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Black"/>
      <p:bold r:id="rId29"/>
      <p:boldItalic r:id="rId30"/>
    </p:embeddedFont>
    <p:embeddedFont>
      <p:font typeface="Montserrat SemiBold"/>
      <p:regular r:id="rId31"/>
      <p:bold r:id="rId32"/>
      <p:italic r:id="rId33"/>
      <p:boldItalic r:id="rId34"/>
    </p:embeddedFont>
    <p:embeddedFont>
      <p:font typeface="Roboto"/>
      <p:regular r:id="rId35"/>
      <p:bold r:id="rId36"/>
      <p:italic r:id="rId37"/>
      <p:boldItalic r:id="rId38"/>
    </p:embeddedFont>
    <p:embeddedFont>
      <p:font typeface="Roboto Medium"/>
      <p:regular r:id="rId39"/>
      <p:bold r:id="rId40"/>
      <p:italic r:id="rId41"/>
      <p:boldItalic r:id="rId42"/>
    </p:embeddedFont>
    <p:embeddedFont>
      <p:font typeface="Montserrat Black"/>
      <p:bold r:id="rId43"/>
      <p:boldItalic r:id="rId44"/>
    </p:embeddedFont>
    <p:embeddedFont>
      <p:font typeface="Montserrat"/>
      <p:regular r:id="rId45"/>
      <p:bold r:id="rId46"/>
      <p:italic r:id="rId47"/>
      <p:boldItalic r:id="rId48"/>
    </p:embeddedFont>
    <p:embeddedFont>
      <p:font typeface="Montserrat ExtraBold"/>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5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fntdata"/><Relationship Id="rId42" Type="http://schemas.openxmlformats.org/officeDocument/2006/relationships/font" Target="fonts/RobotoMedium-boldItalic.fntdata"/><Relationship Id="rId41" Type="http://schemas.openxmlformats.org/officeDocument/2006/relationships/font" Target="fonts/RobotoMedium-italic.fntdata"/><Relationship Id="rId44" Type="http://schemas.openxmlformats.org/officeDocument/2006/relationships/font" Target="fonts/MontserratBlack-boldItalic.fntdata"/><Relationship Id="rId43" Type="http://schemas.openxmlformats.org/officeDocument/2006/relationships/font" Target="fonts/MontserratBlack-bold.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Montserrat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regular.fntdata"/><Relationship Id="rId30" Type="http://schemas.openxmlformats.org/officeDocument/2006/relationships/font" Target="fonts/RobotoBlack-boldItalic.fntdata"/><Relationship Id="rId33" Type="http://schemas.openxmlformats.org/officeDocument/2006/relationships/font" Target="fonts/MontserratSemiBold-italic.fntdata"/><Relationship Id="rId32" Type="http://schemas.openxmlformats.org/officeDocument/2006/relationships/font" Target="fonts/MontserratSemiBold-bold.fntdata"/><Relationship Id="rId35" Type="http://schemas.openxmlformats.org/officeDocument/2006/relationships/font" Target="fonts/Roboto-regular.fntdata"/><Relationship Id="rId34" Type="http://schemas.openxmlformats.org/officeDocument/2006/relationships/font" Target="fonts/MontserratSemiBold-boldItalic.fntdata"/><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RobotoMedium-regular.fntdata"/><Relationship Id="rId38"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font" Target="fonts/RobotoBlack-bold.fntdata"/><Relationship Id="rId50" Type="http://schemas.openxmlformats.org/officeDocument/2006/relationships/font" Target="fonts/MontserratExtraBol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4" name="Shape 3224"/>
        <p:cNvGrpSpPr/>
        <p:nvPr/>
      </p:nvGrpSpPr>
      <p:grpSpPr>
        <a:xfrm>
          <a:off x="0" y="0"/>
          <a:ext cx="0" cy="0"/>
          <a:chOff x="0" y="0"/>
          <a:chExt cx="0" cy="0"/>
        </a:xfrm>
      </p:grpSpPr>
      <p:sp>
        <p:nvSpPr>
          <p:cNvPr id="3225" name="Google Shape;3225;g243c1da05ae_1_2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6" name="Google Shape;3226;g243c1da05ae_1_2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3" name="Shape 3463"/>
        <p:cNvGrpSpPr/>
        <p:nvPr/>
      </p:nvGrpSpPr>
      <p:grpSpPr>
        <a:xfrm>
          <a:off x="0" y="0"/>
          <a:ext cx="0" cy="0"/>
          <a:chOff x="0" y="0"/>
          <a:chExt cx="0" cy="0"/>
        </a:xfrm>
      </p:grpSpPr>
      <p:sp>
        <p:nvSpPr>
          <p:cNvPr id="3464" name="Google Shape;3464;ga18ca45c72_2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5" name="Google Shape;3465;ga18ca45c72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7" name="Shape 3477"/>
        <p:cNvGrpSpPr/>
        <p:nvPr/>
      </p:nvGrpSpPr>
      <p:grpSpPr>
        <a:xfrm>
          <a:off x="0" y="0"/>
          <a:ext cx="0" cy="0"/>
          <a:chOff x="0" y="0"/>
          <a:chExt cx="0" cy="0"/>
        </a:xfrm>
      </p:grpSpPr>
      <p:sp>
        <p:nvSpPr>
          <p:cNvPr id="3478" name="Google Shape;3478;g243ce337da0_0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9" name="Google Shape;3479;g243ce337da0_0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4" name="Shape 3494"/>
        <p:cNvGrpSpPr/>
        <p:nvPr/>
      </p:nvGrpSpPr>
      <p:grpSpPr>
        <a:xfrm>
          <a:off x="0" y="0"/>
          <a:ext cx="0" cy="0"/>
          <a:chOff x="0" y="0"/>
          <a:chExt cx="0" cy="0"/>
        </a:xfrm>
      </p:grpSpPr>
      <p:sp>
        <p:nvSpPr>
          <p:cNvPr id="3495" name="Google Shape;3495;ga18ca45c72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6" name="Google Shape;3496;ga18ca45c72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4" name="Shape 3964"/>
        <p:cNvGrpSpPr/>
        <p:nvPr/>
      </p:nvGrpSpPr>
      <p:grpSpPr>
        <a:xfrm>
          <a:off x="0" y="0"/>
          <a:ext cx="0" cy="0"/>
          <a:chOff x="0" y="0"/>
          <a:chExt cx="0" cy="0"/>
        </a:xfrm>
      </p:grpSpPr>
      <p:sp>
        <p:nvSpPr>
          <p:cNvPr id="3965" name="Google Shape;3965;ga8e9b3e232_0_1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6" name="Google Shape;3966;ga8e9b3e232_0_1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3" name="Shape 3973"/>
        <p:cNvGrpSpPr/>
        <p:nvPr/>
      </p:nvGrpSpPr>
      <p:grpSpPr>
        <a:xfrm>
          <a:off x="0" y="0"/>
          <a:ext cx="0" cy="0"/>
          <a:chOff x="0" y="0"/>
          <a:chExt cx="0" cy="0"/>
        </a:xfrm>
      </p:grpSpPr>
      <p:sp>
        <p:nvSpPr>
          <p:cNvPr id="3974" name="Google Shape;3974;ga98c05f39a_0_1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5" name="Google Shape;3975;ga98c05f39a_0_1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5" name="Shape 4605"/>
        <p:cNvGrpSpPr/>
        <p:nvPr/>
      </p:nvGrpSpPr>
      <p:grpSpPr>
        <a:xfrm>
          <a:off x="0" y="0"/>
          <a:ext cx="0" cy="0"/>
          <a:chOff x="0" y="0"/>
          <a:chExt cx="0" cy="0"/>
        </a:xfrm>
      </p:grpSpPr>
      <p:sp>
        <p:nvSpPr>
          <p:cNvPr id="4606" name="Google Shape;4606;ga8e9b3e232_0_1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7" name="Google Shape;4607;ga8e9b3e232_0_1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3" name="Shape 4613"/>
        <p:cNvGrpSpPr/>
        <p:nvPr/>
      </p:nvGrpSpPr>
      <p:grpSpPr>
        <a:xfrm>
          <a:off x="0" y="0"/>
          <a:ext cx="0" cy="0"/>
          <a:chOff x="0" y="0"/>
          <a:chExt cx="0" cy="0"/>
        </a:xfrm>
      </p:grpSpPr>
      <p:sp>
        <p:nvSpPr>
          <p:cNvPr id="4614" name="Google Shape;4614;ga8e9b3e232_0_1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5" name="Google Shape;4615;ga8e9b3e232_0_1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1" name="Shape 4621"/>
        <p:cNvGrpSpPr/>
        <p:nvPr/>
      </p:nvGrpSpPr>
      <p:grpSpPr>
        <a:xfrm>
          <a:off x="0" y="0"/>
          <a:ext cx="0" cy="0"/>
          <a:chOff x="0" y="0"/>
          <a:chExt cx="0" cy="0"/>
        </a:xfrm>
      </p:grpSpPr>
      <p:sp>
        <p:nvSpPr>
          <p:cNvPr id="4622" name="Google Shape;4622;g243ce337da0_0_1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3" name="Google Shape;4623;g243ce337da0_0_1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0" name="Shape 4630"/>
        <p:cNvGrpSpPr/>
        <p:nvPr/>
      </p:nvGrpSpPr>
      <p:grpSpPr>
        <a:xfrm>
          <a:off x="0" y="0"/>
          <a:ext cx="0" cy="0"/>
          <a:chOff x="0" y="0"/>
          <a:chExt cx="0" cy="0"/>
        </a:xfrm>
      </p:grpSpPr>
      <p:sp>
        <p:nvSpPr>
          <p:cNvPr id="4631" name="Google Shape;4631;g243ce337da0_0_1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2" name="Google Shape;4632;g243ce337da0_0_1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18ca45c7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a18ca45c7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7" name="Shape 4637"/>
        <p:cNvGrpSpPr/>
        <p:nvPr/>
      </p:nvGrpSpPr>
      <p:grpSpPr>
        <a:xfrm>
          <a:off x="0" y="0"/>
          <a:ext cx="0" cy="0"/>
          <a:chOff x="0" y="0"/>
          <a:chExt cx="0" cy="0"/>
        </a:xfrm>
      </p:grpSpPr>
      <p:sp>
        <p:nvSpPr>
          <p:cNvPr id="4638" name="Google Shape;4638;g243ce337da0_0_1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9" name="Google Shape;4639;g243ce337da0_0_1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7" name="Shape 5107"/>
        <p:cNvGrpSpPr/>
        <p:nvPr/>
      </p:nvGrpSpPr>
      <p:grpSpPr>
        <a:xfrm>
          <a:off x="0" y="0"/>
          <a:ext cx="0" cy="0"/>
          <a:chOff x="0" y="0"/>
          <a:chExt cx="0" cy="0"/>
        </a:xfrm>
      </p:grpSpPr>
      <p:sp>
        <p:nvSpPr>
          <p:cNvPr id="5108" name="Google Shape;5108;ga98c05f39a_0_5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9" name="Google Shape;5109;ga98c05f39a_0_5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5" name="Shape 5115"/>
        <p:cNvGrpSpPr/>
        <p:nvPr/>
      </p:nvGrpSpPr>
      <p:grpSpPr>
        <a:xfrm>
          <a:off x="0" y="0"/>
          <a:ext cx="0" cy="0"/>
          <a:chOff x="0" y="0"/>
          <a:chExt cx="0" cy="0"/>
        </a:xfrm>
      </p:grpSpPr>
      <p:sp>
        <p:nvSpPr>
          <p:cNvPr id="5116" name="Google Shape;5116;g243ce337da0_0_1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7" name="Google Shape;5117;g243ce337da0_0_1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6" name="Shape 5126"/>
        <p:cNvGrpSpPr/>
        <p:nvPr/>
      </p:nvGrpSpPr>
      <p:grpSpPr>
        <a:xfrm>
          <a:off x="0" y="0"/>
          <a:ext cx="0" cy="0"/>
          <a:chOff x="0" y="0"/>
          <a:chExt cx="0" cy="0"/>
        </a:xfrm>
      </p:grpSpPr>
      <p:sp>
        <p:nvSpPr>
          <p:cNvPr id="5127" name="Google Shape;5127;ga98c05f39a_0_4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8" name="Google Shape;5128;ga98c05f39a_0_4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a98c05f3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a98c05f3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27d1a56357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27d1a56357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5" name="Shape 1535"/>
        <p:cNvGrpSpPr/>
        <p:nvPr/>
      </p:nvGrpSpPr>
      <p:grpSpPr>
        <a:xfrm>
          <a:off x="0" y="0"/>
          <a:ext cx="0" cy="0"/>
          <a:chOff x="0" y="0"/>
          <a:chExt cx="0" cy="0"/>
        </a:xfrm>
      </p:grpSpPr>
      <p:sp>
        <p:nvSpPr>
          <p:cNvPr id="1536" name="Google Shape;1536;ga18ca45c72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7" name="Google Shape;1537;ga18ca45c72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243c1da05a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7" name="Google Shape;1557;g243c1da05a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g243c1da05ae_1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1" name="Google Shape;1781;g243c1da05ae_1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9" name="Shape 2509"/>
        <p:cNvGrpSpPr/>
        <p:nvPr/>
      </p:nvGrpSpPr>
      <p:grpSpPr>
        <a:xfrm>
          <a:off x="0" y="0"/>
          <a:ext cx="0" cy="0"/>
          <a:chOff x="0" y="0"/>
          <a:chExt cx="0" cy="0"/>
        </a:xfrm>
      </p:grpSpPr>
      <p:sp>
        <p:nvSpPr>
          <p:cNvPr id="2510" name="Google Shape;2510;g243c1da05ae_1_1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1" name="Google Shape;2511;g243c1da05ae_1_1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6" name="Shape 2876"/>
        <p:cNvGrpSpPr/>
        <p:nvPr/>
      </p:nvGrpSpPr>
      <p:grpSpPr>
        <a:xfrm>
          <a:off x="0" y="0"/>
          <a:ext cx="0" cy="0"/>
          <a:chOff x="0" y="0"/>
          <a:chExt cx="0" cy="0"/>
        </a:xfrm>
      </p:grpSpPr>
      <p:sp>
        <p:nvSpPr>
          <p:cNvPr id="2877" name="Google Shape;2877;g243c1da05ae_1_1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8" name="Google Shape;2878;g243c1da05ae_1_1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www.freepik.com/" TargetMode="External"/><Relationship Id="rId5" Type="http://schemas.openxmlformats.org/officeDocument/2006/relationships/hyperlink" Target="https://stories.freepik.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type="title"/>
          </p:nvPr>
        </p:nvSpPr>
        <p:spPr>
          <a:xfrm>
            <a:off x="713225" y="1096800"/>
            <a:ext cx="4008300" cy="24534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48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 name="Google Shape;10;p2"/>
          <p:cNvSpPr txBox="1"/>
          <p:nvPr>
            <p:ph idx="1" type="subTitle"/>
          </p:nvPr>
        </p:nvSpPr>
        <p:spPr>
          <a:xfrm>
            <a:off x="713225" y="3550100"/>
            <a:ext cx="3861600" cy="3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p:txBody>
      </p:sp>
      <p:sp>
        <p:nvSpPr>
          <p:cNvPr id="11" name="Google Shape;11;p2"/>
          <p:cNvSpPr/>
          <p:nvPr/>
        </p:nvSpPr>
        <p:spPr>
          <a:xfrm rot="10800000">
            <a:off x="4574750" y="-1700"/>
            <a:ext cx="45825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43" name="Shape 43"/>
        <p:cNvGrpSpPr/>
        <p:nvPr/>
      </p:nvGrpSpPr>
      <p:grpSpPr>
        <a:xfrm>
          <a:off x="0" y="0"/>
          <a:ext cx="0" cy="0"/>
          <a:chOff x="0" y="0"/>
          <a:chExt cx="0" cy="0"/>
        </a:xfrm>
      </p:grpSpPr>
      <p:sp>
        <p:nvSpPr>
          <p:cNvPr id="44" name="Google Shape;44;p11"/>
          <p:cNvSpPr/>
          <p:nvPr/>
        </p:nvSpPr>
        <p:spPr>
          <a:xfrm>
            <a:off x="0" y="1516350"/>
            <a:ext cx="8430600" cy="2110800"/>
          </a:xfrm>
          <a:prstGeom prst="homePlate">
            <a:avLst>
              <a:gd fmla="val 3564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1"/>
          <p:cNvSpPr txBox="1"/>
          <p:nvPr>
            <p:ph hasCustomPrompt="1" type="title"/>
          </p:nvPr>
        </p:nvSpPr>
        <p:spPr>
          <a:xfrm>
            <a:off x="713250" y="1694470"/>
            <a:ext cx="7717500" cy="109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subTitle"/>
          </p:nvPr>
        </p:nvSpPr>
        <p:spPr>
          <a:xfrm>
            <a:off x="2179500" y="2921030"/>
            <a:ext cx="4785000" cy="52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_4_1_1_1_1_1">
    <p:bg>
      <p:bgPr>
        <a:solidFill>
          <a:schemeClr val="lt1"/>
        </a:solidFill>
      </p:bgPr>
    </p:bg>
    <p:spTree>
      <p:nvGrpSpPr>
        <p:cNvPr id="48" name="Shape 48"/>
        <p:cNvGrpSpPr/>
        <p:nvPr/>
      </p:nvGrpSpPr>
      <p:grpSpPr>
        <a:xfrm>
          <a:off x="0" y="0"/>
          <a:ext cx="0" cy="0"/>
          <a:chOff x="0" y="0"/>
          <a:chExt cx="0" cy="0"/>
        </a:xfrm>
      </p:grpSpPr>
      <p:sp>
        <p:nvSpPr>
          <p:cNvPr id="49" name="Google Shape;49;p13"/>
          <p:cNvSpPr txBox="1"/>
          <p:nvPr>
            <p:ph type="title"/>
          </p:nvPr>
        </p:nvSpPr>
        <p:spPr>
          <a:xfrm>
            <a:off x="709625" y="1160390"/>
            <a:ext cx="3429000" cy="1371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p:txBody>
      </p:sp>
      <p:sp>
        <p:nvSpPr>
          <p:cNvPr id="50" name="Google Shape;50;p13"/>
          <p:cNvSpPr txBox="1"/>
          <p:nvPr>
            <p:ph idx="1" type="subTitle"/>
          </p:nvPr>
        </p:nvSpPr>
        <p:spPr>
          <a:xfrm>
            <a:off x="713225" y="3043225"/>
            <a:ext cx="2634000" cy="9333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5_1">
    <p:bg>
      <p:bgPr>
        <a:solidFill>
          <a:schemeClr val="accent1"/>
        </a:solidFill>
      </p:bgPr>
    </p:bg>
    <p:spTree>
      <p:nvGrpSpPr>
        <p:cNvPr id="51" name="Shape 51"/>
        <p:cNvGrpSpPr/>
        <p:nvPr/>
      </p:nvGrpSpPr>
      <p:grpSpPr>
        <a:xfrm>
          <a:off x="0" y="0"/>
          <a:ext cx="0" cy="0"/>
          <a:chOff x="0" y="0"/>
          <a:chExt cx="0" cy="0"/>
        </a:xfrm>
      </p:grpSpPr>
      <p:sp>
        <p:nvSpPr>
          <p:cNvPr id="52" name="Google Shape;52;p14"/>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4"/>
          <p:cNvSpPr txBox="1"/>
          <p:nvPr>
            <p:ph type="title"/>
          </p:nvPr>
        </p:nvSpPr>
        <p:spPr>
          <a:xfrm>
            <a:off x="713225" y="448056"/>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8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54" name="Google Shape;54;p14"/>
          <p:cNvSpPr txBox="1"/>
          <p:nvPr>
            <p:ph idx="1" type="subTitle"/>
          </p:nvPr>
        </p:nvSpPr>
        <p:spPr>
          <a:xfrm>
            <a:off x="712956" y="2816352"/>
            <a:ext cx="236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55" name="Google Shape;55;p14"/>
          <p:cNvSpPr txBox="1"/>
          <p:nvPr>
            <p:ph idx="2" type="subTitle"/>
          </p:nvPr>
        </p:nvSpPr>
        <p:spPr>
          <a:xfrm>
            <a:off x="3387494" y="2816352"/>
            <a:ext cx="236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56" name="Google Shape;56;p14"/>
          <p:cNvSpPr txBox="1"/>
          <p:nvPr>
            <p:ph idx="3" type="subTitle"/>
          </p:nvPr>
        </p:nvSpPr>
        <p:spPr>
          <a:xfrm>
            <a:off x="6061644" y="2816352"/>
            <a:ext cx="236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57" name="Google Shape;57;p14"/>
          <p:cNvSpPr txBox="1"/>
          <p:nvPr>
            <p:ph idx="4" type="subTitle"/>
          </p:nvPr>
        </p:nvSpPr>
        <p:spPr>
          <a:xfrm>
            <a:off x="713556" y="3230198"/>
            <a:ext cx="2368200" cy="119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58" name="Google Shape;58;p14"/>
          <p:cNvSpPr txBox="1"/>
          <p:nvPr>
            <p:ph idx="5" type="subTitle"/>
          </p:nvPr>
        </p:nvSpPr>
        <p:spPr>
          <a:xfrm>
            <a:off x="3388244" y="3230198"/>
            <a:ext cx="2368200" cy="119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59" name="Google Shape;59;p14"/>
          <p:cNvSpPr txBox="1"/>
          <p:nvPr>
            <p:ph idx="6" type="subTitle"/>
          </p:nvPr>
        </p:nvSpPr>
        <p:spPr>
          <a:xfrm>
            <a:off x="6061494" y="3230198"/>
            <a:ext cx="2368200" cy="1197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 name="Google Shape;60;p14"/>
          <p:cNvSpPr txBox="1"/>
          <p:nvPr>
            <p:ph hasCustomPrompt="1" idx="7" type="title"/>
          </p:nvPr>
        </p:nvSpPr>
        <p:spPr>
          <a:xfrm>
            <a:off x="1632473" y="1880227"/>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61" name="Google Shape;61;p14"/>
          <p:cNvSpPr txBox="1"/>
          <p:nvPr>
            <p:ph hasCustomPrompt="1" idx="8" type="title"/>
          </p:nvPr>
        </p:nvSpPr>
        <p:spPr>
          <a:xfrm>
            <a:off x="6982227" y="1878714"/>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62" name="Google Shape;62;p14"/>
          <p:cNvSpPr txBox="1"/>
          <p:nvPr>
            <p:ph hasCustomPrompt="1" idx="9" type="title"/>
          </p:nvPr>
        </p:nvSpPr>
        <p:spPr>
          <a:xfrm>
            <a:off x="4306998" y="1880227"/>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_1_1">
    <p:bg>
      <p:bgPr>
        <a:solidFill>
          <a:schemeClr val="accent1"/>
        </a:solidFill>
      </p:bgPr>
    </p:bg>
    <p:spTree>
      <p:nvGrpSpPr>
        <p:cNvPr id="63" name="Shape 63"/>
        <p:cNvGrpSpPr/>
        <p:nvPr/>
      </p:nvGrpSpPr>
      <p:grpSpPr>
        <a:xfrm>
          <a:off x="0" y="0"/>
          <a:ext cx="0" cy="0"/>
          <a:chOff x="0" y="0"/>
          <a:chExt cx="0" cy="0"/>
        </a:xfrm>
      </p:grpSpPr>
      <p:sp>
        <p:nvSpPr>
          <p:cNvPr id="64" name="Google Shape;64;p15"/>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713225" y="448056"/>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66" name="Google Shape;66;p15"/>
          <p:cNvSpPr txBox="1"/>
          <p:nvPr>
            <p:ph idx="1" type="subTitle"/>
          </p:nvPr>
        </p:nvSpPr>
        <p:spPr>
          <a:xfrm>
            <a:off x="709487" y="2812190"/>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67" name="Google Shape;67;p15"/>
          <p:cNvSpPr txBox="1"/>
          <p:nvPr>
            <p:ph idx="2" type="subTitle"/>
          </p:nvPr>
        </p:nvSpPr>
        <p:spPr>
          <a:xfrm>
            <a:off x="2728437" y="2812190"/>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68" name="Google Shape;68;p15"/>
          <p:cNvSpPr txBox="1"/>
          <p:nvPr>
            <p:ph idx="3" type="subTitle"/>
          </p:nvPr>
        </p:nvSpPr>
        <p:spPr>
          <a:xfrm>
            <a:off x="4755775" y="2812190"/>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69" name="Google Shape;69;p15"/>
          <p:cNvSpPr txBox="1"/>
          <p:nvPr>
            <p:ph idx="4" type="subTitle"/>
          </p:nvPr>
        </p:nvSpPr>
        <p:spPr>
          <a:xfrm>
            <a:off x="6779175" y="2812190"/>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70" name="Google Shape;70;p15"/>
          <p:cNvSpPr txBox="1"/>
          <p:nvPr>
            <p:ph idx="5" type="subTitle"/>
          </p:nvPr>
        </p:nvSpPr>
        <p:spPr>
          <a:xfrm>
            <a:off x="604788" y="3225975"/>
            <a:ext cx="1856700" cy="94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1" name="Google Shape;71;p15"/>
          <p:cNvSpPr txBox="1"/>
          <p:nvPr>
            <p:ph idx="6" type="subTitle"/>
          </p:nvPr>
        </p:nvSpPr>
        <p:spPr>
          <a:xfrm>
            <a:off x="2623738" y="3225975"/>
            <a:ext cx="1856700" cy="94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2" name="Google Shape;72;p15"/>
          <p:cNvSpPr txBox="1"/>
          <p:nvPr>
            <p:ph idx="7" type="subTitle"/>
          </p:nvPr>
        </p:nvSpPr>
        <p:spPr>
          <a:xfrm>
            <a:off x="4651125" y="3225975"/>
            <a:ext cx="1856700" cy="94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3" name="Google Shape;73;p15"/>
          <p:cNvSpPr txBox="1"/>
          <p:nvPr>
            <p:ph idx="8" type="subTitle"/>
          </p:nvPr>
        </p:nvSpPr>
        <p:spPr>
          <a:xfrm>
            <a:off x="6674475" y="3225975"/>
            <a:ext cx="1856700" cy="94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74" name="Google Shape;74;p15"/>
          <p:cNvSpPr txBox="1"/>
          <p:nvPr>
            <p:ph hasCustomPrompt="1" idx="9" type="title"/>
          </p:nvPr>
        </p:nvSpPr>
        <p:spPr>
          <a:xfrm>
            <a:off x="1272880" y="1864032"/>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75" name="Google Shape;75;p15"/>
          <p:cNvSpPr txBox="1"/>
          <p:nvPr>
            <p:ph hasCustomPrompt="1" idx="13" type="title"/>
          </p:nvPr>
        </p:nvSpPr>
        <p:spPr>
          <a:xfrm>
            <a:off x="5319184" y="1862518"/>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76" name="Google Shape;76;p15"/>
          <p:cNvSpPr txBox="1"/>
          <p:nvPr>
            <p:ph hasCustomPrompt="1" idx="14" type="title"/>
          </p:nvPr>
        </p:nvSpPr>
        <p:spPr>
          <a:xfrm>
            <a:off x="3296780" y="1864032"/>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
        <p:nvSpPr>
          <p:cNvPr id="77" name="Google Shape;77;p15"/>
          <p:cNvSpPr txBox="1"/>
          <p:nvPr>
            <p:ph hasCustomPrompt="1" idx="15" type="title"/>
          </p:nvPr>
        </p:nvSpPr>
        <p:spPr>
          <a:xfrm>
            <a:off x="7341583" y="1862518"/>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2pPr>
            <a:lvl3pPr lvl="2"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3pPr>
            <a:lvl4pPr lvl="3"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4pPr>
            <a:lvl5pPr lvl="4"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5pPr>
            <a:lvl6pPr lvl="5"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6pPr>
            <a:lvl7pPr lvl="6"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7pPr>
            <a:lvl8pPr lvl="7"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8pPr>
            <a:lvl9pPr lvl="8" rtl="0" algn="ctr">
              <a:spcBef>
                <a:spcPts val="0"/>
              </a:spcBef>
              <a:spcAft>
                <a:spcPts val="0"/>
              </a:spcAft>
              <a:buClr>
                <a:schemeClr val="dk2"/>
              </a:buClr>
              <a:buSzPts val="4800"/>
              <a:buFont typeface="Montserrat ExtraBold"/>
              <a:buNone/>
              <a:defRPr sz="4800">
                <a:solidFill>
                  <a:schemeClr val="dk2"/>
                </a:solidFill>
                <a:latin typeface="Montserrat ExtraBold"/>
                <a:ea typeface="Montserrat ExtraBold"/>
                <a:cs typeface="Montserrat ExtraBold"/>
                <a:sym typeface="Montserrat ExtraBold"/>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2">
    <p:bg>
      <p:bgPr>
        <a:solidFill>
          <a:schemeClr val="accent1"/>
        </a:solidFill>
      </p:bgPr>
    </p:bg>
    <p:spTree>
      <p:nvGrpSpPr>
        <p:cNvPr id="78"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ph type="title"/>
          </p:nvPr>
        </p:nvSpPr>
        <p:spPr>
          <a:xfrm>
            <a:off x="713250" y="448056"/>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81" name="Google Shape;81;p16"/>
          <p:cNvSpPr txBox="1"/>
          <p:nvPr/>
        </p:nvSpPr>
        <p:spPr>
          <a:xfrm>
            <a:off x="1742693" y="1765200"/>
            <a:ext cx="2829300" cy="36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p:nvPr>
            <p:ph idx="1" type="subTitle"/>
          </p:nvPr>
        </p:nvSpPr>
        <p:spPr>
          <a:xfrm>
            <a:off x="1978890" y="1779022"/>
            <a:ext cx="2379300" cy="367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83" name="Google Shape;83;p16"/>
          <p:cNvSpPr txBox="1"/>
          <p:nvPr>
            <p:ph idx="2" type="subTitle"/>
          </p:nvPr>
        </p:nvSpPr>
        <p:spPr>
          <a:xfrm>
            <a:off x="1978890" y="2182450"/>
            <a:ext cx="2379300" cy="367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84" name="Google Shape;84;p16"/>
          <p:cNvSpPr txBox="1"/>
          <p:nvPr/>
        </p:nvSpPr>
        <p:spPr>
          <a:xfrm>
            <a:off x="5601418" y="1765200"/>
            <a:ext cx="2829300" cy="36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p:nvPr>
            <p:ph idx="3" type="subTitle"/>
          </p:nvPr>
        </p:nvSpPr>
        <p:spPr>
          <a:xfrm>
            <a:off x="5837615" y="1779022"/>
            <a:ext cx="2377200" cy="367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86" name="Google Shape;86;p16"/>
          <p:cNvSpPr txBox="1"/>
          <p:nvPr>
            <p:ph idx="4" type="subTitle"/>
          </p:nvPr>
        </p:nvSpPr>
        <p:spPr>
          <a:xfrm>
            <a:off x="5837615" y="2182447"/>
            <a:ext cx="2377200" cy="367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87" name="Google Shape;87;p16"/>
          <p:cNvSpPr txBox="1"/>
          <p:nvPr/>
        </p:nvSpPr>
        <p:spPr>
          <a:xfrm>
            <a:off x="1745068" y="3155942"/>
            <a:ext cx="2829300" cy="36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p:nvPr>
            <p:ph idx="5" type="subTitle"/>
          </p:nvPr>
        </p:nvSpPr>
        <p:spPr>
          <a:xfrm>
            <a:off x="1981265" y="3162606"/>
            <a:ext cx="2379300" cy="367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89" name="Google Shape;89;p16"/>
          <p:cNvSpPr txBox="1"/>
          <p:nvPr>
            <p:ph idx="6" type="subTitle"/>
          </p:nvPr>
        </p:nvSpPr>
        <p:spPr>
          <a:xfrm>
            <a:off x="1981265" y="3566032"/>
            <a:ext cx="2379300" cy="367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90" name="Google Shape;90;p16"/>
          <p:cNvSpPr txBox="1"/>
          <p:nvPr/>
        </p:nvSpPr>
        <p:spPr>
          <a:xfrm>
            <a:off x="5603793" y="3155942"/>
            <a:ext cx="2829300" cy="367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p:nvPr>
            <p:ph idx="7" type="subTitle"/>
          </p:nvPr>
        </p:nvSpPr>
        <p:spPr>
          <a:xfrm>
            <a:off x="5839610" y="3162608"/>
            <a:ext cx="2377200" cy="367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92" name="Google Shape;92;p16"/>
          <p:cNvSpPr txBox="1"/>
          <p:nvPr>
            <p:ph idx="8" type="subTitle"/>
          </p:nvPr>
        </p:nvSpPr>
        <p:spPr>
          <a:xfrm>
            <a:off x="5839610" y="3566033"/>
            <a:ext cx="2377200" cy="367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93" name="Google Shape;93;p16"/>
          <p:cNvSpPr txBox="1"/>
          <p:nvPr>
            <p:ph hasCustomPrompt="1" idx="9" type="title"/>
          </p:nvPr>
        </p:nvSpPr>
        <p:spPr>
          <a:xfrm>
            <a:off x="1097280" y="1844061"/>
            <a:ext cx="5760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Font typeface="Montserrat Black"/>
              <a:buNone/>
              <a:defRPr b="0" sz="3200">
                <a:latin typeface="Roboto Black"/>
                <a:ea typeface="Roboto Black"/>
                <a:cs typeface="Roboto Black"/>
                <a:sym typeface="Roboto Black"/>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p:nvPr>
            <p:ph hasCustomPrompt="1" idx="13" type="title"/>
          </p:nvPr>
        </p:nvSpPr>
        <p:spPr>
          <a:xfrm>
            <a:off x="4956048" y="1849011"/>
            <a:ext cx="5760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Font typeface="Montserrat Black"/>
              <a:buNone/>
              <a:defRPr b="0" sz="3200">
                <a:latin typeface="Roboto Black"/>
                <a:ea typeface="Roboto Black"/>
                <a:cs typeface="Roboto Black"/>
                <a:sym typeface="Roboto Black"/>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p:nvPr>
            <p:ph hasCustomPrompt="1" idx="14" type="title"/>
          </p:nvPr>
        </p:nvSpPr>
        <p:spPr>
          <a:xfrm>
            <a:off x="1097280" y="3233949"/>
            <a:ext cx="5760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Font typeface="Montserrat Black"/>
              <a:buNone/>
              <a:defRPr b="0" sz="3200">
                <a:latin typeface="Roboto Black"/>
                <a:ea typeface="Roboto Black"/>
                <a:cs typeface="Roboto Black"/>
                <a:sym typeface="Roboto Black"/>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p:nvPr>
            <p:ph hasCustomPrompt="1" idx="15" type="title"/>
          </p:nvPr>
        </p:nvSpPr>
        <p:spPr>
          <a:xfrm>
            <a:off x="4956048" y="3233949"/>
            <a:ext cx="5760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Font typeface="Montserrat Black"/>
              <a:buNone/>
              <a:defRPr b="0" sz="3200">
                <a:latin typeface="Roboto Black"/>
                <a:ea typeface="Roboto Black"/>
                <a:cs typeface="Roboto Black"/>
                <a:sym typeface="Roboto Black"/>
              </a:defRPr>
            </a:lvl1pPr>
            <a:lvl2pPr lvl="1" rtl="0" algn="ctr">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rtl="0" algn="ctr">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rtl="0" algn="ctr">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rtl="0" algn="ctr">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rtl="0" algn="ctr">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rtl="0" algn="ctr">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rtl="0" algn="ctr">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rtl="0" algn="ctr">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5_1_1_1">
    <p:bg>
      <p:bgPr>
        <a:solidFill>
          <a:schemeClr val="accent1"/>
        </a:solidFill>
      </p:bgPr>
    </p:bg>
    <p:spTree>
      <p:nvGrpSpPr>
        <p:cNvPr id="97" name="Shape 97"/>
        <p:cNvGrpSpPr/>
        <p:nvPr/>
      </p:nvGrpSpPr>
      <p:grpSpPr>
        <a:xfrm>
          <a:off x="0" y="0"/>
          <a:ext cx="0" cy="0"/>
          <a:chOff x="0" y="0"/>
          <a:chExt cx="0" cy="0"/>
        </a:xfrm>
      </p:grpSpPr>
      <p:sp>
        <p:nvSpPr>
          <p:cNvPr id="98" name="Google Shape;98;p17"/>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ph type="title"/>
          </p:nvPr>
        </p:nvSpPr>
        <p:spPr>
          <a:xfrm>
            <a:off x="713225" y="448056"/>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100" name="Google Shape;100;p17"/>
          <p:cNvSpPr txBox="1"/>
          <p:nvPr>
            <p:ph idx="1" type="subTitle"/>
          </p:nvPr>
        </p:nvSpPr>
        <p:spPr>
          <a:xfrm>
            <a:off x="713487" y="2962488"/>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01" name="Google Shape;101;p17"/>
          <p:cNvSpPr txBox="1"/>
          <p:nvPr>
            <p:ph idx="2" type="subTitle"/>
          </p:nvPr>
        </p:nvSpPr>
        <p:spPr>
          <a:xfrm>
            <a:off x="2733352" y="2962488"/>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02" name="Google Shape;102;p17"/>
          <p:cNvSpPr txBox="1"/>
          <p:nvPr>
            <p:ph idx="3" type="subTitle"/>
          </p:nvPr>
        </p:nvSpPr>
        <p:spPr>
          <a:xfrm>
            <a:off x="4760694" y="2962488"/>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03" name="Google Shape;103;p17"/>
          <p:cNvSpPr txBox="1"/>
          <p:nvPr>
            <p:ph idx="4" type="subTitle"/>
          </p:nvPr>
        </p:nvSpPr>
        <p:spPr>
          <a:xfrm>
            <a:off x="6783175" y="2962488"/>
            <a:ext cx="164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04" name="Google Shape;104;p17"/>
          <p:cNvSpPr txBox="1"/>
          <p:nvPr>
            <p:ph idx="5" type="subTitle"/>
          </p:nvPr>
        </p:nvSpPr>
        <p:spPr>
          <a:xfrm>
            <a:off x="714237" y="3381247"/>
            <a:ext cx="1645800" cy="114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5" name="Google Shape;105;p17"/>
          <p:cNvSpPr txBox="1"/>
          <p:nvPr>
            <p:ph idx="6" type="subTitle"/>
          </p:nvPr>
        </p:nvSpPr>
        <p:spPr>
          <a:xfrm>
            <a:off x="2734102" y="3381247"/>
            <a:ext cx="1645800" cy="114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6" name="Google Shape;106;p17"/>
          <p:cNvSpPr txBox="1"/>
          <p:nvPr>
            <p:ph idx="7" type="subTitle"/>
          </p:nvPr>
        </p:nvSpPr>
        <p:spPr>
          <a:xfrm>
            <a:off x="4761444" y="3381247"/>
            <a:ext cx="1645800" cy="114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7" name="Google Shape;107;p17"/>
          <p:cNvSpPr txBox="1"/>
          <p:nvPr>
            <p:ph idx="8" type="subTitle"/>
          </p:nvPr>
        </p:nvSpPr>
        <p:spPr>
          <a:xfrm>
            <a:off x="6783925" y="3381247"/>
            <a:ext cx="1645800" cy="114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_1_2">
    <p:bg>
      <p:bgPr>
        <a:solidFill>
          <a:schemeClr val="accent1"/>
        </a:solidFill>
      </p:bgPr>
    </p:bg>
    <p:spTree>
      <p:nvGrpSpPr>
        <p:cNvPr id="108" name="Shape 108"/>
        <p:cNvGrpSpPr/>
        <p:nvPr/>
      </p:nvGrpSpPr>
      <p:grpSpPr>
        <a:xfrm>
          <a:off x="0" y="0"/>
          <a:ext cx="0" cy="0"/>
          <a:chOff x="0" y="0"/>
          <a:chExt cx="0" cy="0"/>
        </a:xfrm>
      </p:grpSpPr>
      <p:sp>
        <p:nvSpPr>
          <p:cNvPr id="109" name="Google Shape;109;p18"/>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txBox="1"/>
          <p:nvPr>
            <p:ph type="title"/>
          </p:nvPr>
        </p:nvSpPr>
        <p:spPr>
          <a:xfrm>
            <a:off x="1897350" y="448056"/>
            <a:ext cx="5349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lvl1pPr>
            <a:lvl2pPr lvl="1"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2pPr>
            <a:lvl3pPr lvl="2"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3pPr>
            <a:lvl4pPr lvl="3"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4pPr>
            <a:lvl5pPr lvl="4"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5pPr>
            <a:lvl6pPr lvl="5"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6pPr>
            <a:lvl7pPr lvl="6"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7pPr>
            <a:lvl8pPr lvl="7"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8pPr>
            <a:lvl9pPr lvl="8" rtl="0" algn="ctr">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9pPr>
          </a:lstStyle>
          <a:p/>
        </p:txBody>
      </p:sp>
      <p:sp>
        <p:nvSpPr>
          <p:cNvPr id="111" name="Google Shape;111;p18"/>
          <p:cNvSpPr txBox="1"/>
          <p:nvPr>
            <p:ph idx="1" type="subTitle"/>
          </p:nvPr>
        </p:nvSpPr>
        <p:spPr>
          <a:xfrm>
            <a:off x="1212425" y="3572627"/>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2" name="Google Shape;112;p18"/>
          <p:cNvSpPr txBox="1"/>
          <p:nvPr>
            <p:ph idx="2" type="subTitle"/>
          </p:nvPr>
        </p:nvSpPr>
        <p:spPr>
          <a:xfrm>
            <a:off x="3750104" y="3572624"/>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3" name="Google Shape;113;p18"/>
          <p:cNvSpPr txBox="1"/>
          <p:nvPr>
            <p:ph idx="3" type="subTitle"/>
          </p:nvPr>
        </p:nvSpPr>
        <p:spPr>
          <a:xfrm>
            <a:off x="6287575" y="3572624"/>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4" name="Google Shape;114;p18"/>
          <p:cNvSpPr txBox="1"/>
          <p:nvPr>
            <p:ph idx="4" type="subTitle"/>
          </p:nvPr>
        </p:nvSpPr>
        <p:spPr>
          <a:xfrm>
            <a:off x="1212425" y="1741650"/>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5" name="Google Shape;115;p18"/>
          <p:cNvSpPr txBox="1"/>
          <p:nvPr>
            <p:ph idx="5" type="subTitle"/>
          </p:nvPr>
        </p:nvSpPr>
        <p:spPr>
          <a:xfrm>
            <a:off x="3750000" y="1741650"/>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6" name="Google Shape;116;p18"/>
          <p:cNvSpPr txBox="1"/>
          <p:nvPr>
            <p:ph idx="6" type="subTitle"/>
          </p:nvPr>
        </p:nvSpPr>
        <p:spPr>
          <a:xfrm>
            <a:off x="6287575" y="1741650"/>
            <a:ext cx="1644000" cy="4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Font typeface="Montserrat SemiBold"/>
              <a:buNone/>
              <a:defRPr b="1"/>
            </a:lvl1pPr>
            <a:lvl2pPr lvl="1" rtl="0">
              <a:spcBef>
                <a:spcPts val="160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117" name="Google Shape;117;p18"/>
          <p:cNvSpPr txBox="1"/>
          <p:nvPr>
            <p:ph idx="7" type="subTitle"/>
          </p:nvPr>
        </p:nvSpPr>
        <p:spPr>
          <a:xfrm>
            <a:off x="1212850" y="2164923"/>
            <a:ext cx="1643400" cy="600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8" name="Google Shape;118;p18"/>
          <p:cNvSpPr txBox="1"/>
          <p:nvPr>
            <p:ph idx="8" type="subTitle"/>
          </p:nvPr>
        </p:nvSpPr>
        <p:spPr>
          <a:xfrm>
            <a:off x="3750520" y="2164925"/>
            <a:ext cx="16434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19" name="Google Shape;119;p18"/>
          <p:cNvSpPr txBox="1"/>
          <p:nvPr>
            <p:ph idx="9" type="subTitle"/>
          </p:nvPr>
        </p:nvSpPr>
        <p:spPr>
          <a:xfrm>
            <a:off x="6287991" y="2164925"/>
            <a:ext cx="16431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0" name="Google Shape;120;p18"/>
          <p:cNvSpPr txBox="1"/>
          <p:nvPr>
            <p:ph idx="13" type="subTitle"/>
          </p:nvPr>
        </p:nvSpPr>
        <p:spPr>
          <a:xfrm>
            <a:off x="1212841" y="3992200"/>
            <a:ext cx="16434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1" name="Google Shape;121;p18"/>
          <p:cNvSpPr txBox="1"/>
          <p:nvPr>
            <p:ph idx="14" type="subTitle"/>
          </p:nvPr>
        </p:nvSpPr>
        <p:spPr>
          <a:xfrm>
            <a:off x="3750520" y="3992197"/>
            <a:ext cx="16434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22" name="Google Shape;122;p18"/>
          <p:cNvSpPr txBox="1"/>
          <p:nvPr>
            <p:ph idx="15" type="subTitle"/>
          </p:nvPr>
        </p:nvSpPr>
        <p:spPr>
          <a:xfrm>
            <a:off x="6287991" y="3992197"/>
            <a:ext cx="1643100" cy="60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bg>
      <p:bgPr>
        <a:solidFill>
          <a:schemeClr val="lt1"/>
        </a:solidFill>
      </p:bgPr>
    </p:bg>
    <p:spTree>
      <p:nvGrpSpPr>
        <p:cNvPr id="123" name="Shape 123"/>
        <p:cNvGrpSpPr/>
        <p:nvPr/>
      </p:nvGrpSpPr>
      <p:grpSpPr>
        <a:xfrm>
          <a:off x="0" y="0"/>
          <a:ext cx="0" cy="0"/>
          <a:chOff x="0" y="0"/>
          <a:chExt cx="0" cy="0"/>
        </a:xfrm>
      </p:grpSpPr>
      <p:sp>
        <p:nvSpPr>
          <p:cNvPr id="124" name="Google Shape;124;p19"/>
          <p:cNvSpPr txBox="1"/>
          <p:nvPr>
            <p:ph type="title"/>
          </p:nvPr>
        </p:nvSpPr>
        <p:spPr>
          <a:xfrm>
            <a:off x="4572000" y="1538700"/>
            <a:ext cx="3858900" cy="10329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19"/>
          <p:cNvSpPr txBox="1"/>
          <p:nvPr>
            <p:ph idx="1" type="subTitle"/>
          </p:nvPr>
        </p:nvSpPr>
        <p:spPr>
          <a:xfrm>
            <a:off x="5077550" y="2571600"/>
            <a:ext cx="3353400" cy="1234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4_1_1_1_2">
    <p:bg>
      <p:bgPr>
        <a:solidFill>
          <a:schemeClr val="accent1"/>
        </a:solidFill>
      </p:bgPr>
    </p:bg>
    <p:spTree>
      <p:nvGrpSpPr>
        <p:cNvPr id="126" name="Shape 126"/>
        <p:cNvGrpSpPr/>
        <p:nvPr/>
      </p:nvGrpSpPr>
      <p:grpSpPr>
        <a:xfrm>
          <a:off x="0" y="0"/>
          <a:ext cx="0" cy="0"/>
          <a:chOff x="0" y="0"/>
          <a:chExt cx="0" cy="0"/>
        </a:xfrm>
      </p:grpSpPr>
      <p:sp>
        <p:nvSpPr>
          <p:cNvPr id="127" name="Google Shape;127;p20"/>
          <p:cNvSpPr/>
          <p:nvPr/>
        </p:nvSpPr>
        <p:spPr>
          <a:xfrm rot="5400000">
            <a:off x="2134325" y="-143550"/>
            <a:ext cx="48663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txBox="1"/>
          <p:nvPr>
            <p:ph hasCustomPrompt="1" type="title"/>
          </p:nvPr>
        </p:nvSpPr>
        <p:spPr>
          <a:xfrm>
            <a:off x="2012132" y="539500"/>
            <a:ext cx="5119800" cy="75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129" name="Google Shape;129;p20"/>
          <p:cNvSpPr txBox="1"/>
          <p:nvPr>
            <p:ph idx="1" type="subTitle"/>
          </p:nvPr>
        </p:nvSpPr>
        <p:spPr>
          <a:xfrm>
            <a:off x="2012000" y="1291297"/>
            <a:ext cx="5119800" cy="33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p:txBody>
      </p:sp>
      <p:sp>
        <p:nvSpPr>
          <p:cNvPr id="130" name="Google Shape;130;p20"/>
          <p:cNvSpPr txBox="1"/>
          <p:nvPr>
            <p:ph hasCustomPrompt="1" idx="2" type="title"/>
          </p:nvPr>
        </p:nvSpPr>
        <p:spPr>
          <a:xfrm>
            <a:off x="2012132" y="1767241"/>
            <a:ext cx="5119800" cy="75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131" name="Google Shape;131;p20"/>
          <p:cNvSpPr txBox="1"/>
          <p:nvPr>
            <p:ph idx="3" type="subTitle"/>
          </p:nvPr>
        </p:nvSpPr>
        <p:spPr>
          <a:xfrm>
            <a:off x="2012000" y="2517848"/>
            <a:ext cx="5119800" cy="33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p:txBody>
      </p:sp>
      <p:sp>
        <p:nvSpPr>
          <p:cNvPr id="132" name="Google Shape;132;p20"/>
          <p:cNvSpPr txBox="1"/>
          <p:nvPr>
            <p:ph hasCustomPrompt="1" idx="4" type="title"/>
          </p:nvPr>
        </p:nvSpPr>
        <p:spPr>
          <a:xfrm>
            <a:off x="2012042" y="2959856"/>
            <a:ext cx="5119800" cy="75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133" name="Google Shape;133;p20"/>
          <p:cNvSpPr txBox="1"/>
          <p:nvPr>
            <p:ph idx="5" type="subTitle"/>
          </p:nvPr>
        </p:nvSpPr>
        <p:spPr>
          <a:xfrm>
            <a:off x="2012000" y="3711650"/>
            <a:ext cx="5119800" cy="330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2" name="Shape 12"/>
        <p:cNvGrpSpPr/>
        <p:nvPr/>
      </p:nvGrpSpPr>
      <p:grpSpPr>
        <a:xfrm>
          <a:off x="0" y="0"/>
          <a:ext cx="0" cy="0"/>
          <a:chOff x="0" y="0"/>
          <a:chExt cx="0" cy="0"/>
        </a:xfrm>
      </p:grpSpPr>
      <p:sp>
        <p:nvSpPr>
          <p:cNvPr id="13" name="Google Shape;13;p3"/>
          <p:cNvSpPr/>
          <p:nvPr/>
        </p:nvSpPr>
        <p:spPr>
          <a:xfrm>
            <a:off x="713225" y="809450"/>
            <a:ext cx="1012500" cy="819600"/>
          </a:xfrm>
          <a:prstGeom prst="homePlate">
            <a:avLst>
              <a:gd fmla="val 3191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4" name="Google Shape;14;p3"/>
          <p:cNvSpPr txBox="1"/>
          <p:nvPr>
            <p:ph type="title"/>
          </p:nvPr>
        </p:nvSpPr>
        <p:spPr>
          <a:xfrm>
            <a:off x="713225" y="1697400"/>
            <a:ext cx="3094800" cy="10329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BA68C8"/>
              </a:buClr>
              <a:buSzPts val="3600"/>
              <a:buFont typeface="Montserrat ExtraBold"/>
              <a:buNone/>
              <a:defRPr sz="3600"/>
            </a:lvl1pPr>
            <a:lvl2pPr lvl="1"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2pPr>
            <a:lvl3pPr lvl="2"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3pPr>
            <a:lvl4pPr lvl="3"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4pPr>
            <a:lvl5pPr lvl="4"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5pPr>
            <a:lvl6pPr lvl="5"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6pPr>
            <a:lvl7pPr lvl="6"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7pPr>
            <a:lvl8pPr lvl="7"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8pPr>
            <a:lvl9pPr lvl="8"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9pPr>
          </a:lstStyle>
          <a:p/>
        </p:txBody>
      </p:sp>
      <p:sp>
        <p:nvSpPr>
          <p:cNvPr id="15" name="Google Shape;15;p3"/>
          <p:cNvSpPr txBox="1"/>
          <p:nvPr>
            <p:ph idx="1" type="subTitle"/>
          </p:nvPr>
        </p:nvSpPr>
        <p:spPr>
          <a:xfrm>
            <a:off x="713225" y="2588925"/>
            <a:ext cx="2510400" cy="759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 name="Google Shape;16;p3"/>
          <p:cNvSpPr txBox="1"/>
          <p:nvPr>
            <p:ph hasCustomPrompt="1" idx="2" type="title"/>
          </p:nvPr>
        </p:nvSpPr>
        <p:spPr>
          <a:xfrm>
            <a:off x="713225" y="892600"/>
            <a:ext cx="928800" cy="62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000"/>
              <a:buFont typeface="Montserrat ExtraBold"/>
              <a:buNone/>
              <a:defRPr sz="3600">
                <a:solidFill>
                  <a:schemeClr val="accent1"/>
                </a:solidFill>
              </a:defRPr>
            </a:lvl1pPr>
            <a:lvl2pPr lvl="1"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2pPr>
            <a:lvl3pPr lvl="2"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3pPr>
            <a:lvl4pPr lvl="3"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4pPr>
            <a:lvl5pPr lvl="4"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5pPr>
            <a:lvl6pPr lvl="5"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6pPr>
            <a:lvl7pPr lvl="6"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7pPr>
            <a:lvl8pPr lvl="7"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8pPr>
            <a:lvl9pPr lvl="8" rtl="0" algn="ct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9pPr>
          </a:lstStyle>
          <a:p>
            <a:r>
              <a:t>xx%</a:t>
            </a:r>
          </a:p>
        </p:txBody>
      </p:sp>
      <p:sp>
        <p:nvSpPr>
          <p:cNvPr id="17" name="Google Shape;17;p3"/>
          <p:cNvSpPr/>
          <p:nvPr/>
        </p:nvSpPr>
        <p:spPr>
          <a:xfrm rot="10800000">
            <a:off x="4574750" y="-1700"/>
            <a:ext cx="45825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bg>
      <p:bgPr>
        <a:solidFill>
          <a:schemeClr val="accent1"/>
        </a:solidFill>
      </p:bgPr>
    </p:bg>
    <p:spTree>
      <p:nvGrpSpPr>
        <p:cNvPr id="134"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txBox="1"/>
          <p:nvPr>
            <p:ph idx="1" type="subTitle"/>
          </p:nvPr>
        </p:nvSpPr>
        <p:spPr>
          <a:xfrm>
            <a:off x="2638025" y="3374136"/>
            <a:ext cx="3858900" cy="87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7" name="Google Shape;137;p21"/>
          <p:cNvSpPr txBox="1"/>
          <p:nvPr>
            <p:ph type="title"/>
          </p:nvPr>
        </p:nvSpPr>
        <p:spPr>
          <a:xfrm>
            <a:off x="2255975" y="1340325"/>
            <a:ext cx="4647000" cy="194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1_1">
    <p:bg>
      <p:bgPr>
        <a:solidFill>
          <a:schemeClr val="accent1"/>
        </a:solidFill>
      </p:bgPr>
    </p:bg>
    <p:spTree>
      <p:nvGrpSpPr>
        <p:cNvPr id="138" name="Shape 138"/>
        <p:cNvGrpSpPr/>
        <p:nvPr/>
      </p:nvGrpSpPr>
      <p:grpSpPr>
        <a:xfrm>
          <a:off x="0" y="0"/>
          <a:ext cx="0" cy="0"/>
          <a:chOff x="0" y="0"/>
          <a:chExt cx="0" cy="0"/>
        </a:xfrm>
      </p:grpSpPr>
      <p:sp>
        <p:nvSpPr>
          <p:cNvPr id="139" name="Google Shape;139;p22"/>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txBox="1"/>
          <p:nvPr>
            <p:ph type="title"/>
          </p:nvPr>
        </p:nvSpPr>
        <p:spPr>
          <a:xfrm>
            <a:off x="713025" y="448050"/>
            <a:ext cx="7761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ExtraBold"/>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1" name="Google Shape;141;p22"/>
          <p:cNvSpPr txBox="1"/>
          <p:nvPr>
            <p:ph idx="1" type="subTitle"/>
          </p:nvPr>
        </p:nvSpPr>
        <p:spPr>
          <a:xfrm>
            <a:off x="711650" y="2618151"/>
            <a:ext cx="2395500" cy="13716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1_1_1_2">
    <p:bg>
      <p:bgPr>
        <a:solidFill>
          <a:schemeClr val="accent1"/>
        </a:solidFill>
      </p:bgPr>
    </p:bg>
    <p:spTree>
      <p:nvGrpSpPr>
        <p:cNvPr id="142" name="Shape 142"/>
        <p:cNvGrpSpPr/>
        <p:nvPr/>
      </p:nvGrpSpPr>
      <p:grpSpPr>
        <a:xfrm>
          <a:off x="0" y="0"/>
          <a:ext cx="0" cy="0"/>
          <a:chOff x="0" y="0"/>
          <a:chExt cx="0" cy="0"/>
        </a:xfrm>
      </p:grpSpPr>
      <p:sp>
        <p:nvSpPr>
          <p:cNvPr id="143" name="Google Shape;143;p23"/>
          <p:cNvSpPr/>
          <p:nvPr/>
        </p:nvSpPr>
        <p:spPr>
          <a:xfrm flipH="1">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txBox="1"/>
          <p:nvPr>
            <p:ph type="title"/>
          </p:nvPr>
        </p:nvSpPr>
        <p:spPr>
          <a:xfrm>
            <a:off x="713225" y="448050"/>
            <a:ext cx="7715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23"/>
          <p:cNvSpPr txBox="1"/>
          <p:nvPr>
            <p:ph idx="1" type="subTitle"/>
          </p:nvPr>
        </p:nvSpPr>
        <p:spPr>
          <a:xfrm>
            <a:off x="6020225" y="2618229"/>
            <a:ext cx="2410500" cy="1371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8">
    <p:bg>
      <p:bgPr>
        <a:solidFill>
          <a:schemeClr val="accent1"/>
        </a:solidFill>
      </p:bgPr>
    </p:bg>
    <p:spTree>
      <p:nvGrpSpPr>
        <p:cNvPr id="146" name="Shape 146"/>
        <p:cNvGrpSpPr/>
        <p:nvPr/>
      </p:nvGrpSpPr>
      <p:grpSpPr>
        <a:xfrm>
          <a:off x="0" y="0"/>
          <a:ext cx="0" cy="0"/>
          <a:chOff x="0" y="0"/>
          <a:chExt cx="0" cy="0"/>
        </a:xfrm>
      </p:grpSpPr>
      <p:sp>
        <p:nvSpPr>
          <p:cNvPr id="147" name="Google Shape;147;p24"/>
          <p:cNvSpPr/>
          <p:nvPr/>
        </p:nvSpPr>
        <p:spPr>
          <a:xfrm flipH="1">
            <a:off x="7431525" y="809450"/>
            <a:ext cx="1012500" cy="819600"/>
          </a:xfrm>
          <a:prstGeom prst="homePlate">
            <a:avLst>
              <a:gd fmla="val 3191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48" name="Google Shape;148;p24"/>
          <p:cNvSpPr txBox="1"/>
          <p:nvPr>
            <p:ph type="title"/>
          </p:nvPr>
        </p:nvSpPr>
        <p:spPr>
          <a:xfrm>
            <a:off x="5000000" y="1697400"/>
            <a:ext cx="3430800" cy="10329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BA68C8"/>
              </a:buClr>
              <a:buSzPts val="3600"/>
              <a:buFont typeface="Montserrat ExtraBold"/>
              <a:buNone/>
              <a:defRPr sz="3600"/>
            </a:lvl1pPr>
            <a:lvl2pPr lvl="1"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2pPr>
            <a:lvl3pPr lvl="2"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3pPr>
            <a:lvl4pPr lvl="3"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4pPr>
            <a:lvl5pPr lvl="4"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5pPr>
            <a:lvl6pPr lvl="5"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6pPr>
            <a:lvl7pPr lvl="6"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7pPr>
            <a:lvl8pPr lvl="7"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8pPr>
            <a:lvl9pPr lvl="8" rtl="0" algn="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9pPr>
          </a:lstStyle>
          <a:p/>
        </p:txBody>
      </p:sp>
      <p:sp>
        <p:nvSpPr>
          <p:cNvPr id="149" name="Google Shape;149;p24"/>
          <p:cNvSpPr txBox="1"/>
          <p:nvPr>
            <p:ph idx="1" type="subTitle"/>
          </p:nvPr>
        </p:nvSpPr>
        <p:spPr>
          <a:xfrm>
            <a:off x="5920325" y="2591725"/>
            <a:ext cx="2510400" cy="759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Roboto"/>
              <a:buNone/>
              <a:defRPr sz="1400"/>
            </a:lvl1pPr>
            <a:lvl2pPr lvl="1" rtl="0" algn="r">
              <a:spcBef>
                <a:spcPts val="1600"/>
              </a:spcBef>
              <a:spcAft>
                <a:spcPts val="0"/>
              </a:spcAft>
              <a:buSzPts val="1400"/>
              <a:buNone/>
              <a:defRPr/>
            </a:lvl2pPr>
            <a:lvl3pPr lvl="2" rtl="0" algn="r">
              <a:spcBef>
                <a:spcPts val="1600"/>
              </a:spcBef>
              <a:spcAft>
                <a:spcPts val="0"/>
              </a:spcAft>
              <a:buSzPts val="1400"/>
              <a:buNone/>
              <a:defRPr/>
            </a:lvl3pPr>
            <a:lvl4pPr lvl="3" rtl="0" algn="r">
              <a:spcBef>
                <a:spcPts val="1600"/>
              </a:spcBef>
              <a:spcAft>
                <a:spcPts val="0"/>
              </a:spcAft>
              <a:buSzPts val="1400"/>
              <a:buNone/>
              <a:defRPr/>
            </a:lvl4pPr>
            <a:lvl5pPr lvl="4" rtl="0" algn="r">
              <a:spcBef>
                <a:spcPts val="1600"/>
              </a:spcBef>
              <a:spcAft>
                <a:spcPts val="0"/>
              </a:spcAft>
              <a:buSzPts val="1400"/>
              <a:buNone/>
              <a:defRPr/>
            </a:lvl5pPr>
            <a:lvl6pPr lvl="5" rtl="0" algn="r">
              <a:spcBef>
                <a:spcPts val="1600"/>
              </a:spcBef>
              <a:spcAft>
                <a:spcPts val="0"/>
              </a:spcAft>
              <a:buSzPts val="1400"/>
              <a:buNone/>
              <a:defRPr/>
            </a:lvl6pPr>
            <a:lvl7pPr lvl="6" rtl="0" algn="r">
              <a:spcBef>
                <a:spcPts val="1600"/>
              </a:spcBef>
              <a:spcAft>
                <a:spcPts val="0"/>
              </a:spcAft>
              <a:buSzPts val="1400"/>
              <a:buNone/>
              <a:defRPr/>
            </a:lvl7pPr>
            <a:lvl8pPr lvl="7" rtl="0" algn="r">
              <a:spcBef>
                <a:spcPts val="1600"/>
              </a:spcBef>
              <a:spcAft>
                <a:spcPts val="0"/>
              </a:spcAft>
              <a:buSzPts val="1400"/>
              <a:buNone/>
              <a:defRPr/>
            </a:lvl8pPr>
            <a:lvl9pPr lvl="8" rtl="0" algn="r">
              <a:spcBef>
                <a:spcPts val="1600"/>
              </a:spcBef>
              <a:spcAft>
                <a:spcPts val="1600"/>
              </a:spcAft>
              <a:buSzPts val="1400"/>
              <a:buNone/>
              <a:defRPr/>
            </a:lvl9pPr>
          </a:lstStyle>
          <a:p/>
        </p:txBody>
      </p:sp>
      <p:sp>
        <p:nvSpPr>
          <p:cNvPr id="150" name="Google Shape;150;p24"/>
          <p:cNvSpPr txBox="1"/>
          <p:nvPr>
            <p:ph hasCustomPrompt="1" idx="2" type="title"/>
          </p:nvPr>
        </p:nvSpPr>
        <p:spPr>
          <a:xfrm>
            <a:off x="7501925" y="892600"/>
            <a:ext cx="928800" cy="62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000"/>
              <a:buFont typeface="Montserrat ExtraBold"/>
              <a:buNone/>
              <a:defRPr sz="3600">
                <a:solidFill>
                  <a:schemeClr val="accent1"/>
                </a:solidFill>
              </a:defRPr>
            </a:lvl1pPr>
            <a:lvl2pPr lvl="1"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2pPr>
            <a:lvl3pPr lvl="2"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3pPr>
            <a:lvl4pPr lvl="3"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4pPr>
            <a:lvl5pPr lvl="4"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5pPr>
            <a:lvl6pPr lvl="5"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6pPr>
            <a:lvl7pPr lvl="6"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7pPr>
            <a:lvl8pPr lvl="7"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8pPr>
            <a:lvl9pPr lvl="8" rtl="0" algn="r">
              <a:spcBef>
                <a:spcPts val="0"/>
              </a:spcBef>
              <a:spcAft>
                <a:spcPts val="0"/>
              </a:spcAft>
              <a:buClr>
                <a:schemeClr val="lt1"/>
              </a:buClr>
              <a:buSzPts val="6000"/>
              <a:buFont typeface="Montserrat ExtraBold"/>
              <a:buNone/>
              <a:defRPr sz="6000">
                <a:solidFill>
                  <a:schemeClr val="lt1"/>
                </a:solidFill>
                <a:latin typeface="Montserrat ExtraBold"/>
                <a:ea typeface="Montserrat ExtraBold"/>
                <a:cs typeface="Montserrat ExtraBold"/>
                <a:sym typeface="Montserrat ExtraBold"/>
              </a:defRPr>
            </a:lvl9pPr>
          </a:lstStyle>
          <a:p>
            <a:r>
              <a:t>xx%</a:t>
            </a:r>
          </a:p>
        </p:txBody>
      </p:sp>
      <p:sp>
        <p:nvSpPr>
          <p:cNvPr id="151" name="Google Shape;151;p24"/>
          <p:cNvSpPr/>
          <p:nvPr/>
        </p:nvSpPr>
        <p:spPr>
          <a:xfrm flipH="1" rot="10800000">
            <a:off x="0" y="-1700"/>
            <a:ext cx="45825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152" name="Shape 152"/>
        <p:cNvGrpSpPr/>
        <p:nvPr/>
      </p:nvGrpSpPr>
      <p:grpSpPr>
        <a:xfrm>
          <a:off x="0" y="0"/>
          <a:ext cx="0" cy="0"/>
          <a:chOff x="0" y="0"/>
          <a:chExt cx="0" cy="0"/>
        </a:xfrm>
      </p:grpSpPr>
      <p:sp>
        <p:nvSpPr>
          <p:cNvPr id="153" name="Google Shape;153;p25"/>
          <p:cNvSpPr txBox="1"/>
          <p:nvPr>
            <p:ph type="title"/>
          </p:nvPr>
        </p:nvSpPr>
        <p:spPr>
          <a:xfrm>
            <a:off x="720400" y="707100"/>
            <a:ext cx="3858900" cy="6897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Font typeface="Montserrat ExtraBold"/>
              <a:buNone/>
              <a:defRPr sz="6000"/>
            </a:lvl1pPr>
            <a:lvl2pPr lvl="1"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2pPr>
            <a:lvl3pPr lvl="2"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3pPr>
            <a:lvl4pPr lvl="3"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4pPr>
            <a:lvl5pPr lvl="4"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5pPr>
            <a:lvl6pPr lvl="5"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6pPr>
            <a:lvl7pPr lvl="6"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7pPr>
            <a:lvl8pPr lvl="7"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8pPr>
            <a:lvl9pPr lvl="8" rtl="0" algn="ctr">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9pPr>
          </a:lstStyle>
          <a:p/>
        </p:txBody>
      </p:sp>
      <p:sp>
        <p:nvSpPr>
          <p:cNvPr id="154" name="Google Shape;154;p25"/>
          <p:cNvSpPr txBox="1"/>
          <p:nvPr>
            <p:ph idx="1" type="subTitle"/>
          </p:nvPr>
        </p:nvSpPr>
        <p:spPr>
          <a:xfrm>
            <a:off x="720400" y="1480950"/>
            <a:ext cx="2633100" cy="10908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55" name="Google Shape;155;p25"/>
          <p:cNvSpPr txBox="1"/>
          <p:nvPr/>
        </p:nvSpPr>
        <p:spPr>
          <a:xfrm>
            <a:off x="720400" y="3357050"/>
            <a:ext cx="3000000" cy="97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100">
                <a:solidFill>
                  <a:schemeClr val="dk1"/>
                </a:solidFill>
                <a:latin typeface="Roboto"/>
                <a:ea typeface="Roboto"/>
                <a:cs typeface="Roboto"/>
                <a:sym typeface="Roboto"/>
              </a:rPr>
              <a:t>This presentation template was created by </a:t>
            </a:r>
            <a:r>
              <a:rPr b="1" lang="en" sz="1100">
                <a:solidFill>
                  <a:schemeClr val="dk1"/>
                </a:solidFill>
                <a:uFill>
                  <a:noFill/>
                </a:uFill>
                <a:latin typeface="Roboto"/>
                <a:ea typeface="Roboto"/>
                <a:cs typeface="Roboto"/>
                <a:sym typeface="Roboto"/>
                <a:hlinkClick r:id="rId2">
                  <a:extLst>
                    <a:ext uri="{A12FA001-AC4F-418D-AE19-62706E023703}">
                      <ahyp:hlinkClr val="tx"/>
                    </a:ext>
                  </a:extLst>
                </a:hlinkClick>
              </a:rPr>
              <a:t>Slidesgo</a:t>
            </a:r>
            <a:r>
              <a:rPr lang="en" sz="1100">
                <a:solidFill>
                  <a:schemeClr val="dk1"/>
                </a:solidFill>
                <a:latin typeface="Roboto"/>
                <a:ea typeface="Roboto"/>
                <a:cs typeface="Roboto"/>
                <a:sym typeface="Roboto"/>
              </a:rPr>
              <a:t>, including icons by</a:t>
            </a:r>
            <a:r>
              <a:rPr b="1" lang="en" sz="1100" u="sng">
                <a:solidFill>
                  <a:schemeClr val="dk1"/>
                </a:solidFill>
                <a:latin typeface="Roboto"/>
                <a:ea typeface="Roboto"/>
                <a:cs typeface="Roboto"/>
                <a:sym typeface="Roboto"/>
              </a:rPr>
              <a:t> </a:t>
            </a:r>
            <a:r>
              <a:rPr b="1" lang="en" sz="1100">
                <a:solidFill>
                  <a:schemeClr val="dk1"/>
                </a:solidFill>
                <a:uFill>
                  <a:noFill/>
                </a:uFill>
                <a:latin typeface="Roboto"/>
                <a:ea typeface="Roboto"/>
                <a:cs typeface="Roboto"/>
                <a:sym typeface="Roboto"/>
                <a:hlinkClick r:id="rId3">
                  <a:extLst>
                    <a:ext uri="{A12FA001-AC4F-418D-AE19-62706E023703}">
                      <ahyp:hlinkClr val="tx"/>
                    </a:ext>
                  </a:extLst>
                </a:hlinkClick>
              </a:rPr>
              <a:t>Flaticon</a:t>
            </a:r>
            <a:r>
              <a:rPr lang="en" sz="1100">
                <a:solidFill>
                  <a:schemeClr val="dk1"/>
                </a:solidFill>
                <a:latin typeface="Roboto"/>
                <a:ea typeface="Roboto"/>
                <a:cs typeface="Roboto"/>
                <a:sym typeface="Roboto"/>
              </a:rPr>
              <a:t>, and infographics &amp; images by </a:t>
            </a:r>
            <a:r>
              <a:rPr b="1" lang="en" sz="1100">
                <a:solidFill>
                  <a:schemeClr val="dk1"/>
                </a:solidFill>
                <a:uFill>
                  <a:noFill/>
                </a:uFill>
                <a:latin typeface="Roboto"/>
                <a:ea typeface="Roboto"/>
                <a:cs typeface="Roboto"/>
                <a:sym typeface="Roboto"/>
                <a:hlinkClick r:id="rId4">
                  <a:extLst>
                    <a:ext uri="{A12FA001-AC4F-418D-AE19-62706E023703}">
                      <ahyp:hlinkClr val="tx"/>
                    </a:ext>
                  </a:extLst>
                </a:hlinkClick>
              </a:rPr>
              <a:t>Freepik</a:t>
            </a:r>
            <a:r>
              <a:rPr lang="en" sz="1100">
                <a:solidFill>
                  <a:schemeClr val="dk1"/>
                </a:solidFill>
                <a:latin typeface="Roboto"/>
                <a:ea typeface="Roboto"/>
                <a:cs typeface="Roboto"/>
                <a:sym typeface="Roboto"/>
              </a:rPr>
              <a:t> and illustrations by </a:t>
            </a:r>
            <a:r>
              <a:rPr b="1" lang="en" sz="1100">
                <a:solidFill>
                  <a:schemeClr val="hlink"/>
                </a:solidFill>
                <a:uFill>
                  <a:noFill/>
                </a:uFill>
                <a:latin typeface="Roboto"/>
                <a:ea typeface="Roboto"/>
                <a:cs typeface="Roboto"/>
                <a:sym typeface="Roboto"/>
                <a:hlinkClick r:id="rId5"/>
              </a:rPr>
              <a:t>Stories</a:t>
            </a:r>
            <a:endParaRPr b="1" sz="1100">
              <a:solidFill>
                <a:schemeClr val="dk1"/>
              </a:solidFill>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_2_1">
    <p:bg>
      <p:bgPr>
        <a:solidFill>
          <a:schemeClr val="lt1"/>
        </a:solidFill>
      </p:bgPr>
    </p:bg>
    <p:spTree>
      <p:nvGrpSpPr>
        <p:cNvPr id="156" name="Shape 156"/>
        <p:cNvGrpSpPr/>
        <p:nvPr/>
      </p:nvGrpSpPr>
      <p:grpSpPr>
        <a:xfrm>
          <a:off x="0" y="0"/>
          <a:ext cx="0" cy="0"/>
          <a:chOff x="0" y="0"/>
          <a:chExt cx="0" cy="0"/>
        </a:xfrm>
      </p:grpSpPr>
      <p:sp>
        <p:nvSpPr>
          <p:cNvPr id="157" name="Google Shape;157;p26"/>
          <p:cNvSpPr txBox="1"/>
          <p:nvPr>
            <p:ph type="title"/>
          </p:nvPr>
        </p:nvSpPr>
        <p:spPr>
          <a:xfrm>
            <a:off x="713250" y="448056"/>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158" name="Google Shape;158;p26"/>
          <p:cNvSpPr txBox="1"/>
          <p:nvPr>
            <p:ph idx="1" type="subTitle"/>
          </p:nvPr>
        </p:nvSpPr>
        <p:spPr>
          <a:xfrm>
            <a:off x="722376" y="1280160"/>
            <a:ext cx="7717500" cy="26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9" name="Google Shape;159;p26"/>
          <p:cNvSpPr txBox="1"/>
          <p:nvPr>
            <p:ph idx="2" type="subTitle"/>
          </p:nvPr>
        </p:nvSpPr>
        <p:spPr>
          <a:xfrm>
            <a:off x="703400" y="4096512"/>
            <a:ext cx="23043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0" name="Google Shape;160;p26"/>
          <p:cNvSpPr txBox="1"/>
          <p:nvPr>
            <p:ph idx="3" type="subTitle"/>
          </p:nvPr>
        </p:nvSpPr>
        <p:spPr>
          <a:xfrm>
            <a:off x="3418544" y="4096512"/>
            <a:ext cx="23043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1" name="Google Shape;161;p26"/>
          <p:cNvSpPr txBox="1"/>
          <p:nvPr>
            <p:ph idx="4" type="subTitle"/>
          </p:nvPr>
        </p:nvSpPr>
        <p:spPr>
          <a:xfrm>
            <a:off x="6133675" y="4096512"/>
            <a:ext cx="2304300" cy="34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6_2_2">
    <p:bg>
      <p:bgPr>
        <a:solidFill>
          <a:schemeClr val="lt1"/>
        </a:solidFill>
      </p:bgPr>
    </p:bg>
    <p:spTree>
      <p:nvGrpSpPr>
        <p:cNvPr id="162" name="Shape 162"/>
        <p:cNvGrpSpPr/>
        <p:nvPr/>
      </p:nvGrpSpPr>
      <p:grpSpPr>
        <a:xfrm>
          <a:off x="0" y="0"/>
          <a:ext cx="0" cy="0"/>
          <a:chOff x="0" y="0"/>
          <a:chExt cx="0" cy="0"/>
        </a:xfrm>
      </p:grpSpPr>
      <p:sp>
        <p:nvSpPr>
          <p:cNvPr id="163" name="Google Shape;163;p27"/>
          <p:cNvSpPr txBox="1"/>
          <p:nvPr>
            <p:ph type="title"/>
          </p:nvPr>
        </p:nvSpPr>
        <p:spPr>
          <a:xfrm>
            <a:off x="722625" y="448056"/>
            <a:ext cx="3858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Montserrat ExtraBold"/>
              <a:buNone/>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164" name="Google Shape;164;p27"/>
          <p:cNvSpPr txBox="1"/>
          <p:nvPr>
            <p:ph idx="1" type="subTitle"/>
          </p:nvPr>
        </p:nvSpPr>
        <p:spPr>
          <a:xfrm>
            <a:off x="5024125" y="1674047"/>
            <a:ext cx="3406500" cy="3017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p:txBody>
      </p:sp>
      <p:sp>
        <p:nvSpPr>
          <p:cNvPr id="165" name="Google Shape;165;p27"/>
          <p:cNvSpPr txBox="1"/>
          <p:nvPr>
            <p:ph idx="2" type="subTitle"/>
          </p:nvPr>
        </p:nvSpPr>
        <p:spPr>
          <a:xfrm>
            <a:off x="713225" y="1674047"/>
            <a:ext cx="3406500" cy="3017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p:txBody>
      </p:sp>
      <p:sp>
        <p:nvSpPr>
          <p:cNvPr id="166" name="Google Shape;166;p27"/>
          <p:cNvSpPr txBox="1"/>
          <p:nvPr>
            <p:ph idx="3" type="subTitle"/>
          </p:nvPr>
        </p:nvSpPr>
        <p:spPr>
          <a:xfrm>
            <a:off x="722625" y="1435725"/>
            <a:ext cx="1607400" cy="343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p:txBody>
      </p:sp>
      <p:sp>
        <p:nvSpPr>
          <p:cNvPr id="167" name="Google Shape;167;p27"/>
          <p:cNvSpPr txBox="1"/>
          <p:nvPr>
            <p:ph idx="4" type="subTitle"/>
          </p:nvPr>
        </p:nvSpPr>
        <p:spPr>
          <a:xfrm>
            <a:off x="5021300" y="1437510"/>
            <a:ext cx="16074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p:txBody>
      </p:sp>
      <p:sp>
        <p:nvSpPr>
          <p:cNvPr id="168" name="Google Shape;168;p27"/>
          <p:cNvSpPr/>
          <p:nvPr/>
        </p:nvSpPr>
        <p:spPr>
          <a:xfrm rot="10800000">
            <a:off x="4044350" y="-1700"/>
            <a:ext cx="5112900" cy="5149800"/>
          </a:xfrm>
          <a:prstGeom prst="homePlate">
            <a:avLst>
              <a:gd fmla="val 16392"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bg>
      <p:bgPr>
        <a:solidFill>
          <a:schemeClr val="accent1"/>
        </a:solidFill>
      </p:bgPr>
    </p:bg>
    <p:spTree>
      <p:nvGrpSpPr>
        <p:cNvPr id="169"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13250" y="445025"/>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subTitle"/>
          </p:nvPr>
        </p:nvSpPr>
        <p:spPr>
          <a:xfrm>
            <a:off x="713250" y="1184862"/>
            <a:ext cx="7717500" cy="34473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1"/>
        </a:solidFill>
      </p:bgPr>
    </p:bg>
    <p:spTree>
      <p:nvGrpSpPr>
        <p:cNvPr id="21" name="Shape 21"/>
        <p:cNvGrpSpPr/>
        <p:nvPr/>
      </p:nvGrpSpPr>
      <p:grpSpPr>
        <a:xfrm>
          <a:off x="0" y="0"/>
          <a:ext cx="0" cy="0"/>
          <a:chOff x="0" y="0"/>
          <a:chExt cx="0" cy="0"/>
        </a:xfrm>
      </p:grpSpPr>
      <p:sp>
        <p:nvSpPr>
          <p:cNvPr id="22" name="Google Shape;22;p5"/>
          <p:cNvSpPr/>
          <p:nvPr/>
        </p:nvSpPr>
        <p:spPr>
          <a:xfrm>
            <a:off x="0" y="-1700"/>
            <a:ext cx="9144000" cy="5149800"/>
          </a:xfrm>
          <a:prstGeom prst="homePlate">
            <a:avLst>
              <a:gd fmla="val 1336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type="title"/>
          </p:nvPr>
        </p:nvSpPr>
        <p:spPr>
          <a:xfrm>
            <a:off x="713250" y="445025"/>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subTitle"/>
          </p:nvPr>
        </p:nvSpPr>
        <p:spPr>
          <a:xfrm>
            <a:off x="1322969" y="2813075"/>
            <a:ext cx="2796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25" name="Google Shape;25;p5"/>
          <p:cNvSpPr txBox="1"/>
          <p:nvPr>
            <p:ph idx="2" type="subTitle"/>
          </p:nvPr>
        </p:nvSpPr>
        <p:spPr>
          <a:xfrm>
            <a:off x="5024131" y="2813075"/>
            <a:ext cx="2796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p:txBody>
      </p:sp>
      <p:sp>
        <p:nvSpPr>
          <p:cNvPr id="26" name="Google Shape;26;p5"/>
          <p:cNvSpPr txBox="1"/>
          <p:nvPr>
            <p:ph idx="3" type="subTitle"/>
          </p:nvPr>
        </p:nvSpPr>
        <p:spPr>
          <a:xfrm>
            <a:off x="1322969" y="3233100"/>
            <a:ext cx="2796900" cy="146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7" name="Google Shape;27;p5"/>
          <p:cNvSpPr txBox="1"/>
          <p:nvPr>
            <p:ph idx="4" type="subTitle"/>
          </p:nvPr>
        </p:nvSpPr>
        <p:spPr>
          <a:xfrm>
            <a:off x="5025631" y="3233094"/>
            <a:ext cx="2793900" cy="146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8" name="Google Shape;28;p5"/>
          <p:cNvSpPr txBox="1"/>
          <p:nvPr>
            <p:ph hasCustomPrompt="1" idx="5" type="title"/>
          </p:nvPr>
        </p:nvSpPr>
        <p:spPr>
          <a:xfrm>
            <a:off x="2464086" y="1865376"/>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29" name="Google Shape;29;p5"/>
          <p:cNvSpPr txBox="1"/>
          <p:nvPr>
            <p:ph hasCustomPrompt="1" idx="6" type="title"/>
          </p:nvPr>
        </p:nvSpPr>
        <p:spPr>
          <a:xfrm>
            <a:off x="6163212" y="1860426"/>
            <a:ext cx="5304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b="0" sz="3200">
                <a:latin typeface="Roboto Black"/>
                <a:ea typeface="Roboto Black"/>
                <a:cs typeface="Roboto Black"/>
                <a:sym typeface="Roboto Black"/>
              </a:defRPr>
            </a:lvl1pPr>
            <a:lvl2pPr lvl="1"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rtl="0" algn="ctr">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713250" y="448056"/>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Font typeface="Montserrat ExtraBold"/>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2" name="Shape 32"/>
        <p:cNvGrpSpPr/>
        <p:nvPr/>
      </p:nvGrpSpPr>
      <p:grpSpPr>
        <a:xfrm>
          <a:off x="0" y="0"/>
          <a:ext cx="0" cy="0"/>
          <a:chOff x="0" y="0"/>
          <a:chExt cx="0" cy="0"/>
        </a:xfrm>
      </p:grpSpPr>
      <p:sp>
        <p:nvSpPr>
          <p:cNvPr id="33" name="Google Shape;33;p7"/>
          <p:cNvSpPr txBox="1"/>
          <p:nvPr>
            <p:ph type="title"/>
          </p:nvPr>
        </p:nvSpPr>
        <p:spPr>
          <a:xfrm>
            <a:off x="714675" y="421325"/>
            <a:ext cx="3858900" cy="10329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Font typeface="Montserrat Black"/>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7"/>
          <p:cNvSpPr txBox="1"/>
          <p:nvPr>
            <p:ph idx="1" type="subTitle"/>
          </p:nvPr>
        </p:nvSpPr>
        <p:spPr>
          <a:xfrm>
            <a:off x="714675" y="2445774"/>
            <a:ext cx="3858900" cy="2126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oboto"/>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35" name="Shape 35"/>
        <p:cNvGrpSpPr/>
        <p:nvPr/>
      </p:nvGrpSpPr>
      <p:grpSpPr>
        <a:xfrm>
          <a:off x="0" y="0"/>
          <a:ext cx="0" cy="0"/>
          <a:chOff x="0" y="0"/>
          <a:chExt cx="0" cy="0"/>
        </a:xfrm>
      </p:grpSpPr>
      <p:sp>
        <p:nvSpPr>
          <p:cNvPr id="36" name="Google Shape;36;p8"/>
          <p:cNvSpPr/>
          <p:nvPr/>
        </p:nvSpPr>
        <p:spPr>
          <a:xfrm rot="5400000">
            <a:off x="2134325" y="-143550"/>
            <a:ext cx="4866300" cy="5149800"/>
          </a:xfrm>
          <a:prstGeom prst="homePlate">
            <a:avLst>
              <a:gd fmla="val 1639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8"/>
          <p:cNvSpPr txBox="1"/>
          <p:nvPr>
            <p:ph type="title"/>
          </p:nvPr>
        </p:nvSpPr>
        <p:spPr>
          <a:xfrm>
            <a:off x="2193775" y="1797800"/>
            <a:ext cx="4756500" cy="1395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txBox="1"/>
          <p:nvPr>
            <p:ph type="title"/>
          </p:nvPr>
        </p:nvSpPr>
        <p:spPr>
          <a:xfrm>
            <a:off x="713225" y="448050"/>
            <a:ext cx="7717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9"/>
          <p:cNvSpPr txBox="1"/>
          <p:nvPr>
            <p:ph idx="1" type="subTitle"/>
          </p:nvPr>
        </p:nvSpPr>
        <p:spPr>
          <a:xfrm>
            <a:off x="713225" y="1945371"/>
            <a:ext cx="3845400" cy="258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400"/>
              <a:buChar char="●"/>
              <a:defRPr sz="1400"/>
            </a:lvl1pPr>
            <a:lvl2pPr lvl="1" rtl="0">
              <a:spcBef>
                <a:spcPts val="1600"/>
              </a:spcBef>
              <a:spcAft>
                <a:spcPts val="0"/>
              </a:spcAft>
              <a:buClr>
                <a:schemeClr val="accent2"/>
              </a:buClr>
              <a:buSzPts val="1400"/>
              <a:buChar char="○"/>
              <a:defRPr/>
            </a:lvl2pPr>
            <a:lvl3pPr lvl="2" rtl="0">
              <a:spcBef>
                <a:spcPts val="1600"/>
              </a:spcBef>
              <a:spcAft>
                <a:spcPts val="0"/>
              </a:spcAft>
              <a:buClr>
                <a:schemeClr val="accent2"/>
              </a:buClr>
              <a:buSzPts val="1400"/>
              <a:buChar char="■"/>
              <a:defRPr/>
            </a:lvl3pPr>
            <a:lvl4pPr lvl="3" rtl="0">
              <a:spcBef>
                <a:spcPts val="1600"/>
              </a:spcBef>
              <a:spcAft>
                <a:spcPts val="0"/>
              </a:spcAft>
              <a:buClr>
                <a:schemeClr val="accent2"/>
              </a:buClr>
              <a:buSzPts val="1400"/>
              <a:buChar char="●"/>
              <a:defRPr/>
            </a:lvl4pPr>
            <a:lvl5pPr lvl="4" rtl="0">
              <a:spcBef>
                <a:spcPts val="1600"/>
              </a:spcBef>
              <a:spcAft>
                <a:spcPts val="0"/>
              </a:spcAft>
              <a:buClr>
                <a:schemeClr val="accent2"/>
              </a:buClr>
              <a:buSzPts val="1400"/>
              <a:buChar char="○"/>
              <a:defRPr/>
            </a:lvl5pPr>
            <a:lvl6pPr lvl="5" rtl="0">
              <a:spcBef>
                <a:spcPts val="1600"/>
              </a:spcBef>
              <a:spcAft>
                <a:spcPts val="0"/>
              </a:spcAft>
              <a:buClr>
                <a:schemeClr val="accent2"/>
              </a:buClr>
              <a:buSzPts val="1400"/>
              <a:buChar char="■"/>
              <a:defRPr/>
            </a:lvl6pPr>
            <a:lvl7pPr lvl="6" rtl="0">
              <a:spcBef>
                <a:spcPts val="1600"/>
              </a:spcBef>
              <a:spcAft>
                <a:spcPts val="0"/>
              </a:spcAft>
              <a:buClr>
                <a:schemeClr val="accent2"/>
              </a:buClr>
              <a:buSzPts val="1400"/>
              <a:buChar char="●"/>
              <a:defRPr/>
            </a:lvl7pPr>
            <a:lvl8pPr lvl="7" rtl="0">
              <a:spcBef>
                <a:spcPts val="1600"/>
              </a:spcBef>
              <a:spcAft>
                <a:spcPts val="0"/>
              </a:spcAft>
              <a:buClr>
                <a:schemeClr val="accent2"/>
              </a:buClr>
              <a:buSzPts val="1400"/>
              <a:buChar char="○"/>
              <a:defRPr/>
            </a:lvl8pPr>
            <a:lvl9pPr lvl="8" rtl="0">
              <a:spcBef>
                <a:spcPts val="1600"/>
              </a:spcBef>
              <a:spcAft>
                <a:spcPts val="1600"/>
              </a:spcAft>
              <a:buClr>
                <a:schemeClr val="accent2"/>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2"/>
        </a:solidFill>
      </p:bgPr>
    </p:bg>
    <p:spTree>
      <p:nvGrpSpPr>
        <p:cNvPr id="41" name="Shape 41"/>
        <p:cNvGrpSpPr/>
        <p:nvPr/>
      </p:nvGrpSpPr>
      <p:grpSpPr>
        <a:xfrm>
          <a:off x="0" y="0"/>
          <a:ext cx="0" cy="0"/>
          <a:chOff x="0" y="0"/>
          <a:chExt cx="0" cy="0"/>
        </a:xfrm>
      </p:grpSpPr>
      <p:sp>
        <p:nvSpPr>
          <p:cNvPr id="42" name="Google Shape;42;p10"/>
          <p:cNvSpPr txBox="1"/>
          <p:nvPr>
            <p:ph type="title"/>
          </p:nvPr>
        </p:nvSpPr>
        <p:spPr>
          <a:xfrm>
            <a:off x="5120825" y="539500"/>
            <a:ext cx="3309900" cy="13800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b="1" sz="28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713225" y="1173000"/>
            <a:ext cx="4008300" cy="245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solidFill>
                  <a:schemeClr val="lt1"/>
                </a:solidFill>
              </a:rPr>
              <a:t>Kewirausahan</a:t>
            </a:r>
            <a:endParaRPr sz="4700">
              <a:solidFill>
                <a:schemeClr val="lt1"/>
              </a:solidFill>
            </a:endParaRPr>
          </a:p>
          <a:p>
            <a:pPr indent="0" lvl="0" marL="0" rtl="0" algn="l">
              <a:spcBef>
                <a:spcPts val="0"/>
              </a:spcBef>
              <a:spcAft>
                <a:spcPts val="0"/>
              </a:spcAft>
              <a:buNone/>
            </a:pPr>
            <a:r>
              <a:rPr lang="en" sz="4700">
                <a:solidFill>
                  <a:schemeClr val="lt1"/>
                </a:solidFill>
              </a:rPr>
              <a:t>&amp; Startup</a:t>
            </a:r>
            <a:endParaRPr sz="4700">
              <a:solidFill>
                <a:schemeClr val="lt1"/>
              </a:solidFill>
            </a:endParaRPr>
          </a:p>
        </p:txBody>
      </p:sp>
      <p:sp>
        <p:nvSpPr>
          <p:cNvPr id="176" name="Google Shape;176;p29"/>
          <p:cNvSpPr txBox="1"/>
          <p:nvPr>
            <p:ph idx="1" type="subTitle"/>
          </p:nvPr>
        </p:nvSpPr>
        <p:spPr>
          <a:xfrm>
            <a:off x="713225" y="3550100"/>
            <a:ext cx="3861600" cy="36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1"/>
                </a:solidFill>
              </a:rPr>
              <a:t>Juliana Palit, S.Kom., MMSI.</a:t>
            </a:r>
            <a:endParaRPr>
              <a:solidFill>
                <a:schemeClr val="lt1"/>
              </a:solidFill>
            </a:endParaRPr>
          </a:p>
        </p:txBody>
      </p:sp>
      <p:grpSp>
        <p:nvGrpSpPr>
          <p:cNvPr id="177" name="Google Shape;177;p29"/>
          <p:cNvGrpSpPr/>
          <p:nvPr/>
        </p:nvGrpSpPr>
        <p:grpSpPr>
          <a:xfrm>
            <a:off x="5176643" y="815392"/>
            <a:ext cx="3254079" cy="3414617"/>
            <a:chOff x="1313775" y="238125"/>
            <a:chExt cx="4992450" cy="5238750"/>
          </a:xfrm>
        </p:grpSpPr>
        <p:sp>
          <p:nvSpPr>
            <p:cNvPr id="178" name="Google Shape;178;p29"/>
            <p:cNvSpPr/>
            <p:nvPr/>
          </p:nvSpPr>
          <p:spPr>
            <a:xfrm>
              <a:off x="1456675" y="1987350"/>
              <a:ext cx="712850" cy="713750"/>
            </a:xfrm>
            <a:custGeom>
              <a:rect b="b" l="l" r="r" t="t"/>
              <a:pathLst>
                <a:path extrusionOk="0" h="28550" w="28514">
                  <a:moveTo>
                    <a:pt x="14168" y="1"/>
                  </a:moveTo>
                  <a:lnTo>
                    <a:pt x="13484" y="37"/>
                  </a:lnTo>
                  <a:lnTo>
                    <a:pt x="12765" y="109"/>
                  </a:lnTo>
                  <a:lnTo>
                    <a:pt x="12082" y="181"/>
                  </a:lnTo>
                  <a:lnTo>
                    <a:pt x="11363" y="324"/>
                  </a:lnTo>
                  <a:lnTo>
                    <a:pt x="10680" y="468"/>
                  </a:lnTo>
                  <a:lnTo>
                    <a:pt x="9997" y="684"/>
                  </a:lnTo>
                  <a:lnTo>
                    <a:pt x="9278" y="900"/>
                  </a:lnTo>
                  <a:lnTo>
                    <a:pt x="8594" y="1187"/>
                  </a:lnTo>
                  <a:lnTo>
                    <a:pt x="7947" y="1511"/>
                  </a:lnTo>
                  <a:lnTo>
                    <a:pt x="7300" y="1835"/>
                  </a:lnTo>
                  <a:lnTo>
                    <a:pt x="6689" y="2194"/>
                  </a:lnTo>
                  <a:lnTo>
                    <a:pt x="6113" y="2590"/>
                  </a:lnTo>
                  <a:lnTo>
                    <a:pt x="5538" y="2985"/>
                  </a:lnTo>
                  <a:lnTo>
                    <a:pt x="4999" y="3453"/>
                  </a:lnTo>
                  <a:lnTo>
                    <a:pt x="4459" y="3920"/>
                  </a:lnTo>
                  <a:lnTo>
                    <a:pt x="3992" y="4387"/>
                  </a:lnTo>
                  <a:lnTo>
                    <a:pt x="3525" y="4891"/>
                  </a:lnTo>
                  <a:lnTo>
                    <a:pt x="3093" y="5430"/>
                  </a:lnTo>
                  <a:lnTo>
                    <a:pt x="2662" y="5970"/>
                  </a:lnTo>
                  <a:lnTo>
                    <a:pt x="2266" y="6545"/>
                  </a:lnTo>
                  <a:lnTo>
                    <a:pt x="1907" y="7120"/>
                  </a:lnTo>
                  <a:lnTo>
                    <a:pt x="1583" y="7731"/>
                  </a:lnTo>
                  <a:lnTo>
                    <a:pt x="1295" y="8343"/>
                  </a:lnTo>
                  <a:lnTo>
                    <a:pt x="1008" y="8990"/>
                  </a:lnTo>
                  <a:lnTo>
                    <a:pt x="792" y="9637"/>
                  </a:lnTo>
                  <a:lnTo>
                    <a:pt x="576" y="10284"/>
                  </a:lnTo>
                  <a:lnTo>
                    <a:pt x="396" y="10931"/>
                  </a:lnTo>
                  <a:lnTo>
                    <a:pt x="253" y="11615"/>
                  </a:lnTo>
                  <a:lnTo>
                    <a:pt x="145" y="12298"/>
                  </a:lnTo>
                  <a:lnTo>
                    <a:pt x="73" y="12981"/>
                  </a:lnTo>
                  <a:lnTo>
                    <a:pt x="1" y="13664"/>
                  </a:lnTo>
                  <a:lnTo>
                    <a:pt x="1" y="14347"/>
                  </a:lnTo>
                  <a:lnTo>
                    <a:pt x="1" y="15066"/>
                  </a:lnTo>
                  <a:lnTo>
                    <a:pt x="73" y="15749"/>
                  </a:lnTo>
                  <a:lnTo>
                    <a:pt x="181" y="16469"/>
                  </a:lnTo>
                  <a:lnTo>
                    <a:pt x="289" y="17152"/>
                  </a:lnTo>
                  <a:lnTo>
                    <a:pt x="468" y="17871"/>
                  </a:lnTo>
                  <a:lnTo>
                    <a:pt x="648" y="18554"/>
                  </a:lnTo>
                  <a:lnTo>
                    <a:pt x="900" y="19273"/>
                  </a:lnTo>
                  <a:lnTo>
                    <a:pt x="1152" y="19956"/>
                  </a:lnTo>
                  <a:lnTo>
                    <a:pt x="1475" y="20603"/>
                  </a:lnTo>
                  <a:lnTo>
                    <a:pt x="1799" y="21251"/>
                  </a:lnTo>
                  <a:lnTo>
                    <a:pt x="2158" y="21862"/>
                  </a:lnTo>
                  <a:lnTo>
                    <a:pt x="2554" y="22437"/>
                  </a:lnTo>
                  <a:lnTo>
                    <a:pt x="2985" y="23013"/>
                  </a:lnTo>
                  <a:lnTo>
                    <a:pt x="3417" y="23552"/>
                  </a:lnTo>
                  <a:lnTo>
                    <a:pt x="3884" y="24055"/>
                  </a:lnTo>
                  <a:lnTo>
                    <a:pt x="4352" y="24559"/>
                  </a:lnTo>
                  <a:lnTo>
                    <a:pt x="4891" y="25026"/>
                  </a:lnTo>
                  <a:lnTo>
                    <a:pt x="5394" y="25458"/>
                  </a:lnTo>
                  <a:lnTo>
                    <a:pt x="5970" y="25889"/>
                  </a:lnTo>
                  <a:lnTo>
                    <a:pt x="6509" y="26249"/>
                  </a:lnTo>
                  <a:lnTo>
                    <a:pt x="7120" y="26608"/>
                  </a:lnTo>
                  <a:lnTo>
                    <a:pt x="7695" y="26968"/>
                  </a:lnTo>
                  <a:lnTo>
                    <a:pt x="8307" y="27255"/>
                  </a:lnTo>
                  <a:lnTo>
                    <a:pt x="8954" y="27507"/>
                  </a:lnTo>
                  <a:lnTo>
                    <a:pt x="9601" y="27759"/>
                  </a:lnTo>
                  <a:lnTo>
                    <a:pt x="10248" y="27974"/>
                  </a:lnTo>
                  <a:lnTo>
                    <a:pt x="10896" y="28154"/>
                  </a:lnTo>
                  <a:lnTo>
                    <a:pt x="11579" y="28298"/>
                  </a:lnTo>
                  <a:lnTo>
                    <a:pt x="12262" y="28406"/>
                  </a:lnTo>
                  <a:lnTo>
                    <a:pt x="12945" y="28478"/>
                  </a:lnTo>
                  <a:lnTo>
                    <a:pt x="13628" y="28550"/>
                  </a:lnTo>
                  <a:lnTo>
                    <a:pt x="14347" y="28550"/>
                  </a:lnTo>
                  <a:lnTo>
                    <a:pt x="15030" y="28514"/>
                  </a:lnTo>
                  <a:lnTo>
                    <a:pt x="15714" y="28478"/>
                  </a:lnTo>
                  <a:lnTo>
                    <a:pt x="16433" y="28370"/>
                  </a:lnTo>
                  <a:lnTo>
                    <a:pt x="17116" y="28262"/>
                  </a:lnTo>
                  <a:lnTo>
                    <a:pt x="17835" y="28082"/>
                  </a:lnTo>
                  <a:lnTo>
                    <a:pt x="18518" y="27903"/>
                  </a:lnTo>
                  <a:lnTo>
                    <a:pt x="19237" y="27651"/>
                  </a:lnTo>
                  <a:lnTo>
                    <a:pt x="19920" y="27363"/>
                  </a:lnTo>
                  <a:lnTo>
                    <a:pt x="20568" y="27076"/>
                  </a:lnTo>
                  <a:lnTo>
                    <a:pt x="21215" y="26752"/>
                  </a:lnTo>
                  <a:lnTo>
                    <a:pt x="21826" y="26392"/>
                  </a:lnTo>
                  <a:lnTo>
                    <a:pt x="22437" y="25997"/>
                  </a:lnTo>
                  <a:lnTo>
                    <a:pt x="22977" y="25565"/>
                  </a:lnTo>
                  <a:lnTo>
                    <a:pt x="23516" y="25134"/>
                  </a:lnTo>
                  <a:lnTo>
                    <a:pt x="24055" y="24666"/>
                  </a:lnTo>
                  <a:lnTo>
                    <a:pt x="24559" y="24163"/>
                  </a:lnTo>
                  <a:lnTo>
                    <a:pt x="25026" y="23660"/>
                  </a:lnTo>
                  <a:lnTo>
                    <a:pt x="25458" y="23120"/>
                  </a:lnTo>
                  <a:lnTo>
                    <a:pt x="25853" y="22581"/>
                  </a:lnTo>
                  <a:lnTo>
                    <a:pt x="26249" y="22006"/>
                  </a:lnTo>
                  <a:lnTo>
                    <a:pt x="26608" y="21430"/>
                  </a:lnTo>
                  <a:lnTo>
                    <a:pt x="26932" y="20819"/>
                  </a:lnTo>
                  <a:lnTo>
                    <a:pt x="27219" y="20208"/>
                  </a:lnTo>
                  <a:lnTo>
                    <a:pt x="27507" y="19597"/>
                  </a:lnTo>
                  <a:lnTo>
                    <a:pt x="27759" y="18950"/>
                  </a:lnTo>
                  <a:lnTo>
                    <a:pt x="27939" y="18302"/>
                  </a:lnTo>
                  <a:lnTo>
                    <a:pt x="28118" y="17619"/>
                  </a:lnTo>
                  <a:lnTo>
                    <a:pt x="28262" y="16972"/>
                  </a:lnTo>
                  <a:lnTo>
                    <a:pt x="28370" y="16289"/>
                  </a:lnTo>
                  <a:lnTo>
                    <a:pt x="28478" y="15606"/>
                  </a:lnTo>
                  <a:lnTo>
                    <a:pt x="28514" y="14887"/>
                  </a:lnTo>
                  <a:lnTo>
                    <a:pt x="28514" y="14203"/>
                  </a:lnTo>
                  <a:lnTo>
                    <a:pt x="28514" y="13520"/>
                  </a:lnTo>
                  <a:lnTo>
                    <a:pt x="28442" y="12801"/>
                  </a:lnTo>
                  <a:lnTo>
                    <a:pt x="28370" y="12118"/>
                  </a:lnTo>
                  <a:lnTo>
                    <a:pt x="28226" y="11399"/>
                  </a:lnTo>
                  <a:lnTo>
                    <a:pt x="28082" y="10716"/>
                  </a:lnTo>
                  <a:lnTo>
                    <a:pt x="27867" y="9997"/>
                  </a:lnTo>
                  <a:lnTo>
                    <a:pt x="27615" y="9313"/>
                  </a:lnTo>
                  <a:lnTo>
                    <a:pt x="27363" y="8630"/>
                  </a:lnTo>
                  <a:lnTo>
                    <a:pt x="27040" y="7983"/>
                  </a:lnTo>
                  <a:lnTo>
                    <a:pt x="26716" y="7336"/>
                  </a:lnTo>
                  <a:lnTo>
                    <a:pt x="26356" y="6725"/>
                  </a:lnTo>
                  <a:lnTo>
                    <a:pt x="25961" y="6113"/>
                  </a:lnTo>
                  <a:lnTo>
                    <a:pt x="25530" y="5538"/>
                  </a:lnTo>
                  <a:lnTo>
                    <a:pt x="25098" y="4999"/>
                  </a:lnTo>
                  <a:lnTo>
                    <a:pt x="24631" y="4495"/>
                  </a:lnTo>
                  <a:lnTo>
                    <a:pt x="24163" y="3992"/>
                  </a:lnTo>
                  <a:lnTo>
                    <a:pt x="23660" y="3525"/>
                  </a:lnTo>
                  <a:lnTo>
                    <a:pt x="23120" y="3093"/>
                  </a:lnTo>
                  <a:lnTo>
                    <a:pt x="22581" y="2698"/>
                  </a:lnTo>
                  <a:lnTo>
                    <a:pt x="22006" y="2302"/>
                  </a:lnTo>
                  <a:lnTo>
                    <a:pt x="21395" y="1942"/>
                  </a:lnTo>
                  <a:lnTo>
                    <a:pt x="20819" y="1619"/>
                  </a:lnTo>
                  <a:lnTo>
                    <a:pt x="20208" y="1295"/>
                  </a:lnTo>
                  <a:lnTo>
                    <a:pt x="19561" y="1044"/>
                  </a:lnTo>
                  <a:lnTo>
                    <a:pt x="18914" y="792"/>
                  </a:lnTo>
                  <a:lnTo>
                    <a:pt x="18266" y="612"/>
                  </a:lnTo>
                  <a:lnTo>
                    <a:pt x="17619" y="432"/>
                  </a:lnTo>
                  <a:lnTo>
                    <a:pt x="16936" y="289"/>
                  </a:lnTo>
                  <a:lnTo>
                    <a:pt x="16253" y="145"/>
                  </a:lnTo>
                  <a:lnTo>
                    <a:pt x="15570" y="73"/>
                  </a:lnTo>
                  <a:lnTo>
                    <a:pt x="14887" y="37"/>
                  </a:lnTo>
                  <a:lnTo>
                    <a:pt x="141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9"/>
            <p:cNvSpPr/>
            <p:nvPr/>
          </p:nvSpPr>
          <p:spPr>
            <a:xfrm>
              <a:off x="1605000" y="2164450"/>
              <a:ext cx="406325" cy="396425"/>
            </a:xfrm>
            <a:custGeom>
              <a:rect b="b" l="l" r="r" t="t"/>
              <a:pathLst>
                <a:path extrusionOk="0" h="15857" w="16253">
                  <a:moveTo>
                    <a:pt x="11902" y="0"/>
                  </a:moveTo>
                  <a:lnTo>
                    <a:pt x="11542" y="36"/>
                  </a:lnTo>
                  <a:lnTo>
                    <a:pt x="11255" y="108"/>
                  </a:lnTo>
                  <a:lnTo>
                    <a:pt x="10931" y="216"/>
                  </a:lnTo>
                  <a:lnTo>
                    <a:pt x="10679" y="360"/>
                  </a:lnTo>
                  <a:lnTo>
                    <a:pt x="10428" y="539"/>
                  </a:lnTo>
                  <a:lnTo>
                    <a:pt x="10176" y="719"/>
                  </a:lnTo>
                  <a:lnTo>
                    <a:pt x="9960" y="971"/>
                  </a:lnTo>
                  <a:lnTo>
                    <a:pt x="9745" y="1187"/>
                  </a:lnTo>
                  <a:lnTo>
                    <a:pt x="9565" y="1474"/>
                  </a:lnTo>
                  <a:lnTo>
                    <a:pt x="9385" y="1726"/>
                  </a:lnTo>
                  <a:lnTo>
                    <a:pt x="9097" y="2337"/>
                  </a:lnTo>
                  <a:lnTo>
                    <a:pt x="8882" y="2949"/>
                  </a:lnTo>
                  <a:lnTo>
                    <a:pt x="8666" y="3596"/>
                  </a:lnTo>
                  <a:lnTo>
                    <a:pt x="8522" y="4207"/>
                  </a:lnTo>
                  <a:lnTo>
                    <a:pt x="8414" y="4818"/>
                  </a:lnTo>
                  <a:lnTo>
                    <a:pt x="8342" y="5322"/>
                  </a:lnTo>
                  <a:lnTo>
                    <a:pt x="8270" y="6149"/>
                  </a:lnTo>
                  <a:lnTo>
                    <a:pt x="8235" y="6436"/>
                  </a:lnTo>
                  <a:lnTo>
                    <a:pt x="8163" y="6149"/>
                  </a:lnTo>
                  <a:lnTo>
                    <a:pt x="7875" y="5393"/>
                  </a:lnTo>
                  <a:lnTo>
                    <a:pt x="7695" y="4890"/>
                  </a:lnTo>
                  <a:lnTo>
                    <a:pt x="7443" y="4351"/>
                  </a:lnTo>
                  <a:lnTo>
                    <a:pt x="7156" y="3775"/>
                  </a:lnTo>
                  <a:lnTo>
                    <a:pt x="6832" y="3200"/>
                  </a:lnTo>
                  <a:lnTo>
                    <a:pt x="6437" y="2661"/>
                  </a:lnTo>
                  <a:lnTo>
                    <a:pt x="6005" y="2122"/>
                  </a:lnTo>
                  <a:lnTo>
                    <a:pt x="5790" y="1906"/>
                  </a:lnTo>
                  <a:lnTo>
                    <a:pt x="5538" y="1690"/>
                  </a:lnTo>
                  <a:lnTo>
                    <a:pt x="5286" y="1510"/>
                  </a:lnTo>
                  <a:lnTo>
                    <a:pt x="5034" y="1330"/>
                  </a:lnTo>
                  <a:lnTo>
                    <a:pt x="4747" y="1187"/>
                  </a:lnTo>
                  <a:lnTo>
                    <a:pt x="4459" y="1079"/>
                  </a:lnTo>
                  <a:lnTo>
                    <a:pt x="4172" y="1007"/>
                  </a:lnTo>
                  <a:lnTo>
                    <a:pt x="3848" y="971"/>
                  </a:lnTo>
                  <a:lnTo>
                    <a:pt x="3524" y="971"/>
                  </a:lnTo>
                  <a:lnTo>
                    <a:pt x="3201" y="1007"/>
                  </a:lnTo>
                  <a:lnTo>
                    <a:pt x="2841" y="1115"/>
                  </a:lnTo>
                  <a:lnTo>
                    <a:pt x="2482" y="1223"/>
                  </a:lnTo>
                  <a:lnTo>
                    <a:pt x="2014" y="1474"/>
                  </a:lnTo>
                  <a:lnTo>
                    <a:pt x="1583" y="1798"/>
                  </a:lnTo>
                  <a:lnTo>
                    <a:pt x="1187" y="2157"/>
                  </a:lnTo>
                  <a:lnTo>
                    <a:pt x="864" y="2589"/>
                  </a:lnTo>
                  <a:lnTo>
                    <a:pt x="576" y="3056"/>
                  </a:lnTo>
                  <a:lnTo>
                    <a:pt x="360" y="3560"/>
                  </a:lnTo>
                  <a:lnTo>
                    <a:pt x="180" y="4135"/>
                  </a:lnTo>
                  <a:lnTo>
                    <a:pt x="73" y="4710"/>
                  </a:lnTo>
                  <a:lnTo>
                    <a:pt x="1" y="5286"/>
                  </a:lnTo>
                  <a:lnTo>
                    <a:pt x="1" y="5933"/>
                  </a:lnTo>
                  <a:lnTo>
                    <a:pt x="73" y="6580"/>
                  </a:lnTo>
                  <a:lnTo>
                    <a:pt x="180" y="7227"/>
                  </a:lnTo>
                  <a:lnTo>
                    <a:pt x="360" y="7874"/>
                  </a:lnTo>
                  <a:lnTo>
                    <a:pt x="612" y="8522"/>
                  </a:lnTo>
                  <a:lnTo>
                    <a:pt x="935" y="9169"/>
                  </a:lnTo>
                  <a:lnTo>
                    <a:pt x="1295" y="9816"/>
                  </a:lnTo>
                  <a:lnTo>
                    <a:pt x="1834" y="10571"/>
                  </a:lnTo>
                  <a:lnTo>
                    <a:pt x="2410" y="11254"/>
                  </a:lnTo>
                  <a:lnTo>
                    <a:pt x="3021" y="11901"/>
                  </a:lnTo>
                  <a:lnTo>
                    <a:pt x="3668" y="12477"/>
                  </a:lnTo>
                  <a:lnTo>
                    <a:pt x="4315" y="13016"/>
                  </a:lnTo>
                  <a:lnTo>
                    <a:pt x="4998" y="13519"/>
                  </a:lnTo>
                  <a:lnTo>
                    <a:pt x="5646" y="13951"/>
                  </a:lnTo>
                  <a:lnTo>
                    <a:pt x="6293" y="14346"/>
                  </a:lnTo>
                  <a:lnTo>
                    <a:pt x="6904" y="14706"/>
                  </a:lnTo>
                  <a:lnTo>
                    <a:pt x="7479" y="15030"/>
                  </a:lnTo>
                  <a:lnTo>
                    <a:pt x="8450" y="15497"/>
                  </a:lnTo>
                  <a:lnTo>
                    <a:pt x="9097" y="15749"/>
                  </a:lnTo>
                  <a:lnTo>
                    <a:pt x="9349" y="15857"/>
                  </a:lnTo>
                  <a:lnTo>
                    <a:pt x="9529" y="15713"/>
                  </a:lnTo>
                  <a:lnTo>
                    <a:pt x="10104" y="15281"/>
                  </a:lnTo>
                  <a:lnTo>
                    <a:pt x="10931" y="14598"/>
                  </a:lnTo>
                  <a:lnTo>
                    <a:pt x="11435" y="14203"/>
                  </a:lnTo>
                  <a:lnTo>
                    <a:pt x="11938" y="13699"/>
                  </a:lnTo>
                  <a:lnTo>
                    <a:pt x="12477" y="13160"/>
                  </a:lnTo>
                  <a:lnTo>
                    <a:pt x="13017" y="12585"/>
                  </a:lnTo>
                  <a:lnTo>
                    <a:pt x="13556" y="11937"/>
                  </a:lnTo>
                  <a:lnTo>
                    <a:pt x="14059" y="11254"/>
                  </a:lnTo>
                  <a:lnTo>
                    <a:pt x="14563" y="10535"/>
                  </a:lnTo>
                  <a:lnTo>
                    <a:pt x="15030" y="9780"/>
                  </a:lnTo>
                  <a:lnTo>
                    <a:pt x="15426" y="8989"/>
                  </a:lnTo>
                  <a:lnTo>
                    <a:pt x="15749" y="8126"/>
                  </a:lnTo>
                  <a:lnTo>
                    <a:pt x="15965" y="7407"/>
                  </a:lnTo>
                  <a:lnTo>
                    <a:pt x="16145" y="6724"/>
                  </a:lnTo>
                  <a:lnTo>
                    <a:pt x="16217" y="6005"/>
                  </a:lnTo>
                  <a:lnTo>
                    <a:pt x="16253" y="5322"/>
                  </a:lnTo>
                  <a:lnTo>
                    <a:pt x="16217" y="4674"/>
                  </a:lnTo>
                  <a:lnTo>
                    <a:pt x="16145" y="4027"/>
                  </a:lnTo>
                  <a:lnTo>
                    <a:pt x="16001" y="3416"/>
                  </a:lnTo>
                  <a:lnTo>
                    <a:pt x="15785" y="2841"/>
                  </a:lnTo>
                  <a:lnTo>
                    <a:pt x="15534" y="2301"/>
                  </a:lnTo>
                  <a:lnTo>
                    <a:pt x="15246" y="1834"/>
                  </a:lnTo>
                  <a:lnTo>
                    <a:pt x="14922" y="1366"/>
                  </a:lnTo>
                  <a:lnTo>
                    <a:pt x="14527" y="1007"/>
                  </a:lnTo>
                  <a:lnTo>
                    <a:pt x="14131" y="647"/>
                  </a:lnTo>
                  <a:lnTo>
                    <a:pt x="13664" y="396"/>
                  </a:lnTo>
                  <a:lnTo>
                    <a:pt x="13160" y="180"/>
                  </a:lnTo>
                  <a:lnTo>
                    <a:pt x="12621" y="36"/>
                  </a:lnTo>
                  <a:lnTo>
                    <a:pt x="122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9"/>
            <p:cNvSpPr/>
            <p:nvPr/>
          </p:nvSpPr>
          <p:spPr>
            <a:xfrm>
              <a:off x="5363275" y="2779275"/>
              <a:ext cx="712850" cy="712850"/>
            </a:xfrm>
            <a:custGeom>
              <a:rect b="b" l="l" r="r" t="t"/>
              <a:pathLst>
                <a:path extrusionOk="0" h="28514" w="28514">
                  <a:moveTo>
                    <a:pt x="13520" y="1"/>
                  </a:moveTo>
                  <a:lnTo>
                    <a:pt x="12801" y="73"/>
                  </a:lnTo>
                  <a:lnTo>
                    <a:pt x="12082" y="145"/>
                  </a:lnTo>
                  <a:lnTo>
                    <a:pt x="11362" y="289"/>
                  </a:lnTo>
                  <a:lnTo>
                    <a:pt x="10643" y="432"/>
                  </a:lnTo>
                  <a:lnTo>
                    <a:pt x="9960" y="648"/>
                  </a:lnTo>
                  <a:lnTo>
                    <a:pt x="9277" y="864"/>
                  </a:lnTo>
                  <a:lnTo>
                    <a:pt x="8630" y="1151"/>
                  </a:lnTo>
                  <a:lnTo>
                    <a:pt x="7983" y="1439"/>
                  </a:lnTo>
                  <a:lnTo>
                    <a:pt x="7371" y="1763"/>
                  </a:lnTo>
                  <a:lnTo>
                    <a:pt x="6760" y="2122"/>
                  </a:lnTo>
                  <a:lnTo>
                    <a:pt x="6185" y="2482"/>
                  </a:lnTo>
                  <a:lnTo>
                    <a:pt x="5610" y="2913"/>
                  </a:lnTo>
                  <a:lnTo>
                    <a:pt x="5070" y="3309"/>
                  </a:lnTo>
                  <a:lnTo>
                    <a:pt x="4567" y="3776"/>
                  </a:lnTo>
                  <a:lnTo>
                    <a:pt x="4063" y="4244"/>
                  </a:lnTo>
                  <a:lnTo>
                    <a:pt x="3596" y="4747"/>
                  </a:lnTo>
                  <a:lnTo>
                    <a:pt x="3165" y="5286"/>
                  </a:lnTo>
                  <a:lnTo>
                    <a:pt x="2733" y="5826"/>
                  </a:lnTo>
                  <a:lnTo>
                    <a:pt x="2374" y="6401"/>
                  </a:lnTo>
                  <a:lnTo>
                    <a:pt x="1978" y="6976"/>
                  </a:lnTo>
                  <a:lnTo>
                    <a:pt x="1654" y="7552"/>
                  </a:lnTo>
                  <a:lnTo>
                    <a:pt x="1367" y="8163"/>
                  </a:lnTo>
                  <a:lnTo>
                    <a:pt x="1079" y="8810"/>
                  </a:lnTo>
                  <a:lnTo>
                    <a:pt x="827" y="9457"/>
                  </a:lnTo>
                  <a:lnTo>
                    <a:pt x="612" y="10104"/>
                  </a:lnTo>
                  <a:lnTo>
                    <a:pt x="432" y="10788"/>
                  </a:lnTo>
                  <a:lnTo>
                    <a:pt x="252" y="11471"/>
                  </a:lnTo>
                  <a:lnTo>
                    <a:pt x="144" y="12154"/>
                  </a:lnTo>
                  <a:lnTo>
                    <a:pt x="72" y="12837"/>
                  </a:lnTo>
                  <a:lnTo>
                    <a:pt x="0" y="13556"/>
                  </a:lnTo>
                  <a:lnTo>
                    <a:pt x="0" y="14275"/>
                  </a:lnTo>
                  <a:lnTo>
                    <a:pt x="0" y="14994"/>
                  </a:lnTo>
                  <a:lnTo>
                    <a:pt x="72" y="15714"/>
                  </a:lnTo>
                  <a:lnTo>
                    <a:pt x="180" y="16433"/>
                  </a:lnTo>
                  <a:lnTo>
                    <a:pt x="288" y="17152"/>
                  </a:lnTo>
                  <a:lnTo>
                    <a:pt x="468" y="17871"/>
                  </a:lnTo>
                  <a:lnTo>
                    <a:pt x="648" y="18554"/>
                  </a:lnTo>
                  <a:lnTo>
                    <a:pt x="899" y="19237"/>
                  </a:lnTo>
                  <a:lnTo>
                    <a:pt x="1151" y="19884"/>
                  </a:lnTo>
                  <a:lnTo>
                    <a:pt x="1439" y="20532"/>
                  </a:lnTo>
                  <a:lnTo>
                    <a:pt x="1762" y="21143"/>
                  </a:lnTo>
                  <a:lnTo>
                    <a:pt x="2122" y="21754"/>
                  </a:lnTo>
                  <a:lnTo>
                    <a:pt x="2517" y="22329"/>
                  </a:lnTo>
                  <a:lnTo>
                    <a:pt x="2913" y="22869"/>
                  </a:lnTo>
                  <a:lnTo>
                    <a:pt x="3344" y="23408"/>
                  </a:lnTo>
                  <a:lnTo>
                    <a:pt x="3776" y="23947"/>
                  </a:lnTo>
                  <a:lnTo>
                    <a:pt x="4279" y="24415"/>
                  </a:lnTo>
                  <a:lnTo>
                    <a:pt x="4783" y="24882"/>
                  </a:lnTo>
                  <a:lnTo>
                    <a:pt x="5286" y="25350"/>
                  </a:lnTo>
                  <a:lnTo>
                    <a:pt x="5825" y="25745"/>
                  </a:lnTo>
                  <a:lnTo>
                    <a:pt x="6401" y="26141"/>
                  </a:lnTo>
                  <a:lnTo>
                    <a:pt x="6976" y="26500"/>
                  </a:lnTo>
                  <a:lnTo>
                    <a:pt x="7587" y="26860"/>
                  </a:lnTo>
                  <a:lnTo>
                    <a:pt x="8198" y="27147"/>
                  </a:lnTo>
                  <a:lnTo>
                    <a:pt x="8810" y="27435"/>
                  </a:lnTo>
                  <a:lnTo>
                    <a:pt x="9457" y="27687"/>
                  </a:lnTo>
                  <a:lnTo>
                    <a:pt x="10104" y="27903"/>
                  </a:lnTo>
                  <a:lnTo>
                    <a:pt x="10787" y="28082"/>
                  </a:lnTo>
                  <a:lnTo>
                    <a:pt x="11470" y="28226"/>
                  </a:lnTo>
                  <a:lnTo>
                    <a:pt x="12153" y="28370"/>
                  </a:lnTo>
                  <a:lnTo>
                    <a:pt x="12837" y="28442"/>
                  </a:lnTo>
                  <a:lnTo>
                    <a:pt x="13556" y="28514"/>
                  </a:lnTo>
                  <a:lnTo>
                    <a:pt x="14275" y="28514"/>
                  </a:lnTo>
                  <a:lnTo>
                    <a:pt x="14994" y="28478"/>
                  </a:lnTo>
                  <a:lnTo>
                    <a:pt x="15713" y="28442"/>
                  </a:lnTo>
                  <a:lnTo>
                    <a:pt x="16432" y="28334"/>
                  </a:lnTo>
                  <a:lnTo>
                    <a:pt x="17008" y="28262"/>
                  </a:lnTo>
                  <a:lnTo>
                    <a:pt x="17547" y="28118"/>
                  </a:lnTo>
                  <a:lnTo>
                    <a:pt x="18086" y="27974"/>
                  </a:lnTo>
                  <a:lnTo>
                    <a:pt x="18626" y="27831"/>
                  </a:lnTo>
                  <a:lnTo>
                    <a:pt x="19129" y="27651"/>
                  </a:lnTo>
                  <a:lnTo>
                    <a:pt x="19668" y="27435"/>
                  </a:lnTo>
                  <a:lnTo>
                    <a:pt x="20172" y="27219"/>
                  </a:lnTo>
                  <a:lnTo>
                    <a:pt x="20675" y="26968"/>
                  </a:lnTo>
                  <a:lnTo>
                    <a:pt x="21178" y="26716"/>
                  </a:lnTo>
                  <a:lnTo>
                    <a:pt x="21682" y="26428"/>
                  </a:lnTo>
                  <a:lnTo>
                    <a:pt x="22185" y="26105"/>
                  </a:lnTo>
                  <a:lnTo>
                    <a:pt x="22653" y="25781"/>
                  </a:lnTo>
                  <a:lnTo>
                    <a:pt x="23084" y="25458"/>
                  </a:lnTo>
                  <a:lnTo>
                    <a:pt x="23516" y="25098"/>
                  </a:lnTo>
                  <a:lnTo>
                    <a:pt x="23947" y="24738"/>
                  </a:lnTo>
                  <a:lnTo>
                    <a:pt x="24342" y="24343"/>
                  </a:lnTo>
                  <a:lnTo>
                    <a:pt x="24738" y="23947"/>
                  </a:lnTo>
                  <a:lnTo>
                    <a:pt x="25098" y="23516"/>
                  </a:lnTo>
                  <a:lnTo>
                    <a:pt x="25781" y="22653"/>
                  </a:lnTo>
                  <a:lnTo>
                    <a:pt x="26392" y="21718"/>
                  </a:lnTo>
                  <a:lnTo>
                    <a:pt x="26931" y="20783"/>
                  </a:lnTo>
                  <a:lnTo>
                    <a:pt x="27399" y="19777"/>
                  </a:lnTo>
                  <a:lnTo>
                    <a:pt x="27794" y="18734"/>
                  </a:lnTo>
                  <a:lnTo>
                    <a:pt x="28118" y="17655"/>
                  </a:lnTo>
                  <a:lnTo>
                    <a:pt x="28226" y="17116"/>
                  </a:lnTo>
                  <a:lnTo>
                    <a:pt x="28334" y="16576"/>
                  </a:lnTo>
                  <a:lnTo>
                    <a:pt x="28405" y="16037"/>
                  </a:lnTo>
                  <a:lnTo>
                    <a:pt x="28477" y="15462"/>
                  </a:lnTo>
                  <a:lnTo>
                    <a:pt x="28513" y="14922"/>
                  </a:lnTo>
                  <a:lnTo>
                    <a:pt x="28513" y="14347"/>
                  </a:lnTo>
                  <a:lnTo>
                    <a:pt x="28513" y="13772"/>
                  </a:lnTo>
                  <a:lnTo>
                    <a:pt x="28477" y="13197"/>
                  </a:lnTo>
                  <a:lnTo>
                    <a:pt x="28441" y="12621"/>
                  </a:lnTo>
                  <a:lnTo>
                    <a:pt x="28370" y="12082"/>
                  </a:lnTo>
                  <a:lnTo>
                    <a:pt x="28226" y="11327"/>
                  </a:lnTo>
                  <a:lnTo>
                    <a:pt x="28046" y="10644"/>
                  </a:lnTo>
                  <a:lnTo>
                    <a:pt x="27866" y="9961"/>
                  </a:lnTo>
                  <a:lnTo>
                    <a:pt x="27614" y="9277"/>
                  </a:lnTo>
                  <a:lnTo>
                    <a:pt x="27363" y="8594"/>
                  </a:lnTo>
                  <a:lnTo>
                    <a:pt x="27075" y="7983"/>
                  </a:lnTo>
                  <a:lnTo>
                    <a:pt x="26752" y="7336"/>
                  </a:lnTo>
                  <a:lnTo>
                    <a:pt x="26392" y="6761"/>
                  </a:lnTo>
                  <a:lnTo>
                    <a:pt x="26032" y="6185"/>
                  </a:lnTo>
                  <a:lnTo>
                    <a:pt x="25601" y="5610"/>
                  </a:lnTo>
                  <a:lnTo>
                    <a:pt x="25169" y="5071"/>
                  </a:lnTo>
                  <a:lnTo>
                    <a:pt x="24738" y="4567"/>
                  </a:lnTo>
                  <a:lnTo>
                    <a:pt x="24235" y="4064"/>
                  </a:lnTo>
                  <a:lnTo>
                    <a:pt x="23731" y="3596"/>
                  </a:lnTo>
                  <a:lnTo>
                    <a:pt x="23228" y="3165"/>
                  </a:lnTo>
                  <a:lnTo>
                    <a:pt x="22689" y="2733"/>
                  </a:lnTo>
                  <a:lnTo>
                    <a:pt x="22113" y="2338"/>
                  </a:lnTo>
                  <a:lnTo>
                    <a:pt x="21538" y="1978"/>
                  </a:lnTo>
                  <a:lnTo>
                    <a:pt x="20927" y="1655"/>
                  </a:lnTo>
                  <a:lnTo>
                    <a:pt x="20315" y="1331"/>
                  </a:lnTo>
                  <a:lnTo>
                    <a:pt x="19704" y="1080"/>
                  </a:lnTo>
                  <a:lnTo>
                    <a:pt x="19057" y="828"/>
                  </a:lnTo>
                  <a:lnTo>
                    <a:pt x="18410" y="612"/>
                  </a:lnTo>
                  <a:lnTo>
                    <a:pt x="17727" y="396"/>
                  </a:lnTo>
                  <a:lnTo>
                    <a:pt x="17043" y="253"/>
                  </a:lnTo>
                  <a:lnTo>
                    <a:pt x="16360" y="145"/>
                  </a:lnTo>
                  <a:lnTo>
                    <a:pt x="15677" y="37"/>
                  </a:lnTo>
                  <a:lnTo>
                    <a:pt x="149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9"/>
            <p:cNvSpPr/>
            <p:nvPr/>
          </p:nvSpPr>
          <p:spPr>
            <a:xfrm>
              <a:off x="5614975" y="2986925"/>
              <a:ext cx="216650" cy="216650"/>
            </a:xfrm>
            <a:custGeom>
              <a:rect b="b" l="l" r="r" t="t"/>
              <a:pathLst>
                <a:path extrusionOk="0" h="8666" w="8666">
                  <a:moveTo>
                    <a:pt x="3811" y="1"/>
                  </a:moveTo>
                  <a:lnTo>
                    <a:pt x="3416" y="73"/>
                  </a:lnTo>
                  <a:lnTo>
                    <a:pt x="2984" y="180"/>
                  </a:lnTo>
                  <a:lnTo>
                    <a:pt x="2589" y="324"/>
                  </a:lnTo>
                  <a:lnTo>
                    <a:pt x="2229" y="540"/>
                  </a:lnTo>
                  <a:lnTo>
                    <a:pt x="1870" y="756"/>
                  </a:lnTo>
                  <a:lnTo>
                    <a:pt x="1546" y="1007"/>
                  </a:lnTo>
                  <a:lnTo>
                    <a:pt x="1223" y="1295"/>
                  </a:lnTo>
                  <a:lnTo>
                    <a:pt x="971" y="1583"/>
                  </a:lnTo>
                  <a:lnTo>
                    <a:pt x="719" y="1942"/>
                  </a:lnTo>
                  <a:lnTo>
                    <a:pt x="503" y="2302"/>
                  </a:lnTo>
                  <a:lnTo>
                    <a:pt x="324" y="2661"/>
                  </a:lnTo>
                  <a:lnTo>
                    <a:pt x="180" y="3093"/>
                  </a:lnTo>
                  <a:lnTo>
                    <a:pt x="72" y="3488"/>
                  </a:lnTo>
                  <a:lnTo>
                    <a:pt x="0" y="3956"/>
                  </a:lnTo>
                  <a:lnTo>
                    <a:pt x="0" y="4387"/>
                  </a:lnTo>
                  <a:lnTo>
                    <a:pt x="36" y="4819"/>
                  </a:lnTo>
                  <a:lnTo>
                    <a:pt x="72" y="5250"/>
                  </a:lnTo>
                  <a:lnTo>
                    <a:pt x="216" y="5646"/>
                  </a:lnTo>
                  <a:lnTo>
                    <a:pt x="360" y="6041"/>
                  </a:lnTo>
                  <a:lnTo>
                    <a:pt x="539" y="6437"/>
                  </a:lnTo>
                  <a:lnTo>
                    <a:pt x="755" y="6796"/>
                  </a:lnTo>
                  <a:lnTo>
                    <a:pt x="1007" y="7120"/>
                  </a:lnTo>
                  <a:lnTo>
                    <a:pt x="1294" y="7408"/>
                  </a:lnTo>
                  <a:lnTo>
                    <a:pt x="1618" y="7695"/>
                  </a:lnTo>
                  <a:lnTo>
                    <a:pt x="1942" y="7947"/>
                  </a:lnTo>
                  <a:lnTo>
                    <a:pt x="2301" y="8163"/>
                  </a:lnTo>
                  <a:lnTo>
                    <a:pt x="2697" y="8342"/>
                  </a:lnTo>
                  <a:lnTo>
                    <a:pt x="3092" y="8486"/>
                  </a:lnTo>
                  <a:lnTo>
                    <a:pt x="3524" y="8594"/>
                  </a:lnTo>
                  <a:lnTo>
                    <a:pt x="3955" y="8630"/>
                  </a:lnTo>
                  <a:lnTo>
                    <a:pt x="4387" y="8666"/>
                  </a:lnTo>
                  <a:lnTo>
                    <a:pt x="4818" y="8630"/>
                  </a:lnTo>
                  <a:lnTo>
                    <a:pt x="5250" y="8558"/>
                  </a:lnTo>
                  <a:lnTo>
                    <a:pt x="5681" y="8450"/>
                  </a:lnTo>
                  <a:lnTo>
                    <a:pt x="6041" y="8306"/>
                  </a:lnTo>
                  <a:lnTo>
                    <a:pt x="6436" y="8127"/>
                  </a:lnTo>
                  <a:lnTo>
                    <a:pt x="6796" y="7911"/>
                  </a:lnTo>
                  <a:lnTo>
                    <a:pt x="7119" y="7659"/>
                  </a:lnTo>
                  <a:lnTo>
                    <a:pt x="7407" y="7372"/>
                  </a:lnTo>
                  <a:lnTo>
                    <a:pt x="7695" y="7048"/>
                  </a:lnTo>
                  <a:lnTo>
                    <a:pt x="7946" y="6724"/>
                  </a:lnTo>
                  <a:lnTo>
                    <a:pt x="8162" y="6365"/>
                  </a:lnTo>
                  <a:lnTo>
                    <a:pt x="8342" y="5969"/>
                  </a:lnTo>
                  <a:lnTo>
                    <a:pt x="8486" y="5574"/>
                  </a:lnTo>
                  <a:lnTo>
                    <a:pt x="8593" y="5142"/>
                  </a:lnTo>
                  <a:lnTo>
                    <a:pt x="8665" y="4711"/>
                  </a:lnTo>
                  <a:lnTo>
                    <a:pt x="8665" y="4243"/>
                  </a:lnTo>
                  <a:lnTo>
                    <a:pt x="8629" y="3812"/>
                  </a:lnTo>
                  <a:lnTo>
                    <a:pt x="8558" y="3380"/>
                  </a:lnTo>
                  <a:lnTo>
                    <a:pt x="8450" y="2985"/>
                  </a:lnTo>
                  <a:lnTo>
                    <a:pt x="8306" y="2589"/>
                  </a:lnTo>
                  <a:lnTo>
                    <a:pt x="8126" y="2230"/>
                  </a:lnTo>
                  <a:lnTo>
                    <a:pt x="7910" y="1870"/>
                  </a:lnTo>
                  <a:lnTo>
                    <a:pt x="7659" y="1547"/>
                  </a:lnTo>
                  <a:lnTo>
                    <a:pt x="7371" y="1223"/>
                  </a:lnTo>
                  <a:lnTo>
                    <a:pt x="7047" y="935"/>
                  </a:lnTo>
                  <a:lnTo>
                    <a:pt x="6724" y="720"/>
                  </a:lnTo>
                  <a:lnTo>
                    <a:pt x="6364" y="504"/>
                  </a:lnTo>
                  <a:lnTo>
                    <a:pt x="5969" y="324"/>
                  </a:lnTo>
                  <a:lnTo>
                    <a:pt x="5573" y="180"/>
                  </a:lnTo>
                  <a:lnTo>
                    <a:pt x="5142" y="73"/>
                  </a:lnTo>
                  <a:lnTo>
                    <a:pt x="47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9"/>
            <p:cNvSpPr/>
            <p:nvPr/>
          </p:nvSpPr>
          <p:spPr>
            <a:xfrm>
              <a:off x="5507100" y="3205350"/>
              <a:ext cx="377550" cy="286775"/>
            </a:xfrm>
            <a:custGeom>
              <a:rect b="b" l="l" r="r" t="t"/>
              <a:pathLst>
                <a:path extrusionOk="0" h="11471" w="15102">
                  <a:moveTo>
                    <a:pt x="7479" y="1"/>
                  </a:moveTo>
                  <a:lnTo>
                    <a:pt x="6760" y="73"/>
                  </a:lnTo>
                  <a:lnTo>
                    <a:pt x="6005" y="181"/>
                  </a:lnTo>
                  <a:lnTo>
                    <a:pt x="5322" y="396"/>
                  </a:lnTo>
                  <a:lnTo>
                    <a:pt x="4639" y="648"/>
                  </a:lnTo>
                  <a:lnTo>
                    <a:pt x="3991" y="972"/>
                  </a:lnTo>
                  <a:lnTo>
                    <a:pt x="3380" y="1331"/>
                  </a:lnTo>
                  <a:lnTo>
                    <a:pt x="2805" y="1763"/>
                  </a:lnTo>
                  <a:lnTo>
                    <a:pt x="2266" y="2266"/>
                  </a:lnTo>
                  <a:lnTo>
                    <a:pt x="1798" y="2805"/>
                  </a:lnTo>
                  <a:lnTo>
                    <a:pt x="1367" y="3381"/>
                  </a:lnTo>
                  <a:lnTo>
                    <a:pt x="1007" y="4028"/>
                  </a:lnTo>
                  <a:lnTo>
                    <a:pt x="684" y="4675"/>
                  </a:lnTo>
                  <a:lnTo>
                    <a:pt x="432" y="5394"/>
                  </a:lnTo>
                  <a:lnTo>
                    <a:pt x="252" y="6113"/>
                  </a:lnTo>
                  <a:lnTo>
                    <a:pt x="144" y="6868"/>
                  </a:lnTo>
                  <a:lnTo>
                    <a:pt x="0" y="8666"/>
                  </a:lnTo>
                  <a:lnTo>
                    <a:pt x="576" y="9062"/>
                  </a:lnTo>
                  <a:lnTo>
                    <a:pt x="1187" y="9457"/>
                  </a:lnTo>
                  <a:lnTo>
                    <a:pt x="1798" y="9781"/>
                  </a:lnTo>
                  <a:lnTo>
                    <a:pt x="2445" y="10104"/>
                  </a:lnTo>
                  <a:lnTo>
                    <a:pt x="3093" y="10392"/>
                  </a:lnTo>
                  <a:lnTo>
                    <a:pt x="3740" y="10644"/>
                  </a:lnTo>
                  <a:lnTo>
                    <a:pt x="4387" y="10860"/>
                  </a:lnTo>
                  <a:lnTo>
                    <a:pt x="5070" y="11039"/>
                  </a:lnTo>
                  <a:lnTo>
                    <a:pt x="5753" y="11219"/>
                  </a:lnTo>
                  <a:lnTo>
                    <a:pt x="6472" y="11327"/>
                  </a:lnTo>
                  <a:lnTo>
                    <a:pt x="7156" y="11399"/>
                  </a:lnTo>
                  <a:lnTo>
                    <a:pt x="7839" y="11471"/>
                  </a:lnTo>
                  <a:lnTo>
                    <a:pt x="8558" y="11471"/>
                  </a:lnTo>
                  <a:lnTo>
                    <a:pt x="9277" y="11435"/>
                  </a:lnTo>
                  <a:lnTo>
                    <a:pt x="9996" y="11399"/>
                  </a:lnTo>
                  <a:lnTo>
                    <a:pt x="10679" y="11291"/>
                  </a:lnTo>
                  <a:lnTo>
                    <a:pt x="11255" y="11219"/>
                  </a:lnTo>
                  <a:lnTo>
                    <a:pt x="11794" y="11075"/>
                  </a:lnTo>
                  <a:lnTo>
                    <a:pt x="12333" y="10931"/>
                  </a:lnTo>
                  <a:lnTo>
                    <a:pt x="12873" y="10788"/>
                  </a:lnTo>
                  <a:lnTo>
                    <a:pt x="13376" y="10608"/>
                  </a:lnTo>
                  <a:lnTo>
                    <a:pt x="13915" y="10392"/>
                  </a:lnTo>
                  <a:lnTo>
                    <a:pt x="14419" y="10176"/>
                  </a:lnTo>
                  <a:lnTo>
                    <a:pt x="14922" y="9925"/>
                  </a:lnTo>
                  <a:lnTo>
                    <a:pt x="15102" y="8163"/>
                  </a:lnTo>
                  <a:lnTo>
                    <a:pt x="15102" y="7372"/>
                  </a:lnTo>
                  <a:lnTo>
                    <a:pt x="15066" y="6617"/>
                  </a:lnTo>
                  <a:lnTo>
                    <a:pt x="14958" y="5898"/>
                  </a:lnTo>
                  <a:lnTo>
                    <a:pt x="14742" y="5179"/>
                  </a:lnTo>
                  <a:lnTo>
                    <a:pt x="14491" y="4531"/>
                  </a:lnTo>
                  <a:lnTo>
                    <a:pt x="14167" y="3884"/>
                  </a:lnTo>
                  <a:lnTo>
                    <a:pt x="13807" y="3273"/>
                  </a:lnTo>
                  <a:lnTo>
                    <a:pt x="13340" y="2698"/>
                  </a:lnTo>
                  <a:lnTo>
                    <a:pt x="12873" y="2158"/>
                  </a:lnTo>
                  <a:lnTo>
                    <a:pt x="12333" y="1691"/>
                  </a:lnTo>
                  <a:lnTo>
                    <a:pt x="11758" y="1259"/>
                  </a:lnTo>
                  <a:lnTo>
                    <a:pt x="11111" y="864"/>
                  </a:lnTo>
                  <a:lnTo>
                    <a:pt x="10463" y="576"/>
                  </a:lnTo>
                  <a:lnTo>
                    <a:pt x="9744" y="324"/>
                  </a:lnTo>
                  <a:lnTo>
                    <a:pt x="9025" y="145"/>
                  </a:lnTo>
                  <a:lnTo>
                    <a:pt x="8270" y="37"/>
                  </a:lnTo>
                  <a:lnTo>
                    <a:pt x="74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p:nvPr/>
          </p:nvSpPr>
          <p:spPr>
            <a:xfrm>
              <a:off x="5162825" y="238125"/>
              <a:ext cx="783850" cy="782950"/>
            </a:xfrm>
            <a:custGeom>
              <a:rect b="b" l="l" r="r" t="t"/>
              <a:pathLst>
                <a:path extrusionOk="0" h="31318" w="31354">
                  <a:moveTo>
                    <a:pt x="15641" y="0"/>
                  </a:moveTo>
                  <a:lnTo>
                    <a:pt x="14850" y="36"/>
                  </a:lnTo>
                  <a:lnTo>
                    <a:pt x="14095" y="72"/>
                  </a:lnTo>
                  <a:lnTo>
                    <a:pt x="13340" y="180"/>
                  </a:lnTo>
                  <a:lnTo>
                    <a:pt x="12549" y="324"/>
                  </a:lnTo>
                  <a:lnTo>
                    <a:pt x="11794" y="503"/>
                  </a:lnTo>
                  <a:lnTo>
                    <a:pt x="11039" y="683"/>
                  </a:lnTo>
                  <a:lnTo>
                    <a:pt x="10284" y="971"/>
                  </a:lnTo>
                  <a:lnTo>
                    <a:pt x="9529" y="1258"/>
                  </a:lnTo>
                  <a:lnTo>
                    <a:pt x="8809" y="1582"/>
                  </a:lnTo>
                  <a:lnTo>
                    <a:pt x="8090" y="1942"/>
                  </a:lnTo>
                  <a:lnTo>
                    <a:pt x="7407" y="2337"/>
                  </a:lnTo>
                  <a:lnTo>
                    <a:pt x="6760" y="2769"/>
                  </a:lnTo>
                  <a:lnTo>
                    <a:pt x="6113" y="3236"/>
                  </a:lnTo>
                  <a:lnTo>
                    <a:pt x="5538" y="3739"/>
                  </a:lnTo>
                  <a:lnTo>
                    <a:pt x="4962" y="4243"/>
                  </a:lnTo>
                  <a:lnTo>
                    <a:pt x="4423" y="4782"/>
                  </a:lnTo>
                  <a:lnTo>
                    <a:pt x="3884" y="5321"/>
                  </a:lnTo>
                  <a:lnTo>
                    <a:pt x="3416" y="5933"/>
                  </a:lnTo>
                  <a:lnTo>
                    <a:pt x="2949" y="6508"/>
                  </a:lnTo>
                  <a:lnTo>
                    <a:pt x="2517" y="7155"/>
                  </a:lnTo>
                  <a:lnTo>
                    <a:pt x="2122" y="7802"/>
                  </a:lnTo>
                  <a:lnTo>
                    <a:pt x="1762" y="8450"/>
                  </a:lnTo>
                  <a:lnTo>
                    <a:pt x="1439" y="9133"/>
                  </a:lnTo>
                  <a:lnTo>
                    <a:pt x="1151" y="9816"/>
                  </a:lnTo>
                  <a:lnTo>
                    <a:pt x="863" y="10535"/>
                  </a:lnTo>
                  <a:lnTo>
                    <a:pt x="648" y="11218"/>
                  </a:lnTo>
                  <a:lnTo>
                    <a:pt x="468" y="11973"/>
                  </a:lnTo>
                  <a:lnTo>
                    <a:pt x="288" y="12692"/>
                  </a:lnTo>
                  <a:lnTo>
                    <a:pt x="180" y="13447"/>
                  </a:lnTo>
                  <a:lnTo>
                    <a:pt x="72" y="14203"/>
                  </a:lnTo>
                  <a:lnTo>
                    <a:pt x="36" y="14958"/>
                  </a:lnTo>
                  <a:lnTo>
                    <a:pt x="0" y="15713"/>
                  </a:lnTo>
                  <a:lnTo>
                    <a:pt x="36" y="16468"/>
                  </a:lnTo>
                  <a:lnTo>
                    <a:pt x="72" y="17259"/>
                  </a:lnTo>
                  <a:lnTo>
                    <a:pt x="180" y="18014"/>
                  </a:lnTo>
                  <a:lnTo>
                    <a:pt x="324" y="18769"/>
                  </a:lnTo>
                  <a:lnTo>
                    <a:pt x="504" y="19524"/>
                  </a:lnTo>
                  <a:lnTo>
                    <a:pt x="719" y="20315"/>
                  </a:lnTo>
                  <a:lnTo>
                    <a:pt x="971" y="21070"/>
                  </a:lnTo>
                  <a:lnTo>
                    <a:pt x="1259" y="21789"/>
                  </a:lnTo>
                  <a:lnTo>
                    <a:pt x="1582" y="22544"/>
                  </a:lnTo>
                  <a:lnTo>
                    <a:pt x="1978" y="23263"/>
                  </a:lnTo>
                  <a:lnTo>
                    <a:pt x="2373" y="23911"/>
                  </a:lnTo>
                  <a:lnTo>
                    <a:pt x="2805" y="24594"/>
                  </a:lnTo>
                  <a:lnTo>
                    <a:pt x="3236" y="25205"/>
                  </a:lnTo>
                  <a:lnTo>
                    <a:pt x="3740" y="25816"/>
                  </a:lnTo>
                  <a:lnTo>
                    <a:pt x="4243" y="26392"/>
                  </a:lnTo>
                  <a:lnTo>
                    <a:pt x="4782" y="26931"/>
                  </a:lnTo>
                  <a:lnTo>
                    <a:pt x="5358" y="27434"/>
                  </a:lnTo>
                  <a:lnTo>
                    <a:pt x="5933" y="27938"/>
                  </a:lnTo>
                  <a:lnTo>
                    <a:pt x="6544" y="28405"/>
                  </a:lnTo>
                  <a:lnTo>
                    <a:pt x="7156" y="28801"/>
                  </a:lnTo>
                  <a:lnTo>
                    <a:pt x="7803" y="29196"/>
                  </a:lnTo>
                  <a:lnTo>
                    <a:pt x="8450" y="29556"/>
                  </a:lnTo>
                  <a:lnTo>
                    <a:pt x="9133" y="29915"/>
                  </a:lnTo>
                  <a:lnTo>
                    <a:pt x="9816" y="30203"/>
                  </a:lnTo>
                  <a:lnTo>
                    <a:pt x="10535" y="30455"/>
                  </a:lnTo>
                  <a:lnTo>
                    <a:pt x="11254" y="30706"/>
                  </a:lnTo>
                  <a:lnTo>
                    <a:pt x="11974" y="30886"/>
                  </a:lnTo>
                  <a:lnTo>
                    <a:pt x="12693" y="31066"/>
                  </a:lnTo>
                  <a:lnTo>
                    <a:pt x="13448" y="31174"/>
                  </a:lnTo>
                  <a:lnTo>
                    <a:pt x="14203" y="31281"/>
                  </a:lnTo>
                  <a:lnTo>
                    <a:pt x="14958" y="31317"/>
                  </a:lnTo>
                  <a:lnTo>
                    <a:pt x="16468" y="31317"/>
                  </a:lnTo>
                  <a:lnTo>
                    <a:pt x="17259" y="31246"/>
                  </a:lnTo>
                  <a:lnTo>
                    <a:pt x="18014" y="31174"/>
                  </a:lnTo>
                  <a:lnTo>
                    <a:pt x="18769" y="31030"/>
                  </a:lnTo>
                  <a:lnTo>
                    <a:pt x="19560" y="30850"/>
                  </a:lnTo>
                  <a:lnTo>
                    <a:pt x="20315" y="30634"/>
                  </a:lnTo>
                  <a:lnTo>
                    <a:pt x="21070" y="30383"/>
                  </a:lnTo>
                  <a:lnTo>
                    <a:pt x="21825" y="30095"/>
                  </a:lnTo>
                  <a:lnTo>
                    <a:pt x="22545" y="29735"/>
                  </a:lnTo>
                  <a:lnTo>
                    <a:pt x="23264" y="29376"/>
                  </a:lnTo>
                  <a:lnTo>
                    <a:pt x="23947" y="28980"/>
                  </a:lnTo>
                  <a:lnTo>
                    <a:pt x="24594" y="28549"/>
                  </a:lnTo>
                  <a:lnTo>
                    <a:pt x="25205" y="28081"/>
                  </a:lnTo>
                  <a:lnTo>
                    <a:pt x="25817" y="27614"/>
                  </a:lnTo>
                  <a:lnTo>
                    <a:pt x="26392" y="27075"/>
                  </a:lnTo>
                  <a:lnTo>
                    <a:pt x="26931" y="26571"/>
                  </a:lnTo>
                  <a:lnTo>
                    <a:pt x="27471" y="25996"/>
                  </a:lnTo>
                  <a:lnTo>
                    <a:pt x="27938" y="25421"/>
                  </a:lnTo>
                  <a:lnTo>
                    <a:pt x="28405" y="24809"/>
                  </a:lnTo>
                  <a:lnTo>
                    <a:pt x="28837" y="24198"/>
                  </a:lnTo>
                  <a:lnTo>
                    <a:pt x="29232" y="23551"/>
                  </a:lnTo>
                  <a:lnTo>
                    <a:pt x="29592" y="22868"/>
                  </a:lnTo>
                  <a:lnTo>
                    <a:pt x="29915" y="22221"/>
                  </a:lnTo>
                  <a:lnTo>
                    <a:pt x="30203" y="21502"/>
                  </a:lnTo>
                  <a:lnTo>
                    <a:pt x="30455" y="20818"/>
                  </a:lnTo>
                  <a:lnTo>
                    <a:pt x="30707" y="20099"/>
                  </a:lnTo>
                  <a:lnTo>
                    <a:pt x="30886" y="19380"/>
                  </a:lnTo>
                  <a:lnTo>
                    <a:pt x="31066" y="18625"/>
                  </a:lnTo>
                  <a:lnTo>
                    <a:pt x="31174" y="17906"/>
                  </a:lnTo>
                  <a:lnTo>
                    <a:pt x="31282" y="17151"/>
                  </a:lnTo>
                  <a:lnTo>
                    <a:pt x="31318" y="16396"/>
                  </a:lnTo>
                  <a:lnTo>
                    <a:pt x="31354" y="15605"/>
                  </a:lnTo>
                  <a:lnTo>
                    <a:pt x="31318" y="14850"/>
                  </a:lnTo>
                  <a:lnTo>
                    <a:pt x="31246" y="14095"/>
                  </a:lnTo>
                  <a:lnTo>
                    <a:pt x="31174" y="13340"/>
                  </a:lnTo>
                  <a:lnTo>
                    <a:pt x="31030" y="12549"/>
                  </a:lnTo>
                  <a:lnTo>
                    <a:pt x="30850" y="11793"/>
                  </a:lnTo>
                  <a:lnTo>
                    <a:pt x="30635" y="11038"/>
                  </a:lnTo>
                  <a:lnTo>
                    <a:pt x="30383" y="10283"/>
                  </a:lnTo>
                  <a:lnTo>
                    <a:pt x="30095" y="9528"/>
                  </a:lnTo>
                  <a:lnTo>
                    <a:pt x="29736" y="8809"/>
                  </a:lnTo>
                  <a:lnTo>
                    <a:pt x="29376" y="8090"/>
                  </a:lnTo>
                  <a:lnTo>
                    <a:pt x="28981" y="7407"/>
                  </a:lnTo>
                  <a:lnTo>
                    <a:pt x="28549" y="6760"/>
                  </a:lnTo>
                  <a:lnTo>
                    <a:pt x="28082" y="6112"/>
                  </a:lnTo>
                  <a:lnTo>
                    <a:pt x="27614" y="5501"/>
                  </a:lnTo>
                  <a:lnTo>
                    <a:pt x="27111" y="4962"/>
                  </a:lnTo>
                  <a:lnTo>
                    <a:pt x="26572" y="4387"/>
                  </a:lnTo>
                  <a:lnTo>
                    <a:pt x="25996" y="3883"/>
                  </a:lnTo>
                  <a:lnTo>
                    <a:pt x="25421" y="3416"/>
                  </a:lnTo>
                  <a:lnTo>
                    <a:pt x="24810" y="2948"/>
                  </a:lnTo>
                  <a:lnTo>
                    <a:pt x="24199" y="2517"/>
                  </a:lnTo>
                  <a:lnTo>
                    <a:pt x="23551" y="2121"/>
                  </a:lnTo>
                  <a:lnTo>
                    <a:pt x="22904" y="1762"/>
                  </a:lnTo>
                  <a:lnTo>
                    <a:pt x="22221" y="1438"/>
                  </a:lnTo>
                  <a:lnTo>
                    <a:pt x="21538" y="1151"/>
                  </a:lnTo>
                  <a:lnTo>
                    <a:pt x="20819" y="863"/>
                  </a:lnTo>
                  <a:lnTo>
                    <a:pt x="20100" y="647"/>
                  </a:lnTo>
                  <a:lnTo>
                    <a:pt x="19380" y="431"/>
                  </a:lnTo>
                  <a:lnTo>
                    <a:pt x="18625" y="288"/>
                  </a:lnTo>
                  <a:lnTo>
                    <a:pt x="17906" y="144"/>
                  </a:lnTo>
                  <a:lnTo>
                    <a:pt x="17151" y="72"/>
                  </a:lnTo>
                  <a:lnTo>
                    <a:pt x="163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p:nvPr/>
          </p:nvSpPr>
          <p:spPr>
            <a:xfrm>
              <a:off x="5463950" y="365750"/>
              <a:ext cx="340700" cy="425200"/>
            </a:xfrm>
            <a:custGeom>
              <a:rect b="b" l="l" r="r" t="t"/>
              <a:pathLst>
                <a:path extrusionOk="0" h="17008" w="13628">
                  <a:moveTo>
                    <a:pt x="5502" y="1"/>
                  </a:moveTo>
                  <a:lnTo>
                    <a:pt x="5322" y="37"/>
                  </a:lnTo>
                  <a:lnTo>
                    <a:pt x="5142" y="73"/>
                  </a:lnTo>
                  <a:lnTo>
                    <a:pt x="4890" y="145"/>
                  </a:lnTo>
                  <a:lnTo>
                    <a:pt x="4783" y="216"/>
                  </a:lnTo>
                  <a:lnTo>
                    <a:pt x="4675" y="324"/>
                  </a:lnTo>
                  <a:lnTo>
                    <a:pt x="4639" y="396"/>
                  </a:lnTo>
                  <a:lnTo>
                    <a:pt x="4603" y="540"/>
                  </a:lnTo>
                  <a:lnTo>
                    <a:pt x="4567" y="684"/>
                  </a:lnTo>
                  <a:lnTo>
                    <a:pt x="4567" y="828"/>
                  </a:lnTo>
                  <a:lnTo>
                    <a:pt x="4639" y="1475"/>
                  </a:lnTo>
                  <a:lnTo>
                    <a:pt x="4675" y="2086"/>
                  </a:lnTo>
                  <a:lnTo>
                    <a:pt x="4603" y="2697"/>
                  </a:lnTo>
                  <a:lnTo>
                    <a:pt x="4495" y="3309"/>
                  </a:lnTo>
                  <a:lnTo>
                    <a:pt x="4315" y="3920"/>
                  </a:lnTo>
                  <a:lnTo>
                    <a:pt x="4064" y="4495"/>
                  </a:lnTo>
                  <a:lnTo>
                    <a:pt x="3776" y="5035"/>
                  </a:lnTo>
                  <a:lnTo>
                    <a:pt x="3416" y="5574"/>
                  </a:lnTo>
                  <a:lnTo>
                    <a:pt x="3057" y="6077"/>
                  </a:lnTo>
                  <a:lnTo>
                    <a:pt x="2733" y="6617"/>
                  </a:lnTo>
                  <a:lnTo>
                    <a:pt x="2374" y="7120"/>
                  </a:lnTo>
                  <a:lnTo>
                    <a:pt x="2014" y="7659"/>
                  </a:lnTo>
                  <a:lnTo>
                    <a:pt x="1654" y="8127"/>
                  </a:lnTo>
                  <a:lnTo>
                    <a:pt x="1223" y="8558"/>
                  </a:lnTo>
                  <a:lnTo>
                    <a:pt x="971" y="8774"/>
                  </a:lnTo>
                  <a:lnTo>
                    <a:pt x="720" y="8990"/>
                  </a:lnTo>
                  <a:lnTo>
                    <a:pt x="468" y="9133"/>
                  </a:lnTo>
                  <a:lnTo>
                    <a:pt x="180" y="9313"/>
                  </a:lnTo>
                  <a:lnTo>
                    <a:pt x="72" y="9385"/>
                  </a:lnTo>
                  <a:lnTo>
                    <a:pt x="1" y="9457"/>
                  </a:lnTo>
                  <a:lnTo>
                    <a:pt x="1" y="9565"/>
                  </a:lnTo>
                  <a:lnTo>
                    <a:pt x="1" y="9673"/>
                  </a:lnTo>
                  <a:lnTo>
                    <a:pt x="1" y="15929"/>
                  </a:lnTo>
                  <a:lnTo>
                    <a:pt x="1" y="16109"/>
                  </a:lnTo>
                  <a:lnTo>
                    <a:pt x="36" y="16181"/>
                  </a:lnTo>
                  <a:lnTo>
                    <a:pt x="360" y="16181"/>
                  </a:lnTo>
                  <a:lnTo>
                    <a:pt x="540" y="16217"/>
                  </a:lnTo>
                  <a:lnTo>
                    <a:pt x="720" y="16289"/>
                  </a:lnTo>
                  <a:lnTo>
                    <a:pt x="863" y="16361"/>
                  </a:lnTo>
                  <a:lnTo>
                    <a:pt x="1187" y="16576"/>
                  </a:lnTo>
                  <a:lnTo>
                    <a:pt x="1475" y="16792"/>
                  </a:lnTo>
                  <a:lnTo>
                    <a:pt x="1654" y="16900"/>
                  </a:lnTo>
                  <a:lnTo>
                    <a:pt x="1870" y="16972"/>
                  </a:lnTo>
                  <a:lnTo>
                    <a:pt x="2050" y="17008"/>
                  </a:lnTo>
                  <a:lnTo>
                    <a:pt x="2266" y="16972"/>
                  </a:lnTo>
                  <a:lnTo>
                    <a:pt x="11039" y="16972"/>
                  </a:lnTo>
                  <a:lnTo>
                    <a:pt x="11255" y="16900"/>
                  </a:lnTo>
                  <a:lnTo>
                    <a:pt x="11470" y="16756"/>
                  </a:lnTo>
                  <a:lnTo>
                    <a:pt x="11722" y="16612"/>
                  </a:lnTo>
                  <a:lnTo>
                    <a:pt x="11974" y="16397"/>
                  </a:lnTo>
                  <a:lnTo>
                    <a:pt x="12154" y="16181"/>
                  </a:lnTo>
                  <a:lnTo>
                    <a:pt x="12261" y="15929"/>
                  </a:lnTo>
                  <a:lnTo>
                    <a:pt x="12297" y="15677"/>
                  </a:lnTo>
                  <a:lnTo>
                    <a:pt x="12261" y="15426"/>
                  </a:lnTo>
                  <a:lnTo>
                    <a:pt x="12154" y="15210"/>
                  </a:lnTo>
                  <a:lnTo>
                    <a:pt x="11974" y="14958"/>
                  </a:lnTo>
                  <a:lnTo>
                    <a:pt x="11722" y="14743"/>
                  </a:lnTo>
                  <a:lnTo>
                    <a:pt x="11614" y="14671"/>
                  </a:lnTo>
                  <a:lnTo>
                    <a:pt x="11614" y="14599"/>
                  </a:lnTo>
                  <a:lnTo>
                    <a:pt x="11650" y="14563"/>
                  </a:lnTo>
                  <a:lnTo>
                    <a:pt x="11722" y="14491"/>
                  </a:lnTo>
                  <a:lnTo>
                    <a:pt x="12010" y="14383"/>
                  </a:lnTo>
                  <a:lnTo>
                    <a:pt x="12297" y="14239"/>
                  </a:lnTo>
                  <a:lnTo>
                    <a:pt x="12477" y="14023"/>
                  </a:lnTo>
                  <a:lnTo>
                    <a:pt x="12657" y="13772"/>
                  </a:lnTo>
                  <a:lnTo>
                    <a:pt x="12729" y="13520"/>
                  </a:lnTo>
                  <a:lnTo>
                    <a:pt x="12765" y="13232"/>
                  </a:lnTo>
                  <a:lnTo>
                    <a:pt x="12765" y="12981"/>
                  </a:lnTo>
                  <a:lnTo>
                    <a:pt x="12657" y="12765"/>
                  </a:lnTo>
                  <a:lnTo>
                    <a:pt x="12513" y="12549"/>
                  </a:lnTo>
                  <a:lnTo>
                    <a:pt x="12369" y="12477"/>
                  </a:lnTo>
                  <a:lnTo>
                    <a:pt x="12225" y="12405"/>
                  </a:lnTo>
                  <a:lnTo>
                    <a:pt x="12082" y="12334"/>
                  </a:lnTo>
                  <a:lnTo>
                    <a:pt x="12046" y="12262"/>
                  </a:lnTo>
                  <a:lnTo>
                    <a:pt x="12046" y="12190"/>
                  </a:lnTo>
                  <a:lnTo>
                    <a:pt x="12082" y="12118"/>
                  </a:lnTo>
                  <a:lnTo>
                    <a:pt x="12118" y="12046"/>
                  </a:lnTo>
                  <a:lnTo>
                    <a:pt x="12261" y="11974"/>
                  </a:lnTo>
                  <a:lnTo>
                    <a:pt x="12441" y="11938"/>
                  </a:lnTo>
                  <a:lnTo>
                    <a:pt x="12585" y="11866"/>
                  </a:lnTo>
                  <a:lnTo>
                    <a:pt x="12837" y="11650"/>
                  </a:lnTo>
                  <a:lnTo>
                    <a:pt x="13016" y="11399"/>
                  </a:lnTo>
                  <a:lnTo>
                    <a:pt x="13160" y="11147"/>
                  </a:lnTo>
                  <a:lnTo>
                    <a:pt x="13196" y="10895"/>
                  </a:lnTo>
                  <a:lnTo>
                    <a:pt x="13196" y="10644"/>
                  </a:lnTo>
                  <a:lnTo>
                    <a:pt x="13124" y="10392"/>
                  </a:lnTo>
                  <a:lnTo>
                    <a:pt x="13016" y="10176"/>
                  </a:lnTo>
                  <a:lnTo>
                    <a:pt x="12801" y="9996"/>
                  </a:lnTo>
                  <a:lnTo>
                    <a:pt x="12693" y="9960"/>
                  </a:lnTo>
                  <a:lnTo>
                    <a:pt x="12585" y="9924"/>
                  </a:lnTo>
                  <a:lnTo>
                    <a:pt x="12477" y="9853"/>
                  </a:lnTo>
                  <a:lnTo>
                    <a:pt x="12441" y="9817"/>
                  </a:lnTo>
                  <a:lnTo>
                    <a:pt x="12441" y="9745"/>
                  </a:lnTo>
                  <a:lnTo>
                    <a:pt x="12477" y="9673"/>
                  </a:lnTo>
                  <a:lnTo>
                    <a:pt x="12513" y="9601"/>
                  </a:lnTo>
                  <a:lnTo>
                    <a:pt x="12585" y="9565"/>
                  </a:lnTo>
                  <a:lnTo>
                    <a:pt x="12729" y="9565"/>
                  </a:lnTo>
                  <a:lnTo>
                    <a:pt x="12837" y="9529"/>
                  </a:lnTo>
                  <a:lnTo>
                    <a:pt x="13052" y="9385"/>
                  </a:lnTo>
                  <a:lnTo>
                    <a:pt x="13196" y="9241"/>
                  </a:lnTo>
                  <a:lnTo>
                    <a:pt x="13376" y="9062"/>
                  </a:lnTo>
                  <a:lnTo>
                    <a:pt x="13484" y="8882"/>
                  </a:lnTo>
                  <a:lnTo>
                    <a:pt x="13556" y="8666"/>
                  </a:lnTo>
                  <a:lnTo>
                    <a:pt x="13628" y="8450"/>
                  </a:lnTo>
                  <a:lnTo>
                    <a:pt x="13628" y="8235"/>
                  </a:lnTo>
                  <a:lnTo>
                    <a:pt x="13592" y="7983"/>
                  </a:lnTo>
                  <a:lnTo>
                    <a:pt x="13556" y="7803"/>
                  </a:lnTo>
                  <a:lnTo>
                    <a:pt x="13484" y="7659"/>
                  </a:lnTo>
                  <a:lnTo>
                    <a:pt x="13376" y="7551"/>
                  </a:lnTo>
                  <a:lnTo>
                    <a:pt x="13232" y="7444"/>
                  </a:lnTo>
                  <a:lnTo>
                    <a:pt x="13088" y="7372"/>
                  </a:lnTo>
                  <a:lnTo>
                    <a:pt x="12873" y="7336"/>
                  </a:lnTo>
                  <a:lnTo>
                    <a:pt x="12657" y="7300"/>
                  </a:lnTo>
                  <a:lnTo>
                    <a:pt x="6760" y="7300"/>
                  </a:lnTo>
                  <a:lnTo>
                    <a:pt x="6652" y="7228"/>
                  </a:lnTo>
                  <a:lnTo>
                    <a:pt x="6832" y="6365"/>
                  </a:lnTo>
                  <a:lnTo>
                    <a:pt x="6976" y="5502"/>
                  </a:lnTo>
                  <a:lnTo>
                    <a:pt x="7084" y="4927"/>
                  </a:lnTo>
                  <a:lnTo>
                    <a:pt x="7192" y="4351"/>
                  </a:lnTo>
                  <a:lnTo>
                    <a:pt x="7264" y="3776"/>
                  </a:lnTo>
                  <a:lnTo>
                    <a:pt x="7264" y="3452"/>
                  </a:lnTo>
                  <a:lnTo>
                    <a:pt x="7264" y="3165"/>
                  </a:lnTo>
                  <a:lnTo>
                    <a:pt x="7120" y="2482"/>
                  </a:lnTo>
                  <a:lnTo>
                    <a:pt x="6940" y="1763"/>
                  </a:lnTo>
                  <a:lnTo>
                    <a:pt x="6652" y="1079"/>
                  </a:lnTo>
                  <a:lnTo>
                    <a:pt x="6365" y="432"/>
                  </a:lnTo>
                  <a:lnTo>
                    <a:pt x="6221" y="324"/>
                  </a:lnTo>
                  <a:lnTo>
                    <a:pt x="6113" y="216"/>
                  </a:lnTo>
                  <a:lnTo>
                    <a:pt x="5969" y="109"/>
                  </a:lnTo>
                  <a:lnTo>
                    <a:pt x="5825" y="73"/>
                  </a:lnTo>
                  <a:lnTo>
                    <a:pt x="5646" y="37"/>
                  </a:lnTo>
                  <a:lnTo>
                    <a:pt x="550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p:nvPr/>
          </p:nvSpPr>
          <p:spPr>
            <a:xfrm>
              <a:off x="5304850" y="584175"/>
              <a:ext cx="139350" cy="220275"/>
            </a:xfrm>
            <a:custGeom>
              <a:rect b="b" l="l" r="r" t="t"/>
              <a:pathLst>
                <a:path extrusionOk="0" h="8811" w="5574">
                  <a:moveTo>
                    <a:pt x="144" y="1"/>
                  </a:moveTo>
                  <a:lnTo>
                    <a:pt x="108" y="37"/>
                  </a:lnTo>
                  <a:lnTo>
                    <a:pt x="36" y="73"/>
                  </a:lnTo>
                  <a:lnTo>
                    <a:pt x="0" y="217"/>
                  </a:lnTo>
                  <a:lnTo>
                    <a:pt x="0" y="396"/>
                  </a:lnTo>
                  <a:lnTo>
                    <a:pt x="0" y="4352"/>
                  </a:lnTo>
                  <a:lnTo>
                    <a:pt x="0" y="6365"/>
                  </a:lnTo>
                  <a:lnTo>
                    <a:pt x="0" y="8307"/>
                  </a:lnTo>
                  <a:lnTo>
                    <a:pt x="0" y="8558"/>
                  </a:lnTo>
                  <a:lnTo>
                    <a:pt x="36" y="8630"/>
                  </a:lnTo>
                  <a:lnTo>
                    <a:pt x="72" y="8702"/>
                  </a:lnTo>
                  <a:lnTo>
                    <a:pt x="108" y="8738"/>
                  </a:lnTo>
                  <a:lnTo>
                    <a:pt x="180" y="8774"/>
                  </a:lnTo>
                  <a:lnTo>
                    <a:pt x="432" y="8810"/>
                  </a:lnTo>
                  <a:lnTo>
                    <a:pt x="5142" y="8810"/>
                  </a:lnTo>
                  <a:lnTo>
                    <a:pt x="5358" y="8774"/>
                  </a:lnTo>
                  <a:lnTo>
                    <a:pt x="5466" y="8738"/>
                  </a:lnTo>
                  <a:lnTo>
                    <a:pt x="5538" y="8594"/>
                  </a:lnTo>
                  <a:lnTo>
                    <a:pt x="5573" y="8379"/>
                  </a:lnTo>
                  <a:lnTo>
                    <a:pt x="5573" y="361"/>
                  </a:lnTo>
                  <a:lnTo>
                    <a:pt x="5538" y="181"/>
                  </a:lnTo>
                  <a:lnTo>
                    <a:pt x="5502" y="73"/>
                  </a:lnTo>
                  <a:lnTo>
                    <a:pt x="53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p:nvPr/>
          </p:nvSpPr>
          <p:spPr>
            <a:xfrm>
              <a:off x="1698500" y="4149200"/>
              <a:ext cx="435075" cy="432400"/>
            </a:xfrm>
            <a:custGeom>
              <a:rect b="b" l="l" r="r" t="t"/>
              <a:pathLst>
                <a:path extrusionOk="0" h="17296" w="17403">
                  <a:moveTo>
                    <a:pt x="11182" y="0"/>
                  </a:moveTo>
                  <a:lnTo>
                    <a:pt x="10607" y="72"/>
                  </a:lnTo>
                  <a:lnTo>
                    <a:pt x="10283" y="108"/>
                  </a:lnTo>
                  <a:lnTo>
                    <a:pt x="9996" y="216"/>
                  </a:lnTo>
                  <a:lnTo>
                    <a:pt x="9636" y="360"/>
                  </a:lnTo>
                  <a:lnTo>
                    <a:pt x="9277" y="540"/>
                  </a:lnTo>
                  <a:lnTo>
                    <a:pt x="8953" y="755"/>
                  </a:lnTo>
                  <a:lnTo>
                    <a:pt x="8701" y="1007"/>
                  </a:lnTo>
                  <a:lnTo>
                    <a:pt x="8486" y="1259"/>
                  </a:lnTo>
                  <a:lnTo>
                    <a:pt x="8270" y="1546"/>
                  </a:lnTo>
                  <a:lnTo>
                    <a:pt x="8126" y="1834"/>
                  </a:lnTo>
                  <a:lnTo>
                    <a:pt x="8018" y="2158"/>
                  </a:lnTo>
                  <a:lnTo>
                    <a:pt x="7910" y="2481"/>
                  </a:lnTo>
                  <a:lnTo>
                    <a:pt x="7838" y="2805"/>
                  </a:lnTo>
                  <a:lnTo>
                    <a:pt x="7802" y="3164"/>
                  </a:lnTo>
                  <a:lnTo>
                    <a:pt x="7802" y="3524"/>
                  </a:lnTo>
                  <a:lnTo>
                    <a:pt x="7802" y="4243"/>
                  </a:lnTo>
                  <a:lnTo>
                    <a:pt x="7910" y="4962"/>
                  </a:lnTo>
                  <a:lnTo>
                    <a:pt x="8054" y="5681"/>
                  </a:lnTo>
                  <a:lnTo>
                    <a:pt x="8234" y="6365"/>
                  </a:lnTo>
                  <a:lnTo>
                    <a:pt x="8450" y="6976"/>
                  </a:lnTo>
                  <a:lnTo>
                    <a:pt x="8629" y="7551"/>
                  </a:lnTo>
                  <a:lnTo>
                    <a:pt x="8989" y="8342"/>
                  </a:lnTo>
                  <a:lnTo>
                    <a:pt x="9133" y="8666"/>
                  </a:lnTo>
                  <a:lnTo>
                    <a:pt x="8881" y="8414"/>
                  </a:lnTo>
                  <a:lnTo>
                    <a:pt x="8234" y="7839"/>
                  </a:lnTo>
                  <a:lnTo>
                    <a:pt x="7766" y="7443"/>
                  </a:lnTo>
                  <a:lnTo>
                    <a:pt x="7263" y="7048"/>
                  </a:lnTo>
                  <a:lnTo>
                    <a:pt x="6688" y="6652"/>
                  </a:lnTo>
                  <a:lnTo>
                    <a:pt x="6077" y="6293"/>
                  </a:lnTo>
                  <a:lnTo>
                    <a:pt x="5429" y="5933"/>
                  </a:lnTo>
                  <a:lnTo>
                    <a:pt x="4746" y="5681"/>
                  </a:lnTo>
                  <a:lnTo>
                    <a:pt x="4387" y="5574"/>
                  </a:lnTo>
                  <a:lnTo>
                    <a:pt x="4063" y="5502"/>
                  </a:lnTo>
                  <a:lnTo>
                    <a:pt x="3703" y="5430"/>
                  </a:lnTo>
                  <a:lnTo>
                    <a:pt x="3380" y="5394"/>
                  </a:lnTo>
                  <a:lnTo>
                    <a:pt x="3020" y="5430"/>
                  </a:lnTo>
                  <a:lnTo>
                    <a:pt x="2697" y="5466"/>
                  </a:lnTo>
                  <a:lnTo>
                    <a:pt x="2373" y="5538"/>
                  </a:lnTo>
                  <a:lnTo>
                    <a:pt x="2050" y="5681"/>
                  </a:lnTo>
                  <a:lnTo>
                    <a:pt x="1726" y="5861"/>
                  </a:lnTo>
                  <a:lnTo>
                    <a:pt x="1438" y="6077"/>
                  </a:lnTo>
                  <a:lnTo>
                    <a:pt x="1151" y="6329"/>
                  </a:lnTo>
                  <a:lnTo>
                    <a:pt x="863" y="6652"/>
                  </a:lnTo>
                  <a:lnTo>
                    <a:pt x="683" y="6868"/>
                  </a:lnTo>
                  <a:lnTo>
                    <a:pt x="539" y="7156"/>
                  </a:lnTo>
                  <a:lnTo>
                    <a:pt x="288" y="7659"/>
                  </a:lnTo>
                  <a:lnTo>
                    <a:pt x="108" y="8234"/>
                  </a:lnTo>
                  <a:lnTo>
                    <a:pt x="0" y="8810"/>
                  </a:lnTo>
                  <a:lnTo>
                    <a:pt x="0" y="9421"/>
                  </a:lnTo>
                  <a:lnTo>
                    <a:pt x="36" y="10032"/>
                  </a:lnTo>
                  <a:lnTo>
                    <a:pt x="144" y="10643"/>
                  </a:lnTo>
                  <a:lnTo>
                    <a:pt x="360" y="11255"/>
                  </a:lnTo>
                  <a:lnTo>
                    <a:pt x="611" y="11866"/>
                  </a:lnTo>
                  <a:lnTo>
                    <a:pt x="935" y="12477"/>
                  </a:lnTo>
                  <a:lnTo>
                    <a:pt x="1330" y="13052"/>
                  </a:lnTo>
                  <a:lnTo>
                    <a:pt x="1798" y="13628"/>
                  </a:lnTo>
                  <a:lnTo>
                    <a:pt x="2301" y="14167"/>
                  </a:lnTo>
                  <a:lnTo>
                    <a:pt x="2912" y="14670"/>
                  </a:lnTo>
                  <a:lnTo>
                    <a:pt x="3524" y="15102"/>
                  </a:lnTo>
                  <a:lnTo>
                    <a:pt x="4243" y="15533"/>
                  </a:lnTo>
                  <a:lnTo>
                    <a:pt x="5142" y="15965"/>
                  </a:lnTo>
                  <a:lnTo>
                    <a:pt x="6041" y="16324"/>
                  </a:lnTo>
                  <a:lnTo>
                    <a:pt x="6975" y="16612"/>
                  </a:lnTo>
                  <a:lnTo>
                    <a:pt x="7910" y="16864"/>
                  </a:lnTo>
                  <a:lnTo>
                    <a:pt x="8845" y="17043"/>
                  </a:lnTo>
                  <a:lnTo>
                    <a:pt x="9744" y="17151"/>
                  </a:lnTo>
                  <a:lnTo>
                    <a:pt x="10607" y="17259"/>
                  </a:lnTo>
                  <a:lnTo>
                    <a:pt x="11434" y="17295"/>
                  </a:lnTo>
                  <a:lnTo>
                    <a:pt x="12908" y="17295"/>
                  </a:lnTo>
                  <a:lnTo>
                    <a:pt x="14095" y="17259"/>
                  </a:lnTo>
                  <a:lnTo>
                    <a:pt x="14850" y="17187"/>
                  </a:lnTo>
                  <a:lnTo>
                    <a:pt x="15137" y="17151"/>
                  </a:lnTo>
                  <a:lnTo>
                    <a:pt x="15245" y="16900"/>
                  </a:lnTo>
                  <a:lnTo>
                    <a:pt x="15569" y="16180"/>
                  </a:lnTo>
                  <a:lnTo>
                    <a:pt x="16036" y="15102"/>
                  </a:lnTo>
                  <a:lnTo>
                    <a:pt x="16252" y="14455"/>
                  </a:lnTo>
                  <a:lnTo>
                    <a:pt x="16504" y="13735"/>
                  </a:lnTo>
                  <a:lnTo>
                    <a:pt x="16719" y="12909"/>
                  </a:lnTo>
                  <a:lnTo>
                    <a:pt x="16935" y="12082"/>
                  </a:lnTo>
                  <a:lnTo>
                    <a:pt x="17115" y="11183"/>
                  </a:lnTo>
                  <a:lnTo>
                    <a:pt x="17259" y="10248"/>
                  </a:lnTo>
                  <a:lnTo>
                    <a:pt x="17367" y="9313"/>
                  </a:lnTo>
                  <a:lnTo>
                    <a:pt x="17403" y="8342"/>
                  </a:lnTo>
                  <a:lnTo>
                    <a:pt x="17367" y="7335"/>
                  </a:lnTo>
                  <a:lnTo>
                    <a:pt x="17259" y="6365"/>
                  </a:lnTo>
                  <a:lnTo>
                    <a:pt x="17115" y="5538"/>
                  </a:lnTo>
                  <a:lnTo>
                    <a:pt x="16899" y="4783"/>
                  </a:lnTo>
                  <a:lnTo>
                    <a:pt x="16612" y="4063"/>
                  </a:lnTo>
                  <a:lnTo>
                    <a:pt x="16288" y="3416"/>
                  </a:lnTo>
                  <a:lnTo>
                    <a:pt x="15892" y="2769"/>
                  </a:lnTo>
                  <a:lnTo>
                    <a:pt x="15497" y="2230"/>
                  </a:lnTo>
                  <a:lnTo>
                    <a:pt x="15030" y="1690"/>
                  </a:lnTo>
                  <a:lnTo>
                    <a:pt x="14562" y="1259"/>
                  </a:lnTo>
                  <a:lnTo>
                    <a:pt x="14023" y="863"/>
                  </a:lnTo>
                  <a:lnTo>
                    <a:pt x="13483" y="540"/>
                  </a:lnTo>
                  <a:lnTo>
                    <a:pt x="12908" y="288"/>
                  </a:lnTo>
                  <a:lnTo>
                    <a:pt x="12369" y="108"/>
                  </a:lnTo>
                  <a:lnTo>
                    <a:pt x="117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a:off x="2106575" y="3773450"/>
              <a:ext cx="327225" cy="322725"/>
            </a:xfrm>
            <a:custGeom>
              <a:rect b="b" l="l" r="r" t="t"/>
              <a:pathLst>
                <a:path extrusionOk="0" h="12909" w="13089">
                  <a:moveTo>
                    <a:pt x="3201" y="1"/>
                  </a:moveTo>
                  <a:lnTo>
                    <a:pt x="2770" y="73"/>
                  </a:lnTo>
                  <a:lnTo>
                    <a:pt x="2374" y="217"/>
                  </a:lnTo>
                  <a:lnTo>
                    <a:pt x="1979" y="396"/>
                  </a:lnTo>
                  <a:lnTo>
                    <a:pt x="1619" y="648"/>
                  </a:lnTo>
                  <a:lnTo>
                    <a:pt x="1295" y="936"/>
                  </a:lnTo>
                  <a:lnTo>
                    <a:pt x="1008" y="1295"/>
                  </a:lnTo>
                  <a:lnTo>
                    <a:pt x="756" y="1655"/>
                  </a:lnTo>
                  <a:lnTo>
                    <a:pt x="504" y="2086"/>
                  </a:lnTo>
                  <a:lnTo>
                    <a:pt x="325" y="2518"/>
                  </a:lnTo>
                  <a:lnTo>
                    <a:pt x="181" y="3021"/>
                  </a:lnTo>
                  <a:lnTo>
                    <a:pt x="73" y="3525"/>
                  </a:lnTo>
                  <a:lnTo>
                    <a:pt x="1" y="4064"/>
                  </a:lnTo>
                  <a:lnTo>
                    <a:pt x="1" y="4603"/>
                  </a:lnTo>
                  <a:lnTo>
                    <a:pt x="37" y="5179"/>
                  </a:lnTo>
                  <a:lnTo>
                    <a:pt x="109" y="5754"/>
                  </a:lnTo>
                  <a:lnTo>
                    <a:pt x="253" y="6329"/>
                  </a:lnTo>
                  <a:lnTo>
                    <a:pt x="468" y="7012"/>
                  </a:lnTo>
                  <a:lnTo>
                    <a:pt x="756" y="7695"/>
                  </a:lnTo>
                  <a:lnTo>
                    <a:pt x="1080" y="8343"/>
                  </a:lnTo>
                  <a:lnTo>
                    <a:pt x="1439" y="8954"/>
                  </a:lnTo>
                  <a:lnTo>
                    <a:pt x="1835" y="9529"/>
                  </a:lnTo>
                  <a:lnTo>
                    <a:pt x="2230" y="10069"/>
                  </a:lnTo>
                  <a:lnTo>
                    <a:pt x="2626" y="10572"/>
                  </a:lnTo>
                  <a:lnTo>
                    <a:pt x="3021" y="11039"/>
                  </a:lnTo>
                  <a:lnTo>
                    <a:pt x="3776" y="11794"/>
                  </a:lnTo>
                  <a:lnTo>
                    <a:pt x="4388" y="12406"/>
                  </a:lnTo>
                  <a:lnTo>
                    <a:pt x="4999" y="12909"/>
                  </a:lnTo>
                  <a:lnTo>
                    <a:pt x="5718" y="12621"/>
                  </a:lnTo>
                  <a:lnTo>
                    <a:pt x="6509" y="12298"/>
                  </a:lnTo>
                  <a:lnTo>
                    <a:pt x="7516" y="11866"/>
                  </a:lnTo>
                  <a:lnTo>
                    <a:pt x="8055" y="11579"/>
                  </a:lnTo>
                  <a:lnTo>
                    <a:pt x="8594" y="11255"/>
                  </a:lnTo>
                  <a:lnTo>
                    <a:pt x="9170" y="10860"/>
                  </a:lnTo>
                  <a:lnTo>
                    <a:pt x="9745" y="10464"/>
                  </a:lnTo>
                  <a:lnTo>
                    <a:pt x="10284" y="10033"/>
                  </a:lnTo>
                  <a:lnTo>
                    <a:pt x="10824" y="9565"/>
                  </a:lnTo>
                  <a:lnTo>
                    <a:pt x="11327" y="9026"/>
                  </a:lnTo>
                  <a:lnTo>
                    <a:pt x="11794" y="8450"/>
                  </a:lnTo>
                  <a:lnTo>
                    <a:pt x="12118" y="7983"/>
                  </a:lnTo>
                  <a:lnTo>
                    <a:pt x="12406" y="7444"/>
                  </a:lnTo>
                  <a:lnTo>
                    <a:pt x="12657" y="6940"/>
                  </a:lnTo>
                  <a:lnTo>
                    <a:pt x="12837" y="6437"/>
                  </a:lnTo>
                  <a:lnTo>
                    <a:pt x="12981" y="5898"/>
                  </a:lnTo>
                  <a:lnTo>
                    <a:pt x="13053" y="5394"/>
                  </a:lnTo>
                  <a:lnTo>
                    <a:pt x="13089" y="4891"/>
                  </a:lnTo>
                  <a:lnTo>
                    <a:pt x="13089" y="4423"/>
                  </a:lnTo>
                  <a:lnTo>
                    <a:pt x="13017" y="3956"/>
                  </a:lnTo>
                  <a:lnTo>
                    <a:pt x="12909" y="3489"/>
                  </a:lnTo>
                  <a:lnTo>
                    <a:pt x="12729" y="3057"/>
                  </a:lnTo>
                  <a:lnTo>
                    <a:pt x="12549" y="2698"/>
                  </a:lnTo>
                  <a:lnTo>
                    <a:pt x="12298" y="2338"/>
                  </a:lnTo>
                  <a:lnTo>
                    <a:pt x="12010" y="2014"/>
                  </a:lnTo>
                  <a:lnTo>
                    <a:pt x="11687" y="1727"/>
                  </a:lnTo>
                  <a:lnTo>
                    <a:pt x="11291" y="1511"/>
                  </a:lnTo>
                  <a:lnTo>
                    <a:pt x="11003" y="1367"/>
                  </a:lnTo>
                  <a:lnTo>
                    <a:pt x="10752" y="1295"/>
                  </a:lnTo>
                  <a:lnTo>
                    <a:pt x="10464" y="1259"/>
                  </a:lnTo>
                  <a:lnTo>
                    <a:pt x="10212" y="1223"/>
                  </a:lnTo>
                  <a:lnTo>
                    <a:pt x="9961" y="1223"/>
                  </a:lnTo>
                  <a:lnTo>
                    <a:pt x="9709" y="1295"/>
                  </a:lnTo>
                  <a:lnTo>
                    <a:pt x="9457" y="1367"/>
                  </a:lnTo>
                  <a:lnTo>
                    <a:pt x="9242" y="1439"/>
                  </a:lnTo>
                  <a:lnTo>
                    <a:pt x="9026" y="1583"/>
                  </a:lnTo>
                  <a:lnTo>
                    <a:pt x="8810" y="1727"/>
                  </a:lnTo>
                  <a:lnTo>
                    <a:pt x="8415" y="2050"/>
                  </a:lnTo>
                  <a:lnTo>
                    <a:pt x="8019" y="2446"/>
                  </a:lnTo>
                  <a:lnTo>
                    <a:pt x="7695" y="2841"/>
                  </a:lnTo>
                  <a:lnTo>
                    <a:pt x="7408" y="3309"/>
                  </a:lnTo>
                  <a:lnTo>
                    <a:pt x="7120" y="3740"/>
                  </a:lnTo>
                  <a:lnTo>
                    <a:pt x="6725" y="4567"/>
                  </a:lnTo>
                  <a:lnTo>
                    <a:pt x="6473" y="5143"/>
                  </a:lnTo>
                  <a:lnTo>
                    <a:pt x="6365" y="5394"/>
                  </a:lnTo>
                  <a:lnTo>
                    <a:pt x="6365" y="5143"/>
                  </a:lnTo>
                  <a:lnTo>
                    <a:pt x="6365" y="4495"/>
                  </a:lnTo>
                  <a:lnTo>
                    <a:pt x="6257" y="3596"/>
                  </a:lnTo>
                  <a:lnTo>
                    <a:pt x="6185" y="3057"/>
                  </a:lnTo>
                  <a:lnTo>
                    <a:pt x="6077" y="2554"/>
                  </a:lnTo>
                  <a:lnTo>
                    <a:pt x="5898" y="2050"/>
                  </a:lnTo>
                  <a:lnTo>
                    <a:pt x="5718" y="1547"/>
                  </a:lnTo>
                  <a:lnTo>
                    <a:pt x="5430" y="1080"/>
                  </a:lnTo>
                  <a:lnTo>
                    <a:pt x="5286" y="864"/>
                  </a:lnTo>
                  <a:lnTo>
                    <a:pt x="5143" y="684"/>
                  </a:lnTo>
                  <a:lnTo>
                    <a:pt x="4963" y="504"/>
                  </a:lnTo>
                  <a:lnTo>
                    <a:pt x="4747" y="360"/>
                  </a:lnTo>
                  <a:lnTo>
                    <a:pt x="4531" y="217"/>
                  </a:lnTo>
                  <a:lnTo>
                    <a:pt x="4316" y="109"/>
                  </a:lnTo>
                  <a:lnTo>
                    <a:pt x="4064" y="37"/>
                  </a:lnTo>
                  <a:lnTo>
                    <a:pt x="38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p:nvPr/>
          </p:nvSpPr>
          <p:spPr>
            <a:xfrm>
              <a:off x="1862075" y="4954600"/>
              <a:ext cx="3895850" cy="522275"/>
            </a:xfrm>
            <a:custGeom>
              <a:rect b="b" l="l" r="r" t="t"/>
              <a:pathLst>
                <a:path extrusionOk="0" h="20891" w="155834">
                  <a:moveTo>
                    <a:pt x="77917" y="1"/>
                  </a:moveTo>
                  <a:lnTo>
                    <a:pt x="73926" y="37"/>
                  </a:lnTo>
                  <a:lnTo>
                    <a:pt x="69971" y="73"/>
                  </a:lnTo>
                  <a:lnTo>
                    <a:pt x="66052" y="145"/>
                  </a:lnTo>
                  <a:lnTo>
                    <a:pt x="62240" y="216"/>
                  </a:lnTo>
                  <a:lnTo>
                    <a:pt x="58465" y="324"/>
                  </a:lnTo>
                  <a:lnTo>
                    <a:pt x="54762" y="468"/>
                  </a:lnTo>
                  <a:lnTo>
                    <a:pt x="51130" y="648"/>
                  </a:lnTo>
                  <a:lnTo>
                    <a:pt x="47606" y="828"/>
                  </a:lnTo>
                  <a:lnTo>
                    <a:pt x="44155" y="1043"/>
                  </a:lnTo>
                  <a:lnTo>
                    <a:pt x="40811" y="1259"/>
                  </a:lnTo>
                  <a:lnTo>
                    <a:pt x="37539" y="1511"/>
                  </a:lnTo>
                  <a:lnTo>
                    <a:pt x="34375" y="1799"/>
                  </a:lnTo>
                  <a:lnTo>
                    <a:pt x="31318" y="2086"/>
                  </a:lnTo>
                  <a:lnTo>
                    <a:pt x="28370" y="2410"/>
                  </a:lnTo>
                  <a:lnTo>
                    <a:pt x="25530" y="2733"/>
                  </a:lnTo>
                  <a:lnTo>
                    <a:pt x="22833" y="3057"/>
                  </a:lnTo>
                  <a:lnTo>
                    <a:pt x="20244" y="3417"/>
                  </a:lnTo>
                  <a:lnTo>
                    <a:pt x="17799" y="3812"/>
                  </a:lnTo>
                  <a:lnTo>
                    <a:pt x="15498" y="4208"/>
                  </a:lnTo>
                  <a:lnTo>
                    <a:pt x="13341" y="4603"/>
                  </a:lnTo>
                  <a:lnTo>
                    <a:pt x="11291" y="5035"/>
                  </a:lnTo>
                  <a:lnTo>
                    <a:pt x="9421" y="5466"/>
                  </a:lnTo>
                  <a:lnTo>
                    <a:pt x="7696" y="5933"/>
                  </a:lnTo>
                  <a:lnTo>
                    <a:pt x="6149" y="6401"/>
                  </a:lnTo>
                  <a:lnTo>
                    <a:pt x="4747" y="6868"/>
                  </a:lnTo>
                  <a:lnTo>
                    <a:pt x="3525" y="7336"/>
                  </a:lnTo>
                  <a:lnTo>
                    <a:pt x="2482" y="7839"/>
                  </a:lnTo>
                  <a:lnTo>
                    <a:pt x="2015" y="8091"/>
                  </a:lnTo>
                  <a:lnTo>
                    <a:pt x="1619" y="8342"/>
                  </a:lnTo>
                  <a:lnTo>
                    <a:pt x="1223" y="8594"/>
                  </a:lnTo>
                  <a:lnTo>
                    <a:pt x="900" y="8846"/>
                  </a:lnTo>
                  <a:lnTo>
                    <a:pt x="648" y="9133"/>
                  </a:lnTo>
                  <a:lnTo>
                    <a:pt x="432" y="9385"/>
                  </a:lnTo>
                  <a:lnTo>
                    <a:pt x="253" y="9637"/>
                  </a:lnTo>
                  <a:lnTo>
                    <a:pt x="109" y="9925"/>
                  </a:lnTo>
                  <a:lnTo>
                    <a:pt x="37" y="10176"/>
                  </a:lnTo>
                  <a:lnTo>
                    <a:pt x="1" y="10428"/>
                  </a:lnTo>
                  <a:lnTo>
                    <a:pt x="37" y="10716"/>
                  </a:lnTo>
                  <a:lnTo>
                    <a:pt x="109" y="10967"/>
                  </a:lnTo>
                  <a:lnTo>
                    <a:pt x="253" y="11255"/>
                  </a:lnTo>
                  <a:lnTo>
                    <a:pt x="432" y="11507"/>
                  </a:lnTo>
                  <a:lnTo>
                    <a:pt x="648" y="11758"/>
                  </a:lnTo>
                  <a:lnTo>
                    <a:pt x="900" y="12046"/>
                  </a:lnTo>
                  <a:lnTo>
                    <a:pt x="1223" y="12298"/>
                  </a:lnTo>
                  <a:lnTo>
                    <a:pt x="1619" y="12549"/>
                  </a:lnTo>
                  <a:lnTo>
                    <a:pt x="2015" y="12801"/>
                  </a:lnTo>
                  <a:lnTo>
                    <a:pt x="2482" y="13053"/>
                  </a:lnTo>
                  <a:lnTo>
                    <a:pt x="3525" y="13556"/>
                  </a:lnTo>
                  <a:lnTo>
                    <a:pt x="4747" y="14023"/>
                  </a:lnTo>
                  <a:lnTo>
                    <a:pt x="6149" y="14491"/>
                  </a:lnTo>
                  <a:lnTo>
                    <a:pt x="7696" y="14958"/>
                  </a:lnTo>
                  <a:lnTo>
                    <a:pt x="9421" y="15426"/>
                  </a:lnTo>
                  <a:lnTo>
                    <a:pt x="11291" y="15857"/>
                  </a:lnTo>
                  <a:lnTo>
                    <a:pt x="13341" y="16289"/>
                  </a:lnTo>
                  <a:lnTo>
                    <a:pt x="15498" y="16684"/>
                  </a:lnTo>
                  <a:lnTo>
                    <a:pt x="17799" y="17080"/>
                  </a:lnTo>
                  <a:lnTo>
                    <a:pt x="20244" y="17475"/>
                  </a:lnTo>
                  <a:lnTo>
                    <a:pt x="22833" y="17835"/>
                  </a:lnTo>
                  <a:lnTo>
                    <a:pt x="25530" y="18158"/>
                  </a:lnTo>
                  <a:lnTo>
                    <a:pt x="28370" y="18482"/>
                  </a:lnTo>
                  <a:lnTo>
                    <a:pt x="31318" y="18806"/>
                  </a:lnTo>
                  <a:lnTo>
                    <a:pt x="34375" y="19093"/>
                  </a:lnTo>
                  <a:lnTo>
                    <a:pt x="37539" y="19381"/>
                  </a:lnTo>
                  <a:lnTo>
                    <a:pt x="40811" y="19633"/>
                  </a:lnTo>
                  <a:lnTo>
                    <a:pt x="44155" y="19848"/>
                  </a:lnTo>
                  <a:lnTo>
                    <a:pt x="47606" y="20064"/>
                  </a:lnTo>
                  <a:lnTo>
                    <a:pt x="51130" y="20244"/>
                  </a:lnTo>
                  <a:lnTo>
                    <a:pt x="54762" y="20424"/>
                  </a:lnTo>
                  <a:lnTo>
                    <a:pt x="58465" y="20531"/>
                  </a:lnTo>
                  <a:lnTo>
                    <a:pt x="62240" y="20675"/>
                  </a:lnTo>
                  <a:lnTo>
                    <a:pt x="66052" y="20747"/>
                  </a:lnTo>
                  <a:lnTo>
                    <a:pt x="69971" y="20819"/>
                  </a:lnTo>
                  <a:lnTo>
                    <a:pt x="73926" y="20855"/>
                  </a:lnTo>
                  <a:lnTo>
                    <a:pt x="77917" y="20891"/>
                  </a:lnTo>
                  <a:lnTo>
                    <a:pt x="81944" y="20855"/>
                  </a:lnTo>
                  <a:lnTo>
                    <a:pt x="85899" y="20819"/>
                  </a:lnTo>
                  <a:lnTo>
                    <a:pt x="89782" y="20747"/>
                  </a:lnTo>
                  <a:lnTo>
                    <a:pt x="93630" y="20675"/>
                  </a:lnTo>
                  <a:lnTo>
                    <a:pt x="97405" y="20531"/>
                  </a:lnTo>
                  <a:lnTo>
                    <a:pt x="101108" y="20424"/>
                  </a:lnTo>
                  <a:lnTo>
                    <a:pt x="104704" y="20244"/>
                  </a:lnTo>
                  <a:lnTo>
                    <a:pt x="108264" y="20064"/>
                  </a:lnTo>
                  <a:lnTo>
                    <a:pt x="111715" y="19848"/>
                  </a:lnTo>
                  <a:lnTo>
                    <a:pt x="115059" y="19633"/>
                  </a:lnTo>
                  <a:lnTo>
                    <a:pt x="118331" y="19381"/>
                  </a:lnTo>
                  <a:lnTo>
                    <a:pt x="121495" y="19093"/>
                  </a:lnTo>
                  <a:lnTo>
                    <a:pt x="124552" y="18806"/>
                  </a:lnTo>
                  <a:lnTo>
                    <a:pt x="127500" y="18482"/>
                  </a:lnTo>
                  <a:lnTo>
                    <a:pt x="130304" y="18158"/>
                  </a:lnTo>
                  <a:lnTo>
                    <a:pt x="133037" y="17835"/>
                  </a:lnTo>
                  <a:lnTo>
                    <a:pt x="135590" y="17475"/>
                  </a:lnTo>
                  <a:lnTo>
                    <a:pt x="138071" y="17080"/>
                  </a:lnTo>
                  <a:lnTo>
                    <a:pt x="140372" y="16684"/>
                  </a:lnTo>
                  <a:lnTo>
                    <a:pt x="142529" y="16289"/>
                  </a:lnTo>
                  <a:lnTo>
                    <a:pt x="144579" y="15857"/>
                  </a:lnTo>
                  <a:lnTo>
                    <a:pt x="146449" y="15426"/>
                  </a:lnTo>
                  <a:lnTo>
                    <a:pt x="148174" y="14958"/>
                  </a:lnTo>
                  <a:lnTo>
                    <a:pt x="149721" y="14491"/>
                  </a:lnTo>
                  <a:lnTo>
                    <a:pt x="151123" y="14023"/>
                  </a:lnTo>
                  <a:lnTo>
                    <a:pt x="152345" y="13556"/>
                  </a:lnTo>
                  <a:lnTo>
                    <a:pt x="153388" y="13053"/>
                  </a:lnTo>
                  <a:lnTo>
                    <a:pt x="153855" y="12801"/>
                  </a:lnTo>
                  <a:lnTo>
                    <a:pt x="154251" y="12549"/>
                  </a:lnTo>
                  <a:lnTo>
                    <a:pt x="154611" y="12298"/>
                  </a:lnTo>
                  <a:lnTo>
                    <a:pt x="154934" y="12046"/>
                  </a:lnTo>
                  <a:lnTo>
                    <a:pt x="155222" y="11758"/>
                  </a:lnTo>
                  <a:lnTo>
                    <a:pt x="155438" y="11507"/>
                  </a:lnTo>
                  <a:lnTo>
                    <a:pt x="155617" y="11255"/>
                  </a:lnTo>
                  <a:lnTo>
                    <a:pt x="155761" y="10967"/>
                  </a:lnTo>
                  <a:lnTo>
                    <a:pt x="155833" y="10716"/>
                  </a:lnTo>
                  <a:lnTo>
                    <a:pt x="155833" y="10428"/>
                  </a:lnTo>
                  <a:lnTo>
                    <a:pt x="155833" y="10176"/>
                  </a:lnTo>
                  <a:lnTo>
                    <a:pt x="155761" y="9925"/>
                  </a:lnTo>
                  <a:lnTo>
                    <a:pt x="155617" y="9637"/>
                  </a:lnTo>
                  <a:lnTo>
                    <a:pt x="155438" y="9385"/>
                  </a:lnTo>
                  <a:lnTo>
                    <a:pt x="155222" y="9133"/>
                  </a:lnTo>
                  <a:lnTo>
                    <a:pt x="154934" y="8846"/>
                  </a:lnTo>
                  <a:lnTo>
                    <a:pt x="154611" y="8594"/>
                  </a:lnTo>
                  <a:lnTo>
                    <a:pt x="154251" y="8342"/>
                  </a:lnTo>
                  <a:lnTo>
                    <a:pt x="153855" y="8091"/>
                  </a:lnTo>
                  <a:lnTo>
                    <a:pt x="153388" y="7839"/>
                  </a:lnTo>
                  <a:lnTo>
                    <a:pt x="152345" y="7336"/>
                  </a:lnTo>
                  <a:lnTo>
                    <a:pt x="151123" y="6868"/>
                  </a:lnTo>
                  <a:lnTo>
                    <a:pt x="149721" y="6401"/>
                  </a:lnTo>
                  <a:lnTo>
                    <a:pt x="148174" y="5933"/>
                  </a:lnTo>
                  <a:lnTo>
                    <a:pt x="146449" y="5466"/>
                  </a:lnTo>
                  <a:lnTo>
                    <a:pt x="144579" y="5035"/>
                  </a:lnTo>
                  <a:lnTo>
                    <a:pt x="142529" y="4603"/>
                  </a:lnTo>
                  <a:lnTo>
                    <a:pt x="140372" y="4208"/>
                  </a:lnTo>
                  <a:lnTo>
                    <a:pt x="138071" y="3812"/>
                  </a:lnTo>
                  <a:lnTo>
                    <a:pt x="135590" y="3417"/>
                  </a:lnTo>
                  <a:lnTo>
                    <a:pt x="133037" y="3057"/>
                  </a:lnTo>
                  <a:lnTo>
                    <a:pt x="130304" y="2733"/>
                  </a:lnTo>
                  <a:lnTo>
                    <a:pt x="127500" y="2410"/>
                  </a:lnTo>
                  <a:lnTo>
                    <a:pt x="124552" y="2086"/>
                  </a:lnTo>
                  <a:lnTo>
                    <a:pt x="121495" y="1799"/>
                  </a:lnTo>
                  <a:lnTo>
                    <a:pt x="118331" y="1511"/>
                  </a:lnTo>
                  <a:lnTo>
                    <a:pt x="115059" y="1259"/>
                  </a:lnTo>
                  <a:lnTo>
                    <a:pt x="111715" y="1043"/>
                  </a:lnTo>
                  <a:lnTo>
                    <a:pt x="108264" y="828"/>
                  </a:lnTo>
                  <a:lnTo>
                    <a:pt x="104704" y="648"/>
                  </a:lnTo>
                  <a:lnTo>
                    <a:pt x="101108" y="468"/>
                  </a:lnTo>
                  <a:lnTo>
                    <a:pt x="97405" y="324"/>
                  </a:lnTo>
                  <a:lnTo>
                    <a:pt x="93630" y="216"/>
                  </a:lnTo>
                  <a:lnTo>
                    <a:pt x="89782" y="145"/>
                  </a:lnTo>
                  <a:lnTo>
                    <a:pt x="85899" y="73"/>
                  </a:lnTo>
                  <a:lnTo>
                    <a:pt x="81944" y="37"/>
                  </a:lnTo>
                  <a:lnTo>
                    <a:pt x="779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p:nvPr/>
          </p:nvSpPr>
          <p:spPr>
            <a:xfrm>
              <a:off x="1313775" y="4985175"/>
              <a:ext cx="4992450" cy="12600"/>
            </a:xfrm>
            <a:custGeom>
              <a:rect b="b" l="l" r="r" t="t"/>
              <a:pathLst>
                <a:path extrusionOk="0" h="504" w="199698">
                  <a:moveTo>
                    <a:pt x="99849" y="0"/>
                  </a:moveTo>
                  <a:lnTo>
                    <a:pt x="49942" y="72"/>
                  </a:lnTo>
                  <a:lnTo>
                    <a:pt x="24989" y="144"/>
                  </a:lnTo>
                  <a:lnTo>
                    <a:pt x="0" y="252"/>
                  </a:lnTo>
                  <a:lnTo>
                    <a:pt x="24989" y="360"/>
                  </a:lnTo>
                  <a:lnTo>
                    <a:pt x="49942" y="396"/>
                  </a:lnTo>
                  <a:lnTo>
                    <a:pt x="99849" y="504"/>
                  </a:lnTo>
                  <a:lnTo>
                    <a:pt x="149791" y="396"/>
                  </a:lnTo>
                  <a:lnTo>
                    <a:pt x="174745" y="360"/>
                  </a:lnTo>
                  <a:lnTo>
                    <a:pt x="199698" y="252"/>
                  </a:lnTo>
                  <a:lnTo>
                    <a:pt x="174745" y="144"/>
                  </a:lnTo>
                  <a:lnTo>
                    <a:pt x="149791" y="72"/>
                  </a:lnTo>
                  <a:lnTo>
                    <a:pt x="998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p:nvPr/>
          </p:nvSpPr>
          <p:spPr>
            <a:xfrm>
              <a:off x="2561425" y="426875"/>
              <a:ext cx="2498950" cy="4707525"/>
            </a:xfrm>
            <a:custGeom>
              <a:rect b="b" l="l" r="r" t="t"/>
              <a:pathLst>
                <a:path extrusionOk="0" h="188301" w="99958">
                  <a:moveTo>
                    <a:pt x="87912" y="5430"/>
                  </a:moveTo>
                  <a:lnTo>
                    <a:pt x="88631" y="5502"/>
                  </a:lnTo>
                  <a:lnTo>
                    <a:pt x="89350" y="5610"/>
                  </a:lnTo>
                  <a:lnTo>
                    <a:pt x="90070" y="5754"/>
                  </a:lnTo>
                  <a:lnTo>
                    <a:pt x="90717" y="5969"/>
                  </a:lnTo>
                  <a:lnTo>
                    <a:pt x="91040" y="6113"/>
                  </a:lnTo>
                  <a:lnTo>
                    <a:pt x="91328" y="6257"/>
                  </a:lnTo>
                  <a:lnTo>
                    <a:pt x="91616" y="6437"/>
                  </a:lnTo>
                  <a:lnTo>
                    <a:pt x="91903" y="6617"/>
                  </a:lnTo>
                  <a:lnTo>
                    <a:pt x="92191" y="6832"/>
                  </a:lnTo>
                  <a:lnTo>
                    <a:pt x="92443" y="7084"/>
                  </a:lnTo>
                  <a:lnTo>
                    <a:pt x="92694" y="7372"/>
                  </a:lnTo>
                  <a:lnTo>
                    <a:pt x="92946" y="7659"/>
                  </a:lnTo>
                  <a:lnTo>
                    <a:pt x="93162" y="7983"/>
                  </a:lnTo>
                  <a:lnTo>
                    <a:pt x="93378" y="8306"/>
                  </a:lnTo>
                  <a:lnTo>
                    <a:pt x="93557" y="8702"/>
                  </a:lnTo>
                  <a:lnTo>
                    <a:pt x="93737" y="9098"/>
                  </a:lnTo>
                  <a:lnTo>
                    <a:pt x="93917" y="9529"/>
                  </a:lnTo>
                  <a:lnTo>
                    <a:pt x="94061" y="9996"/>
                  </a:lnTo>
                  <a:lnTo>
                    <a:pt x="94204" y="10500"/>
                  </a:lnTo>
                  <a:lnTo>
                    <a:pt x="94312" y="11039"/>
                  </a:lnTo>
                  <a:lnTo>
                    <a:pt x="94420" y="11614"/>
                  </a:lnTo>
                  <a:lnTo>
                    <a:pt x="94492" y="12226"/>
                  </a:lnTo>
                  <a:lnTo>
                    <a:pt x="94564" y="12873"/>
                  </a:lnTo>
                  <a:lnTo>
                    <a:pt x="94636" y="13556"/>
                  </a:lnTo>
                  <a:lnTo>
                    <a:pt x="94672" y="15066"/>
                  </a:lnTo>
                  <a:lnTo>
                    <a:pt x="94672" y="174422"/>
                  </a:lnTo>
                  <a:lnTo>
                    <a:pt x="94636" y="175249"/>
                  </a:lnTo>
                  <a:lnTo>
                    <a:pt x="94528" y="176076"/>
                  </a:lnTo>
                  <a:lnTo>
                    <a:pt x="94348" y="176867"/>
                  </a:lnTo>
                  <a:lnTo>
                    <a:pt x="94097" y="177586"/>
                  </a:lnTo>
                  <a:lnTo>
                    <a:pt x="93773" y="178305"/>
                  </a:lnTo>
                  <a:lnTo>
                    <a:pt x="93413" y="178988"/>
                  </a:lnTo>
                  <a:lnTo>
                    <a:pt x="92946" y="179600"/>
                  </a:lnTo>
                  <a:lnTo>
                    <a:pt x="92479" y="180175"/>
                  </a:lnTo>
                  <a:lnTo>
                    <a:pt x="91939" y="180714"/>
                  </a:lnTo>
                  <a:lnTo>
                    <a:pt x="91364" y="181182"/>
                  </a:lnTo>
                  <a:lnTo>
                    <a:pt x="90753" y="181613"/>
                  </a:lnTo>
                  <a:lnTo>
                    <a:pt x="90070" y="181937"/>
                  </a:lnTo>
                  <a:lnTo>
                    <a:pt x="89386" y="182224"/>
                  </a:lnTo>
                  <a:lnTo>
                    <a:pt x="88667" y="182404"/>
                  </a:lnTo>
                  <a:lnTo>
                    <a:pt x="87912" y="182548"/>
                  </a:lnTo>
                  <a:lnTo>
                    <a:pt x="87157" y="182584"/>
                  </a:lnTo>
                  <a:lnTo>
                    <a:pt x="12765" y="182584"/>
                  </a:lnTo>
                  <a:lnTo>
                    <a:pt x="12010" y="182548"/>
                  </a:lnTo>
                  <a:lnTo>
                    <a:pt x="11255" y="182404"/>
                  </a:lnTo>
                  <a:lnTo>
                    <a:pt x="10536" y="182224"/>
                  </a:lnTo>
                  <a:lnTo>
                    <a:pt x="9816" y="181937"/>
                  </a:lnTo>
                  <a:lnTo>
                    <a:pt x="9169" y="181613"/>
                  </a:lnTo>
                  <a:lnTo>
                    <a:pt x="8558" y="181182"/>
                  </a:lnTo>
                  <a:lnTo>
                    <a:pt x="7983" y="180714"/>
                  </a:lnTo>
                  <a:lnTo>
                    <a:pt x="7443" y="180175"/>
                  </a:lnTo>
                  <a:lnTo>
                    <a:pt x="6940" y="179600"/>
                  </a:lnTo>
                  <a:lnTo>
                    <a:pt x="6509" y="178988"/>
                  </a:lnTo>
                  <a:lnTo>
                    <a:pt x="6149" y="178305"/>
                  </a:lnTo>
                  <a:lnTo>
                    <a:pt x="5825" y="177586"/>
                  </a:lnTo>
                  <a:lnTo>
                    <a:pt x="5574" y="176867"/>
                  </a:lnTo>
                  <a:lnTo>
                    <a:pt x="5394" y="176076"/>
                  </a:lnTo>
                  <a:lnTo>
                    <a:pt x="5250" y="175249"/>
                  </a:lnTo>
                  <a:lnTo>
                    <a:pt x="5214" y="174422"/>
                  </a:lnTo>
                  <a:lnTo>
                    <a:pt x="5214" y="15066"/>
                  </a:lnTo>
                  <a:lnTo>
                    <a:pt x="5250" y="13448"/>
                  </a:lnTo>
                  <a:lnTo>
                    <a:pt x="5322" y="12693"/>
                  </a:lnTo>
                  <a:lnTo>
                    <a:pt x="5394" y="12010"/>
                  </a:lnTo>
                  <a:lnTo>
                    <a:pt x="5466" y="11363"/>
                  </a:lnTo>
                  <a:lnTo>
                    <a:pt x="5574" y="10751"/>
                  </a:lnTo>
                  <a:lnTo>
                    <a:pt x="5682" y="10212"/>
                  </a:lnTo>
                  <a:lnTo>
                    <a:pt x="5825" y="9673"/>
                  </a:lnTo>
                  <a:lnTo>
                    <a:pt x="5969" y="9205"/>
                  </a:lnTo>
                  <a:lnTo>
                    <a:pt x="6149" y="8738"/>
                  </a:lnTo>
                  <a:lnTo>
                    <a:pt x="6329" y="8342"/>
                  </a:lnTo>
                  <a:lnTo>
                    <a:pt x="6509" y="7983"/>
                  </a:lnTo>
                  <a:lnTo>
                    <a:pt x="6724" y="7623"/>
                  </a:lnTo>
                  <a:lnTo>
                    <a:pt x="6940" y="7336"/>
                  </a:lnTo>
                  <a:lnTo>
                    <a:pt x="7192" y="7048"/>
                  </a:lnTo>
                  <a:lnTo>
                    <a:pt x="7443" y="6796"/>
                  </a:lnTo>
                  <a:lnTo>
                    <a:pt x="7695" y="6581"/>
                  </a:lnTo>
                  <a:lnTo>
                    <a:pt x="7983" y="6365"/>
                  </a:lnTo>
                  <a:lnTo>
                    <a:pt x="8270" y="6221"/>
                  </a:lnTo>
                  <a:lnTo>
                    <a:pt x="8558" y="6041"/>
                  </a:lnTo>
                  <a:lnTo>
                    <a:pt x="8846" y="5933"/>
                  </a:lnTo>
                  <a:lnTo>
                    <a:pt x="9169" y="5826"/>
                  </a:lnTo>
                  <a:lnTo>
                    <a:pt x="9816" y="5646"/>
                  </a:lnTo>
                  <a:lnTo>
                    <a:pt x="10536" y="5538"/>
                  </a:lnTo>
                  <a:lnTo>
                    <a:pt x="11255" y="5466"/>
                  </a:lnTo>
                  <a:lnTo>
                    <a:pt x="12010" y="5430"/>
                  </a:lnTo>
                  <a:lnTo>
                    <a:pt x="27830" y="5430"/>
                  </a:lnTo>
                  <a:lnTo>
                    <a:pt x="27974" y="5466"/>
                  </a:lnTo>
                  <a:lnTo>
                    <a:pt x="28298" y="5610"/>
                  </a:lnTo>
                  <a:lnTo>
                    <a:pt x="28549" y="5790"/>
                  </a:lnTo>
                  <a:lnTo>
                    <a:pt x="28765" y="6077"/>
                  </a:lnTo>
                  <a:lnTo>
                    <a:pt x="28981" y="6401"/>
                  </a:lnTo>
                  <a:lnTo>
                    <a:pt x="29125" y="6760"/>
                  </a:lnTo>
                  <a:lnTo>
                    <a:pt x="29197" y="7192"/>
                  </a:lnTo>
                  <a:lnTo>
                    <a:pt x="29233" y="7623"/>
                  </a:lnTo>
                  <a:lnTo>
                    <a:pt x="29233" y="8163"/>
                  </a:lnTo>
                  <a:lnTo>
                    <a:pt x="29268" y="8666"/>
                  </a:lnTo>
                  <a:lnTo>
                    <a:pt x="29304" y="9098"/>
                  </a:lnTo>
                  <a:lnTo>
                    <a:pt x="29412" y="9493"/>
                  </a:lnTo>
                  <a:lnTo>
                    <a:pt x="29520" y="9817"/>
                  </a:lnTo>
                  <a:lnTo>
                    <a:pt x="29664" y="10104"/>
                  </a:lnTo>
                  <a:lnTo>
                    <a:pt x="29844" y="10320"/>
                  </a:lnTo>
                  <a:lnTo>
                    <a:pt x="30024" y="10500"/>
                  </a:lnTo>
                  <a:lnTo>
                    <a:pt x="30275" y="10680"/>
                  </a:lnTo>
                  <a:lnTo>
                    <a:pt x="30527" y="10787"/>
                  </a:lnTo>
                  <a:lnTo>
                    <a:pt x="30779" y="10859"/>
                  </a:lnTo>
                  <a:lnTo>
                    <a:pt x="31066" y="10931"/>
                  </a:lnTo>
                  <a:lnTo>
                    <a:pt x="31390" y="10967"/>
                  </a:lnTo>
                  <a:lnTo>
                    <a:pt x="32037" y="11003"/>
                  </a:lnTo>
                  <a:lnTo>
                    <a:pt x="32720" y="11039"/>
                  </a:lnTo>
                  <a:lnTo>
                    <a:pt x="67166" y="11039"/>
                  </a:lnTo>
                  <a:lnTo>
                    <a:pt x="67885" y="11003"/>
                  </a:lnTo>
                  <a:lnTo>
                    <a:pt x="68532" y="10967"/>
                  </a:lnTo>
                  <a:lnTo>
                    <a:pt x="68820" y="10931"/>
                  </a:lnTo>
                  <a:lnTo>
                    <a:pt x="69107" y="10859"/>
                  </a:lnTo>
                  <a:lnTo>
                    <a:pt x="69395" y="10787"/>
                  </a:lnTo>
                  <a:lnTo>
                    <a:pt x="69647" y="10680"/>
                  </a:lnTo>
                  <a:lnTo>
                    <a:pt x="69862" y="10500"/>
                  </a:lnTo>
                  <a:lnTo>
                    <a:pt x="70042" y="10320"/>
                  </a:lnTo>
                  <a:lnTo>
                    <a:pt x="70222" y="10104"/>
                  </a:lnTo>
                  <a:lnTo>
                    <a:pt x="70366" y="9817"/>
                  </a:lnTo>
                  <a:lnTo>
                    <a:pt x="70474" y="9493"/>
                  </a:lnTo>
                  <a:lnTo>
                    <a:pt x="70582" y="9098"/>
                  </a:lnTo>
                  <a:lnTo>
                    <a:pt x="70618" y="8666"/>
                  </a:lnTo>
                  <a:lnTo>
                    <a:pt x="70653" y="8163"/>
                  </a:lnTo>
                  <a:lnTo>
                    <a:pt x="70653" y="7623"/>
                  </a:lnTo>
                  <a:lnTo>
                    <a:pt x="70689" y="7192"/>
                  </a:lnTo>
                  <a:lnTo>
                    <a:pt x="70761" y="6760"/>
                  </a:lnTo>
                  <a:lnTo>
                    <a:pt x="70905" y="6401"/>
                  </a:lnTo>
                  <a:lnTo>
                    <a:pt x="71121" y="6077"/>
                  </a:lnTo>
                  <a:lnTo>
                    <a:pt x="71337" y="5790"/>
                  </a:lnTo>
                  <a:lnTo>
                    <a:pt x="71588" y="5610"/>
                  </a:lnTo>
                  <a:lnTo>
                    <a:pt x="71912" y="5466"/>
                  </a:lnTo>
                  <a:lnTo>
                    <a:pt x="72056" y="5430"/>
                  </a:lnTo>
                  <a:close/>
                  <a:moveTo>
                    <a:pt x="7983" y="1"/>
                  </a:moveTo>
                  <a:lnTo>
                    <a:pt x="7551" y="37"/>
                  </a:lnTo>
                  <a:lnTo>
                    <a:pt x="7120" y="109"/>
                  </a:lnTo>
                  <a:lnTo>
                    <a:pt x="6688" y="180"/>
                  </a:lnTo>
                  <a:lnTo>
                    <a:pt x="5897" y="396"/>
                  </a:lnTo>
                  <a:lnTo>
                    <a:pt x="5106" y="684"/>
                  </a:lnTo>
                  <a:lnTo>
                    <a:pt x="4351" y="1043"/>
                  </a:lnTo>
                  <a:lnTo>
                    <a:pt x="3668" y="1475"/>
                  </a:lnTo>
                  <a:lnTo>
                    <a:pt x="3021" y="1978"/>
                  </a:lnTo>
                  <a:lnTo>
                    <a:pt x="2410" y="2518"/>
                  </a:lnTo>
                  <a:lnTo>
                    <a:pt x="1870" y="3129"/>
                  </a:lnTo>
                  <a:lnTo>
                    <a:pt x="1403" y="3812"/>
                  </a:lnTo>
                  <a:lnTo>
                    <a:pt x="971" y="4495"/>
                  </a:lnTo>
                  <a:lnTo>
                    <a:pt x="612" y="5250"/>
                  </a:lnTo>
                  <a:lnTo>
                    <a:pt x="360" y="6041"/>
                  </a:lnTo>
                  <a:lnTo>
                    <a:pt x="144" y="6832"/>
                  </a:lnTo>
                  <a:lnTo>
                    <a:pt x="72" y="7264"/>
                  </a:lnTo>
                  <a:lnTo>
                    <a:pt x="36" y="7695"/>
                  </a:lnTo>
                  <a:lnTo>
                    <a:pt x="1" y="8127"/>
                  </a:lnTo>
                  <a:lnTo>
                    <a:pt x="1" y="8558"/>
                  </a:lnTo>
                  <a:lnTo>
                    <a:pt x="1" y="179707"/>
                  </a:lnTo>
                  <a:lnTo>
                    <a:pt x="1" y="180139"/>
                  </a:lnTo>
                  <a:lnTo>
                    <a:pt x="36" y="180570"/>
                  </a:lnTo>
                  <a:lnTo>
                    <a:pt x="72" y="181002"/>
                  </a:lnTo>
                  <a:lnTo>
                    <a:pt x="144" y="181433"/>
                  </a:lnTo>
                  <a:lnTo>
                    <a:pt x="360" y="182260"/>
                  </a:lnTo>
                  <a:lnTo>
                    <a:pt x="612" y="183015"/>
                  </a:lnTo>
                  <a:lnTo>
                    <a:pt x="971" y="183770"/>
                  </a:lnTo>
                  <a:lnTo>
                    <a:pt x="1403" y="184490"/>
                  </a:lnTo>
                  <a:lnTo>
                    <a:pt x="1870" y="185137"/>
                  </a:lnTo>
                  <a:lnTo>
                    <a:pt x="2410" y="185748"/>
                  </a:lnTo>
                  <a:lnTo>
                    <a:pt x="3021" y="186287"/>
                  </a:lnTo>
                  <a:lnTo>
                    <a:pt x="3668" y="186791"/>
                  </a:lnTo>
                  <a:lnTo>
                    <a:pt x="4351" y="187222"/>
                  </a:lnTo>
                  <a:lnTo>
                    <a:pt x="5106" y="187582"/>
                  </a:lnTo>
                  <a:lnTo>
                    <a:pt x="5897" y="187869"/>
                  </a:lnTo>
                  <a:lnTo>
                    <a:pt x="6688" y="188085"/>
                  </a:lnTo>
                  <a:lnTo>
                    <a:pt x="7120" y="188157"/>
                  </a:lnTo>
                  <a:lnTo>
                    <a:pt x="7551" y="188229"/>
                  </a:lnTo>
                  <a:lnTo>
                    <a:pt x="7983" y="188265"/>
                  </a:lnTo>
                  <a:lnTo>
                    <a:pt x="8414" y="188301"/>
                  </a:lnTo>
                  <a:lnTo>
                    <a:pt x="91508" y="188301"/>
                  </a:lnTo>
                  <a:lnTo>
                    <a:pt x="91975" y="188265"/>
                  </a:lnTo>
                  <a:lnTo>
                    <a:pt x="92407" y="188229"/>
                  </a:lnTo>
                  <a:lnTo>
                    <a:pt x="92802" y="188157"/>
                  </a:lnTo>
                  <a:lnTo>
                    <a:pt x="93234" y="188085"/>
                  </a:lnTo>
                  <a:lnTo>
                    <a:pt x="94061" y="187869"/>
                  </a:lnTo>
                  <a:lnTo>
                    <a:pt x="94816" y="187582"/>
                  </a:lnTo>
                  <a:lnTo>
                    <a:pt x="95571" y="187222"/>
                  </a:lnTo>
                  <a:lnTo>
                    <a:pt x="96254" y="186791"/>
                  </a:lnTo>
                  <a:lnTo>
                    <a:pt x="96901" y="186287"/>
                  </a:lnTo>
                  <a:lnTo>
                    <a:pt x="97512" y="185748"/>
                  </a:lnTo>
                  <a:lnTo>
                    <a:pt x="98052" y="185137"/>
                  </a:lnTo>
                  <a:lnTo>
                    <a:pt x="98519" y="184490"/>
                  </a:lnTo>
                  <a:lnTo>
                    <a:pt x="98951" y="183770"/>
                  </a:lnTo>
                  <a:lnTo>
                    <a:pt x="99310" y="183015"/>
                  </a:lnTo>
                  <a:lnTo>
                    <a:pt x="99598" y="182260"/>
                  </a:lnTo>
                  <a:lnTo>
                    <a:pt x="99778" y="181433"/>
                  </a:lnTo>
                  <a:lnTo>
                    <a:pt x="99850" y="181002"/>
                  </a:lnTo>
                  <a:lnTo>
                    <a:pt x="99921" y="180570"/>
                  </a:lnTo>
                  <a:lnTo>
                    <a:pt x="99921" y="180139"/>
                  </a:lnTo>
                  <a:lnTo>
                    <a:pt x="99957" y="179707"/>
                  </a:lnTo>
                  <a:lnTo>
                    <a:pt x="99957" y="8558"/>
                  </a:lnTo>
                  <a:lnTo>
                    <a:pt x="99921" y="8127"/>
                  </a:lnTo>
                  <a:lnTo>
                    <a:pt x="99921" y="7695"/>
                  </a:lnTo>
                  <a:lnTo>
                    <a:pt x="99850" y="7264"/>
                  </a:lnTo>
                  <a:lnTo>
                    <a:pt x="99778" y="6868"/>
                  </a:lnTo>
                  <a:lnTo>
                    <a:pt x="99598" y="6041"/>
                  </a:lnTo>
                  <a:lnTo>
                    <a:pt x="99310" y="5250"/>
                  </a:lnTo>
                  <a:lnTo>
                    <a:pt x="98951" y="4495"/>
                  </a:lnTo>
                  <a:lnTo>
                    <a:pt x="98519" y="3812"/>
                  </a:lnTo>
                  <a:lnTo>
                    <a:pt x="98052" y="3129"/>
                  </a:lnTo>
                  <a:lnTo>
                    <a:pt x="97512" y="2554"/>
                  </a:lnTo>
                  <a:lnTo>
                    <a:pt x="96901" y="1978"/>
                  </a:lnTo>
                  <a:lnTo>
                    <a:pt x="96254" y="1475"/>
                  </a:lnTo>
                  <a:lnTo>
                    <a:pt x="95571" y="1043"/>
                  </a:lnTo>
                  <a:lnTo>
                    <a:pt x="94816" y="684"/>
                  </a:lnTo>
                  <a:lnTo>
                    <a:pt x="94061" y="396"/>
                  </a:lnTo>
                  <a:lnTo>
                    <a:pt x="93234" y="180"/>
                  </a:lnTo>
                  <a:lnTo>
                    <a:pt x="92802" y="109"/>
                  </a:lnTo>
                  <a:lnTo>
                    <a:pt x="92407" y="37"/>
                  </a:lnTo>
                  <a:lnTo>
                    <a:pt x="919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9"/>
            <p:cNvSpPr/>
            <p:nvPr/>
          </p:nvSpPr>
          <p:spPr>
            <a:xfrm>
              <a:off x="3678750" y="584175"/>
              <a:ext cx="263400" cy="28800"/>
            </a:xfrm>
            <a:custGeom>
              <a:rect b="b" l="l" r="r" t="t"/>
              <a:pathLst>
                <a:path extrusionOk="0" h="1152" w="10536">
                  <a:moveTo>
                    <a:pt x="432" y="1"/>
                  </a:moveTo>
                  <a:lnTo>
                    <a:pt x="324" y="37"/>
                  </a:lnTo>
                  <a:lnTo>
                    <a:pt x="252" y="109"/>
                  </a:lnTo>
                  <a:lnTo>
                    <a:pt x="144" y="181"/>
                  </a:lnTo>
                  <a:lnTo>
                    <a:pt x="72" y="253"/>
                  </a:lnTo>
                  <a:lnTo>
                    <a:pt x="36" y="361"/>
                  </a:lnTo>
                  <a:lnTo>
                    <a:pt x="0" y="468"/>
                  </a:lnTo>
                  <a:lnTo>
                    <a:pt x="0" y="576"/>
                  </a:lnTo>
                  <a:lnTo>
                    <a:pt x="0" y="684"/>
                  </a:lnTo>
                  <a:lnTo>
                    <a:pt x="36" y="792"/>
                  </a:lnTo>
                  <a:lnTo>
                    <a:pt x="72" y="900"/>
                  </a:lnTo>
                  <a:lnTo>
                    <a:pt x="144" y="1008"/>
                  </a:lnTo>
                  <a:lnTo>
                    <a:pt x="252" y="1080"/>
                  </a:lnTo>
                  <a:lnTo>
                    <a:pt x="324" y="1116"/>
                  </a:lnTo>
                  <a:lnTo>
                    <a:pt x="432" y="1152"/>
                  </a:lnTo>
                  <a:lnTo>
                    <a:pt x="10068" y="1152"/>
                  </a:lnTo>
                  <a:lnTo>
                    <a:pt x="10176" y="1116"/>
                  </a:lnTo>
                  <a:lnTo>
                    <a:pt x="10284" y="1080"/>
                  </a:lnTo>
                  <a:lnTo>
                    <a:pt x="10356" y="1008"/>
                  </a:lnTo>
                  <a:lnTo>
                    <a:pt x="10428" y="900"/>
                  </a:lnTo>
                  <a:lnTo>
                    <a:pt x="10500" y="792"/>
                  </a:lnTo>
                  <a:lnTo>
                    <a:pt x="10535" y="684"/>
                  </a:lnTo>
                  <a:lnTo>
                    <a:pt x="10535" y="576"/>
                  </a:lnTo>
                  <a:lnTo>
                    <a:pt x="10535" y="468"/>
                  </a:lnTo>
                  <a:lnTo>
                    <a:pt x="10500" y="361"/>
                  </a:lnTo>
                  <a:lnTo>
                    <a:pt x="10428" y="253"/>
                  </a:lnTo>
                  <a:lnTo>
                    <a:pt x="10356" y="181"/>
                  </a:lnTo>
                  <a:lnTo>
                    <a:pt x="10284" y="109"/>
                  </a:lnTo>
                  <a:lnTo>
                    <a:pt x="10176" y="37"/>
                  </a:lnTo>
                  <a:lnTo>
                    <a:pt x="100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p:nvPr/>
          </p:nvSpPr>
          <p:spPr>
            <a:xfrm>
              <a:off x="2691775" y="562625"/>
              <a:ext cx="2236450" cy="4428850"/>
            </a:xfrm>
            <a:custGeom>
              <a:rect b="b" l="l" r="r" t="t"/>
              <a:pathLst>
                <a:path extrusionOk="0" h="177154" w="89458">
                  <a:moveTo>
                    <a:pt x="6796" y="0"/>
                  </a:moveTo>
                  <a:lnTo>
                    <a:pt x="6041" y="36"/>
                  </a:lnTo>
                  <a:lnTo>
                    <a:pt x="5322" y="108"/>
                  </a:lnTo>
                  <a:lnTo>
                    <a:pt x="4602" y="216"/>
                  </a:lnTo>
                  <a:lnTo>
                    <a:pt x="3955" y="396"/>
                  </a:lnTo>
                  <a:lnTo>
                    <a:pt x="3632" y="503"/>
                  </a:lnTo>
                  <a:lnTo>
                    <a:pt x="3344" y="611"/>
                  </a:lnTo>
                  <a:lnTo>
                    <a:pt x="3056" y="791"/>
                  </a:lnTo>
                  <a:lnTo>
                    <a:pt x="2769" y="935"/>
                  </a:lnTo>
                  <a:lnTo>
                    <a:pt x="2481" y="1151"/>
                  </a:lnTo>
                  <a:lnTo>
                    <a:pt x="2229" y="1366"/>
                  </a:lnTo>
                  <a:lnTo>
                    <a:pt x="1978" y="1618"/>
                  </a:lnTo>
                  <a:lnTo>
                    <a:pt x="1726" y="1906"/>
                  </a:lnTo>
                  <a:lnTo>
                    <a:pt x="1510" y="2193"/>
                  </a:lnTo>
                  <a:lnTo>
                    <a:pt x="1295" y="2553"/>
                  </a:lnTo>
                  <a:lnTo>
                    <a:pt x="1115" y="2912"/>
                  </a:lnTo>
                  <a:lnTo>
                    <a:pt x="935" y="3308"/>
                  </a:lnTo>
                  <a:lnTo>
                    <a:pt x="755" y="3775"/>
                  </a:lnTo>
                  <a:lnTo>
                    <a:pt x="611" y="4243"/>
                  </a:lnTo>
                  <a:lnTo>
                    <a:pt x="468" y="4782"/>
                  </a:lnTo>
                  <a:lnTo>
                    <a:pt x="360" y="5321"/>
                  </a:lnTo>
                  <a:lnTo>
                    <a:pt x="252" y="5933"/>
                  </a:lnTo>
                  <a:lnTo>
                    <a:pt x="180" y="6580"/>
                  </a:lnTo>
                  <a:lnTo>
                    <a:pt x="108" y="7263"/>
                  </a:lnTo>
                  <a:lnTo>
                    <a:pt x="36" y="8018"/>
                  </a:lnTo>
                  <a:lnTo>
                    <a:pt x="0" y="9636"/>
                  </a:lnTo>
                  <a:lnTo>
                    <a:pt x="0" y="168992"/>
                  </a:lnTo>
                  <a:lnTo>
                    <a:pt x="36" y="169819"/>
                  </a:lnTo>
                  <a:lnTo>
                    <a:pt x="180" y="170646"/>
                  </a:lnTo>
                  <a:lnTo>
                    <a:pt x="360" y="171437"/>
                  </a:lnTo>
                  <a:lnTo>
                    <a:pt x="611" y="172156"/>
                  </a:lnTo>
                  <a:lnTo>
                    <a:pt x="935" y="172875"/>
                  </a:lnTo>
                  <a:lnTo>
                    <a:pt x="1295" y="173558"/>
                  </a:lnTo>
                  <a:lnTo>
                    <a:pt x="1726" y="174170"/>
                  </a:lnTo>
                  <a:lnTo>
                    <a:pt x="2229" y="174745"/>
                  </a:lnTo>
                  <a:lnTo>
                    <a:pt x="2769" y="175284"/>
                  </a:lnTo>
                  <a:lnTo>
                    <a:pt x="3344" y="175752"/>
                  </a:lnTo>
                  <a:lnTo>
                    <a:pt x="3955" y="176183"/>
                  </a:lnTo>
                  <a:lnTo>
                    <a:pt x="4602" y="176507"/>
                  </a:lnTo>
                  <a:lnTo>
                    <a:pt x="5322" y="176794"/>
                  </a:lnTo>
                  <a:lnTo>
                    <a:pt x="6041" y="176974"/>
                  </a:lnTo>
                  <a:lnTo>
                    <a:pt x="6796" y="177118"/>
                  </a:lnTo>
                  <a:lnTo>
                    <a:pt x="7551" y="177154"/>
                  </a:lnTo>
                  <a:lnTo>
                    <a:pt x="81943" y="177154"/>
                  </a:lnTo>
                  <a:lnTo>
                    <a:pt x="82698" y="177118"/>
                  </a:lnTo>
                  <a:lnTo>
                    <a:pt x="83453" y="176974"/>
                  </a:lnTo>
                  <a:lnTo>
                    <a:pt x="84172" y="176794"/>
                  </a:lnTo>
                  <a:lnTo>
                    <a:pt x="84856" y="176507"/>
                  </a:lnTo>
                  <a:lnTo>
                    <a:pt x="85539" y="176183"/>
                  </a:lnTo>
                  <a:lnTo>
                    <a:pt x="86150" y="175752"/>
                  </a:lnTo>
                  <a:lnTo>
                    <a:pt x="86725" y="175284"/>
                  </a:lnTo>
                  <a:lnTo>
                    <a:pt x="87265" y="174745"/>
                  </a:lnTo>
                  <a:lnTo>
                    <a:pt x="87732" y="174170"/>
                  </a:lnTo>
                  <a:lnTo>
                    <a:pt x="88199" y="173558"/>
                  </a:lnTo>
                  <a:lnTo>
                    <a:pt x="88559" y="172875"/>
                  </a:lnTo>
                  <a:lnTo>
                    <a:pt x="88883" y="172156"/>
                  </a:lnTo>
                  <a:lnTo>
                    <a:pt x="89134" y="171437"/>
                  </a:lnTo>
                  <a:lnTo>
                    <a:pt x="89314" y="170646"/>
                  </a:lnTo>
                  <a:lnTo>
                    <a:pt x="89422" y="169819"/>
                  </a:lnTo>
                  <a:lnTo>
                    <a:pt x="89458" y="168992"/>
                  </a:lnTo>
                  <a:lnTo>
                    <a:pt x="89458" y="9636"/>
                  </a:lnTo>
                  <a:lnTo>
                    <a:pt x="89422" y="8126"/>
                  </a:lnTo>
                  <a:lnTo>
                    <a:pt x="89386" y="7443"/>
                  </a:lnTo>
                  <a:lnTo>
                    <a:pt x="89314" y="6796"/>
                  </a:lnTo>
                  <a:lnTo>
                    <a:pt x="89242" y="6184"/>
                  </a:lnTo>
                  <a:lnTo>
                    <a:pt x="89134" y="5609"/>
                  </a:lnTo>
                  <a:lnTo>
                    <a:pt x="89026" y="5070"/>
                  </a:lnTo>
                  <a:lnTo>
                    <a:pt x="88883" y="4566"/>
                  </a:lnTo>
                  <a:lnTo>
                    <a:pt x="88739" y="4099"/>
                  </a:lnTo>
                  <a:lnTo>
                    <a:pt x="88559" y="3668"/>
                  </a:lnTo>
                  <a:lnTo>
                    <a:pt x="88379" y="3272"/>
                  </a:lnTo>
                  <a:lnTo>
                    <a:pt x="88164" y="2876"/>
                  </a:lnTo>
                  <a:lnTo>
                    <a:pt x="87984" y="2553"/>
                  </a:lnTo>
                  <a:lnTo>
                    <a:pt x="87732" y="2229"/>
                  </a:lnTo>
                  <a:lnTo>
                    <a:pt x="87516" y="1942"/>
                  </a:lnTo>
                  <a:lnTo>
                    <a:pt x="87265" y="1654"/>
                  </a:lnTo>
                  <a:lnTo>
                    <a:pt x="87013" y="1438"/>
                  </a:lnTo>
                  <a:lnTo>
                    <a:pt x="86725" y="1223"/>
                  </a:lnTo>
                  <a:lnTo>
                    <a:pt x="86438" y="1007"/>
                  </a:lnTo>
                  <a:lnTo>
                    <a:pt x="86150" y="827"/>
                  </a:lnTo>
                  <a:lnTo>
                    <a:pt x="85826" y="683"/>
                  </a:lnTo>
                  <a:lnTo>
                    <a:pt x="85503" y="539"/>
                  </a:lnTo>
                  <a:lnTo>
                    <a:pt x="84856" y="324"/>
                  </a:lnTo>
                  <a:lnTo>
                    <a:pt x="84172" y="180"/>
                  </a:lnTo>
                  <a:lnTo>
                    <a:pt x="83453" y="72"/>
                  </a:lnTo>
                  <a:lnTo>
                    <a:pt x="82698" y="0"/>
                  </a:lnTo>
                  <a:lnTo>
                    <a:pt x="66842" y="0"/>
                  </a:lnTo>
                  <a:lnTo>
                    <a:pt x="66698" y="36"/>
                  </a:lnTo>
                  <a:lnTo>
                    <a:pt x="66374" y="180"/>
                  </a:lnTo>
                  <a:lnTo>
                    <a:pt x="66123" y="360"/>
                  </a:lnTo>
                  <a:lnTo>
                    <a:pt x="65907" y="647"/>
                  </a:lnTo>
                  <a:lnTo>
                    <a:pt x="65691" y="971"/>
                  </a:lnTo>
                  <a:lnTo>
                    <a:pt x="65547" y="1330"/>
                  </a:lnTo>
                  <a:lnTo>
                    <a:pt x="65475" y="1762"/>
                  </a:lnTo>
                  <a:lnTo>
                    <a:pt x="65439" y="2193"/>
                  </a:lnTo>
                  <a:lnTo>
                    <a:pt x="65439" y="2733"/>
                  </a:lnTo>
                  <a:lnTo>
                    <a:pt x="65404" y="3236"/>
                  </a:lnTo>
                  <a:lnTo>
                    <a:pt x="65368" y="3668"/>
                  </a:lnTo>
                  <a:lnTo>
                    <a:pt x="65260" y="4063"/>
                  </a:lnTo>
                  <a:lnTo>
                    <a:pt x="65152" y="4387"/>
                  </a:lnTo>
                  <a:lnTo>
                    <a:pt x="65008" y="4674"/>
                  </a:lnTo>
                  <a:lnTo>
                    <a:pt x="64828" y="4890"/>
                  </a:lnTo>
                  <a:lnTo>
                    <a:pt x="64648" y="5070"/>
                  </a:lnTo>
                  <a:lnTo>
                    <a:pt x="64433" y="5250"/>
                  </a:lnTo>
                  <a:lnTo>
                    <a:pt x="64181" y="5357"/>
                  </a:lnTo>
                  <a:lnTo>
                    <a:pt x="63893" y="5429"/>
                  </a:lnTo>
                  <a:lnTo>
                    <a:pt x="63606" y="5501"/>
                  </a:lnTo>
                  <a:lnTo>
                    <a:pt x="63318" y="5537"/>
                  </a:lnTo>
                  <a:lnTo>
                    <a:pt x="62671" y="5573"/>
                  </a:lnTo>
                  <a:lnTo>
                    <a:pt x="61952" y="5609"/>
                  </a:lnTo>
                  <a:lnTo>
                    <a:pt x="27506" y="5609"/>
                  </a:lnTo>
                  <a:lnTo>
                    <a:pt x="26823" y="5573"/>
                  </a:lnTo>
                  <a:lnTo>
                    <a:pt x="26176" y="5537"/>
                  </a:lnTo>
                  <a:lnTo>
                    <a:pt x="25852" y="5501"/>
                  </a:lnTo>
                  <a:lnTo>
                    <a:pt x="25565" y="5429"/>
                  </a:lnTo>
                  <a:lnTo>
                    <a:pt x="25313" y="5357"/>
                  </a:lnTo>
                  <a:lnTo>
                    <a:pt x="25061" y="5250"/>
                  </a:lnTo>
                  <a:lnTo>
                    <a:pt x="24810" y="5070"/>
                  </a:lnTo>
                  <a:lnTo>
                    <a:pt x="24630" y="4890"/>
                  </a:lnTo>
                  <a:lnTo>
                    <a:pt x="24450" y="4674"/>
                  </a:lnTo>
                  <a:lnTo>
                    <a:pt x="24306" y="4387"/>
                  </a:lnTo>
                  <a:lnTo>
                    <a:pt x="24198" y="4063"/>
                  </a:lnTo>
                  <a:lnTo>
                    <a:pt x="24090" y="3668"/>
                  </a:lnTo>
                  <a:lnTo>
                    <a:pt x="24054" y="3236"/>
                  </a:lnTo>
                  <a:lnTo>
                    <a:pt x="24019" y="2733"/>
                  </a:lnTo>
                  <a:lnTo>
                    <a:pt x="24019" y="2193"/>
                  </a:lnTo>
                  <a:lnTo>
                    <a:pt x="23983" y="1762"/>
                  </a:lnTo>
                  <a:lnTo>
                    <a:pt x="23911" y="1330"/>
                  </a:lnTo>
                  <a:lnTo>
                    <a:pt x="23767" y="971"/>
                  </a:lnTo>
                  <a:lnTo>
                    <a:pt x="23551" y="647"/>
                  </a:lnTo>
                  <a:lnTo>
                    <a:pt x="23335" y="360"/>
                  </a:lnTo>
                  <a:lnTo>
                    <a:pt x="23084" y="180"/>
                  </a:lnTo>
                  <a:lnTo>
                    <a:pt x="22760" y="36"/>
                  </a:lnTo>
                  <a:lnTo>
                    <a:pt x="226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9"/>
            <p:cNvSpPr/>
            <p:nvPr/>
          </p:nvSpPr>
          <p:spPr>
            <a:xfrm>
              <a:off x="2691775" y="562625"/>
              <a:ext cx="2236450" cy="4428850"/>
            </a:xfrm>
            <a:custGeom>
              <a:rect b="b" l="l" r="r" t="t"/>
              <a:pathLst>
                <a:path extrusionOk="0" fill="none" h="177154" w="89458">
                  <a:moveTo>
                    <a:pt x="89458" y="9636"/>
                  </a:moveTo>
                  <a:lnTo>
                    <a:pt x="89458" y="168992"/>
                  </a:lnTo>
                  <a:lnTo>
                    <a:pt x="89458" y="168992"/>
                  </a:lnTo>
                  <a:lnTo>
                    <a:pt x="89422" y="169819"/>
                  </a:lnTo>
                  <a:lnTo>
                    <a:pt x="89314" y="170646"/>
                  </a:lnTo>
                  <a:lnTo>
                    <a:pt x="89134" y="171437"/>
                  </a:lnTo>
                  <a:lnTo>
                    <a:pt x="88883" y="172156"/>
                  </a:lnTo>
                  <a:lnTo>
                    <a:pt x="88559" y="172875"/>
                  </a:lnTo>
                  <a:lnTo>
                    <a:pt x="88199" y="173558"/>
                  </a:lnTo>
                  <a:lnTo>
                    <a:pt x="87732" y="174170"/>
                  </a:lnTo>
                  <a:lnTo>
                    <a:pt x="87265" y="174745"/>
                  </a:lnTo>
                  <a:lnTo>
                    <a:pt x="86725" y="175284"/>
                  </a:lnTo>
                  <a:lnTo>
                    <a:pt x="86150" y="175752"/>
                  </a:lnTo>
                  <a:lnTo>
                    <a:pt x="85539" y="176183"/>
                  </a:lnTo>
                  <a:lnTo>
                    <a:pt x="84856" y="176507"/>
                  </a:lnTo>
                  <a:lnTo>
                    <a:pt x="84172" y="176794"/>
                  </a:lnTo>
                  <a:lnTo>
                    <a:pt x="83453" y="176974"/>
                  </a:lnTo>
                  <a:lnTo>
                    <a:pt x="82698" y="177118"/>
                  </a:lnTo>
                  <a:lnTo>
                    <a:pt x="81943" y="177154"/>
                  </a:lnTo>
                  <a:lnTo>
                    <a:pt x="7551" y="177154"/>
                  </a:lnTo>
                  <a:lnTo>
                    <a:pt x="7551" y="177154"/>
                  </a:lnTo>
                  <a:lnTo>
                    <a:pt x="6796" y="177118"/>
                  </a:lnTo>
                  <a:lnTo>
                    <a:pt x="6041" y="176974"/>
                  </a:lnTo>
                  <a:lnTo>
                    <a:pt x="5322" y="176794"/>
                  </a:lnTo>
                  <a:lnTo>
                    <a:pt x="4602" y="176507"/>
                  </a:lnTo>
                  <a:lnTo>
                    <a:pt x="3955" y="176183"/>
                  </a:lnTo>
                  <a:lnTo>
                    <a:pt x="3344" y="175752"/>
                  </a:lnTo>
                  <a:lnTo>
                    <a:pt x="2769" y="175284"/>
                  </a:lnTo>
                  <a:lnTo>
                    <a:pt x="2229" y="174745"/>
                  </a:lnTo>
                  <a:lnTo>
                    <a:pt x="1726" y="174170"/>
                  </a:lnTo>
                  <a:lnTo>
                    <a:pt x="1295" y="173558"/>
                  </a:lnTo>
                  <a:lnTo>
                    <a:pt x="935" y="172875"/>
                  </a:lnTo>
                  <a:lnTo>
                    <a:pt x="611" y="172156"/>
                  </a:lnTo>
                  <a:lnTo>
                    <a:pt x="360" y="171437"/>
                  </a:lnTo>
                  <a:lnTo>
                    <a:pt x="180" y="170646"/>
                  </a:lnTo>
                  <a:lnTo>
                    <a:pt x="36" y="169819"/>
                  </a:lnTo>
                  <a:lnTo>
                    <a:pt x="0" y="168992"/>
                  </a:lnTo>
                  <a:lnTo>
                    <a:pt x="0" y="9636"/>
                  </a:lnTo>
                  <a:lnTo>
                    <a:pt x="0" y="9636"/>
                  </a:lnTo>
                  <a:lnTo>
                    <a:pt x="36" y="8018"/>
                  </a:lnTo>
                  <a:lnTo>
                    <a:pt x="108" y="7263"/>
                  </a:lnTo>
                  <a:lnTo>
                    <a:pt x="180" y="6580"/>
                  </a:lnTo>
                  <a:lnTo>
                    <a:pt x="252" y="5933"/>
                  </a:lnTo>
                  <a:lnTo>
                    <a:pt x="360" y="5321"/>
                  </a:lnTo>
                  <a:lnTo>
                    <a:pt x="468" y="4782"/>
                  </a:lnTo>
                  <a:lnTo>
                    <a:pt x="611" y="4243"/>
                  </a:lnTo>
                  <a:lnTo>
                    <a:pt x="755" y="3775"/>
                  </a:lnTo>
                  <a:lnTo>
                    <a:pt x="935" y="3308"/>
                  </a:lnTo>
                  <a:lnTo>
                    <a:pt x="1115" y="2912"/>
                  </a:lnTo>
                  <a:lnTo>
                    <a:pt x="1295" y="2553"/>
                  </a:lnTo>
                  <a:lnTo>
                    <a:pt x="1510" y="2193"/>
                  </a:lnTo>
                  <a:lnTo>
                    <a:pt x="1726" y="1906"/>
                  </a:lnTo>
                  <a:lnTo>
                    <a:pt x="1978" y="1618"/>
                  </a:lnTo>
                  <a:lnTo>
                    <a:pt x="2229" y="1366"/>
                  </a:lnTo>
                  <a:lnTo>
                    <a:pt x="2481" y="1151"/>
                  </a:lnTo>
                  <a:lnTo>
                    <a:pt x="2769" y="935"/>
                  </a:lnTo>
                  <a:lnTo>
                    <a:pt x="3056" y="791"/>
                  </a:lnTo>
                  <a:lnTo>
                    <a:pt x="3344" y="611"/>
                  </a:lnTo>
                  <a:lnTo>
                    <a:pt x="3632" y="503"/>
                  </a:lnTo>
                  <a:lnTo>
                    <a:pt x="3955" y="396"/>
                  </a:lnTo>
                  <a:lnTo>
                    <a:pt x="4602" y="216"/>
                  </a:lnTo>
                  <a:lnTo>
                    <a:pt x="5322" y="108"/>
                  </a:lnTo>
                  <a:lnTo>
                    <a:pt x="6041" y="36"/>
                  </a:lnTo>
                  <a:lnTo>
                    <a:pt x="6796" y="0"/>
                  </a:lnTo>
                  <a:lnTo>
                    <a:pt x="7551" y="0"/>
                  </a:lnTo>
                  <a:lnTo>
                    <a:pt x="22472" y="0"/>
                  </a:lnTo>
                  <a:lnTo>
                    <a:pt x="22472" y="0"/>
                  </a:lnTo>
                  <a:lnTo>
                    <a:pt x="22616" y="0"/>
                  </a:lnTo>
                  <a:lnTo>
                    <a:pt x="22760" y="36"/>
                  </a:lnTo>
                  <a:lnTo>
                    <a:pt x="23084" y="180"/>
                  </a:lnTo>
                  <a:lnTo>
                    <a:pt x="23335" y="360"/>
                  </a:lnTo>
                  <a:lnTo>
                    <a:pt x="23551" y="647"/>
                  </a:lnTo>
                  <a:lnTo>
                    <a:pt x="23767" y="971"/>
                  </a:lnTo>
                  <a:lnTo>
                    <a:pt x="23911" y="1330"/>
                  </a:lnTo>
                  <a:lnTo>
                    <a:pt x="23983" y="1762"/>
                  </a:lnTo>
                  <a:lnTo>
                    <a:pt x="24019" y="2193"/>
                  </a:lnTo>
                  <a:lnTo>
                    <a:pt x="24019" y="2733"/>
                  </a:lnTo>
                  <a:lnTo>
                    <a:pt x="24019" y="2733"/>
                  </a:lnTo>
                  <a:lnTo>
                    <a:pt x="24054" y="3236"/>
                  </a:lnTo>
                  <a:lnTo>
                    <a:pt x="24090" y="3668"/>
                  </a:lnTo>
                  <a:lnTo>
                    <a:pt x="24198" y="4063"/>
                  </a:lnTo>
                  <a:lnTo>
                    <a:pt x="24306" y="4387"/>
                  </a:lnTo>
                  <a:lnTo>
                    <a:pt x="24450" y="4674"/>
                  </a:lnTo>
                  <a:lnTo>
                    <a:pt x="24630" y="4890"/>
                  </a:lnTo>
                  <a:lnTo>
                    <a:pt x="24810" y="5070"/>
                  </a:lnTo>
                  <a:lnTo>
                    <a:pt x="25061" y="5250"/>
                  </a:lnTo>
                  <a:lnTo>
                    <a:pt x="25313" y="5357"/>
                  </a:lnTo>
                  <a:lnTo>
                    <a:pt x="25565" y="5429"/>
                  </a:lnTo>
                  <a:lnTo>
                    <a:pt x="25852" y="5501"/>
                  </a:lnTo>
                  <a:lnTo>
                    <a:pt x="26176" y="5537"/>
                  </a:lnTo>
                  <a:lnTo>
                    <a:pt x="26823" y="5573"/>
                  </a:lnTo>
                  <a:lnTo>
                    <a:pt x="27506" y="5609"/>
                  </a:lnTo>
                  <a:lnTo>
                    <a:pt x="61952" y="5609"/>
                  </a:lnTo>
                  <a:lnTo>
                    <a:pt x="61952" y="5609"/>
                  </a:lnTo>
                  <a:lnTo>
                    <a:pt x="62671" y="5573"/>
                  </a:lnTo>
                  <a:lnTo>
                    <a:pt x="63318" y="5537"/>
                  </a:lnTo>
                  <a:lnTo>
                    <a:pt x="63606" y="5501"/>
                  </a:lnTo>
                  <a:lnTo>
                    <a:pt x="63893" y="5429"/>
                  </a:lnTo>
                  <a:lnTo>
                    <a:pt x="64181" y="5357"/>
                  </a:lnTo>
                  <a:lnTo>
                    <a:pt x="64433" y="5250"/>
                  </a:lnTo>
                  <a:lnTo>
                    <a:pt x="64648" y="5070"/>
                  </a:lnTo>
                  <a:lnTo>
                    <a:pt x="64828" y="4890"/>
                  </a:lnTo>
                  <a:lnTo>
                    <a:pt x="65008" y="4674"/>
                  </a:lnTo>
                  <a:lnTo>
                    <a:pt x="65152" y="4387"/>
                  </a:lnTo>
                  <a:lnTo>
                    <a:pt x="65260" y="4063"/>
                  </a:lnTo>
                  <a:lnTo>
                    <a:pt x="65368" y="3668"/>
                  </a:lnTo>
                  <a:lnTo>
                    <a:pt x="65404" y="3236"/>
                  </a:lnTo>
                  <a:lnTo>
                    <a:pt x="65439" y="2733"/>
                  </a:lnTo>
                  <a:lnTo>
                    <a:pt x="65439" y="2193"/>
                  </a:lnTo>
                  <a:lnTo>
                    <a:pt x="65439" y="2193"/>
                  </a:lnTo>
                  <a:lnTo>
                    <a:pt x="65475" y="1762"/>
                  </a:lnTo>
                  <a:lnTo>
                    <a:pt x="65547" y="1330"/>
                  </a:lnTo>
                  <a:lnTo>
                    <a:pt x="65691" y="971"/>
                  </a:lnTo>
                  <a:lnTo>
                    <a:pt x="65907" y="647"/>
                  </a:lnTo>
                  <a:lnTo>
                    <a:pt x="66123" y="360"/>
                  </a:lnTo>
                  <a:lnTo>
                    <a:pt x="66374" y="180"/>
                  </a:lnTo>
                  <a:lnTo>
                    <a:pt x="66698" y="36"/>
                  </a:lnTo>
                  <a:lnTo>
                    <a:pt x="66842" y="0"/>
                  </a:lnTo>
                  <a:lnTo>
                    <a:pt x="67022" y="0"/>
                  </a:lnTo>
                  <a:lnTo>
                    <a:pt x="81907" y="0"/>
                  </a:lnTo>
                  <a:lnTo>
                    <a:pt x="81907" y="0"/>
                  </a:lnTo>
                  <a:lnTo>
                    <a:pt x="82698" y="0"/>
                  </a:lnTo>
                  <a:lnTo>
                    <a:pt x="83453" y="72"/>
                  </a:lnTo>
                  <a:lnTo>
                    <a:pt x="84172" y="180"/>
                  </a:lnTo>
                  <a:lnTo>
                    <a:pt x="84856" y="324"/>
                  </a:lnTo>
                  <a:lnTo>
                    <a:pt x="85503" y="539"/>
                  </a:lnTo>
                  <a:lnTo>
                    <a:pt x="85826" y="683"/>
                  </a:lnTo>
                  <a:lnTo>
                    <a:pt x="86150" y="827"/>
                  </a:lnTo>
                  <a:lnTo>
                    <a:pt x="86438" y="1007"/>
                  </a:lnTo>
                  <a:lnTo>
                    <a:pt x="86725" y="1223"/>
                  </a:lnTo>
                  <a:lnTo>
                    <a:pt x="87013" y="1438"/>
                  </a:lnTo>
                  <a:lnTo>
                    <a:pt x="87265" y="1654"/>
                  </a:lnTo>
                  <a:lnTo>
                    <a:pt x="87516" y="1942"/>
                  </a:lnTo>
                  <a:lnTo>
                    <a:pt x="87732" y="2229"/>
                  </a:lnTo>
                  <a:lnTo>
                    <a:pt x="87984" y="2553"/>
                  </a:lnTo>
                  <a:lnTo>
                    <a:pt x="88164" y="2876"/>
                  </a:lnTo>
                  <a:lnTo>
                    <a:pt x="88379" y="3272"/>
                  </a:lnTo>
                  <a:lnTo>
                    <a:pt x="88559" y="3668"/>
                  </a:lnTo>
                  <a:lnTo>
                    <a:pt x="88739" y="4099"/>
                  </a:lnTo>
                  <a:lnTo>
                    <a:pt x="88883" y="4566"/>
                  </a:lnTo>
                  <a:lnTo>
                    <a:pt x="89026" y="5070"/>
                  </a:lnTo>
                  <a:lnTo>
                    <a:pt x="89134" y="5609"/>
                  </a:lnTo>
                  <a:lnTo>
                    <a:pt x="89242" y="6184"/>
                  </a:lnTo>
                  <a:lnTo>
                    <a:pt x="89314" y="6796"/>
                  </a:lnTo>
                  <a:lnTo>
                    <a:pt x="89386" y="7443"/>
                  </a:lnTo>
                  <a:lnTo>
                    <a:pt x="89422" y="8126"/>
                  </a:lnTo>
                  <a:lnTo>
                    <a:pt x="89458" y="96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9"/>
            <p:cNvSpPr/>
            <p:nvPr/>
          </p:nvSpPr>
          <p:spPr>
            <a:xfrm>
              <a:off x="2691775" y="562625"/>
              <a:ext cx="2236450" cy="537550"/>
            </a:xfrm>
            <a:custGeom>
              <a:rect b="b" l="l" r="r" t="t"/>
              <a:pathLst>
                <a:path extrusionOk="0" h="21502" w="89458">
                  <a:moveTo>
                    <a:pt x="7551" y="0"/>
                  </a:moveTo>
                  <a:lnTo>
                    <a:pt x="6796" y="36"/>
                  </a:lnTo>
                  <a:lnTo>
                    <a:pt x="6041" y="36"/>
                  </a:lnTo>
                  <a:lnTo>
                    <a:pt x="5322" y="108"/>
                  </a:lnTo>
                  <a:lnTo>
                    <a:pt x="4602" y="216"/>
                  </a:lnTo>
                  <a:lnTo>
                    <a:pt x="3955" y="396"/>
                  </a:lnTo>
                  <a:lnTo>
                    <a:pt x="3632" y="503"/>
                  </a:lnTo>
                  <a:lnTo>
                    <a:pt x="3344" y="647"/>
                  </a:lnTo>
                  <a:lnTo>
                    <a:pt x="3020" y="791"/>
                  </a:lnTo>
                  <a:lnTo>
                    <a:pt x="2733" y="971"/>
                  </a:lnTo>
                  <a:lnTo>
                    <a:pt x="2481" y="1151"/>
                  </a:lnTo>
                  <a:lnTo>
                    <a:pt x="2193" y="1366"/>
                  </a:lnTo>
                  <a:lnTo>
                    <a:pt x="1942" y="1618"/>
                  </a:lnTo>
                  <a:lnTo>
                    <a:pt x="1726" y="1906"/>
                  </a:lnTo>
                  <a:lnTo>
                    <a:pt x="1510" y="2193"/>
                  </a:lnTo>
                  <a:lnTo>
                    <a:pt x="1295" y="2553"/>
                  </a:lnTo>
                  <a:lnTo>
                    <a:pt x="1079" y="2912"/>
                  </a:lnTo>
                  <a:lnTo>
                    <a:pt x="899" y="3344"/>
                  </a:lnTo>
                  <a:lnTo>
                    <a:pt x="719" y="3775"/>
                  </a:lnTo>
                  <a:lnTo>
                    <a:pt x="575" y="4243"/>
                  </a:lnTo>
                  <a:lnTo>
                    <a:pt x="432" y="4782"/>
                  </a:lnTo>
                  <a:lnTo>
                    <a:pt x="324" y="5321"/>
                  </a:lnTo>
                  <a:lnTo>
                    <a:pt x="216" y="5933"/>
                  </a:lnTo>
                  <a:lnTo>
                    <a:pt x="144" y="6580"/>
                  </a:lnTo>
                  <a:lnTo>
                    <a:pt x="72" y="7263"/>
                  </a:lnTo>
                  <a:lnTo>
                    <a:pt x="36" y="8018"/>
                  </a:lnTo>
                  <a:lnTo>
                    <a:pt x="0" y="9636"/>
                  </a:lnTo>
                  <a:lnTo>
                    <a:pt x="0" y="21502"/>
                  </a:lnTo>
                  <a:lnTo>
                    <a:pt x="89458" y="21502"/>
                  </a:lnTo>
                  <a:lnTo>
                    <a:pt x="89458" y="9636"/>
                  </a:lnTo>
                  <a:lnTo>
                    <a:pt x="89422" y="8126"/>
                  </a:lnTo>
                  <a:lnTo>
                    <a:pt x="89386" y="7443"/>
                  </a:lnTo>
                  <a:lnTo>
                    <a:pt x="89314" y="6796"/>
                  </a:lnTo>
                  <a:lnTo>
                    <a:pt x="89242" y="6184"/>
                  </a:lnTo>
                  <a:lnTo>
                    <a:pt x="89134" y="5609"/>
                  </a:lnTo>
                  <a:lnTo>
                    <a:pt x="89026" y="5070"/>
                  </a:lnTo>
                  <a:lnTo>
                    <a:pt x="88883" y="4566"/>
                  </a:lnTo>
                  <a:lnTo>
                    <a:pt x="88739" y="4099"/>
                  </a:lnTo>
                  <a:lnTo>
                    <a:pt x="88559" y="3668"/>
                  </a:lnTo>
                  <a:lnTo>
                    <a:pt x="88379" y="3272"/>
                  </a:lnTo>
                  <a:lnTo>
                    <a:pt x="88199" y="2876"/>
                  </a:lnTo>
                  <a:lnTo>
                    <a:pt x="87984" y="2553"/>
                  </a:lnTo>
                  <a:lnTo>
                    <a:pt x="87732" y="2229"/>
                  </a:lnTo>
                  <a:lnTo>
                    <a:pt x="87516" y="1942"/>
                  </a:lnTo>
                  <a:lnTo>
                    <a:pt x="87265" y="1654"/>
                  </a:lnTo>
                  <a:lnTo>
                    <a:pt x="87013" y="1438"/>
                  </a:lnTo>
                  <a:lnTo>
                    <a:pt x="86725" y="1223"/>
                  </a:lnTo>
                  <a:lnTo>
                    <a:pt x="86438" y="1007"/>
                  </a:lnTo>
                  <a:lnTo>
                    <a:pt x="86150" y="827"/>
                  </a:lnTo>
                  <a:lnTo>
                    <a:pt x="85826" y="683"/>
                  </a:lnTo>
                  <a:lnTo>
                    <a:pt x="85539" y="539"/>
                  </a:lnTo>
                  <a:lnTo>
                    <a:pt x="84856" y="324"/>
                  </a:lnTo>
                  <a:lnTo>
                    <a:pt x="84172" y="180"/>
                  </a:lnTo>
                  <a:lnTo>
                    <a:pt x="83453" y="72"/>
                  </a:lnTo>
                  <a:lnTo>
                    <a:pt x="82698" y="0"/>
                  </a:lnTo>
                  <a:lnTo>
                    <a:pt x="66878" y="0"/>
                  </a:lnTo>
                  <a:lnTo>
                    <a:pt x="66698" y="36"/>
                  </a:lnTo>
                  <a:lnTo>
                    <a:pt x="66410" y="180"/>
                  </a:lnTo>
                  <a:lnTo>
                    <a:pt x="66159" y="360"/>
                  </a:lnTo>
                  <a:lnTo>
                    <a:pt x="65907" y="647"/>
                  </a:lnTo>
                  <a:lnTo>
                    <a:pt x="65727" y="971"/>
                  </a:lnTo>
                  <a:lnTo>
                    <a:pt x="65583" y="1330"/>
                  </a:lnTo>
                  <a:lnTo>
                    <a:pt x="65475" y="1762"/>
                  </a:lnTo>
                  <a:lnTo>
                    <a:pt x="65439" y="2193"/>
                  </a:lnTo>
                  <a:lnTo>
                    <a:pt x="65439" y="2733"/>
                  </a:lnTo>
                  <a:lnTo>
                    <a:pt x="65439" y="3236"/>
                  </a:lnTo>
                  <a:lnTo>
                    <a:pt x="65368" y="3703"/>
                  </a:lnTo>
                  <a:lnTo>
                    <a:pt x="65296" y="4063"/>
                  </a:lnTo>
                  <a:lnTo>
                    <a:pt x="65188" y="4387"/>
                  </a:lnTo>
                  <a:lnTo>
                    <a:pt x="65044" y="4674"/>
                  </a:lnTo>
                  <a:lnTo>
                    <a:pt x="64864" y="4926"/>
                  </a:lnTo>
                  <a:lnTo>
                    <a:pt x="64648" y="5106"/>
                  </a:lnTo>
                  <a:lnTo>
                    <a:pt x="64433" y="5250"/>
                  </a:lnTo>
                  <a:lnTo>
                    <a:pt x="64181" y="5357"/>
                  </a:lnTo>
                  <a:lnTo>
                    <a:pt x="63929" y="5465"/>
                  </a:lnTo>
                  <a:lnTo>
                    <a:pt x="63642" y="5537"/>
                  </a:lnTo>
                  <a:lnTo>
                    <a:pt x="63318" y="5573"/>
                  </a:lnTo>
                  <a:lnTo>
                    <a:pt x="62671" y="5609"/>
                  </a:lnTo>
                  <a:lnTo>
                    <a:pt x="26823" y="5609"/>
                  </a:lnTo>
                  <a:lnTo>
                    <a:pt x="26140" y="5573"/>
                  </a:lnTo>
                  <a:lnTo>
                    <a:pt x="25852" y="5537"/>
                  </a:lnTo>
                  <a:lnTo>
                    <a:pt x="25565" y="5465"/>
                  </a:lnTo>
                  <a:lnTo>
                    <a:pt x="25313" y="5357"/>
                  </a:lnTo>
                  <a:lnTo>
                    <a:pt x="25061" y="5250"/>
                  </a:lnTo>
                  <a:lnTo>
                    <a:pt x="24810" y="5106"/>
                  </a:lnTo>
                  <a:lnTo>
                    <a:pt x="24630" y="4926"/>
                  </a:lnTo>
                  <a:lnTo>
                    <a:pt x="24450" y="4674"/>
                  </a:lnTo>
                  <a:lnTo>
                    <a:pt x="24306" y="4387"/>
                  </a:lnTo>
                  <a:lnTo>
                    <a:pt x="24198" y="4063"/>
                  </a:lnTo>
                  <a:lnTo>
                    <a:pt x="24090" y="3703"/>
                  </a:lnTo>
                  <a:lnTo>
                    <a:pt x="24054" y="3236"/>
                  </a:lnTo>
                  <a:lnTo>
                    <a:pt x="24019" y="2733"/>
                  </a:lnTo>
                  <a:lnTo>
                    <a:pt x="24019" y="2229"/>
                  </a:lnTo>
                  <a:lnTo>
                    <a:pt x="23983" y="1762"/>
                  </a:lnTo>
                  <a:lnTo>
                    <a:pt x="23911" y="1366"/>
                  </a:lnTo>
                  <a:lnTo>
                    <a:pt x="23767" y="971"/>
                  </a:lnTo>
                  <a:lnTo>
                    <a:pt x="23551" y="647"/>
                  </a:lnTo>
                  <a:lnTo>
                    <a:pt x="23335" y="396"/>
                  </a:lnTo>
                  <a:lnTo>
                    <a:pt x="23084" y="180"/>
                  </a:lnTo>
                  <a:lnTo>
                    <a:pt x="22760" y="72"/>
                  </a:lnTo>
                  <a:lnTo>
                    <a:pt x="22616" y="36"/>
                  </a:lnTo>
                  <a:lnTo>
                    <a:pt x="2247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9"/>
            <p:cNvSpPr/>
            <p:nvPr/>
          </p:nvSpPr>
          <p:spPr>
            <a:xfrm>
              <a:off x="2838275" y="831375"/>
              <a:ext cx="75550" cy="124075"/>
            </a:xfrm>
            <a:custGeom>
              <a:rect b="b" l="l" r="r" t="t"/>
              <a:pathLst>
                <a:path extrusionOk="0" h="4963" w="3022">
                  <a:moveTo>
                    <a:pt x="2626" y="1"/>
                  </a:moveTo>
                  <a:lnTo>
                    <a:pt x="1" y="2482"/>
                  </a:lnTo>
                  <a:lnTo>
                    <a:pt x="2626" y="4963"/>
                  </a:lnTo>
                  <a:lnTo>
                    <a:pt x="3021" y="4531"/>
                  </a:lnTo>
                  <a:lnTo>
                    <a:pt x="864" y="2482"/>
                  </a:lnTo>
                  <a:lnTo>
                    <a:pt x="3021" y="432"/>
                  </a:lnTo>
                  <a:lnTo>
                    <a:pt x="26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9"/>
            <p:cNvSpPr/>
            <p:nvPr/>
          </p:nvSpPr>
          <p:spPr>
            <a:xfrm>
              <a:off x="4635175" y="826900"/>
              <a:ext cx="136650" cy="133050"/>
            </a:xfrm>
            <a:custGeom>
              <a:rect b="b" l="l" r="r" t="t"/>
              <a:pathLst>
                <a:path extrusionOk="0" h="5322" w="5466">
                  <a:moveTo>
                    <a:pt x="2733" y="1690"/>
                  </a:moveTo>
                  <a:lnTo>
                    <a:pt x="2913" y="1726"/>
                  </a:lnTo>
                  <a:lnTo>
                    <a:pt x="3093" y="1798"/>
                  </a:lnTo>
                  <a:lnTo>
                    <a:pt x="3272" y="1870"/>
                  </a:lnTo>
                  <a:lnTo>
                    <a:pt x="3416" y="1978"/>
                  </a:lnTo>
                  <a:lnTo>
                    <a:pt x="3524" y="2121"/>
                  </a:lnTo>
                  <a:lnTo>
                    <a:pt x="3632" y="2301"/>
                  </a:lnTo>
                  <a:lnTo>
                    <a:pt x="3668" y="2481"/>
                  </a:lnTo>
                  <a:lnTo>
                    <a:pt x="3704" y="2697"/>
                  </a:lnTo>
                  <a:lnTo>
                    <a:pt x="3668" y="2912"/>
                  </a:lnTo>
                  <a:lnTo>
                    <a:pt x="3596" y="3092"/>
                  </a:lnTo>
                  <a:lnTo>
                    <a:pt x="3524" y="3236"/>
                  </a:lnTo>
                  <a:lnTo>
                    <a:pt x="3380" y="3380"/>
                  </a:lnTo>
                  <a:lnTo>
                    <a:pt x="3236" y="3524"/>
                  </a:lnTo>
                  <a:lnTo>
                    <a:pt x="3057" y="3596"/>
                  </a:lnTo>
                  <a:lnTo>
                    <a:pt x="2877" y="3632"/>
                  </a:lnTo>
                  <a:lnTo>
                    <a:pt x="2697" y="3667"/>
                  </a:lnTo>
                  <a:lnTo>
                    <a:pt x="2481" y="3632"/>
                  </a:lnTo>
                  <a:lnTo>
                    <a:pt x="2302" y="3560"/>
                  </a:lnTo>
                  <a:lnTo>
                    <a:pt x="2122" y="3488"/>
                  </a:lnTo>
                  <a:lnTo>
                    <a:pt x="1978" y="3344"/>
                  </a:lnTo>
                  <a:lnTo>
                    <a:pt x="1870" y="3200"/>
                  </a:lnTo>
                  <a:lnTo>
                    <a:pt x="1798" y="3056"/>
                  </a:lnTo>
                  <a:lnTo>
                    <a:pt x="1726" y="2841"/>
                  </a:lnTo>
                  <a:lnTo>
                    <a:pt x="1726" y="2661"/>
                  </a:lnTo>
                  <a:lnTo>
                    <a:pt x="1762" y="2445"/>
                  </a:lnTo>
                  <a:lnTo>
                    <a:pt x="1798" y="2265"/>
                  </a:lnTo>
                  <a:lnTo>
                    <a:pt x="1906" y="2121"/>
                  </a:lnTo>
                  <a:lnTo>
                    <a:pt x="2014" y="1978"/>
                  </a:lnTo>
                  <a:lnTo>
                    <a:pt x="2194" y="1834"/>
                  </a:lnTo>
                  <a:lnTo>
                    <a:pt x="2337" y="1762"/>
                  </a:lnTo>
                  <a:lnTo>
                    <a:pt x="2517" y="1726"/>
                  </a:lnTo>
                  <a:lnTo>
                    <a:pt x="2733" y="1690"/>
                  </a:lnTo>
                  <a:close/>
                  <a:moveTo>
                    <a:pt x="2733" y="1330"/>
                  </a:moveTo>
                  <a:lnTo>
                    <a:pt x="2445" y="1366"/>
                  </a:lnTo>
                  <a:lnTo>
                    <a:pt x="2194" y="1438"/>
                  </a:lnTo>
                  <a:lnTo>
                    <a:pt x="1978" y="1546"/>
                  </a:lnTo>
                  <a:lnTo>
                    <a:pt x="1798" y="1726"/>
                  </a:lnTo>
                  <a:lnTo>
                    <a:pt x="1618" y="1906"/>
                  </a:lnTo>
                  <a:lnTo>
                    <a:pt x="1510" y="2157"/>
                  </a:lnTo>
                  <a:lnTo>
                    <a:pt x="1439" y="2409"/>
                  </a:lnTo>
                  <a:lnTo>
                    <a:pt x="1403" y="2661"/>
                  </a:lnTo>
                  <a:lnTo>
                    <a:pt x="1439" y="2912"/>
                  </a:lnTo>
                  <a:lnTo>
                    <a:pt x="1510" y="3164"/>
                  </a:lnTo>
                  <a:lnTo>
                    <a:pt x="1618" y="3416"/>
                  </a:lnTo>
                  <a:lnTo>
                    <a:pt x="1798" y="3596"/>
                  </a:lnTo>
                  <a:lnTo>
                    <a:pt x="1978" y="3775"/>
                  </a:lnTo>
                  <a:lnTo>
                    <a:pt x="2230" y="3883"/>
                  </a:lnTo>
                  <a:lnTo>
                    <a:pt x="2481" y="3955"/>
                  </a:lnTo>
                  <a:lnTo>
                    <a:pt x="2733" y="3991"/>
                  </a:lnTo>
                  <a:lnTo>
                    <a:pt x="2985" y="3955"/>
                  </a:lnTo>
                  <a:lnTo>
                    <a:pt x="3236" y="3883"/>
                  </a:lnTo>
                  <a:lnTo>
                    <a:pt x="3488" y="3775"/>
                  </a:lnTo>
                  <a:lnTo>
                    <a:pt x="3668" y="3596"/>
                  </a:lnTo>
                  <a:lnTo>
                    <a:pt x="3848" y="3416"/>
                  </a:lnTo>
                  <a:lnTo>
                    <a:pt x="3955" y="3164"/>
                  </a:lnTo>
                  <a:lnTo>
                    <a:pt x="4027" y="2912"/>
                  </a:lnTo>
                  <a:lnTo>
                    <a:pt x="4063" y="2661"/>
                  </a:lnTo>
                  <a:lnTo>
                    <a:pt x="4027" y="2373"/>
                  </a:lnTo>
                  <a:lnTo>
                    <a:pt x="3955" y="2121"/>
                  </a:lnTo>
                  <a:lnTo>
                    <a:pt x="3848" y="1906"/>
                  </a:lnTo>
                  <a:lnTo>
                    <a:pt x="3668" y="1726"/>
                  </a:lnTo>
                  <a:lnTo>
                    <a:pt x="3452" y="1546"/>
                  </a:lnTo>
                  <a:lnTo>
                    <a:pt x="3236" y="1438"/>
                  </a:lnTo>
                  <a:lnTo>
                    <a:pt x="2985" y="1366"/>
                  </a:lnTo>
                  <a:lnTo>
                    <a:pt x="2733" y="1330"/>
                  </a:lnTo>
                  <a:close/>
                  <a:moveTo>
                    <a:pt x="3236" y="360"/>
                  </a:moveTo>
                  <a:lnTo>
                    <a:pt x="3236" y="611"/>
                  </a:lnTo>
                  <a:lnTo>
                    <a:pt x="3272" y="755"/>
                  </a:lnTo>
                  <a:lnTo>
                    <a:pt x="3344" y="899"/>
                  </a:lnTo>
                  <a:lnTo>
                    <a:pt x="3416" y="1007"/>
                  </a:lnTo>
                  <a:lnTo>
                    <a:pt x="3524" y="1079"/>
                  </a:lnTo>
                  <a:lnTo>
                    <a:pt x="3704" y="1187"/>
                  </a:lnTo>
                  <a:lnTo>
                    <a:pt x="3812" y="1223"/>
                  </a:lnTo>
                  <a:lnTo>
                    <a:pt x="3955" y="1258"/>
                  </a:lnTo>
                  <a:lnTo>
                    <a:pt x="4099" y="1223"/>
                  </a:lnTo>
                  <a:lnTo>
                    <a:pt x="4243" y="1187"/>
                  </a:lnTo>
                  <a:lnTo>
                    <a:pt x="4459" y="1043"/>
                  </a:lnTo>
                  <a:lnTo>
                    <a:pt x="4962" y="1942"/>
                  </a:lnTo>
                  <a:lnTo>
                    <a:pt x="4747" y="2085"/>
                  </a:lnTo>
                  <a:lnTo>
                    <a:pt x="4639" y="2157"/>
                  </a:lnTo>
                  <a:lnTo>
                    <a:pt x="4567" y="2265"/>
                  </a:lnTo>
                  <a:lnTo>
                    <a:pt x="4495" y="2409"/>
                  </a:lnTo>
                  <a:lnTo>
                    <a:pt x="4495" y="2553"/>
                  </a:lnTo>
                  <a:lnTo>
                    <a:pt x="4495" y="2733"/>
                  </a:lnTo>
                  <a:lnTo>
                    <a:pt x="4495" y="2912"/>
                  </a:lnTo>
                  <a:lnTo>
                    <a:pt x="4531" y="3020"/>
                  </a:lnTo>
                  <a:lnTo>
                    <a:pt x="4639" y="3164"/>
                  </a:lnTo>
                  <a:lnTo>
                    <a:pt x="4747" y="3236"/>
                  </a:lnTo>
                  <a:lnTo>
                    <a:pt x="4962" y="3380"/>
                  </a:lnTo>
                  <a:lnTo>
                    <a:pt x="4459" y="4243"/>
                  </a:lnTo>
                  <a:lnTo>
                    <a:pt x="4243" y="4135"/>
                  </a:lnTo>
                  <a:lnTo>
                    <a:pt x="4099" y="4063"/>
                  </a:lnTo>
                  <a:lnTo>
                    <a:pt x="3812" y="4063"/>
                  </a:lnTo>
                  <a:lnTo>
                    <a:pt x="3704" y="4135"/>
                  </a:lnTo>
                  <a:lnTo>
                    <a:pt x="3524" y="4243"/>
                  </a:lnTo>
                  <a:lnTo>
                    <a:pt x="3416" y="4315"/>
                  </a:lnTo>
                  <a:lnTo>
                    <a:pt x="3308" y="4423"/>
                  </a:lnTo>
                  <a:lnTo>
                    <a:pt x="3272" y="4566"/>
                  </a:lnTo>
                  <a:lnTo>
                    <a:pt x="3236" y="4674"/>
                  </a:lnTo>
                  <a:lnTo>
                    <a:pt x="3236" y="4926"/>
                  </a:lnTo>
                  <a:lnTo>
                    <a:pt x="2230" y="4926"/>
                  </a:lnTo>
                  <a:lnTo>
                    <a:pt x="2230" y="4674"/>
                  </a:lnTo>
                  <a:lnTo>
                    <a:pt x="2194" y="4566"/>
                  </a:lnTo>
                  <a:lnTo>
                    <a:pt x="2122" y="4423"/>
                  </a:lnTo>
                  <a:lnTo>
                    <a:pt x="2050" y="4315"/>
                  </a:lnTo>
                  <a:lnTo>
                    <a:pt x="1942" y="4243"/>
                  </a:lnTo>
                  <a:lnTo>
                    <a:pt x="1762" y="4135"/>
                  </a:lnTo>
                  <a:lnTo>
                    <a:pt x="1654" y="4063"/>
                  </a:lnTo>
                  <a:lnTo>
                    <a:pt x="1367" y="4063"/>
                  </a:lnTo>
                  <a:lnTo>
                    <a:pt x="1223" y="4135"/>
                  </a:lnTo>
                  <a:lnTo>
                    <a:pt x="1007" y="4243"/>
                  </a:lnTo>
                  <a:lnTo>
                    <a:pt x="540" y="3380"/>
                  </a:lnTo>
                  <a:lnTo>
                    <a:pt x="719" y="3236"/>
                  </a:lnTo>
                  <a:lnTo>
                    <a:pt x="863" y="3164"/>
                  </a:lnTo>
                  <a:lnTo>
                    <a:pt x="935" y="3020"/>
                  </a:lnTo>
                  <a:lnTo>
                    <a:pt x="971" y="2912"/>
                  </a:lnTo>
                  <a:lnTo>
                    <a:pt x="1007" y="2733"/>
                  </a:lnTo>
                  <a:lnTo>
                    <a:pt x="1007" y="2553"/>
                  </a:lnTo>
                  <a:lnTo>
                    <a:pt x="971" y="2409"/>
                  </a:lnTo>
                  <a:lnTo>
                    <a:pt x="935" y="2265"/>
                  </a:lnTo>
                  <a:lnTo>
                    <a:pt x="863" y="2157"/>
                  </a:lnTo>
                  <a:lnTo>
                    <a:pt x="719" y="2085"/>
                  </a:lnTo>
                  <a:lnTo>
                    <a:pt x="540" y="1942"/>
                  </a:lnTo>
                  <a:lnTo>
                    <a:pt x="1007" y="1043"/>
                  </a:lnTo>
                  <a:lnTo>
                    <a:pt x="1223" y="1187"/>
                  </a:lnTo>
                  <a:lnTo>
                    <a:pt x="1367" y="1223"/>
                  </a:lnTo>
                  <a:lnTo>
                    <a:pt x="1510" y="1258"/>
                  </a:lnTo>
                  <a:lnTo>
                    <a:pt x="1654" y="1223"/>
                  </a:lnTo>
                  <a:lnTo>
                    <a:pt x="1762" y="1187"/>
                  </a:lnTo>
                  <a:lnTo>
                    <a:pt x="1942" y="1079"/>
                  </a:lnTo>
                  <a:lnTo>
                    <a:pt x="2050" y="1007"/>
                  </a:lnTo>
                  <a:lnTo>
                    <a:pt x="2122" y="899"/>
                  </a:lnTo>
                  <a:lnTo>
                    <a:pt x="2194" y="755"/>
                  </a:lnTo>
                  <a:lnTo>
                    <a:pt x="2230" y="611"/>
                  </a:lnTo>
                  <a:lnTo>
                    <a:pt x="2230" y="360"/>
                  </a:lnTo>
                  <a:close/>
                  <a:moveTo>
                    <a:pt x="1834" y="0"/>
                  </a:moveTo>
                  <a:lnTo>
                    <a:pt x="1834" y="647"/>
                  </a:lnTo>
                  <a:lnTo>
                    <a:pt x="1834" y="719"/>
                  </a:lnTo>
                  <a:lnTo>
                    <a:pt x="1762" y="755"/>
                  </a:lnTo>
                  <a:lnTo>
                    <a:pt x="1582" y="863"/>
                  </a:lnTo>
                  <a:lnTo>
                    <a:pt x="1475" y="899"/>
                  </a:lnTo>
                  <a:lnTo>
                    <a:pt x="1403" y="863"/>
                  </a:lnTo>
                  <a:lnTo>
                    <a:pt x="863" y="575"/>
                  </a:lnTo>
                  <a:lnTo>
                    <a:pt x="0" y="2085"/>
                  </a:lnTo>
                  <a:lnTo>
                    <a:pt x="540" y="2409"/>
                  </a:lnTo>
                  <a:lnTo>
                    <a:pt x="576" y="2481"/>
                  </a:lnTo>
                  <a:lnTo>
                    <a:pt x="612" y="2553"/>
                  </a:lnTo>
                  <a:lnTo>
                    <a:pt x="612" y="2661"/>
                  </a:lnTo>
                  <a:lnTo>
                    <a:pt x="612" y="2769"/>
                  </a:lnTo>
                  <a:lnTo>
                    <a:pt x="576" y="2841"/>
                  </a:lnTo>
                  <a:lnTo>
                    <a:pt x="540" y="2912"/>
                  </a:lnTo>
                  <a:lnTo>
                    <a:pt x="0" y="3236"/>
                  </a:lnTo>
                  <a:lnTo>
                    <a:pt x="863" y="4746"/>
                  </a:lnTo>
                  <a:lnTo>
                    <a:pt x="1403" y="4459"/>
                  </a:lnTo>
                  <a:lnTo>
                    <a:pt x="1475" y="4423"/>
                  </a:lnTo>
                  <a:lnTo>
                    <a:pt x="1582" y="4459"/>
                  </a:lnTo>
                  <a:lnTo>
                    <a:pt x="1762" y="4566"/>
                  </a:lnTo>
                  <a:lnTo>
                    <a:pt x="1834" y="4602"/>
                  </a:lnTo>
                  <a:lnTo>
                    <a:pt x="1834" y="4674"/>
                  </a:lnTo>
                  <a:lnTo>
                    <a:pt x="1834" y="5321"/>
                  </a:lnTo>
                  <a:lnTo>
                    <a:pt x="3632" y="5321"/>
                  </a:lnTo>
                  <a:lnTo>
                    <a:pt x="3596" y="4674"/>
                  </a:lnTo>
                  <a:lnTo>
                    <a:pt x="3632" y="4602"/>
                  </a:lnTo>
                  <a:lnTo>
                    <a:pt x="3704" y="4566"/>
                  </a:lnTo>
                  <a:lnTo>
                    <a:pt x="3884" y="4459"/>
                  </a:lnTo>
                  <a:lnTo>
                    <a:pt x="3955" y="4423"/>
                  </a:lnTo>
                  <a:lnTo>
                    <a:pt x="4063" y="4459"/>
                  </a:lnTo>
                  <a:lnTo>
                    <a:pt x="4567" y="4746"/>
                  </a:lnTo>
                  <a:lnTo>
                    <a:pt x="5466" y="3200"/>
                  </a:lnTo>
                  <a:lnTo>
                    <a:pt x="4926" y="2912"/>
                  </a:lnTo>
                  <a:lnTo>
                    <a:pt x="4890" y="2841"/>
                  </a:lnTo>
                  <a:lnTo>
                    <a:pt x="4854" y="2769"/>
                  </a:lnTo>
                  <a:lnTo>
                    <a:pt x="4854" y="2661"/>
                  </a:lnTo>
                  <a:lnTo>
                    <a:pt x="4854" y="2553"/>
                  </a:lnTo>
                  <a:lnTo>
                    <a:pt x="4890" y="2481"/>
                  </a:lnTo>
                  <a:lnTo>
                    <a:pt x="4926" y="2409"/>
                  </a:lnTo>
                  <a:lnTo>
                    <a:pt x="5466" y="2085"/>
                  </a:lnTo>
                  <a:lnTo>
                    <a:pt x="4603" y="575"/>
                  </a:lnTo>
                  <a:lnTo>
                    <a:pt x="4063" y="863"/>
                  </a:lnTo>
                  <a:lnTo>
                    <a:pt x="3991" y="899"/>
                  </a:lnTo>
                  <a:lnTo>
                    <a:pt x="3884" y="863"/>
                  </a:lnTo>
                  <a:lnTo>
                    <a:pt x="3704" y="755"/>
                  </a:lnTo>
                  <a:lnTo>
                    <a:pt x="3632" y="719"/>
                  </a:lnTo>
                  <a:lnTo>
                    <a:pt x="3632" y="611"/>
                  </a:lnTo>
                  <a:lnTo>
                    <a:pt x="36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9"/>
            <p:cNvSpPr/>
            <p:nvPr/>
          </p:nvSpPr>
          <p:spPr>
            <a:xfrm>
              <a:off x="3107950" y="635425"/>
              <a:ext cx="80925" cy="22500"/>
            </a:xfrm>
            <a:custGeom>
              <a:rect b="b" l="l" r="r" t="t"/>
              <a:pathLst>
                <a:path extrusionOk="0" h="900" w="3237">
                  <a:moveTo>
                    <a:pt x="1439" y="0"/>
                  </a:moveTo>
                  <a:lnTo>
                    <a:pt x="1331" y="36"/>
                  </a:lnTo>
                  <a:lnTo>
                    <a:pt x="1187" y="36"/>
                  </a:lnTo>
                  <a:lnTo>
                    <a:pt x="899" y="108"/>
                  </a:lnTo>
                  <a:lnTo>
                    <a:pt x="612" y="252"/>
                  </a:lnTo>
                  <a:lnTo>
                    <a:pt x="396" y="360"/>
                  </a:lnTo>
                  <a:lnTo>
                    <a:pt x="180" y="504"/>
                  </a:lnTo>
                  <a:lnTo>
                    <a:pt x="1" y="648"/>
                  </a:lnTo>
                  <a:lnTo>
                    <a:pt x="144" y="791"/>
                  </a:lnTo>
                  <a:lnTo>
                    <a:pt x="252" y="899"/>
                  </a:lnTo>
                  <a:lnTo>
                    <a:pt x="540" y="648"/>
                  </a:lnTo>
                  <a:lnTo>
                    <a:pt x="864" y="468"/>
                  </a:lnTo>
                  <a:lnTo>
                    <a:pt x="1223" y="360"/>
                  </a:lnTo>
                  <a:lnTo>
                    <a:pt x="1619" y="324"/>
                  </a:lnTo>
                  <a:lnTo>
                    <a:pt x="2014" y="360"/>
                  </a:lnTo>
                  <a:lnTo>
                    <a:pt x="2374" y="468"/>
                  </a:lnTo>
                  <a:lnTo>
                    <a:pt x="2697" y="648"/>
                  </a:lnTo>
                  <a:lnTo>
                    <a:pt x="3021" y="899"/>
                  </a:lnTo>
                  <a:lnTo>
                    <a:pt x="3057" y="827"/>
                  </a:lnTo>
                  <a:lnTo>
                    <a:pt x="3093" y="791"/>
                  </a:lnTo>
                  <a:lnTo>
                    <a:pt x="3237" y="648"/>
                  </a:lnTo>
                  <a:lnTo>
                    <a:pt x="3201" y="648"/>
                  </a:lnTo>
                  <a:lnTo>
                    <a:pt x="3057" y="540"/>
                  </a:lnTo>
                  <a:lnTo>
                    <a:pt x="2733" y="288"/>
                  </a:lnTo>
                  <a:lnTo>
                    <a:pt x="2374" y="144"/>
                  </a:lnTo>
                  <a:lnTo>
                    <a:pt x="2122" y="72"/>
                  </a:lnTo>
                  <a:lnTo>
                    <a:pt x="18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9"/>
            <p:cNvSpPr/>
            <p:nvPr/>
          </p:nvSpPr>
          <p:spPr>
            <a:xfrm>
              <a:off x="3119650" y="651600"/>
              <a:ext cx="57550" cy="17100"/>
            </a:xfrm>
            <a:custGeom>
              <a:rect b="b" l="l" r="r" t="t"/>
              <a:pathLst>
                <a:path extrusionOk="0" h="684" w="2302">
                  <a:moveTo>
                    <a:pt x="1151" y="1"/>
                  </a:moveTo>
                  <a:lnTo>
                    <a:pt x="827" y="37"/>
                  </a:lnTo>
                  <a:lnTo>
                    <a:pt x="539" y="109"/>
                  </a:lnTo>
                  <a:lnTo>
                    <a:pt x="252" y="252"/>
                  </a:lnTo>
                  <a:lnTo>
                    <a:pt x="0" y="468"/>
                  </a:lnTo>
                  <a:lnTo>
                    <a:pt x="216" y="684"/>
                  </a:lnTo>
                  <a:lnTo>
                    <a:pt x="431" y="540"/>
                  </a:lnTo>
                  <a:lnTo>
                    <a:pt x="647" y="396"/>
                  </a:lnTo>
                  <a:lnTo>
                    <a:pt x="899" y="324"/>
                  </a:lnTo>
                  <a:lnTo>
                    <a:pt x="1402" y="324"/>
                  </a:lnTo>
                  <a:lnTo>
                    <a:pt x="1654" y="396"/>
                  </a:lnTo>
                  <a:lnTo>
                    <a:pt x="1870" y="540"/>
                  </a:lnTo>
                  <a:lnTo>
                    <a:pt x="2085" y="684"/>
                  </a:lnTo>
                  <a:lnTo>
                    <a:pt x="2301" y="468"/>
                  </a:lnTo>
                  <a:lnTo>
                    <a:pt x="2049" y="252"/>
                  </a:lnTo>
                  <a:lnTo>
                    <a:pt x="1762" y="109"/>
                  </a:lnTo>
                  <a:lnTo>
                    <a:pt x="14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9"/>
            <p:cNvSpPr/>
            <p:nvPr/>
          </p:nvSpPr>
          <p:spPr>
            <a:xfrm>
              <a:off x="3130425" y="666875"/>
              <a:ext cx="35975" cy="13525"/>
            </a:xfrm>
            <a:custGeom>
              <a:rect b="b" l="l" r="r" t="t"/>
              <a:pathLst>
                <a:path extrusionOk="0" h="541" w="1439">
                  <a:moveTo>
                    <a:pt x="684" y="1"/>
                  </a:moveTo>
                  <a:lnTo>
                    <a:pt x="504" y="37"/>
                  </a:lnTo>
                  <a:lnTo>
                    <a:pt x="324" y="73"/>
                  </a:lnTo>
                  <a:lnTo>
                    <a:pt x="144" y="181"/>
                  </a:lnTo>
                  <a:lnTo>
                    <a:pt x="0" y="324"/>
                  </a:lnTo>
                  <a:lnTo>
                    <a:pt x="216" y="540"/>
                  </a:lnTo>
                  <a:lnTo>
                    <a:pt x="324" y="468"/>
                  </a:lnTo>
                  <a:lnTo>
                    <a:pt x="432" y="396"/>
                  </a:lnTo>
                  <a:lnTo>
                    <a:pt x="576" y="360"/>
                  </a:lnTo>
                  <a:lnTo>
                    <a:pt x="720" y="324"/>
                  </a:lnTo>
                  <a:lnTo>
                    <a:pt x="827" y="360"/>
                  </a:lnTo>
                  <a:lnTo>
                    <a:pt x="971" y="396"/>
                  </a:lnTo>
                  <a:lnTo>
                    <a:pt x="1079" y="468"/>
                  </a:lnTo>
                  <a:lnTo>
                    <a:pt x="1187" y="540"/>
                  </a:lnTo>
                  <a:lnTo>
                    <a:pt x="1439" y="324"/>
                  </a:lnTo>
                  <a:lnTo>
                    <a:pt x="1367" y="253"/>
                  </a:lnTo>
                  <a:lnTo>
                    <a:pt x="1223" y="145"/>
                  </a:lnTo>
                  <a:lnTo>
                    <a:pt x="1043" y="73"/>
                  </a:lnTo>
                  <a:lnTo>
                    <a:pt x="8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9"/>
            <p:cNvSpPr/>
            <p:nvPr/>
          </p:nvSpPr>
          <p:spPr>
            <a:xfrm>
              <a:off x="3143000" y="681275"/>
              <a:ext cx="10825" cy="9900"/>
            </a:xfrm>
            <a:custGeom>
              <a:rect b="b" l="l" r="r" t="t"/>
              <a:pathLst>
                <a:path extrusionOk="0" h="396" w="433">
                  <a:moveTo>
                    <a:pt x="73" y="0"/>
                  </a:moveTo>
                  <a:lnTo>
                    <a:pt x="37" y="72"/>
                  </a:lnTo>
                  <a:lnTo>
                    <a:pt x="1" y="144"/>
                  </a:lnTo>
                  <a:lnTo>
                    <a:pt x="1" y="216"/>
                  </a:lnTo>
                  <a:lnTo>
                    <a:pt x="1" y="288"/>
                  </a:lnTo>
                  <a:lnTo>
                    <a:pt x="73" y="360"/>
                  </a:lnTo>
                  <a:lnTo>
                    <a:pt x="145" y="396"/>
                  </a:lnTo>
                  <a:lnTo>
                    <a:pt x="217" y="396"/>
                  </a:lnTo>
                  <a:lnTo>
                    <a:pt x="289" y="360"/>
                  </a:lnTo>
                  <a:lnTo>
                    <a:pt x="360" y="324"/>
                  </a:lnTo>
                  <a:lnTo>
                    <a:pt x="396" y="252"/>
                  </a:lnTo>
                  <a:lnTo>
                    <a:pt x="432" y="180"/>
                  </a:lnTo>
                  <a:lnTo>
                    <a:pt x="396" y="108"/>
                  </a:lnTo>
                  <a:lnTo>
                    <a:pt x="360" y="36"/>
                  </a:lnTo>
                  <a:lnTo>
                    <a:pt x="2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p:nvPr/>
          </p:nvSpPr>
          <p:spPr>
            <a:xfrm>
              <a:off x="2837375" y="648000"/>
              <a:ext cx="30600" cy="29700"/>
            </a:xfrm>
            <a:custGeom>
              <a:rect b="b" l="l" r="r" t="t"/>
              <a:pathLst>
                <a:path extrusionOk="0" h="1188" w="1224">
                  <a:moveTo>
                    <a:pt x="504" y="1"/>
                  </a:moveTo>
                  <a:lnTo>
                    <a:pt x="396" y="37"/>
                  </a:lnTo>
                  <a:lnTo>
                    <a:pt x="289" y="109"/>
                  </a:lnTo>
                  <a:lnTo>
                    <a:pt x="181" y="181"/>
                  </a:lnTo>
                  <a:lnTo>
                    <a:pt x="109" y="253"/>
                  </a:lnTo>
                  <a:lnTo>
                    <a:pt x="73" y="360"/>
                  </a:lnTo>
                  <a:lnTo>
                    <a:pt x="37" y="468"/>
                  </a:lnTo>
                  <a:lnTo>
                    <a:pt x="1" y="612"/>
                  </a:lnTo>
                  <a:lnTo>
                    <a:pt x="37" y="720"/>
                  </a:lnTo>
                  <a:lnTo>
                    <a:pt x="73" y="828"/>
                  </a:lnTo>
                  <a:lnTo>
                    <a:pt x="109" y="936"/>
                  </a:lnTo>
                  <a:lnTo>
                    <a:pt x="181" y="1008"/>
                  </a:lnTo>
                  <a:lnTo>
                    <a:pt x="289" y="1079"/>
                  </a:lnTo>
                  <a:lnTo>
                    <a:pt x="396" y="1151"/>
                  </a:lnTo>
                  <a:lnTo>
                    <a:pt x="504" y="1187"/>
                  </a:lnTo>
                  <a:lnTo>
                    <a:pt x="720" y="1187"/>
                  </a:lnTo>
                  <a:lnTo>
                    <a:pt x="828" y="1151"/>
                  </a:lnTo>
                  <a:lnTo>
                    <a:pt x="936" y="1079"/>
                  </a:lnTo>
                  <a:lnTo>
                    <a:pt x="1044" y="1008"/>
                  </a:lnTo>
                  <a:lnTo>
                    <a:pt x="1116" y="936"/>
                  </a:lnTo>
                  <a:lnTo>
                    <a:pt x="1152" y="828"/>
                  </a:lnTo>
                  <a:lnTo>
                    <a:pt x="1187" y="720"/>
                  </a:lnTo>
                  <a:lnTo>
                    <a:pt x="1223" y="612"/>
                  </a:lnTo>
                  <a:lnTo>
                    <a:pt x="1187" y="468"/>
                  </a:lnTo>
                  <a:lnTo>
                    <a:pt x="1152" y="360"/>
                  </a:lnTo>
                  <a:lnTo>
                    <a:pt x="1116" y="253"/>
                  </a:lnTo>
                  <a:lnTo>
                    <a:pt x="1044" y="181"/>
                  </a:lnTo>
                  <a:lnTo>
                    <a:pt x="936" y="109"/>
                  </a:lnTo>
                  <a:lnTo>
                    <a:pt x="828" y="37"/>
                  </a:lnTo>
                  <a:lnTo>
                    <a:pt x="7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9"/>
            <p:cNvSpPr/>
            <p:nvPr/>
          </p:nvSpPr>
          <p:spPr>
            <a:xfrm>
              <a:off x="2884125" y="648000"/>
              <a:ext cx="30600" cy="29700"/>
            </a:xfrm>
            <a:custGeom>
              <a:rect b="b" l="l" r="r" t="t"/>
              <a:pathLst>
                <a:path extrusionOk="0" h="1188" w="1224">
                  <a:moveTo>
                    <a:pt x="504" y="1"/>
                  </a:moveTo>
                  <a:lnTo>
                    <a:pt x="396" y="37"/>
                  </a:lnTo>
                  <a:lnTo>
                    <a:pt x="288" y="109"/>
                  </a:lnTo>
                  <a:lnTo>
                    <a:pt x="180" y="181"/>
                  </a:lnTo>
                  <a:lnTo>
                    <a:pt x="108" y="253"/>
                  </a:lnTo>
                  <a:lnTo>
                    <a:pt x="73" y="360"/>
                  </a:lnTo>
                  <a:lnTo>
                    <a:pt x="37" y="468"/>
                  </a:lnTo>
                  <a:lnTo>
                    <a:pt x="1" y="612"/>
                  </a:lnTo>
                  <a:lnTo>
                    <a:pt x="37" y="720"/>
                  </a:lnTo>
                  <a:lnTo>
                    <a:pt x="73" y="828"/>
                  </a:lnTo>
                  <a:lnTo>
                    <a:pt x="108" y="936"/>
                  </a:lnTo>
                  <a:lnTo>
                    <a:pt x="180" y="1008"/>
                  </a:lnTo>
                  <a:lnTo>
                    <a:pt x="288" y="1079"/>
                  </a:lnTo>
                  <a:lnTo>
                    <a:pt x="396" y="1151"/>
                  </a:lnTo>
                  <a:lnTo>
                    <a:pt x="504" y="1187"/>
                  </a:lnTo>
                  <a:lnTo>
                    <a:pt x="720" y="1187"/>
                  </a:lnTo>
                  <a:lnTo>
                    <a:pt x="828" y="1151"/>
                  </a:lnTo>
                  <a:lnTo>
                    <a:pt x="935" y="1079"/>
                  </a:lnTo>
                  <a:lnTo>
                    <a:pt x="1043" y="1008"/>
                  </a:lnTo>
                  <a:lnTo>
                    <a:pt x="1115" y="936"/>
                  </a:lnTo>
                  <a:lnTo>
                    <a:pt x="1151" y="828"/>
                  </a:lnTo>
                  <a:lnTo>
                    <a:pt x="1187" y="720"/>
                  </a:lnTo>
                  <a:lnTo>
                    <a:pt x="1223" y="612"/>
                  </a:lnTo>
                  <a:lnTo>
                    <a:pt x="1187" y="468"/>
                  </a:lnTo>
                  <a:lnTo>
                    <a:pt x="1151" y="360"/>
                  </a:lnTo>
                  <a:lnTo>
                    <a:pt x="1115" y="253"/>
                  </a:lnTo>
                  <a:lnTo>
                    <a:pt x="1043" y="181"/>
                  </a:lnTo>
                  <a:lnTo>
                    <a:pt x="935" y="109"/>
                  </a:lnTo>
                  <a:lnTo>
                    <a:pt x="828" y="37"/>
                  </a:lnTo>
                  <a:lnTo>
                    <a:pt x="7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9"/>
            <p:cNvSpPr/>
            <p:nvPr/>
          </p:nvSpPr>
          <p:spPr>
            <a:xfrm>
              <a:off x="2930875" y="648000"/>
              <a:ext cx="30575" cy="29700"/>
            </a:xfrm>
            <a:custGeom>
              <a:rect b="b" l="l" r="r" t="t"/>
              <a:pathLst>
                <a:path extrusionOk="0" h="1188" w="1223">
                  <a:moveTo>
                    <a:pt x="504" y="1"/>
                  </a:moveTo>
                  <a:lnTo>
                    <a:pt x="396" y="37"/>
                  </a:lnTo>
                  <a:lnTo>
                    <a:pt x="288" y="109"/>
                  </a:lnTo>
                  <a:lnTo>
                    <a:pt x="180" y="181"/>
                  </a:lnTo>
                  <a:lnTo>
                    <a:pt x="108" y="253"/>
                  </a:lnTo>
                  <a:lnTo>
                    <a:pt x="72" y="360"/>
                  </a:lnTo>
                  <a:lnTo>
                    <a:pt x="36" y="468"/>
                  </a:lnTo>
                  <a:lnTo>
                    <a:pt x="0" y="612"/>
                  </a:lnTo>
                  <a:lnTo>
                    <a:pt x="36" y="720"/>
                  </a:lnTo>
                  <a:lnTo>
                    <a:pt x="72" y="828"/>
                  </a:lnTo>
                  <a:lnTo>
                    <a:pt x="108" y="936"/>
                  </a:lnTo>
                  <a:lnTo>
                    <a:pt x="180" y="1008"/>
                  </a:lnTo>
                  <a:lnTo>
                    <a:pt x="288" y="1079"/>
                  </a:lnTo>
                  <a:lnTo>
                    <a:pt x="360" y="1151"/>
                  </a:lnTo>
                  <a:lnTo>
                    <a:pt x="504" y="1187"/>
                  </a:lnTo>
                  <a:lnTo>
                    <a:pt x="719" y="1187"/>
                  </a:lnTo>
                  <a:lnTo>
                    <a:pt x="827" y="1151"/>
                  </a:lnTo>
                  <a:lnTo>
                    <a:pt x="935" y="1079"/>
                  </a:lnTo>
                  <a:lnTo>
                    <a:pt x="1043" y="1008"/>
                  </a:lnTo>
                  <a:lnTo>
                    <a:pt x="1115" y="936"/>
                  </a:lnTo>
                  <a:lnTo>
                    <a:pt x="1151" y="828"/>
                  </a:lnTo>
                  <a:lnTo>
                    <a:pt x="1187" y="720"/>
                  </a:lnTo>
                  <a:lnTo>
                    <a:pt x="1223" y="612"/>
                  </a:lnTo>
                  <a:lnTo>
                    <a:pt x="1187" y="468"/>
                  </a:lnTo>
                  <a:lnTo>
                    <a:pt x="1151" y="360"/>
                  </a:lnTo>
                  <a:lnTo>
                    <a:pt x="1115" y="253"/>
                  </a:lnTo>
                  <a:lnTo>
                    <a:pt x="1043" y="181"/>
                  </a:lnTo>
                  <a:lnTo>
                    <a:pt x="935" y="109"/>
                  </a:lnTo>
                  <a:lnTo>
                    <a:pt x="827" y="37"/>
                  </a:lnTo>
                  <a:lnTo>
                    <a:pt x="7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9"/>
            <p:cNvSpPr/>
            <p:nvPr/>
          </p:nvSpPr>
          <p:spPr>
            <a:xfrm>
              <a:off x="2977625" y="648000"/>
              <a:ext cx="29675" cy="29700"/>
            </a:xfrm>
            <a:custGeom>
              <a:rect b="b" l="l" r="r" t="t"/>
              <a:pathLst>
                <a:path extrusionOk="0" h="1188" w="1187">
                  <a:moveTo>
                    <a:pt x="503" y="1"/>
                  </a:moveTo>
                  <a:lnTo>
                    <a:pt x="360" y="37"/>
                  </a:lnTo>
                  <a:lnTo>
                    <a:pt x="288" y="109"/>
                  </a:lnTo>
                  <a:lnTo>
                    <a:pt x="180" y="181"/>
                  </a:lnTo>
                  <a:lnTo>
                    <a:pt x="108" y="253"/>
                  </a:lnTo>
                  <a:lnTo>
                    <a:pt x="72" y="360"/>
                  </a:lnTo>
                  <a:lnTo>
                    <a:pt x="36" y="468"/>
                  </a:lnTo>
                  <a:lnTo>
                    <a:pt x="0" y="612"/>
                  </a:lnTo>
                  <a:lnTo>
                    <a:pt x="36" y="720"/>
                  </a:lnTo>
                  <a:lnTo>
                    <a:pt x="72" y="828"/>
                  </a:lnTo>
                  <a:lnTo>
                    <a:pt x="108" y="936"/>
                  </a:lnTo>
                  <a:lnTo>
                    <a:pt x="180" y="1008"/>
                  </a:lnTo>
                  <a:lnTo>
                    <a:pt x="288" y="1079"/>
                  </a:lnTo>
                  <a:lnTo>
                    <a:pt x="360" y="1151"/>
                  </a:lnTo>
                  <a:lnTo>
                    <a:pt x="467" y="1187"/>
                  </a:lnTo>
                  <a:lnTo>
                    <a:pt x="719" y="1187"/>
                  </a:lnTo>
                  <a:lnTo>
                    <a:pt x="827" y="1151"/>
                  </a:lnTo>
                  <a:lnTo>
                    <a:pt x="935" y="1079"/>
                  </a:lnTo>
                  <a:lnTo>
                    <a:pt x="1043" y="1008"/>
                  </a:lnTo>
                  <a:lnTo>
                    <a:pt x="1115" y="936"/>
                  </a:lnTo>
                  <a:lnTo>
                    <a:pt x="1151" y="828"/>
                  </a:lnTo>
                  <a:lnTo>
                    <a:pt x="1187" y="720"/>
                  </a:lnTo>
                  <a:lnTo>
                    <a:pt x="1187" y="612"/>
                  </a:lnTo>
                  <a:lnTo>
                    <a:pt x="1187" y="468"/>
                  </a:lnTo>
                  <a:lnTo>
                    <a:pt x="1151" y="360"/>
                  </a:lnTo>
                  <a:lnTo>
                    <a:pt x="1115" y="253"/>
                  </a:lnTo>
                  <a:lnTo>
                    <a:pt x="1043" y="181"/>
                  </a:lnTo>
                  <a:lnTo>
                    <a:pt x="935" y="109"/>
                  </a:lnTo>
                  <a:lnTo>
                    <a:pt x="827" y="37"/>
                  </a:lnTo>
                  <a:lnTo>
                    <a:pt x="7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9"/>
            <p:cNvSpPr/>
            <p:nvPr/>
          </p:nvSpPr>
          <p:spPr>
            <a:xfrm>
              <a:off x="3024350" y="648000"/>
              <a:ext cx="29700" cy="29700"/>
            </a:xfrm>
            <a:custGeom>
              <a:rect b="b" l="l" r="r" t="t"/>
              <a:pathLst>
                <a:path extrusionOk="0" h="1188" w="1188">
                  <a:moveTo>
                    <a:pt x="468" y="1"/>
                  </a:moveTo>
                  <a:lnTo>
                    <a:pt x="360" y="37"/>
                  </a:lnTo>
                  <a:lnTo>
                    <a:pt x="288" y="109"/>
                  </a:lnTo>
                  <a:lnTo>
                    <a:pt x="180" y="181"/>
                  </a:lnTo>
                  <a:lnTo>
                    <a:pt x="109" y="253"/>
                  </a:lnTo>
                  <a:lnTo>
                    <a:pt x="73" y="360"/>
                  </a:lnTo>
                  <a:lnTo>
                    <a:pt x="37" y="468"/>
                  </a:lnTo>
                  <a:lnTo>
                    <a:pt x="1" y="612"/>
                  </a:lnTo>
                  <a:lnTo>
                    <a:pt x="37" y="720"/>
                  </a:lnTo>
                  <a:lnTo>
                    <a:pt x="73" y="828"/>
                  </a:lnTo>
                  <a:lnTo>
                    <a:pt x="109" y="936"/>
                  </a:lnTo>
                  <a:lnTo>
                    <a:pt x="180" y="1008"/>
                  </a:lnTo>
                  <a:lnTo>
                    <a:pt x="288" y="1079"/>
                  </a:lnTo>
                  <a:lnTo>
                    <a:pt x="360" y="1151"/>
                  </a:lnTo>
                  <a:lnTo>
                    <a:pt x="468" y="1187"/>
                  </a:lnTo>
                  <a:lnTo>
                    <a:pt x="720" y="1187"/>
                  </a:lnTo>
                  <a:lnTo>
                    <a:pt x="828" y="1151"/>
                  </a:lnTo>
                  <a:lnTo>
                    <a:pt x="936" y="1079"/>
                  </a:lnTo>
                  <a:lnTo>
                    <a:pt x="1007" y="1008"/>
                  </a:lnTo>
                  <a:lnTo>
                    <a:pt x="1115" y="936"/>
                  </a:lnTo>
                  <a:lnTo>
                    <a:pt x="1151" y="828"/>
                  </a:lnTo>
                  <a:lnTo>
                    <a:pt x="1187" y="720"/>
                  </a:lnTo>
                  <a:lnTo>
                    <a:pt x="1187" y="612"/>
                  </a:lnTo>
                  <a:lnTo>
                    <a:pt x="1187" y="468"/>
                  </a:lnTo>
                  <a:lnTo>
                    <a:pt x="1151" y="360"/>
                  </a:lnTo>
                  <a:lnTo>
                    <a:pt x="1115" y="253"/>
                  </a:lnTo>
                  <a:lnTo>
                    <a:pt x="1007" y="181"/>
                  </a:lnTo>
                  <a:lnTo>
                    <a:pt x="936" y="109"/>
                  </a:lnTo>
                  <a:lnTo>
                    <a:pt x="828" y="37"/>
                  </a:lnTo>
                  <a:lnTo>
                    <a:pt x="7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9"/>
            <p:cNvSpPr/>
            <p:nvPr/>
          </p:nvSpPr>
          <p:spPr>
            <a:xfrm>
              <a:off x="4639675" y="639025"/>
              <a:ext cx="121375" cy="56650"/>
            </a:xfrm>
            <a:custGeom>
              <a:rect b="b" l="l" r="r" t="t"/>
              <a:pathLst>
                <a:path extrusionOk="0" h="2266" w="4855">
                  <a:moveTo>
                    <a:pt x="4602" y="252"/>
                  </a:moveTo>
                  <a:lnTo>
                    <a:pt x="4602" y="2014"/>
                  </a:lnTo>
                  <a:lnTo>
                    <a:pt x="252" y="2014"/>
                  </a:lnTo>
                  <a:lnTo>
                    <a:pt x="288" y="252"/>
                  </a:lnTo>
                  <a:close/>
                  <a:moveTo>
                    <a:pt x="0" y="0"/>
                  </a:moveTo>
                  <a:lnTo>
                    <a:pt x="0" y="2265"/>
                  </a:lnTo>
                  <a:lnTo>
                    <a:pt x="4854" y="2265"/>
                  </a:lnTo>
                  <a:lnTo>
                    <a:pt x="48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9"/>
            <p:cNvSpPr/>
            <p:nvPr/>
          </p:nvSpPr>
          <p:spPr>
            <a:xfrm>
              <a:off x="4650450" y="648900"/>
              <a:ext cx="77325" cy="36875"/>
            </a:xfrm>
            <a:custGeom>
              <a:rect b="b" l="l" r="r" t="t"/>
              <a:pathLst>
                <a:path extrusionOk="0" h="1475" w="3093">
                  <a:moveTo>
                    <a:pt x="1" y="1"/>
                  </a:moveTo>
                  <a:lnTo>
                    <a:pt x="1" y="1475"/>
                  </a:lnTo>
                  <a:lnTo>
                    <a:pt x="3093" y="1475"/>
                  </a:lnTo>
                  <a:lnTo>
                    <a:pt x="30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9"/>
            <p:cNvSpPr/>
            <p:nvPr/>
          </p:nvSpPr>
          <p:spPr>
            <a:xfrm>
              <a:off x="4761025" y="652500"/>
              <a:ext cx="10800" cy="29700"/>
            </a:xfrm>
            <a:custGeom>
              <a:rect b="b" l="l" r="r" t="t"/>
              <a:pathLst>
                <a:path extrusionOk="0" h="1188" w="432">
                  <a:moveTo>
                    <a:pt x="0" y="1"/>
                  </a:moveTo>
                  <a:lnTo>
                    <a:pt x="0" y="1187"/>
                  </a:lnTo>
                  <a:lnTo>
                    <a:pt x="432" y="1187"/>
                  </a:lnTo>
                  <a:lnTo>
                    <a:pt x="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9"/>
            <p:cNvSpPr/>
            <p:nvPr/>
          </p:nvSpPr>
          <p:spPr>
            <a:xfrm>
              <a:off x="2877825" y="4668750"/>
              <a:ext cx="153750" cy="157350"/>
            </a:xfrm>
            <a:custGeom>
              <a:rect b="b" l="l" r="r" t="t"/>
              <a:pathLst>
                <a:path extrusionOk="0" h="6294" w="6150">
                  <a:moveTo>
                    <a:pt x="3093" y="1"/>
                  </a:moveTo>
                  <a:lnTo>
                    <a:pt x="1" y="3165"/>
                  </a:lnTo>
                  <a:lnTo>
                    <a:pt x="684" y="3165"/>
                  </a:lnTo>
                  <a:lnTo>
                    <a:pt x="684" y="6293"/>
                  </a:lnTo>
                  <a:lnTo>
                    <a:pt x="1943" y="6293"/>
                  </a:lnTo>
                  <a:lnTo>
                    <a:pt x="1943" y="4675"/>
                  </a:lnTo>
                  <a:lnTo>
                    <a:pt x="4208" y="4675"/>
                  </a:lnTo>
                  <a:lnTo>
                    <a:pt x="4208" y="6293"/>
                  </a:lnTo>
                  <a:lnTo>
                    <a:pt x="5466" y="6293"/>
                  </a:lnTo>
                  <a:lnTo>
                    <a:pt x="5466" y="3165"/>
                  </a:lnTo>
                  <a:lnTo>
                    <a:pt x="6149" y="3165"/>
                  </a:lnTo>
                  <a:lnTo>
                    <a:pt x="30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
            <p:cNvSpPr/>
            <p:nvPr/>
          </p:nvSpPr>
          <p:spPr>
            <a:xfrm>
              <a:off x="4556975" y="4668750"/>
              <a:ext cx="186100" cy="26100"/>
            </a:xfrm>
            <a:custGeom>
              <a:rect b="b" l="l" r="r" t="t"/>
              <a:pathLst>
                <a:path extrusionOk="0" h="1044" w="7444">
                  <a:moveTo>
                    <a:pt x="0" y="1"/>
                  </a:moveTo>
                  <a:lnTo>
                    <a:pt x="0" y="1044"/>
                  </a:lnTo>
                  <a:lnTo>
                    <a:pt x="7443" y="1044"/>
                  </a:lnTo>
                  <a:lnTo>
                    <a:pt x="74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9"/>
            <p:cNvSpPr/>
            <p:nvPr/>
          </p:nvSpPr>
          <p:spPr>
            <a:xfrm>
              <a:off x="4556975" y="4733475"/>
              <a:ext cx="186100" cy="27000"/>
            </a:xfrm>
            <a:custGeom>
              <a:rect b="b" l="l" r="r" t="t"/>
              <a:pathLst>
                <a:path extrusionOk="0" h="1080" w="7444">
                  <a:moveTo>
                    <a:pt x="0" y="1"/>
                  </a:moveTo>
                  <a:lnTo>
                    <a:pt x="0" y="1079"/>
                  </a:lnTo>
                  <a:lnTo>
                    <a:pt x="7443" y="1079"/>
                  </a:lnTo>
                  <a:lnTo>
                    <a:pt x="74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
            <p:cNvSpPr/>
            <p:nvPr/>
          </p:nvSpPr>
          <p:spPr>
            <a:xfrm>
              <a:off x="4556975" y="4799100"/>
              <a:ext cx="186100" cy="27000"/>
            </a:xfrm>
            <a:custGeom>
              <a:rect b="b" l="l" r="r" t="t"/>
              <a:pathLst>
                <a:path extrusionOk="0" h="1080" w="7444">
                  <a:moveTo>
                    <a:pt x="0" y="0"/>
                  </a:moveTo>
                  <a:lnTo>
                    <a:pt x="0" y="1079"/>
                  </a:lnTo>
                  <a:lnTo>
                    <a:pt x="7443" y="1079"/>
                  </a:lnTo>
                  <a:lnTo>
                    <a:pt x="74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p:nvPr/>
          </p:nvSpPr>
          <p:spPr>
            <a:xfrm>
              <a:off x="2837375" y="1260150"/>
              <a:ext cx="249925" cy="249925"/>
            </a:xfrm>
            <a:custGeom>
              <a:rect b="b" l="l" r="r" t="t"/>
              <a:pathLst>
                <a:path extrusionOk="0" h="9997" w="9997">
                  <a:moveTo>
                    <a:pt x="4819" y="1"/>
                  </a:moveTo>
                  <a:lnTo>
                    <a:pt x="4316" y="37"/>
                  </a:lnTo>
                  <a:lnTo>
                    <a:pt x="3812" y="144"/>
                  </a:lnTo>
                  <a:lnTo>
                    <a:pt x="3309" y="288"/>
                  </a:lnTo>
                  <a:lnTo>
                    <a:pt x="2841" y="468"/>
                  </a:lnTo>
                  <a:lnTo>
                    <a:pt x="2410" y="720"/>
                  </a:lnTo>
                  <a:lnTo>
                    <a:pt x="2014" y="1007"/>
                  </a:lnTo>
                  <a:lnTo>
                    <a:pt x="1655" y="1295"/>
                  </a:lnTo>
                  <a:lnTo>
                    <a:pt x="1295" y="1655"/>
                  </a:lnTo>
                  <a:lnTo>
                    <a:pt x="1008" y="2014"/>
                  </a:lnTo>
                  <a:lnTo>
                    <a:pt x="720" y="2410"/>
                  </a:lnTo>
                  <a:lnTo>
                    <a:pt x="504" y="2841"/>
                  </a:lnTo>
                  <a:lnTo>
                    <a:pt x="325" y="3273"/>
                  </a:lnTo>
                  <a:lnTo>
                    <a:pt x="181" y="3740"/>
                  </a:lnTo>
                  <a:lnTo>
                    <a:pt x="73" y="4207"/>
                  </a:lnTo>
                  <a:lnTo>
                    <a:pt x="1" y="4711"/>
                  </a:lnTo>
                  <a:lnTo>
                    <a:pt x="1" y="5178"/>
                  </a:lnTo>
                  <a:lnTo>
                    <a:pt x="37" y="5682"/>
                  </a:lnTo>
                  <a:lnTo>
                    <a:pt x="145" y="6185"/>
                  </a:lnTo>
                  <a:lnTo>
                    <a:pt x="289" y="6688"/>
                  </a:lnTo>
                  <a:lnTo>
                    <a:pt x="468" y="7156"/>
                  </a:lnTo>
                  <a:lnTo>
                    <a:pt x="720" y="7587"/>
                  </a:lnTo>
                  <a:lnTo>
                    <a:pt x="1008" y="7983"/>
                  </a:lnTo>
                  <a:lnTo>
                    <a:pt x="1295" y="8378"/>
                  </a:lnTo>
                  <a:lnTo>
                    <a:pt x="1655" y="8702"/>
                  </a:lnTo>
                  <a:lnTo>
                    <a:pt x="2014" y="9026"/>
                  </a:lnTo>
                  <a:lnTo>
                    <a:pt x="2410" y="9277"/>
                  </a:lnTo>
                  <a:lnTo>
                    <a:pt x="2841" y="9529"/>
                  </a:lnTo>
                  <a:lnTo>
                    <a:pt x="3273" y="9709"/>
                  </a:lnTo>
                  <a:lnTo>
                    <a:pt x="3740" y="9853"/>
                  </a:lnTo>
                  <a:lnTo>
                    <a:pt x="4208" y="9960"/>
                  </a:lnTo>
                  <a:lnTo>
                    <a:pt x="4711" y="9996"/>
                  </a:lnTo>
                  <a:lnTo>
                    <a:pt x="5179" y="9996"/>
                  </a:lnTo>
                  <a:lnTo>
                    <a:pt x="5682" y="9960"/>
                  </a:lnTo>
                  <a:lnTo>
                    <a:pt x="6185" y="9853"/>
                  </a:lnTo>
                  <a:lnTo>
                    <a:pt x="6581" y="9745"/>
                  </a:lnTo>
                  <a:lnTo>
                    <a:pt x="6940" y="9601"/>
                  </a:lnTo>
                  <a:lnTo>
                    <a:pt x="7300" y="9457"/>
                  </a:lnTo>
                  <a:lnTo>
                    <a:pt x="7624" y="9241"/>
                  </a:lnTo>
                  <a:lnTo>
                    <a:pt x="7983" y="9026"/>
                  </a:lnTo>
                  <a:lnTo>
                    <a:pt x="8271" y="8774"/>
                  </a:lnTo>
                  <a:lnTo>
                    <a:pt x="8558" y="8522"/>
                  </a:lnTo>
                  <a:lnTo>
                    <a:pt x="8846" y="8235"/>
                  </a:lnTo>
                  <a:lnTo>
                    <a:pt x="9062" y="7911"/>
                  </a:lnTo>
                  <a:lnTo>
                    <a:pt x="9278" y="7587"/>
                  </a:lnTo>
                  <a:lnTo>
                    <a:pt x="9457" y="7264"/>
                  </a:lnTo>
                  <a:lnTo>
                    <a:pt x="9637" y="6904"/>
                  </a:lnTo>
                  <a:lnTo>
                    <a:pt x="9781" y="6545"/>
                  </a:lnTo>
                  <a:lnTo>
                    <a:pt x="9853" y="6149"/>
                  </a:lnTo>
                  <a:lnTo>
                    <a:pt x="9961" y="5790"/>
                  </a:lnTo>
                  <a:lnTo>
                    <a:pt x="9997" y="5394"/>
                  </a:lnTo>
                  <a:lnTo>
                    <a:pt x="9997" y="4999"/>
                  </a:lnTo>
                  <a:lnTo>
                    <a:pt x="9997" y="4603"/>
                  </a:lnTo>
                  <a:lnTo>
                    <a:pt x="9925" y="4207"/>
                  </a:lnTo>
                  <a:lnTo>
                    <a:pt x="9853" y="3812"/>
                  </a:lnTo>
                  <a:lnTo>
                    <a:pt x="9709" y="3309"/>
                  </a:lnTo>
                  <a:lnTo>
                    <a:pt x="9529" y="2841"/>
                  </a:lnTo>
                  <a:lnTo>
                    <a:pt x="9278" y="2410"/>
                  </a:lnTo>
                  <a:lnTo>
                    <a:pt x="9026" y="2014"/>
                  </a:lnTo>
                  <a:lnTo>
                    <a:pt x="8702" y="1655"/>
                  </a:lnTo>
                  <a:lnTo>
                    <a:pt x="8379" y="1295"/>
                  </a:lnTo>
                  <a:lnTo>
                    <a:pt x="7983" y="1007"/>
                  </a:lnTo>
                  <a:lnTo>
                    <a:pt x="7588" y="720"/>
                  </a:lnTo>
                  <a:lnTo>
                    <a:pt x="7156" y="504"/>
                  </a:lnTo>
                  <a:lnTo>
                    <a:pt x="6725" y="324"/>
                  </a:lnTo>
                  <a:lnTo>
                    <a:pt x="6257" y="180"/>
                  </a:lnTo>
                  <a:lnTo>
                    <a:pt x="5790" y="73"/>
                  </a:lnTo>
                  <a:lnTo>
                    <a:pt x="532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9"/>
            <p:cNvSpPr/>
            <p:nvPr/>
          </p:nvSpPr>
          <p:spPr>
            <a:xfrm>
              <a:off x="2837375" y="1260150"/>
              <a:ext cx="249925" cy="249925"/>
            </a:xfrm>
            <a:custGeom>
              <a:rect b="b" l="l" r="r" t="t"/>
              <a:pathLst>
                <a:path extrusionOk="0" fill="none" h="9997" w="9997">
                  <a:moveTo>
                    <a:pt x="7624" y="9241"/>
                  </a:moveTo>
                  <a:lnTo>
                    <a:pt x="7624" y="9241"/>
                  </a:lnTo>
                  <a:lnTo>
                    <a:pt x="7300" y="9457"/>
                  </a:lnTo>
                  <a:lnTo>
                    <a:pt x="6940" y="9601"/>
                  </a:lnTo>
                  <a:lnTo>
                    <a:pt x="6581" y="9745"/>
                  </a:lnTo>
                  <a:lnTo>
                    <a:pt x="6185" y="9853"/>
                  </a:lnTo>
                  <a:lnTo>
                    <a:pt x="6185" y="9853"/>
                  </a:lnTo>
                  <a:lnTo>
                    <a:pt x="5682" y="9960"/>
                  </a:lnTo>
                  <a:lnTo>
                    <a:pt x="5179" y="9996"/>
                  </a:lnTo>
                  <a:lnTo>
                    <a:pt x="4711" y="9996"/>
                  </a:lnTo>
                  <a:lnTo>
                    <a:pt x="4208" y="9960"/>
                  </a:lnTo>
                  <a:lnTo>
                    <a:pt x="3740" y="9853"/>
                  </a:lnTo>
                  <a:lnTo>
                    <a:pt x="3273" y="9709"/>
                  </a:lnTo>
                  <a:lnTo>
                    <a:pt x="2841" y="9529"/>
                  </a:lnTo>
                  <a:lnTo>
                    <a:pt x="2410" y="9277"/>
                  </a:lnTo>
                  <a:lnTo>
                    <a:pt x="2014" y="9026"/>
                  </a:lnTo>
                  <a:lnTo>
                    <a:pt x="1655" y="8702"/>
                  </a:lnTo>
                  <a:lnTo>
                    <a:pt x="1295" y="8378"/>
                  </a:lnTo>
                  <a:lnTo>
                    <a:pt x="1008" y="7983"/>
                  </a:lnTo>
                  <a:lnTo>
                    <a:pt x="720" y="7587"/>
                  </a:lnTo>
                  <a:lnTo>
                    <a:pt x="468" y="7156"/>
                  </a:lnTo>
                  <a:lnTo>
                    <a:pt x="289" y="6688"/>
                  </a:lnTo>
                  <a:lnTo>
                    <a:pt x="145" y="6185"/>
                  </a:lnTo>
                  <a:lnTo>
                    <a:pt x="145" y="6185"/>
                  </a:lnTo>
                  <a:lnTo>
                    <a:pt x="37" y="5682"/>
                  </a:lnTo>
                  <a:lnTo>
                    <a:pt x="1" y="5178"/>
                  </a:lnTo>
                  <a:lnTo>
                    <a:pt x="1" y="4711"/>
                  </a:lnTo>
                  <a:lnTo>
                    <a:pt x="73" y="4207"/>
                  </a:lnTo>
                  <a:lnTo>
                    <a:pt x="181" y="3740"/>
                  </a:lnTo>
                  <a:lnTo>
                    <a:pt x="325" y="3273"/>
                  </a:lnTo>
                  <a:lnTo>
                    <a:pt x="504" y="2841"/>
                  </a:lnTo>
                  <a:lnTo>
                    <a:pt x="720" y="2410"/>
                  </a:lnTo>
                  <a:lnTo>
                    <a:pt x="1008" y="2014"/>
                  </a:lnTo>
                  <a:lnTo>
                    <a:pt x="1295" y="1655"/>
                  </a:lnTo>
                  <a:lnTo>
                    <a:pt x="1655" y="1295"/>
                  </a:lnTo>
                  <a:lnTo>
                    <a:pt x="2014" y="1007"/>
                  </a:lnTo>
                  <a:lnTo>
                    <a:pt x="2410" y="720"/>
                  </a:lnTo>
                  <a:lnTo>
                    <a:pt x="2841" y="468"/>
                  </a:lnTo>
                  <a:lnTo>
                    <a:pt x="3309" y="288"/>
                  </a:lnTo>
                  <a:lnTo>
                    <a:pt x="3812" y="144"/>
                  </a:lnTo>
                  <a:lnTo>
                    <a:pt x="3812" y="144"/>
                  </a:lnTo>
                  <a:lnTo>
                    <a:pt x="4316" y="37"/>
                  </a:lnTo>
                  <a:lnTo>
                    <a:pt x="4819" y="1"/>
                  </a:lnTo>
                  <a:lnTo>
                    <a:pt x="5322" y="1"/>
                  </a:lnTo>
                  <a:lnTo>
                    <a:pt x="5790" y="73"/>
                  </a:lnTo>
                  <a:lnTo>
                    <a:pt x="6257" y="180"/>
                  </a:lnTo>
                  <a:lnTo>
                    <a:pt x="6725" y="324"/>
                  </a:lnTo>
                  <a:lnTo>
                    <a:pt x="7156" y="504"/>
                  </a:lnTo>
                  <a:lnTo>
                    <a:pt x="7588" y="720"/>
                  </a:lnTo>
                  <a:lnTo>
                    <a:pt x="7983" y="1007"/>
                  </a:lnTo>
                  <a:lnTo>
                    <a:pt x="8379" y="1295"/>
                  </a:lnTo>
                  <a:lnTo>
                    <a:pt x="8702" y="1655"/>
                  </a:lnTo>
                  <a:lnTo>
                    <a:pt x="9026" y="2014"/>
                  </a:lnTo>
                  <a:lnTo>
                    <a:pt x="9278" y="2410"/>
                  </a:lnTo>
                  <a:lnTo>
                    <a:pt x="9529" y="2841"/>
                  </a:lnTo>
                  <a:lnTo>
                    <a:pt x="9709" y="3309"/>
                  </a:lnTo>
                  <a:lnTo>
                    <a:pt x="9853" y="3812"/>
                  </a:lnTo>
                  <a:lnTo>
                    <a:pt x="9853" y="3812"/>
                  </a:lnTo>
                  <a:lnTo>
                    <a:pt x="9925" y="4207"/>
                  </a:lnTo>
                  <a:lnTo>
                    <a:pt x="9997" y="4603"/>
                  </a:lnTo>
                  <a:lnTo>
                    <a:pt x="9997" y="4999"/>
                  </a:lnTo>
                  <a:lnTo>
                    <a:pt x="9997" y="5394"/>
                  </a:lnTo>
                  <a:lnTo>
                    <a:pt x="9961" y="5790"/>
                  </a:lnTo>
                  <a:lnTo>
                    <a:pt x="9853" y="6149"/>
                  </a:lnTo>
                  <a:lnTo>
                    <a:pt x="9781" y="6545"/>
                  </a:lnTo>
                  <a:lnTo>
                    <a:pt x="9637" y="6904"/>
                  </a:lnTo>
                  <a:lnTo>
                    <a:pt x="9457" y="7264"/>
                  </a:lnTo>
                  <a:lnTo>
                    <a:pt x="9278" y="7587"/>
                  </a:lnTo>
                  <a:lnTo>
                    <a:pt x="9062" y="7911"/>
                  </a:lnTo>
                  <a:lnTo>
                    <a:pt x="8846" y="8235"/>
                  </a:lnTo>
                  <a:lnTo>
                    <a:pt x="8558" y="8522"/>
                  </a:lnTo>
                  <a:lnTo>
                    <a:pt x="8271" y="8774"/>
                  </a:lnTo>
                  <a:lnTo>
                    <a:pt x="7983" y="9026"/>
                  </a:lnTo>
                  <a:lnTo>
                    <a:pt x="7624" y="92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9"/>
            <p:cNvSpPr/>
            <p:nvPr/>
          </p:nvSpPr>
          <p:spPr>
            <a:xfrm>
              <a:off x="2924575" y="1332975"/>
              <a:ext cx="76425" cy="76425"/>
            </a:xfrm>
            <a:custGeom>
              <a:rect b="b" l="l" r="r" t="t"/>
              <a:pathLst>
                <a:path extrusionOk="0" h="3057" w="3057">
                  <a:moveTo>
                    <a:pt x="1511" y="0"/>
                  </a:moveTo>
                  <a:lnTo>
                    <a:pt x="1223" y="36"/>
                  </a:lnTo>
                  <a:lnTo>
                    <a:pt x="935" y="144"/>
                  </a:lnTo>
                  <a:lnTo>
                    <a:pt x="684" y="252"/>
                  </a:lnTo>
                  <a:lnTo>
                    <a:pt x="432" y="468"/>
                  </a:lnTo>
                  <a:lnTo>
                    <a:pt x="252" y="683"/>
                  </a:lnTo>
                  <a:lnTo>
                    <a:pt x="108" y="935"/>
                  </a:lnTo>
                  <a:lnTo>
                    <a:pt x="37" y="1223"/>
                  </a:lnTo>
                  <a:lnTo>
                    <a:pt x="1" y="1546"/>
                  </a:lnTo>
                  <a:lnTo>
                    <a:pt x="37" y="1834"/>
                  </a:lnTo>
                  <a:lnTo>
                    <a:pt x="108" y="2121"/>
                  </a:lnTo>
                  <a:lnTo>
                    <a:pt x="252" y="2373"/>
                  </a:lnTo>
                  <a:lnTo>
                    <a:pt x="432" y="2589"/>
                  </a:lnTo>
                  <a:lnTo>
                    <a:pt x="684" y="2805"/>
                  </a:lnTo>
                  <a:lnTo>
                    <a:pt x="935" y="2912"/>
                  </a:lnTo>
                  <a:lnTo>
                    <a:pt x="1223" y="3020"/>
                  </a:lnTo>
                  <a:lnTo>
                    <a:pt x="1511" y="3056"/>
                  </a:lnTo>
                  <a:lnTo>
                    <a:pt x="1834" y="3020"/>
                  </a:lnTo>
                  <a:lnTo>
                    <a:pt x="2122" y="2912"/>
                  </a:lnTo>
                  <a:lnTo>
                    <a:pt x="2374" y="2805"/>
                  </a:lnTo>
                  <a:lnTo>
                    <a:pt x="2589" y="2589"/>
                  </a:lnTo>
                  <a:lnTo>
                    <a:pt x="2769" y="2373"/>
                  </a:lnTo>
                  <a:lnTo>
                    <a:pt x="2913" y="2121"/>
                  </a:lnTo>
                  <a:lnTo>
                    <a:pt x="3021" y="1834"/>
                  </a:lnTo>
                  <a:lnTo>
                    <a:pt x="3057" y="1546"/>
                  </a:lnTo>
                  <a:lnTo>
                    <a:pt x="3021" y="1223"/>
                  </a:lnTo>
                  <a:lnTo>
                    <a:pt x="2913" y="935"/>
                  </a:lnTo>
                  <a:lnTo>
                    <a:pt x="2769" y="683"/>
                  </a:lnTo>
                  <a:lnTo>
                    <a:pt x="2589" y="468"/>
                  </a:lnTo>
                  <a:lnTo>
                    <a:pt x="2374" y="252"/>
                  </a:lnTo>
                  <a:lnTo>
                    <a:pt x="2122" y="144"/>
                  </a:lnTo>
                  <a:lnTo>
                    <a:pt x="1834" y="36"/>
                  </a:lnTo>
                  <a:lnTo>
                    <a:pt x="1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p:nvPr/>
          </p:nvSpPr>
          <p:spPr>
            <a:xfrm>
              <a:off x="2896725" y="1407575"/>
              <a:ext cx="131250" cy="102500"/>
            </a:xfrm>
            <a:custGeom>
              <a:rect b="b" l="l" r="r" t="t"/>
              <a:pathLst>
                <a:path extrusionOk="0" h="4100" w="5250">
                  <a:moveTo>
                    <a:pt x="2517" y="0"/>
                  </a:moveTo>
                  <a:lnTo>
                    <a:pt x="2265" y="36"/>
                  </a:lnTo>
                  <a:lnTo>
                    <a:pt x="2014" y="72"/>
                  </a:lnTo>
                  <a:lnTo>
                    <a:pt x="1762" y="144"/>
                  </a:lnTo>
                  <a:lnTo>
                    <a:pt x="1510" y="252"/>
                  </a:lnTo>
                  <a:lnTo>
                    <a:pt x="1294" y="360"/>
                  </a:lnTo>
                  <a:lnTo>
                    <a:pt x="1079" y="504"/>
                  </a:lnTo>
                  <a:lnTo>
                    <a:pt x="899" y="684"/>
                  </a:lnTo>
                  <a:lnTo>
                    <a:pt x="719" y="863"/>
                  </a:lnTo>
                  <a:lnTo>
                    <a:pt x="539" y="1043"/>
                  </a:lnTo>
                  <a:lnTo>
                    <a:pt x="396" y="1259"/>
                  </a:lnTo>
                  <a:lnTo>
                    <a:pt x="288" y="1475"/>
                  </a:lnTo>
                  <a:lnTo>
                    <a:pt x="180" y="1690"/>
                  </a:lnTo>
                  <a:lnTo>
                    <a:pt x="108" y="1942"/>
                  </a:lnTo>
                  <a:lnTo>
                    <a:pt x="36" y="2194"/>
                  </a:lnTo>
                  <a:lnTo>
                    <a:pt x="0" y="2481"/>
                  </a:lnTo>
                  <a:lnTo>
                    <a:pt x="0" y="2733"/>
                  </a:lnTo>
                  <a:lnTo>
                    <a:pt x="0" y="3344"/>
                  </a:lnTo>
                  <a:lnTo>
                    <a:pt x="467" y="3596"/>
                  </a:lnTo>
                  <a:lnTo>
                    <a:pt x="899" y="3812"/>
                  </a:lnTo>
                  <a:lnTo>
                    <a:pt x="1366" y="3956"/>
                  </a:lnTo>
                  <a:lnTo>
                    <a:pt x="1870" y="4063"/>
                  </a:lnTo>
                  <a:lnTo>
                    <a:pt x="2337" y="4099"/>
                  </a:lnTo>
                  <a:lnTo>
                    <a:pt x="2841" y="4099"/>
                  </a:lnTo>
                  <a:lnTo>
                    <a:pt x="3344" y="4063"/>
                  </a:lnTo>
                  <a:lnTo>
                    <a:pt x="3811" y="3956"/>
                  </a:lnTo>
                  <a:lnTo>
                    <a:pt x="4207" y="3848"/>
                  </a:lnTo>
                  <a:lnTo>
                    <a:pt x="4566" y="3704"/>
                  </a:lnTo>
                  <a:lnTo>
                    <a:pt x="4926" y="3560"/>
                  </a:lnTo>
                  <a:lnTo>
                    <a:pt x="5250" y="3344"/>
                  </a:lnTo>
                  <a:lnTo>
                    <a:pt x="5250" y="2733"/>
                  </a:lnTo>
                  <a:lnTo>
                    <a:pt x="5250" y="2517"/>
                  </a:lnTo>
                  <a:lnTo>
                    <a:pt x="5250" y="2230"/>
                  </a:lnTo>
                  <a:lnTo>
                    <a:pt x="5178" y="1978"/>
                  </a:lnTo>
                  <a:lnTo>
                    <a:pt x="5106" y="1726"/>
                  </a:lnTo>
                  <a:lnTo>
                    <a:pt x="4998" y="1511"/>
                  </a:lnTo>
                  <a:lnTo>
                    <a:pt x="4890" y="1259"/>
                  </a:lnTo>
                  <a:lnTo>
                    <a:pt x="4746" y="1043"/>
                  </a:lnTo>
                  <a:lnTo>
                    <a:pt x="4602" y="863"/>
                  </a:lnTo>
                  <a:lnTo>
                    <a:pt x="4423" y="684"/>
                  </a:lnTo>
                  <a:lnTo>
                    <a:pt x="4207" y="540"/>
                  </a:lnTo>
                  <a:lnTo>
                    <a:pt x="4027" y="396"/>
                  </a:lnTo>
                  <a:lnTo>
                    <a:pt x="3775" y="252"/>
                  </a:lnTo>
                  <a:lnTo>
                    <a:pt x="3560" y="144"/>
                  </a:lnTo>
                  <a:lnTo>
                    <a:pt x="3308" y="72"/>
                  </a:lnTo>
                  <a:lnTo>
                    <a:pt x="3056" y="36"/>
                  </a:lnTo>
                  <a:lnTo>
                    <a:pt x="28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p:nvPr/>
          </p:nvSpPr>
          <p:spPr>
            <a:xfrm>
              <a:off x="2896725" y="1407575"/>
              <a:ext cx="131250" cy="102500"/>
            </a:xfrm>
            <a:custGeom>
              <a:rect b="b" l="l" r="r" t="t"/>
              <a:pathLst>
                <a:path extrusionOk="0" fill="none" h="4100" w="5250">
                  <a:moveTo>
                    <a:pt x="5250" y="2733"/>
                  </a:moveTo>
                  <a:lnTo>
                    <a:pt x="5250" y="3344"/>
                  </a:lnTo>
                  <a:lnTo>
                    <a:pt x="5250" y="3344"/>
                  </a:lnTo>
                  <a:lnTo>
                    <a:pt x="4926" y="3560"/>
                  </a:lnTo>
                  <a:lnTo>
                    <a:pt x="4566" y="3704"/>
                  </a:lnTo>
                  <a:lnTo>
                    <a:pt x="4207" y="3848"/>
                  </a:lnTo>
                  <a:lnTo>
                    <a:pt x="3811" y="3956"/>
                  </a:lnTo>
                  <a:lnTo>
                    <a:pt x="3811" y="3956"/>
                  </a:lnTo>
                  <a:lnTo>
                    <a:pt x="3344" y="4063"/>
                  </a:lnTo>
                  <a:lnTo>
                    <a:pt x="2841" y="4099"/>
                  </a:lnTo>
                  <a:lnTo>
                    <a:pt x="2337" y="4099"/>
                  </a:lnTo>
                  <a:lnTo>
                    <a:pt x="1870" y="4063"/>
                  </a:lnTo>
                  <a:lnTo>
                    <a:pt x="1366" y="3956"/>
                  </a:lnTo>
                  <a:lnTo>
                    <a:pt x="899" y="3812"/>
                  </a:lnTo>
                  <a:lnTo>
                    <a:pt x="467" y="3596"/>
                  </a:lnTo>
                  <a:lnTo>
                    <a:pt x="0" y="3344"/>
                  </a:lnTo>
                  <a:lnTo>
                    <a:pt x="0" y="2733"/>
                  </a:lnTo>
                  <a:lnTo>
                    <a:pt x="0" y="2733"/>
                  </a:lnTo>
                  <a:lnTo>
                    <a:pt x="0" y="2481"/>
                  </a:lnTo>
                  <a:lnTo>
                    <a:pt x="36" y="2194"/>
                  </a:lnTo>
                  <a:lnTo>
                    <a:pt x="108" y="1942"/>
                  </a:lnTo>
                  <a:lnTo>
                    <a:pt x="180" y="1690"/>
                  </a:lnTo>
                  <a:lnTo>
                    <a:pt x="288" y="1475"/>
                  </a:lnTo>
                  <a:lnTo>
                    <a:pt x="396" y="1259"/>
                  </a:lnTo>
                  <a:lnTo>
                    <a:pt x="539" y="1043"/>
                  </a:lnTo>
                  <a:lnTo>
                    <a:pt x="719" y="863"/>
                  </a:lnTo>
                  <a:lnTo>
                    <a:pt x="899" y="684"/>
                  </a:lnTo>
                  <a:lnTo>
                    <a:pt x="1079" y="504"/>
                  </a:lnTo>
                  <a:lnTo>
                    <a:pt x="1294" y="360"/>
                  </a:lnTo>
                  <a:lnTo>
                    <a:pt x="1510" y="252"/>
                  </a:lnTo>
                  <a:lnTo>
                    <a:pt x="1762" y="144"/>
                  </a:lnTo>
                  <a:lnTo>
                    <a:pt x="2014" y="72"/>
                  </a:lnTo>
                  <a:lnTo>
                    <a:pt x="2265" y="36"/>
                  </a:lnTo>
                  <a:lnTo>
                    <a:pt x="2517" y="0"/>
                  </a:lnTo>
                  <a:lnTo>
                    <a:pt x="2517" y="0"/>
                  </a:lnTo>
                  <a:lnTo>
                    <a:pt x="2805" y="0"/>
                  </a:lnTo>
                  <a:lnTo>
                    <a:pt x="3056" y="36"/>
                  </a:lnTo>
                  <a:lnTo>
                    <a:pt x="3308" y="72"/>
                  </a:lnTo>
                  <a:lnTo>
                    <a:pt x="3560" y="144"/>
                  </a:lnTo>
                  <a:lnTo>
                    <a:pt x="3775" y="252"/>
                  </a:lnTo>
                  <a:lnTo>
                    <a:pt x="4027" y="396"/>
                  </a:lnTo>
                  <a:lnTo>
                    <a:pt x="4207" y="540"/>
                  </a:lnTo>
                  <a:lnTo>
                    <a:pt x="4423" y="684"/>
                  </a:lnTo>
                  <a:lnTo>
                    <a:pt x="4602" y="863"/>
                  </a:lnTo>
                  <a:lnTo>
                    <a:pt x="4746" y="1043"/>
                  </a:lnTo>
                  <a:lnTo>
                    <a:pt x="4890" y="1259"/>
                  </a:lnTo>
                  <a:lnTo>
                    <a:pt x="4998" y="1511"/>
                  </a:lnTo>
                  <a:lnTo>
                    <a:pt x="5106" y="1726"/>
                  </a:lnTo>
                  <a:lnTo>
                    <a:pt x="5178" y="1978"/>
                  </a:lnTo>
                  <a:lnTo>
                    <a:pt x="5250" y="2230"/>
                  </a:lnTo>
                  <a:lnTo>
                    <a:pt x="5250" y="2517"/>
                  </a:lnTo>
                  <a:lnTo>
                    <a:pt x="5250" y="2517"/>
                  </a:lnTo>
                  <a:lnTo>
                    <a:pt x="5250" y="27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p:nvPr/>
          </p:nvSpPr>
          <p:spPr>
            <a:xfrm>
              <a:off x="3243675" y="1268250"/>
              <a:ext cx="793750" cy="64750"/>
            </a:xfrm>
            <a:custGeom>
              <a:rect b="b" l="l" r="r" t="t"/>
              <a:pathLst>
                <a:path extrusionOk="0" h="2590" w="31750">
                  <a:moveTo>
                    <a:pt x="1" y="0"/>
                  </a:moveTo>
                  <a:lnTo>
                    <a:pt x="1" y="2589"/>
                  </a:lnTo>
                  <a:lnTo>
                    <a:pt x="31750" y="2589"/>
                  </a:lnTo>
                  <a:lnTo>
                    <a:pt x="317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p:nvPr/>
          </p:nvSpPr>
          <p:spPr>
            <a:xfrm>
              <a:off x="3243675" y="1268250"/>
              <a:ext cx="793750" cy="64750"/>
            </a:xfrm>
            <a:custGeom>
              <a:rect b="b" l="l" r="r" t="t"/>
              <a:pathLst>
                <a:path extrusionOk="0" fill="none" h="2590" w="31750">
                  <a:moveTo>
                    <a:pt x="1" y="0"/>
                  </a:moveTo>
                  <a:lnTo>
                    <a:pt x="31750" y="0"/>
                  </a:lnTo>
                  <a:lnTo>
                    <a:pt x="31750" y="2589"/>
                  </a:lnTo>
                  <a:lnTo>
                    <a:pt x="1" y="2589"/>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9"/>
            <p:cNvSpPr/>
            <p:nvPr/>
          </p:nvSpPr>
          <p:spPr>
            <a:xfrm>
              <a:off x="3243675" y="1377000"/>
              <a:ext cx="692175" cy="43175"/>
            </a:xfrm>
            <a:custGeom>
              <a:rect b="b" l="l" r="r" t="t"/>
              <a:pathLst>
                <a:path extrusionOk="0" h="1727" w="27687">
                  <a:moveTo>
                    <a:pt x="1" y="1"/>
                  </a:moveTo>
                  <a:lnTo>
                    <a:pt x="1" y="1727"/>
                  </a:lnTo>
                  <a:lnTo>
                    <a:pt x="27687" y="1727"/>
                  </a:lnTo>
                  <a:lnTo>
                    <a:pt x="276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9"/>
            <p:cNvSpPr/>
            <p:nvPr/>
          </p:nvSpPr>
          <p:spPr>
            <a:xfrm>
              <a:off x="3243675" y="1377000"/>
              <a:ext cx="692175" cy="43175"/>
            </a:xfrm>
            <a:custGeom>
              <a:rect b="b" l="l" r="r" t="t"/>
              <a:pathLst>
                <a:path extrusionOk="0" fill="none" h="1727" w="27687">
                  <a:moveTo>
                    <a:pt x="1" y="1"/>
                  </a:moveTo>
                  <a:lnTo>
                    <a:pt x="27687" y="1"/>
                  </a:lnTo>
                  <a:lnTo>
                    <a:pt x="27687" y="1727"/>
                  </a:lnTo>
                  <a:lnTo>
                    <a:pt x="1" y="172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p:nvPr/>
          </p:nvSpPr>
          <p:spPr>
            <a:xfrm>
              <a:off x="3243675" y="1460600"/>
              <a:ext cx="1145225" cy="43175"/>
            </a:xfrm>
            <a:custGeom>
              <a:rect b="b" l="l" r="r" t="t"/>
              <a:pathLst>
                <a:path extrusionOk="0" h="1727" w="45809">
                  <a:moveTo>
                    <a:pt x="1" y="1"/>
                  </a:moveTo>
                  <a:lnTo>
                    <a:pt x="1" y="1727"/>
                  </a:lnTo>
                  <a:lnTo>
                    <a:pt x="45808" y="1727"/>
                  </a:lnTo>
                  <a:lnTo>
                    <a:pt x="4580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p:nvPr/>
          </p:nvSpPr>
          <p:spPr>
            <a:xfrm>
              <a:off x="3243675" y="1460600"/>
              <a:ext cx="1145225" cy="43175"/>
            </a:xfrm>
            <a:custGeom>
              <a:rect b="b" l="l" r="r" t="t"/>
              <a:pathLst>
                <a:path extrusionOk="0" fill="none" h="1727" w="45809">
                  <a:moveTo>
                    <a:pt x="1" y="1"/>
                  </a:moveTo>
                  <a:lnTo>
                    <a:pt x="45808" y="1"/>
                  </a:lnTo>
                  <a:lnTo>
                    <a:pt x="45808" y="1727"/>
                  </a:lnTo>
                  <a:lnTo>
                    <a:pt x="1" y="172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9"/>
            <p:cNvSpPr/>
            <p:nvPr/>
          </p:nvSpPr>
          <p:spPr>
            <a:xfrm>
              <a:off x="2691775" y="1613425"/>
              <a:ext cx="2236450" cy="1565900"/>
            </a:xfrm>
            <a:custGeom>
              <a:rect b="b" l="l" r="r" t="t"/>
              <a:pathLst>
                <a:path extrusionOk="0" h="62636" w="89458">
                  <a:moveTo>
                    <a:pt x="0" y="0"/>
                  </a:moveTo>
                  <a:lnTo>
                    <a:pt x="0" y="62635"/>
                  </a:lnTo>
                  <a:lnTo>
                    <a:pt x="89458" y="62635"/>
                  </a:lnTo>
                  <a:lnTo>
                    <a:pt x="894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9"/>
            <p:cNvSpPr/>
            <p:nvPr/>
          </p:nvSpPr>
          <p:spPr>
            <a:xfrm>
              <a:off x="2691775" y="1613425"/>
              <a:ext cx="2236450" cy="1565900"/>
            </a:xfrm>
            <a:custGeom>
              <a:rect b="b" l="l" r="r" t="t"/>
              <a:pathLst>
                <a:path extrusionOk="0" fill="none" h="62636" w="89458">
                  <a:moveTo>
                    <a:pt x="89458" y="62635"/>
                  </a:moveTo>
                  <a:lnTo>
                    <a:pt x="0" y="62635"/>
                  </a:lnTo>
                  <a:lnTo>
                    <a:pt x="0" y="0"/>
                  </a:lnTo>
                  <a:lnTo>
                    <a:pt x="89458" y="0"/>
                  </a:lnTo>
                  <a:lnTo>
                    <a:pt x="89458" y="626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p:nvPr/>
          </p:nvSpPr>
          <p:spPr>
            <a:xfrm>
              <a:off x="2953350" y="1873200"/>
              <a:ext cx="370350" cy="371275"/>
            </a:xfrm>
            <a:custGeom>
              <a:rect b="b" l="l" r="r" t="t"/>
              <a:pathLst>
                <a:path extrusionOk="0" h="14851" w="14814">
                  <a:moveTo>
                    <a:pt x="7407" y="0"/>
                  </a:moveTo>
                  <a:lnTo>
                    <a:pt x="6652" y="36"/>
                  </a:lnTo>
                  <a:lnTo>
                    <a:pt x="5933" y="144"/>
                  </a:lnTo>
                  <a:lnTo>
                    <a:pt x="5214" y="360"/>
                  </a:lnTo>
                  <a:lnTo>
                    <a:pt x="4531" y="576"/>
                  </a:lnTo>
                  <a:lnTo>
                    <a:pt x="3883" y="899"/>
                  </a:lnTo>
                  <a:lnTo>
                    <a:pt x="3272" y="1259"/>
                  </a:lnTo>
                  <a:lnTo>
                    <a:pt x="2697" y="1690"/>
                  </a:lnTo>
                  <a:lnTo>
                    <a:pt x="2158" y="2194"/>
                  </a:lnTo>
                  <a:lnTo>
                    <a:pt x="1690" y="2697"/>
                  </a:lnTo>
                  <a:lnTo>
                    <a:pt x="1259" y="3272"/>
                  </a:lnTo>
                  <a:lnTo>
                    <a:pt x="899" y="3884"/>
                  </a:lnTo>
                  <a:lnTo>
                    <a:pt x="576" y="4531"/>
                  </a:lnTo>
                  <a:lnTo>
                    <a:pt x="324" y="5214"/>
                  </a:lnTo>
                  <a:lnTo>
                    <a:pt x="144" y="5933"/>
                  </a:lnTo>
                  <a:lnTo>
                    <a:pt x="36" y="6652"/>
                  </a:lnTo>
                  <a:lnTo>
                    <a:pt x="0" y="7407"/>
                  </a:lnTo>
                  <a:lnTo>
                    <a:pt x="36" y="8198"/>
                  </a:lnTo>
                  <a:lnTo>
                    <a:pt x="144" y="8917"/>
                  </a:lnTo>
                  <a:lnTo>
                    <a:pt x="324" y="9637"/>
                  </a:lnTo>
                  <a:lnTo>
                    <a:pt x="576" y="10320"/>
                  </a:lnTo>
                  <a:lnTo>
                    <a:pt x="899" y="10967"/>
                  </a:lnTo>
                  <a:lnTo>
                    <a:pt x="1259" y="11578"/>
                  </a:lnTo>
                  <a:lnTo>
                    <a:pt x="1690" y="12154"/>
                  </a:lnTo>
                  <a:lnTo>
                    <a:pt x="2158" y="12657"/>
                  </a:lnTo>
                  <a:lnTo>
                    <a:pt x="2697" y="13124"/>
                  </a:lnTo>
                  <a:lnTo>
                    <a:pt x="3272" y="13556"/>
                  </a:lnTo>
                  <a:lnTo>
                    <a:pt x="3883" y="13951"/>
                  </a:lnTo>
                  <a:lnTo>
                    <a:pt x="4531" y="14239"/>
                  </a:lnTo>
                  <a:lnTo>
                    <a:pt x="5214" y="14491"/>
                  </a:lnTo>
                  <a:lnTo>
                    <a:pt x="5933" y="14670"/>
                  </a:lnTo>
                  <a:lnTo>
                    <a:pt x="6652" y="14778"/>
                  </a:lnTo>
                  <a:lnTo>
                    <a:pt x="7407" y="14850"/>
                  </a:lnTo>
                  <a:lnTo>
                    <a:pt x="8162" y="14778"/>
                  </a:lnTo>
                  <a:lnTo>
                    <a:pt x="8917" y="14670"/>
                  </a:lnTo>
                  <a:lnTo>
                    <a:pt x="9600" y="14491"/>
                  </a:lnTo>
                  <a:lnTo>
                    <a:pt x="10284" y="14239"/>
                  </a:lnTo>
                  <a:lnTo>
                    <a:pt x="10931" y="13951"/>
                  </a:lnTo>
                  <a:lnTo>
                    <a:pt x="11542" y="13556"/>
                  </a:lnTo>
                  <a:lnTo>
                    <a:pt x="12117" y="13124"/>
                  </a:lnTo>
                  <a:lnTo>
                    <a:pt x="12657" y="12657"/>
                  </a:lnTo>
                  <a:lnTo>
                    <a:pt x="13124" y="12154"/>
                  </a:lnTo>
                  <a:lnTo>
                    <a:pt x="13556" y="11578"/>
                  </a:lnTo>
                  <a:lnTo>
                    <a:pt x="13915" y="10967"/>
                  </a:lnTo>
                  <a:lnTo>
                    <a:pt x="14239" y="10320"/>
                  </a:lnTo>
                  <a:lnTo>
                    <a:pt x="14490" y="9637"/>
                  </a:lnTo>
                  <a:lnTo>
                    <a:pt x="14670" y="8917"/>
                  </a:lnTo>
                  <a:lnTo>
                    <a:pt x="14778" y="8198"/>
                  </a:lnTo>
                  <a:lnTo>
                    <a:pt x="14814" y="7407"/>
                  </a:lnTo>
                  <a:lnTo>
                    <a:pt x="14778" y="6652"/>
                  </a:lnTo>
                  <a:lnTo>
                    <a:pt x="14670" y="5933"/>
                  </a:lnTo>
                  <a:lnTo>
                    <a:pt x="14490" y="5214"/>
                  </a:lnTo>
                  <a:lnTo>
                    <a:pt x="14239" y="4531"/>
                  </a:lnTo>
                  <a:lnTo>
                    <a:pt x="13915" y="3884"/>
                  </a:lnTo>
                  <a:lnTo>
                    <a:pt x="13556" y="3272"/>
                  </a:lnTo>
                  <a:lnTo>
                    <a:pt x="13124" y="2697"/>
                  </a:lnTo>
                  <a:lnTo>
                    <a:pt x="12657" y="2194"/>
                  </a:lnTo>
                  <a:lnTo>
                    <a:pt x="12117" y="1690"/>
                  </a:lnTo>
                  <a:lnTo>
                    <a:pt x="11542" y="1259"/>
                  </a:lnTo>
                  <a:lnTo>
                    <a:pt x="10931" y="899"/>
                  </a:lnTo>
                  <a:lnTo>
                    <a:pt x="10284" y="576"/>
                  </a:lnTo>
                  <a:lnTo>
                    <a:pt x="9600" y="360"/>
                  </a:lnTo>
                  <a:lnTo>
                    <a:pt x="8917" y="144"/>
                  </a:lnTo>
                  <a:lnTo>
                    <a:pt x="8162" y="36"/>
                  </a:lnTo>
                  <a:lnTo>
                    <a:pt x="740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p:nvPr/>
          </p:nvSpPr>
          <p:spPr>
            <a:xfrm>
              <a:off x="2953350" y="1873200"/>
              <a:ext cx="370350" cy="371275"/>
            </a:xfrm>
            <a:custGeom>
              <a:rect b="b" l="l" r="r" t="t"/>
              <a:pathLst>
                <a:path extrusionOk="0" fill="none" h="14851" w="14814">
                  <a:moveTo>
                    <a:pt x="0" y="7407"/>
                  </a:moveTo>
                  <a:lnTo>
                    <a:pt x="0" y="7407"/>
                  </a:lnTo>
                  <a:lnTo>
                    <a:pt x="36" y="8198"/>
                  </a:lnTo>
                  <a:lnTo>
                    <a:pt x="144" y="8917"/>
                  </a:lnTo>
                  <a:lnTo>
                    <a:pt x="324" y="9637"/>
                  </a:lnTo>
                  <a:lnTo>
                    <a:pt x="576" y="10320"/>
                  </a:lnTo>
                  <a:lnTo>
                    <a:pt x="899" y="10967"/>
                  </a:lnTo>
                  <a:lnTo>
                    <a:pt x="1259" y="11578"/>
                  </a:lnTo>
                  <a:lnTo>
                    <a:pt x="1690" y="12154"/>
                  </a:lnTo>
                  <a:lnTo>
                    <a:pt x="2158" y="12657"/>
                  </a:lnTo>
                  <a:lnTo>
                    <a:pt x="2697" y="13124"/>
                  </a:lnTo>
                  <a:lnTo>
                    <a:pt x="3272" y="13556"/>
                  </a:lnTo>
                  <a:lnTo>
                    <a:pt x="3883" y="13951"/>
                  </a:lnTo>
                  <a:lnTo>
                    <a:pt x="4531" y="14239"/>
                  </a:lnTo>
                  <a:lnTo>
                    <a:pt x="5214" y="14491"/>
                  </a:lnTo>
                  <a:lnTo>
                    <a:pt x="5933" y="14670"/>
                  </a:lnTo>
                  <a:lnTo>
                    <a:pt x="6652" y="14778"/>
                  </a:lnTo>
                  <a:lnTo>
                    <a:pt x="7407" y="14850"/>
                  </a:lnTo>
                  <a:lnTo>
                    <a:pt x="7407" y="14850"/>
                  </a:lnTo>
                  <a:lnTo>
                    <a:pt x="8162" y="14778"/>
                  </a:lnTo>
                  <a:lnTo>
                    <a:pt x="8917" y="14670"/>
                  </a:lnTo>
                  <a:lnTo>
                    <a:pt x="9600" y="14491"/>
                  </a:lnTo>
                  <a:lnTo>
                    <a:pt x="10284" y="14239"/>
                  </a:lnTo>
                  <a:lnTo>
                    <a:pt x="10931" y="13951"/>
                  </a:lnTo>
                  <a:lnTo>
                    <a:pt x="11542" y="13556"/>
                  </a:lnTo>
                  <a:lnTo>
                    <a:pt x="12117" y="13124"/>
                  </a:lnTo>
                  <a:lnTo>
                    <a:pt x="12657" y="12657"/>
                  </a:lnTo>
                  <a:lnTo>
                    <a:pt x="13124" y="12154"/>
                  </a:lnTo>
                  <a:lnTo>
                    <a:pt x="13556" y="11578"/>
                  </a:lnTo>
                  <a:lnTo>
                    <a:pt x="13915" y="10967"/>
                  </a:lnTo>
                  <a:lnTo>
                    <a:pt x="14239" y="10320"/>
                  </a:lnTo>
                  <a:lnTo>
                    <a:pt x="14490" y="9637"/>
                  </a:lnTo>
                  <a:lnTo>
                    <a:pt x="14670" y="8917"/>
                  </a:lnTo>
                  <a:lnTo>
                    <a:pt x="14778" y="8198"/>
                  </a:lnTo>
                  <a:lnTo>
                    <a:pt x="14814" y="7407"/>
                  </a:lnTo>
                  <a:lnTo>
                    <a:pt x="14814" y="7407"/>
                  </a:lnTo>
                  <a:lnTo>
                    <a:pt x="14778" y="6652"/>
                  </a:lnTo>
                  <a:lnTo>
                    <a:pt x="14670" y="5933"/>
                  </a:lnTo>
                  <a:lnTo>
                    <a:pt x="14490" y="5214"/>
                  </a:lnTo>
                  <a:lnTo>
                    <a:pt x="14239" y="4531"/>
                  </a:lnTo>
                  <a:lnTo>
                    <a:pt x="13915" y="3884"/>
                  </a:lnTo>
                  <a:lnTo>
                    <a:pt x="13556" y="3272"/>
                  </a:lnTo>
                  <a:lnTo>
                    <a:pt x="13124" y="2697"/>
                  </a:lnTo>
                  <a:lnTo>
                    <a:pt x="12657" y="2194"/>
                  </a:lnTo>
                  <a:lnTo>
                    <a:pt x="12117" y="1690"/>
                  </a:lnTo>
                  <a:lnTo>
                    <a:pt x="11542" y="1259"/>
                  </a:lnTo>
                  <a:lnTo>
                    <a:pt x="10931" y="899"/>
                  </a:lnTo>
                  <a:lnTo>
                    <a:pt x="10284" y="576"/>
                  </a:lnTo>
                  <a:lnTo>
                    <a:pt x="9600" y="360"/>
                  </a:lnTo>
                  <a:lnTo>
                    <a:pt x="8917" y="144"/>
                  </a:lnTo>
                  <a:lnTo>
                    <a:pt x="8162" y="36"/>
                  </a:lnTo>
                  <a:lnTo>
                    <a:pt x="7407" y="0"/>
                  </a:lnTo>
                  <a:lnTo>
                    <a:pt x="7407" y="0"/>
                  </a:lnTo>
                  <a:lnTo>
                    <a:pt x="6652" y="36"/>
                  </a:lnTo>
                  <a:lnTo>
                    <a:pt x="5933" y="144"/>
                  </a:lnTo>
                  <a:lnTo>
                    <a:pt x="5214" y="360"/>
                  </a:lnTo>
                  <a:lnTo>
                    <a:pt x="4531" y="576"/>
                  </a:lnTo>
                  <a:lnTo>
                    <a:pt x="3883" y="899"/>
                  </a:lnTo>
                  <a:lnTo>
                    <a:pt x="3272" y="1259"/>
                  </a:lnTo>
                  <a:lnTo>
                    <a:pt x="2697" y="1690"/>
                  </a:lnTo>
                  <a:lnTo>
                    <a:pt x="2158" y="2194"/>
                  </a:lnTo>
                  <a:lnTo>
                    <a:pt x="1690" y="2697"/>
                  </a:lnTo>
                  <a:lnTo>
                    <a:pt x="1259" y="3272"/>
                  </a:lnTo>
                  <a:lnTo>
                    <a:pt x="899" y="3884"/>
                  </a:lnTo>
                  <a:lnTo>
                    <a:pt x="576" y="4531"/>
                  </a:lnTo>
                  <a:lnTo>
                    <a:pt x="324" y="5214"/>
                  </a:lnTo>
                  <a:lnTo>
                    <a:pt x="144" y="5933"/>
                  </a:lnTo>
                  <a:lnTo>
                    <a:pt x="36" y="6652"/>
                  </a:lnTo>
                  <a:lnTo>
                    <a:pt x="0" y="74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p:nvPr/>
          </p:nvSpPr>
          <p:spPr>
            <a:xfrm>
              <a:off x="3685050" y="1996350"/>
              <a:ext cx="1243175" cy="842275"/>
            </a:xfrm>
            <a:custGeom>
              <a:rect b="b" l="l" r="r" t="t"/>
              <a:pathLst>
                <a:path extrusionOk="0" h="33691" w="49727">
                  <a:moveTo>
                    <a:pt x="24882" y="0"/>
                  </a:moveTo>
                  <a:lnTo>
                    <a:pt x="0" y="33691"/>
                  </a:lnTo>
                  <a:lnTo>
                    <a:pt x="49727" y="33691"/>
                  </a:lnTo>
                  <a:lnTo>
                    <a:pt x="2488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a:off x="3197850" y="2293875"/>
              <a:ext cx="1026550" cy="549250"/>
            </a:xfrm>
            <a:custGeom>
              <a:rect b="b" l="l" r="r" t="t"/>
              <a:pathLst>
                <a:path extrusionOk="0" h="21970" w="41062">
                  <a:moveTo>
                    <a:pt x="20531" y="1"/>
                  </a:moveTo>
                  <a:lnTo>
                    <a:pt x="0" y="21970"/>
                  </a:lnTo>
                  <a:lnTo>
                    <a:pt x="41062" y="21970"/>
                  </a:lnTo>
                  <a:lnTo>
                    <a:pt x="2053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p:nvPr/>
          </p:nvSpPr>
          <p:spPr>
            <a:xfrm>
              <a:off x="2691775" y="2842200"/>
              <a:ext cx="2236450" cy="337125"/>
            </a:xfrm>
            <a:custGeom>
              <a:rect b="b" l="l" r="r" t="t"/>
              <a:pathLst>
                <a:path extrusionOk="0" h="13485" w="89458">
                  <a:moveTo>
                    <a:pt x="0" y="1"/>
                  </a:moveTo>
                  <a:lnTo>
                    <a:pt x="0" y="13484"/>
                  </a:lnTo>
                  <a:lnTo>
                    <a:pt x="89458" y="13484"/>
                  </a:lnTo>
                  <a:lnTo>
                    <a:pt x="8945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p:nvPr/>
          </p:nvSpPr>
          <p:spPr>
            <a:xfrm>
              <a:off x="2838275" y="3775250"/>
              <a:ext cx="249025" cy="249025"/>
            </a:xfrm>
            <a:custGeom>
              <a:rect b="b" l="l" r="r" t="t"/>
              <a:pathLst>
                <a:path extrusionOk="0" h="9961" w="9961">
                  <a:moveTo>
                    <a:pt x="4819" y="1"/>
                  </a:moveTo>
                  <a:lnTo>
                    <a:pt x="4316" y="37"/>
                  </a:lnTo>
                  <a:lnTo>
                    <a:pt x="3812" y="109"/>
                  </a:lnTo>
                  <a:lnTo>
                    <a:pt x="3309" y="288"/>
                  </a:lnTo>
                  <a:lnTo>
                    <a:pt x="2841" y="468"/>
                  </a:lnTo>
                  <a:lnTo>
                    <a:pt x="2410" y="684"/>
                  </a:lnTo>
                  <a:lnTo>
                    <a:pt x="2014" y="972"/>
                  </a:lnTo>
                  <a:lnTo>
                    <a:pt x="1655" y="1259"/>
                  </a:lnTo>
                  <a:lnTo>
                    <a:pt x="1295" y="1619"/>
                  </a:lnTo>
                  <a:lnTo>
                    <a:pt x="1008" y="1978"/>
                  </a:lnTo>
                  <a:lnTo>
                    <a:pt x="720" y="2374"/>
                  </a:lnTo>
                  <a:lnTo>
                    <a:pt x="504" y="2805"/>
                  </a:lnTo>
                  <a:lnTo>
                    <a:pt x="324" y="3237"/>
                  </a:lnTo>
                  <a:lnTo>
                    <a:pt x="145" y="3704"/>
                  </a:lnTo>
                  <a:lnTo>
                    <a:pt x="73" y="4172"/>
                  </a:lnTo>
                  <a:lnTo>
                    <a:pt x="1" y="4639"/>
                  </a:lnTo>
                  <a:lnTo>
                    <a:pt x="1" y="5142"/>
                  </a:lnTo>
                  <a:lnTo>
                    <a:pt x="37" y="5646"/>
                  </a:lnTo>
                  <a:lnTo>
                    <a:pt x="145" y="6149"/>
                  </a:lnTo>
                  <a:lnTo>
                    <a:pt x="289" y="6653"/>
                  </a:lnTo>
                  <a:lnTo>
                    <a:pt x="468" y="7084"/>
                  </a:lnTo>
                  <a:lnTo>
                    <a:pt x="720" y="7552"/>
                  </a:lnTo>
                  <a:lnTo>
                    <a:pt x="972" y="7947"/>
                  </a:lnTo>
                  <a:lnTo>
                    <a:pt x="1295" y="8307"/>
                  </a:lnTo>
                  <a:lnTo>
                    <a:pt x="1619" y="8666"/>
                  </a:lnTo>
                  <a:lnTo>
                    <a:pt x="1978" y="8954"/>
                  </a:lnTo>
                  <a:lnTo>
                    <a:pt x="2374" y="9241"/>
                  </a:lnTo>
                  <a:lnTo>
                    <a:pt x="2805" y="9457"/>
                  </a:lnTo>
                  <a:lnTo>
                    <a:pt x="3237" y="9637"/>
                  </a:lnTo>
                  <a:lnTo>
                    <a:pt x="3704" y="9781"/>
                  </a:lnTo>
                  <a:lnTo>
                    <a:pt x="4172" y="9889"/>
                  </a:lnTo>
                  <a:lnTo>
                    <a:pt x="4675" y="9961"/>
                  </a:lnTo>
                  <a:lnTo>
                    <a:pt x="5143" y="9961"/>
                  </a:lnTo>
                  <a:lnTo>
                    <a:pt x="5646" y="9925"/>
                  </a:lnTo>
                  <a:lnTo>
                    <a:pt x="6149" y="9817"/>
                  </a:lnTo>
                  <a:lnTo>
                    <a:pt x="6545" y="9709"/>
                  </a:lnTo>
                  <a:lnTo>
                    <a:pt x="6904" y="9565"/>
                  </a:lnTo>
                  <a:lnTo>
                    <a:pt x="7264" y="9421"/>
                  </a:lnTo>
                  <a:lnTo>
                    <a:pt x="7588" y="9205"/>
                  </a:lnTo>
                  <a:lnTo>
                    <a:pt x="7947" y="8990"/>
                  </a:lnTo>
                  <a:lnTo>
                    <a:pt x="8235" y="8738"/>
                  </a:lnTo>
                  <a:lnTo>
                    <a:pt x="8522" y="8486"/>
                  </a:lnTo>
                  <a:lnTo>
                    <a:pt x="8810" y="8199"/>
                  </a:lnTo>
                  <a:lnTo>
                    <a:pt x="9026" y="7875"/>
                  </a:lnTo>
                  <a:lnTo>
                    <a:pt x="9242" y="7552"/>
                  </a:lnTo>
                  <a:lnTo>
                    <a:pt x="9421" y="7228"/>
                  </a:lnTo>
                  <a:lnTo>
                    <a:pt x="9601" y="6868"/>
                  </a:lnTo>
                  <a:lnTo>
                    <a:pt x="9709" y="6509"/>
                  </a:lnTo>
                  <a:lnTo>
                    <a:pt x="9817" y="6113"/>
                  </a:lnTo>
                  <a:lnTo>
                    <a:pt x="9889" y="5754"/>
                  </a:lnTo>
                  <a:lnTo>
                    <a:pt x="9961" y="5358"/>
                  </a:lnTo>
                  <a:lnTo>
                    <a:pt x="9961" y="4963"/>
                  </a:lnTo>
                  <a:lnTo>
                    <a:pt x="9961" y="4567"/>
                  </a:lnTo>
                  <a:lnTo>
                    <a:pt x="9889" y="4172"/>
                  </a:lnTo>
                  <a:lnTo>
                    <a:pt x="9817" y="3776"/>
                  </a:lnTo>
                  <a:lnTo>
                    <a:pt x="9673" y="3309"/>
                  </a:lnTo>
                  <a:lnTo>
                    <a:pt x="9493" y="2841"/>
                  </a:lnTo>
                  <a:lnTo>
                    <a:pt x="9242" y="2410"/>
                  </a:lnTo>
                  <a:lnTo>
                    <a:pt x="8990" y="2014"/>
                  </a:lnTo>
                  <a:lnTo>
                    <a:pt x="8666" y="1619"/>
                  </a:lnTo>
                  <a:lnTo>
                    <a:pt x="8343" y="1295"/>
                  </a:lnTo>
                  <a:lnTo>
                    <a:pt x="7983" y="972"/>
                  </a:lnTo>
                  <a:lnTo>
                    <a:pt x="7588" y="720"/>
                  </a:lnTo>
                  <a:lnTo>
                    <a:pt x="7156" y="468"/>
                  </a:lnTo>
                  <a:lnTo>
                    <a:pt x="6725" y="288"/>
                  </a:lnTo>
                  <a:lnTo>
                    <a:pt x="6257" y="145"/>
                  </a:lnTo>
                  <a:lnTo>
                    <a:pt x="5790" y="37"/>
                  </a:lnTo>
                  <a:lnTo>
                    <a:pt x="528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p:nvPr/>
          </p:nvSpPr>
          <p:spPr>
            <a:xfrm>
              <a:off x="2924575" y="3847175"/>
              <a:ext cx="76425" cy="75525"/>
            </a:xfrm>
            <a:custGeom>
              <a:rect b="b" l="l" r="r" t="t"/>
              <a:pathLst>
                <a:path extrusionOk="0" h="3021" w="3057">
                  <a:moveTo>
                    <a:pt x="1511" y="0"/>
                  </a:moveTo>
                  <a:lnTo>
                    <a:pt x="1223" y="36"/>
                  </a:lnTo>
                  <a:lnTo>
                    <a:pt x="935" y="108"/>
                  </a:lnTo>
                  <a:lnTo>
                    <a:pt x="684" y="252"/>
                  </a:lnTo>
                  <a:lnTo>
                    <a:pt x="432" y="432"/>
                  </a:lnTo>
                  <a:lnTo>
                    <a:pt x="252" y="647"/>
                  </a:lnTo>
                  <a:lnTo>
                    <a:pt x="108" y="899"/>
                  </a:lnTo>
                  <a:lnTo>
                    <a:pt x="37" y="1187"/>
                  </a:lnTo>
                  <a:lnTo>
                    <a:pt x="1" y="1510"/>
                  </a:lnTo>
                  <a:lnTo>
                    <a:pt x="37" y="1798"/>
                  </a:lnTo>
                  <a:lnTo>
                    <a:pt x="108" y="2086"/>
                  </a:lnTo>
                  <a:lnTo>
                    <a:pt x="252" y="2373"/>
                  </a:lnTo>
                  <a:lnTo>
                    <a:pt x="432" y="2589"/>
                  </a:lnTo>
                  <a:lnTo>
                    <a:pt x="684" y="2769"/>
                  </a:lnTo>
                  <a:lnTo>
                    <a:pt x="935" y="2913"/>
                  </a:lnTo>
                  <a:lnTo>
                    <a:pt x="1223" y="2985"/>
                  </a:lnTo>
                  <a:lnTo>
                    <a:pt x="1511" y="3021"/>
                  </a:lnTo>
                  <a:lnTo>
                    <a:pt x="1834" y="2985"/>
                  </a:lnTo>
                  <a:lnTo>
                    <a:pt x="2122" y="2913"/>
                  </a:lnTo>
                  <a:lnTo>
                    <a:pt x="2374" y="2769"/>
                  </a:lnTo>
                  <a:lnTo>
                    <a:pt x="2589" y="2589"/>
                  </a:lnTo>
                  <a:lnTo>
                    <a:pt x="2769" y="2373"/>
                  </a:lnTo>
                  <a:lnTo>
                    <a:pt x="2913" y="2086"/>
                  </a:lnTo>
                  <a:lnTo>
                    <a:pt x="3021" y="1798"/>
                  </a:lnTo>
                  <a:lnTo>
                    <a:pt x="3057" y="1510"/>
                  </a:lnTo>
                  <a:lnTo>
                    <a:pt x="3021" y="1187"/>
                  </a:lnTo>
                  <a:lnTo>
                    <a:pt x="2913" y="899"/>
                  </a:lnTo>
                  <a:lnTo>
                    <a:pt x="2769" y="647"/>
                  </a:lnTo>
                  <a:lnTo>
                    <a:pt x="2589" y="432"/>
                  </a:lnTo>
                  <a:lnTo>
                    <a:pt x="2374" y="252"/>
                  </a:lnTo>
                  <a:lnTo>
                    <a:pt x="2122" y="108"/>
                  </a:lnTo>
                  <a:lnTo>
                    <a:pt x="1834" y="36"/>
                  </a:lnTo>
                  <a:lnTo>
                    <a:pt x="15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9"/>
            <p:cNvSpPr/>
            <p:nvPr/>
          </p:nvSpPr>
          <p:spPr>
            <a:xfrm>
              <a:off x="2896725" y="3921775"/>
              <a:ext cx="131250" cy="102500"/>
            </a:xfrm>
            <a:custGeom>
              <a:rect b="b" l="l" r="r" t="t"/>
              <a:pathLst>
                <a:path extrusionOk="0" h="4100" w="5250">
                  <a:moveTo>
                    <a:pt x="2265" y="1"/>
                  </a:moveTo>
                  <a:lnTo>
                    <a:pt x="2014" y="73"/>
                  </a:lnTo>
                  <a:lnTo>
                    <a:pt x="1762" y="144"/>
                  </a:lnTo>
                  <a:lnTo>
                    <a:pt x="1510" y="252"/>
                  </a:lnTo>
                  <a:lnTo>
                    <a:pt x="1294" y="360"/>
                  </a:lnTo>
                  <a:lnTo>
                    <a:pt x="1079" y="504"/>
                  </a:lnTo>
                  <a:lnTo>
                    <a:pt x="899" y="648"/>
                  </a:lnTo>
                  <a:lnTo>
                    <a:pt x="719" y="828"/>
                  </a:lnTo>
                  <a:lnTo>
                    <a:pt x="539" y="1043"/>
                  </a:lnTo>
                  <a:lnTo>
                    <a:pt x="396" y="1259"/>
                  </a:lnTo>
                  <a:lnTo>
                    <a:pt x="288" y="1475"/>
                  </a:lnTo>
                  <a:lnTo>
                    <a:pt x="180" y="1691"/>
                  </a:lnTo>
                  <a:lnTo>
                    <a:pt x="108" y="1942"/>
                  </a:lnTo>
                  <a:lnTo>
                    <a:pt x="36" y="2194"/>
                  </a:lnTo>
                  <a:lnTo>
                    <a:pt x="0" y="2446"/>
                  </a:lnTo>
                  <a:lnTo>
                    <a:pt x="0" y="2733"/>
                  </a:lnTo>
                  <a:lnTo>
                    <a:pt x="0" y="3344"/>
                  </a:lnTo>
                  <a:lnTo>
                    <a:pt x="467" y="3596"/>
                  </a:lnTo>
                  <a:lnTo>
                    <a:pt x="899" y="3776"/>
                  </a:lnTo>
                  <a:lnTo>
                    <a:pt x="1366" y="3956"/>
                  </a:lnTo>
                  <a:lnTo>
                    <a:pt x="1870" y="4028"/>
                  </a:lnTo>
                  <a:lnTo>
                    <a:pt x="2337" y="4100"/>
                  </a:lnTo>
                  <a:lnTo>
                    <a:pt x="2841" y="4100"/>
                  </a:lnTo>
                  <a:lnTo>
                    <a:pt x="3344" y="4064"/>
                  </a:lnTo>
                  <a:lnTo>
                    <a:pt x="3811" y="3956"/>
                  </a:lnTo>
                  <a:lnTo>
                    <a:pt x="4207" y="3848"/>
                  </a:lnTo>
                  <a:lnTo>
                    <a:pt x="4566" y="3704"/>
                  </a:lnTo>
                  <a:lnTo>
                    <a:pt x="4926" y="3560"/>
                  </a:lnTo>
                  <a:lnTo>
                    <a:pt x="5250" y="3344"/>
                  </a:lnTo>
                  <a:lnTo>
                    <a:pt x="5250" y="2733"/>
                  </a:lnTo>
                  <a:lnTo>
                    <a:pt x="5250" y="2517"/>
                  </a:lnTo>
                  <a:lnTo>
                    <a:pt x="5250" y="2230"/>
                  </a:lnTo>
                  <a:lnTo>
                    <a:pt x="5178" y="1978"/>
                  </a:lnTo>
                  <a:lnTo>
                    <a:pt x="5106" y="1726"/>
                  </a:lnTo>
                  <a:lnTo>
                    <a:pt x="4998" y="1475"/>
                  </a:lnTo>
                  <a:lnTo>
                    <a:pt x="4890" y="1259"/>
                  </a:lnTo>
                  <a:lnTo>
                    <a:pt x="4746" y="1043"/>
                  </a:lnTo>
                  <a:lnTo>
                    <a:pt x="4602" y="864"/>
                  </a:lnTo>
                  <a:lnTo>
                    <a:pt x="4423" y="684"/>
                  </a:lnTo>
                  <a:lnTo>
                    <a:pt x="4207" y="504"/>
                  </a:lnTo>
                  <a:lnTo>
                    <a:pt x="4027" y="360"/>
                  </a:lnTo>
                  <a:lnTo>
                    <a:pt x="3775" y="252"/>
                  </a:lnTo>
                  <a:lnTo>
                    <a:pt x="3560" y="144"/>
                  </a:lnTo>
                  <a:lnTo>
                    <a:pt x="3308" y="73"/>
                  </a:lnTo>
                  <a:lnTo>
                    <a:pt x="3056" y="37"/>
                  </a:lnTo>
                  <a:lnTo>
                    <a:pt x="280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p:nvPr/>
          </p:nvSpPr>
          <p:spPr>
            <a:xfrm>
              <a:off x="3243675" y="3781550"/>
              <a:ext cx="1020275" cy="65650"/>
            </a:xfrm>
            <a:custGeom>
              <a:rect b="b" l="l" r="r" t="t"/>
              <a:pathLst>
                <a:path extrusionOk="0" h="2626" w="40811">
                  <a:moveTo>
                    <a:pt x="1" y="0"/>
                  </a:moveTo>
                  <a:lnTo>
                    <a:pt x="1" y="2625"/>
                  </a:lnTo>
                  <a:lnTo>
                    <a:pt x="40811" y="2625"/>
                  </a:lnTo>
                  <a:lnTo>
                    <a:pt x="408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9"/>
            <p:cNvSpPr/>
            <p:nvPr/>
          </p:nvSpPr>
          <p:spPr>
            <a:xfrm>
              <a:off x="3243675" y="3890325"/>
              <a:ext cx="1302525" cy="43175"/>
            </a:xfrm>
            <a:custGeom>
              <a:rect b="b" l="l" r="r" t="t"/>
              <a:pathLst>
                <a:path extrusionOk="0" h="1727" w="52101">
                  <a:moveTo>
                    <a:pt x="1" y="0"/>
                  </a:moveTo>
                  <a:lnTo>
                    <a:pt x="1" y="1726"/>
                  </a:lnTo>
                  <a:lnTo>
                    <a:pt x="52101" y="1726"/>
                  </a:lnTo>
                  <a:lnTo>
                    <a:pt x="521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a:off x="3243675" y="3973925"/>
              <a:ext cx="444100" cy="43150"/>
            </a:xfrm>
            <a:custGeom>
              <a:rect b="b" l="l" r="r" t="t"/>
              <a:pathLst>
                <a:path extrusionOk="0" h="1726" w="17764">
                  <a:moveTo>
                    <a:pt x="1" y="0"/>
                  </a:moveTo>
                  <a:lnTo>
                    <a:pt x="1" y="1726"/>
                  </a:lnTo>
                  <a:lnTo>
                    <a:pt x="17763" y="1726"/>
                  </a:lnTo>
                  <a:lnTo>
                    <a:pt x="17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p:nvPr/>
          </p:nvSpPr>
          <p:spPr>
            <a:xfrm>
              <a:off x="2691775" y="4127625"/>
              <a:ext cx="2236450" cy="382050"/>
            </a:xfrm>
            <a:custGeom>
              <a:rect b="b" l="l" r="r" t="t"/>
              <a:pathLst>
                <a:path extrusionOk="0" h="15282" w="89458">
                  <a:moveTo>
                    <a:pt x="0" y="0"/>
                  </a:moveTo>
                  <a:lnTo>
                    <a:pt x="0" y="15282"/>
                  </a:lnTo>
                  <a:lnTo>
                    <a:pt x="89458" y="15282"/>
                  </a:lnTo>
                  <a:lnTo>
                    <a:pt x="894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2964125" y="4387400"/>
              <a:ext cx="348800" cy="122275"/>
            </a:xfrm>
            <a:custGeom>
              <a:rect b="b" l="l" r="r" t="t"/>
              <a:pathLst>
                <a:path extrusionOk="0" h="4891" w="13952">
                  <a:moveTo>
                    <a:pt x="6581" y="1"/>
                  </a:moveTo>
                  <a:lnTo>
                    <a:pt x="5861" y="73"/>
                  </a:lnTo>
                  <a:lnTo>
                    <a:pt x="5178" y="216"/>
                  </a:lnTo>
                  <a:lnTo>
                    <a:pt x="4495" y="432"/>
                  </a:lnTo>
                  <a:lnTo>
                    <a:pt x="3812" y="684"/>
                  </a:lnTo>
                  <a:lnTo>
                    <a:pt x="3201" y="1043"/>
                  </a:lnTo>
                  <a:lnTo>
                    <a:pt x="2589" y="1439"/>
                  </a:lnTo>
                  <a:lnTo>
                    <a:pt x="2050" y="1870"/>
                  </a:lnTo>
                  <a:lnTo>
                    <a:pt x="1547" y="2374"/>
                  </a:lnTo>
                  <a:lnTo>
                    <a:pt x="1079" y="2949"/>
                  </a:lnTo>
                  <a:lnTo>
                    <a:pt x="648" y="3560"/>
                  </a:lnTo>
                  <a:lnTo>
                    <a:pt x="288" y="4207"/>
                  </a:lnTo>
                  <a:lnTo>
                    <a:pt x="1" y="4891"/>
                  </a:lnTo>
                  <a:lnTo>
                    <a:pt x="13952" y="4891"/>
                  </a:lnTo>
                  <a:lnTo>
                    <a:pt x="13808" y="4495"/>
                  </a:lnTo>
                  <a:lnTo>
                    <a:pt x="13628" y="4136"/>
                  </a:lnTo>
                  <a:lnTo>
                    <a:pt x="13448" y="3776"/>
                  </a:lnTo>
                  <a:lnTo>
                    <a:pt x="13232" y="3416"/>
                  </a:lnTo>
                  <a:lnTo>
                    <a:pt x="13017" y="3093"/>
                  </a:lnTo>
                  <a:lnTo>
                    <a:pt x="12765" y="2769"/>
                  </a:lnTo>
                  <a:lnTo>
                    <a:pt x="12513" y="2446"/>
                  </a:lnTo>
                  <a:lnTo>
                    <a:pt x="12226" y="2158"/>
                  </a:lnTo>
                  <a:lnTo>
                    <a:pt x="11938" y="1870"/>
                  </a:lnTo>
                  <a:lnTo>
                    <a:pt x="11614" y="1619"/>
                  </a:lnTo>
                  <a:lnTo>
                    <a:pt x="11291" y="1367"/>
                  </a:lnTo>
                  <a:lnTo>
                    <a:pt x="10967" y="1151"/>
                  </a:lnTo>
                  <a:lnTo>
                    <a:pt x="10608" y="936"/>
                  </a:lnTo>
                  <a:lnTo>
                    <a:pt x="10248" y="756"/>
                  </a:lnTo>
                  <a:lnTo>
                    <a:pt x="9889" y="576"/>
                  </a:lnTo>
                  <a:lnTo>
                    <a:pt x="9493" y="432"/>
                  </a:lnTo>
                  <a:lnTo>
                    <a:pt x="8774" y="216"/>
                  </a:lnTo>
                  <a:lnTo>
                    <a:pt x="8019" y="73"/>
                  </a:lnTo>
                  <a:lnTo>
                    <a:pt x="730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p:nvPr/>
          </p:nvSpPr>
          <p:spPr>
            <a:xfrm>
              <a:off x="2840075" y="3271875"/>
              <a:ext cx="148350" cy="147450"/>
            </a:xfrm>
            <a:custGeom>
              <a:rect b="b" l="l" r="r" t="t"/>
              <a:pathLst>
                <a:path extrusionOk="0" h="5898" w="5934">
                  <a:moveTo>
                    <a:pt x="2662" y="1"/>
                  </a:moveTo>
                  <a:lnTo>
                    <a:pt x="2374" y="37"/>
                  </a:lnTo>
                  <a:lnTo>
                    <a:pt x="2086" y="108"/>
                  </a:lnTo>
                  <a:lnTo>
                    <a:pt x="1799" y="216"/>
                  </a:lnTo>
                  <a:lnTo>
                    <a:pt x="1547" y="324"/>
                  </a:lnTo>
                  <a:lnTo>
                    <a:pt x="1295" y="504"/>
                  </a:lnTo>
                  <a:lnTo>
                    <a:pt x="1079" y="648"/>
                  </a:lnTo>
                  <a:lnTo>
                    <a:pt x="864" y="864"/>
                  </a:lnTo>
                  <a:lnTo>
                    <a:pt x="684" y="1043"/>
                  </a:lnTo>
                  <a:lnTo>
                    <a:pt x="504" y="1295"/>
                  </a:lnTo>
                  <a:lnTo>
                    <a:pt x="360" y="1547"/>
                  </a:lnTo>
                  <a:lnTo>
                    <a:pt x="252" y="1798"/>
                  </a:lnTo>
                  <a:lnTo>
                    <a:pt x="145" y="2050"/>
                  </a:lnTo>
                  <a:lnTo>
                    <a:pt x="73" y="2338"/>
                  </a:lnTo>
                  <a:lnTo>
                    <a:pt x="1" y="2625"/>
                  </a:lnTo>
                  <a:lnTo>
                    <a:pt x="1" y="2949"/>
                  </a:lnTo>
                  <a:lnTo>
                    <a:pt x="1" y="3237"/>
                  </a:lnTo>
                  <a:lnTo>
                    <a:pt x="73" y="3524"/>
                  </a:lnTo>
                  <a:lnTo>
                    <a:pt x="145" y="3812"/>
                  </a:lnTo>
                  <a:lnTo>
                    <a:pt x="252" y="4100"/>
                  </a:lnTo>
                  <a:lnTo>
                    <a:pt x="360" y="4351"/>
                  </a:lnTo>
                  <a:lnTo>
                    <a:pt x="504" y="4603"/>
                  </a:lnTo>
                  <a:lnTo>
                    <a:pt x="684" y="4819"/>
                  </a:lnTo>
                  <a:lnTo>
                    <a:pt x="864" y="5034"/>
                  </a:lnTo>
                  <a:lnTo>
                    <a:pt x="1079" y="5214"/>
                  </a:lnTo>
                  <a:lnTo>
                    <a:pt x="1295" y="5394"/>
                  </a:lnTo>
                  <a:lnTo>
                    <a:pt x="1547" y="5538"/>
                  </a:lnTo>
                  <a:lnTo>
                    <a:pt x="1799" y="5682"/>
                  </a:lnTo>
                  <a:lnTo>
                    <a:pt x="2086" y="5754"/>
                  </a:lnTo>
                  <a:lnTo>
                    <a:pt x="2374" y="5861"/>
                  </a:lnTo>
                  <a:lnTo>
                    <a:pt x="2662" y="5897"/>
                  </a:lnTo>
                  <a:lnTo>
                    <a:pt x="3273" y="5897"/>
                  </a:lnTo>
                  <a:lnTo>
                    <a:pt x="3560" y="5861"/>
                  </a:lnTo>
                  <a:lnTo>
                    <a:pt x="3848" y="5754"/>
                  </a:lnTo>
                  <a:lnTo>
                    <a:pt x="4100" y="5682"/>
                  </a:lnTo>
                  <a:lnTo>
                    <a:pt x="4387" y="5538"/>
                  </a:lnTo>
                  <a:lnTo>
                    <a:pt x="4603" y="5394"/>
                  </a:lnTo>
                  <a:lnTo>
                    <a:pt x="4855" y="5214"/>
                  </a:lnTo>
                  <a:lnTo>
                    <a:pt x="5071" y="5034"/>
                  </a:lnTo>
                  <a:lnTo>
                    <a:pt x="5250" y="4819"/>
                  </a:lnTo>
                  <a:lnTo>
                    <a:pt x="5430" y="4603"/>
                  </a:lnTo>
                  <a:lnTo>
                    <a:pt x="5574" y="4351"/>
                  </a:lnTo>
                  <a:lnTo>
                    <a:pt x="5682" y="4100"/>
                  </a:lnTo>
                  <a:lnTo>
                    <a:pt x="5790" y="3812"/>
                  </a:lnTo>
                  <a:lnTo>
                    <a:pt x="5862" y="3524"/>
                  </a:lnTo>
                  <a:lnTo>
                    <a:pt x="5898" y="3237"/>
                  </a:lnTo>
                  <a:lnTo>
                    <a:pt x="5933" y="2949"/>
                  </a:lnTo>
                  <a:lnTo>
                    <a:pt x="5898" y="2625"/>
                  </a:lnTo>
                  <a:lnTo>
                    <a:pt x="5862" y="2338"/>
                  </a:lnTo>
                  <a:lnTo>
                    <a:pt x="5790" y="2050"/>
                  </a:lnTo>
                  <a:lnTo>
                    <a:pt x="5682" y="1798"/>
                  </a:lnTo>
                  <a:lnTo>
                    <a:pt x="5574" y="1547"/>
                  </a:lnTo>
                  <a:lnTo>
                    <a:pt x="5430" y="1295"/>
                  </a:lnTo>
                  <a:lnTo>
                    <a:pt x="5250" y="1043"/>
                  </a:lnTo>
                  <a:lnTo>
                    <a:pt x="5071" y="864"/>
                  </a:lnTo>
                  <a:lnTo>
                    <a:pt x="4855" y="648"/>
                  </a:lnTo>
                  <a:lnTo>
                    <a:pt x="4603" y="504"/>
                  </a:lnTo>
                  <a:lnTo>
                    <a:pt x="4387" y="324"/>
                  </a:lnTo>
                  <a:lnTo>
                    <a:pt x="4100" y="216"/>
                  </a:lnTo>
                  <a:lnTo>
                    <a:pt x="3848" y="108"/>
                  </a:lnTo>
                  <a:lnTo>
                    <a:pt x="3560" y="37"/>
                  </a:lnTo>
                  <a:lnTo>
                    <a:pt x="32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
            <p:cNvSpPr/>
            <p:nvPr/>
          </p:nvSpPr>
          <p:spPr>
            <a:xfrm>
              <a:off x="2896725" y="3296150"/>
              <a:ext cx="64725" cy="80025"/>
            </a:xfrm>
            <a:custGeom>
              <a:rect b="b" l="l" r="r" t="t"/>
              <a:pathLst>
                <a:path extrusionOk="0" h="3201" w="2589">
                  <a:moveTo>
                    <a:pt x="1007" y="0"/>
                  </a:moveTo>
                  <a:lnTo>
                    <a:pt x="899" y="36"/>
                  </a:lnTo>
                  <a:lnTo>
                    <a:pt x="899" y="144"/>
                  </a:lnTo>
                  <a:lnTo>
                    <a:pt x="899" y="360"/>
                  </a:lnTo>
                  <a:lnTo>
                    <a:pt x="863" y="612"/>
                  </a:lnTo>
                  <a:lnTo>
                    <a:pt x="791" y="827"/>
                  </a:lnTo>
                  <a:lnTo>
                    <a:pt x="683" y="1043"/>
                  </a:lnTo>
                  <a:lnTo>
                    <a:pt x="396" y="1439"/>
                  </a:lnTo>
                  <a:lnTo>
                    <a:pt x="252" y="1618"/>
                  </a:lnTo>
                  <a:lnTo>
                    <a:pt x="36" y="1726"/>
                  </a:lnTo>
                  <a:lnTo>
                    <a:pt x="36" y="1762"/>
                  </a:lnTo>
                  <a:lnTo>
                    <a:pt x="0" y="1798"/>
                  </a:lnTo>
                  <a:lnTo>
                    <a:pt x="0" y="2985"/>
                  </a:lnTo>
                  <a:lnTo>
                    <a:pt x="0" y="3021"/>
                  </a:lnTo>
                  <a:lnTo>
                    <a:pt x="0" y="3057"/>
                  </a:lnTo>
                  <a:lnTo>
                    <a:pt x="180" y="3057"/>
                  </a:lnTo>
                  <a:lnTo>
                    <a:pt x="288" y="3165"/>
                  </a:lnTo>
                  <a:lnTo>
                    <a:pt x="360" y="3165"/>
                  </a:lnTo>
                  <a:lnTo>
                    <a:pt x="431" y="3200"/>
                  </a:lnTo>
                  <a:lnTo>
                    <a:pt x="2014" y="3200"/>
                  </a:lnTo>
                  <a:lnTo>
                    <a:pt x="2085" y="3165"/>
                  </a:lnTo>
                  <a:lnTo>
                    <a:pt x="2157" y="3129"/>
                  </a:lnTo>
                  <a:lnTo>
                    <a:pt x="2229" y="3129"/>
                  </a:lnTo>
                  <a:lnTo>
                    <a:pt x="2265" y="3093"/>
                  </a:lnTo>
                  <a:lnTo>
                    <a:pt x="2301" y="3021"/>
                  </a:lnTo>
                  <a:lnTo>
                    <a:pt x="2337" y="2949"/>
                  </a:lnTo>
                  <a:lnTo>
                    <a:pt x="2301" y="2877"/>
                  </a:lnTo>
                  <a:lnTo>
                    <a:pt x="2265" y="2805"/>
                  </a:lnTo>
                  <a:lnTo>
                    <a:pt x="2229" y="2769"/>
                  </a:lnTo>
                  <a:lnTo>
                    <a:pt x="2193" y="2733"/>
                  </a:lnTo>
                  <a:lnTo>
                    <a:pt x="2229" y="2733"/>
                  </a:lnTo>
                  <a:lnTo>
                    <a:pt x="2265" y="2697"/>
                  </a:lnTo>
                  <a:lnTo>
                    <a:pt x="2337" y="2661"/>
                  </a:lnTo>
                  <a:lnTo>
                    <a:pt x="2373" y="2589"/>
                  </a:lnTo>
                  <a:lnTo>
                    <a:pt x="2409" y="2517"/>
                  </a:lnTo>
                  <a:lnTo>
                    <a:pt x="2409" y="2409"/>
                  </a:lnTo>
                  <a:lnTo>
                    <a:pt x="2373" y="2338"/>
                  </a:lnTo>
                  <a:lnTo>
                    <a:pt x="2301" y="2338"/>
                  </a:lnTo>
                  <a:lnTo>
                    <a:pt x="2301" y="2302"/>
                  </a:lnTo>
                  <a:lnTo>
                    <a:pt x="2265" y="2266"/>
                  </a:lnTo>
                  <a:lnTo>
                    <a:pt x="2301" y="2230"/>
                  </a:lnTo>
                  <a:lnTo>
                    <a:pt x="2373" y="2230"/>
                  </a:lnTo>
                  <a:lnTo>
                    <a:pt x="2481" y="2122"/>
                  </a:lnTo>
                  <a:lnTo>
                    <a:pt x="2517" y="2014"/>
                  </a:lnTo>
                  <a:lnTo>
                    <a:pt x="2481" y="1942"/>
                  </a:lnTo>
                  <a:lnTo>
                    <a:pt x="2409" y="1870"/>
                  </a:lnTo>
                  <a:lnTo>
                    <a:pt x="2373" y="1834"/>
                  </a:lnTo>
                  <a:lnTo>
                    <a:pt x="2337" y="1798"/>
                  </a:lnTo>
                  <a:lnTo>
                    <a:pt x="2373" y="1762"/>
                  </a:lnTo>
                  <a:lnTo>
                    <a:pt x="2445" y="1762"/>
                  </a:lnTo>
                  <a:lnTo>
                    <a:pt x="2517" y="1726"/>
                  </a:lnTo>
                  <a:lnTo>
                    <a:pt x="2553" y="1654"/>
                  </a:lnTo>
                  <a:lnTo>
                    <a:pt x="2589" y="1582"/>
                  </a:lnTo>
                  <a:lnTo>
                    <a:pt x="2589" y="1475"/>
                  </a:lnTo>
                  <a:lnTo>
                    <a:pt x="2553" y="1439"/>
                  </a:lnTo>
                  <a:lnTo>
                    <a:pt x="2517" y="1367"/>
                  </a:lnTo>
                  <a:lnTo>
                    <a:pt x="2337" y="1331"/>
                  </a:lnTo>
                  <a:lnTo>
                    <a:pt x="1294" y="1331"/>
                  </a:lnTo>
                  <a:lnTo>
                    <a:pt x="1330" y="1187"/>
                  </a:lnTo>
                  <a:lnTo>
                    <a:pt x="1330" y="1007"/>
                  </a:lnTo>
                  <a:lnTo>
                    <a:pt x="1366" y="791"/>
                  </a:lnTo>
                  <a:lnTo>
                    <a:pt x="1402" y="576"/>
                  </a:lnTo>
                  <a:lnTo>
                    <a:pt x="1330" y="324"/>
                  </a:lnTo>
                  <a:lnTo>
                    <a:pt x="1222" y="72"/>
                  </a:lnTo>
                  <a:lnTo>
                    <a:pt x="11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9"/>
            <p:cNvSpPr/>
            <p:nvPr/>
          </p:nvSpPr>
          <p:spPr>
            <a:xfrm>
              <a:off x="2867050" y="3336600"/>
              <a:ext cx="26100" cy="42275"/>
            </a:xfrm>
            <a:custGeom>
              <a:rect b="b" l="l" r="r" t="t"/>
              <a:pathLst>
                <a:path extrusionOk="0" h="1691" w="1044">
                  <a:moveTo>
                    <a:pt x="72" y="0"/>
                  </a:moveTo>
                  <a:lnTo>
                    <a:pt x="0" y="36"/>
                  </a:lnTo>
                  <a:lnTo>
                    <a:pt x="0" y="72"/>
                  </a:lnTo>
                  <a:lnTo>
                    <a:pt x="0" y="827"/>
                  </a:lnTo>
                  <a:lnTo>
                    <a:pt x="0" y="1582"/>
                  </a:lnTo>
                  <a:lnTo>
                    <a:pt x="0" y="1654"/>
                  </a:lnTo>
                  <a:lnTo>
                    <a:pt x="72" y="1690"/>
                  </a:lnTo>
                  <a:lnTo>
                    <a:pt x="971" y="1690"/>
                  </a:lnTo>
                  <a:lnTo>
                    <a:pt x="1043" y="1654"/>
                  </a:lnTo>
                  <a:lnTo>
                    <a:pt x="1043" y="1582"/>
                  </a:lnTo>
                  <a:lnTo>
                    <a:pt x="1043" y="72"/>
                  </a:lnTo>
                  <a:lnTo>
                    <a:pt x="1043" y="36"/>
                  </a:lnTo>
                  <a:lnTo>
                    <a:pt x="9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p:nvPr/>
          </p:nvSpPr>
          <p:spPr>
            <a:xfrm>
              <a:off x="2995600" y="3271875"/>
              <a:ext cx="147425" cy="147450"/>
            </a:xfrm>
            <a:custGeom>
              <a:rect b="b" l="l" r="r" t="t"/>
              <a:pathLst>
                <a:path extrusionOk="0" h="5898" w="5897">
                  <a:moveTo>
                    <a:pt x="2841" y="1"/>
                  </a:moveTo>
                  <a:lnTo>
                    <a:pt x="2553" y="37"/>
                  </a:lnTo>
                  <a:lnTo>
                    <a:pt x="2265" y="73"/>
                  </a:lnTo>
                  <a:lnTo>
                    <a:pt x="1978" y="180"/>
                  </a:lnTo>
                  <a:lnTo>
                    <a:pt x="1690" y="288"/>
                  </a:lnTo>
                  <a:lnTo>
                    <a:pt x="1438" y="432"/>
                  </a:lnTo>
                  <a:lnTo>
                    <a:pt x="1187" y="576"/>
                  </a:lnTo>
                  <a:lnTo>
                    <a:pt x="971" y="756"/>
                  </a:lnTo>
                  <a:lnTo>
                    <a:pt x="791" y="971"/>
                  </a:lnTo>
                  <a:lnTo>
                    <a:pt x="611" y="1187"/>
                  </a:lnTo>
                  <a:lnTo>
                    <a:pt x="432" y="1403"/>
                  </a:lnTo>
                  <a:lnTo>
                    <a:pt x="288" y="1655"/>
                  </a:lnTo>
                  <a:lnTo>
                    <a:pt x="180" y="1942"/>
                  </a:lnTo>
                  <a:lnTo>
                    <a:pt x="108" y="2194"/>
                  </a:lnTo>
                  <a:lnTo>
                    <a:pt x="36" y="2482"/>
                  </a:lnTo>
                  <a:lnTo>
                    <a:pt x="0" y="2769"/>
                  </a:lnTo>
                  <a:lnTo>
                    <a:pt x="0" y="3057"/>
                  </a:lnTo>
                  <a:lnTo>
                    <a:pt x="36" y="3344"/>
                  </a:lnTo>
                  <a:lnTo>
                    <a:pt x="72" y="3632"/>
                  </a:lnTo>
                  <a:lnTo>
                    <a:pt x="108" y="3668"/>
                  </a:lnTo>
                  <a:lnTo>
                    <a:pt x="180" y="3956"/>
                  </a:lnTo>
                  <a:lnTo>
                    <a:pt x="288" y="4243"/>
                  </a:lnTo>
                  <a:lnTo>
                    <a:pt x="432" y="4495"/>
                  </a:lnTo>
                  <a:lnTo>
                    <a:pt x="611" y="4711"/>
                  </a:lnTo>
                  <a:lnTo>
                    <a:pt x="791" y="4962"/>
                  </a:lnTo>
                  <a:lnTo>
                    <a:pt x="971" y="5142"/>
                  </a:lnTo>
                  <a:lnTo>
                    <a:pt x="1187" y="5322"/>
                  </a:lnTo>
                  <a:lnTo>
                    <a:pt x="1438" y="5502"/>
                  </a:lnTo>
                  <a:lnTo>
                    <a:pt x="1690" y="5610"/>
                  </a:lnTo>
                  <a:lnTo>
                    <a:pt x="1942" y="5718"/>
                  </a:lnTo>
                  <a:lnTo>
                    <a:pt x="2229" y="5825"/>
                  </a:lnTo>
                  <a:lnTo>
                    <a:pt x="2481" y="5861"/>
                  </a:lnTo>
                  <a:lnTo>
                    <a:pt x="2769" y="5897"/>
                  </a:lnTo>
                  <a:lnTo>
                    <a:pt x="3092" y="5897"/>
                  </a:lnTo>
                  <a:lnTo>
                    <a:pt x="3380" y="5861"/>
                  </a:lnTo>
                  <a:lnTo>
                    <a:pt x="3668" y="5825"/>
                  </a:lnTo>
                  <a:lnTo>
                    <a:pt x="3955" y="5718"/>
                  </a:lnTo>
                  <a:lnTo>
                    <a:pt x="4243" y="5610"/>
                  </a:lnTo>
                  <a:lnTo>
                    <a:pt x="4495" y="5466"/>
                  </a:lnTo>
                  <a:lnTo>
                    <a:pt x="4710" y="5322"/>
                  </a:lnTo>
                  <a:lnTo>
                    <a:pt x="4926" y="5142"/>
                  </a:lnTo>
                  <a:lnTo>
                    <a:pt x="5142" y="4927"/>
                  </a:lnTo>
                  <a:lnTo>
                    <a:pt x="5322" y="4711"/>
                  </a:lnTo>
                  <a:lnTo>
                    <a:pt x="5465" y="4495"/>
                  </a:lnTo>
                  <a:lnTo>
                    <a:pt x="5609" y="4243"/>
                  </a:lnTo>
                  <a:lnTo>
                    <a:pt x="5717" y="3992"/>
                  </a:lnTo>
                  <a:lnTo>
                    <a:pt x="5825" y="3704"/>
                  </a:lnTo>
                  <a:lnTo>
                    <a:pt x="5861" y="3416"/>
                  </a:lnTo>
                  <a:lnTo>
                    <a:pt x="5897" y="3165"/>
                  </a:lnTo>
                  <a:lnTo>
                    <a:pt x="5897" y="2841"/>
                  </a:lnTo>
                  <a:lnTo>
                    <a:pt x="5897" y="2553"/>
                  </a:lnTo>
                  <a:lnTo>
                    <a:pt x="5825" y="2266"/>
                  </a:lnTo>
                  <a:lnTo>
                    <a:pt x="5753" y="1978"/>
                  </a:lnTo>
                  <a:lnTo>
                    <a:pt x="5645" y="1691"/>
                  </a:lnTo>
                  <a:lnTo>
                    <a:pt x="5501" y="1439"/>
                  </a:lnTo>
                  <a:lnTo>
                    <a:pt x="5322" y="1187"/>
                  </a:lnTo>
                  <a:lnTo>
                    <a:pt x="5142" y="971"/>
                  </a:lnTo>
                  <a:lnTo>
                    <a:pt x="4962" y="792"/>
                  </a:lnTo>
                  <a:lnTo>
                    <a:pt x="4746" y="612"/>
                  </a:lnTo>
                  <a:lnTo>
                    <a:pt x="4495" y="432"/>
                  </a:lnTo>
                  <a:lnTo>
                    <a:pt x="4243" y="288"/>
                  </a:lnTo>
                  <a:lnTo>
                    <a:pt x="3991" y="180"/>
                  </a:lnTo>
                  <a:lnTo>
                    <a:pt x="3704" y="108"/>
                  </a:lnTo>
                  <a:lnTo>
                    <a:pt x="3452" y="37"/>
                  </a:lnTo>
                  <a:lnTo>
                    <a:pt x="316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a:off x="3027050" y="3310525"/>
              <a:ext cx="84525" cy="80025"/>
            </a:xfrm>
            <a:custGeom>
              <a:rect b="b" l="l" r="r" t="t"/>
              <a:pathLst>
                <a:path extrusionOk="0" h="3201" w="3381">
                  <a:moveTo>
                    <a:pt x="792" y="1"/>
                  </a:moveTo>
                  <a:lnTo>
                    <a:pt x="648" y="37"/>
                  </a:lnTo>
                  <a:lnTo>
                    <a:pt x="432" y="109"/>
                  </a:lnTo>
                  <a:lnTo>
                    <a:pt x="288" y="252"/>
                  </a:lnTo>
                  <a:lnTo>
                    <a:pt x="144" y="468"/>
                  </a:lnTo>
                  <a:lnTo>
                    <a:pt x="72" y="684"/>
                  </a:lnTo>
                  <a:lnTo>
                    <a:pt x="1" y="936"/>
                  </a:lnTo>
                  <a:lnTo>
                    <a:pt x="37" y="1223"/>
                  </a:lnTo>
                  <a:lnTo>
                    <a:pt x="72" y="1475"/>
                  </a:lnTo>
                  <a:lnTo>
                    <a:pt x="180" y="1763"/>
                  </a:lnTo>
                  <a:lnTo>
                    <a:pt x="504" y="2194"/>
                  </a:lnTo>
                  <a:lnTo>
                    <a:pt x="864" y="2590"/>
                  </a:lnTo>
                  <a:lnTo>
                    <a:pt x="1259" y="2913"/>
                  </a:lnTo>
                  <a:lnTo>
                    <a:pt x="1691" y="3201"/>
                  </a:lnTo>
                  <a:lnTo>
                    <a:pt x="2158" y="2913"/>
                  </a:lnTo>
                  <a:lnTo>
                    <a:pt x="2553" y="2590"/>
                  </a:lnTo>
                  <a:lnTo>
                    <a:pt x="2913" y="2194"/>
                  </a:lnTo>
                  <a:lnTo>
                    <a:pt x="3201" y="1763"/>
                  </a:lnTo>
                  <a:lnTo>
                    <a:pt x="3344" y="1475"/>
                  </a:lnTo>
                  <a:lnTo>
                    <a:pt x="3380" y="1223"/>
                  </a:lnTo>
                  <a:lnTo>
                    <a:pt x="3380" y="936"/>
                  </a:lnTo>
                  <a:lnTo>
                    <a:pt x="3344" y="684"/>
                  </a:lnTo>
                  <a:lnTo>
                    <a:pt x="3273" y="468"/>
                  </a:lnTo>
                  <a:lnTo>
                    <a:pt x="3129" y="252"/>
                  </a:lnTo>
                  <a:lnTo>
                    <a:pt x="2985" y="109"/>
                  </a:lnTo>
                  <a:lnTo>
                    <a:pt x="2769" y="37"/>
                  </a:lnTo>
                  <a:lnTo>
                    <a:pt x="2625" y="1"/>
                  </a:lnTo>
                  <a:lnTo>
                    <a:pt x="2482" y="1"/>
                  </a:lnTo>
                  <a:lnTo>
                    <a:pt x="2338" y="37"/>
                  </a:lnTo>
                  <a:lnTo>
                    <a:pt x="2230" y="109"/>
                  </a:lnTo>
                  <a:lnTo>
                    <a:pt x="2050" y="288"/>
                  </a:lnTo>
                  <a:lnTo>
                    <a:pt x="1906" y="540"/>
                  </a:lnTo>
                  <a:lnTo>
                    <a:pt x="1834" y="792"/>
                  </a:lnTo>
                  <a:lnTo>
                    <a:pt x="1762" y="1007"/>
                  </a:lnTo>
                  <a:lnTo>
                    <a:pt x="1691" y="1223"/>
                  </a:lnTo>
                  <a:lnTo>
                    <a:pt x="1655" y="1007"/>
                  </a:lnTo>
                  <a:lnTo>
                    <a:pt x="1583" y="792"/>
                  </a:lnTo>
                  <a:lnTo>
                    <a:pt x="1475" y="540"/>
                  </a:lnTo>
                  <a:lnTo>
                    <a:pt x="1367" y="288"/>
                  </a:lnTo>
                  <a:lnTo>
                    <a:pt x="1151" y="109"/>
                  </a:lnTo>
                  <a:lnTo>
                    <a:pt x="1043" y="37"/>
                  </a:lnTo>
                  <a:lnTo>
                    <a:pt x="9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p:nvPr/>
          </p:nvSpPr>
          <p:spPr>
            <a:xfrm>
              <a:off x="3256275" y="3335700"/>
              <a:ext cx="1050825" cy="43175"/>
            </a:xfrm>
            <a:custGeom>
              <a:rect b="b" l="l" r="r" t="t"/>
              <a:pathLst>
                <a:path extrusionOk="0" h="1727" w="42033">
                  <a:moveTo>
                    <a:pt x="0" y="0"/>
                  </a:moveTo>
                  <a:lnTo>
                    <a:pt x="0" y="1726"/>
                  </a:lnTo>
                  <a:lnTo>
                    <a:pt x="42033" y="1726"/>
                  </a:lnTo>
                  <a:lnTo>
                    <a:pt x="420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p:nvPr/>
          </p:nvSpPr>
          <p:spPr>
            <a:xfrm>
              <a:off x="2691775" y="3586500"/>
              <a:ext cx="2236450" cy="9000"/>
            </a:xfrm>
            <a:custGeom>
              <a:rect b="b" l="l" r="r" t="t"/>
              <a:pathLst>
                <a:path extrusionOk="0" h="360" w="89458">
                  <a:moveTo>
                    <a:pt x="44729" y="0"/>
                  </a:moveTo>
                  <a:lnTo>
                    <a:pt x="22365" y="72"/>
                  </a:lnTo>
                  <a:lnTo>
                    <a:pt x="11182" y="108"/>
                  </a:lnTo>
                  <a:lnTo>
                    <a:pt x="0" y="180"/>
                  </a:lnTo>
                  <a:lnTo>
                    <a:pt x="11182" y="252"/>
                  </a:lnTo>
                  <a:lnTo>
                    <a:pt x="22365" y="288"/>
                  </a:lnTo>
                  <a:lnTo>
                    <a:pt x="44729" y="360"/>
                  </a:lnTo>
                  <a:lnTo>
                    <a:pt x="67093" y="288"/>
                  </a:lnTo>
                  <a:lnTo>
                    <a:pt x="78276" y="252"/>
                  </a:lnTo>
                  <a:lnTo>
                    <a:pt x="89458" y="180"/>
                  </a:lnTo>
                  <a:lnTo>
                    <a:pt x="78276" y="108"/>
                  </a:lnTo>
                  <a:lnTo>
                    <a:pt x="67093" y="72"/>
                  </a:lnTo>
                  <a:lnTo>
                    <a:pt x="447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p:nvPr/>
          </p:nvSpPr>
          <p:spPr>
            <a:xfrm>
              <a:off x="1502525" y="2817925"/>
              <a:ext cx="955550" cy="955550"/>
            </a:xfrm>
            <a:custGeom>
              <a:rect b="b" l="l" r="r" t="t"/>
              <a:pathLst>
                <a:path extrusionOk="0" h="38222" w="38222">
                  <a:moveTo>
                    <a:pt x="30168" y="1"/>
                  </a:moveTo>
                  <a:lnTo>
                    <a:pt x="1" y="8055"/>
                  </a:lnTo>
                  <a:lnTo>
                    <a:pt x="8019" y="38222"/>
                  </a:lnTo>
                  <a:lnTo>
                    <a:pt x="38222" y="30168"/>
                  </a:lnTo>
                  <a:lnTo>
                    <a:pt x="30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p:nvPr/>
          </p:nvSpPr>
          <p:spPr>
            <a:xfrm>
              <a:off x="1799175" y="2976150"/>
              <a:ext cx="353275" cy="716425"/>
            </a:xfrm>
            <a:custGeom>
              <a:rect b="b" l="l" r="r" t="t"/>
              <a:pathLst>
                <a:path extrusionOk="0" h="28657" w="14131">
                  <a:moveTo>
                    <a:pt x="11146" y="0"/>
                  </a:moveTo>
                  <a:lnTo>
                    <a:pt x="9852" y="324"/>
                  </a:lnTo>
                  <a:lnTo>
                    <a:pt x="8594" y="611"/>
                  </a:lnTo>
                  <a:lnTo>
                    <a:pt x="7299" y="935"/>
                  </a:lnTo>
                  <a:lnTo>
                    <a:pt x="6688" y="1151"/>
                  </a:lnTo>
                  <a:lnTo>
                    <a:pt x="6113" y="1402"/>
                  </a:lnTo>
                  <a:lnTo>
                    <a:pt x="5645" y="1618"/>
                  </a:lnTo>
                  <a:lnTo>
                    <a:pt x="5214" y="1834"/>
                  </a:lnTo>
                  <a:lnTo>
                    <a:pt x="4818" y="2122"/>
                  </a:lnTo>
                  <a:lnTo>
                    <a:pt x="4459" y="2409"/>
                  </a:lnTo>
                  <a:lnTo>
                    <a:pt x="4135" y="2733"/>
                  </a:lnTo>
                  <a:lnTo>
                    <a:pt x="3847" y="3056"/>
                  </a:lnTo>
                  <a:lnTo>
                    <a:pt x="3596" y="3452"/>
                  </a:lnTo>
                  <a:lnTo>
                    <a:pt x="3380" y="3811"/>
                  </a:lnTo>
                  <a:lnTo>
                    <a:pt x="3164" y="4207"/>
                  </a:lnTo>
                  <a:lnTo>
                    <a:pt x="3020" y="4638"/>
                  </a:lnTo>
                  <a:lnTo>
                    <a:pt x="2912" y="5106"/>
                  </a:lnTo>
                  <a:lnTo>
                    <a:pt x="2841" y="5537"/>
                  </a:lnTo>
                  <a:lnTo>
                    <a:pt x="2805" y="6005"/>
                  </a:lnTo>
                  <a:lnTo>
                    <a:pt x="2769" y="6508"/>
                  </a:lnTo>
                  <a:lnTo>
                    <a:pt x="2805" y="7012"/>
                  </a:lnTo>
                  <a:lnTo>
                    <a:pt x="2877" y="7515"/>
                  </a:lnTo>
                  <a:lnTo>
                    <a:pt x="3056" y="8414"/>
                  </a:lnTo>
                  <a:lnTo>
                    <a:pt x="3308" y="9349"/>
                  </a:lnTo>
                  <a:lnTo>
                    <a:pt x="3775" y="11182"/>
                  </a:lnTo>
                  <a:lnTo>
                    <a:pt x="3955" y="12117"/>
                  </a:lnTo>
                  <a:lnTo>
                    <a:pt x="0" y="13160"/>
                  </a:lnTo>
                  <a:lnTo>
                    <a:pt x="1223" y="17798"/>
                  </a:lnTo>
                  <a:lnTo>
                    <a:pt x="5286" y="16720"/>
                  </a:lnTo>
                  <a:lnTo>
                    <a:pt x="8450" y="28657"/>
                  </a:lnTo>
                  <a:lnTo>
                    <a:pt x="13376" y="27327"/>
                  </a:lnTo>
                  <a:lnTo>
                    <a:pt x="10176" y="15425"/>
                  </a:lnTo>
                  <a:lnTo>
                    <a:pt x="11973" y="14958"/>
                  </a:lnTo>
                  <a:lnTo>
                    <a:pt x="13627" y="14490"/>
                  </a:lnTo>
                  <a:lnTo>
                    <a:pt x="13807" y="14382"/>
                  </a:lnTo>
                  <a:lnTo>
                    <a:pt x="13951" y="14275"/>
                  </a:lnTo>
                  <a:lnTo>
                    <a:pt x="14095" y="14131"/>
                  </a:lnTo>
                  <a:lnTo>
                    <a:pt x="14131" y="13987"/>
                  </a:lnTo>
                  <a:lnTo>
                    <a:pt x="13843" y="11794"/>
                  </a:lnTo>
                  <a:lnTo>
                    <a:pt x="13555" y="9492"/>
                  </a:lnTo>
                  <a:lnTo>
                    <a:pt x="8953" y="10751"/>
                  </a:lnTo>
                  <a:lnTo>
                    <a:pt x="8414" y="8881"/>
                  </a:lnTo>
                  <a:lnTo>
                    <a:pt x="8162" y="7982"/>
                  </a:lnTo>
                  <a:lnTo>
                    <a:pt x="7946" y="7083"/>
                  </a:lnTo>
                  <a:lnTo>
                    <a:pt x="7910" y="6796"/>
                  </a:lnTo>
                  <a:lnTo>
                    <a:pt x="7910" y="6508"/>
                  </a:lnTo>
                  <a:lnTo>
                    <a:pt x="7982" y="6256"/>
                  </a:lnTo>
                  <a:lnTo>
                    <a:pt x="8054" y="6005"/>
                  </a:lnTo>
                  <a:lnTo>
                    <a:pt x="8198" y="5753"/>
                  </a:lnTo>
                  <a:lnTo>
                    <a:pt x="8378" y="5573"/>
                  </a:lnTo>
                  <a:lnTo>
                    <a:pt x="8594" y="5394"/>
                  </a:lnTo>
                  <a:lnTo>
                    <a:pt x="8845" y="5250"/>
                  </a:lnTo>
                  <a:lnTo>
                    <a:pt x="9636" y="4962"/>
                  </a:lnTo>
                  <a:lnTo>
                    <a:pt x="10463" y="4710"/>
                  </a:lnTo>
                  <a:lnTo>
                    <a:pt x="12297" y="4207"/>
                  </a:lnTo>
                  <a:lnTo>
                    <a:pt x="11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5125975" y="3634125"/>
              <a:ext cx="856650" cy="855775"/>
            </a:xfrm>
            <a:custGeom>
              <a:rect b="b" l="l" r="r" t="t"/>
              <a:pathLst>
                <a:path extrusionOk="0" h="34231" w="34266">
                  <a:moveTo>
                    <a:pt x="3092" y="1"/>
                  </a:moveTo>
                  <a:lnTo>
                    <a:pt x="0" y="31138"/>
                  </a:lnTo>
                  <a:lnTo>
                    <a:pt x="31174" y="34231"/>
                  </a:lnTo>
                  <a:lnTo>
                    <a:pt x="34266" y="3057"/>
                  </a:lnTo>
                  <a:lnTo>
                    <a:pt x="30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p:nvPr/>
          </p:nvSpPr>
          <p:spPr>
            <a:xfrm>
              <a:off x="5251800" y="3758175"/>
              <a:ext cx="605900" cy="607675"/>
            </a:xfrm>
            <a:custGeom>
              <a:rect b="b" l="l" r="r" t="t"/>
              <a:pathLst>
                <a:path extrusionOk="0" h="24307" w="24236">
                  <a:moveTo>
                    <a:pt x="6689" y="2014"/>
                  </a:moveTo>
                  <a:lnTo>
                    <a:pt x="13053" y="2625"/>
                  </a:lnTo>
                  <a:lnTo>
                    <a:pt x="19417" y="3273"/>
                  </a:lnTo>
                  <a:lnTo>
                    <a:pt x="19741" y="3309"/>
                  </a:lnTo>
                  <a:lnTo>
                    <a:pt x="20100" y="3380"/>
                  </a:lnTo>
                  <a:lnTo>
                    <a:pt x="20388" y="3488"/>
                  </a:lnTo>
                  <a:lnTo>
                    <a:pt x="20675" y="3596"/>
                  </a:lnTo>
                  <a:lnTo>
                    <a:pt x="20963" y="3740"/>
                  </a:lnTo>
                  <a:lnTo>
                    <a:pt x="21179" y="3920"/>
                  </a:lnTo>
                  <a:lnTo>
                    <a:pt x="21395" y="4100"/>
                  </a:lnTo>
                  <a:lnTo>
                    <a:pt x="21574" y="4315"/>
                  </a:lnTo>
                  <a:lnTo>
                    <a:pt x="21754" y="4531"/>
                  </a:lnTo>
                  <a:lnTo>
                    <a:pt x="21898" y="4783"/>
                  </a:lnTo>
                  <a:lnTo>
                    <a:pt x="22006" y="5034"/>
                  </a:lnTo>
                  <a:lnTo>
                    <a:pt x="22078" y="5322"/>
                  </a:lnTo>
                  <a:lnTo>
                    <a:pt x="22150" y="5646"/>
                  </a:lnTo>
                  <a:lnTo>
                    <a:pt x="22186" y="5969"/>
                  </a:lnTo>
                  <a:lnTo>
                    <a:pt x="22186" y="6293"/>
                  </a:lnTo>
                  <a:lnTo>
                    <a:pt x="22150" y="6652"/>
                  </a:lnTo>
                  <a:lnTo>
                    <a:pt x="21862" y="9853"/>
                  </a:lnTo>
                  <a:lnTo>
                    <a:pt x="21538" y="13053"/>
                  </a:lnTo>
                  <a:lnTo>
                    <a:pt x="21215" y="16253"/>
                  </a:lnTo>
                  <a:lnTo>
                    <a:pt x="20891" y="19453"/>
                  </a:lnTo>
                  <a:lnTo>
                    <a:pt x="20855" y="19812"/>
                  </a:lnTo>
                  <a:lnTo>
                    <a:pt x="20747" y="20172"/>
                  </a:lnTo>
                  <a:lnTo>
                    <a:pt x="20675" y="20459"/>
                  </a:lnTo>
                  <a:lnTo>
                    <a:pt x="20568" y="20747"/>
                  </a:lnTo>
                  <a:lnTo>
                    <a:pt x="20424" y="20999"/>
                  </a:lnTo>
                  <a:lnTo>
                    <a:pt x="20244" y="21250"/>
                  </a:lnTo>
                  <a:lnTo>
                    <a:pt x="20064" y="21466"/>
                  </a:lnTo>
                  <a:lnTo>
                    <a:pt x="19884" y="21646"/>
                  </a:lnTo>
                  <a:lnTo>
                    <a:pt x="19633" y="21826"/>
                  </a:lnTo>
                  <a:lnTo>
                    <a:pt x="19417" y="21970"/>
                  </a:lnTo>
                  <a:lnTo>
                    <a:pt x="19129" y="22077"/>
                  </a:lnTo>
                  <a:lnTo>
                    <a:pt x="18842" y="22149"/>
                  </a:lnTo>
                  <a:lnTo>
                    <a:pt x="18554" y="22221"/>
                  </a:lnTo>
                  <a:lnTo>
                    <a:pt x="18231" y="22257"/>
                  </a:lnTo>
                  <a:lnTo>
                    <a:pt x="17907" y="22257"/>
                  </a:lnTo>
                  <a:lnTo>
                    <a:pt x="17547" y="22221"/>
                  </a:lnTo>
                  <a:lnTo>
                    <a:pt x="11183" y="21610"/>
                  </a:lnTo>
                  <a:lnTo>
                    <a:pt x="4819" y="20963"/>
                  </a:lnTo>
                  <a:lnTo>
                    <a:pt x="4459" y="20927"/>
                  </a:lnTo>
                  <a:lnTo>
                    <a:pt x="4136" y="20855"/>
                  </a:lnTo>
                  <a:lnTo>
                    <a:pt x="3848" y="20747"/>
                  </a:lnTo>
                  <a:lnTo>
                    <a:pt x="3561" y="20639"/>
                  </a:lnTo>
                  <a:lnTo>
                    <a:pt x="3273" y="20495"/>
                  </a:lnTo>
                  <a:lnTo>
                    <a:pt x="3057" y="20352"/>
                  </a:lnTo>
                  <a:lnTo>
                    <a:pt x="2841" y="20172"/>
                  </a:lnTo>
                  <a:lnTo>
                    <a:pt x="2626" y="19956"/>
                  </a:lnTo>
                  <a:lnTo>
                    <a:pt x="2482" y="19740"/>
                  </a:lnTo>
                  <a:lnTo>
                    <a:pt x="2338" y="19489"/>
                  </a:lnTo>
                  <a:lnTo>
                    <a:pt x="2230" y="19237"/>
                  </a:lnTo>
                  <a:lnTo>
                    <a:pt x="2158" y="18949"/>
                  </a:lnTo>
                  <a:lnTo>
                    <a:pt x="2086" y="18626"/>
                  </a:lnTo>
                  <a:lnTo>
                    <a:pt x="2050" y="18302"/>
                  </a:lnTo>
                  <a:lnTo>
                    <a:pt x="2050" y="17979"/>
                  </a:lnTo>
                  <a:lnTo>
                    <a:pt x="2086" y="17619"/>
                  </a:lnTo>
                  <a:lnTo>
                    <a:pt x="2698" y="11219"/>
                  </a:lnTo>
                  <a:lnTo>
                    <a:pt x="3345" y="4819"/>
                  </a:lnTo>
                  <a:lnTo>
                    <a:pt x="3381" y="4459"/>
                  </a:lnTo>
                  <a:lnTo>
                    <a:pt x="3453" y="4100"/>
                  </a:lnTo>
                  <a:lnTo>
                    <a:pt x="3561" y="3812"/>
                  </a:lnTo>
                  <a:lnTo>
                    <a:pt x="3668" y="3524"/>
                  </a:lnTo>
                  <a:lnTo>
                    <a:pt x="3812" y="3237"/>
                  </a:lnTo>
                  <a:lnTo>
                    <a:pt x="3992" y="3021"/>
                  </a:lnTo>
                  <a:lnTo>
                    <a:pt x="4172" y="2805"/>
                  </a:lnTo>
                  <a:lnTo>
                    <a:pt x="4352" y="2625"/>
                  </a:lnTo>
                  <a:lnTo>
                    <a:pt x="4567" y="2446"/>
                  </a:lnTo>
                  <a:lnTo>
                    <a:pt x="4819" y="2302"/>
                  </a:lnTo>
                  <a:lnTo>
                    <a:pt x="5107" y="2194"/>
                  </a:lnTo>
                  <a:lnTo>
                    <a:pt x="5394" y="2122"/>
                  </a:lnTo>
                  <a:lnTo>
                    <a:pt x="5682" y="2050"/>
                  </a:lnTo>
                  <a:lnTo>
                    <a:pt x="6006" y="2014"/>
                  </a:lnTo>
                  <a:close/>
                  <a:moveTo>
                    <a:pt x="5718" y="1"/>
                  </a:moveTo>
                  <a:lnTo>
                    <a:pt x="5215" y="73"/>
                  </a:lnTo>
                  <a:lnTo>
                    <a:pt x="4711" y="180"/>
                  </a:lnTo>
                  <a:lnTo>
                    <a:pt x="4280" y="360"/>
                  </a:lnTo>
                  <a:lnTo>
                    <a:pt x="3812" y="540"/>
                  </a:lnTo>
                  <a:lnTo>
                    <a:pt x="3417" y="792"/>
                  </a:lnTo>
                  <a:lnTo>
                    <a:pt x="3057" y="1043"/>
                  </a:lnTo>
                  <a:lnTo>
                    <a:pt x="2698" y="1367"/>
                  </a:lnTo>
                  <a:lnTo>
                    <a:pt x="2374" y="1727"/>
                  </a:lnTo>
                  <a:lnTo>
                    <a:pt x="2122" y="2122"/>
                  </a:lnTo>
                  <a:lnTo>
                    <a:pt x="1871" y="2554"/>
                  </a:lnTo>
                  <a:lnTo>
                    <a:pt x="1655" y="3021"/>
                  </a:lnTo>
                  <a:lnTo>
                    <a:pt x="1511" y="3488"/>
                  </a:lnTo>
                  <a:lnTo>
                    <a:pt x="1367" y="4028"/>
                  </a:lnTo>
                  <a:lnTo>
                    <a:pt x="1295" y="4567"/>
                  </a:lnTo>
                  <a:lnTo>
                    <a:pt x="972" y="7767"/>
                  </a:lnTo>
                  <a:lnTo>
                    <a:pt x="648" y="10967"/>
                  </a:lnTo>
                  <a:lnTo>
                    <a:pt x="325" y="14095"/>
                  </a:lnTo>
                  <a:lnTo>
                    <a:pt x="37" y="17223"/>
                  </a:lnTo>
                  <a:lnTo>
                    <a:pt x="1" y="17835"/>
                  </a:lnTo>
                  <a:lnTo>
                    <a:pt x="1" y="18374"/>
                  </a:lnTo>
                  <a:lnTo>
                    <a:pt x="73" y="18913"/>
                  </a:lnTo>
                  <a:lnTo>
                    <a:pt x="181" y="19417"/>
                  </a:lnTo>
                  <a:lnTo>
                    <a:pt x="325" y="19920"/>
                  </a:lnTo>
                  <a:lnTo>
                    <a:pt x="540" y="20352"/>
                  </a:lnTo>
                  <a:lnTo>
                    <a:pt x="756" y="20783"/>
                  </a:lnTo>
                  <a:lnTo>
                    <a:pt x="1044" y="21179"/>
                  </a:lnTo>
                  <a:lnTo>
                    <a:pt x="1367" y="21538"/>
                  </a:lnTo>
                  <a:lnTo>
                    <a:pt x="1727" y="21862"/>
                  </a:lnTo>
                  <a:lnTo>
                    <a:pt x="2122" y="22149"/>
                  </a:lnTo>
                  <a:lnTo>
                    <a:pt x="2554" y="22401"/>
                  </a:lnTo>
                  <a:lnTo>
                    <a:pt x="3021" y="22617"/>
                  </a:lnTo>
                  <a:lnTo>
                    <a:pt x="3525" y="22797"/>
                  </a:lnTo>
                  <a:lnTo>
                    <a:pt x="4064" y="22904"/>
                  </a:lnTo>
                  <a:lnTo>
                    <a:pt x="4639" y="23012"/>
                  </a:lnTo>
                  <a:lnTo>
                    <a:pt x="10967" y="23660"/>
                  </a:lnTo>
                  <a:lnTo>
                    <a:pt x="17332" y="24271"/>
                  </a:lnTo>
                  <a:lnTo>
                    <a:pt x="17907" y="24307"/>
                  </a:lnTo>
                  <a:lnTo>
                    <a:pt x="18446" y="24271"/>
                  </a:lnTo>
                  <a:lnTo>
                    <a:pt x="18986" y="24199"/>
                  </a:lnTo>
                  <a:lnTo>
                    <a:pt x="19489" y="24091"/>
                  </a:lnTo>
                  <a:lnTo>
                    <a:pt x="19956" y="23911"/>
                  </a:lnTo>
                  <a:lnTo>
                    <a:pt x="20388" y="23731"/>
                  </a:lnTo>
                  <a:lnTo>
                    <a:pt x="20783" y="23480"/>
                  </a:lnTo>
                  <a:lnTo>
                    <a:pt x="21179" y="23192"/>
                  </a:lnTo>
                  <a:lnTo>
                    <a:pt x="21538" y="22868"/>
                  </a:lnTo>
                  <a:lnTo>
                    <a:pt x="21826" y="22509"/>
                  </a:lnTo>
                  <a:lnTo>
                    <a:pt x="22114" y="22113"/>
                  </a:lnTo>
                  <a:lnTo>
                    <a:pt x="22365" y="21682"/>
                  </a:lnTo>
                  <a:lnTo>
                    <a:pt x="22581" y="21215"/>
                  </a:lnTo>
                  <a:lnTo>
                    <a:pt x="22725" y="20711"/>
                  </a:lnTo>
                  <a:lnTo>
                    <a:pt x="22869" y="20172"/>
                  </a:lnTo>
                  <a:lnTo>
                    <a:pt x="22941" y="19632"/>
                  </a:lnTo>
                  <a:lnTo>
                    <a:pt x="23588" y="13268"/>
                  </a:lnTo>
                  <a:lnTo>
                    <a:pt x="24199" y="6940"/>
                  </a:lnTo>
                  <a:lnTo>
                    <a:pt x="24235" y="6365"/>
                  </a:lnTo>
                  <a:lnTo>
                    <a:pt x="24199" y="5825"/>
                  </a:lnTo>
                  <a:lnTo>
                    <a:pt x="24163" y="5286"/>
                  </a:lnTo>
                  <a:lnTo>
                    <a:pt x="24055" y="4783"/>
                  </a:lnTo>
                  <a:lnTo>
                    <a:pt x="23912" y="4315"/>
                  </a:lnTo>
                  <a:lnTo>
                    <a:pt x="23696" y="3884"/>
                  </a:lnTo>
                  <a:lnTo>
                    <a:pt x="23480" y="3452"/>
                  </a:lnTo>
                  <a:lnTo>
                    <a:pt x="23192" y="3057"/>
                  </a:lnTo>
                  <a:lnTo>
                    <a:pt x="22869" y="2733"/>
                  </a:lnTo>
                  <a:lnTo>
                    <a:pt x="22509" y="2410"/>
                  </a:lnTo>
                  <a:lnTo>
                    <a:pt x="22114" y="2122"/>
                  </a:lnTo>
                  <a:lnTo>
                    <a:pt x="21718" y="1870"/>
                  </a:lnTo>
                  <a:lnTo>
                    <a:pt x="21251" y="1655"/>
                  </a:lnTo>
                  <a:lnTo>
                    <a:pt x="20747" y="1511"/>
                  </a:lnTo>
                  <a:lnTo>
                    <a:pt x="20208" y="1367"/>
                  </a:lnTo>
                  <a:lnTo>
                    <a:pt x="19669" y="1295"/>
                  </a:lnTo>
                  <a:lnTo>
                    <a:pt x="13233" y="612"/>
                  </a:lnTo>
                  <a:lnTo>
                    <a:pt x="68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9"/>
            <p:cNvSpPr/>
            <p:nvPr/>
          </p:nvSpPr>
          <p:spPr>
            <a:xfrm>
              <a:off x="5403725" y="3910100"/>
              <a:ext cx="301150" cy="301150"/>
            </a:xfrm>
            <a:custGeom>
              <a:rect b="b" l="l" r="r" t="t"/>
              <a:pathLst>
                <a:path extrusionOk="0" h="12046" w="12046">
                  <a:moveTo>
                    <a:pt x="6041" y="2050"/>
                  </a:moveTo>
                  <a:lnTo>
                    <a:pt x="6437" y="2086"/>
                  </a:lnTo>
                  <a:lnTo>
                    <a:pt x="6832" y="2158"/>
                  </a:lnTo>
                  <a:lnTo>
                    <a:pt x="7228" y="2229"/>
                  </a:lnTo>
                  <a:lnTo>
                    <a:pt x="7623" y="2373"/>
                  </a:lnTo>
                  <a:lnTo>
                    <a:pt x="7947" y="2553"/>
                  </a:lnTo>
                  <a:lnTo>
                    <a:pt x="8306" y="2769"/>
                  </a:lnTo>
                  <a:lnTo>
                    <a:pt x="8594" y="2984"/>
                  </a:lnTo>
                  <a:lnTo>
                    <a:pt x="8882" y="3236"/>
                  </a:lnTo>
                  <a:lnTo>
                    <a:pt x="9133" y="3524"/>
                  </a:lnTo>
                  <a:lnTo>
                    <a:pt x="9385" y="3847"/>
                  </a:lnTo>
                  <a:lnTo>
                    <a:pt x="9565" y="4171"/>
                  </a:lnTo>
                  <a:lnTo>
                    <a:pt x="9744" y="4531"/>
                  </a:lnTo>
                  <a:lnTo>
                    <a:pt x="9888" y="4890"/>
                  </a:lnTo>
                  <a:lnTo>
                    <a:pt x="9960" y="5286"/>
                  </a:lnTo>
                  <a:lnTo>
                    <a:pt x="10032" y="5645"/>
                  </a:lnTo>
                  <a:lnTo>
                    <a:pt x="10068" y="6077"/>
                  </a:lnTo>
                  <a:lnTo>
                    <a:pt x="10032" y="6472"/>
                  </a:lnTo>
                  <a:lnTo>
                    <a:pt x="9960" y="6868"/>
                  </a:lnTo>
                  <a:lnTo>
                    <a:pt x="9852" y="7263"/>
                  </a:lnTo>
                  <a:lnTo>
                    <a:pt x="9709" y="7623"/>
                  </a:lnTo>
                  <a:lnTo>
                    <a:pt x="9529" y="7982"/>
                  </a:lnTo>
                  <a:lnTo>
                    <a:pt x="9313" y="8306"/>
                  </a:lnTo>
                  <a:lnTo>
                    <a:pt x="9097" y="8630"/>
                  </a:lnTo>
                  <a:lnTo>
                    <a:pt x="8810" y="8917"/>
                  </a:lnTo>
                  <a:lnTo>
                    <a:pt x="8522" y="9169"/>
                  </a:lnTo>
                  <a:lnTo>
                    <a:pt x="8234" y="9385"/>
                  </a:lnTo>
                  <a:lnTo>
                    <a:pt x="7875" y="9564"/>
                  </a:lnTo>
                  <a:lnTo>
                    <a:pt x="7551" y="9744"/>
                  </a:lnTo>
                  <a:lnTo>
                    <a:pt x="7156" y="9888"/>
                  </a:lnTo>
                  <a:lnTo>
                    <a:pt x="6796" y="9960"/>
                  </a:lnTo>
                  <a:lnTo>
                    <a:pt x="6401" y="10032"/>
                  </a:lnTo>
                  <a:lnTo>
                    <a:pt x="5574" y="10032"/>
                  </a:lnTo>
                  <a:lnTo>
                    <a:pt x="5178" y="9960"/>
                  </a:lnTo>
                  <a:lnTo>
                    <a:pt x="4819" y="9852"/>
                  </a:lnTo>
                  <a:lnTo>
                    <a:pt x="4459" y="9708"/>
                  </a:lnTo>
                  <a:lnTo>
                    <a:pt x="4099" y="9528"/>
                  </a:lnTo>
                  <a:lnTo>
                    <a:pt x="3776" y="9313"/>
                  </a:lnTo>
                  <a:lnTo>
                    <a:pt x="3488" y="9097"/>
                  </a:lnTo>
                  <a:lnTo>
                    <a:pt x="3201" y="8845"/>
                  </a:lnTo>
                  <a:lnTo>
                    <a:pt x="2949" y="8558"/>
                  </a:lnTo>
                  <a:lnTo>
                    <a:pt x="2733" y="8270"/>
                  </a:lnTo>
                  <a:lnTo>
                    <a:pt x="2517" y="7946"/>
                  </a:lnTo>
                  <a:lnTo>
                    <a:pt x="2374" y="7587"/>
                  </a:lnTo>
                  <a:lnTo>
                    <a:pt x="2230" y="7227"/>
                  </a:lnTo>
                  <a:lnTo>
                    <a:pt x="2122" y="6868"/>
                  </a:lnTo>
                  <a:lnTo>
                    <a:pt x="2050" y="6472"/>
                  </a:lnTo>
                  <a:lnTo>
                    <a:pt x="2014" y="6077"/>
                  </a:lnTo>
                  <a:lnTo>
                    <a:pt x="2050" y="5681"/>
                  </a:lnTo>
                  <a:lnTo>
                    <a:pt x="2086" y="5286"/>
                  </a:lnTo>
                  <a:lnTo>
                    <a:pt x="2194" y="4890"/>
                  </a:lnTo>
                  <a:lnTo>
                    <a:pt x="2338" y="4531"/>
                  </a:lnTo>
                  <a:lnTo>
                    <a:pt x="2517" y="4171"/>
                  </a:lnTo>
                  <a:lnTo>
                    <a:pt x="2697" y="3811"/>
                  </a:lnTo>
                  <a:lnTo>
                    <a:pt x="2949" y="3524"/>
                  </a:lnTo>
                  <a:lnTo>
                    <a:pt x="3201" y="3236"/>
                  </a:lnTo>
                  <a:lnTo>
                    <a:pt x="3488" y="2984"/>
                  </a:lnTo>
                  <a:lnTo>
                    <a:pt x="3812" y="2733"/>
                  </a:lnTo>
                  <a:lnTo>
                    <a:pt x="4135" y="2553"/>
                  </a:lnTo>
                  <a:lnTo>
                    <a:pt x="4495" y="2373"/>
                  </a:lnTo>
                  <a:lnTo>
                    <a:pt x="4854" y="2229"/>
                  </a:lnTo>
                  <a:lnTo>
                    <a:pt x="5214" y="2158"/>
                  </a:lnTo>
                  <a:lnTo>
                    <a:pt x="5610" y="2086"/>
                  </a:lnTo>
                  <a:lnTo>
                    <a:pt x="6041" y="2050"/>
                  </a:lnTo>
                  <a:close/>
                  <a:moveTo>
                    <a:pt x="6041" y="0"/>
                  </a:moveTo>
                  <a:lnTo>
                    <a:pt x="5430" y="36"/>
                  </a:lnTo>
                  <a:lnTo>
                    <a:pt x="4819" y="144"/>
                  </a:lnTo>
                  <a:lnTo>
                    <a:pt x="4279" y="288"/>
                  </a:lnTo>
                  <a:lnTo>
                    <a:pt x="3704" y="468"/>
                  </a:lnTo>
                  <a:lnTo>
                    <a:pt x="3201" y="719"/>
                  </a:lnTo>
                  <a:lnTo>
                    <a:pt x="2697" y="1007"/>
                  </a:lnTo>
                  <a:lnTo>
                    <a:pt x="2230" y="1366"/>
                  </a:lnTo>
                  <a:lnTo>
                    <a:pt x="1798" y="1762"/>
                  </a:lnTo>
                  <a:lnTo>
                    <a:pt x="1403" y="2158"/>
                  </a:lnTo>
                  <a:lnTo>
                    <a:pt x="1043" y="2625"/>
                  </a:lnTo>
                  <a:lnTo>
                    <a:pt x="756" y="3128"/>
                  </a:lnTo>
                  <a:lnTo>
                    <a:pt x="504" y="3668"/>
                  </a:lnTo>
                  <a:lnTo>
                    <a:pt x="288" y="4207"/>
                  </a:lnTo>
                  <a:lnTo>
                    <a:pt x="144" y="4818"/>
                  </a:lnTo>
                  <a:lnTo>
                    <a:pt x="36" y="5429"/>
                  </a:lnTo>
                  <a:lnTo>
                    <a:pt x="0" y="6041"/>
                  </a:lnTo>
                  <a:lnTo>
                    <a:pt x="36" y="6652"/>
                  </a:lnTo>
                  <a:lnTo>
                    <a:pt x="108" y="7227"/>
                  </a:lnTo>
                  <a:lnTo>
                    <a:pt x="252" y="7803"/>
                  </a:lnTo>
                  <a:lnTo>
                    <a:pt x="468" y="8342"/>
                  </a:lnTo>
                  <a:lnTo>
                    <a:pt x="720" y="8881"/>
                  </a:lnTo>
                  <a:lnTo>
                    <a:pt x="1007" y="9349"/>
                  </a:lnTo>
                  <a:lnTo>
                    <a:pt x="1367" y="9816"/>
                  </a:lnTo>
                  <a:lnTo>
                    <a:pt x="1726" y="10248"/>
                  </a:lnTo>
                  <a:lnTo>
                    <a:pt x="2158" y="10643"/>
                  </a:lnTo>
                  <a:lnTo>
                    <a:pt x="2625" y="11003"/>
                  </a:lnTo>
                  <a:lnTo>
                    <a:pt x="3129" y="11326"/>
                  </a:lnTo>
                  <a:lnTo>
                    <a:pt x="3668" y="11578"/>
                  </a:lnTo>
                  <a:lnTo>
                    <a:pt x="4207" y="11794"/>
                  </a:lnTo>
                  <a:lnTo>
                    <a:pt x="4783" y="11937"/>
                  </a:lnTo>
                  <a:lnTo>
                    <a:pt x="5394" y="12009"/>
                  </a:lnTo>
                  <a:lnTo>
                    <a:pt x="6005" y="12045"/>
                  </a:lnTo>
                  <a:lnTo>
                    <a:pt x="6616" y="12045"/>
                  </a:lnTo>
                  <a:lnTo>
                    <a:pt x="7192" y="11937"/>
                  </a:lnTo>
                  <a:lnTo>
                    <a:pt x="7767" y="11794"/>
                  </a:lnTo>
                  <a:lnTo>
                    <a:pt x="8306" y="11614"/>
                  </a:lnTo>
                  <a:lnTo>
                    <a:pt x="8846" y="11362"/>
                  </a:lnTo>
                  <a:lnTo>
                    <a:pt x="9349" y="11075"/>
                  </a:lnTo>
                  <a:lnTo>
                    <a:pt x="9780" y="10715"/>
                  </a:lnTo>
                  <a:lnTo>
                    <a:pt x="10212" y="10355"/>
                  </a:lnTo>
                  <a:lnTo>
                    <a:pt x="10607" y="9924"/>
                  </a:lnTo>
                  <a:lnTo>
                    <a:pt x="10967" y="9457"/>
                  </a:lnTo>
                  <a:lnTo>
                    <a:pt x="11291" y="8989"/>
                  </a:lnTo>
                  <a:lnTo>
                    <a:pt x="11542" y="8450"/>
                  </a:lnTo>
                  <a:lnTo>
                    <a:pt x="11758" y="7910"/>
                  </a:lnTo>
                  <a:lnTo>
                    <a:pt x="11902" y="7335"/>
                  </a:lnTo>
                  <a:lnTo>
                    <a:pt x="12010" y="6724"/>
                  </a:lnTo>
                  <a:lnTo>
                    <a:pt x="12046" y="6113"/>
                  </a:lnTo>
                  <a:lnTo>
                    <a:pt x="12010" y="5501"/>
                  </a:lnTo>
                  <a:lnTo>
                    <a:pt x="11938" y="4926"/>
                  </a:lnTo>
                  <a:lnTo>
                    <a:pt x="11794" y="4351"/>
                  </a:lnTo>
                  <a:lnTo>
                    <a:pt x="11614" y="3776"/>
                  </a:lnTo>
                  <a:lnTo>
                    <a:pt x="11362" y="3272"/>
                  </a:lnTo>
                  <a:lnTo>
                    <a:pt x="11075" y="2769"/>
                  </a:lnTo>
                  <a:lnTo>
                    <a:pt x="10751" y="2301"/>
                  </a:lnTo>
                  <a:lnTo>
                    <a:pt x="10356" y="1870"/>
                  </a:lnTo>
                  <a:lnTo>
                    <a:pt x="9924" y="1474"/>
                  </a:lnTo>
                  <a:lnTo>
                    <a:pt x="9493" y="1115"/>
                  </a:lnTo>
                  <a:lnTo>
                    <a:pt x="8989" y="791"/>
                  </a:lnTo>
                  <a:lnTo>
                    <a:pt x="8450" y="540"/>
                  </a:lnTo>
                  <a:lnTo>
                    <a:pt x="7911" y="324"/>
                  </a:lnTo>
                  <a:lnTo>
                    <a:pt x="7335" y="144"/>
                  </a:lnTo>
                  <a:lnTo>
                    <a:pt x="6724" y="72"/>
                  </a:lnTo>
                  <a:lnTo>
                    <a:pt x="6652" y="36"/>
                  </a:lnTo>
                  <a:lnTo>
                    <a:pt x="60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p:nvPr/>
          </p:nvSpPr>
          <p:spPr>
            <a:xfrm>
              <a:off x="5695875" y="3885825"/>
              <a:ext cx="69225" cy="69225"/>
            </a:xfrm>
            <a:custGeom>
              <a:rect b="b" l="l" r="r" t="t"/>
              <a:pathLst>
                <a:path extrusionOk="0" h="2769" w="2769">
                  <a:moveTo>
                    <a:pt x="1294" y="0"/>
                  </a:moveTo>
                  <a:lnTo>
                    <a:pt x="1043" y="36"/>
                  </a:lnTo>
                  <a:lnTo>
                    <a:pt x="791" y="108"/>
                  </a:lnTo>
                  <a:lnTo>
                    <a:pt x="575" y="216"/>
                  </a:lnTo>
                  <a:lnTo>
                    <a:pt x="360" y="396"/>
                  </a:lnTo>
                  <a:lnTo>
                    <a:pt x="216" y="576"/>
                  </a:lnTo>
                  <a:lnTo>
                    <a:pt x="108" y="827"/>
                  </a:lnTo>
                  <a:lnTo>
                    <a:pt x="36" y="1115"/>
                  </a:lnTo>
                  <a:lnTo>
                    <a:pt x="0" y="1439"/>
                  </a:lnTo>
                  <a:lnTo>
                    <a:pt x="0" y="1690"/>
                  </a:lnTo>
                  <a:lnTo>
                    <a:pt x="72" y="1906"/>
                  </a:lnTo>
                  <a:lnTo>
                    <a:pt x="180" y="2158"/>
                  </a:lnTo>
                  <a:lnTo>
                    <a:pt x="324" y="2337"/>
                  </a:lnTo>
                  <a:lnTo>
                    <a:pt x="503" y="2481"/>
                  </a:lnTo>
                  <a:lnTo>
                    <a:pt x="719" y="2625"/>
                  </a:lnTo>
                  <a:lnTo>
                    <a:pt x="935" y="2697"/>
                  </a:lnTo>
                  <a:lnTo>
                    <a:pt x="1187" y="2733"/>
                  </a:lnTo>
                  <a:lnTo>
                    <a:pt x="1366" y="2769"/>
                  </a:lnTo>
                  <a:lnTo>
                    <a:pt x="1618" y="2769"/>
                  </a:lnTo>
                  <a:lnTo>
                    <a:pt x="1870" y="2733"/>
                  </a:lnTo>
                  <a:lnTo>
                    <a:pt x="2086" y="2625"/>
                  </a:lnTo>
                  <a:lnTo>
                    <a:pt x="2301" y="2481"/>
                  </a:lnTo>
                  <a:lnTo>
                    <a:pt x="2481" y="2337"/>
                  </a:lnTo>
                  <a:lnTo>
                    <a:pt x="2589" y="2122"/>
                  </a:lnTo>
                  <a:lnTo>
                    <a:pt x="2697" y="1906"/>
                  </a:lnTo>
                  <a:lnTo>
                    <a:pt x="2733" y="1654"/>
                  </a:lnTo>
                  <a:lnTo>
                    <a:pt x="2769" y="1331"/>
                  </a:lnTo>
                  <a:lnTo>
                    <a:pt x="2733" y="1043"/>
                  </a:lnTo>
                  <a:lnTo>
                    <a:pt x="2661" y="791"/>
                  </a:lnTo>
                  <a:lnTo>
                    <a:pt x="2553" y="576"/>
                  </a:lnTo>
                  <a:lnTo>
                    <a:pt x="2373" y="396"/>
                  </a:lnTo>
                  <a:lnTo>
                    <a:pt x="2157" y="216"/>
                  </a:lnTo>
                  <a:lnTo>
                    <a:pt x="1906" y="108"/>
                  </a:lnTo>
                  <a:lnTo>
                    <a:pt x="16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a:off x="5134950" y="1813875"/>
              <a:ext cx="743425" cy="743400"/>
            </a:xfrm>
            <a:custGeom>
              <a:rect b="b" l="l" r="r" t="t"/>
              <a:pathLst>
                <a:path extrusionOk="0" h="29736" w="29737">
                  <a:moveTo>
                    <a:pt x="7803" y="0"/>
                  </a:moveTo>
                  <a:lnTo>
                    <a:pt x="1" y="21933"/>
                  </a:lnTo>
                  <a:lnTo>
                    <a:pt x="21934" y="29736"/>
                  </a:lnTo>
                  <a:lnTo>
                    <a:pt x="29736" y="7803"/>
                  </a:lnTo>
                  <a:lnTo>
                    <a:pt x="78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p:nvPr/>
          </p:nvSpPr>
          <p:spPr>
            <a:xfrm>
              <a:off x="5250025" y="1965775"/>
              <a:ext cx="511475" cy="379375"/>
            </a:xfrm>
            <a:custGeom>
              <a:rect b="b" l="l" r="r" t="t"/>
              <a:pathLst>
                <a:path extrusionOk="0" h="15175" w="20459">
                  <a:moveTo>
                    <a:pt x="5070" y="1"/>
                  </a:moveTo>
                  <a:lnTo>
                    <a:pt x="4854" y="217"/>
                  </a:lnTo>
                  <a:lnTo>
                    <a:pt x="4638" y="432"/>
                  </a:lnTo>
                  <a:lnTo>
                    <a:pt x="4459" y="648"/>
                  </a:lnTo>
                  <a:lnTo>
                    <a:pt x="4279" y="864"/>
                  </a:lnTo>
                  <a:lnTo>
                    <a:pt x="4171" y="1116"/>
                  </a:lnTo>
                  <a:lnTo>
                    <a:pt x="4063" y="1403"/>
                  </a:lnTo>
                  <a:lnTo>
                    <a:pt x="3955" y="1691"/>
                  </a:lnTo>
                  <a:lnTo>
                    <a:pt x="3919" y="1978"/>
                  </a:lnTo>
                  <a:lnTo>
                    <a:pt x="3883" y="2266"/>
                  </a:lnTo>
                  <a:lnTo>
                    <a:pt x="3883" y="2590"/>
                  </a:lnTo>
                  <a:lnTo>
                    <a:pt x="3883" y="2949"/>
                  </a:lnTo>
                  <a:lnTo>
                    <a:pt x="3919" y="3309"/>
                  </a:lnTo>
                  <a:lnTo>
                    <a:pt x="4099" y="4064"/>
                  </a:lnTo>
                  <a:lnTo>
                    <a:pt x="4351" y="4927"/>
                  </a:lnTo>
                  <a:lnTo>
                    <a:pt x="3056" y="4064"/>
                  </a:lnTo>
                  <a:lnTo>
                    <a:pt x="2984" y="4388"/>
                  </a:lnTo>
                  <a:lnTo>
                    <a:pt x="2948" y="4711"/>
                  </a:lnTo>
                  <a:lnTo>
                    <a:pt x="2912" y="5035"/>
                  </a:lnTo>
                  <a:lnTo>
                    <a:pt x="2912" y="5322"/>
                  </a:lnTo>
                  <a:lnTo>
                    <a:pt x="2912" y="5646"/>
                  </a:lnTo>
                  <a:lnTo>
                    <a:pt x="2948" y="5934"/>
                  </a:lnTo>
                  <a:lnTo>
                    <a:pt x="3020" y="6221"/>
                  </a:lnTo>
                  <a:lnTo>
                    <a:pt x="3092" y="6473"/>
                  </a:lnTo>
                  <a:lnTo>
                    <a:pt x="3200" y="6761"/>
                  </a:lnTo>
                  <a:lnTo>
                    <a:pt x="3308" y="7012"/>
                  </a:lnTo>
                  <a:lnTo>
                    <a:pt x="3632" y="7516"/>
                  </a:lnTo>
                  <a:lnTo>
                    <a:pt x="4027" y="7983"/>
                  </a:lnTo>
                  <a:lnTo>
                    <a:pt x="4495" y="8415"/>
                  </a:lnTo>
                  <a:lnTo>
                    <a:pt x="4495" y="8415"/>
                  </a:lnTo>
                  <a:lnTo>
                    <a:pt x="3128" y="8019"/>
                  </a:lnTo>
                  <a:lnTo>
                    <a:pt x="3128" y="8486"/>
                  </a:lnTo>
                  <a:lnTo>
                    <a:pt x="3200" y="8918"/>
                  </a:lnTo>
                  <a:lnTo>
                    <a:pt x="3308" y="9313"/>
                  </a:lnTo>
                  <a:lnTo>
                    <a:pt x="3560" y="9745"/>
                  </a:lnTo>
                  <a:lnTo>
                    <a:pt x="3847" y="10140"/>
                  </a:lnTo>
                  <a:lnTo>
                    <a:pt x="4279" y="10572"/>
                  </a:lnTo>
                  <a:lnTo>
                    <a:pt x="4782" y="11003"/>
                  </a:lnTo>
                  <a:lnTo>
                    <a:pt x="5393" y="11507"/>
                  </a:lnTo>
                  <a:lnTo>
                    <a:pt x="4746" y="11687"/>
                  </a:lnTo>
                  <a:lnTo>
                    <a:pt x="4063" y="11794"/>
                  </a:lnTo>
                  <a:lnTo>
                    <a:pt x="3380" y="11866"/>
                  </a:lnTo>
                  <a:lnTo>
                    <a:pt x="2661" y="11866"/>
                  </a:lnTo>
                  <a:lnTo>
                    <a:pt x="1978" y="11794"/>
                  </a:lnTo>
                  <a:lnTo>
                    <a:pt x="1294" y="11687"/>
                  </a:lnTo>
                  <a:lnTo>
                    <a:pt x="647" y="11507"/>
                  </a:lnTo>
                  <a:lnTo>
                    <a:pt x="0" y="11255"/>
                  </a:lnTo>
                  <a:lnTo>
                    <a:pt x="0" y="11255"/>
                  </a:lnTo>
                  <a:lnTo>
                    <a:pt x="252" y="11579"/>
                  </a:lnTo>
                  <a:lnTo>
                    <a:pt x="791" y="12154"/>
                  </a:lnTo>
                  <a:lnTo>
                    <a:pt x="1402" y="12693"/>
                  </a:lnTo>
                  <a:lnTo>
                    <a:pt x="2014" y="13197"/>
                  </a:lnTo>
                  <a:lnTo>
                    <a:pt x="2697" y="13628"/>
                  </a:lnTo>
                  <a:lnTo>
                    <a:pt x="3380" y="13988"/>
                  </a:lnTo>
                  <a:lnTo>
                    <a:pt x="4099" y="14347"/>
                  </a:lnTo>
                  <a:lnTo>
                    <a:pt x="4854" y="14599"/>
                  </a:lnTo>
                  <a:lnTo>
                    <a:pt x="5609" y="14851"/>
                  </a:lnTo>
                  <a:lnTo>
                    <a:pt x="6113" y="14959"/>
                  </a:lnTo>
                  <a:lnTo>
                    <a:pt x="6616" y="15030"/>
                  </a:lnTo>
                  <a:lnTo>
                    <a:pt x="7083" y="15102"/>
                  </a:lnTo>
                  <a:lnTo>
                    <a:pt x="7587" y="15138"/>
                  </a:lnTo>
                  <a:lnTo>
                    <a:pt x="8054" y="15174"/>
                  </a:lnTo>
                  <a:lnTo>
                    <a:pt x="8558" y="15174"/>
                  </a:lnTo>
                  <a:lnTo>
                    <a:pt x="9025" y="15138"/>
                  </a:lnTo>
                  <a:lnTo>
                    <a:pt x="9528" y="15066"/>
                  </a:lnTo>
                  <a:lnTo>
                    <a:pt x="9996" y="14994"/>
                  </a:lnTo>
                  <a:lnTo>
                    <a:pt x="10463" y="14923"/>
                  </a:lnTo>
                  <a:lnTo>
                    <a:pt x="10931" y="14815"/>
                  </a:lnTo>
                  <a:lnTo>
                    <a:pt x="11362" y="14671"/>
                  </a:lnTo>
                  <a:lnTo>
                    <a:pt x="11829" y="14527"/>
                  </a:lnTo>
                  <a:lnTo>
                    <a:pt x="12261" y="14347"/>
                  </a:lnTo>
                  <a:lnTo>
                    <a:pt x="13124" y="13916"/>
                  </a:lnTo>
                  <a:lnTo>
                    <a:pt x="13915" y="13448"/>
                  </a:lnTo>
                  <a:lnTo>
                    <a:pt x="14310" y="13197"/>
                  </a:lnTo>
                  <a:lnTo>
                    <a:pt x="14706" y="12909"/>
                  </a:lnTo>
                  <a:lnTo>
                    <a:pt x="15065" y="12585"/>
                  </a:lnTo>
                  <a:lnTo>
                    <a:pt x="15389" y="12262"/>
                  </a:lnTo>
                  <a:lnTo>
                    <a:pt x="15749" y="11938"/>
                  </a:lnTo>
                  <a:lnTo>
                    <a:pt x="16072" y="11579"/>
                  </a:lnTo>
                  <a:lnTo>
                    <a:pt x="16360" y="11219"/>
                  </a:lnTo>
                  <a:lnTo>
                    <a:pt x="16648" y="10824"/>
                  </a:lnTo>
                  <a:lnTo>
                    <a:pt x="16935" y="10428"/>
                  </a:lnTo>
                  <a:lnTo>
                    <a:pt x="17187" y="9997"/>
                  </a:lnTo>
                  <a:lnTo>
                    <a:pt x="17439" y="9565"/>
                  </a:lnTo>
                  <a:lnTo>
                    <a:pt x="17654" y="9134"/>
                  </a:lnTo>
                  <a:lnTo>
                    <a:pt x="17834" y="8666"/>
                  </a:lnTo>
                  <a:lnTo>
                    <a:pt x="18014" y="8199"/>
                  </a:lnTo>
                  <a:lnTo>
                    <a:pt x="18122" y="7983"/>
                  </a:lnTo>
                  <a:lnTo>
                    <a:pt x="18266" y="7803"/>
                  </a:lnTo>
                  <a:lnTo>
                    <a:pt x="18445" y="7659"/>
                  </a:lnTo>
                  <a:lnTo>
                    <a:pt x="18661" y="7588"/>
                  </a:lnTo>
                  <a:lnTo>
                    <a:pt x="19524" y="7192"/>
                  </a:lnTo>
                  <a:lnTo>
                    <a:pt x="20423" y="6761"/>
                  </a:lnTo>
                  <a:lnTo>
                    <a:pt x="20351" y="6653"/>
                  </a:lnTo>
                  <a:lnTo>
                    <a:pt x="18553" y="6509"/>
                  </a:lnTo>
                  <a:lnTo>
                    <a:pt x="18553" y="6365"/>
                  </a:lnTo>
                  <a:lnTo>
                    <a:pt x="18805" y="6293"/>
                  </a:lnTo>
                  <a:lnTo>
                    <a:pt x="19093" y="6185"/>
                  </a:lnTo>
                  <a:lnTo>
                    <a:pt x="19344" y="6077"/>
                  </a:lnTo>
                  <a:lnTo>
                    <a:pt x="19596" y="5934"/>
                  </a:lnTo>
                  <a:lnTo>
                    <a:pt x="19848" y="5754"/>
                  </a:lnTo>
                  <a:lnTo>
                    <a:pt x="20063" y="5574"/>
                  </a:lnTo>
                  <a:lnTo>
                    <a:pt x="20279" y="5358"/>
                  </a:lnTo>
                  <a:lnTo>
                    <a:pt x="20459" y="5143"/>
                  </a:lnTo>
                  <a:lnTo>
                    <a:pt x="18337" y="5143"/>
                  </a:lnTo>
                  <a:lnTo>
                    <a:pt x="18158" y="5035"/>
                  </a:lnTo>
                  <a:lnTo>
                    <a:pt x="17978" y="4891"/>
                  </a:lnTo>
                  <a:lnTo>
                    <a:pt x="17870" y="4711"/>
                  </a:lnTo>
                  <a:lnTo>
                    <a:pt x="17726" y="4495"/>
                  </a:lnTo>
                  <a:lnTo>
                    <a:pt x="17546" y="4244"/>
                  </a:lnTo>
                  <a:lnTo>
                    <a:pt x="17187" y="3848"/>
                  </a:lnTo>
                  <a:lnTo>
                    <a:pt x="16791" y="3525"/>
                  </a:lnTo>
                  <a:lnTo>
                    <a:pt x="16324" y="3237"/>
                  </a:lnTo>
                  <a:lnTo>
                    <a:pt x="15821" y="3021"/>
                  </a:lnTo>
                  <a:lnTo>
                    <a:pt x="15317" y="2913"/>
                  </a:lnTo>
                  <a:lnTo>
                    <a:pt x="14778" y="2877"/>
                  </a:lnTo>
                  <a:lnTo>
                    <a:pt x="14490" y="2877"/>
                  </a:lnTo>
                  <a:lnTo>
                    <a:pt x="14203" y="2913"/>
                  </a:lnTo>
                  <a:lnTo>
                    <a:pt x="13951" y="2949"/>
                  </a:lnTo>
                  <a:lnTo>
                    <a:pt x="13663" y="2985"/>
                  </a:lnTo>
                  <a:lnTo>
                    <a:pt x="13160" y="3165"/>
                  </a:lnTo>
                  <a:lnTo>
                    <a:pt x="12692" y="3417"/>
                  </a:lnTo>
                  <a:lnTo>
                    <a:pt x="12261" y="3740"/>
                  </a:lnTo>
                  <a:lnTo>
                    <a:pt x="11901" y="4100"/>
                  </a:lnTo>
                  <a:lnTo>
                    <a:pt x="11578" y="4531"/>
                  </a:lnTo>
                  <a:lnTo>
                    <a:pt x="11326" y="5035"/>
                  </a:lnTo>
                  <a:lnTo>
                    <a:pt x="11218" y="5286"/>
                  </a:lnTo>
                  <a:lnTo>
                    <a:pt x="11146" y="5538"/>
                  </a:lnTo>
                  <a:lnTo>
                    <a:pt x="11002" y="6113"/>
                  </a:lnTo>
                  <a:lnTo>
                    <a:pt x="10499" y="5898"/>
                  </a:lnTo>
                  <a:lnTo>
                    <a:pt x="9996" y="5646"/>
                  </a:lnTo>
                  <a:lnTo>
                    <a:pt x="9528" y="5358"/>
                  </a:lnTo>
                  <a:lnTo>
                    <a:pt x="9061" y="5071"/>
                  </a:lnTo>
                  <a:lnTo>
                    <a:pt x="8629" y="4747"/>
                  </a:lnTo>
                  <a:lnTo>
                    <a:pt x="8198" y="4423"/>
                  </a:lnTo>
                  <a:lnTo>
                    <a:pt x="7802" y="4064"/>
                  </a:lnTo>
                  <a:lnTo>
                    <a:pt x="7407" y="3668"/>
                  </a:lnTo>
                  <a:lnTo>
                    <a:pt x="7047" y="3273"/>
                  </a:lnTo>
                  <a:lnTo>
                    <a:pt x="6688" y="2877"/>
                  </a:lnTo>
                  <a:lnTo>
                    <a:pt x="6364" y="2410"/>
                  </a:lnTo>
                  <a:lnTo>
                    <a:pt x="6077" y="1978"/>
                  </a:lnTo>
                  <a:lnTo>
                    <a:pt x="5789" y="1511"/>
                  </a:lnTo>
                  <a:lnTo>
                    <a:pt x="5537" y="1008"/>
                  </a:lnTo>
                  <a:lnTo>
                    <a:pt x="5286" y="504"/>
                  </a:lnTo>
                  <a:lnTo>
                    <a:pt x="50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p:nvPr/>
          </p:nvSpPr>
          <p:spPr>
            <a:xfrm>
              <a:off x="5128675" y="890700"/>
              <a:ext cx="640025" cy="640050"/>
            </a:xfrm>
            <a:custGeom>
              <a:rect b="b" l="l" r="r" t="t"/>
              <a:pathLst>
                <a:path extrusionOk="0" h="25602" w="25601">
                  <a:moveTo>
                    <a:pt x="19200" y="1"/>
                  </a:moveTo>
                  <a:lnTo>
                    <a:pt x="0" y="6401"/>
                  </a:lnTo>
                  <a:lnTo>
                    <a:pt x="6400" y="25601"/>
                  </a:lnTo>
                  <a:lnTo>
                    <a:pt x="25600" y="19201"/>
                  </a:lnTo>
                  <a:lnTo>
                    <a:pt x="192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
            <p:cNvSpPr/>
            <p:nvPr/>
          </p:nvSpPr>
          <p:spPr>
            <a:xfrm>
              <a:off x="5263500" y="1023750"/>
              <a:ext cx="372175" cy="424300"/>
            </a:xfrm>
            <a:custGeom>
              <a:rect b="b" l="l" r="r" t="t"/>
              <a:pathLst>
                <a:path extrusionOk="0" h="16972" w="14887">
                  <a:moveTo>
                    <a:pt x="7803" y="1187"/>
                  </a:moveTo>
                  <a:lnTo>
                    <a:pt x="8270" y="1223"/>
                  </a:lnTo>
                  <a:lnTo>
                    <a:pt x="8702" y="1295"/>
                  </a:lnTo>
                  <a:lnTo>
                    <a:pt x="9169" y="1403"/>
                  </a:lnTo>
                  <a:lnTo>
                    <a:pt x="9601" y="1510"/>
                  </a:lnTo>
                  <a:lnTo>
                    <a:pt x="9996" y="1690"/>
                  </a:lnTo>
                  <a:lnTo>
                    <a:pt x="10392" y="1870"/>
                  </a:lnTo>
                  <a:lnTo>
                    <a:pt x="10787" y="2122"/>
                  </a:lnTo>
                  <a:lnTo>
                    <a:pt x="11147" y="2373"/>
                  </a:lnTo>
                  <a:lnTo>
                    <a:pt x="11506" y="2625"/>
                  </a:lnTo>
                  <a:lnTo>
                    <a:pt x="11830" y="2949"/>
                  </a:lnTo>
                  <a:lnTo>
                    <a:pt x="12117" y="3272"/>
                  </a:lnTo>
                  <a:lnTo>
                    <a:pt x="12405" y="3632"/>
                  </a:lnTo>
                  <a:lnTo>
                    <a:pt x="12657" y="4027"/>
                  </a:lnTo>
                  <a:lnTo>
                    <a:pt x="12873" y="4423"/>
                  </a:lnTo>
                  <a:lnTo>
                    <a:pt x="13052" y="4746"/>
                  </a:lnTo>
                  <a:lnTo>
                    <a:pt x="13196" y="5070"/>
                  </a:lnTo>
                  <a:lnTo>
                    <a:pt x="13412" y="5717"/>
                  </a:lnTo>
                  <a:lnTo>
                    <a:pt x="13556" y="6400"/>
                  </a:lnTo>
                  <a:lnTo>
                    <a:pt x="13628" y="7048"/>
                  </a:lnTo>
                  <a:lnTo>
                    <a:pt x="13628" y="7731"/>
                  </a:lnTo>
                  <a:lnTo>
                    <a:pt x="13556" y="8378"/>
                  </a:lnTo>
                  <a:lnTo>
                    <a:pt x="13376" y="9025"/>
                  </a:lnTo>
                  <a:lnTo>
                    <a:pt x="13160" y="9672"/>
                  </a:lnTo>
                  <a:lnTo>
                    <a:pt x="12873" y="10284"/>
                  </a:lnTo>
                  <a:lnTo>
                    <a:pt x="12549" y="10859"/>
                  </a:lnTo>
                  <a:lnTo>
                    <a:pt x="12117" y="11398"/>
                  </a:lnTo>
                  <a:lnTo>
                    <a:pt x="11650" y="11902"/>
                  </a:lnTo>
                  <a:lnTo>
                    <a:pt x="11147" y="12333"/>
                  </a:lnTo>
                  <a:lnTo>
                    <a:pt x="10571" y="12729"/>
                  </a:lnTo>
                  <a:lnTo>
                    <a:pt x="9960" y="13052"/>
                  </a:lnTo>
                  <a:lnTo>
                    <a:pt x="9277" y="13304"/>
                  </a:lnTo>
                  <a:lnTo>
                    <a:pt x="8881" y="13412"/>
                  </a:lnTo>
                  <a:lnTo>
                    <a:pt x="8522" y="13484"/>
                  </a:lnTo>
                  <a:lnTo>
                    <a:pt x="8126" y="13556"/>
                  </a:lnTo>
                  <a:lnTo>
                    <a:pt x="7731" y="13592"/>
                  </a:lnTo>
                  <a:lnTo>
                    <a:pt x="6940" y="13592"/>
                  </a:lnTo>
                  <a:lnTo>
                    <a:pt x="6544" y="13556"/>
                  </a:lnTo>
                  <a:lnTo>
                    <a:pt x="6185" y="13484"/>
                  </a:lnTo>
                  <a:lnTo>
                    <a:pt x="6005" y="13484"/>
                  </a:lnTo>
                  <a:lnTo>
                    <a:pt x="5825" y="13520"/>
                  </a:lnTo>
                  <a:lnTo>
                    <a:pt x="5681" y="13556"/>
                  </a:lnTo>
                  <a:lnTo>
                    <a:pt x="5502" y="13628"/>
                  </a:lnTo>
                  <a:lnTo>
                    <a:pt x="4675" y="14131"/>
                  </a:lnTo>
                  <a:lnTo>
                    <a:pt x="3776" y="14742"/>
                  </a:lnTo>
                  <a:lnTo>
                    <a:pt x="3776" y="14706"/>
                  </a:lnTo>
                  <a:lnTo>
                    <a:pt x="3740" y="13735"/>
                  </a:lnTo>
                  <a:lnTo>
                    <a:pt x="3704" y="13268"/>
                  </a:lnTo>
                  <a:lnTo>
                    <a:pt x="3632" y="12801"/>
                  </a:lnTo>
                  <a:lnTo>
                    <a:pt x="3596" y="12585"/>
                  </a:lnTo>
                  <a:lnTo>
                    <a:pt x="3524" y="12441"/>
                  </a:lnTo>
                  <a:lnTo>
                    <a:pt x="3452" y="12261"/>
                  </a:lnTo>
                  <a:lnTo>
                    <a:pt x="3308" y="12117"/>
                  </a:lnTo>
                  <a:lnTo>
                    <a:pt x="2949" y="11794"/>
                  </a:lnTo>
                  <a:lnTo>
                    <a:pt x="2661" y="11434"/>
                  </a:lnTo>
                  <a:lnTo>
                    <a:pt x="2373" y="11075"/>
                  </a:lnTo>
                  <a:lnTo>
                    <a:pt x="2086" y="10715"/>
                  </a:lnTo>
                  <a:lnTo>
                    <a:pt x="1870" y="10320"/>
                  </a:lnTo>
                  <a:lnTo>
                    <a:pt x="1654" y="9924"/>
                  </a:lnTo>
                  <a:lnTo>
                    <a:pt x="1511" y="9529"/>
                  </a:lnTo>
                  <a:lnTo>
                    <a:pt x="1367" y="9133"/>
                  </a:lnTo>
                  <a:lnTo>
                    <a:pt x="1259" y="8702"/>
                  </a:lnTo>
                  <a:lnTo>
                    <a:pt x="1187" y="8306"/>
                  </a:lnTo>
                  <a:lnTo>
                    <a:pt x="1151" y="7875"/>
                  </a:lnTo>
                  <a:lnTo>
                    <a:pt x="1151" y="7443"/>
                  </a:lnTo>
                  <a:lnTo>
                    <a:pt x="1187" y="6976"/>
                  </a:lnTo>
                  <a:lnTo>
                    <a:pt x="1259" y="6544"/>
                  </a:lnTo>
                  <a:lnTo>
                    <a:pt x="1367" y="6077"/>
                  </a:lnTo>
                  <a:lnTo>
                    <a:pt x="1475" y="5609"/>
                  </a:lnTo>
                  <a:lnTo>
                    <a:pt x="1618" y="5142"/>
                  </a:lnTo>
                  <a:lnTo>
                    <a:pt x="1798" y="4711"/>
                  </a:lnTo>
                  <a:lnTo>
                    <a:pt x="2014" y="4279"/>
                  </a:lnTo>
                  <a:lnTo>
                    <a:pt x="2266" y="3884"/>
                  </a:lnTo>
                  <a:lnTo>
                    <a:pt x="2517" y="3524"/>
                  </a:lnTo>
                  <a:lnTo>
                    <a:pt x="2805" y="3164"/>
                  </a:lnTo>
                  <a:lnTo>
                    <a:pt x="3129" y="2841"/>
                  </a:lnTo>
                  <a:lnTo>
                    <a:pt x="3488" y="2553"/>
                  </a:lnTo>
                  <a:lnTo>
                    <a:pt x="3848" y="2266"/>
                  </a:lnTo>
                  <a:lnTo>
                    <a:pt x="4243" y="2014"/>
                  </a:lnTo>
                  <a:lnTo>
                    <a:pt x="4639" y="1834"/>
                  </a:lnTo>
                  <a:lnTo>
                    <a:pt x="5070" y="1618"/>
                  </a:lnTo>
                  <a:lnTo>
                    <a:pt x="5502" y="1474"/>
                  </a:lnTo>
                  <a:lnTo>
                    <a:pt x="5969" y="1367"/>
                  </a:lnTo>
                  <a:lnTo>
                    <a:pt x="6436" y="1295"/>
                  </a:lnTo>
                  <a:lnTo>
                    <a:pt x="6904" y="1259"/>
                  </a:lnTo>
                  <a:lnTo>
                    <a:pt x="7371" y="1187"/>
                  </a:lnTo>
                  <a:close/>
                  <a:moveTo>
                    <a:pt x="7659" y="0"/>
                  </a:moveTo>
                  <a:lnTo>
                    <a:pt x="6940" y="36"/>
                  </a:lnTo>
                  <a:lnTo>
                    <a:pt x="6221" y="108"/>
                  </a:lnTo>
                  <a:lnTo>
                    <a:pt x="5502" y="252"/>
                  </a:lnTo>
                  <a:lnTo>
                    <a:pt x="4818" y="504"/>
                  </a:lnTo>
                  <a:lnTo>
                    <a:pt x="4171" y="791"/>
                  </a:lnTo>
                  <a:lnTo>
                    <a:pt x="3524" y="1151"/>
                  </a:lnTo>
                  <a:lnTo>
                    <a:pt x="2877" y="1582"/>
                  </a:lnTo>
                  <a:lnTo>
                    <a:pt x="2302" y="2086"/>
                  </a:lnTo>
                  <a:lnTo>
                    <a:pt x="1798" y="2625"/>
                  </a:lnTo>
                  <a:lnTo>
                    <a:pt x="1331" y="3236"/>
                  </a:lnTo>
                  <a:lnTo>
                    <a:pt x="935" y="3848"/>
                  </a:lnTo>
                  <a:lnTo>
                    <a:pt x="612" y="4495"/>
                  </a:lnTo>
                  <a:lnTo>
                    <a:pt x="360" y="5178"/>
                  </a:lnTo>
                  <a:lnTo>
                    <a:pt x="180" y="5897"/>
                  </a:lnTo>
                  <a:lnTo>
                    <a:pt x="36" y="6616"/>
                  </a:lnTo>
                  <a:lnTo>
                    <a:pt x="0" y="7299"/>
                  </a:lnTo>
                  <a:lnTo>
                    <a:pt x="0" y="8018"/>
                  </a:lnTo>
                  <a:lnTo>
                    <a:pt x="108" y="8738"/>
                  </a:lnTo>
                  <a:lnTo>
                    <a:pt x="252" y="9457"/>
                  </a:lnTo>
                  <a:lnTo>
                    <a:pt x="468" y="10140"/>
                  </a:lnTo>
                  <a:lnTo>
                    <a:pt x="755" y="10823"/>
                  </a:lnTo>
                  <a:lnTo>
                    <a:pt x="1115" y="11470"/>
                  </a:lnTo>
                  <a:lnTo>
                    <a:pt x="1546" y="12081"/>
                  </a:lnTo>
                  <a:lnTo>
                    <a:pt x="2050" y="12657"/>
                  </a:lnTo>
                  <a:lnTo>
                    <a:pt x="2230" y="12837"/>
                  </a:lnTo>
                  <a:lnTo>
                    <a:pt x="2338" y="13052"/>
                  </a:lnTo>
                  <a:lnTo>
                    <a:pt x="2409" y="13304"/>
                  </a:lnTo>
                  <a:lnTo>
                    <a:pt x="2445" y="13556"/>
                  </a:lnTo>
                  <a:lnTo>
                    <a:pt x="2517" y="15246"/>
                  </a:lnTo>
                  <a:lnTo>
                    <a:pt x="2625" y="16971"/>
                  </a:lnTo>
                  <a:lnTo>
                    <a:pt x="5717" y="14922"/>
                  </a:lnTo>
                  <a:lnTo>
                    <a:pt x="5897" y="14850"/>
                  </a:lnTo>
                  <a:lnTo>
                    <a:pt x="6077" y="14778"/>
                  </a:lnTo>
                  <a:lnTo>
                    <a:pt x="6257" y="14742"/>
                  </a:lnTo>
                  <a:lnTo>
                    <a:pt x="6436" y="14742"/>
                  </a:lnTo>
                  <a:lnTo>
                    <a:pt x="6904" y="14778"/>
                  </a:lnTo>
                  <a:lnTo>
                    <a:pt x="7839" y="14778"/>
                  </a:lnTo>
                  <a:lnTo>
                    <a:pt x="8342" y="14742"/>
                  </a:lnTo>
                  <a:lnTo>
                    <a:pt x="8810" y="14634"/>
                  </a:lnTo>
                  <a:lnTo>
                    <a:pt x="9277" y="14562"/>
                  </a:lnTo>
                  <a:lnTo>
                    <a:pt x="9708" y="14419"/>
                  </a:lnTo>
                  <a:lnTo>
                    <a:pt x="10176" y="14275"/>
                  </a:lnTo>
                  <a:lnTo>
                    <a:pt x="10823" y="13951"/>
                  </a:lnTo>
                  <a:lnTo>
                    <a:pt x="11434" y="13592"/>
                  </a:lnTo>
                  <a:lnTo>
                    <a:pt x="12010" y="13196"/>
                  </a:lnTo>
                  <a:lnTo>
                    <a:pt x="12513" y="12765"/>
                  </a:lnTo>
                  <a:lnTo>
                    <a:pt x="12980" y="12261"/>
                  </a:lnTo>
                  <a:lnTo>
                    <a:pt x="13412" y="11722"/>
                  </a:lnTo>
                  <a:lnTo>
                    <a:pt x="13807" y="11147"/>
                  </a:lnTo>
                  <a:lnTo>
                    <a:pt x="14131" y="10571"/>
                  </a:lnTo>
                  <a:lnTo>
                    <a:pt x="14383" y="9960"/>
                  </a:lnTo>
                  <a:lnTo>
                    <a:pt x="14598" y="9313"/>
                  </a:lnTo>
                  <a:lnTo>
                    <a:pt x="14778" y="8630"/>
                  </a:lnTo>
                  <a:lnTo>
                    <a:pt x="14850" y="7947"/>
                  </a:lnTo>
                  <a:lnTo>
                    <a:pt x="14886" y="7263"/>
                  </a:lnTo>
                  <a:lnTo>
                    <a:pt x="14850" y="6580"/>
                  </a:lnTo>
                  <a:lnTo>
                    <a:pt x="14742" y="5861"/>
                  </a:lnTo>
                  <a:lnTo>
                    <a:pt x="14598" y="5178"/>
                  </a:lnTo>
                  <a:lnTo>
                    <a:pt x="14455" y="4782"/>
                  </a:lnTo>
                  <a:lnTo>
                    <a:pt x="14275" y="4387"/>
                  </a:lnTo>
                  <a:lnTo>
                    <a:pt x="14095" y="4027"/>
                  </a:lnTo>
                  <a:lnTo>
                    <a:pt x="13915" y="3668"/>
                  </a:lnTo>
                  <a:lnTo>
                    <a:pt x="13664" y="3308"/>
                  </a:lnTo>
                  <a:lnTo>
                    <a:pt x="13448" y="2985"/>
                  </a:lnTo>
                  <a:lnTo>
                    <a:pt x="13160" y="2625"/>
                  </a:lnTo>
                  <a:lnTo>
                    <a:pt x="12908" y="2337"/>
                  </a:lnTo>
                  <a:lnTo>
                    <a:pt x="12333" y="1798"/>
                  </a:lnTo>
                  <a:lnTo>
                    <a:pt x="11758" y="1331"/>
                  </a:lnTo>
                  <a:lnTo>
                    <a:pt x="11111" y="935"/>
                  </a:lnTo>
                  <a:lnTo>
                    <a:pt x="10463" y="612"/>
                  </a:lnTo>
                  <a:lnTo>
                    <a:pt x="9780" y="360"/>
                  </a:lnTo>
                  <a:lnTo>
                    <a:pt x="9097" y="180"/>
                  </a:lnTo>
                  <a:lnTo>
                    <a:pt x="8378" y="72"/>
                  </a:lnTo>
                  <a:lnTo>
                    <a:pt x="765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p:nvPr/>
          </p:nvSpPr>
          <p:spPr>
            <a:xfrm>
              <a:off x="5343500" y="1146000"/>
              <a:ext cx="213950" cy="134850"/>
            </a:xfrm>
            <a:custGeom>
              <a:rect b="b" l="l" r="r" t="t"/>
              <a:pathLst>
                <a:path extrusionOk="0" h="5394" w="8558">
                  <a:moveTo>
                    <a:pt x="791" y="0"/>
                  </a:moveTo>
                  <a:lnTo>
                    <a:pt x="612" y="72"/>
                  </a:lnTo>
                  <a:lnTo>
                    <a:pt x="432" y="216"/>
                  </a:lnTo>
                  <a:lnTo>
                    <a:pt x="252" y="432"/>
                  </a:lnTo>
                  <a:lnTo>
                    <a:pt x="144" y="683"/>
                  </a:lnTo>
                  <a:lnTo>
                    <a:pt x="72" y="1043"/>
                  </a:lnTo>
                  <a:lnTo>
                    <a:pt x="0" y="1403"/>
                  </a:lnTo>
                  <a:lnTo>
                    <a:pt x="36" y="1762"/>
                  </a:lnTo>
                  <a:lnTo>
                    <a:pt x="72" y="2122"/>
                  </a:lnTo>
                  <a:lnTo>
                    <a:pt x="252" y="2553"/>
                  </a:lnTo>
                  <a:lnTo>
                    <a:pt x="504" y="2913"/>
                  </a:lnTo>
                  <a:lnTo>
                    <a:pt x="827" y="3272"/>
                  </a:lnTo>
                  <a:lnTo>
                    <a:pt x="1151" y="3560"/>
                  </a:lnTo>
                  <a:lnTo>
                    <a:pt x="1762" y="3991"/>
                  </a:lnTo>
                  <a:lnTo>
                    <a:pt x="2374" y="4387"/>
                  </a:lnTo>
                  <a:lnTo>
                    <a:pt x="3021" y="4710"/>
                  </a:lnTo>
                  <a:lnTo>
                    <a:pt x="3704" y="4998"/>
                  </a:lnTo>
                  <a:lnTo>
                    <a:pt x="4387" y="5178"/>
                  </a:lnTo>
                  <a:lnTo>
                    <a:pt x="5106" y="5322"/>
                  </a:lnTo>
                  <a:lnTo>
                    <a:pt x="5825" y="5394"/>
                  </a:lnTo>
                  <a:lnTo>
                    <a:pt x="6580" y="5394"/>
                  </a:lnTo>
                  <a:lnTo>
                    <a:pt x="6868" y="5358"/>
                  </a:lnTo>
                  <a:lnTo>
                    <a:pt x="7120" y="5286"/>
                  </a:lnTo>
                  <a:lnTo>
                    <a:pt x="7407" y="5214"/>
                  </a:lnTo>
                  <a:lnTo>
                    <a:pt x="7659" y="5070"/>
                  </a:lnTo>
                  <a:lnTo>
                    <a:pt x="7875" y="4890"/>
                  </a:lnTo>
                  <a:lnTo>
                    <a:pt x="8090" y="4710"/>
                  </a:lnTo>
                  <a:lnTo>
                    <a:pt x="8234" y="4495"/>
                  </a:lnTo>
                  <a:lnTo>
                    <a:pt x="8414" y="4243"/>
                  </a:lnTo>
                  <a:lnTo>
                    <a:pt x="8486" y="4099"/>
                  </a:lnTo>
                  <a:lnTo>
                    <a:pt x="8522" y="3991"/>
                  </a:lnTo>
                  <a:lnTo>
                    <a:pt x="8558" y="3848"/>
                  </a:lnTo>
                  <a:lnTo>
                    <a:pt x="8558" y="3704"/>
                  </a:lnTo>
                  <a:lnTo>
                    <a:pt x="8558" y="3524"/>
                  </a:lnTo>
                  <a:lnTo>
                    <a:pt x="8486" y="3344"/>
                  </a:lnTo>
                  <a:lnTo>
                    <a:pt x="8414" y="3200"/>
                  </a:lnTo>
                  <a:lnTo>
                    <a:pt x="8306" y="3092"/>
                  </a:lnTo>
                  <a:lnTo>
                    <a:pt x="8162" y="2985"/>
                  </a:lnTo>
                  <a:lnTo>
                    <a:pt x="8019" y="2913"/>
                  </a:lnTo>
                  <a:lnTo>
                    <a:pt x="7839" y="2877"/>
                  </a:lnTo>
                  <a:lnTo>
                    <a:pt x="7695" y="2841"/>
                  </a:lnTo>
                  <a:lnTo>
                    <a:pt x="7335" y="2805"/>
                  </a:lnTo>
                  <a:lnTo>
                    <a:pt x="6724" y="2733"/>
                  </a:lnTo>
                  <a:lnTo>
                    <a:pt x="6544" y="2769"/>
                  </a:lnTo>
                  <a:lnTo>
                    <a:pt x="6401" y="2805"/>
                  </a:lnTo>
                  <a:lnTo>
                    <a:pt x="6257" y="2913"/>
                  </a:lnTo>
                  <a:lnTo>
                    <a:pt x="6149" y="3092"/>
                  </a:lnTo>
                  <a:lnTo>
                    <a:pt x="5933" y="3632"/>
                  </a:lnTo>
                  <a:lnTo>
                    <a:pt x="5825" y="3812"/>
                  </a:lnTo>
                  <a:lnTo>
                    <a:pt x="5681" y="3955"/>
                  </a:lnTo>
                  <a:lnTo>
                    <a:pt x="5502" y="3991"/>
                  </a:lnTo>
                  <a:lnTo>
                    <a:pt x="5322" y="3991"/>
                  </a:lnTo>
                  <a:lnTo>
                    <a:pt x="4962" y="3955"/>
                  </a:lnTo>
                  <a:lnTo>
                    <a:pt x="4567" y="3884"/>
                  </a:lnTo>
                  <a:lnTo>
                    <a:pt x="4207" y="3776"/>
                  </a:lnTo>
                  <a:lnTo>
                    <a:pt x="3848" y="3632"/>
                  </a:lnTo>
                  <a:lnTo>
                    <a:pt x="3524" y="3488"/>
                  </a:lnTo>
                  <a:lnTo>
                    <a:pt x="3201" y="3308"/>
                  </a:lnTo>
                  <a:lnTo>
                    <a:pt x="2877" y="3128"/>
                  </a:lnTo>
                  <a:lnTo>
                    <a:pt x="2553" y="2877"/>
                  </a:lnTo>
                  <a:lnTo>
                    <a:pt x="2409" y="2733"/>
                  </a:lnTo>
                  <a:lnTo>
                    <a:pt x="2302" y="2589"/>
                  </a:lnTo>
                  <a:lnTo>
                    <a:pt x="2302" y="2481"/>
                  </a:lnTo>
                  <a:lnTo>
                    <a:pt x="2302" y="2409"/>
                  </a:lnTo>
                  <a:lnTo>
                    <a:pt x="2374" y="2194"/>
                  </a:lnTo>
                  <a:lnTo>
                    <a:pt x="2481" y="2050"/>
                  </a:lnTo>
                  <a:lnTo>
                    <a:pt x="2517" y="1870"/>
                  </a:lnTo>
                  <a:lnTo>
                    <a:pt x="2517" y="1726"/>
                  </a:lnTo>
                  <a:lnTo>
                    <a:pt x="2517" y="1546"/>
                  </a:lnTo>
                  <a:lnTo>
                    <a:pt x="2481" y="1403"/>
                  </a:lnTo>
                  <a:lnTo>
                    <a:pt x="2409" y="1259"/>
                  </a:lnTo>
                  <a:lnTo>
                    <a:pt x="2338" y="1115"/>
                  </a:lnTo>
                  <a:lnTo>
                    <a:pt x="2230" y="1007"/>
                  </a:lnTo>
                  <a:lnTo>
                    <a:pt x="1942" y="683"/>
                  </a:lnTo>
                  <a:lnTo>
                    <a:pt x="1690" y="396"/>
                  </a:lnTo>
                  <a:lnTo>
                    <a:pt x="1475" y="216"/>
                  </a:lnTo>
                  <a:lnTo>
                    <a:pt x="1223" y="72"/>
                  </a:lnTo>
                  <a:lnTo>
                    <a:pt x="10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9"/>
            <p:cNvSpPr/>
            <p:nvPr/>
          </p:nvSpPr>
          <p:spPr>
            <a:xfrm>
              <a:off x="3108850" y="3118175"/>
              <a:ext cx="1304325" cy="1873300"/>
            </a:xfrm>
            <a:custGeom>
              <a:rect b="b" l="l" r="r" t="t"/>
              <a:pathLst>
                <a:path extrusionOk="0" h="74932" w="52173">
                  <a:moveTo>
                    <a:pt x="22365" y="0"/>
                  </a:moveTo>
                  <a:lnTo>
                    <a:pt x="20064" y="7335"/>
                  </a:lnTo>
                  <a:lnTo>
                    <a:pt x="17583" y="15353"/>
                  </a:lnTo>
                  <a:lnTo>
                    <a:pt x="14491" y="25385"/>
                  </a:lnTo>
                  <a:lnTo>
                    <a:pt x="10679" y="37933"/>
                  </a:lnTo>
                  <a:lnTo>
                    <a:pt x="8702" y="44477"/>
                  </a:lnTo>
                  <a:lnTo>
                    <a:pt x="6760" y="51021"/>
                  </a:lnTo>
                  <a:lnTo>
                    <a:pt x="4891" y="57493"/>
                  </a:lnTo>
                  <a:lnTo>
                    <a:pt x="3093" y="63714"/>
                  </a:lnTo>
                  <a:lnTo>
                    <a:pt x="1439" y="69539"/>
                  </a:lnTo>
                  <a:lnTo>
                    <a:pt x="1" y="74932"/>
                  </a:lnTo>
                  <a:lnTo>
                    <a:pt x="32828" y="74932"/>
                  </a:lnTo>
                  <a:lnTo>
                    <a:pt x="34626" y="67885"/>
                  </a:lnTo>
                  <a:lnTo>
                    <a:pt x="37394" y="57062"/>
                  </a:lnTo>
                  <a:lnTo>
                    <a:pt x="41457" y="41313"/>
                  </a:lnTo>
                  <a:lnTo>
                    <a:pt x="45449" y="25924"/>
                  </a:lnTo>
                  <a:lnTo>
                    <a:pt x="52172" y="36"/>
                  </a:lnTo>
                  <a:lnTo>
                    <a:pt x="2236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9"/>
            <p:cNvSpPr/>
            <p:nvPr/>
          </p:nvSpPr>
          <p:spPr>
            <a:xfrm>
              <a:off x="3741675" y="3305125"/>
              <a:ext cx="519575" cy="1686350"/>
            </a:xfrm>
            <a:custGeom>
              <a:rect b="b" l="l" r="r" t="t"/>
              <a:pathLst>
                <a:path extrusionOk="0" h="67454" w="20783">
                  <a:moveTo>
                    <a:pt x="20711" y="1"/>
                  </a:moveTo>
                  <a:lnTo>
                    <a:pt x="20675" y="37"/>
                  </a:lnTo>
                  <a:lnTo>
                    <a:pt x="20603" y="217"/>
                  </a:lnTo>
                  <a:lnTo>
                    <a:pt x="20495" y="540"/>
                  </a:lnTo>
                  <a:lnTo>
                    <a:pt x="19920" y="2410"/>
                  </a:lnTo>
                  <a:lnTo>
                    <a:pt x="19345" y="4280"/>
                  </a:lnTo>
                  <a:lnTo>
                    <a:pt x="18697" y="6149"/>
                  </a:lnTo>
                  <a:lnTo>
                    <a:pt x="18122" y="8019"/>
                  </a:lnTo>
                  <a:lnTo>
                    <a:pt x="15749" y="15714"/>
                  </a:lnTo>
                  <a:lnTo>
                    <a:pt x="11111" y="30887"/>
                  </a:lnTo>
                  <a:lnTo>
                    <a:pt x="1870" y="61341"/>
                  </a:lnTo>
                  <a:lnTo>
                    <a:pt x="935" y="64398"/>
                  </a:lnTo>
                  <a:lnTo>
                    <a:pt x="0" y="67454"/>
                  </a:lnTo>
                  <a:lnTo>
                    <a:pt x="971" y="67454"/>
                  </a:lnTo>
                  <a:lnTo>
                    <a:pt x="4495" y="55696"/>
                  </a:lnTo>
                  <a:lnTo>
                    <a:pt x="13735" y="24810"/>
                  </a:lnTo>
                  <a:lnTo>
                    <a:pt x="18302" y="9242"/>
                  </a:lnTo>
                  <a:lnTo>
                    <a:pt x="19452" y="5322"/>
                  </a:lnTo>
                  <a:lnTo>
                    <a:pt x="20567" y="1367"/>
                  </a:lnTo>
                  <a:lnTo>
                    <a:pt x="20675" y="936"/>
                  </a:lnTo>
                  <a:lnTo>
                    <a:pt x="20747" y="540"/>
                  </a:lnTo>
                  <a:lnTo>
                    <a:pt x="20783" y="253"/>
                  </a:lnTo>
                  <a:lnTo>
                    <a:pt x="20783" y="73"/>
                  </a:lnTo>
                  <a:lnTo>
                    <a:pt x="2074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9"/>
            <p:cNvSpPr/>
            <p:nvPr/>
          </p:nvSpPr>
          <p:spPr>
            <a:xfrm>
              <a:off x="3752450" y="3118175"/>
              <a:ext cx="660725" cy="1697125"/>
            </a:xfrm>
            <a:custGeom>
              <a:rect b="b" l="l" r="r" t="t"/>
              <a:pathLst>
                <a:path extrusionOk="0" h="67885" w="26429">
                  <a:moveTo>
                    <a:pt x="1" y="0"/>
                  </a:moveTo>
                  <a:lnTo>
                    <a:pt x="4136" y="31785"/>
                  </a:lnTo>
                  <a:lnTo>
                    <a:pt x="8882" y="67885"/>
                  </a:lnTo>
                  <a:lnTo>
                    <a:pt x="14491" y="46131"/>
                  </a:lnTo>
                  <a:lnTo>
                    <a:pt x="20208" y="24055"/>
                  </a:lnTo>
                  <a:lnTo>
                    <a:pt x="2642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p:nvPr/>
          </p:nvSpPr>
          <p:spPr>
            <a:xfrm>
              <a:off x="3692225" y="3118175"/>
              <a:ext cx="1117350" cy="1873300"/>
            </a:xfrm>
            <a:custGeom>
              <a:rect b="b" l="l" r="r" t="t"/>
              <a:pathLst>
                <a:path extrusionOk="0" h="74932" w="44694">
                  <a:moveTo>
                    <a:pt x="1" y="0"/>
                  </a:moveTo>
                  <a:lnTo>
                    <a:pt x="37" y="647"/>
                  </a:lnTo>
                  <a:lnTo>
                    <a:pt x="145" y="2409"/>
                  </a:lnTo>
                  <a:lnTo>
                    <a:pt x="360" y="5142"/>
                  </a:lnTo>
                  <a:lnTo>
                    <a:pt x="720" y="8558"/>
                  </a:lnTo>
                  <a:lnTo>
                    <a:pt x="972" y="10499"/>
                  </a:lnTo>
                  <a:lnTo>
                    <a:pt x="1259" y="12513"/>
                  </a:lnTo>
                  <a:lnTo>
                    <a:pt x="1583" y="14634"/>
                  </a:lnTo>
                  <a:lnTo>
                    <a:pt x="1942" y="16827"/>
                  </a:lnTo>
                  <a:lnTo>
                    <a:pt x="2338" y="19021"/>
                  </a:lnTo>
                  <a:lnTo>
                    <a:pt x="2805" y="21250"/>
                  </a:lnTo>
                  <a:lnTo>
                    <a:pt x="3345" y="23443"/>
                  </a:lnTo>
                  <a:lnTo>
                    <a:pt x="3920" y="25601"/>
                  </a:lnTo>
                  <a:lnTo>
                    <a:pt x="4315" y="26967"/>
                  </a:lnTo>
                  <a:lnTo>
                    <a:pt x="4783" y="28333"/>
                  </a:lnTo>
                  <a:lnTo>
                    <a:pt x="5898" y="28801"/>
                  </a:lnTo>
                  <a:lnTo>
                    <a:pt x="7012" y="29268"/>
                  </a:lnTo>
                  <a:lnTo>
                    <a:pt x="8091" y="29807"/>
                  </a:lnTo>
                  <a:lnTo>
                    <a:pt x="9170" y="30347"/>
                  </a:lnTo>
                  <a:lnTo>
                    <a:pt x="10248" y="30922"/>
                  </a:lnTo>
                  <a:lnTo>
                    <a:pt x="11291" y="31497"/>
                  </a:lnTo>
                  <a:lnTo>
                    <a:pt x="12334" y="32109"/>
                  </a:lnTo>
                  <a:lnTo>
                    <a:pt x="13376" y="32756"/>
                  </a:lnTo>
                  <a:lnTo>
                    <a:pt x="13592" y="40091"/>
                  </a:lnTo>
                  <a:lnTo>
                    <a:pt x="14059" y="57026"/>
                  </a:lnTo>
                  <a:lnTo>
                    <a:pt x="14527" y="74932"/>
                  </a:lnTo>
                  <a:lnTo>
                    <a:pt x="44694" y="74932"/>
                  </a:lnTo>
                  <a:lnTo>
                    <a:pt x="44190" y="63714"/>
                  </a:lnTo>
                  <a:lnTo>
                    <a:pt x="43543" y="51309"/>
                  </a:lnTo>
                  <a:lnTo>
                    <a:pt x="42824" y="38509"/>
                  </a:lnTo>
                  <a:lnTo>
                    <a:pt x="42141" y="26248"/>
                  </a:lnTo>
                  <a:lnTo>
                    <a:pt x="41062" y="7587"/>
                  </a:lnTo>
                  <a:lnTo>
                    <a:pt x="406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9"/>
            <p:cNvSpPr/>
            <p:nvPr/>
          </p:nvSpPr>
          <p:spPr>
            <a:xfrm>
              <a:off x="4627975" y="3243125"/>
              <a:ext cx="75525" cy="1748350"/>
            </a:xfrm>
            <a:custGeom>
              <a:rect b="b" l="l" r="r" t="t"/>
              <a:pathLst>
                <a:path extrusionOk="0" h="69934" w="3021">
                  <a:moveTo>
                    <a:pt x="109" y="0"/>
                  </a:moveTo>
                  <a:lnTo>
                    <a:pt x="37" y="36"/>
                  </a:lnTo>
                  <a:lnTo>
                    <a:pt x="1" y="72"/>
                  </a:lnTo>
                  <a:lnTo>
                    <a:pt x="1" y="144"/>
                  </a:lnTo>
                  <a:lnTo>
                    <a:pt x="468" y="16791"/>
                  </a:lnTo>
                  <a:lnTo>
                    <a:pt x="972" y="33439"/>
                  </a:lnTo>
                  <a:lnTo>
                    <a:pt x="1331" y="42536"/>
                  </a:lnTo>
                  <a:lnTo>
                    <a:pt x="1691" y="51668"/>
                  </a:lnTo>
                  <a:lnTo>
                    <a:pt x="2086" y="60801"/>
                  </a:lnTo>
                  <a:lnTo>
                    <a:pt x="2518" y="69934"/>
                  </a:lnTo>
                  <a:lnTo>
                    <a:pt x="3021" y="69934"/>
                  </a:lnTo>
                  <a:lnTo>
                    <a:pt x="2733" y="64469"/>
                  </a:lnTo>
                  <a:lnTo>
                    <a:pt x="2446" y="59039"/>
                  </a:lnTo>
                  <a:lnTo>
                    <a:pt x="1834" y="44297"/>
                  </a:lnTo>
                  <a:lnTo>
                    <a:pt x="1259" y="29592"/>
                  </a:lnTo>
                  <a:lnTo>
                    <a:pt x="756" y="14850"/>
                  </a:lnTo>
                  <a:lnTo>
                    <a:pt x="252" y="144"/>
                  </a:lnTo>
                  <a:lnTo>
                    <a:pt x="216" y="72"/>
                  </a:lnTo>
                  <a:lnTo>
                    <a:pt x="216" y="36"/>
                  </a:lnTo>
                  <a:lnTo>
                    <a:pt x="10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9"/>
            <p:cNvSpPr/>
            <p:nvPr/>
          </p:nvSpPr>
          <p:spPr>
            <a:xfrm>
              <a:off x="3767750" y="3804925"/>
              <a:ext cx="260700" cy="137550"/>
            </a:xfrm>
            <a:custGeom>
              <a:rect b="b" l="l" r="r" t="t"/>
              <a:pathLst>
                <a:path extrusionOk="0" h="5502" w="10428">
                  <a:moveTo>
                    <a:pt x="180" y="0"/>
                  </a:moveTo>
                  <a:lnTo>
                    <a:pt x="108" y="36"/>
                  </a:lnTo>
                  <a:lnTo>
                    <a:pt x="36" y="108"/>
                  </a:lnTo>
                  <a:lnTo>
                    <a:pt x="0" y="180"/>
                  </a:lnTo>
                  <a:lnTo>
                    <a:pt x="0" y="252"/>
                  </a:lnTo>
                  <a:lnTo>
                    <a:pt x="36" y="360"/>
                  </a:lnTo>
                  <a:lnTo>
                    <a:pt x="108" y="432"/>
                  </a:lnTo>
                  <a:lnTo>
                    <a:pt x="1330" y="1079"/>
                  </a:lnTo>
                  <a:lnTo>
                    <a:pt x="2589" y="1762"/>
                  </a:lnTo>
                  <a:lnTo>
                    <a:pt x="5142" y="3021"/>
                  </a:lnTo>
                  <a:lnTo>
                    <a:pt x="10247" y="5502"/>
                  </a:lnTo>
                  <a:lnTo>
                    <a:pt x="10319" y="5502"/>
                  </a:lnTo>
                  <a:lnTo>
                    <a:pt x="10391" y="5430"/>
                  </a:lnTo>
                  <a:lnTo>
                    <a:pt x="10427" y="5358"/>
                  </a:lnTo>
                  <a:lnTo>
                    <a:pt x="10355" y="5286"/>
                  </a:lnTo>
                  <a:lnTo>
                    <a:pt x="9169" y="4531"/>
                  </a:lnTo>
                  <a:lnTo>
                    <a:pt x="7946" y="3812"/>
                  </a:lnTo>
                  <a:lnTo>
                    <a:pt x="6688" y="3093"/>
                  </a:lnTo>
                  <a:lnTo>
                    <a:pt x="5465" y="2409"/>
                  </a:lnTo>
                  <a:lnTo>
                    <a:pt x="4171" y="1762"/>
                  </a:lnTo>
                  <a:lnTo>
                    <a:pt x="2913" y="1151"/>
                  </a:lnTo>
                  <a:lnTo>
                    <a:pt x="1618" y="576"/>
                  </a:lnTo>
                  <a:lnTo>
                    <a:pt x="3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p:nvPr/>
          </p:nvSpPr>
          <p:spPr>
            <a:xfrm>
              <a:off x="3719200" y="3408500"/>
              <a:ext cx="196875" cy="465650"/>
            </a:xfrm>
            <a:custGeom>
              <a:rect b="b" l="l" r="r" t="t"/>
              <a:pathLst>
                <a:path extrusionOk="0" h="18626" w="7875">
                  <a:moveTo>
                    <a:pt x="36" y="1"/>
                  </a:moveTo>
                  <a:lnTo>
                    <a:pt x="0" y="37"/>
                  </a:lnTo>
                  <a:lnTo>
                    <a:pt x="0" y="109"/>
                  </a:lnTo>
                  <a:lnTo>
                    <a:pt x="144" y="1367"/>
                  </a:lnTo>
                  <a:lnTo>
                    <a:pt x="288" y="2662"/>
                  </a:lnTo>
                  <a:lnTo>
                    <a:pt x="576" y="5214"/>
                  </a:lnTo>
                  <a:lnTo>
                    <a:pt x="684" y="6293"/>
                  </a:lnTo>
                  <a:lnTo>
                    <a:pt x="827" y="7372"/>
                  </a:lnTo>
                  <a:lnTo>
                    <a:pt x="1007" y="8450"/>
                  </a:lnTo>
                  <a:lnTo>
                    <a:pt x="1259" y="9529"/>
                  </a:lnTo>
                  <a:lnTo>
                    <a:pt x="1439" y="9997"/>
                  </a:lnTo>
                  <a:lnTo>
                    <a:pt x="1618" y="10464"/>
                  </a:lnTo>
                  <a:lnTo>
                    <a:pt x="1834" y="10931"/>
                  </a:lnTo>
                  <a:lnTo>
                    <a:pt x="2086" y="11363"/>
                  </a:lnTo>
                  <a:lnTo>
                    <a:pt x="2374" y="11794"/>
                  </a:lnTo>
                  <a:lnTo>
                    <a:pt x="2697" y="12190"/>
                  </a:lnTo>
                  <a:lnTo>
                    <a:pt x="3057" y="12549"/>
                  </a:lnTo>
                  <a:lnTo>
                    <a:pt x="3416" y="12873"/>
                  </a:lnTo>
                  <a:lnTo>
                    <a:pt x="4315" y="13592"/>
                  </a:lnTo>
                  <a:lnTo>
                    <a:pt x="5178" y="14203"/>
                  </a:lnTo>
                  <a:lnTo>
                    <a:pt x="6005" y="14851"/>
                  </a:lnTo>
                  <a:lnTo>
                    <a:pt x="6437" y="15174"/>
                  </a:lnTo>
                  <a:lnTo>
                    <a:pt x="6868" y="15462"/>
                  </a:lnTo>
                  <a:lnTo>
                    <a:pt x="6940" y="15929"/>
                  </a:lnTo>
                  <a:lnTo>
                    <a:pt x="7084" y="16576"/>
                  </a:lnTo>
                  <a:lnTo>
                    <a:pt x="7228" y="17224"/>
                  </a:lnTo>
                  <a:lnTo>
                    <a:pt x="7371" y="17907"/>
                  </a:lnTo>
                  <a:lnTo>
                    <a:pt x="7623" y="18554"/>
                  </a:lnTo>
                  <a:lnTo>
                    <a:pt x="7659" y="18590"/>
                  </a:lnTo>
                  <a:lnTo>
                    <a:pt x="7731" y="18626"/>
                  </a:lnTo>
                  <a:lnTo>
                    <a:pt x="7803" y="18590"/>
                  </a:lnTo>
                  <a:lnTo>
                    <a:pt x="7839" y="18554"/>
                  </a:lnTo>
                  <a:lnTo>
                    <a:pt x="7875" y="17871"/>
                  </a:lnTo>
                  <a:lnTo>
                    <a:pt x="7839" y="17188"/>
                  </a:lnTo>
                  <a:lnTo>
                    <a:pt x="7731" y="15857"/>
                  </a:lnTo>
                  <a:lnTo>
                    <a:pt x="7192" y="12334"/>
                  </a:lnTo>
                  <a:lnTo>
                    <a:pt x="6760" y="9889"/>
                  </a:lnTo>
                  <a:lnTo>
                    <a:pt x="6473" y="8235"/>
                  </a:lnTo>
                  <a:lnTo>
                    <a:pt x="6041" y="6365"/>
                  </a:lnTo>
                  <a:lnTo>
                    <a:pt x="5574" y="4531"/>
                  </a:lnTo>
                  <a:lnTo>
                    <a:pt x="4603" y="864"/>
                  </a:lnTo>
                  <a:lnTo>
                    <a:pt x="4567" y="828"/>
                  </a:lnTo>
                  <a:lnTo>
                    <a:pt x="4495" y="828"/>
                  </a:lnTo>
                  <a:lnTo>
                    <a:pt x="4459" y="900"/>
                  </a:lnTo>
                  <a:lnTo>
                    <a:pt x="4819" y="2769"/>
                  </a:lnTo>
                  <a:lnTo>
                    <a:pt x="5142" y="4639"/>
                  </a:lnTo>
                  <a:lnTo>
                    <a:pt x="5717" y="8415"/>
                  </a:lnTo>
                  <a:lnTo>
                    <a:pt x="6329" y="12226"/>
                  </a:lnTo>
                  <a:lnTo>
                    <a:pt x="6616" y="13952"/>
                  </a:lnTo>
                  <a:lnTo>
                    <a:pt x="6724" y="14563"/>
                  </a:lnTo>
                  <a:lnTo>
                    <a:pt x="5753" y="13808"/>
                  </a:lnTo>
                  <a:lnTo>
                    <a:pt x="4855" y="13089"/>
                  </a:lnTo>
                  <a:lnTo>
                    <a:pt x="3992" y="12370"/>
                  </a:lnTo>
                  <a:lnTo>
                    <a:pt x="3632" y="11974"/>
                  </a:lnTo>
                  <a:lnTo>
                    <a:pt x="3308" y="11579"/>
                  </a:lnTo>
                  <a:lnTo>
                    <a:pt x="3021" y="11183"/>
                  </a:lnTo>
                  <a:lnTo>
                    <a:pt x="2769" y="10716"/>
                  </a:lnTo>
                  <a:lnTo>
                    <a:pt x="2517" y="10284"/>
                  </a:lnTo>
                  <a:lnTo>
                    <a:pt x="2338" y="9781"/>
                  </a:lnTo>
                  <a:lnTo>
                    <a:pt x="2158" y="9313"/>
                  </a:lnTo>
                  <a:lnTo>
                    <a:pt x="2014" y="8810"/>
                  </a:lnTo>
                  <a:lnTo>
                    <a:pt x="1762" y="7767"/>
                  </a:lnTo>
                  <a:lnTo>
                    <a:pt x="1547" y="6689"/>
                  </a:lnTo>
                  <a:lnTo>
                    <a:pt x="1115" y="4567"/>
                  </a:lnTo>
                  <a:lnTo>
                    <a:pt x="612" y="2338"/>
                  </a:lnTo>
                  <a:lnTo>
                    <a:pt x="360" y="1223"/>
                  </a:lnTo>
                  <a:lnTo>
                    <a:pt x="144" y="73"/>
                  </a:lnTo>
                  <a:lnTo>
                    <a:pt x="108" y="37"/>
                  </a:lnTo>
                  <a:lnTo>
                    <a:pt x="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
            <p:cNvSpPr/>
            <p:nvPr/>
          </p:nvSpPr>
          <p:spPr>
            <a:xfrm>
              <a:off x="2985700" y="1910050"/>
              <a:ext cx="876450" cy="1357350"/>
            </a:xfrm>
            <a:custGeom>
              <a:rect b="b" l="l" r="r" t="t"/>
              <a:pathLst>
                <a:path extrusionOk="0" h="54294" w="35058">
                  <a:moveTo>
                    <a:pt x="32936" y="1"/>
                  </a:moveTo>
                  <a:lnTo>
                    <a:pt x="32648" y="109"/>
                  </a:lnTo>
                  <a:lnTo>
                    <a:pt x="32361" y="252"/>
                  </a:lnTo>
                  <a:lnTo>
                    <a:pt x="32001" y="504"/>
                  </a:lnTo>
                  <a:lnTo>
                    <a:pt x="31642" y="828"/>
                  </a:lnTo>
                  <a:lnTo>
                    <a:pt x="31282" y="1259"/>
                  </a:lnTo>
                  <a:lnTo>
                    <a:pt x="30887" y="1762"/>
                  </a:lnTo>
                  <a:lnTo>
                    <a:pt x="30455" y="2410"/>
                  </a:lnTo>
                  <a:lnTo>
                    <a:pt x="29988" y="3129"/>
                  </a:lnTo>
                  <a:lnTo>
                    <a:pt x="29520" y="3956"/>
                  </a:lnTo>
                  <a:lnTo>
                    <a:pt x="29053" y="4891"/>
                  </a:lnTo>
                  <a:lnTo>
                    <a:pt x="28514" y="5933"/>
                  </a:lnTo>
                  <a:lnTo>
                    <a:pt x="27687" y="7731"/>
                  </a:lnTo>
                  <a:lnTo>
                    <a:pt x="26967" y="9421"/>
                  </a:lnTo>
                  <a:lnTo>
                    <a:pt x="26284" y="11039"/>
                  </a:lnTo>
                  <a:lnTo>
                    <a:pt x="25709" y="12585"/>
                  </a:lnTo>
                  <a:lnTo>
                    <a:pt x="25170" y="14023"/>
                  </a:lnTo>
                  <a:lnTo>
                    <a:pt x="24666" y="15390"/>
                  </a:lnTo>
                  <a:lnTo>
                    <a:pt x="23875" y="17835"/>
                  </a:lnTo>
                  <a:lnTo>
                    <a:pt x="22761" y="21322"/>
                  </a:lnTo>
                  <a:lnTo>
                    <a:pt x="22581" y="21862"/>
                  </a:lnTo>
                  <a:lnTo>
                    <a:pt x="22401" y="22293"/>
                  </a:lnTo>
                  <a:lnTo>
                    <a:pt x="22257" y="22581"/>
                  </a:lnTo>
                  <a:lnTo>
                    <a:pt x="22185" y="22653"/>
                  </a:lnTo>
                  <a:lnTo>
                    <a:pt x="22113" y="22725"/>
                  </a:lnTo>
                  <a:lnTo>
                    <a:pt x="22077" y="22725"/>
                  </a:lnTo>
                  <a:lnTo>
                    <a:pt x="22041" y="22689"/>
                  </a:lnTo>
                  <a:lnTo>
                    <a:pt x="21898" y="22509"/>
                  </a:lnTo>
                  <a:lnTo>
                    <a:pt x="21718" y="22257"/>
                  </a:lnTo>
                  <a:lnTo>
                    <a:pt x="21538" y="21898"/>
                  </a:lnTo>
                  <a:lnTo>
                    <a:pt x="21035" y="20891"/>
                  </a:lnTo>
                  <a:lnTo>
                    <a:pt x="20423" y="19632"/>
                  </a:lnTo>
                  <a:lnTo>
                    <a:pt x="19057" y="16648"/>
                  </a:lnTo>
                  <a:lnTo>
                    <a:pt x="18302" y="15102"/>
                  </a:lnTo>
                  <a:lnTo>
                    <a:pt x="17511" y="13664"/>
                  </a:lnTo>
                  <a:lnTo>
                    <a:pt x="17439" y="13556"/>
                  </a:lnTo>
                  <a:lnTo>
                    <a:pt x="17331" y="13448"/>
                  </a:lnTo>
                  <a:lnTo>
                    <a:pt x="17223" y="13376"/>
                  </a:lnTo>
                  <a:lnTo>
                    <a:pt x="17080" y="13304"/>
                  </a:lnTo>
                  <a:lnTo>
                    <a:pt x="16720" y="13196"/>
                  </a:lnTo>
                  <a:lnTo>
                    <a:pt x="16325" y="13160"/>
                  </a:lnTo>
                  <a:lnTo>
                    <a:pt x="15821" y="13196"/>
                  </a:lnTo>
                  <a:lnTo>
                    <a:pt x="15282" y="13268"/>
                  </a:lnTo>
                  <a:lnTo>
                    <a:pt x="14671" y="13376"/>
                  </a:lnTo>
                  <a:lnTo>
                    <a:pt x="14023" y="13520"/>
                  </a:lnTo>
                  <a:lnTo>
                    <a:pt x="13340" y="13700"/>
                  </a:lnTo>
                  <a:lnTo>
                    <a:pt x="12621" y="13951"/>
                  </a:lnTo>
                  <a:lnTo>
                    <a:pt x="11075" y="14527"/>
                  </a:lnTo>
                  <a:lnTo>
                    <a:pt x="9457" y="15210"/>
                  </a:lnTo>
                  <a:lnTo>
                    <a:pt x="7839" y="15965"/>
                  </a:lnTo>
                  <a:lnTo>
                    <a:pt x="6257" y="16792"/>
                  </a:lnTo>
                  <a:lnTo>
                    <a:pt x="4711" y="17655"/>
                  </a:lnTo>
                  <a:lnTo>
                    <a:pt x="3345" y="18518"/>
                  </a:lnTo>
                  <a:lnTo>
                    <a:pt x="2697" y="18949"/>
                  </a:lnTo>
                  <a:lnTo>
                    <a:pt x="2122" y="19381"/>
                  </a:lnTo>
                  <a:lnTo>
                    <a:pt x="1583" y="19812"/>
                  </a:lnTo>
                  <a:lnTo>
                    <a:pt x="1151" y="20208"/>
                  </a:lnTo>
                  <a:lnTo>
                    <a:pt x="756" y="20603"/>
                  </a:lnTo>
                  <a:lnTo>
                    <a:pt x="432" y="20963"/>
                  </a:lnTo>
                  <a:lnTo>
                    <a:pt x="180" y="21322"/>
                  </a:lnTo>
                  <a:lnTo>
                    <a:pt x="37" y="21646"/>
                  </a:lnTo>
                  <a:lnTo>
                    <a:pt x="1" y="21790"/>
                  </a:lnTo>
                  <a:lnTo>
                    <a:pt x="1" y="21934"/>
                  </a:lnTo>
                  <a:lnTo>
                    <a:pt x="1" y="22077"/>
                  </a:lnTo>
                  <a:lnTo>
                    <a:pt x="37" y="22185"/>
                  </a:lnTo>
                  <a:lnTo>
                    <a:pt x="1187" y="24954"/>
                  </a:lnTo>
                  <a:lnTo>
                    <a:pt x="2769" y="28550"/>
                  </a:lnTo>
                  <a:lnTo>
                    <a:pt x="4711" y="32756"/>
                  </a:lnTo>
                  <a:lnTo>
                    <a:pt x="5754" y="34950"/>
                  </a:lnTo>
                  <a:lnTo>
                    <a:pt x="6868" y="37215"/>
                  </a:lnTo>
                  <a:lnTo>
                    <a:pt x="8019" y="39444"/>
                  </a:lnTo>
                  <a:lnTo>
                    <a:pt x="9169" y="41673"/>
                  </a:lnTo>
                  <a:lnTo>
                    <a:pt x="10320" y="43795"/>
                  </a:lnTo>
                  <a:lnTo>
                    <a:pt x="11435" y="45772"/>
                  </a:lnTo>
                  <a:lnTo>
                    <a:pt x="12549" y="47642"/>
                  </a:lnTo>
                  <a:lnTo>
                    <a:pt x="13628" y="49296"/>
                  </a:lnTo>
                  <a:lnTo>
                    <a:pt x="14131" y="50051"/>
                  </a:lnTo>
                  <a:lnTo>
                    <a:pt x="14635" y="50734"/>
                  </a:lnTo>
                  <a:lnTo>
                    <a:pt x="15102" y="51345"/>
                  </a:lnTo>
                  <a:lnTo>
                    <a:pt x="15569" y="51885"/>
                  </a:lnTo>
                  <a:lnTo>
                    <a:pt x="16145" y="52460"/>
                  </a:lnTo>
                  <a:lnTo>
                    <a:pt x="16720" y="52927"/>
                  </a:lnTo>
                  <a:lnTo>
                    <a:pt x="17295" y="53323"/>
                  </a:lnTo>
                  <a:lnTo>
                    <a:pt x="17907" y="53611"/>
                  </a:lnTo>
                  <a:lnTo>
                    <a:pt x="18518" y="53862"/>
                  </a:lnTo>
                  <a:lnTo>
                    <a:pt x="19129" y="54042"/>
                  </a:lnTo>
                  <a:lnTo>
                    <a:pt x="19740" y="54186"/>
                  </a:lnTo>
                  <a:lnTo>
                    <a:pt x="20316" y="54258"/>
                  </a:lnTo>
                  <a:lnTo>
                    <a:pt x="20855" y="54294"/>
                  </a:lnTo>
                  <a:lnTo>
                    <a:pt x="21394" y="54294"/>
                  </a:lnTo>
                  <a:lnTo>
                    <a:pt x="21898" y="54258"/>
                  </a:lnTo>
                  <a:lnTo>
                    <a:pt x="22365" y="54186"/>
                  </a:lnTo>
                  <a:lnTo>
                    <a:pt x="23120" y="54042"/>
                  </a:lnTo>
                  <a:lnTo>
                    <a:pt x="23624" y="53898"/>
                  </a:lnTo>
                  <a:lnTo>
                    <a:pt x="23911" y="53790"/>
                  </a:lnTo>
                  <a:lnTo>
                    <a:pt x="24163" y="53647"/>
                  </a:lnTo>
                  <a:lnTo>
                    <a:pt x="24415" y="53431"/>
                  </a:lnTo>
                  <a:lnTo>
                    <a:pt x="24666" y="53215"/>
                  </a:lnTo>
                  <a:lnTo>
                    <a:pt x="24918" y="52963"/>
                  </a:lnTo>
                  <a:lnTo>
                    <a:pt x="25170" y="52676"/>
                  </a:lnTo>
                  <a:lnTo>
                    <a:pt x="25673" y="51993"/>
                  </a:lnTo>
                  <a:lnTo>
                    <a:pt x="26140" y="51202"/>
                  </a:lnTo>
                  <a:lnTo>
                    <a:pt x="26608" y="50303"/>
                  </a:lnTo>
                  <a:lnTo>
                    <a:pt x="27075" y="49296"/>
                  </a:lnTo>
                  <a:lnTo>
                    <a:pt x="27507" y="48181"/>
                  </a:lnTo>
                  <a:lnTo>
                    <a:pt x="27938" y="46995"/>
                  </a:lnTo>
                  <a:lnTo>
                    <a:pt x="28370" y="45700"/>
                  </a:lnTo>
                  <a:lnTo>
                    <a:pt x="28765" y="44334"/>
                  </a:lnTo>
                  <a:lnTo>
                    <a:pt x="29161" y="42896"/>
                  </a:lnTo>
                  <a:lnTo>
                    <a:pt x="29556" y="41386"/>
                  </a:lnTo>
                  <a:lnTo>
                    <a:pt x="29916" y="39804"/>
                  </a:lnTo>
                  <a:lnTo>
                    <a:pt x="30635" y="36496"/>
                  </a:lnTo>
                  <a:lnTo>
                    <a:pt x="31282" y="33044"/>
                  </a:lnTo>
                  <a:lnTo>
                    <a:pt x="31929" y="29484"/>
                  </a:lnTo>
                  <a:lnTo>
                    <a:pt x="32505" y="25853"/>
                  </a:lnTo>
                  <a:lnTo>
                    <a:pt x="33044" y="22221"/>
                  </a:lnTo>
                  <a:lnTo>
                    <a:pt x="33583" y="18662"/>
                  </a:lnTo>
                  <a:lnTo>
                    <a:pt x="34051" y="15174"/>
                  </a:lnTo>
                  <a:lnTo>
                    <a:pt x="34878" y="8702"/>
                  </a:lnTo>
                  <a:lnTo>
                    <a:pt x="34986" y="7551"/>
                  </a:lnTo>
                  <a:lnTo>
                    <a:pt x="35057" y="6365"/>
                  </a:lnTo>
                  <a:lnTo>
                    <a:pt x="35057" y="5214"/>
                  </a:lnTo>
                  <a:lnTo>
                    <a:pt x="34986" y="4064"/>
                  </a:lnTo>
                  <a:lnTo>
                    <a:pt x="34878" y="3021"/>
                  </a:lnTo>
                  <a:lnTo>
                    <a:pt x="34770" y="2518"/>
                  </a:lnTo>
                  <a:lnTo>
                    <a:pt x="34698" y="2050"/>
                  </a:lnTo>
                  <a:lnTo>
                    <a:pt x="34554" y="1619"/>
                  </a:lnTo>
                  <a:lnTo>
                    <a:pt x="34446" y="1259"/>
                  </a:lnTo>
                  <a:lnTo>
                    <a:pt x="34266" y="900"/>
                  </a:lnTo>
                  <a:lnTo>
                    <a:pt x="34087" y="612"/>
                  </a:lnTo>
                  <a:lnTo>
                    <a:pt x="33907" y="360"/>
                  </a:lnTo>
                  <a:lnTo>
                    <a:pt x="33691" y="180"/>
                  </a:lnTo>
                  <a:lnTo>
                    <a:pt x="33475" y="37"/>
                  </a:lnTo>
                  <a:lnTo>
                    <a:pt x="33224"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p:nvPr/>
          </p:nvSpPr>
          <p:spPr>
            <a:xfrm>
              <a:off x="2858050" y="1874100"/>
              <a:ext cx="568125" cy="695775"/>
            </a:xfrm>
            <a:custGeom>
              <a:rect b="b" l="l" r="r" t="t"/>
              <a:pathLst>
                <a:path extrusionOk="0" h="27831" w="22725">
                  <a:moveTo>
                    <a:pt x="11471" y="0"/>
                  </a:moveTo>
                  <a:lnTo>
                    <a:pt x="11039" y="72"/>
                  </a:lnTo>
                  <a:lnTo>
                    <a:pt x="10572" y="216"/>
                  </a:lnTo>
                  <a:lnTo>
                    <a:pt x="10104" y="432"/>
                  </a:lnTo>
                  <a:lnTo>
                    <a:pt x="9601" y="720"/>
                  </a:lnTo>
                  <a:lnTo>
                    <a:pt x="9098" y="1115"/>
                  </a:lnTo>
                  <a:lnTo>
                    <a:pt x="8558" y="1547"/>
                  </a:lnTo>
                  <a:lnTo>
                    <a:pt x="8019" y="2014"/>
                  </a:lnTo>
                  <a:lnTo>
                    <a:pt x="7480" y="2553"/>
                  </a:lnTo>
                  <a:lnTo>
                    <a:pt x="6904" y="3165"/>
                  </a:lnTo>
                  <a:lnTo>
                    <a:pt x="6365" y="3776"/>
                  </a:lnTo>
                  <a:lnTo>
                    <a:pt x="5790" y="4459"/>
                  </a:lnTo>
                  <a:lnTo>
                    <a:pt x="5250" y="5142"/>
                  </a:lnTo>
                  <a:lnTo>
                    <a:pt x="4711" y="5897"/>
                  </a:lnTo>
                  <a:lnTo>
                    <a:pt x="4208" y="6616"/>
                  </a:lnTo>
                  <a:lnTo>
                    <a:pt x="3668" y="7407"/>
                  </a:lnTo>
                  <a:lnTo>
                    <a:pt x="3201" y="8162"/>
                  </a:lnTo>
                  <a:lnTo>
                    <a:pt x="2734" y="8953"/>
                  </a:lnTo>
                  <a:lnTo>
                    <a:pt x="2266" y="9744"/>
                  </a:lnTo>
                  <a:lnTo>
                    <a:pt x="1871" y="10500"/>
                  </a:lnTo>
                  <a:lnTo>
                    <a:pt x="1475" y="11291"/>
                  </a:lnTo>
                  <a:lnTo>
                    <a:pt x="1151" y="12046"/>
                  </a:lnTo>
                  <a:lnTo>
                    <a:pt x="828" y="12765"/>
                  </a:lnTo>
                  <a:lnTo>
                    <a:pt x="576" y="13484"/>
                  </a:lnTo>
                  <a:lnTo>
                    <a:pt x="360" y="14167"/>
                  </a:lnTo>
                  <a:lnTo>
                    <a:pt x="181" y="14814"/>
                  </a:lnTo>
                  <a:lnTo>
                    <a:pt x="73" y="15389"/>
                  </a:lnTo>
                  <a:lnTo>
                    <a:pt x="1" y="15965"/>
                  </a:lnTo>
                  <a:lnTo>
                    <a:pt x="1" y="16468"/>
                  </a:lnTo>
                  <a:lnTo>
                    <a:pt x="73" y="16900"/>
                  </a:lnTo>
                  <a:lnTo>
                    <a:pt x="181" y="17295"/>
                  </a:lnTo>
                  <a:lnTo>
                    <a:pt x="576" y="17978"/>
                  </a:lnTo>
                  <a:lnTo>
                    <a:pt x="1008" y="18733"/>
                  </a:lnTo>
                  <a:lnTo>
                    <a:pt x="1583" y="19524"/>
                  </a:lnTo>
                  <a:lnTo>
                    <a:pt x="2194" y="20315"/>
                  </a:lnTo>
                  <a:lnTo>
                    <a:pt x="2877" y="21142"/>
                  </a:lnTo>
                  <a:lnTo>
                    <a:pt x="3561" y="21969"/>
                  </a:lnTo>
                  <a:lnTo>
                    <a:pt x="4316" y="22760"/>
                  </a:lnTo>
                  <a:lnTo>
                    <a:pt x="5071" y="23551"/>
                  </a:lnTo>
                  <a:lnTo>
                    <a:pt x="5862" y="24342"/>
                  </a:lnTo>
                  <a:lnTo>
                    <a:pt x="6617" y="25026"/>
                  </a:lnTo>
                  <a:lnTo>
                    <a:pt x="7372" y="25709"/>
                  </a:lnTo>
                  <a:lnTo>
                    <a:pt x="8055" y="26284"/>
                  </a:lnTo>
                  <a:lnTo>
                    <a:pt x="8738" y="26823"/>
                  </a:lnTo>
                  <a:lnTo>
                    <a:pt x="9313" y="27255"/>
                  </a:lnTo>
                  <a:lnTo>
                    <a:pt x="9853" y="27578"/>
                  </a:lnTo>
                  <a:lnTo>
                    <a:pt x="10284" y="27794"/>
                  </a:lnTo>
                  <a:lnTo>
                    <a:pt x="10500" y="27830"/>
                  </a:lnTo>
                  <a:lnTo>
                    <a:pt x="10788" y="27830"/>
                  </a:lnTo>
                  <a:lnTo>
                    <a:pt x="11075" y="27758"/>
                  </a:lnTo>
                  <a:lnTo>
                    <a:pt x="11435" y="27650"/>
                  </a:lnTo>
                  <a:lnTo>
                    <a:pt x="11830" y="27471"/>
                  </a:lnTo>
                  <a:lnTo>
                    <a:pt x="12226" y="27219"/>
                  </a:lnTo>
                  <a:lnTo>
                    <a:pt x="13161" y="26644"/>
                  </a:lnTo>
                  <a:lnTo>
                    <a:pt x="14132" y="25889"/>
                  </a:lnTo>
                  <a:lnTo>
                    <a:pt x="15210" y="25026"/>
                  </a:lnTo>
                  <a:lnTo>
                    <a:pt x="16289" y="24091"/>
                  </a:lnTo>
                  <a:lnTo>
                    <a:pt x="17403" y="23084"/>
                  </a:lnTo>
                  <a:lnTo>
                    <a:pt x="18446" y="22005"/>
                  </a:lnTo>
                  <a:lnTo>
                    <a:pt x="19453" y="20927"/>
                  </a:lnTo>
                  <a:lnTo>
                    <a:pt x="20388" y="19884"/>
                  </a:lnTo>
                  <a:lnTo>
                    <a:pt x="21179" y="18913"/>
                  </a:lnTo>
                  <a:lnTo>
                    <a:pt x="21862" y="17978"/>
                  </a:lnTo>
                  <a:lnTo>
                    <a:pt x="22114" y="17547"/>
                  </a:lnTo>
                  <a:lnTo>
                    <a:pt x="22365" y="17151"/>
                  </a:lnTo>
                  <a:lnTo>
                    <a:pt x="22509" y="16792"/>
                  </a:lnTo>
                  <a:lnTo>
                    <a:pt x="22653" y="16468"/>
                  </a:lnTo>
                  <a:lnTo>
                    <a:pt x="22725" y="16181"/>
                  </a:lnTo>
                  <a:lnTo>
                    <a:pt x="22725" y="15965"/>
                  </a:lnTo>
                  <a:lnTo>
                    <a:pt x="22689" y="15713"/>
                  </a:lnTo>
                  <a:lnTo>
                    <a:pt x="22581" y="15425"/>
                  </a:lnTo>
                  <a:lnTo>
                    <a:pt x="22329" y="14670"/>
                  </a:lnTo>
                  <a:lnTo>
                    <a:pt x="21970" y="13807"/>
                  </a:lnTo>
                  <a:lnTo>
                    <a:pt x="21466" y="12765"/>
                  </a:lnTo>
                  <a:lnTo>
                    <a:pt x="20891" y="11614"/>
                  </a:lnTo>
                  <a:lnTo>
                    <a:pt x="20244" y="10428"/>
                  </a:lnTo>
                  <a:lnTo>
                    <a:pt x="19489" y="9133"/>
                  </a:lnTo>
                  <a:lnTo>
                    <a:pt x="18734" y="7875"/>
                  </a:lnTo>
                  <a:lnTo>
                    <a:pt x="17907" y="6580"/>
                  </a:lnTo>
                  <a:lnTo>
                    <a:pt x="17044" y="5322"/>
                  </a:lnTo>
                  <a:lnTo>
                    <a:pt x="16181" y="4135"/>
                  </a:lnTo>
                  <a:lnTo>
                    <a:pt x="15354" y="3057"/>
                  </a:lnTo>
                  <a:lnTo>
                    <a:pt x="14491" y="2086"/>
                  </a:lnTo>
                  <a:lnTo>
                    <a:pt x="14096" y="1618"/>
                  </a:lnTo>
                  <a:lnTo>
                    <a:pt x="13700" y="1223"/>
                  </a:lnTo>
                  <a:lnTo>
                    <a:pt x="13305" y="899"/>
                  </a:lnTo>
                  <a:lnTo>
                    <a:pt x="12909" y="576"/>
                  </a:lnTo>
                  <a:lnTo>
                    <a:pt x="12549" y="324"/>
                  </a:lnTo>
                  <a:lnTo>
                    <a:pt x="12226" y="144"/>
                  </a:lnTo>
                  <a:lnTo>
                    <a:pt x="12046" y="72"/>
                  </a:lnTo>
                  <a:lnTo>
                    <a:pt x="11866"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a:off x="2858050" y="1874100"/>
              <a:ext cx="568125" cy="695775"/>
            </a:xfrm>
            <a:custGeom>
              <a:rect b="b" l="l" r="r" t="t"/>
              <a:pathLst>
                <a:path extrusionOk="0" fill="none" h="27831" w="22725">
                  <a:moveTo>
                    <a:pt x="181" y="17295"/>
                  </a:moveTo>
                  <a:lnTo>
                    <a:pt x="181" y="17295"/>
                  </a:lnTo>
                  <a:lnTo>
                    <a:pt x="576" y="17978"/>
                  </a:lnTo>
                  <a:lnTo>
                    <a:pt x="1008" y="18733"/>
                  </a:lnTo>
                  <a:lnTo>
                    <a:pt x="1583" y="19524"/>
                  </a:lnTo>
                  <a:lnTo>
                    <a:pt x="2194" y="20315"/>
                  </a:lnTo>
                  <a:lnTo>
                    <a:pt x="2877" y="21142"/>
                  </a:lnTo>
                  <a:lnTo>
                    <a:pt x="3561" y="21969"/>
                  </a:lnTo>
                  <a:lnTo>
                    <a:pt x="4316" y="22760"/>
                  </a:lnTo>
                  <a:lnTo>
                    <a:pt x="5071" y="23551"/>
                  </a:lnTo>
                  <a:lnTo>
                    <a:pt x="5862" y="24342"/>
                  </a:lnTo>
                  <a:lnTo>
                    <a:pt x="6617" y="25026"/>
                  </a:lnTo>
                  <a:lnTo>
                    <a:pt x="7372" y="25709"/>
                  </a:lnTo>
                  <a:lnTo>
                    <a:pt x="8055" y="26284"/>
                  </a:lnTo>
                  <a:lnTo>
                    <a:pt x="8738" y="26823"/>
                  </a:lnTo>
                  <a:lnTo>
                    <a:pt x="9313" y="27255"/>
                  </a:lnTo>
                  <a:lnTo>
                    <a:pt x="9853" y="27578"/>
                  </a:lnTo>
                  <a:lnTo>
                    <a:pt x="10284" y="27794"/>
                  </a:lnTo>
                  <a:lnTo>
                    <a:pt x="10284" y="27794"/>
                  </a:lnTo>
                  <a:lnTo>
                    <a:pt x="10500" y="27830"/>
                  </a:lnTo>
                  <a:lnTo>
                    <a:pt x="10788" y="27830"/>
                  </a:lnTo>
                  <a:lnTo>
                    <a:pt x="11075" y="27758"/>
                  </a:lnTo>
                  <a:lnTo>
                    <a:pt x="11435" y="27650"/>
                  </a:lnTo>
                  <a:lnTo>
                    <a:pt x="11830" y="27471"/>
                  </a:lnTo>
                  <a:lnTo>
                    <a:pt x="12226" y="27219"/>
                  </a:lnTo>
                  <a:lnTo>
                    <a:pt x="13161" y="26644"/>
                  </a:lnTo>
                  <a:lnTo>
                    <a:pt x="14132" y="25889"/>
                  </a:lnTo>
                  <a:lnTo>
                    <a:pt x="15210" y="25026"/>
                  </a:lnTo>
                  <a:lnTo>
                    <a:pt x="16289" y="24091"/>
                  </a:lnTo>
                  <a:lnTo>
                    <a:pt x="17403" y="23084"/>
                  </a:lnTo>
                  <a:lnTo>
                    <a:pt x="18446" y="22005"/>
                  </a:lnTo>
                  <a:lnTo>
                    <a:pt x="19453" y="20927"/>
                  </a:lnTo>
                  <a:lnTo>
                    <a:pt x="20388" y="19884"/>
                  </a:lnTo>
                  <a:lnTo>
                    <a:pt x="21179" y="18913"/>
                  </a:lnTo>
                  <a:lnTo>
                    <a:pt x="21862" y="17978"/>
                  </a:lnTo>
                  <a:lnTo>
                    <a:pt x="22114" y="17547"/>
                  </a:lnTo>
                  <a:lnTo>
                    <a:pt x="22365" y="17151"/>
                  </a:lnTo>
                  <a:lnTo>
                    <a:pt x="22509" y="16792"/>
                  </a:lnTo>
                  <a:lnTo>
                    <a:pt x="22653" y="16468"/>
                  </a:lnTo>
                  <a:lnTo>
                    <a:pt x="22725" y="16181"/>
                  </a:lnTo>
                  <a:lnTo>
                    <a:pt x="22725" y="15965"/>
                  </a:lnTo>
                  <a:lnTo>
                    <a:pt x="22725" y="15965"/>
                  </a:lnTo>
                  <a:lnTo>
                    <a:pt x="22689" y="15713"/>
                  </a:lnTo>
                  <a:lnTo>
                    <a:pt x="22581" y="15425"/>
                  </a:lnTo>
                  <a:lnTo>
                    <a:pt x="22329" y="14670"/>
                  </a:lnTo>
                  <a:lnTo>
                    <a:pt x="21970" y="13807"/>
                  </a:lnTo>
                  <a:lnTo>
                    <a:pt x="21466" y="12765"/>
                  </a:lnTo>
                  <a:lnTo>
                    <a:pt x="20891" y="11614"/>
                  </a:lnTo>
                  <a:lnTo>
                    <a:pt x="20244" y="10428"/>
                  </a:lnTo>
                  <a:lnTo>
                    <a:pt x="19489" y="9133"/>
                  </a:lnTo>
                  <a:lnTo>
                    <a:pt x="18734" y="7875"/>
                  </a:lnTo>
                  <a:lnTo>
                    <a:pt x="17907" y="6580"/>
                  </a:lnTo>
                  <a:lnTo>
                    <a:pt x="17044" y="5322"/>
                  </a:lnTo>
                  <a:lnTo>
                    <a:pt x="16181" y="4135"/>
                  </a:lnTo>
                  <a:lnTo>
                    <a:pt x="15354" y="3057"/>
                  </a:lnTo>
                  <a:lnTo>
                    <a:pt x="14491" y="2086"/>
                  </a:lnTo>
                  <a:lnTo>
                    <a:pt x="14096" y="1618"/>
                  </a:lnTo>
                  <a:lnTo>
                    <a:pt x="13700" y="1223"/>
                  </a:lnTo>
                  <a:lnTo>
                    <a:pt x="13305" y="899"/>
                  </a:lnTo>
                  <a:lnTo>
                    <a:pt x="12909" y="576"/>
                  </a:lnTo>
                  <a:lnTo>
                    <a:pt x="12549" y="324"/>
                  </a:lnTo>
                  <a:lnTo>
                    <a:pt x="12226" y="144"/>
                  </a:lnTo>
                  <a:lnTo>
                    <a:pt x="12226" y="144"/>
                  </a:lnTo>
                  <a:lnTo>
                    <a:pt x="12046" y="72"/>
                  </a:lnTo>
                  <a:lnTo>
                    <a:pt x="11866" y="0"/>
                  </a:lnTo>
                  <a:lnTo>
                    <a:pt x="11651" y="0"/>
                  </a:lnTo>
                  <a:lnTo>
                    <a:pt x="11471" y="0"/>
                  </a:lnTo>
                  <a:lnTo>
                    <a:pt x="11039" y="72"/>
                  </a:lnTo>
                  <a:lnTo>
                    <a:pt x="10572" y="216"/>
                  </a:lnTo>
                  <a:lnTo>
                    <a:pt x="10104" y="432"/>
                  </a:lnTo>
                  <a:lnTo>
                    <a:pt x="9601" y="720"/>
                  </a:lnTo>
                  <a:lnTo>
                    <a:pt x="9098" y="1115"/>
                  </a:lnTo>
                  <a:lnTo>
                    <a:pt x="8558" y="1547"/>
                  </a:lnTo>
                  <a:lnTo>
                    <a:pt x="8019" y="2014"/>
                  </a:lnTo>
                  <a:lnTo>
                    <a:pt x="7480" y="2553"/>
                  </a:lnTo>
                  <a:lnTo>
                    <a:pt x="6904" y="3165"/>
                  </a:lnTo>
                  <a:lnTo>
                    <a:pt x="6365" y="3776"/>
                  </a:lnTo>
                  <a:lnTo>
                    <a:pt x="5790" y="4459"/>
                  </a:lnTo>
                  <a:lnTo>
                    <a:pt x="5250" y="5142"/>
                  </a:lnTo>
                  <a:lnTo>
                    <a:pt x="4711" y="5897"/>
                  </a:lnTo>
                  <a:lnTo>
                    <a:pt x="4208" y="6616"/>
                  </a:lnTo>
                  <a:lnTo>
                    <a:pt x="3668" y="7407"/>
                  </a:lnTo>
                  <a:lnTo>
                    <a:pt x="3201" y="8162"/>
                  </a:lnTo>
                  <a:lnTo>
                    <a:pt x="2734" y="8953"/>
                  </a:lnTo>
                  <a:lnTo>
                    <a:pt x="2266" y="9744"/>
                  </a:lnTo>
                  <a:lnTo>
                    <a:pt x="1871" y="10500"/>
                  </a:lnTo>
                  <a:lnTo>
                    <a:pt x="1475" y="11291"/>
                  </a:lnTo>
                  <a:lnTo>
                    <a:pt x="1151" y="12046"/>
                  </a:lnTo>
                  <a:lnTo>
                    <a:pt x="828" y="12765"/>
                  </a:lnTo>
                  <a:lnTo>
                    <a:pt x="576" y="13484"/>
                  </a:lnTo>
                  <a:lnTo>
                    <a:pt x="360" y="14167"/>
                  </a:lnTo>
                  <a:lnTo>
                    <a:pt x="181" y="14814"/>
                  </a:lnTo>
                  <a:lnTo>
                    <a:pt x="73" y="15389"/>
                  </a:lnTo>
                  <a:lnTo>
                    <a:pt x="1" y="15965"/>
                  </a:lnTo>
                  <a:lnTo>
                    <a:pt x="1" y="16468"/>
                  </a:lnTo>
                  <a:lnTo>
                    <a:pt x="73" y="16900"/>
                  </a:lnTo>
                  <a:lnTo>
                    <a:pt x="181" y="172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a:off x="3227500" y="1734775"/>
              <a:ext cx="247225" cy="508800"/>
            </a:xfrm>
            <a:custGeom>
              <a:rect b="b" l="l" r="r" t="t"/>
              <a:pathLst>
                <a:path extrusionOk="0" h="20352" w="9889">
                  <a:moveTo>
                    <a:pt x="8306" y="0"/>
                  </a:moveTo>
                  <a:lnTo>
                    <a:pt x="7911" y="72"/>
                  </a:lnTo>
                  <a:lnTo>
                    <a:pt x="7515" y="216"/>
                  </a:lnTo>
                  <a:lnTo>
                    <a:pt x="7120" y="432"/>
                  </a:lnTo>
                  <a:lnTo>
                    <a:pt x="6760" y="719"/>
                  </a:lnTo>
                  <a:lnTo>
                    <a:pt x="6365" y="1043"/>
                  </a:lnTo>
                  <a:lnTo>
                    <a:pt x="5969" y="1439"/>
                  </a:lnTo>
                  <a:lnTo>
                    <a:pt x="5574" y="1870"/>
                  </a:lnTo>
                  <a:lnTo>
                    <a:pt x="5214" y="2301"/>
                  </a:lnTo>
                  <a:lnTo>
                    <a:pt x="4855" y="2805"/>
                  </a:lnTo>
                  <a:lnTo>
                    <a:pt x="4459" y="3344"/>
                  </a:lnTo>
                  <a:lnTo>
                    <a:pt x="3776" y="4459"/>
                  </a:lnTo>
                  <a:lnTo>
                    <a:pt x="3093" y="5645"/>
                  </a:lnTo>
                  <a:lnTo>
                    <a:pt x="2482" y="6832"/>
                  </a:lnTo>
                  <a:lnTo>
                    <a:pt x="1906" y="8018"/>
                  </a:lnTo>
                  <a:lnTo>
                    <a:pt x="1403" y="9133"/>
                  </a:lnTo>
                  <a:lnTo>
                    <a:pt x="1007" y="10104"/>
                  </a:lnTo>
                  <a:lnTo>
                    <a:pt x="396" y="11614"/>
                  </a:lnTo>
                  <a:lnTo>
                    <a:pt x="180" y="12189"/>
                  </a:lnTo>
                  <a:lnTo>
                    <a:pt x="109" y="12441"/>
                  </a:lnTo>
                  <a:lnTo>
                    <a:pt x="37" y="13196"/>
                  </a:lnTo>
                  <a:lnTo>
                    <a:pt x="1" y="13699"/>
                  </a:lnTo>
                  <a:lnTo>
                    <a:pt x="1" y="14239"/>
                  </a:lnTo>
                  <a:lnTo>
                    <a:pt x="1" y="14850"/>
                  </a:lnTo>
                  <a:lnTo>
                    <a:pt x="73" y="15497"/>
                  </a:lnTo>
                  <a:lnTo>
                    <a:pt x="145" y="16180"/>
                  </a:lnTo>
                  <a:lnTo>
                    <a:pt x="288" y="16864"/>
                  </a:lnTo>
                  <a:lnTo>
                    <a:pt x="504" y="17511"/>
                  </a:lnTo>
                  <a:lnTo>
                    <a:pt x="648" y="17834"/>
                  </a:lnTo>
                  <a:lnTo>
                    <a:pt x="792" y="18122"/>
                  </a:lnTo>
                  <a:lnTo>
                    <a:pt x="972" y="18446"/>
                  </a:lnTo>
                  <a:lnTo>
                    <a:pt x="1151" y="18733"/>
                  </a:lnTo>
                  <a:lnTo>
                    <a:pt x="1367" y="18985"/>
                  </a:lnTo>
                  <a:lnTo>
                    <a:pt x="1619" y="19237"/>
                  </a:lnTo>
                  <a:lnTo>
                    <a:pt x="1906" y="19488"/>
                  </a:lnTo>
                  <a:lnTo>
                    <a:pt x="2194" y="19704"/>
                  </a:lnTo>
                  <a:lnTo>
                    <a:pt x="2518" y="19884"/>
                  </a:lnTo>
                  <a:lnTo>
                    <a:pt x="2841" y="20064"/>
                  </a:lnTo>
                  <a:lnTo>
                    <a:pt x="3417" y="20243"/>
                  </a:lnTo>
                  <a:lnTo>
                    <a:pt x="3992" y="20351"/>
                  </a:lnTo>
                  <a:lnTo>
                    <a:pt x="4531" y="20351"/>
                  </a:lnTo>
                  <a:lnTo>
                    <a:pt x="5106" y="20315"/>
                  </a:lnTo>
                  <a:lnTo>
                    <a:pt x="5682" y="20171"/>
                  </a:lnTo>
                  <a:lnTo>
                    <a:pt x="6185" y="19956"/>
                  </a:lnTo>
                  <a:lnTo>
                    <a:pt x="6688" y="19704"/>
                  </a:lnTo>
                  <a:lnTo>
                    <a:pt x="7156" y="19344"/>
                  </a:lnTo>
                  <a:lnTo>
                    <a:pt x="7120" y="18446"/>
                  </a:lnTo>
                  <a:lnTo>
                    <a:pt x="7120" y="17475"/>
                  </a:lnTo>
                  <a:lnTo>
                    <a:pt x="7156" y="16216"/>
                  </a:lnTo>
                  <a:lnTo>
                    <a:pt x="7228" y="14742"/>
                  </a:lnTo>
                  <a:lnTo>
                    <a:pt x="7408" y="13124"/>
                  </a:lnTo>
                  <a:lnTo>
                    <a:pt x="7515" y="12297"/>
                  </a:lnTo>
                  <a:lnTo>
                    <a:pt x="7659" y="11434"/>
                  </a:lnTo>
                  <a:lnTo>
                    <a:pt x="7839" y="10607"/>
                  </a:lnTo>
                  <a:lnTo>
                    <a:pt x="8055" y="9780"/>
                  </a:lnTo>
                  <a:lnTo>
                    <a:pt x="8918" y="6796"/>
                  </a:lnTo>
                  <a:lnTo>
                    <a:pt x="9349" y="5250"/>
                  </a:lnTo>
                  <a:lnTo>
                    <a:pt x="9529" y="4495"/>
                  </a:lnTo>
                  <a:lnTo>
                    <a:pt x="9673" y="3776"/>
                  </a:lnTo>
                  <a:lnTo>
                    <a:pt x="9781" y="3092"/>
                  </a:lnTo>
                  <a:lnTo>
                    <a:pt x="9889" y="2445"/>
                  </a:lnTo>
                  <a:lnTo>
                    <a:pt x="9889" y="1870"/>
                  </a:lnTo>
                  <a:lnTo>
                    <a:pt x="9889" y="1331"/>
                  </a:lnTo>
                  <a:lnTo>
                    <a:pt x="9781" y="899"/>
                  </a:lnTo>
                  <a:lnTo>
                    <a:pt x="9709" y="719"/>
                  </a:lnTo>
                  <a:lnTo>
                    <a:pt x="9637" y="540"/>
                  </a:lnTo>
                  <a:lnTo>
                    <a:pt x="9529" y="396"/>
                  </a:lnTo>
                  <a:lnTo>
                    <a:pt x="9385" y="252"/>
                  </a:lnTo>
                  <a:lnTo>
                    <a:pt x="9241" y="144"/>
                  </a:lnTo>
                  <a:lnTo>
                    <a:pt x="9062" y="72"/>
                  </a:lnTo>
                  <a:lnTo>
                    <a:pt x="8666"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
            <p:cNvSpPr/>
            <p:nvPr/>
          </p:nvSpPr>
          <p:spPr>
            <a:xfrm>
              <a:off x="3227500" y="1734775"/>
              <a:ext cx="247225" cy="508800"/>
            </a:xfrm>
            <a:custGeom>
              <a:rect b="b" l="l" r="r" t="t"/>
              <a:pathLst>
                <a:path extrusionOk="0" fill="none" h="20352" w="9889">
                  <a:moveTo>
                    <a:pt x="7156" y="19344"/>
                  </a:moveTo>
                  <a:lnTo>
                    <a:pt x="7156" y="19344"/>
                  </a:lnTo>
                  <a:lnTo>
                    <a:pt x="7120" y="18446"/>
                  </a:lnTo>
                  <a:lnTo>
                    <a:pt x="7120" y="17475"/>
                  </a:lnTo>
                  <a:lnTo>
                    <a:pt x="7156" y="16216"/>
                  </a:lnTo>
                  <a:lnTo>
                    <a:pt x="7228" y="14742"/>
                  </a:lnTo>
                  <a:lnTo>
                    <a:pt x="7408" y="13124"/>
                  </a:lnTo>
                  <a:lnTo>
                    <a:pt x="7515" y="12297"/>
                  </a:lnTo>
                  <a:lnTo>
                    <a:pt x="7659" y="11434"/>
                  </a:lnTo>
                  <a:lnTo>
                    <a:pt x="7839" y="10607"/>
                  </a:lnTo>
                  <a:lnTo>
                    <a:pt x="8055" y="9780"/>
                  </a:lnTo>
                  <a:lnTo>
                    <a:pt x="8055" y="9780"/>
                  </a:lnTo>
                  <a:lnTo>
                    <a:pt x="8918" y="6796"/>
                  </a:lnTo>
                  <a:lnTo>
                    <a:pt x="9349" y="5250"/>
                  </a:lnTo>
                  <a:lnTo>
                    <a:pt x="9529" y="4495"/>
                  </a:lnTo>
                  <a:lnTo>
                    <a:pt x="9673" y="3776"/>
                  </a:lnTo>
                  <a:lnTo>
                    <a:pt x="9781" y="3092"/>
                  </a:lnTo>
                  <a:lnTo>
                    <a:pt x="9889" y="2445"/>
                  </a:lnTo>
                  <a:lnTo>
                    <a:pt x="9889" y="1870"/>
                  </a:lnTo>
                  <a:lnTo>
                    <a:pt x="9889" y="1331"/>
                  </a:lnTo>
                  <a:lnTo>
                    <a:pt x="9781" y="899"/>
                  </a:lnTo>
                  <a:lnTo>
                    <a:pt x="9709" y="719"/>
                  </a:lnTo>
                  <a:lnTo>
                    <a:pt x="9637" y="540"/>
                  </a:lnTo>
                  <a:lnTo>
                    <a:pt x="9529" y="396"/>
                  </a:lnTo>
                  <a:lnTo>
                    <a:pt x="9385" y="252"/>
                  </a:lnTo>
                  <a:lnTo>
                    <a:pt x="9241" y="144"/>
                  </a:lnTo>
                  <a:lnTo>
                    <a:pt x="9062" y="72"/>
                  </a:lnTo>
                  <a:lnTo>
                    <a:pt x="9062" y="72"/>
                  </a:lnTo>
                  <a:lnTo>
                    <a:pt x="8666" y="0"/>
                  </a:lnTo>
                  <a:lnTo>
                    <a:pt x="8306" y="0"/>
                  </a:lnTo>
                  <a:lnTo>
                    <a:pt x="7911" y="72"/>
                  </a:lnTo>
                  <a:lnTo>
                    <a:pt x="7515" y="216"/>
                  </a:lnTo>
                  <a:lnTo>
                    <a:pt x="7120" y="432"/>
                  </a:lnTo>
                  <a:lnTo>
                    <a:pt x="6760" y="719"/>
                  </a:lnTo>
                  <a:lnTo>
                    <a:pt x="6365" y="1043"/>
                  </a:lnTo>
                  <a:lnTo>
                    <a:pt x="5969" y="1439"/>
                  </a:lnTo>
                  <a:lnTo>
                    <a:pt x="5574" y="1870"/>
                  </a:lnTo>
                  <a:lnTo>
                    <a:pt x="5214" y="2301"/>
                  </a:lnTo>
                  <a:lnTo>
                    <a:pt x="4855" y="2805"/>
                  </a:lnTo>
                  <a:lnTo>
                    <a:pt x="4459" y="3344"/>
                  </a:lnTo>
                  <a:lnTo>
                    <a:pt x="3776" y="4459"/>
                  </a:lnTo>
                  <a:lnTo>
                    <a:pt x="3093" y="5645"/>
                  </a:lnTo>
                  <a:lnTo>
                    <a:pt x="2482" y="6832"/>
                  </a:lnTo>
                  <a:lnTo>
                    <a:pt x="1906" y="8018"/>
                  </a:lnTo>
                  <a:lnTo>
                    <a:pt x="1403" y="9133"/>
                  </a:lnTo>
                  <a:lnTo>
                    <a:pt x="1007" y="10104"/>
                  </a:lnTo>
                  <a:lnTo>
                    <a:pt x="396" y="11614"/>
                  </a:lnTo>
                  <a:lnTo>
                    <a:pt x="180" y="12189"/>
                  </a:lnTo>
                  <a:lnTo>
                    <a:pt x="180" y="12189"/>
                  </a:lnTo>
                  <a:lnTo>
                    <a:pt x="109" y="12441"/>
                  </a:lnTo>
                  <a:lnTo>
                    <a:pt x="37" y="13196"/>
                  </a:lnTo>
                  <a:lnTo>
                    <a:pt x="1" y="13699"/>
                  </a:lnTo>
                  <a:lnTo>
                    <a:pt x="1" y="14239"/>
                  </a:lnTo>
                  <a:lnTo>
                    <a:pt x="1" y="14850"/>
                  </a:lnTo>
                  <a:lnTo>
                    <a:pt x="73" y="15497"/>
                  </a:lnTo>
                  <a:lnTo>
                    <a:pt x="145" y="16180"/>
                  </a:lnTo>
                  <a:lnTo>
                    <a:pt x="288" y="16864"/>
                  </a:lnTo>
                  <a:lnTo>
                    <a:pt x="504" y="17511"/>
                  </a:lnTo>
                  <a:lnTo>
                    <a:pt x="648" y="17834"/>
                  </a:lnTo>
                  <a:lnTo>
                    <a:pt x="792" y="18122"/>
                  </a:lnTo>
                  <a:lnTo>
                    <a:pt x="972" y="18446"/>
                  </a:lnTo>
                  <a:lnTo>
                    <a:pt x="1151" y="18733"/>
                  </a:lnTo>
                  <a:lnTo>
                    <a:pt x="1367" y="18985"/>
                  </a:lnTo>
                  <a:lnTo>
                    <a:pt x="1619" y="19237"/>
                  </a:lnTo>
                  <a:lnTo>
                    <a:pt x="1906" y="19488"/>
                  </a:lnTo>
                  <a:lnTo>
                    <a:pt x="2194" y="19704"/>
                  </a:lnTo>
                  <a:lnTo>
                    <a:pt x="2518" y="19884"/>
                  </a:lnTo>
                  <a:lnTo>
                    <a:pt x="2841" y="20064"/>
                  </a:lnTo>
                  <a:lnTo>
                    <a:pt x="2841" y="20064"/>
                  </a:lnTo>
                  <a:lnTo>
                    <a:pt x="3417" y="20243"/>
                  </a:lnTo>
                  <a:lnTo>
                    <a:pt x="3992" y="20351"/>
                  </a:lnTo>
                  <a:lnTo>
                    <a:pt x="4531" y="20351"/>
                  </a:lnTo>
                  <a:lnTo>
                    <a:pt x="5106" y="20315"/>
                  </a:lnTo>
                  <a:lnTo>
                    <a:pt x="5682" y="20171"/>
                  </a:lnTo>
                  <a:lnTo>
                    <a:pt x="6185" y="19956"/>
                  </a:lnTo>
                  <a:lnTo>
                    <a:pt x="6688" y="19704"/>
                  </a:lnTo>
                  <a:lnTo>
                    <a:pt x="7156" y="193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
            <p:cNvSpPr/>
            <p:nvPr/>
          </p:nvSpPr>
          <p:spPr>
            <a:xfrm>
              <a:off x="2986600" y="1865100"/>
              <a:ext cx="266100" cy="460275"/>
            </a:xfrm>
            <a:custGeom>
              <a:rect b="b" l="l" r="r" t="t"/>
              <a:pathLst>
                <a:path extrusionOk="0" h="18411" w="10644">
                  <a:moveTo>
                    <a:pt x="3057" y="1"/>
                  </a:moveTo>
                  <a:lnTo>
                    <a:pt x="1" y="17332"/>
                  </a:lnTo>
                  <a:lnTo>
                    <a:pt x="6005" y="18410"/>
                  </a:lnTo>
                  <a:lnTo>
                    <a:pt x="10643" y="1331"/>
                  </a:lnTo>
                  <a:lnTo>
                    <a:pt x="30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p:nvPr/>
          </p:nvSpPr>
          <p:spPr>
            <a:xfrm>
              <a:off x="2986600" y="1865100"/>
              <a:ext cx="266100" cy="460275"/>
            </a:xfrm>
            <a:custGeom>
              <a:rect b="b" l="l" r="r" t="t"/>
              <a:pathLst>
                <a:path extrusionOk="0" fill="none" h="18411" w="10644">
                  <a:moveTo>
                    <a:pt x="6005" y="18410"/>
                  </a:moveTo>
                  <a:lnTo>
                    <a:pt x="1" y="17332"/>
                  </a:lnTo>
                  <a:lnTo>
                    <a:pt x="3057" y="1"/>
                  </a:lnTo>
                  <a:lnTo>
                    <a:pt x="10643" y="1331"/>
                  </a:lnTo>
                  <a:lnTo>
                    <a:pt x="6005" y="1841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9"/>
            <p:cNvSpPr/>
            <p:nvPr/>
          </p:nvSpPr>
          <p:spPr>
            <a:xfrm>
              <a:off x="2986600" y="1865100"/>
              <a:ext cx="266100" cy="460275"/>
            </a:xfrm>
            <a:custGeom>
              <a:rect b="b" l="l" r="r" t="t"/>
              <a:pathLst>
                <a:path extrusionOk="0" h="18411" w="10644">
                  <a:moveTo>
                    <a:pt x="3057" y="1"/>
                  </a:moveTo>
                  <a:lnTo>
                    <a:pt x="1" y="17332"/>
                  </a:lnTo>
                  <a:lnTo>
                    <a:pt x="6005" y="18410"/>
                  </a:lnTo>
                  <a:lnTo>
                    <a:pt x="8882" y="7839"/>
                  </a:lnTo>
                  <a:lnTo>
                    <a:pt x="10643" y="1331"/>
                  </a:lnTo>
                  <a:lnTo>
                    <a:pt x="30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9"/>
            <p:cNvSpPr/>
            <p:nvPr/>
          </p:nvSpPr>
          <p:spPr>
            <a:xfrm>
              <a:off x="2986600" y="1865100"/>
              <a:ext cx="266100" cy="460275"/>
            </a:xfrm>
            <a:custGeom>
              <a:rect b="b" l="l" r="r" t="t"/>
              <a:pathLst>
                <a:path extrusionOk="0" fill="none" h="18411" w="10644">
                  <a:moveTo>
                    <a:pt x="10643" y="1331"/>
                  </a:moveTo>
                  <a:lnTo>
                    <a:pt x="8882" y="7839"/>
                  </a:lnTo>
                  <a:lnTo>
                    <a:pt x="6005" y="18410"/>
                  </a:lnTo>
                  <a:lnTo>
                    <a:pt x="1" y="17332"/>
                  </a:lnTo>
                  <a:lnTo>
                    <a:pt x="3057" y="1"/>
                  </a:lnTo>
                  <a:lnTo>
                    <a:pt x="10643" y="13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9"/>
            <p:cNvSpPr/>
            <p:nvPr/>
          </p:nvSpPr>
          <p:spPr>
            <a:xfrm>
              <a:off x="3023450" y="1745550"/>
              <a:ext cx="267000" cy="220250"/>
            </a:xfrm>
            <a:custGeom>
              <a:rect b="b" l="l" r="r" t="t"/>
              <a:pathLst>
                <a:path extrusionOk="0" h="8810" w="10680">
                  <a:moveTo>
                    <a:pt x="1259" y="1"/>
                  </a:moveTo>
                  <a:lnTo>
                    <a:pt x="1" y="7156"/>
                  </a:lnTo>
                  <a:lnTo>
                    <a:pt x="9421" y="8810"/>
                  </a:lnTo>
                  <a:lnTo>
                    <a:pt x="10680" y="1655"/>
                  </a:lnTo>
                  <a:lnTo>
                    <a:pt x="12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9"/>
            <p:cNvSpPr/>
            <p:nvPr/>
          </p:nvSpPr>
          <p:spPr>
            <a:xfrm>
              <a:off x="3023450" y="1745550"/>
              <a:ext cx="267000" cy="220250"/>
            </a:xfrm>
            <a:custGeom>
              <a:rect b="b" l="l" r="r" t="t"/>
              <a:pathLst>
                <a:path extrusionOk="0" fill="none" h="8810" w="10680">
                  <a:moveTo>
                    <a:pt x="1259" y="1"/>
                  </a:moveTo>
                  <a:lnTo>
                    <a:pt x="10680" y="1655"/>
                  </a:lnTo>
                  <a:lnTo>
                    <a:pt x="9421" y="8810"/>
                  </a:lnTo>
                  <a:lnTo>
                    <a:pt x="1" y="7156"/>
                  </a:lnTo>
                  <a:lnTo>
                    <a:pt x="12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9"/>
            <p:cNvSpPr/>
            <p:nvPr/>
          </p:nvSpPr>
          <p:spPr>
            <a:xfrm>
              <a:off x="3273350" y="1445325"/>
              <a:ext cx="231050" cy="303850"/>
            </a:xfrm>
            <a:custGeom>
              <a:rect b="b" l="l" r="r" t="t"/>
              <a:pathLst>
                <a:path extrusionOk="0" h="12154" w="9242">
                  <a:moveTo>
                    <a:pt x="2050" y="1"/>
                  </a:moveTo>
                  <a:lnTo>
                    <a:pt x="0" y="11578"/>
                  </a:lnTo>
                  <a:lnTo>
                    <a:pt x="7443" y="12154"/>
                  </a:lnTo>
                  <a:lnTo>
                    <a:pt x="9241" y="2014"/>
                  </a:lnTo>
                  <a:lnTo>
                    <a:pt x="20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9"/>
            <p:cNvSpPr/>
            <p:nvPr/>
          </p:nvSpPr>
          <p:spPr>
            <a:xfrm>
              <a:off x="3273350" y="1445325"/>
              <a:ext cx="231050" cy="303850"/>
            </a:xfrm>
            <a:custGeom>
              <a:rect b="b" l="l" r="r" t="t"/>
              <a:pathLst>
                <a:path extrusionOk="0" fill="none" h="12154" w="9242">
                  <a:moveTo>
                    <a:pt x="7443" y="12154"/>
                  </a:moveTo>
                  <a:lnTo>
                    <a:pt x="0" y="11578"/>
                  </a:lnTo>
                  <a:lnTo>
                    <a:pt x="2050" y="1"/>
                  </a:lnTo>
                  <a:lnTo>
                    <a:pt x="9241" y="2014"/>
                  </a:lnTo>
                  <a:lnTo>
                    <a:pt x="7443" y="1215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9"/>
            <p:cNvSpPr/>
            <p:nvPr/>
          </p:nvSpPr>
          <p:spPr>
            <a:xfrm>
              <a:off x="2091300" y="891600"/>
              <a:ext cx="1148825" cy="1026575"/>
            </a:xfrm>
            <a:custGeom>
              <a:rect b="b" l="l" r="r" t="t"/>
              <a:pathLst>
                <a:path extrusionOk="0" h="41063" w="45953">
                  <a:moveTo>
                    <a:pt x="7228" y="1"/>
                  </a:moveTo>
                  <a:lnTo>
                    <a:pt x="1" y="41062"/>
                  </a:lnTo>
                  <a:lnTo>
                    <a:pt x="30419" y="35597"/>
                  </a:lnTo>
                  <a:lnTo>
                    <a:pt x="42968" y="36280"/>
                  </a:lnTo>
                  <a:lnTo>
                    <a:pt x="45952" y="19201"/>
                  </a:lnTo>
                  <a:lnTo>
                    <a:pt x="33943" y="15570"/>
                  </a:lnTo>
                  <a:lnTo>
                    <a:pt x="72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9"/>
            <p:cNvSpPr/>
            <p:nvPr/>
          </p:nvSpPr>
          <p:spPr>
            <a:xfrm>
              <a:off x="2091300" y="891600"/>
              <a:ext cx="1148825" cy="1026575"/>
            </a:xfrm>
            <a:custGeom>
              <a:rect b="b" l="l" r="r" t="t"/>
              <a:pathLst>
                <a:path extrusionOk="0" fill="none" h="41063" w="45953">
                  <a:moveTo>
                    <a:pt x="45952" y="19201"/>
                  </a:moveTo>
                  <a:lnTo>
                    <a:pt x="42968" y="36280"/>
                  </a:lnTo>
                  <a:lnTo>
                    <a:pt x="30419" y="35597"/>
                  </a:lnTo>
                  <a:lnTo>
                    <a:pt x="1" y="41062"/>
                  </a:lnTo>
                  <a:lnTo>
                    <a:pt x="7228" y="1"/>
                  </a:lnTo>
                  <a:lnTo>
                    <a:pt x="33943" y="15570"/>
                  </a:lnTo>
                  <a:lnTo>
                    <a:pt x="45952" y="1920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9"/>
            <p:cNvSpPr/>
            <p:nvPr/>
          </p:nvSpPr>
          <p:spPr>
            <a:xfrm>
              <a:off x="1976250" y="886225"/>
              <a:ext cx="377550" cy="1032850"/>
            </a:xfrm>
            <a:custGeom>
              <a:rect b="b" l="l" r="r" t="t"/>
              <a:pathLst>
                <a:path extrusionOk="0" h="41314" w="15102">
                  <a:moveTo>
                    <a:pt x="10499" y="0"/>
                  </a:moveTo>
                  <a:lnTo>
                    <a:pt x="10140" y="72"/>
                  </a:lnTo>
                  <a:lnTo>
                    <a:pt x="9780" y="216"/>
                  </a:lnTo>
                  <a:lnTo>
                    <a:pt x="9421" y="360"/>
                  </a:lnTo>
                  <a:lnTo>
                    <a:pt x="9061" y="611"/>
                  </a:lnTo>
                  <a:lnTo>
                    <a:pt x="8702" y="863"/>
                  </a:lnTo>
                  <a:lnTo>
                    <a:pt x="8306" y="1187"/>
                  </a:lnTo>
                  <a:lnTo>
                    <a:pt x="7947" y="1546"/>
                  </a:lnTo>
                  <a:lnTo>
                    <a:pt x="7587" y="1942"/>
                  </a:lnTo>
                  <a:lnTo>
                    <a:pt x="7227" y="2409"/>
                  </a:lnTo>
                  <a:lnTo>
                    <a:pt x="6868" y="2877"/>
                  </a:lnTo>
                  <a:lnTo>
                    <a:pt x="6508" y="3416"/>
                  </a:lnTo>
                  <a:lnTo>
                    <a:pt x="6149" y="3991"/>
                  </a:lnTo>
                  <a:lnTo>
                    <a:pt x="5789" y="4602"/>
                  </a:lnTo>
                  <a:lnTo>
                    <a:pt x="5430" y="5250"/>
                  </a:lnTo>
                  <a:lnTo>
                    <a:pt x="4747" y="6616"/>
                  </a:lnTo>
                  <a:lnTo>
                    <a:pt x="4099" y="8162"/>
                  </a:lnTo>
                  <a:lnTo>
                    <a:pt x="3452" y="9780"/>
                  </a:lnTo>
                  <a:lnTo>
                    <a:pt x="2841" y="11542"/>
                  </a:lnTo>
                  <a:lnTo>
                    <a:pt x="2302" y="13412"/>
                  </a:lnTo>
                  <a:lnTo>
                    <a:pt x="1798" y="15353"/>
                  </a:lnTo>
                  <a:lnTo>
                    <a:pt x="1331" y="17367"/>
                  </a:lnTo>
                  <a:lnTo>
                    <a:pt x="935" y="19488"/>
                  </a:lnTo>
                  <a:lnTo>
                    <a:pt x="576" y="21609"/>
                  </a:lnTo>
                  <a:lnTo>
                    <a:pt x="324" y="23659"/>
                  </a:lnTo>
                  <a:lnTo>
                    <a:pt x="144" y="25672"/>
                  </a:lnTo>
                  <a:lnTo>
                    <a:pt x="36" y="27614"/>
                  </a:lnTo>
                  <a:lnTo>
                    <a:pt x="0" y="29448"/>
                  </a:lnTo>
                  <a:lnTo>
                    <a:pt x="0" y="31210"/>
                  </a:lnTo>
                  <a:lnTo>
                    <a:pt x="108" y="32864"/>
                  </a:lnTo>
                  <a:lnTo>
                    <a:pt x="288" y="34410"/>
                  </a:lnTo>
                  <a:lnTo>
                    <a:pt x="396" y="35129"/>
                  </a:lnTo>
                  <a:lnTo>
                    <a:pt x="540" y="35812"/>
                  </a:lnTo>
                  <a:lnTo>
                    <a:pt x="684" y="36495"/>
                  </a:lnTo>
                  <a:lnTo>
                    <a:pt x="827" y="37106"/>
                  </a:lnTo>
                  <a:lnTo>
                    <a:pt x="1007" y="37682"/>
                  </a:lnTo>
                  <a:lnTo>
                    <a:pt x="1187" y="38221"/>
                  </a:lnTo>
                  <a:lnTo>
                    <a:pt x="1403" y="38724"/>
                  </a:lnTo>
                  <a:lnTo>
                    <a:pt x="1618" y="39192"/>
                  </a:lnTo>
                  <a:lnTo>
                    <a:pt x="1834" y="39623"/>
                  </a:lnTo>
                  <a:lnTo>
                    <a:pt x="2086" y="40019"/>
                  </a:lnTo>
                  <a:lnTo>
                    <a:pt x="2373" y="40342"/>
                  </a:lnTo>
                  <a:lnTo>
                    <a:pt x="2661" y="40630"/>
                  </a:lnTo>
                  <a:lnTo>
                    <a:pt x="2949" y="40882"/>
                  </a:lnTo>
                  <a:lnTo>
                    <a:pt x="3236" y="41062"/>
                  </a:lnTo>
                  <a:lnTo>
                    <a:pt x="3560" y="41205"/>
                  </a:lnTo>
                  <a:lnTo>
                    <a:pt x="3920" y="41277"/>
                  </a:lnTo>
                  <a:lnTo>
                    <a:pt x="4243" y="41313"/>
                  </a:lnTo>
                  <a:lnTo>
                    <a:pt x="4603" y="41313"/>
                  </a:lnTo>
                  <a:lnTo>
                    <a:pt x="4962" y="41205"/>
                  </a:lnTo>
                  <a:lnTo>
                    <a:pt x="5322" y="41097"/>
                  </a:lnTo>
                  <a:lnTo>
                    <a:pt x="5681" y="40918"/>
                  </a:lnTo>
                  <a:lnTo>
                    <a:pt x="6041" y="40702"/>
                  </a:lnTo>
                  <a:lnTo>
                    <a:pt x="6400" y="40450"/>
                  </a:lnTo>
                  <a:lnTo>
                    <a:pt x="6760" y="40127"/>
                  </a:lnTo>
                  <a:lnTo>
                    <a:pt x="7156" y="39767"/>
                  </a:lnTo>
                  <a:lnTo>
                    <a:pt x="7515" y="39336"/>
                  </a:lnTo>
                  <a:lnTo>
                    <a:pt x="7875" y="38904"/>
                  </a:lnTo>
                  <a:lnTo>
                    <a:pt x="8234" y="38401"/>
                  </a:lnTo>
                  <a:lnTo>
                    <a:pt x="8594" y="37897"/>
                  </a:lnTo>
                  <a:lnTo>
                    <a:pt x="8953" y="37322"/>
                  </a:lnTo>
                  <a:lnTo>
                    <a:pt x="9313" y="36711"/>
                  </a:lnTo>
                  <a:lnTo>
                    <a:pt x="9672" y="36064"/>
                  </a:lnTo>
                  <a:lnTo>
                    <a:pt x="10356" y="34661"/>
                  </a:lnTo>
                  <a:lnTo>
                    <a:pt x="11003" y="33151"/>
                  </a:lnTo>
                  <a:lnTo>
                    <a:pt x="11650" y="31497"/>
                  </a:lnTo>
                  <a:lnTo>
                    <a:pt x="12225" y="29771"/>
                  </a:lnTo>
                  <a:lnTo>
                    <a:pt x="12801" y="27902"/>
                  </a:lnTo>
                  <a:lnTo>
                    <a:pt x="13304" y="25960"/>
                  </a:lnTo>
                  <a:lnTo>
                    <a:pt x="13771" y="23911"/>
                  </a:lnTo>
                  <a:lnTo>
                    <a:pt x="14167" y="21825"/>
                  </a:lnTo>
                  <a:lnTo>
                    <a:pt x="14526" y="19704"/>
                  </a:lnTo>
                  <a:lnTo>
                    <a:pt x="14778" y="17654"/>
                  </a:lnTo>
                  <a:lnTo>
                    <a:pt x="14958" y="15641"/>
                  </a:lnTo>
                  <a:lnTo>
                    <a:pt x="15066" y="13699"/>
                  </a:lnTo>
                  <a:lnTo>
                    <a:pt x="15102" y="11830"/>
                  </a:lnTo>
                  <a:lnTo>
                    <a:pt x="15066" y="10068"/>
                  </a:lnTo>
                  <a:lnTo>
                    <a:pt x="14994" y="8414"/>
                  </a:lnTo>
                  <a:lnTo>
                    <a:pt x="14814" y="6904"/>
                  </a:lnTo>
                  <a:lnTo>
                    <a:pt x="14706" y="6149"/>
                  </a:lnTo>
                  <a:lnTo>
                    <a:pt x="14562" y="5465"/>
                  </a:lnTo>
                  <a:lnTo>
                    <a:pt x="14419" y="4818"/>
                  </a:lnTo>
                  <a:lnTo>
                    <a:pt x="14275" y="4207"/>
                  </a:lnTo>
                  <a:lnTo>
                    <a:pt x="14095" y="3596"/>
                  </a:lnTo>
                  <a:lnTo>
                    <a:pt x="13915" y="3056"/>
                  </a:lnTo>
                  <a:lnTo>
                    <a:pt x="13699" y="2553"/>
                  </a:lnTo>
                  <a:lnTo>
                    <a:pt x="13484" y="2086"/>
                  </a:lnTo>
                  <a:lnTo>
                    <a:pt x="13232" y="1654"/>
                  </a:lnTo>
                  <a:lnTo>
                    <a:pt x="12980" y="1294"/>
                  </a:lnTo>
                  <a:lnTo>
                    <a:pt x="12729" y="971"/>
                  </a:lnTo>
                  <a:lnTo>
                    <a:pt x="12441" y="683"/>
                  </a:lnTo>
                  <a:lnTo>
                    <a:pt x="12153" y="432"/>
                  </a:lnTo>
                  <a:lnTo>
                    <a:pt x="11830" y="252"/>
                  </a:lnTo>
                  <a:lnTo>
                    <a:pt x="11506" y="108"/>
                  </a:lnTo>
                  <a:lnTo>
                    <a:pt x="111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9"/>
            <p:cNvSpPr/>
            <p:nvPr/>
          </p:nvSpPr>
          <p:spPr>
            <a:xfrm>
              <a:off x="1976250" y="886225"/>
              <a:ext cx="377550" cy="1032850"/>
            </a:xfrm>
            <a:custGeom>
              <a:rect b="b" l="l" r="r" t="t"/>
              <a:pathLst>
                <a:path extrusionOk="0" fill="none" h="41314" w="15102">
                  <a:moveTo>
                    <a:pt x="935" y="19488"/>
                  </a:moveTo>
                  <a:lnTo>
                    <a:pt x="935" y="19488"/>
                  </a:lnTo>
                  <a:lnTo>
                    <a:pt x="1331" y="17367"/>
                  </a:lnTo>
                  <a:lnTo>
                    <a:pt x="1798" y="15353"/>
                  </a:lnTo>
                  <a:lnTo>
                    <a:pt x="2302" y="13412"/>
                  </a:lnTo>
                  <a:lnTo>
                    <a:pt x="2841" y="11542"/>
                  </a:lnTo>
                  <a:lnTo>
                    <a:pt x="3452" y="9780"/>
                  </a:lnTo>
                  <a:lnTo>
                    <a:pt x="4099" y="8162"/>
                  </a:lnTo>
                  <a:lnTo>
                    <a:pt x="4747" y="6616"/>
                  </a:lnTo>
                  <a:lnTo>
                    <a:pt x="5430" y="5250"/>
                  </a:lnTo>
                  <a:lnTo>
                    <a:pt x="5789" y="4602"/>
                  </a:lnTo>
                  <a:lnTo>
                    <a:pt x="6149" y="3991"/>
                  </a:lnTo>
                  <a:lnTo>
                    <a:pt x="6508" y="3416"/>
                  </a:lnTo>
                  <a:lnTo>
                    <a:pt x="6868" y="2877"/>
                  </a:lnTo>
                  <a:lnTo>
                    <a:pt x="7227" y="2409"/>
                  </a:lnTo>
                  <a:lnTo>
                    <a:pt x="7587" y="1942"/>
                  </a:lnTo>
                  <a:lnTo>
                    <a:pt x="7947" y="1546"/>
                  </a:lnTo>
                  <a:lnTo>
                    <a:pt x="8306" y="1187"/>
                  </a:lnTo>
                  <a:lnTo>
                    <a:pt x="8702" y="863"/>
                  </a:lnTo>
                  <a:lnTo>
                    <a:pt x="9061" y="611"/>
                  </a:lnTo>
                  <a:lnTo>
                    <a:pt x="9421" y="360"/>
                  </a:lnTo>
                  <a:lnTo>
                    <a:pt x="9780" y="216"/>
                  </a:lnTo>
                  <a:lnTo>
                    <a:pt x="10140" y="72"/>
                  </a:lnTo>
                  <a:lnTo>
                    <a:pt x="10499" y="0"/>
                  </a:lnTo>
                  <a:lnTo>
                    <a:pt x="10823" y="0"/>
                  </a:lnTo>
                  <a:lnTo>
                    <a:pt x="11183" y="0"/>
                  </a:lnTo>
                  <a:lnTo>
                    <a:pt x="11183" y="0"/>
                  </a:lnTo>
                  <a:lnTo>
                    <a:pt x="11506" y="108"/>
                  </a:lnTo>
                  <a:lnTo>
                    <a:pt x="11830" y="252"/>
                  </a:lnTo>
                  <a:lnTo>
                    <a:pt x="12153" y="432"/>
                  </a:lnTo>
                  <a:lnTo>
                    <a:pt x="12441" y="683"/>
                  </a:lnTo>
                  <a:lnTo>
                    <a:pt x="12729" y="971"/>
                  </a:lnTo>
                  <a:lnTo>
                    <a:pt x="12980" y="1294"/>
                  </a:lnTo>
                  <a:lnTo>
                    <a:pt x="13232" y="1654"/>
                  </a:lnTo>
                  <a:lnTo>
                    <a:pt x="13484" y="2086"/>
                  </a:lnTo>
                  <a:lnTo>
                    <a:pt x="13699" y="2553"/>
                  </a:lnTo>
                  <a:lnTo>
                    <a:pt x="13915" y="3056"/>
                  </a:lnTo>
                  <a:lnTo>
                    <a:pt x="14095" y="3596"/>
                  </a:lnTo>
                  <a:lnTo>
                    <a:pt x="14275" y="4207"/>
                  </a:lnTo>
                  <a:lnTo>
                    <a:pt x="14419" y="4818"/>
                  </a:lnTo>
                  <a:lnTo>
                    <a:pt x="14562" y="5465"/>
                  </a:lnTo>
                  <a:lnTo>
                    <a:pt x="14706" y="6149"/>
                  </a:lnTo>
                  <a:lnTo>
                    <a:pt x="14814" y="6904"/>
                  </a:lnTo>
                  <a:lnTo>
                    <a:pt x="14994" y="8414"/>
                  </a:lnTo>
                  <a:lnTo>
                    <a:pt x="15066" y="10068"/>
                  </a:lnTo>
                  <a:lnTo>
                    <a:pt x="15102" y="11830"/>
                  </a:lnTo>
                  <a:lnTo>
                    <a:pt x="15066" y="13699"/>
                  </a:lnTo>
                  <a:lnTo>
                    <a:pt x="14958" y="15641"/>
                  </a:lnTo>
                  <a:lnTo>
                    <a:pt x="14778" y="17654"/>
                  </a:lnTo>
                  <a:lnTo>
                    <a:pt x="14526" y="19704"/>
                  </a:lnTo>
                  <a:lnTo>
                    <a:pt x="14167" y="21825"/>
                  </a:lnTo>
                  <a:lnTo>
                    <a:pt x="14167" y="21825"/>
                  </a:lnTo>
                  <a:lnTo>
                    <a:pt x="13771" y="23911"/>
                  </a:lnTo>
                  <a:lnTo>
                    <a:pt x="13304" y="25960"/>
                  </a:lnTo>
                  <a:lnTo>
                    <a:pt x="12801" y="27902"/>
                  </a:lnTo>
                  <a:lnTo>
                    <a:pt x="12225" y="29771"/>
                  </a:lnTo>
                  <a:lnTo>
                    <a:pt x="11650" y="31497"/>
                  </a:lnTo>
                  <a:lnTo>
                    <a:pt x="11003" y="33151"/>
                  </a:lnTo>
                  <a:lnTo>
                    <a:pt x="10356" y="34661"/>
                  </a:lnTo>
                  <a:lnTo>
                    <a:pt x="9672" y="36064"/>
                  </a:lnTo>
                  <a:lnTo>
                    <a:pt x="9313" y="36711"/>
                  </a:lnTo>
                  <a:lnTo>
                    <a:pt x="8953" y="37322"/>
                  </a:lnTo>
                  <a:lnTo>
                    <a:pt x="8594" y="37897"/>
                  </a:lnTo>
                  <a:lnTo>
                    <a:pt x="8234" y="38401"/>
                  </a:lnTo>
                  <a:lnTo>
                    <a:pt x="7875" y="38904"/>
                  </a:lnTo>
                  <a:lnTo>
                    <a:pt x="7515" y="39336"/>
                  </a:lnTo>
                  <a:lnTo>
                    <a:pt x="7156" y="39767"/>
                  </a:lnTo>
                  <a:lnTo>
                    <a:pt x="6760" y="40127"/>
                  </a:lnTo>
                  <a:lnTo>
                    <a:pt x="6400" y="40450"/>
                  </a:lnTo>
                  <a:lnTo>
                    <a:pt x="6041" y="40702"/>
                  </a:lnTo>
                  <a:lnTo>
                    <a:pt x="5681" y="40918"/>
                  </a:lnTo>
                  <a:lnTo>
                    <a:pt x="5322" y="41097"/>
                  </a:lnTo>
                  <a:lnTo>
                    <a:pt x="4962" y="41205"/>
                  </a:lnTo>
                  <a:lnTo>
                    <a:pt x="4603" y="41313"/>
                  </a:lnTo>
                  <a:lnTo>
                    <a:pt x="4243" y="41313"/>
                  </a:lnTo>
                  <a:lnTo>
                    <a:pt x="3920" y="41277"/>
                  </a:lnTo>
                  <a:lnTo>
                    <a:pt x="3920" y="41277"/>
                  </a:lnTo>
                  <a:lnTo>
                    <a:pt x="3560" y="41205"/>
                  </a:lnTo>
                  <a:lnTo>
                    <a:pt x="3236" y="41062"/>
                  </a:lnTo>
                  <a:lnTo>
                    <a:pt x="2949" y="40882"/>
                  </a:lnTo>
                  <a:lnTo>
                    <a:pt x="2661" y="40630"/>
                  </a:lnTo>
                  <a:lnTo>
                    <a:pt x="2373" y="40342"/>
                  </a:lnTo>
                  <a:lnTo>
                    <a:pt x="2086" y="40019"/>
                  </a:lnTo>
                  <a:lnTo>
                    <a:pt x="1834" y="39623"/>
                  </a:lnTo>
                  <a:lnTo>
                    <a:pt x="1618" y="39192"/>
                  </a:lnTo>
                  <a:lnTo>
                    <a:pt x="1403" y="38724"/>
                  </a:lnTo>
                  <a:lnTo>
                    <a:pt x="1187" y="38221"/>
                  </a:lnTo>
                  <a:lnTo>
                    <a:pt x="1007" y="37682"/>
                  </a:lnTo>
                  <a:lnTo>
                    <a:pt x="827" y="37106"/>
                  </a:lnTo>
                  <a:lnTo>
                    <a:pt x="684" y="36495"/>
                  </a:lnTo>
                  <a:lnTo>
                    <a:pt x="540" y="35812"/>
                  </a:lnTo>
                  <a:lnTo>
                    <a:pt x="396" y="35129"/>
                  </a:lnTo>
                  <a:lnTo>
                    <a:pt x="288" y="34410"/>
                  </a:lnTo>
                  <a:lnTo>
                    <a:pt x="108" y="32864"/>
                  </a:lnTo>
                  <a:lnTo>
                    <a:pt x="0" y="31210"/>
                  </a:lnTo>
                  <a:lnTo>
                    <a:pt x="0" y="29448"/>
                  </a:lnTo>
                  <a:lnTo>
                    <a:pt x="36" y="27614"/>
                  </a:lnTo>
                  <a:lnTo>
                    <a:pt x="144" y="25672"/>
                  </a:lnTo>
                  <a:lnTo>
                    <a:pt x="324" y="23659"/>
                  </a:lnTo>
                  <a:lnTo>
                    <a:pt x="576" y="21609"/>
                  </a:lnTo>
                  <a:lnTo>
                    <a:pt x="935" y="194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9"/>
            <p:cNvSpPr/>
            <p:nvPr/>
          </p:nvSpPr>
          <p:spPr>
            <a:xfrm>
              <a:off x="2000525" y="933850"/>
              <a:ext cx="315525" cy="916900"/>
            </a:xfrm>
            <a:custGeom>
              <a:rect b="b" l="l" r="r" t="t"/>
              <a:pathLst>
                <a:path extrusionOk="0" h="36676" w="12621">
                  <a:moveTo>
                    <a:pt x="8953" y="1"/>
                  </a:moveTo>
                  <a:lnTo>
                    <a:pt x="8665" y="73"/>
                  </a:lnTo>
                  <a:lnTo>
                    <a:pt x="8378" y="181"/>
                  </a:lnTo>
                  <a:lnTo>
                    <a:pt x="8090" y="324"/>
                  </a:lnTo>
                  <a:lnTo>
                    <a:pt x="7803" y="540"/>
                  </a:lnTo>
                  <a:lnTo>
                    <a:pt x="7515" y="756"/>
                  </a:lnTo>
                  <a:lnTo>
                    <a:pt x="7227" y="1007"/>
                  </a:lnTo>
                  <a:lnTo>
                    <a:pt x="6940" y="1331"/>
                  </a:lnTo>
                  <a:lnTo>
                    <a:pt x="6616" y="1655"/>
                  </a:lnTo>
                  <a:lnTo>
                    <a:pt x="6328" y="2050"/>
                  </a:lnTo>
                  <a:lnTo>
                    <a:pt x="5753" y="2913"/>
                  </a:lnTo>
                  <a:lnTo>
                    <a:pt x="5178" y="3884"/>
                  </a:lnTo>
                  <a:lnTo>
                    <a:pt x="4602" y="4999"/>
                  </a:lnTo>
                  <a:lnTo>
                    <a:pt x="4027" y="6221"/>
                  </a:lnTo>
                  <a:lnTo>
                    <a:pt x="3488" y="7551"/>
                  </a:lnTo>
                  <a:lnTo>
                    <a:pt x="2984" y="8990"/>
                  </a:lnTo>
                  <a:lnTo>
                    <a:pt x="2481" y="10536"/>
                  </a:lnTo>
                  <a:lnTo>
                    <a:pt x="2014" y="12118"/>
                  </a:lnTo>
                  <a:lnTo>
                    <a:pt x="1618" y="13808"/>
                  </a:lnTo>
                  <a:lnTo>
                    <a:pt x="1223" y="15570"/>
                  </a:lnTo>
                  <a:lnTo>
                    <a:pt x="863" y="17367"/>
                  </a:lnTo>
                  <a:lnTo>
                    <a:pt x="575" y="19237"/>
                  </a:lnTo>
                  <a:lnTo>
                    <a:pt x="324" y="21071"/>
                  </a:lnTo>
                  <a:lnTo>
                    <a:pt x="144" y="22869"/>
                  </a:lnTo>
                  <a:lnTo>
                    <a:pt x="36" y="24594"/>
                  </a:lnTo>
                  <a:lnTo>
                    <a:pt x="0" y="26212"/>
                  </a:lnTo>
                  <a:lnTo>
                    <a:pt x="0" y="27795"/>
                  </a:lnTo>
                  <a:lnTo>
                    <a:pt x="72" y="29233"/>
                  </a:lnTo>
                  <a:lnTo>
                    <a:pt x="180" y="30599"/>
                  </a:lnTo>
                  <a:lnTo>
                    <a:pt x="360" y="31858"/>
                  </a:lnTo>
                  <a:lnTo>
                    <a:pt x="575" y="32972"/>
                  </a:lnTo>
                  <a:lnTo>
                    <a:pt x="719" y="33511"/>
                  </a:lnTo>
                  <a:lnTo>
                    <a:pt x="863" y="33979"/>
                  </a:lnTo>
                  <a:lnTo>
                    <a:pt x="1043" y="34410"/>
                  </a:lnTo>
                  <a:lnTo>
                    <a:pt x="1223" y="34842"/>
                  </a:lnTo>
                  <a:lnTo>
                    <a:pt x="1402" y="35201"/>
                  </a:lnTo>
                  <a:lnTo>
                    <a:pt x="1582" y="35525"/>
                  </a:lnTo>
                  <a:lnTo>
                    <a:pt x="1798" y="35849"/>
                  </a:lnTo>
                  <a:lnTo>
                    <a:pt x="2050" y="36100"/>
                  </a:lnTo>
                  <a:lnTo>
                    <a:pt x="2265" y="36280"/>
                  </a:lnTo>
                  <a:lnTo>
                    <a:pt x="2517" y="36460"/>
                  </a:lnTo>
                  <a:lnTo>
                    <a:pt x="2805" y="36568"/>
                  </a:lnTo>
                  <a:lnTo>
                    <a:pt x="3056" y="36640"/>
                  </a:lnTo>
                  <a:lnTo>
                    <a:pt x="3344" y="36676"/>
                  </a:lnTo>
                  <a:lnTo>
                    <a:pt x="3632" y="36640"/>
                  </a:lnTo>
                  <a:lnTo>
                    <a:pt x="3919" y="36568"/>
                  </a:lnTo>
                  <a:lnTo>
                    <a:pt x="4207" y="36460"/>
                  </a:lnTo>
                  <a:lnTo>
                    <a:pt x="4495" y="36316"/>
                  </a:lnTo>
                  <a:lnTo>
                    <a:pt x="4782" y="36136"/>
                  </a:lnTo>
                  <a:lnTo>
                    <a:pt x="5070" y="35921"/>
                  </a:lnTo>
                  <a:lnTo>
                    <a:pt x="5394" y="35633"/>
                  </a:lnTo>
                  <a:lnTo>
                    <a:pt x="5681" y="35345"/>
                  </a:lnTo>
                  <a:lnTo>
                    <a:pt x="5969" y="34986"/>
                  </a:lnTo>
                  <a:lnTo>
                    <a:pt x="6256" y="34626"/>
                  </a:lnTo>
                  <a:lnTo>
                    <a:pt x="6868" y="33763"/>
                  </a:lnTo>
                  <a:lnTo>
                    <a:pt x="7443" y="32756"/>
                  </a:lnTo>
                  <a:lnTo>
                    <a:pt x="8018" y="31642"/>
                  </a:lnTo>
                  <a:lnTo>
                    <a:pt x="8558" y="30419"/>
                  </a:lnTo>
                  <a:lnTo>
                    <a:pt x="9097" y="29089"/>
                  </a:lnTo>
                  <a:lnTo>
                    <a:pt x="9600" y="27651"/>
                  </a:lnTo>
                  <a:lnTo>
                    <a:pt x="10104" y="26141"/>
                  </a:lnTo>
                  <a:lnTo>
                    <a:pt x="10571" y="24523"/>
                  </a:lnTo>
                  <a:lnTo>
                    <a:pt x="11003" y="22833"/>
                  </a:lnTo>
                  <a:lnTo>
                    <a:pt x="11398" y="21107"/>
                  </a:lnTo>
                  <a:lnTo>
                    <a:pt x="11722" y="19273"/>
                  </a:lnTo>
                  <a:lnTo>
                    <a:pt x="12045" y="17403"/>
                  </a:lnTo>
                  <a:lnTo>
                    <a:pt x="12261" y="15570"/>
                  </a:lnTo>
                  <a:lnTo>
                    <a:pt x="12441" y="13808"/>
                  </a:lnTo>
                  <a:lnTo>
                    <a:pt x="12549" y="12082"/>
                  </a:lnTo>
                  <a:lnTo>
                    <a:pt x="12621" y="10428"/>
                  </a:lnTo>
                  <a:lnTo>
                    <a:pt x="12621" y="8882"/>
                  </a:lnTo>
                  <a:lnTo>
                    <a:pt x="12549" y="7408"/>
                  </a:lnTo>
                  <a:lnTo>
                    <a:pt x="12405" y="6041"/>
                  </a:lnTo>
                  <a:lnTo>
                    <a:pt x="12261" y="4819"/>
                  </a:lnTo>
                  <a:lnTo>
                    <a:pt x="12009" y="3668"/>
                  </a:lnTo>
                  <a:lnTo>
                    <a:pt x="11866" y="3165"/>
                  </a:lnTo>
                  <a:lnTo>
                    <a:pt x="11722" y="2661"/>
                  </a:lnTo>
                  <a:lnTo>
                    <a:pt x="11578" y="2230"/>
                  </a:lnTo>
                  <a:lnTo>
                    <a:pt x="11398" y="1834"/>
                  </a:lnTo>
                  <a:lnTo>
                    <a:pt x="11182" y="1439"/>
                  </a:lnTo>
                  <a:lnTo>
                    <a:pt x="11003" y="1115"/>
                  </a:lnTo>
                  <a:lnTo>
                    <a:pt x="10787" y="828"/>
                  </a:lnTo>
                  <a:lnTo>
                    <a:pt x="10571" y="576"/>
                  </a:lnTo>
                  <a:lnTo>
                    <a:pt x="10319" y="360"/>
                  </a:lnTo>
                  <a:lnTo>
                    <a:pt x="10068" y="216"/>
                  </a:lnTo>
                  <a:lnTo>
                    <a:pt x="9816" y="73"/>
                  </a:lnTo>
                  <a:lnTo>
                    <a:pt x="952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9"/>
            <p:cNvSpPr/>
            <p:nvPr/>
          </p:nvSpPr>
          <p:spPr>
            <a:xfrm>
              <a:off x="2000525" y="933850"/>
              <a:ext cx="315525" cy="916900"/>
            </a:xfrm>
            <a:custGeom>
              <a:rect b="b" l="l" r="r" t="t"/>
              <a:pathLst>
                <a:path extrusionOk="0" fill="none" h="36676" w="12621">
                  <a:moveTo>
                    <a:pt x="9241" y="1"/>
                  </a:moveTo>
                  <a:lnTo>
                    <a:pt x="9241" y="1"/>
                  </a:lnTo>
                  <a:lnTo>
                    <a:pt x="8953" y="1"/>
                  </a:lnTo>
                  <a:lnTo>
                    <a:pt x="8665" y="73"/>
                  </a:lnTo>
                  <a:lnTo>
                    <a:pt x="8378" y="181"/>
                  </a:lnTo>
                  <a:lnTo>
                    <a:pt x="8090" y="324"/>
                  </a:lnTo>
                  <a:lnTo>
                    <a:pt x="7803" y="540"/>
                  </a:lnTo>
                  <a:lnTo>
                    <a:pt x="7515" y="756"/>
                  </a:lnTo>
                  <a:lnTo>
                    <a:pt x="7227" y="1007"/>
                  </a:lnTo>
                  <a:lnTo>
                    <a:pt x="6940" y="1331"/>
                  </a:lnTo>
                  <a:lnTo>
                    <a:pt x="6616" y="1655"/>
                  </a:lnTo>
                  <a:lnTo>
                    <a:pt x="6328" y="2050"/>
                  </a:lnTo>
                  <a:lnTo>
                    <a:pt x="5753" y="2913"/>
                  </a:lnTo>
                  <a:lnTo>
                    <a:pt x="5178" y="3884"/>
                  </a:lnTo>
                  <a:lnTo>
                    <a:pt x="4602" y="4999"/>
                  </a:lnTo>
                  <a:lnTo>
                    <a:pt x="4027" y="6221"/>
                  </a:lnTo>
                  <a:lnTo>
                    <a:pt x="3488" y="7551"/>
                  </a:lnTo>
                  <a:lnTo>
                    <a:pt x="2984" y="8990"/>
                  </a:lnTo>
                  <a:lnTo>
                    <a:pt x="2481" y="10536"/>
                  </a:lnTo>
                  <a:lnTo>
                    <a:pt x="2014" y="12118"/>
                  </a:lnTo>
                  <a:lnTo>
                    <a:pt x="1618" y="13808"/>
                  </a:lnTo>
                  <a:lnTo>
                    <a:pt x="1223" y="15570"/>
                  </a:lnTo>
                  <a:lnTo>
                    <a:pt x="863" y="17367"/>
                  </a:lnTo>
                  <a:lnTo>
                    <a:pt x="863" y="17367"/>
                  </a:lnTo>
                  <a:lnTo>
                    <a:pt x="575" y="19237"/>
                  </a:lnTo>
                  <a:lnTo>
                    <a:pt x="324" y="21071"/>
                  </a:lnTo>
                  <a:lnTo>
                    <a:pt x="144" y="22869"/>
                  </a:lnTo>
                  <a:lnTo>
                    <a:pt x="36" y="24594"/>
                  </a:lnTo>
                  <a:lnTo>
                    <a:pt x="0" y="26212"/>
                  </a:lnTo>
                  <a:lnTo>
                    <a:pt x="0" y="27795"/>
                  </a:lnTo>
                  <a:lnTo>
                    <a:pt x="72" y="29233"/>
                  </a:lnTo>
                  <a:lnTo>
                    <a:pt x="180" y="30599"/>
                  </a:lnTo>
                  <a:lnTo>
                    <a:pt x="360" y="31858"/>
                  </a:lnTo>
                  <a:lnTo>
                    <a:pt x="575" y="32972"/>
                  </a:lnTo>
                  <a:lnTo>
                    <a:pt x="719" y="33511"/>
                  </a:lnTo>
                  <a:lnTo>
                    <a:pt x="863" y="33979"/>
                  </a:lnTo>
                  <a:lnTo>
                    <a:pt x="1043" y="34410"/>
                  </a:lnTo>
                  <a:lnTo>
                    <a:pt x="1223" y="34842"/>
                  </a:lnTo>
                  <a:lnTo>
                    <a:pt x="1402" y="35201"/>
                  </a:lnTo>
                  <a:lnTo>
                    <a:pt x="1582" y="35525"/>
                  </a:lnTo>
                  <a:lnTo>
                    <a:pt x="1798" y="35849"/>
                  </a:lnTo>
                  <a:lnTo>
                    <a:pt x="2050" y="36100"/>
                  </a:lnTo>
                  <a:lnTo>
                    <a:pt x="2265" y="36280"/>
                  </a:lnTo>
                  <a:lnTo>
                    <a:pt x="2517" y="36460"/>
                  </a:lnTo>
                  <a:lnTo>
                    <a:pt x="2805" y="36568"/>
                  </a:lnTo>
                  <a:lnTo>
                    <a:pt x="3056" y="36640"/>
                  </a:lnTo>
                  <a:lnTo>
                    <a:pt x="3056" y="36640"/>
                  </a:lnTo>
                  <a:lnTo>
                    <a:pt x="3344" y="36676"/>
                  </a:lnTo>
                  <a:lnTo>
                    <a:pt x="3344" y="36676"/>
                  </a:lnTo>
                  <a:lnTo>
                    <a:pt x="3632" y="36640"/>
                  </a:lnTo>
                  <a:lnTo>
                    <a:pt x="3919" y="36568"/>
                  </a:lnTo>
                  <a:lnTo>
                    <a:pt x="4207" y="36460"/>
                  </a:lnTo>
                  <a:lnTo>
                    <a:pt x="4495" y="36316"/>
                  </a:lnTo>
                  <a:lnTo>
                    <a:pt x="4782" y="36136"/>
                  </a:lnTo>
                  <a:lnTo>
                    <a:pt x="5070" y="35921"/>
                  </a:lnTo>
                  <a:lnTo>
                    <a:pt x="5394" y="35633"/>
                  </a:lnTo>
                  <a:lnTo>
                    <a:pt x="5681" y="35345"/>
                  </a:lnTo>
                  <a:lnTo>
                    <a:pt x="5969" y="34986"/>
                  </a:lnTo>
                  <a:lnTo>
                    <a:pt x="6256" y="34626"/>
                  </a:lnTo>
                  <a:lnTo>
                    <a:pt x="6868" y="33763"/>
                  </a:lnTo>
                  <a:lnTo>
                    <a:pt x="7443" y="32756"/>
                  </a:lnTo>
                  <a:lnTo>
                    <a:pt x="8018" y="31642"/>
                  </a:lnTo>
                  <a:lnTo>
                    <a:pt x="8558" y="30419"/>
                  </a:lnTo>
                  <a:lnTo>
                    <a:pt x="9097" y="29089"/>
                  </a:lnTo>
                  <a:lnTo>
                    <a:pt x="9600" y="27651"/>
                  </a:lnTo>
                  <a:lnTo>
                    <a:pt x="10104" y="26141"/>
                  </a:lnTo>
                  <a:lnTo>
                    <a:pt x="10571" y="24523"/>
                  </a:lnTo>
                  <a:lnTo>
                    <a:pt x="11003" y="22833"/>
                  </a:lnTo>
                  <a:lnTo>
                    <a:pt x="11398" y="21107"/>
                  </a:lnTo>
                  <a:lnTo>
                    <a:pt x="11722" y="19273"/>
                  </a:lnTo>
                  <a:lnTo>
                    <a:pt x="11722" y="19273"/>
                  </a:lnTo>
                  <a:lnTo>
                    <a:pt x="12045" y="17403"/>
                  </a:lnTo>
                  <a:lnTo>
                    <a:pt x="12261" y="15570"/>
                  </a:lnTo>
                  <a:lnTo>
                    <a:pt x="12441" y="13808"/>
                  </a:lnTo>
                  <a:lnTo>
                    <a:pt x="12549" y="12082"/>
                  </a:lnTo>
                  <a:lnTo>
                    <a:pt x="12621" y="10428"/>
                  </a:lnTo>
                  <a:lnTo>
                    <a:pt x="12621" y="8882"/>
                  </a:lnTo>
                  <a:lnTo>
                    <a:pt x="12549" y="7408"/>
                  </a:lnTo>
                  <a:lnTo>
                    <a:pt x="12405" y="6041"/>
                  </a:lnTo>
                  <a:lnTo>
                    <a:pt x="12261" y="4819"/>
                  </a:lnTo>
                  <a:lnTo>
                    <a:pt x="12009" y="3668"/>
                  </a:lnTo>
                  <a:lnTo>
                    <a:pt x="11866" y="3165"/>
                  </a:lnTo>
                  <a:lnTo>
                    <a:pt x="11722" y="2661"/>
                  </a:lnTo>
                  <a:lnTo>
                    <a:pt x="11578" y="2230"/>
                  </a:lnTo>
                  <a:lnTo>
                    <a:pt x="11398" y="1834"/>
                  </a:lnTo>
                  <a:lnTo>
                    <a:pt x="11182" y="1439"/>
                  </a:lnTo>
                  <a:lnTo>
                    <a:pt x="11003" y="1115"/>
                  </a:lnTo>
                  <a:lnTo>
                    <a:pt x="10787" y="828"/>
                  </a:lnTo>
                  <a:lnTo>
                    <a:pt x="10571" y="576"/>
                  </a:lnTo>
                  <a:lnTo>
                    <a:pt x="10319" y="360"/>
                  </a:lnTo>
                  <a:lnTo>
                    <a:pt x="10068" y="216"/>
                  </a:lnTo>
                  <a:lnTo>
                    <a:pt x="9816" y="73"/>
                  </a:lnTo>
                  <a:lnTo>
                    <a:pt x="9528" y="1"/>
                  </a:lnTo>
                  <a:lnTo>
                    <a:pt x="9528" y="1"/>
                  </a:lnTo>
                  <a:lnTo>
                    <a:pt x="924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9"/>
            <p:cNvSpPr/>
            <p:nvPr/>
          </p:nvSpPr>
          <p:spPr>
            <a:xfrm>
              <a:off x="2096700" y="1265550"/>
              <a:ext cx="190600" cy="256200"/>
            </a:xfrm>
            <a:custGeom>
              <a:rect b="b" l="l" r="r" t="t"/>
              <a:pathLst>
                <a:path extrusionOk="0" h="10248" w="7624">
                  <a:moveTo>
                    <a:pt x="4351" y="0"/>
                  </a:moveTo>
                  <a:lnTo>
                    <a:pt x="3956" y="36"/>
                  </a:lnTo>
                  <a:lnTo>
                    <a:pt x="3560" y="108"/>
                  </a:lnTo>
                  <a:lnTo>
                    <a:pt x="3165" y="216"/>
                  </a:lnTo>
                  <a:lnTo>
                    <a:pt x="2805" y="360"/>
                  </a:lnTo>
                  <a:lnTo>
                    <a:pt x="2445" y="540"/>
                  </a:lnTo>
                  <a:lnTo>
                    <a:pt x="2086" y="755"/>
                  </a:lnTo>
                  <a:lnTo>
                    <a:pt x="1798" y="1007"/>
                  </a:lnTo>
                  <a:lnTo>
                    <a:pt x="1511" y="1259"/>
                  </a:lnTo>
                  <a:lnTo>
                    <a:pt x="1223" y="1582"/>
                  </a:lnTo>
                  <a:lnTo>
                    <a:pt x="1007" y="1906"/>
                  </a:lnTo>
                  <a:lnTo>
                    <a:pt x="791" y="2266"/>
                  </a:lnTo>
                  <a:lnTo>
                    <a:pt x="612" y="2625"/>
                  </a:lnTo>
                  <a:lnTo>
                    <a:pt x="504" y="3021"/>
                  </a:lnTo>
                  <a:lnTo>
                    <a:pt x="396" y="3452"/>
                  </a:lnTo>
                  <a:lnTo>
                    <a:pt x="72" y="5394"/>
                  </a:lnTo>
                  <a:lnTo>
                    <a:pt x="0" y="5717"/>
                  </a:lnTo>
                  <a:lnTo>
                    <a:pt x="0" y="6077"/>
                  </a:lnTo>
                  <a:lnTo>
                    <a:pt x="0" y="6436"/>
                  </a:lnTo>
                  <a:lnTo>
                    <a:pt x="36" y="6796"/>
                  </a:lnTo>
                  <a:lnTo>
                    <a:pt x="108" y="7120"/>
                  </a:lnTo>
                  <a:lnTo>
                    <a:pt x="216" y="7479"/>
                  </a:lnTo>
                  <a:lnTo>
                    <a:pt x="360" y="7803"/>
                  </a:lnTo>
                  <a:lnTo>
                    <a:pt x="504" y="8126"/>
                  </a:lnTo>
                  <a:lnTo>
                    <a:pt x="755" y="8486"/>
                  </a:lnTo>
                  <a:lnTo>
                    <a:pt x="1007" y="8810"/>
                  </a:lnTo>
                  <a:lnTo>
                    <a:pt x="1295" y="9097"/>
                  </a:lnTo>
                  <a:lnTo>
                    <a:pt x="1582" y="9385"/>
                  </a:lnTo>
                  <a:lnTo>
                    <a:pt x="1906" y="9601"/>
                  </a:lnTo>
                  <a:lnTo>
                    <a:pt x="2266" y="9816"/>
                  </a:lnTo>
                  <a:lnTo>
                    <a:pt x="2625" y="9960"/>
                  </a:lnTo>
                  <a:lnTo>
                    <a:pt x="3021" y="10104"/>
                  </a:lnTo>
                  <a:lnTo>
                    <a:pt x="3416" y="10176"/>
                  </a:lnTo>
                  <a:lnTo>
                    <a:pt x="3812" y="10248"/>
                  </a:lnTo>
                  <a:lnTo>
                    <a:pt x="4603" y="10248"/>
                  </a:lnTo>
                  <a:lnTo>
                    <a:pt x="4998" y="10176"/>
                  </a:lnTo>
                  <a:lnTo>
                    <a:pt x="5394" y="10068"/>
                  </a:lnTo>
                  <a:lnTo>
                    <a:pt x="5789" y="9924"/>
                  </a:lnTo>
                  <a:lnTo>
                    <a:pt x="6185" y="9744"/>
                  </a:lnTo>
                  <a:lnTo>
                    <a:pt x="6401" y="8774"/>
                  </a:lnTo>
                  <a:lnTo>
                    <a:pt x="6616" y="7839"/>
                  </a:lnTo>
                  <a:lnTo>
                    <a:pt x="7012" y="5825"/>
                  </a:lnTo>
                  <a:lnTo>
                    <a:pt x="7192" y="4711"/>
                  </a:lnTo>
                  <a:lnTo>
                    <a:pt x="7335" y="3596"/>
                  </a:lnTo>
                  <a:lnTo>
                    <a:pt x="7479" y="2517"/>
                  </a:lnTo>
                  <a:lnTo>
                    <a:pt x="7623" y="1403"/>
                  </a:lnTo>
                  <a:lnTo>
                    <a:pt x="7371" y="1151"/>
                  </a:lnTo>
                  <a:lnTo>
                    <a:pt x="7120" y="935"/>
                  </a:lnTo>
                  <a:lnTo>
                    <a:pt x="6832" y="720"/>
                  </a:lnTo>
                  <a:lnTo>
                    <a:pt x="6508" y="540"/>
                  </a:lnTo>
                  <a:lnTo>
                    <a:pt x="6221" y="360"/>
                  </a:lnTo>
                  <a:lnTo>
                    <a:pt x="5897" y="252"/>
                  </a:lnTo>
                  <a:lnTo>
                    <a:pt x="5538" y="144"/>
                  </a:lnTo>
                  <a:lnTo>
                    <a:pt x="5214" y="72"/>
                  </a:lnTo>
                  <a:lnTo>
                    <a:pt x="47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9"/>
            <p:cNvSpPr/>
            <p:nvPr/>
          </p:nvSpPr>
          <p:spPr>
            <a:xfrm>
              <a:off x="2966825" y="1264650"/>
              <a:ext cx="445875" cy="587000"/>
            </a:xfrm>
            <a:custGeom>
              <a:rect b="b" l="l" r="r" t="t"/>
              <a:pathLst>
                <a:path extrusionOk="0" h="23480" w="17835">
                  <a:moveTo>
                    <a:pt x="3920" y="0"/>
                  </a:moveTo>
                  <a:lnTo>
                    <a:pt x="1" y="22401"/>
                  </a:lnTo>
                  <a:lnTo>
                    <a:pt x="14383" y="23480"/>
                  </a:lnTo>
                  <a:lnTo>
                    <a:pt x="17835" y="3920"/>
                  </a:lnTo>
                  <a:lnTo>
                    <a:pt x="39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9"/>
            <p:cNvSpPr/>
            <p:nvPr/>
          </p:nvSpPr>
          <p:spPr>
            <a:xfrm>
              <a:off x="2966825" y="1264650"/>
              <a:ext cx="445875" cy="587000"/>
            </a:xfrm>
            <a:custGeom>
              <a:rect b="b" l="l" r="r" t="t"/>
              <a:pathLst>
                <a:path extrusionOk="0" fill="none" h="23480" w="17835">
                  <a:moveTo>
                    <a:pt x="14383" y="23480"/>
                  </a:moveTo>
                  <a:lnTo>
                    <a:pt x="1" y="22401"/>
                  </a:lnTo>
                  <a:lnTo>
                    <a:pt x="3920" y="0"/>
                  </a:lnTo>
                  <a:lnTo>
                    <a:pt x="17835" y="3920"/>
                  </a:lnTo>
                  <a:lnTo>
                    <a:pt x="14383" y="234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9"/>
            <p:cNvSpPr/>
            <p:nvPr/>
          </p:nvSpPr>
          <p:spPr>
            <a:xfrm>
              <a:off x="2966825" y="1264650"/>
              <a:ext cx="445875" cy="587000"/>
            </a:xfrm>
            <a:custGeom>
              <a:rect b="b" l="l" r="r" t="t"/>
              <a:pathLst>
                <a:path extrusionOk="0" h="23480" w="17835">
                  <a:moveTo>
                    <a:pt x="3920" y="0"/>
                  </a:moveTo>
                  <a:lnTo>
                    <a:pt x="3560" y="2050"/>
                  </a:lnTo>
                  <a:lnTo>
                    <a:pt x="252" y="20963"/>
                  </a:lnTo>
                  <a:lnTo>
                    <a:pt x="1" y="22401"/>
                  </a:lnTo>
                  <a:lnTo>
                    <a:pt x="14383" y="23480"/>
                  </a:lnTo>
                  <a:lnTo>
                    <a:pt x="17835" y="3920"/>
                  </a:lnTo>
                  <a:lnTo>
                    <a:pt x="13700" y="2733"/>
                  </a:lnTo>
                  <a:lnTo>
                    <a:pt x="11075" y="2014"/>
                  </a:lnTo>
                  <a:lnTo>
                    <a:pt x="3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9"/>
            <p:cNvSpPr/>
            <p:nvPr/>
          </p:nvSpPr>
          <p:spPr>
            <a:xfrm>
              <a:off x="2966825" y="1264650"/>
              <a:ext cx="445875" cy="587000"/>
            </a:xfrm>
            <a:custGeom>
              <a:rect b="b" l="l" r="r" t="t"/>
              <a:pathLst>
                <a:path extrusionOk="0" fill="none" h="23480" w="17835">
                  <a:moveTo>
                    <a:pt x="3920" y="0"/>
                  </a:moveTo>
                  <a:lnTo>
                    <a:pt x="3560" y="2050"/>
                  </a:lnTo>
                  <a:lnTo>
                    <a:pt x="252" y="20963"/>
                  </a:lnTo>
                  <a:lnTo>
                    <a:pt x="1" y="22401"/>
                  </a:lnTo>
                  <a:lnTo>
                    <a:pt x="14383" y="23480"/>
                  </a:lnTo>
                  <a:lnTo>
                    <a:pt x="17835" y="3920"/>
                  </a:lnTo>
                  <a:lnTo>
                    <a:pt x="13700" y="2733"/>
                  </a:lnTo>
                  <a:lnTo>
                    <a:pt x="11075" y="2014"/>
                  </a:lnTo>
                  <a:lnTo>
                    <a:pt x="392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9"/>
            <p:cNvSpPr/>
            <p:nvPr/>
          </p:nvSpPr>
          <p:spPr>
            <a:xfrm>
              <a:off x="2297150" y="1203525"/>
              <a:ext cx="56650" cy="375750"/>
            </a:xfrm>
            <a:custGeom>
              <a:rect b="b" l="l" r="r" t="t"/>
              <a:pathLst>
                <a:path extrusionOk="0" h="15030" w="2266">
                  <a:moveTo>
                    <a:pt x="2266" y="0"/>
                  </a:moveTo>
                  <a:lnTo>
                    <a:pt x="2230" y="1043"/>
                  </a:lnTo>
                  <a:lnTo>
                    <a:pt x="2194" y="2158"/>
                  </a:lnTo>
                  <a:lnTo>
                    <a:pt x="2086" y="3272"/>
                  </a:lnTo>
                  <a:lnTo>
                    <a:pt x="2014" y="4387"/>
                  </a:lnTo>
                  <a:lnTo>
                    <a:pt x="1870" y="5538"/>
                  </a:lnTo>
                  <a:lnTo>
                    <a:pt x="1726" y="6724"/>
                  </a:lnTo>
                  <a:lnTo>
                    <a:pt x="1547" y="7911"/>
                  </a:lnTo>
                  <a:lnTo>
                    <a:pt x="1331" y="9133"/>
                  </a:lnTo>
                  <a:lnTo>
                    <a:pt x="1043" y="10643"/>
                  </a:lnTo>
                  <a:lnTo>
                    <a:pt x="720" y="12153"/>
                  </a:lnTo>
                  <a:lnTo>
                    <a:pt x="396" y="13628"/>
                  </a:lnTo>
                  <a:lnTo>
                    <a:pt x="1" y="15030"/>
                  </a:lnTo>
                  <a:lnTo>
                    <a:pt x="1" y="15030"/>
                  </a:lnTo>
                  <a:lnTo>
                    <a:pt x="432" y="13592"/>
                  </a:lnTo>
                  <a:lnTo>
                    <a:pt x="792" y="12153"/>
                  </a:lnTo>
                  <a:lnTo>
                    <a:pt x="1115" y="10679"/>
                  </a:lnTo>
                  <a:lnTo>
                    <a:pt x="1367" y="9205"/>
                  </a:lnTo>
                  <a:lnTo>
                    <a:pt x="1583" y="8055"/>
                  </a:lnTo>
                  <a:lnTo>
                    <a:pt x="1762" y="6904"/>
                  </a:lnTo>
                  <a:lnTo>
                    <a:pt x="1906" y="5717"/>
                  </a:lnTo>
                  <a:lnTo>
                    <a:pt x="2050" y="4531"/>
                  </a:lnTo>
                  <a:lnTo>
                    <a:pt x="2158" y="3380"/>
                  </a:lnTo>
                  <a:lnTo>
                    <a:pt x="2230" y="2194"/>
                  </a:lnTo>
                  <a:lnTo>
                    <a:pt x="22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9"/>
            <p:cNvSpPr/>
            <p:nvPr/>
          </p:nvSpPr>
          <p:spPr>
            <a:xfrm>
              <a:off x="2297150" y="1203525"/>
              <a:ext cx="56650" cy="375750"/>
            </a:xfrm>
            <a:custGeom>
              <a:rect b="b" l="l" r="r" t="t"/>
              <a:pathLst>
                <a:path extrusionOk="0" fill="none" h="15030" w="2266">
                  <a:moveTo>
                    <a:pt x="2266" y="0"/>
                  </a:moveTo>
                  <a:lnTo>
                    <a:pt x="2266" y="0"/>
                  </a:lnTo>
                  <a:lnTo>
                    <a:pt x="2230" y="1043"/>
                  </a:lnTo>
                  <a:lnTo>
                    <a:pt x="2194" y="2158"/>
                  </a:lnTo>
                  <a:lnTo>
                    <a:pt x="2086" y="3272"/>
                  </a:lnTo>
                  <a:lnTo>
                    <a:pt x="2014" y="4387"/>
                  </a:lnTo>
                  <a:lnTo>
                    <a:pt x="1870" y="5538"/>
                  </a:lnTo>
                  <a:lnTo>
                    <a:pt x="1726" y="6724"/>
                  </a:lnTo>
                  <a:lnTo>
                    <a:pt x="1547" y="7911"/>
                  </a:lnTo>
                  <a:lnTo>
                    <a:pt x="1331" y="9133"/>
                  </a:lnTo>
                  <a:lnTo>
                    <a:pt x="1331" y="9133"/>
                  </a:lnTo>
                  <a:lnTo>
                    <a:pt x="1043" y="10643"/>
                  </a:lnTo>
                  <a:lnTo>
                    <a:pt x="720" y="12153"/>
                  </a:lnTo>
                  <a:lnTo>
                    <a:pt x="396" y="13628"/>
                  </a:lnTo>
                  <a:lnTo>
                    <a:pt x="1" y="15030"/>
                  </a:lnTo>
                  <a:lnTo>
                    <a:pt x="1" y="15030"/>
                  </a:lnTo>
                  <a:lnTo>
                    <a:pt x="432" y="13592"/>
                  </a:lnTo>
                  <a:lnTo>
                    <a:pt x="792" y="12153"/>
                  </a:lnTo>
                  <a:lnTo>
                    <a:pt x="1115" y="10679"/>
                  </a:lnTo>
                  <a:lnTo>
                    <a:pt x="1367" y="9205"/>
                  </a:lnTo>
                  <a:lnTo>
                    <a:pt x="1367" y="9205"/>
                  </a:lnTo>
                  <a:lnTo>
                    <a:pt x="1583" y="8055"/>
                  </a:lnTo>
                  <a:lnTo>
                    <a:pt x="1762" y="6904"/>
                  </a:lnTo>
                  <a:lnTo>
                    <a:pt x="1762" y="6904"/>
                  </a:lnTo>
                  <a:lnTo>
                    <a:pt x="1906" y="5717"/>
                  </a:lnTo>
                  <a:lnTo>
                    <a:pt x="2050" y="4531"/>
                  </a:lnTo>
                  <a:lnTo>
                    <a:pt x="2050" y="4531"/>
                  </a:lnTo>
                  <a:lnTo>
                    <a:pt x="2158" y="3380"/>
                  </a:lnTo>
                  <a:lnTo>
                    <a:pt x="2230" y="2194"/>
                  </a:lnTo>
                  <a:lnTo>
                    <a:pt x="2230" y="2194"/>
                  </a:lnTo>
                  <a:lnTo>
                    <a:pt x="22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9"/>
            <p:cNvSpPr/>
            <p:nvPr/>
          </p:nvSpPr>
          <p:spPr>
            <a:xfrm>
              <a:off x="2152425" y="970700"/>
              <a:ext cx="201375" cy="874650"/>
            </a:xfrm>
            <a:custGeom>
              <a:rect b="b" l="l" r="r" t="t"/>
              <a:pathLst>
                <a:path extrusionOk="0" h="34986" w="8055">
                  <a:moveTo>
                    <a:pt x="6221" y="1"/>
                  </a:moveTo>
                  <a:lnTo>
                    <a:pt x="6473" y="540"/>
                  </a:lnTo>
                  <a:lnTo>
                    <a:pt x="6688" y="1080"/>
                  </a:lnTo>
                  <a:lnTo>
                    <a:pt x="6868" y="1619"/>
                  </a:lnTo>
                  <a:lnTo>
                    <a:pt x="7048" y="2194"/>
                  </a:lnTo>
                  <a:lnTo>
                    <a:pt x="7192" y="2770"/>
                  </a:lnTo>
                  <a:lnTo>
                    <a:pt x="7300" y="3345"/>
                  </a:lnTo>
                  <a:lnTo>
                    <a:pt x="7408" y="3920"/>
                  </a:lnTo>
                  <a:lnTo>
                    <a:pt x="7479" y="4495"/>
                  </a:lnTo>
                  <a:lnTo>
                    <a:pt x="7587" y="5646"/>
                  </a:lnTo>
                  <a:lnTo>
                    <a:pt x="7695" y="6833"/>
                  </a:lnTo>
                  <a:lnTo>
                    <a:pt x="7731" y="7983"/>
                  </a:lnTo>
                  <a:lnTo>
                    <a:pt x="7731" y="9170"/>
                  </a:lnTo>
                  <a:lnTo>
                    <a:pt x="7659" y="10320"/>
                  </a:lnTo>
                  <a:lnTo>
                    <a:pt x="7623" y="11507"/>
                  </a:lnTo>
                  <a:lnTo>
                    <a:pt x="7515" y="12657"/>
                  </a:lnTo>
                  <a:lnTo>
                    <a:pt x="7408" y="13808"/>
                  </a:lnTo>
                  <a:lnTo>
                    <a:pt x="7264" y="14994"/>
                  </a:lnTo>
                  <a:lnTo>
                    <a:pt x="7120" y="16145"/>
                  </a:lnTo>
                  <a:lnTo>
                    <a:pt x="6940" y="17296"/>
                  </a:lnTo>
                  <a:lnTo>
                    <a:pt x="6724" y="18446"/>
                  </a:lnTo>
                  <a:lnTo>
                    <a:pt x="6509" y="19597"/>
                  </a:lnTo>
                  <a:lnTo>
                    <a:pt x="6293" y="20747"/>
                  </a:lnTo>
                  <a:lnTo>
                    <a:pt x="6041" y="21898"/>
                  </a:lnTo>
                  <a:lnTo>
                    <a:pt x="5754" y="23013"/>
                  </a:lnTo>
                  <a:lnTo>
                    <a:pt x="5466" y="24163"/>
                  </a:lnTo>
                  <a:lnTo>
                    <a:pt x="5142" y="25278"/>
                  </a:lnTo>
                  <a:lnTo>
                    <a:pt x="4783" y="26392"/>
                  </a:lnTo>
                  <a:lnTo>
                    <a:pt x="4387" y="27507"/>
                  </a:lnTo>
                  <a:lnTo>
                    <a:pt x="3992" y="28586"/>
                  </a:lnTo>
                  <a:lnTo>
                    <a:pt x="3524" y="29664"/>
                  </a:lnTo>
                  <a:lnTo>
                    <a:pt x="3021" y="30743"/>
                  </a:lnTo>
                  <a:lnTo>
                    <a:pt x="2482" y="31750"/>
                  </a:lnTo>
                  <a:lnTo>
                    <a:pt x="2194" y="32289"/>
                  </a:lnTo>
                  <a:lnTo>
                    <a:pt x="1906" y="32757"/>
                  </a:lnTo>
                  <a:lnTo>
                    <a:pt x="1547" y="33260"/>
                  </a:lnTo>
                  <a:lnTo>
                    <a:pt x="1187" y="33727"/>
                  </a:lnTo>
                  <a:lnTo>
                    <a:pt x="828" y="34159"/>
                  </a:lnTo>
                  <a:lnTo>
                    <a:pt x="396" y="34590"/>
                  </a:lnTo>
                  <a:lnTo>
                    <a:pt x="1" y="34986"/>
                  </a:lnTo>
                  <a:lnTo>
                    <a:pt x="468" y="34626"/>
                  </a:lnTo>
                  <a:lnTo>
                    <a:pt x="900" y="34195"/>
                  </a:lnTo>
                  <a:lnTo>
                    <a:pt x="1295" y="33799"/>
                  </a:lnTo>
                  <a:lnTo>
                    <a:pt x="1655" y="33332"/>
                  </a:lnTo>
                  <a:lnTo>
                    <a:pt x="2014" y="32864"/>
                  </a:lnTo>
                  <a:lnTo>
                    <a:pt x="2338" y="32361"/>
                  </a:lnTo>
                  <a:lnTo>
                    <a:pt x="2661" y="31858"/>
                  </a:lnTo>
                  <a:lnTo>
                    <a:pt x="3237" y="30851"/>
                  </a:lnTo>
                  <a:lnTo>
                    <a:pt x="3776" y="29808"/>
                  </a:lnTo>
                  <a:lnTo>
                    <a:pt x="4279" y="28730"/>
                  </a:lnTo>
                  <a:lnTo>
                    <a:pt x="4711" y="27615"/>
                  </a:lnTo>
                  <a:lnTo>
                    <a:pt x="5286" y="25997"/>
                  </a:lnTo>
                  <a:lnTo>
                    <a:pt x="5790" y="24343"/>
                  </a:lnTo>
                  <a:lnTo>
                    <a:pt x="6185" y="22941"/>
                  </a:lnTo>
                  <a:lnTo>
                    <a:pt x="6509" y="21466"/>
                  </a:lnTo>
                  <a:lnTo>
                    <a:pt x="6832" y="19956"/>
                  </a:lnTo>
                  <a:lnTo>
                    <a:pt x="7120" y="18446"/>
                  </a:lnTo>
                  <a:lnTo>
                    <a:pt x="7336" y="17224"/>
                  </a:lnTo>
                  <a:lnTo>
                    <a:pt x="7515" y="16037"/>
                  </a:lnTo>
                  <a:lnTo>
                    <a:pt x="7659" y="14851"/>
                  </a:lnTo>
                  <a:lnTo>
                    <a:pt x="7803" y="13700"/>
                  </a:lnTo>
                  <a:lnTo>
                    <a:pt x="7875" y="12585"/>
                  </a:lnTo>
                  <a:lnTo>
                    <a:pt x="7983" y="11471"/>
                  </a:lnTo>
                  <a:lnTo>
                    <a:pt x="8019" y="10356"/>
                  </a:lnTo>
                  <a:lnTo>
                    <a:pt x="8055" y="9313"/>
                  </a:lnTo>
                  <a:lnTo>
                    <a:pt x="8055" y="9170"/>
                  </a:lnTo>
                  <a:lnTo>
                    <a:pt x="8019" y="7983"/>
                  </a:lnTo>
                  <a:lnTo>
                    <a:pt x="7983" y="6797"/>
                  </a:lnTo>
                  <a:lnTo>
                    <a:pt x="7839" y="5610"/>
                  </a:lnTo>
                  <a:lnTo>
                    <a:pt x="7695" y="4459"/>
                  </a:lnTo>
                  <a:lnTo>
                    <a:pt x="7587" y="3884"/>
                  </a:lnTo>
                  <a:lnTo>
                    <a:pt x="7479" y="3309"/>
                  </a:lnTo>
                  <a:lnTo>
                    <a:pt x="7336" y="2734"/>
                  </a:lnTo>
                  <a:lnTo>
                    <a:pt x="7156" y="2158"/>
                  </a:lnTo>
                  <a:lnTo>
                    <a:pt x="6940" y="1619"/>
                  </a:lnTo>
                  <a:lnTo>
                    <a:pt x="6724" y="1044"/>
                  </a:lnTo>
                  <a:lnTo>
                    <a:pt x="6473" y="504"/>
                  </a:lnTo>
                  <a:lnTo>
                    <a:pt x="62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9"/>
            <p:cNvSpPr/>
            <p:nvPr/>
          </p:nvSpPr>
          <p:spPr>
            <a:xfrm>
              <a:off x="2140750" y="970700"/>
              <a:ext cx="213050" cy="884550"/>
            </a:xfrm>
            <a:custGeom>
              <a:rect b="b" l="l" r="r" t="t"/>
              <a:pathLst>
                <a:path extrusionOk="0" fill="none" h="35382" w="8522">
                  <a:moveTo>
                    <a:pt x="6688" y="1"/>
                  </a:moveTo>
                  <a:lnTo>
                    <a:pt x="6688" y="1"/>
                  </a:lnTo>
                  <a:lnTo>
                    <a:pt x="6940" y="540"/>
                  </a:lnTo>
                  <a:lnTo>
                    <a:pt x="7155" y="1080"/>
                  </a:lnTo>
                  <a:lnTo>
                    <a:pt x="7335" y="1619"/>
                  </a:lnTo>
                  <a:lnTo>
                    <a:pt x="7515" y="2194"/>
                  </a:lnTo>
                  <a:lnTo>
                    <a:pt x="7659" y="2770"/>
                  </a:lnTo>
                  <a:lnTo>
                    <a:pt x="7767" y="3345"/>
                  </a:lnTo>
                  <a:lnTo>
                    <a:pt x="7875" y="3920"/>
                  </a:lnTo>
                  <a:lnTo>
                    <a:pt x="7946" y="4495"/>
                  </a:lnTo>
                  <a:lnTo>
                    <a:pt x="7946" y="4495"/>
                  </a:lnTo>
                  <a:lnTo>
                    <a:pt x="8054" y="5646"/>
                  </a:lnTo>
                  <a:lnTo>
                    <a:pt x="8162" y="6833"/>
                  </a:lnTo>
                  <a:lnTo>
                    <a:pt x="8198" y="7983"/>
                  </a:lnTo>
                  <a:lnTo>
                    <a:pt x="8198" y="9170"/>
                  </a:lnTo>
                  <a:lnTo>
                    <a:pt x="8198" y="9170"/>
                  </a:lnTo>
                  <a:lnTo>
                    <a:pt x="8126" y="10320"/>
                  </a:lnTo>
                  <a:lnTo>
                    <a:pt x="8090" y="11507"/>
                  </a:lnTo>
                  <a:lnTo>
                    <a:pt x="7982" y="12657"/>
                  </a:lnTo>
                  <a:lnTo>
                    <a:pt x="7875" y="13808"/>
                  </a:lnTo>
                  <a:lnTo>
                    <a:pt x="7731" y="14994"/>
                  </a:lnTo>
                  <a:lnTo>
                    <a:pt x="7587" y="16145"/>
                  </a:lnTo>
                  <a:lnTo>
                    <a:pt x="7407" y="17296"/>
                  </a:lnTo>
                  <a:lnTo>
                    <a:pt x="7191" y="18446"/>
                  </a:lnTo>
                  <a:lnTo>
                    <a:pt x="7191" y="18446"/>
                  </a:lnTo>
                  <a:lnTo>
                    <a:pt x="6976" y="19597"/>
                  </a:lnTo>
                  <a:lnTo>
                    <a:pt x="6760" y="20747"/>
                  </a:lnTo>
                  <a:lnTo>
                    <a:pt x="6508" y="21898"/>
                  </a:lnTo>
                  <a:lnTo>
                    <a:pt x="6221" y="23013"/>
                  </a:lnTo>
                  <a:lnTo>
                    <a:pt x="5933" y="24163"/>
                  </a:lnTo>
                  <a:lnTo>
                    <a:pt x="5609" y="25278"/>
                  </a:lnTo>
                  <a:lnTo>
                    <a:pt x="5250" y="26392"/>
                  </a:lnTo>
                  <a:lnTo>
                    <a:pt x="4854" y="27507"/>
                  </a:lnTo>
                  <a:lnTo>
                    <a:pt x="4854" y="27507"/>
                  </a:lnTo>
                  <a:lnTo>
                    <a:pt x="4459" y="28586"/>
                  </a:lnTo>
                  <a:lnTo>
                    <a:pt x="3991" y="29664"/>
                  </a:lnTo>
                  <a:lnTo>
                    <a:pt x="3488" y="30743"/>
                  </a:lnTo>
                  <a:lnTo>
                    <a:pt x="2949" y="31750"/>
                  </a:lnTo>
                  <a:lnTo>
                    <a:pt x="2949" y="31750"/>
                  </a:lnTo>
                  <a:lnTo>
                    <a:pt x="2661" y="32289"/>
                  </a:lnTo>
                  <a:lnTo>
                    <a:pt x="2373" y="32757"/>
                  </a:lnTo>
                  <a:lnTo>
                    <a:pt x="2014" y="33260"/>
                  </a:lnTo>
                  <a:lnTo>
                    <a:pt x="1654" y="33727"/>
                  </a:lnTo>
                  <a:lnTo>
                    <a:pt x="1295" y="34159"/>
                  </a:lnTo>
                  <a:lnTo>
                    <a:pt x="863" y="34590"/>
                  </a:lnTo>
                  <a:lnTo>
                    <a:pt x="468" y="34986"/>
                  </a:lnTo>
                  <a:lnTo>
                    <a:pt x="0" y="35381"/>
                  </a:lnTo>
                  <a:lnTo>
                    <a:pt x="0" y="35381"/>
                  </a:lnTo>
                  <a:lnTo>
                    <a:pt x="468" y="34986"/>
                  </a:lnTo>
                  <a:lnTo>
                    <a:pt x="935" y="34626"/>
                  </a:lnTo>
                  <a:lnTo>
                    <a:pt x="1367" y="34195"/>
                  </a:lnTo>
                  <a:lnTo>
                    <a:pt x="1762" y="33799"/>
                  </a:lnTo>
                  <a:lnTo>
                    <a:pt x="2122" y="33332"/>
                  </a:lnTo>
                  <a:lnTo>
                    <a:pt x="2481" y="32864"/>
                  </a:lnTo>
                  <a:lnTo>
                    <a:pt x="2805" y="32361"/>
                  </a:lnTo>
                  <a:lnTo>
                    <a:pt x="3128" y="31858"/>
                  </a:lnTo>
                  <a:lnTo>
                    <a:pt x="3128" y="31858"/>
                  </a:lnTo>
                  <a:lnTo>
                    <a:pt x="3704" y="30851"/>
                  </a:lnTo>
                  <a:lnTo>
                    <a:pt x="4243" y="29808"/>
                  </a:lnTo>
                  <a:lnTo>
                    <a:pt x="4746" y="28730"/>
                  </a:lnTo>
                  <a:lnTo>
                    <a:pt x="5178" y="27615"/>
                  </a:lnTo>
                  <a:lnTo>
                    <a:pt x="5178" y="27615"/>
                  </a:lnTo>
                  <a:lnTo>
                    <a:pt x="5753" y="25997"/>
                  </a:lnTo>
                  <a:lnTo>
                    <a:pt x="6257" y="24343"/>
                  </a:lnTo>
                  <a:lnTo>
                    <a:pt x="6257" y="24343"/>
                  </a:lnTo>
                  <a:lnTo>
                    <a:pt x="6652" y="22941"/>
                  </a:lnTo>
                  <a:lnTo>
                    <a:pt x="6976" y="21466"/>
                  </a:lnTo>
                  <a:lnTo>
                    <a:pt x="7299" y="19956"/>
                  </a:lnTo>
                  <a:lnTo>
                    <a:pt x="7587" y="18446"/>
                  </a:lnTo>
                  <a:lnTo>
                    <a:pt x="7587" y="18446"/>
                  </a:lnTo>
                  <a:lnTo>
                    <a:pt x="7803" y="17224"/>
                  </a:lnTo>
                  <a:lnTo>
                    <a:pt x="7982" y="16037"/>
                  </a:lnTo>
                  <a:lnTo>
                    <a:pt x="8126" y="14851"/>
                  </a:lnTo>
                  <a:lnTo>
                    <a:pt x="8270" y="13700"/>
                  </a:lnTo>
                  <a:lnTo>
                    <a:pt x="8342" y="12585"/>
                  </a:lnTo>
                  <a:lnTo>
                    <a:pt x="8450" y="11471"/>
                  </a:lnTo>
                  <a:lnTo>
                    <a:pt x="8486" y="10356"/>
                  </a:lnTo>
                  <a:lnTo>
                    <a:pt x="8522" y="9313"/>
                  </a:lnTo>
                  <a:lnTo>
                    <a:pt x="8522" y="9313"/>
                  </a:lnTo>
                  <a:lnTo>
                    <a:pt x="8522" y="9170"/>
                  </a:lnTo>
                  <a:lnTo>
                    <a:pt x="8522" y="9170"/>
                  </a:lnTo>
                  <a:lnTo>
                    <a:pt x="8486" y="7983"/>
                  </a:lnTo>
                  <a:lnTo>
                    <a:pt x="8450" y="6797"/>
                  </a:lnTo>
                  <a:lnTo>
                    <a:pt x="8306" y="5610"/>
                  </a:lnTo>
                  <a:lnTo>
                    <a:pt x="8162" y="4459"/>
                  </a:lnTo>
                  <a:lnTo>
                    <a:pt x="8162" y="4459"/>
                  </a:lnTo>
                  <a:lnTo>
                    <a:pt x="8054" y="3884"/>
                  </a:lnTo>
                  <a:lnTo>
                    <a:pt x="7946" y="3309"/>
                  </a:lnTo>
                  <a:lnTo>
                    <a:pt x="7803" y="2734"/>
                  </a:lnTo>
                  <a:lnTo>
                    <a:pt x="7623" y="2158"/>
                  </a:lnTo>
                  <a:lnTo>
                    <a:pt x="7407" y="1619"/>
                  </a:lnTo>
                  <a:lnTo>
                    <a:pt x="7191" y="1044"/>
                  </a:lnTo>
                  <a:lnTo>
                    <a:pt x="6940" y="504"/>
                  </a:lnTo>
                  <a:lnTo>
                    <a:pt x="668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9"/>
            <p:cNvSpPr/>
            <p:nvPr/>
          </p:nvSpPr>
          <p:spPr>
            <a:xfrm>
              <a:off x="1933100" y="881725"/>
              <a:ext cx="234625" cy="223850"/>
            </a:xfrm>
            <a:custGeom>
              <a:rect b="b" l="l" r="r" t="t"/>
              <a:pathLst>
                <a:path extrusionOk="0" h="8954" w="9385">
                  <a:moveTo>
                    <a:pt x="0" y="0"/>
                  </a:moveTo>
                  <a:lnTo>
                    <a:pt x="1079" y="1187"/>
                  </a:lnTo>
                  <a:lnTo>
                    <a:pt x="2194" y="2373"/>
                  </a:lnTo>
                  <a:lnTo>
                    <a:pt x="3344" y="3524"/>
                  </a:lnTo>
                  <a:lnTo>
                    <a:pt x="4531" y="4675"/>
                  </a:lnTo>
                  <a:lnTo>
                    <a:pt x="5717" y="5753"/>
                  </a:lnTo>
                  <a:lnTo>
                    <a:pt x="6904" y="6868"/>
                  </a:lnTo>
                  <a:lnTo>
                    <a:pt x="8126" y="7947"/>
                  </a:lnTo>
                  <a:lnTo>
                    <a:pt x="8774" y="8450"/>
                  </a:lnTo>
                  <a:lnTo>
                    <a:pt x="9385" y="8953"/>
                  </a:lnTo>
                  <a:lnTo>
                    <a:pt x="9385" y="8953"/>
                  </a:lnTo>
                  <a:lnTo>
                    <a:pt x="8846" y="8378"/>
                  </a:lnTo>
                  <a:lnTo>
                    <a:pt x="8306" y="7767"/>
                  </a:lnTo>
                  <a:lnTo>
                    <a:pt x="7156" y="6580"/>
                  </a:lnTo>
                  <a:lnTo>
                    <a:pt x="6041" y="5430"/>
                  </a:lnTo>
                  <a:lnTo>
                    <a:pt x="4855" y="4315"/>
                  </a:lnTo>
                  <a:lnTo>
                    <a:pt x="2481" y="2086"/>
                  </a:lnTo>
                  <a:lnTo>
                    <a:pt x="1259" y="104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9"/>
            <p:cNvSpPr/>
            <p:nvPr/>
          </p:nvSpPr>
          <p:spPr>
            <a:xfrm>
              <a:off x="1722750" y="1674550"/>
              <a:ext cx="361400" cy="62950"/>
            </a:xfrm>
            <a:custGeom>
              <a:rect b="b" l="l" r="r" t="t"/>
              <a:pathLst>
                <a:path extrusionOk="0" h="2518" w="14456">
                  <a:moveTo>
                    <a:pt x="14455" y="0"/>
                  </a:moveTo>
                  <a:lnTo>
                    <a:pt x="12657" y="216"/>
                  </a:lnTo>
                  <a:lnTo>
                    <a:pt x="10824" y="468"/>
                  </a:lnTo>
                  <a:lnTo>
                    <a:pt x="9026" y="719"/>
                  </a:lnTo>
                  <a:lnTo>
                    <a:pt x="7192" y="1007"/>
                  </a:lnTo>
                  <a:lnTo>
                    <a:pt x="5394" y="1331"/>
                  </a:lnTo>
                  <a:lnTo>
                    <a:pt x="3596" y="1690"/>
                  </a:lnTo>
                  <a:lnTo>
                    <a:pt x="1799" y="2086"/>
                  </a:lnTo>
                  <a:lnTo>
                    <a:pt x="1" y="2517"/>
                  </a:lnTo>
                  <a:lnTo>
                    <a:pt x="936" y="2409"/>
                  </a:lnTo>
                  <a:lnTo>
                    <a:pt x="1835" y="2337"/>
                  </a:lnTo>
                  <a:lnTo>
                    <a:pt x="3668" y="2086"/>
                  </a:lnTo>
                  <a:lnTo>
                    <a:pt x="5466" y="1798"/>
                  </a:lnTo>
                  <a:lnTo>
                    <a:pt x="7300" y="1510"/>
                  </a:lnTo>
                  <a:lnTo>
                    <a:pt x="9098" y="1187"/>
                  </a:lnTo>
                  <a:lnTo>
                    <a:pt x="10895" y="827"/>
                  </a:lnTo>
                  <a:lnTo>
                    <a:pt x="12693" y="432"/>
                  </a:lnTo>
                  <a:lnTo>
                    <a:pt x="144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9"/>
            <p:cNvSpPr/>
            <p:nvPr/>
          </p:nvSpPr>
          <p:spPr>
            <a:xfrm>
              <a:off x="1521400" y="1554100"/>
              <a:ext cx="540275" cy="15300"/>
            </a:xfrm>
            <a:custGeom>
              <a:rect b="b" l="l" r="r" t="t"/>
              <a:pathLst>
                <a:path extrusionOk="0" h="612" w="21611">
                  <a:moveTo>
                    <a:pt x="16217" y="0"/>
                  </a:moveTo>
                  <a:lnTo>
                    <a:pt x="13484" y="36"/>
                  </a:lnTo>
                  <a:lnTo>
                    <a:pt x="10787" y="72"/>
                  </a:lnTo>
                  <a:lnTo>
                    <a:pt x="8127" y="144"/>
                  </a:lnTo>
                  <a:lnTo>
                    <a:pt x="5394" y="252"/>
                  </a:lnTo>
                  <a:lnTo>
                    <a:pt x="2697" y="396"/>
                  </a:lnTo>
                  <a:lnTo>
                    <a:pt x="1" y="575"/>
                  </a:lnTo>
                  <a:lnTo>
                    <a:pt x="2697" y="611"/>
                  </a:lnTo>
                  <a:lnTo>
                    <a:pt x="8091" y="611"/>
                  </a:lnTo>
                  <a:lnTo>
                    <a:pt x="10787" y="575"/>
                  </a:lnTo>
                  <a:lnTo>
                    <a:pt x="13520" y="504"/>
                  </a:lnTo>
                  <a:lnTo>
                    <a:pt x="16217" y="396"/>
                  </a:lnTo>
                  <a:lnTo>
                    <a:pt x="18913" y="252"/>
                  </a:lnTo>
                  <a:lnTo>
                    <a:pt x="20244" y="180"/>
                  </a:lnTo>
                  <a:lnTo>
                    <a:pt x="21610" y="72"/>
                  </a:lnTo>
                  <a:lnTo>
                    <a:pt x="20244" y="36"/>
                  </a:lnTo>
                  <a:lnTo>
                    <a:pt x="189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9"/>
            <p:cNvSpPr/>
            <p:nvPr/>
          </p:nvSpPr>
          <p:spPr>
            <a:xfrm>
              <a:off x="1682300" y="890700"/>
              <a:ext cx="443200" cy="320050"/>
            </a:xfrm>
            <a:custGeom>
              <a:rect b="b" l="l" r="r" t="t"/>
              <a:pathLst>
                <a:path extrusionOk="0" h="12802" w="17728">
                  <a:moveTo>
                    <a:pt x="1" y="1"/>
                  </a:moveTo>
                  <a:lnTo>
                    <a:pt x="1080" y="864"/>
                  </a:lnTo>
                  <a:lnTo>
                    <a:pt x="2158" y="1691"/>
                  </a:lnTo>
                  <a:lnTo>
                    <a:pt x="4316" y="3345"/>
                  </a:lnTo>
                  <a:lnTo>
                    <a:pt x="6509" y="4999"/>
                  </a:lnTo>
                  <a:lnTo>
                    <a:pt x="8702" y="6617"/>
                  </a:lnTo>
                  <a:lnTo>
                    <a:pt x="10931" y="8199"/>
                  </a:lnTo>
                  <a:lnTo>
                    <a:pt x="13197" y="9745"/>
                  </a:lnTo>
                  <a:lnTo>
                    <a:pt x="15426" y="11291"/>
                  </a:lnTo>
                  <a:lnTo>
                    <a:pt x="16576" y="12082"/>
                  </a:lnTo>
                  <a:lnTo>
                    <a:pt x="17727" y="12801"/>
                  </a:lnTo>
                  <a:lnTo>
                    <a:pt x="15570" y="11111"/>
                  </a:lnTo>
                  <a:lnTo>
                    <a:pt x="13412" y="9457"/>
                  </a:lnTo>
                  <a:lnTo>
                    <a:pt x="11219" y="7803"/>
                  </a:lnTo>
                  <a:lnTo>
                    <a:pt x="8990" y="6185"/>
                  </a:lnTo>
                  <a:lnTo>
                    <a:pt x="6796" y="4603"/>
                  </a:lnTo>
                  <a:lnTo>
                    <a:pt x="4531" y="3057"/>
                  </a:lnTo>
                  <a:lnTo>
                    <a:pt x="2266" y="151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9"/>
            <p:cNvSpPr/>
            <p:nvPr/>
          </p:nvSpPr>
          <p:spPr>
            <a:xfrm>
              <a:off x="1457575" y="1266450"/>
              <a:ext cx="621175" cy="116875"/>
            </a:xfrm>
            <a:custGeom>
              <a:rect b="b" l="l" r="r" t="t"/>
              <a:pathLst>
                <a:path extrusionOk="0" h="4675" w="24847">
                  <a:moveTo>
                    <a:pt x="1" y="0"/>
                  </a:moveTo>
                  <a:lnTo>
                    <a:pt x="1547" y="360"/>
                  </a:lnTo>
                  <a:lnTo>
                    <a:pt x="3093" y="719"/>
                  </a:lnTo>
                  <a:lnTo>
                    <a:pt x="6185" y="1367"/>
                  </a:lnTo>
                  <a:lnTo>
                    <a:pt x="9277" y="1978"/>
                  </a:lnTo>
                  <a:lnTo>
                    <a:pt x="12370" y="2589"/>
                  </a:lnTo>
                  <a:lnTo>
                    <a:pt x="18590" y="3668"/>
                  </a:lnTo>
                  <a:lnTo>
                    <a:pt x="21718" y="4207"/>
                  </a:lnTo>
                  <a:lnTo>
                    <a:pt x="24846" y="4675"/>
                  </a:lnTo>
                  <a:lnTo>
                    <a:pt x="21754" y="3955"/>
                  </a:lnTo>
                  <a:lnTo>
                    <a:pt x="18662" y="3272"/>
                  </a:lnTo>
                  <a:lnTo>
                    <a:pt x="15570" y="2661"/>
                  </a:lnTo>
                  <a:lnTo>
                    <a:pt x="12478" y="2050"/>
                  </a:lnTo>
                  <a:lnTo>
                    <a:pt x="9349" y="1510"/>
                  </a:lnTo>
                  <a:lnTo>
                    <a:pt x="6257" y="971"/>
                  </a:lnTo>
                  <a:lnTo>
                    <a:pt x="3129" y="46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9"/>
            <p:cNvSpPr/>
            <p:nvPr/>
          </p:nvSpPr>
          <p:spPr>
            <a:xfrm>
              <a:off x="2804125" y="1760850"/>
              <a:ext cx="485425" cy="577100"/>
            </a:xfrm>
            <a:custGeom>
              <a:rect b="b" l="l" r="r" t="t"/>
              <a:pathLst>
                <a:path extrusionOk="0" h="23084" w="19417">
                  <a:moveTo>
                    <a:pt x="8918" y="0"/>
                  </a:moveTo>
                  <a:lnTo>
                    <a:pt x="8558" y="36"/>
                  </a:lnTo>
                  <a:lnTo>
                    <a:pt x="8270" y="72"/>
                  </a:lnTo>
                  <a:lnTo>
                    <a:pt x="7983" y="180"/>
                  </a:lnTo>
                  <a:lnTo>
                    <a:pt x="7767" y="324"/>
                  </a:lnTo>
                  <a:lnTo>
                    <a:pt x="7551" y="503"/>
                  </a:lnTo>
                  <a:lnTo>
                    <a:pt x="7371" y="683"/>
                  </a:lnTo>
                  <a:lnTo>
                    <a:pt x="7264" y="899"/>
                  </a:lnTo>
                  <a:lnTo>
                    <a:pt x="7120" y="1115"/>
                  </a:lnTo>
                  <a:lnTo>
                    <a:pt x="6976" y="1582"/>
                  </a:lnTo>
                  <a:lnTo>
                    <a:pt x="6868" y="2014"/>
                  </a:lnTo>
                  <a:lnTo>
                    <a:pt x="6832" y="2445"/>
                  </a:lnTo>
                  <a:lnTo>
                    <a:pt x="6832" y="2769"/>
                  </a:lnTo>
                  <a:lnTo>
                    <a:pt x="6868" y="3056"/>
                  </a:lnTo>
                  <a:lnTo>
                    <a:pt x="6293" y="3056"/>
                  </a:lnTo>
                  <a:lnTo>
                    <a:pt x="5969" y="3092"/>
                  </a:lnTo>
                  <a:lnTo>
                    <a:pt x="5574" y="3164"/>
                  </a:lnTo>
                  <a:lnTo>
                    <a:pt x="5178" y="3308"/>
                  </a:lnTo>
                  <a:lnTo>
                    <a:pt x="4962" y="3416"/>
                  </a:lnTo>
                  <a:lnTo>
                    <a:pt x="4783" y="3560"/>
                  </a:lnTo>
                  <a:lnTo>
                    <a:pt x="4639" y="3739"/>
                  </a:lnTo>
                  <a:lnTo>
                    <a:pt x="4495" y="3919"/>
                  </a:lnTo>
                  <a:lnTo>
                    <a:pt x="4315" y="4171"/>
                  </a:lnTo>
                  <a:lnTo>
                    <a:pt x="4207" y="4423"/>
                  </a:lnTo>
                  <a:lnTo>
                    <a:pt x="4135" y="4674"/>
                  </a:lnTo>
                  <a:lnTo>
                    <a:pt x="4064" y="4926"/>
                  </a:lnTo>
                  <a:lnTo>
                    <a:pt x="4064" y="5178"/>
                  </a:lnTo>
                  <a:lnTo>
                    <a:pt x="4064" y="5429"/>
                  </a:lnTo>
                  <a:lnTo>
                    <a:pt x="4135" y="5861"/>
                  </a:lnTo>
                  <a:lnTo>
                    <a:pt x="4243" y="6220"/>
                  </a:lnTo>
                  <a:lnTo>
                    <a:pt x="4351" y="6508"/>
                  </a:lnTo>
                  <a:lnTo>
                    <a:pt x="4495" y="6796"/>
                  </a:lnTo>
                  <a:lnTo>
                    <a:pt x="3884" y="6796"/>
                  </a:lnTo>
                  <a:lnTo>
                    <a:pt x="3560" y="6832"/>
                  </a:lnTo>
                  <a:lnTo>
                    <a:pt x="3165" y="6939"/>
                  </a:lnTo>
                  <a:lnTo>
                    <a:pt x="2805" y="7047"/>
                  </a:lnTo>
                  <a:lnTo>
                    <a:pt x="2625" y="7155"/>
                  </a:lnTo>
                  <a:lnTo>
                    <a:pt x="2482" y="7263"/>
                  </a:lnTo>
                  <a:lnTo>
                    <a:pt x="2338" y="7371"/>
                  </a:lnTo>
                  <a:lnTo>
                    <a:pt x="2230" y="7515"/>
                  </a:lnTo>
                  <a:lnTo>
                    <a:pt x="2086" y="7838"/>
                  </a:lnTo>
                  <a:lnTo>
                    <a:pt x="1978" y="8126"/>
                  </a:lnTo>
                  <a:lnTo>
                    <a:pt x="1906" y="8450"/>
                  </a:lnTo>
                  <a:lnTo>
                    <a:pt x="1870" y="8737"/>
                  </a:lnTo>
                  <a:lnTo>
                    <a:pt x="1870" y="9025"/>
                  </a:lnTo>
                  <a:lnTo>
                    <a:pt x="1906" y="9313"/>
                  </a:lnTo>
                  <a:lnTo>
                    <a:pt x="2014" y="9852"/>
                  </a:lnTo>
                  <a:lnTo>
                    <a:pt x="2194" y="10283"/>
                  </a:lnTo>
                  <a:lnTo>
                    <a:pt x="2338" y="10643"/>
                  </a:lnTo>
                  <a:lnTo>
                    <a:pt x="2553" y="10967"/>
                  </a:lnTo>
                  <a:lnTo>
                    <a:pt x="2158" y="10967"/>
                  </a:lnTo>
                  <a:lnTo>
                    <a:pt x="1798" y="11038"/>
                  </a:lnTo>
                  <a:lnTo>
                    <a:pt x="1439" y="11146"/>
                  </a:lnTo>
                  <a:lnTo>
                    <a:pt x="1115" y="11326"/>
                  </a:lnTo>
                  <a:lnTo>
                    <a:pt x="828" y="11542"/>
                  </a:lnTo>
                  <a:lnTo>
                    <a:pt x="576" y="11829"/>
                  </a:lnTo>
                  <a:lnTo>
                    <a:pt x="396" y="12117"/>
                  </a:lnTo>
                  <a:lnTo>
                    <a:pt x="252" y="12477"/>
                  </a:lnTo>
                  <a:lnTo>
                    <a:pt x="144" y="12800"/>
                  </a:lnTo>
                  <a:lnTo>
                    <a:pt x="72" y="13124"/>
                  </a:lnTo>
                  <a:lnTo>
                    <a:pt x="37" y="13483"/>
                  </a:lnTo>
                  <a:lnTo>
                    <a:pt x="1" y="13807"/>
                  </a:lnTo>
                  <a:lnTo>
                    <a:pt x="37" y="14562"/>
                  </a:lnTo>
                  <a:lnTo>
                    <a:pt x="108" y="15317"/>
                  </a:lnTo>
                  <a:lnTo>
                    <a:pt x="252" y="16108"/>
                  </a:lnTo>
                  <a:lnTo>
                    <a:pt x="432" y="16863"/>
                  </a:lnTo>
                  <a:lnTo>
                    <a:pt x="648" y="17654"/>
                  </a:lnTo>
                  <a:lnTo>
                    <a:pt x="899" y="18373"/>
                  </a:lnTo>
                  <a:lnTo>
                    <a:pt x="1151" y="19093"/>
                  </a:lnTo>
                  <a:lnTo>
                    <a:pt x="1403" y="19740"/>
                  </a:lnTo>
                  <a:lnTo>
                    <a:pt x="1906" y="20818"/>
                  </a:lnTo>
                  <a:lnTo>
                    <a:pt x="2230" y="21573"/>
                  </a:lnTo>
                  <a:lnTo>
                    <a:pt x="2374" y="21825"/>
                  </a:lnTo>
                  <a:lnTo>
                    <a:pt x="3273" y="19704"/>
                  </a:lnTo>
                  <a:lnTo>
                    <a:pt x="4100" y="17690"/>
                  </a:lnTo>
                  <a:lnTo>
                    <a:pt x="4315" y="17762"/>
                  </a:lnTo>
                  <a:lnTo>
                    <a:pt x="4567" y="17870"/>
                  </a:lnTo>
                  <a:lnTo>
                    <a:pt x="5034" y="18194"/>
                  </a:lnTo>
                  <a:lnTo>
                    <a:pt x="5538" y="18589"/>
                  </a:lnTo>
                  <a:lnTo>
                    <a:pt x="6077" y="19057"/>
                  </a:lnTo>
                  <a:lnTo>
                    <a:pt x="7120" y="20135"/>
                  </a:lnTo>
                  <a:lnTo>
                    <a:pt x="8163" y="21250"/>
                  </a:lnTo>
                  <a:lnTo>
                    <a:pt x="8702" y="21753"/>
                  </a:lnTo>
                  <a:lnTo>
                    <a:pt x="9241" y="22221"/>
                  </a:lnTo>
                  <a:lnTo>
                    <a:pt x="9745" y="22580"/>
                  </a:lnTo>
                  <a:lnTo>
                    <a:pt x="9996" y="22760"/>
                  </a:lnTo>
                  <a:lnTo>
                    <a:pt x="10248" y="22868"/>
                  </a:lnTo>
                  <a:lnTo>
                    <a:pt x="10500" y="22976"/>
                  </a:lnTo>
                  <a:lnTo>
                    <a:pt x="10751" y="23048"/>
                  </a:lnTo>
                  <a:lnTo>
                    <a:pt x="10967" y="23084"/>
                  </a:lnTo>
                  <a:lnTo>
                    <a:pt x="11219" y="23084"/>
                  </a:lnTo>
                  <a:lnTo>
                    <a:pt x="11434" y="23048"/>
                  </a:lnTo>
                  <a:lnTo>
                    <a:pt x="11686" y="22940"/>
                  </a:lnTo>
                  <a:lnTo>
                    <a:pt x="11902" y="22832"/>
                  </a:lnTo>
                  <a:lnTo>
                    <a:pt x="12118" y="22652"/>
                  </a:lnTo>
                  <a:lnTo>
                    <a:pt x="12333" y="22400"/>
                  </a:lnTo>
                  <a:lnTo>
                    <a:pt x="12477" y="22113"/>
                  </a:lnTo>
                  <a:lnTo>
                    <a:pt x="12621" y="21825"/>
                  </a:lnTo>
                  <a:lnTo>
                    <a:pt x="12693" y="21502"/>
                  </a:lnTo>
                  <a:lnTo>
                    <a:pt x="12729" y="21178"/>
                  </a:lnTo>
                  <a:lnTo>
                    <a:pt x="12729" y="20854"/>
                  </a:lnTo>
                  <a:lnTo>
                    <a:pt x="12693" y="20531"/>
                  </a:lnTo>
                  <a:lnTo>
                    <a:pt x="12657" y="20207"/>
                  </a:lnTo>
                  <a:lnTo>
                    <a:pt x="12513" y="19632"/>
                  </a:lnTo>
                  <a:lnTo>
                    <a:pt x="12333" y="19128"/>
                  </a:lnTo>
                  <a:lnTo>
                    <a:pt x="12118" y="18625"/>
                  </a:lnTo>
                  <a:lnTo>
                    <a:pt x="12261" y="18769"/>
                  </a:lnTo>
                  <a:lnTo>
                    <a:pt x="12621" y="19021"/>
                  </a:lnTo>
                  <a:lnTo>
                    <a:pt x="13088" y="19344"/>
                  </a:lnTo>
                  <a:lnTo>
                    <a:pt x="13340" y="19488"/>
                  </a:lnTo>
                  <a:lnTo>
                    <a:pt x="13664" y="19632"/>
                  </a:lnTo>
                  <a:lnTo>
                    <a:pt x="13951" y="19776"/>
                  </a:lnTo>
                  <a:lnTo>
                    <a:pt x="14275" y="19848"/>
                  </a:lnTo>
                  <a:lnTo>
                    <a:pt x="14599" y="19884"/>
                  </a:lnTo>
                  <a:lnTo>
                    <a:pt x="14922" y="19848"/>
                  </a:lnTo>
                  <a:lnTo>
                    <a:pt x="15210" y="19776"/>
                  </a:lnTo>
                  <a:lnTo>
                    <a:pt x="15497" y="19632"/>
                  </a:lnTo>
                  <a:lnTo>
                    <a:pt x="15785" y="19416"/>
                  </a:lnTo>
                  <a:lnTo>
                    <a:pt x="16037" y="19093"/>
                  </a:lnTo>
                  <a:lnTo>
                    <a:pt x="16253" y="18697"/>
                  </a:lnTo>
                  <a:lnTo>
                    <a:pt x="16360" y="18301"/>
                  </a:lnTo>
                  <a:lnTo>
                    <a:pt x="16396" y="17906"/>
                  </a:lnTo>
                  <a:lnTo>
                    <a:pt x="16396" y="17510"/>
                  </a:lnTo>
                  <a:lnTo>
                    <a:pt x="16324" y="17115"/>
                  </a:lnTo>
                  <a:lnTo>
                    <a:pt x="16217" y="16719"/>
                  </a:lnTo>
                  <a:lnTo>
                    <a:pt x="16037" y="16324"/>
                  </a:lnTo>
                  <a:lnTo>
                    <a:pt x="15893" y="15964"/>
                  </a:lnTo>
                  <a:lnTo>
                    <a:pt x="15677" y="15605"/>
                  </a:lnTo>
                  <a:lnTo>
                    <a:pt x="15497" y="15281"/>
                  </a:lnTo>
                  <a:lnTo>
                    <a:pt x="15102" y="14742"/>
                  </a:lnTo>
                  <a:lnTo>
                    <a:pt x="14778" y="14382"/>
                  </a:lnTo>
                  <a:lnTo>
                    <a:pt x="14635" y="14203"/>
                  </a:lnTo>
                  <a:lnTo>
                    <a:pt x="15174" y="14526"/>
                  </a:lnTo>
                  <a:lnTo>
                    <a:pt x="15713" y="14778"/>
                  </a:lnTo>
                  <a:lnTo>
                    <a:pt x="16001" y="14886"/>
                  </a:lnTo>
                  <a:lnTo>
                    <a:pt x="16324" y="14994"/>
                  </a:lnTo>
                  <a:lnTo>
                    <a:pt x="16648" y="15065"/>
                  </a:lnTo>
                  <a:lnTo>
                    <a:pt x="16972" y="15101"/>
                  </a:lnTo>
                  <a:lnTo>
                    <a:pt x="17295" y="15101"/>
                  </a:lnTo>
                  <a:lnTo>
                    <a:pt x="17583" y="15065"/>
                  </a:lnTo>
                  <a:lnTo>
                    <a:pt x="17907" y="14958"/>
                  </a:lnTo>
                  <a:lnTo>
                    <a:pt x="18158" y="14778"/>
                  </a:lnTo>
                  <a:lnTo>
                    <a:pt x="18410" y="14526"/>
                  </a:lnTo>
                  <a:lnTo>
                    <a:pt x="18626" y="14203"/>
                  </a:lnTo>
                  <a:lnTo>
                    <a:pt x="18733" y="13987"/>
                  </a:lnTo>
                  <a:lnTo>
                    <a:pt x="18769" y="13807"/>
                  </a:lnTo>
                  <a:lnTo>
                    <a:pt x="18877" y="13376"/>
                  </a:lnTo>
                  <a:lnTo>
                    <a:pt x="18877" y="12944"/>
                  </a:lnTo>
                  <a:lnTo>
                    <a:pt x="18805" y="12549"/>
                  </a:lnTo>
                  <a:lnTo>
                    <a:pt x="18698" y="12117"/>
                  </a:lnTo>
                  <a:lnTo>
                    <a:pt x="18518" y="11686"/>
                  </a:lnTo>
                  <a:lnTo>
                    <a:pt x="18338" y="11290"/>
                  </a:lnTo>
                  <a:lnTo>
                    <a:pt x="18122" y="10931"/>
                  </a:lnTo>
                  <a:lnTo>
                    <a:pt x="17691" y="10247"/>
                  </a:lnTo>
                  <a:lnTo>
                    <a:pt x="17259" y="9672"/>
                  </a:lnTo>
                  <a:lnTo>
                    <a:pt x="16828" y="9205"/>
                  </a:lnTo>
                  <a:lnTo>
                    <a:pt x="17223" y="9384"/>
                  </a:lnTo>
                  <a:lnTo>
                    <a:pt x="17583" y="9564"/>
                  </a:lnTo>
                  <a:lnTo>
                    <a:pt x="18050" y="9672"/>
                  </a:lnTo>
                  <a:lnTo>
                    <a:pt x="18266" y="9708"/>
                  </a:lnTo>
                  <a:lnTo>
                    <a:pt x="18482" y="9672"/>
                  </a:lnTo>
                  <a:lnTo>
                    <a:pt x="18698" y="9636"/>
                  </a:lnTo>
                  <a:lnTo>
                    <a:pt x="18913" y="9564"/>
                  </a:lnTo>
                  <a:lnTo>
                    <a:pt x="19093" y="9420"/>
                  </a:lnTo>
                  <a:lnTo>
                    <a:pt x="19237" y="9205"/>
                  </a:lnTo>
                  <a:lnTo>
                    <a:pt x="19345" y="8917"/>
                  </a:lnTo>
                  <a:lnTo>
                    <a:pt x="19417" y="8557"/>
                  </a:lnTo>
                  <a:lnTo>
                    <a:pt x="19417" y="8126"/>
                  </a:lnTo>
                  <a:lnTo>
                    <a:pt x="19381" y="7730"/>
                  </a:lnTo>
                  <a:lnTo>
                    <a:pt x="19273" y="7299"/>
                  </a:lnTo>
                  <a:lnTo>
                    <a:pt x="19129" y="6868"/>
                  </a:lnTo>
                  <a:lnTo>
                    <a:pt x="18949" y="6436"/>
                  </a:lnTo>
                  <a:lnTo>
                    <a:pt x="18698" y="6005"/>
                  </a:lnTo>
                  <a:lnTo>
                    <a:pt x="18410" y="5573"/>
                  </a:lnTo>
                  <a:lnTo>
                    <a:pt x="18122" y="5142"/>
                  </a:lnTo>
                  <a:lnTo>
                    <a:pt x="17763" y="4746"/>
                  </a:lnTo>
                  <a:lnTo>
                    <a:pt x="17367" y="4315"/>
                  </a:lnTo>
                  <a:lnTo>
                    <a:pt x="16972" y="3919"/>
                  </a:lnTo>
                  <a:lnTo>
                    <a:pt x="16540" y="3524"/>
                  </a:lnTo>
                  <a:lnTo>
                    <a:pt x="16073" y="3164"/>
                  </a:lnTo>
                  <a:lnTo>
                    <a:pt x="15605" y="2805"/>
                  </a:lnTo>
                  <a:lnTo>
                    <a:pt x="14599" y="2121"/>
                  </a:lnTo>
                  <a:lnTo>
                    <a:pt x="13592" y="1510"/>
                  </a:lnTo>
                  <a:lnTo>
                    <a:pt x="12549" y="1007"/>
                  </a:lnTo>
                  <a:lnTo>
                    <a:pt x="11542" y="575"/>
                  </a:lnTo>
                  <a:lnTo>
                    <a:pt x="11039" y="396"/>
                  </a:lnTo>
                  <a:lnTo>
                    <a:pt x="10572" y="252"/>
                  </a:lnTo>
                  <a:lnTo>
                    <a:pt x="10140" y="144"/>
                  </a:lnTo>
                  <a:lnTo>
                    <a:pt x="9709" y="72"/>
                  </a:lnTo>
                  <a:lnTo>
                    <a:pt x="9277" y="36"/>
                  </a:lnTo>
                  <a:lnTo>
                    <a:pt x="8918"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9"/>
            <p:cNvSpPr/>
            <p:nvPr/>
          </p:nvSpPr>
          <p:spPr>
            <a:xfrm>
              <a:off x="2981200" y="1836350"/>
              <a:ext cx="247225" cy="160925"/>
            </a:xfrm>
            <a:custGeom>
              <a:rect b="b" l="l" r="r" t="t"/>
              <a:pathLst>
                <a:path extrusionOk="0" h="6437" w="9889">
                  <a:moveTo>
                    <a:pt x="1" y="0"/>
                  </a:moveTo>
                  <a:lnTo>
                    <a:pt x="1" y="36"/>
                  </a:lnTo>
                  <a:lnTo>
                    <a:pt x="1" y="72"/>
                  </a:lnTo>
                  <a:lnTo>
                    <a:pt x="1331" y="683"/>
                  </a:lnTo>
                  <a:lnTo>
                    <a:pt x="2590" y="1367"/>
                  </a:lnTo>
                  <a:lnTo>
                    <a:pt x="3848" y="2122"/>
                  </a:lnTo>
                  <a:lnTo>
                    <a:pt x="5107" y="2877"/>
                  </a:lnTo>
                  <a:lnTo>
                    <a:pt x="6293" y="3704"/>
                  </a:lnTo>
                  <a:lnTo>
                    <a:pt x="7480" y="4567"/>
                  </a:lnTo>
                  <a:lnTo>
                    <a:pt x="8630" y="5466"/>
                  </a:lnTo>
                  <a:lnTo>
                    <a:pt x="9709" y="6400"/>
                  </a:lnTo>
                  <a:lnTo>
                    <a:pt x="9817" y="6436"/>
                  </a:lnTo>
                  <a:lnTo>
                    <a:pt x="9889" y="6400"/>
                  </a:lnTo>
                  <a:lnTo>
                    <a:pt x="9889" y="6329"/>
                  </a:lnTo>
                  <a:lnTo>
                    <a:pt x="9889" y="6257"/>
                  </a:lnTo>
                  <a:lnTo>
                    <a:pt x="9421" y="5681"/>
                  </a:lnTo>
                  <a:lnTo>
                    <a:pt x="8918" y="5142"/>
                  </a:lnTo>
                  <a:lnTo>
                    <a:pt x="8379" y="4639"/>
                  </a:lnTo>
                  <a:lnTo>
                    <a:pt x="7839" y="4135"/>
                  </a:lnTo>
                  <a:lnTo>
                    <a:pt x="7264" y="3668"/>
                  </a:lnTo>
                  <a:lnTo>
                    <a:pt x="6653" y="3200"/>
                  </a:lnTo>
                  <a:lnTo>
                    <a:pt x="6041" y="2769"/>
                  </a:lnTo>
                  <a:lnTo>
                    <a:pt x="5430" y="2373"/>
                  </a:lnTo>
                  <a:lnTo>
                    <a:pt x="4783" y="1978"/>
                  </a:lnTo>
                  <a:lnTo>
                    <a:pt x="4136" y="1618"/>
                  </a:lnTo>
                  <a:lnTo>
                    <a:pt x="3453" y="1295"/>
                  </a:lnTo>
                  <a:lnTo>
                    <a:pt x="2769" y="971"/>
                  </a:lnTo>
                  <a:lnTo>
                    <a:pt x="2086" y="683"/>
                  </a:lnTo>
                  <a:lnTo>
                    <a:pt x="1403" y="432"/>
                  </a:lnTo>
                  <a:lnTo>
                    <a:pt x="720" y="216"/>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
            <p:cNvSpPr/>
            <p:nvPr/>
          </p:nvSpPr>
          <p:spPr>
            <a:xfrm>
              <a:off x="2913800" y="1928025"/>
              <a:ext cx="260700" cy="192400"/>
            </a:xfrm>
            <a:custGeom>
              <a:rect b="b" l="l" r="r" t="t"/>
              <a:pathLst>
                <a:path extrusionOk="0" h="7696" w="10428">
                  <a:moveTo>
                    <a:pt x="0" y="1"/>
                  </a:moveTo>
                  <a:lnTo>
                    <a:pt x="0" y="37"/>
                  </a:lnTo>
                  <a:lnTo>
                    <a:pt x="36" y="73"/>
                  </a:lnTo>
                  <a:lnTo>
                    <a:pt x="683" y="360"/>
                  </a:lnTo>
                  <a:lnTo>
                    <a:pt x="1366" y="720"/>
                  </a:lnTo>
                  <a:lnTo>
                    <a:pt x="2050" y="1115"/>
                  </a:lnTo>
                  <a:lnTo>
                    <a:pt x="2805" y="1547"/>
                  </a:lnTo>
                  <a:lnTo>
                    <a:pt x="4279" y="2482"/>
                  </a:lnTo>
                  <a:lnTo>
                    <a:pt x="5753" y="3524"/>
                  </a:lnTo>
                  <a:lnTo>
                    <a:pt x="7155" y="4567"/>
                  </a:lnTo>
                  <a:lnTo>
                    <a:pt x="7803" y="5106"/>
                  </a:lnTo>
                  <a:lnTo>
                    <a:pt x="8414" y="5646"/>
                  </a:lnTo>
                  <a:lnTo>
                    <a:pt x="8989" y="6185"/>
                  </a:lnTo>
                  <a:lnTo>
                    <a:pt x="9492" y="6689"/>
                  </a:lnTo>
                  <a:lnTo>
                    <a:pt x="9924" y="7192"/>
                  </a:lnTo>
                  <a:lnTo>
                    <a:pt x="10319" y="7659"/>
                  </a:lnTo>
                  <a:lnTo>
                    <a:pt x="10355" y="7695"/>
                  </a:lnTo>
                  <a:lnTo>
                    <a:pt x="10427" y="7659"/>
                  </a:lnTo>
                  <a:lnTo>
                    <a:pt x="10427" y="7551"/>
                  </a:lnTo>
                  <a:lnTo>
                    <a:pt x="10391" y="7444"/>
                  </a:lnTo>
                  <a:lnTo>
                    <a:pt x="9924" y="6760"/>
                  </a:lnTo>
                  <a:lnTo>
                    <a:pt x="9421" y="6077"/>
                  </a:lnTo>
                  <a:lnTo>
                    <a:pt x="8881" y="5466"/>
                  </a:lnTo>
                  <a:lnTo>
                    <a:pt x="8306" y="4855"/>
                  </a:lnTo>
                  <a:lnTo>
                    <a:pt x="7695" y="4244"/>
                  </a:lnTo>
                  <a:lnTo>
                    <a:pt x="7083" y="3704"/>
                  </a:lnTo>
                  <a:lnTo>
                    <a:pt x="6436" y="3201"/>
                  </a:lnTo>
                  <a:lnTo>
                    <a:pt x="5753" y="2697"/>
                  </a:lnTo>
                  <a:lnTo>
                    <a:pt x="5070" y="2230"/>
                  </a:lnTo>
                  <a:lnTo>
                    <a:pt x="4387" y="1799"/>
                  </a:lnTo>
                  <a:lnTo>
                    <a:pt x="3668" y="1439"/>
                  </a:lnTo>
                  <a:lnTo>
                    <a:pt x="2949" y="1079"/>
                  </a:lnTo>
                  <a:lnTo>
                    <a:pt x="2229" y="756"/>
                  </a:lnTo>
                  <a:lnTo>
                    <a:pt x="1510" y="468"/>
                  </a:lnTo>
                  <a:lnTo>
                    <a:pt x="791" y="217"/>
                  </a:lnTo>
                  <a:lnTo>
                    <a:pt x="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9"/>
            <p:cNvSpPr/>
            <p:nvPr/>
          </p:nvSpPr>
          <p:spPr>
            <a:xfrm>
              <a:off x="2870650" y="2033200"/>
              <a:ext cx="240925" cy="201375"/>
            </a:xfrm>
            <a:custGeom>
              <a:rect b="b" l="l" r="r" t="t"/>
              <a:pathLst>
                <a:path extrusionOk="0" h="8055" w="9637">
                  <a:moveTo>
                    <a:pt x="36" y="1"/>
                  </a:moveTo>
                  <a:lnTo>
                    <a:pt x="36" y="37"/>
                  </a:lnTo>
                  <a:lnTo>
                    <a:pt x="0" y="37"/>
                  </a:lnTo>
                  <a:lnTo>
                    <a:pt x="0" y="73"/>
                  </a:lnTo>
                  <a:lnTo>
                    <a:pt x="0" y="108"/>
                  </a:lnTo>
                  <a:lnTo>
                    <a:pt x="1403" y="864"/>
                  </a:lnTo>
                  <a:lnTo>
                    <a:pt x="2733" y="1655"/>
                  </a:lnTo>
                  <a:lnTo>
                    <a:pt x="4027" y="2553"/>
                  </a:lnTo>
                  <a:lnTo>
                    <a:pt x="4639" y="2985"/>
                  </a:lnTo>
                  <a:lnTo>
                    <a:pt x="5250" y="3488"/>
                  </a:lnTo>
                  <a:lnTo>
                    <a:pt x="5861" y="3956"/>
                  </a:lnTo>
                  <a:lnTo>
                    <a:pt x="6436" y="4495"/>
                  </a:lnTo>
                  <a:lnTo>
                    <a:pt x="6976" y="4998"/>
                  </a:lnTo>
                  <a:lnTo>
                    <a:pt x="7515" y="5574"/>
                  </a:lnTo>
                  <a:lnTo>
                    <a:pt x="8054" y="6149"/>
                  </a:lnTo>
                  <a:lnTo>
                    <a:pt x="8558" y="6760"/>
                  </a:lnTo>
                  <a:lnTo>
                    <a:pt x="9025" y="7372"/>
                  </a:lnTo>
                  <a:lnTo>
                    <a:pt x="9493" y="8019"/>
                  </a:lnTo>
                  <a:lnTo>
                    <a:pt x="9565" y="8055"/>
                  </a:lnTo>
                  <a:lnTo>
                    <a:pt x="9600" y="8019"/>
                  </a:lnTo>
                  <a:lnTo>
                    <a:pt x="9636" y="7983"/>
                  </a:lnTo>
                  <a:lnTo>
                    <a:pt x="9636" y="7947"/>
                  </a:lnTo>
                  <a:lnTo>
                    <a:pt x="9313" y="7264"/>
                  </a:lnTo>
                  <a:lnTo>
                    <a:pt x="8989" y="6616"/>
                  </a:lnTo>
                  <a:lnTo>
                    <a:pt x="8594" y="6005"/>
                  </a:lnTo>
                  <a:lnTo>
                    <a:pt x="8162" y="5394"/>
                  </a:lnTo>
                  <a:lnTo>
                    <a:pt x="7695" y="4819"/>
                  </a:lnTo>
                  <a:lnTo>
                    <a:pt x="7191" y="4279"/>
                  </a:lnTo>
                  <a:lnTo>
                    <a:pt x="6652" y="3776"/>
                  </a:lnTo>
                  <a:lnTo>
                    <a:pt x="6077" y="3309"/>
                  </a:lnTo>
                  <a:lnTo>
                    <a:pt x="5430" y="2805"/>
                  </a:lnTo>
                  <a:lnTo>
                    <a:pt x="4746" y="2302"/>
                  </a:lnTo>
                  <a:lnTo>
                    <a:pt x="3991" y="1834"/>
                  </a:lnTo>
                  <a:lnTo>
                    <a:pt x="3236" y="1367"/>
                  </a:lnTo>
                  <a:lnTo>
                    <a:pt x="2445" y="935"/>
                  </a:lnTo>
                  <a:lnTo>
                    <a:pt x="1654" y="540"/>
                  </a:lnTo>
                  <a:lnTo>
                    <a:pt x="827" y="252"/>
                  </a:lnTo>
                  <a:lnTo>
                    <a:pt x="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9"/>
            <p:cNvSpPr/>
            <p:nvPr/>
          </p:nvSpPr>
          <p:spPr>
            <a:xfrm>
              <a:off x="2905700" y="1991850"/>
              <a:ext cx="380250" cy="351500"/>
            </a:xfrm>
            <a:custGeom>
              <a:rect b="b" l="l" r="r" t="t"/>
              <a:pathLst>
                <a:path extrusionOk="0" h="14060" w="15210">
                  <a:moveTo>
                    <a:pt x="12873" y="1"/>
                  </a:moveTo>
                  <a:lnTo>
                    <a:pt x="12873" y="37"/>
                  </a:lnTo>
                  <a:lnTo>
                    <a:pt x="12801" y="73"/>
                  </a:lnTo>
                  <a:lnTo>
                    <a:pt x="12765" y="109"/>
                  </a:lnTo>
                  <a:lnTo>
                    <a:pt x="12729" y="144"/>
                  </a:lnTo>
                  <a:lnTo>
                    <a:pt x="12765" y="180"/>
                  </a:lnTo>
                  <a:lnTo>
                    <a:pt x="12981" y="504"/>
                  </a:lnTo>
                  <a:lnTo>
                    <a:pt x="13304" y="1007"/>
                  </a:lnTo>
                  <a:lnTo>
                    <a:pt x="13664" y="1655"/>
                  </a:lnTo>
                  <a:lnTo>
                    <a:pt x="14023" y="2410"/>
                  </a:lnTo>
                  <a:lnTo>
                    <a:pt x="14311" y="3165"/>
                  </a:lnTo>
                  <a:lnTo>
                    <a:pt x="14419" y="3524"/>
                  </a:lnTo>
                  <a:lnTo>
                    <a:pt x="14491" y="3884"/>
                  </a:lnTo>
                  <a:lnTo>
                    <a:pt x="14527" y="4243"/>
                  </a:lnTo>
                  <a:lnTo>
                    <a:pt x="14491" y="4531"/>
                  </a:lnTo>
                  <a:lnTo>
                    <a:pt x="14419" y="4783"/>
                  </a:lnTo>
                  <a:lnTo>
                    <a:pt x="14311" y="5034"/>
                  </a:lnTo>
                  <a:lnTo>
                    <a:pt x="14167" y="5178"/>
                  </a:lnTo>
                  <a:lnTo>
                    <a:pt x="13987" y="5286"/>
                  </a:lnTo>
                  <a:lnTo>
                    <a:pt x="13808" y="5358"/>
                  </a:lnTo>
                  <a:lnTo>
                    <a:pt x="13628" y="5430"/>
                  </a:lnTo>
                  <a:lnTo>
                    <a:pt x="13196" y="5502"/>
                  </a:lnTo>
                  <a:lnTo>
                    <a:pt x="12801" y="5502"/>
                  </a:lnTo>
                  <a:lnTo>
                    <a:pt x="12369" y="5466"/>
                  </a:lnTo>
                  <a:lnTo>
                    <a:pt x="11974" y="5358"/>
                  </a:lnTo>
                  <a:lnTo>
                    <a:pt x="11650" y="5214"/>
                  </a:lnTo>
                  <a:lnTo>
                    <a:pt x="11399" y="5070"/>
                  </a:lnTo>
                  <a:lnTo>
                    <a:pt x="9960" y="4100"/>
                  </a:lnTo>
                  <a:lnTo>
                    <a:pt x="10967" y="5502"/>
                  </a:lnTo>
                  <a:lnTo>
                    <a:pt x="11255" y="6005"/>
                  </a:lnTo>
                  <a:lnTo>
                    <a:pt x="11542" y="6509"/>
                  </a:lnTo>
                  <a:lnTo>
                    <a:pt x="11758" y="7012"/>
                  </a:lnTo>
                  <a:lnTo>
                    <a:pt x="11938" y="7587"/>
                  </a:lnTo>
                  <a:lnTo>
                    <a:pt x="12010" y="7839"/>
                  </a:lnTo>
                  <a:lnTo>
                    <a:pt x="12082" y="8091"/>
                  </a:lnTo>
                  <a:lnTo>
                    <a:pt x="12082" y="8342"/>
                  </a:lnTo>
                  <a:lnTo>
                    <a:pt x="12082" y="8630"/>
                  </a:lnTo>
                  <a:lnTo>
                    <a:pt x="12046" y="8882"/>
                  </a:lnTo>
                  <a:lnTo>
                    <a:pt x="11974" y="9133"/>
                  </a:lnTo>
                  <a:lnTo>
                    <a:pt x="11902" y="9385"/>
                  </a:lnTo>
                  <a:lnTo>
                    <a:pt x="11794" y="9637"/>
                  </a:lnTo>
                  <a:lnTo>
                    <a:pt x="11650" y="9853"/>
                  </a:lnTo>
                  <a:lnTo>
                    <a:pt x="11470" y="10032"/>
                  </a:lnTo>
                  <a:lnTo>
                    <a:pt x="11291" y="10176"/>
                  </a:lnTo>
                  <a:lnTo>
                    <a:pt x="11075" y="10284"/>
                  </a:lnTo>
                  <a:lnTo>
                    <a:pt x="10823" y="10356"/>
                  </a:lnTo>
                  <a:lnTo>
                    <a:pt x="10607" y="10392"/>
                  </a:lnTo>
                  <a:lnTo>
                    <a:pt x="10356" y="10356"/>
                  </a:lnTo>
                  <a:lnTo>
                    <a:pt x="10104" y="10320"/>
                  </a:lnTo>
                  <a:lnTo>
                    <a:pt x="9601" y="10104"/>
                  </a:lnTo>
                  <a:lnTo>
                    <a:pt x="9097" y="9853"/>
                  </a:lnTo>
                  <a:lnTo>
                    <a:pt x="8666" y="9529"/>
                  </a:lnTo>
                  <a:lnTo>
                    <a:pt x="8270" y="9133"/>
                  </a:lnTo>
                  <a:lnTo>
                    <a:pt x="6832" y="7659"/>
                  </a:lnTo>
                  <a:lnTo>
                    <a:pt x="7695" y="9493"/>
                  </a:lnTo>
                  <a:lnTo>
                    <a:pt x="7875" y="9888"/>
                  </a:lnTo>
                  <a:lnTo>
                    <a:pt x="8019" y="10284"/>
                  </a:lnTo>
                  <a:lnTo>
                    <a:pt x="8127" y="10679"/>
                  </a:lnTo>
                  <a:lnTo>
                    <a:pt x="8234" y="11111"/>
                  </a:lnTo>
                  <a:lnTo>
                    <a:pt x="8306" y="11506"/>
                  </a:lnTo>
                  <a:lnTo>
                    <a:pt x="8306" y="11902"/>
                  </a:lnTo>
                  <a:lnTo>
                    <a:pt x="8270" y="12297"/>
                  </a:lnTo>
                  <a:lnTo>
                    <a:pt x="8163" y="12693"/>
                  </a:lnTo>
                  <a:lnTo>
                    <a:pt x="8055" y="12837"/>
                  </a:lnTo>
                  <a:lnTo>
                    <a:pt x="7983" y="12981"/>
                  </a:lnTo>
                  <a:lnTo>
                    <a:pt x="7839" y="13124"/>
                  </a:lnTo>
                  <a:lnTo>
                    <a:pt x="7695" y="13232"/>
                  </a:lnTo>
                  <a:lnTo>
                    <a:pt x="7551" y="13340"/>
                  </a:lnTo>
                  <a:lnTo>
                    <a:pt x="7371" y="13412"/>
                  </a:lnTo>
                  <a:lnTo>
                    <a:pt x="7228" y="13448"/>
                  </a:lnTo>
                  <a:lnTo>
                    <a:pt x="7048" y="13484"/>
                  </a:lnTo>
                  <a:lnTo>
                    <a:pt x="6616" y="13412"/>
                  </a:lnTo>
                  <a:lnTo>
                    <a:pt x="6257" y="13304"/>
                  </a:lnTo>
                  <a:lnTo>
                    <a:pt x="5861" y="13124"/>
                  </a:lnTo>
                  <a:lnTo>
                    <a:pt x="5538" y="12909"/>
                  </a:lnTo>
                  <a:lnTo>
                    <a:pt x="4819" y="12369"/>
                  </a:lnTo>
                  <a:lnTo>
                    <a:pt x="4135" y="11794"/>
                  </a:lnTo>
                  <a:lnTo>
                    <a:pt x="3488" y="11183"/>
                  </a:lnTo>
                  <a:lnTo>
                    <a:pt x="2841" y="10572"/>
                  </a:lnTo>
                  <a:lnTo>
                    <a:pt x="2194" y="9960"/>
                  </a:lnTo>
                  <a:lnTo>
                    <a:pt x="1511" y="9349"/>
                  </a:lnTo>
                  <a:lnTo>
                    <a:pt x="1187" y="9061"/>
                  </a:lnTo>
                  <a:lnTo>
                    <a:pt x="792" y="8810"/>
                  </a:lnTo>
                  <a:lnTo>
                    <a:pt x="396" y="8594"/>
                  </a:lnTo>
                  <a:lnTo>
                    <a:pt x="1" y="8414"/>
                  </a:lnTo>
                  <a:lnTo>
                    <a:pt x="360" y="8630"/>
                  </a:lnTo>
                  <a:lnTo>
                    <a:pt x="756" y="8882"/>
                  </a:lnTo>
                  <a:lnTo>
                    <a:pt x="1079" y="9169"/>
                  </a:lnTo>
                  <a:lnTo>
                    <a:pt x="1403" y="9493"/>
                  </a:lnTo>
                  <a:lnTo>
                    <a:pt x="2014" y="10140"/>
                  </a:lnTo>
                  <a:lnTo>
                    <a:pt x="2625" y="10787"/>
                  </a:lnTo>
                  <a:lnTo>
                    <a:pt x="3237" y="11471"/>
                  </a:lnTo>
                  <a:lnTo>
                    <a:pt x="3884" y="12118"/>
                  </a:lnTo>
                  <a:lnTo>
                    <a:pt x="4531" y="12729"/>
                  </a:lnTo>
                  <a:lnTo>
                    <a:pt x="5250" y="13304"/>
                  </a:lnTo>
                  <a:lnTo>
                    <a:pt x="5646" y="13592"/>
                  </a:lnTo>
                  <a:lnTo>
                    <a:pt x="6077" y="13808"/>
                  </a:lnTo>
                  <a:lnTo>
                    <a:pt x="6545" y="13987"/>
                  </a:lnTo>
                  <a:lnTo>
                    <a:pt x="7048" y="14059"/>
                  </a:lnTo>
                  <a:lnTo>
                    <a:pt x="7300" y="14023"/>
                  </a:lnTo>
                  <a:lnTo>
                    <a:pt x="7551" y="13987"/>
                  </a:lnTo>
                  <a:lnTo>
                    <a:pt x="7803" y="13880"/>
                  </a:lnTo>
                  <a:lnTo>
                    <a:pt x="8055" y="13772"/>
                  </a:lnTo>
                  <a:lnTo>
                    <a:pt x="8270" y="13592"/>
                  </a:lnTo>
                  <a:lnTo>
                    <a:pt x="8450" y="13412"/>
                  </a:lnTo>
                  <a:lnTo>
                    <a:pt x="8594" y="13196"/>
                  </a:lnTo>
                  <a:lnTo>
                    <a:pt x="8738" y="12945"/>
                  </a:lnTo>
                  <a:lnTo>
                    <a:pt x="8882" y="12477"/>
                  </a:lnTo>
                  <a:lnTo>
                    <a:pt x="8954" y="11974"/>
                  </a:lnTo>
                  <a:lnTo>
                    <a:pt x="8954" y="11471"/>
                  </a:lnTo>
                  <a:lnTo>
                    <a:pt x="8882" y="10967"/>
                  </a:lnTo>
                  <a:lnTo>
                    <a:pt x="8810" y="10500"/>
                  </a:lnTo>
                  <a:lnTo>
                    <a:pt x="8795" y="10457"/>
                  </a:lnTo>
                  <a:lnTo>
                    <a:pt x="8795" y="10457"/>
                  </a:lnTo>
                  <a:lnTo>
                    <a:pt x="9313" y="10715"/>
                  </a:lnTo>
                  <a:lnTo>
                    <a:pt x="9924" y="10967"/>
                  </a:lnTo>
                  <a:lnTo>
                    <a:pt x="10284" y="11039"/>
                  </a:lnTo>
                  <a:lnTo>
                    <a:pt x="10643" y="11075"/>
                  </a:lnTo>
                  <a:lnTo>
                    <a:pt x="11003" y="11003"/>
                  </a:lnTo>
                  <a:lnTo>
                    <a:pt x="11363" y="10895"/>
                  </a:lnTo>
                  <a:lnTo>
                    <a:pt x="11650" y="10715"/>
                  </a:lnTo>
                  <a:lnTo>
                    <a:pt x="11938" y="10500"/>
                  </a:lnTo>
                  <a:lnTo>
                    <a:pt x="12190" y="10248"/>
                  </a:lnTo>
                  <a:lnTo>
                    <a:pt x="12405" y="9960"/>
                  </a:lnTo>
                  <a:lnTo>
                    <a:pt x="12549" y="9673"/>
                  </a:lnTo>
                  <a:lnTo>
                    <a:pt x="12657" y="9349"/>
                  </a:lnTo>
                  <a:lnTo>
                    <a:pt x="12729" y="9026"/>
                  </a:lnTo>
                  <a:lnTo>
                    <a:pt x="12765" y="8666"/>
                  </a:lnTo>
                  <a:lnTo>
                    <a:pt x="12765" y="8342"/>
                  </a:lnTo>
                  <a:lnTo>
                    <a:pt x="12729" y="8019"/>
                  </a:lnTo>
                  <a:lnTo>
                    <a:pt x="12693" y="7695"/>
                  </a:lnTo>
                  <a:lnTo>
                    <a:pt x="12585" y="7372"/>
                  </a:lnTo>
                  <a:lnTo>
                    <a:pt x="12369" y="6760"/>
                  </a:lnTo>
                  <a:lnTo>
                    <a:pt x="12118" y="6185"/>
                  </a:lnTo>
                  <a:lnTo>
                    <a:pt x="11996" y="5981"/>
                  </a:lnTo>
                  <a:lnTo>
                    <a:pt x="11996" y="5981"/>
                  </a:lnTo>
                  <a:lnTo>
                    <a:pt x="12190" y="6041"/>
                  </a:lnTo>
                  <a:lnTo>
                    <a:pt x="12693" y="6149"/>
                  </a:lnTo>
                  <a:lnTo>
                    <a:pt x="13232" y="6149"/>
                  </a:lnTo>
                  <a:lnTo>
                    <a:pt x="13484" y="6113"/>
                  </a:lnTo>
                  <a:lnTo>
                    <a:pt x="13772" y="6041"/>
                  </a:lnTo>
                  <a:lnTo>
                    <a:pt x="14023" y="5969"/>
                  </a:lnTo>
                  <a:lnTo>
                    <a:pt x="14275" y="5861"/>
                  </a:lnTo>
                  <a:lnTo>
                    <a:pt x="14527" y="5682"/>
                  </a:lnTo>
                  <a:lnTo>
                    <a:pt x="14778" y="5502"/>
                  </a:lnTo>
                  <a:lnTo>
                    <a:pt x="14922" y="5322"/>
                  </a:lnTo>
                  <a:lnTo>
                    <a:pt x="15030" y="5142"/>
                  </a:lnTo>
                  <a:lnTo>
                    <a:pt x="15102" y="4963"/>
                  </a:lnTo>
                  <a:lnTo>
                    <a:pt x="15138" y="4783"/>
                  </a:lnTo>
                  <a:lnTo>
                    <a:pt x="15210" y="4387"/>
                  </a:lnTo>
                  <a:lnTo>
                    <a:pt x="15174" y="3992"/>
                  </a:lnTo>
                  <a:lnTo>
                    <a:pt x="15102" y="3560"/>
                  </a:lnTo>
                  <a:lnTo>
                    <a:pt x="14958" y="3129"/>
                  </a:lnTo>
                  <a:lnTo>
                    <a:pt x="14778" y="2697"/>
                  </a:lnTo>
                  <a:lnTo>
                    <a:pt x="14563" y="2302"/>
                  </a:lnTo>
                  <a:lnTo>
                    <a:pt x="14347" y="1870"/>
                  </a:lnTo>
                  <a:lnTo>
                    <a:pt x="14095" y="1511"/>
                  </a:lnTo>
                  <a:lnTo>
                    <a:pt x="13592" y="828"/>
                  </a:lnTo>
                  <a:lnTo>
                    <a:pt x="13160" y="288"/>
                  </a:lnTo>
                  <a:lnTo>
                    <a:pt x="128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
            <p:cNvSpPr/>
            <p:nvPr/>
          </p:nvSpPr>
          <p:spPr>
            <a:xfrm>
              <a:off x="3224800" y="1926225"/>
              <a:ext cx="71950" cy="83625"/>
            </a:xfrm>
            <a:custGeom>
              <a:rect b="b" l="l" r="r" t="t"/>
              <a:pathLst>
                <a:path extrusionOk="0" h="3345" w="2878">
                  <a:moveTo>
                    <a:pt x="2194" y="1"/>
                  </a:moveTo>
                  <a:lnTo>
                    <a:pt x="2302" y="648"/>
                  </a:lnTo>
                  <a:lnTo>
                    <a:pt x="2374" y="1295"/>
                  </a:lnTo>
                  <a:lnTo>
                    <a:pt x="2374" y="1583"/>
                  </a:lnTo>
                  <a:lnTo>
                    <a:pt x="2338" y="1871"/>
                  </a:lnTo>
                  <a:lnTo>
                    <a:pt x="2266" y="2158"/>
                  </a:lnTo>
                  <a:lnTo>
                    <a:pt x="2194" y="2410"/>
                  </a:lnTo>
                  <a:lnTo>
                    <a:pt x="2014" y="2626"/>
                  </a:lnTo>
                  <a:lnTo>
                    <a:pt x="1799" y="2769"/>
                  </a:lnTo>
                  <a:lnTo>
                    <a:pt x="1547" y="2841"/>
                  </a:lnTo>
                  <a:lnTo>
                    <a:pt x="1295" y="2841"/>
                  </a:lnTo>
                  <a:lnTo>
                    <a:pt x="972" y="2805"/>
                  </a:lnTo>
                  <a:lnTo>
                    <a:pt x="648" y="2769"/>
                  </a:lnTo>
                  <a:lnTo>
                    <a:pt x="324" y="2698"/>
                  </a:lnTo>
                  <a:lnTo>
                    <a:pt x="1" y="2590"/>
                  </a:lnTo>
                  <a:lnTo>
                    <a:pt x="253" y="2841"/>
                  </a:lnTo>
                  <a:lnTo>
                    <a:pt x="576" y="3057"/>
                  </a:lnTo>
                  <a:lnTo>
                    <a:pt x="900" y="3201"/>
                  </a:lnTo>
                  <a:lnTo>
                    <a:pt x="1223" y="3309"/>
                  </a:lnTo>
                  <a:lnTo>
                    <a:pt x="1439" y="3345"/>
                  </a:lnTo>
                  <a:lnTo>
                    <a:pt x="1619" y="3345"/>
                  </a:lnTo>
                  <a:lnTo>
                    <a:pt x="1835" y="3309"/>
                  </a:lnTo>
                  <a:lnTo>
                    <a:pt x="2014" y="3273"/>
                  </a:lnTo>
                  <a:lnTo>
                    <a:pt x="2230" y="3165"/>
                  </a:lnTo>
                  <a:lnTo>
                    <a:pt x="2374" y="3057"/>
                  </a:lnTo>
                  <a:lnTo>
                    <a:pt x="2554" y="2913"/>
                  </a:lnTo>
                  <a:lnTo>
                    <a:pt x="2662" y="2734"/>
                  </a:lnTo>
                  <a:lnTo>
                    <a:pt x="2805" y="2374"/>
                  </a:lnTo>
                  <a:lnTo>
                    <a:pt x="2877" y="2014"/>
                  </a:lnTo>
                  <a:lnTo>
                    <a:pt x="2877" y="1619"/>
                  </a:lnTo>
                  <a:lnTo>
                    <a:pt x="2805" y="1223"/>
                  </a:lnTo>
                  <a:lnTo>
                    <a:pt x="2698" y="900"/>
                  </a:lnTo>
                  <a:lnTo>
                    <a:pt x="2590" y="576"/>
                  </a:lnTo>
                  <a:lnTo>
                    <a:pt x="2410" y="289"/>
                  </a:lnTo>
                  <a:lnTo>
                    <a:pt x="21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9"/>
            <p:cNvSpPr/>
            <p:nvPr/>
          </p:nvSpPr>
          <p:spPr>
            <a:xfrm>
              <a:off x="2953350" y="1886675"/>
              <a:ext cx="924075" cy="1406800"/>
            </a:xfrm>
            <a:custGeom>
              <a:rect b="b" l="l" r="r" t="t"/>
              <a:pathLst>
                <a:path extrusionOk="0" h="56272" w="36963">
                  <a:moveTo>
                    <a:pt x="34877" y="1"/>
                  </a:moveTo>
                  <a:lnTo>
                    <a:pt x="34590" y="37"/>
                  </a:lnTo>
                  <a:lnTo>
                    <a:pt x="34266" y="145"/>
                  </a:lnTo>
                  <a:lnTo>
                    <a:pt x="33942" y="324"/>
                  </a:lnTo>
                  <a:lnTo>
                    <a:pt x="33619" y="576"/>
                  </a:lnTo>
                  <a:lnTo>
                    <a:pt x="33259" y="900"/>
                  </a:lnTo>
                  <a:lnTo>
                    <a:pt x="32864" y="1331"/>
                  </a:lnTo>
                  <a:lnTo>
                    <a:pt x="32468" y="1835"/>
                  </a:lnTo>
                  <a:lnTo>
                    <a:pt x="32037" y="2410"/>
                  </a:lnTo>
                  <a:lnTo>
                    <a:pt x="31569" y="3093"/>
                  </a:lnTo>
                  <a:lnTo>
                    <a:pt x="31138" y="3812"/>
                  </a:lnTo>
                  <a:lnTo>
                    <a:pt x="30670" y="4567"/>
                  </a:lnTo>
                  <a:lnTo>
                    <a:pt x="29843" y="6149"/>
                  </a:lnTo>
                  <a:lnTo>
                    <a:pt x="29016" y="7803"/>
                  </a:lnTo>
                  <a:lnTo>
                    <a:pt x="28261" y="9493"/>
                  </a:lnTo>
                  <a:lnTo>
                    <a:pt x="27578" y="11183"/>
                  </a:lnTo>
                  <a:lnTo>
                    <a:pt x="26931" y="12837"/>
                  </a:lnTo>
                  <a:lnTo>
                    <a:pt x="26320" y="14491"/>
                  </a:lnTo>
                  <a:lnTo>
                    <a:pt x="25780" y="16037"/>
                  </a:lnTo>
                  <a:lnTo>
                    <a:pt x="24846" y="18878"/>
                  </a:lnTo>
                  <a:lnTo>
                    <a:pt x="24126" y="21179"/>
                  </a:lnTo>
                  <a:lnTo>
                    <a:pt x="23659" y="22689"/>
                  </a:lnTo>
                  <a:lnTo>
                    <a:pt x="23515" y="23084"/>
                  </a:lnTo>
                  <a:lnTo>
                    <a:pt x="23443" y="23264"/>
                  </a:lnTo>
                  <a:lnTo>
                    <a:pt x="23335" y="23156"/>
                  </a:lnTo>
                  <a:lnTo>
                    <a:pt x="23156" y="22869"/>
                  </a:lnTo>
                  <a:lnTo>
                    <a:pt x="22580" y="21826"/>
                  </a:lnTo>
                  <a:lnTo>
                    <a:pt x="21825" y="20316"/>
                  </a:lnTo>
                  <a:lnTo>
                    <a:pt x="20962" y="18626"/>
                  </a:lnTo>
                  <a:lnTo>
                    <a:pt x="19380" y="15390"/>
                  </a:lnTo>
                  <a:lnTo>
                    <a:pt x="18661" y="13952"/>
                  </a:lnTo>
                  <a:lnTo>
                    <a:pt x="0" y="28909"/>
                  </a:lnTo>
                  <a:lnTo>
                    <a:pt x="2158" y="32253"/>
                  </a:lnTo>
                  <a:lnTo>
                    <a:pt x="4387" y="35741"/>
                  </a:lnTo>
                  <a:lnTo>
                    <a:pt x="7048" y="39804"/>
                  </a:lnTo>
                  <a:lnTo>
                    <a:pt x="9816" y="44011"/>
                  </a:lnTo>
                  <a:lnTo>
                    <a:pt x="12405" y="47822"/>
                  </a:lnTo>
                  <a:lnTo>
                    <a:pt x="13556" y="49440"/>
                  </a:lnTo>
                  <a:lnTo>
                    <a:pt x="14526" y="50806"/>
                  </a:lnTo>
                  <a:lnTo>
                    <a:pt x="15353" y="51849"/>
                  </a:lnTo>
                  <a:lnTo>
                    <a:pt x="15677" y="52244"/>
                  </a:lnTo>
                  <a:lnTo>
                    <a:pt x="15929" y="52532"/>
                  </a:lnTo>
                  <a:lnTo>
                    <a:pt x="16720" y="53251"/>
                  </a:lnTo>
                  <a:lnTo>
                    <a:pt x="17151" y="53683"/>
                  </a:lnTo>
                  <a:lnTo>
                    <a:pt x="17654" y="54078"/>
                  </a:lnTo>
                  <a:lnTo>
                    <a:pt x="18230" y="54510"/>
                  </a:lnTo>
                  <a:lnTo>
                    <a:pt x="18805" y="54941"/>
                  </a:lnTo>
                  <a:lnTo>
                    <a:pt x="19452" y="55301"/>
                  </a:lnTo>
                  <a:lnTo>
                    <a:pt x="20099" y="55660"/>
                  </a:lnTo>
                  <a:lnTo>
                    <a:pt x="20783" y="55912"/>
                  </a:lnTo>
                  <a:lnTo>
                    <a:pt x="21502" y="56128"/>
                  </a:lnTo>
                  <a:lnTo>
                    <a:pt x="21897" y="56200"/>
                  </a:lnTo>
                  <a:lnTo>
                    <a:pt x="22257" y="56236"/>
                  </a:lnTo>
                  <a:lnTo>
                    <a:pt x="22652" y="56272"/>
                  </a:lnTo>
                  <a:lnTo>
                    <a:pt x="23048" y="56272"/>
                  </a:lnTo>
                  <a:lnTo>
                    <a:pt x="23407" y="56236"/>
                  </a:lnTo>
                  <a:lnTo>
                    <a:pt x="23803" y="56164"/>
                  </a:lnTo>
                  <a:lnTo>
                    <a:pt x="24234" y="56056"/>
                  </a:lnTo>
                  <a:lnTo>
                    <a:pt x="24630" y="55948"/>
                  </a:lnTo>
                  <a:lnTo>
                    <a:pt x="25025" y="55768"/>
                  </a:lnTo>
                  <a:lnTo>
                    <a:pt x="25421" y="55588"/>
                  </a:lnTo>
                  <a:lnTo>
                    <a:pt x="25852" y="55337"/>
                  </a:lnTo>
                  <a:lnTo>
                    <a:pt x="26248" y="55049"/>
                  </a:lnTo>
                  <a:lnTo>
                    <a:pt x="26464" y="54869"/>
                  </a:lnTo>
                  <a:lnTo>
                    <a:pt x="26679" y="54654"/>
                  </a:lnTo>
                  <a:lnTo>
                    <a:pt x="26895" y="54402"/>
                  </a:lnTo>
                  <a:lnTo>
                    <a:pt x="27075" y="54078"/>
                  </a:lnTo>
                  <a:lnTo>
                    <a:pt x="27506" y="53359"/>
                  </a:lnTo>
                  <a:lnTo>
                    <a:pt x="27938" y="52460"/>
                  </a:lnTo>
                  <a:lnTo>
                    <a:pt x="28333" y="51418"/>
                  </a:lnTo>
                  <a:lnTo>
                    <a:pt x="28765" y="50267"/>
                  </a:lnTo>
                  <a:lnTo>
                    <a:pt x="29196" y="48973"/>
                  </a:lnTo>
                  <a:lnTo>
                    <a:pt x="29592" y="47570"/>
                  </a:lnTo>
                  <a:lnTo>
                    <a:pt x="29987" y="46060"/>
                  </a:lnTo>
                  <a:lnTo>
                    <a:pt x="30419" y="44478"/>
                  </a:lnTo>
                  <a:lnTo>
                    <a:pt x="31210" y="41098"/>
                  </a:lnTo>
                  <a:lnTo>
                    <a:pt x="31965" y="37503"/>
                  </a:lnTo>
                  <a:lnTo>
                    <a:pt x="32720" y="33763"/>
                  </a:lnTo>
                  <a:lnTo>
                    <a:pt x="33403" y="29988"/>
                  </a:lnTo>
                  <a:lnTo>
                    <a:pt x="34050" y="26284"/>
                  </a:lnTo>
                  <a:lnTo>
                    <a:pt x="34662" y="22725"/>
                  </a:lnTo>
                  <a:lnTo>
                    <a:pt x="35201" y="19381"/>
                  </a:lnTo>
                  <a:lnTo>
                    <a:pt x="36639" y="10104"/>
                  </a:lnTo>
                  <a:lnTo>
                    <a:pt x="36783" y="8918"/>
                  </a:lnTo>
                  <a:lnTo>
                    <a:pt x="36891" y="7659"/>
                  </a:lnTo>
                  <a:lnTo>
                    <a:pt x="36963" y="6437"/>
                  </a:lnTo>
                  <a:lnTo>
                    <a:pt x="36963" y="5250"/>
                  </a:lnTo>
                  <a:lnTo>
                    <a:pt x="36891" y="4100"/>
                  </a:lnTo>
                  <a:lnTo>
                    <a:pt x="36783" y="3057"/>
                  </a:lnTo>
                  <a:lnTo>
                    <a:pt x="36675" y="2554"/>
                  </a:lnTo>
                  <a:lnTo>
                    <a:pt x="36603" y="2122"/>
                  </a:lnTo>
                  <a:lnTo>
                    <a:pt x="36459" y="1691"/>
                  </a:lnTo>
                  <a:lnTo>
                    <a:pt x="36315" y="1295"/>
                  </a:lnTo>
                  <a:lnTo>
                    <a:pt x="36172" y="972"/>
                  </a:lnTo>
                  <a:lnTo>
                    <a:pt x="35992" y="684"/>
                  </a:lnTo>
                  <a:lnTo>
                    <a:pt x="35812" y="432"/>
                  </a:lnTo>
                  <a:lnTo>
                    <a:pt x="35596" y="217"/>
                  </a:lnTo>
                  <a:lnTo>
                    <a:pt x="35381" y="73"/>
                  </a:lnTo>
                  <a:lnTo>
                    <a:pt x="351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9"/>
            <p:cNvSpPr/>
            <p:nvPr/>
          </p:nvSpPr>
          <p:spPr>
            <a:xfrm>
              <a:off x="3042325" y="2352300"/>
              <a:ext cx="396450" cy="302075"/>
            </a:xfrm>
            <a:custGeom>
              <a:rect b="b" l="l" r="r" t="t"/>
              <a:pathLst>
                <a:path extrusionOk="0" h="12083" w="15858">
                  <a:moveTo>
                    <a:pt x="15749" y="1"/>
                  </a:moveTo>
                  <a:lnTo>
                    <a:pt x="14707" y="684"/>
                  </a:lnTo>
                  <a:lnTo>
                    <a:pt x="13664" y="1439"/>
                  </a:lnTo>
                  <a:lnTo>
                    <a:pt x="11686" y="2949"/>
                  </a:lnTo>
                  <a:lnTo>
                    <a:pt x="7767" y="5826"/>
                  </a:lnTo>
                  <a:lnTo>
                    <a:pt x="6113" y="7120"/>
                  </a:lnTo>
                  <a:lnTo>
                    <a:pt x="3632" y="9062"/>
                  </a:lnTo>
                  <a:lnTo>
                    <a:pt x="1295" y="10895"/>
                  </a:lnTo>
                  <a:lnTo>
                    <a:pt x="468" y="11579"/>
                  </a:lnTo>
                  <a:lnTo>
                    <a:pt x="37" y="11974"/>
                  </a:lnTo>
                  <a:lnTo>
                    <a:pt x="1" y="12010"/>
                  </a:lnTo>
                  <a:lnTo>
                    <a:pt x="37" y="12046"/>
                  </a:lnTo>
                  <a:lnTo>
                    <a:pt x="37" y="12082"/>
                  </a:lnTo>
                  <a:lnTo>
                    <a:pt x="73" y="12082"/>
                  </a:lnTo>
                  <a:lnTo>
                    <a:pt x="576" y="11758"/>
                  </a:lnTo>
                  <a:lnTo>
                    <a:pt x="1439" y="11147"/>
                  </a:lnTo>
                  <a:lnTo>
                    <a:pt x="3812" y="9421"/>
                  </a:lnTo>
                  <a:lnTo>
                    <a:pt x="6329" y="7552"/>
                  </a:lnTo>
                  <a:lnTo>
                    <a:pt x="7983" y="6293"/>
                  </a:lnTo>
                  <a:lnTo>
                    <a:pt x="11902" y="3237"/>
                  </a:lnTo>
                  <a:lnTo>
                    <a:pt x="13880" y="1691"/>
                  </a:lnTo>
                  <a:lnTo>
                    <a:pt x="14886" y="900"/>
                  </a:lnTo>
                  <a:lnTo>
                    <a:pt x="15821" y="109"/>
                  </a:lnTo>
                  <a:lnTo>
                    <a:pt x="15857" y="37"/>
                  </a:lnTo>
                  <a:lnTo>
                    <a:pt x="158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9"/>
            <p:cNvSpPr/>
            <p:nvPr/>
          </p:nvSpPr>
          <p:spPr>
            <a:xfrm>
              <a:off x="3539425" y="2467375"/>
              <a:ext cx="107000" cy="347900"/>
            </a:xfrm>
            <a:custGeom>
              <a:rect b="b" l="l" r="r" t="t"/>
              <a:pathLst>
                <a:path extrusionOk="0" h="13916" w="4280">
                  <a:moveTo>
                    <a:pt x="0" y="0"/>
                  </a:moveTo>
                  <a:lnTo>
                    <a:pt x="252" y="863"/>
                  </a:lnTo>
                  <a:lnTo>
                    <a:pt x="504" y="1762"/>
                  </a:lnTo>
                  <a:lnTo>
                    <a:pt x="1079" y="3524"/>
                  </a:lnTo>
                  <a:lnTo>
                    <a:pt x="2158" y="6976"/>
                  </a:lnTo>
                  <a:lnTo>
                    <a:pt x="3236" y="10427"/>
                  </a:lnTo>
                  <a:lnTo>
                    <a:pt x="3776" y="12153"/>
                  </a:lnTo>
                  <a:lnTo>
                    <a:pt x="4027" y="13016"/>
                  </a:lnTo>
                  <a:lnTo>
                    <a:pt x="4279" y="13915"/>
                  </a:lnTo>
                  <a:lnTo>
                    <a:pt x="4135" y="12980"/>
                  </a:lnTo>
                  <a:lnTo>
                    <a:pt x="3991" y="12081"/>
                  </a:lnTo>
                  <a:lnTo>
                    <a:pt x="3812" y="11218"/>
                  </a:lnTo>
                  <a:lnTo>
                    <a:pt x="3596" y="10320"/>
                  </a:lnTo>
                  <a:lnTo>
                    <a:pt x="3128" y="8558"/>
                  </a:lnTo>
                  <a:lnTo>
                    <a:pt x="2625" y="6796"/>
                  </a:lnTo>
                  <a:lnTo>
                    <a:pt x="2014" y="5070"/>
                  </a:lnTo>
                  <a:lnTo>
                    <a:pt x="1403" y="3344"/>
                  </a:lnTo>
                  <a:lnTo>
                    <a:pt x="1079" y="2517"/>
                  </a:lnTo>
                  <a:lnTo>
                    <a:pt x="755" y="1654"/>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9"/>
            <p:cNvSpPr/>
            <p:nvPr/>
          </p:nvSpPr>
          <p:spPr>
            <a:xfrm>
              <a:off x="3539425" y="1809375"/>
              <a:ext cx="1269250" cy="1623425"/>
            </a:xfrm>
            <a:custGeom>
              <a:rect b="b" l="l" r="r" t="t"/>
              <a:pathLst>
                <a:path extrusionOk="0" h="64937" w="50770">
                  <a:moveTo>
                    <a:pt x="19524" y="1"/>
                  </a:moveTo>
                  <a:lnTo>
                    <a:pt x="18733" y="37"/>
                  </a:lnTo>
                  <a:lnTo>
                    <a:pt x="17942" y="144"/>
                  </a:lnTo>
                  <a:lnTo>
                    <a:pt x="17115" y="288"/>
                  </a:lnTo>
                  <a:lnTo>
                    <a:pt x="16288" y="468"/>
                  </a:lnTo>
                  <a:lnTo>
                    <a:pt x="15461" y="720"/>
                  </a:lnTo>
                  <a:lnTo>
                    <a:pt x="14634" y="1007"/>
                  </a:lnTo>
                  <a:lnTo>
                    <a:pt x="13879" y="1295"/>
                  </a:lnTo>
                  <a:lnTo>
                    <a:pt x="13160" y="1619"/>
                  </a:lnTo>
                  <a:lnTo>
                    <a:pt x="12513" y="1978"/>
                  </a:lnTo>
                  <a:lnTo>
                    <a:pt x="11938" y="2302"/>
                  </a:lnTo>
                  <a:lnTo>
                    <a:pt x="11470" y="2661"/>
                  </a:lnTo>
                  <a:lnTo>
                    <a:pt x="11075" y="2985"/>
                  </a:lnTo>
                  <a:lnTo>
                    <a:pt x="10859" y="3237"/>
                  </a:lnTo>
                  <a:lnTo>
                    <a:pt x="10643" y="3632"/>
                  </a:lnTo>
                  <a:lnTo>
                    <a:pt x="10356" y="4136"/>
                  </a:lnTo>
                  <a:lnTo>
                    <a:pt x="10068" y="4783"/>
                  </a:lnTo>
                  <a:lnTo>
                    <a:pt x="9457" y="6257"/>
                  </a:lnTo>
                  <a:lnTo>
                    <a:pt x="8774" y="8055"/>
                  </a:lnTo>
                  <a:lnTo>
                    <a:pt x="8090" y="10068"/>
                  </a:lnTo>
                  <a:lnTo>
                    <a:pt x="7371" y="12226"/>
                  </a:lnTo>
                  <a:lnTo>
                    <a:pt x="6724" y="14419"/>
                  </a:lnTo>
                  <a:lnTo>
                    <a:pt x="6113" y="16612"/>
                  </a:lnTo>
                  <a:lnTo>
                    <a:pt x="5825" y="17727"/>
                  </a:lnTo>
                  <a:lnTo>
                    <a:pt x="5538" y="18985"/>
                  </a:lnTo>
                  <a:lnTo>
                    <a:pt x="5214" y="20388"/>
                  </a:lnTo>
                  <a:lnTo>
                    <a:pt x="4926" y="21898"/>
                  </a:lnTo>
                  <a:lnTo>
                    <a:pt x="4351" y="25206"/>
                  </a:lnTo>
                  <a:lnTo>
                    <a:pt x="3776" y="28837"/>
                  </a:lnTo>
                  <a:lnTo>
                    <a:pt x="3200" y="32684"/>
                  </a:lnTo>
                  <a:lnTo>
                    <a:pt x="2661" y="36640"/>
                  </a:lnTo>
                  <a:lnTo>
                    <a:pt x="2158" y="40703"/>
                  </a:lnTo>
                  <a:lnTo>
                    <a:pt x="1690" y="44694"/>
                  </a:lnTo>
                  <a:lnTo>
                    <a:pt x="1259" y="48577"/>
                  </a:lnTo>
                  <a:lnTo>
                    <a:pt x="863" y="52244"/>
                  </a:lnTo>
                  <a:lnTo>
                    <a:pt x="540" y="55588"/>
                  </a:lnTo>
                  <a:lnTo>
                    <a:pt x="288" y="58573"/>
                  </a:lnTo>
                  <a:lnTo>
                    <a:pt x="108" y="61053"/>
                  </a:lnTo>
                  <a:lnTo>
                    <a:pt x="0" y="62995"/>
                  </a:lnTo>
                  <a:lnTo>
                    <a:pt x="0" y="64254"/>
                  </a:lnTo>
                  <a:lnTo>
                    <a:pt x="36" y="64613"/>
                  </a:lnTo>
                  <a:lnTo>
                    <a:pt x="72" y="64793"/>
                  </a:lnTo>
                  <a:lnTo>
                    <a:pt x="144" y="64829"/>
                  </a:lnTo>
                  <a:lnTo>
                    <a:pt x="288" y="64865"/>
                  </a:lnTo>
                  <a:lnTo>
                    <a:pt x="791" y="64901"/>
                  </a:lnTo>
                  <a:lnTo>
                    <a:pt x="1510" y="64937"/>
                  </a:lnTo>
                  <a:lnTo>
                    <a:pt x="5034" y="64937"/>
                  </a:lnTo>
                  <a:lnTo>
                    <a:pt x="8306" y="64829"/>
                  </a:lnTo>
                  <a:lnTo>
                    <a:pt x="12153" y="64721"/>
                  </a:lnTo>
                  <a:lnTo>
                    <a:pt x="16396" y="64541"/>
                  </a:lnTo>
                  <a:lnTo>
                    <a:pt x="25637" y="64146"/>
                  </a:lnTo>
                  <a:lnTo>
                    <a:pt x="34805" y="63678"/>
                  </a:lnTo>
                  <a:lnTo>
                    <a:pt x="42824" y="63247"/>
                  </a:lnTo>
                  <a:lnTo>
                    <a:pt x="48541" y="62851"/>
                  </a:lnTo>
                  <a:lnTo>
                    <a:pt x="50159" y="62743"/>
                  </a:lnTo>
                  <a:lnTo>
                    <a:pt x="50590" y="62671"/>
                  </a:lnTo>
                  <a:lnTo>
                    <a:pt x="50734" y="62636"/>
                  </a:lnTo>
                  <a:lnTo>
                    <a:pt x="50770" y="62564"/>
                  </a:lnTo>
                  <a:lnTo>
                    <a:pt x="50734" y="62420"/>
                  </a:lnTo>
                  <a:lnTo>
                    <a:pt x="50662" y="61916"/>
                  </a:lnTo>
                  <a:lnTo>
                    <a:pt x="50446" y="61125"/>
                  </a:lnTo>
                  <a:lnTo>
                    <a:pt x="50159" y="60083"/>
                  </a:lnTo>
                  <a:lnTo>
                    <a:pt x="49332" y="57314"/>
                  </a:lnTo>
                  <a:lnTo>
                    <a:pt x="48181" y="53754"/>
                  </a:lnTo>
                  <a:lnTo>
                    <a:pt x="46707" y="49548"/>
                  </a:lnTo>
                  <a:lnTo>
                    <a:pt x="45017" y="44837"/>
                  </a:lnTo>
                  <a:lnTo>
                    <a:pt x="43075" y="39768"/>
                  </a:lnTo>
                  <a:lnTo>
                    <a:pt x="42069" y="37107"/>
                  </a:lnTo>
                  <a:lnTo>
                    <a:pt x="40990" y="34446"/>
                  </a:lnTo>
                  <a:lnTo>
                    <a:pt x="39875" y="31750"/>
                  </a:lnTo>
                  <a:lnTo>
                    <a:pt x="38761" y="29053"/>
                  </a:lnTo>
                  <a:lnTo>
                    <a:pt x="37574" y="26356"/>
                  </a:lnTo>
                  <a:lnTo>
                    <a:pt x="36388" y="23695"/>
                  </a:lnTo>
                  <a:lnTo>
                    <a:pt x="35201" y="21071"/>
                  </a:lnTo>
                  <a:lnTo>
                    <a:pt x="33978" y="18554"/>
                  </a:lnTo>
                  <a:lnTo>
                    <a:pt x="32756" y="16073"/>
                  </a:lnTo>
                  <a:lnTo>
                    <a:pt x="31498" y="13736"/>
                  </a:lnTo>
                  <a:lnTo>
                    <a:pt x="30275" y="11470"/>
                  </a:lnTo>
                  <a:lnTo>
                    <a:pt x="29053" y="9385"/>
                  </a:lnTo>
                  <a:lnTo>
                    <a:pt x="27830" y="7443"/>
                  </a:lnTo>
                  <a:lnTo>
                    <a:pt x="27219" y="6545"/>
                  </a:lnTo>
                  <a:lnTo>
                    <a:pt x="26644" y="5646"/>
                  </a:lnTo>
                  <a:lnTo>
                    <a:pt x="26032" y="4855"/>
                  </a:lnTo>
                  <a:lnTo>
                    <a:pt x="25457" y="4064"/>
                  </a:lnTo>
                  <a:lnTo>
                    <a:pt x="24846" y="3345"/>
                  </a:lnTo>
                  <a:lnTo>
                    <a:pt x="24270" y="2697"/>
                  </a:lnTo>
                  <a:lnTo>
                    <a:pt x="23695" y="2086"/>
                  </a:lnTo>
                  <a:lnTo>
                    <a:pt x="23156" y="1547"/>
                  </a:lnTo>
                  <a:lnTo>
                    <a:pt x="22581" y="1043"/>
                  </a:lnTo>
                  <a:lnTo>
                    <a:pt x="22041" y="648"/>
                  </a:lnTo>
                  <a:lnTo>
                    <a:pt x="21789" y="468"/>
                  </a:lnTo>
                  <a:lnTo>
                    <a:pt x="21502" y="360"/>
                  </a:lnTo>
                  <a:lnTo>
                    <a:pt x="21214" y="252"/>
                  </a:lnTo>
                  <a:lnTo>
                    <a:pt x="20927" y="144"/>
                  </a:lnTo>
                  <a:lnTo>
                    <a:pt x="20603" y="73"/>
                  </a:lnTo>
                  <a:lnTo>
                    <a:pt x="20243" y="37"/>
                  </a:lnTo>
                  <a:lnTo>
                    <a:pt x="195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9"/>
            <p:cNvSpPr/>
            <p:nvPr/>
          </p:nvSpPr>
          <p:spPr>
            <a:xfrm>
              <a:off x="3793800" y="1791400"/>
              <a:ext cx="306550" cy="289475"/>
            </a:xfrm>
            <a:custGeom>
              <a:rect b="b" l="l" r="r" t="t"/>
              <a:pathLst>
                <a:path extrusionOk="0" h="11579" w="12262">
                  <a:moveTo>
                    <a:pt x="6329" y="1"/>
                  </a:moveTo>
                  <a:lnTo>
                    <a:pt x="5862" y="36"/>
                  </a:lnTo>
                  <a:lnTo>
                    <a:pt x="5430" y="72"/>
                  </a:lnTo>
                  <a:lnTo>
                    <a:pt x="4963" y="144"/>
                  </a:lnTo>
                  <a:lnTo>
                    <a:pt x="4495" y="252"/>
                  </a:lnTo>
                  <a:lnTo>
                    <a:pt x="4064" y="396"/>
                  </a:lnTo>
                  <a:lnTo>
                    <a:pt x="3596" y="540"/>
                  </a:lnTo>
                  <a:lnTo>
                    <a:pt x="3165" y="720"/>
                  </a:lnTo>
                  <a:lnTo>
                    <a:pt x="2733" y="935"/>
                  </a:lnTo>
                  <a:lnTo>
                    <a:pt x="2338" y="1187"/>
                  </a:lnTo>
                  <a:lnTo>
                    <a:pt x="1906" y="1475"/>
                  </a:lnTo>
                  <a:lnTo>
                    <a:pt x="1727" y="1619"/>
                  </a:lnTo>
                  <a:lnTo>
                    <a:pt x="1547" y="1798"/>
                  </a:lnTo>
                  <a:lnTo>
                    <a:pt x="1403" y="2050"/>
                  </a:lnTo>
                  <a:lnTo>
                    <a:pt x="1223" y="2266"/>
                  </a:lnTo>
                  <a:lnTo>
                    <a:pt x="900" y="2841"/>
                  </a:lnTo>
                  <a:lnTo>
                    <a:pt x="612" y="3524"/>
                  </a:lnTo>
                  <a:lnTo>
                    <a:pt x="396" y="4243"/>
                  </a:lnTo>
                  <a:lnTo>
                    <a:pt x="181" y="5034"/>
                  </a:lnTo>
                  <a:lnTo>
                    <a:pt x="73" y="5825"/>
                  </a:lnTo>
                  <a:lnTo>
                    <a:pt x="1" y="6652"/>
                  </a:lnTo>
                  <a:lnTo>
                    <a:pt x="37" y="7479"/>
                  </a:lnTo>
                  <a:lnTo>
                    <a:pt x="73" y="7875"/>
                  </a:lnTo>
                  <a:lnTo>
                    <a:pt x="145" y="8270"/>
                  </a:lnTo>
                  <a:lnTo>
                    <a:pt x="217" y="8630"/>
                  </a:lnTo>
                  <a:lnTo>
                    <a:pt x="324" y="9025"/>
                  </a:lnTo>
                  <a:lnTo>
                    <a:pt x="468" y="9349"/>
                  </a:lnTo>
                  <a:lnTo>
                    <a:pt x="612" y="9709"/>
                  </a:lnTo>
                  <a:lnTo>
                    <a:pt x="792" y="10032"/>
                  </a:lnTo>
                  <a:lnTo>
                    <a:pt x="1008" y="10320"/>
                  </a:lnTo>
                  <a:lnTo>
                    <a:pt x="1259" y="10571"/>
                  </a:lnTo>
                  <a:lnTo>
                    <a:pt x="1547" y="10823"/>
                  </a:lnTo>
                  <a:lnTo>
                    <a:pt x="1835" y="11039"/>
                  </a:lnTo>
                  <a:lnTo>
                    <a:pt x="2158" y="11219"/>
                  </a:lnTo>
                  <a:lnTo>
                    <a:pt x="2554" y="11363"/>
                  </a:lnTo>
                  <a:lnTo>
                    <a:pt x="2949" y="11506"/>
                  </a:lnTo>
                  <a:lnTo>
                    <a:pt x="3381" y="11578"/>
                  </a:lnTo>
                  <a:lnTo>
                    <a:pt x="4208" y="11578"/>
                  </a:lnTo>
                  <a:lnTo>
                    <a:pt x="4603" y="11506"/>
                  </a:lnTo>
                  <a:lnTo>
                    <a:pt x="4999" y="11434"/>
                  </a:lnTo>
                  <a:lnTo>
                    <a:pt x="5430" y="11291"/>
                  </a:lnTo>
                  <a:lnTo>
                    <a:pt x="5826" y="11147"/>
                  </a:lnTo>
                  <a:lnTo>
                    <a:pt x="6221" y="10931"/>
                  </a:lnTo>
                  <a:lnTo>
                    <a:pt x="6581" y="10715"/>
                  </a:lnTo>
                  <a:lnTo>
                    <a:pt x="6976" y="10464"/>
                  </a:lnTo>
                  <a:lnTo>
                    <a:pt x="7336" y="10176"/>
                  </a:lnTo>
                  <a:lnTo>
                    <a:pt x="7695" y="9888"/>
                  </a:lnTo>
                  <a:lnTo>
                    <a:pt x="8378" y="9241"/>
                  </a:lnTo>
                  <a:lnTo>
                    <a:pt x="9026" y="8558"/>
                  </a:lnTo>
                  <a:lnTo>
                    <a:pt x="9637" y="7803"/>
                  </a:lnTo>
                  <a:lnTo>
                    <a:pt x="10212" y="7048"/>
                  </a:lnTo>
                  <a:lnTo>
                    <a:pt x="10716" y="6293"/>
                  </a:lnTo>
                  <a:lnTo>
                    <a:pt x="11147" y="5538"/>
                  </a:lnTo>
                  <a:lnTo>
                    <a:pt x="11543" y="4855"/>
                  </a:lnTo>
                  <a:lnTo>
                    <a:pt x="11830" y="4171"/>
                  </a:lnTo>
                  <a:lnTo>
                    <a:pt x="12082" y="3596"/>
                  </a:lnTo>
                  <a:lnTo>
                    <a:pt x="12226" y="3129"/>
                  </a:lnTo>
                  <a:lnTo>
                    <a:pt x="12262" y="2913"/>
                  </a:lnTo>
                  <a:lnTo>
                    <a:pt x="12262" y="2697"/>
                  </a:lnTo>
                  <a:lnTo>
                    <a:pt x="12226" y="2481"/>
                  </a:lnTo>
                  <a:lnTo>
                    <a:pt x="12118" y="2266"/>
                  </a:lnTo>
                  <a:lnTo>
                    <a:pt x="12010" y="2050"/>
                  </a:lnTo>
                  <a:lnTo>
                    <a:pt x="11866" y="1870"/>
                  </a:lnTo>
                  <a:lnTo>
                    <a:pt x="11686" y="1654"/>
                  </a:lnTo>
                  <a:lnTo>
                    <a:pt x="11471" y="1475"/>
                  </a:lnTo>
                  <a:lnTo>
                    <a:pt x="11219" y="1259"/>
                  </a:lnTo>
                  <a:lnTo>
                    <a:pt x="10967" y="1115"/>
                  </a:lnTo>
                  <a:lnTo>
                    <a:pt x="10356" y="756"/>
                  </a:lnTo>
                  <a:lnTo>
                    <a:pt x="9673" y="504"/>
                  </a:lnTo>
                  <a:lnTo>
                    <a:pt x="8882" y="252"/>
                  </a:lnTo>
                  <a:lnTo>
                    <a:pt x="8091" y="108"/>
                  </a:lnTo>
                  <a:lnTo>
                    <a:pt x="72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9"/>
            <p:cNvSpPr/>
            <p:nvPr/>
          </p:nvSpPr>
          <p:spPr>
            <a:xfrm>
              <a:off x="3755150" y="1574775"/>
              <a:ext cx="333525" cy="478225"/>
            </a:xfrm>
            <a:custGeom>
              <a:rect b="b" l="l" r="r" t="t"/>
              <a:pathLst>
                <a:path extrusionOk="0" h="19129" w="13341">
                  <a:moveTo>
                    <a:pt x="11291" y="0"/>
                  </a:moveTo>
                  <a:lnTo>
                    <a:pt x="1" y="4063"/>
                  </a:lnTo>
                  <a:lnTo>
                    <a:pt x="252" y="4710"/>
                  </a:lnTo>
                  <a:lnTo>
                    <a:pt x="504" y="5429"/>
                  </a:lnTo>
                  <a:lnTo>
                    <a:pt x="828" y="6328"/>
                  </a:lnTo>
                  <a:lnTo>
                    <a:pt x="1115" y="7407"/>
                  </a:lnTo>
                  <a:lnTo>
                    <a:pt x="1439" y="8594"/>
                  </a:lnTo>
                  <a:lnTo>
                    <a:pt x="1691" y="9816"/>
                  </a:lnTo>
                  <a:lnTo>
                    <a:pt x="1798" y="10427"/>
                  </a:lnTo>
                  <a:lnTo>
                    <a:pt x="1870" y="11039"/>
                  </a:lnTo>
                  <a:lnTo>
                    <a:pt x="1870" y="11434"/>
                  </a:lnTo>
                  <a:lnTo>
                    <a:pt x="1870" y="11830"/>
                  </a:lnTo>
                  <a:lnTo>
                    <a:pt x="1870" y="11937"/>
                  </a:lnTo>
                  <a:lnTo>
                    <a:pt x="1870" y="12657"/>
                  </a:lnTo>
                  <a:lnTo>
                    <a:pt x="1906" y="13627"/>
                  </a:lnTo>
                  <a:lnTo>
                    <a:pt x="1978" y="14203"/>
                  </a:lnTo>
                  <a:lnTo>
                    <a:pt x="2050" y="14778"/>
                  </a:lnTo>
                  <a:lnTo>
                    <a:pt x="2158" y="15353"/>
                  </a:lnTo>
                  <a:lnTo>
                    <a:pt x="2302" y="15965"/>
                  </a:lnTo>
                  <a:lnTo>
                    <a:pt x="2482" y="16540"/>
                  </a:lnTo>
                  <a:lnTo>
                    <a:pt x="2661" y="17079"/>
                  </a:lnTo>
                  <a:lnTo>
                    <a:pt x="2913" y="17618"/>
                  </a:lnTo>
                  <a:lnTo>
                    <a:pt x="3201" y="18050"/>
                  </a:lnTo>
                  <a:lnTo>
                    <a:pt x="3524" y="18445"/>
                  </a:lnTo>
                  <a:lnTo>
                    <a:pt x="3704" y="18625"/>
                  </a:lnTo>
                  <a:lnTo>
                    <a:pt x="3920" y="18769"/>
                  </a:lnTo>
                  <a:lnTo>
                    <a:pt x="4100" y="18913"/>
                  </a:lnTo>
                  <a:lnTo>
                    <a:pt x="4351" y="18985"/>
                  </a:lnTo>
                  <a:lnTo>
                    <a:pt x="4567" y="19093"/>
                  </a:lnTo>
                  <a:lnTo>
                    <a:pt x="4819" y="19129"/>
                  </a:lnTo>
                  <a:lnTo>
                    <a:pt x="5358" y="19129"/>
                  </a:lnTo>
                  <a:lnTo>
                    <a:pt x="5646" y="19093"/>
                  </a:lnTo>
                  <a:lnTo>
                    <a:pt x="5933" y="19021"/>
                  </a:lnTo>
                  <a:lnTo>
                    <a:pt x="6509" y="18841"/>
                  </a:lnTo>
                  <a:lnTo>
                    <a:pt x="7120" y="18553"/>
                  </a:lnTo>
                  <a:lnTo>
                    <a:pt x="7731" y="18194"/>
                  </a:lnTo>
                  <a:lnTo>
                    <a:pt x="8342" y="17726"/>
                  </a:lnTo>
                  <a:lnTo>
                    <a:pt x="8954" y="17223"/>
                  </a:lnTo>
                  <a:lnTo>
                    <a:pt x="9565" y="16684"/>
                  </a:lnTo>
                  <a:lnTo>
                    <a:pt x="10140" y="16072"/>
                  </a:lnTo>
                  <a:lnTo>
                    <a:pt x="10716" y="15425"/>
                  </a:lnTo>
                  <a:lnTo>
                    <a:pt x="11255" y="14742"/>
                  </a:lnTo>
                  <a:lnTo>
                    <a:pt x="11758" y="14059"/>
                  </a:lnTo>
                  <a:lnTo>
                    <a:pt x="12226" y="13340"/>
                  </a:lnTo>
                  <a:lnTo>
                    <a:pt x="12657" y="12621"/>
                  </a:lnTo>
                  <a:lnTo>
                    <a:pt x="13017" y="11937"/>
                  </a:lnTo>
                  <a:lnTo>
                    <a:pt x="13340" y="11254"/>
                  </a:lnTo>
                  <a:lnTo>
                    <a:pt x="13340" y="11075"/>
                  </a:lnTo>
                  <a:lnTo>
                    <a:pt x="13268" y="10679"/>
                  </a:lnTo>
                  <a:lnTo>
                    <a:pt x="13053" y="9457"/>
                  </a:lnTo>
                  <a:lnTo>
                    <a:pt x="12226" y="5645"/>
                  </a:lnTo>
                  <a:lnTo>
                    <a:pt x="11938" y="4279"/>
                  </a:lnTo>
                  <a:lnTo>
                    <a:pt x="11686" y="2877"/>
                  </a:lnTo>
                  <a:lnTo>
                    <a:pt x="11471" y="1438"/>
                  </a:lnTo>
                  <a:lnTo>
                    <a:pt x="11291"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9"/>
            <p:cNvSpPr/>
            <p:nvPr/>
          </p:nvSpPr>
          <p:spPr>
            <a:xfrm>
              <a:off x="3754250" y="1580150"/>
              <a:ext cx="270600" cy="293975"/>
            </a:xfrm>
            <a:custGeom>
              <a:rect b="b" l="l" r="r" t="t"/>
              <a:pathLst>
                <a:path extrusionOk="0" h="11759" w="10824">
                  <a:moveTo>
                    <a:pt x="10823" y="1"/>
                  </a:moveTo>
                  <a:lnTo>
                    <a:pt x="1" y="3848"/>
                  </a:lnTo>
                  <a:lnTo>
                    <a:pt x="252" y="4495"/>
                  </a:lnTo>
                  <a:lnTo>
                    <a:pt x="540" y="5214"/>
                  </a:lnTo>
                  <a:lnTo>
                    <a:pt x="828" y="6149"/>
                  </a:lnTo>
                  <a:lnTo>
                    <a:pt x="1151" y="7228"/>
                  </a:lnTo>
                  <a:lnTo>
                    <a:pt x="1475" y="8379"/>
                  </a:lnTo>
                  <a:lnTo>
                    <a:pt x="1727" y="9637"/>
                  </a:lnTo>
                  <a:lnTo>
                    <a:pt x="1799" y="10248"/>
                  </a:lnTo>
                  <a:lnTo>
                    <a:pt x="1906" y="10860"/>
                  </a:lnTo>
                  <a:lnTo>
                    <a:pt x="1906" y="11219"/>
                  </a:lnTo>
                  <a:lnTo>
                    <a:pt x="1906" y="11615"/>
                  </a:lnTo>
                  <a:lnTo>
                    <a:pt x="1906" y="11758"/>
                  </a:lnTo>
                  <a:lnTo>
                    <a:pt x="2482" y="11722"/>
                  </a:lnTo>
                  <a:lnTo>
                    <a:pt x="3093" y="11687"/>
                  </a:lnTo>
                  <a:lnTo>
                    <a:pt x="3704" y="11579"/>
                  </a:lnTo>
                  <a:lnTo>
                    <a:pt x="4279" y="11435"/>
                  </a:lnTo>
                  <a:lnTo>
                    <a:pt x="4819" y="11255"/>
                  </a:lnTo>
                  <a:lnTo>
                    <a:pt x="5358" y="11039"/>
                  </a:lnTo>
                  <a:lnTo>
                    <a:pt x="5826" y="10788"/>
                  </a:lnTo>
                  <a:lnTo>
                    <a:pt x="6293" y="10500"/>
                  </a:lnTo>
                  <a:lnTo>
                    <a:pt x="6724" y="10176"/>
                  </a:lnTo>
                  <a:lnTo>
                    <a:pt x="7120" y="9817"/>
                  </a:lnTo>
                  <a:lnTo>
                    <a:pt x="7480" y="9457"/>
                  </a:lnTo>
                  <a:lnTo>
                    <a:pt x="7839" y="9062"/>
                  </a:lnTo>
                  <a:lnTo>
                    <a:pt x="8163" y="8666"/>
                  </a:lnTo>
                  <a:lnTo>
                    <a:pt x="8450" y="8235"/>
                  </a:lnTo>
                  <a:lnTo>
                    <a:pt x="8738" y="7803"/>
                  </a:lnTo>
                  <a:lnTo>
                    <a:pt x="8990" y="7336"/>
                  </a:lnTo>
                  <a:lnTo>
                    <a:pt x="9205" y="6868"/>
                  </a:lnTo>
                  <a:lnTo>
                    <a:pt x="9421" y="6401"/>
                  </a:lnTo>
                  <a:lnTo>
                    <a:pt x="9781" y="5466"/>
                  </a:lnTo>
                  <a:lnTo>
                    <a:pt x="10068" y="4495"/>
                  </a:lnTo>
                  <a:lnTo>
                    <a:pt x="10320" y="3596"/>
                  </a:lnTo>
                  <a:lnTo>
                    <a:pt x="10500" y="2698"/>
                  </a:lnTo>
                  <a:lnTo>
                    <a:pt x="10644" y="1871"/>
                  </a:lnTo>
                  <a:lnTo>
                    <a:pt x="10716" y="1151"/>
                  </a:lnTo>
                  <a:lnTo>
                    <a:pt x="108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9"/>
            <p:cNvSpPr/>
            <p:nvPr/>
          </p:nvSpPr>
          <p:spPr>
            <a:xfrm>
              <a:off x="3574475" y="1083975"/>
              <a:ext cx="488125" cy="712850"/>
            </a:xfrm>
            <a:custGeom>
              <a:rect b="b" l="l" r="r" t="t"/>
              <a:pathLst>
                <a:path extrusionOk="0" h="28514" w="19525">
                  <a:moveTo>
                    <a:pt x="9385" y="0"/>
                  </a:moveTo>
                  <a:lnTo>
                    <a:pt x="8810" y="36"/>
                  </a:lnTo>
                  <a:lnTo>
                    <a:pt x="8234" y="72"/>
                  </a:lnTo>
                  <a:lnTo>
                    <a:pt x="7695" y="144"/>
                  </a:lnTo>
                  <a:lnTo>
                    <a:pt x="7120" y="252"/>
                  </a:lnTo>
                  <a:lnTo>
                    <a:pt x="6581" y="360"/>
                  </a:lnTo>
                  <a:lnTo>
                    <a:pt x="6041" y="540"/>
                  </a:lnTo>
                  <a:lnTo>
                    <a:pt x="5502" y="719"/>
                  </a:lnTo>
                  <a:lnTo>
                    <a:pt x="4998" y="971"/>
                  </a:lnTo>
                  <a:lnTo>
                    <a:pt x="4495" y="1223"/>
                  </a:lnTo>
                  <a:lnTo>
                    <a:pt x="4028" y="1510"/>
                  </a:lnTo>
                  <a:lnTo>
                    <a:pt x="3560" y="1870"/>
                  </a:lnTo>
                  <a:lnTo>
                    <a:pt x="3129" y="2230"/>
                  </a:lnTo>
                  <a:lnTo>
                    <a:pt x="2841" y="2517"/>
                  </a:lnTo>
                  <a:lnTo>
                    <a:pt x="2589" y="2877"/>
                  </a:lnTo>
                  <a:lnTo>
                    <a:pt x="2302" y="3308"/>
                  </a:lnTo>
                  <a:lnTo>
                    <a:pt x="2050" y="3776"/>
                  </a:lnTo>
                  <a:lnTo>
                    <a:pt x="1834" y="4351"/>
                  </a:lnTo>
                  <a:lnTo>
                    <a:pt x="1583" y="4962"/>
                  </a:lnTo>
                  <a:lnTo>
                    <a:pt x="1367" y="5609"/>
                  </a:lnTo>
                  <a:lnTo>
                    <a:pt x="1187" y="6329"/>
                  </a:lnTo>
                  <a:lnTo>
                    <a:pt x="971" y="7048"/>
                  </a:lnTo>
                  <a:lnTo>
                    <a:pt x="828" y="7839"/>
                  </a:lnTo>
                  <a:lnTo>
                    <a:pt x="504" y="9493"/>
                  </a:lnTo>
                  <a:lnTo>
                    <a:pt x="288" y="11254"/>
                  </a:lnTo>
                  <a:lnTo>
                    <a:pt x="108" y="13052"/>
                  </a:lnTo>
                  <a:lnTo>
                    <a:pt x="37" y="14886"/>
                  </a:lnTo>
                  <a:lnTo>
                    <a:pt x="1" y="15785"/>
                  </a:lnTo>
                  <a:lnTo>
                    <a:pt x="37" y="16684"/>
                  </a:lnTo>
                  <a:lnTo>
                    <a:pt x="37" y="17583"/>
                  </a:lnTo>
                  <a:lnTo>
                    <a:pt x="108" y="18446"/>
                  </a:lnTo>
                  <a:lnTo>
                    <a:pt x="180" y="19309"/>
                  </a:lnTo>
                  <a:lnTo>
                    <a:pt x="288" y="20136"/>
                  </a:lnTo>
                  <a:lnTo>
                    <a:pt x="432" y="20927"/>
                  </a:lnTo>
                  <a:lnTo>
                    <a:pt x="576" y="21718"/>
                  </a:lnTo>
                  <a:lnTo>
                    <a:pt x="756" y="22437"/>
                  </a:lnTo>
                  <a:lnTo>
                    <a:pt x="971" y="23120"/>
                  </a:lnTo>
                  <a:lnTo>
                    <a:pt x="1223" y="23731"/>
                  </a:lnTo>
                  <a:lnTo>
                    <a:pt x="1475" y="24342"/>
                  </a:lnTo>
                  <a:lnTo>
                    <a:pt x="1762" y="24846"/>
                  </a:lnTo>
                  <a:lnTo>
                    <a:pt x="2086" y="25313"/>
                  </a:lnTo>
                  <a:lnTo>
                    <a:pt x="2446" y="25745"/>
                  </a:lnTo>
                  <a:lnTo>
                    <a:pt x="2841" y="26176"/>
                  </a:lnTo>
                  <a:lnTo>
                    <a:pt x="3237" y="26536"/>
                  </a:lnTo>
                  <a:lnTo>
                    <a:pt x="3632" y="26859"/>
                  </a:lnTo>
                  <a:lnTo>
                    <a:pt x="4064" y="27147"/>
                  </a:lnTo>
                  <a:lnTo>
                    <a:pt x="4495" y="27435"/>
                  </a:lnTo>
                  <a:lnTo>
                    <a:pt x="4927" y="27650"/>
                  </a:lnTo>
                  <a:lnTo>
                    <a:pt x="5394" y="27866"/>
                  </a:lnTo>
                  <a:lnTo>
                    <a:pt x="5861" y="28046"/>
                  </a:lnTo>
                  <a:lnTo>
                    <a:pt x="6329" y="28190"/>
                  </a:lnTo>
                  <a:lnTo>
                    <a:pt x="6832" y="28298"/>
                  </a:lnTo>
                  <a:lnTo>
                    <a:pt x="7336" y="28405"/>
                  </a:lnTo>
                  <a:lnTo>
                    <a:pt x="7803" y="28477"/>
                  </a:lnTo>
                  <a:lnTo>
                    <a:pt x="8306" y="28477"/>
                  </a:lnTo>
                  <a:lnTo>
                    <a:pt x="8810" y="28513"/>
                  </a:lnTo>
                  <a:lnTo>
                    <a:pt x="9313" y="28477"/>
                  </a:lnTo>
                  <a:lnTo>
                    <a:pt x="9817" y="28441"/>
                  </a:lnTo>
                  <a:lnTo>
                    <a:pt x="10320" y="28333"/>
                  </a:lnTo>
                  <a:lnTo>
                    <a:pt x="10823" y="28262"/>
                  </a:lnTo>
                  <a:lnTo>
                    <a:pt x="11327" y="28118"/>
                  </a:lnTo>
                  <a:lnTo>
                    <a:pt x="11830" y="27974"/>
                  </a:lnTo>
                  <a:lnTo>
                    <a:pt x="12297" y="27794"/>
                  </a:lnTo>
                  <a:lnTo>
                    <a:pt x="12801" y="27614"/>
                  </a:lnTo>
                  <a:lnTo>
                    <a:pt x="13268" y="27399"/>
                  </a:lnTo>
                  <a:lnTo>
                    <a:pt x="13736" y="27147"/>
                  </a:lnTo>
                  <a:lnTo>
                    <a:pt x="14203" y="26859"/>
                  </a:lnTo>
                  <a:lnTo>
                    <a:pt x="14635" y="26572"/>
                  </a:lnTo>
                  <a:lnTo>
                    <a:pt x="15066" y="26284"/>
                  </a:lnTo>
                  <a:lnTo>
                    <a:pt x="15498" y="25960"/>
                  </a:lnTo>
                  <a:lnTo>
                    <a:pt x="15893" y="25601"/>
                  </a:lnTo>
                  <a:lnTo>
                    <a:pt x="16289" y="25241"/>
                  </a:lnTo>
                  <a:lnTo>
                    <a:pt x="16648" y="24846"/>
                  </a:lnTo>
                  <a:lnTo>
                    <a:pt x="16900" y="24522"/>
                  </a:lnTo>
                  <a:lnTo>
                    <a:pt x="17151" y="24199"/>
                  </a:lnTo>
                  <a:lnTo>
                    <a:pt x="17367" y="23767"/>
                  </a:lnTo>
                  <a:lnTo>
                    <a:pt x="17583" y="23336"/>
                  </a:lnTo>
                  <a:lnTo>
                    <a:pt x="17799" y="22868"/>
                  </a:lnTo>
                  <a:lnTo>
                    <a:pt x="17978" y="22329"/>
                  </a:lnTo>
                  <a:lnTo>
                    <a:pt x="18338" y="21178"/>
                  </a:lnTo>
                  <a:lnTo>
                    <a:pt x="18662" y="19920"/>
                  </a:lnTo>
                  <a:lnTo>
                    <a:pt x="18913" y="18589"/>
                  </a:lnTo>
                  <a:lnTo>
                    <a:pt x="19129" y="17151"/>
                  </a:lnTo>
                  <a:lnTo>
                    <a:pt x="19309" y="15713"/>
                  </a:lnTo>
                  <a:lnTo>
                    <a:pt x="19417" y="14239"/>
                  </a:lnTo>
                  <a:lnTo>
                    <a:pt x="19489" y="12801"/>
                  </a:lnTo>
                  <a:lnTo>
                    <a:pt x="19525" y="11398"/>
                  </a:lnTo>
                  <a:lnTo>
                    <a:pt x="19489" y="10032"/>
                  </a:lnTo>
                  <a:lnTo>
                    <a:pt x="19381" y="8774"/>
                  </a:lnTo>
                  <a:lnTo>
                    <a:pt x="19237" y="7623"/>
                  </a:lnTo>
                  <a:lnTo>
                    <a:pt x="19129" y="7120"/>
                  </a:lnTo>
                  <a:lnTo>
                    <a:pt x="19021" y="6616"/>
                  </a:lnTo>
                  <a:lnTo>
                    <a:pt x="18877" y="6185"/>
                  </a:lnTo>
                  <a:lnTo>
                    <a:pt x="18734" y="5789"/>
                  </a:lnTo>
                  <a:lnTo>
                    <a:pt x="18482" y="5250"/>
                  </a:lnTo>
                  <a:lnTo>
                    <a:pt x="18194" y="4747"/>
                  </a:lnTo>
                  <a:lnTo>
                    <a:pt x="17871" y="4243"/>
                  </a:lnTo>
                  <a:lnTo>
                    <a:pt x="17547" y="3776"/>
                  </a:lnTo>
                  <a:lnTo>
                    <a:pt x="17151" y="3344"/>
                  </a:lnTo>
                  <a:lnTo>
                    <a:pt x="16756" y="2913"/>
                  </a:lnTo>
                  <a:lnTo>
                    <a:pt x="16325" y="2517"/>
                  </a:lnTo>
                  <a:lnTo>
                    <a:pt x="15893" y="2158"/>
                  </a:lnTo>
                  <a:lnTo>
                    <a:pt x="15426" y="1834"/>
                  </a:lnTo>
                  <a:lnTo>
                    <a:pt x="14922" y="1510"/>
                  </a:lnTo>
                  <a:lnTo>
                    <a:pt x="14419" y="1259"/>
                  </a:lnTo>
                  <a:lnTo>
                    <a:pt x="13915" y="1007"/>
                  </a:lnTo>
                  <a:lnTo>
                    <a:pt x="13376" y="755"/>
                  </a:lnTo>
                  <a:lnTo>
                    <a:pt x="12837" y="576"/>
                  </a:lnTo>
                  <a:lnTo>
                    <a:pt x="12262" y="396"/>
                  </a:lnTo>
                  <a:lnTo>
                    <a:pt x="11686" y="288"/>
                  </a:lnTo>
                  <a:lnTo>
                    <a:pt x="11111" y="144"/>
                  </a:lnTo>
                  <a:lnTo>
                    <a:pt x="10536" y="72"/>
                  </a:lnTo>
                  <a:lnTo>
                    <a:pt x="9960" y="36"/>
                  </a:lnTo>
                  <a:lnTo>
                    <a:pt x="9385"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9"/>
            <p:cNvSpPr/>
            <p:nvPr/>
          </p:nvSpPr>
          <p:spPr>
            <a:xfrm>
              <a:off x="3772225" y="1438125"/>
              <a:ext cx="20700" cy="54875"/>
            </a:xfrm>
            <a:custGeom>
              <a:rect b="b" l="l" r="r" t="t"/>
              <a:pathLst>
                <a:path extrusionOk="0" h="2195" w="828">
                  <a:moveTo>
                    <a:pt x="109" y="1"/>
                  </a:moveTo>
                  <a:lnTo>
                    <a:pt x="37" y="289"/>
                  </a:lnTo>
                  <a:lnTo>
                    <a:pt x="1" y="612"/>
                  </a:lnTo>
                  <a:lnTo>
                    <a:pt x="1" y="972"/>
                  </a:lnTo>
                  <a:lnTo>
                    <a:pt x="73" y="1295"/>
                  </a:lnTo>
                  <a:lnTo>
                    <a:pt x="145" y="1619"/>
                  </a:lnTo>
                  <a:lnTo>
                    <a:pt x="324" y="1871"/>
                  </a:lnTo>
                  <a:lnTo>
                    <a:pt x="396" y="1978"/>
                  </a:lnTo>
                  <a:lnTo>
                    <a:pt x="540" y="2086"/>
                  </a:lnTo>
                  <a:lnTo>
                    <a:pt x="684" y="2158"/>
                  </a:lnTo>
                  <a:lnTo>
                    <a:pt x="828" y="2194"/>
                  </a:lnTo>
                  <a:lnTo>
                    <a:pt x="828" y="2158"/>
                  </a:lnTo>
                  <a:lnTo>
                    <a:pt x="612" y="2014"/>
                  </a:lnTo>
                  <a:lnTo>
                    <a:pt x="432" y="1799"/>
                  </a:lnTo>
                  <a:lnTo>
                    <a:pt x="289" y="1583"/>
                  </a:lnTo>
                  <a:lnTo>
                    <a:pt x="217" y="1295"/>
                  </a:lnTo>
                  <a:lnTo>
                    <a:pt x="145" y="1008"/>
                  </a:lnTo>
                  <a:lnTo>
                    <a:pt x="145" y="684"/>
                  </a:lnTo>
                  <a:lnTo>
                    <a:pt x="181" y="73"/>
                  </a:lnTo>
                  <a:lnTo>
                    <a:pt x="1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9"/>
            <p:cNvSpPr/>
            <p:nvPr/>
          </p:nvSpPr>
          <p:spPr>
            <a:xfrm>
              <a:off x="3773125" y="1418350"/>
              <a:ext cx="45875" cy="65650"/>
            </a:xfrm>
            <a:custGeom>
              <a:rect b="b" l="l" r="r" t="t"/>
              <a:pathLst>
                <a:path extrusionOk="0" h="2626" w="1835">
                  <a:moveTo>
                    <a:pt x="684" y="1"/>
                  </a:moveTo>
                  <a:lnTo>
                    <a:pt x="504" y="109"/>
                  </a:lnTo>
                  <a:lnTo>
                    <a:pt x="360" y="217"/>
                  </a:lnTo>
                  <a:lnTo>
                    <a:pt x="253" y="396"/>
                  </a:lnTo>
                  <a:lnTo>
                    <a:pt x="145" y="612"/>
                  </a:lnTo>
                  <a:lnTo>
                    <a:pt x="73" y="828"/>
                  </a:lnTo>
                  <a:lnTo>
                    <a:pt x="37" y="1044"/>
                  </a:lnTo>
                  <a:lnTo>
                    <a:pt x="1" y="1295"/>
                  </a:lnTo>
                  <a:lnTo>
                    <a:pt x="37" y="1547"/>
                  </a:lnTo>
                  <a:lnTo>
                    <a:pt x="73" y="1799"/>
                  </a:lnTo>
                  <a:lnTo>
                    <a:pt x="109" y="2014"/>
                  </a:lnTo>
                  <a:lnTo>
                    <a:pt x="217" y="2230"/>
                  </a:lnTo>
                  <a:lnTo>
                    <a:pt x="324" y="2374"/>
                  </a:lnTo>
                  <a:lnTo>
                    <a:pt x="504" y="2518"/>
                  </a:lnTo>
                  <a:lnTo>
                    <a:pt x="684" y="2590"/>
                  </a:lnTo>
                  <a:lnTo>
                    <a:pt x="900" y="2626"/>
                  </a:lnTo>
                  <a:lnTo>
                    <a:pt x="1115" y="2590"/>
                  </a:lnTo>
                  <a:lnTo>
                    <a:pt x="1295" y="2518"/>
                  </a:lnTo>
                  <a:lnTo>
                    <a:pt x="1439" y="2374"/>
                  </a:lnTo>
                  <a:lnTo>
                    <a:pt x="1583" y="2230"/>
                  </a:lnTo>
                  <a:lnTo>
                    <a:pt x="1691" y="2014"/>
                  </a:lnTo>
                  <a:lnTo>
                    <a:pt x="1763" y="1799"/>
                  </a:lnTo>
                  <a:lnTo>
                    <a:pt x="1799" y="1547"/>
                  </a:lnTo>
                  <a:lnTo>
                    <a:pt x="1835" y="1295"/>
                  </a:lnTo>
                  <a:lnTo>
                    <a:pt x="1835" y="1080"/>
                  </a:lnTo>
                  <a:lnTo>
                    <a:pt x="1799" y="828"/>
                  </a:lnTo>
                  <a:lnTo>
                    <a:pt x="1727" y="612"/>
                  </a:lnTo>
                  <a:lnTo>
                    <a:pt x="1619" y="396"/>
                  </a:lnTo>
                  <a:lnTo>
                    <a:pt x="1475" y="217"/>
                  </a:lnTo>
                  <a:lnTo>
                    <a:pt x="1295" y="109"/>
                  </a:lnTo>
                  <a:lnTo>
                    <a:pt x="11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p:nvPr/>
          </p:nvSpPr>
          <p:spPr>
            <a:xfrm>
              <a:off x="3636500" y="1433650"/>
              <a:ext cx="25200" cy="53050"/>
            </a:xfrm>
            <a:custGeom>
              <a:rect b="b" l="l" r="r" t="t"/>
              <a:pathLst>
                <a:path extrusionOk="0" h="2122" w="1008">
                  <a:moveTo>
                    <a:pt x="935" y="0"/>
                  </a:moveTo>
                  <a:lnTo>
                    <a:pt x="899" y="72"/>
                  </a:lnTo>
                  <a:lnTo>
                    <a:pt x="899" y="396"/>
                  </a:lnTo>
                  <a:lnTo>
                    <a:pt x="863" y="683"/>
                  </a:lnTo>
                  <a:lnTo>
                    <a:pt x="828" y="1007"/>
                  </a:lnTo>
                  <a:lnTo>
                    <a:pt x="720" y="1295"/>
                  </a:lnTo>
                  <a:lnTo>
                    <a:pt x="612" y="1546"/>
                  </a:lnTo>
                  <a:lnTo>
                    <a:pt x="468" y="1762"/>
                  </a:lnTo>
                  <a:lnTo>
                    <a:pt x="252" y="1942"/>
                  </a:lnTo>
                  <a:lnTo>
                    <a:pt x="1" y="2050"/>
                  </a:lnTo>
                  <a:lnTo>
                    <a:pt x="1" y="2122"/>
                  </a:lnTo>
                  <a:lnTo>
                    <a:pt x="144" y="2086"/>
                  </a:lnTo>
                  <a:lnTo>
                    <a:pt x="288" y="2014"/>
                  </a:lnTo>
                  <a:lnTo>
                    <a:pt x="432" y="1942"/>
                  </a:lnTo>
                  <a:lnTo>
                    <a:pt x="540" y="1870"/>
                  </a:lnTo>
                  <a:lnTo>
                    <a:pt x="756" y="1618"/>
                  </a:lnTo>
                  <a:lnTo>
                    <a:pt x="863" y="1330"/>
                  </a:lnTo>
                  <a:lnTo>
                    <a:pt x="971" y="971"/>
                  </a:lnTo>
                  <a:lnTo>
                    <a:pt x="1007" y="647"/>
                  </a:lnTo>
                  <a:lnTo>
                    <a:pt x="1007" y="324"/>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9"/>
            <p:cNvSpPr/>
            <p:nvPr/>
          </p:nvSpPr>
          <p:spPr>
            <a:xfrm>
              <a:off x="3615825" y="1411175"/>
              <a:ext cx="45875" cy="65625"/>
            </a:xfrm>
            <a:custGeom>
              <a:rect b="b" l="l" r="r" t="t"/>
              <a:pathLst>
                <a:path extrusionOk="0" h="2625" w="1835">
                  <a:moveTo>
                    <a:pt x="864" y="0"/>
                  </a:moveTo>
                  <a:lnTo>
                    <a:pt x="648" y="72"/>
                  </a:lnTo>
                  <a:lnTo>
                    <a:pt x="468" y="180"/>
                  </a:lnTo>
                  <a:lnTo>
                    <a:pt x="324" y="324"/>
                  </a:lnTo>
                  <a:lnTo>
                    <a:pt x="216" y="504"/>
                  </a:lnTo>
                  <a:lnTo>
                    <a:pt x="108" y="719"/>
                  </a:lnTo>
                  <a:lnTo>
                    <a:pt x="37" y="971"/>
                  </a:lnTo>
                  <a:lnTo>
                    <a:pt x="1" y="1187"/>
                  </a:lnTo>
                  <a:lnTo>
                    <a:pt x="1" y="1438"/>
                  </a:lnTo>
                  <a:lnTo>
                    <a:pt x="1" y="1690"/>
                  </a:lnTo>
                  <a:lnTo>
                    <a:pt x="72" y="1906"/>
                  </a:lnTo>
                  <a:lnTo>
                    <a:pt x="144" y="2122"/>
                  </a:lnTo>
                  <a:lnTo>
                    <a:pt x="252" y="2301"/>
                  </a:lnTo>
                  <a:lnTo>
                    <a:pt x="396" y="2481"/>
                  </a:lnTo>
                  <a:lnTo>
                    <a:pt x="576" y="2589"/>
                  </a:lnTo>
                  <a:lnTo>
                    <a:pt x="792" y="2625"/>
                  </a:lnTo>
                  <a:lnTo>
                    <a:pt x="1007" y="2625"/>
                  </a:lnTo>
                  <a:lnTo>
                    <a:pt x="1187" y="2589"/>
                  </a:lnTo>
                  <a:lnTo>
                    <a:pt x="1367" y="2481"/>
                  </a:lnTo>
                  <a:lnTo>
                    <a:pt x="1511" y="2301"/>
                  </a:lnTo>
                  <a:lnTo>
                    <a:pt x="1619" y="2122"/>
                  </a:lnTo>
                  <a:lnTo>
                    <a:pt x="1726" y="1906"/>
                  </a:lnTo>
                  <a:lnTo>
                    <a:pt x="1762" y="1690"/>
                  </a:lnTo>
                  <a:lnTo>
                    <a:pt x="1798" y="1438"/>
                  </a:lnTo>
                  <a:lnTo>
                    <a:pt x="1834" y="1187"/>
                  </a:lnTo>
                  <a:lnTo>
                    <a:pt x="1798" y="935"/>
                  </a:lnTo>
                  <a:lnTo>
                    <a:pt x="1762" y="719"/>
                  </a:lnTo>
                  <a:lnTo>
                    <a:pt x="1690" y="504"/>
                  </a:lnTo>
                  <a:lnTo>
                    <a:pt x="1583" y="324"/>
                  </a:lnTo>
                  <a:lnTo>
                    <a:pt x="1439" y="180"/>
                  </a:lnTo>
                  <a:lnTo>
                    <a:pt x="1295" y="72"/>
                  </a:lnTo>
                  <a:lnTo>
                    <a:pt x="111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9"/>
            <p:cNvSpPr/>
            <p:nvPr/>
          </p:nvSpPr>
          <p:spPr>
            <a:xfrm>
              <a:off x="3772225" y="1341050"/>
              <a:ext cx="69250" cy="48575"/>
            </a:xfrm>
            <a:custGeom>
              <a:rect b="b" l="l" r="r" t="t"/>
              <a:pathLst>
                <a:path extrusionOk="0" h="1943" w="2770">
                  <a:moveTo>
                    <a:pt x="864" y="1"/>
                  </a:moveTo>
                  <a:lnTo>
                    <a:pt x="684" y="37"/>
                  </a:lnTo>
                  <a:lnTo>
                    <a:pt x="504" y="73"/>
                  </a:lnTo>
                  <a:lnTo>
                    <a:pt x="324" y="145"/>
                  </a:lnTo>
                  <a:lnTo>
                    <a:pt x="181" y="216"/>
                  </a:lnTo>
                  <a:lnTo>
                    <a:pt x="73" y="396"/>
                  </a:lnTo>
                  <a:lnTo>
                    <a:pt x="1" y="540"/>
                  </a:lnTo>
                  <a:lnTo>
                    <a:pt x="1" y="720"/>
                  </a:lnTo>
                  <a:lnTo>
                    <a:pt x="73" y="900"/>
                  </a:lnTo>
                  <a:lnTo>
                    <a:pt x="253" y="1115"/>
                  </a:lnTo>
                  <a:lnTo>
                    <a:pt x="468" y="1295"/>
                  </a:lnTo>
                  <a:lnTo>
                    <a:pt x="720" y="1403"/>
                  </a:lnTo>
                  <a:lnTo>
                    <a:pt x="1008" y="1511"/>
                  </a:lnTo>
                  <a:lnTo>
                    <a:pt x="1511" y="1727"/>
                  </a:lnTo>
                  <a:lnTo>
                    <a:pt x="2014" y="1906"/>
                  </a:lnTo>
                  <a:lnTo>
                    <a:pt x="2230" y="1942"/>
                  </a:lnTo>
                  <a:lnTo>
                    <a:pt x="2446" y="1870"/>
                  </a:lnTo>
                  <a:lnTo>
                    <a:pt x="2554" y="1798"/>
                  </a:lnTo>
                  <a:lnTo>
                    <a:pt x="2626" y="1727"/>
                  </a:lnTo>
                  <a:lnTo>
                    <a:pt x="2698" y="1655"/>
                  </a:lnTo>
                  <a:lnTo>
                    <a:pt x="2734" y="1547"/>
                  </a:lnTo>
                  <a:lnTo>
                    <a:pt x="2769" y="1439"/>
                  </a:lnTo>
                  <a:lnTo>
                    <a:pt x="2769" y="1295"/>
                  </a:lnTo>
                  <a:lnTo>
                    <a:pt x="2769" y="1187"/>
                  </a:lnTo>
                  <a:lnTo>
                    <a:pt x="2734" y="1079"/>
                  </a:lnTo>
                  <a:lnTo>
                    <a:pt x="2518" y="756"/>
                  </a:lnTo>
                  <a:lnTo>
                    <a:pt x="2230" y="504"/>
                  </a:lnTo>
                  <a:lnTo>
                    <a:pt x="1942" y="288"/>
                  </a:lnTo>
                  <a:lnTo>
                    <a:pt x="1583" y="145"/>
                  </a:lnTo>
                  <a:lnTo>
                    <a:pt x="1403" y="73"/>
                  </a:lnTo>
                  <a:lnTo>
                    <a:pt x="1223" y="37"/>
                  </a:lnTo>
                  <a:lnTo>
                    <a:pt x="10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p:nvPr/>
          </p:nvSpPr>
          <p:spPr>
            <a:xfrm>
              <a:off x="3602350" y="1333875"/>
              <a:ext cx="71925" cy="43150"/>
            </a:xfrm>
            <a:custGeom>
              <a:rect b="b" l="l" r="r" t="t"/>
              <a:pathLst>
                <a:path extrusionOk="0" h="1726" w="2877">
                  <a:moveTo>
                    <a:pt x="1762" y="0"/>
                  </a:moveTo>
                  <a:lnTo>
                    <a:pt x="1582" y="36"/>
                  </a:lnTo>
                  <a:lnTo>
                    <a:pt x="1403" y="72"/>
                  </a:lnTo>
                  <a:lnTo>
                    <a:pt x="1043" y="144"/>
                  </a:lnTo>
                  <a:lnTo>
                    <a:pt x="683" y="324"/>
                  </a:lnTo>
                  <a:lnTo>
                    <a:pt x="396" y="539"/>
                  </a:lnTo>
                  <a:lnTo>
                    <a:pt x="144" y="791"/>
                  </a:lnTo>
                  <a:lnTo>
                    <a:pt x="72" y="899"/>
                  </a:lnTo>
                  <a:lnTo>
                    <a:pt x="36" y="1007"/>
                  </a:lnTo>
                  <a:lnTo>
                    <a:pt x="0" y="1115"/>
                  </a:lnTo>
                  <a:lnTo>
                    <a:pt x="36" y="1223"/>
                  </a:lnTo>
                  <a:lnTo>
                    <a:pt x="72" y="1366"/>
                  </a:lnTo>
                  <a:lnTo>
                    <a:pt x="108" y="1438"/>
                  </a:lnTo>
                  <a:lnTo>
                    <a:pt x="180" y="1546"/>
                  </a:lnTo>
                  <a:lnTo>
                    <a:pt x="252" y="1618"/>
                  </a:lnTo>
                  <a:lnTo>
                    <a:pt x="468" y="1726"/>
                  </a:lnTo>
                  <a:lnTo>
                    <a:pt x="683" y="1726"/>
                  </a:lnTo>
                  <a:lnTo>
                    <a:pt x="1223" y="1618"/>
                  </a:lnTo>
                  <a:lnTo>
                    <a:pt x="1726" y="1510"/>
                  </a:lnTo>
                  <a:lnTo>
                    <a:pt x="2014" y="1474"/>
                  </a:lnTo>
                  <a:lnTo>
                    <a:pt x="2301" y="1366"/>
                  </a:lnTo>
                  <a:lnTo>
                    <a:pt x="2553" y="1223"/>
                  </a:lnTo>
                  <a:lnTo>
                    <a:pt x="2769" y="1079"/>
                  </a:lnTo>
                  <a:lnTo>
                    <a:pt x="2877" y="899"/>
                  </a:lnTo>
                  <a:lnTo>
                    <a:pt x="2877" y="719"/>
                  </a:lnTo>
                  <a:lnTo>
                    <a:pt x="2877" y="539"/>
                  </a:lnTo>
                  <a:lnTo>
                    <a:pt x="2769" y="396"/>
                  </a:lnTo>
                  <a:lnTo>
                    <a:pt x="2625" y="252"/>
                  </a:lnTo>
                  <a:lnTo>
                    <a:pt x="2481" y="180"/>
                  </a:lnTo>
                  <a:lnTo>
                    <a:pt x="2301" y="108"/>
                  </a:lnTo>
                  <a:lnTo>
                    <a:pt x="2122" y="36"/>
                  </a:lnTo>
                  <a:lnTo>
                    <a:pt x="19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
            <p:cNvSpPr/>
            <p:nvPr/>
          </p:nvSpPr>
          <p:spPr>
            <a:xfrm>
              <a:off x="3761450" y="1629600"/>
              <a:ext cx="42275" cy="18000"/>
            </a:xfrm>
            <a:custGeom>
              <a:rect b="b" l="l" r="r" t="t"/>
              <a:pathLst>
                <a:path extrusionOk="0" h="720" w="1691">
                  <a:moveTo>
                    <a:pt x="1582" y="0"/>
                  </a:moveTo>
                  <a:lnTo>
                    <a:pt x="1295" y="288"/>
                  </a:lnTo>
                  <a:lnTo>
                    <a:pt x="1115" y="396"/>
                  </a:lnTo>
                  <a:lnTo>
                    <a:pt x="1007" y="432"/>
                  </a:lnTo>
                  <a:lnTo>
                    <a:pt x="648" y="432"/>
                  </a:lnTo>
                  <a:lnTo>
                    <a:pt x="432" y="360"/>
                  </a:lnTo>
                  <a:lnTo>
                    <a:pt x="216" y="288"/>
                  </a:lnTo>
                  <a:lnTo>
                    <a:pt x="36" y="216"/>
                  </a:lnTo>
                  <a:lnTo>
                    <a:pt x="0" y="216"/>
                  </a:lnTo>
                  <a:lnTo>
                    <a:pt x="0" y="252"/>
                  </a:lnTo>
                  <a:lnTo>
                    <a:pt x="180" y="468"/>
                  </a:lnTo>
                  <a:lnTo>
                    <a:pt x="432" y="612"/>
                  </a:lnTo>
                  <a:lnTo>
                    <a:pt x="720" y="720"/>
                  </a:lnTo>
                  <a:lnTo>
                    <a:pt x="1007" y="720"/>
                  </a:lnTo>
                  <a:lnTo>
                    <a:pt x="1259" y="648"/>
                  </a:lnTo>
                  <a:lnTo>
                    <a:pt x="1439" y="504"/>
                  </a:lnTo>
                  <a:lnTo>
                    <a:pt x="1582" y="288"/>
                  </a:lnTo>
                  <a:lnTo>
                    <a:pt x="1690" y="36"/>
                  </a:lnTo>
                  <a:lnTo>
                    <a:pt x="16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9"/>
            <p:cNvSpPr/>
            <p:nvPr/>
          </p:nvSpPr>
          <p:spPr>
            <a:xfrm>
              <a:off x="3664375" y="1341950"/>
              <a:ext cx="118675" cy="255325"/>
            </a:xfrm>
            <a:custGeom>
              <a:rect b="b" l="l" r="r" t="t"/>
              <a:pathLst>
                <a:path extrusionOk="0" h="10213" w="4747">
                  <a:moveTo>
                    <a:pt x="1546" y="1"/>
                  </a:moveTo>
                  <a:lnTo>
                    <a:pt x="1474" y="37"/>
                  </a:lnTo>
                  <a:lnTo>
                    <a:pt x="1438" y="73"/>
                  </a:lnTo>
                  <a:lnTo>
                    <a:pt x="1151" y="1079"/>
                  </a:lnTo>
                  <a:lnTo>
                    <a:pt x="899" y="2086"/>
                  </a:lnTo>
                  <a:lnTo>
                    <a:pt x="683" y="3165"/>
                  </a:lnTo>
                  <a:lnTo>
                    <a:pt x="504" y="4207"/>
                  </a:lnTo>
                  <a:lnTo>
                    <a:pt x="360" y="5286"/>
                  </a:lnTo>
                  <a:lnTo>
                    <a:pt x="252" y="6329"/>
                  </a:lnTo>
                  <a:lnTo>
                    <a:pt x="0" y="8414"/>
                  </a:lnTo>
                  <a:lnTo>
                    <a:pt x="36" y="8486"/>
                  </a:lnTo>
                  <a:lnTo>
                    <a:pt x="72" y="8522"/>
                  </a:lnTo>
                  <a:lnTo>
                    <a:pt x="180" y="8558"/>
                  </a:lnTo>
                  <a:lnTo>
                    <a:pt x="396" y="8522"/>
                  </a:lnTo>
                  <a:lnTo>
                    <a:pt x="611" y="8450"/>
                  </a:lnTo>
                  <a:lnTo>
                    <a:pt x="1079" y="8306"/>
                  </a:lnTo>
                  <a:lnTo>
                    <a:pt x="1402" y="8163"/>
                  </a:lnTo>
                  <a:lnTo>
                    <a:pt x="1402" y="8163"/>
                  </a:lnTo>
                  <a:lnTo>
                    <a:pt x="1367" y="8738"/>
                  </a:lnTo>
                  <a:lnTo>
                    <a:pt x="1331" y="9241"/>
                  </a:lnTo>
                  <a:lnTo>
                    <a:pt x="1295" y="9745"/>
                  </a:lnTo>
                  <a:lnTo>
                    <a:pt x="1295" y="9817"/>
                  </a:lnTo>
                  <a:lnTo>
                    <a:pt x="1295" y="9924"/>
                  </a:lnTo>
                  <a:lnTo>
                    <a:pt x="1331" y="9996"/>
                  </a:lnTo>
                  <a:lnTo>
                    <a:pt x="1367" y="10032"/>
                  </a:lnTo>
                  <a:lnTo>
                    <a:pt x="1402" y="10068"/>
                  </a:lnTo>
                  <a:lnTo>
                    <a:pt x="1474" y="10104"/>
                  </a:lnTo>
                  <a:lnTo>
                    <a:pt x="1654" y="10140"/>
                  </a:lnTo>
                  <a:lnTo>
                    <a:pt x="1834" y="10176"/>
                  </a:lnTo>
                  <a:lnTo>
                    <a:pt x="2337" y="10212"/>
                  </a:lnTo>
                  <a:lnTo>
                    <a:pt x="2805" y="10176"/>
                  </a:lnTo>
                  <a:lnTo>
                    <a:pt x="3092" y="10104"/>
                  </a:lnTo>
                  <a:lnTo>
                    <a:pt x="3380" y="10032"/>
                  </a:lnTo>
                  <a:lnTo>
                    <a:pt x="3632" y="9924"/>
                  </a:lnTo>
                  <a:lnTo>
                    <a:pt x="3883" y="9781"/>
                  </a:lnTo>
                  <a:lnTo>
                    <a:pt x="4135" y="9637"/>
                  </a:lnTo>
                  <a:lnTo>
                    <a:pt x="4351" y="9457"/>
                  </a:lnTo>
                  <a:lnTo>
                    <a:pt x="4531" y="9241"/>
                  </a:lnTo>
                  <a:lnTo>
                    <a:pt x="4710" y="9026"/>
                  </a:lnTo>
                  <a:lnTo>
                    <a:pt x="4746" y="8954"/>
                  </a:lnTo>
                  <a:lnTo>
                    <a:pt x="4746" y="8918"/>
                  </a:lnTo>
                  <a:lnTo>
                    <a:pt x="4710" y="8918"/>
                  </a:lnTo>
                  <a:lnTo>
                    <a:pt x="4638" y="8954"/>
                  </a:lnTo>
                  <a:lnTo>
                    <a:pt x="4279" y="9169"/>
                  </a:lnTo>
                  <a:lnTo>
                    <a:pt x="3919" y="9385"/>
                  </a:lnTo>
                  <a:lnTo>
                    <a:pt x="3560" y="9529"/>
                  </a:lnTo>
                  <a:lnTo>
                    <a:pt x="3200" y="9637"/>
                  </a:lnTo>
                  <a:lnTo>
                    <a:pt x="2841" y="9709"/>
                  </a:lnTo>
                  <a:lnTo>
                    <a:pt x="2481" y="9781"/>
                  </a:lnTo>
                  <a:lnTo>
                    <a:pt x="2122" y="9745"/>
                  </a:lnTo>
                  <a:lnTo>
                    <a:pt x="1726" y="9709"/>
                  </a:lnTo>
                  <a:lnTo>
                    <a:pt x="1726" y="9673"/>
                  </a:lnTo>
                  <a:lnTo>
                    <a:pt x="1762" y="9241"/>
                  </a:lnTo>
                  <a:lnTo>
                    <a:pt x="1870" y="8522"/>
                  </a:lnTo>
                  <a:lnTo>
                    <a:pt x="1942" y="7875"/>
                  </a:lnTo>
                  <a:lnTo>
                    <a:pt x="1978" y="7659"/>
                  </a:lnTo>
                  <a:lnTo>
                    <a:pt x="1942" y="7551"/>
                  </a:lnTo>
                  <a:lnTo>
                    <a:pt x="1618" y="7623"/>
                  </a:lnTo>
                  <a:lnTo>
                    <a:pt x="1259" y="7695"/>
                  </a:lnTo>
                  <a:lnTo>
                    <a:pt x="935" y="7767"/>
                  </a:lnTo>
                  <a:lnTo>
                    <a:pt x="611" y="7911"/>
                  </a:lnTo>
                  <a:lnTo>
                    <a:pt x="719" y="6904"/>
                  </a:lnTo>
                  <a:lnTo>
                    <a:pt x="827" y="5933"/>
                  </a:lnTo>
                  <a:lnTo>
                    <a:pt x="1115" y="3992"/>
                  </a:lnTo>
                  <a:lnTo>
                    <a:pt x="1402" y="2014"/>
                  </a:lnTo>
                  <a:lnTo>
                    <a:pt x="1510" y="1043"/>
                  </a:lnTo>
                  <a:lnTo>
                    <a:pt x="1618" y="73"/>
                  </a:lnTo>
                  <a:lnTo>
                    <a:pt x="1582" y="37"/>
                  </a:lnTo>
                  <a:lnTo>
                    <a:pt x="15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a:off x="3721000" y="1564875"/>
              <a:ext cx="71025" cy="53075"/>
            </a:xfrm>
            <a:custGeom>
              <a:rect b="b" l="l" r="r" t="t"/>
              <a:pathLst>
                <a:path extrusionOk="0" h="2123" w="2841">
                  <a:moveTo>
                    <a:pt x="2445" y="1"/>
                  </a:moveTo>
                  <a:lnTo>
                    <a:pt x="2158" y="216"/>
                  </a:lnTo>
                  <a:lnTo>
                    <a:pt x="1906" y="432"/>
                  </a:lnTo>
                  <a:lnTo>
                    <a:pt x="1618" y="576"/>
                  </a:lnTo>
                  <a:lnTo>
                    <a:pt x="1331" y="756"/>
                  </a:lnTo>
                  <a:lnTo>
                    <a:pt x="1007" y="864"/>
                  </a:lnTo>
                  <a:lnTo>
                    <a:pt x="684" y="971"/>
                  </a:lnTo>
                  <a:lnTo>
                    <a:pt x="360" y="1043"/>
                  </a:lnTo>
                  <a:lnTo>
                    <a:pt x="0" y="1115"/>
                  </a:lnTo>
                  <a:lnTo>
                    <a:pt x="288" y="1403"/>
                  </a:lnTo>
                  <a:lnTo>
                    <a:pt x="648" y="1655"/>
                  </a:lnTo>
                  <a:lnTo>
                    <a:pt x="971" y="1870"/>
                  </a:lnTo>
                  <a:lnTo>
                    <a:pt x="1367" y="2050"/>
                  </a:lnTo>
                  <a:lnTo>
                    <a:pt x="1582" y="2122"/>
                  </a:lnTo>
                  <a:lnTo>
                    <a:pt x="2050" y="2122"/>
                  </a:lnTo>
                  <a:lnTo>
                    <a:pt x="2266" y="2050"/>
                  </a:lnTo>
                  <a:lnTo>
                    <a:pt x="2481" y="1978"/>
                  </a:lnTo>
                  <a:lnTo>
                    <a:pt x="2625" y="1834"/>
                  </a:lnTo>
                  <a:lnTo>
                    <a:pt x="2733" y="1691"/>
                  </a:lnTo>
                  <a:lnTo>
                    <a:pt x="2805" y="1511"/>
                  </a:lnTo>
                  <a:lnTo>
                    <a:pt x="2841" y="1331"/>
                  </a:lnTo>
                  <a:lnTo>
                    <a:pt x="2841" y="1151"/>
                  </a:lnTo>
                  <a:lnTo>
                    <a:pt x="2769" y="756"/>
                  </a:lnTo>
                  <a:lnTo>
                    <a:pt x="2625" y="360"/>
                  </a:lnTo>
                  <a:lnTo>
                    <a:pt x="24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3755150" y="1583750"/>
              <a:ext cx="36875" cy="34200"/>
            </a:xfrm>
            <a:custGeom>
              <a:rect b="b" l="l" r="r" t="t"/>
              <a:pathLst>
                <a:path extrusionOk="0" h="1368" w="1475">
                  <a:moveTo>
                    <a:pt x="1403" y="1"/>
                  </a:moveTo>
                  <a:lnTo>
                    <a:pt x="1151" y="37"/>
                  </a:lnTo>
                  <a:lnTo>
                    <a:pt x="900" y="145"/>
                  </a:lnTo>
                  <a:lnTo>
                    <a:pt x="684" y="252"/>
                  </a:lnTo>
                  <a:lnTo>
                    <a:pt x="468" y="396"/>
                  </a:lnTo>
                  <a:lnTo>
                    <a:pt x="288" y="612"/>
                  </a:lnTo>
                  <a:lnTo>
                    <a:pt x="180" y="828"/>
                  </a:lnTo>
                  <a:lnTo>
                    <a:pt x="73" y="1043"/>
                  </a:lnTo>
                  <a:lnTo>
                    <a:pt x="1" y="1295"/>
                  </a:lnTo>
                  <a:lnTo>
                    <a:pt x="216" y="1367"/>
                  </a:lnTo>
                  <a:lnTo>
                    <a:pt x="684" y="1367"/>
                  </a:lnTo>
                  <a:lnTo>
                    <a:pt x="900" y="1295"/>
                  </a:lnTo>
                  <a:lnTo>
                    <a:pt x="1115" y="1223"/>
                  </a:lnTo>
                  <a:lnTo>
                    <a:pt x="1259" y="1079"/>
                  </a:lnTo>
                  <a:lnTo>
                    <a:pt x="1367" y="936"/>
                  </a:lnTo>
                  <a:lnTo>
                    <a:pt x="1439" y="756"/>
                  </a:lnTo>
                  <a:lnTo>
                    <a:pt x="1475" y="576"/>
                  </a:lnTo>
                  <a:lnTo>
                    <a:pt x="1475" y="396"/>
                  </a:lnTo>
                  <a:lnTo>
                    <a:pt x="1403" y="1"/>
                  </a:lnTo>
                  <a:close/>
                </a:path>
              </a:pathLst>
            </a:custGeom>
            <a:solidFill>
              <a:srgbClr val="F392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p:nvPr/>
          </p:nvSpPr>
          <p:spPr>
            <a:xfrm>
              <a:off x="3600550" y="993175"/>
              <a:ext cx="516875" cy="508800"/>
            </a:xfrm>
            <a:custGeom>
              <a:rect b="b" l="l" r="r" t="t"/>
              <a:pathLst>
                <a:path extrusionOk="0" h="20352" w="20675">
                  <a:moveTo>
                    <a:pt x="6185" y="1"/>
                  </a:moveTo>
                  <a:lnTo>
                    <a:pt x="6041" y="37"/>
                  </a:lnTo>
                  <a:lnTo>
                    <a:pt x="5789" y="145"/>
                  </a:lnTo>
                  <a:lnTo>
                    <a:pt x="5609" y="288"/>
                  </a:lnTo>
                  <a:lnTo>
                    <a:pt x="5466" y="468"/>
                  </a:lnTo>
                  <a:lnTo>
                    <a:pt x="5358" y="648"/>
                  </a:lnTo>
                  <a:lnTo>
                    <a:pt x="5286" y="828"/>
                  </a:lnTo>
                  <a:lnTo>
                    <a:pt x="5250" y="972"/>
                  </a:lnTo>
                  <a:lnTo>
                    <a:pt x="5178" y="828"/>
                  </a:lnTo>
                  <a:lnTo>
                    <a:pt x="5106" y="684"/>
                  </a:lnTo>
                  <a:lnTo>
                    <a:pt x="4962" y="540"/>
                  </a:lnTo>
                  <a:lnTo>
                    <a:pt x="4818" y="360"/>
                  </a:lnTo>
                  <a:lnTo>
                    <a:pt x="4639" y="253"/>
                  </a:lnTo>
                  <a:lnTo>
                    <a:pt x="4387" y="145"/>
                  </a:lnTo>
                  <a:lnTo>
                    <a:pt x="3991" y="145"/>
                  </a:lnTo>
                  <a:lnTo>
                    <a:pt x="3884" y="217"/>
                  </a:lnTo>
                  <a:lnTo>
                    <a:pt x="3668" y="324"/>
                  </a:lnTo>
                  <a:lnTo>
                    <a:pt x="3488" y="504"/>
                  </a:lnTo>
                  <a:lnTo>
                    <a:pt x="3380" y="720"/>
                  </a:lnTo>
                  <a:lnTo>
                    <a:pt x="3272" y="936"/>
                  </a:lnTo>
                  <a:lnTo>
                    <a:pt x="3236" y="1115"/>
                  </a:lnTo>
                  <a:lnTo>
                    <a:pt x="3200" y="1259"/>
                  </a:lnTo>
                  <a:lnTo>
                    <a:pt x="3093" y="1115"/>
                  </a:lnTo>
                  <a:lnTo>
                    <a:pt x="3021" y="972"/>
                  </a:lnTo>
                  <a:lnTo>
                    <a:pt x="2877" y="828"/>
                  </a:lnTo>
                  <a:lnTo>
                    <a:pt x="2661" y="648"/>
                  </a:lnTo>
                  <a:lnTo>
                    <a:pt x="2445" y="540"/>
                  </a:lnTo>
                  <a:lnTo>
                    <a:pt x="2301" y="540"/>
                  </a:lnTo>
                  <a:lnTo>
                    <a:pt x="2158" y="504"/>
                  </a:lnTo>
                  <a:lnTo>
                    <a:pt x="2014" y="540"/>
                  </a:lnTo>
                  <a:lnTo>
                    <a:pt x="1870" y="576"/>
                  </a:lnTo>
                  <a:lnTo>
                    <a:pt x="1726" y="612"/>
                  </a:lnTo>
                  <a:lnTo>
                    <a:pt x="1618" y="720"/>
                  </a:lnTo>
                  <a:lnTo>
                    <a:pt x="1510" y="828"/>
                  </a:lnTo>
                  <a:lnTo>
                    <a:pt x="1403" y="1008"/>
                  </a:lnTo>
                  <a:lnTo>
                    <a:pt x="1187" y="1403"/>
                  </a:lnTo>
                  <a:lnTo>
                    <a:pt x="1043" y="1906"/>
                  </a:lnTo>
                  <a:lnTo>
                    <a:pt x="863" y="2482"/>
                  </a:lnTo>
                  <a:lnTo>
                    <a:pt x="755" y="3129"/>
                  </a:lnTo>
                  <a:lnTo>
                    <a:pt x="612" y="3848"/>
                  </a:lnTo>
                  <a:lnTo>
                    <a:pt x="540" y="4603"/>
                  </a:lnTo>
                  <a:lnTo>
                    <a:pt x="360" y="6221"/>
                  </a:lnTo>
                  <a:lnTo>
                    <a:pt x="216" y="7803"/>
                  </a:lnTo>
                  <a:lnTo>
                    <a:pt x="108" y="9277"/>
                  </a:lnTo>
                  <a:lnTo>
                    <a:pt x="0" y="10500"/>
                  </a:lnTo>
                  <a:lnTo>
                    <a:pt x="72" y="10284"/>
                  </a:lnTo>
                  <a:lnTo>
                    <a:pt x="252" y="9817"/>
                  </a:lnTo>
                  <a:lnTo>
                    <a:pt x="396" y="9529"/>
                  </a:lnTo>
                  <a:lnTo>
                    <a:pt x="576" y="9313"/>
                  </a:lnTo>
                  <a:lnTo>
                    <a:pt x="755" y="9134"/>
                  </a:lnTo>
                  <a:lnTo>
                    <a:pt x="863" y="9098"/>
                  </a:lnTo>
                  <a:lnTo>
                    <a:pt x="971" y="9062"/>
                  </a:lnTo>
                  <a:lnTo>
                    <a:pt x="1187" y="9098"/>
                  </a:lnTo>
                  <a:lnTo>
                    <a:pt x="1403" y="9205"/>
                  </a:lnTo>
                  <a:lnTo>
                    <a:pt x="1618" y="9349"/>
                  </a:lnTo>
                  <a:lnTo>
                    <a:pt x="1834" y="9529"/>
                  </a:lnTo>
                  <a:lnTo>
                    <a:pt x="2086" y="9709"/>
                  </a:lnTo>
                  <a:lnTo>
                    <a:pt x="2373" y="9925"/>
                  </a:lnTo>
                  <a:lnTo>
                    <a:pt x="2697" y="10068"/>
                  </a:lnTo>
                  <a:lnTo>
                    <a:pt x="3093" y="10212"/>
                  </a:lnTo>
                  <a:lnTo>
                    <a:pt x="3380" y="10248"/>
                  </a:lnTo>
                  <a:lnTo>
                    <a:pt x="3704" y="10248"/>
                  </a:lnTo>
                  <a:lnTo>
                    <a:pt x="4063" y="10176"/>
                  </a:lnTo>
                  <a:lnTo>
                    <a:pt x="4423" y="10104"/>
                  </a:lnTo>
                  <a:lnTo>
                    <a:pt x="5214" y="9889"/>
                  </a:lnTo>
                  <a:lnTo>
                    <a:pt x="6005" y="9637"/>
                  </a:lnTo>
                  <a:lnTo>
                    <a:pt x="6868" y="9385"/>
                  </a:lnTo>
                  <a:lnTo>
                    <a:pt x="7299" y="9277"/>
                  </a:lnTo>
                  <a:lnTo>
                    <a:pt x="7731" y="9205"/>
                  </a:lnTo>
                  <a:lnTo>
                    <a:pt x="8162" y="9134"/>
                  </a:lnTo>
                  <a:lnTo>
                    <a:pt x="8558" y="9098"/>
                  </a:lnTo>
                  <a:lnTo>
                    <a:pt x="8989" y="9098"/>
                  </a:lnTo>
                  <a:lnTo>
                    <a:pt x="9385" y="9170"/>
                  </a:lnTo>
                  <a:lnTo>
                    <a:pt x="9780" y="9277"/>
                  </a:lnTo>
                  <a:lnTo>
                    <a:pt x="10176" y="9421"/>
                  </a:lnTo>
                  <a:lnTo>
                    <a:pt x="10535" y="9601"/>
                  </a:lnTo>
                  <a:lnTo>
                    <a:pt x="10895" y="9817"/>
                  </a:lnTo>
                  <a:lnTo>
                    <a:pt x="11219" y="10068"/>
                  </a:lnTo>
                  <a:lnTo>
                    <a:pt x="11542" y="10392"/>
                  </a:lnTo>
                  <a:lnTo>
                    <a:pt x="11830" y="10716"/>
                  </a:lnTo>
                  <a:lnTo>
                    <a:pt x="12117" y="11075"/>
                  </a:lnTo>
                  <a:lnTo>
                    <a:pt x="12369" y="11471"/>
                  </a:lnTo>
                  <a:lnTo>
                    <a:pt x="12621" y="11902"/>
                  </a:lnTo>
                  <a:lnTo>
                    <a:pt x="12872" y="12334"/>
                  </a:lnTo>
                  <a:lnTo>
                    <a:pt x="13088" y="12837"/>
                  </a:lnTo>
                  <a:lnTo>
                    <a:pt x="13268" y="13340"/>
                  </a:lnTo>
                  <a:lnTo>
                    <a:pt x="13484" y="13916"/>
                  </a:lnTo>
                  <a:lnTo>
                    <a:pt x="13628" y="14491"/>
                  </a:lnTo>
                  <a:lnTo>
                    <a:pt x="13771" y="15066"/>
                  </a:lnTo>
                  <a:lnTo>
                    <a:pt x="13951" y="15785"/>
                  </a:lnTo>
                  <a:lnTo>
                    <a:pt x="14167" y="16433"/>
                  </a:lnTo>
                  <a:lnTo>
                    <a:pt x="14419" y="17080"/>
                  </a:lnTo>
                  <a:lnTo>
                    <a:pt x="14670" y="17691"/>
                  </a:lnTo>
                  <a:lnTo>
                    <a:pt x="14958" y="18266"/>
                  </a:lnTo>
                  <a:lnTo>
                    <a:pt x="15282" y="18770"/>
                  </a:lnTo>
                  <a:lnTo>
                    <a:pt x="15605" y="19237"/>
                  </a:lnTo>
                  <a:lnTo>
                    <a:pt x="15893" y="19633"/>
                  </a:lnTo>
                  <a:lnTo>
                    <a:pt x="16216" y="19956"/>
                  </a:lnTo>
                  <a:lnTo>
                    <a:pt x="16540" y="20172"/>
                  </a:lnTo>
                  <a:lnTo>
                    <a:pt x="16828" y="20316"/>
                  </a:lnTo>
                  <a:lnTo>
                    <a:pt x="16971" y="20352"/>
                  </a:lnTo>
                  <a:lnTo>
                    <a:pt x="17259" y="20352"/>
                  </a:lnTo>
                  <a:lnTo>
                    <a:pt x="17367" y="20316"/>
                  </a:lnTo>
                  <a:lnTo>
                    <a:pt x="17475" y="20244"/>
                  </a:lnTo>
                  <a:lnTo>
                    <a:pt x="17583" y="20136"/>
                  </a:lnTo>
                  <a:lnTo>
                    <a:pt x="17691" y="20028"/>
                  </a:lnTo>
                  <a:lnTo>
                    <a:pt x="17798" y="19884"/>
                  </a:lnTo>
                  <a:lnTo>
                    <a:pt x="17870" y="19669"/>
                  </a:lnTo>
                  <a:lnTo>
                    <a:pt x="17942" y="19453"/>
                  </a:lnTo>
                  <a:lnTo>
                    <a:pt x="18553" y="17044"/>
                  </a:lnTo>
                  <a:lnTo>
                    <a:pt x="19021" y="14994"/>
                  </a:lnTo>
                  <a:lnTo>
                    <a:pt x="19524" y="12693"/>
                  </a:lnTo>
                  <a:lnTo>
                    <a:pt x="20028" y="10356"/>
                  </a:lnTo>
                  <a:lnTo>
                    <a:pt x="20423" y="8271"/>
                  </a:lnTo>
                  <a:lnTo>
                    <a:pt x="20567" y="7408"/>
                  </a:lnTo>
                  <a:lnTo>
                    <a:pt x="20639" y="6653"/>
                  </a:lnTo>
                  <a:lnTo>
                    <a:pt x="20675" y="6113"/>
                  </a:lnTo>
                  <a:lnTo>
                    <a:pt x="20675" y="5754"/>
                  </a:lnTo>
                  <a:lnTo>
                    <a:pt x="20603" y="5574"/>
                  </a:lnTo>
                  <a:lnTo>
                    <a:pt x="20531" y="5394"/>
                  </a:lnTo>
                  <a:lnTo>
                    <a:pt x="20423" y="5286"/>
                  </a:lnTo>
                  <a:lnTo>
                    <a:pt x="20315" y="5178"/>
                  </a:lnTo>
                  <a:lnTo>
                    <a:pt x="20207" y="5107"/>
                  </a:lnTo>
                  <a:lnTo>
                    <a:pt x="20064" y="5035"/>
                  </a:lnTo>
                  <a:lnTo>
                    <a:pt x="19812" y="4999"/>
                  </a:lnTo>
                  <a:lnTo>
                    <a:pt x="19344" y="4999"/>
                  </a:lnTo>
                  <a:lnTo>
                    <a:pt x="19201" y="5035"/>
                  </a:lnTo>
                  <a:lnTo>
                    <a:pt x="19129" y="5035"/>
                  </a:lnTo>
                  <a:lnTo>
                    <a:pt x="19129" y="4819"/>
                  </a:lnTo>
                  <a:lnTo>
                    <a:pt x="19021" y="4423"/>
                  </a:lnTo>
                  <a:lnTo>
                    <a:pt x="18949" y="4172"/>
                  </a:lnTo>
                  <a:lnTo>
                    <a:pt x="18805" y="3920"/>
                  </a:lnTo>
                  <a:lnTo>
                    <a:pt x="18661" y="3740"/>
                  </a:lnTo>
                  <a:lnTo>
                    <a:pt x="18446" y="3560"/>
                  </a:lnTo>
                  <a:lnTo>
                    <a:pt x="18086" y="3453"/>
                  </a:lnTo>
                  <a:lnTo>
                    <a:pt x="17762" y="3417"/>
                  </a:lnTo>
                  <a:lnTo>
                    <a:pt x="17403" y="3453"/>
                  </a:lnTo>
                  <a:lnTo>
                    <a:pt x="17043" y="3560"/>
                  </a:lnTo>
                  <a:lnTo>
                    <a:pt x="17007" y="3381"/>
                  </a:lnTo>
                  <a:lnTo>
                    <a:pt x="16864" y="2985"/>
                  </a:lnTo>
                  <a:lnTo>
                    <a:pt x="16756" y="2733"/>
                  </a:lnTo>
                  <a:lnTo>
                    <a:pt x="16612" y="2518"/>
                  </a:lnTo>
                  <a:lnTo>
                    <a:pt x="16432" y="2302"/>
                  </a:lnTo>
                  <a:lnTo>
                    <a:pt x="16180" y="2158"/>
                  </a:lnTo>
                  <a:lnTo>
                    <a:pt x="16001" y="2122"/>
                  </a:lnTo>
                  <a:lnTo>
                    <a:pt x="15461" y="2122"/>
                  </a:lnTo>
                  <a:lnTo>
                    <a:pt x="15317" y="2194"/>
                  </a:lnTo>
                  <a:lnTo>
                    <a:pt x="15138" y="2266"/>
                  </a:lnTo>
                  <a:lnTo>
                    <a:pt x="14994" y="2338"/>
                  </a:lnTo>
                  <a:lnTo>
                    <a:pt x="14850" y="2446"/>
                  </a:lnTo>
                  <a:lnTo>
                    <a:pt x="14778" y="2230"/>
                  </a:lnTo>
                  <a:lnTo>
                    <a:pt x="14706" y="2050"/>
                  </a:lnTo>
                  <a:lnTo>
                    <a:pt x="14598" y="1871"/>
                  </a:lnTo>
                  <a:lnTo>
                    <a:pt x="14455" y="1691"/>
                  </a:lnTo>
                  <a:lnTo>
                    <a:pt x="14311" y="1511"/>
                  </a:lnTo>
                  <a:lnTo>
                    <a:pt x="14131" y="1367"/>
                  </a:lnTo>
                  <a:lnTo>
                    <a:pt x="13951" y="1259"/>
                  </a:lnTo>
                  <a:lnTo>
                    <a:pt x="13771" y="1151"/>
                  </a:lnTo>
                  <a:lnTo>
                    <a:pt x="13556" y="1115"/>
                  </a:lnTo>
                  <a:lnTo>
                    <a:pt x="13376" y="1115"/>
                  </a:lnTo>
                  <a:lnTo>
                    <a:pt x="13196" y="1151"/>
                  </a:lnTo>
                  <a:lnTo>
                    <a:pt x="13016" y="1187"/>
                  </a:lnTo>
                  <a:lnTo>
                    <a:pt x="12837" y="1259"/>
                  </a:lnTo>
                  <a:lnTo>
                    <a:pt x="12693" y="1367"/>
                  </a:lnTo>
                  <a:lnTo>
                    <a:pt x="12549" y="1511"/>
                  </a:lnTo>
                  <a:lnTo>
                    <a:pt x="12441" y="1655"/>
                  </a:lnTo>
                  <a:lnTo>
                    <a:pt x="12369" y="1475"/>
                  </a:lnTo>
                  <a:lnTo>
                    <a:pt x="12189" y="1115"/>
                  </a:lnTo>
                  <a:lnTo>
                    <a:pt x="12045" y="900"/>
                  </a:lnTo>
                  <a:lnTo>
                    <a:pt x="11902" y="684"/>
                  </a:lnTo>
                  <a:lnTo>
                    <a:pt x="11686" y="540"/>
                  </a:lnTo>
                  <a:lnTo>
                    <a:pt x="11434" y="432"/>
                  </a:lnTo>
                  <a:lnTo>
                    <a:pt x="11183" y="396"/>
                  </a:lnTo>
                  <a:lnTo>
                    <a:pt x="10931" y="432"/>
                  </a:lnTo>
                  <a:lnTo>
                    <a:pt x="10715" y="504"/>
                  </a:lnTo>
                  <a:lnTo>
                    <a:pt x="10535" y="612"/>
                  </a:lnTo>
                  <a:lnTo>
                    <a:pt x="10212" y="864"/>
                  </a:lnTo>
                  <a:lnTo>
                    <a:pt x="10104" y="972"/>
                  </a:lnTo>
                  <a:lnTo>
                    <a:pt x="10032" y="792"/>
                  </a:lnTo>
                  <a:lnTo>
                    <a:pt x="9924" y="612"/>
                  </a:lnTo>
                  <a:lnTo>
                    <a:pt x="9780" y="468"/>
                  </a:lnTo>
                  <a:lnTo>
                    <a:pt x="9636" y="324"/>
                  </a:lnTo>
                  <a:lnTo>
                    <a:pt x="9457" y="217"/>
                  </a:lnTo>
                  <a:lnTo>
                    <a:pt x="9277" y="109"/>
                  </a:lnTo>
                  <a:lnTo>
                    <a:pt x="9061" y="37"/>
                  </a:lnTo>
                  <a:lnTo>
                    <a:pt x="8845" y="1"/>
                  </a:lnTo>
                  <a:lnTo>
                    <a:pt x="8666" y="37"/>
                  </a:lnTo>
                  <a:lnTo>
                    <a:pt x="8450" y="109"/>
                  </a:lnTo>
                  <a:lnTo>
                    <a:pt x="8270" y="181"/>
                  </a:lnTo>
                  <a:lnTo>
                    <a:pt x="8126" y="288"/>
                  </a:lnTo>
                  <a:lnTo>
                    <a:pt x="7982" y="432"/>
                  </a:lnTo>
                  <a:lnTo>
                    <a:pt x="7839" y="576"/>
                  </a:lnTo>
                  <a:lnTo>
                    <a:pt x="7731" y="756"/>
                  </a:lnTo>
                  <a:lnTo>
                    <a:pt x="7659" y="936"/>
                  </a:lnTo>
                  <a:lnTo>
                    <a:pt x="7551" y="792"/>
                  </a:lnTo>
                  <a:lnTo>
                    <a:pt x="7299" y="468"/>
                  </a:lnTo>
                  <a:lnTo>
                    <a:pt x="7120" y="288"/>
                  </a:lnTo>
                  <a:lnTo>
                    <a:pt x="6904" y="145"/>
                  </a:lnTo>
                  <a:lnTo>
                    <a:pt x="6616" y="37"/>
                  </a:lnTo>
                  <a:lnTo>
                    <a:pt x="63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
            <p:cNvSpPr/>
            <p:nvPr/>
          </p:nvSpPr>
          <p:spPr>
            <a:xfrm>
              <a:off x="3718300" y="1371625"/>
              <a:ext cx="169025" cy="168100"/>
            </a:xfrm>
            <a:custGeom>
              <a:rect b="b" l="l" r="r" t="t"/>
              <a:pathLst>
                <a:path extrusionOk="0" h="6724" w="6761">
                  <a:moveTo>
                    <a:pt x="3560" y="468"/>
                  </a:moveTo>
                  <a:lnTo>
                    <a:pt x="3920" y="504"/>
                  </a:lnTo>
                  <a:lnTo>
                    <a:pt x="4207" y="575"/>
                  </a:lnTo>
                  <a:lnTo>
                    <a:pt x="4459" y="683"/>
                  </a:lnTo>
                  <a:lnTo>
                    <a:pt x="4747" y="791"/>
                  </a:lnTo>
                  <a:lnTo>
                    <a:pt x="4998" y="935"/>
                  </a:lnTo>
                  <a:lnTo>
                    <a:pt x="5214" y="1115"/>
                  </a:lnTo>
                  <a:lnTo>
                    <a:pt x="5430" y="1295"/>
                  </a:lnTo>
                  <a:lnTo>
                    <a:pt x="5610" y="1474"/>
                  </a:lnTo>
                  <a:lnTo>
                    <a:pt x="5789" y="1726"/>
                  </a:lnTo>
                  <a:lnTo>
                    <a:pt x="5933" y="1942"/>
                  </a:lnTo>
                  <a:lnTo>
                    <a:pt x="6077" y="2193"/>
                  </a:lnTo>
                  <a:lnTo>
                    <a:pt x="6149" y="2481"/>
                  </a:lnTo>
                  <a:lnTo>
                    <a:pt x="6221" y="2733"/>
                  </a:lnTo>
                  <a:lnTo>
                    <a:pt x="6293" y="3020"/>
                  </a:lnTo>
                  <a:lnTo>
                    <a:pt x="6293" y="3308"/>
                  </a:lnTo>
                  <a:lnTo>
                    <a:pt x="6293" y="3596"/>
                  </a:lnTo>
                  <a:lnTo>
                    <a:pt x="6257" y="3883"/>
                  </a:lnTo>
                  <a:lnTo>
                    <a:pt x="6185" y="4207"/>
                  </a:lnTo>
                  <a:lnTo>
                    <a:pt x="6113" y="4459"/>
                  </a:lnTo>
                  <a:lnTo>
                    <a:pt x="5969" y="4746"/>
                  </a:lnTo>
                  <a:lnTo>
                    <a:pt x="5825" y="4962"/>
                  </a:lnTo>
                  <a:lnTo>
                    <a:pt x="5682" y="5214"/>
                  </a:lnTo>
                  <a:lnTo>
                    <a:pt x="5466" y="5429"/>
                  </a:lnTo>
                  <a:lnTo>
                    <a:pt x="5286" y="5609"/>
                  </a:lnTo>
                  <a:lnTo>
                    <a:pt x="5034" y="5789"/>
                  </a:lnTo>
                  <a:lnTo>
                    <a:pt x="4819" y="5933"/>
                  </a:lnTo>
                  <a:lnTo>
                    <a:pt x="4567" y="6041"/>
                  </a:lnTo>
                  <a:lnTo>
                    <a:pt x="4315" y="6149"/>
                  </a:lnTo>
                  <a:lnTo>
                    <a:pt x="4028" y="6221"/>
                  </a:lnTo>
                  <a:lnTo>
                    <a:pt x="3740" y="6292"/>
                  </a:lnTo>
                  <a:lnTo>
                    <a:pt x="3165" y="6292"/>
                  </a:lnTo>
                  <a:lnTo>
                    <a:pt x="2877" y="6256"/>
                  </a:lnTo>
                  <a:lnTo>
                    <a:pt x="2589" y="6185"/>
                  </a:lnTo>
                  <a:lnTo>
                    <a:pt x="2302" y="6077"/>
                  </a:lnTo>
                  <a:lnTo>
                    <a:pt x="2050" y="5969"/>
                  </a:lnTo>
                  <a:lnTo>
                    <a:pt x="1798" y="5825"/>
                  </a:lnTo>
                  <a:lnTo>
                    <a:pt x="1547" y="5645"/>
                  </a:lnTo>
                  <a:lnTo>
                    <a:pt x="1331" y="5465"/>
                  </a:lnTo>
                  <a:lnTo>
                    <a:pt x="1151" y="5286"/>
                  </a:lnTo>
                  <a:lnTo>
                    <a:pt x="971" y="5034"/>
                  </a:lnTo>
                  <a:lnTo>
                    <a:pt x="828" y="4818"/>
                  </a:lnTo>
                  <a:lnTo>
                    <a:pt x="720" y="4567"/>
                  </a:lnTo>
                  <a:lnTo>
                    <a:pt x="612" y="4279"/>
                  </a:lnTo>
                  <a:lnTo>
                    <a:pt x="540" y="4027"/>
                  </a:lnTo>
                  <a:lnTo>
                    <a:pt x="468" y="3740"/>
                  </a:lnTo>
                  <a:lnTo>
                    <a:pt x="468" y="3452"/>
                  </a:lnTo>
                  <a:lnTo>
                    <a:pt x="468" y="3164"/>
                  </a:lnTo>
                  <a:lnTo>
                    <a:pt x="504" y="2877"/>
                  </a:lnTo>
                  <a:lnTo>
                    <a:pt x="648" y="2373"/>
                  </a:lnTo>
                  <a:lnTo>
                    <a:pt x="828" y="1942"/>
                  </a:lnTo>
                  <a:lnTo>
                    <a:pt x="1115" y="1546"/>
                  </a:lnTo>
                  <a:lnTo>
                    <a:pt x="1439" y="1187"/>
                  </a:lnTo>
                  <a:lnTo>
                    <a:pt x="1798" y="899"/>
                  </a:lnTo>
                  <a:lnTo>
                    <a:pt x="2230" y="683"/>
                  </a:lnTo>
                  <a:lnTo>
                    <a:pt x="2697" y="540"/>
                  </a:lnTo>
                  <a:lnTo>
                    <a:pt x="3165" y="468"/>
                  </a:lnTo>
                  <a:close/>
                  <a:moveTo>
                    <a:pt x="3308" y="0"/>
                  </a:moveTo>
                  <a:lnTo>
                    <a:pt x="2985" y="36"/>
                  </a:lnTo>
                  <a:lnTo>
                    <a:pt x="2661" y="72"/>
                  </a:lnTo>
                  <a:lnTo>
                    <a:pt x="2338" y="180"/>
                  </a:lnTo>
                  <a:lnTo>
                    <a:pt x="2014" y="288"/>
                  </a:lnTo>
                  <a:lnTo>
                    <a:pt x="1726" y="432"/>
                  </a:lnTo>
                  <a:lnTo>
                    <a:pt x="1475" y="611"/>
                  </a:lnTo>
                  <a:lnTo>
                    <a:pt x="1223" y="791"/>
                  </a:lnTo>
                  <a:lnTo>
                    <a:pt x="971" y="1007"/>
                  </a:lnTo>
                  <a:lnTo>
                    <a:pt x="756" y="1259"/>
                  </a:lnTo>
                  <a:lnTo>
                    <a:pt x="576" y="1510"/>
                  </a:lnTo>
                  <a:lnTo>
                    <a:pt x="396" y="1798"/>
                  </a:lnTo>
                  <a:lnTo>
                    <a:pt x="252" y="2122"/>
                  </a:lnTo>
                  <a:lnTo>
                    <a:pt x="144" y="2409"/>
                  </a:lnTo>
                  <a:lnTo>
                    <a:pt x="72" y="2769"/>
                  </a:lnTo>
                  <a:lnTo>
                    <a:pt x="36" y="3092"/>
                  </a:lnTo>
                  <a:lnTo>
                    <a:pt x="1" y="3452"/>
                  </a:lnTo>
                  <a:lnTo>
                    <a:pt x="36" y="3776"/>
                  </a:lnTo>
                  <a:lnTo>
                    <a:pt x="108" y="4099"/>
                  </a:lnTo>
                  <a:lnTo>
                    <a:pt x="180" y="4423"/>
                  </a:lnTo>
                  <a:lnTo>
                    <a:pt x="288" y="4710"/>
                  </a:lnTo>
                  <a:lnTo>
                    <a:pt x="432" y="5034"/>
                  </a:lnTo>
                  <a:lnTo>
                    <a:pt x="612" y="5286"/>
                  </a:lnTo>
                  <a:lnTo>
                    <a:pt x="828" y="5537"/>
                  </a:lnTo>
                  <a:lnTo>
                    <a:pt x="1043" y="5789"/>
                  </a:lnTo>
                  <a:lnTo>
                    <a:pt x="1259" y="6005"/>
                  </a:lnTo>
                  <a:lnTo>
                    <a:pt x="1547" y="6185"/>
                  </a:lnTo>
                  <a:lnTo>
                    <a:pt x="1834" y="6364"/>
                  </a:lnTo>
                  <a:lnTo>
                    <a:pt x="2122" y="6508"/>
                  </a:lnTo>
                  <a:lnTo>
                    <a:pt x="2446" y="6616"/>
                  </a:lnTo>
                  <a:lnTo>
                    <a:pt x="2805" y="6688"/>
                  </a:lnTo>
                  <a:lnTo>
                    <a:pt x="3201" y="6724"/>
                  </a:lnTo>
                  <a:lnTo>
                    <a:pt x="3632" y="6724"/>
                  </a:lnTo>
                  <a:lnTo>
                    <a:pt x="3920" y="6688"/>
                  </a:lnTo>
                  <a:lnTo>
                    <a:pt x="4171" y="6652"/>
                  </a:lnTo>
                  <a:lnTo>
                    <a:pt x="4459" y="6544"/>
                  </a:lnTo>
                  <a:lnTo>
                    <a:pt x="4711" y="6472"/>
                  </a:lnTo>
                  <a:lnTo>
                    <a:pt x="4962" y="6328"/>
                  </a:lnTo>
                  <a:lnTo>
                    <a:pt x="5214" y="6221"/>
                  </a:lnTo>
                  <a:lnTo>
                    <a:pt x="5430" y="6041"/>
                  </a:lnTo>
                  <a:lnTo>
                    <a:pt x="5646" y="5861"/>
                  </a:lnTo>
                  <a:lnTo>
                    <a:pt x="5825" y="5681"/>
                  </a:lnTo>
                  <a:lnTo>
                    <a:pt x="6005" y="5465"/>
                  </a:lnTo>
                  <a:lnTo>
                    <a:pt x="6185" y="5250"/>
                  </a:lnTo>
                  <a:lnTo>
                    <a:pt x="6329" y="5034"/>
                  </a:lnTo>
                  <a:lnTo>
                    <a:pt x="6437" y="4782"/>
                  </a:lnTo>
                  <a:lnTo>
                    <a:pt x="6544" y="4531"/>
                  </a:lnTo>
                  <a:lnTo>
                    <a:pt x="6616" y="4243"/>
                  </a:lnTo>
                  <a:lnTo>
                    <a:pt x="6688" y="3955"/>
                  </a:lnTo>
                  <a:lnTo>
                    <a:pt x="6724" y="3632"/>
                  </a:lnTo>
                  <a:lnTo>
                    <a:pt x="6760" y="3272"/>
                  </a:lnTo>
                  <a:lnTo>
                    <a:pt x="6724" y="2949"/>
                  </a:lnTo>
                  <a:lnTo>
                    <a:pt x="6688" y="2625"/>
                  </a:lnTo>
                  <a:lnTo>
                    <a:pt x="6580" y="2301"/>
                  </a:lnTo>
                  <a:lnTo>
                    <a:pt x="6473" y="2014"/>
                  </a:lnTo>
                  <a:lnTo>
                    <a:pt x="6329" y="1726"/>
                  </a:lnTo>
                  <a:lnTo>
                    <a:pt x="6149" y="1438"/>
                  </a:lnTo>
                  <a:lnTo>
                    <a:pt x="5969" y="1187"/>
                  </a:lnTo>
                  <a:lnTo>
                    <a:pt x="5753" y="971"/>
                  </a:lnTo>
                  <a:lnTo>
                    <a:pt x="5502" y="755"/>
                  </a:lnTo>
                  <a:lnTo>
                    <a:pt x="5214" y="540"/>
                  </a:lnTo>
                  <a:lnTo>
                    <a:pt x="4962" y="396"/>
                  </a:lnTo>
                  <a:lnTo>
                    <a:pt x="4639" y="252"/>
                  </a:lnTo>
                  <a:lnTo>
                    <a:pt x="4315" y="144"/>
                  </a:lnTo>
                  <a:lnTo>
                    <a:pt x="3992" y="36"/>
                  </a:lnTo>
                  <a:lnTo>
                    <a:pt x="36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9"/>
            <p:cNvSpPr/>
            <p:nvPr/>
          </p:nvSpPr>
          <p:spPr>
            <a:xfrm>
              <a:off x="3551100" y="1361725"/>
              <a:ext cx="125875" cy="168125"/>
            </a:xfrm>
            <a:custGeom>
              <a:rect b="b" l="l" r="r" t="t"/>
              <a:pathLst>
                <a:path extrusionOk="0" h="6725" w="5035">
                  <a:moveTo>
                    <a:pt x="2661" y="468"/>
                  </a:moveTo>
                  <a:lnTo>
                    <a:pt x="2877" y="504"/>
                  </a:lnTo>
                  <a:lnTo>
                    <a:pt x="3093" y="540"/>
                  </a:lnTo>
                  <a:lnTo>
                    <a:pt x="3273" y="612"/>
                  </a:lnTo>
                  <a:lnTo>
                    <a:pt x="3453" y="720"/>
                  </a:lnTo>
                  <a:lnTo>
                    <a:pt x="3632" y="864"/>
                  </a:lnTo>
                  <a:lnTo>
                    <a:pt x="3776" y="1007"/>
                  </a:lnTo>
                  <a:lnTo>
                    <a:pt x="3920" y="1151"/>
                  </a:lnTo>
                  <a:lnTo>
                    <a:pt x="4064" y="1331"/>
                  </a:lnTo>
                  <a:lnTo>
                    <a:pt x="4315" y="1834"/>
                  </a:lnTo>
                  <a:lnTo>
                    <a:pt x="4495" y="2374"/>
                  </a:lnTo>
                  <a:lnTo>
                    <a:pt x="4567" y="2913"/>
                  </a:lnTo>
                  <a:lnTo>
                    <a:pt x="4567" y="3452"/>
                  </a:lnTo>
                  <a:lnTo>
                    <a:pt x="4495" y="4064"/>
                  </a:lnTo>
                  <a:lnTo>
                    <a:pt x="4351" y="4603"/>
                  </a:lnTo>
                  <a:lnTo>
                    <a:pt x="4136" y="5070"/>
                  </a:lnTo>
                  <a:lnTo>
                    <a:pt x="3884" y="5502"/>
                  </a:lnTo>
                  <a:lnTo>
                    <a:pt x="3704" y="5682"/>
                  </a:lnTo>
                  <a:lnTo>
                    <a:pt x="3560" y="5861"/>
                  </a:lnTo>
                  <a:lnTo>
                    <a:pt x="3381" y="6005"/>
                  </a:lnTo>
                  <a:lnTo>
                    <a:pt x="3201" y="6113"/>
                  </a:lnTo>
                  <a:lnTo>
                    <a:pt x="2985" y="6185"/>
                  </a:lnTo>
                  <a:lnTo>
                    <a:pt x="2805" y="6257"/>
                  </a:lnTo>
                  <a:lnTo>
                    <a:pt x="2590" y="6293"/>
                  </a:lnTo>
                  <a:lnTo>
                    <a:pt x="2374" y="6293"/>
                  </a:lnTo>
                  <a:lnTo>
                    <a:pt x="2158" y="6257"/>
                  </a:lnTo>
                  <a:lnTo>
                    <a:pt x="1978" y="6221"/>
                  </a:lnTo>
                  <a:lnTo>
                    <a:pt x="1763" y="6113"/>
                  </a:lnTo>
                  <a:lnTo>
                    <a:pt x="1583" y="6005"/>
                  </a:lnTo>
                  <a:lnTo>
                    <a:pt x="1439" y="5897"/>
                  </a:lnTo>
                  <a:lnTo>
                    <a:pt x="1259" y="5718"/>
                  </a:lnTo>
                  <a:lnTo>
                    <a:pt x="1115" y="5574"/>
                  </a:lnTo>
                  <a:lnTo>
                    <a:pt x="972" y="5358"/>
                  </a:lnTo>
                  <a:lnTo>
                    <a:pt x="756" y="4927"/>
                  </a:lnTo>
                  <a:lnTo>
                    <a:pt x="576" y="4423"/>
                  </a:lnTo>
                  <a:lnTo>
                    <a:pt x="468" y="3848"/>
                  </a:lnTo>
                  <a:lnTo>
                    <a:pt x="468" y="3273"/>
                  </a:lnTo>
                  <a:lnTo>
                    <a:pt x="468" y="2985"/>
                  </a:lnTo>
                  <a:lnTo>
                    <a:pt x="540" y="2733"/>
                  </a:lnTo>
                  <a:lnTo>
                    <a:pt x="648" y="2194"/>
                  </a:lnTo>
                  <a:lnTo>
                    <a:pt x="900" y="1691"/>
                  </a:lnTo>
                  <a:lnTo>
                    <a:pt x="1008" y="1439"/>
                  </a:lnTo>
                  <a:lnTo>
                    <a:pt x="1187" y="1223"/>
                  </a:lnTo>
                  <a:lnTo>
                    <a:pt x="1439" y="936"/>
                  </a:lnTo>
                  <a:lnTo>
                    <a:pt x="1763" y="684"/>
                  </a:lnTo>
                  <a:lnTo>
                    <a:pt x="2122" y="540"/>
                  </a:lnTo>
                  <a:lnTo>
                    <a:pt x="2518" y="468"/>
                  </a:lnTo>
                  <a:close/>
                  <a:moveTo>
                    <a:pt x="2590" y="1"/>
                  </a:moveTo>
                  <a:lnTo>
                    <a:pt x="2158" y="37"/>
                  </a:lnTo>
                  <a:lnTo>
                    <a:pt x="1799" y="144"/>
                  </a:lnTo>
                  <a:lnTo>
                    <a:pt x="1439" y="360"/>
                  </a:lnTo>
                  <a:lnTo>
                    <a:pt x="1115" y="612"/>
                  </a:lnTo>
                  <a:lnTo>
                    <a:pt x="972" y="756"/>
                  </a:lnTo>
                  <a:lnTo>
                    <a:pt x="828" y="936"/>
                  </a:lnTo>
                  <a:lnTo>
                    <a:pt x="648" y="1187"/>
                  </a:lnTo>
                  <a:lnTo>
                    <a:pt x="504" y="1475"/>
                  </a:lnTo>
                  <a:lnTo>
                    <a:pt x="360" y="1727"/>
                  </a:lnTo>
                  <a:lnTo>
                    <a:pt x="252" y="2014"/>
                  </a:lnTo>
                  <a:lnTo>
                    <a:pt x="145" y="2338"/>
                  </a:lnTo>
                  <a:lnTo>
                    <a:pt x="73" y="2625"/>
                  </a:lnTo>
                  <a:lnTo>
                    <a:pt x="37" y="2949"/>
                  </a:lnTo>
                  <a:lnTo>
                    <a:pt x="1" y="3273"/>
                  </a:lnTo>
                  <a:lnTo>
                    <a:pt x="1" y="3596"/>
                  </a:lnTo>
                  <a:lnTo>
                    <a:pt x="37" y="3920"/>
                  </a:lnTo>
                  <a:lnTo>
                    <a:pt x="73" y="4243"/>
                  </a:lnTo>
                  <a:lnTo>
                    <a:pt x="145" y="4567"/>
                  </a:lnTo>
                  <a:lnTo>
                    <a:pt x="252" y="4891"/>
                  </a:lnTo>
                  <a:lnTo>
                    <a:pt x="360" y="5142"/>
                  </a:lnTo>
                  <a:lnTo>
                    <a:pt x="504" y="5430"/>
                  </a:lnTo>
                  <a:lnTo>
                    <a:pt x="648" y="5682"/>
                  </a:lnTo>
                  <a:lnTo>
                    <a:pt x="792" y="5897"/>
                  </a:lnTo>
                  <a:lnTo>
                    <a:pt x="1008" y="6113"/>
                  </a:lnTo>
                  <a:lnTo>
                    <a:pt x="1187" y="6293"/>
                  </a:lnTo>
                  <a:lnTo>
                    <a:pt x="1403" y="6437"/>
                  </a:lnTo>
                  <a:lnTo>
                    <a:pt x="1619" y="6545"/>
                  </a:lnTo>
                  <a:lnTo>
                    <a:pt x="1870" y="6652"/>
                  </a:lnTo>
                  <a:lnTo>
                    <a:pt x="2122" y="6724"/>
                  </a:lnTo>
                  <a:lnTo>
                    <a:pt x="2554" y="6724"/>
                  </a:lnTo>
                  <a:lnTo>
                    <a:pt x="2805" y="6688"/>
                  </a:lnTo>
                  <a:lnTo>
                    <a:pt x="3057" y="6652"/>
                  </a:lnTo>
                  <a:lnTo>
                    <a:pt x="3273" y="6545"/>
                  </a:lnTo>
                  <a:lnTo>
                    <a:pt x="3488" y="6437"/>
                  </a:lnTo>
                  <a:lnTo>
                    <a:pt x="3704" y="6293"/>
                  </a:lnTo>
                  <a:lnTo>
                    <a:pt x="3884" y="6149"/>
                  </a:lnTo>
                  <a:lnTo>
                    <a:pt x="4064" y="5933"/>
                  </a:lnTo>
                  <a:lnTo>
                    <a:pt x="4244" y="5754"/>
                  </a:lnTo>
                  <a:lnTo>
                    <a:pt x="4423" y="5502"/>
                  </a:lnTo>
                  <a:lnTo>
                    <a:pt x="4567" y="5250"/>
                  </a:lnTo>
                  <a:lnTo>
                    <a:pt x="4675" y="4999"/>
                  </a:lnTo>
                  <a:lnTo>
                    <a:pt x="4783" y="4711"/>
                  </a:lnTo>
                  <a:lnTo>
                    <a:pt x="4891" y="4423"/>
                  </a:lnTo>
                  <a:lnTo>
                    <a:pt x="4963" y="4136"/>
                  </a:lnTo>
                  <a:lnTo>
                    <a:pt x="4999" y="3812"/>
                  </a:lnTo>
                  <a:lnTo>
                    <a:pt x="5035" y="3488"/>
                  </a:lnTo>
                  <a:lnTo>
                    <a:pt x="5035" y="3165"/>
                  </a:lnTo>
                  <a:lnTo>
                    <a:pt x="4999" y="2877"/>
                  </a:lnTo>
                  <a:lnTo>
                    <a:pt x="4963" y="2554"/>
                  </a:lnTo>
                  <a:lnTo>
                    <a:pt x="4927" y="2266"/>
                  </a:lnTo>
                  <a:lnTo>
                    <a:pt x="4819" y="1942"/>
                  </a:lnTo>
                  <a:lnTo>
                    <a:pt x="4711" y="1655"/>
                  </a:lnTo>
                  <a:lnTo>
                    <a:pt x="4567" y="1367"/>
                  </a:lnTo>
                  <a:lnTo>
                    <a:pt x="4423" y="1115"/>
                  </a:lnTo>
                  <a:lnTo>
                    <a:pt x="4279" y="900"/>
                  </a:lnTo>
                  <a:lnTo>
                    <a:pt x="4136" y="684"/>
                  </a:lnTo>
                  <a:lnTo>
                    <a:pt x="3956" y="504"/>
                  </a:lnTo>
                  <a:lnTo>
                    <a:pt x="3740" y="360"/>
                  </a:lnTo>
                  <a:lnTo>
                    <a:pt x="3560" y="252"/>
                  </a:lnTo>
                  <a:lnTo>
                    <a:pt x="3381" y="144"/>
                  </a:lnTo>
                  <a:lnTo>
                    <a:pt x="2985" y="37"/>
                  </a:lnTo>
                  <a:lnTo>
                    <a:pt x="25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p:nvPr/>
          </p:nvSpPr>
          <p:spPr>
            <a:xfrm>
              <a:off x="3667075" y="1426450"/>
              <a:ext cx="62925" cy="24300"/>
            </a:xfrm>
            <a:custGeom>
              <a:rect b="b" l="l" r="r" t="t"/>
              <a:pathLst>
                <a:path extrusionOk="0" h="972" w="2517">
                  <a:moveTo>
                    <a:pt x="863" y="0"/>
                  </a:moveTo>
                  <a:lnTo>
                    <a:pt x="683" y="36"/>
                  </a:lnTo>
                  <a:lnTo>
                    <a:pt x="503" y="72"/>
                  </a:lnTo>
                  <a:lnTo>
                    <a:pt x="360" y="144"/>
                  </a:lnTo>
                  <a:lnTo>
                    <a:pt x="180" y="252"/>
                  </a:lnTo>
                  <a:lnTo>
                    <a:pt x="0" y="396"/>
                  </a:lnTo>
                  <a:lnTo>
                    <a:pt x="324" y="720"/>
                  </a:lnTo>
                  <a:lnTo>
                    <a:pt x="467" y="612"/>
                  </a:lnTo>
                  <a:lnTo>
                    <a:pt x="611" y="504"/>
                  </a:lnTo>
                  <a:lnTo>
                    <a:pt x="791" y="468"/>
                  </a:lnTo>
                  <a:lnTo>
                    <a:pt x="935" y="432"/>
                  </a:lnTo>
                  <a:lnTo>
                    <a:pt x="1079" y="432"/>
                  </a:lnTo>
                  <a:lnTo>
                    <a:pt x="1259" y="468"/>
                  </a:lnTo>
                  <a:lnTo>
                    <a:pt x="1546" y="540"/>
                  </a:lnTo>
                  <a:lnTo>
                    <a:pt x="1798" y="684"/>
                  </a:lnTo>
                  <a:lnTo>
                    <a:pt x="2014" y="827"/>
                  </a:lnTo>
                  <a:lnTo>
                    <a:pt x="2193" y="971"/>
                  </a:lnTo>
                  <a:lnTo>
                    <a:pt x="2517" y="648"/>
                  </a:lnTo>
                  <a:lnTo>
                    <a:pt x="2301" y="468"/>
                  </a:lnTo>
                  <a:lnTo>
                    <a:pt x="2050" y="288"/>
                  </a:lnTo>
                  <a:lnTo>
                    <a:pt x="1726" y="144"/>
                  </a:lnTo>
                  <a:lnTo>
                    <a:pt x="1402" y="36"/>
                  </a:lnTo>
                  <a:lnTo>
                    <a:pt x="10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9"/>
            <p:cNvSpPr/>
            <p:nvPr/>
          </p:nvSpPr>
          <p:spPr>
            <a:xfrm>
              <a:off x="3878300" y="1431850"/>
              <a:ext cx="228350" cy="58450"/>
            </a:xfrm>
            <a:custGeom>
              <a:rect b="b" l="l" r="r" t="t"/>
              <a:pathLst>
                <a:path extrusionOk="0" h="2338" w="9134">
                  <a:moveTo>
                    <a:pt x="5754" y="0"/>
                  </a:moveTo>
                  <a:lnTo>
                    <a:pt x="3345" y="36"/>
                  </a:lnTo>
                  <a:lnTo>
                    <a:pt x="1115" y="108"/>
                  </a:lnTo>
                  <a:lnTo>
                    <a:pt x="1" y="144"/>
                  </a:lnTo>
                  <a:lnTo>
                    <a:pt x="1" y="611"/>
                  </a:lnTo>
                  <a:lnTo>
                    <a:pt x="1727" y="540"/>
                  </a:lnTo>
                  <a:lnTo>
                    <a:pt x="3956" y="468"/>
                  </a:lnTo>
                  <a:lnTo>
                    <a:pt x="5933" y="432"/>
                  </a:lnTo>
                  <a:lnTo>
                    <a:pt x="6688" y="468"/>
                  </a:lnTo>
                  <a:lnTo>
                    <a:pt x="7120" y="504"/>
                  </a:lnTo>
                  <a:lnTo>
                    <a:pt x="7264" y="540"/>
                  </a:lnTo>
                  <a:lnTo>
                    <a:pt x="7408" y="611"/>
                  </a:lnTo>
                  <a:lnTo>
                    <a:pt x="7659" y="791"/>
                  </a:lnTo>
                  <a:lnTo>
                    <a:pt x="7911" y="1007"/>
                  </a:lnTo>
                  <a:lnTo>
                    <a:pt x="8127" y="1295"/>
                  </a:lnTo>
                  <a:lnTo>
                    <a:pt x="8306" y="1582"/>
                  </a:lnTo>
                  <a:lnTo>
                    <a:pt x="8486" y="1870"/>
                  </a:lnTo>
                  <a:lnTo>
                    <a:pt x="8738" y="2337"/>
                  </a:lnTo>
                  <a:lnTo>
                    <a:pt x="9133" y="2122"/>
                  </a:lnTo>
                  <a:lnTo>
                    <a:pt x="8954" y="1762"/>
                  </a:lnTo>
                  <a:lnTo>
                    <a:pt x="8774" y="1438"/>
                  </a:lnTo>
                  <a:lnTo>
                    <a:pt x="8522" y="1115"/>
                  </a:lnTo>
                  <a:lnTo>
                    <a:pt x="8270" y="755"/>
                  </a:lnTo>
                  <a:lnTo>
                    <a:pt x="7947" y="432"/>
                  </a:lnTo>
                  <a:lnTo>
                    <a:pt x="7803" y="324"/>
                  </a:lnTo>
                  <a:lnTo>
                    <a:pt x="7623" y="216"/>
                  </a:lnTo>
                  <a:lnTo>
                    <a:pt x="7443" y="108"/>
                  </a:lnTo>
                  <a:lnTo>
                    <a:pt x="7264" y="72"/>
                  </a:lnTo>
                  <a:lnTo>
                    <a:pt x="66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9"/>
            <p:cNvSpPr/>
            <p:nvPr/>
          </p:nvSpPr>
          <p:spPr>
            <a:xfrm>
              <a:off x="3971800" y="1386000"/>
              <a:ext cx="136650" cy="195975"/>
            </a:xfrm>
            <a:custGeom>
              <a:rect b="b" l="l" r="r" t="t"/>
              <a:pathLst>
                <a:path extrusionOk="0" h="7839" w="5466">
                  <a:moveTo>
                    <a:pt x="3955" y="0"/>
                  </a:moveTo>
                  <a:lnTo>
                    <a:pt x="3596" y="108"/>
                  </a:lnTo>
                  <a:lnTo>
                    <a:pt x="3236" y="252"/>
                  </a:lnTo>
                  <a:lnTo>
                    <a:pt x="2876" y="504"/>
                  </a:lnTo>
                  <a:lnTo>
                    <a:pt x="2517" y="756"/>
                  </a:lnTo>
                  <a:lnTo>
                    <a:pt x="2193" y="1079"/>
                  </a:lnTo>
                  <a:lnTo>
                    <a:pt x="1870" y="1403"/>
                  </a:lnTo>
                  <a:lnTo>
                    <a:pt x="1294" y="2086"/>
                  </a:lnTo>
                  <a:lnTo>
                    <a:pt x="827" y="2697"/>
                  </a:lnTo>
                  <a:lnTo>
                    <a:pt x="432" y="3344"/>
                  </a:lnTo>
                  <a:lnTo>
                    <a:pt x="0" y="6688"/>
                  </a:lnTo>
                  <a:lnTo>
                    <a:pt x="36" y="6760"/>
                  </a:lnTo>
                  <a:lnTo>
                    <a:pt x="144" y="6940"/>
                  </a:lnTo>
                  <a:lnTo>
                    <a:pt x="288" y="7120"/>
                  </a:lnTo>
                  <a:lnTo>
                    <a:pt x="575" y="7407"/>
                  </a:lnTo>
                  <a:lnTo>
                    <a:pt x="899" y="7623"/>
                  </a:lnTo>
                  <a:lnTo>
                    <a:pt x="1294" y="7767"/>
                  </a:lnTo>
                  <a:lnTo>
                    <a:pt x="1690" y="7839"/>
                  </a:lnTo>
                  <a:lnTo>
                    <a:pt x="2085" y="7839"/>
                  </a:lnTo>
                  <a:lnTo>
                    <a:pt x="2481" y="7767"/>
                  </a:lnTo>
                  <a:lnTo>
                    <a:pt x="2697" y="7695"/>
                  </a:lnTo>
                  <a:lnTo>
                    <a:pt x="2876" y="7587"/>
                  </a:lnTo>
                  <a:lnTo>
                    <a:pt x="3056" y="7479"/>
                  </a:lnTo>
                  <a:lnTo>
                    <a:pt x="3236" y="7371"/>
                  </a:lnTo>
                  <a:lnTo>
                    <a:pt x="3596" y="7048"/>
                  </a:lnTo>
                  <a:lnTo>
                    <a:pt x="3919" y="6652"/>
                  </a:lnTo>
                  <a:lnTo>
                    <a:pt x="4243" y="6149"/>
                  </a:lnTo>
                  <a:lnTo>
                    <a:pt x="4530" y="5610"/>
                  </a:lnTo>
                  <a:lnTo>
                    <a:pt x="4782" y="5034"/>
                  </a:lnTo>
                  <a:lnTo>
                    <a:pt x="4998" y="4423"/>
                  </a:lnTo>
                  <a:lnTo>
                    <a:pt x="5214" y="3812"/>
                  </a:lnTo>
                  <a:lnTo>
                    <a:pt x="5321" y="3201"/>
                  </a:lnTo>
                  <a:lnTo>
                    <a:pt x="5429" y="2589"/>
                  </a:lnTo>
                  <a:lnTo>
                    <a:pt x="5465" y="2014"/>
                  </a:lnTo>
                  <a:lnTo>
                    <a:pt x="5429" y="1511"/>
                  </a:lnTo>
                  <a:lnTo>
                    <a:pt x="5357" y="1043"/>
                  </a:lnTo>
                  <a:lnTo>
                    <a:pt x="5286" y="827"/>
                  </a:lnTo>
                  <a:lnTo>
                    <a:pt x="5178" y="612"/>
                  </a:lnTo>
                  <a:lnTo>
                    <a:pt x="5070" y="468"/>
                  </a:lnTo>
                  <a:lnTo>
                    <a:pt x="4962" y="324"/>
                  </a:lnTo>
                  <a:lnTo>
                    <a:pt x="4818" y="216"/>
                  </a:lnTo>
                  <a:lnTo>
                    <a:pt x="4674" y="108"/>
                  </a:lnTo>
                  <a:lnTo>
                    <a:pt x="4494" y="36"/>
                  </a:lnTo>
                  <a:lnTo>
                    <a:pt x="4315"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9"/>
            <p:cNvSpPr/>
            <p:nvPr/>
          </p:nvSpPr>
          <p:spPr>
            <a:xfrm>
              <a:off x="3998750" y="1429150"/>
              <a:ext cx="76425" cy="125875"/>
            </a:xfrm>
            <a:custGeom>
              <a:rect b="b" l="l" r="r" t="t"/>
              <a:pathLst>
                <a:path extrusionOk="0" h="5035" w="3057">
                  <a:moveTo>
                    <a:pt x="3057" y="0"/>
                  </a:moveTo>
                  <a:lnTo>
                    <a:pt x="2697" y="108"/>
                  </a:lnTo>
                  <a:lnTo>
                    <a:pt x="2374" y="252"/>
                  </a:lnTo>
                  <a:lnTo>
                    <a:pt x="2050" y="432"/>
                  </a:lnTo>
                  <a:lnTo>
                    <a:pt x="1727" y="648"/>
                  </a:lnTo>
                  <a:lnTo>
                    <a:pt x="1439" y="899"/>
                  </a:lnTo>
                  <a:lnTo>
                    <a:pt x="1187" y="1223"/>
                  </a:lnTo>
                  <a:lnTo>
                    <a:pt x="972" y="1546"/>
                  </a:lnTo>
                  <a:lnTo>
                    <a:pt x="756" y="1870"/>
                  </a:lnTo>
                  <a:lnTo>
                    <a:pt x="576" y="2230"/>
                  </a:lnTo>
                  <a:lnTo>
                    <a:pt x="396" y="2625"/>
                  </a:lnTo>
                  <a:lnTo>
                    <a:pt x="252" y="2985"/>
                  </a:lnTo>
                  <a:lnTo>
                    <a:pt x="145" y="3380"/>
                  </a:lnTo>
                  <a:lnTo>
                    <a:pt x="73" y="3776"/>
                  </a:lnTo>
                  <a:lnTo>
                    <a:pt x="37" y="4135"/>
                  </a:lnTo>
                  <a:lnTo>
                    <a:pt x="1" y="4495"/>
                  </a:lnTo>
                  <a:lnTo>
                    <a:pt x="1" y="4854"/>
                  </a:lnTo>
                  <a:lnTo>
                    <a:pt x="1" y="4890"/>
                  </a:lnTo>
                  <a:lnTo>
                    <a:pt x="1" y="4962"/>
                  </a:lnTo>
                  <a:lnTo>
                    <a:pt x="37" y="4998"/>
                  </a:lnTo>
                  <a:lnTo>
                    <a:pt x="109" y="5034"/>
                  </a:lnTo>
                  <a:lnTo>
                    <a:pt x="216" y="5034"/>
                  </a:lnTo>
                  <a:lnTo>
                    <a:pt x="288" y="4962"/>
                  </a:lnTo>
                  <a:lnTo>
                    <a:pt x="540" y="4351"/>
                  </a:lnTo>
                  <a:lnTo>
                    <a:pt x="864" y="3776"/>
                  </a:lnTo>
                  <a:lnTo>
                    <a:pt x="972" y="3596"/>
                  </a:lnTo>
                  <a:lnTo>
                    <a:pt x="1115" y="3452"/>
                  </a:lnTo>
                  <a:lnTo>
                    <a:pt x="1295" y="3344"/>
                  </a:lnTo>
                  <a:lnTo>
                    <a:pt x="1475" y="3272"/>
                  </a:lnTo>
                  <a:lnTo>
                    <a:pt x="1655" y="3200"/>
                  </a:lnTo>
                  <a:lnTo>
                    <a:pt x="1834" y="3164"/>
                  </a:lnTo>
                  <a:lnTo>
                    <a:pt x="2050" y="3164"/>
                  </a:lnTo>
                  <a:lnTo>
                    <a:pt x="2230" y="3200"/>
                  </a:lnTo>
                  <a:lnTo>
                    <a:pt x="2266" y="3200"/>
                  </a:lnTo>
                  <a:lnTo>
                    <a:pt x="2302" y="3164"/>
                  </a:lnTo>
                  <a:lnTo>
                    <a:pt x="2266" y="3128"/>
                  </a:lnTo>
                  <a:lnTo>
                    <a:pt x="2014" y="2985"/>
                  </a:lnTo>
                  <a:lnTo>
                    <a:pt x="1763" y="2913"/>
                  </a:lnTo>
                  <a:lnTo>
                    <a:pt x="1511" y="2913"/>
                  </a:lnTo>
                  <a:lnTo>
                    <a:pt x="1295" y="2985"/>
                  </a:lnTo>
                  <a:lnTo>
                    <a:pt x="1079" y="3057"/>
                  </a:lnTo>
                  <a:lnTo>
                    <a:pt x="900" y="3200"/>
                  </a:lnTo>
                  <a:lnTo>
                    <a:pt x="720" y="3380"/>
                  </a:lnTo>
                  <a:lnTo>
                    <a:pt x="576" y="3596"/>
                  </a:lnTo>
                  <a:lnTo>
                    <a:pt x="756" y="3057"/>
                  </a:lnTo>
                  <a:lnTo>
                    <a:pt x="936" y="2517"/>
                  </a:lnTo>
                  <a:lnTo>
                    <a:pt x="1187" y="2014"/>
                  </a:lnTo>
                  <a:lnTo>
                    <a:pt x="1439" y="1546"/>
                  </a:lnTo>
                  <a:lnTo>
                    <a:pt x="1763" y="1115"/>
                  </a:lnTo>
                  <a:lnTo>
                    <a:pt x="2158" y="719"/>
                  </a:lnTo>
                  <a:lnTo>
                    <a:pt x="2554" y="360"/>
                  </a:lnTo>
                  <a:lnTo>
                    <a:pt x="2805" y="216"/>
                  </a:lnTo>
                  <a:lnTo>
                    <a:pt x="3057" y="72"/>
                  </a:lnTo>
                  <a:lnTo>
                    <a:pt x="3057" y="36"/>
                  </a:lnTo>
                  <a:lnTo>
                    <a:pt x="30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9"/>
            <p:cNvSpPr/>
            <p:nvPr/>
          </p:nvSpPr>
          <p:spPr>
            <a:xfrm>
              <a:off x="4135375" y="1872300"/>
              <a:ext cx="1031975" cy="1667475"/>
            </a:xfrm>
            <a:custGeom>
              <a:rect b="b" l="l" r="r" t="t"/>
              <a:pathLst>
                <a:path extrusionOk="0" h="66699" w="41279">
                  <a:moveTo>
                    <a:pt x="1367" y="1"/>
                  </a:moveTo>
                  <a:lnTo>
                    <a:pt x="1080" y="72"/>
                  </a:lnTo>
                  <a:lnTo>
                    <a:pt x="792" y="180"/>
                  </a:lnTo>
                  <a:lnTo>
                    <a:pt x="576" y="324"/>
                  </a:lnTo>
                  <a:lnTo>
                    <a:pt x="396" y="540"/>
                  </a:lnTo>
                  <a:lnTo>
                    <a:pt x="217" y="828"/>
                  </a:lnTo>
                  <a:lnTo>
                    <a:pt x="109" y="1115"/>
                  </a:lnTo>
                  <a:lnTo>
                    <a:pt x="37" y="1475"/>
                  </a:lnTo>
                  <a:lnTo>
                    <a:pt x="1" y="1870"/>
                  </a:lnTo>
                  <a:lnTo>
                    <a:pt x="1" y="2338"/>
                  </a:lnTo>
                  <a:lnTo>
                    <a:pt x="1" y="2841"/>
                  </a:lnTo>
                  <a:lnTo>
                    <a:pt x="73" y="3380"/>
                  </a:lnTo>
                  <a:lnTo>
                    <a:pt x="181" y="3956"/>
                  </a:lnTo>
                  <a:lnTo>
                    <a:pt x="325" y="4567"/>
                  </a:lnTo>
                  <a:lnTo>
                    <a:pt x="504" y="5214"/>
                  </a:lnTo>
                  <a:lnTo>
                    <a:pt x="720" y="5897"/>
                  </a:lnTo>
                  <a:lnTo>
                    <a:pt x="972" y="6652"/>
                  </a:lnTo>
                  <a:lnTo>
                    <a:pt x="1583" y="8234"/>
                  </a:lnTo>
                  <a:lnTo>
                    <a:pt x="2338" y="9924"/>
                  </a:lnTo>
                  <a:lnTo>
                    <a:pt x="3201" y="11758"/>
                  </a:lnTo>
                  <a:lnTo>
                    <a:pt x="4244" y="13736"/>
                  </a:lnTo>
                  <a:lnTo>
                    <a:pt x="8487" y="21502"/>
                  </a:lnTo>
                  <a:lnTo>
                    <a:pt x="12226" y="28298"/>
                  </a:lnTo>
                  <a:lnTo>
                    <a:pt x="13772" y="31174"/>
                  </a:lnTo>
                  <a:lnTo>
                    <a:pt x="15030" y="33547"/>
                  </a:lnTo>
                  <a:lnTo>
                    <a:pt x="15498" y="34518"/>
                  </a:lnTo>
                  <a:lnTo>
                    <a:pt x="15893" y="35381"/>
                  </a:lnTo>
                  <a:lnTo>
                    <a:pt x="16181" y="36064"/>
                  </a:lnTo>
                  <a:lnTo>
                    <a:pt x="16397" y="36568"/>
                  </a:lnTo>
                  <a:lnTo>
                    <a:pt x="17044" y="39839"/>
                  </a:lnTo>
                  <a:lnTo>
                    <a:pt x="17691" y="43219"/>
                  </a:lnTo>
                  <a:lnTo>
                    <a:pt x="18446" y="47318"/>
                  </a:lnTo>
                  <a:lnTo>
                    <a:pt x="19273" y="51849"/>
                  </a:lnTo>
                  <a:lnTo>
                    <a:pt x="20064" y="56379"/>
                  </a:lnTo>
                  <a:lnTo>
                    <a:pt x="20711" y="60658"/>
                  </a:lnTo>
                  <a:lnTo>
                    <a:pt x="20999" y="62599"/>
                  </a:lnTo>
                  <a:lnTo>
                    <a:pt x="21215" y="64325"/>
                  </a:lnTo>
                  <a:lnTo>
                    <a:pt x="21251" y="64469"/>
                  </a:lnTo>
                  <a:lnTo>
                    <a:pt x="21323" y="64577"/>
                  </a:lnTo>
                  <a:lnTo>
                    <a:pt x="21395" y="64721"/>
                  </a:lnTo>
                  <a:lnTo>
                    <a:pt x="21502" y="64829"/>
                  </a:lnTo>
                  <a:lnTo>
                    <a:pt x="21826" y="65044"/>
                  </a:lnTo>
                  <a:lnTo>
                    <a:pt x="22186" y="65260"/>
                  </a:lnTo>
                  <a:lnTo>
                    <a:pt x="22689" y="65476"/>
                  </a:lnTo>
                  <a:lnTo>
                    <a:pt x="23228" y="65656"/>
                  </a:lnTo>
                  <a:lnTo>
                    <a:pt x="23840" y="65800"/>
                  </a:lnTo>
                  <a:lnTo>
                    <a:pt x="24523" y="65979"/>
                  </a:lnTo>
                  <a:lnTo>
                    <a:pt x="25278" y="66123"/>
                  </a:lnTo>
                  <a:lnTo>
                    <a:pt x="26069" y="66231"/>
                  </a:lnTo>
                  <a:lnTo>
                    <a:pt x="27795" y="66447"/>
                  </a:lnTo>
                  <a:lnTo>
                    <a:pt x="29593" y="66591"/>
                  </a:lnTo>
                  <a:lnTo>
                    <a:pt x="31462" y="66662"/>
                  </a:lnTo>
                  <a:lnTo>
                    <a:pt x="33332" y="66698"/>
                  </a:lnTo>
                  <a:lnTo>
                    <a:pt x="35130" y="66662"/>
                  </a:lnTo>
                  <a:lnTo>
                    <a:pt x="36820" y="66555"/>
                  </a:lnTo>
                  <a:lnTo>
                    <a:pt x="37575" y="66447"/>
                  </a:lnTo>
                  <a:lnTo>
                    <a:pt x="38294" y="66375"/>
                  </a:lnTo>
                  <a:lnTo>
                    <a:pt x="38977" y="66267"/>
                  </a:lnTo>
                  <a:lnTo>
                    <a:pt x="39552" y="66123"/>
                  </a:lnTo>
                  <a:lnTo>
                    <a:pt x="40056" y="65979"/>
                  </a:lnTo>
                  <a:lnTo>
                    <a:pt x="40523" y="65800"/>
                  </a:lnTo>
                  <a:lnTo>
                    <a:pt x="40847" y="65620"/>
                  </a:lnTo>
                  <a:lnTo>
                    <a:pt x="41098" y="65440"/>
                  </a:lnTo>
                  <a:lnTo>
                    <a:pt x="41206" y="65332"/>
                  </a:lnTo>
                  <a:lnTo>
                    <a:pt x="41242" y="65224"/>
                  </a:lnTo>
                  <a:lnTo>
                    <a:pt x="41278" y="65116"/>
                  </a:lnTo>
                  <a:lnTo>
                    <a:pt x="41278" y="64973"/>
                  </a:lnTo>
                  <a:lnTo>
                    <a:pt x="41134" y="63570"/>
                  </a:lnTo>
                  <a:lnTo>
                    <a:pt x="40919" y="61988"/>
                  </a:lnTo>
                  <a:lnTo>
                    <a:pt x="40631" y="60226"/>
                  </a:lnTo>
                  <a:lnTo>
                    <a:pt x="40271" y="58357"/>
                  </a:lnTo>
                  <a:lnTo>
                    <a:pt x="39840" y="56379"/>
                  </a:lnTo>
                  <a:lnTo>
                    <a:pt x="39408" y="54294"/>
                  </a:lnTo>
                  <a:lnTo>
                    <a:pt x="38402" y="49943"/>
                  </a:lnTo>
                  <a:lnTo>
                    <a:pt x="37287" y="45520"/>
                  </a:lnTo>
                  <a:lnTo>
                    <a:pt x="36136" y="41206"/>
                  </a:lnTo>
                  <a:lnTo>
                    <a:pt x="35022" y="37143"/>
                  </a:lnTo>
                  <a:lnTo>
                    <a:pt x="33943" y="33547"/>
                  </a:lnTo>
                  <a:lnTo>
                    <a:pt x="33799" y="33152"/>
                  </a:lnTo>
                  <a:lnTo>
                    <a:pt x="33620" y="32720"/>
                  </a:lnTo>
                  <a:lnTo>
                    <a:pt x="33044" y="31570"/>
                  </a:lnTo>
                  <a:lnTo>
                    <a:pt x="32253" y="30203"/>
                  </a:lnTo>
                  <a:lnTo>
                    <a:pt x="31246" y="28549"/>
                  </a:lnTo>
                  <a:lnTo>
                    <a:pt x="30024" y="26752"/>
                  </a:lnTo>
                  <a:lnTo>
                    <a:pt x="28586" y="24738"/>
                  </a:lnTo>
                  <a:lnTo>
                    <a:pt x="26968" y="22581"/>
                  </a:lnTo>
                  <a:lnTo>
                    <a:pt x="25170" y="20316"/>
                  </a:lnTo>
                  <a:lnTo>
                    <a:pt x="23192" y="17978"/>
                  </a:lnTo>
                  <a:lnTo>
                    <a:pt x="22150" y="16792"/>
                  </a:lnTo>
                  <a:lnTo>
                    <a:pt x="21035" y="15569"/>
                  </a:lnTo>
                  <a:lnTo>
                    <a:pt x="19920" y="14347"/>
                  </a:lnTo>
                  <a:lnTo>
                    <a:pt x="18734" y="13160"/>
                  </a:lnTo>
                  <a:lnTo>
                    <a:pt x="17547" y="11938"/>
                  </a:lnTo>
                  <a:lnTo>
                    <a:pt x="16289" y="10715"/>
                  </a:lnTo>
                  <a:lnTo>
                    <a:pt x="15030" y="9493"/>
                  </a:lnTo>
                  <a:lnTo>
                    <a:pt x="13700" y="8306"/>
                  </a:lnTo>
                  <a:lnTo>
                    <a:pt x="12370" y="7120"/>
                  </a:lnTo>
                  <a:lnTo>
                    <a:pt x="11003" y="5969"/>
                  </a:lnTo>
                  <a:lnTo>
                    <a:pt x="9601" y="4819"/>
                  </a:lnTo>
                  <a:lnTo>
                    <a:pt x="8163" y="3704"/>
                  </a:lnTo>
                  <a:lnTo>
                    <a:pt x="6689" y="2625"/>
                  </a:lnTo>
                  <a:lnTo>
                    <a:pt x="5215" y="1583"/>
                  </a:lnTo>
                  <a:lnTo>
                    <a:pt x="4567" y="1151"/>
                  </a:lnTo>
                  <a:lnTo>
                    <a:pt x="3992" y="828"/>
                  </a:lnTo>
                  <a:lnTo>
                    <a:pt x="3453" y="540"/>
                  </a:lnTo>
                  <a:lnTo>
                    <a:pt x="2985" y="324"/>
                  </a:lnTo>
                  <a:lnTo>
                    <a:pt x="2518" y="144"/>
                  </a:lnTo>
                  <a:lnTo>
                    <a:pt x="2086" y="36"/>
                  </a:lnTo>
                  <a:lnTo>
                    <a:pt x="1727"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9"/>
            <p:cNvSpPr/>
            <p:nvPr/>
          </p:nvSpPr>
          <p:spPr>
            <a:xfrm>
              <a:off x="4583025" y="3480425"/>
              <a:ext cx="665225" cy="695775"/>
            </a:xfrm>
            <a:custGeom>
              <a:rect b="b" l="l" r="r" t="t"/>
              <a:pathLst>
                <a:path extrusionOk="0" h="27831" w="26609">
                  <a:moveTo>
                    <a:pt x="3309" y="0"/>
                  </a:moveTo>
                  <a:lnTo>
                    <a:pt x="2734" y="2266"/>
                  </a:lnTo>
                  <a:lnTo>
                    <a:pt x="2122" y="4603"/>
                  </a:lnTo>
                  <a:lnTo>
                    <a:pt x="1475" y="7443"/>
                  </a:lnTo>
                  <a:lnTo>
                    <a:pt x="828" y="10427"/>
                  </a:lnTo>
                  <a:lnTo>
                    <a:pt x="576" y="11902"/>
                  </a:lnTo>
                  <a:lnTo>
                    <a:pt x="325" y="13304"/>
                  </a:lnTo>
                  <a:lnTo>
                    <a:pt x="145" y="14598"/>
                  </a:lnTo>
                  <a:lnTo>
                    <a:pt x="37" y="15785"/>
                  </a:lnTo>
                  <a:lnTo>
                    <a:pt x="1" y="16792"/>
                  </a:lnTo>
                  <a:lnTo>
                    <a:pt x="1" y="17223"/>
                  </a:lnTo>
                  <a:lnTo>
                    <a:pt x="37" y="17583"/>
                  </a:lnTo>
                  <a:lnTo>
                    <a:pt x="145" y="18194"/>
                  </a:lnTo>
                  <a:lnTo>
                    <a:pt x="289" y="18841"/>
                  </a:lnTo>
                  <a:lnTo>
                    <a:pt x="468" y="19560"/>
                  </a:lnTo>
                  <a:lnTo>
                    <a:pt x="684" y="20279"/>
                  </a:lnTo>
                  <a:lnTo>
                    <a:pt x="936" y="21034"/>
                  </a:lnTo>
                  <a:lnTo>
                    <a:pt x="1187" y="21825"/>
                  </a:lnTo>
                  <a:lnTo>
                    <a:pt x="1475" y="22581"/>
                  </a:lnTo>
                  <a:lnTo>
                    <a:pt x="1799" y="23300"/>
                  </a:lnTo>
                  <a:lnTo>
                    <a:pt x="2122" y="24019"/>
                  </a:lnTo>
                  <a:lnTo>
                    <a:pt x="2482" y="24702"/>
                  </a:lnTo>
                  <a:lnTo>
                    <a:pt x="2877" y="25349"/>
                  </a:lnTo>
                  <a:lnTo>
                    <a:pt x="3237" y="25924"/>
                  </a:lnTo>
                  <a:lnTo>
                    <a:pt x="3632" y="26392"/>
                  </a:lnTo>
                  <a:lnTo>
                    <a:pt x="4064" y="26823"/>
                  </a:lnTo>
                  <a:lnTo>
                    <a:pt x="4280" y="26967"/>
                  </a:lnTo>
                  <a:lnTo>
                    <a:pt x="4495" y="27111"/>
                  </a:lnTo>
                  <a:lnTo>
                    <a:pt x="4711" y="27255"/>
                  </a:lnTo>
                  <a:lnTo>
                    <a:pt x="4891" y="27327"/>
                  </a:lnTo>
                  <a:lnTo>
                    <a:pt x="5286" y="27435"/>
                  </a:lnTo>
                  <a:lnTo>
                    <a:pt x="5646" y="27471"/>
                  </a:lnTo>
                  <a:lnTo>
                    <a:pt x="5970" y="27471"/>
                  </a:lnTo>
                  <a:lnTo>
                    <a:pt x="6293" y="27435"/>
                  </a:lnTo>
                  <a:lnTo>
                    <a:pt x="6581" y="27399"/>
                  </a:lnTo>
                  <a:lnTo>
                    <a:pt x="6868" y="27291"/>
                  </a:lnTo>
                  <a:lnTo>
                    <a:pt x="7120" y="27183"/>
                  </a:lnTo>
                  <a:lnTo>
                    <a:pt x="7336" y="27039"/>
                  </a:lnTo>
                  <a:lnTo>
                    <a:pt x="7731" y="26751"/>
                  </a:lnTo>
                  <a:lnTo>
                    <a:pt x="8019" y="26500"/>
                  </a:lnTo>
                  <a:lnTo>
                    <a:pt x="8271" y="26212"/>
                  </a:lnTo>
                  <a:lnTo>
                    <a:pt x="8522" y="26536"/>
                  </a:lnTo>
                  <a:lnTo>
                    <a:pt x="8810" y="26787"/>
                  </a:lnTo>
                  <a:lnTo>
                    <a:pt x="9134" y="27039"/>
                  </a:lnTo>
                  <a:lnTo>
                    <a:pt x="9457" y="27255"/>
                  </a:lnTo>
                  <a:lnTo>
                    <a:pt x="9817" y="27435"/>
                  </a:lnTo>
                  <a:lnTo>
                    <a:pt x="10176" y="27614"/>
                  </a:lnTo>
                  <a:lnTo>
                    <a:pt x="10572" y="27722"/>
                  </a:lnTo>
                  <a:lnTo>
                    <a:pt x="10931" y="27830"/>
                  </a:lnTo>
                  <a:lnTo>
                    <a:pt x="11291" y="27830"/>
                  </a:lnTo>
                  <a:lnTo>
                    <a:pt x="11615" y="27794"/>
                  </a:lnTo>
                  <a:lnTo>
                    <a:pt x="11938" y="27686"/>
                  </a:lnTo>
                  <a:lnTo>
                    <a:pt x="12226" y="27542"/>
                  </a:lnTo>
                  <a:lnTo>
                    <a:pt x="12514" y="27363"/>
                  </a:lnTo>
                  <a:lnTo>
                    <a:pt x="12765" y="27147"/>
                  </a:lnTo>
                  <a:lnTo>
                    <a:pt x="12981" y="26895"/>
                  </a:lnTo>
                  <a:lnTo>
                    <a:pt x="13197" y="26644"/>
                  </a:lnTo>
                  <a:lnTo>
                    <a:pt x="13592" y="26176"/>
                  </a:lnTo>
                  <a:lnTo>
                    <a:pt x="13844" y="25709"/>
                  </a:lnTo>
                  <a:lnTo>
                    <a:pt x="14060" y="25277"/>
                  </a:lnTo>
                  <a:lnTo>
                    <a:pt x="14419" y="25529"/>
                  </a:lnTo>
                  <a:lnTo>
                    <a:pt x="14779" y="25781"/>
                  </a:lnTo>
                  <a:lnTo>
                    <a:pt x="15138" y="25960"/>
                  </a:lnTo>
                  <a:lnTo>
                    <a:pt x="15534" y="26140"/>
                  </a:lnTo>
                  <a:lnTo>
                    <a:pt x="15929" y="26284"/>
                  </a:lnTo>
                  <a:lnTo>
                    <a:pt x="16325" y="26392"/>
                  </a:lnTo>
                  <a:lnTo>
                    <a:pt x="16756" y="26464"/>
                  </a:lnTo>
                  <a:lnTo>
                    <a:pt x="17152" y="26536"/>
                  </a:lnTo>
                  <a:lnTo>
                    <a:pt x="17511" y="26500"/>
                  </a:lnTo>
                  <a:lnTo>
                    <a:pt x="17835" y="26428"/>
                  </a:lnTo>
                  <a:lnTo>
                    <a:pt x="18159" y="26320"/>
                  </a:lnTo>
                  <a:lnTo>
                    <a:pt x="18482" y="26140"/>
                  </a:lnTo>
                  <a:lnTo>
                    <a:pt x="18770" y="25960"/>
                  </a:lnTo>
                  <a:lnTo>
                    <a:pt x="19057" y="25745"/>
                  </a:lnTo>
                  <a:lnTo>
                    <a:pt x="19597" y="25277"/>
                  </a:lnTo>
                  <a:lnTo>
                    <a:pt x="20028" y="24774"/>
                  </a:lnTo>
                  <a:lnTo>
                    <a:pt x="20352" y="24342"/>
                  </a:lnTo>
                  <a:lnTo>
                    <a:pt x="20639" y="23947"/>
                  </a:lnTo>
                  <a:lnTo>
                    <a:pt x="21107" y="23983"/>
                  </a:lnTo>
                  <a:lnTo>
                    <a:pt x="21538" y="24019"/>
                  </a:lnTo>
                  <a:lnTo>
                    <a:pt x="21970" y="23983"/>
                  </a:lnTo>
                  <a:lnTo>
                    <a:pt x="22401" y="23947"/>
                  </a:lnTo>
                  <a:lnTo>
                    <a:pt x="22833" y="23839"/>
                  </a:lnTo>
                  <a:lnTo>
                    <a:pt x="23264" y="23695"/>
                  </a:lnTo>
                  <a:lnTo>
                    <a:pt x="23660" y="23515"/>
                  </a:lnTo>
                  <a:lnTo>
                    <a:pt x="24055" y="23300"/>
                  </a:lnTo>
                  <a:lnTo>
                    <a:pt x="24235" y="23192"/>
                  </a:lnTo>
                  <a:lnTo>
                    <a:pt x="24379" y="23048"/>
                  </a:lnTo>
                  <a:lnTo>
                    <a:pt x="24667" y="22688"/>
                  </a:lnTo>
                  <a:lnTo>
                    <a:pt x="24954" y="22257"/>
                  </a:lnTo>
                  <a:lnTo>
                    <a:pt x="25206" y="21754"/>
                  </a:lnTo>
                  <a:lnTo>
                    <a:pt x="25422" y="21178"/>
                  </a:lnTo>
                  <a:lnTo>
                    <a:pt x="25637" y="20567"/>
                  </a:lnTo>
                  <a:lnTo>
                    <a:pt x="25817" y="19920"/>
                  </a:lnTo>
                  <a:lnTo>
                    <a:pt x="25997" y="19201"/>
                  </a:lnTo>
                  <a:lnTo>
                    <a:pt x="26141" y="18482"/>
                  </a:lnTo>
                  <a:lnTo>
                    <a:pt x="26285" y="17727"/>
                  </a:lnTo>
                  <a:lnTo>
                    <a:pt x="26464" y="16252"/>
                  </a:lnTo>
                  <a:lnTo>
                    <a:pt x="26572" y="14850"/>
                  </a:lnTo>
                  <a:lnTo>
                    <a:pt x="26608" y="13592"/>
                  </a:lnTo>
                  <a:lnTo>
                    <a:pt x="26572" y="12944"/>
                  </a:lnTo>
                  <a:lnTo>
                    <a:pt x="26464" y="12189"/>
                  </a:lnTo>
                  <a:lnTo>
                    <a:pt x="26320" y="11362"/>
                  </a:lnTo>
                  <a:lnTo>
                    <a:pt x="26105" y="10427"/>
                  </a:lnTo>
                  <a:lnTo>
                    <a:pt x="25637" y="8414"/>
                  </a:lnTo>
                  <a:lnTo>
                    <a:pt x="25026" y="6293"/>
                  </a:lnTo>
                  <a:lnTo>
                    <a:pt x="23911" y="2445"/>
                  </a:lnTo>
                  <a:lnTo>
                    <a:pt x="23444" y="971"/>
                  </a:lnTo>
                  <a:lnTo>
                    <a:pt x="23192"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p:nvPr/>
          </p:nvSpPr>
          <p:spPr>
            <a:xfrm>
              <a:off x="4731350" y="3885825"/>
              <a:ext cx="53950" cy="248125"/>
            </a:xfrm>
            <a:custGeom>
              <a:rect b="b" l="l" r="r" t="t"/>
              <a:pathLst>
                <a:path extrusionOk="0" h="9925" w="2158">
                  <a:moveTo>
                    <a:pt x="37" y="0"/>
                  </a:moveTo>
                  <a:lnTo>
                    <a:pt x="1" y="36"/>
                  </a:lnTo>
                  <a:lnTo>
                    <a:pt x="1" y="72"/>
                  </a:lnTo>
                  <a:lnTo>
                    <a:pt x="324" y="2553"/>
                  </a:lnTo>
                  <a:lnTo>
                    <a:pt x="504" y="3812"/>
                  </a:lnTo>
                  <a:lnTo>
                    <a:pt x="684" y="5034"/>
                  </a:lnTo>
                  <a:lnTo>
                    <a:pt x="935" y="6257"/>
                  </a:lnTo>
                  <a:lnTo>
                    <a:pt x="1223" y="7479"/>
                  </a:lnTo>
                  <a:lnTo>
                    <a:pt x="1583" y="8702"/>
                  </a:lnTo>
                  <a:lnTo>
                    <a:pt x="1798" y="9277"/>
                  </a:lnTo>
                  <a:lnTo>
                    <a:pt x="2014" y="9888"/>
                  </a:lnTo>
                  <a:lnTo>
                    <a:pt x="2086" y="9924"/>
                  </a:lnTo>
                  <a:lnTo>
                    <a:pt x="2158" y="9888"/>
                  </a:lnTo>
                  <a:lnTo>
                    <a:pt x="2158" y="9852"/>
                  </a:lnTo>
                  <a:lnTo>
                    <a:pt x="1942" y="8630"/>
                  </a:lnTo>
                  <a:lnTo>
                    <a:pt x="1655" y="7407"/>
                  </a:lnTo>
                  <a:lnTo>
                    <a:pt x="1079" y="4962"/>
                  </a:lnTo>
                  <a:lnTo>
                    <a:pt x="792" y="3740"/>
                  </a:lnTo>
                  <a:lnTo>
                    <a:pt x="540" y="2517"/>
                  </a:lnTo>
                  <a:lnTo>
                    <a:pt x="288" y="1295"/>
                  </a:lnTo>
                  <a:lnTo>
                    <a:pt x="108" y="72"/>
                  </a:lnTo>
                  <a:lnTo>
                    <a:pt x="108" y="36"/>
                  </a:lnTo>
                  <a:lnTo>
                    <a:pt x="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p:nvPr/>
          </p:nvSpPr>
          <p:spPr>
            <a:xfrm>
              <a:off x="4911125" y="3867850"/>
              <a:ext cx="22500" cy="244525"/>
            </a:xfrm>
            <a:custGeom>
              <a:rect b="b" l="l" r="r" t="t"/>
              <a:pathLst>
                <a:path extrusionOk="0" h="9781" w="900">
                  <a:moveTo>
                    <a:pt x="37" y="0"/>
                  </a:moveTo>
                  <a:lnTo>
                    <a:pt x="1" y="36"/>
                  </a:lnTo>
                  <a:lnTo>
                    <a:pt x="1" y="72"/>
                  </a:lnTo>
                  <a:lnTo>
                    <a:pt x="37" y="2517"/>
                  </a:lnTo>
                  <a:lnTo>
                    <a:pt x="145" y="4998"/>
                  </a:lnTo>
                  <a:lnTo>
                    <a:pt x="216" y="6221"/>
                  </a:lnTo>
                  <a:lnTo>
                    <a:pt x="324" y="7443"/>
                  </a:lnTo>
                  <a:lnTo>
                    <a:pt x="360" y="8018"/>
                  </a:lnTo>
                  <a:lnTo>
                    <a:pt x="432" y="8594"/>
                  </a:lnTo>
                  <a:lnTo>
                    <a:pt x="540" y="9169"/>
                  </a:lnTo>
                  <a:lnTo>
                    <a:pt x="684" y="9708"/>
                  </a:lnTo>
                  <a:lnTo>
                    <a:pt x="720" y="9780"/>
                  </a:lnTo>
                  <a:lnTo>
                    <a:pt x="864" y="9780"/>
                  </a:lnTo>
                  <a:lnTo>
                    <a:pt x="900" y="9708"/>
                  </a:lnTo>
                  <a:lnTo>
                    <a:pt x="900" y="9133"/>
                  </a:lnTo>
                  <a:lnTo>
                    <a:pt x="900" y="8558"/>
                  </a:lnTo>
                  <a:lnTo>
                    <a:pt x="828" y="7982"/>
                  </a:lnTo>
                  <a:lnTo>
                    <a:pt x="756" y="7407"/>
                  </a:lnTo>
                  <a:lnTo>
                    <a:pt x="468" y="4962"/>
                  </a:lnTo>
                  <a:lnTo>
                    <a:pt x="252" y="2517"/>
                  </a:lnTo>
                  <a:lnTo>
                    <a:pt x="109" y="72"/>
                  </a:lnTo>
                  <a:lnTo>
                    <a:pt x="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9"/>
            <p:cNvSpPr/>
            <p:nvPr/>
          </p:nvSpPr>
          <p:spPr>
            <a:xfrm>
              <a:off x="5084625" y="3856150"/>
              <a:ext cx="18900" cy="222050"/>
            </a:xfrm>
            <a:custGeom>
              <a:rect b="b" l="l" r="r" t="t"/>
              <a:pathLst>
                <a:path extrusionOk="0" h="8882" w="756">
                  <a:moveTo>
                    <a:pt x="72" y="1"/>
                  </a:moveTo>
                  <a:lnTo>
                    <a:pt x="36" y="37"/>
                  </a:lnTo>
                  <a:lnTo>
                    <a:pt x="0" y="73"/>
                  </a:lnTo>
                  <a:lnTo>
                    <a:pt x="144" y="2302"/>
                  </a:lnTo>
                  <a:lnTo>
                    <a:pt x="288" y="4531"/>
                  </a:lnTo>
                  <a:lnTo>
                    <a:pt x="360" y="6761"/>
                  </a:lnTo>
                  <a:lnTo>
                    <a:pt x="360" y="7300"/>
                  </a:lnTo>
                  <a:lnTo>
                    <a:pt x="396" y="7803"/>
                  </a:lnTo>
                  <a:lnTo>
                    <a:pt x="468" y="8343"/>
                  </a:lnTo>
                  <a:lnTo>
                    <a:pt x="575" y="8846"/>
                  </a:lnTo>
                  <a:lnTo>
                    <a:pt x="611" y="8882"/>
                  </a:lnTo>
                  <a:lnTo>
                    <a:pt x="647" y="8882"/>
                  </a:lnTo>
                  <a:lnTo>
                    <a:pt x="647" y="8846"/>
                  </a:lnTo>
                  <a:lnTo>
                    <a:pt x="719" y="8343"/>
                  </a:lnTo>
                  <a:lnTo>
                    <a:pt x="755" y="7839"/>
                  </a:lnTo>
                  <a:lnTo>
                    <a:pt x="755" y="7336"/>
                  </a:lnTo>
                  <a:lnTo>
                    <a:pt x="683" y="6832"/>
                  </a:lnTo>
                  <a:lnTo>
                    <a:pt x="540" y="4603"/>
                  </a:lnTo>
                  <a:lnTo>
                    <a:pt x="108" y="73"/>
                  </a:lnTo>
                  <a:lnTo>
                    <a:pt x="108" y="37"/>
                  </a:lnTo>
                  <a:lnTo>
                    <a:pt x="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9"/>
            <p:cNvSpPr/>
            <p:nvPr/>
          </p:nvSpPr>
          <p:spPr>
            <a:xfrm>
              <a:off x="4090450" y="1845325"/>
              <a:ext cx="1096675" cy="1641425"/>
            </a:xfrm>
            <a:custGeom>
              <a:rect b="b" l="l" r="r" t="t"/>
              <a:pathLst>
                <a:path extrusionOk="0" h="65657" w="43867">
                  <a:moveTo>
                    <a:pt x="1402" y="1"/>
                  </a:moveTo>
                  <a:lnTo>
                    <a:pt x="1079" y="37"/>
                  </a:lnTo>
                  <a:lnTo>
                    <a:pt x="791" y="145"/>
                  </a:lnTo>
                  <a:lnTo>
                    <a:pt x="575" y="253"/>
                  </a:lnTo>
                  <a:lnTo>
                    <a:pt x="360" y="468"/>
                  </a:lnTo>
                  <a:lnTo>
                    <a:pt x="216" y="684"/>
                  </a:lnTo>
                  <a:lnTo>
                    <a:pt x="108" y="972"/>
                  </a:lnTo>
                  <a:lnTo>
                    <a:pt x="36" y="1295"/>
                  </a:lnTo>
                  <a:lnTo>
                    <a:pt x="0" y="1655"/>
                  </a:lnTo>
                  <a:lnTo>
                    <a:pt x="0" y="2050"/>
                  </a:lnTo>
                  <a:lnTo>
                    <a:pt x="72" y="2482"/>
                  </a:lnTo>
                  <a:lnTo>
                    <a:pt x="144" y="2985"/>
                  </a:lnTo>
                  <a:lnTo>
                    <a:pt x="252" y="3489"/>
                  </a:lnTo>
                  <a:lnTo>
                    <a:pt x="396" y="4028"/>
                  </a:lnTo>
                  <a:lnTo>
                    <a:pt x="575" y="4603"/>
                  </a:lnTo>
                  <a:lnTo>
                    <a:pt x="1007" y="5862"/>
                  </a:lnTo>
                  <a:lnTo>
                    <a:pt x="1546" y="7192"/>
                  </a:lnTo>
                  <a:lnTo>
                    <a:pt x="2229" y="8666"/>
                  </a:lnTo>
                  <a:lnTo>
                    <a:pt x="2949" y="10176"/>
                  </a:lnTo>
                  <a:lnTo>
                    <a:pt x="7012" y="18051"/>
                  </a:lnTo>
                  <a:lnTo>
                    <a:pt x="11758" y="27255"/>
                  </a:lnTo>
                  <a:lnTo>
                    <a:pt x="13951" y="31570"/>
                  </a:lnTo>
                  <a:lnTo>
                    <a:pt x="15821" y="35202"/>
                  </a:lnTo>
                  <a:lnTo>
                    <a:pt x="17115" y="37862"/>
                  </a:lnTo>
                  <a:lnTo>
                    <a:pt x="17511" y="38725"/>
                  </a:lnTo>
                  <a:lnTo>
                    <a:pt x="17726" y="39193"/>
                  </a:lnTo>
                  <a:lnTo>
                    <a:pt x="17834" y="39732"/>
                  </a:lnTo>
                  <a:lnTo>
                    <a:pt x="18050" y="40775"/>
                  </a:lnTo>
                  <a:lnTo>
                    <a:pt x="18589" y="43975"/>
                  </a:lnTo>
                  <a:lnTo>
                    <a:pt x="20063" y="53000"/>
                  </a:lnTo>
                  <a:lnTo>
                    <a:pt x="21466" y="61737"/>
                  </a:lnTo>
                  <a:lnTo>
                    <a:pt x="22077" y="65656"/>
                  </a:lnTo>
                  <a:lnTo>
                    <a:pt x="43866" y="63894"/>
                  </a:lnTo>
                  <a:lnTo>
                    <a:pt x="43075" y="60119"/>
                  </a:lnTo>
                  <a:lnTo>
                    <a:pt x="42212" y="56128"/>
                  </a:lnTo>
                  <a:lnTo>
                    <a:pt x="41134" y="51346"/>
                  </a:lnTo>
                  <a:lnTo>
                    <a:pt x="39947" y="46276"/>
                  </a:lnTo>
                  <a:lnTo>
                    <a:pt x="39336" y="43795"/>
                  </a:lnTo>
                  <a:lnTo>
                    <a:pt x="38724" y="41386"/>
                  </a:lnTo>
                  <a:lnTo>
                    <a:pt x="38113" y="39157"/>
                  </a:lnTo>
                  <a:lnTo>
                    <a:pt x="37538" y="37143"/>
                  </a:lnTo>
                  <a:lnTo>
                    <a:pt x="36999" y="35417"/>
                  </a:lnTo>
                  <a:lnTo>
                    <a:pt x="36711" y="34698"/>
                  </a:lnTo>
                  <a:lnTo>
                    <a:pt x="36459" y="34051"/>
                  </a:lnTo>
                  <a:lnTo>
                    <a:pt x="36208" y="33440"/>
                  </a:lnTo>
                  <a:lnTo>
                    <a:pt x="35848" y="32757"/>
                  </a:lnTo>
                  <a:lnTo>
                    <a:pt x="35453" y="32037"/>
                  </a:lnTo>
                  <a:lnTo>
                    <a:pt x="35021" y="31282"/>
                  </a:lnTo>
                  <a:lnTo>
                    <a:pt x="34518" y="30455"/>
                  </a:lnTo>
                  <a:lnTo>
                    <a:pt x="33978" y="29592"/>
                  </a:lnTo>
                  <a:lnTo>
                    <a:pt x="32720" y="27795"/>
                  </a:lnTo>
                  <a:lnTo>
                    <a:pt x="31282" y="25853"/>
                  </a:lnTo>
                  <a:lnTo>
                    <a:pt x="29664" y="23804"/>
                  </a:lnTo>
                  <a:lnTo>
                    <a:pt x="27902" y="21682"/>
                  </a:lnTo>
                  <a:lnTo>
                    <a:pt x="25996" y="19489"/>
                  </a:lnTo>
                  <a:lnTo>
                    <a:pt x="23983" y="17296"/>
                  </a:lnTo>
                  <a:lnTo>
                    <a:pt x="21825" y="15066"/>
                  </a:lnTo>
                  <a:lnTo>
                    <a:pt x="19560" y="12837"/>
                  </a:lnTo>
                  <a:lnTo>
                    <a:pt x="18410" y="11758"/>
                  </a:lnTo>
                  <a:lnTo>
                    <a:pt x="17259" y="10680"/>
                  </a:lnTo>
                  <a:lnTo>
                    <a:pt x="16036" y="9601"/>
                  </a:lnTo>
                  <a:lnTo>
                    <a:pt x="14850" y="8558"/>
                  </a:lnTo>
                  <a:lnTo>
                    <a:pt x="13627" y="7516"/>
                  </a:lnTo>
                  <a:lnTo>
                    <a:pt x="12369" y="6509"/>
                  </a:lnTo>
                  <a:lnTo>
                    <a:pt x="11146" y="5538"/>
                  </a:lnTo>
                  <a:lnTo>
                    <a:pt x="9888" y="4567"/>
                  </a:lnTo>
                  <a:lnTo>
                    <a:pt x="8630" y="3632"/>
                  </a:lnTo>
                  <a:lnTo>
                    <a:pt x="7335" y="2769"/>
                  </a:lnTo>
                  <a:lnTo>
                    <a:pt x="6508" y="2194"/>
                  </a:lnTo>
                  <a:lnTo>
                    <a:pt x="5717" y="1691"/>
                  </a:lnTo>
                  <a:lnTo>
                    <a:pt x="4998" y="1295"/>
                  </a:lnTo>
                  <a:lnTo>
                    <a:pt x="4351" y="936"/>
                  </a:lnTo>
                  <a:lnTo>
                    <a:pt x="3740" y="612"/>
                  </a:lnTo>
                  <a:lnTo>
                    <a:pt x="3164" y="396"/>
                  </a:lnTo>
                  <a:lnTo>
                    <a:pt x="2661" y="217"/>
                  </a:lnTo>
                  <a:lnTo>
                    <a:pt x="2193" y="73"/>
                  </a:lnTo>
                  <a:lnTo>
                    <a:pt x="17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a:off x="4650450" y="3333900"/>
              <a:ext cx="495325" cy="43175"/>
            </a:xfrm>
            <a:custGeom>
              <a:rect b="b" l="l" r="r" t="t"/>
              <a:pathLst>
                <a:path extrusionOk="0" h="1727" w="19813">
                  <a:moveTo>
                    <a:pt x="19740" y="1"/>
                  </a:moveTo>
                  <a:lnTo>
                    <a:pt x="18482" y="37"/>
                  </a:lnTo>
                  <a:lnTo>
                    <a:pt x="17223" y="108"/>
                  </a:lnTo>
                  <a:lnTo>
                    <a:pt x="14706" y="288"/>
                  </a:lnTo>
                  <a:lnTo>
                    <a:pt x="9888" y="648"/>
                  </a:lnTo>
                  <a:lnTo>
                    <a:pt x="7767" y="792"/>
                  </a:lnTo>
                  <a:lnTo>
                    <a:pt x="4675" y="1079"/>
                  </a:lnTo>
                  <a:lnTo>
                    <a:pt x="1691" y="1403"/>
                  </a:lnTo>
                  <a:lnTo>
                    <a:pt x="648" y="1511"/>
                  </a:lnTo>
                  <a:lnTo>
                    <a:pt x="37" y="1619"/>
                  </a:lnTo>
                  <a:lnTo>
                    <a:pt x="1" y="1655"/>
                  </a:lnTo>
                  <a:lnTo>
                    <a:pt x="1" y="1690"/>
                  </a:lnTo>
                  <a:lnTo>
                    <a:pt x="37" y="1726"/>
                  </a:lnTo>
                  <a:lnTo>
                    <a:pt x="648" y="1726"/>
                  </a:lnTo>
                  <a:lnTo>
                    <a:pt x="1691" y="1655"/>
                  </a:lnTo>
                  <a:lnTo>
                    <a:pt x="4639" y="1511"/>
                  </a:lnTo>
                  <a:lnTo>
                    <a:pt x="7731" y="1295"/>
                  </a:lnTo>
                  <a:lnTo>
                    <a:pt x="9817" y="1115"/>
                  </a:lnTo>
                  <a:lnTo>
                    <a:pt x="14742" y="648"/>
                  </a:lnTo>
                  <a:lnTo>
                    <a:pt x="17259" y="432"/>
                  </a:lnTo>
                  <a:lnTo>
                    <a:pt x="18518" y="324"/>
                  </a:lnTo>
                  <a:lnTo>
                    <a:pt x="19740" y="108"/>
                  </a:lnTo>
                  <a:lnTo>
                    <a:pt x="19812" y="108"/>
                  </a:lnTo>
                  <a:lnTo>
                    <a:pt x="19812" y="37"/>
                  </a:lnTo>
                  <a:lnTo>
                    <a:pt x="198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5" name="Google Shape;335;p29"/>
          <p:cNvPicPr preferRelativeResize="0"/>
          <p:nvPr/>
        </p:nvPicPr>
        <p:blipFill>
          <a:blip r:embed="rId3">
            <a:alphaModFix/>
          </a:blip>
          <a:stretch>
            <a:fillRect/>
          </a:stretch>
        </p:blipFill>
        <p:spPr>
          <a:xfrm>
            <a:off x="82398" y="72000"/>
            <a:ext cx="1369802" cy="1070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7" name="Shape 3227"/>
        <p:cNvGrpSpPr/>
        <p:nvPr/>
      </p:nvGrpSpPr>
      <p:grpSpPr>
        <a:xfrm>
          <a:off x="0" y="0"/>
          <a:ext cx="0" cy="0"/>
          <a:chOff x="0" y="0"/>
          <a:chExt cx="0" cy="0"/>
        </a:xfrm>
      </p:grpSpPr>
      <p:sp>
        <p:nvSpPr>
          <p:cNvPr id="3228" name="Google Shape;3228;p38"/>
          <p:cNvSpPr txBox="1"/>
          <p:nvPr>
            <p:ph type="title"/>
          </p:nvPr>
        </p:nvSpPr>
        <p:spPr>
          <a:xfrm>
            <a:off x="713225" y="4480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Kekuatan</a:t>
            </a:r>
            <a:endParaRPr sz="3000"/>
          </a:p>
        </p:txBody>
      </p:sp>
      <p:sp>
        <p:nvSpPr>
          <p:cNvPr id="3229" name="Google Shape;3229;p38"/>
          <p:cNvSpPr txBox="1"/>
          <p:nvPr>
            <p:ph idx="1" type="subTitle"/>
          </p:nvPr>
        </p:nvSpPr>
        <p:spPr>
          <a:xfrm>
            <a:off x="713225" y="1368000"/>
            <a:ext cx="42141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Kekuatan atau strength, yaitu suatu kemampuan kondisi fisik manusia yang diperlukan dalam peningkatan prestasi belajar gerak. Kekuatan merupakan salah satu unsur kondisi fisik yang sangat penting dalam merespon kegiatan kewirausahaan, karena dapat membantu meningkatkan fungsi komponen-komponen seperti kecepatan, kelincahan dan ketepatan.</a:t>
            </a:r>
            <a:endParaRPr sz="1500"/>
          </a:p>
        </p:txBody>
      </p:sp>
      <p:grpSp>
        <p:nvGrpSpPr>
          <p:cNvPr id="3230" name="Google Shape;3230;p38"/>
          <p:cNvGrpSpPr/>
          <p:nvPr/>
        </p:nvGrpSpPr>
        <p:grpSpPr>
          <a:xfrm>
            <a:off x="5066587" y="1287654"/>
            <a:ext cx="3035139" cy="2722652"/>
            <a:chOff x="5365975" y="1866725"/>
            <a:chExt cx="2015900" cy="1808350"/>
          </a:xfrm>
        </p:grpSpPr>
        <p:sp>
          <p:nvSpPr>
            <p:cNvPr id="3231" name="Google Shape;3231;p38"/>
            <p:cNvSpPr/>
            <p:nvPr/>
          </p:nvSpPr>
          <p:spPr>
            <a:xfrm>
              <a:off x="6674925" y="2585100"/>
              <a:ext cx="473850" cy="655825"/>
            </a:xfrm>
            <a:custGeom>
              <a:rect b="b" l="l" r="r" t="t"/>
              <a:pathLst>
                <a:path extrusionOk="0" h="26233" w="18954">
                  <a:moveTo>
                    <a:pt x="1" y="0"/>
                  </a:moveTo>
                  <a:lnTo>
                    <a:pt x="1" y="26233"/>
                  </a:lnTo>
                  <a:lnTo>
                    <a:pt x="18954" y="26233"/>
                  </a:lnTo>
                  <a:lnTo>
                    <a:pt x="189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38"/>
            <p:cNvSpPr/>
            <p:nvPr/>
          </p:nvSpPr>
          <p:spPr>
            <a:xfrm>
              <a:off x="6652025" y="2560675"/>
              <a:ext cx="519650" cy="24450"/>
            </a:xfrm>
            <a:custGeom>
              <a:rect b="b" l="l" r="r" t="t"/>
              <a:pathLst>
                <a:path extrusionOk="0" h="978" w="20786">
                  <a:moveTo>
                    <a:pt x="1" y="0"/>
                  </a:moveTo>
                  <a:lnTo>
                    <a:pt x="1" y="977"/>
                  </a:lnTo>
                  <a:lnTo>
                    <a:pt x="20786" y="977"/>
                  </a:lnTo>
                  <a:lnTo>
                    <a:pt x="2078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38"/>
            <p:cNvSpPr/>
            <p:nvPr/>
          </p:nvSpPr>
          <p:spPr>
            <a:xfrm>
              <a:off x="7171650" y="2560675"/>
              <a:ext cx="163700" cy="24450"/>
            </a:xfrm>
            <a:custGeom>
              <a:rect b="b" l="l" r="r" t="t"/>
              <a:pathLst>
                <a:path extrusionOk="0" h="978" w="6548">
                  <a:moveTo>
                    <a:pt x="1" y="0"/>
                  </a:moveTo>
                  <a:lnTo>
                    <a:pt x="1" y="977"/>
                  </a:lnTo>
                  <a:lnTo>
                    <a:pt x="6547" y="977"/>
                  </a:lnTo>
                  <a:lnTo>
                    <a:pt x="65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38"/>
            <p:cNvSpPr/>
            <p:nvPr/>
          </p:nvSpPr>
          <p:spPr>
            <a:xfrm>
              <a:off x="7148750" y="2585100"/>
              <a:ext cx="160650" cy="655825"/>
            </a:xfrm>
            <a:custGeom>
              <a:rect b="b" l="l" r="r" t="t"/>
              <a:pathLst>
                <a:path extrusionOk="0" h="26233" w="6426">
                  <a:moveTo>
                    <a:pt x="1" y="0"/>
                  </a:moveTo>
                  <a:lnTo>
                    <a:pt x="1" y="26233"/>
                  </a:lnTo>
                  <a:lnTo>
                    <a:pt x="6426" y="26233"/>
                  </a:lnTo>
                  <a:lnTo>
                    <a:pt x="642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38"/>
            <p:cNvSpPr/>
            <p:nvPr/>
          </p:nvSpPr>
          <p:spPr>
            <a:xfrm>
              <a:off x="6726050" y="2678550"/>
              <a:ext cx="371625" cy="209875"/>
            </a:xfrm>
            <a:custGeom>
              <a:rect b="b" l="l" r="r" t="t"/>
              <a:pathLst>
                <a:path extrusionOk="0" h="8395" w="14865">
                  <a:moveTo>
                    <a:pt x="14818" y="47"/>
                  </a:moveTo>
                  <a:lnTo>
                    <a:pt x="14818" y="8348"/>
                  </a:lnTo>
                  <a:lnTo>
                    <a:pt x="46" y="8348"/>
                  </a:lnTo>
                  <a:lnTo>
                    <a:pt x="46" y="47"/>
                  </a:lnTo>
                  <a:close/>
                  <a:moveTo>
                    <a:pt x="0" y="1"/>
                  </a:moveTo>
                  <a:lnTo>
                    <a:pt x="0" y="8394"/>
                  </a:lnTo>
                  <a:lnTo>
                    <a:pt x="14864" y="8394"/>
                  </a:lnTo>
                  <a:lnTo>
                    <a:pt x="1486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38"/>
            <p:cNvSpPr/>
            <p:nvPr/>
          </p:nvSpPr>
          <p:spPr>
            <a:xfrm>
              <a:off x="6859950" y="2739975"/>
              <a:ext cx="72525" cy="41625"/>
            </a:xfrm>
            <a:custGeom>
              <a:rect b="b" l="l" r="r" t="t"/>
              <a:pathLst>
                <a:path extrusionOk="0" h="1665" w="2901">
                  <a:moveTo>
                    <a:pt x="1" y="1"/>
                  </a:moveTo>
                  <a:lnTo>
                    <a:pt x="1" y="1664"/>
                  </a:lnTo>
                  <a:lnTo>
                    <a:pt x="2900" y="1664"/>
                  </a:lnTo>
                  <a:lnTo>
                    <a:pt x="290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38"/>
            <p:cNvSpPr/>
            <p:nvPr/>
          </p:nvSpPr>
          <p:spPr>
            <a:xfrm>
              <a:off x="6880950" y="2742275"/>
              <a:ext cx="73650" cy="36650"/>
            </a:xfrm>
            <a:custGeom>
              <a:rect b="b" l="l" r="r" t="t"/>
              <a:pathLst>
                <a:path extrusionOk="0" h="1466" w="2946">
                  <a:moveTo>
                    <a:pt x="2900" y="46"/>
                  </a:moveTo>
                  <a:lnTo>
                    <a:pt x="2900" y="1420"/>
                  </a:lnTo>
                  <a:lnTo>
                    <a:pt x="46" y="1420"/>
                  </a:lnTo>
                  <a:lnTo>
                    <a:pt x="46" y="46"/>
                  </a:lnTo>
                  <a:close/>
                  <a:moveTo>
                    <a:pt x="0" y="0"/>
                  </a:moveTo>
                  <a:lnTo>
                    <a:pt x="0" y="1465"/>
                  </a:lnTo>
                  <a:lnTo>
                    <a:pt x="2945" y="1465"/>
                  </a:lnTo>
                  <a:lnTo>
                    <a:pt x="294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38"/>
            <p:cNvSpPr/>
            <p:nvPr/>
          </p:nvSpPr>
          <p:spPr>
            <a:xfrm>
              <a:off x="6726050" y="2942575"/>
              <a:ext cx="371625" cy="209850"/>
            </a:xfrm>
            <a:custGeom>
              <a:rect b="b" l="l" r="r" t="t"/>
              <a:pathLst>
                <a:path extrusionOk="0" h="8394" w="14865">
                  <a:moveTo>
                    <a:pt x="14818" y="46"/>
                  </a:moveTo>
                  <a:lnTo>
                    <a:pt x="14818" y="8347"/>
                  </a:lnTo>
                  <a:lnTo>
                    <a:pt x="46" y="8347"/>
                  </a:lnTo>
                  <a:lnTo>
                    <a:pt x="46" y="46"/>
                  </a:lnTo>
                  <a:close/>
                  <a:moveTo>
                    <a:pt x="0" y="0"/>
                  </a:moveTo>
                  <a:lnTo>
                    <a:pt x="0" y="8393"/>
                  </a:lnTo>
                  <a:lnTo>
                    <a:pt x="14864" y="8393"/>
                  </a:lnTo>
                  <a:lnTo>
                    <a:pt x="1486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38"/>
            <p:cNvSpPr/>
            <p:nvPr/>
          </p:nvSpPr>
          <p:spPr>
            <a:xfrm>
              <a:off x="6859950" y="3003975"/>
              <a:ext cx="72525" cy="41625"/>
            </a:xfrm>
            <a:custGeom>
              <a:rect b="b" l="l" r="r" t="t"/>
              <a:pathLst>
                <a:path extrusionOk="0" h="1665" w="2901">
                  <a:moveTo>
                    <a:pt x="1" y="1"/>
                  </a:moveTo>
                  <a:lnTo>
                    <a:pt x="1" y="1664"/>
                  </a:lnTo>
                  <a:lnTo>
                    <a:pt x="2900" y="1664"/>
                  </a:lnTo>
                  <a:lnTo>
                    <a:pt x="290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38"/>
            <p:cNvSpPr/>
            <p:nvPr/>
          </p:nvSpPr>
          <p:spPr>
            <a:xfrm>
              <a:off x="6880950" y="3006275"/>
              <a:ext cx="73650" cy="36650"/>
            </a:xfrm>
            <a:custGeom>
              <a:rect b="b" l="l" r="r" t="t"/>
              <a:pathLst>
                <a:path extrusionOk="0" h="1466" w="2946">
                  <a:moveTo>
                    <a:pt x="2900" y="46"/>
                  </a:moveTo>
                  <a:lnTo>
                    <a:pt x="2900" y="1420"/>
                  </a:lnTo>
                  <a:lnTo>
                    <a:pt x="46" y="1420"/>
                  </a:lnTo>
                  <a:lnTo>
                    <a:pt x="46" y="46"/>
                  </a:lnTo>
                  <a:close/>
                  <a:moveTo>
                    <a:pt x="0" y="1"/>
                  </a:moveTo>
                  <a:lnTo>
                    <a:pt x="0" y="1466"/>
                  </a:lnTo>
                  <a:lnTo>
                    <a:pt x="2945" y="1466"/>
                  </a:lnTo>
                  <a:lnTo>
                    <a:pt x="294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38"/>
            <p:cNvSpPr/>
            <p:nvPr/>
          </p:nvSpPr>
          <p:spPr>
            <a:xfrm>
              <a:off x="5489575" y="1870525"/>
              <a:ext cx="750850" cy="981650"/>
            </a:xfrm>
            <a:custGeom>
              <a:rect b="b" l="l" r="r" t="t"/>
              <a:pathLst>
                <a:path extrusionOk="0" h="39266" w="30034">
                  <a:moveTo>
                    <a:pt x="29240" y="794"/>
                  </a:moveTo>
                  <a:lnTo>
                    <a:pt x="29240" y="38472"/>
                  </a:lnTo>
                  <a:lnTo>
                    <a:pt x="794" y="38472"/>
                  </a:lnTo>
                  <a:lnTo>
                    <a:pt x="794" y="794"/>
                  </a:lnTo>
                  <a:close/>
                  <a:moveTo>
                    <a:pt x="1" y="1"/>
                  </a:moveTo>
                  <a:lnTo>
                    <a:pt x="1" y="39265"/>
                  </a:lnTo>
                  <a:lnTo>
                    <a:pt x="30033" y="39265"/>
                  </a:lnTo>
                  <a:lnTo>
                    <a:pt x="300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38"/>
            <p:cNvSpPr/>
            <p:nvPr/>
          </p:nvSpPr>
          <p:spPr>
            <a:xfrm>
              <a:off x="5489575" y="1870525"/>
              <a:ext cx="750850" cy="981650"/>
            </a:xfrm>
            <a:custGeom>
              <a:rect b="b" l="l" r="r" t="t"/>
              <a:pathLst>
                <a:path extrusionOk="0" fill="none" h="39266" w="30034">
                  <a:moveTo>
                    <a:pt x="1" y="1"/>
                  </a:moveTo>
                  <a:lnTo>
                    <a:pt x="30033" y="1"/>
                  </a:lnTo>
                  <a:lnTo>
                    <a:pt x="30033" y="39265"/>
                  </a:lnTo>
                  <a:lnTo>
                    <a:pt x="1" y="3926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38"/>
            <p:cNvSpPr/>
            <p:nvPr/>
          </p:nvSpPr>
          <p:spPr>
            <a:xfrm>
              <a:off x="5509425" y="1890375"/>
              <a:ext cx="711150" cy="941950"/>
            </a:xfrm>
            <a:custGeom>
              <a:rect b="b" l="l" r="r" t="t"/>
              <a:pathLst>
                <a:path extrusionOk="0" fill="none" h="37678" w="28446">
                  <a:moveTo>
                    <a:pt x="28446" y="0"/>
                  </a:moveTo>
                  <a:lnTo>
                    <a:pt x="0" y="0"/>
                  </a:lnTo>
                  <a:lnTo>
                    <a:pt x="0" y="37678"/>
                  </a:lnTo>
                  <a:lnTo>
                    <a:pt x="28446" y="37678"/>
                  </a:lnTo>
                  <a:lnTo>
                    <a:pt x="2844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38"/>
            <p:cNvSpPr/>
            <p:nvPr/>
          </p:nvSpPr>
          <p:spPr>
            <a:xfrm>
              <a:off x="5862700" y="1895325"/>
              <a:ext cx="19850" cy="946925"/>
            </a:xfrm>
            <a:custGeom>
              <a:rect b="b" l="l" r="r" t="t"/>
              <a:pathLst>
                <a:path extrusionOk="0" h="37877" w="794">
                  <a:moveTo>
                    <a:pt x="0" y="1"/>
                  </a:moveTo>
                  <a:lnTo>
                    <a:pt x="0" y="37877"/>
                  </a:lnTo>
                  <a:lnTo>
                    <a:pt x="794" y="37877"/>
                  </a:lnTo>
                  <a:lnTo>
                    <a:pt x="7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38"/>
            <p:cNvSpPr/>
            <p:nvPr/>
          </p:nvSpPr>
          <p:spPr>
            <a:xfrm>
              <a:off x="5471650" y="1910575"/>
              <a:ext cx="786700" cy="27500"/>
            </a:xfrm>
            <a:custGeom>
              <a:rect b="b" l="l" r="r" t="t"/>
              <a:pathLst>
                <a:path extrusionOk="0" h="1100" w="31468">
                  <a:moveTo>
                    <a:pt x="0" y="1"/>
                  </a:moveTo>
                  <a:lnTo>
                    <a:pt x="0" y="1100"/>
                  </a:lnTo>
                  <a:lnTo>
                    <a:pt x="31467" y="1100"/>
                  </a:lnTo>
                  <a:lnTo>
                    <a:pt x="314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38"/>
            <p:cNvSpPr/>
            <p:nvPr/>
          </p:nvSpPr>
          <p:spPr>
            <a:xfrm>
              <a:off x="5471650" y="1941500"/>
              <a:ext cx="786700" cy="27475"/>
            </a:xfrm>
            <a:custGeom>
              <a:rect b="b" l="l" r="r" t="t"/>
              <a:pathLst>
                <a:path extrusionOk="0" h="1099" w="31468">
                  <a:moveTo>
                    <a:pt x="0" y="0"/>
                  </a:moveTo>
                  <a:lnTo>
                    <a:pt x="0" y="1099"/>
                  </a:lnTo>
                  <a:lnTo>
                    <a:pt x="31467" y="1099"/>
                  </a:lnTo>
                  <a:lnTo>
                    <a:pt x="314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38"/>
            <p:cNvSpPr/>
            <p:nvPr/>
          </p:nvSpPr>
          <p:spPr>
            <a:xfrm>
              <a:off x="5471650" y="1972400"/>
              <a:ext cx="786700" cy="27875"/>
            </a:xfrm>
            <a:custGeom>
              <a:rect b="b" l="l" r="r" t="t"/>
              <a:pathLst>
                <a:path extrusionOk="0" h="1115" w="31468">
                  <a:moveTo>
                    <a:pt x="0" y="0"/>
                  </a:moveTo>
                  <a:lnTo>
                    <a:pt x="0" y="1114"/>
                  </a:lnTo>
                  <a:lnTo>
                    <a:pt x="31467" y="1114"/>
                  </a:lnTo>
                  <a:lnTo>
                    <a:pt x="314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38"/>
            <p:cNvSpPr/>
            <p:nvPr/>
          </p:nvSpPr>
          <p:spPr>
            <a:xfrm>
              <a:off x="5471650" y="2003675"/>
              <a:ext cx="786700" cy="27500"/>
            </a:xfrm>
            <a:custGeom>
              <a:rect b="b" l="l" r="r" t="t"/>
              <a:pathLst>
                <a:path extrusionOk="0" h="1100" w="31468">
                  <a:moveTo>
                    <a:pt x="0" y="0"/>
                  </a:moveTo>
                  <a:lnTo>
                    <a:pt x="0" y="1099"/>
                  </a:lnTo>
                  <a:lnTo>
                    <a:pt x="31467" y="1099"/>
                  </a:lnTo>
                  <a:lnTo>
                    <a:pt x="314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38"/>
            <p:cNvSpPr/>
            <p:nvPr/>
          </p:nvSpPr>
          <p:spPr>
            <a:xfrm>
              <a:off x="5471650" y="2034575"/>
              <a:ext cx="786700" cy="27500"/>
            </a:xfrm>
            <a:custGeom>
              <a:rect b="b" l="l" r="r" t="t"/>
              <a:pathLst>
                <a:path extrusionOk="0" h="1100" w="31468">
                  <a:moveTo>
                    <a:pt x="0" y="1"/>
                  </a:moveTo>
                  <a:lnTo>
                    <a:pt x="0" y="1099"/>
                  </a:lnTo>
                  <a:lnTo>
                    <a:pt x="31467" y="1099"/>
                  </a:lnTo>
                  <a:lnTo>
                    <a:pt x="314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38"/>
            <p:cNvSpPr/>
            <p:nvPr/>
          </p:nvSpPr>
          <p:spPr>
            <a:xfrm>
              <a:off x="5471650" y="2065475"/>
              <a:ext cx="786700" cy="27875"/>
            </a:xfrm>
            <a:custGeom>
              <a:rect b="b" l="l" r="r" t="t"/>
              <a:pathLst>
                <a:path extrusionOk="0" h="1115" w="31468">
                  <a:moveTo>
                    <a:pt x="0" y="1"/>
                  </a:moveTo>
                  <a:lnTo>
                    <a:pt x="0" y="1115"/>
                  </a:lnTo>
                  <a:lnTo>
                    <a:pt x="31467" y="1115"/>
                  </a:lnTo>
                  <a:lnTo>
                    <a:pt x="314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38"/>
            <p:cNvSpPr/>
            <p:nvPr/>
          </p:nvSpPr>
          <p:spPr>
            <a:xfrm>
              <a:off x="5471650" y="2096750"/>
              <a:ext cx="786700" cy="27500"/>
            </a:xfrm>
            <a:custGeom>
              <a:rect b="b" l="l" r="r" t="t"/>
              <a:pathLst>
                <a:path extrusionOk="0" h="1100" w="31468">
                  <a:moveTo>
                    <a:pt x="0" y="1"/>
                  </a:moveTo>
                  <a:lnTo>
                    <a:pt x="0" y="1100"/>
                  </a:lnTo>
                  <a:lnTo>
                    <a:pt x="31467" y="1100"/>
                  </a:lnTo>
                  <a:lnTo>
                    <a:pt x="314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38"/>
            <p:cNvSpPr/>
            <p:nvPr/>
          </p:nvSpPr>
          <p:spPr>
            <a:xfrm>
              <a:off x="5471650" y="2127675"/>
              <a:ext cx="786700" cy="27475"/>
            </a:xfrm>
            <a:custGeom>
              <a:rect b="b" l="l" r="r" t="t"/>
              <a:pathLst>
                <a:path extrusionOk="0" h="1099" w="31468">
                  <a:moveTo>
                    <a:pt x="0" y="0"/>
                  </a:moveTo>
                  <a:lnTo>
                    <a:pt x="0" y="1099"/>
                  </a:lnTo>
                  <a:lnTo>
                    <a:pt x="31467" y="1099"/>
                  </a:lnTo>
                  <a:lnTo>
                    <a:pt x="314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38"/>
            <p:cNvSpPr/>
            <p:nvPr/>
          </p:nvSpPr>
          <p:spPr>
            <a:xfrm>
              <a:off x="5471650" y="2158575"/>
              <a:ext cx="786700" cy="27875"/>
            </a:xfrm>
            <a:custGeom>
              <a:rect b="b" l="l" r="r" t="t"/>
              <a:pathLst>
                <a:path extrusionOk="0" h="1115" w="31468">
                  <a:moveTo>
                    <a:pt x="0" y="0"/>
                  </a:moveTo>
                  <a:lnTo>
                    <a:pt x="0" y="1114"/>
                  </a:lnTo>
                  <a:lnTo>
                    <a:pt x="31467" y="1114"/>
                  </a:lnTo>
                  <a:lnTo>
                    <a:pt x="314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38"/>
            <p:cNvSpPr/>
            <p:nvPr/>
          </p:nvSpPr>
          <p:spPr>
            <a:xfrm>
              <a:off x="5530400" y="1904875"/>
              <a:ext cx="4975" cy="635600"/>
            </a:xfrm>
            <a:custGeom>
              <a:rect b="b" l="l" r="r" t="t"/>
              <a:pathLst>
                <a:path extrusionOk="0" h="25424" w="199">
                  <a:moveTo>
                    <a:pt x="1" y="0"/>
                  </a:moveTo>
                  <a:lnTo>
                    <a:pt x="1" y="25424"/>
                  </a:lnTo>
                  <a:lnTo>
                    <a:pt x="199" y="25424"/>
                  </a:lnTo>
                  <a:lnTo>
                    <a:pt x="1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38"/>
            <p:cNvSpPr/>
            <p:nvPr/>
          </p:nvSpPr>
          <p:spPr>
            <a:xfrm>
              <a:off x="5523925" y="2538550"/>
              <a:ext cx="17575" cy="25200"/>
            </a:xfrm>
            <a:custGeom>
              <a:rect b="b" l="l" r="r" t="t"/>
              <a:pathLst>
                <a:path extrusionOk="0" h="1008" w="703">
                  <a:moveTo>
                    <a:pt x="183" y="0"/>
                  </a:moveTo>
                  <a:lnTo>
                    <a:pt x="0" y="1008"/>
                  </a:lnTo>
                  <a:lnTo>
                    <a:pt x="702" y="1008"/>
                  </a:lnTo>
                  <a:lnTo>
                    <a:pt x="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38"/>
            <p:cNvSpPr/>
            <p:nvPr/>
          </p:nvSpPr>
          <p:spPr>
            <a:xfrm>
              <a:off x="5512475" y="1904875"/>
              <a:ext cx="4975" cy="919450"/>
            </a:xfrm>
            <a:custGeom>
              <a:rect b="b" l="l" r="r" t="t"/>
              <a:pathLst>
                <a:path extrusionOk="0" h="36778" w="199">
                  <a:moveTo>
                    <a:pt x="0" y="0"/>
                  </a:moveTo>
                  <a:lnTo>
                    <a:pt x="0" y="36777"/>
                  </a:lnTo>
                  <a:lnTo>
                    <a:pt x="199" y="36777"/>
                  </a:lnTo>
                  <a:lnTo>
                    <a:pt x="1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38"/>
            <p:cNvSpPr/>
            <p:nvPr/>
          </p:nvSpPr>
          <p:spPr>
            <a:xfrm>
              <a:off x="5506375" y="2817800"/>
              <a:ext cx="17575" cy="25225"/>
            </a:xfrm>
            <a:custGeom>
              <a:rect b="b" l="l" r="r" t="t"/>
              <a:pathLst>
                <a:path extrusionOk="0" h="1009" w="703">
                  <a:moveTo>
                    <a:pt x="168" y="1"/>
                  </a:moveTo>
                  <a:lnTo>
                    <a:pt x="0" y="1008"/>
                  </a:lnTo>
                  <a:lnTo>
                    <a:pt x="702" y="1008"/>
                  </a:lnTo>
                  <a:lnTo>
                    <a:pt x="5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38"/>
            <p:cNvSpPr/>
            <p:nvPr/>
          </p:nvSpPr>
          <p:spPr>
            <a:xfrm>
              <a:off x="5440750" y="1866725"/>
              <a:ext cx="848500" cy="57625"/>
            </a:xfrm>
            <a:custGeom>
              <a:rect b="b" l="l" r="r" t="t"/>
              <a:pathLst>
                <a:path extrusionOk="0" h="2305" w="33940">
                  <a:moveTo>
                    <a:pt x="0" y="0"/>
                  </a:moveTo>
                  <a:lnTo>
                    <a:pt x="0" y="2304"/>
                  </a:lnTo>
                  <a:lnTo>
                    <a:pt x="33939" y="2304"/>
                  </a:lnTo>
                  <a:lnTo>
                    <a:pt x="3393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38"/>
            <p:cNvSpPr/>
            <p:nvPr/>
          </p:nvSpPr>
          <p:spPr>
            <a:xfrm>
              <a:off x="6968300" y="2258150"/>
              <a:ext cx="57250" cy="191900"/>
            </a:xfrm>
            <a:custGeom>
              <a:rect b="b" l="l" r="r" t="t"/>
              <a:pathLst>
                <a:path extrusionOk="0" h="7676" w="2290">
                  <a:moveTo>
                    <a:pt x="199" y="0"/>
                  </a:moveTo>
                  <a:lnTo>
                    <a:pt x="169" y="15"/>
                  </a:lnTo>
                  <a:lnTo>
                    <a:pt x="153" y="46"/>
                  </a:lnTo>
                  <a:lnTo>
                    <a:pt x="169" y="61"/>
                  </a:lnTo>
                  <a:lnTo>
                    <a:pt x="337" y="244"/>
                  </a:lnTo>
                  <a:lnTo>
                    <a:pt x="489" y="412"/>
                  </a:lnTo>
                  <a:lnTo>
                    <a:pt x="626" y="610"/>
                  </a:lnTo>
                  <a:lnTo>
                    <a:pt x="764" y="794"/>
                  </a:lnTo>
                  <a:lnTo>
                    <a:pt x="886" y="992"/>
                  </a:lnTo>
                  <a:lnTo>
                    <a:pt x="1008" y="1190"/>
                  </a:lnTo>
                  <a:lnTo>
                    <a:pt x="1237" y="1618"/>
                  </a:lnTo>
                  <a:lnTo>
                    <a:pt x="1420" y="2045"/>
                  </a:lnTo>
                  <a:lnTo>
                    <a:pt x="1588" y="2488"/>
                  </a:lnTo>
                  <a:lnTo>
                    <a:pt x="1725" y="2945"/>
                  </a:lnTo>
                  <a:lnTo>
                    <a:pt x="1832" y="3403"/>
                  </a:lnTo>
                  <a:lnTo>
                    <a:pt x="1924" y="3907"/>
                  </a:lnTo>
                  <a:lnTo>
                    <a:pt x="1985" y="4395"/>
                  </a:lnTo>
                  <a:lnTo>
                    <a:pt x="2030" y="4899"/>
                  </a:lnTo>
                  <a:lnTo>
                    <a:pt x="2046" y="5402"/>
                  </a:lnTo>
                  <a:lnTo>
                    <a:pt x="1908" y="4944"/>
                  </a:lnTo>
                  <a:lnTo>
                    <a:pt x="1756" y="4502"/>
                  </a:lnTo>
                  <a:lnTo>
                    <a:pt x="1588" y="4090"/>
                  </a:lnTo>
                  <a:lnTo>
                    <a:pt x="1496" y="3891"/>
                  </a:lnTo>
                  <a:lnTo>
                    <a:pt x="1389" y="3693"/>
                  </a:lnTo>
                  <a:lnTo>
                    <a:pt x="1283" y="3495"/>
                  </a:lnTo>
                  <a:lnTo>
                    <a:pt x="1145" y="3312"/>
                  </a:lnTo>
                  <a:lnTo>
                    <a:pt x="1008" y="3128"/>
                  </a:lnTo>
                  <a:lnTo>
                    <a:pt x="855" y="2945"/>
                  </a:lnTo>
                  <a:lnTo>
                    <a:pt x="688" y="2777"/>
                  </a:lnTo>
                  <a:lnTo>
                    <a:pt x="504" y="2610"/>
                  </a:lnTo>
                  <a:lnTo>
                    <a:pt x="306" y="2426"/>
                  </a:lnTo>
                  <a:lnTo>
                    <a:pt x="92" y="2259"/>
                  </a:lnTo>
                  <a:lnTo>
                    <a:pt x="62" y="2243"/>
                  </a:lnTo>
                  <a:lnTo>
                    <a:pt x="16" y="2228"/>
                  </a:lnTo>
                  <a:lnTo>
                    <a:pt x="1" y="2243"/>
                  </a:lnTo>
                  <a:lnTo>
                    <a:pt x="1" y="2274"/>
                  </a:lnTo>
                  <a:lnTo>
                    <a:pt x="92" y="2533"/>
                  </a:lnTo>
                  <a:lnTo>
                    <a:pt x="169" y="2793"/>
                  </a:lnTo>
                  <a:lnTo>
                    <a:pt x="321" y="3327"/>
                  </a:lnTo>
                  <a:lnTo>
                    <a:pt x="413" y="3586"/>
                  </a:lnTo>
                  <a:lnTo>
                    <a:pt x="504" y="3846"/>
                  </a:lnTo>
                  <a:lnTo>
                    <a:pt x="596" y="4105"/>
                  </a:lnTo>
                  <a:lnTo>
                    <a:pt x="718" y="4349"/>
                  </a:lnTo>
                  <a:lnTo>
                    <a:pt x="840" y="4563"/>
                  </a:lnTo>
                  <a:lnTo>
                    <a:pt x="977" y="4761"/>
                  </a:lnTo>
                  <a:lnTo>
                    <a:pt x="1130" y="4944"/>
                  </a:lnTo>
                  <a:lnTo>
                    <a:pt x="1283" y="5128"/>
                  </a:lnTo>
                  <a:lnTo>
                    <a:pt x="1451" y="5295"/>
                  </a:lnTo>
                  <a:lnTo>
                    <a:pt x="1634" y="5463"/>
                  </a:lnTo>
                  <a:lnTo>
                    <a:pt x="1817" y="5616"/>
                  </a:lnTo>
                  <a:lnTo>
                    <a:pt x="2015" y="5753"/>
                  </a:lnTo>
                  <a:lnTo>
                    <a:pt x="2046" y="5830"/>
                  </a:lnTo>
                  <a:lnTo>
                    <a:pt x="2046" y="6730"/>
                  </a:lnTo>
                  <a:lnTo>
                    <a:pt x="2030" y="7630"/>
                  </a:lnTo>
                  <a:lnTo>
                    <a:pt x="2046" y="7661"/>
                  </a:lnTo>
                  <a:lnTo>
                    <a:pt x="2076" y="7676"/>
                  </a:lnTo>
                  <a:lnTo>
                    <a:pt x="2107" y="7676"/>
                  </a:lnTo>
                  <a:lnTo>
                    <a:pt x="2137" y="7645"/>
                  </a:lnTo>
                  <a:lnTo>
                    <a:pt x="2198" y="7142"/>
                  </a:lnTo>
                  <a:lnTo>
                    <a:pt x="2259" y="6623"/>
                  </a:lnTo>
                  <a:lnTo>
                    <a:pt x="2290" y="6119"/>
                  </a:lnTo>
                  <a:lnTo>
                    <a:pt x="2290" y="5601"/>
                  </a:lnTo>
                  <a:lnTo>
                    <a:pt x="2275" y="5082"/>
                  </a:lnTo>
                  <a:lnTo>
                    <a:pt x="2244" y="4578"/>
                  </a:lnTo>
                  <a:lnTo>
                    <a:pt x="2183" y="4075"/>
                  </a:lnTo>
                  <a:lnTo>
                    <a:pt x="2091" y="3571"/>
                  </a:lnTo>
                  <a:lnTo>
                    <a:pt x="1969" y="3067"/>
                  </a:lnTo>
                  <a:lnTo>
                    <a:pt x="1817" y="2579"/>
                  </a:lnTo>
                  <a:lnTo>
                    <a:pt x="1634" y="2106"/>
                  </a:lnTo>
                  <a:lnTo>
                    <a:pt x="1542" y="1877"/>
                  </a:lnTo>
                  <a:lnTo>
                    <a:pt x="1420" y="1648"/>
                  </a:lnTo>
                  <a:lnTo>
                    <a:pt x="1313" y="1435"/>
                  </a:lnTo>
                  <a:lnTo>
                    <a:pt x="1176" y="1221"/>
                  </a:lnTo>
                  <a:lnTo>
                    <a:pt x="1039" y="1007"/>
                  </a:lnTo>
                  <a:lnTo>
                    <a:pt x="901" y="794"/>
                  </a:lnTo>
                  <a:lnTo>
                    <a:pt x="749" y="595"/>
                  </a:lnTo>
                  <a:lnTo>
                    <a:pt x="581" y="397"/>
                  </a:lnTo>
                  <a:lnTo>
                    <a:pt x="413" y="198"/>
                  </a:lnTo>
                  <a:lnTo>
                    <a:pt x="230" y="15"/>
                  </a:lnTo>
                  <a:lnTo>
                    <a:pt x="19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38"/>
            <p:cNvSpPr/>
            <p:nvPr/>
          </p:nvSpPr>
          <p:spPr>
            <a:xfrm>
              <a:off x="6919100" y="2219225"/>
              <a:ext cx="62575" cy="64500"/>
            </a:xfrm>
            <a:custGeom>
              <a:rect b="b" l="l" r="r" t="t"/>
              <a:pathLst>
                <a:path extrusionOk="0" h="2580" w="2503">
                  <a:moveTo>
                    <a:pt x="611" y="1"/>
                  </a:moveTo>
                  <a:lnTo>
                    <a:pt x="534" y="16"/>
                  </a:lnTo>
                  <a:lnTo>
                    <a:pt x="473" y="46"/>
                  </a:lnTo>
                  <a:lnTo>
                    <a:pt x="428" y="77"/>
                  </a:lnTo>
                  <a:lnTo>
                    <a:pt x="397" y="123"/>
                  </a:lnTo>
                  <a:lnTo>
                    <a:pt x="382" y="168"/>
                  </a:lnTo>
                  <a:lnTo>
                    <a:pt x="382" y="214"/>
                  </a:lnTo>
                  <a:lnTo>
                    <a:pt x="412" y="275"/>
                  </a:lnTo>
                  <a:lnTo>
                    <a:pt x="443" y="321"/>
                  </a:lnTo>
                  <a:lnTo>
                    <a:pt x="519" y="428"/>
                  </a:lnTo>
                  <a:lnTo>
                    <a:pt x="641" y="535"/>
                  </a:lnTo>
                  <a:lnTo>
                    <a:pt x="763" y="626"/>
                  </a:lnTo>
                  <a:lnTo>
                    <a:pt x="977" y="779"/>
                  </a:lnTo>
                  <a:lnTo>
                    <a:pt x="794" y="794"/>
                  </a:lnTo>
                  <a:lnTo>
                    <a:pt x="626" y="825"/>
                  </a:lnTo>
                  <a:lnTo>
                    <a:pt x="443" y="886"/>
                  </a:lnTo>
                  <a:lnTo>
                    <a:pt x="290" y="962"/>
                  </a:lnTo>
                  <a:lnTo>
                    <a:pt x="214" y="1008"/>
                  </a:lnTo>
                  <a:lnTo>
                    <a:pt x="153" y="1069"/>
                  </a:lnTo>
                  <a:lnTo>
                    <a:pt x="107" y="1130"/>
                  </a:lnTo>
                  <a:lnTo>
                    <a:pt x="61" y="1191"/>
                  </a:lnTo>
                  <a:lnTo>
                    <a:pt x="31" y="1267"/>
                  </a:lnTo>
                  <a:lnTo>
                    <a:pt x="15" y="1343"/>
                  </a:lnTo>
                  <a:lnTo>
                    <a:pt x="0" y="1435"/>
                  </a:lnTo>
                  <a:lnTo>
                    <a:pt x="15" y="1527"/>
                  </a:lnTo>
                  <a:lnTo>
                    <a:pt x="31" y="1557"/>
                  </a:lnTo>
                  <a:lnTo>
                    <a:pt x="46" y="1603"/>
                  </a:lnTo>
                  <a:lnTo>
                    <a:pt x="77" y="1633"/>
                  </a:lnTo>
                  <a:lnTo>
                    <a:pt x="107" y="1679"/>
                  </a:lnTo>
                  <a:lnTo>
                    <a:pt x="153" y="1694"/>
                  </a:lnTo>
                  <a:lnTo>
                    <a:pt x="199" y="1710"/>
                  </a:lnTo>
                  <a:lnTo>
                    <a:pt x="244" y="1725"/>
                  </a:lnTo>
                  <a:lnTo>
                    <a:pt x="290" y="1725"/>
                  </a:lnTo>
                  <a:lnTo>
                    <a:pt x="336" y="1710"/>
                  </a:lnTo>
                  <a:lnTo>
                    <a:pt x="443" y="1694"/>
                  </a:lnTo>
                  <a:lnTo>
                    <a:pt x="534" y="1649"/>
                  </a:lnTo>
                  <a:lnTo>
                    <a:pt x="702" y="1572"/>
                  </a:lnTo>
                  <a:lnTo>
                    <a:pt x="870" y="1466"/>
                  </a:lnTo>
                  <a:lnTo>
                    <a:pt x="1053" y="1389"/>
                  </a:lnTo>
                  <a:lnTo>
                    <a:pt x="931" y="1496"/>
                  </a:lnTo>
                  <a:lnTo>
                    <a:pt x="794" y="1603"/>
                  </a:lnTo>
                  <a:lnTo>
                    <a:pt x="687" y="1740"/>
                  </a:lnTo>
                  <a:lnTo>
                    <a:pt x="611" y="1878"/>
                  </a:lnTo>
                  <a:lnTo>
                    <a:pt x="550" y="2030"/>
                  </a:lnTo>
                  <a:lnTo>
                    <a:pt x="519" y="2106"/>
                  </a:lnTo>
                  <a:lnTo>
                    <a:pt x="519" y="2183"/>
                  </a:lnTo>
                  <a:lnTo>
                    <a:pt x="519" y="2259"/>
                  </a:lnTo>
                  <a:lnTo>
                    <a:pt x="534" y="2320"/>
                  </a:lnTo>
                  <a:lnTo>
                    <a:pt x="565" y="2396"/>
                  </a:lnTo>
                  <a:lnTo>
                    <a:pt x="611" y="2473"/>
                  </a:lnTo>
                  <a:lnTo>
                    <a:pt x="626" y="2488"/>
                  </a:lnTo>
                  <a:lnTo>
                    <a:pt x="672" y="2534"/>
                  </a:lnTo>
                  <a:lnTo>
                    <a:pt x="702" y="2549"/>
                  </a:lnTo>
                  <a:lnTo>
                    <a:pt x="748" y="2580"/>
                  </a:lnTo>
                  <a:lnTo>
                    <a:pt x="901" y="2580"/>
                  </a:lnTo>
                  <a:lnTo>
                    <a:pt x="946" y="2549"/>
                  </a:lnTo>
                  <a:lnTo>
                    <a:pt x="992" y="2534"/>
                  </a:lnTo>
                  <a:lnTo>
                    <a:pt x="1084" y="2442"/>
                  </a:lnTo>
                  <a:lnTo>
                    <a:pt x="1191" y="2335"/>
                  </a:lnTo>
                  <a:lnTo>
                    <a:pt x="1374" y="2106"/>
                  </a:lnTo>
                  <a:lnTo>
                    <a:pt x="1480" y="1984"/>
                  </a:lnTo>
                  <a:lnTo>
                    <a:pt x="1572" y="1893"/>
                  </a:lnTo>
                  <a:lnTo>
                    <a:pt x="1694" y="1832"/>
                  </a:lnTo>
                  <a:lnTo>
                    <a:pt x="1755" y="1801"/>
                  </a:lnTo>
                  <a:lnTo>
                    <a:pt x="1816" y="1801"/>
                  </a:lnTo>
                  <a:lnTo>
                    <a:pt x="2030" y="1893"/>
                  </a:lnTo>
                  <a:lnTo>
                    <a:pt x="2152" y="1954"/>
                  </a:lnTo>
                  <a:lnTo>
                    <a:pt x="2259" y="1984"/>
                  </a:lnTo>
                  <a:lnTo>
                    <a:pt x="2366" y="1984"/>
                  </a:lnTo>
                  <a:lnTo>
                    <a:pt x="2396" y="1969"/>
                  </a:lnTo>
                  <a:lnTo>
                    <a:pt x="2442" y="1954"/>
                  </a:lnTo>
                  <a:lnTo>
                    <a:pt x="2472" y="1923"/>
                  </a:lnTo>
                  <a:lnTo>
                    <a:pt x="2488" y="1862"/>
                  </a:lnTo>
                  <a:lnTo>
                    <a:pt x="2503" y="1801"/>
                  </a:lnTo>
                  <a:lnTo>
                    <a:pt x="2503" y="1710"/>
                  </a:lnTo>
                  <a:lnTo>
                    <a:pt x="2472" y="1557"/>
                  </a:lnTo>
                  <a:lnTo>
                    <a:pt x="2427" y="1404"/>
                  </a:lnTo>
                  <a:lnTo>
                    <a:pt x="2335" y="1252"/>
                  </a:lnTo>
                  <a:lnTo>
                    <a:pt x="2243" y="1099"/>
                  </a:lnTo>
                  <a:lnTo>
                    <a:pt x="2121" y="962"/>
                  </a:lnTo>
                  <a:lnTo>
                    <a:pt x="1999" y="825"/>
                  </a:lnTo>
                  <a:lnTo>
                    <a:pt x="1740" y="596"/>
                  </a:lnTo>
                  <a:lnTo>
                    <a:pt x="1496" y="397"/>
                  </a:lnTo>
                  <a:lnTo>
                    <a:pt x="1328" y="290"/>
                  </a:lnTo>
                  <a:lnTo>
                    <a:pt x="1145" y="168"/>
                  </a:lnTo>
                  <a:lnTo>
                    <a:pt x="962" y="77"/>
                  </a:lnTo>
                  <a:lnTo>
                    <a:pt x="778" y="16"/>
                  </a:lnTo>
                  <a:lnTo>
                    <a:pt x="68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38"/>
            <p:cNvSpPr/>
            <p:nvPr/>
          </p:nvSpPr>
          <p:spPr>
            <a:xfrm>
              <a:off x="6931300" y="2230675"/>
              <a:ext cx="50775" cy="38550"/>
            </a:xfrm>
            <a:custGeom>
              <a:rect b="b" l="l" r="r" t="t"/>
              <a:pathLst>
                <a:path extrusionOk="0" h="1542" w="2031">
                  <a:moveTo>
                    <a:pt x="184" y="0"/>
                  </a:moveTo>
                  <a:lnTo>
                    <a:pt x="107" y="16"/>
                  </a:lnTo>
                  <a:lnTo>
                    <a:pt x="62" y="61"/>
                  </a:lnTo>
                  <a:lnTo>
                    <a:pt x="16" y="107"/>
                  </a:lnTo>
                  <a:lnTo>
                    <a:pt x="1" y="168"/>
                  </a:lnTo>
                  <a:lnTo>
                    <a:pt x="16" y="229"/>
                  </a:lnTo>
                  <a:lnTo>
                    <a:pt x="31" y="290"/>
                  </a:lnTo>
                  <a:lnTo>
                    <a:pt x="62" y="336"/>
                  </a:lnTo>
                  <a:lnTo>
                    <a:pt x="107" y="382"/>
                  </a:lnTo>
                  <a:lnTo>
                    <a:pt x="214" y="458"/>
                  </a:lnTo>
                  <a:lnTo>
                    <a:pt x="352" y="534"/>
                  </a:lnTo>
                  <a:lnTo>
                    <a:pt x="504" y="595"/>
                  </a:lnTo>
                  <a:lnTo>
                    <a:pt x="672" y="641"/>
                  </a:lnTo>
                  <a:lnTo>
                    <a:pt x="962" y="733"/>
                  </a:lnTo>
                  <a:lnTo>
                    <a:pt x="809" y="748"/>
                  </a:lnTo>
                  <a:lnTo>
                    <a:pt x="657" y="794"/>
                  </a:lnTo>
                  <a:lnTo>
                    <a:pt x="489" y="855"/>
                  </a:lnTo>
                  <a:lnTo>
                    <a:pt x="321" y="931"/>
                  </a:lnTo>
                  <a:lnTo>
                    <a:pt x="199" y="1008"/>
                  </a:lnTo>
                  <a:lnTo>
                    <a:pt x="138" y="1069"/>
                  </a:lnTo>
                  <a:lnTo>
                    <a:pt x="107" y="1114"/>
                  </a:lnTo>
                  <a:lnTo>
                    <a:pt x="77" y="1160"/>
                  </a:lnTo>
                  <a:lnTo>
                    <a:pt x="62" y="1221"/>
                  </a:lnTo>
                  <a:lnTo>
                    <a:pt x="62" y="1282"/>
                  </a:lnTo>
                  <a:lnTo>
                    <a:pt x="77" y="1343"/>
                  </a:lnTo>
                  <a:lnTo>
                    <a:pt x="92" y="1374"/>
                  </a:lnTo>
                  <a:lnTo>
                    <a:pt x="138" y="1389"/>
                  </a:lnTo>
                  <a:lnTo>
                    <a:pt x="260" y="1404"/>
                  </a:lnTo>
                  <a:lnTo>
                    <a:pt x="428" y="1389"/>
                  </a:lnTo>
                  <a:lnTo>
                    <a:pt x="611" y="1374"/>
                  </a:lnTo>
                  <a:lnTo>
                    <a:pt x="825" y="1358"/>
                  </a:lnTo>
                  <a:lnTo>
                    <a:pt x="1038" y="1343"/>
                  </a:lnTo>
                  <a:lnTo>
                    <a:pt x="1252" y="1374"/>
                  </a:lnTo>
                  <a:lnTo>
                    <a:pt x="1343" y="1389"/>
                  </a:lnTo>
                  <a:lnTo>
                    <a:pt x="1435" y="1420"/>
                  </a:lnTo>
                  <a:lnTo>
                    <a:pt x="1527" y="1465"/>
                  </a:lnTo>
                  <a:lnTo>
                    <a:pt x="1679" y="1526"/>
                  </a:lnTo>
                  <a:lnTo>
                    <a:pt x="1771" y="1542"/>
                  </a:lnTo>
                  <a:lnTo>
                    <a:pt x="1923" y="1542"/>
                  </a:lnTo>
                  <a:lnTo>
                    <a:pt x="1984" y="1496"/>
                  </a:lnTo>
                  <a:lnTo>
                    <a:pt x="2015" y="1450"/>
                  </a:lnTo>
                  <a:lnTo>
                    <a:pt x="2030" y="1374"/>
                  </a:lnTo>
                  <a:lnTo>
                    <a:pt x="2030" y="1267"/>
                  </a:lnTo>
                  <a:lnTo>
                    <a:pt x="2000" y="1145"/>
                  </a:lnTo>
                  <a:lnTo>
                    <a:pt x="1939" y="992"/>
                  </a:lnTo>
                  <a:lnTo>
                    <a:pt x="1832" y="840"/>
                  </a:lnTo>
                  <a:lnTo>
                    <a:pt x="1679" y="657"/>
                  </a:lnTo>
                  <a:lnTo>
                    <a:pt x="1481" y="489"/>
                  </a:lnTo>
                  <a:lnTo>
                    <a:pt x="1282" y="351"/>
                  </a:lnTo>
                  <a:lnTo>
                    <a:pt x="1054" y="229"/>
                  </a:lnTo>
                  <a:lnTo>
                    <a:pt x="809" y="122"/>
                  </a:lnTo>
                  <a:lnTo>
                    <a:pt x="565" y="46"/>
                  </a:lnTo>
                  <a:lnTo>
                    <a:pt x="3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38"/>
            <p:cNvSpPr/>
            <p:nvPr/>
          </p:nvSpPr>
          <p:spPr>
            <a:xfrm>
              <a:off x="7030100" y="2253550"/>
              <a:ext cx="61075" cy="189650"/>
            </a:xfrm>
            <a:custGeom>
              <a:rect b="b" l="l" r="r" t="t"/>
              <a:pathLst>
                <a:path extrusionOk="0" h="7586" w="2443">
                  <a:moveTo>
                    <a:pt x="2290" y="1"/>
                  </a:moveTo>
                  <a:lnTo>
                    <a:pt x="2107" y="184"/>
                  </a:lnTo>
                  <a:lnTo>
                    <a:pt x="1924" y="367"/>
                  </a:lnTo>
                  <a:lnTo>
                    <a:pt x="1756" y="566"/>
                  </a:lnTo>
                  <a:lnTo>
                    <a:pt x="1588" y="749"/>
                  </a:lnTo>
                  <a:lnTo>
                    <a:pt x="1435" y="962"/>
                  </a:lnTo>
                  <a:lnTo>
                    <a:pt x="1298" y="1161"/>
                  </a:lnTo>
                  <a:lnTo>
                    <a:pt x="1161" y="1374"/>
                  </a:lnTo>
                  <a:lnTo>
                    <a:pt x="1039" y="1603"/>
                  </a:lnTo>
                  <a:lnTo>
                    <a:pt x="917" y="1817"/>
                  </a:lnTo>
                  <a:lnTo>
                    <a:pt x="810" y="2046"/>
                  </a:lnTo>
                  <a:lnTo>
                    <a:pt x="611" y="2519"/>
                  </a:lnTo>
                  <a:lnTo>
                    <a:pt x="444" y="2992"/>
                  </a:lnTo>
                  <a:lnTo>
                    <a:pt x="306" y="3480"/>
                  </a:lnTo>
                  <a:lnTo>
                    <a:pt x="184" y="3984"/>
                  </a:lnTo>
                  <a:lnTo>
                    <a:pt x="108" y="4487"/>
                  </a:lnTo>
                  <a:lnTo>
                    <a:pt x="47" y="4991"/>
                  </a:lnTo>
                  <a:lnTo>
                    <a:pt x="16" y="5510"/>
                  </a:lnTo>
                  <a:lnTo>
                    <a:pt x="1" y="6029"/>
                  </a:lnTo>
                  <a:lnTo>
                    <a:pt x="16" y="6532"/>
                  </a:lnTo>
                  <a:lnTo>
                    <a:pt x="47" y="7051"/>
                  </a:lnTo>
                  <a:lnTo>
                    <a:pt x="93" y="7555"/>
                  </a:lnTo>
                  <a:lnTo>
                    <a:pt x="108" y="7570"/>
                  </a:lnTo>
                  <a:lnTo>
                    <a:pt x="108" y="7585"/>
                  </a:lnTo>
                  <a:lnTo>
                    <a:pt x="154" y="7585"/>
                  </a:lnTo>
                  <a:lnTo>
                    <a:pt x="184" y="7570"/>
                  </a:lnTo>
                  <a:lnTo>
                    <a:pt x="199" y="7540"/>
                  </a:lnTo>
                  <a:lnTo>
                    <a:pt x="230" y="6639"/>
                  </a:lnTo>
                  <a:lnTo>
                    <a:pt x="260" y="5754"/>
                  </a:lnTo>
                  <a:lnTo>
                    <a:pt x="291" y="5663"/>
                  </a:lnTo>
                  <a:lnTo>
                    <a:pt x="489" y="5540"/>
                  </a:lnTo>
                  <a:lnTo>
                    <a:pt x="688" y="5388"/>
                  </a:lnTo>
                  <a:lnTo>
                    <a:pt x="871" y="5235"/>
                  </a:lnTo>
                  <a:lnTo>
                    <a:pt x="1039" y="5083"/>
                  </a:lnTo>
                  <a:lnTo>
                    <a:pt x="1207" y="4900"/>
                  </a:lnTo>
                  <a:lnTo>
                    <a:pt x="1359" y="4716"/>
                  </a:lnTo>
                  <a:lnTo>
                    <a:pt x="1512" y="4518"/>
                  </a:lnTo>
                  <a:lnTo>
                    <a:pt x="1634" y="4320"/>
                  </a:lnTo>
                  <a:lnTo>
                    <a:pt x="1771" y="4075"/>
                  </a:lnTo>
                  <a:lnTo>
                    <a:pt x="1878" y="3831"/>
                  </a:lnTo>
                  <a:lnTo>
                    <a:pt x="1970" y="3572"/>
                  </a:lnTo>
                  <a:lnTo>
                    <a:pt x="2061" y="3312"/>
                  </a:lnTo>
                  <a:lnTo>
                    <a:pt x="2244" y="2794"/>
                  </a:lnTo>
                  <a:lnTo>
                    <a:pt x="2336" y="2534"/>
                  </a:lnTo>
                  <a:lnTo>
                    <a:pt x="2443" y="2275"/>
                  </a:lnTo>
                  <a:lnTo>
                    <a:pt x="2443" y="2244"/>
                  </a:lnTo>
                  <a:lnTo>
                    <a:pt x="2412" y="2229"/>
                  </a:lnTo>
                  <a:lnTo>
                    <a:pt x="2382" y="2244"/>
                  </a:lnTo>
                  <a:lnTo>
                    <a:pt x="2351" y="2259"/>
                  </a:lnTo>
                  <a:lnTo>
                    <a:pt x="2122" y="2412"/>
                  </a:lnTo>
                  <a:lnTo>
                    <a:pt x="1909" y="2580"/>
                  </a:lnTo>
                  <a:lnTo>
                    <a:pt x="1725" y="2748"/>
                  </a:lnTo>
                  <a:lnTo>
                    <a:pt x="1558" y="2916"/>
                  </a:lnTo>
                  <a:lnTo>
                    <a:pt x="1390" y="3084"/>
                  </a:lnTo>
                  <a:lnTo>
                    <a:pt x="1252" y="3267"/>
                  </a:lnTo>
                  <a:lnTo>
                    <a:pt x="1115" y="3450"/>
                  </a:lnTo>
                  <a:lnTo>
                    <a:pt x="993" y="3633"/>
                  </a:lnTo>
                  <a:lnTo>
                    <a:pt x="886" y="3831"/>
                  </a:lnTo>
                  <a:lnTo>
                    <a:pt x="779" y="4014"/>
                  </a:lnTo>
                  <a:lnTo>
                    <a:pt x="596" y="4426"/>
                  </a:lnTo>
                  <a:lnTo>
                    <a:pt x="428" y="4869"/>
                  </a:lnTo>
                  <a:lnTo>
                    <a:pt x="276" y="5327"/>
                  </a:lnTo>
                  <a:lnTo>
                    <a:pt x="306" y="4823"/>
                  </a:lnTo>
                  <a:lnTo>
                    <a:pt x="367" y="4320"/>
                  </a:lnTo>
                  <a:lnTo>
                    <a:pt x="459" y="3816"/>
                  </a:lnTo>
                  <a:lnTo>
                    <a:pt x="566" y="3328"/>
                  </a:lnTo>
                  <a:lnTo>
                    <a:pt x="688" y="2870"/>
                  </a:lnTo>
                  <a:lnTo>
                    <a:pt x="840" y="2427"/>
                  </a:lnTo>
                  <a:lnTo>
                    <a:pt x="1023" y="1985"/>
                  </a:lnTo>
                  <a:lnTo>
                    <a:pt x="1222" y="1557"/>
                  </a:lnTo>
                  <a:lnTo>
                    <a:pt x="1466" y="1145"/>
                  </a:lnTo>
                  <a:lnTo>
                    <a:pt x="1588" y="947"/>
                  </a:lnTo>
                  <a:lnTo>
                    <a:pt x="1725" y="749"/>
                  </a:lnTo>
                  <a:lnTo>
                    <a:pt x="1878" y="566"/>
                  </a:lnTo>
                  <a:lnTo>
                    <a:pt x="2015" y="382"/>
                  </a:lnTo>
                  <a:lnTo>
                    <a:pt x="2183" y="215"/>
                  </a:lnTo>
                  <a:lnTo>
                    <a:pt x="2351" y="47"/>
                  </a:lnTo>
                  <a:lnTo>
                    <a:pt x="2336" y="16"/>
                  </a:lnTo>
                  <a:lnTo>
                    <a:pt x="232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38"/>
            <p:cNvSpPr/>
            <p:nvPr/>
          </p:nvSpPr>
          <p:spPr>
            <a:xfrm>
              <a:off x="7079700" y="2215800"/>
              <a:ext cx="62600" cy="64100"/>
            </a:xfrm>
            <a:custGeom>
              <a:rect b="b" l="l" r="r" t="t"/>
              <a:pathLst>
                <a:path extrusionOk="0" h="2564" w="2504">
                  <a:moveTo>
                    <a:pt x="1878" y="0"/>
                  </a:moveTo>
                  <a:lnTo>
                    <a:pt x="1786" y="15"/>
                  </a:lnTo>
                  <a:lnTo>
                    <a:pt x="1603" y="61"/>
                  </a:lnTo>
                  <a:lnTo>
                    <a:pt x="1420" y="153"/>
                  </a:lnTo>
                  <a:lnTo>
                    <a:pt x="1237" y="260"/>
                  </a:lnTo>
                  <a:lnTo>
                    <a:pt x="1069" y="366"/>
                  </a:lnTo>
                  <a:lnTo>
                    <a:pt x="810" y="550"/>
                  </a:lnTo>
                  <a:lnTo>
                    <a:pt x="535" y="778"/>
                  </a:lnTo>
                  <a:lnTo>
                    <a:pt x="413" y="901"/>
                  </a:lnTo>
                  <a:lnTo>
                    <a:pt x="291" y="1038"/>
                  </a:lnTo>
                  <a:lnTo>
                    <a:pt x="184" y="1175"/>
                  </a:lnTo>
                  <a:lnTo>
                    <a:pt x="92" y="1328"/>
                  </a:lnTo>
                  <a:lnTo>
                    <a:pt x="31" y="1480"/>
                  </a:lnTo>
                  <a:lnTo>
                    <a:pt x="1" y="1648"/>
                  </a:lnTo>
                  <a:lnTo>
                    <a:pt x="1" y="1725"/>
                  </a:lnTo>
                  <a:lnTo>
                    <a:pt x="16" y="1801"/>
                  </a:lnTo>
                  <a:lnTo>
                    <a:pt x="31" y="1847"/>
                  </a:lnTo>
                  <a:lnTo>
                    <a:pt x="62" y="1892"/>
                  </a:lnTo>
                  <a:lnTo>
                    <a:pt x="92" y="1908"/>
                  </a:lnTo>
                  <a:lnTo>
                    <a:pt x="123" y="1923"/>
                  </a:lnTo>
                  <a:lnTo>
                    <a:pt x="230" y="1923"/>
                  </a:lnTo>
                  <a:lnTo>
                    <a:pt x="337" y="1892"/>
                  </a:lnTo>
                  <a:lnTo>
                    <a:pt x="459" y="1847"/>
                  </a:lnTo>
                  <a:lnTo>
                    <a:pt x="672" y="1755"/>
                  </a:lnTo>
                  <a:lnTo>
                    <a:pt x="749" y="1770"/>
                  </a:lnTo>
                  <a:lnTo>
                    <a:pt x="794" y="1786"/>
                  </a:lnTo>
                  <a:lnTo>
                    <a:pt x="916" y="1862"/>
                  </a:lnTo>
                  <a:lnTo>
                    <a:pt x="1008" y="1953"/>
                  </a:lnTo>
                  <a:lnTo>
                    <a:pt x="1115" y="2076"/>
                  </a:lnTo>
                  <a:lnTo>
                    <a:pt x="1298" y="2320"/>
                  </a:lnTo>
                  <a:lnTo>
                    <a:pt x="1374" y="2427"/>
                  </a:lnTo>
                  <a:lnTo>
                    <a:pt x="1481" y="2503"/>
                  </a:lnTo>
                  <a:lnTo>
                    <a:pt x="1527" y="2533"/>
                  </a:lnTo>
                  <a:lnTo>
                    <a:pt x="1573" y="2564"/>
                  </a:lnTo>
                  <a:lnTo>
                    <a:pt x="1710" y="2564"/>
                  </a:lnTo>
                  <a:lnTo>
                    <a:pt x="1756" y="2549"/>
                  </a:lnTo>
                  <a:lnTo>
                    <a:pt x="1802" y="2518"/>
                  </a:lnTo>
                  <a:lnTo>
                    <a:pt x="1847" y="2488"/>
                  </a:lnTo>
                  <a:lnTo>
                    <a:pt x="1863" y="2457"/>
                  </a:lnTo>
                  <a:lnTo>
                    <a:pt x="1908" y="2396"/>
                  </a:lnTo>
                  <a:lnTo>
                    <a:pt x="1939" y="2320"/>
                  </a:lnTo>
                  <a:lnTo>
                    <a:pt x="1954" y="2243"/>
                  </a:lnTo>
                  <a:lnTo>
                    <a:pt x="1954" y="2167"/>
                  </a:lnTo>
                  <a:lnTo>
                    <a:pt x="1954" y="2106"/>
                  </a:lnTo>
                  <a:lnTo>
                    <a:pt x="1939" y="2030"/>
                  </a:lnTo>
                  <a:lnTo>
                    <a:pt x="1893" y="1877"/>
                  </a:lnTo>
                  <a:lnTo>
                    <a:pt x="1802" y="1740"/>
                  </a:lnTo>
                  <a:lnTo>
                    <a:pt x="1695" y="1603"/>
                  </a:lnTo>
                  <a:lnTo>
                    <a:pt x="1588" y="1480"/>
                  </a:lnTo>
                  <a:lnTo>
                    <a:pt x="1466" y="1374"/>
                  </a:lnTo>
                  <a:lnTo>
                    <a:pt x="1634" y="1465"/>
                  </a:lnTo>
                  <a:lnTo>
                    <a:pt x="1802" y="1572"/>
                  </a:lnTo>
                  <a:lnTo>
                    <a:pt x="1969" y="1664"/>
                  </a:lnTo>
                  <a:lnTo>
                    <a:pt x="2061" y="1694"/>
                  </a:lnTo>
                  <a:lnTo>
                    <a:pt x="2153" y="1725"/>
                  </a:lnTo>
                  <a:lnTo>
                    <a:pt x="2214" y="1740"/>
                  </a:lnTo>
                  <a:lnTo>
                    <a:pt x="2305" y="1740"/>
                  </a:lnTo>
                  <a:lnTo>
                    <a:pt x="2351" y="1725"/>
                  </a:lnTo>
                  <a:lnTo>
                    <a:pt x="2397" y="1694"/>
                  </a:lnTo>
                  <a:lnTo>
                    <a:pt x="2427" y="1664"/>
                  </a:lnTo>
                  <a:lnTo>
                    <a:pt x="2458" y="1633"/>
                  </a:lnTo>
                  <a:lnTo>
                    <a:pt x="2473" y="1587"/>
                  </a:lnTo>
                  <a:lnTo>
                    <a:pt x="2488" y="1557"/>
                  </a:lnTo>
                  <a:lnTo>
                    <a:pt x="2504" y="1465"/>
                  </a:lnTo>
                  <a:lnTo>
                    <a:pt x="2504" y="1374"/>
                  </a:lnTo>
                  <a:lnTo>
                    <a:pt x="2488" y="1297"/>
                  </a:lnTo>
                  <a:lnTo>
                    <a:pt x="2458" y="1221"/>
                  </a:lnTo>
                  <a:lnTo>
                    <a:pt x="2427" y="1160"/>
                  </a:lnTo>
                  <a:lnTo>
                    <a:pt x="2366" y="1099"/>
                  </a:lnTo>
                  <a:lnTo>
                    <a:pt x="2305" y="1038"/>
                  </a:lnTo>
                  <a:lnTo>
                    <a:pt x="2244" y="977"/>
                  </a:lnTo>
                  <a:lnTo>
                    <a:pt x="2076" y="901"/>
                  </a:lnTo>
                  <a:lnTo>
                    <a:pt x="1908" y="839"/>
                  </a:lnTo>
                  <a:lnTo>
                    <a:pt x="1741" y="794"/>
                  </a:lnTo>
                  <a:lnTo>
                    <a:pt x="1557" y="778"/>
                  </a:lnTo>
                  <a:lnTo>
                    <a:pt x="1786" y="626"/>
                  </a:lnTo>
                  <a:lnTo>
                    <a:pt x="1908" y="534"/>
                  </a:lnTo>
                  <a:lnTo>
                    <a:pt x="2030" y="443"/>
                  </a:lnTo>
                  <a:lnTo>
                    <a:pt x="2122" y="336"/>
                  </a:lnTo>
                  <a:lnTo>
                    <a:pt x="2153" y="275"/>
                  </a:lnTo>
                  <a:lnTo>
                    <a:pt x="2168" y="229"/>
                  </a:lnTo>
                  <a:lnTo>
                    <a:pt x="2168" y="183"/>
                  </a:lnTo>
                  <a:lnTo>
                    <a:pt x="2168" y="138"/>
                  </a:lnTo>
                  <a:lnTo>
                    <a:pt x="2137" y="92"/>
                  </a:lnTo>
                  <a:lnTo>
                    <a:pt x="2091" y="46"/>
                  </a:lnTo>
                  <a:lnTo>
                    <a:pt x="2015" y="15"/>
                  </a:lnTo>
                  <a:lnTo>
                    <a:pt x="195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38"/>
            <p:cNvSpPr/>
            <p:nvPr/>
          </p:nvSpPr>
          <p:spPr>
            <a:xfrm>
              <a:off x="7078950" y="2227225"/>
              <a:ext cx="51900" cy="37050"/>
            </a:xfrm>
            <a:custGeom>
              <a:rect b="b" l="l" r="r" t="t"/>
              <a:pathLst>
                <a:path extrusionOk="0" h="1482" w="2076">
                  <a:moveTo>
                    <a:pt x="1740" y="1"/>
                  </a:moveTo>
                  <a:lnTo>
                    <a:pt x="1511" y="32"/>
                  </a:lnTo>
                  <a:lnTo>
                    <a:pt x="1282" y="93"/>
                  </a:lnTo>
                  <a:lnTo>
                    <a:pt x="1038" y="199"/>
                  </a:lnTo>
                  <a:lnTo>
                    <a:pt x="794" y="306"/>
                  </a:lnTo>
                  <a:lnTo>
                    <a:pt x="595" y="444"/>
                  </a:lnTo>
                  <a:lnTo>
                    <a:pt x="382" y="611"/>
                  </a:lnTo>
                  <a:lnTo>
                    <a:pt x="229" y="779"/>
                  </a:lnTo>
                  <a:lnTo>
                    <a:pt x="122" y="932"/>
                  </a:lnTo>
                  <a:lnTo>
                    <a:pt x="46" y="1069"/>
                  </a:lnTo>
                  <a:lnTo>
                    <a:pt x="16" y="1191"/>
                  </a:lnTo>
                  <a:lnTo>
                    <a:pt x="0" y="1298"/>
                  </a:lnTo>
                  <a:lnTo>
                    <a:pt x="16" y="1390"/>
                  </a:lnTo>
                  <a:lnTo>
                    <a:pt x="46" y="1435"/>
                  </a:lnTo>
                  <a:lnTo>
                    <a:pt x="107" y="1466"/>
                  </a:lnTo>
                  <a:lnTo>
                    <a:pt x="183" y="1481"/>
                  </a:lnTo>
                  <a:lnTo>
                    <a:pt x="260" y="1481"/>
                  </a:lnTo>
                  <a:lnTo>
                    <a:pt x="351" y="1466"/>
                  </a:lnTo>
                  <a:lnTo>
                    <a:pt x="504" y="1420"/>
                  </a:lnTo>
                  <a:lnTo>
                    <a:pt x="611" y="1374"/>
                  </a:lnTo>
                  <a:lnTo>
                    <a:pt x="702" y="1344"/>
                  </a:lnTo>
                  <a:lnTo>
                    <a:pt x="794" y="1329"/>
                  </a:lnTo>
                  <a:lnTo>
                    <a:pt x="992" y="1313"/>
                  </a:lnTo>
                  <a:lnTo>
                    <a:pt x="1206" y="1329"/>
                  </a:lnTo>
                  <a:lnTo>
                    <a:pt x="1420" y="1359"/>
                  </a:lnTo>
                  <a:lnTo>
                    <a:pt x="1618" y="1390"/>
                  </a:lnTo>
                  <a:lnTo>
                    <a:pt x="1786" y="1405"/>
                  </a:lnTo>
                  <a:lnTo>
                    <a:pt x="1893" y="1390"/>
                  </a:lnTo>
                  <a:lnTo>
                    <a:pt x="1938" y="1374"/>
                  </a:lnTo>
                  <a:lnTo>
                    <a:pt x="1969" y="1359"/>
                  </a:lnTo>
                  <a:lnTo>
                    <a:pt x="1984" y="1283"/>
                  </a:lnTo>
                  <a:lnTo>
                    <a:pt x="1984" y="1237"/>
                  </a:lnTo>
                  <a:lnTo>
                    <a:pt x="1969" y="1176"/>
                  </a:lnTo>
                  <a:lnTo>
                    <a:pt x="1938" y="1115"/>
                  </a:lnTo>
                  <a:lnTo>
                    <a:pt x="1908" y="1069"/>
                  </a:lnTo>
                  <a:lnTo>
                    <a:pt x="1847" y="1008"/>
                  </a:lnTo>
                  <a:lnTo>
                    <a:pt x="1725" y="917"/>
                  </a:lnTo>
                  <a:lnTo>
                    <a:pt x="1572" y="840"/>
                  </a:lnTo>
                  <a:lnTo>
                    <a:pt x="1404" y="779"/>
                  </a:lnTo>
                  <a:lnTo>
                    <a:pt x="1236" y="733"/>
                  </a:lnTo>
                  <a:lnTo>
                    <a:pt x="1099" y="703"/>
                  </a:lnTo>
                  <a:lnTo>
                    <a:pt x="1389" y="627"/>
                  </a:lnTo>
                  <a:lnTo>
                    <a:pt x="1557" y="596"/>
                  </a:lnTo>
                  <a:lnTo>
                    <a:pt x="1709" y="535"/>
                  </a:lnTo>
                  <a:lnTo>
                    <a:pt x="1862" y="474"/>
                  </a:lnTo>
                  <a:lnTo>
                    <a:pt x="1969" y="382"/>
                  </a:lnTo>
                  <a:lnTo>
                    <a:pt x="2015" y="337"/>
                  </a:lnTo>
                  <a:lnTo>
                    <a:pt x="2045" y="291"/>
                  </a:lnTo>
                  <a:lnTo>
                    <a:pt x="2060" y="245"/>
                  </a:lnTo>
                  <a:lnTo>
                    <a:pt x="2076" y="184"/>
                  </a:lnTo>
                  <a:lnTo>
                    <a:pt x="2060" y="108"/>
                  </a:lnTo>
                  <a:lnTo>
                    <a:pt x="2030" y="62"/>
                  </a:lnTo>
                  <a:lnTo>
                    <a:pt x="1969" y="32"/>
                  </a:lnTo>
                  <a:lnTo>
                    <a:pt x="190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38"/>
            <p:cNvSpPr/>
            <p:nvPr/>
          </p:nvSpPr>
          <p:spPr>
            <a:xfrm>
              <a:off x="6993875" y="2201675"/>
              <a:ext cx="87000" cy="251450"/>
            </a:xfrm>
            <a:custGeom>
              <a:rect b="b" l="l" r="r" t="t"/>
              <a:pathLst>
                <a:path extrusionOk="0" h="10058" w="3480">
                  <a:moveTo>
                    <a:pt x="31" y="1"/>
                  </a:moveTo>
                  <a:lnTo>
                    <a:pt x="16" y="16"/>
                  </a:lnTo>
                  <a:lnTo>
                    <a:pt x="0" y="31"/>
                  </a:lnTo>
                  <a:lnTo>
                    <a:pt x="16" y="62"/>
                  </a:lnTo>
                  <a:lnTo>
                    <a:pt x="199" y="290"/>
                  </a:lnTo>
                  <a:lnTo>
                    <a:pt x="366" y="519"/>
                  </a:lnTo>
                  <a:lnTo>
                    <a:pt x="519" y="779"/>
                  </a:lnTo>
                  <a:lnTo>
                    <a:pt x="656" y="1038"/>
                  </a:lnTo>
                  <a:lnTo>
                    <a:pt x="794" y="1298"/>
                  </a:lnTo>
                  <a:lnTo>
                    <a:pt x="901" y="1572"/>
                  </a:lnTo>
                  <a:lnTo>
                    <a:pt x="1007" y="1847"/>
                  </a:lnTo>
                  <a:lnTo>
                    <a:pt x="1114" y="2122"/>
                  </a:lnTo>
                  <a:lnTo>
                    <a:pt x="1191" y="2412"/>
                  </a:lnTo>
                  <a:lnTo>
                    <a:pt x="1267" y="2702"/>
                  </a:lnTo>
                  <a:lnTo>
                    <a:pt x="1343" y="2992"/>
                  </a:lnTo>
                  <a:lnTo>
                    <a:pt x="1389" y="3282"/>
                  </a:lnTo>
                  <a:lnTo>
                    <a:pt x="1480" y="3861"/>
                  </a:lnTo>
                  <a:lnTo>
                    <a:pt x="1526" y="4441"/>
                  </a:lnTo>
                  <a:lnTo>
                    <a:pt x="1542" y="5143"/>
                  </a:lnTo>
                  <a:lnTo>
                    <a:pt x="1511" y="5845"/>
                  </a:lnTo>
                  <a:lnTo>
                    <a:pt x="1450" y="6547"/>
                  </a:lnTo>
                  <a:lnTo>
                    <a:pt x="1358" y="7234"/>
                  </a:lnTo>
                  <a:lnTo>
                    <a:pt x="1236" y="7921"/>
                  </a:lnTo>
                  <a:lnTo>
                    <a:pt x="1099" y="8607"/>
                  </a:lnTo>
                  <a:lnTo>
                    <a:pt x="962" y="9294"/>
                  </a:lnTo>
                  <a:lnTo>
                    <a:pt x="840" y="9981"/>
                  </a:lnTo>
                  <a:lnTo>
                    <a:pt x="840" y="9996"/>
                  </a:lnTo>
                  <a:lnTo>
                    <a:pt x="855" y="10027"/>
                  </a:lnTo>
                  <a:lnTo>
                    <a:pt x="870" y="10042"/>
                  </a:lnTo>
                  <a:lnTo>
                    <a:pt x="901" y="10057"/>
                  </a:lnTo>
                  <a:lnTo>
                    <a:pt x="931" y="10057"/>
                  </a:lnTo>
                  <a:lnTo>
                    <a:pt x="962" y="10042"/>
                  </a:lnTo>
                  <a:lnTo>
                    <a:pt x="977" y="10027"/>
                  </a:lnTo>
                  <a:lnTo>
                    <a:pt x="992" y="9996"/>
                  </a:lnTo>
                  <a:lnTo>
                    <a:pt x="1191" y="9264"/>
                  </a:lnTo>
                  <a:lnTo>
                    <a:pt x="1358" y="8531"/>
                  </a:lnTo>
                  <a:lnTo>
                    <a:pt x="1511" y="7783"/>
                  </a:lnTo>
                  <a:lnTo>
                    <a:pt x="1633" y="7036"/>
                  </a:lnTo>
                  <a:lnTo>
                    <a:pt x="1694" y="6608"/>
                  </a:lnTo>
                  <a:lnTo>
                    <a:pt x="1740" y="6181"/>
                  </a:lnTo>
                  <a:lnTo>
                    <a:pt x="1938" y="5998"/>
                  </a:lnTo>
                  <a:lnTo>
                    <a:pt x="2106" y="5815"/>
                  </a:lnTo>
                  <a:lnTo>
                    <a:pt x="2274" y="5632"/>
                  </a:lnTo>
                  <a:lnTo>
                    <a:pt x="2427" y="5448"/>
                  </a:lnTo>
                  <a:lnTo>
                    <a:pt x="2564" y="5250"/>
                  </a:lnTo>
                  <a:lnTo>
                    <a:pt x="2701" y="5052"/>
                  </a:lnTo>
                  <a:lnTo>
                    <a:pt x="2823" y="4853"/>
                  </a:lnTo>
                  <a:lnTo>
                    <a:pt x="2930" y="4640"/>
                  </a:lnTo>
                  <a:lnTo>
                    <a:pt x="3037" y="4411"/>
                  </a:lnTo>
                  <a:lnTo>
                    <a:pt x="3129" y="4182"/>
                  </a:lnTo>
                  <a:lnTo>
                    <a:pt x="3205" y="3938"/>
                  </a:lnTo>
                  <a:lnTo>
                    <a:pt x="3281" y="3678"/>
                  </a:lnTo>
                  <a:lnTo>
                    <a:pt x="3342" y="3404"/>
                  </a:lnTo>
                  <a:lnTo>
                    <a:pt x="3388" y="3114"/>
                  </a:lnTo>
                  <a:lnTo>
                    <a:pt x="3449" y="2793"/>
                  </a:lnTo>
                  <a:lnTo>
                    <a:pt x="3480" y="2473"/>
                  </a:lnTo>
                  <a:lnTo>
                    <a:pt x="3480" y="2427"/>
                  </a:lnTo>
                  <a:lnTo>
                    <a:pt x="3464" y="2396"/>
                  </a:lnTo>
                  <a:lnTo>
                    <a:pt x="3434" y="2396"/>
                  </a:lnTo>
                  <a:lnTo>
                    <a:pt x="3403" y="2427"/>
                  </a:lnTo>
                  <a:lnTo>
                    <a:pt x="3220" y="2610"/>
                  </a:lnTo>
                  <a:lnTo>
                    <a:pt x="3037" y="2793"/>
                  </a:lnTo>
                  <a:lnTo>
                    <a:pt x="2884" y="2992"/>
                  </a:lnTo>
                  <a:lnTo>
                    <a:pt x="2732" y="3175"/>
                  </a:lnTo>
                  <a:lnTo>
                    <a:pt x="2595" y="3373"/>
                  </a:lnTo>
                  <a:lnTo>
                    <a:pt x="2488" y="3571"/>
                  </a:lnTo>
                  <a:lnTo>
                    <a:pt x="2381" y="3770"/>
                  </a:lnTo>
                  <a:lnTo>
                    <a:pt x="2274" y="3968"/>
                  </a:lnTo>
                  <a:lnTo>
                    <a:pt x="2121" y="4350"/>
                  </a:lnTo>
                  <a:lnTo>
                    <a:pt x="1984" y="4747"/>
                  </a:lnTo>
                  <a:lnTo>
                    <a:pt x="1862" y="5128"/>
                  </a:lnTo>
                  <a:lnTo>
                    <a:pt x="1755" y="5494"/>
                  </a:lnTo>
                  <a:lnTo>
                    <a:pt x="1755" y="5281"/>
                  </a:lnTo>
                  <a:lnTo>
                    <a:pt x="1770" y="4853"/>
                  </a:lnTo>
                  <a:lnTo>
                    <a:pt x="1755" y="4579"/>
                  </a:lnTo>
                  <a:lnTo>
                    <a:pt x="1740" y="4273"/>
                  </a:lnTo>
                  <a:lnTo>
                    <a:pt x="1709" y="3922"/>
                  </a:lnTo>
                  <a:lnTo>
                    <a:pt x="1664" y="3541"/>
                  </a:lnTo>
                  <a:lnTo>
                    <a:pt x="1587" y="3129"/>
                  </a:lnTo>
                  <a:lnTo>
                    <a:pt x="1480" y="2717"/>
                  </a:lnTo>
                  <a:lnTo>
                    <a:pt x="1343" y="2274"/>
                  </a:lnTo>
                  <a:lnTo>
                    <a:pt x="1175" y="1817"/>
                  </a:lnTo>
                  <a:lnTo>
                    <a:pt x="1068" y="1603"/>
                  </a:lnTo>
                  <a:lnTo>
                    <a:pt x="962" y="1374"/>
                  </a:lnTo>
                  <a:lnTo>
                    <a:pt x="840" y="1145"/>
                  </a:lnTo>
                  <a:lnTo>
                    <a:pt x="702" y="916"/>
                  </a:lnTo>
                  <a:lnTo>
                    <a:pt x="565" y="687"/>
                  </a:lnTo>
                  <a:lnTo>
                    <a:pt x="412" y="458"/>
                  </a:lnTo>
                  <a:lnTo>
                    <a:pt x="244" y="229"/>
                  </a:lnTo>
                  <a:lnTo>
                    <a:pt x="61" y="16"/>
                  </a:lnTo>
                  <a:lnTo>
                    <a:pt x="3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38"/>
            <p:cNvSpPr/>
            <p:nvPr/>
          </p:nvSpPr>
          <p:spPr>
            <a:xfrm>
              <a:off x="6950000" y="2147125"/>
              <a:ext cx="64125" cy="74800"/>
            </a:xfrm>
            <a:custGeom>
              <a:rect b="b" l="l" r="r" t="t"/>
              <a:pathLst>
                <a:path extrusionOk="0" h="2992" w="2565">
                  <a:moveTo>
                    <a:pt x="1236" y="0"/>
                  </a:moveTo>
                  <a:lnTo>
                    <a:pt x="1160" y="16"/>
                  </a:lnTo>
                  <a:lnTo>
                    <a:pt x="1114" y="46"/>
                  </a:lnTo>
                  <a:lnTo>
                    <a:pt x="1084" y="92"/>
                  </a:lnTo>
                  <a:lnTo>
                    <a:pt x="1053" y="138"/>
                  </a:lnTo>
                  <a:lnTo>
                    <a:pt x="1053" y="214"/>
                  </a:lnTo>
                  <a:lnTo>
                    <a:pt x="1053" y="275"/>
                  </a:lnTo>
                  <a:lnTo>
                    <a:pt x="1084" y="428"/>
                  </a:lnTo>
                  <a:lnTo>
                    <a:pt x="1160" y="595"/>
                  </a:lnTo>
                  <a:lnTo>
                    <a:pt x="1236" y="763"/>
                  </a:lnTo>
                  <a:lnTo>
                    <a:pt x="1374" y="1023"/>
                  </a:lnTo>
                  <a:lnTo>
                    <a:pt x="1374" y="1023"/>
                  </a:lnTo>
                  <a:lnTo>
                    <a:pt x="1191" y="946"/>
                  </a:lnTo>
                  <a:lnTo>
                    <a:pt x="992" y="901"/>
                  </a:lnTo>
                  <a:lnTo>
                    <a:pt x="779" y="870"/>
                  </a:lnTo>
                  <a:lnTo>
                    <a:pt x="580" y="870"/>
                  </a:lnTo>
                  <a:lnTo>
                    <a:pt x="473" y="885"/>
                  </a:lnTo>
                  <a:lnTo>
                    <a:pt x="382" y="901"/>
                  </a:lnTo>
                  <a:lnTo>
                    <a:pt x="306" y="946"/>
                  </a:lnTo>
                  <a:lnTo>
                    <a:pt x="229" y="992"/>
                  </a:lnTo>
                  <a:lnTo>
                    <a:pt x="153" y="1053"/>
                  </a:lnTo>
                  <a:lnTo>
                    <a:pt x="92" y="1114"/>
                  </a:lnTo>
                  <a:lnTo>
                    <a:pt x="46" y="1206"/>
                  </a:lnTo>
                  <a:lnTo>
                    <a:pt x="16" y="1313"/>
                  </a:lnTo>
                  <a:lnTo>
                    <a:pt x="16" y="1343"/>
                  </a:lnTo>
                  <a:lnTo>
                    <a:pt x="0" y="1404"/>
                  </a:lnTo>
                  <a:lnTo>
                    <a:pt x="16" y="1465"/>
                  </a:lnTo>
                  <a:lnTo>
                    <a:pt x="31" y="1511"/>
                  </a:lnTo>
                  <a:lnTo>
                    <a:pt x="61" y="1557"/>
                  </a:lnTo>
                  <a:lnTo>
                    <a:pt x="107" y="1603"/>
                  </a:lnTo>
                  <a:lnTo>
                    <a:pt x="153" y="1633"/>
                  </a:lnTo>
                  <a:lnTo>
                    <a:pt x="199" y="1664"/>
                  </a:lnTo>
                  <a:lnTo>
                    <a:pt x="260" y="1679"/>
                  </a:lnTo>
                  <a:lnTo>
                    <a:pt x="367" y="1694"/>
                  </a:lnTo>
                  <a:lnTo>
                    <a:pt x="489" y="1709"/>
                  </a:lnTo>
                  <a:lnTo>
                    <a:pt x="718" y="1709"/>
                  </a:lnTo>
                  <a:lnTo>
                    <a:pt x="931" y="1694"/>
                  </a:lnTo>
                  <a:lnTo>
                    <a:pt x="1160" y="1694"/>
                  </a:lnTo>
                  <a:lnTo>
                    <a:pt x="977" y="1740"/>
                  </a:lnTo>
                  <a:lnTo>
                    <a:pt x="794" y="1801"/>
                  </a:lnTo>
                  <a:lnTo>
                    <a:pt x="611" y="1877"/>
                  </a:lnTo>
                  <a:lnTo>
                    <a:pt x="443" y="1984"/>
                  </a:lnTo>
                  <a:lnTo>
                    <a:pt x="382" y="2045"/>
                  </a:lnTo>
                  <a:lnTo>
                    <a:pt x="306" y="2106"/>
                  </a:lnTo>
                  <a:lnTo>
                    <a:pt x="260" y="2167"/>
                  </a:lnTo>
                  <a:lnTo>
                    <a:pt x="214" y="2244"/>
                  </a:lnTo>
                  <a:lnTo>
                    <a:pt x="183" y="2320"/>
                  </a:lnTo>
                  <a:lnTo>
                    <a:pt x="153" y="2411"/>
                  </a:lnTo>
                  <a:lnTo>
                    <a:pt x="153" y="2503"/>
                  </a:lnTo>
                  <a:lnTo>
                    <a:pt x="168" y="2595"/>
                  </a:lnTo>
                  <a:lnTo>
                    <a:pt x="168" y="2625"/>
                  </a:lnTo>
                  <a:lnTo>
                    <a:pt x="183" y="2686"/>
                  </a:lnTo>
                  <a:lnTo>
                    <a:pt x="214" y="2732"/>
                  </a:lnTo>
                  <a:lnTo>
                    <a:pt x="260" y="2778"/>
                  </a:lnTo>
                  <a:lnTo>
                    <a:pt x="306" y="2808"/>
                  </a:lnTo>
                  <a:lnTo>
                    <a:pt x="351" y="2839"/>
                  </a:lnTo>
                  <a:lnTo>
                    <a:pt x="412" y="2854"/>
                  </a:lnTo>
                  <a:lnTo>
                    <a:pt x="473" y="2854"/>
                  </a:lnTo>
                  <a:lnTo>
                    <a:pt x="519" y="2839"/>
                  </a:lnTo>
                  <a:lnTo>
                    <a:pt x="672" y="2808"/>
                  </a:lnTo>
                  <a:lnTo>
                    <a:pt x="824" y="2762"/>
                  </a:lnTo>
                  <a:lnTo>
                    <a:pt x="1130" y="2610"/>
                  </a:lnTo>
                  <a:lnTo>
                    <a:pt x="1297" y="2534"/>
                  </a:lnTo>
                  <a:lnTo>
                    <a:pt x="1450" y="2488"/>
                  </a:lnTo>
                  <a:lnTo>
                    <a:pt x="1526" y="2488"/>
                  </a:lnTo>
                  <a:lnTo>
                    <a:pt x="1603" y="2472"/>
                  </a:lnTo>
                  <a:lnTo>
                    <a:pt x="1679" y="2488"/>
                  </a:lnTo>
                  <a:lnTo>
                    <a:pt x="1740" y="2518"/>
                  </a:lnTo>
                  <a:lnTo>
                    <a:pt x="1923" y="2732"/>
                  </a:lnTo>
                  <a:lnTo>
                    <a:pt x="2015" y="2839"/>
                  </a:lnTo>
                  <a:lnTo>
                    <a:pt x="2121" y="2930"/>
                  </a:lnTo>
                  <a:lnTo>
                    <a:pt x="2167" y="2961"/>
                  </a:lnTo>
                  <a:lnTo>
                    <a:pt x="2213" y="2976"/>
                  </a:lnTo>
                  <a:lnTo>
                    <a:pt x="2259" y="2991"/>
                  </a:lnTo>
                  <a:lnTo>
                    <a:pt x="2320" y="2976"/>
                  </a:lnTo>
                  <a:lnTo>
                    <a:pt x="2366" y="2961"/>
                  </a:lnTo>
                  <a:lnTo>
                    <a:pt x="2411" y="2915"/>
                  </a:lnTo>
                  <a:lnTo>
                    <a:pt x="2442" y="2854"/>
                  </a:lnTo>
                  <a:lnTo>
                    <a:pt x="2488" y="2762"/>
                  </a:lnTo>
                  <a:lnTo>
                    <a:pt x="2518" y="2671"/>
                  </a:lnTo>
                  <a:lnTo>
                    <a:pt x="2549" y="2579"/>
                  </a:lnTo>
                  <a:lnTo>
                    <a:pt x="2564" y="2396"/>
                  </a:lnTo>
                  <a:lnTo>
                    <a:pt x="2564" y="2198"/>
                  </a:lnTo>
                  <a:lnTo>
                    <a:pt x="2534" y="1999"/>
                  </a:lnTo>
                  <a:lnTo>
                    <a:pt x="2488" y="1786"/>
                  </a:lnTo>
                  <a:lnTo>
                    <a:pt x="2427" y="1587"/>
                  </a:lnTo>
                  <a:lnTo>
                    <a:pt x="2350" y="1404"/>
                  </a:lnTo>
                  <a:lnTo>
                    <a:pt x="2259" y="1221"/>
                  </a:lnTo>
                  <a:lnTo>
                    <a:pt x="2106" y="901"/>
                  </a:lnTo>
                  <a:lnTo>
                    <a:pt x="1984" y="687"/>
                  </a:lnTo>
                  <a:lnTo>
                    <a:pt x="1862" y="489"/>
                  </a:lnTo>
                  <a:lnTo>
                    <a:pt x="1709" y="290"/>
                  </a:lnTo>
                  <a:lnTo>
                    <a:pt x="1633" y="199"/>
                  </a:lnTo>
                  <a:lnTo>
                    <a:pt x="1557" y="138"/>
                  </a:lnTo>
                  <a:lnTo>
                    <a:pt x="1481" y="77"/>
                  </a:lnTo>
                  <a:lnTo>
                    <a:pt x="1404" y="31"/>
                  </a:lnTo>
                  <a:lnTo>
                    <a:pt x="131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38"/>
            <p:cNvSpPr/>
            <p:nvPr/>
          </p:nvSpPr>
          <p:spPr>
            <a:xfrm>
              <a:off x="6961050" y="2160475"/>
              <a:ext cx="52675" cy="62200"/>
            </a:xfrm>
            <a:custGeom>
              <a:rect b="b" l="l" r="r" t="t"/>
              <a:pathLst>
                <a:path extrusionOk="0" h="2488" w="2107">
                  <a:moveTo>
                    <a:pt x="703" y="0"/>
                  </a:moveTo>
                  <a:lnTo>
                    <a:pt x="627" y="16"/>
                  </a:lnTo>
                  <a:lnTo>
                    <a:pt x="565" y="46"/>
                  </a:lnTo>
                  <a:lnTo>
                    <a:pt x="520" y="107"/>
                  </a:lnTo>
                  <a:lnTo>
                    <a:pt x="504" y="168"/>
                  </a:lnTo>
                  <a:lnTo>
                    <a:pt x="489" y="245"/>
                  </a:lnTo>
                  <a:lnTo>
                    <a:pt x="489" y="306"/>
                  </a:lnTo>
                  <a:lnTo>
                    <a:pt x="520" y="382"/>
                  </a:lnTo>
                  <a:lnTo>
                    <a:pt x="550" y="443"/>
                  </a:lnTo>
                  <a:lnTo>
                    <a:pt x="596" y="519"/>
                  </a:lnTo>
                  <a:lnTo>
                    <a:pt x="703" y="672"/>
                  </a:lnTo>
                  <a:lnTo>
                    <a:pt x="825" y="809"/>
                  </a:lnTo>
                  <a:lnTo>
                    <a:pt x="978" y="947"/>
                  </a:lnTo>
                  <a:lnTo>
                    <a:pt x="1237" y="1175"/>
                  </a:lnTo>
                  <a:lnTo>
                    <a:pt x="1237" y="1175"/>
                  </a:lnTo>
                  <a:lnTo>
                    <a:pt x="1069" y="1114"/>
                  </a:lnTo>
                  <a:lnTo>
                    <a:pt x="871" y="1084"/>
                  </a:lnTo>
                  <a:lnTo>
                    <a:pt x="672" y="1053"/>
                  </a:lnTo>
                  <a:lnTo>
                    <a:pt x="474" y="1053"/>
                  </a:lnTo>
                  <a:lnTo>
                    <a:pt x="291" y="1069"/>
                  </a:lnTo>
                  <a:lnTo>
                    <a:pt x="214" y="1099"/>
                  </a:lnTo>
                  <a:lnTo>
                    <a:pt x="138" y="1130"/>
                  </a:lnTo>
                  <a:lnTo>
                    <a:pt x="92" y="1160"/>
                  </a:lnTo>
                  <a:lnTo>
                    <a:pt x="47" y="1221"/>
                  </a:lnTo>
                  <a:lnTo>
                    <a:pt x="16" y="1282"/>
                  </a:lnTo>
                  <a:lnTo>
                    <a:pt x="1" y="1359"/>
                  </a:lnTo>
                  <a:lnTo>
                    <a:pt x="16" y="1389"/>
                  </a:lnTo>
                  <a:lnTo>
                    <a:pt x="47" y="1435"/>
                  </a:lnTo>
                  <a:lnTo>
                    <a:pt x="92" y="1465"/>
                  </a:lnTo>
                  <a:lnTo>
                    <a:pt x="153" y="1496"/>
                  </a:lnTo>
                  <a:lnTo>
                    <a:pt x="337" y="1572"/>
                  </a:lnTo>
                  <a:lnTo>
                    <a:pt x="550" y="1649"/>
                  </a:lnTo>
                  <a:lnTo>
                    <a:pt x="779" y="1740"/>
                  </a:lnTo>
                  <a:lnTo>
                    <a:pt x="1008" y="1847"/>
                  </a:lnTo>
                  <a:lnTo>
                    <a:pt x="1100" y="1908"/>
                  </a:lnTo>
                  <a:lnTo>
                    <a:pt x="1206" y="1969"/>
                  </a:lnTo>
                  <a:lnTo>
                    <a:pt x="1298" y="2045"/>
                  </a:lnTo>
                  <a:lnTo>
                    <a:pt x="1359" y="2122"/>
                  </a:lnTo>
                  <a:lnTo>
                    <a:pt x="1451" y="2213"/>
                  </a:lnTo>
                  <a:lnTo>
                    <a:pt x="1573" y="2351"/>
                  </a:lnTo>
                  <a:lnTo>
                    <a:pt x="1664" y="2412"/>
                  </a:lnTo>
                  <a:lnTo>
                    <a:pt x="1741" y="2457"/>
                  </a:lnTo>
                  <a:lnTo>
                    <a:pt x="1832" y="2488"/>
                  </a:lnTo>
                  <a:lnTo>
                    <a:pt x="1908" y="2488"/>
                  </a:lnTo>
                  <a:lnTo>
                    <a:pt x="1969" y="2442"/>
                  </a:lnTo>
                  <a:lnTo>
                    <a:pt x="2030" y="2381"/>
                  </a:lnTo>
                  <a:lnTo>
                    <a:pt x="2076" y="2259"/>
                  </a:lnTo>
                  <a:lnTo>
                    <a:pt x="2107" y="2106"/>
                  </a:lnTo>
                  <a:lnTo>
                    <a:pt x="2107" y="1923"/>
                  </a:lnTo>
                  <a:lnTo>
                    <a:pt x="2076" y="1710"/>
                  </a:lnTo>
                  <a:lnTo>
                    <a:pt x="2046" y="1588"/>
                  </a:lnTo>
                  <a:lnTo>
                    <a:pt x="2015" y="1465"/>
                  </a:lnTo>
                  <a:lnTo>
                    <a:pt x="1954" y="1328"/>
                  </a:lnTo>
                  <a:lnTo>
                    <a:pt x="1893" y="1175"/>
                  </a:lnTo>
                  <a:lnTo>
                    <a:pt x="1756" y="931"/>
                  </a:lnTo>
                  <a:lnTo>
                    <a:pt x="1573" y="687"/>
                  </a:lnTo>
                  <a:lnTo>
                    <a:pt x="1374" y="458"/>
                  </a:lnTo>
                  <a:lnTo>
                    <a:pt x="1176" y="260"/>
                  </a:lnTo>
                  <a:lnTo>
                    <a:pt x="1069" y="168"/>
                  </a:lnTo>
                  <a:lnTo>
                    <a:pt x="978" y="107"/>
                  </a:lnTo>
                  <a:lnTo>
                    <a:pt x="871" y="46"/>
                  </a:lnTo>
                  <a:lnTo>
                    <a:pt x="794" y="16"/>
                  </a:lnTo>
                  <a:lnTo>
                    <a:pt x="7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38"/>
            <p:cNvSpPr/>
            <p:nvPr/>
          </p:nvSpPr>
          <p:spPr>
            <a:xfrm>
              <a:off x="6954950" y="2390900"/>
              <a:ext cx="135075" cy="169800"/>
            </a:xfrm>
            <a:custGeom>
              <a:rect b="b" l="l" r="r" t="t"/>
              <a:pathLst>
                <a:path extrusionOk="0" h="6792" w="5403">
                  <a:moveTo>
                    <a:pt x="1115" y="1"/>
                  </a:moveTo>
                  <a:lnTo>
                    <a:pt x="596" y="3175"/>
                  </a:lnTo>
                  <a:lnTo>
                    <a:pt x="1" y="6791"/>
                  </a:lnTo>
                  <a:lnTo>
                    <a:pt x="5403" y="6791"/>
                  </a:lnTo>
                  <a:lnTo>
                    <a:pt x="4518" y="16"/>
                  </a:lnTo>
                  <a:lnTo>
                    <a:pt x="111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38"/>
            <p:cNvSpPr/>
            <p:nvPr/>
          </p:nvSpPr>
          <p:spPr>
            <a:xfrm>
              <a:off x="6592525" y="2275700"/>
              <a:ext cx="155675" cy="189250"/>
            </a:xfrm>
            <a:custGeom>
              <a:rect b="b" l="l" r="r" t="t"/>
              <a:pathLst>
                <a:path extrusionOk="0" h="7570" w="6227">
                  <a:moveTo>
                    <a:pt x="2946" y="0"/>
                  </a:moveTo>
                  <a:lnTo>
                    <a:pt x="2824" y="31"/>
                  </a:lnTo>
                  <a:lnTo>
                    <a:pt x="2778" y="61"/>
                  </a:lnTo>
                  <a:lnTo>
                    <a:pt x="2732" y="92"/>
                  </a:lnTo>
                  <a:lnTo>
                    <a:pt x="2701" y="137"/>
                  </a:lnTo>
                  <a:lnTo>
                    <a:pt x="2686" y="183"/>
                  </a:lnTo>
                  <a:lnTo>
                    <a:pt x="2671" y="244"/>
                  </a:lnTo>
                  <a:lnTo>
                    <a:pt x="2656" y="321"/>
                  </a:lnTo>
                  <a:lnTo>
                    <a:pt x="2671" y="595"/>
                  </a:lnTo>
                  <a:lnTo>
                    <a:pt x="2640" y="855"/>
                  </a:lnTo>
                  <a:lnTo>
                    <a:pt x="2595" y="1129"/>
                  </a:lnTo>
                  <a:lnTo>
                    <a:pt x="2503" y="1389"/>
                  </a:lnTo>
                  <a:lnTo>
                    <a:pt x="2411" y="1633"/>
                  </a:lnTo>
                  <a:lnTo>
                    <a:pt x="2274" y="1862"/>
                  </a:lnTo>
                  <a:lnTo>
                    <a:pt x="2122" y="2091"/>
                  </a:lnTo>
                  <a:lnTo>
                    <a:pt x="1954" y="2304"/>
                  </a:lnTo>
                  <a:lnTo>
                    <a:pt x="1771" y="2503"/>
                  </a:lnTo>
                  <a:lnTo>
                    <a:pt x="1603" y="2716"/>
                  </a:lnTo>
                  <a:lnTo>
                    <a:pt x="1435" y="2930"/>
                  </a:lnTo>
                  <a:lnTo>
                    <a:pt x="1252" y="3128"/>
                  </a:lnTo>
                  <a:lnTo>
                    <a:pt x="1069" y="3327"/>
                  </a:lnTo>
                  <a:lnTo>
                    <a:pt x="870" y="3495"/>
                  </a:lnTo>
                  <a:lnTo>
                    <a:pt x="748" y="3571"/>
                  </a:lnTo>
                  <a:lnTo>
                    <a:pt x="641" y="3647"/>
                  </a:lnTo>
                  <a:lnTo>
                    <a:pt x="504" y="3708"/>
                  </a:lnTo>
                  <a:lnTo>
                    <a:pt x="382" y="3769"/>
                  </a:lnTo>
                  <a:lnTo>
                    <a:pt x="336" y="3785"/>
                  </a:lnTo>
                  <a:lnTo>
                    <a:pt x="306" y="3815"/>
                  </a:lnTo>
                  <a:lnTo>
                    <a:pt x="290" y="3861"/>
                  </a:lnTo>
                  <a:lnTo>
                    <a:pt x="290" y="3907"/>
                  </a:lnTo>
                  <a:lnTo>
                    <a:pt x="0" y="6608"/>
                  </a:lnTo>
                  <a:lnTo>
                    <a:pt x="0" y="6654"/>
                  </a:lnTo>
                  <a:lnTo>
                    <a:pt x="0" y="6684"/>
                  </a:lnTo>
                  <a:lnTo>
                    <a:pt x="16" y="6715"/>
                  </a:lnTo>
                  <a:lnTo>
                    <a:pt x="61" y="6730"/>
                  </a:lnTo>
                  <a:lnTo>
                    <a:pt x="153" y="6745"/>
                  </a:lnTo>
                  <a:lnTo>
                    <a:pt x="229" y="6760"/>
                  </a:lnTo>
                  <a:lnTo>
                    <a:pt x="306" y="6806"/>
                  </a:lnTo>
                  <a:lnTo>
                    <a:pt x="367" y="6837"/>
                  </a:lnTo>
                  <a:lnTo>
                    <a:pt x="489" y="6943"/>
                  </a:lnTo>
                  <a:lnTo>
                    <a:pt x="611" y="7050"/>
                  </a:lnTo>
                  <a:lnTo>
                    <a:pt x="672" y="7096"/>
                  </a:lnTo>
                  <a:lnTo>
                    <a:pt x="748" y="7142"/>
                  </a:lnTo>
                  <a:lnTo>
                    <a:pt x="824" y="7172"/>
                  </a:lnTo>
                  <a:lnTo>
                    <a:pt x="901" y="7188"/>
                  </a:lnTo>
                  <a:lnTo>
                    <a:pt x="4487" y="7554"/>
                  </a:lnTo>
                  <a:lnTo>
                    <a:pt x="4578" y="7569"/>
                  </a:lnTo>
                  <a:lnTo>
                    <a:pt x="4685" y="7569"/>
                  </a:lnTo>
                  <a:lnTo>
                    <a:pt x="4792" y="7554"/>
                  </a:lnTo>
                  <a:lnTo>
                    <a:pt x="4884" y="7508"/>
                  </a:lnTo>
                  <a:lnTo>
                    <a:pt x="4990" y="7447"/>
                  </a:lnTo>
                  <a:lnTo>
                    <a:pt x="5113" y="7371"/>
                  </a:lnTo>
                  <a:lnTo>
                    <a:pt x="5204" y="7279"/>
                  </a:lnTo>
                  <a:lnTo>
                    <a:pt x="5265" y="7188"/>
                  </a:lnTo>
                  <a:lnTo>
                    <a:pt x="5296" y="7081"/>
                  </a:lnTo>
                  <a:lnTo>
                    <a:pt x="5280" y="6974"/>
                  </a:lnTo>
                  <a:lnTo>
                    <a:pt x="5250" y="6867"/>
                  </a:lnTo>
                  <a:lnTo>
                    <a:pt x="5189" y="6760"/>
                  </a:lnTo>
                  <a:lnTo>
                    <a:pt x="5082" y="6654"/>
                  </a:lnTo>
                  <a:lnTo>
                    <a:pt x="5052" y="6608"/>
                  </a:lnTo>
                  <a:lnTo>
                    <a:pt x="5052" y="6592"/>
                  </a:lnTo>
                  <a:lnTo>
                    <a:pt x="5067" y="6562"/>
                  </a:lnTo>
                  <a:lnTo>
                    <a:pt x="5097" y="6547"/>
                  </a:lnTo>
                  <a:lnTo>
                    <a:pt x="5235" y="6516"/>
                  </a:lnTo>
                  <a:lnTo>
                    <a:pt x="5357" y="6455"/>
                  </a:lnTo>
                  <a:lnTo>
                    <a:pt x="5464" y="6364"/>
                  </a:lnTo>
                  <a:lnTo>
                    <a:pt x="5540" y="6272"/>
                  </a:lnTo>
                  <a:lnTo>
                    <a:pt x="5601" y="6165"/>
                  </a:lnTo>
                  <a:lnTo>
                    <a:pt x="5631" y="6058"/>
                  </a:lnTo>
                  <a:lnTo>
                    <a:pt x="5631" y="5936"/>
                  </a:lnTo>
                  <a:lnTo>
                    <a:pt x="5601" y="5829"/>
                  </a:lnTo>
                  <a:lnTo>
                    <a:pt x="5540" y="5738"/>
                  </a:lnTo>
                  <a:lnTo>
                    <a:pt x="5525" y="5707"/>
                  </a:lnTo>
                  <a:lnTo>
                    <a:pt x="5494" y="5692"/>
                  </a:lnTo>
                  <a:lnTo>
                    <a:pt x="5433" y="5662"/>
                  </a:lnTo>
                  <a:lnTo>
                    <a:pt x="5372" y="5631"/>
                  </a:lnTo>
                  <a:lnTo>
                    <a:pt x="5357" y="5601"/>
                  </a:lnTo>
                  <a:lnTo>
                    <a:pt x="5357" y="5555"/>
                  </a:lnTo>
                  <a:lnTo>
                    <a:pt x="5372" y="5524"/>
                  </a:lnTo>
                  <a:lnTo>
                    <a:pt x="5387" y="5494"/>
                  </a:lnTo>
                  <a:lnTo>
                    <a:pt x="5464" y="5463"/>
                  </a:lnTo>
                  <a:lnTo>
                    <a:pt x="5540" y="5463"/>
                  </a:lnTo>
                  <a:lnTo>
                    <a:pt x="5601" y="5433"/>
                  </a:lnTo>
                  <a:lnTo>
                    <a:pt x="5723" y="5356"/>
                  </a:lnTo>
                  <a:lnTo>
                    <a:pt x="5815" y="5265"/>
                  </a:lnTo>
                  <a:lnTo>
                    <a:pt x="5876" y="5158"/>
                  </a:lnTo>
                  <a:lnTo>
                    <a:pt x="5921" y="5051"/>
                  </a:lnTo>
                  <a:lnTo>
                    <a:pt x="5937" y="4944"/>
                  </a:lnTo>
                  <a:lnTo>
                    <a:pt x="5921" y="4838"/>
                  </a:lnTo>
                  <a:lnTo>
                    <a:pt x="5860" y="4731"/>
                  </a:lnTo>
                  <a:lnTo>
                    <a:pt x="5784" y="4639"/>
                  </a:lnTo>
                  <a:lnTo>
                    <a:pt x="5738" y="4624"/>
                  </a:lnTo>
                  <a:lnTo>
                    <a:pt x="5692" y="4593"/>
                  </a:lnTo>
                  <a:lnTo>
                    <a:pt x="5647" y="4563"/>
                  </a:lnTo>
                  <a:lnTo>
                    <a:pt x="5647" y="4548"/>
                  </a:lnTo>
                  <a:lnTo>
                    <a:pt x="5647" y="4517"/>
                  </a:lnTo>
                  <a:lnTo>
                    <a:pt x="5662" y="4487"/>
                  </a:lnTo>
                  <a:lnTo>
                    <a:pt x="5677" y="4471"/>
                  </a:lnTo>
                  <a:lnTo>
                    <a:pt x="5723" y="4456"/>
                  </a:lnTo>
                  <a:lnTo>
                    <a:pt x="5784" y="4441"/>
                  </a:lnTo>
                  <a:lnTo>
                    <a:pt x="5830" y="4441"/>
                  </a:lnTo>
                  <a:lnTo>
                    <a:pt x="5921" y="4395"/>
                  </a:lnTo>
                  <a:lnTo>
                    <a:pt x="5998" y="4334"/>
                  </a:lnTo>
                  <a:lnTo>
                    <a:pt x="6074" y="4273"/>
                  </a:lnTo>
                  <a:lnTo>
                    <a:pt x="6135" y="4197"/>
                  </a:lnTo>
                  <a:lnTo>
                    <a:pt x="6181" y="4105"/>
                  </a:lnTo>
                  <a:lnTo>
                    <a:pt x="6211" y="4014"/>
                  </a:lnTo>
                  <a:lnTo>
                    <a:pt x="6227" y="3922"/>
                  </a:lnTo>
                  <a:lnTo>
                    <a:pt x="6227" y="3815"/>
                  </a:lnTo>
                  <a:lnTo>
                    <a:pt x="6211" y="3739"/>
                  </a:lnTo>
                  <a:lnTo>
                    <a:pt x="6196" y="3663"/>
                  </a:lnTo>
                  <a:lnTo>
                    <a:pt x="6150" y="3601"/>
                  </a:lnTo>
                  <a:lnTo>
                    <a:pt x="6104" y="3556"/>
                  </a:lnTo>
                  <a:lnTo>
                    <a:pt x="6028" y="3525"/>
                  </a:lnTo>
                  <a:lnTo>
                    <a:pt x="5952" y="3495"/>
                  </a:lnTo>
                  <a:lnTo>
                    <a:pt x="5845" y="3464"/>
                  </a:lnTo>
                  <a:lnTo>
                    <a:pt x="5738" y="3449"/>
                  </a:lnTo>
                  <a:lnTo>
                    <a:pt x="3464" y="3205"/>
                  </a:lnTo>
                  <a:lnTo>
                    <a:pt x="3358" y="3205"/>
                  </a:lnTo>
                  <a:lnTo>
                    <a:pt x="3312" y="3189"/>
                  </a:lnTo>
                  <a:lnTo>
                    <a:pt x="3266" y="3174"/>
                  </a:lnTo>
                  <a:lnTo>
                    <a:pt x="3388" y="2808"/>
                  </a:lnTo>
                  <a:lnTo>
                    <a:pt x="3480" y="2442"/>
                  </a:lnTo>
                  <a:lnTo>
                    <a:pt x="3556" y="2198"/>
                  </a:lnTo>
                  <a:lnTo>
                    <a:pt x="3632" y="1938"/>
                  </a:lnTo>
                  <a:lnTo>
                    <a:pt x="3693" y="1694"/>
                  </a:lnTo>
                  <a:lnTo>
                    <a:pt x="3709" y="1572"/>
                  </a:lnTo>
                  <a:lnTo>
                    <a:pt x="3709" y="1435"/>
                  </a:lnTo>
                  <a:lnTo>
                    <a:pt x="3678" y="1129"/>
                  </a:lnTo>
                  <a:lnTo>
                    <a:pt x="3632" y="824"/>
                  </a:lnTo>
                  <a:lnTo>
                    <a:pt x="3556" y="519"/>
                  </a:lnTo>
                  <a:lnTo>
                    <a:pt x="3449" y="229"/>
                  </a:lnTo>
                  <a:lnTo>
                    <a:pt x="3403" y="168"/>
                  </a:lnTo>
                  <a:lnTo>
                    <a:pt x="3358" y="107"/>
                  </a:lnTo>
                  <a:lnTo>
                    <a:pt x="3297" y="61"/>
                  </a:lnTo>
                  <a:lnTo>
                    <a:pt x="3236" y="31"/>
                  </a:lnTo>
                  <a:lnTo>
                    <a:pt x="3159" y="15"/>
                  </a:lnTo>
                  <a:lnTo>
                    <a:pt x="30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38"/>
            <p:cNvSpPr/>
            <p:nvPr/>
          </p:nvSpPr>
          <p:spPr>
            <a:xfrm>
              <a:off x="6522700" y="2356575"/>
              <a:ext cx="69475" cy="100725"/>
            </a:xfrm>
            <a:custGeom>
              <a:rect b="b" l="l" r="r" t="t"/>
              <a:pathLst>
                <a:path extrusionOk="0" h="4029" w="2779">
                  <a:moveTo>
                    <a:pt x="459" y="0"/>
                  </a:moveTo>
                  <a:lnTo>
                    <a:pt x="428" y="15"/>
                  </a:lnTo>
                  <a:lnTo>
                    <a:pt x="397" y="31"/>
                  </a:lnTo>
                  <a:lnTo>
                    <a:pt x="382" y="92"/>
                  </a:lnTo>
                  <a:lnTo>
                    <a:pt x="367" y="168"/>
                  </a:lnTo>
                  <a:lnTo>
                    <a:pt x="184" y="1877"/>
                  </a:lnTo>
                  <a:lnTo>
                    <a:pt x="92" y="2732"/>
                  </a:lnTo>
                  <a:lnTo>
                    <a:pt x="1" y="3586"/>
                  </a:lnTo>
                  <a:lnTo>
                    <a:pt x="1" y="3678"/>
                  </a:lnTo>
                  <a:lnTo>
                    <a:pt x="16" y="3754"/>
                  </a:lnTo>
                  <a:lnTo>
                    <a:pt x="46" y="3770"/>
                  </a:lnTo>
                  <a:lnTo>
                    <a:pt x="77" y="3800"/>
                  </a:lnTo>
                  <a:lnTo>
                    <a:pt x="169" y="3815"/>
                  </a:lnTo>
                  <a:lnTo>
                    <a:pt x="1191" y="3907"/>
                  </a:lnTo>
                  <a:lnTo>
                    <a:pt x="2198" y="4029"/>
                  </a:lnTo>
                  <a:lnTo>
                    <a:pt x="2290" y="4029"/>
                  </a:lnTo>
                  <a:lnTo>
                    <a:pt x="2351" y="3998"/>
                  </a:lnTo>
                  <a:lnTo>
                    <a:pt x="2381" y="3953"/>
                  </a:lnTo>
                  <a:lnTo>
                    <a:pt x="2397" y="3861"/>
                  </a:lnTo>
                  <a:lnTo>
                    <a:pt x="2763" y="412"/>
                  </a:lnTo>
                  <a:lnTo>
                    <a:pt x="2778" y="336"/>
                  </a:lnTo>
                  <a:lnTo>
                    <a:pt x="2748" y="275"/>
                  </a:lnTo>
                  <a:lnTo>
                    <a:pt x="2717" y="244"/>
                  </a:lnTo>
                  <a:lnTo>
                    <a:pt x="2625" y="229"/>
                  </a:lnTo>
                  <a:lnTo>
                    <a:pt x="1588" y="122"/>
                  </a:lnTo>
                  <a:lnTo>
                    <a:pt x="53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38"/>
            <p:cNvSpPr/>
            <p:nvPr/>
          </p:nvSpPr>
          <p:spPr>
            <a:xfrm>
              <a:off x="6468525" y="2119650"/>
              <a:ext cx="109150" cy="143100"/>
            </a:xfrm>
            <a:custGeom>
              <a:rect b="b" l="l" r="r" t="t"/>
              <a:pathLst>
                <a:path extrusionOk="0" h="5724" w="4366">
                  <a:moveTo>
                    <a:pt x="1176" y="1"/>
                  </a:moveTo>
                  <a:lnTo>
                    <a:pt x="1069" y="46"/>
                  </a:lnTo>
                  <a:lnTo>
                    <a:pt x="1023" y="62"/>
                  </a:lnTo>
                  <a:lnTo>
                    <a:pt x="962" y="107"/>
                  </a:lnTo>
                  <a:lnTo>
                    <a:pt x="932" y="184"/>
                  </a:lnTo>
                  <a:lnTo>
                    <a:pt x="916" y="260"/>
                  </a:lnTo>
                  <a:lnTo>
                    <a:pt x="932" y="336"/>
                  </a:lnTo>
                  <a:lnTo>
                    <a:pt x="993" y="535"/>
                  </a:lnTo>
                  <a:lnTo>
                    <a:pt x="1038" y="733"/>
                  </a:lnTo>
                  <a:lnTo>
                    <a:pt x="1054" y="931"/>
                  </a:lnTo>
                  <a:lnTo>
                    <a:pt x="1054" y="1145"/>
                  </a:lnTo>
                  <a:lnTo>
                    <a:pt x="1038" y="1343"/>
                  </a:lnTo>
                  <a:lnTo>
                    <a:pt x="993" y="1542"/>
                  </a:lnTo>
                  <a:lnTo>
                    <a:pt x="932" y="1740"/>
                  </a:lnTo>
                  <a:lnTo>
                    <a:pt x="855" y="1939"/>
                  </a:lnTo>
                  <a:lnTo>
                    <a:pt x="687" y="2320"/>
                  </a:lnTo>
                  <a:lnTo>
                    <a:pt x="535" y="2686"/>
                  </a:lnTo>
                  <a:lnTo>
                    <a:pt x="443" y="2870"/>
                  </a:lnTo>
                  <a:lnTo>
                    <a:pt x="321" y="3037"/>
                  </a:lnTo>
                  <a:lnTo>
                    <a:pt x="199" y="3205"/>
                  </a:lnTo>
                  <a:lnTo>
                    <a:pt x="31" y="3343"/>
                  </a:lnTo>
                  <a:lnTo>
                    <a:pt x="1" y="3373"/>
                  </a:lnTo>
                  <a:lnTo>
                    <a:pt x="1" y="3404"/>
                  </a:lnTo>
                  <a:lnTo>
                    <a:pt x="1" y="3480"/>
                  </a:lnTo>
                  <a:lnTo>
                    <a:pt x="398" y="5494"/>
                  </a:lnTo>
                  <a:lnTo>
                    <a:pt x="413" y="5555"/>
                  </a:lnTo>
                  <a:lnTo>
                    <a:pt x="428" y="5571"/>
                  </a:lnTo>
                  <a:lnTo>
                    <a:pt x="596" y="5571"/>
                  </a:lnTo>
                  <a:lnTo>
                    <a:pt x="703" y="5586"/>
                  </a:lnTo>
                  <a:lnTo>
                    <a:pt x="932" y="5677"/>
                  </a:lnTo>
                  <a:lnTo>
                    <a:pt x="993" y="5708"/>
                  </a:lnTo>
                  <a:lnTo>
                    <a:pt x="1054" y="5723"/>
                  </a:lnTo>
                  <a:lnTo>
                    <a:pt x="1115" y="5723"/>
                  </a:lnTo>
                  <a:lnTo>
                    <a:pt x="1176" y="5708"/>
                  </a:lnTo>
                  <a:lnTo>
                    <a:pt x="3862" y="5189"/>
                  </a:lnTo>
                  <a:lnTo>
                    <a:pt x="3938" y="5174"/>
                  </a:lnTo>
                  <a:lnTo>
                    <a:pt x="4014" y="5143"/>
                  </a:lnTo>
                  <a:lnTo>
                    <a:pt x="4075" y="5113"/>
                  </a:lnTo>
                  <a:lnTo>
                    <a:pt x="4136" y="5067"/>
                  </a:lnTo>
                  <a:lnTo>
                    <a:pt x="4197" y="4991"/>
                  </a:lnTo>
                  <a:lnTo>
                    <a:pt x="4274" y="4914"/>
                  </a:lnTo>
                  <a:lnTo>
                    <a:pt x="4319" y="4823"/>
                  </a:lnTo>
                  <a:lnTo>
                    <a:pt x="4335" y="4731"/>
                  </a:lnTo>
                  <a:lnTo>
                    <a:pt x="4335" y="4655"/>
                  </a:lnTo>
                  <a:lnTo>
                    <a:pt x="4304" y="4579"/>
                  </a:lnTo>
                  <a:lnTo>
                    <a:pt x="4258" y="4518"/>
                  </a:lnTo>
                  <a:lnTo>
                    <a:pt x="4197" y="4441"/>
                  </a:lnTo>
                  <a:lnTo>
                    <a:pt x="4091" y="4396"/>
                  </a:lnTo>
                  <a:lnTo>
                    <a:pt x="4060" y="4380"/>
                  </a:lnTo>
                  <a:lnTo>
                    <a:pt x="4060" y="4350"/>
                  </a:lnTo>
                  <a:lnTo>
                    <a:pt x="4060" y="4335"/>
                  </a:lnTo>
                  <a:lnTo>
                    <a:pt x="4075" y="4319"/>
                  </a:lnTo>
                  <a:lnTo>
                    <a:pt x="4182" y="4258"/>
                  </a:lnTo>
                  <a:lnTo>
                    <a:pt x="4258" y="4182"/>
                  </a:lnTo>
                  <a:lnTo>
                    <a:pt x="4304" y="4106"/>
                  </a:lnTo>
                  <a:lnTo>
                    <a:pt x="4350" y="4014"/>
                  </a:lnTo>
                  <a:lnTo>
                    <a:pt x="4365" y="3922"/>
                  </a:lnTo>
                  <a:lnTo>
                    <a:pt x="4350" y="3846"/>
                  </a:lnTo>
                  <a:lnTo>
                    <a:pt x="4335" y="3755"/>
                  </a:lnTo>
                  <a:lnTo>
                    <a:pt x="4289" y="3694"/>
                  </a:lnTo>
                  <a:lnTo>
                    <a:pt x="4228" y="3633"/>
                  </a:lnTo>
                  <a:lnTo>
                    <a:pt x="4182" y="3617"/>
                  </a:lnTo>
                  <a:lnTo>
                    <a:pt x="4121" y="3602"/>
                  </a:lnTo>
                  <a:lnTo>
                    <a:pt x="4075" y="3587"/>
                  </a:lnTo>
                  <a:lnTo>
                    <a:pt x="4060" y="3571"/>
                  </a:lnTo>
                  <a:lnTo>
                    <a:pt x="4045" y="3541"/>
                  </a:lnTo>
                  <a:lnTo>
                    <a:pt x="4060" y="3510"/>
                  </a:lnTo>
                  <a:lnTo>
                    <a:pt x="4060" y="3495"/>
                  </a:lnTo>
                  <a:lnTo>
                    <a:pt x="4106" y="3465"/>
                  </a:lnTo>
                  <a:lnTo>
                    <a:pt x="4152" y="3434"/>
                  </a:lnTo>
                  <a:lnTo>
                    <a:pt x="4197" y="3404"/>
                  </a:lnTo>
                  <a:lnTo>
                    <a:pt x="4274" y="3327"/>
                  </a:lnTo>
                  <a:lnTo>
                    <a:pt x="4319" y="3236"/>
                  </a:lnTo>
                  <a:lnTo>
                    <a:pt x="4335" y="3144"/>
                  </a:lnTo>
                  <a:lnTo>
                    <a:pt x="4350" y="3053"/>
                  </a:lnTo>
                  <a:lnTo>
                    <a:pt x="4335" y="2976"/>
                  </a:lnTo>
                  <a:lnTo>
                    <a:pt x="4289" y="2900"/>
                  </a:lnTo>
                  <a:lnTo>
                    <a:pt x="4228" y="2839"/>
                  </a:lnTo>
                  <a:lnTo>
                    <a:pt x="4152" y="2793"/>
                  </a:lnTo>
                  <a:lnTo>
                    <a:pt x="4075" y="2778"/>
                  </a:lnTo>
                  <a:lnTo>
                    <a:pt x="4045" y="2763"/>
                  </a:lnTo>
                  <a:lnTo>
                    <a:pt x="4029" y="2717"/>
                  </a:lnTo>
                  <a:lnTo>
                    <a:pt x="4029" y="2686"/>
                  </a:lnTo>
                  <a:lnTo>
                    <a:pt x="4060" y="2656"/>
                  </a:lnTo>
                  <a:lnTo>
                    <a:pt x="4136" y="2625"/>
                  </a:lnTo>
                  <a:lnTo>
                    <a:pt x="4197" y="2580"/>
                  </a:lnTo>
                  <a:lnTo>
                    <a:pt x="4243" y="2519"/>
                  </a:lnTo>
                  <a:lnTo>
                    <a:pt x="4289" y="2457"/>
                  </a:lnTo>
                  <a:lnTo>
                    <a:pt x="4304" y="2381"/>
                  </a:lnTo>
                  <a:lnTo>
                    <a:pt x="4319" y="2305"/>
                  </a:lnTo>
                  <a:lnTo>
                    <a:pt x="4319" y="2229"/>
                  </a:lnTo>
                  <a:lnTo>
                    <a:pt x="4319" y="2152"/>
                  </a:lnTo>
                  <a:lnTo>
                    <a:pt x="4289" y="2076"/>
                  </a:lnTo>
                  <a:lnTo>
                    <a:pt x="4258" y="2030"/>
                  </a:lnTo>
                  <a:lnTo>
                    <a:pt x="4228" y="1984"/>
                  </a:lnTo>
                  <a:lnTo>
                    <a:pt x="4182" y="1954"/>
                  </a:lnTo>
                  <a:lnTo>
                    <a:pt x="4136" y="1939"/>
                  </a:lnTo>
                  <a:lnTo>
                    <a:pt x="4075" y="1923"/>
                  </a:lnTo>
                  <a:lnTo>
                    <a:pt x="4014" y="1908"/>
                  </a:lnTo>
                  <a:lnTo>
                    <a:pt x="3862" y="1923"/>
                  </a:lnTo>
                  <a:lnTo>
                    <a:pt x="2152" y="2259"/>
                  </a:lnTo>
                  <a:lnTo>
                    <a:pt x="2076" y="2274"/>
                  </a:lnTo>
                  <a:lnTo>
                    <a:pt x="2000" y="2274"/>
                  </a:lnTo>
                  <a:lnTo>
                    <a:pt x="2000" y="1984"/>
                  </a:lnTo>
                  <a:lnTo>
                    <a:pt x="2000" y="1694"/>
                  </a:lnTo>
                  <a:lnTo>
                    <a:pt x="2000" y="1496"/>
                  </a:lnTo>
                  <a:lnTo>
                    <a:pt x="2000" y="1313"/>
                  </a:lnTo>
                  <a:lnTo>
                    <a:pt x="1969" y="1115"/>
                  </a:lnTo>
                  <a:lnTo>
                    <a:pt x="1939" y="916"/>
                  </a:lnTo>
                  <a:lnTo>
                    <a:pt x="1847" y="703"/>
                  </a:lnTo>
                  <a:lnTo>
                    <a:pt x="1740" y="489"/>
                  </a:lnTo>
                  <a:lnTo>
                    <a:pt x="1618" y="291"/>
                  </a:lnTo>
                  <a:lnTo>
                    <a:pt x="1481" y="92"/>
                  </a:lnTo>
                  <a:lnTo>
                    <a:pt x="1389" y="31"/>
                  </a:lnTo>
                  <a:lnTo>
                    <a:pt x="1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38"/>
            <p:cNvSpPr/>
            <p:nvPr/>
          </p:nvSpPr>
          <p:spPr>
            <a:xfrm>
              <a:off x="6415875" y="2200525"/>
              <a:ext cx="58025" cy="79375"/>
            </a:xfrm>
            <a:custGeom>
              <a:rect b="b" l="l" r="r" t="t"/>
              <a:pathLst>
                <a:path extrusionOk="0" h="3175" w="2321">
                  <a:moveTo>
                    <a:pt x="1740" y="1"/>
                  </a:moveTo>
                  <a:lnTo>
                    <a:pt x="1679" y="16"/>
                  </a:lnTo>
                  <a:lnTo>
                    <a:pt x="886" y="169"/>
                  </a:lnTo>
                  <a:lnTo>
                    <a:pt x="108" y="306"/>
                  </a:lnTo>
                  <a:lnTo>
                    <a:pt x="47" y="336"/>
                  </a:lnTo>
                  <a:lnTo>
                    <a:pt x="16" y="367"/>
                  </a:lnTo>
                  <a:lnTo>
                    <a:pt x="1" y="413"/>
                  </a:lnTo>
                  <a:lnTo>
                    <a:pt x="16" y="459"/>
                  </a:lnTo>
                  <a:lnTo>
                    <a:pt x="260" y="1756"/>
                  </a:lnTo>
                  <a:lnTo>
                    <a:pt x="504" y="3038"/>
                  </a:lnTo>
                  <a:lnTo>
                    <a:pt x="535" y="3099"/>
                  </a:lnTo>
                  <a:lnTo>
                    <a:pt x="550" y="3144"/>
                  </a:lnTo>
                  <a:lnTo>
                    <a:pt x="611" y="3175"/>
                  </a:lnTo>
                  <a:lnTo>
                    <a:pt x="688" y="3160"/>
                  </a:lnTo>
                  <a:lnTo>
                    <a:pt x="1435" y="3007"/>
                  </a:lnTo>
                  <a:lnTo>
                    <a:pt x="2198" y="2870"/>
                  </a:lnTo>
                  <a:lnTo>
                    <a:pt x="2275" y="2854"/>
                  </a:lnTo>
                  <a:lnTo>
                    <a:pt x="2305" y="2824"/>
                  </a:lnTo>
                  <a:lnTo>
                    <a:pt x="2320" y="2763"/>
                  </a:lnTo>
                  <a:lnTo>
                    <a:pt x="2320" y="2702"/>
                  </a:lnTo>
                  <a:lnTo>
                    <a:pt x="1817" y="108"/>
                  </a:lnTo>
                  <a:lnTo>
                    <a:pt x="1802" y="47"/>
                  </a:lnTo>
                  <a:lnTo>
                    <a:pt x="1771" y="16"/>
                  </a:lnTo>
                  <a:lnTo>
                    <a:pt x="1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38"/>
            <p:cNvSpPr/>
            <p:nvPr/>
          </p:nvSpPr>
          <p:spPr>
            <a:xfrm>
              <a:off x="5365975" y="3429750"/>
              <a:ext cx="2015900" cy="245325"/>
            </a:xfrm>
            <a:custGeom>
              <a:rect b="b" l="l" r="r" t="t"/>
              <a:pathLst>
                <a:path extrusionOk="0" h="9813" w="80636">
                  <a:moveTo>
                    <a:pt x="38243" y="0"/>
                  </a:moveTo>
                  <a:lnTo>
                    <a:pt x="36198" y="16"/>
                  </a:lnTo>
                  <a:lnTo>
                    <a:pt x="34168" y="46"/>
                  </a:lnTo>
                  <a:lnTo>
                    <a:pt x="32184" y="92"/>
                  </a:lnTo>
                  <a:lnTo>
                    <a:pt x="30246" y="153"/>
                  </a:lnTo>
                  <a:lnTo>
                    <a:pt x="28324" y="214"/>
                  </a:lnTo>
                  <a:lnTo>
                    <a:pt x="26447" y="290"/>
                  </a:lnTo>
                  <a:lnTo>
                    <a:pt x="24615" y="382"/>
                  </a:lnTo>
                  <a:lnTo>
                    <a:pt x="22830" y="474"/>
                  </a:lnTo>
                  <a:lnTo>
                    <a:pt x="21090" y="580"/>
                  </a:lnTo>
                  <a:lnTo>
                    <a:pt x="19411" y="702"/>
                  </a:lnTo>
                  <a:lnTo>
                    <a:pt x="17779" y="840"/>
                  </a:lnTo>
                  <a:lnTo>
                    <a:pt x="16192" y="977"/>
                  </a:lnTo>
                  <a:lnTo>
                    <a:pt x="14666" y="1114"/>
                  </a:lnTo>
                  <a:lnTo>
                    <a:pt x="13201" y="1267"/>
                  </a:lnTo>
                  <a:lnTo>
                    <a:pt x="11812" y="1435"/>
                  </a:lnTo>
                  <a:lnTo>
                    <a:pt x="10469" y="1603"/>
                  </a:lnTo>
                  <a:lnTo>
                    <a:pt x="9202" y="1786"/>
                  </a:lnTo>
                  <a:lnTo>
                    <a:pt x="8012" y="1969"/>
                  </a:lnTo>
                  <a:lnTo>
                    <a:pt x="6883" y="2152"/>
                  </a:lnTo>
                  <a:lnTo>
                    <a:pt x="5830" y="2351"/>
                  </a:lnTo>
                  <a:lnTo>
                    <a:pt x="4868" y="2564"/>
                  </a:lnTo>
                  <a:lnTo>
                    <a:pt x="3968" y="2778"/>
                  </a:lnTo>
                  <a:lnTo>
                    <a:pt x="3159" y="2991"/>
                  </a:lnTo>
                  <a:lnTo>
                    <a:pt x="2442" y="3220"/>
                  </a:lnTo>
                  <a:lnTo>
                    <a:pt x="1816" y="3449"/>
                  </a:lnTo>
                  <a:lnTo>
                    <a:pt x="1526" y="3556"/>
                  </a:lnTo>
                  <a:lnTo>
                    <a:pt x="1267" y="3678"/>
                  </a:lnTo>
                  <a:lnTo>
                    <a:pt x="1038" y="3800"/>
                  </a:lnTo>
                  <a:lnTo>
                    <a:pt x="824" y="3907"/>
                  </a:lnTo>
                  <a:lnTo>
                    <a:pt x="626" y="4029"/>
                  </a:lnTo>
                  <a:lnTo>
                    <a:pt x="458" y="4151"/>
                  </a:lnTo>
                  <a:lnTo>
                    <a:pt x="321" y="4273"/>
                  </a:lnTo>
                  <a:lnTo>
                    <a:pt x="199" y="4395"/>
                  </a:lnTo>
                  <a:lnTo>
                    <a:pt x="122" y="4518"/>
                  </a:lnTo>
                  <a:lnTo>
                    <a:pt x="46" y="4655"/>
                  </a:lnTo>
                  <a:lnTo>
                    <a:pt x="16" y="4777"/>
                  </a:lnTo>
                  <a:lnTo>
                    <a:pt x="0" y="4899"/>
                  </a:lnTo>
                  <a:lnTo>
                    <a:pt x="16" y="5021"/>
                  </a:lnTo>
                  <a:lnTo>
                    <a:pt x="46" y="5158"/>
                  </a:lnTo>
                  <a:lnTo>
                    <a:pt x="122" y="5281"/>
                  </a:lnTo>
                  <a:lnTo>
                    <a:pt x="199" y="5403"/>
                  </a:lnTo>
                  <a:lnTo>
                    <a:pt x="321" y="5525"/>
                  </a:lnTo>
                  <a:lnTo>
                    <a:pt x="458" y="5647"/>
                  </a:lnTo>
                  <a:lnTo>
                    <a:pt x="626" y="5769"/>
                  </a:lnTo>
                  <a:lnTo>
                    <a:pt x="824" y="5891"/>
                  </a:lnTo>
                  <a:lnTo>
                    <a:pt x="1038" y="6013"/>
                  </a:lnTo>
                  <a:lnTo>
                    <a:pt x="1267" y="6120"/>
                  </a:lnTo>
                  <a:lnTo>
                    <a:pt x="1526" y="6242"/>
                  </a:lnTo>
                  <a:lnTo>
                    <a:pt x="1816" y="6364"/>
                  </a:lnTo>
                  <a:lnTo>
                    <a:pt x="2442" y="6593"/>
                  </a:lnTo>
                  <a:lnTo>
                    <a:pt x="3159" y="6807"/>
                  </a:lnTo>
                  <a:lnTo>
                    <a:pt x="3968" y="7020"/>
                  </a:lnTo>
                  <a:lnTo>
                    <a:pt x="4868" y="7234"/>
                  </a:lnTo>
                  <a:lnTo>
                    <a:pt x="5830" y="7447"/>
                  </a:lnTo>
                  <a:lnTo>
                    <a:pt x="6883" y="7646"/>
                  </a:lnTo>
                  <a:lnTo>
                    <a:pt x="8012" y="7829"/>
                  </a:lnTo>
                  <a:lnTo>
                    <a:pt x="9202" y="8027"/>
                  </a:lnTo>
                  <a:lnTo>
                    <a:pt x="10469" y="8195"/>
                  </a:lnTo>
                  <a:lnTo>
                    <a:pt x="11812" y="8363"/>
                  </a:lnTo>
                  <a:lnTo>
                    <a:pt x="13201" y="8531"/>
                  </a:lnTo>
                  <a:lnTo>
                    <a:pt x="14666" y="8684"/>
                  </a:lnTo>
                  <a:lnTo>
                    <a:pt x="16192" y="8836"/>
                  </a:lnTo>
                  <a:lnTo>
                    <a:pt x="17779" y="8974"/>
                  </a:lnTo>
                  <a:lnTo>
                    <a:pt x="19411" y="9096"/>
                  </a:lnTo>
                  <a:lnTo>
                    <a:pt x="21090" y="9218"/>
                  </a:lnTo>
                  <a:lnTo>
                    <a:pt x="22830" y="9325"/>
                  </a:lnTo>
                  <a:lnTo>
                    <a:pt x="24615" y="9416"/>
                  </a:lnTo>
                  <a:lnTo>
                    <a:pt x="26447" y="9508"/>
                  </a:lnTo>
                  <a:lnTo>
                    <a:pt x="28324" y="9584"/>
                  </a:lnTo>
                  <a:lnTo>
                    <a:pt x="30246" y="9645"/>
                  </a:lnTo>
                  <a:lnTo>
                    <a:pt x="32184" y="9706"/>
                  </a:lnTo>
                  <a:lnTo>
                    <a:pt x="34168" y="9752"/>
                  </a:lnTo>
                  <a:lnTo>
                    <a:pt x="36198" y="9782"/>
                  </a:lnTo>
                  <a:lnTo>
                    <a:pt x="38243" y="9798"/>
                  </a:lnTo>
                  <a:lnTo>
                    <a:pt x="40318" y="9813"/>
                  </a:lnTo>
                  <a:lnTo>
                    <a:pt x="42394" y="9798"/>
                  </a:lnTo>
                  <a:lnTo>
                    <a:pt x="44438" y="9782"/>
                  </a:lnTo>
                  <a:lnTo>
                    <a:pt x="46453" y="9752"/>
                  </a:lnTo>
                  <a:lnTo>
                    <a:pt x="48437" y="9706"/>
                  </a:lnTo>
                  <a:lnTo>
                    <a:pt x="50390" y="9645"/>
                  </a:lnTo>
                  <a:lnTo>
                    <a:pt x="52298" y="9584"/>
                  </a:lnTo>
                  <a:lnTo>
                    <a:pt x="54175" y="9508"/>
                  </a:lnTo>
                  <a:lnTo>
                    <a:pt x="56006" y="9416"/>
                  </a:lnTo>
                  <a:lnTo>
                    <a:pt x="57791" y="9325"/>
                  </a:lnTo>
                  <a:lnTo>
                    <a:pt x="59531" y="9218"/>
                  </a:lnTo>
                  <a:lnTo>
                    <a:pt x="61225" y="9096"/>
                  </a:lnTo>
                  <a:lnTo>
                    <a:pt x="62858" y="8974"/>
                  </a:lnTo>
                  <a:lnTo>
                    <a:pt x="64445" y="8836"/>
                  </a:lnTo>
                  <a:lnTo>
                    <a:pt x="65956" y="8684"/>
                  </a:lnTo>
                  <a:lnTo>
                    <a:pt x="67421" y="8531"/>
                  </a:lnTo>
                  <a:lnTo>
                    <a:pt x="68825" y="8363"/>
                  </a:lnTo>
                  <a:lnTo>
                    <a:pt x="70152" y="8195"/>
                  </a:lnTo>
                  <a:lnTo>
                    <a:pt x="71419" y="8027"/>
                  </a:lnTo>
                  <a:lnTo>
                    <a:pt x="72624" y="7829"/>
                  </a:lnTo>
                  <a:lnTo>
                    <a:pt x="73754" y="7646"/>
                  </a:lnTo>
                  <a:lnTo>
                    <a:pt x="74791" y="7447"/>
                  </a:lnTo>
                  <a:lnTo>
                    <a:pt x="75768" y="7234"/>
                  </a:lnTo>
                  <a:lnTo>
                    <a:pt x="76653" y="7020"/>
                  </a:lnTo>
                  <a:lnTo>
                    <a:pt x="77462" y="6807"/>
                  </a:lnTo>
                  <a:lnTo>
                    <a:pt x="78179" y="6593"/>
                  </a:lnTo>
                  <a:lnTo>
                    <a:pt x="78820" y="6364"/>
                  </a:lnTo>
                  <a:lnTo>
                    <a:pt x="79110" y="6242"/>
                  </a:lnTo>
                  <a:lnTo>
                    <a:pt x="79369" y="6120"/>
                  </a:lnTo>
                  <a:lnTo>
                    <a:pt x="79598" y="6013"/>
                  </a:lnTo>
                  <a:lnTo>
                    <a:pt x="79812" y="5891"/>
                  </a:lnTo>
                  <a:lnTo>
                    <a:pt x="79995" y="5769"/>
                  </a:lnTo>
                  <a:lnTo>
                    <a:pt x="80163" y="5647"/>
                  </a:lnTo>
                  <a:lnTo>
                    <a:pt x="80316" y="5525"/>
                  </a:lnTo>
                  <a:lnTo>
                    <a:pt x="80422" y="5403"/>
                  </a:lnTo>
                  <a:lnTo>
                    <a:pt x="80514" y="5281"/>
                  </a:lnTo>
                  <a:lnTo>
                    <a:pt x="80575" y="5158"/>
                  </a:lnTo>
                  <a:lnTo>
                    <a:pt x="80621" y="5021"/>
                  </a:lnTo>
                  <a:lnTo>
                    <a:pt x="80636" y="4899"/>
                  </a:lnTo>
                  <a:lnTo>
                    <a:pt x="80621" y="4777"/>
                  </a:lnTo>
                  <a:lnTo>
                    <a:pt x="80575" y="4655"/>
                  </a:lnTo>
                  <a:lnTo>
                    <a:pt x="80514" y="4518"/>
                  </a:lnTo>
                  <a:lnTo>
                    <a:pt x="80422" y="4395"/>
                  </a:lnTo>
                  <a:lnTo>
                    <a:pt x="80316" y="4273"/>
                  </a:lnTo>
                  <a:lnTo>
                    <a:pt x="80163" y="4151"/>
                  </a:lnTo>
                  <a:lnTo>
                    <a:pt x="79995" y="4029"/>
                  </a:lnTo>
                  <a:lnTo>
                    <a:pt x="79812" y="3907"/>
                  </a:lnTo>
                  <a:lnTo>
                    <a:pt x="79598" y="3800"/>
                  </a:lnTo>
                  <a:lnTo>
                    <a:pt x="79369" y="3678"/>
                  </a:lnTo>
                  <a:lnTo>
                    <a:pt x="79110" y="3556"/>
                  </a:lnTo>
                  <a:lnTo>
                    <a:pt x="78820" y="3449"/>
                  </a:lnTo>
                  <a:lnTo>
                    <a:pt x="78179" y="3220"/>
                  </a:lnTo>
                  <a:lnTo>
                    <a:pt x="77462" y="2991"/>
                  </a:lnTo>
                  <a:lnTo>
                    <a:pt x="76653" y="2778"/>
                  </a:lnTo>
                  <a:lnTo>
                    <a:pt x="75768" y="2564"/>
                  </a:lnTo>
                  <a:lnTo>
                    <a:pt x="74791" y="2351"/>
                  </a:lnTo>
                  <a:lnTo>
                    <a:pt x="73754" y="2152"/>
                  </a:lnTo>
                  <a:lnTo>
                    <a:pt x="72624" y="1969"/>
                  </a:lnTo>
                  <a:lnTo>
                    <a:pt x="71419" y="1786"/>
                  </a:lnTo>
                  <a:lnTo>
                    <a:pt x="70152" y="1603"/>
                  </a:lnTo>
                  <a:lnTo>
                    <a:pt x="68825" y="1435"/>
                  </a:lnTo>
                  <a:lnTo>
                    <a:pt x="67421" y="1267"/>
                  </a:lnTo>
                  <a:lnTo>
                    <a:pt x="65956" y="1114"/>
                  </a:lnTo>
                  <a:lnTo>
                    <a:pt x="64445" y="977"/>
                  </a:lnTo>
                  <a:lnTo>
                    <a:pt x="62858" y="840"/>
                  </a:lnTo>
                  <a:lnTo>
                    <a:pt x="61225" y="702"/>
                  </a:lnTo>
                  <a:lnTo>
                    <a:pt x="59531" y="580"/>
                  </a:lnTo>
                  <a:lnTo>
                    <a:pt x="57791" y="474"/>
                  </a:lnTo>
                  <a:lnTo>
                    <a:pt x="56006" y="382"/>
                  </a:lnTo>
                  <a:lnTo>
                    <a:pt x="54175" y="290"/>
                  </a:lnTo>
                  <a:lnTo>
                    <a:pt x="52298" y="214"/>
                  </a:lnTo>
                  <a:lnTo>
                    <a:pt x="50390" y="153"/>
                  </a:lnTo>
                  <a:lnTo>
                    <a:pt x="48437" y="92"/>
                  </a:lnTo>
                  <a:lnTo>
                    <a:pt x="46453" y="46"/>
                  </a:lnTo>
                  <a:lnTo>
                    <a:pt x="44438" y="16"/>
                  </a:lnTo>
                  <a:lnTo>
                    <a:pt x="423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38"/>
            <p:cNvSpPr/>
            <p:nvPr/>
          </p:nvSpPr>
          <p:spPr>
            <a:xfrm>
              <a:off x="5440750" y="3239375"/>
              <a:ext cx="1865975" cy="4600"/>
            </a:xfrm>
            <a:custGeom>
              <a:rect b="b" l="l" r="r" t="t"/>
              <a:pathLst>
                <a:path extrusionOk="0" h="184" w="74639">
                  <a:moveTo>
                    <a:pt x="37327" y="1"/>
                  </a:moveTo>
                  <a:lnTo>
                    <a:pt x="18664" y="31"/>
                  </a:lnTo>
                  <a:lnTo>
                    <a:pt x="9340" y="46"/>
                  </a:lnTo>
                  <a:lnTo>
                    <a:pt x="0" y="92"/>
                  </a:lnTo>
                  <a:lnTo>
                    <a:pt x="9340" y="138"/>
                  </a:lnTo>
                  <a:lnTo>
                    <a:pt x="18664" y="153"/>
                  </a:lnTo>
                  <a:lnTo>
                    <a:pt x="37327" y="184"/>
                  </a:lnTo>
                  <a:lnTo>
                    <a:pt x="55991" y="153"/>
                  </a:lnTo>
                  <a:lnTo>
                    <a:pt x="65315" y="138"/>
                  </a:lnTo>
                  <a:lnTo>
                    <a:pt x="74639" y="92"/>
                  </a:lnTo>
                  <a:lnTo>
                    <a:pt x="65315" y="46"/>
                  </a:lnTo>
                  <a:lnTo>
                    <a:pt x="55991" y="31"/>
                  </a:lnTo>
                  <a:lnTo>
                    <a:pt x="373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38"/>
            <p:cNvSpPr/>
            <p:nvPr/>
          </p:nvSpPr>
          <p:spPr>
            <a:xfrm>
              <a:off x="5643700" y="2764400"/>
              <a:ext cx="210625" cy="141575"/>
            </a:xfrm>
            <a:custGeom>
              <a:rect b="b" l="l" r="r" t="t"/>
              <a:pathLst>
                <a:path extrusionOk="0" h="5663" w="8425">
                  <a:moveTo>
                    <a:pt x="4533" y="0"/>
                  </a:moveTo>
                  <a:lnTo>
                    <a:pt x="4304" y="16"/>
                  </a:lnTo>
                  <a:lnTo>
                    <a:pt x="4075" y="46"/>
                  </a:lnTo>
                  <a:lnTo>
                    <a:pt x="3862" y="92"/>
                  </a:lnTo>
                  <a:lnTo>
                    <a:pt x="3648" y="138"/>
                  </a:lnTo>
                  <a:lnTo>
                    <a:pt x="3434" y="199"/>
                  </a:lnTo>
                  <a:lnTo>
                    <a:pt x="3221" y="275"/>
                  </a:lnTo>
                  <a:lnTo>
                    <a:pt x="3007" y="367"/>
                  </a:lnTo>
                  <a:lnTo>
                    <a:pt x="2809" y="458"/>
                  </a:lnTo>
                  <a:lnTo>
                    <a:pt x="2610" y="565"/>
                  </a:lnTo>
                  <a:lnTo>
                    <a:pt x="2412" y="672"/>
                  </a:lnTo>
                  <a:lnTo>
                    <a:pt x="2214" y="794"/>
                  </a:lnTo>
                  <a:lnTo>
                    <a:pt x="2030" y="931"/>
                  </a:lnTo>
                  <a:lnTo>
                    <a:pt x="1847" y="1084"/>
                  </a:lnTo>
                  <a:lnTo>
                    <a:pt x="1664" y="1237"/>
                  </a:lnTo>
                  <a:lnTo>
                    <a:pt x="1496" y="1389"/>
                  </a:lnTo>
                  <a:lnTo>
                    <a:pt x="1313" y="1572"/>
                  </a:lnTo>
                  <a:lnTo>
                    <a:pt x="1145" y="1755"/>
                  </a:lnTo>
                  <a:lnTo>
                    <a:pt x="993" y="1939"/>
                  </a:lnTo>
                  <a:lnTo>
                    <a:pt x="825" y="2137"/>
                  </a:lnTo>
                  <a:lnTo>
                    <a:pt x="535" y="2564"/>
                  </a:lnTo>
                  <a:lnTo>
                    <a:pt x="260" y="3022"/>
                  </a:lnTo>
                  <a:lnTo>
                    <a:pt x="1" y="3510"/>
                  </a:lnTo>
                  <a:lnTo>
                    <a:pt x="230" y="3373"/>
                  </a:lnTo>
                  <a:lnTo>
                    <a:pt x="474" y="3266"/>
                  </a:lnTo>
                  <a:lnTo>
                    <a:pt x="794" y="3144"/>
                  </a:lnTo>
                  <a:lnTo>
                    <a:pt x="978" y="3083"/>
                  </a:lnTo>
                  <a:lnTo>
                    <a:pt x="1161" y="3053"/>
                  </a:lnTo>
                  <a:lnTo>
                    <a:pt x="1359" y="3022"/>
                  </a:lnTo>
                  <a:lnTo>
                    <a:pt x="1557" y="3007"/>
                  </a:lnTo>
                  <a:lnTo>
                    <a:pt x="1756" y="3007"/>
                  </a:lnTo>
                  <a:lnTo>
                    <a:pt x="1969" y="3037"/>
                  </a:lnTo>
                  <a:lnTo>
                    <a:pt x="2168" y="3098"/>
                  </a:lnTo>
                  <a:lnTo>
                    <a:pt x="2351" y="3175"/>
                  </a:lnTo>
                  <a:lnTo>
                    <a:pt x="2565" y="3312"/>
                  </a:lnTo>
                  <a:lnTo>
                    <a:pt x="2778" y="3480"/>
                  </a:lnTo>
                  <a:lnTo>
                    <a:pt x="3022" y="3678"/>
                  </a:lnTo>
                  <a:lnTo>
                    <a:pt x="3282" y="3892"/>
                  </a:lnTo>
                  <a:lnTo>
                    <a:pt x="3831" y="4380"/>
                  </a:lnTo>
                  <a:lnTo>
                    <a:pt x="4136" y="4640"/>
                  </a:lnTo>
                  <a:lnTo>
                    <a:pt x="4457" y="4869"/>
                  </a:lnTo>
                  <a:lnTo>
                    <a:pt x="4777" y="5097"/>
                  </a:lnTo>
                  <a:lnTo>
                    <a:pt x="5113" y="5296"/>
                  </a:lnTo>
                  <a:lnTo>
                    <a:pt x="5281" y="5372"/>
                  </a:lnTo>
                  <a:lnTo>
                    <a:pt x="5449" y="5448"/>
                  </a:lnTo>
                  <a:lnTo>
                    <a:pt x="5617" y="5525"/>
                  </a:lnTo>
                  <a:lnTo>
                    <a:pt x="5800" y="5571"/>
                  </a:lnTo>
                  <a:lnTo>
                    <a:pt x="5968" y="5616"/>
                  </a:lnTo>
                  <a:lnTo>
                    <a:pt x="6151" y="5647"/>
                  </a:lnTo>
                  <a:lnTo>
                    <a:pt x="6319" y="5662"/>
                  </a:lnTo>
                  <a:lnTo>
                    <a:pt x="6502" y="5662"/>
                  </a:lnTo>
                  <a:lnTo>
                    <a:pt x="6685" y="5632"/>
                  </a:lnTo>
                  <a:lnTo>
                    <a:pt x="6868" y="5601"/>
                  </a:lnTo>
                  <a:lnTo>
                    <a:pt x="7051" y="5540"/>
                  </a:lnTo>
                  <a:lnTo>
                    <a:pt x="7219" y="5464"/>
                  </a:lnTo>
                  <a:lnTo>
                    <a:pt x="7402" y="5372"/>
                  </a:lnTo>
                  <a:lnTo>
                    <a:pt x="7555" y="5265"/>
                  </a:lnTo>
                  <a:lnTo>
                    <a:pt x="7707" y="5143"/>
                  </a:lnTo>
                  <a:lnTo>
                    <a:pt x="7845" y="5021"/>
                  </a:lnTo>
                  <a:lnTo>
                    <a:pt x="7952" y="4869"/>
                  </a:lnTo>
                  <a:lnTo>
                    <a:pt x="8058" y="4716"/>
                  </a:lnTo>
                  <a:lnTo>
                    <a:pt x="8150" y="4548"/>
                  </a:lnTo>
                  <a:lnTo>
                    <a:pt x="8241" y="4365"/>
                  </a:lnTo>
                  <a:lnTo>
                    <a:pt x="8302" y="4182"/>
                  </a:lnTo>
                  <a:lnTo>
                    <a:pt x="8348" y="3999"/>
                  </a:lnTo>
                  <a:lnTo>
                    <a:pt x="8394" y="3800"/>
                  </a:lnTo>
                  <a:lnTo>
                    <a:pt x="8425" y="3602"/>
                  </a:lnTo>
                  <a:lnTo>
                    <a:pt x="8425" y="3404"/>
                  </a:lnTo>
                  <a:lnTo>
                    <a:pt x="8425" y="3190"/>
                  </a:lnTo>
                  <a:lnTo>
                    <a:pt x="8409" y="2992"/>
                  </a:lnTo>
                  <a:lnTo>
                    <a:pt x="8394" y="2778"/>
                  </a:lnTo>
                  <a:lnTo>
                    <a:pt x="8348" y="2579"/>
                  </a:lnTo>
                  <a:lnTo>
                    <a:pt x="8287" y="2366"/>
                  </a:lnTo>
                  <a:lnTo>
                    <a:pt x="8226" y="2167"/>
                  </a:lnTo>
                  <a:lnTo>
                    <a:pt x="8150" y="1969"/>
                  </a:lnTo>
                  <a:lnTo>
                    <a:pt x="8058" y="1771"/>
                  </a:lnTo>
                  <a:lnTo>
                    <a:pt x="7952" y="1572"/>
                  </a:lnTo>
                  <a:lnTo>
                    <a:pt x="7829" y="1389"/>
                  </a:lnTo>
                  <a:lnTo>
                    <a:pt x="7692" y="1221"/>
                  </a:lnTo>
                  <a:lnTo>
                    <a:pt x="7555" y="1053"/>
                  </a:lnTo>
                  <a:lnTo>
                    <a:pt x="7387" y="901"/>
                  </a:lnTo>
                  <a:lnTo>
                    <a:pt x="7219" y="748"/>
                  </a:lnTo>
                  <a:lnTo>
                    <a:pt x="7036" y="611"/>
                  </a:lnTo>
                  <a:lnTo>
                    <a:pt x="6838" y="489"/>
                  </a:lnTo>
                  <a:lnTo>
                    <a:pt x="6624" y="382"/>
                  </a:lnTo>
                  <a:lnTo>
                    <a:pt x="6410" y="275"/>
                  </a:lnTo>
                  <a:lnTo>
                    <a:pt x="6166" y="199"/>
                  </a:lnTo>
                  <a:lnTo>
                    <a:pt x="5937" y="138"/>
                  </a:lnTo>
                  <a:lnTo>
                    <a:pt x="5693" y="92"/>
                  </a:lnTo>
                  <a:lnTo>
                    <a:pt x="5449" y="46"/>
                  </a:lnTo>
                  <a:lnTo>
                    <a:pt x="5220" y="16"/>
                  </a:lnTo>
                  <a:lnTo>
                    <a:pt x="49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38"/>
            <p:cNvSpPr/>
            <p:nvPr/>
          </p:nvSpPr>
          <p:spPr>
            <a:xfrm>
              <a:off x="5611650" y="2780800"/>
              <a:ext cx="210250" cy="274725"/>
            </a:xfrm>
            <a:custGeom>
              <a:rect b="b" l="l" r="r" t="t"/>
              <a:pathLst>
                <a:path extrusionOk="0" h="10989" w="8410">
                  <a:moveTo>
                    <a:pt x="5891" y="1"/>
                  </a:moveTo>
                  <a:lnTo>
                    <a:pt x="5663" y="31"/>
                  </a:lnTo>
                  <a:lnTo>
                    <a:pt x="5449" y="62"/>
                  </a:lnTo>
                  <a:lnTo>
                    <a:pt x="5220" y="92"/>
                  </a:lnTo>
                  <a:lnTo>
                    <a:pt x="5037" y="138"/>
                  </a:lnTo>
                  <a:lnTo>
                    <a:pt x="4854" y="199"/>
                  </a:lnTo>
                  <a:lnTo>
                    <a:pt x="4686" y="275"/>
                  </a:lnTo>
                  <a:lnTo>
                    <a:pt x="4533" y="352"/>
                  </a:lnTo>
                  <a:lnTo>
                    <a:pt x="4365" y="443"/>
                  </a:lnTo>
                  <a:lnTo>
                    <a:pt x="4213" y="550"/>
                  </a:lnTo>
                  <a:lnTo>
                    <a:pt x="4076" y="672"/>
                  </a:lnTo>
                  <a:lnTo>
                    <a:pt x="3938" y="794"/>
                  </a:lnTo>
                  <a:lnTo>
                    <a:pt x="3648" y="886"/>
                  </a:lnTo>
                  <a:lnTo>
                    <a:pt x="3374" y="993"/>
                  </a:lnTo>
                  <a:lnTo>
                    <a:pt x="3114" y="1130"/>
                  </a:lnTo>
                  <a:lnTo>
                    <a:pt x="2855" y="1267"/>
                  </a:lnTo>
                  <a:lnTo>
                    <a:pt x="2519" y="1496"/>
                  </a:lnTo>
                  <a:lnTo>
                    <a:pt x="2198" y="1740"/>
                  </a:lnTo>
                  <a:lnTo>
                    <a:pt x="1909" y="2015"/>
                  </a:lnTo>
                  <a:lnTo>
                    <a:pt x="1634" y="2305"/>
                  </a:lnTo>
                  <a:lnTo>
                    <a:pt x="1374" y="2625"/>
                  </a:lnTo>
                  <a:lnTo>
                    <a:pt x="1146" y="2946"/>
                  </a:lnTo>
                  <a:lnTo>
                    <a:pt x="947" y="3297"/>
                  </a:lnTo>
                  <a:lnTo>
                    <a:pt x="779" y="3663"/>
                  </a:lnTo>
                  <a:lnTo>
                    <a:pt x="611" y="4075"/>
                  </a:lnTo>
                  <a:lnTo>
                    <a:pt x="474" y="4487"/>
                  </a:lnTo>
                  <a:lnTo>
                    <a:pt x="367" y="4915"/>
                  </a:lnTo>
                  <a:lnTo>
                    <a:pt x="276" y="5342"/>
                  </a:lnTo>
                  <a:lnTo>
                    <a:pt x="215" y="5769"/>
                  </a:lnTo>
                  <a:lnTo>
                    <a:pt x="169" y="6212"/>
                  </a:lnTo>
                  <a:lnTo>
                    <a:pt x="138" y="6654"/>
                  </a:lnTo>
                  <a:lnTo>
                    <a:pt x="108" y="7097"/>
                  </a:lnTo>
                  <a:lnTo>
                    <a:pt x="47" y="9035"/>
                  </a:lnTo>
                  <a:lnTo>
                    <a:pt x="16" y="9523"/>
                  </a:lnTo>
                  <a:lnTo>
                    <a:pt x="16" y="10011"/>
                  </a:lnTo>
                  <a:lnTo>
                    <a:pt x="1" y="10240"/>
                  </a:lnTo>
                  <a:lnTo>
                    <a:pt x="16" y="10469"/>
                  </a:lnTo>
                  <a:lnTo>
                    <a:pt x="32" y="10698"/>
                  </a:lnTo>
                  <a:lnTo>
                    <a:pt x="47" y="10927"/>
                  </a:lnTo>
                  <a:lnTo>
                    <a:pt x="62" y="10958"/>
                  </a:lnTo>
                  <a:lnTo>
                    <a:pt x="77" y="10973"/>
                  </a:lnTo>
                  <a:lnTo>
                    <a:pt x="108" y="10988"/>
                  </a:lnTo>
                  <a:lnTo>
                    <a:pt x="138" y="10988"/>
                  </a:lnTo>
                  <a:lnTo>
                    <a:pt x="169" y="10973"/>
                  </a:lnTo>
                  <a:lnTo>
                    <a:pt x="199" y="10958"/>
                  </a:lnTo>
                  <a:lnTo>
                    <a:pt x="215" y="10942"/>
                  </a:lnTo>
                  <a:lnTo>
                    <a:pt x="215" y="10912"/>
                  </a:lnTo>
                  <a:lnTo>
                    <a:pt x="260" y="10393"/>
                  </a:lnTo>
                  <a:lnTo>
                    <a:pt x="306" y="9874"/>
                  </a:lnTo>
                  <a:lnTo>
                    <a:pt x="352" y="8852"/>
                  </a:lnTo>
                  <a:lnTo>
                    <a:pt x="398" y="7814"/>
                  </a:lnTo>
                  <a:lnTo>
                    <a:pt x="459" y="6776"/>
                  </a:lnTo>
                  <a:lnTo>
                    <a:pt x="489" y="6379"/>
                  </a:lnTo>
                  <a:lnTo>
                    <a:pt x="535" y="5967"/>
                  </a:lnTo>
                  <a:lnTo>
                    <a:pt x="596" y="5571"/>
                  </a:lnTo>
                  <a:lnTo>
                    <a:pt x="672" y="5159"/>
                  </a:lnTo>
                  <a:lnTo>
                    <a:pt x="779" y="4777"/>
                  </a:lnTo>
                  <a:lnTo>
                    <a:pt x="901" y="4380"/>
                  </a:lnTo>
                  <a:lnTo>
                    <a:pt x="1039" y="3999"/>
                  </a:lnTo>
                  <a:lnTo>
                    <a:pt x="1207" y="3617"/>
                  </a:lnTo>
                  <a:lnTo>
                    <a:pt x="1374" y="3282"/>
                  </a:lnTo>
                  <a:lnTo>
                    <a:pt x="1573" y="2961"/>
                  </a:lnTo>
                  <a:lnTo>
                    <a:pt x="1802" y="2656"/>
                  </a:lnTo>
                  <a:lnTo>
                    <a:pt x="2046" y="2366"/>
                  </a:lnTo>
                  <a:lnTo>
                    <a:pt x="2305" y="2091"/>
                  </a:lnTo>
                  <a:lnTo>
                    <a:pt x="2595" y="1847"/>
                  </a:lnTo>
                  <a:lnTo>
                    <a:pt x="2900" y="1618"/>
                  </a:lnTo>
                  <a:lnTo>
                    <a:pt x="3221" y="1420"/>
                  </a:lnTo>
                  <a:lnTo>
                    <a:pt x="3404" y="1328"/>
                  </a:lnTo>
                  <a:lnTo>
                    <a:pt x="3587" y="1237"/>
                  </a:lnTo>
                  <a:lnTo>
                    <a:pt x="3770" y="1160"/>
                  </a:lnTo>
                  <a:lnTo>
                    <a:pt x="3953" y="1084"/>
                  </a:lnTo>
                  <a:lnTo>
                    <a:pt x="4152" y="1023"/>
                  </a:lnTo>
                  <a:lnTo>
                    <a:pt x="4335" y="977"/>
                  </a:lnTo>
                  <a:lnTo>
                    <a:pt x="4533" y="932"/>
                  </a:lnTo>
                  <a:lnTo>
                    <a:pt x="4732" y="901"/>
                  </a:lnTo>
                  <a:lnTo>
                    <a:pt x="4762" y="1145"/>
                  </a:lnTo>
                  <a:lnTo>
                    <a:pt x="4808" y="1389"/>
                  </a:lnTo>
                  <a:lnTo>
                    <a:pt x="4869" y="1634"/>
                  </a:lnTo>
                  <a:lnTo>
                    <a:pt x="4961" y="1862"/>
                  </a:lnTo>
                  <a:lnTo>
                    <a:pt x="5159" y="2320"/>
                  </a:lnTo>
                  <a:lnTo>
                    <a:pt x="5403" y="2778"/>
                  </a:lnTo>
                  <a:lnTo>
                    <a:pt x="5418" y="2778"/>
                  </a:lnTo>
                  <a:lnTo>
                    <a:pt x="5434" y="2763"/>
                  </a:lnTo>
                  <a:lnTo>
                    <a:pt x="5312" y="2549"/>
                  </a:lnTo>
                  <a:lnTo>
                    <a:pt x="5205" y="2320"/>
                  </a:lnTo>
                  <a:lnTo>
                    <a:pt x="5113" y="2091"/>
                  </a:lnTo>
                  <a:lnTo>
                    <a:pt x="5037" y="1847"/>
                  </a:lnTo>
                  <a:lnTo>
                    <a:pt x="4976" y="1618"/>
                  </a:lnTo>
                  <a:lnTo>
                    <a:pt x="4930" y="1374"/>
                  </a:lnTo>
                  <a:lnTo>
                    <a:pt x="4839" y="886"/>
                  </a:lnTo>
                  <a:lnTo>
                    <a:pt x="5067" y="871"/>
                  </a:lnTo>
                  <a:lnTo>
                    <a:pt x="5296" y="871"/>
                  </a:lnTo>
                  <a:lnTo>
                    <a:pt x="5510" y="886"/>
                  </a:lnTo>
                  <a:lnTo>
                    <a:pt x="5739" y="901"/>
                  </a:lnTo>
                  <a:lnTo>
                    <a:pt x="5739" y="1038"/>
                  </a:lnTo>
                  <a:lnTo>
                    <a:pt x="5754" y="1176"/>
                  </a:lnTo>
                  <a:lnTo>
                    <a:pt x="5785" y="1389"/>
                  </a:lnTo>
                  <a:lnTo>
                    <a:pt x="5830" y="1618"/>
                  </a:lnTo>
                  <a:lnTo>
                    <a:pt x="5922" y="2015"/>
                  </a:lnTo>
                  <a:lnTo>
                    <a:pt x="6059" y="2412"/>
                  </a:lnTo>
                  <a:lnTo>
                    <a:pt x="6212" y="2793"/>
                  </a:lnTo>
                  <a:lnTo>
                    <a:pt x="6410" y="3175"/>
                  </a:lnTo>
                  <a:lnTo>
                    <a:pt x="6517" y="3358"/>
                  </a:lnTo>
                  <a:lnTo>
                    <a:pt x="6639" y="3526"/>
                  </a:lnTo>
                  <a:lnTo>
                    <a:pt x="6883" y="3892"/>
                  </a:lnTo>
                  <a:lnTo>
                    <a:pt x="6914" y="3892"/>
                  </a:lnTo>
                  <a:lnTo>
                    <a:pt x="6914" y="3877"/>
                  </a:lnTo>
                  <a:lnTo>
                    <a:pt x="6914" y="3862"/>
                  </a:lnTo>
                  <a:lnTo>
                    <a:pt x="6792" y="3694"/>
                  </a:lnTo>
                  <a:lnTo>
                    <a:pt x="6670" y="3511"/>
                  </a:lnTo>
                  <a:lnTo>
                    <a:pt x="6563" y="3327"/>
                  </a:lnTo>
                  <a:lnTo>
                    <a:pt x="6471" y="3144"/>
                  </a:lnTo>
                  <a:lnTo>
                    <a:pt x="6304" y="2763"/>
                  </a:lnTo>
                  <a:lnTo>
                    <a:pt x="6166" y="2381"/>
                  </a:lnTo>
                  <a:lnTo>
                    <a:pt x="6044" y="1985"/>
                  </a:lnTo>
                  <a:lnTo>
                    <a:pt x="5953" y="1588"/>
                  </a:lnTo>
                  <a:lnTo>
                    <a:pt x="5891" y="1206"/>
                  </a:lnTo>
                  <a:lnTo>
                    <a:pt x="5861" y="932"/>
                  </a:lnTo>
                  <a:lnTo>
                    <a:pt x="5861" y="932"/>
                  </a:lnTo>
                  <a:lnTo>
                    <a:pt x="6029" y="977"/>
                  </a:lnTo>
                  <a:lnTo>
                    <a:pt x="6212" y="1023"/>
                  </a:lnTo>
                  <a:lnTo>
                    <a:pt x="6380" y="1069"/>
                  </a:lnTo>
                  <a:lnTo>
                    <a:pt x="6532" y="1130"/>
                  </a:lnTo>
                  <a:lnTo>
                    <a:pt x="6700" y="1206"/>
                  </a:lnTo>
                  <a:lnTo>
                    <a:pt x="6853" y="1283"/>
                  </a:lnTo>
                  <a:lnTo>
                    <a:pt x="7005" y="1374"/>
                  </a:lnTo>
                  <a:lnTo>
                    <a:pt x="7158" y="1481"/>
                  </a:lnTo>
                  <a:lnTo>
                    <a:pt x="7295" y="1588"/>
                  </a:lnTo>
                  <a:lnTo>
                    <a:pt x="7418" y="1695"/>
                  </a:lnTo>
                  <a:lnTo>
                    <a:pt x="7555" y="1817"/>
                  </a:lnTo>
                  <a:lnTo>
                    <a:pt x="7677" y="1939"/>
                  </a:lnTo>
                  <a:lnTo>
                    <a:pt x="7784" y="2076"/>
                  </a:lnTo>
                  <a:lnTo>
                    <a:pt x="7891" y="2213"/>
                  </a:lnTo>
                  <a:lnTo>
                    <a:pt x="7982" y="2366"/>
                  </a:lnTo>
                  <a:lnTo>
                    <a:pt x="8074" y="2519"/>
                  </a:lnTo>
                  <a:lnTo>
                    <a:pt x="8165" y="2671"/>
                  </a:lnTo>
                  <a:lnTo>
                    <a:pt x="8165" y="2686"/>
                  </a:lnTo>
                  <a:lnTo>
                    <a:pt x="8181" y="2686"/>
                  </a:lnTo>
                  <a:lnTo>
                    <a:pt x="8181" y="2656"/>
                  </a:lnTo>
                  <a:lnTo>
                    <a:pt x="8043" y="2397"/>
                  </a:lnTo>
                  <a:lnTo>
                    <a:pt x="7891" y="2137"/>
                  </a:lnTo>
                  <a:lnTo>
                    <a:pt x="7707" y="1893"/>
                  </a:lnTo>
                  <a:lnTo>
                    <a:pt x="7509" y="1679"/>
                  </a:lnTo>
                  <a:lnTo>
                    <a:pt x="7280" y="1481"/>
                  </a:lnTo>
                  <a:lnTo>
                    <a:pt x="7036" y="1298"/>
                  </a:lnTo>
                  <a:lnTo>
                    <a:pt x="6792" y="1130"/>
                  </a:lnTo>
                  <a:lnTo>
                    <a:pt x="6517" y="993"/>
                  </a:lnTo>
                  <a:lnTo>
                    <a:pt x="6822" y="993"/>
                  </a:lnTo>
                  <a:lnTo>
                    <a:pt x="7082" y="1023"/>
                  </a:lnTo>
                  <a:lnTo>
                    <a:pt x="7341" y="1069"/>
                  </a:lnTo>
                  <a:lnTo>
                    <a:pt x="7616" y="1145"/>
                  </a:lnTo>
                  <a:lnTo>
                    <a:pt x="7875" y="1237"/>
                  </a:lnTo>
                  <a:lnTo>
                    <a:pt x="8135" y="1344"/>
                  </a:lnTo>
                  <a:lnTo>
                    <a:pt x="8379" y="1466"/>
                  </a:lnTo>
                  <a:lnTo>
                    <a:pt x="8409" y="1466"/>
                  </a:lnTo>
                  <a:lnTo>
                    <a:pt x="8409" y="1450"/>
                  </a:lnTo>
                  <a:lnTo>
                    <a:pt x="8409" y="1435"/>
                  </a:lnTo>
                  <a:lnTo>
                    <a:pt x="8150" y="1298"/>
                  </a:lnTo>
                  <a:lnTo>
                    <a:pt x="7891" y="1176"/>
                  </a:lnTo>
                  <a:lnTo>
                    <a:pt x="7616" y="1069"/>
                  </a:lnTo>
                  <a:lnTo>
                    <a:pt x="7341" y="977"/>
                  </a:lnTo>
                  <a:lnTo>
                    <a:pt x="7067" y="916"/>
                  </a:lnTo>
                  <a:lnTo>
                    <a:pt x="6777" y="886"/>
                  </a:lnTo>
                  <a:lnTo>
                    <a:pt x="6563" y="901"/>
                  </a:lnTo>
                  <a:lnTo>
                    <a:pt x="6349" y="932"/>
                  </a:lnTo>
                  <a:lnTo>
                    <a:pt x="6090" y="825"/>
                  </a:lnTo>
                  <a:lnTo>
                    <a:pt x="5800" y="748"/>
                  </a:lnTo>
                  <a:lnTo>
                    <a:pt x="5617" y="703"/>
                  </a:lnTo>
                  <a:lnTo>
                    <a:pt x="5418" y="687"/>
                  </a:lnTo>
                  <a:lnTo>
                    <a:pt x="5220" y="657"/>
                  </a:lnTo>
                  <a:lnTo>
                    <a:pt x="4823" y="657"/>
                  </a:lnTo>
                  <a:lnTo>
                    <a:pt x="4625" y="672"/>
                  </a:lnTo>
                  <a:lnTo>
                    <a:pt x="4426" y="703"/>
                  </a:lnTo>
                  <a:lnTo>
                    <a:pt x="4228" y="733"/>
                  </a:lnTo>
                  <a:lnTo>
                    <a:pt x="4426" y="596"/>
                  </a:lnTo>
                  <a:lnTo>
                    <a:pt x="4625" y="474"/>
                  </a:lnTo>
                  <a:lnTo>
                    <a:pt x="4793" y="397"/>
                  </a:lnTo>
                  <a:lnTo>
                    <a:pt x="4976" y="321"/>
                  </a:lnTo>
                  <a:lnTo>
                    <a:pt x="5144" y="260"/>
                  </a:lnTo>
                  <a:lnTo>
                    <a:pt x="5327" y="214"/>
                  </a:lnTo>
                  <a:lnTo>
                    <a:pt x="5525" y="153"/>
                  </a:lnTo>
                  <a:lnTo>
                    <a:pt x="5739" y="108"/>
                  </a:lnTo>
                  <a:lnTo>
                    <a:pt x="5953" y="77"/>
                  </a:lnTo>
                  <a:lnTo>
                    <a:pt x="6166" y="62"/>
                  </a:lnTo>
                  <a:lnTo>
                    <a:pt x="6395" y="46"/>
                  </a:lnTo>
                  <a:lnTo>
                    <a:pt x="6609" y="46"/>
                  </a:lnTo>
                  <a:lnTo>
                    <a:pt x="6822" y="62"/>
                  </a:lnTo>
                  <a:lnTo>
                    <a:pt x="7036" y="92"/>
                  </a:lnTo>
                  <a:lnTo>
                    <a:pt x="7051" y="77"/>
                  </a:lnTo>
                  <a:lnTo>
                    <a:pt x="7051" y="62"/>
                  </a:lnTo>
                  <a:lnTo>
                    <a:pt x="7036" y="46"/>
                  </a:lnTo>
                  <a:lnTo>
                    <a:pt x="6807" y="16"/>
                  </a:lnTo>
                  <a:lnTo>
                    <a:pt x="65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38"/>
            <p:cNvSpPr/>
            <p:nvPr/>
          </p:nvSpPr>
          <p:spPr>
            <a:xfrm>
              <a:off x="5687575" y="2785375"/>
              <a:ext cx="34750" cy="22550"/>
            </a:xfrm>
            <a:custGeom>
              <a:rect b="b" l="l" r="r" t="t"/>
              <a:pathLst>
                <a:path extrusionOk="0" h="902" w="1390">
                  <a:moveTo>
                    <a:pt x="1374" y="1"/>
                  </a:moveTo>
                  <a:lnTo>
                    <a:pt x="1176" y="62"/>
                  </a:lnTo>
                  <a:lnTo>
                    <a:pt x="977" y="138"/>
                  </a:lnTo>
                  <a:lnTo>
                    <a:pt x="794" y="230"/>
                  </a:lnTo>
                  <a:lnTo>
                    <a:pt x="626" y="337"/>
                  </a:lnTo>
                  <a:lnTo>
                    <a:pt x="459" y="459"/>
                  </a:lnTo>
                  <a:lnTo>
                    <a:pt x="291" y="596"/>
                  </a:lnTo>
                  <a:lnTo>
                    <a:pt x="138" y="718"/>
                  </a:lnTo>
                  <a:lnTo>
                    <a:pt x="1" y="871"/>
                  </a:lnTo>
                  <a:lnTo>
                    <a:pt x="1" y="886"/>
                  </a:lnTo>
                  <a:lnTo>
                    <a:pt x="1" y="901"/>
                  </a:lnTo>
                  <a:lnTo>
                    <a:pt x="31" y="901"/>
                  </a:lnTo>
                  <a:lnTo>
                    <a:pt x="184" y="779"/>
                  </a:lnTo>
                  <a:lnTo>
                    <a:pt x="321" y="657"/>
                  </a:lnTo>
                  <a:lnTo>
                    <a:pt x="474" y="520"/>
                  </a:lnTo>
                  <a:lnTo>
                    <a:pt x="642" y="398"/>
                  </a:lnTo>
                  <a:lnTo>
                    <a:pt x="810" y="275"/>
                  </a:lnTo>
                  <a:lnTo>
                    <a:pt x="993" y="169"/>
                  </a:lnTo>
                  <a:lnTo>
                    <a:pt x="1176" y="92"/>
                  </a:lnTo>
                  <a:lnTo>
                    <a:pt x="1374" y="31"/>
                  </a:lnTo>
                  <a:lnTo>
                    <a:pt x="1389" y="31"/>
                  </a:lnTo>
                  <a:lnTo>
                    <a:pt x="1389" y="16"/>
                  </a:lnTo>
                  <a:lnTo>
                    <a:pt x="13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38"/>
            <p:cNvSpPr/>
            <p:nvPr/>
          </p:nvSpPr>
          <p:spPr>
            <a:xfrm>
              <a:off x="5790975" y="2831550"/>
              <a:ext cx="27100" cy="42375"/>
            </a:xfrm>
            <a:custGeom>
              <a:rect b="b" l="l" r="r" t="t"/>
              <a:pathLst>
                <a:path extrusionOk="0" h="1695" w="1084">
                  <a:moveTo>
                    <a:pt x="16" y="0"/>
                  </a:moveTo>
                  <a:lnTo>
                    <a:pt x="0" y="16"/>
                  </a:lnTo>
                  <a:lnTo>
                    <a:pt x="16" y="16"/>
                  </a:lnTo>
                  <a:lnTo>
                    <a:pt x="306" y="412"/>
                  </a:lnTo>
                  <a:lnTo>
                    <a:pt x="580" y="824"/>
                  </a:lnTo>
                  <a:lnTo>
                    <a:pt x="824" y="1252"/>
                  </a:lnTo>
                  <a:lnTo>
                    <a:pt x="1069" y="1679"/>
                  </a:lnTo>
                  <a:lnTo>
                    <a:pt x="1069" y="1694"/>
                  </a:lnTo>
                  <a:lnTo>
                    <a:pt x="1084" y="1679"/>
                  </a:lnTo>
                  <a:lnTo>
                    <a:pt x="992" y="1450"/>
                  </a:lnTo>
                  <a:lnTo>
                    <a:pt x="885" y="1221"/>
                  </a:lnTo>
                  <a:lnTo>
                    <a:pt x="763" y="1007"/>
                  </a:lnTo>
                  <a:lnTo>
                    <a:pt x="641" y="794"/>
                  </a:lnTo>
                  <a:lnTo>
                    <a:pt x="351" y="397"/>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38"/>
            <p:cNvSpPr/>
            <p:nvPr/>
          </p:nvSpPr>
          <p:spPr>
            <a:xfrm>
              <a:off x="5720775" y="2824675"/>
              <a:ext cx="10700" cy="23300"/>
            </a:xfrm>
            <a:custGeom>
              <a:rect b="b" l="l" r="r" t="t"/>
              <a:pathLst>
                <a:path extrusionOk="0" h="932" w="428">
                  <a:moveTo>
                    <a:pt x="0" y="1"/>
                  </a:moveTo>
                  <a:lnTo>
                    <a:pt x="0" y="31"/>
                  </a:lnTo>
                  <a:lnTo>
                    <a:pt x="16" y="153"/>
                  </a:lnTo>
                  <a:lnTo>
                    <a:pt x="46" y="275"/>
                  </a:lnTo>
                  <a:lnTo>
                    <a:pt x="138" y="504"/>
                  </a:lnTo>
                  <a:lnTo>
                    <a:pt x="260" y="733"/>
                  </a:lnTo>
                  <a:lnTo>
                    <a:pt x="336" y="840"/>
                  </a:lnTo>
                  <a:lnTo>
                    <a:pt x="412" y="931"/>
                  </a:lnTo>
                  <a:lnTo>
                    <a:pt x="428" y="931"/>
                  </a:lnTo>
                  <a:lnTo>
                    <a:pt x="428" y="916"/>
                  </a:lnTo>
                  <a:lnTo>
                    <a:pt x="290" y="718"/>
                  </a:lnTo>
                  <a:lnTo>
                    <a:pt x="184" y="489"/>
                  </a:lnTo>
                  <a:lnTo>
                    <a:pt x="92" y="260"/>
                  </a:lnTo>
                  <a:lnTo>
                    <a:pt x="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38"/>
            <p:cNvSpPr/>
            <p:nvPr/>
          </p:nvSpPr>
          <p:spPr>
            <a:xfrm>
              <a:off x="5394575" y="2811700"/>
              <a:ext cx="222075" cy="199950"/>
            </a:xfrm>
            <a:custGeom>
              <a:rect b="b" l="l" r="r" t="t"/>
              <a:pathLst>
                <a:path extrusionOk="0" h="7998" w="8883">
                  <a:moveTo>
                    <a:pt x="4716" y="1"/>
                  </a:moveTo>
                  <a:lnTo>
                    <a:pt x="4411" y="31"/>
                  </a:lnTo>
                  <a:lnTo>
                    <a:pt x="4106" y="62"/>
                  </a:lnTo>
                  <a:lnTo>
                    <a:pt x="3785" y="108"/>
                  </a:lnTo>
                  <a:lnTo>
                    <a:pt x="3465" y="184"/>
                  </a:lnTo>
                  <a:lnTo>
                    <a:pt x="3144" y="275"/>
                  </a:lnTo>
                  <a:lnTo>
                    <a:pt x="2839" y="382"/>
                  </a:lnTo>
                  <a:lnTo>
                    <a:pt x="2549" y="535"/>
                  </a:lnTo>
                  <a:lnTo>
                    <a:pt x="2275" y="703"/>
                  </a:lnTo>
                  <a:lnTo>
                    <a:pt x="2015" y="901"/>
                  </a:lnTo>
                  <a:lnTo>
                    <a:pt x="1756" y="1130"/>
                  </a:lnTo>
                  <a:lnTo>
                    <a:pt x="1527" y="1359"/>
                  </a:lnTo>
                  <a:lnTo>
                    <a:pt x="1298" y="1618"/>
                  </a:lnTo>
                  <a:lnTo>
                    <a:pt x="1100" y="1893"/>
                  </a:lnTo>
                  <a:lnTo>
                    <a:pt x="901" y="2183"/>
                  </a:lnTo>
                  <a:lnTo>
                    <a:pt x="733" y="2473"/>
                  </a:lnTo>
                  <a:lnTo>
                    <a:pt x="581" y="2778"/>
                  </a:lnTo>
                  <a:lnTo>
                    <a:pt x="443" y="3099"/>
                  </a:lnTo>
                  <a:lnTo>
                    <a:pt x="321" y="3419"/>
                  </a:lnTo>
                  <a:lnTo>
                    <a:pt x="215" y="3740"/>
                  </a:lnTo>
                  <a:lnTo>
                    <a:pt x="138" y="4075"/>
                  </a:lnTo>
                  <a:lnTo>
                    <a:pt x="62" y="4396"/>
                  </a:lnTo>
                  <a:lnTo>
                    <a:pt x="31" y="4731"/>
                  </a:lnTo>
                  <a:lnTo>
                    <a:pt x="1" y="5052"/>
                  </a:lnTo>
                  <a:lnTo>
                    <a:pt x="1" y="5357"/>
                  </a:lnTo>
                  <a:lnTo>
                    <a:pt x="31" y="5662"/>
                  </a:lnTo>
                  <a:lnTo>
                    <a:pt x="77" y="5968"/>
                  </a:lnTo>
                  <a:lnTo>
                    <a:pt x="138" y="6257"/>
                  </a:lnTo>
                  <a:lnTo>
                    <a:pt x="245" y="6517"/>
                  </a:lnTo>
                  <a:lnTo>
                    <a:pt x="352" y="6776"/>
                  </a:lnTo>
                  <a:lnTo>
                    <a:pt x="504" y="7021"/>
                  </a:lnTo>
                  <a:lnTo>
                    <a:pt x="672" y="7234"/>
                  </a:lnTo>
                  <a:lnTo>
                    <a:pt x="871" y="7417"/>
                  </a:lnTo>
                  <a:lnTo>
                    <a:pt x="978" y="7509"/>
                  </a:lnTo>
                  <a:lnTo>
                    <a:pt x="1084" y="7600"/>
                  </a:lnTo>
                  <a:lnTo>
                    <a:pt x="1206" y="7661"/>
                  </a:lnTo>
                  <a:lnTo>
                    <a:pt x="1344" y="7738"/>
                  </a:lnTo>
                  <a:lnTo>
                    <a:pt x="1481" y="7799"/>
                  </a:lnTo>
                  <a:lnTo>
                    <a:pt x="1618" y="7860"/>
                  </a:lnTo>
                  <a:lnTo>
                    <a:pt x="1771" y="7906"/>
                  </a:lnTo>
                  <a:lnTo>
                    <a:pt x="1924" y="7936"/>
                  </a:lnTo>
                  <a:lnTo>
                    <a:pt x="2229" y="7997"/>
                  </a:lnTo>
                  <a:lnTo>
                    <a:pt x="2519" y="7997"/>
                  </a:lnTo>
                  <a:lnTo>
                    <a:pt x="2794" y="7982"/>
                  </a:lnTo>
                  <a:lnTo>
                    <a:pt x="3038" y="7936"/>
                  </a:lnTo>
                  <a:lnTo>
                    <a:pt x="3267" y="7860"/>
                  </a:lnTo>
                  <a:lnTo>
                    <a:pt x="3465" y="7753"/>
                  </a:lnTo>
                  <a:lnTo>
                    <a:pt x="3663" y="7616"/>
                  </a:lnTo>
                  <a:lnTo>
                    <a:pt x="3831" y="7448"/>
                  </a:lnTo>
                  <a:lnTo>
                    <a:pt x="3999" y="7280"/>
                  </a:lnTo>
                  <a:lnTo>
                    <a:pt x="4136" y="7082"/>
                  </a:lnTo>
                  <a:lnTo>
                    <a:pt x="4274" y="6853"/>
                  </a:lnTo>
                  <a:lnTo>
                    <a:pt x="4396" y="6624"/>
                  </a:lnTo>
                  <a:lnTo>
                    <a:pt x="4503" y="6380"/>
                  </a:lnTo>
                  <a:lnTo>
                    <a:pt x="4609" y="6120"/>
                  </a:lnTo>
                  <a:lnTo>
                    <a:pt x="4701" y="5861"/>
                  </a:lnTo>
                  <a:lnTo>
                    <a:pt x="4777" y="5586"/>
                  </a:lnTo>
                  <a:lnTo>
                    <a:pt x="4930" y="5021"/>
                  </a:lnTo>
                  <a:lnTo>
                    <a:pt x="5067" y="4472"/>
                  </a:lnTo>
                  <a:lnTo>
                    <a:pt x="5189" y="3923"/>
                  </a:lnTo>
                  <a:lnTo>
                    <a:pt x="5327" y="3389"/>
                  </a:lnTo>
                  <a:lnTo>
                    <a:pt x="5464" y="2915"/>
                  </a:lnTo>
                  <a:lnTo>
                    <a:pt x="5525" y="2702"/>
                  </a:lnTo>
                  <a:lnTo>
                    <a:pt x="5617" y="2503"/>
                  </a:lnTo>
                  <a:lnTo>
                    <a:pt x="5693" y="2336"/>
                  </a:lnTo>
                  <a:lnTo>
                    <a:pt x="5785" y="2183"/>
                  </a:lnTo>
                  <a:lnTo>
                    <a:pt x="5891" y="2046"/>
                  </a:lnTo>
                  <a:lnTo>
                    <a:pt x="5998" y="1939"/>
                  </a:lnTo>
                  <a:lnTo>
                    <a:pt x="6181" y="1817"/>
                  </a:lnTo>
                  <a:lnTo>
                    <a:pt x="6364" y="1710"/>
                  </a:lnTo>
                  <a:lnTo>
                    <a:pt x="6548" y="1618"/>
                  </a:lnTo>
                  <a:lnTo>
                    <a:pt x="6746" y="1557"/>
                  </a:lnTo>
                  <a:lnTo>
                    <a:pt x="6944" y="1496"/>
                  </a:lnTo>
                  <a:lnTo>
                    <a:pt x="7143" y="1466"/>
                  </a:lnTo>
                  <a:lnTo>
                    <a:pt x="7341" y="1435"/>
                  </a:lnTo>
                  <a:lnTo>
                    <a:pt x="7539" y="1420"/>
                  </a:lnTo>
                  <a:lnTo>
                    <a:pt x="7738" y="1435"/>
                  </a:lnTo>
                  <a:lnTo>
                    <a:pt x="7921" y="1435"/>
                  </a:lnTo>
                  <a:lnTo>
                    <a:pt x="8104" y="1466"/>
                  </a:lnTo>
                  <a:lnTo>
                    <a:pt x="8287" y="1496"/>
                  </a:lnTo>
                  <a:lnTo>
                    <a:pt x="8455" y="1527"/>
                  </a:lnTo>
                  <a:lnTo>
                    <a:pt x="8608" y="1573"/>
                  </a:lnTo>
                  <a:lnTo>
                    <a:pt x="8745" y="1634"/>
                  </a:lnTo>
                  <a:lnTo>
                    <a:pt x="8882" y="1679"/>
                  </a:lnTo>
                  <a:lnTo>
                    <a:pt x="8882" y="1679"/>
                  </a:lnTo>
                  <a:lnTo>
                    <a:pt x="8791" y="1588"/>
                  </a:lnTo>
                  <a:lnTo>
                    <a:pt x="8684" y="1466"/>
                  </a:lnTo>
                  <a:lnTo>
                    <a:pt x="8531" y="1328"/>
                  </a:lnTo>
                  <a:lnTo>
                    <a:pt x="8333" y="1161"/>
                  </a:lnTo>
                  <a:lnTo>
                    <a:pt x="8104" y="993"/>
                  </a:lnTo>
                  <a:lnTo>
                    <a:pt x="7829" y="810"/>
                  </a:lnTo>
                  <a:lnTo>
                    <a:pt x="7509" y="626"/>
                  </a:lnTo>
                  <a:lnTo>
                    <a:pt x="7143" y="443"/>
                  </a:lnTo>
                  <a:lnTo>
                    <a:pt x="6746" y="291"/>
                  </a:lnTo>
                  <a:lnTo>
                    <a:pt x="6517" y="230"/>
                  </a:lnTo>
                  <a:lnTo>
                    <a:pt x="6303" y="169"/>
                  </a:lnTo>
                  <a:lnTo>
                    <a:pt x="6059" y="108"/>
                  </a:lnTo>
                  <a:lnTo>
                    <a:pt x="5815" y="62"/>
                  </a:lnTo>
                  <a:lnTo>
                    <a:pt x="5556" y="31"/>
                  </a:lnTo>
                  <a:lnTo>
                    <a:pt x="5281" y="16"/>
                  </a:lnTo>
                  <a:lnTo>
                    <a:pt x="50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38"/>
            <p:cNvSpPr/>
            <p:nvPr/>
          </p:nvSpPr>
          <p:spPr>
            <a:xfrm>
              <a:off x="5411750" y="2823925"/>
              <a:ext cx="246875" cy="259450"/>
            </a:xfrm>
            <a:custGeom>
              <a:rect b="b" l="l" r="r" t="t"/>
              <a:pathLst>
                <a:path extrusionOk="0" h="10378" w="9875">
                  <a:moveTo>
                    <a:pt x="184" y="2945"/>
                  </a:moveTo>
                  <a:lnTo>
                    <a:pt x="1" y="3098"/>
                  </a:lnTo>
                  <a:lnTo>
                    <a:pt x="1" y="3113"/>
                  </a:lnTo>
                  <a:lnTo>
                    <a:pt x="16" y="3113"/>
                  </a:lnTo>
                  <a:lnTo>
                    <a:pt x="16" y="3098"/>
                  </a:lnTo>
                  <a:lnTo>
                    <a:pt x="184" y="2945"/>
                  </a:lnTo>
                  <a:close/>
                  <a:moveTo>
                    <a:pt x="3159" y="0"/>
                  </a:moveTo>
                  <a:lnTo>
                    <a:pt x="2885" y="15"/>
                  </a:lnTo>
                  <a:lnTo>
                    <a:pt x="2625" y="46"/>
                  </a:lnTo>
                  <a:lnTo>
                    <a:pt x="2610" y="46"/>
                  </a:lnTo>
                  <a:lnTo>
                    <a:pt x="2610" y="61"/>
                  </a:lnTo>
                  <a:lnTo>
                    <a:pt x="2610" y="76"/>
                  </a:lnTo>
                  <a:lnTo>
                    <a:pt x="2625" y="76"/>
                  </a:lnTo>
                  <a:lnTo>
                    <a:pt x="2885" y="46"/>
                  </a:lnTo>
                  <a:lnTo>
                    <a:pt x="3159" y="31"/>
                  </a:lnTo>
                  <a:lnTo>
                    <a:pt x="3419" y="46"/>
                  </a:lnTo>
                  <a:lnTo>
                    <a:pt x="3694" y="61"/>
                  </a:lnTo>
                  <a:lnTo>
                    <a:pt x="3953" y="92"/>
                  </a:lnTo>
                  <a:lnTo>
                    <a:pt x="4212" y="153"/>
                  </a:lnTo>
                  <a:lnTo>
                    <a:pt x="4319" y="183"/>
                  </a:lnTo>
                  <a:lnTo>
                    <a:pt x="4060" y="244"/>
                  </a:lnTo>
                  <a:lnTo>
                    <a:pt x="3800" y="336"/>
                  </a:lnTo>
                  <a:lnTo>
                    <a:pt x="3541" y="443"/>
                  </a:lnTo>
                  <a:lnTo>
                    <a:pt x="3297" y="549"/>
                  </a:lnTo>
                  <a:lnTo>
                    <a:pt x="3236" y="549"/>
                  </a:lnTo>
                  <a:lnTo>
                    <a:pt x="3083" y="534"/>
                  </a:lnTo>
                  <a:lnTo>
                    <a:pt x="2931" y="534"/>
                  </a:lnTo>
                  <a:lnTo>
                    <a:pt x="2656" y="549"/>
                  </a:lnTo>
                  <a:lnTo>
                    <a:pt x="2381" y="580"/>
                  </a:lnTo>
                  <a:lnTo>
                    <a:pt x="2091" y="641"/>
                  </a:lnTo>
                  <a:lnTo>
                    <a:pt x="1817" y="717"/>
                  </a:lnTo>
                  <a:lnTo>
                    <a:pt x="1542" y="809"/>
                  </a:lnTo>
                  <a:lnTo>
                    <a:pt x="1282" y="916"/>
                  </a:lnTo>
                  <a:lnTo>
                    <a:pt x="1267" y="931"/>
                  </a:lnTo>
                  <a:lnTo>
                    <a:pt x="1267" y="946"/>
                  </a:lnTo>
                  <a:lnTo>
                    <a:pt x="1298" y="946"/>
                  </a:lnTo>
                  <a:lnTo>
                    <a:pt x="1557" y="839"/>
                  </a:lnTo>
                  <a:lnTo>
                    <a:pt x="1832" y="763"/>
                  </a:lnTo>
                  <a:lnTo>
                    <a:pt x="2107" y="702"/>
                  </a:lnTo>
                  <a:lnTo>
                    <a:pt x="2396" y="672"/>
                  </a:lnTo>
                  <a:lnTo>
                    <a:pt x="3068" y="672"/>
                  </a:lnTo>
                  <a:lnTo>
                    <a:pt x="2839" y="809"/>
                  </a:lnTo>
                  <a:lnTo>
                    <a:pt x="2625" y="961"/>
                  </a:lnTo>
                  <a:lnTo>
                    <a:pt x="2412" y="1129"/>
                  </a:lnTo>
                  <a:lnTo>
                    <a:pt x="2213" y="1312"/>
                  </a:lnTo>
                  <a:lnTo>
                    <a:pt x="2030" y="1496"/>
                  </a:lnTo>
                  <a:lnTo>
                    <a:pt x="1847" y="1694"/>
                  </a:lnTo>
                  <a:lnTo>
                    <a:pt x="1679" y="1908"/>
                  </a:lnTo>
                  <a:lnTo>
                    <a:pt x="1527" y="2137"/>
                  </a:lnTo>
                  <a:lnTo>
                    <a:pt x="1313" y="2213"/>
                  </a:lnTo>
                  <a:lnTo>
                    <a:pt x="1115" y="2304"/>
                  </a:lnTo>
                  <a:lnTo>
                    <a:pt x="916" y="2411"/>
                  </a:lnTo>
                  <a:lnTo>
                    <a:pt x="733" y="2533"/>
                  </a:lnTo>
                  <a:lnTo>
                    <a:pt x="367" y="2793"/>
                  </a:lnTo>
                  <a:lnTo>
                    <a:pt x="184" y="2945"/>
                  </a:lnTo>
                  <a:lnTo>
                    <a:pt x="367" y="2808"/>
                  </a:lnTo>
                  <a:lnTo>
                    <a:pt x="565" y="2686"/>
                  </a:lnTo>
                  <a:lnTo>
                    <a:pt x="764" y="2564"/>
                  </a:lnTo>
                  <a:lnTo>
                    <a:pt x="1084" y="2411"/>
                  </a:lnTo>
                  <a:lnTo>
                    <a:pt x="1405" y="2274"/>
                  </a:lnTo>
                  <a:lnTo>
                    <a:pt x="1237" y="2564"/>
                  </a:lnTo>
                  <a:lnTo>
                    <a:pt x="1099" y="2869"/>
                  </a:lnTo>
                  <a:lnTo>
                    <a:pt x="962" y="3174"/>
                  </a:lnTo>
                  <a:lnTo>
                    <a:pt x="855" y="3495"/>
                  </a:lnTo>
                  <a:lnTo>
                    <a:pt x="764" y="3815"/>
                  </a:lnTo>
                  <a:lnTo>
                    <a:pt x="687" y="4151"/>
                  </a:lnTo>
                  <a:lnTo>
                    <a:pt x="642" y="4471"/>
                  </a:lnTo>
                  <a:lnTo>
                    <a:pt x="611" y="4807"/>
                  </a:lnTo>
                  <a:lnTo>
                    <a:pt x="611" y="4822"/>
                  </a:lnTo>
                  <a:lnTo>
                    <a:pt x="642" y="4822"/>
                  </a:lnTo>
                  <a:lnTo>
                    <a:pt x="642" y="4807"/>
                  </a:lnTo>
                  <a:lnTo>
                    <a:pt x="657" y="4593"/>
                  </a:lnTo>
                  <a:lnTo>
                    <a:pt x="687" y="4380"/>
                  </a:lnTo>
                  <a:lnTo>
                    <a:pt x="718" y="4181"/>
                  </a:lnTo>
                  <a:lnTo>
                    <a:pt x="764" y="3968"/>
                  </a:lnTo>
                  <a:lnTo>
                    <a:pt x="825" y="3754"/>
                  </a:lnTo>
                  <a:lnTo>
                    <a:pt x="886" y="3556"/>
                  </a:lnTo>
                  <a:lnTo>
                    <a:pt x="962" y="3357"/>
                  </a:lnTo>
                  <a:lnTo>
                    <a:pt x="1054" y="3159"/>
                  </a:lnTo>
                  <a:lnTo>
                    <a:pt x="1206" y="3479"/>
                  </a:lnTo>
                  <a:lnTo>
                    <a:pt x="1389" y="3785"/>
                  </a:lnTo>
                  <a:lnTo>
                    <a:pt x="1557" y="4105"/>
                  </a:lnTo>
                  <a:lnTo>
                    <a:pt x="1725" y="4441"/>
                  </a:lnTo>
                  <a:lnTo>
                    <a:pt x="1878" y="4792"/>
                  </a:lnTo>
                  <a:lnTo>
                    <a:pt x="2015" y="5143"/>
                  </a:lnTo>
                  <a:lnTo>
                    <a:pt x="2137" y="5509"/>
                  </a:lnTo>
                  <a:lnTo>
                    <a:pt x="2229" y="5875"/>
                  </a:lnTo>
                  <a:lnTo>
                    <a:pt x="2229" y="5891"/>
                  </a:lnTo>
                  <a:lnTo>
                    <a:pt x="2244" y="5906"/>
                  </a:lnTo>
                  <a:lnTo>
                    <a:pt x="2259" y="5891"/>
                  </a:lnTo>
                  <a:lnTo>
                    <a:pt x="2259" y="5875"/>
                  </a:lnTo>
                  <a:lnTo>
                    <a:pt x="2168" y="5509"/>
                  </a:lnTo>
                  <a:lnTo>
                    <a:pt x="2076" y="5143"/>
                  </a:lnTo>
                  <a:lnTo>
                    <a:pt x="1954" y="4777"/>
                  </a:lnTo>
                  <a:lnTo>
                    <a:pt x="1832" y="4426"/>
                  </a:lnTo>
                  <a:lnTo>
                    <a:pt x="1679" y="4059"/>
                  </a:lnTo>
                  <a:lnTo>
                    <a:pt x="1496" y="3708"/>
                  </a:lnTo>
                  <a:lnTo>
                    <a:pt x="1420" y="3540"/>
                  </a:lnTo>
                  <a:lnTo>
                    <a:pt x="1313" y="3388"/>
                  </a:lnTo>
                  <a:lnTo>
                    <a:pt x="1206" y="3251"/>
                  </a:lnTo>
                  <a:lnTo>
                    <a:pt x="1084" y="3113"/>
                  </a:lnTo>
                  <a:lnTo>
                    <a:pt x="1176" y="2915"/>
                  </a:lnTo>
                  <a:lnTo>
                    <a:pt x="1282" y="2716"/>
                  </a:lnTo>
                  <a:lnTo>
                    <a:pt x="1405" y="2533"/>
                  </a:lnTo>
                  <a:lnTo>
                    <a:pt x="1527" y="2350"/>
                  </a:lnTo>
                  <a:lnTo>
                    <a:pt x="1664" y="2167"/>
                  </a:lnTo>
                  <a:lnTo>
                    <a:pt x="1801" y="1999"/>
                  </a:lnTo>
                  <a:lnTo>
                    <a:pt x="1939" y="1831"/>
                  </a:lnTo>
                  <a:lnTo>
                    <a:pt x="2091" y="1679"/>
                  </a:lnTo>
                  <a:lnTo>
                    <a:pt x="2198" y="1816"/>
                  </a:lnTo>
                  <a:lnTo>
                    <a:pt x="2381" y="2075"/>
                  </a:lnTo>
                  <a:lnTo>
                    <a:pt x="2549" y="2320"/>
                  </a:lnTo>
                  <a:lnTo>
                    <a:pt x="2702" y="2594"/>
                  </a:lnTo>
                  <a:lnTo>
                    <a:pt x="2839" y="2869"/>
                  </a:lnTo>
                  <a:lnTo>
                    <a:pt x="2961" y="3159"/>
                  </a:lnTo>
                  <a:lnTo>
                    <a:pt x="3053" y="3464"/>
                  </a:lnTo>
                  <a:lnTo>
                    <a:pt x="3114" y="3769"/>
                  </a:lnTo>
                  <a:lnTo>
                    <a:pt x="3114" y="3785"/>
                  </a:lnTo>
                  <a:lnTo>
                    <a:pt x="3129" y="3785"/>
                  </a:lnTo>
                  <a:lnTo>
                    <a:pt x="3144" y="3769"/>
                  </a:lnTo>
                  <a:lnTo>
                    <a:pt x="3083" y="3449"/>
                  </a:lnTo>
                  <a:lnTo>
                    <a:pt x="3022" y="3144"/>
                  </a:lnTo>
                  <a:lnTo>
                    <a:pt x="2931" y="2823"/>
                  </a:lnTo>
                  <a:lnTo>
                    <a:pt x="2808" y="2533"/>
                  </a:lnTo>
                  <a:lnTo>
                    <a:pt x="2671" y="2243"/>
                  </a:lnTo>
                  <a:lnTo>
                    <a:pt x="2488" y="1969"/>
                  </a:lnTo>
                  <a:lnTo>
                    <a:pt x="2351" y="1770"/>
                  </a:lnTo>
                  <a:lnTo>
                    <a:pt x="2183" y="1602"/>
                  </a:lnTo>
                  <a:lnTo>
                    <a:pt x="2442" y="1374"/>
                  </a:lnTo>
                  <a:lnTo>
                    <a:pt x="2625" y="1251"/>
                  </a:lnTo>
                  <a:lnTo>
                    <a:pt x="2808" y="1114"/>
                  </a:lnTo>
                  <a:lnTo>
                    <a:pt x="2992" y="1007"/>
                  </a:lnTo>
                  <a:lnTo>
                    <a:pt x="3190" y="900"/>
                  </a:lnTo>
                  <a:lnTo>
                    <a:pt x="3388" y="794"/>
                  </a:lnTo>
                  <a:lnTo>
                    <a:pt x="3587" y="702"/>
                  </a:lnTo>
                  <a:lnTo>
                    <a:pt x="3785" y="626"/>
                  </a:lnTo>
                  <a:lnTo>
                    <a:pt x="3999" y="549"/>
                  </a:lnTo>
                  <a:lnTo>
                    <a:pt x="3999" y="824"/>
                  </a:lnTo>
                  <a:lnTo>
                    <a:pt x="3984" y="1007"/>
                  </a:lnTo>
                  <a:lnTo>
                    <a:pt x="3953" y="1190"/>
                  </a:lnTo>
                  <a:lnTo>
                    <a:pt x="3922" y="1389"/>
                  </a:lnTo>
                  <a:lnTo>
                    <a:pt x="3861" y="1557"/>
                  </a:lnTo>
                  <a:lnTo>
                    <a:pt x="3785" y="1740"/>
                  </a:lnTo>
                  <a:lnTo>
                    <a:pt x="3678" y="1892"/>
                  </a:lnTo>
                  <a:lnTo>
                    <a:pt x="3678" y="1908"/>
                  </a:lnTo>
                  <a:lnTo>
                    <a:pt x="3694" y="1923"/>
                  </a:lnTo>
                  <a:lnTo>
                    <a:pt x="3709" y="1923"/>
                  </a:lnTo>
                  <a:lnTo>
                    <a:pt x="3831" y="1740"/>
                  </a:lnTo>
                  <a:lnTo>
                    <a:pt x="3938" y="1572"/>
                  </a:lnTo>
                  <a:lnTo>
                    <a:pt x="4014" y="1404"/>
                  </a:lnTo>
                  <a:lnTo>
                    <a:pt x="4090" y="1221"/>
                  </a:lnTo>
                  <a:lnTo>
                    <a:pt x="4136" y="1023"/>
                  </a:lnTo>
                  <a:lnTo>
                    <a:pt x="4167" y="824"/>
                  </a:lnTo>
                  <a:lnTo>
                    <a:pt x="4167" y="672"/>
                  </a:lnTo>
                  <a:lnTo>
                    <a:pt x="4167" y="519"/>
                  </a:lnTo>
                  <a:lnTo>
                    <a:pt x="4563" y="427"/>
                  </a:lnTo>
                  <a:lnTo>
                    <a:pt x="4960" y="366"/>
                  </a:lnTo>
                  <a:lnTo>
                    <a:pt x="5357" y="351"/>
                  </a:lnTo>
                  <a:lnTo>
                    <a:pt x="5769" y="366"/>
                  </a:lnTo>
                  <a:lnTo>
                    <a:pt x="5983" y="382"/>
                  </a:lnTo>
                  <a:lnTo>
                    <a:pt x="6212" y="427"/>
                  </a:lnTo>
                  <a:lnTo>
                    <a:pt x="6425" y="473"/>
                  </a:lnTo>
                  <a:lnTo>
                    <a:pt x="6654" y="534"/>
                  </a:lnTo>
                  <a:lnTo>
                    <a:pt x="6868" y="611"/>
                  </a:lnTo>
                  <a:lnTo>
                    <a:pt x="7066" y="687"/>
                  </a:lnTo>
                  <a:lnTo>
                    <a:pt x="7280" y="778"/>
                  </a:lnTo>
                  <a:lnTo>
                    <a:pt x="7478" y="885"/>
                  </a:lnTo>
                  <a:lnTo>
                    <a:pt x="7661" y="1007"/>
                  </a:lnTo>
                  <a:lnTo>
                    <a:pt x="7844" y="1145"/>
                  </a:lnTo>
                  <a:lnTo>
                    <a:pt x="8012" y="1297"/>
                  </a:lnTo>
                  <a:lnTo>
                    <a:pt x="8165" y="1450"/>
                  </a:lnTo>
                  <a:lnTo>
                    <a:pt x="8317" y="1618"/>
                  </a:lnTo>
                  <a:lnTo>
                    <a:pt x="8455" y="1801"/>
                  </a:lnTo>
                  <a:lnTo>
                    <a:pt x="8577" y="1984"/>
                  </a:lnTo>
                  <a:lnTo>
                    <a:pt x="8684" y="2182"/>
                  </a:lnTo>
                  <a:lnTo>
                    <a:pt x="8852" y="2594"/>
                  </a:lnTo>
                  <a:lnTo>
                    <a:pt x="8989" y="3006"/>
                  </a:lnTo>
                  <a:lnTo>
                    <a:pt x="9096" y="3434"/>
                  </a:lnTo>
                  <a:lnTo>
                    <a:pt x="9172" y="3861"/>
                  </a:lnTo>
                  <a:lnTo>
                    <a:pt x="9248" y="4365"/>
                  </a:lnTo>
                  <a:lnTo>
                    <a:pt x="9309" y="4868"/>
                  </a:lnTo>
                  <a:lnTo>
                    <a:pt x="9416" y="5891"/>
                  </a:lnTo>
                  <a:lnTo>
                    <a:pt x="9508" y="6989"/>
                  </a:lnTo>
                  <a:lnTo>
                    <a:pt x="9584" y="8088"/>
                  </a:lnTo>
                  <a:lnTo>
                    <a:pt x="9630" y="9187"/>
                  </a:lnTo>
                  <a:lnTo>
                    <a:pt x="9660" y="10286"/>
                  </a:lnTo>
                  <a:lnTo>
                    <a:pt x="9676" y="10316"/>
                  </a:lnTo>
                  <a:lnTo>
                    <a:pt x="9691" y="10347"/>
                  </a:lnTo>
                  <a:lnTo>
                    <a:pt x="9706" y="10362"/>
                  </a:lnTo>
                  <a:lnTo>
                    <a:pt x="9737" y="10377"/>
                  </a:lnTo>
                  <a:lnTo>
                    <a:pt x="9767" y="10377"/>
                  </a:lnTo>
                  <a:lnTo>
                    <a:pt x="9798" y="10362"/>
                  </a:lnTo>
                  <a:lnTo>
                    <a:pt x="9813" y="10331"/>
                  </a:lnTo>
                  <a:lnTo>
                    <a:pt x="9813" y="10301"/>
                  </a:lnTo>
                  <a:lnTo>
                    <a:pt x="9859" y="9660"/>
                  </a:lnTo>
                  <a:lnTo>
                    <a:pt x="9874" y="9004"/>
                  </a:lnTo>
                  <a:lnTo>
                    <a:pt x="9874" y="8347"/>
                  </a:lnTo>
                  <a:lnTo>
                    <a:pt x="9874" y="7707"/>
                  </a:lnTo>
                  <a:lnTo>
                    <a:pt x="9843" y="7050"/>
                  </a:lnTo>
                  <a:lnTo>
                    <a:pt x="9798" y="6409"/>
                  </a:lnTo>
                  <a:lnTo>
                    <a:pt x="9752" y="5753"/>
                  </a:lnTo>
                  <a:lnTo>
                    <a:pt x="9676" y="5112"/>
                  </a:lnTo>
                  <a:lnTo>
                    <a:pt x="9630" y="4639"/>
                  </a:lnTo>
                  <a:lnTo>
                    <a:pt x="9569" y="4166"/>
                  </a:lnTo>
                  <a:lnTo>
                    <a:pt x="9493" y="3693"/>
                  </a:lnTo>
                  <a:lnTo>
                    <a:pt x="9386" y="3220"/>
                  </a:lnTo>
                  <a:lnTo>
                    <a:pt x="9264" y="2747"/>
                  </a:lnTo>
                  <a:lnTo>
                    <a:pt x="9187" y="2533"/>
                  </a:lnTo>
                  <a:lnTo>
                    <a:pt x="9096" y="2304"/>
                  </a:lnTo>
                  <a:lnTo>
                    <a:pt x="8989" y="2091"/>
                  </a:lnTo>
                  <a:lnTo>
                    <a:pt x="8882" y="1877"/>
                  </a:lnTo>
                  <a:lnTo>
                    <a:pt x="8760" y="1679"/>
                  </a:lnTo>
                  <a:lnTo>
                    <a:pt x="8623" y="1480"/>
                  </a:lnTo>
                  <a:lnTo>
                    <a:pt x="8470" y="1297"/>
                  </a:lnTo>
                  <a:lnTo>
                    <a:pt x="8317" y="1129"/>
                  </a:lnTo>
                  <a:lnTo>
                    <a:pt x="8134" y="961"/>
                  </a:lnTo>
                  <a:lnTo>
                    <a:pt x="7951" y="809"/>
                  </a:lnTo>
                  <a:lnTo>
                    <a:pt x="7753" y="687"/>
                  </a:lnTo>
                  <a:lnTo>
                    <a:pt x="7554" y="565"/>
                  </a:lnTo>
                  <a:lnTo>
                    <a:pt x="7341" y="458"/>
                  </a:lnTo>
                  <a:lnTo>
                    <a:pt x="7127" y="351"/>
                  </a:lnTo>
                  <a:lnTo>
                    <a:pt x="6898" y="275"/>
                  </a:lnTo>
                  <a:lnTo>
                    <a:pt x="6669" y="198"/>
                  </a:lnTo>
                  <a:lnTo>
                    <a:pt x="6440" y="153"/>
                  </a:lnTo>
                  <a:lnTo>
                    <a:pt x="6196" y="107"/>
                  </a:lnTo>
                  <a:lnTo>
                    <a:pt x="5967" y="61"/>
                  </a:lnTo>
                  <a:lnTo>
                    <a:pt x="5723" y="46"/>
                  </a:lnTo>
                  <a:lnTo>
                    <a:pt x="5250" y="46"/>
                  </a:lnTo>
                  <a:lnTo>
                    <a:pt x="4930" y="61"/>
                  </a:lnTo>
                  <a:lnTo>
                    <a:pt x="4609" y="122"/>
                  </a:lnTo>
                  <a:lnTo>
                    <a:pt x="4380" y="76"/>
                  </a:lnTo>
                  <a:lnTo>
                    <a:pt x="4151" y="31"/>
                  </a:lnTo>
                  <a:lnTo>
                    <a:pt x="3938" y="15"/>
                  </a:lnTo>
                  <a:lnTo>
                    <a:pt x="370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38"/>
            <p:cNvSpPr/>
            <p:nvPr/>
          </p:nvSpPr>
          <p:spPr>
            <a:xfrm>
              <a:off x="5476600" y="2904025"/>
              <a:ext cx="13375" cy="53450"/>
            </a:xfrm>
            <a:custGeom>
              <a:rect b="b" l="l" r="r" t="t"/>
              <a:pathLst>
                <a:path extrusionOk="0" h="2138" w="535">
                  <a:moveTo>
                    <a:pt x="1" y="1"/>
                  </a:moveTo>
                  <a:lnTo>
                    <a:pt x="1" y="16"/>
                  </a:lnTo>
                  <a:lnTo>
                    <a:pt x="1" y="31"/>
                  </a:lnTo>
                  <a:lnTo>
                    <a:pt x="169" y="550"/>
                  </a:lnTo>
                  <a:lnTo>
                    <a:pt x="306" y="1069"/>
                  </a:lnTo>
                  <a:lnTo>
                    <a:pt x="428" y="1588"/>
                  </a:lnTo>
                  <a:lnTo>
                    <a:pt x="520" y="2122"/>
                  </a:lnTo>
                  <a:lnTo>
                    <a:pt x="520" y="2137"/>
                  </a:lnTo>
                  <a:lnTo>
                    <a:pt x="535" y="2122"/>
                  </a:lnTo>
                  <a:lnTo>
                    <a:pt x="520" y="1863"/>
                  </a:lnTo>
                  <a:lnTo>
                    <a:pt x="489" y="1588"/>
                  </a:lnTo>
                  <a:lnTo>
                    <a:pt x="443" y="1328"/>
                  </a:lnTo>
                  <a:lnTo>
                    <a:pt x="367" y="1069"/>
                  </a:lnTo>
                  <a:lnTo>
                    <a:pt x="291" y="810"/>
                  </a:lnTo>
                  <a:lnTo>
                    <a:pt x="199" y="550"/>
                  </a:lnTo>
                  <a:lnTo>
                    <a:pt x="31" y="16"/>
                  </a:lnTo>
                  <a:lnTo>
                    <a:pt x="16" y="16"/>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38"/>
            <p:cNvSpPr/>
            <p:nvPr/>
          </p:nvSpPr>
          <p:spPr>
            <a:xfrm>
              <a:off x="5420525" y="2869325"/>
              <a:ext cx="26350" cy="13750"/>
            </a:xfrm>
            <a:custGeom>
              <a:rect b="b" l="l" r="r" t="t"/>
              <a:pathLst>
                <a:path extrusionOk="0" h="550" w="1054">
                  <a:moveTo>
                    <a:pt x="1023" y="0"/>
                  </a:moveTo>
                  <a:lnTo>
                    <a:pt x="748" y="92"/>
                  </a:lnTo>
                  <a:lnTo>
                    <a:pt x="489" y="198"/>
                  </a:lnTo>
                  <a:lnTo>
                    <a:pt x="352" y="259"/>
                  </a:lnTo>
                  <a:lnTo>
                    <a:pt x="229" y="351"/>
                  </a:lnTo>
                  <a:lnTo>
                    <a:pt x="123" y="443"/>
                  </a:lnTo>
                  <a:lnTo>
                    <a:pt x="16" y="534"/>
                  </a:lnTo>
                  <a:lnTo>
                    <a:pt x="1" y="534"/>
                  </a:lnTo>
                  <a:lnTo>
                    <a:pt x="1" y="549"/>
                  </a:lnTo>
                  <a:lnTo>
                    <a:pt x="16" y="549"/>
                  </a:lnTo>
                  <a:lnTo>
                    <a:pt x="260" y="397"/>
                  </a:lnTo>
                  <a:lnTo>
                    <a:pt x="504" y="244"/>
                  </a:lnTo>
                  <a:lnTo>
                    <a:pt x="626" y="183"/>
                  </a:lnTo>
                  <a:lnTo>
                    <a:pt x="764" y="122"/>
                  </a:lnTo>
                  <a:lnTo>
                    <a:pt x="886" y="76"/>
                  </a:lnTo>
                  <a:lnTo>
                    <a:pt x="1023" y="31"/>
                  </a:lnTo>
                  <a:lnTo>
                    <a:pt x="1038" y="31"/>
                  </a:lnTo>
                  <a:lnTo>
                    <a:pt x="1054" y="15"/>
                  </a:lnTo>
                  <a:lnTo>
                    <a:pt x="10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38"/>
            <p:cNvSpPr/>
            <p:nvPr/>
          </p:nvSpPr>
          <p:spPr>
            <a:xfrm>
              <a:off x="5409850" y="2631250"/>
              <a:ext cx="162550" cy="145000"/>
            </a:xfrm>
            <a:custGeom>
              <a:rect b="b" l="l" r="r" t="t"/>
              <a:pathLst>
                <a:path extrusionOk="0" h="5800" w="6502">
                  <a:moveTo>
                    <a:pt x="1923" y="1"/>
                  </a:moveTo>
                  <a:lnTo>
                    <a:pt x="1725" y="16"/>
                  </a:lnTo>
                  <a:lnTo>
                    <a:pt x="1542" y="46"/>
                  </a:lnTo>
                  <a:lnTo>
                    <a:pt x="1358" y="92"/>
                  </a:lnTo>
                  <a:lnTo>
                    <a:pt x="1175" y="153"/>
                  </a:lnTo>
                  <a:lnTo>
                    <a:pt x="1023" y="230"/>
                  </a:lnTo>
                  <a:lnTo>
                    <a:pt x="870" y="321"/>
                  </a:lnTo>
                  <a:lnTo>
                    <a:pt x="718" y="413"/>
                  </a:lnTo>
                  <a:lnTo>
                    <a:pt x="595" y="535"/>
                  </a:lnTo>
                  <a:lnTo>
                    <a:pt x="473" y="657"/>
                  </a:lnTo>
                  <a:lnTo>
                    <a:pt x="367" y="794"/>
                  </a:lnTo>
                  <a:lnTo>
                    <a:pt x="275" y="947"/>
                  </a:lnTo>
                  <a:lnTo>
                    <a:pt x="199" y="1099"/>
                  </a:lnTo>
                  <a:lnTo>
                    <a:pt x="122" y="1267"/>
                  </a:lnTo>
                  <a:lnTo>
                    <a:pt x="77" y="1435"/>
                  </a:lnTo>
                  <a:lnTo>
                    <a:pt x="31" y="1618"/>
                  </a:lnTo>
                  <a:lnTo>
                    <a:pt x="0" y="1801"/>
                  </a:lnTo>
                  <a:lnTo>
                    <a:pt x="0" y="1984"/>
                  </a:lnTo>
                  <a:lnTo>
                    <a:pt x="0" y="2168"/>
                  </a:lnTo>
                  <a:lnTo>
                    <a:pt x="16" y="2351"/>
                  </a:lnTo>
                  <a:lnTo>
                    <a:pt x="61" y="2549"/>
                  </a:lnTo>
                  <a:lnTo>
                    <a:pt x="107" y="2732"/>
                  </a:lnTo>
                  <a:lnTo>
                    <a:pt x="183" y="2931"/>
                  </a:lnTo>
                  <a:lnTo>
                    <a:pt x="275" y="3114"/>
                  </a:lnTo>
                  <a:lnTo>
                    <a:pt x="382" y="3297"/>
                  </a:lnTo>
                  <a:lnTo>
                    <a:pt x="504" y="3480"/>
                  </a:lnTo>
                  <a:lnTo>
                    <a:pt x="641" y="3663"/>
                  </a:lnTo>
                  <a:lnTo>
                    <a:pt x="809" y="3831"/>
                  </a:lnTo>
                  <a:lnTo>
                    <a:pt x="946" y="3953"/>
                  </a:lnTo>
                  <a:lnTo>
                    <a:pt x="1099" y="4075"/>
                  </a:lnTo>
                  <a:lnTo>
                    <a:pt x="1252" y="4182"/>
                  </a:lnTo>
                  <a:lnTo>
                    <a:pt x="1404" y="4274"/>
                  </a:lnTo>
                  <a:lnTo>
                    <a:pt x="1572" y="4365"/>
                  </a:lnTo>
                  <a:lnTo>
                    <a:pt x="1725" y="4441"/>
                  </a:lnTo>
                  <a:lnTo>
                    <a:pt x="2076" y="4579"/>
                  </a:lnTo>
                  <a:lnTo>
                    <a:pt x="2427" y="4686"/>
                  </a:lnTo>
                  <a:lnTo>
                    <a:pt x="2778" y="4777"/>
                  </a:lnTo>
                  <a:lnTo>
                    <a:pt x="3159" y="4853"/>
                  </a:lnTo>
                  <a:lnTo>
                    <a:pt x="3525" y="4914"/>
                  </a:lnTo>
                  <a:lnTo>
                    <a:pt x="4288" y="5037"/>
                  </a:lnTo>
                  <a:lnTo>
                    <a:pt x="4670" y="5113"/>
                  </a:lnTo>
                  <a:lnTo>
                    <a:pt x="5051" y="5189"/>
                  </a:lnTo>
                  <a:lnTo>
                    <a:pt x="5433" y="5296"/>
                  </a:lnTo>
                  <a:lnTo>
                    <a:pt x="5799" y="5433"/>
                  </a:lnTo>
                  <a:lnTo>
                    <a:pt x="6150" y="5586"/>
                  </a:lnTo>
                  <a:lnTo>
                    <a:pt x="6333" y="5693"/>
                  </a:lnTo>
                  <a:lnTo>
                    <a:pt x="6501" y="5800"/>
                  </a:lnTo>
                  <a:lnTo>
                    <a:pt x="6486" y="5616"/>
                  </a:lnTo>
                  <a:lnTo>
                    <a:pt x="6455" y="5403"/>
                  </a:lnTo>
                  <a:lnTo>
                    <a:pt x="6410" y="5113"/>
                  </a:lnTo>
                  <a:lnTo>
                    <a:pt x="6333" y="4777"/>
                  </a:lnTo>
                  <a:lnTo>
                    <a:pt x="6242" y="4396"/>
                  </a:lnTo>
                  <a:lnTo>
                    <a:pt x="6104" y="3968"/>
                  </a:lnTo>
                  <a:lnTo>
                    <a:pt x="5952" y="3526"/>
                  </a:lnTo>
                  <a:lnTo>
                    <a:pt x="5753" y="3068"/>
                  </a:lnTo>
                  <a:lnTo>
                    <a:pt x="5631" y="2839"/>
                  </a:lnTo>
                  <a:lnTo>
                    <a:pt x="5509" y="2595"/>
                  </a:lnTo>
                  <a:lnTo>
                    <a:pt x="5387" y="2366"/>
                  </a:lnTo>
                  <a:lnTo>
                    <a:pt x="5235" y="2137"/>
                  </a:lnTo>
                  <a:lnTo>
                    <a:pt x="5082" y="1908"/>
                  </a:lnTo>
                  <a:lnTo>
                    <a:pt x="4914" y="1695"/>
                  </a:lnTo>
                  <a:lnTo>
                    <a:pt x="4731" y="1481"/>
                  </a:lnTo>
                  <a:lnTo>
                    <a:pt x="4533" y="1267"/>
                  </a:lnTo>
                  <a:lnTo>
                    <a:pt x="4319" y="1069"/>
                  </a:lnTo>
                  <a:lnTo>
                    <a:pt x="4105" y="886"/>
                  </a:lnTo>
                  <a:lnTo>
                    <a:pt x="3861" y="703"/>
                  </a:lnTo>
                  <a:lnTo>
                    <a:pt x="3602" y="535"/>
                  </a:lnTo>
                  <a:lnTo>
                    <a:pt x="3342" y="397"/>
                  </a:lnTo>
                  <a:lnTo>
                    <a:pt x="3052" y="260"/>
                  </a:lnTo>
                  <a:lnTo>
                    <a:pt x="2823" y="169"/>
                  </a:lnTo>
                  <a:lnTo>
                    <a:pt x="2579" y="92"/>
                  </a:lnTo>
                  <a:lnTo>
                    <a:pt x="2366" y="46"/>
                  </a:lnTo>
                  <a:lnTo>
                    <a:pt x="2137" y="16"/>
                  </a:lnTo>
                  <a:lnTo>
                    <a:pt x="19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38"/>
            <p:cNvSpPr/>
            <p:nvPr/>
          </p:nvSpPr>
          <p:spPr>
            <a:xfrm>
              <a:off x="5443800" y="2649950"/>
              <a:ext cx="174750" cy="367800"/>
            </a:xfrm>
            <a:custGeom>
              <a:rect b="b" l="l" r="r" t="t"/>
              <a:pathLst>
                <a:path extrusionOk="0" h="14712" w="6990">
                  <a:moveTo>
                    <a:pt x="1389" y="0"/>
                  </a:moveTo>
                  <a:lnTo>
                    <a:pt x="1389" y="16"/>
                  </a:lnTo>
                  <a:lnTo>
                    <a:pt x="1389" y="31"/>
                  </a:lnTo>
                  <a:lnTo>
                    <a:pt x="1588" y="229"/>
                  </a:lnTo>
                  <a:lnTo>
                    <a:pt x="1755" y="443"/>
                  </a:lnTo>
                  <a:lnTo>
                    <a:pt x="1923" y="657"/>
                  </a:lnTo>
                  <a:lnTo>
                    <a:pt x="2076" y="885"/>
                  </a:lnTo>
                  <a:lnTo>
                    <a:pt x="2213" y="1130"/>
                  </a:lnTo>
                  <a:lnTo>
                    <a:pt x="2335" y="1359"/>
                  </a:lnTo>
                  <a:lnTo>
                    <a:pt x="2488" y="1679"/>
                  </a:lnTo>
                  <a:lnTo>
                    <a:pt x="2488" y="1679"/>
                  </a:lnTo>
                  <a:lnTo>
                    <a:pt x="2228" y="1496"/>
                  </a:lnTo>
                  <a:lnTo>
                    <a:pt x="1954" y="1313"/>
                  </a:lnTo>
                  <a:lnTo>
                    <a:pt x="1694" y="1145"/>
                  </a:lnTo>
                  <a:lnTo>
                    <a:pt x="1420" y="977"/>
                  </a:lnTo>
                  <a:lnTo>
                    <a:pt x="1069" y="794"/>
                  </a:lnTo>
                  <a:lnTo>
                    <a:pt x="733" y="626"/>
                  </a:lnTo>
                  <a:lnTo>
                    <a:pt x="382" y="473"/>
                  </a:lnTo>
                  <a:lnTo>
                    <a:pt x="31" y="321"/>
                  </a:lnTo>
                  <a:lnTo>
                    <a:pt x="0" y="321"/>
                  </a:lnTo>
                  <a:lnTo>
                    <a:pt x="0" y="336"/>
                  </a:lnTo>
                  <a:lnTo>
                    <a:pt x="16" y="351"/>
                  </a:lnTo>
                  <a:lnTo>
                    <a:pt x="412" y="504"/>
                  </a:lnTo>
                  <a:lnTo>
                    <a:pt x="809" y="687"/>
                  </a:lnTo>
                  <a:lnTo>
                    <a:pt x="1175" y="901"/>
                  </a:lnTo>
                  <a:lnTo>
                    <a:pt x="1542" y="1130"/>
                  </a:lnTo>
                  <a:lnTo>
                    <a:pt x="1893" y="1389"/>
                  </a:lnTo>
                  <a:lnTo>
                    <a:pt x="2244" y="1649"/>
                  </a:lnTo>
                  <a:lnTo>
                    <a:pt x="2564" y="1923"/>
                  </a:lnTo>
                  <a:lnTo>
                    <a:pt x="2869" y="2213"/>
                  </a:lnTo>
                  <a:lnTo>
                    <a:pt x="3220" y="2579"/>
                  </a:lnTo>
                  <a:lnTo>
                    <a:pt x="3571" y="2946"/>
                  </a:lnTo>
                  <a:lnTo>
                    <a:pt x="3571" y="2946"/>
                  </a:lnTo>
                  <a:lnTo>
                    <a:pt x="3144" y="2930"/>
                  </a:lnTo>
                  <a:lnTo>
                    <a:pt x="2732" y="2915"/>
                  </a:lnTo>
                  <a:lnTo>
                    <a:pt x="2305" y="2869"/>
                  </a:lnTo>
                  <a:lnTo>
                    <a:pt x="1893" y="2808"/>
                  </a:lnTo>
                  <a:lnTo>
                    <a:pt x="1649" y="2778"/>
                  </a:lnTo>
                  <a:lnTo>
                    <a:pt x="1420" y="2717"/>
                  </a:lnTo>
                  <a:lnTo>
                    <a:pt x="1191" y="2671"/>
                  </a:lnTo>
                  <a:lnTo>
                    <a:pt x="962" y="2595"/>
                  </a:lnTo>
                  <a:lnTo>
                    <a:pt x="748" y="2518"/>
                  </a:lnTo>
                  <a:lnTo>
                    <a:pt x="519" y="2427"/>
                  </a:lnTo>
                  <a:lnTo>
                    <a:pt x="306" y="2335"/>
                  </a:lnTo>
                  <a:lnTo>
                    <a:pt x="92" y="2213"/>
                  </a:lnTo>
                  <a:lnTo>
                    <a:pt x="77" y="2228"/>
                  </a:lnTo>
                  <a:lnTo>
                    <a:pt x="77" y="2244"/>
                  </a:lnTo>
                  <a:lnTo>
                    <a:pt x="77" y="2259"/>
                  </a:lnTo>
                  <a:lnTo>
                    <a:pt x="535" y="2457"/>
                  </a:lnTo>
                  <a:lnTo>
                    <a:pt x="763" y="2564"/>
                  </a:lnTo>
                  <a:lnTo>
                    <a:pt x="992" y="2656"/>
                  </a:lnTo>
                  <a:lnTo>
                    <a:pt x="1450" y="2808"/>
                  </a:lnTo>
                  <a:lnTo>
                    <a:pt x="1908" y="2930"/>
                  </a:lnTo>
                  <a:lnTo>
                    <a:pt x="2122" y="2991"/>
                  </a:lnTo>
                  <a:lnTo>
                    <a:pt x="2335" y="3022"/>
                  </a:lnTo>
                  <a:lnTo>
                    <a:pt x="2564" y="3052"/>
                  </a:lnTo>
                  <a:lnTo>
                    <a:pt x="2778" y="3083"/>
                  </a:lnTo>
                  <a:lnTo>
                    <a:pt x="3449" y="3083"/>
                  </a:lnTo>
                  <a:lnTo>
                    <a:pt x="3678" y="3068"/>
                  </a:lnTo>
                  <a:lnTo>
                    <a:pt x="3861" y="3297"/>
                  </a:lnTo>
                  <a:lnTo>
                    <a:pt x="4044" y="3541"/>
                  </a:lnTo>
                  <a:lnTo>
                    <a:pt x="4395" y="4014"/>
                  </a:lnTo>
                  <a:lnTo>
                    <a:pt x="4395" y="4014"/>
                  </a:lnTo>
                  <a:lnTo>
                    <a:pt x="4029" y="3953"/>
                  </a:lnTo>
                  <a:lnTo>
                    <a:pt x="3663" y="3877"/>
                  </a:lnTo>
                  <a:lnTo>
                    <a:pt x="3434" y="3831"/>
                  </a:lnTo>
                  <a:lnTo>
                    <a:pt x="3205" y="3770"/>
                  </a:lnTo>
                  <a:lnTo>
                    <a:pt x="2991" y="3678"/>
                  </a:lnTo>
                  <a:lnTo>
                    <a:pt x="2778" y="3587"/>
                  </a:lnTo>
                  <a:lnTo>
                    <a:pt x="2763" y="3571"/>
                  </a:lnTo>
                  <a:lnTo>
                    <a:pt x="2763" y="3587"/>
                  </a:lnTo>
                  <a:lnTo>
                    <a:pt x="2763" y="3602"/>
                  </a:lnTo>
                  <a:lnTo>
                    <a:pt x="2976" y="3709"/>
                  </a:lnTo>
                  <a:lnTo>
                    <a:pt x="3190" y="3785"/>
                  </a:lnTo>
                  <a:lnTo>
                    <a:pt x="3404" y="3861"/>
                  </a:lnTo>
                  <a:lnTo>
                    <a:pt x="3632" y="3922"/>
                  </a:lnTo>
                  <a:lnTo>
                    <a:pt x="4105" y="4060"/>
                  </a:lnTo>
                  <a:lnTo>
                    <a:pt x="4487" y="4151"/>
                  </a:lnTo>
                  <a:lnTo>
                    <a:pt x="4731" y="4533"/>
                  </a:lnTo>
                  <a:lnTo>
                    <a:pt x="4975" y="4945"/>
                  </a:lnTo>
                  <a:lnTo>
                    <a:pt x="5189" y="5342"/>
                  </a:lnTo>
                  <a:lnTo>
                    <a:pt x="5403" y="5769"/>
                  </a:lnTo>
                  <a:lnTo>
                    <a:pt x="5586" y="6181"/>
                  </a:lnTo>
                  <a:lnTo>
                    <a:pt x="5769" y="6608"/>
                  </a:lnTo>
                  <a:lnTo>
                    <a:pt x="5921" y="7051"/>
                  </a:lnTo>
                  <a:lnTo>
                    <a:pt x="6074" y="7493"/>
                  </a:lnTo>
                  <a:lnTo>
                    <a:pt x="6196" y="7920"/>
                  </a:lnTo>
                  <a:lnTo>
                    <a:pt x="6303" y="8363"/>
                  </a:lnTo>
                  <a:lnTo>
                    <a:pt x="6410" y="8806"/>
                  </a:lnTo>
                  <a:lnTo>
                    <a:pt x="6501" y="9248"/>
                  </a:lnTo>
                  <a:lnTo>
                    <a:pt x="6578" y="9706"/>
                  </a:lnTo>
                  <a:lnTo>
                    <a:pt x="6654" y="10149"/>
                  </a:lnTo>
                  <a:lnTo>
                    <a:pt x="6700" y="10591"/>
                  </a:lnTo>
                  <a:lnTo>
                    <a:pt x="6746" y="11049"/>
                  </a:lnTo>
                  <a:lnTo>
                    <a:pt x="6776" y="11507"/>
                  </a:lnTo>
                  <a:lnTo>
                    <a:pt x="6807" y="11964"/>
                  </a:lnTo>
                  <a:lnTo>
                    <a:pt x="6807" y="12422"/>
                  </a:lnTo>
                  <a:lnTo>
                    <a:pt x="6807" y="12865"/>
                  </a:lnTo>
                  <a:lnTo>
                    <a:pt x="6791" y="13323"/>
                  </a:lnTo>
                  <a:lnTo>
                    <a:pt x="6761" y="13780"/>
                  </a:lnTo>
                  <a:lnTo>
                    <a:pt x="6730" y="14223"/>
                  </a:lnTo>
                  <a:lnTo>
                    <a:pt x="6715" y="14681"/>
                  </a:lnTo>
                  <a:lnTo>
                    <a:pt x="6730" y="14711"/>
                  </a:lnTo>
                  <a:lnTo>
                    <a:pt x="6776" y="14711"/>
                  </a:lnTo>
                  <a:lnTo>
                    <a:pt x="6791" y="14696"/>
                  </a:lnTo>
                  <a:lnTo>
                    <a:pt x="6868" y="14177"/>
                  </a:lnTo>
                  <a:lnTo>
                    <a:pt x="6929" y="13658"/>
                  </a:lnTo>
                  <a:lnTo>
                    <a:pt x="6959" y="13140"/>
                  </a:lnTo>
                  <a:lnTo>
                    <a:pt x="6974" y="12621"/>
                  </a:lnTo>
                  <a:lnTo>
                    <a:pt x="6990" y="12117"/>
                  </a:lnTo>
                  <a:lnTo>
                    <a:pt x="6974" y="11598"/>
                  </a:lnTo>
                  <a:lnTo>
                    <a:pt x="6959" y="11079"/>
                  </a:lnTo>
                  <a:lnTo>
                    <a:pt x="6944" y="10561"/>
                  </a:lnTo>
                  <a:lnTo>
                    <a:pt x="6898" y="10133"/>
                  </a:lnTo>
                  <a:lnTo>
                    <a:pt x="6852" y="9706"/>
                  </a:lnTo>
                  <a:lnTo>
                    <a:pt x="6791" y="9279"/>
                  </a:lnTo>
                  <a:lnTo>
                    <a:pt x="6715" y="8851"/>
                  </a:lnTo>
                  <a:lnTo>
                    <a:pt x="6639" y="8424"/>
                  </a:lnTo>
                  <a:lnTo>
                    <a:pt x="6532" y="7997"/>
                  </a:lnTo>
                  <a:lnTo>
                    <a:pt x="6425" y="7585"/>
                  </a:lnTo>
                  <a:lnTo>
                    <a:pt x="6288" y="7173"/>
                  </a:lnTo>
                  <a:lnTo>
                    <a:pt x="6150" y="6761"/>
                  </a:lnTo>
                  <a:lnTo>
                    <a:pt x="5998" y="6349"/>
                  </a:lnTo>
                  <a:lnTo>
                    <a:pt x="5830" y="5952"/>
                  </a:lnTo>
                  <a:lnTo>
                    <a:pt x="5647" y="5555"/>
                  </a:lnTo>
                  <a:lnTo>
                    <a:pt x="5448" y="5174"/>
                  </a:lnTo>
                  <a:lnTo>
                    <a:pt x="5235" y="4792"/>
                  </a:lnTo>
                  <a:lnTo>
                    <a:pt x="5021" y="4426"/>
                  </a:lnTo>
                  <a:lnTo>
                    <a:pt x="4777" y="4075"/>
                  </a:lnTo>
                  <a:lnTo>
                    <a:pt x="4579" y="3800"/>
                  </a:lnTo>
                  <a:lnTo>
                    <a:pt x="4380" y="3541"/>
                  </a:lnTo>
                  <a:lnTo>
                    <a:pt x="4334" y="3327"/>
                  </a:lnTo>
                  <a:lnTo>
                    <a:pt x="4273" y="3129"/>
                  </a:lnTo>
                  <a:lnTo>
                    <a:pt x="4182" y="2808"/>
                  </a:lnTo>
                  <a:lnTo>
                    <a:pt x="4060" y="2503"/>
                  </a:lnTo>
                  <a:lnTo>
                    <a:pt x="3922" y="2198"/>
                  </a:lnTo>
                  <a:lnTo>
                    <a:pt x="3754" y="1908"/>
                  </a:lnTo>
                  <a:lnTo>
                    <a:pt x="3587" y="1603"/>
                  </a:lnTo>
                  <a:lnTo>
                    <a:pt x="3419" y="1313"/>
                  </a:lnTo>
                  <a:lnTo>
                    <a:pt x="3388" y="1313"/>
                  </a:lnTo>
                  <a:lnTo>
                    <a:pt x="3373" y="1328"/>
                  </a:lnTo>
                  <a:lnTo>
                    <a:pt x="3388" y="1328"/>
                  </a:lnTo>
                  <a:lnTo>
                    <a:pt x="3556" y="1633"/>
                  </a:lnTo>
                  <a:lnTo>
                    <a:pt x="3709" y="1923"/>
                  </a:lnTo>
                  <a:lnTo>
                    <a:pt x="3831" y="2244"/>
                  </a:lnTo>
                  <a:lnTo>
                    <a:pt x="3938" y="2549"/>
                  </a:lnTo>
                  <a:lnTo>
                    <a:pt x="4121" y="3159"/>
                  </a:lnTo>
                  <a:lnTo>
                    <a:pt x="4151" y="3220"/>
                  </a:lnTo>
                  <a:lnTo>
                    <a:pt x="4151" y="3281"/>
                  </a:lnTo>
                  <a:lnTo>
                    <a:pt x="3816" y="2885"/>
                  </a:lnTo>
                  <a:lnTo>
                    <a:pt x="3449" y="2518"/>
                  </a:lnTo>
                  <a:lnTo>
                    <a:pt x="3068" y="2167"/>
                  </a:lnTo>
                  <a:lnTo>
                    <a:pt x="2671" y="1832"/>
                  </a:lnTo>
                  <a:lnTo>
                    <a:pt x="2640" y="1801"/>
                  </a:lnTo>
                  <a:lnTo>
                    <a:pt x="2595" y="1679"/>
                  </a:lnTo>
                  <a:lnTo>
                    <a:pt x="2549" y="1557"/>
                  </a:lnTo>
                  <a:lnTo>
                    <a:pt x="2503" y="1435"/>
                  </a:lnTo>
                  <a:lnTo>
                    <a:pt x="2442" y="1313"/>
                  </a:lnTo>
                  <a:lnTo>
                    <a:pt x="2305" y="1069"/>
                  </a:lnTo>
                  <a:lnTo>
                    <a:pt x="2137" y="840"/>
                  </a:lnTo>
                  <a:lnTo>
                    <a:pt x="1969" y="626"/>
                  </a:lnTo>
                  <a:lnTo>
                    <a:pt x="1801" y="412"/>
                  </a:lnTo>
                  <a:lnTo>
                    <a:pt x="1603" y="199"/>
                  </a:lnTo>
                  <a:lnTo>
                    <a:pt x="14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38"/>
            <p:cNvSpPr/>
            <p:nvPr/>
          </p:nvSpPr>
          <p:spPr>
            <a:xfrm>
              <a:off x="5507125" y="2657950"/>
              <a:ext cx="17200" cy="30550"/>
            </a:xfrm>
            <a:custGeom>
              <a:rect b="b" l="l" r="r" t="t"/>
              <a:pathLst>
                <a:path extrusionOk="0" h="1222" w="688">
                  <a:moveTo>
                    <a:pt x="16" y="1"/>
                  </a:moveTo>
                  <a:lnTo>
                    <a:pt x="1" y="16"/>
                  </a:lnTo>
                  <a:lnTo>
                    <a:pt x="16" y="31"/>
                  </a:lnTo>
                  <a:lnTo>
                    <a:pt x="123" y="169"/>
                  </a:lnTo>
                  <a:lnTo>
                    <a:pt x="214" y="306"/>
                  </a:lnTo>
                  <a:lnTo>
                    <a:pt x="306" y="443"/>
                  </a:lnTo>
                  <a:lnTo>
                    <a:pt x="382" y="596"/>
                  </a:lnTo>
                  <a:lnTo>
                    <a:pt x="458" y="749"/>
                  </a:lnTo>
                  <a:lnTo>
                    <a:pt x="535" y="901"/>
                  </a:lnTo>
                  <a:lnTo>
                    <a:pt x="672" y="1222"/>
                  </a:lnTo>
                  <a:lnTo>
                    <a:pt x="687" y="1222"/>
                  </a:lnTo>
                  <a:lnTo>
                    <a:pt x="626" y="1054"/>
                  </a:lnTo>
                  <a:lnTo>
                    <a:pt x="565" y="886"/>
                  </a:lnTo>
                  <a:lnTo>
                    <a:pt x="489" y="733"/>
                  </a:lnTo>
                  <a:lnTo>
                    <a:pt x="413" y="565"/>
                  </a:lnTo>
                  <a:lnTo>
                    <a:pt x="230" y="291"/>
                  </a:lnTo>
                  <a:lnTo>
                    <a:pt x="31" y="16"/>
                  </a:lnTo>
                  <a:lnTo>
                    <a:pt x="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38"/>
            <p:cNvSpPr/>
            <p:nvPr/>
          </p:nvSpPr>
          <p:spPr>
            <a:xfrm>
              <a:off x="5434650" y="2692675"/>
              <a:ext cx="32825" cy="11850"/>
            </a:xfrm>
            <a:custGeom>
              <a:rect b="b" l="l" r="r" t="t"/>
              <a:pathLst>
                <a:path extrusionOk="0" h="474" w="1313">
                  <a:moveTo>
                    <a:pt x="15" y="1"/>
                  </a:moveTo>
                  <a:lnTo>
                    <a:pt x="0" y="16"/>
                  </a:lnTo>
                  <a:lnTo>
                    <a:pt x="0" y="31"/>
                  </a:lnTo>
                  <a:lnTo>
                    <a:pt x="15" y="31"/>
                  </a:lnTo>
                  <a:lnTo>
                    <a:pt x="336" y="184"/>
                  </a:lnTo>
                  <a:lnTo>
                    <a:pt x="641" y="321"/>
                  </a:lnTo>
                  <a:lnTo>
                    <a:pt x="809" y="367"/>
                  </a:lnTo>
                  <a:lnTo>
                    <a:pt x="977" y="413"/>
                  </a:lnTo>
                  <a:lnTo>
                    <a:pt x="1145" y="443"/>
                  </a:lnTo>
                  <a:lnTo>
                    <a:pt x="1313" y="474"/>
                  </a:lnTo>
                  <a:lnTo>
                    <a:pt x="1313" y="443"/>
                  </a:lnTo>
                  <a:lnTo>
                    <a:pt x="992" y="367"/>
                  </a:lnTo>
                  <a:lnTo>
                    <a:pt x="672" y="275"/>
                  </a:lnTo>
                  <a:lnTo>
                    <a:pt x="351" y="168"/>
                  </a:lnTo>
                  <a:lnTo>
                    <a:pt x="31" y="16"/>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38"/>
            <p:cNvSpPr/>
            <p:nvPr/>
          </p:nvSpPr>
          <p:spPr>
            <a:xfrm>
              <a:off x="5630350" y="2491250"/>
              <a:ext cx="174375" cy="266300"/>
            </a:xfrm>
            <a:custGeom>
              <a:rect b="b" l="l" r="r" t="t"/>
              <a:pathLst>
                <a:path extrusionOk="0" h="10652" w="6975">
                  <a:moveTo>
                    <a:pt x="5021" y="0"/>
                  </a:moveTo>
                  <a:lnTo>
                    <a:pt x="4762" y="15"/>
                  </a:lnTo>
                  <a:lnTo>
                    <a:pt x="4503" y="46"/>
                  </a:lnTo>
                  <a:lnTo>
                    <a:pt x="4243" y="122"/>
                  </a:lnTo>
                  <a:lnTo>
                    <a:pt x="3968" y="229"/>
                  </a:lnTo>
                  <a:lnTo>
                    <a:pt x="3694" y="366"/>
                  </a:lnTo>
                  <a:lnTo>
                    <a:pt x="3419" y="534"/>
                  </a:lnTo>
                  <a:lnTo>
                    <a:pt x="3144" y="733"/>
                  </a:lnTo>
                  <a:lnTo>
                    <a:pt x="2870" y="962"/>
                  </a:lnTo>
                  <a:lnTo>
                    <a:pt x="2595" y="1221"/>
                  </a:lnTo>
                  <a:lnTo>
                    <a:pt x="2320" y="1511"/>
                  </a:lnTo>
                  <a:lnTo>
                    <a:pt x="2061" y="1831"/>
                  </a:lnTo>
                  <a:lnTo>
                    <a:pt x="1817" y="2182"/>
                  </a:lnTo>
                  <a:lnTo>
                    <a:pt x="1573" y="2549"/>
                  </a:lnTo>
                  <a:lnTo>
                    <a:pt x="1344" y="2961"/>
                  </a:lnTo>
                  <a:lnTo>
                    <a:pt x="1115" y="3388"/>
                  </a:lnTo>
                  <a:lnTo>
                    <a:pt x="916" y="3846"/>
                  </a:lnTo>
                  <a:lnTo>
                    <a:pt x="733" y="4334"/>
                  </a:lnTo>
                  <a:lnTo>
                    <a:pt x="550" y="4853"/>
                  </a:lnTo>
                  <a:lnTo>
                    <a:pt x="413" y="5387"/>
                  </a:lnTo>
                  <a:lnTo>
                    <a:pt x="275" y="5952"/>
                  </a:lnTo>
                  <a:lnTo>
                    <a:pt x="169" y="6547"/>
                  </a:lnTo>
                  <a:lnTo>
                    <a:pt x="92" y="7172"/>
                  </a:lnTo>
                  <a:lnTo>
                    <a:pt x="31" y="7813"/>
                  </a:lnTo>
                  <a:lnTo>
                    <a:pt x="1" y="8485"/>
                  </a:lnTo>
                  <a:lnTo>
                    <a:pt x="1" y="9172"/>
                  </a:lnTo>
                  <a:lnTo>
                    <a:pt x="47" y="9889"/>
                  </a:lnTo>
                  <a:lnTo>
                    <a:pt x="108" y="10637"/>
                  </a:lnTo>
                  <a:lnTo>
                    <a:pt x="108" y="10652"/>
                  </a:lnTo>
                  <a:lnTo>
                    <a:pt x="138" y="10621"/>
                  </a:lnTo>
                  <a:lnTo>
                    <a:pt x="230" y="10453"/>
                  </a:lnTo>
                  <a:lnTo>
                    <a:pt x="398" y="10163"/>
                  </a:lnTo>
                  <a:lnTo>
                    <a:pt x="520" y="9965"/>
                  </a:lnTo>
                  <a:lnTo>
                    <a:pt x="672" y="9767"/>
                  </a:lnTo>
                  <a:lnTo>
                    <a:pt x="855" y="9538"/>
                  </a:lnTo>
                  <a:lnTo>
                    <a:pt x="1069" y="9278"/>
                  </a:lnTo>
                  <a:lnTo>
                    <a:pt x="1328" y="9019"/>
                  </a:lnTo>
                  <a:lnTo>
                    <a:pt x="1618" y="8744"/>
                  </a:lnTo>
                  <a:lnTo>
                    <a:pt x="1939" y="8470"/>
                  </a:lnTo>
                  <a:lnTo>
                    <a:pt x="2320" y="8180"/>
                  </a:lnTo>
                  <a:lnTo>
                    <a:pt x="2732" y="7905"/>
                  </a:lnTo>
                  <a:lnTo>
                    <a:pt x="3205" y="7615"/>
                  </a:lnTo>
                  <a:lnTo>
                    <a:pt x="3419" y="7478"/>
                  </a:lnTo>
                  <a:lnTo>
                    <a:pt x="3648" y="7325"/>
                  </a:lnTo>
                  <a:lnTo>
                    <a:pt x="4106" y="7005"/>
                  </a:lnTo>
                  <a:lnTo>
                    <a:pt x="4548" y="6638"/>
                  </a:lnTo>
                  <a:lnTo>
                    <a:pt x="4777" y="6440"/>
                  </a:lnTo>
                  <a:lnTo>
                    <a:pt x="4991" y="6226"/>
                  </a:lnTo>
                  <a:lnTo>
                    <a:pt x="5205" y="6013"/>
                  </a:lnTo>
                  <a:lnTo>
                    <a:pt x="5403" y="5799"/>
                  </a:lnTo>
                  <a:lnTo>
                    <a:pt x="5601" y="5570"/>
                  </a:lnTo>
                  <a:lnTo>
                    <a:pt x="5784" y="5326"/>
                  </a:lnTo>
                  <a:lnTo>
                    <a:pt x="5968" y="5097"/>
                  </a:lnTo>
                  <a:lnTo>
                    <a:pt x="6120" y="4853"/>
                  </a:lnTo>
                  <a:lnTo>
                    <a:pt x="6273" y="4609"/>
                  </a:lnTo>
                  <a:lnTo>
                    <a:pt x="6425" y="4349"/>
                  </a:lnTo>
                  <a:lnTo>
                    <a:pt x="6547" y="4105"/>
                  </a:lnTo>
                  <a:lnTo>
                    <a:pt x="6654" y="3846"/>
                  </a:lnTo>
                  <a:lnTo>
                    <a:pt x="6761" y="3586"/>
                  </a:lnTo>
                  <a:lnTo>
                    <a:pt x="6837" y="3327"/>
                  </a:lnTo>
                  <a:lnTo>
                    <a:pt x="6898" y="3083"/>
                  </a:lnTo>
                  <a:lnTo>
                    <a:pt x="6944" y="2823"/>
                  </a:lnTo>
                  <a:lnTo>
                    <a:pt x="6959" y="2564"/>
                  </a:lnTo>
                  <a:lnTo>
                    <a:pt x="6975" y="2304"/>
                  </a:lnTo>
                  <a:lnTo>
                    <a:pt x="6944" y="2060"/>
                  </a:lnTo>
                  <a:lnTo>
                    <a:pt x="6898" y="1816"/>
                  </a:lnTo>
                  <a:lnTo>
                    <a:pt x="6837" y="1572"/>
                  </a:lnTo>
                  <a:lnTo>
                    <a:pt x="6746" y="1328"/>
                  </a:lnTo>
                  <a:lnTo>
                    <a:pt x="6624" y="1099"/>
                  </a:lnTo>
                  <a:lnTo>
                    <a:pt x="6471" y="870"/>
                  </a:lnTo>
                  <a:lnTo>
                    <a:pt x="6303" y="641"/>
                  </a:lnTo>
                  <a:lnTo>
                    <a:pt x="6090" y="427"/>
                  </a:lnTo>
                  <a:lnTo>
                    <a:pt x="6013" y="351"/>
                  </a:lnTo>
                  <a:lnTo>
                    <a:pt x="5907" y="275"/>
                  </a:lnTo>
                  <a:lnTo>
                    <a:pt x="5815" y="214"/>
                  </a:lnTo>
                  <a:lnTo>
                    <a:pt x="5708" y="153"/>
                  </a:lnTo>
                  <a:lnTo>
                    <a:pt x="5494" y="76"/>
                  </a:lnTo>
                  <a:lnTo>
                    <a:pt x="5266" y="15"/>
                  </a:lnTo>
                  <a:lnTo>
                    <a:pt x="50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38"/>
            <p:cNvSpPr/>
            <p:nvPr/>
          </p:nvSpPr>
          <p:spPr>
            <a:xfrm>
              <a:off x="5587250" y="2525200"/>
              <a:ext cx="166750" cy="609275"/>
            </a:xfrm>
            <a:custGeom>
              <a:rect b="b" l="l" r="r" t="t"/>
              <a:pathLst>
                <a:path extrusionOk="0" h="24371" w="6670">
                  <a:moveTo>
                    <a:pt x="5448" y="0"/>
                  </a:moveTo>
                  <a:lnTo>
                    <a:pt x="5372" y="214"/>
                  </a:lnTo>
                  <a:lnTo>
                    <a:pt x="5265" y="412"/>
                  </a:lnTo>
                  <a:lnTo>
                    <a:pt x="5174" y="611"/>
                  </a:lnTo>
                  <a:lnTo>
                    <a:pt x="5082" y="824"/>
                  </a:lnTo>
                  <a:lnTo>
                    <a:pt x="4929" y="1221"/>
                  </a:lnTo>
                  <a:lnTo>
                    <a:pt x="4792" y="1633"/>
                  </a:lnTo>
                  <a:lnTo>
                    <a:pt x="4685" y="2060"/>
                  </a:lnTo>
                  <a:lnTo>
                    <a:pt x="4609" y="2488"/>
                  </a:lnTo>
                  <a:lnTo>
                    <a:pt x="4578" y="2686"/>
                  </a:lnTo>
                  <a:lnTo>
                    <a:pt x="4563" y="2869"/>
                  </a:lnTo>
                  <a:lnTo>
                    <a:pt x="4563" y="3068"/>
                  </a:lnTo>
                  <a:lnTo>
                    <a:pt x="4578" y="3266"/>
                  </a:lnTo>
                  <a:lnTo>
                    <a:pt x="4288" y="3663"/>
                  </a:lnTo>
                  <a:lnTo>
                    <a:pt x="4014" y="4075"/>
                  </a:lnTo>
                  <a:lnTo>
                    <a:pt x="3754" y="4487"/>
                  </a:lnTo>
                  <a:lnTo>
                    <a:pt x="3495" y="4899"/>
                  </a:lnTo>
                  <a:lnTo>
                    <a:pt x="3312" y="5219"/>
                  </a:lnTo>
                  <a:lnTo>
                    <a:pt x="3297" y="4548"/>
                  </a:lnTo>
                  <a:lnTo>
                    <a:pt x="3297" y="3876"/>
                  </a:lnTo>
                  <a:lnTo>
                    <a:pt x="3312" y="3464"/>
                  </a:lnTo>
                  <a:lnTo>
                    <a:pt x="3342" y="3037"/>
                  </a:lnTo>
                  <a:lnTo>
                    <a:pt x="3388" y="2610"/>
                  </a:lnTo>
                  <a:lnTo>
                    <a:pt x="3464" y="2198"/>
                  </a:lnTo>
                  <a:lnTo>
                    <a:pt x="3449" y="2183"/>
                  </a:lnTo>
                  <a:lnTo>
                    <a:pt x="3434" y="2183"/>
                  </a:lnTo>
                  <a:lnTo>
                    <a:pt x="3434" y="2198"/>
                  </a:lnTo>
                  <a:lnTo>
                    <a:pt x="3266" y="3007"/>
                  </a:lnTo>
                  <a:lnTo>
                    <a:pt x="3205" y="3419"/>
                  </a:lnTo>
                  <a:lnTo>
                    <a:pt x="3144" y="3831"/>
                  </a:lnTo>
                  <a:lnTo>
                    <a:pt x="3098" y="4243"/>
                  </a:lnTo>
                  <a:lnTo>
                    <a:pt x="3098" y="4655"/>
                  </a:lnTo>
                  <a:lnTo>
                    <a:pt x="3113" y="5082"/>
                  </a:lnTo>
                  <a:lnTo>
                    <a:pt x="3129" y="5280"/>
                  </a:lnTo>
                  <a:lnTo>
                    <a:pt x="3159" y="5494"/>
                  </a:lnTo>
                  <a:lnTo>
                    <a:pt x="2946" y="5860"/>
                  </a:lnTo>
                  <a:lnTo>
                    <a:pt x="2747" y="6242"/>
                  </a:lnTo>
                  <a:lnTo>
                    <a:pt x="2366" y="7020"/>
                  </a:lnTo>
                  <a:lnTo>
                    <a:pt x="2366" y="6730"/>
                  </a:lnTo>
                  <a:lnTo>
                    <a:pt x="2350" y="6349"/>
                  </a:lnTo>
                  <a:lnTo>
                    <a:pt x="2366" y="5952"/>
                  </a:lnTo>
                  <a:lnTo>
                    <a:pt x="2396" y="5174"/>
                  </a:lnTo>
                  <a:lnTo>
                    <a:pt x="2427" y="4761"/>
                  </a:lnTo>
                  <a:lnTo>
                    <a:pt x="2488" y="4334"/>
                  </a:lnTo>
                  <a:lnTo>
                    <a:pt x="2488" y="4319"/>
                  </a:lnTo>
                  <a:lnTo>
                    <a:pt x="2473" y="4319"/>
                  </a:lnTo>
                  <a:lnTo>
                    <a:pt x="2457" y="4334"/>
                  </a:lnTo>
                  <a:lnTo>
                    <a:pt x="2442" y="4533"/>
                  </a:lnTo>
                  <a:lnTo>
                    <a:pt x="2427" y="4731"/>
                  </a:lnTo>
                  <a:lnTo>
                    <a:pt x="2366" y="5128"/>
                  </a:lnTo>
                  <a:lnTo>
                    <a:pt x="2274" y="5937"/>
                  </a:lnTo>
                  <a:lnTo>
                    <a:pt x="2244" y="6333"/>
                  </a:lnTo>
                  <a:lnTo>
                    <a:pt x="2213" y="6730"/>
                  </a:lnTo>
                  <a:lnTo>
                    <a:pt x="2198" y="7051"/>
                  </a:lnTo>
                  <a:lnTo>
                    <a:pt x="2213" y="7356"/>
                  </a:lnTo>
                  <a:lnTo>
                    <a:pt x="1862" y="8180"/>
                  </a:lnTo>
                  <a:lnTo>
                    <a:pt x="1694" y="8592"/>
                  </a:lnTo>
                  <a:lnTo>
                    <a:pt x="1542" y="9004"/>
                  </a:lnTo>
                  <a:lnTo>
                    <a:pt x="1359" y="9584"/>
                  </a:lnTo>
                  <a:lnTo>
                    <a:pt x="1175" y="10164"/>
                  </a:lnTo>
                  <a:lnTo>
                    <a:pt x="1023" y="10744"/>
                  </a:lnTo>
                  <a:lnTo>
                    <a:pt x="870" y="11339"/>
                  </a:lnTo>
                  <a:lnTo>
                    <a:pt x="733" y="11934"/>
                  </a:lnTo>
                  <a:lnTo>
                    <a:pt x="626" y="12529"/>
                  </a:lnTo>
                  <a:lnTo>
                    <a:pt x="519" y="13139"/>
                  </a:lnTo>
                  <a:lnTo>
                    <a:pt x="443" y="13735"/>
                  </a:lnTo>
                  <a:lnTo>
                    <a:pt x="351" y="14391"/>
                  </a:lnTo>
                  <a:lnTo>
                    <a:pt x="275" y="15047"/>
                  </a:lnTo>
                  <a:lnTo>
                    <a:pt x="214" y="15718"/>
                  </a:lnTo>
                  <a:lnTo>
                    <a:pt x="153" y="16375"/>
                  </a:lnTo>
                  <a:lnTo>
                    <a:pt x="107" y="17031"/>
                  </a:lnTo>
                  <a:lnTo>
                    <a:pt x="61" y="17687"/>
                  </a:lnTo>
                  <a:lnTo>
                    <a:pt x="31" y="18358"/>
                  </a:lnTo>
                  <a:lnTo>
                    <a:pt x="16" y="19015"/>
                  </a:lnTo>
                  <a:lnTo>
                    <a:pt x="0" y="19686"/>
                  </a:lnTo>
                  <a:lnTo>
                    <a:pt x="0" y="20373"/>
                  </a:lnTo>
                  <a:lnTo>
                    <a:pt x="16" y="21044"/>
                  </a:lnTo>
                  <a:lnTo>
                    <a:pt x="31" y="21716"/>
                  </a:lnTo>
                  <a:lnTo>
                    <a:pt x="92" y="23028"/>
                  </a:lnTo>
                  <a:lnTo>
                    <a:pt x="138" y="23700"/>
                  </a:lnTo>
                  <a:lnTo>
                    <a:pt x="214" y="24356"/>
                  </a:lnTo>
                  <a:lnTo>
                    <a:pt x="229" y="24371"/>
                  </a:lnTo>
                  <a:lnTo>
                    <a:pt x="260" y="24371"/>
                  </a:lnTo>
                  <a:lnTo>
                    <a:pt x="260" y="24356"/>
                  </a:lnTo>
                  <a:lnTo>
                    <a:pt x="260" y="23608"/>
                  </a:lnTo>
                  <a:lnTo>
                    <a:pt x="245" y="22875"/>
                  </a:lnTo>
                  <a:lnTo>
                    <a:pt x="229" y="22143"/>
                  </a:lnTo>
                  <a:lnTo>
                    <a:pt x="229" y="21395"/>
                  </a:lnTo>
                  <a:lnTo>
                    <a:pt x="260" y="19915"/>
                  </a:lnTo>
                  <a:lnTo>
                    <a:pt x="336" y="18450"/>
                  </a:lnTo>
                  <a:lnTo>
                    <a:pt x="412" y="17199"/>
                  </a:lnTo>
                  <a:lnTo>
                    <a:pt x="519" y="15963"/>
                  </a:lnTo>
                  <a:lnTo>
                    <a:pt x="657" y="14726"/>
                  </a:lnTo>
                  <a:lnTo>
                    <a:pt x="748" y="14116"/>
                  </a:lnTo>
                  <a:lnTo>
                    <a:pt x="840" y="13506"/>
                  </a:lnTo>
                  <a:lnTo>
                    <a:pt x="946" y="12895"/>
                  </a:lnTo>
                  <a:lnTo>
                    <a:pt x="1053" y="12285"/>
                  </a:lnTo>
                  <a:lnTo>
                    <a:pt x="1191" y="11674"/>
                  </a:lnTo>
                  <a:lnTo>
                    <a:pt x="1328" y="11064"/>
                  </a:lnTo>
                  <a:lnTo>
                    <a:pt x="1481" y="10469"/>
                  </a:lnTo>
                  <a:lnTo>
                    <a:pt x="1648" y="9874"/>
                  </a:lnTo>
                  <a:lnTo>
                    <a:pt x="1832" y="9279"/>
                  </a:lnTo>
                  <a:lnTo>
                    <a:pt x="2030" y="8683"/>
                  </a:lnTo>
                  <a:lnTo>
                    <a:pt x="2213" y="8210"/>
                  </a:lnTo>
                  <a:lnTo>
                    <a:pt x="2396" y="7737"/>
                  </a:lnTo>
                  <a:lnTo>
                    <a:pt x="2595" y="7264"/>
                  </a:lnTo>
                  <a:lnTo>
                    <a:pt x="2793" y="6806"/>
                  </a:lnTo>
                  <a:lnTo>
                    <a:pt x="3312" y="6532"/>
                  </a:lnTo>
                  <a:lnTo>
                    <a:pt x="3831" y="6242"/>
                  </a:lnTo>
                  <a:lnTo>
                    <a:pt x="4090" y="6089"/>
                  </a:lnTo>
                  <a:lnTo>
                    <a:pt x="4350" y="5921"/>
                  </a:lnTo>
                  <a:lnTo>
                    <a:pt x="4594" y="5738"/>
                  </a:lnTo>
                  <a:lnTo>
                    <a:pt x="4823" y="5540"/>
                  </a:lnTo>
                  <a:lnTo>
                    <a:pt x="4838" y="5525"/>
                  </a:lnTo>
                  <a:lnTo>
                    <a:pt x="4823" y="5509"/>
                  </a:lnTo>
                  <a:lnTo>
                    <a:pt x="4807" y="5509"/>
                  </a:lnTo>
                  <a:lnTo>
                    <a:pt x="4548" y="5692"/>
                  </a:lnTo>
                  <a:lnTo>
                    <a:pt x="4273" y="5830"/>
                  </a:lnTo>
                  <a:lnTo>
                    <a:pt x="3709" y="6135"/>
                  </a:lnTo>
                  <a:lnTo>
                    <a:pt x="3281" y="6379"/>
                  </a:lnTo>
                  <a:lnTo>
                    <a:pt x="2854" y="6654"/>
                  </a:lnTo>
                  <a:lnTo>
                    <a:pt x="3068" y="6211"/>
                  </a:lnTo>
                  <a:lnTo>
                    <a:pt x="3281" y="5784"/>
                  </a:lnTo>
                  <a:lnTo>
                    <a:pt x="3510" y="5357"/>
                  </a:lnTo>
                  <a:lnTo>
                    <a:pt x="3739" y="4929"/>
                  </a:lnTo>
                  <a:lnTo>
                    <a:pt x="4090" y="4746"/>
                  </a:lnTo>
                  <a:lnTo>
                    <a:pt x="4456" y="4563"/>
                  </a:lnTo>
                  <a:lnTo>
                    <a:pt x="4823" y="4395"/>
                  </a:lnTo>
                  <a:lnTo>
                    <a:pt x="5174" y="4212"/>
                  </a:lnTo>
                  <a:lnTo>
                    <a:pt x="5555" y="3998"/>
                  </a:lnTo>
                  <a:lnTo>
                    <a:pt x="5937" y="3770"/>
                  </a:lnTo>
                  <a:lnTo>
                    <a:pt x="6120" y="3647"/>
                  </a:lnTo>
                  <a:lnTo>
                    <a:pt x="6288" y="3510"/>
                  </a:lnTo>
                  <a:lnTo>
                    <a:pt x="6471" y="3373"/>
                  </a:lnTo>
                  <a:lnTo>
                    <a:pt x="6654" y="3266"/>
                  </a:lnTo>
                  <a:lnTo>
                    <a:pt x="6669" y="3251"/>
                  </a:lnTo>
                  <a:lnTo>
                    <a:pt x="6669" y="3235"/>
                  </a:lnTo>
                  <a:lnTo>
                    <a:pt x="6639" y="3235"/>
                  </a:lnTo>
                  <a:lnTo>
                    <a:pt x="6425" y="3373"/>
                  </a:lnTo>
                  <a:lnTo>
                    <a:pt x="6196" y="3480"/>
                  </a:lnTo>
                  <a:lnTo>
                    <a:pt x="5815" y="3693"/>
                  </a:lnTo>
                  <a:lnTo>
                    <a:pt x="5067" y="4090"/>
                  </a:lnTo>
                  <a:lnTo>
                    <a:pt x="4304" y="4517"/>
                  </a:lnTo>
                  <a:lnTo>
                    <a:pt x="4075" y="4624"/>
                  </a:lnTo>
                  <a:lnTo>
                    <a:pt x="3846" y="4746"/>
                  </a:lnTo>
                  <a:lnTo>
                    <a:pt x="3846" y="4746"/>
                  </a:lnTo>
                  <a:lnTo>
                    <a:pt x="3938" y="4609"/>
                  </a:lnTo>
                  <a:lnTo>
                    <a:pt x="4227" y="4121"/>
                  </a:lnTo>
                  <a:lnTo>
                    <a:pt x="4533" y="3647"/>
                  </a:lnTo>
                  <a:lnTo>
                    <a:pt x="4853" y="3190"/>
                  </a:lnTo>
                  <a:lnTo>
                    <a:pt x="5189" y="2732"/>
                  </a:lnTo>
                  <a:lnTo>
                    <a:pt x="5525" y="2289"/>
                  </a:lnTo>
                  <a:lnTo>
                    <a:pt x="5876" y="1847"/>
                  </a:lnTo>
                  <a:lnTo>
                    <a:pt x="6242" y="1404"/>
                  </a:lnTo>
                  <a:lnTo>
                    <a:pt x="6608" y="992"/>
                  </a:lnTo>
                  <a:lnTo>
                    <a:pt x="6608" y="977"/>
                  </a:lnTo>
                  <a:lnTo>
                    <a:pt x="6608" y="962"/>
                  </a:lnTo>
                  <a:lnTo>
                    <a:pt x="6578" y="962"/>
                  </a:lnTo>
                  <a:lnTo>
                    <a:pt x="6089" y="1465"/>
                  </a:lnTo>
                  <a:lnTo>
                    <a:pt x="5616" y="1984"/>
                  </a:lnTo>
                  <a:lnTo>
                    <a:pt x="5158" y="2503"/>
                  </a:lnTo>
                  <a:lnTo>
                    <a:pt x="4731" y="3052"/>
                  </a:lnTo>
                  <a:lnTo>
                    <a:pt x="4762" y="2778"/>
                  </a:lnTo>
                  <a:lnTo>
                    <a:pt x="4807" y="2488"/>
                  </a:lnTo>
                  <a:lnTo>
                    <a:pt x="4868" y="2076"/>
                  </a:lnTo>
                  <a:lnTo>
                    <a:pt x="4945" y="1664"/>
                  </a:lnTo>
                  <a:lnTo>
                    <a:pt x="5036" y="1252"/>
                  </a:lnTo>
                  <a:lnTo>
                    <a:pt x="5158" y="840"/>
                  </a:lnTo>
                  <a:lnTo>
                    <a:pt x="5219" y="626"/>
                  </a:lnTo>
                  <a:lnTo>
                    <a:pt x="5296" y="412"/>
                  </a:lnTo>
                  <a:lnTo>
                    <a:pt x="5387" y="214"/>
                  </a:lnTo>
                  <a:lnTo>
                    <a:pt x="5479" y="16"/>
                  </a:lnTo>
                  <a:lnTo>
                    <a:pt x="54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38"/>
            <p:cNvSpPr/>
            <p:nvPr/>
          </p:nvSpPr>
          <p:spPr>
            <a:xfrm>
              <a:off x="5706650" y="2606825"/>
              <a:ext cx="68700" cy="40100"/>
            </a:xfrm>
            <a:custGeom>
              <a:rect b="b" l="l" r="r" t="t"/>
              <a:pathLst>
                <a:path extrusionOk="0" h="1604" w="2748">
                  <a:moveTo>
                    <a:pt x="2748" y="1"/>
                  </a:moveTo>
                  <a:lnTo>
                    <a:pt x="2412" y="230"/>
                  </a:lnTo>
                  <a:lnTo>
                    <a:pt x="2091" y="444"/>
                  </a:lnTo>
                  <a:lnTo>
                    <a:pt x="1756" y="642"/>
                  </a:lnTo>
                  <a:lnTo>
                    <a:pt x="1420" y="840"/>
                  </a:lnTo>
                  <a:lnTo>
                    <a:pt x="1069" y="1039"/>
                  </a:lnTo>
                  <a:lnTo>
                    <a:pt x="733" y="1237"/>
                  </a:lnTo>
                  <a:lnTo>
                    <a:pt x="367" y="1405"/>
                  </a:lnTo>
                  <a:lnTo>
                    <a:pt x="16" y="1573"/>
                  </a:lnTo>
                  <a:lnTo>
                    <a:pt x="1" y="1588"/>
                  </a:lnTo>
                  <a:lnTo>
                    <a:pt x="16" y="1603"/>
                  </a:lnTo>
                  <a:lnTo>
                    <a:pt x="398" y="1435"/>
                  </a:lnTo>
                  <a:lnTo>
                    <a:pt x="749" y="1283"/>
                  </a:lnTo>
                  <a:lnTo>
                    <a:pt x="1115" y="1100"/>
                  </a:lnTo>
                  <a:lnTo>
                    <a:pt x="1466" y="901"/>
                  </a:lnTo>
                  <a:lnTo>
                    <a:pt x="1802" y="703"/>
                  </a:lnTo>
                  <a:lnTo>
                    <a:pt x="2122" y="489"/>
                  </a:lnTo>
                  <a:lnTo>
                    <a:pt x="2427" y="260"/>
                  </a:lnTo>
                  <a:lnTo>
                    <a:pt x="2748" y="16"/>
                  </a:lnTo>
                  <a:lnTo>
                    <a:pt x="27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38"/>
            <p:cNvSpPr/>
            <p:nvPr/>
          </p:nvSpPr>
          <p:spPr>
            <a:xfrm>
              <a:off x="5683375" y="2537775"/>
              <a:ext cx="11475" cy="48100"/>
            </a:xfrm>
            <a:custGeom>
              <a:rect b="b" l="l" r="r" t="t"/>
              <a:pathLst>
                <a:path extrusionOk="0" h="1924" w="459">
                  <a:moveTo>
                    <a:pt x="459" y="1"/>
                  </a:moveTo>
                  <a:lnTo>
                    <a:pt x="438" y="52"/>
                  </a:lnTo>
                  <a:lnTo>
                    <a:pt x="438" y="52"/>
                  </a:lnTo>
                  <a:lnTo>
                    <a:pt x="443" y="47"/>
                  </a:lnTo>
                  <a:lnTo>
                    <a:pt x="459" y="16"/>
                  </a:lnTo>
                  <a:lnTo>
                    <a:pt x="459" y="1"/>
                  </a:lnTo>
                  <a:close/>
                  <a:moveTo>
                    <a:pt x="438" y="52"/>
                  </a:moveTo>
                  <a:lnTo>
                    <a:pt x="428" y="62"/>
                  </a:lnTo>
                  <a:lnTo>
                    <a:pt x="428" y="77"/>
                  </a:lnTo>
                  <a:lnTo>
                    <a:pt x="438" y="52"/>
                  </a:lnTo>
                  <a:close/>
                  <a:moveTo>
                    <a:pt x="428" y="77"/>
                  </a:moveTo>
                  <a:lnTo>
                    <a:pt x="321" y="321"/>
                  </a:lnTo>
                  <a:lnTo>
                    <a:pt x="321" y="337"/>
                  </a:lnTo>
                  <a:lnTo>
                    <a:pt x="245" y="566"/>
                  </a:lnTo>
                  <a:lnTo>
                    <a:pt x="184" y="794"/>
                  </a:lnTo>
                  <a:lnTo>
                    <a:pt x="123" y="1069"/>
                  </a:lnTo>
                  <a:lnTo>
                    <a:pt x="62" y="1344"/>
                  </a:lnTo>
                  <a:lnTo>
                    <a:pt x="31" y="1634"/>
                  </a:lnTo>
                  <a:lnTo>
                    <a:pt x="1" y="1908"/>
                  </a:lnTo>
                  <a:lnTo>
                    <a:pt x="1" y="1924"/>
                  </a:lnTo>
                  <a:lnTo>
                    <a:pt x="31" y="1924"/>
                  </a:lnTo>
                  <a:lnTo>
                    <a:pt x="31" y="1908"/>
                  </a:lnTo>
                  <a:lnTo>
                    <a:pt x="108" y="1466"/>
                  </a:lnTo>
                  <a:lnTo>
                    <a:pt x="199" y="1023"/>
                  </a:lnTo>
                  <a:lnTo>
                    <a:pt x="306" y="566"/>
                  </a:lnTo>
                  <a:lnTo>
                    <a:pt x="428" y="138"/>
                  </a:lnTo>
                  <a:lnTo>
                    <a:pt x="428" y="77"/>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38"/>
            <p:cNvSpPr/>
            <p:nvPr/>
          </p:nvSpPr>
          <p:spPr>
            <a:xfrm>
              <a:off x="5518200" y="3016575"/>
              <a:ext cx="191925" cy="225125"/>
            </a:xfrm>
            <a:custGeom>
              <a:rect b="b" l="l" r="r" t="t"/>
              <a:pathLst>
                <a:path extrusionOk="0" h="9005" w="7677">
                  <a:moveTo>
                    <a:pt x="0" y="1"/>
                  </a:moveTo>
                  <a:lnTo>
                    <a:pt x="199" y="2229"/>
                  </a:lnTo>
                  <a:lnTo>
                    <a:pt x="763" y="9004"/>
                  </a:lnTo>
                  <a:lnTo>
                    <a:pt x="6913" y="9004"/>
                  </a:lnTo>
                  <a:lnTo>
                    <a:pt x="7493" y="2229"/>
                  </a:lnTo>
                  <a:lnTo>
                    <a:pt x="76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38"/>
            <p:cNvSpPr/>
            <p:nvPr/>
          </p:nvSpPr>
          <p:spPr>
            <a:xfrm>
              <a:off x="5518200" y="3016575"/>
              <a:ext cx="191925" cy="55725"/>
            </a:xfrm>
            <a:custGeom>
              <a:rect b="b" l="l" r="r" t="t"/>
              <a:pathLst>
                <a:path extrusionOk="0" h="2229" w="7677">
                  <a:moveTo>
                    <a:pt x="0" y="1"/>
                  </a:moveTo>
                  <a:lnTo>
                    <a:pt x="199" y="2229"/>
                  </a:lnTo>
                  <a:lnTo>
                    <a:pt x="7493" y="2229"/>
                  </a:lnTo>
                  <a:lnTo>
                    <a:pt x="76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38"/>
            <p:cNvSpPr/>
            <p:nvPr/>
          </p:nvSpPr>
          <p:spPr>
            <a:xfrm>
              <a:off x="5503325" y="2994075"/>
              <a:ext cx="222050" cy="53425"/>
            </a:xfrm>
            <a:custGeom>
              <a:rect b="b" l="l" r="r" t="t"/>
              <a:pathLst>
                <a:path extrusionOk="0" h="2137" w="8882">
                  <a:moveTo>
                    <a:pt x="0" y="0"/>
                  </a:moveTo>
                  <a:lnTo>
                    <a:pt x="0" y="2137"/>
                  </a:lnTo>
                  <a:lnTo>
                    <a:pt x="8882" y="2137"/>
                  </a:lnTo>
                  <a:lnTo>
                    <a:pt x="88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38"/>
            <p:cNvSpPr/>
            <p:nvPr/>
          </p:nvSpPr>
          <p:spPr>
            <a:xfrm>
              <a:off x="5788675" y="2558375"/>
              <a:ext cx="370850" cy="454025"/>
            </a:xfrm>
            <a:custGeom>
              <a:rect b="b" l="l" r="r" t="t"/>
              <a:pathLst>
                <a:path extrusionOk="0" h="18161" w="14834">
                  <a:moveTo>
                    <a:pt x="7997" y="1"/>
                  </a:moveTo>
                  <a:lnTo>
                    <a:pt x="7707" y="47"/>
                  </a:lnTo>
                  <a:lnTo>
                    <a:pt x="7433" y="92"/>
                  </a:lnTo>
                  <a:lnTo>
                    <a:pt x="7143" y="169"/>
                  </a:lnTo>
                  <a:lnTo>
                    <a:pt x="6883" y="260"/>
                  </a:lnTo>
                  <a:lnTo>
                    <a:pt x="6609" y="382"/>
                  </a:lnTo>
                  <a:lnTo>
                    <a:pt x="6349" y="520"/>
                  </a:lnTo>
                  <a:lnTo>
                    <a:pt x="6105" y="672"/>
                  </a:lnTo>
                  <a:lnTo>
                    <a:pt x="5861" y="840"/>
                  </a:lnTo>
                  <a:lnTo>
                    <a:pt x="5632" y="1039"/>
                  </a:lnTo>
                  <a:lnTo>
                    <a:pt x="5418" y="1237"/>
                  </a:lnTo>
                  <a:lnTo>
                    <a:pt x="5235" y="1313"/>
                  </a:lnTo>
                  <a:lnTo>
                    <a:pt x="5067" y="1405"/>
                  </a:lnTo>
                  <a:lnTo>
                    <a:pt x="4915" y="1496"/>
                  </a:lnTo>
                  <a:lnTo>
                    <a:pt x="4762" y="1603"/>
                  </a:lnTo>
                  <a:lnTo>
                    <a:pt x="4625" y="1725"/>
                  </a:lnTo>
                  <a:lnTo>
                    <a:pt x="4503" y="1863"/>
                  </a:lnTo>
                  <a:lnTo>
                    <a:pt x="4396" y="2000"/>
                  </a:lnTo>
                  <a:lnTo>
                    <a:pt x="4289" y="2137"/>
                  </a:lnTo>
                  <a:lnTo>
                    <a:pt x="4197" y="2305"/>
                  </a:lnTo>
                  <a:lnTo>
                    <a:pt x="4121" y="2458"/>
                  </a:lnTo>
                  <a:lnTo>
                    <a:pt x="4045" y="2626"/>
                  </a:lnTo>
                  <a:lnTo>
                    <a:pt x="3984" y="2809"/>
                  </a:lnTo>
                  <a:lnTo>
                    <a:pt x="3877" y="3175"/>
                  </a:lnTo>
                  <a:lnTo>
                    <a:pt x="3801" y="3557"/>
                  </a:lnTo>
                  <a:lnTo>
                    <a:pt x="3755" y="3953"/>
                  </a:lnTo>
                  <a:lnTo>
                    <a:pt x="3724" y="4350"/>
                  </a:lnTo>
                  <a:lnTo>
                    <a:pt x="3709" y="4747"/>
                  </a:lnTo>
                  <a:lnTo>
                    <a:pt x="3724" y="5144"/>
                  </a:lnTo>
                  <a:lnTo>
                    <a:pt x="3755" y="5891"/>
                  </a:lnTo>
                  <a:lnTo>
                    <a:pt x="3801" y="6563"/>
                  </a:lnTo>
                  <a:lnTo>
                    <a:pt x="3816" y="6746"/>
                  </a:lnTo>
                  <a:lnTo>
                    <a:pt x="3801" y="6929"/>
                  </a:lnTo>
                  <a:lnTo>
                    <a:pt x="3785" y="7097"/>
                  </a:lnTo>
                  <a:lnTo>
                    <a:pt x="3755" y="7265"/>
                  </a:lnTo>
                  <a:lnTo>
                    <a:pt x="3709" y="7417"/>
                  </a:lnTo>
                  <a:lnTo>
                    <a:pt x="3648" y="7570"/>
                  </a:lnTo>
                  <a:lnTo>
                    <a:pt x="3587" y="7707"/>
                  </a:lnTo>
                  <a:lnTo>
                    <a:pt x="3511" y="7860"/>
                  </a:lnTo>
                  <a:lnTo>
                    <a:pt x="3343" y="8135"/>
                  </a:lnTo>
                  <a:lnTo>
                    <a:pt x="3144" y="8394"/>
                  </a:lnTo>
                  <a:lnTo>
                    <a:pt x="2931" y="8654"/>
                  </a:lnTo>
                  <a:lnTo>
                    <a:pt x="2702" y="8928"/>
                  </a:lnTo>
                  <a:lnTo>
                    <a:pt x="2214" y="9493"/>
                  </a:lnTo>
                  <a:lnTo>
                    <a:pt x="1969" y="9798"/>
                  </a:lnTo>
                  <a:lnTo>
                    <a:pt x="1725" y="10134"/>
                  </a:lnTo>
                  <a:lnTo>
                    <a:pt x="1512" y="10485"/>
                  </a:lnTo>
                  <a:lnTo>
                    <a:pt x="1405" y="10683"/>
                  </a:lnTo>
                  <a:lnTo>
                    <a:pt x="1313" y="10882"/>
                  </a:lnTo>
                  <a:lnTo>
                    <a:pt x="1222" y="11095"/>
                  </a:lnTo>
                  <a:lnTo>
                    <a:pt x="1130" y="11324"/>
                  </a:lnTo>
                  <a:lnTo>
                    <a:pt x="1054" y="11553"/>
                  </a:lnTo>
                  <a:lnTo>
                    <a:pt x="993" y="11812"/>
                  </a:lnTo>
                  <a:lnTo>
                    <a:pt x="947" y="12011"/>
                  </a:lnTo>
                  <a:lnTo>
                    <a:pt x="916" y="12224"/>
                  </a:lnTo>
                  <a:lnTo>
                    <a:pt x="886" y="12423"/>
                  </a:lnTo>
                  <a:lnTo>
                    <a:pt x="871" y="12621"/>
                  </a:lnTo>
                  <a:lnTo>
                    <a:pt x="871" y="13003"/>
                  </a:lnTo>
                  <a:lnTo>
                    <a:pt x="901" y="13384"/>
                  </a:lnTo>
                  <a:lnTo>
                    <a:pt x="947" y="13735"/>
                  </a:lnTo>
                  <a:lnTo>
                    <a:pt x="993" y="14101"/>
                  </a:lnTo>
                  <a:lnTo>
                    <a:pt x="1039" y="14468"/>
                  </a:lnTo>
                  <a:lnTo>
                    <a:pt x="1084" y="14819"/>
                  </a:lnTo>
                  <a:lnTo>
                    <a:pt x="1100" y="15185"/>
                  </a:lnTo>
                  <a:lnTo>
                    <a:pt x="1100" y="15551"/>
                  </a:lnTo>
                  <a:lnTo>
                    <a:pt x="1084" y="15750"/>
                  </a:lnTo>
                  <a:lnTo>
                    <a:pt x="1054" y="15933"/>
                  </a:lnTo>
                  <a:lnTo>
                    <a:pt x="1023" y="16131"/>
                  </a:lnTo>
                  <a:lnTo>
                    <a:pt x="977" y="16329"/>
                  </a:lnTo>
                  <a:lnTo>
                    <a:pt x="901" y="16528"/>
                  </a:lnTo>
                  <a:lnTo>
                    <a:pt x="825" y="16741"/>
                  </a:lnTo>
                  <a:lnTo>
                    <a:pt x="733" y="16955"/>
                  </a:lnTo>
                  <a:lnTo>
                    <a:pt x="626" y="17169"/>
                  </a:lnTo>
                  <a:lnTo>
                    <a:pt x="504" y="17398"/>
                  </a:lnTo>
                  <a:lnTo>
                    <a:pt x="352" y="17627"/>
                  </a:lnTo>
                  <a:lnTo>
                    <a:pt x="184" y="17855"/>
                  </a:lnTo>
                  <a:lnTo>
                    <a:pt x="1" y="18100"/>
                  </a:lnTo>
                  <a:lnTo>
                    <a:pt x="1" y="18115"/>
                  </a:lnTo>
                  <a:lnTo>
                    <a:pt x="16" y="18130"/>
                  </a:lnTo>
                  <a:lnTo>
                    <a:pt x="138" y="18145"/>
                  </a:lnTo>
                  <a:lnTo>
                    <a:pt x="611" y="18161"/>
                  </a:lnTo>
                  <a:lnTo>
                    <a:pt x="1374" y="18145"/>
                  </a:lnTo>
                  <a:lnTo>
                    <a:pt x="2366" y="18100"/>
                  </a:lnTo>
                  <a:lnTo>
                    <a:pt x="2565" y="17642"/>
                  </a:lnTo>
                  <a:lnTo>
                    <a:pt x="2732" y="17169"/>
                  </a:lnTo>
                  <a:lnTo>
                    <a:pt x="2885" y="16680"/>
                  </a:lnTo>
                  <a:lnTo>
                    <a:pt x="3022" y="16192"/>
                  </a:lnTo>
                  <a:lnTo>
                    <a:pt x="3144" y="15704"/>
                  </a:lnTo>
                  <a:lnTo>
                    <a:pt x="3236" y="15215"/>
                  </a:lnTo>
                  <a:lnTo>
                    <a:pt x="3312" y="14712"/>
                  </a:lnTo>
                  <a:lnTo>
                    <a:pt x="3358" y="14208"/>
                  </a:lnTo>
                  <a:lnTo>
                    <a:pt x="3419" y="14605"/>
                  </a:lnTo>
                  <a:lnTo>
                    <a:pt x="3526" y="15597"/>
                  </a:lnTo>
                  <a:lnTo>
                    <a:pt x="3587" y="16207"/>
                  </a:lnTo>
                  <a:lnTo>
                    <a:pt x="3633" y="16848"/>
                  </a:lnTo>
                  <a:lnTo>
                    <a:pt x="3663" y="17474"/>
                  </a:lnTo>
                  <a:lnTo>
                    <a:pt x="3679" y="18039"/>
                  </a:lnTo>
                  <a:lnTo>
                    <a:pt x="4594" y="17993"/>
                  </a:lnTo>
                  <a:lnTo>
                    <a:pt x="4701" y="17566"/>
                  </a:lnTo>
                  <a:lnTo>
                    <a:pt x="4793" y="17123"/>
                  </a:lnTo>
                  <a:lnTo>
                    <a:pt x="4854" y="16680"/>
                  </a:lnTo>
                  <a:lnTo>
                    <a:pt x="4915" y="16238"/>
                  </a:lnTo>
                  <a:lnTo>
                    <a:pt x="4976" y="16772"/>
                  </a:lnTo>
                  <a:lnTo>
                    <a:pt x="5037" y="17321"/>
                  </a:lnTo>
                  <a:lnTo>
                    <a:pt x="5098" y="17978"/>
                  </a:lnTo>
                  <a:lnTo>
                    <a:pt x="8684" y="17779"/>
                  </a:lnTo>
                  <a:lnTo>
                    <a:pt x="11995" y="17581"/>
                  </a:lnTo>
                  <a:lnTo>
                    <a:pt x="11950" y="17184"/>
                  </a:lnTo>
                  <a:lnTo>
                    <a:pt x="11919" y="16803"/>
                  </a:lnTo>
                  <a:lnTo>
                    <a:pt x="11904" y="16436"/>
                  </a:lnTo>
                  <a:lnTo>
                    <a:pt x="11904" y="16101"/>
                  </a:lnTo>
                  <a:lnTo>
                    <a:pt x="11904" y="15780"/>
                  </a:lnTo>
                  <a:lnTo>
                    <a:pt x="11934" y="15490"/>
                  </a:lnTo>
                  <a:lnTo>
                    <a:pt x="11965" y="15215"/>
                  </a:lnTo>
                  <a:lnTo>
                    <a:pt x="11995" y="14956"/>
                  </a:lnTo>
                  <a:lnTo>
                    <a:pt x="12072" y="14559"/>
                  </a:lnTo>
                  <a:lnTo>
                    <a:pt x="12148" y="14269"/>
                  </a:lnTo>
                  <a:lnTo>
                    <a:pt x="12194" y="14132"/>
                  </a:lnTo>
                  <a:lnTo>
                    <a:pt x="12209" y="14132"/>
                  </a:lnTo>
                  <a:lnTo>
                    <a:pt x="12224" y="14147"/>
                  </a:lnTo>
                  <a:lnTo>
                    <a:pt x="12209" y="14452"/>
                  </a:lnTo>
                  <a:lnTo>
                    <a:pt x="12194" y="14742"/>
                  </a:lnTo>
                  <a:lnTo>
                    <a:pt x="12209" y="15017"/>
                  </a:lnTo>
                  <a:lnTo>
                    <a:pt x="12224" y="15276"/>
                  </a:lnTo>
                  <a:lnTo>
                    <a:pt x="12255" y="15521"/>
                  </a:lnTo>
                  <a:lnTo>
                    <a:pt x="12285" y="15765"/>
                  </a:lnTo>
                  <a:lnTo>
                    <a:pt x="12331" y="15994"/>
                  </a:lnTo>
                  <a:lnTo>
                    <a:pt x="12392" y="16207"/>
                  </a:lnTo>
                  <a:lnTo>
                    <a:pt x="12514" y="16604"/>
                  </a:lnTo>
                  <a:lnTo>
                    <a:pt x="12652" y="16955"/>
                  </a:lnTo>
                  <a:lnTo>
                    <a:pt x="12789" y="17260"/>
                  </a:lnTo>
                  <a:lnTo>
                    <a:pt x="12926" y="17520"/>
                  </a:lnTo>
                  <a:lnTo>
                    <a:pt x="14773" y="17398"/>
                  </a:lnTo>
                  <a:lnTo>
                    <a:pt x="14803" y="17398"/>
                  </a:lnTo>
                  <a:lnTo>
                    <a:pt x="14819" y="17382"/>
                  </a:lnTo>
                  <a:lnTo>
                    <a:pt x="14834" y="17367"/>
                  </a:lnTo>
                  <a:lnTo>
                    <a:pt x="14834" y="17352"/>
                  </a:lnTo>
                  <a:lnTo>
                    <a:pt x="14803" y="17291"/>
                  </a:lnTo>
                  <a:lnTo>
                    <a:pt x="14758" y="17199"/>
                  </a:lnTo>
                  <a:lnTo>
                    <a:pt x="14590" y="16970"/>
                  </a:lnTo>
                  <a:lnTo>
                    <a:pt x="14361" y="16680"/>
                  </a:lnTo>
                  <a:lnTo>
                    <a:pt x="14117" y="16345"/>
                  </a:lnTo>
                  <a:lnTo>
                    <a:pt x="13995" y="16146"/>
                  </a:lnTo>
                  <a:lnTo>
                    <a:pt x="13903" y="15948"/>
                  </a:lnTo>
                  <a:lnTo>
                    <a:pt x="13811" y="15750"/>
                  </a:lnTo>
                  <a:lnTo>
                    <a:pt x="13750" y="15536"/>
                  </a:lnTo>
                  <a:lnTo>
                    <a:pt x="13705" y="15322"/>
                  </a:lnTo>
                  <a:lnTo>
                    <a:pt x="13705" y="15109"/>
                  </a:lnTo>
                  <a:lnTo>
                    <a:pt x="13720" y="14895"/>
                  </a:lnTo>
                  <a:lnTo>
                    <a:pt x="13750" y="14681"/>
                  </a:lnTo>
                  <a:lnTo>
                    <a:pt x="13827" y="14239"/>
                  </a:lnTo>
                  <a:lnTo>
                    <a:pt x="13933" y="13781"/>
                  </a:lnTo>
                  <a:lnTo>
                    <a:pt x="14025" y="13308"/>
                  </a:lnTo>
                  <a:lnTo>
                    <a:pt x="14071" y="13064"/>
                  </a:lnTo>
                  <a:lnTo>
                    <a:pt x="14101" y="12804"/>
                  </a:lnTo>
                  <a:lnTo>
                    <a:pt x="14117" y="12545"/>
                  </a:lnTo>
                  <a:lnTo>
                    <a:pt x="14101" y="12285"/>
                  </a:lnTo>
                  <a:lnTo>
                    <a:pt x="14086" y="12011"/>
                  </a:lnTo>
                  <a:lnTo>
                    <a:pt x="14040" y="11721"/>
                  </a:lnTo>
                  <a:lnTo>
                    <a:pt x="13979" y="11431"/>
                  </a:lnTo>
                  <a:lnTo>
                    <a:pt x="13888" y="11126"/>
                  </a:lnTo>
                  <a:lnTo>
                    <a:pt x="13766" y="10820"/>
                  </a:lnTo>
                  <a:lnTo>
                    <a:pt x="13659" y="10546"/>
                  </a:lnTo>
                  <a:lnTo>
                    <a:pt x="13537" y="10302"/>
                  </a:lnTo>
                  <a:lnTo>
                    <a:pt x="13430" y="10073"/>
                  </a:lnTo>
                  <a:lnTo>
                    <a:pt x="13186" y="9630"/>
                  </a:lnTo>
                  <a:lnTo>
                    <a:pt x="12957" y="9249"/>
                  </a:lnTo>
                  <a:lnTo>
                    <a:pt x="12743" y="8867"/>
                  </a:lnTo>
                  <a:lnTo>
                    <a:pt x="12545" y="8455"/>
                  </a:lnTo>
                  <a:lnTo>
                    <a:pt x="12453" y="8241"/>
                  </a:lnTo>
                  <a:lnTo>
                    <a:pt x="12362" y="8013"/>
                  </a:lnTo>
                  <a:lnTo>
                    <a:pt x="12285" y="7784"/>
                  </a:lnTo>
                  <a:lnTo>
                    <a:pt x="12209" y="7509"/>
                  </a:lnTo>
                  <a:lnTo>
                    <a:pt x="12179" y="7402"/>
                  </a:lnTo>
                  <a:lnTo>
                    <a:pt x="12179" y="7280"/>
                  </a:lnTo>
                  <a:lnTo>
                    <a:pt x="12163" y="6960"/>
                  </a:lnTo>
                  <a:lnTo>
                    <a:pt x="12179" y="6105"/>
                  </a:lnTo>
                  <a:lnTo>
                    <a:pt x="12179" y="5601"/>
                  </a:lnTo>
                  <a:lnTo>
                    <a:pt x="12179" y="5067"/>
                  </a:lnTo>
                  <a:lnTo>
                    <a:pt x="12163" y="4503"/>
                  </a:lnTo>
                  <a:lnTo>
                    <a:pt x="12118" y="3923"/>
                  </a:lnTo>
                  <a:lnTo>
                    <a:pt x="12072" y="3633"/>
                  </a:lnTo>
                  <a:lnTo>
                    <a:pt x="12026" y="3343"/>
                  </a:lnTo>
                  <a:lnTo>
                    <a:pt x="11980" y="3053"/>
                  </a:lnTo>
                  <a:lnTo>
                    <a:pt x="11904" y="2778"/>
                  </a:lnTo>
                  <a:lnTo>
                    <a:pt x="11828" y="2504"/>
                  </a:lnTo>
                  <a:lnTo>
                    <a:pt x="11721" y="2229"/>
                  </a:lnTo>
                  <a:lnTo>
                    <a:pt x="11614" y="1970"/>
                  </a:lnTo>
                  <a:lnTo>
                    <a:pt x="11477" y="1725"/>
                  </a:lnTo>
                  <a:lnTo>
                    <a:pt x="11339" y="1481"/>
                  </a:lnTo>
                  <a:lnTo>
                    <a:pt x="11171" y="1252"/>
                  </a:lnTo>
                  <a:lnTo>
                    <a:pt x="10988" y="1039"/>
                  </a:lnTo>
                  <a:lnTo>
                    <a:pt x="10775" y="840"/>
                  </a:lnTo>
                  <a:lnTo>
                    <a:pt x="10546" y="672"/>
                  </a:lnTo>
                  <a:lnTo>
                    <a:pt x="10302" y="505"/>
                  </a:lnTo>
                  <a:lnTo>
                    <a:pt x="10027" y="367"/>
                  </a:lnTo>
                  <a:lnTo>
                    <a:pt x="9722" y="245"/>
                  </a:lnTo>
                  <a:lnTo>
                    <a:pt x="9447" y="154"/>
                  </a:lnTo>
                  <a:lnTo>
                    <a:pt x="9157" y="77"/>
                  </a:lnTo>
                  <a:lnTo>
                    <a:pt x="8867" y="31"/>
                  </a:lnTo>
                  <a:lnTo>
                    <a:pt x="85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38"/>
            <p:cNvSpPr/>
            <p:nvPr/>
          </p:nvSpPr>
          <p:spPr>
            <a:xfrm>
              <a:off x="5788675" y="2558375"/>
              <a:ext cx="370850" cy="454025"/>
            </a:xfrm>
            <a:custGeom>
              <a:rect b="b" l="l" r="r" t="t"/>
              <a:pathLst>
                <a:path extrusionOk="0" fill="none" h="18161" w="14834">
                  <a:moveTo>
                    <a:pt x="14773" y="17398"/>
                  </a:moveTo>
                  <a:lnTo>
                    <a:pt x="14773" y="17398"/>
                  </a:lnTo>
                  <a:lnTo>
                    <a:pt x="12926" y="17520"/>
                  </a:lnTo>
                  <a:lnTo>
                    <a:pt x="12926" y="17520"/>
                  </a:lnTo>
                  <a:lnTo>
                    <a:pt x="12789" y="17260"/>
                  </a:lnTo>
                  <a:lnTo>
                    <a:pt x="12652" y="16955"/>
                  </a:lnTo>
                  <a:lnTo>
                    <a:pt x="12514" y="16604"/>
                  </a:lnTo>
                  <a:lnTo>
                    <a:pt x="12392" y="16207"/>
                  </a:lnTo>
                  <a:lnTo>
                    <a:pt x="12331" y="15994"/>
                  </a:lnTo>
                  <a:lnTo>
                    <a:pt x="12285" y="15765"/>
                  </a:lnTo>
                  <a:lnTo>
                    <a:pt x="12255" y="15521"/>
                  </a:lnTo>
                  <a:lnTo>
                    <a:pt x="12224" y="15276"/>
                  </a:lnTo>
                  <a:lnTo>
                    <a:pt x="12209" y="15017"/>
                  </a:lnTo>
                  <a:lnTo>
                    <a:pt x="12194" y="14742"/>
                  </a:lnTo>
                  <a:lnTo>
                    <a:pt x="12209" y="14452"/>
                  </a:lnTo>
                  <a:lnTo>
                    <a:pt x="12224" y="14147"/>
                  </a:lnTo>
                  <a:lnTo>
                    <a:pt x="12224" y="14147"/>
                  </a:lnTo>
                  <a:lnTo>
                    <a:pt x="12209" y="14132"/>
                  </a:lnTo>
                  <a:lnTo>
                    <a:pt x="12194" y="14132"/>
                  </a:lnTo>
                  <a:lnTo>
                    <a:pt x="12148" y="14269"/>
                  </a:lnTo>
                  <a:lnTo>
                    <a:pt x="12072" y="14559"/>
                  </a:lnTo>
                  <a:lnTo>
                    <a:pt x="11995" y="14956"/>
                  </a:lnTo>
                  <a:lnTo>
                    <a:pt x="11965" y="15215"/>
                  </a:lnTo>
                  <a:lnTo>
                    <a:pt x="11934" y="15490"/>
                  </a:lnTo>
                  <a:lnTo>
                    <a:pt x="11904" y="15780"/>
                  </a:lnTo>
                  <a:lnTo>
                    <a:pt x="11904" y="16101"/>
                  </a:lnTo>
                  <a:lnTo>
                    <a:pt x="11904" y="16436"/>
                  </a:lnTo>
                  <a:lnTo>
                    <a:pt x="11919" y="16803"/>
                  </a:lnTo>
                  <a:lnTo>
                    <a:pt x="11950" y="17184"/>
                  </a:lnTo>
                  <a:lnTo>
                    <a:pt x="11995" y="17581"/>
                  </a:lnTo>
                  <a:lnTo>
                    <a:pt x="11995" y="17581"/>
                  </a:lnTo>
                  <a:lnTo>
                    <a:pt x="8684" y="17779"/>
                  </a:lnTo>
                  <a:lnTo>
                    <a:pt x="5098" y="17978"/>
                  </a:lnTo>
                  <a:lnTo>
                    <a:pt x="5098" y="17978"/>
                  </a:lnTo>
                  <a:lnTo>
                    <a:pt x="5037" y="17321"/>
                  </a:lnTo>
                  <a:lnTo>
                    <a:pt x="4976" y="16772"/>
                  </a:lnTo>
                  <a:lnTo>
                    <a:pt x="4915" y="16238"/>
                  </a:lnTo>
                  <a:lnTo>
                    <a:pt x="4915" y="16238"/>
                  </a:lnTo>
                  <a:lnTo>
                    <a:pt x="4854" y="16680"/>
                  </a:lnTo>
                  <a:lnTo>
                    <a:pt x="4793" y="17123"/>
                  </a:lnTo>
                  <a:lnTo>
                    <a:pt x="4701" y="17566"/>
                  </a:lnTo>
                  <a:lnTo>
                    <a:pt x="4594" y="17993"/>
                  </a:lnTo>
                  <a:lnTo>
                    <a:pt x="4594" y="17993"/>
                  </a:lnTo>
                  <a:lnTo>
                    <a:pt x="3679" y="18039"/>
                  </a:lnTo>
                  <a:lnTo>
                    <a:pt x="3679" y="18039"/>
                  </a:lnTo>
                  <a:lnTo>
                    <a:pt x="3663" y="17474"/>
                  </a:lnTo>
                  <a:lnTo>
                    <a:pt x="3633" y="16848"/>
                  </a:lnTo>
                  <a:lnTo>
                    <a:pt x="3587" y="16207"/>
                  </a:lnTo>
                  <a:lnTo>
                    <a:pt x="3526" y="15597"/>
                  </a:lnTo>
                  <a:lnTo>
                    <a:pt x="3419" y="14605"/>
                  </a:lnTo>
                  <a:lnTo>
                    <a:pt x="3358" y="14208"/>
                  </a:lnTo>
                  <a:lnTo>
                    <a:pt x="3358" y="14208"/>
                  </a:lnTo>
                  <a:lnTo>
                    <a:pt x="3312" y="14712"/>
                  </a:lnTo>
                  <a:lnTo>
                    <a:pt x="3236" y="15215"/>
                  </a:lnTo>
                  <a:lnTo>
                    <a:pt x="3144" y="15704"/>
                  </a:lnTo>
                  <a:lnTo>
                    <a:pt x="3022" y="16192"/>
                  </a:lnTo>
                  <a:lnTo>
                    <a:pt x="2885" y="16680"/>
                  </a:lnTo>
                  <a:lnTo>
                    <a:pt x="2732" y="17169"/>
                  </a:lnTo>
                  <a:lnTo>
                    <a:pt x="2565" y="17642"/>
                  </a:lnTo>
                  <a:lnTo>
                    <a:pt x="2366" y="18100"/>
                  </a:lnTo>
                  <a:lnTo>
                    <a:pt x="2366" y="18100"/>
                  </a:lnTo>
                  <a:lnTo>
                    <a:pt x="1374" y="18145"/>
                  </a:lnTo>
                  <a:lnTo>
                    <a:pt x="611" y="18161"/>
                  </a:lnTo>
                  <a:lnTo>
                    <a:pt x="138" y="18145"/>
                  </a:lnTo>
                  <a:lnTo>
                    <a:pt x="16" y="18130"/>
                  </a:lnTo>
                  <a:lnTo>
                    <a:pt x="1" y="18115"/>
                  </a:lnTo>
                  <a:lnTo>
                    <a:pt x="1" y="18100"/>
                  </a:lnTo>
                  <a:lnTo>
                    <a:pt x="1" y="18100"/>
                  </a:lnTo>
                  <a:lnTo>
                    <a:pt x="184" y="17855"/>
                  </a:lnTo>
                  <a:lnTo>
                    <a:pt x="352" y="17627"/>
                  </a:lnTo>
                  <a:lnTo>
                    <a:pt x="504" y="17398"/>
                  </a:lnTo>
                  <a:lnTo>
                    <a:pt x="626" y="17169"/>
                  </a:lnTo>
                  <a:lnTo>
                    <a:pt x="733" y="16955"/>
                  </a:lnTo>
                  <a:lnTo>
                    <a:pt x="825" y="16741"/>
                  </a:lnTo>
                  <a:lnTo>
                    <a:pt x="901" y="16528"/>
                  </a:lnTo>
                  <a:lnTo>
                    <a:pt x="977" y="16329"/>
                  </a:lnTo>
                  <a:lnTo>
                    <a:pt x="1023" y="16131"/>
                  </a:lnTo>
                  <a:lnTo>
                    <a:pt x="1054" y="15933"/>
                  </a:lnTo>
                  <a:lnTo>
                    <a:pt x="1084" y="15750"/>
                  </a:lnTo>
                  <a:lnTo>
                    <a:pt x="1100" y="15551"/>
                  </a:lnTo>
                  <a:lnTo>
                    <a:pt x="1100" y="15185"/>
                  </a:lnTo>
                  <a:lnTo>
                    <a:pt x="1084" y="14819"/>
                  </a:lnTo>
                  <a:lnTo>
                    <a:pt x="1039" y="14468"/>
                  </a:lnTo>
                  <a:lnTo>
                    <a:pt x="993" y="14101"/>
                  </a:lnTo>
                  <a:lnTo>
                    <a:pt x="947" y="13735"/>
                  </a:lnTo>
                  <a:lnTo>
                    <a:pt x="901" y="13384"/>
                  </a:lnTo>
                  <a:lnTo>
                    <a:pt x="871" y="13003"/>
                  </a:lnTo>
                  <a:lnTo>
                    <a:pt x="871" y="12621"/>
                  </a:lnTo>
                  <a:lnTo>
                    <a:pt x="886" y="12423"/>
                  </a:lnTo>
                  <a:lnTo>
                    <a:pt x="916" y="12224"/>
                  </a:lnTo>
                  <a:lnTo>
                    <a:pt x="947" y="12011"/>
                  </a:lnTo>
                  <a:lnTo>
                    <a:pt x="993" y="11812"/>
                  </a:lnTo>
                  <a:lnTo>
                    <a:pt x="993" y="11812"/>
                  </a:lnTo>
                  <a:lnTo>
                    <a:pt x="1054" y="11553"/>
                  </a:lnTo>
                  <a:lnTo>
                    <a:pt x="1130" y="11324"/>
                  </a:lnTo>
                  <a:lnTo>
                    <a:pt x="1222" y="11095"/>
                  </a:lnTo>
                  <a:lnTo>
                    <a:pt x="1313" y="10882"/>
                  </a:lnTo>
                  <a:lnTo>
                    <a:pt x="1405" y="10683"/>
                  </a:lnTo>
                  <a:lnTo>
                    <a:pt x="1512" y="10485"/>
                  </a:lnTo>
                  <a:lnTo>
                    <a:pt x="1725" y="10134"/>
                  </a:lnTo>
                  <a:lnTo>
                    <a:pt x="1969" y="9798"/>
                  </a:lnTo>
                  <a:lnTo>
                    <a:pt x="2214" y="9493"/>
                  </a:lnTo>
                  <a:lnTo>
                    <a:pt x="2702" y="8928"/>
                  </a:lnTo>
                  <a:lnTo>
                    <a:pt x="2931" y="8654"/>
                  </a:lnTo>
                  <a:lnTo>
                    <a:pt x="3144" y="8394"/>
                  </a:lnTo>
                  <a:lnTo>
                    <a:pt x="3343" y="8135"/>
                  </a:lnTo>
                  <a:lnTo>
                    <a:pt x="3511" y="7860"/>
                  </a:lnTo>
                  <a:lnTo>
                    <a:pt x="3587" y="7707"/>
                  </a:lnTo>
                  <a:lnTo>
                    <a:pt x="3648" y="7570"/>
                  </a:lnTo>
                  <a:lnTo>
                    <a:pt x="3709" y="7417"/>
                  </a:lnTo>
                  <a:lnTo>
                    <a:pt x="3755" y="7265"/>
                  </a:lnTo>
                  <a:lnTo>
                    <a:pt x="3785" y="7097"/>
                  </a:lnTo>
                  <a:lnTo>
                    <a:pt x="3801" y="6929"/>
                  </a:lnTo>
                  <a:lnTo>
                    <a:pt x="3816" y="6746"/>
                  </a:lnTo>
                  <a:lnTo>
                    <a:pt x="3801" y="6563"/>
                  </a:lnTo>
                  <a:lnTo>
                    <a:pt x="3801" y="6563"/>
                  </a:lnTo>
                  <a:lnTo>
                    <a:pt x="3755" y="5891"/>
                  </a:lnTo>
                  <a:lnTo>
                    <a:pt x="3724" y="5144"/>
                  </a:lnTo>
                  <a:lnTo>
                    <a:pt x="3709" y="4747"/>
                  </a:lnTo>
                  <a:lnTo>
                    <a:pt x="3724" y="4350"/>
                  </a:lnTo>
                  <a:lnTo>
                    <a:pt x="3755" y="3953"/>
                  </a:lnTo>
                  <a:lnTo>
                    <a:pt x="3801" y="3557"/>
                  </a:lnTo>
                  <a:lnTo>
                    <a:pt x="3877" y="3175"/>
                  </a:lnTo>
                  <a:lnTo>
                    <a:pt x="3984" y="2809"/>
                  </a:lnTo>
                  <a:lnTo>
                    <a:pt x="4045" y="2626"/>
                  </a:lnTo>
                  <a:lnTo>
                    <a:pt x="4121" y="2458"/>
                  </a:lnTo>
                  <a:lnTo>
                    <a:pt x="4197" y="2305"/>
                  </a:lnTo>
                  <a:lnTo>
                    <a:pt x="4289" y="2137"/>
                  </a:lnTo>
                  <a:lnTo>
                    <a:pt x="4396" y="2000"/>
                  </a:lnTo>
                  <a:lnTo>
                    <a:pt x="4503" y="1863"/>
                  </a:lnTo>
                  <a:lnTo>
                    <a:pt x="4625" y="1725"/>
                  </a:lnTo>
                  <a:lnTo>
                    <a:pt x="4762" y="1603"/>
                  </a:lnTo>
                  <a:lnTo>
                    <a:pt x="4915" y="1496"/>
                  </a:lnTo>
                  <a:lnTo>
                    <a:pt x="5067" y="1405"/>
                  </a:lnTo>
                  <a:lnTo>
                    <a:pt x="5235" y="1313"/>
                  </a:lnTo>
                  <a:lnTo>
                    <a:pt x="5418" y="1237"/>
                  </a:lnTo>
                  <a:lnTo>
                    <a:pt x="5418" y="1237"/>
                  </a:lnTo>
                  <a:lnTo>
                    <a:pt x="5632" y="1039"/>
                  </a:lnTo>
                  <a:lnTo>
                    <a:pt x="5861" y="840"/>
                  </a:lnTo>
                  <a:lnTo>
                    <a:pt x="6105" y="672"/>
                  </a:lnTo>
                  <a:lnTo>
                    <a:pt x="6349" y="520"/>
                  </a:lnTo>
                  <a:lnTo>
                    <a:pt x="6609" y="382"/>
                  </a:lnTo>
                  <a:lnTo>
                    <a:pt x="6883" y="260"/>
                  </a:lnTo>
                  <a:lnTo>
                    <a:pt x="7143" y="169"/>
                  </a:lnTo>
                  <a:lnTo>
                    <a:pt x="7433" y="92"/>
                  </a:lnTo>
                  <a:lnTo>
                    <a:pt x="7707" y="47"/>
                  </a:lnTo>
                  <a:lnTo>
                    <a:pt x="7997" y="1"/>
                  </a:lnTo>
                  <a:lnTo>
                    <a:pt x="8287" y="1"/>
                  </a:lnTo>
                  <a:lnTo>
                    <a:pt x="8577" y="1"/>
                  </a:lnTo>
                  <a:lnTo>
                    <a:pt x="8867" y="31"/>
                  </a:lnTo>
                  <a:lnTo>
                    <a:pt x="9157" y="77"/>
                  </a:lnTo>
                  <a:lnTo>
                    <a:pt x="9447" y="154"/>
                  </a:lnTo>
                  <a:lnTo>
                    <a:pt x="9722" y="245"/>
                  </a:lnTo>
                  <a:lnTo>
                    <a:pt x="9722" y="245"/>
                  </a:lnTo>
                  <a:lnTo>
                    <a:pt x="10027" y="367"/>
                  </a:lnTo>
                  <a:lnTo>
                    <a:pt x="10302" y="505"/>
                  </a:lnTo>
                  <a:lnTo>
                    <a:pt x="10546" y="672"/>
                  </a:lnTo>
                  <a:lnTo>
                    <a:pt x="10775" y="840"/>
                  </a:lnTo>
                  <a:lnTo>
                    <a:pt x="10988" y="1039"/>
                  </a:lnTo>
                  <a:lnTo>
                    <a:pt x="11171" y="1252"/>
                  </a:lnTo>
                  <a:lnTo>
                    <a:pt x="11339" y="1481"/>
                  </a:lnTo>
                  <a:lnTo>
                    <a:pt x="11477" y="1725"/>
                  </a:lnTo>
                  <a:lnTo>
                    <a:pt x="11614" y="1970"/>
                  </a:lnTo>
                  <a:lnTo>
                    <a:pt x="11721" y="2229"/>
                  </a:lnTo>
                  <a:lnTo>
                    <a:pt x="11828" y="2504"/>
                  </a:lnTo>
                  <a:lnTo>
                    <a:pt x="11904" y="2778"/>
                  </a:lnTo>
                  <a:lnTo>
                    <a:pt x="11980" y="3053"/>
                  </a:lnTo>
                  <a:lnTo>
                    <a:pt x="12026" y="3343"/>
                  </a:lnTo>
                  <a:lnTo>
                    <a:pt x="12072" y="3633"/>
                  </a:lnTo>
                  <a:lnTo>
                    <a:pt x="12118" y="3923"/>
                  </a:lnTo>
                  <a:lnTo>
                    <a:pt x="12163" y="4503"/>
                  </a:lnTo>
                  <a:lnTo>
                    <a:pt x="12179" y="5067"/>
                  </a:lnTo>
                  <a:lnTo>
                    <a:pt x="12179" y="5601"/>
                  </a:lnTo>
                  <a:lnTo>
                    <a:pt x="12179" y="6105"/>
                  </a:lnTo>
                  <a:lnTo>
                    <a:pt x="12163" y="6960"/>
                  </a:lnTo>
                  <a:lnTo>
                    <a:pt x="12179" y="7280"/>
                  </a:lnTo>
                  <a:lnTo>
                    <a:pt x="12179" y="7402"/>
                  </a:lnTo>
                  <a:lnTo>
                    <a:pt x="12209" y="7509"/>
                  </a:lnTo>
                  <a:lnTo>
                    <a:pt x="12209" y="7509"/>
                  </a:lnTo>
                  <a:lnTo>
                    <a:pt x="12285" y="7784"/>
                  </a:lnTo>
                  <a:lnTo>
                    <a:pt x="12362" y="8013"/>
                  </a:lnTo>
                  <a:lnTo>
                    <a:pt x="12453" y="8241"/>
                  </a:lnTo>
                  <a:lnTo>
                    <a:pt x="12545" y="8455"/>
                  </a:lnTo>
                  <a:lnTo>
                    <a:pt x="12743" y="8867"/>
                  </a:lnTo>
                  <a:lnTo>
                    <a:pt x="12957" y="9249"/>
                  </a:lnTo>
                  <a:lnTo>
                    <a:pt x="13186" y="9630"/>
                  </a:lnTo>
                  <a:lnTo>
                    <a:pt x="13430" y="10073"/>
                  </a:lnTo>
                  <a:lnTo>
                    <a:pt x="13537" y="10302"/>
                  </a:lnTo>
                  <a:lnTo>
                    <a:pt x="13659" y="10546"/>
                  </a:lnTo>
                  <a:lnTo>
                    <a:pt x="13766" y="10820"/>
                  </a:lnTo>
                  <a:lnTo>
                    <a:pt x="13888" y="11126"/>
                  </a:lnTo>
                  <a:lnTo>
                    <a:pt x="13888" y="11126"/>
                  </a:lnTo>
                  <a:lnTo>
                    <a:pt x="13979" y="11431"/>
                  </a:lnTo>
                  <a:lnTo>
                    <a:pt x="14040" y="11721"/>
                  </a:lnTo>
                  <a:lnTo>
                    <a:pt x="14086" y="12011"/>
                  </a:lnTo>
                  <a:lnTo>
                    <a:pt x="14101" y="12285"/>
                  </a:lnTo>
                  <a:lnTo>
                    <a:pt x="14117" y="12545"/>
                  </a:lnTo>
                  <a:lnTo>
                    <a:pt x="14101" y="12804"/>
                  </a:lnTo>
                  <a:lnTo>
                    <a:pt x="14071" y="13064"/>
                  </a:lnTo>
                  <a:lnTo>
                    <a:pt x="14025" y="13308"/>
                  </a:lnTo>
                  <a:lnTo>
                    <a:pt x="13933" y="13781"/>
                  </a:lnTo>
                  <a:lnTo>
                    <a:pt x="13827" y="14239"/>
                  </a:lnTo>
                  <a:lnTo>
                    <a:pt x="13750" y="14681"/>
                  </a:lnTo>
                  <a:lnTo>
                    <a:pt x="13720" y="14895"/>
                  </a:lnTo>
                  <a:lnTo>
                    <a:pt x="13705" y="15109"/>
                  </a:lnTo>
                  <a:lnTo>
                    <a:pt x="13705" y="15109"/>
                  </a:lnTo>
                  <a:lnTo>
                    <a:pt x="13705" y="15322"/>
                  </a:lnTo>
                  <a:lnTo>
                    <a:pt x="13750" y="15536"/>
                  </a:lnTo>
                  <a:lnTo>
                    <a:pt x="13811" y="15750"/>
                  </a:lnTo>
                  <a:lnTo>
                    <a:pt x="13903" y="15948"/>
                  </a:lnTo>
                  <a:lnTo>
                    <a:pt x="13995" y="16146"/>
                  </a:lnTo>
                  <a:lnTo>
                    <a:pt x="14117" y="16345"/>
                  </a:lnTo>
                  <a:lnTo>
                    <a:pt x="14361" y="16680"/>
                  </a:lnTo>
                  <a:lnTo>
                    <a:pt x="14590" y="16970"/>
                  </a:lnTo>
                  <a:lnTo>
                    <a:pt x="14758" y="17199"/>
                  </a:lnTo>
                  <a:lnTo>
                    <a:pt x="14803" y="17291"/>
                  </a:lnTo>
                  <a:lnTo>
                    <a:pt x="14834" y="17352"/>
                  </a:lnTo>
                  <a:lnTo>
                    <a:pt x="14834" y="17367"/>
                  </a:lnTo>
                  <a:lnTo>
                    <a:pt x="14819" y="17382"/>
                  </a:lnTo>
                  <a:lnTo>
                    <a:pt x="14803" y="17398"/>
                  </a:lnTo>
                  <a:lnTo>
                    <a:pt x="14773" y="1739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38"/>
            <p:cNvSpPr/>
            <p:nvPr/>
          </p:nvSpPr>
          <p:spPr>
            <a:xfrm>
              <a:off x="5786400" y="2714050"/>
              <a:ext cx="101875" cy="288050"/>
            </a:xfrm>
            <a:custGeom>
              <a:rect b="b" l="l" r="r" t="t"/>
              <a:pathLst>
                <a:path extrusionOk="0" h="11522" w="4075">
                  <a:moveTo>
                    <a:pt x="4059" y="0"/>
                  </a:moveTo>
                  <a:lnTo>
                    <a:pt x="4044" y="199"/>
                  </a:lnTo>
                  <a:lnTo>
                    <a:pt x="4014" y="397"/>
                  </a:lnTo>
                  <a:lnTo>
                    <a:pt x="3968" y="580"/>
                  </a:lnTo>
                  <a:lnTo>
                    <a:pt x="3907" y="778"/>
                  </a:lnTo>
                  <a:lnTo>
                    <a:pt x="3831" y="962"/>
                  </a:lnTo>
                  <a:lnTo>
                    <a:pt x="3739" y="1145"/>
                  </a:lnTo>
                  <a:lnTo>
                    <a:pt x="3647" y="1313"/>
                  </a:lnTo>
                  <a:lnTo>
                    <a:pt x="3525" y="1480"/>
                  </a:lnTo>
                  <a:lnTo>
                    <a:pt x="3281" y="1786"/>
                  </a:lnTo>
                  <a:lnTo>
                    <a:pt x="3007" y="2076"/>
                  </a:lnTo>
                  <a:lnTo>
                    <a:pt x="2717" y="2350"/>
                  </a:lnTo>
                  <a:lnTo>
                    <a:pt x="2411" y="2610"/>
                  </a:lnTo>
                  <a:lnTo>
                    <a:pt x="2091" y="2869"/>
                  </a:lnTo>
                  <a:lnTo>
                    <a:pt x="1770" y="3144"/>
                  </a:lnTo>
                  <a:lnTo>
                    <a:pt x="1480" y="3418"/>
                  </a:lnTo>
                  <a:lnTo>
                    <a:pt x="1191" y="3724"/>
                  </a:lnTo>
                  <a:lnTo>
                    <a:pt x="1053" y="3892"/>
                  </a:lnTo>
                  <a:lnTo>
                    <a:pt x="916" y="4059"/>
                  </a:lnTo>
                  <a:lnTo>
                    <a:pt x="794" y="4242"/>
                  </a:lnTo>
                  <a:lnTo>
                    <a:pt x="687" y="4426"/>
                  </a:lnTo>
                  <a:lnTo>
                    <a:pt x="580" y="4609"/>
                  </a:lnTo>
                  <a:lnTo>
                    <a:pt x="504" y="4807"/>
                  </a:lnTo>
                  <a:lnTo>
                    <a:pt x="428" y="5006"/>
                  </a:lnTo>
                  <a:lnTo>
                    <a:pt x="351" y="5219"/>
                  </a:lnTo>
                  <a:lnTo>
                    <a:pt x="305" y="5418"/>
                  </a:lnTo>
                  <a:lnTo>
                    <a:pt x="275" y="5631"/>
                  </a:lnTo>
                  <a:lnTo>
                    <a:pt x="244" y="5845"/>
                  </a:lnTo>
                  <a:lnTo>
                    <a:pt x="229" y="6058"/>
                  </a:lnTo>
                  <a:lnTo>
                    <a:pt x="214" y="6272"/>
                  </a:lnTo>
                  <a:lnTo>
                    <a:pt x="214" y="6486"/>
                  </a:lnTo>
                  <a:lnTo>
                    <a:pt x="229" y="6699"/>
                  </a:lnTo>
                  <a:lnTo>
                    <a:pt x="260" y="6913"/>
                  </a:lnTo>
                  <a:lnTo>
                    <a:pt x="321" y="7310"/>
                  </a:lnTo>
                  <a:lnTo>
                    <a:pt x="397" y="7722"/>
                  </a:lnTo>
                  <a:lnTo>
                    <a:pt x="489" y="8119"/>
                  </a:lnTo>
                  <a:lnTo>
                    <a:pt x="580" y="8515"/>
                  </a:lnTo>
                  <a:lnTo>
                    <a:pt x="672" y="8912"/>
                  </a:lnTo>
                  <a:lnTo>
                    <a:pt x="702" y="9111"/>
                  </a:lnTo>
                  <a:lnTo>
                    <a:pt x="717" y="9294"/>
                  </a:lnTo>
                  <a:lnTo>
                    <a:pt x="733" y="9492"/>
                  </a:lnTo>
                  <a:lnTo>
                    <a:pt x="717" y="9675"/>
                  </a:lnTo>
                  <a:lnTo>
                    <a:pt x="702" y="9874"/>
                  </a:lnTo>
                  <a:lnTo>
                    <a:pt x="656" y="10057"/>
                  </a:lnTo>
                  <a:lnTo>
                    <a:pt x="519" y="10438"/>
                  </a:lnTo>
                  <a:lnTo>
                    <a:pt x="366" y="10820"/>
                  </a:lnTo>
                  <a:lnTo>
                    <a:pt x="199" y="11171"/>
                  </a:lnTo>
                  <a:lnTo>
                    <a:pt x="0" y="11522"/>
                  </a:lnTo>
                  <a:lnTo>
                    <a:pt x="260" y="11201"/>
                  </a:lnTo>
                  <a:lnTo>
                    <a:pt x="489" y="10865"/>
                  </a:lnTo>
                  <a:lnTo>
                    <a:pt x="687" y="10499"/>
                  </a:lnTo>
                  <a:lnTo>
                    <a:pt x="870" y="10133"/>
                  </a:lnTo>
                  <a:lnTo>
                    <a:pt x="931" y="9919"/>
                  </a:lnTo>
                  <a:lnTo>
                    <a:pt x="977" y="9721"/>
                  </a:lnTo>
                  <a:lnTo>
                    <a:pt x="1007" y="9507"/>
                  </a:lnTo>
                  <a:lnTo>
                    <a:pt x="1023" y="9294"/>
                  </a:lnTo>
                  <a:lnTo>
                    <a:pt x="992" y="8866"/>
                  </a:lnTo>
                  <a:lnTo>
                    <a:pt x="931" y="8454"/>
                  </a:lnTo>
                  <a:lnTo>
                    <a:pt x="794" y="7646"/>
                  </a:lnTo>
                  <a:lnTo>
                    <a:pt x="717" y="7249"/>
                  </a:lnTo>
                  <a:lnTo>
                    <a:pt x="672" y="6867"/>
                  </a:lnTo>
                  <a:lnTo>
                    <a:pt x="641" y="6470"/>
                  </a:lnTo>
                  <a:lnTo>
                    <a:pt x="656" y="6089"/>
                  </a:lnTo>
                  <a:lnTo>
                    <a:pt x="702" y="5707"/>
                  </a:lnTo>
                  <a:lnTo>
                    <a:pt x="779" y="5326"/>
                  </a:lnTo>
                  <a:lnTo>
                    <a:pt x="824" y="5143"/>
                  </a:lnTo>
                  <a:lnTo>
                    <a:pt x="901" y="4960"/>
                  </a:lnTo>
                  <a:lnTo>
                    <a:pt x="977" y="4792"/>
                  </a:lnTo>
                  <a:lnTo>
                    <a:pt x="1053" y="4609"/>
                  </a:lnTo>
                  <a:lnTo>
                    <a:pt x="1160" y="4441"/>
                  </a:lnTo>
                  <a:lnTo>
                    <a:pt x="1252" y="4288"/>
                  </a:lnTo>
                  <a:lnTo>
                    <a:pt x="1374" y="4136"/>
                  </a:lnTo>
                  <a:lnTo>
                    <a:pt x="1496" y="3983"/>
                  </a:lnTo>
                  <a:lnTo>
                    <a:pt x="1755" y="3678"/>
                  </a:lnTo>
                  <a:lnTo>
                    <a:pt x="2030" y="3403"/>
                  </a:lnTo>
                  <a:lnTo>
                    <a:pt x="2320" y="3113"/>
                  </a:lnTo>
                  <a:lnTo>
                    <a:pt x="2625" y="2854"/>
                  </a:lnTo>
                  <a:lnTo>
                    <a:pt x="2930" y="2564"/>
                  </a:lnTo>
                  <a:lnTo>
                    <a:pt x="3205" y="2259"/>
                  </a:lnTo>
                  <a:lnTo>
                    <a:pt x="3464" y="1938"/>
                  </a:lnTo>
                  <a:lnTo>
                    <a:pt x="3709" y="1587"/>
                  </a:lnTo>
                  <a:lnTo>
                    <a:pt x="3800" y="1404"/>
                  </a:lnTo>
                  <a:lnTo>
                    <a:pt x="3876" y="1221"/>
                  </a:lnTo>
                  <a:lnTo>
                    <a:pt x="3953" y="1023"/>
                  </a:lnTo>
                  <a:lnTo>
                    <a:pt x="3998" y="824"/>
                  </a:lnTo>
                  <a:lnTo>
                    <a:pt x="4044" y="611"/>
                  </a:lnTo>
                  <a:lnTo>
                    <a:pt x="4059" y="412"/>
                  </a:lnTo>
                  <a:lnTo>
                    <a:pt x="4075" y="199"/>
                  </a:lnTo>
                  <a:lnTo>
                    <a:pt x="40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38"/>
            <p:cNvSpPr/>
            <p:nvPr/>
          </p:nvSpPr>
          <p:spPr>
            <a:xfrm>
              <a:off x="5786400" y="2714050"/>
              <a:ext cx="101875" cy="288050"/>
            </a:xfrm>
            <a:custGeom>
              <a:rect b="b" l="l" r="r" t="t"/>
              <a:pathLst>
                <a:path extrusionOk="0" fill="none" h="11522" w="4075">
                  <a:moveTo>
                    <a:pt x="0" y="11522"/>
                  </a:moveTo>
                  <a:lnTo>
                    <a:pt x="0" y="11522"/>
                  </a:lnTo>
                  <a:lnTo>
                    <a:pt x="199" y="11171"/>
                  </a:lnTo>
                  <a:lnTo>
                    <a:pt x="366" y="10820"/>
                  </a:lnTo>
                  <a:lnTo>
                    <a:pt x="519" y="10438"/>
                  </a:lnTo>
                  <a:lnTo>
                    <a:pt x="656" y="10057"/>
                  </a:lnTo>
                  <a:lnTo>
                    <a:pt x="656" y="10057"/>
                  </a:lnTo>
                  <a:lnTo>
                    <a:pt x="702" y="9874"/>
                  </a:lnTo>
                  <a:lnTo>
                    <a:pt x="717" y="9675"/>
                  </a:lnTo>
                  <a:lnTo>
                    <a:pt x="733" y="9492"/>
                  </a:lnTo>
                  <a:lnTo>
                    <a:pt x="717" y="9294"/>
                  </a:lnTo>
                  <a:lnTo>
                    <a:pt x="702" y="9111"/>
                  </a:lnTo>
                  <a:lnTo>
                    <a:pt x="672" y="8912"/>
                  </a:lnTo>
                  <a:lnTo>
                    <a:pt x="580" y="8515"/>
                  </a:lnTo>
                  <a:lnTo>
                    <a:pt x="580" y="8515"/>
                  </a:lnTo>
                  <a:lnTo>
                    <a:pt x="489" y="8119"/>
                  </a:lnTo>
                  <a:lnTo>
                    <a:pt x="397" y="7722"/>
                  </a:lnTo>
                  <a:lnTo>
                    <a:pt x="321" y="7310"/>
                  </a:lnTo>
                  <a:lnTo>
                    <a:pt x="260" y="6913"/>
                  </a:lnTo>
                  <a:lnTo>
                    <a:pt x="260" y="6913"/>
                  </a:lnTo>
                  <a:lnTo>
                    <a:pt x="229" y="6699"/>
                  </a:lnTo>
                  <a:lnTo>
                    <a:pt x="214" y="6486"/>
                  </a:lnTo>
                  <a:lnTo>
                    <a:pt x="214" y="6272"/>
                  </a:lnTo>
                  <a:lnTo>
                    <a:pt x="229" y="6058"/>
                  </a:lnTo>
                  <a:lnTo>
                    <a:pt x="244" y="5845"/>
                  </a:lnTo>
                  <a:lnTo>
                    <a:pt x="275" y="5631"/>
                  </a:lnTo>
                  <a:lnTo>
                    <a:pt x="305" y="5418"/>
                  </a:lnTo>
                  <a:lnTo>
                    <a:pt x="351" y="5219"/>
                  </a:lnTo>
                  <a:lnTo>
                    <a:pt x="351" y="5219"/>
                  </a:lnTo>
                  <a:lnTo>
                    <a:pt x="428" y="5006"/>
                  </a:lnTo>
                  <a:lnTo>
                    <a:pt x="504" y="4807"/>
                  </a:lnTo>
                  <a:lnTo>
                    <a:pt x="580" y="4609"/>
                  </a:lnTo>
                  <a:lnTo>
                    <a:pt x="687" y="4426"/>
                  </a:lnTo>
                  <a:lnTo>
                    <a:pt x="794" y="4242"/>
                  </a:lnTo>
                  <a:lnTo>
                    <a:pt x="916" y="4059"/>
                  </a:lnTo>
                  <a:lnTo>
                    <a:pt x="1053" y="3892"/>
                  </a:lnTo>
                  <a:lnTo>
                    <a:pt x="1191" y="3724"/>
                  </a:lnTo>
                  <a:lnTo>
                    <a:pt x="1191" y="3724"/>
                  </a:lnTo>
                  <a:lnTo>
                    <a:pt x="1480" y="3418"/>
                  </a:lnTo>
                  <a:lnTo>
                    <a:pt x="1770" y="3144"/>
                  </a:lnTo>
                  <a:lnTo>
                    <a:pt x="2091" y="2869"/>
                  </a:lnTo>
                  <a:lnTo>
                    <a:pt x="2411" y="2610"/>
                  </a:lnTo>
                  <a:lnTo>
                    <a:pt x="2411" y="2610"/>
                  </a:lnTo>
                  <a:lnTo>
                    <a:pt x="2717" y="2350"/>
                  </a:lnTo>
                  <a:lnTo>
                    <a:pt x="3007" y="2076"/>
                  </a:lnTo>
                  <a:lnTo>
                    <a:pt x="3281" y="1786"/>
                  </a:lnTo>
                  <a:lnTo>
                    <a:pt x="3525" y="1480"/>
                  </a:lnTo>
                  <a:lnTo>
                    <a:pt x="3525" y="1480"/>
                  </a:lnTo>
                  <a:lnTo>
                    <a:pt x="3647" y="1313"/>
                  </a:lnTo>
                  <a:lnTo>
                    <a:pt x="3739" y="1145"/>
                  </a:lnTo>
                  <a:lnTo>
                    <a:pt x="3831" y="962"/>
                  </a:lnTo>
                  <a:lnTo>
                    <a:pt x="3907" y="778"/>
                  </a:lnTo>
                  <a:lnTo>
                    <a:pt x="3968" y="580"/>
                  </a:lnTo>
                  <a:lnTo>
                    <a:pt x="4014" y="397"/>
                  </a:lnTo>
                  <a:lnTo>
                    <a:pt x="4044" y="199"/>
                  </a:lnTo>
                  <a:lnTo>
                    <a:pt x="4059" y="0"/>
                  </a:lnTo>
                  <a:lnTo>
                    <a:pt x="4059" y="0"/>
                  </a:lnTo>
                  <a:lnTo>
                    <a:pt x="4075" y="199"/>
                  </a:lnTo>
                  <a:lnTo>
                    <a:pt x="4059" y="412"/>
                  </a:lnTo>
                  <a:lnTo>
                    <a:pt x="4044" y="611"/>
                  </a:lnTo>
                  <a:lnTo>
                    <a:pt x="3998" y="824"/>
                  </a:lnTo>
                  <a:lnTo>
                    <a:pt x="3953" y="1023"/>
                  </a:lnTo>
                  <a:lnTo>
                    <a:pt x="3876" y="1221"/>
                  </a:lnTo>
                  <a:lnTo>
                    <a:pt x="3800" y="1404"/>
                  </a:lnTo>
                  <a:lnTo>
                    <a:pt x="3709" y="1587"/>
                  </a:lnTo>
                  <a:lnTo>
                    <a:pt x="3709" y="1587"/>
                  </a:lnTo>
                  <a:lnTo>
                    <a:pt x="3464" y="1938"/>
                  </a:lnTo>
                  <a:lnTo>
                    <a:pt x="3205" y="2259"/>
                  </a:lnTo>
                  <a:lnTo>
                    <a:pt x="2930" y="2564"/>
                  </a:lnTo>
                  <a:lnTo>
                    <a:pt x="2625" y="2854"/>
                  </a:lnTo>
                  <a:lnTo>
                    <a:pt x="2625" y="2854"/>
                  </a:lnTo>
                  <a:lnTo>
                    <a:pt x="2320" y="3113"/>
                  </a:lnTo>
                  <a:lnTo>
                    <a:pt x="2030" y="3403"/>
                  </a:lnTo>
                  <a:lnTo>
                    <a:pt x="1755" y="3678"/>
                  </a:lnTo>
                  <a:lnTo>
                    <a:pt x="1496" y="3983"/>
                  </a:lnTo>
                  <a:lnTo>
                    <a:pt x="1496" y="3983"/>
                  </a:lnTo>
                  <a:lnTo>
                    <a:pt x="1374" y="4136"/>
                  </a:lnTo>
                  <a:lnTo>
                    <a:pt x="1252" y="4288"/>
                  </a:lnTo>
                  <a:lnTo>
                    <a:pt x="1160" y="4441"/>
                  </a:lnTo>
                  <a:lnTo>
                    <a:pt x="1053" y="4609"/>
                  </a:lnTo>
                  <a:lnTo>
                    <a:pt x="977" y="4792"/>
                  </a:lnTo>
                  <a:lnTo>
                    <a:pt x="901" y="4960"/>
                  </a:lnTo>
                  <a:lnTo>
                    <a:pt x="824" y="5143"/>
                  </a:lnTo>
                  <a:lnTo>
                    <a:pt x="779" y="5326"/>
                  </a:lnTo>
                  <a:lnTo>
                    <a:pt x="779" y="5326"/>
                  </a:lnTo>
                  <a:lnTo>
                    <a:pt x="702" y="5707"/>
                  </a:lnTo>
                  <a:lnTo>
                    <a:pt x="656" y="6089"/>
                  </a:lnTo>
                  <a:lnTo>
                    <a:pt x="641" y="6470"/>
                  </a:lnTo>
                  <a:lnTo>
                    <a:pt x="672" y="6867"/>
                  </a:lnTo>
                  <a:lnTo>
                    <a:pt x="672" y="6867"/>
                  </a:lnTo>
                  <a:lnTo>
                    <a:pt x="717" y="7249"/>
                  </a:lnTo>
                  <a:lnTo>
                    <a:pt x="794" y="7646"/>
                  </a:lnTo>
                  <a:lnTo>
                    <a:pt x="931" y="8454"/>
                  </a:lnTo>
                  <a:lnTo>
                    <a:pt x="931" y="8454"/>
                  </a:lnTo>
                  <a:lnTo>
                    <a:pt x="992" y="8866"/>
                  </a:lnTo>
                  <a:lnTo>
                    <a:pt x="1023" y="9294"/>
                  </a:lnTo>
                  <a:lnTo>
                    <a:pt x="1023" y="9294"/>
                  </a:lnTo>
                  <a:lnTo>
                    <a:pt x="1007" y="9507"/>
                  </a:lnTo>
                  <a:lnTo>
                    <a:pt x="977" y="9721"/>
                  </a:lnTo>
                  <a:lnTo>
                    <a:pt x="931" y="9919"/>
                  </a:lnTo>
                  <a:lnTo>
                    <a:pt x="870" y="10133"/>
                  </a:lnTo>
                  <a:lnTo>
                    <a:pt x="870" y="10133"/>
                  </a:lnTo>
                  <a:lnTo>
                    <a:pt x="687" y="10499"/>
                  </a:lnTo>
                  <a:lnTo>
                    <a:pt x="489" y="10865"/>
                  </a:lnTo>
                  <a:lnTo>
                    <a:pt x="260" y="11201"/>
                  </a:lnTo>
                  <a:lnTo>
                    <a:pt x="0" y="1152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38"/>
            <p:cNvSpPr/>
            <p:nvPr/>
          </p:nvSpPr>
          <p:spPr>
            <a:xfrm>
              <a:off x="6079775" y="2609900"/>
              <a:ext cx="92725" cy="376175"/>
            </a:xfrm>
            <a:custGeom>
              <a:rect b="b" l="l" r="r" t="t"/>
              <a:pathLst>
                <a:path extrusionOk="0" h="15047" w="3709">
                  <a:moveTo>
                    <a:pt x="0" y="0"/>
                  </a:moveTo>
                  <a:lnTo>
                    <a:pt x="107" y="488"/>
                  </a:lnTo>
                  <a:lnTo>
                    <a:pt x="199" y="977"/>
                  </a:lnTo>
                  <a:lnTo>
                    <a:pt x="260" y="1480"/>
                  </a:lnTo>
                  <a:lnTo>
                    <a:pt x="306" y="1969"/>
                  </a:lnTo>
                  <a:lnTo>
                    <a:pt x="367" y="2961"/>
                  </a:lnTo>
                  <a:lnTo>
                    <a:pt x="428" y="3968"/>
                  </a:lnTo>
                  <a:lnTo>
                    <a:pt x="458" y="4471"/>
                  </a:lnTo>
                  <a:lnTo>
                    <a:pt x="489" y="4975"/>
                  </a:lnTo>
                  <a:lnTo>
                    <a:pt x="519" y="5234"/>
                  </a:lnTo>
                  <a:lnTo>
                    <a:pt x="550" y="5494"/>
                  </a:lnTo>
                  <a:lnTo>
                    <a:pt x="611" y="5738"/>
                  </a:lnTo>
                  <a:lnTo>
                    <a:pt x="672" y="5997"/>
                  </a:lnTo>
                  <a:lnTo>
                    <a:pt x="748" y="6242"/>
                  </a:lnTo>
                  <a:lnTo>
                    <a:pt x="855" y="6486"/>
                  </a:lnTo>
                  <a:lnTo>
                    <a:pt x="962" y="6730"/>
                  </a:lnTo>
                  <a:lnTo>
                    <a:pt x="1084" y="6959"/>
                  </a:lnTo>
                  <a:lnTo>
                    <a:pt x="1374" y="7386"/>
                  </a:lnTo>
                  <a:lnTo>
                    <a:pt x="1664" y="7798"/>
                  </a:lnTo>
                  <a:lnTo>
                    <a:pt x="1954" y="8195"/>
                  </a:lnTo>
                  <a:lnTo>
                    <a:pt x="2213" y="8607"/>
                  </a:lnTo>
                  <a:lnTo>
                    <a:pt x="2320" y="8821"/>
                  </a:lnTo>
                  <a:lnTo>
                    <a:pt x="2427" y="9034"/>
                  </a:lnTo>
                  <a:lnTo>
                    <a:pt x="2518" y="9248"/>
                  </a:lnTo>
                  <a:lnTo>
                    <a:pt x="2595" y="9477"/>
                  </a:lnTo>
                  <a:lnTo>
                    <a:pt x="2656" y="9706"/>
                  </a:lnTo>
                  <a:lnTo>
                    <a:pt x="2717" y="9950"/>
                  </a:lnTo>
                  <a:lnTo>
                    <a:pt x="2763" y="10179"/>
                  </a:lnTo>
                  <a:lnTo>
                    <a:pt x="2793" y="10423"/>
                  </a:lnTo>
                  <a:lnTo>
                    <a:pt x="2808" y="10652"/>
                  </a:lnTo>
                  <a:lnTo>
                    <a:pt x="2824" y="10896"/>
                  </a:lnTo>
                  <a:lnTo>
                    <a:pt x="2824" y="11140"/>
                  </a:lnTo>
                  <a:lnTo>
                    <a:pt x="2824" y="11384"/>
                  </a:lnTo>
                  <a:lnTo>
                    <a:pt x="2793" y="11628"/>
                  </a:lnTo>
                  <a:lnTo>
                    <a:pt x="2747" y="11857"/>
                  </a:lnTo>
                  <a:lnTo>
                    <a:pt x="2671" y="12361"/>
                  </a:lnTo>
                  <a:lnTo>
                    <a:pt x="2640" y="12620"/>
                  </a:lnTo>
                  <a:lnTo>
                    <a:pt x="2625" y="12865"/>
                  </a:lnTo>
                  <a:lnTo>
                    <a:pt x="2625" y="13124"/>
                  </a:lnTo>
                  <a:lnTo>
                    <a:pt x="2625" y="13383"/>
                  </a:lnTo>
                  <a:lnTo>
                    <a:pt x="2656" y="13643"/>
                  </a:lnTo>
                  <a:lnTo>
                    <a:pt x="2732" y="13887"/>
                  </a:lnTo>
                  <a:lnTo>
                    <a:pt x="2824" y="14131"/>
                  </a:lnTo>
                  <a:lnTo>
                    <a:pt x="2961" y="14345"/>
                  </a:lnTo>
                  <a:lnTo>
                    <a:pt x="3114" y="14558"/>
                  </a:lnTo>
                  <a:lnTo>
                    <a:pt x="3281" y="14742"/>
                  </a:lnTo>
                  <a:lnTo>
                    <a:pt x="3480" y="14909"/>
                  </a:lnTo>
                  <a:lnTo>
                    <a:pt x="3709" y="15047"/>
                  </a:lnTo>
                  <a:lnTo>
                    <a:pt x="3709" y="15047"/>
                  </a:lnTo>
                  <a:lnTo>
                    <a:pt x="3510" y="14894"/>
                  </a:lnTo>
                  <a:lnTo>
                    <a:pt x="3342" y="14711"/>
                  </a:lnTo>
                  <a:lnTo>
                    <a:pt x="3190" y="14528"/>
                  </a:lnTo>
                  <a:lnTo>
                    <a:pt x="3068" y="14314"/>
                  </a:lnTo>
                  <a:lnTo>
                    <a:pt x="2961" y="14101"/>
                  </a:lnTo>
                  <a:lnTo>
                    <a:pt x="2900" y="13872"/>
                  </a:lnTo>
                  <a:lnTo>
                    <a:pt x="2854" y="13628"/>
                  </a:lnTo>
                  <a:lnTo>
                    <a:pt x="2839" y="13383"/>
                  </a:lnTo>
                  <a:lnTo>
                    <a:pt x="2839" y="13139"/>
                  </a:lnTo>
                  <a:lnTo>
                    <a:pt x="2869" y="12895"/>
                  </a:lnTo>
                  <a:lnTo>
                    <a:pt x="2900" y="12651"/>
                  </a:lnTo>
                  <a:lnTo>
                    <a:pt x="2946" y="12407"/>
                  </a:lnTo>
                  <a:lnTo>
                    <a:pt x="3053" y="11918"/>
                  </a:lnTo>
                  <a:lnTo>
                    <a:pt x="3114" y="11674"/>
                  </a:lnTo>
                  <a:lnTo>
                    <a:pt x="3159" y="11415"/>
                  </a:lnTo>
                  <a:lnTo>
                    <a:pt x="3175" y="11155"/>
                  </a:lnTo>
                  <a:lnTo>
                    <a:pt x="3190" y="10896"/>
                  </a:lnTo>
                  <a:lnTo>
                    <a:pt x="3190" y="10636"/>
                  </a:lnTo>
                  <a:lnTo>
                    <a:pt x="3175" y="10377"/>
                  </a:lnTo>
                  <a:lnTo>
                    <a:pt x="3144" y="10118"/>
                  </a:lnTo>
                  <a:lnTo>
                    <a:pt x="3098" y="9858"/>
                  </a:lnTo>
                  <a:lnTo>
                    <a:pt x="3053" y="9614"/>
                  </a:lnTo>
                  <a:lnTo>
                    <a:pt x="2991" y="9355"/>
                  </a:lnTo>
                  <a:lnTo>
                    <a:pt x="2915" y="9110"/>
                  </a:lnTo>
                  <a:lnTo>
                    <a:pt x="2808" y="8866"/>
                  </a:lnTo>
                  <a:lnTo>
                    <a:pt x="2702" y="8622"/>
                  </a:lnTo>
                  <a:lnTo>
                    <a:pt x="2595" y="8393"/>
                  </a:lnTo>
                  <a:lnTo>
                    <a:pt x="2320" y="7951"/>
                  </a:lnTo>
                  <a:lnTo>
                    <a:pt x="2015" y="7539"/>
                  </a:lnTo>
                  <a:lnTo>
                    <a:pt x="1725" y="7142"/>
                  </a:lnTo>
                  <a:lnTo>
                    <a:pt x="1588" y="6944"/>
                  </a:lnTo>
                  <a:lnTo>
                    <a:pt x="1450" y="6730"/>
                  </a:lnTo>
                  <a:lnTo>
                    <a:pt x="1328" y="6531"/>
                  </a:lnTo>
                  <a:lnTo>
                    <a:pt x="1237" y="6318"/>
                  </a:lnTo>
                  <a:lnTo>
                    <a:pt x="1130" y="6104"/>
                  </a:lnTo>
                  <a:lnTo>
                    <a:pt x="1053" y="5875"/>
                  </a:lnTo>
                  <a:lnTo>
                    <a:pt x="992" y="5646"/>
                  </a:lnTo>
                  <a:lnTo>
                    <a:pt x="947" y="5402"/>
                  </a:lnTo>
                  <a:lnTo>
                    <a:pt x="901" y="5173"/>
                  </a:lnTo>
                  <a:lnTo>
                    <a:pt x="886" y="4929"/>
                  </a:lnTo>
                  <a:lnTo>
                    <a:pt x="763" y="3937"/>
                  </a:lnTo>
                  <a:lnTo>
                    <a:pt x="657" y="2945"/>
                  </a:lnTo>
                  <a:lnTo>
                    <a:pt x="596" y="2442"/>
                  </a:lnTo>
                  <a:lnTo>
                    <a:pt x="519" y="1953"/>
                  </a:lnTo>
                  <a:lnTo>
                    <a:pt x="428" y="1450"/>
                  </a:lnTo>
                  <a:lnTo>
                    <a:pt x="321" y="961"/>
                  </a:lnTo>
                  <a:lnTo>
                    <a:pt x="168" y="47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38"/>
            <p:cNvSpPr/>
            <p:nvPr/>
          </p:nvSpPr>
          <p:spPr>
            <a:xfrm>
              <a:off x="6079775" y="2609900"/>
              <a:ext cx="92725" cy="376175"/>
            </a:xfrm>
            <a:custGeom>
              <a:rect b="b" l="l" r="r" t="t"/>
              <a:pathLst>
                <a:path extrusionOk="0" fill="none" h="15047" w="3709">
                  <a:moveTo>
                    <a:pt x="0" y="0"/>
                  </a:moveTo>
                  <a:lnTo>
                    <a:pt x="0" y="0"/>
                  </a:lnTo>
                  <a:lnTo>
                    <a:pt x="168" y="473"/>
                  </a:lnTo>
                  <a:lnTo>
                    <a:pt x="321" y="961"/>
                  </a:lnTo>
                  <a:lnTo>
                    <a:pt x="428" y="1450"/>
                  </a:lnTo>
                  <a:lnTo>
                    <a:pt x="519" y="1953"/>
                  </a:lnTo>
                  <a:lnTo>
                    <a:pt x="519" y="1953"/>
                  </a:lnTo>
                  <a:lnTo>
                    <a:pt x="596" y="2442"/>
                  </a:lnTo>
                  <a:lnTo>
                    <a:pt x="657" y="2945"/>
                  </a:lnTo>
                  <a:lnTo>
                    <a:pt x="763" y="3937"/>
                  </a:lnTo>
                  <a:lnTo>
                    <a:pt x="886" y="4929"/>
                  </a:lnTo>
                  <a:lnTo>
                    <a:pt x="886" y="4929"/>
                  </a:lnTo>
                  <a:lnTo>
                    <a:pt x="901" y="5173"/>
                  </a:lnTo>
                  <a:lnTo>
                    <a:pt x="947" y="5402"/>
                  </a:lnTo>
                  <a:lnTo>
                    <a:pt x="992" y="5646"/>
                  </a:lnTo>
                  <a:lnTo>
                    <a:pt x="1053" y="5875"/>
                  </a:lnTo>
                  <a:lnTo>
                    <a:pt x="1053" y="5875"/>
                  </a:lnTo>
                  <a:lnTo>
                    <a:pt x="1130" y="6104"/>
                  </a:lnTo>
                  <a:lnTo>
                    <a:pt x="1237" y="6318"/>
                  </a:lnTo>
                  <a:lnTo>
                    <a:pt x="1328" y="6531"/>
                  </a:lnTo>
                  <a:lnTo>
                    <a:pt x="1450" y="6730"/>
                  </a:lnTo>
                  <a:lnTo>
                    <a:pt x="1588" y="6944"/>
                  </a:lnTo>
                  <a:lnTo>
                    <a:pt x="1725" y="7142"/>
                  </a:lnTo>
                  <a:lnTo>
                    <a:pt x="2015" y="7539"/>
                  </a:lnTo>
                  <a:lnTo>
                    <a:pt x="2015" y="7539"/>
                  </a:lnTo>
                  <a:lnTo>
                    <a:pt x="2320" y="7951"/>
                  </a:lnTo>
                  <a:lnTo>
                    <a:pt x="2595" y="8393"/>
                  </a:lnTo>
                  <a:lnTo>
                    <a:pt x="2595" y="8393"/>
                  </a:lnTo>
                  <a:lnTo>
                    <a:pt x="2702" y="8622"/>
                  </a:lnTo>
                  <a:lnTo>
                    <a:pt x="2808" y="8866"/>
                  </a:lnTo>
                  <a:lnTo>
                    <a:pt x="2915" y="9110"/>
                  </a:lnTo>
                  <a:lnTo>
                    <a:pt x="2991" y="9355"/>
                  </a:lnTo>
                  <a:lnTo>
                    <a:pt x="2991" y="9355"/>
                  </a:lnTo>
                  <a:lnTo>
                    <a:pt x="3053" y="9614"/>
                  </a:lnTo>
                  <a:lnTo>
                    <a:pt x="3098" y="9858"/>
                  </a:lnTo>
                  <a:lnTo>
                    <a:pt x="3144" y="10118"/>
                  </a:lnTo>
                  <a:lnTo>
                    <a:pt x="3175" y="10377"/>
                  </a:lnTo>
                  <a:lnTo>
                    <a:pt x="3175" y="10377"/>
                  </a:lnTo>
                  <a:lnTo>
                    <a:pt x="3190" y="10636"/>
                  </a:lnTo>
                  <a:lnTo>
                    <a:pt x="3190" y="10896"/>
                  </a:lnTo>
                  <a:lnTo>
                    <a:pt x="3175" y="11155"/>
                  </a:lnTo>
                  <a:lnTo>
                    <a:pt x="3159" y="11415"/>
                  </a:lnTo>
                  <a:lnTo>
                    <a:pt x="3159" y="11415"/>
                  </a:lnTo>
                  <a:lnTo>
                    <a:pt x="3114" y="11674"/>
                  </a:lnTo>
                  <a:lnTo>
                    <a:pt x="3053" y="11918"/>
                  </a:lnTo>
                  <a:lnTo>
                    <a:pt x="2946" y="12407"/>
                  </a:lnTo>
                  <a:lnTo>
                    <a:pt x="2946" y="12407"/>
                  </a:lnTo>
                  <a:lnTo>
                    <a:pt x="2900" y="12651"/>
                  </a:lnTo>
                  <a:lnTo>
                    <a:pt x="2869" y="12895"/>
                  </a:lnTo>
                  <a:lnTo>
                    <a:pt x="2839" y="13139"/>
                  </a:lnTo>
                  <a:lnTo>
                    <a:pt x="2839" y="13383"/>
                  </a:lnTo>
                  <a:lnTo>
                    <a:pt x="2839" y="13383"/>
                  </a:lnTo>
                  <a:lnTo>
                    <a:pt x="2854" y="13628"/>
                  </a:lnTo>
                  <a:lnTo>
                    <a:pt x="2900" y="13872"/>
                  </a:lnTo>
                  <a:lnTo>
                    <a:pt x="2961" y="14101"/>
                  </a:lnTo>
                  <a:lnTo>
                    <a:pt x="3068" y="14314"/>
                  </a:lnTo>
                  <a:lnTo>
                    <a:pt x="3190" y="14528"/>
                  </a:lnTo>
                  <a:lnTo>
                    <a:pt x="3342" y="14711"/>
                  </a:lnTo>
                  <a:lnTo>
                    <a:pt x="3510" y="14894"/>
                  </a:lnTo>
                  <a:lnTo>
                    <a:pt x="3709" y="15047"/>
                  </a:lnTo>
                  <a:lnTo>
                    <a:pt x="3709" y="15047"/>
                  </a:lnTo>
                  <a:lnTo>
                    <a:pt x="3480" y="14909"/>
                  </a:lnTo>
                  <a:lnTo>
                    <a:pt x="3281" y="14742"/>
                  </a:lnTo>
                  <a:lnTo>
                    <a:pt x="3114" y="14558"/>
                  </a:lnTo>
                  <a:lnTo>
                    <a:pt x="2961" y="14345"/>
                  </a:lnTo>
                  <a:lnTo>
                    <a:pt x="2824" y="14131"/>
                  </a:lnTo>
                  <a:lnTo>
                    <a:pt x="2732" y="13887"/>
                  </a:lnTo>
                  <a:lnTo>
                    <a:pt x="2656" y="13643"/>
                  </a:lnTo>
                  <a:lnTo>
                    <a:pt x="2625" y="13383"/>
                  </a:lnTo>
                  <a:lnTo>
                    <a:pt x="2625" y="13383"/>
                  </a:lnTo>
                  <a:lnTo>
                    <a:pt x="2625" y="13124"/>
                  </a:lnTo>
                  <a:lnTo>
                    <a:pt x="2625" y="12865"/>
                  </a:lnTo>
                  <a:lnTo>
                    <a:pt x="2640" y="12620"/>
                  </a:lnTo>
                  <a:lnTo>
                    <a:pt x="2671" y="12361"/>
                  </a:lnTo>
                  <a:lnTo>
                    <a:pt x="2671" y="12361"/>
                  </a:lnTo>
                  <a:lnTo>
                    <a:pt x="2747" y="11857"/>
                  </a:lnTo>
                  <a:lnTo>
                    <a:pt x="2793" y="11628"/>
                  </a:lnTo>
                  <a:lnTo>
                    <a:pt x="2824" y="11384"/>
                  </a:lnTo>
                  <a:lnTo>
                    <a:pt x="2824" y="11384"/>
                  </a:lnTo>
                  <a:lnTo>
                    <a:pt x="2824" y="11140"/>
                  </a:lnTo>
                  <a:lnTo>
                    <a:pt x="2824" y="10896"/>
                  </a:lnTo>
                  <a:lnTo>
                    <a:pt x="2808" y="10652"/>
                  </a:lnTo>
                  <a:lnTo>
                    <a:pt x="2793" y="10423"/>
                  </a:lnTo>
                  <a:lnTo>
                    <a:pt x="2763" y="10179"/>
                  </a:lnTo>
                  <a:lnTo>
                    <a:pt x="2717" y="9950"/>
                  </a:lnTo>
                  <a:lnTo>
                    <a:pt x="2656" y="9706"/>
                  </a:lnTo>
                  <a:lnTo>
                    <a:pt x="2595" y="9477"/>
                  </a:lnTo>
                  <a:lnTo>
                    <a:pt x="2595" y="9477"/>
                  </a:lnTo>
                  <a:lnTo>
                    <a:pt x="2518" y="9248"/>
                  </a:lnTo>
                  <a:lnTo>
                    <a:pt x="2427" y="9034"/>
                  </a:lnTo>
                  <a:lnTo>
                    <a:pt x="2320" y="8821"/>
                  </a:lnTo>
                  <a:lnTo>
                    <a:pt x="2213" y="8607"/>
                  </a:lnTo>
                  <a:lnTo>
                    <a:pt x="2213" y="8607"/>
                  </a:lnTo>
                  <a:lnTo>
                    <a:pt x="1954" y="8195"/>
                  </a:lnTo>
                  <a:lnTo>
                    <a:pt x="1664" y="7798"/>
                  </a:lnTo>
                  <a:lnTo>
                    <a:pt x="1664" y="7798"/>
                  </a:lnTo>
                  <a:lnTo>
                    <a:pt x="1374" y="7386"/>
                  </a:lnTo>
                  <a:lnTo>
                    <a:pt x="1084" y="6959"/>
                  </a:lnTo>
                  <a:lnTo>
                    <a:pt x="1084" y="6959"/>
                  </a:lnTo>
                  <a:lnTo>
                    <a:pt x="962" y="6730"/>
                  </a:lnTo>
                  <a:lnTo>
                    <a:pt x="855" y="6486"/>
                  </a:lnTo>
                  <a:lnTo>
                    <a:pt x="748" y="6242"/>
                  </a:lnTo>
                  <a:lnTo>
                    <a:pt x="672" y="5997"/>
                  </a:lnTo>
                  <a:lnTo>
                    <a:pt x="672" y="5997"/>
                  </a:lnTo>
                  <a:lnTo>
                    <a:pt x="611" y="5738"/>
                  </a:lnTo>
                  <a:lnTo>
                    <a:pt x="550" y="5494"/>
                  </a:lnTo>
                  <a:lnTo>
                    <a:pt x="519" y="5234"/>
                  </a:lnTo>
                  <a:lnTo>
                    <a:pt x="489" y="4975"/>
                  </a:lnTo>
                  <a:lnTo>
                    <a:pt x="489" y="4975"/>
                  </a:lnTo>
                  <a:lnTo>
                    <a:pt x="458" y="4471"/>
                  </a:lnTo>
                  <a:lnTo>
                    <a:pt x="428" y="3968"/>
                  </a:lnTo>
                  <a:lnTo>
                    <a:pt x="428" y="3968"/>
                  </a:lnTo>
                  <a:lnTo>
                    <a:pt x="367" y="2961"/>
                  </a:lnTo>
                  <a:lnTo>
                    <a:pt x="306" y="1969"/>
                  </a:lnTo>
                  <a:lnTo>
                    <a:pt x="306" y="1969"/>
                  </a:lnTo>
                  <a:lnTo>
                    <a:pt x="260" y="1480"/>
                  </a:lnTo>
                  <a:lnTo>
                    <a:pt x="199" y="977"/>
                  </a:lnTo>
                  <a:lnTo>
                    <a:pt x="107" y="48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38"/>
            <p:cNvSpPr/>
            <p:nvPr/>
          </p:nvSpPr>
          <p:spPr>
            <a:xfrm>
              <a:off x="6702775" y="3115000"/>
              <a:ext cx="664625" cy="414350"/>
            </a:xfrm>
            <a:custGeom>
              <a:rect b="b" l="l" r="r" t="t"/>
              <a:pathLst>
                <a:path extrusionOk="0" h="16574" w="26585">
                  <a:moveTo>
                    <a:pt x="8226" y="1"/>
                  </a:moveTo>
                  <a:lnTo>
                    <a:pt x="1" y="7143"/>
                  </a:lnTo>
                  <a:lnTo>
                    <a:pt x="840" y="7783"/>
                  </a:lnTo>
                  <a:lnTo>
                    <a:pt x="2870" y="9325"/>
                  </a:lnTo>
                  <a:lnTo>
                    <a:pt x="4075" y="10271"/>
                  </a:lnTo>
                  <a:lnTo>
                    <a:pt x="5311" y="11217"/>
                  </a:lnTo>
                  <a:lnTo>
                    <a:pt x="6440" y="12117"/>
                  </a:lnTo>
                  <a:lnTo>
                    <a:pt x="7387" y="12896"/>
                  </a:lnTo>
                  <a:lnTo>
                    <a:pt x="7783" y="13231"/>
                  </a:lnTo>
                  <a:lnTo>
                    <a:pt x="8089" y="13506"/>
                  </a:lnTo>
                  <a:lnTo>
                    <a:pt x="8287" y="13720"/>
                  </a:lnTo>
                  <a:lnTo>
                    <a:pt x="8348" y="13781"/>
                  </a:lnTo>
                  <a:lnTo>
                    <a:pt x="8363" y="13827"/>
                  </a:lnTo>
                  <a:lnTo>
                    <a:pt x="8440" y="14483"/>
                  </a:lnTo>
                  <a:lnTo>
                    <a:pt x="8501" y="15032"/>
                  </a:lnTo>
                  <a:lnTo>
                    <a:pt x="8577" y="15841"/>
                  </a:lnTo>
                  <a:lnTo>
                    <a:pt x="8623" y="16314"/>
                  </a:lnTo>
                  <a:lnTo>
                    <a:pt x="8638" y="16436"/>
                  </a:lnTo>
                  <a:lnTo>
                    <a:pt x="8653" y="16482"/>
                  </a:lnTo>
                  <a:lnTo>
                    <a:pt x="8760" y="16512"/>
                  </a:lnTo>
                  <a:lnTo>
                    <a:pt x="8958" y="16543"/>
                  </a:lnTo>
                  <a:lnTo>
                    <a:pt x="9233" y="16558"/>
                  </a:lnTo>
                  <a:lnTo>
                    <a:pt x="9584" y="16573"/>
                  </a:lnTo>
                  <a:lnTo>
                    <a:pt x="11614" y="16573"/>
                  </a:lnTo>
                  <a:lnTo>
                    <a:pt x="12941" y="16558"/>
                  </a:lnTo>
                  <a:lnTo>
                    <a:pt x="14391" y="16512"/>
                  </a:lnTo>
                  <a:lnTo>
                    <a:pt x="17535" y="16406"/>
                  </a:lnTo>
                  <a:lnTo>
                    <a:pt x="20678" y="16268"/>
                  </a:lnTo>
                  <a:lnTo>
                    <a:pt x="23456" y="16131"/>
                  </a:lnTo>
                  <a:lnTo>
                    <a:pt x="24570" y="16055"/>
                  </a:lnTo>
                  <a:lnTo>
                    <a:pt x="25470" y="15994"/>
                  </a:lnTo>
                  <a:lnTo>
                    <a:pt x="26081" y="15948"/>
                  </a:lnTo>
                  <a:lnTo>
                    <a:pt x="26264" y="15917"/>
                  </a:lnTo>
                  <a:lnTo>
                    <a:pt x="26370" y="15902"/>
                  </a:lnTo>
                  <a:lnTo>
                    <a:pt x="26416" y="15871"/>
                  </a:lnTo>
                  <a:lnTo>
                    <a:pt x="26462" y="15841"/>
                  </a:lnTo>
                  <a:lnTo>
                    <a:pt x="26493" y="15795"/>
                  </a:lnTo>
                  <a:lnTo>
                    <a:pt x="26523" y="15749"/>
                  </a:lnTo>
                  <a:lnTo>
                    <a:pt x="26569" y="15643"/>
                  </a:lnTo>
                  <a:lnTo>
                    <a:pt x="26584" y="15505"/>
                  </a:lnTo>
                  <a:lnTo>
                    <a:pt x="26584" y="15353"/>
                  </a:lnTo>
                  <a:lnTo>
                    <a:pt x="26569" y="15185"/>
                  </a:lnTo>
                  <a:lnTo>
                    <a:pt x="26538" y="15002"/>
                  </a:lnTo>
                  <a:lnTo>
                    <a:pt x="26493" y="14818"/>
                  </a:lnTo>
                  <a:lnTo>
                    <a:pt x="26416" y="14635"/>
                  </a:lnTo>
                  <a:lnTo>
                    <a:pt x="26340" y="14452"/>
                  </a:lnTo>
                  <a:lnTo>
                    <a:pt x="26248" y="14269"/>
                  </a:lnTo>
                  <a:lnTo>
                    <a:pt x="26157" y="14101"/>
                  </a:lnTo>
                  <a:lnTo>
                    <a:pt x="26050" y="13933"/>
                  </a:lnTo>
                  <a:lnTo>
                    <a:pt x="25928" y="13781"/>
                  </a:lnTo>
                  <a:lnTo>
                    <a:pt x="25806" y="13659"/>
                  </a:lnTo>
                  <a:lnTo>
                    <a:pt x="25684" y="13552"/>
                  </a:lnTo>
                  <a:lnTo>
                    <a:pt x="25501" y="13430"/>
                  </a:lnTo>
                  <a:lnTo>
                    <a:pt x="25180" y="13262"/>
                  </a:lnTo>
                  <a:lnTo>
                    <a:pt x="24249" y="12774"/>
                  </a:lnTo>
                  <a:lnTo>
                    <a:pt x="23059" y="12178"/>
                  </a:lnTo>
                  <a:lnTo>
                    <a:pt x="21731" y="11537"/>
                  </a:lnTo>
                  <a:lnTo>
                    <a:pt x="19351" y="10378"/>
                  </a:lnTo>
                  <a:lnTo>
                    <a:pt x="18282" y="9874"/>
                  </a:lnTo>
                  <a:lnTo>
                    <a:pt x="16207" y="7829"/>
                  </a:lnTo>
                  <a:lnTo>
                    <a:pt x="8226"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38"/>
            <p:cNvSpPr/>
            <p:nvPr/>
          </p:nvSpPr>
          <p:spPr>
            <a:xfrm>
              <a:off x="6911850" y="3403050"/>
              <a:ext cx="455550" cy="126300"/>
            </a:xfrm>
            <a:custGeom>
              <a:rect b="b" l="l" r="r" t="t"/>
              <a:pathLst>
                <a:path extrusionOk="0" h="5052" w="18222">
                  <a:moveTo>
                    <a:pt x="13338" y="0"/>
                  </a:moveTo>
                  <a:lnTo>
                    <a:pt x="13826" y="290"/>
                  </a:lnTo>
                  <a:lnTo>
                    <a:pt x="14177" y="519"/>
                  </a:lnTo>
                  <a:lnTo>
                    <a:pt x="14543" y="779"/>
                  </a:lnTo>
                  <a:lnTo>
                    <a:pt x="14727" y="916"/>
                  </a:lnTo>
                  <a:lnTo>
                    <a:pt x="14894" y="1053"/>
                  </a:lnTo>
                  <a:lnTo>
                    <a:pt x="15047" y="1191"/>
                  </a:lnTo>
                  <a:lnTo>
                    <a:pt x="15169" y="1328"/>
                  </a:lnTo>
                  <a:lnTo>
                    <a:pt x="15276" y="1465"/>
                  </a:lnTo>
                  <a:lnTo>
                    <a:pt x="15352" y="1603"/>
                  </a:lnTo>
                  <a:lnTo>
                    <a:pt x="15367" y="1664"/>
                  </a:lnTo>
                  <a:lnTo>
                    <a:pt x="15383" y="1725"/>
                  </a:lnTo>
                  <a:lnTo>
                    <a:pt x="15383" y="1786"/>
                  </a:lnTo>
                  <a:lnTo>
                    <a:pt x="15367" y="1831"/>
                  </a:lnTo>
                  <a:lnTo>
                    <a:pt x="15337" y="1908"/>
                  </a:lnTo>
                  <a:lnTo>
                    <a:pt x="15291" y="1969"/>
                  </a:lnTo>
                  <a:lnTo>
                    <a:pt x="15230" y="2030"/>
                  </a:lnTo>
                  <a:lnTo>
                    <a:pt x="15154" y="2091"/>
                  </a:lnTo>
                  <a:lnTo>
                    <a:pt x="15062" y="2137"/>
                  </a:lnTo>
                  <a:lnTo>
                    <a:pt x="14955" y="2198"/>
                  </a:lnTo>
                  <a:lnTo>
                    <a:pt x="14681" y="2289"/>
                  </a:lnTo>
                  <a:lnTo>
                    <a:pt x="14360" y="2381"/>
                  </a:lnTo>
                  <a:lnTo>
                    <a:pt x="13994" y="2457"/>
                  </a:lnTo>
                  <a:lnTo>
                    <a:pt x="13582" y="2533"/>
                  </a:lnTo>
                  <a:lnTo>
                    <a:pt x="13124" y="2579"/>
                  </a:lnTo>
                  <a:lnTo>
                    <a:pt x="12621" y="2640"/>
                  </a:lnTo>
                  <a:lnTo>
                    <a:pt x="12086" y="2671"/>
                  </a:lnTo>
                  <a:lnTo>
                    <a:pt x="10942" y="2732"/>
                  </a:lnTo>
                  <a:lnTo>
                    <a:pt x="9706" y="2762"/>
                  </a:lnTo>
                  <a:lnTo>
                    <a:pt x="8409" y="2762"/>
                  </a:lnTo>
                  <a:lnTo>
                    <a:pt x="7096" y="2747"/>
                  </a:lnTo>
                  <a:lnTo>
                    <a:pt x="5784" y="2701"/>
                  </a:lnTo>
                  <a:lnTo>
                    <a:pt x="4517" y="2656"/>
                  </a:lnTo>
                  <a:lnTo>
                    <a:pt x="3342" y="2594"/>
                  </a:lnTo>
                  <a:lnTo>
                    <a:pt x="2259" y="2518"/>
                  </a:lnTo>
                  <a:lnTo>
                    <a:pt x="1328" y="2457"/>
                  </a:lnTo>
                  <a:lnTo>
                    <a:pt x="565" y="2381"/>
                  </a:lnTo>
                  <a:lnTo>
                    <a:pt x="0" y="2305"/>
                  </a:lnTo>
                  <a:lnTo>
                    <a:pt x="0" y="2305"/>
                  </a:lnTo>
                  <a:lnTo>
                    <a:pt x="77" y="2961"/>
                  </a:lnTo>
                  <a:lnTo>
                    <a:pt x="138" y="3510"/>
                  </a:lnTo>
                  <a:lnTo>
                    <a:pt x="214" y="4319"/>
                  </a:lnTo>
                  <a:lnTo>
                    <a:pt x="260" y="4792"/>
                  </a:lnTo>
                  <a:lnTo>
                    <a:pt x="275" y="4914"/>
                  </a:lnTo>
                  <a:lnTo>
                    <a:pt x="290" y="4960"/>
                  </a:lnTo>
                  <a:lnTo>
                    <a:pt x="397" y="4990"/>
                  </a:lnTo>
                  <a:lnTo>
                    <a:pt x="595" y="5021"/>
                  </a:lnTo>
                  <a:lnTo>
                    <a:pt x="870" y="5036"/>
                  </a:lnTo>
                  <a:lnTo>
                    <a:pt x="1221" y="5051"/>
                  </a:lnTo>
                  <a:lnTo>
                    <a:pt x="3251" y="5051"/>
                  </a:lnTo>
                  <a:lnTo>
                    <a:pt x="4578" y="5036"/>
                  </a:lnTo>
                  <a:lnTo>
                    <a:pt x="6028" y="4990"/>
                  </a:lnTo>
                  <a:lnTo>
                    <a:pt x="9172" y="4884"/>
                  </a:lnTo>
                  <a:lnTo>
                    <a:pt x="12315" y="4746"/>
                  </a:lnTo>
                  <a:lnTo>
                    <a:pt x="15093" y="4609"/>
                  </a:lnTo>
                  <a:lnTo>
                    <a:pt x="16207" y="4533"/>
                  </a:lnTo>
                  <a:lnTo>
                    <a:pt x="17107" y="4472"/>
                  </a:lnTo>
                  <a:lnTo>
                    <a:pt x="17718" y="4426"/>
                  </a:lnTo>
                  <a:lnTo>
                    <a:pt x="17901" y="4395"/>
                  </a:lnTo>
                  <a:lnTo>
                    <a:pt x="18007" y="4380"/>
                  </a:lnTo>
                  <a:lnTo>
                    <a:pt x="18053" y="4349"/>
                  </a:lnTo>
                  <a:lnTo>
                    <a:pt x="18099" y="4319"/>
                  </a:lnTo>
                  <a:lnTo>
                    <a:pt x="18130" y="4273"/>
                  </a:lnTo>
                  <a:lnTo>
                    <a:pt x="18160" y="4227"/>
                  </a:lnTo>
                  <a:lnTo>
                    <a:pt x="18206" y="4121"/>
                  </a:lnTo>
                  <a:lnTo>
                    <a:pt x="18221" y="3983"/>
                  </a:lnTo>
                  <a:lnTo>
                    <a:pt x="18221" y="3831"/>
                  </a:lnTo>
                  <a:lnTo>
                    <a:pt x="18206" y="3663"/>
                  </a:lnTo>
                  <a:lnTo>
                    <a:pt x="18175" y="3495"/>
                  </a:lnTo>
                  <a:lnTo>
                    <a:pt x="18130" y="3296"/>
                  </a:lnTo>
                  <a:lnTo>
                    <a:pt x="18053" y="3113"/>
                  </a:lnTo>
                  <a:lnTo>
                    <a:pt x="17977" y="2930"/>
                  </a:lnTo>
                  <a:lnTo>
                    <a:pt x="17885" y="2747"/>
                  </a:lnTo>
                  <a:lnTo>
                    <a:pt x="17794" y="2579"/>
                  </a:lnTo>
                  <a:lnTo>
                    <a:pt x="17687" y="2411"/>
                  </a:lnTo>
                  <a:lnTo>
                    <a:pt x="17565" y="2274"/>
                  </a:lnTo>
                  <a:lnTo>
                    <a:pt x="17443" y="2137"/>
                  </a:lnTo>
                  <a:lnTo>
                    <a:pt x="17321" y="2030"/>
                  </a:lnTo>
                  <a:lnTo>
                    <a:pt x="17122" y="1923"/>
                  </a:lnTo>
                  <a:lnTo>
                    <a:pt x="16802" y="1740"/>
                  </a:lnTo>
                  <a:lnTo>
                    <a:pt x="15871" y="1252"/>
                  </a:lnTo>
                  <a:lnTo>
                    <a:pt x="14665" y="656"/>
                  </a:lnTo>
                  <a:lnTo>
                    <a:pt x="133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38"/>
            <p:cNvSpPr/>
            <p:nvPr/>
          </p:nvSpPr>
          <p:spPr>
            <a:xfrm>
              <a:off x="5832925" y="2940275"/>
              <a:ext cx="1202175" cy="502850"/>
            </a:xfrm>
            <a:custGeom>
              <a:rect b="b" l="l" r="r" t="t"/>
              <a:pathLst>
                <a:path extrusionOk="0" h="20114" w="48087">
                  <a:moveTo>
                    <a:pt x="30247" y="0"/>
                  </a:moveTo>
                  <a:lnTo>
                    <a:pt x="29698" y="31"/>
                  </a:lnTo>
                  <a:lnTo>
                    <a:pt x="29133" y="92"/>
                  </a:lnTo>
                  <a:lnTo>
                    <a:pt x="28553" y="199"/>
                  </a:lnTo>
                  <a:lnTo>
                    <a:pt x="27958" y="336"/>
                  </a:lnTo>
                  <a:lnTo>
                    <a:pt x="27332" y="489"/>
                  </a:lnTo>
                  <a:lnTo>
                    <a:pt x="26707" y="687"/>
                  </a:lnTo>
                  <a:lnTo>
                    <a:pt x="26066" y="901"/>
                  </a:lnTo>
                  <a:lnTo>
                    <a:pt x="25409" y="1145"/>
                  </a:lnTo>
                  <a:lnTo>
                    <a:pt x="24738" y="1404"/>
                  </a:lnTo>
                  <a:lnTo>
                    <a:pt x="24067" y="1694"/>
                  </a:lnTo>
                  <a:lnTo>
                    <a:pt x="23365" y="2000"/>
                  </a:lnTo>
                  <a:lnTo>
                    <a:pt x="22663" y="2320"/>
                  </a:lnTo>
                  <a:lnTo>
                    <a:pt x="21961" y="2671"/>
                  </a:lnTo>
                  <a:lnTo>
                    <a:pt x="21243" y="3022"/>
                  </a:lnTo>
                  <a:lnTo>
                    <a:pt x="19794" y="3770"/>
                  </a:lnTo>
                  <a:lnTo>
                    <a:pt x="18313" y="4563"/>
                  </a:lnTo>
                  <a:lnTo>
                    <a:pt x="16818" y="5372"/>
                  </a:lnTo>
                  <a:lnTo>
                    <a:pt x="15307" y="6211"/>
                  </a:lnTo>
                  <a:lnTo>
                    <a:pt x="13812" y="7035"/>
                  </a:lnTo>
                  <a:lnTo>
                    <a:pt x="12301" y="7844"/>
                  </a:lnTo>
                  <a:lnTo>
                    <a:pt x="10805" y="8638"/>
                  </a:lnTo>
                  <a:lnTo>
                    <a:pt x="9340" y="9386"/>
                  </a:lnTo>
                  <a:lnTo>
                    <a:pt x="1" y="13506"/>
                  </a:lnTo>
                  <a:lnTo>
                    <a:pt x="215" y="13994"/>
                  </a:lnTo>
                  <a:lnTo>
                    <a:pt x="444" y="14452"/>
                  </a:lnTo>
                  <a:lnTo>
                    <a:pt x="672" y="14910"/>
                  </a:lnTo>
                  <a:lnTo>
                    <a:pt x="917" y="15337"/>
                  </a:lnTo>
                  <a:lnTo>
                    <a:pt x="1161" y="15749"/>
                  </a:lnTo>
                  <a:lnTo>
                    <a:pt x="1420" y="16146"/>
                  </a:lnTo>
                  <a:lnTo>
                    <a:pt x="1695" y="16512"/>
                  </a:lnTo>
                  <a:lnTo>
                    <a:pt x="1970" y="16863"/>
                  </a:lnTo>
                  <a:lnTo>
                    <a:pt x="2260" y="17199"/>
                  </a:lnTo>
                  <a:lnTo>
                    <a:pt x="2565" y="17519"/>
                  </a:lnTo>
                  <a:lnTo>
                    <a:pt x="2870" y="17825"/>
                  </a:lnTo>
                  <a:lnTo>
                    <a:pt x="3190" y="18099"/>
                  </a:lnTo>
                  <a:lnTo>
                    <a:pt x="3526" y="18374"/>
                  </a:lnTo>
                  <a:lnTo>
                    <a:pt x="3862" y="18618"/>
                  </a:lnTo>
                  <a:lnTo>
                    <a:pt x="4213" y="18832"/>
                  </a:lnTo>
                  <a:lnTo>
                    <a:pt x="4564" y="19045"/>
                  </a:lnTo>
                  <a:lnTo>
                    <a:pt x="4930" y="19228"/>
                  </a:lnTo>
                  <a:lnTo>
                    <a:pt x="5312" y="19412"/>
                  </a:lnTo>
                  <a:lnTo>
                    <a:pt x="5708" y="19564"/>
                  </a:lnTo>
                  <a:lnTo>
                    <a:pt x="6105" y="19686"/>
                  </a:lnTo>
                  <a:lnTo>
                    <a:pt x="6517" y="19808"/>
                  </a:lnTo>
                  <a:lnTo>
                    <a:pt x="6929" y="19900"/>
                  </a:lnTo>
                  <a:lnTo>
                    <a:pt x="7356" y="19976"/>
                  </a:lnTo>
                  <a:lnTo>
                    <a:pt x="7799" y="20037"/>
                  </a:lnTo>
                  <a:lnTo>
                    <a:pt x="8257" y="20083"/>
                  </a:lnTo>
                  <a:lnTo>
                    <a:pt x="8715" y="20098"/>
                  </a:lnTo>
                  <a:lnTo>
                    <a:pt x="9188" y="20114"/>
                  </a:lnTo>
                  <a:lnTo>
                    <a:pt x="9661" y="20098"/>
                  </a:lnTo>
                  <a:lnTo>
                    <a:pt x="10164" y="20053"/>
                  </a:lnTo>
                  <a:lnTo>
                    <a:pt x="10668" y="20007"/>
                  </a:lnTo>
                  <a:lnTo>
                    <a:pt x="11172" y="19930"/>
                  </a:lnTo>
                  <a:lnTo>
                    <a:pt x="11706" y="19839"/>
                  </a:lnTo>
                  <a:lnTo>
                    <a:pt x="12392" y="19702"/>
                  </a:lnTo>
                  <a:lnTo>
                    <a:pt x="13110" y="19518"/>
                  </a:lnTo>
                  <a:lnTo>
                    <a:pt x="13827" y="19320"/>
                  </a:lnTo>
                  <a:lnTo>
                    <a:pt x="14559" y="19091"/>
                  </a:lnTo>
                  <a:lnTo>
                    <a:pt x="15307" y="18832"/>
                  </a:lnTo>
                  <a:lnTo>
                    <a:pt x="16040" y="18557"/>
                  </a:lnTo>
                  <a:lnTo>
                    <a:pt x="16787" y="18252"/>
                  </a:lnTo>
                  <a:lnTo>
                    <a:pt x="17535" y="17947"/>
                  </a:lnTo>
                  <a:lnTo>
                    <a:pt x="18268" y="17611"/>
                  </a:lnTo>
                  <a:lnTo>
                    <a:pt x="19000" y="17275"/>
                  </a:lnTo>
                  <a:lnTo>
                    <a:pt x="19733" y="16924"/>
                  </a:lnTo>
                  <a:lnTo>
                    <a:pt x="20450" y="16558"/>
                  </a:lnTo>
                  <a:lnTo>
                    <a:pt x="21167" y="16192"/>
                  </a:lnTo>
                  <a:lnTo>
                    <a:pt x="21854" y="15825"/>
                  </a:lnTo>
                  <a:lnTo>
                    <a:pt x="23181" y="15093"/>
                  </a:lnTo>
                  <a:lnTo>
                    <a:pt x="24433" y="14376"/>
                  </a:lnTo>
                  <a:lnTo>
                    <a:pt x="25577" y="13689"/>
                  </a:lnTo>
                  <a:lnTo>
                    <a:pt x="26600" y="13063"/>
                  </a:lnTo>
                  <a:lnTo>
                    <a:pt x="27470" y="12514"/>
                  </a:lnTo>
                  <a:lnTo>
                    <a:pt x="28736" y="11705"/>
                  </a:lnTo>
                  <a:lnTo>
                    <a:pt x="29087" y="11491"/>
                  </a:lnTo>
                  <a:lnTo>
                    <a:pt x="29179" y="11430"/>
                  </a:lnTo>
                  <a:lnTo>
                    <a:pt x="29209" y="11415"/>
                  </a:lnTo>
                  <a:lnTo>
                    <a:pt x="29759" y="11858"/>
                  </a:lnTo>
                  <a:lnTo>
                    <a:pt x="30430" y="12377"/>
                  </a:lnTo>
                  <a:lnTo>
                    <a:pt x="32048" y="13613"/>
                  </a:lnTo>
                  <a:lnTo>
                    <a:pt x="33909" y="15001"/>
                  </a:lnTo>
                  <a:lnTo>
                    <a:pt x="35802" y="16421"/>
                  </a:lnTo>
                  <a:lnTo>
                    <a:pt x="39083" y="18816"/>
                  </a:lnTo>
                  <a:lnTo>
                    <a:pt x="40487" y="19839"/>
                  </a:lnTo>
                  <a:lnTo>
                    <a:pt x="46820" y="12621"/>
                  </a:lnTo>
                  <a:lnTo>
                    <a:pt x="48086" y="11171"/>
                  </a:lnTo>
                  <a:lnTo>
                    <a:pt x="47613" y="10713"/>
                  </a:lnTo>
                  <a:lnTo>
                    <a:pt x="47033" y="10194"/>
                  </a:lnTo>
                  <a:lnTo>
                    <a:pt x="46286" y="9523"/>
                  </a:lnTo>
                  <a:lnTo>
                    <a:pt x="45355" y="8729"/>
                  </a:lnTo>
                  <a:lnTo>
                    <a:pt x="44302" y="7829"/>
                  </a:lnTo>
                  <a:lnTo>
                    <a:pt x="43127" y="6868"/>
                  </a:lnTo>
                  <a:lnTo>
                    <a:pt x="41860" y="5860"/>
                  </a:lnTo>
                  <a:lnTo>
                    <a:pt x="41204" y="5357"/>
                  </a:lnTo>
                  <a:lnTo>
                    <a:pt x="40517" y="4853"/>
                  </a:lnTo>
                  <a:lnTo>
                    <a:pt x="39846" y="4365"/>
                  </a:lnTo>
                  <a:lnTo>
                    <a:pt x="39144" y="3877"/>
                  </a:lnTo>
                  <a:lnTo>
                    <a:pt x="38442" y="3388"/>
                  </a:lnTo>
                  <a:lnTo>
                    <a:pt x="37740" y="2930"/>
                  </a:lnTo>
                  <a:lnTo>
                    <a:pt x="37053" y="2488"/>
                  </a:lnTo>
                  <a:lnTo>
                    <a:pt x="36351" y="2076"/>
                  </a:lnTo>
                  <a:lnTo>
                    <a:pt x="35664" y="1679"/>
                  </a:lnTo>
                  <a:lnTo>
                    <a:pt x="34978" y="1328"/>
                  </a:lnTo>
                  <a:lnTo>
                    <a:pt x="34322" y="1008"/>
                  </a:lnTo>
                  <a:lnTo>
                    <a:pt x="33665" y="718"/>
                  </a:lnTo>
                  <a:lnTo>
                    <a:pt x="33040" y="474"/>
                  </a:lnTo>
                  <a:lnTo>
                    <a:pt x="32734" y="367"/>
                  </a:lnTo>
                  <a:lnTo>
                    <a:pt x="32429" y="275"/>
                  </a:lnTo>
                  <a:lnTo>
                    <a:pt x="32124" y="199"/>
                  </a:lnTo>
                  <a:lnTo>
                    <a:pt x="31849" y="138"/>
                  </a:lnTo>
                  <a:lnTo>
                    <a:pt x="31559" y="77"/>
                  </a:lnTo>
                  <a:lnTo>
                    <a:pt x="31285" y="46"/>
                  </a:lnTo>
                  <a:lnTo>
                    <a:pt x="31025" y="16"/>
                  </a:lnTo>
                  <a:lnTo>
                    <a:pt x="3078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38"/>
            <p:cNvSpPr/>
            <p:nvPr/>
          </p:nvSpPr>
          <p:spPr>
            <a:xfrm>
              <a:off x="5832925" y="2940275"/>
              <a:ext cx="1202175" cy="502850"/>
            </a:xfrm>
            <a:custGeom>
              <a:rect b="b" l="l" r="r" t="t"/>
              <a:pathLst>
                <a:path extrusionOk="0" fill="none" h="20114" w="48087">
                  <a:moveTo>
                    <a:pt x="48086" y="11171"/>
                  </a:moveTo>
                  <a:lnTo>
                    <a:pt x="46820" y="12621"/>
                  </a:lnTo>
                  <a:lnTo>
                    <a:pt x="40487" y="19839"/>
                  </a:lnTo>
                  <a:lnTo>
                    <a:pt x="40487" y="19839"/>
                  </a:lnTo>
                  <a:lnTo>
                    <a:pt x="39083" y="18816"/>
                  </a:lnTo>
                  <a:lnTo>
                    <a:pt x="35802" y="16421"/>
                  </a:lnTo>
                  <a:lnTo>
                    <a:pt x="33909" y="15001"/>
                  </a:lnTo>
                  <a:lnTo>
                    <a:pt x="32048" y="13613"/>
                  </a:lnTo>
                  <a:lnTo>
                    <a:pt x="30430" y="12377"/>
                  </a:lnTo>
                  <a:lnTo>
                    <a:pt x="29759" y="11858"/>
                  </a:lnTo>
                  <a:lnTo>
                    <a:pt x="29209" y="11415"/>
                  </a:lnTo>
                  <a:lnTo>
                    <a:pt x="29209" y="11415"/>
                  </a:lnTo>
                  <a:lnTo>
                    <a:pt x="29179" y="11430"/>
                  </a:lnTo>
                  <a:lnTo>
                    <a:pt x="29087" y="11491"/>
                  </a:lnTo>
                  <a:lnTo>
                    <a:pt x="28736" y="11705"/>
                  </a:lnTo>
                  <a:lnTo>
                    <a:pt x="27470" y="12514"/>
                  </a:lnTo>
                  <a:lnTo>
                    <a:pt x="26600" y="13063"/>
                  </a:lnTo>
                  <a:lnTo>
                    <a:pt x="25577" y="13689"/>
                  </a:lnTo>
                  <a:lnTo>
                    <a:pt x="24433" y="14376"/>
                  </a:lnTo>
                  <a:lnTo>
                    <a:pt x="23181" y="15093"/>
                  </a:lnTo>
                  <a:lnTo>
                    <a:pt x="21854" y="15825"/>
                  </a:lnTo>
                  <a:lnTo>
                    <a:pt x="21167" y="16192"/>
                  </a:lnTo>
                  <a:lnTo>
                    <a:pt x="20450" y="16558"/>
                  </a:lnTo>
                  <a:lnTo>
                    <a:pt x="19733" y="16924"/>
                  </a:lnTo>
                  <a:lnTo>
                    <a:pt x="19000" y="17275"/>
                  </a:lnTo>
                  <a:lnTo>
                    <a:pt x="18268" y="17611"/>
                  </a:lnTo>
                  <a:lnTo>
                    <a:pt x="17535" y="17947"/>
                  </a:lnTo>
                  <a:lnTo>
                    <a:pt x="16787" y="18252"/>
                  </a:lnTo>
                  <a:lnTo>
                    <a:pt x="16040" y="18557"/>
                  </a:lnTo>
                  <a:lnTo>
                    <a:pt x="15307" y="18832"/>
                  </a:lnTo>
                  <a:lnTo>
                    <a:pt x="14559" y="19091"/>
                  </a:lnTo>
                  <a:lnTo>
                    <a:pt x="13827" y="19320"/>
                  </a:lnTo>
                  <a:lnTo>
                    <a:pt x="13110" y="19518"/>
                  </a:lnTo>
                  <a:lnTo>
                    <a:pt x="12392" y="19702"/>
                  </a:lnTo>
                  <a:lnTo>
                    <a:pt x="11706" y="19839"/>
                  </a:lnTo>
                  <a:lnTo>
                    <a:pt x="11706" y="19839"/>
                  </a:lnTo>
                  <a:lnTo>
                    <a:pt x="11172" y="19930"/>
                  </a:lnTo>
                  <a:lnTo>
                    <a:pt x="10668" y="20007"/>
                  </a:lnTo>
                  <a:lnTo>
                    <a:pt x="10164" y="20053"/>
                  </a:lnTo>
                  <a:lnTo>
                    <a:pt x="9661" y="20098"/>
                  </a:lnTo>
                  <a:lnTo>
                    <a:pt x="9188" y="20114"/>
                  </a:lnTo>
                  <a:lnTo>
                    <a:pt x="8715" y="20098"/>
                  </a:lnTo>
                  <a:lnTo>
                    <a:pt x="8257" y="20083"/>
                  </a:lnTo>
                  <a:lnTo>
                    <a:pt x="7799" y="20037"/>
                  </a:lnTo>
                  <a:lnTo>
                    <a:pt x="7356" y="19976"/>
                  </a:lnTo>
                  <a:lnTo>
                    <a:pt x="6929" y="19900"/>
                  </a:lnTo>
                  <a:lnTo>
                    <a:pt x="6517" y="19808"/>
                  </a:lnTo>
                  <a:lnTo>
                    <a:pt x="6105" y="19686"/>
                  </a:lnTo>
                  <a:lnTo>
                    <a:pt x="5708" y="19564"/>
                  </a:lnTo>
                  <a:lnTo>
                    <a:pt x="5312" y="19412"/>
                  </a:lnTo>
                  <a:lnTo>
                    <a:pt x="4930" y="19228"/>
                  </a:lnTo>
                  <a:lnTo>
                    <a:pt x="4564" y="19045"/>
                  </a:lnTo>
                  <a:lnTo>
                    <a:pt x="4213" y="18832"/>
                  </a:lnTo>
                  <a:lnTo>
                    <a:pt x="3862" y="18618"/>
                  </a:lnTo>
                  <a:lnTo>
                    <a:pt x="3526" y="18374"/>
                  </a:lnTo>
                  <a:lnTo>
                    <a:pt x="3190" y="18099"/>
                  </a:lnTo>
                  <a:lnTo>
                    <a:pt x="2870" y="17825"/>
                  </a:lnTo>
                  <a:lnTo>
                    <a:pt x="2565" y="17519"/>
                  </a:lnTo>
                  <a:lnTo>
                    <a:pt x="2260" y="17199"/>
                  </a:lnTo>
                  <a:lnTo>
                    <a:pt x="1970" y="16863"/>
                  </a:lnTo>
                  <a:lnTo>
                    <a:pt x="1695" y="16512"/>
                  </a:lnTo>
                  <a:lnTo>
                    <a:pt x="1420" y="16146"/>
                  </a:lnTo>
                  <a:lnTo>
                    <a:pt x="1161" y="15749"/>
                  </a:lnTo>
                  <a:lnTo>
                    <a:pt x="917" y="15337"/>
                  </a:lnTo>
                  <a:lnTo>
                    <a:pt x="672" y="14910"/>
                  </a:lnTo>
                  <a:lnTo>
                    <a:pt x="444" y="14452"/>
                  </a:lnTo>
                  <a:lnTo>
                    <a:pt x="215" y="13994"/>
                  </a:lnTo>
                  <a:lnTo>
                    <a:pt x="1" y="13506"/>
                  </a:lnTo>
                  <a:lnTo>
                    <a:pt x="9340" y="9386"/>
                  </a:lnTo>
                  <a:lnTo>
                    <a:pt x="9340" y="9386"/>
                  </a:lnTo>
                  <a:lnTo>
                    <a:pt x="10805" y="8638"/>
                  </a:lnTo>
                  <a:lnTo>
                    <a:pt x="12301" y="7844"/>
                  </a:lnTo>
                  <a:lnTo>
                    <a:pt x="13812" y="7035"/>
                  </a:lnTo>
                  <a:lnTo>
                    <a:pt x="15307" y="6211"/>
                  </a:lnTo>
                  <a:lnTo>
                    <a:pt x="16818" y="5372"/>
                  </a:lnTo>
                  <a:lnTo>
                    <a:pt x="18313" y="4563"/>
                  </a:lnTo>
                  <a:lnTo>
                    <a:pt x="19794" y="3770"/>
                  </a:lnTo>
                  <a:lnTo>
                    <a:pt x="21243" y="3022"/>
                  </a:lnTo>
                  <a:lnTo>
                    <a:pt x="21961" y="2671"/>
                  </a:lnTo>
                  <a:lnTo>
                    <a:pt x="22663" y="2320"/>
                  </a:lnTo>
                  <a:lnTo>
                    <a:pt x="23365" y="2000"/>
                  </a:lnTo>
                  <a:lnTo>
                    <a:pt x="24067" y="1694"/>
                  </a:lnTo>
                  <a:lnTo>
                    <a:pt x="24738" y="1404"/>
                  </a:lnTo>
                  <a:lnTo>
                    <a:pt x="25409" y="1145"/>
                  </a:lnTo>
                  <a:lnTo>
                    <a:pt x="26066" y="901"/>
                  </a:lnTo>
                  <a:lnTo>
                    <a:pt x="26707" y="687"/>
                  </a:lnTo>
                  <a:lnTo>
                    <a:pt x="27332" y="489"/>
                  </a:lnTo>
                  <a:lnTo>
                    <a:pt x="27958" y="336"/>
                  </a:lnTo>
                  <a:lnTo>
                    <a:pt x="28553" y="199"/>
                  </a:lnTo>
                  <a:lnTo>
                    <a:pt x="29133" y="92"/>
                  </a:lnTo>
                  <a:lnTo>
                    <a:pt x="29698" y="31"/>
                  </a:lnTo>
                  <a:lnTo>
                    <a:pt x="30247" y="0"/>
                  </a:lnTo>
                  <a:lnTo>
                    <a:pt x="30506" y="0"/>
                  </a:lnTo>
                  <a:lnTo>
                    <a:pt x="30781" y="0"/>
                  </a:lnTo>
                  <a:lnTo>
                    <a:pt x="31025" y="16"/>
                  </a:lnTo>
                  <a:lnTo>
                    <a:pt x="31285" y="46"/>
                  </a:lnTo>
                  <a:lnTo>
                    <a:pt x="31285" y="46"/>
                  </a:lnTo>
                  <a:lnTo>
                    <a:pt x="31559" y="77"/>
                  </a:lnTo>
                  <a:lnTo>
                    <a:pt x="31849" y="138"/>
                  </a:lnTo>
                  <a:lnTo>
                    <a:pt x="32124" y="199"/>
                  </a:lnTo>
                  <a:lnTo>
                    <a:pt x="32429" y="275"/>
                  </a:lnTo>
                  <a:lnTo>
                    <a:pt x="32734" y="367"/>
                  </a:lnTo>
                  <a:lnTo>
                    <a:pt x="33040" y="474"/>
                  </a:lnTo>
                  <a:lnTo>
                    <a:pt x="33665" y="718"/>
                  </a:lnTo>
                  <a:lnTo>
                    <a:pt x="34322" y="1008"/>
                  </a:lnTo>
                  <a:lnTo>
                    <a:pt x="34978" y="1328"/>
                  </a:lnTo>
                  <a:lnTo>
                    <a:pt x="35664" y="1679"/>
                  </a:lnTo>
                  <a:lnTo>
                    <a:pt x="36351" y="2076"/>
                  </a:lnTo>
                  <a:lnTo>
                    <a:pt x="37053" y="2488"/>
                  </a:lnTo>
                  <a:lnTo>
                    <a:pt x="37740" y="2930"/>
                  </a:lnTo>
                  <a:lnTo>
                    <a:pt x="38442" y="3388"/>
                  </a:lnTo>
                  <a:lnTo>
                    <a:pt x="39144" y="3877"/>
                  </a:lnTo>
                  <a:lnTo>
                    <a:pt x="39846" y="4365"/>
                  </a:lnTo>
                  <a:lnTo>
                    <a:pt x="40517" y="4853"/>
                  </a:lnTo>
                  <a:lnTo>
                    <a:pt x="41204" y="5357"/>
                  </a:lnTo>
                  <a:lnTo>
                    <a:pt x="41860" y="5860"/>
                  </a:lnTo>
                  <a:lnTo>
                    <a:pt x="43127" y="6868"/>
                  </a:lnTo>
                  <a:lnTo>
                    <a:pt x="44302" y="7829"/>
                  </a:lnTo>
                  <a:lnTo>
                    <a:pt x="45355" y="8729"/>
                  </a:lnTo>
                  <a:lnTo>
                    <a:pt x="46286" y="9523"/>
                  </a:lnTo>
                  <a:lnTo>
                    <a:pt x="47033" y="10194"/>
                  </a:lnTo>
                  <a:lnTo>
                    <a:pt x="47613" y="10713"/>
                  </a:lnTo>
                  <a:lnTo>
                    <a:pt x="48086" y="111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38"/>
            <p:cNvSpPr/>
            <p:nvPr/>
          </p:nvSpPr>
          <p:spPr>
            <a:xfrm>
              <a:off x="6822575" y="3206175"/>
              <a:ext cx="164075" cy="184300"/>
            </a:xfrm>
            <a:custGeom>
              <a:rect b="b" l="l" r="r" t="t"/>
              <a:pathLst>
                <a:path extrusionOk="0" h="7372" w="6563">
                  <a:moveTo>
                    <a:pt x="6517" y="1"/>
                  </a:moveTo>
                  <a:lnTo>
                    <a:pt x="5387" y="1206"/>
                  </a:lnTo>
                  <a:lnTo>
                    <a:pt x="4990" y="1634"/>
                  </a:lnTo>
                  <a:lnTo>
                    <a:pt x="4289" y="2412"/>
                  </a:lnTo>
                  <a:lnTo>
                    <a:pt x="3419" y="3373"/>
                  </a:lnTo>
                  <a:lnTo>
                    <a:pt x="2091" y="4854"/>
                  </a:lnTo>
                  <a:lnTo>
                    <a:pt x="1404" y="5632"/>
                  </a:lnTo>
                  <a:lnTo>
                    <a:pt x="794" y="6349"/>
                  </a:lnTo>
                  <a:lnTo>
                    <a:pt x="306" y="6944"/>
                  </a:lnTo>
                  <a:lnTo>
                    <a:pt x="122" y="7173"/>
                  </a:lnTo>
                  <a:lnTo>
                    <a:pt x="0" y="7341"/>
                  </a:lnTo>
                  <a:lnTo>
                    <a:pt x="0" y="7356"/>
                  </a:lnTo>
                  <a:lnTo>
                    <a:pt x="16" y="7356"/>
                  </a:lnTo>
                  <a:lnTo>
                    <a:pt x="16" y="7372"/>
                  </a:lnTo>
                  <a:lnTo>
                    <a:pt x="31" y="7372"/>
                  </a:lnTo>
                  <a:lnTo>
                    <a:pt x="183" y="7219"/>
                  </a:lnTo>
                  <a:lnTo>
                    <a:pt x="397" y="7021"/>
                  </a:lnTo>
                  <a:lnTo>
                    <a:pt x="916" y="6471"/>
                  </a:lnTo>
                  <a:lnTo>
                    <a:pt x="1557" y="5769"/>
                  </a:lnTo>
                  <a:lnTo>
                    <a:pt x="2259" y="5006"/>
                  </a:lnTo>
                  <a:lnTo>
                    <a:pt x="3571" y="3511"/>
                  </a:lnTo>
                  <a:lnTo>
                    <a:pt x="4426" y="2534"/>
                  </a:lnTo>
                  <a:lnTo>
                    <a:pt x="5113" y="1741"/>
                  </a:lnTo>
                  <a:lnTo>
                    <a:pt x="5494" y="1298"/>
                  </a:lnTo>
                  <a:lnTo>
                    <a:pt x="5876" y="840"/>
                  </a:lnTo>
                  <a:lnTo>
                    <a:pt x="6547" y="47"/>
                  </a:lnTo>
                  <a:lnTo>
                    <a:pt x="6562" y="16"/>
                  </a:lnTo>
                  <a:lnTo>
                    <a:pt x="654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38"/>
            <p:cNvSpPr/>
            <p:nvPr/>
          </p:nvSpPr>
          <p:spPr>
            <a:xfrm>
              <a:off x="5832925" y="3134075"/>
              <a:ext cx="1145325" cy="309050"/>
            </a:xfrm>
            <a:custGeom>
              <a:rect b="b" l="l" r="r" t="t"/>
              <a:pathLst>
                <a:path extrusionOk="0" h="12362" w="45813">
                  <a:moveTo>
                    <a:pt x="12484" y="1"/>
                  </a:moveTo>
                  <a:lnTo>
                    <a:pt x="10897" y="840"/>
                  </a:lnTo>
                  <a:lnTo>
                    <a:pt x="10119" y="1237"/>
                  </a:lnTo>
                  <a:lnTo>
                    <a:pt x="9340" y="1634"/>
                  </a:lnTo>
                  <a:lnTo>
                    <a:pt x="1" y="5754"/>
                  </a:lnTo>
                  <a:lnTo>
                    <a:pt x="215" y="6242"/>
                  </a:lnTo>
                  <a:lnTo>
                    <a:pt x="444" y="6700"/>
                  </a:lnTo>
                  <a:lnTo>
                    <a:pt x="672" y="7158"/>
                  </a:lnTo>
                  <a:lnTo>
                    <a:pt x="917" y="7585"/>
                  </a:lnTo>
                  <a:lnTo>
                    <a:pt x="1161" y="7997"/>
                  </a:lnTo>
                  <a:lnTo>
                    <a:pt x="1420" y="8394"/>
                  </a:lnTo>
                  <a:lnTo>
                    <a:pt x="1695" y="8760"/>
                  </a:lnTo>
                  <a:lnTo>
                    <a:pt x="1970" y="9111"/>
                  </a:lnTo>
                  <a:lnTo>
                    <a:pt x="2260" y="9447"/>
                  </a:lnTo>
                  <a:lnTo>
                    <a:pt x="2565" y="9767"/>
                  </a:lnTo>
                  <a:lnTo>
                    <a:pt x="2870" y="10073"/>
                  </a:lnTo>
                  <a:lnTo>
                    <a:pt x="3190" y="10347"/>
                  </a:lnTo>
                  <a:lnTo>
                    <a:pt x="3511" y="10622"/>
                  </a:lnTo>
                  <a:lnTo>
                    <a:pt x="3862" y="10866"/>
                  </a:lnTo>
                  <a:lnTo>
                    <a:pt x="4213" y="11080"/>
                  </a:lnTo>
                  <a:lnTo>
                    <a:pt x="4564" y="11293"/>
                  </a:lnTo>
                  <a:lnTo>
                    <a:pt x="4930" y="11492"/>
                  </a:lnTo>
                  <a:lnTo>
                    <a:pt x="5312" y="11660"/>
                  </a:lnTo>
                  <a:lnTo>
                    <a:pt x="5708" y="11812"/>
                  </a:lnTo>
                  <a:lnTo>
                    <a:pt x="6105" y="11934"/>
                  </a:lnTo>
                  <a:lnTo>
                    <a:pt x="6517" y="12056"/>
                  </a:lnTo>
                  <a:lnTo>
                    <a:pt x="6929" y="12148"/>
                  </a:lnTo>
                  <a:lnTo>
                    <a:pt x="7356" y="12224"/>
                  </a:lnTo>
                  <a:lnTo>
                    <a:pt x="7799" y="12285"/>
                  </a:lnTo>
                  <a:lnTo>
                    <a:pt x="8257" y="12331"/>
                  </a:lnTo>
                  <a:lnTo>
                    <a:pt x="8715" y="12346"/>
                  </a:lnTo>
                  <a:lnTo>
                    <a:pt x="9188" y="12362"/>
                  </a:lnTo>
                  <a:lnTo>
                    <a:pt x="9661" y="12346"/>
                  </a:lnTo>
                  <a:lnTo>
                    <a:pt x="10164" y="12316"/>
                  </a:lnTo>
                  <a:lnTo>
                    <a:pt x="10668" y="12255"/>
                  </a:lnTo>
                  <a:lnTo>
                    <a:pt x="11172" y="12178"/>
                  </a:lnTo>
                  <a:lnTo>
                    <a:pt x="11706" y="12102"/>
                  </a:lnTo>
                  <a:lnTo>
                    <a:pt x="12392" y="11950"/>
                  </a:lnTo>
                  <a:lnTo>
                    <a:pt x="13110" y="11782"/>
                  </a:lnTo>
                  <a:lnTo>
                    <a:pt x="13827" y="11568"/>
                  </a:lnTo>
                  <a:lnTo>
                    <a:pt x="14559" y="11339"/>
                  </a:lnTo>
                  <a:lnTo>
                    <a:pt x="15307" y="11080"/>
                  </a:lnTo>
                  <a:lnTo>
                    <a:pt x="16040" y="10805"/>
                  </a:lnTo>
                  <a:lnTo>
                    <a:pt x="16787" y="10500"/>
                  </a:lnTo>
                  <a:lnTo>
                    <a:pt x="17535" y="10195"/>
                  </a:lnTo>
                  <a:lnTo>
                    <a:pt x="18268" y="9859"/>
                  </a:lnTo>
                  <a:lnTo>
                    <a:pt x="19000" y="9523"/>
                  </a:lnTo>
                  <a:lnTo>
                    <a:pt x="19733" y="9172"/>
                  </a:lnTo>
                  <a:lnTo>
                    <a:pt x="20450" y="8806"/>
                  </a:lnTo>
                  <a:lnTo>
                    <a:pt x="21167" y="8440"/>
                  </a:lnTo>
                  <a:lnTo>
                    <a:pt x="21854" y="8073"/>
                  </a:lnTo>
                  <a:lnTo>
                    <a:pt x="23181" y="7341"/>
                  </a:lnTo>
                  <a:lnTo>
                    <a:pt x="24433" y="6624"/>
                  </a:lnTo>
                  <a:lnTo>
                    <a:pt x="25577" y="5937"/>
                  </a:lnTo>
                  <a:lnTo>
                    <a:pt x="26600" y="5311"/>
                  </a:lnTo>
                  <a:lnTo>
                    <a:pt x="27470" y="4762"/>
                  </a:lnTo>
                  <a:lnTo>
                    <a:pt x="28736" y="3953"/>
                  </a:lnTo>
                  <a:lnTo>
                    <a:pt x="29087" y="3739"/>
                  </a:lnTo>
                  <a:lnTo>
                    <a:pt x="29179" y="3678"/>
                  </a:lnTo>
                  <a:lnTo>
                    <a:pt x="29209" y="3663"/>
                  </a:lnTo>
                  <a:lnTo>
                    <a:pt x="29759" y="4106"/>
                  </a:lnTo>
                  <a:lnTo>
                    <a:pt x="30430" y="4625"/>
                  </a:lnTo>
                  <a:lnTo>
                    <a:pt x="32048" y="5861"/>
                  </a:lnTo>
                  <a:lnTo>
                    <a:pt x="33909" y="7249"/>
                  </a:lnTo>
                  <a:lnTo>
                    <a:pt x="35817" y="8669"/>
                  </a:lnTo>
                  <a:lnTo>
                    <a:pt x="39083" y="11080"/>
                  </a:lnTo>
                  <a:lnTo>
                    <a:pt x="40487" y="12102"/>
                  </a:lnTo>
                  <a:lnTo>
                    <a:pt x="45813" y="6013"/>
                  </a:lnTo>
                  <a:lnTo>
                    <a:pt x="29515" y="3083"/>
                  </a:lnTo>
                  <a:lnTo>
                    <a:pt x="124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38"/>
            <p:cNvSpPr/>
            <p:nvPr/>
          </p:nvSpPr>
          <p:spPr>
            <a:xfrm>
              <a:off x="5832925" y="3134075"/>
              <a:ext cx="1145325" cy="309050"/>
            </a:xfrm>
            <a:custGeom>
              <a:rect b="b" l="l" r="r" t="t"/>
              <a:pathLst>
                <a:path extrusionOk="0" fill="none" h="12362" w="45813">
                  <a:moveTo>
                    <a:pt x="45813" y="6013"/>
                  </a:moveTo>
                  <a:lnTo>
                    <a:pt x="40487" y="12102"/>
                  </a:lnTo>
                  <a:lnTo>
                    <a:pt x="40487" y="12102"/>
                  </a:lnTo>
                  <a:lnTo>
                    <a:pt x="39083" y="11080"/>
                  </a:lnTo>
                  <a:lnTo>
                    <a:pt x="35817" y="8669"/>
                  </a:lnTo>
                  <a:lnTo>
                    <a:pt x="33909" y="7249"/>
                  </a:lnTo>
                  <a:lnTo>
                    <a:pt x="32048" y="5861"/>
                  </a:lnTo>
                  <a:lnTo>
                    <a:pt x="30430" y="4625"/>
                  </a:lnTo>
                  <a:lnTo>
                    <a:pt x="29759" y="4106"/>
                  </a:lnTo>
                  <a:lnTo>
                    <a:pt x="29209" y="3663"/>
                  </a:lnTo>
                  <a:lnTo>
                    <a:pt x="29209" y="3663"/>
                  </a:lnTo>
                  <a:lnTo>
                    <a:pt x="29179" y="3678"/>
                  </a:lnTo>
                  <a:lnTo>
                    <a:pt x="29087" y="3739"/>
                  </a:lnTo>
                  <a:lnTo>
                    <a:pt x="28736" y="3953"/>
                  </a:lnTo>
                  <a:lnTo>
                    <a:pt x="27470" y="4762"/>
                  </a:lnTo>
                  <a:lnTo>
                    <a:pt x="26600" y="5311"/>
                  </a:lnTo>
                  <a:lnTo>
                    <a:pt x="25577" y="5937"/>
                  </a:lnTo>
                  <a:lnTo>
                    <a:pt x="24433" y="6624"/>
                  </a:lnTo>
                  <a:lnTo>
                    <a:pt x="23181" y="7341"/>
                  </a:lnTo>
                  <a:lnTo>
                    <a:pt x="21854" y="8073"/>
                  </a:lnTo>
                  <a:lnTo>
                    <a:pt x="21167" y="8440"/>
                  </a:lnTo>
                  <a:lnTo>
                    <a:pt x="20450" y="8806"/>
                  </a:lnTo>
                  <a:lnTo>
                    <a:pt x="19733" y="9172"/>
                  </a:lnTo>
                  <a:lnTo>
                    <a:pt x="19000" y="9523"/>
                  </a:lnTo>
                  <a:lnTo>
                    <a:pt x="18268" y="9859"/>
                  </a:lnTo>
                  <a:lnTo>
                    <a:pt x="17535" y="10195"/>
                  </a:lnTo>
                  <a:lnTo>
                    <a:pt x="16787" y="10500"/>
                  </a:lnTo>
                  <a:lnTo>
                    <a:pt x="16040" y="10805"/>
                  </a:lnTo>
                  <a:lnTo>
                    <a:pt x="15307" y="11080"/>
                  </a:lnTo>
                  <a:lnTo>
                    <a:pt x="14559" y="11339"/>
                  </a:lnTo>
                  <a:lnTo>
                    <a:pt x="13827" y="11568"/>
                  </a:lnTo>
                  <a:lnTo>
                    <a:pt x="13110" y="11782"/>
                  </a:lnTo>
                  <a:lnTo>
                    <a:pt x="12392" y="11950"/>
                  </a:lnTo>
                  <a:lnTo>
                    <a:pt x="11706" y="12102"/>
                  </a:lnTo>
                  <a:lnTo>
                    <a:pt x="11706" y="12102"/>
                  </a:lnTo>
                  <a:lnTo>
                    <a:pt x="11172" y="12178"/>
                  </a:lnTo>
                  <a:lnTo>
                    <a:pt x="10668" y="12255"/>
                  </a:lnTo>
                  <a:lnTo>
                    <a:pt x="10164" y="12316"/>
                  </a:lnTo>
                  <a:lnTo>
                    <a:pt x="9661" y="12346"/>
                  </a:lnTo>
                  <a:lnTo>
                    <a:pt x="9188" y="12362"/>
                  </a:lnTo>
                  <a:lnTo>
                    <a:pt x="8715" y="12346"/>
                  </a:lnTo>
                  <a:lnTo>
                    <a:pt x="8257" y="12331"/>
                  </a:lnTo>
                  <a:lnTo>
                    <a:pt x="7799" y="12285"/>
                  </a:lnTo>
                  <a:lnTo>
                    <a:pt x="7356" y="12224"/>
                  </a:lnTo>
                  <a:lnTo>
                    <a:pt x="6929" y="12148"/>
                  </a:lnTo>
                  <a:lnTo>
                    <a:pt x="6517" y="12056"/>
                  </a:lnTo>
                  <a:lnTo>
                    <a:pt x="6105" y="11934"/>
                  </a:lnTo>
                  <a:lnTo>
                    <a:pt x="5708" y="11812"/>
                  </a:lnTo>
                  <a:lnTo>
                    <a:pt x="5312" y="11660"/>
                  </a:lnTo>
                  <a:lnTo>
                    <a:pt x="4930" y="11492"/>
                  </a:lnTo>
                  <a:lnTo>
                    <a:pt x="4564" y="11293"/>
                  </a:lnTo>
                  <a:lnTo>
                    <a:pt x="4213" y="11080"/>
                  </a:lnTo>
                  <a:lnTo>
                    <a:pt x="3862" y="10866"/>
                  </a:lnTo>
                  <a:lnTo>
                    <a:pt x="3511" y="10622"/>
                  </a:lnTo>
                  <a:lnTo>
                    <a:pt x="3190" y="10347"/>
                  </a:lnTo>
                  <a:lnTo>
                    <a:pt x="2870" y="10073"/>
                  </a:lnTo>
                  <a:lnTo>
                    <a:pt x="2565" y="9767"/>
                  </a:lnTo>
                  <a:lnTo>
                    <a:pt x="2260" y="9447"/>
                  </a:lnTo>
                  <a:lnTo>
                    <a:pt x="1970" y="9111"/>
                  </a:lnTo>
                  <a:lnTo>
                    <a:pt x="1695" y="8760"/>
                  </a:lnTo>
                  <a:lnTo>
                    <a:pt x="1420" y="8394"/>
                  </a:lnTo>
                  <a:lnTo>
                    <a:pt x="1161" y="7997"/>
                  </a:lnTo>
                  <a:lnTo>
                    <a:pt x="917" y="7585"/>
                  </a:lnTo>
                  <a:lnTo>
                    <a:pt x="672" y="7158"/>
                  </a:lnTo>
                  <a:lnTo>
                    <a:pt x="444" y="6700"/>
                  </a:lnTo>
                  <a:lnTo>
                    <a:pt x="215" y="6242"/>
                  </a:lnTo>
                  <a:lnTo>
                    <a:pt x="1" y="5754"/>
                  </a:lnTo>
                  <a:lnTo>
                    <a:pt x="9340" y="1634"/>
                  </a:lnTo>
                  <a:lnTo>
                    <a:pt x="9340" y="1634"/>
                  </a:lnTo>
                  <a:lnTo>
                    <a:pt x="10119" y="1237"/>
                  </a:lnTo>
                  <a:lnTo>
                    <a:pt x="10897" y="840"/>
                  </a:lnTo>
                  <a:lnTo>
                    <a:pt x="12484" y="1"/>
                  </a:lnTo>
                  <a:lnTo>
                    <a:pt x="12484" y="1"/>
                  </a:lnTo>
                  <a:lnTo>
                    <a:pt x="29515" y="3083"/>
                  </a:lnTo>
                  <a:lnTo>
                    <a:pt x="45813" y="601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38"/>
            <p:cNvSpPr/>
            <p:nvPr/>
          </p:nvSpPr>
          <p:spPr>
            <a:xfrm>
              <a:off x="6668825" y="3191300"/>
              <a:ext cx="665000" cy="414725"/>
            </a:xfrm>
            <a:custGeom>
              <a:rect b="b" l="l" r="r" t="t"/>
              <a:pathLst>
                <a:path extrusionOk="0" h="16589" w="26600">
                  <a:moveTo>
                    <a:pt x="8226" y="1"/>
                  </a:moveTo>
                  <a:lnTo>
                    <a:pt x="0" y="7158"/>
                  </a:lnTo>
                  <a:lnTo>
                    <a:pt x="840" y="7799"/>
                  </a:lnTo>
                  <a:lnTo>
                    <a:pt x="2869" y="9340"/>
                  </a:lnTo>
                  <a:lnTo>
                    <a:pt x="4090" y="10271"/>
                  </a:lnTo>
                  <a:lnTo>
                    <a:pt x="5311" y="11232"/>
                  </a:lnTo>
                  <a:lnTo>
                    <a:pt x="6440" y="12133"/>
                  </a:lnTo>
                  <a:lnTo>
                    <a:pt x="7386" y="12911"/>
                  </a:lnTo>
                  <a:lnTo>
                    <a:pt x="7783" y="13247"/>
                  </a:lnTo>
                  <a:lnTo>
                    <a:pt x="8088" y="13521"/>
                  </a:lnTo>
                  <a:lnTo>
                    <a:pt x="8287" y="13720"/>
                  </a:lnTo>
                  <a:lnTo>
                    <a:pt x="8348" y="13796"/>
                  </a:lnTo>
                  <a:lnTo>
                    <a:pt x="8363" y="13842"/>
                  </a:lnTo>
                  <a:lnTo>
                    <a:pt x="8439" y="14498"/>
                  </a:lnTo>
                  <a:lnTo>
                    <a:pt x="8500" y="15047"/>
                  </a:lnTo>
                  <a:lnTo>
                    <a:pt x="8577" y="15856"/>
                  </a:lnTo>
                  <a:lnTo>
                    <a:pt x="8623" y="16329"/>
                  </a:lnTo>
                  <a:lnTo>
                    <a:pt x="8638" y="16436"/>
                  </a:lnTo>
                  <a:lnTo>
                    <a:pt x="8653" y="16497"/>
                  </a:lnTo>
                  <a:lnTo>
                    <a:pt x="8760" y="16528"/>
                  </a:lnTo>
                  <a:lnTo>
                    <a:pt x="8958" y="16543"/>
                  </a:lnTo>
                  <a:lnTo>
                    <a:pt x="9233" y="16573"/>
                  </a:lnTo>
                  <a:lnTo>
                    <a:pt x="9584" y="16573"/>
                  </a:lnTo>
                  <a:lnTo>
                    <a:pt x="10484" y="16589"/>
                  </a:lnTo>
                  <a:lnTo>
                    <a:pt x="11614" y="16589"/>
                  </a:lnTo>
                  <a:lnTo>
                    <a:pt x="12941" y="16558"/>
                  </a:lnTo>
                  <a:lnTo>
                    <a:pt x="14391" y="16528"/>
                  </a:lnTo>
                  <a:lnTo>
                    <a:pt x="17535" y="16421"/>
                  </a:lnTo>
                  <a:lnTo>
                    <a:pt x="20678" y="16284"/>
                  </a:lnTo>
                  <a:lnTo>
                    <a:pt x="23456" y="16146"/>
                  </a:lnTo>
                  <a:lnTo>
                    <a:pt x="24570" y="16070"/>
                  </a:lnTo>
                  <a:lnTo>
                    <a:pt x="25470" y="16009"/>
                  </a:lnTo>
                  <a:lnTo>
                    <a:pt x="26080" y="15948"/>
                  </a:lnTo>
                  <a:lnTo>
                    <a:pt x="26263" y="15933"/>
                  </a:lnTo>
                  <a:lnTo>
                    <a:pt x="26370" y="15902"/>
                  </a:lnTo>
                  <a:lnTo>
                    <a:pt x="26416" y="15887"/>
                  </a:lnTo>
                  <a:lnTo>
                    <a:pt x="26462" y="15856"/>
                  </a:lnTo>
                  <a:lnTo>
                    <a:pt x="26492" y="15810"/>
                  </a:lnTo>
                  <a:lnTo>
                    <a:pt x="26523" y="15765"/>
                  </a:lnTo>
                  <a:lnTo>
                    <a:pt x="26569" y="15643"/>
                  </a:lnTo>
                  <a:lnTo>
                    <a:pt x="26599" y="15520"/>
                  </a:lnTo>
                  <a:lnTo>
                    <a:pt x="26599" y="15368"/>
                  </a:lnTo>
                  <a:lnTo>
                    <a:pt x="26569" y="15200"/>
                  </a:lnTo>
                  <a:lnTo>
                    <a:pt x="26538" y="15017"/>
                  </a:lnTo>
                  <a:lnTo>
                    <a:pt x="26492" y="14834"/>
                  </a:lnTo>
                  <a:lnTo>
                    <a:pt x="26416" y="14651"/>
                  </a:lnTo>
                  <a:lnTo>
                    <a:pt x="26340" y="14452"/>
                  </a:lnTo>
                  <a:lnTo>
                    <a:pt x="26248" y="14269"/>
                  </a:lnTo>
                  <a:lnTo>
                    <a:pt x="26157" y="14101"/>
                  </a:lnTo>
                  <a:lnTo>
                    <a:pt x="26050" y="13933"/>
                  </a:lnTo>
                  <a:lnTo>
                    <a:pt x="25928" y="13796"/>
                  </a:lnTo>
                  <a:lnTo>
                    <a:pt x="25806" y="13674"/>
                  </a:lnTo>
                  <a:lnTo>
                    <a:pt x="25684" y="13567"/>
                  </a:lnTo>
                  <a:lnTo>
                    <a:pt x="25500" y="13445"/>
                  </a:lnTo>
                  <a:lnTo>
                    <a:pt x="25180" y="13262"/>
                  </a:lnTo>
                  <a:lnTo>
                    <a:pt x="24249" y="12789"/>
                  </a:lnTo>
                  <a:lnTo>
                    <a:pt x="23059" y="12194"/>
                  </a:lnTo>
                  <a:lnTo>
                    <a:pt x="21731" y="11538"/>
                  </a:lnTo>
                  <a:lnTo>
                    <a:pt x="19351" y="10393"/>
                  </a:lnTo>
                  <a:lnTo>
                    <a:pt x="18282" y="9874"/>
                  </a:lnTo>
                  <a:lnTo>
                    <a:pt x="16207" y="7845"/>
                  </a:lnTo>
                  <a:lnTo>
                    <a:pt x="8226"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38"/>
            <p:cNvSpPr/>
            <p:nvPr/>
          </p:nvSpPr>
          <p:spPr>
            <a:xfrm>
              <a:off x="6877900" y="3479725"/>
              <a:ext cx="455925" cy="126300"/>
            </a:xfrm>
            <a:custGeom>
              <a:rect b="b" l="l" r="r" t="t"/>
              <a:pathLst>
                <a:path extrusionOk="0" h="5052" w="18237">
                  <a:moveTo>
                    <a:pt x="13338" y="1"/>
                  </a:moveTo>
                  <a:lnTo>
                    <a:pt x="13826" y="291"/>
                  </a:lnTo>
                  <a:lnTo>
                    <a:pt x="14177" y="504"/>
                  </a:lnTo>
                  <a:lnTo>
                    <a:pt x="14543" y="764"/>
                  </a:lnTo>
                  <a:lnTo>
                    <a:pt x="14726" y="901"/>
                  </a:lnTo>
                  <a:lnTo>
                    <a:pt x="14894" y="1054"/>
                  </a:lnTo>
                  <a:lnTo>
                    <a:pt x="15047" y="1191"/>
                  </a:lnTo>
                  <a:lnTo>
                    <a:pt x="15169" y="1328"/>
                  </a:lnTo>
                  <a:lnTo>
                    <a:pt x="15276" y="1466"/>
                  </a:lnTo>
                  <a:lnTo>
                    <a:pt x="15352" y="1588"/>
                  </a:lnTo>
                  <a:lnTo>
                    <a:pt x="15367" y="1649"/>
                  </a:lnTo>
                  <a:lnTo>
                    <a:pt x="15383" y="1710"/>
                  </a:lnTo>
                  <a:lnTo>
                    <a:pt x="15383" y="1771"/>
                  </a:lnTo>
                  <a:lnTo>
                    <a:pt x="15367" y="1832"/>
                  </a:lnTo>
                  <a:lnTo>
                    <a:pt x="15352" y="1893"/>
                  </a:lnTo>
                  <a:lnTo>
                    <a:pt x="15306" y="1969"/>
                  </a:lnTo>
                  <a:lnTo>
                    <a:pt x="15230" y="2030"/>
                  </a:lnTo>
                  <a:lnTo>
                    <a:pt x="15154" y="2091"/>
                  </a:lnTo>
                  <a:lnTo>
                    <a:pt x="15062" y="2137"/>
                  </a:lnTo>
                  <a:lnTo>
                    <a:pt x="14955" y="2198"/>
                  </a:lnTo>
                  <a:lnTo>
                    <a:pt x="14681" y="2290"/>
                  </a:lnTo>
                  <a:lnTo>
                    <a:pt x="14360" y="2381"/>
                  </a:lnTo>
                  <a:lnTo>
                    <a:pt x="13994" y="2457"/>
                  </a:lnTo>
                  <a:lnTo>
                    <a:pt x="13582" y="2519"/>
                  </a:lnTo>
                  <a:lnTo>
                    <a:pt x="13124" y="2580"/>
                  </a:lnTo>
                  <a:lnTo>
                    <a:pt x="12620" y="2625"/>
                  </a:lnTo>
                  <a:lnTo>
                    <a:pt x="12086" y="2671"/>
                  </a:lnTo>
                  <a:lnTo>
                    <a:pt x="10942" y="2732"/>
                  </a:lnTo>
                  <a:lnTo>
                    <a:pt x="9706" y="2747"/>
                  </a:lnTo>
                  <a:lnTo>
                    <a:pt x="8409" y="2763"/>
                  </a:lnTo>
                  <a:lnTo>
                    <a:pt x="7096" y="2732"/>
                  </a:lnTo>
                  <a:lnTo>
                    <a:pt x="5784" y="2702"/>
                  </a:lnTo>
                  <a:lnTo>
                    <a:pt x="4532" y="2656"/>
                  </a:lnTo>
                  <a:lnTo>
                    <a:pt x="3342" y="2595"/>
                  </a:lnTo>
                  <a:lnTo>
                    <a:pt x="2259" y="2519"/>
                  </a:lnTo>
                  <a:lnTo>
                    <a:pt x="1328" y="2442"/>
                  </a:lnTo>
                  <a:lnTo>
                    <a:pt x="565" y="2366"/>
                  </a:lnTo>
                  <a:lnTo>
                    <a:pt x="0" y="2305"/>
                  </a:lnTo>
                  <a:lnTo>
                    <a:pt x="0" y="2305"/>
                  </a:lnTo>
                  <a:lnTo>
                    <a:pt x="76" y="2961"/>
                  </a:lnTo>
                  <a:lnTo>
                    <a:pt x="137" y="3510"/>
                  </a:lnTo>
                  <a:lnTo>
                    <a:pt x="214" y="4319"/>
                  </a:lnTo>
                  <a:lnTo>
                    <a:pt x="260" y="4792"/>
                  </a:lnTo>
                  <a:lnTo>
                    <a:pt x="275" y="4899"/>
                  </a:lnTo>
                  <a:lnTo>
                    <a:pt x="290" y="4960"/>
                  </a:lnTo>
                  <a:lnTo>
                    <a:pt x="397" y="4991"/>
                  </a:lnTo>
                  <a:lnTo>
                    <a:pt x="595" y="5006"/>
                  </a:lnTo>
                  <a:lnTo>
                    <a:pt x="870" y="5036"/>
                  </a:lnTo>
                  <a:lnTo>
                    <a:pt x="1221" y="5036"/>
                  </a:lnTo>
                  <a:lnTo>
                    <a:pt x="2121" y="5052"/>
                  </a:lnTo>
                  <a:lnTo>
                    <a:pt x="3251" y="5052"/>
                  </a:lnTo>
                  <a:lnTo>
                    <a:pt x="4578" y="5021"/>
                  </a:lnTo>
                  <a:lnTo>
                    <a:pt x="6028" y="4991"/>
                  </a:lnTo>
                  <a:lnTo>
                    <a:pt x="9172" y="4884"/>
                  </a:lnTo>
                  <a:lnTo>
                    <a:pt x="12315" y="4747"/>
                  </a:lnTo>
                  <a:lnTo>
                    <a:pt x="15093" y="4609"/>
                  </a:lnTo>
                  <a:lnTo>
                    <a:pt x="16207" y="4533"/>
                  </a:lnTo>
                  <a:lnTo>
                    <a:pt x="17107" y="4472"/>
                  </a:lnTo>
                  <a:lnTo>
                    <a:pt x="17717" y="4411"/>
                  </a:lnTo>
                  <a:lnTo>
                    <a:pt x="17900" y="4396"/>
                  </a:lnTo>
                  <a:lnTo>
                    <a:pt x="18007" y="4365"/>
                  </a:lnTo>
                  <a:lnTo>
                    <a:pt x="18053" y="4350"/>
                  </a:lnTo>
                  <a:lnTo>
                    <a:pt x="18099" y="4319"/>
                  </a:lnTo>
                  <a:lnTo>
                    <a:pt x="18129" y="4273"/>
                  </a:lnTo>
                  <a:lnTo>
                    <a:pt x="18160" y="4228"/>
                  </a:lnTo>
                  <a:lnTo>
                    <a:pt x="18206" y="4121"/>
                  </a:lnTo>
                  <a:lnTo>
                    <a:pt x="18236" y="3983"/>
                  </a:lnTo>
                  <a:lnTo>
                    <a:pt x="18236" y="3831"/>
                  </a:lnTo>
                  <a:lnTo>
                    <a:pt x="18206" y="3663"/>
                  </a:lnTo>
                  <a:lnTo>
                    <a:pt x="18175" y="3480"/>
                  </a:lnTo>
                  <a:lnTo>
                    <a:pt x="18129" y="3297"/>
                  </a:lnTo>
                  <a:lnTo>
                    <a:pt x="18053" y="3114"/>
                  </a:lnTo>
                  <a:lnTo>
                    <a:pt x="17977" y="2931"/>
                  </a:lnTo>
                  <a:lnTo>
                    <a:pt x="17885" y="2747"/>
                  </a:lnTo>
                  <a:lnTo>
                    <a:pt x="17794" y="2580"/>
                  </a:lnTo>
                  <a:lnTo>
                    <a:pt x="17687" y="2412"/>
                  </a:lnTo>
                  <a:lnTo>
                    <a:pt x="17565" y="2259"/>
                  </a:lnTo>
                  <a:lnTo>
                    <a:pt x="17443" y="2137"/>
                  </a:lnTo>
                  <a:lnTo>
                    <a:pt x="17321" y="2030"/>
                  </a:lnTo>
                  <a:lnTo>
                    <a:pt x="17122" y="1908"/>
                  </a:lnTo>
                  <a:lnTo>
                    <a:pt x="16802" y="1740"/>
                  </a:lnTo>
                  <a:lnTo>
                    <a:pt x="15871" y="1252"/>
                  </a:lnTo>
                  <a:lnTo>
                    <a:pt x="14665" y="641"/>
                  </a:lnTo>
                  <a:lnTo>
                    <a:pt x="133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38"/>
            <p:cNvSpPr/>
            <p:nvPr/>
          </p:nvSpPr>
          <p:spPr>
            <a:xfrm>
              <a:off x="6978600" y="3293550"/>
              <a:ext cx="222075" cy="182775"/>
            </a:xfrm>
            <a:custGeom>
              <a:rect b="b" l="l" r="r" t="t"/>
              <a:pathLst>
                <a:path extrusionOk="0" h="7311" w="8883">
                  <a:moveTo>
                    <a:pt x="1" y="1"/>
                  </a:moveTo>
                  <a:lnTo>
                    <a:pt x="1" y="16"/>
                  </a:lnTo>
                  <a:lnTo>
                    <a:pt x="596" y="672"/>
                  </a:lnTo>
                  <a:lnTo>
                    <a:pt x="1527" y="1649"/>
                  </a:lnTo>
                  <a:lnTo>
                    <a:pt x="3160" y="3266"/>
                  </a:lnTo>
                  <a:lnTo>
                    <a:pt x="4808" y="4869"/>
                  </a:lnTo>
                  <a:lnTo>
                    <a:pt x="5632" y="5662"/>
                  </a:lnTo>
                  <a:lnTo>
                    <a:pt x="5830" y="5845"/>
                  </a:lnTo>
                  <a:lnTo>
                    <a:pt x="6029" y="5998"/>
                  </a:lnTo>
                  <a:lnTo>
                    <a:pt x="6242" y="6150"/>
                  </a:lnTo>
                  <a:lnTo>
                    <a:pt x="6471" y="6273"/>
                  </a:lnTo>
                  <a:lnTo>
                    <a:pt x="7662" y="6807"/>
                  </a:lnTo>
                  <a:lnTo>
                    <a:pt x="8837" y="7310"/>
                  </a:lnTo>
                  <a:lnTo>
                    <a:pt x="8882" y="7310"/>
                  </a:lnTo>
                  <a:lnTo>
                    <a:pt x="8882" y="7295"/>
                  </a:lnTo>
                  <a:lnTo>
                    <a:pt x="8882" y="7280"/>
                  </a:lnTo>
                  <a:lnTo>
                    <a:pt x="7875" y="6730"/>
                  </a:lnTo>
                  <a:lnTo>
                    <a:pt x="7372" y="6471"/>
                  </a:lnTo>
                  <a:lnTo>
                    <a:pt x="6853" y="6211"/>
                  </a:lnTo>
                  <a:lnTo>
                    <a:pt x="6624" y="6105"/>
                  </a:lnTo>
                  <a:lnTo>
                    <a:pt x="6395" y="5967"/>
                  </a:lnTo>
                  <a:lnTo>
                    <a:pt x="6166" y="5830"/>
                  </a:lnTo>
                  <a:lnTo>
                    <a:pt x="5968" y="5662"/>
                  </a:lnTo>
                  <a:lnTo>
                    <a:pt x="5556" y="5265"/>
                  </a:lnTo>
                  <a:lnTo>
                    <a:pt x="5144" y="4869"/>
                  </a:lnTo>
                  <a:lnTo>
                    <a:pt x="3495" y="3297"/>
                  </a:lnTo>
                  <a:lnTo>
                    <a:pt x="1817" y="1710"/>
                  </a:lnTo>
                  <a:lnTo>
                    <a:pt x="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38"/>
            <p:cNvSpPr/>
            <p:nvPr/>
          </p:nvSpPr>
          <p:spPr>
            <a:xfrm>
              <a:off x="5790200" y="2940275"/>
              <a:ext cx="1203300" cy="583350"/>
            </a:xfrm>
            <a:custGeom>
              <a:rect b="b" l="l" r="r" t="t"/>
              <a:pathLst>
                <a:path extrusionOk="0" h="23334" w="48132">
                  <a:moveTo>
                    <a:pt x="27225" y="0"/>
                  </a:moveTo>
                  <a:lnTo>
                    <a:pt x="27012" y="16"/>
                  </a:lnTo>
                  <a:lnTo>
                    <a:pt x="26783" y="46"/>
                  </a:lnTo>
                  <a:lnTo>
                    <a:pt x="26554" y="92"/>
                  </a:lnTo>
                  <a:lnTo>
                    <a:pt x="26066" y="214"/>
                  </a:lnTo>
                  <a:lnTo>
                    <a:pt x="25547" y="382"/>
                  </a:lnTo>
                  <a:lnTo>
                    <a:pt x="25013" y="580"/>
                  </a:lnTo>
                  <a:lnTo>
                    <a:pt x="24448" y="809"/>
                  </a:lnTo>
                  <a:lnTo>
                    <a:pt x="23853" y="1084"/>
                  </a:lnTo>
                  <a:lnTo>
                    <a:pt x="23258" y="1389"/>
                  </a:lnTo>
                  <a:lnTo>
                    <a:pt x="22647" y="1710"/>
                  </a:lnTo>
                  <a:lnTo>
                    <a:pt x="22022" y="2061"/>
                  </a:lnTo>
                  <a:lnTo>
                    <a:pt x="21381" y="2427"/>
                  </a:lnTo>
                  <a:lnTo>
                    <a:pt x="20755" y="2808"/>
                  </a:lnTo>
                  <a:lnTo>
                    <a:pt x="20114" y="3205"/>
                  </a:lnTo>
                  <a:lnTo>
                    <a:pt x="19473" y="3602"/>
                  </a:lnTo>
                  <a:lnTo>
                    <a:pt x="18222" y="4426"/>
                  </a:lnTo>
                  <a:lnTo>
                    <a:pt x="17031" y="5250"/>
                  </a:lnTo>
                  <a:lnTo>
                    <a:pt x="15902" y="6044"/>
                  </a:lnTo>
                  <a:lnTo>
                    <a:pt x="14864" y="6791"/>
                  </a:lnTo>
                  <a:lnTo>
                    <a:pt x="13949" y="7448"/>
                  </a:lnTo>
                  <a:lnTo>
                    <a:pt x="12606" y="8439"/>
                  </a:lnTo>
                  <a:lnTo>
                    <a:pt x="12209" y="8699"/>
                  </a:lnTo>
                  <a:lnTo>
                    <a:pt x="12102" y="8760"/>
                  </a:lnTo>
                  <a:lnTo>
                    <a:pt x="12041" y="8775"/>
                  </a:lnTo>
                  <a:lnTo>
                    <a:pt x="11492" y="8546"/>
                  </a:lnTo>
                  <a:lnTo>
                    <a:pt x="10714" y="8180"/>
                  </a:lnTo>
                  <a:lnTo>
                    <a:pt x="9722" y="7692"/>
                  </a:lnTo>
                  <a:lnTo>
                    <a:pt x="199" y="11873"/>
                  </a:lnTo>
                  <a:lnTo>
                    <a:pt x="153" y="12163"/>
                  </a:lnTo>
                  <a:lnTo>
                    <a:pt x="123" y="12499"/>
                  </a:lnTo>
                  <a:lnTo>
                    <a:pt x="77" y="12956"/>
                  </a:lnTo>
                  <a:lnTo>
                    <a:pt x="31" y="13491"/>
                  </a:lnTo>
                  <a:lnTo>
                    <a:pt x="1" y="14116"/>
                  </a:lnTo>
                  <a:lnTo>
                    <a:pt x="1" y="14803"/>
                  </a:lnTo>
                  <a:lnTo>
                    <a:pt x="31" y="15535"/>
                  </a:lnTo>
                  <a:lnTo>
                    <a:pt x="62" y="15917"/>
                  </a:lnTo>
                  <a:lnTo>
                    <a:pt x="108" y="16298"/>
                  </a:lnTo>
                  <a:lnTo>
                    <a:pt x="153" y="16695"/>
                  </a:lnTo>
                  <a:lnTo>
                    <a:pt x="230" y="17092"/>
                  </a:lnTo>
                  <a:lnTo>
                    <a:pt x="306" y="17489"/>
                  </a:lnTo>
                  <a:lnTo>
                    <a:pt x="398" y="17870"/>
                  </a:lnTo>
                  <a:lnTo>
                    <a:pt x="520" y="18267"/>
                  </a:lnTo>
                  <a:lnTo>
                    <a:pt x="642" y="18649"/>
                  </a:lnTo>
                  <a:lnTo>
                    <a:pt x="794" y="19030"/>
                  </a:lnTo>
                  <a:lnTo>
                    <a:pt x="962" y="19396"/>
                  </a:lnTo>
                  <a:lnTo>
                    <a:pt x="1161" y="19763"/>
                  </a:lnTo>
                  <a:lnTo>
                    <a:pt x="1374" y="20098"/>
                  </a:lnTo>
                  <a:lnTo>
                    <a:pt x="1603" y="20434"/>
                  </a:lnTo>
                  <a:lnTo>
                    <a:pt x="1863" y="20755"/>
                  </a:lnTo>
                  <a:lnTo>
                    <a:pt x="2153" y="21044"/>
                  </a:lnTo>
                  <a:lnTo>
                    <a:pt x="2458" y="21319"/>
                  </a:lnTo>
                  <a:lnTo>
                    <a:pt x="2687" y="21518"/>
                  </a:lnTo>
                  <a:lnTo>
                    <a:pt x="2931" y="21685"/>
                  </a:lnTo>
                  <a:lnTo>
                    <a:pt x="3175" y="21853"/>
                  </a:lnTo>
                  <a:lnTo>
                    <a:pt x="3419" y="22006"/>
                  </a:lnTo>
                  <a:lnTo>
                    <a:pt x="3679" y="22158"/>
                  </a:lnTo>
                  <a:lnTo>
                    <a:pt x="3938" y="22281"/>
                  </a:lnTo>
                  <a:lnTo>
                    <a:pt x="4197" y="22418"/>
                  </a:lnTo>
                  <a:lnTo>
                    <a:pt x="4457" y="22525"/>
                  </a:lnTo>
                  <a:lnTo>
                    <a:pt x="4716" y="22632"/>
                  </a:lnTo>
                  <a:lnTo>
                    <a:pt x="4976" y="22738"/>
                  </a:lnTo>
                  <a:lnTo>
                    <a:pt x="5525" y="22906"/>
                  </a:lnTo>
                  <a:lnTo>
                    <a:pt x="6074" y="23059"/>
                  </a:lnTo>
                  <a:lnTo>
                    <a:pt x="6624" y="23166"/>
                  </a:lnTo>
                  <a:lnTo>
                    <a:pt x="7188" y="23242"/>
                  </a:lnTo>
                  <a:lnTo>
                    <a:pt x="7738" y="23303"/>
                  </a:lnTo>
                  <a:lnTo>
                    <a:pt x="8302" y="23333"/>
                  </a:lnTo>
                  <a:lnTo>
                    <a:pt x="8867" y="23333"/>
                  </a:lnTo>
                  <a:lnTo>
                    <a:pt x="9416" y="23318"/>
                  </a:lnTo>
                  <a:lnTo>
                    <a:pt x="9966" y="23288"/>
                  </a:lnTo>
                  <a:lnTo>
                    <a:pt x="10515" y="23242"/>
                  </a:lnTo>
                  <a:lnTo>
                    <a:pt x="11049" y="23166"/>
                  </a:lnTo>
                  <a:lnTo>
                    <a:pt x="11416" y="23105"/>
                  </a:lnTo>
                  <a:lnTo>
                    <a:pt x="11782" y="23044"/>
                  </a:lnTo>
                  <a:lnTo>
                    <a:pt x="12148" y="22952"/>
                  </a:lnTo>
                  <a:lnTo>
                    <a:pt x="12514" y="22860"/>
                  </a:lnTo>
                  <a:lnTo>
                    <a:pt x="12865" y="22769"/>
                  </a:lnTo>
                  <a:lnTo>
                    <a:pt x="13216" y="22647"/>
                  </a:lnTo>
                  <a:lnTo>
                    <a:pt x="13583" y="22525"/>
                  </a:lnTo>
                  <a:lnTo>
                    <a:pt x="13934" y="22387"/>
                  </a:lnTo>
                  <a:lnTo>
                    <a:pt x="14620" y="22097"/>
                  </a:lnTo>
                  <a:lnTo>
                    <a:pt x="15307" y="21777"/>
                  </a:lnTo>
                  <a:lnTo>
                    <a:pt x="15994" y="21426"/>
                  </a:lnTo>
                  <a:lnTo>
                    <a:pt x="16665" y="21044"/>
                  </a:lnTo>
                  <a:lnTo>
                    <a:pt x="17321" y="20632"/>
                  </a:lnTo>
                  <a:lnTo>
                    <a:pt x="17962" y="20205"/>
                  </a:lnTo>
                  <a:lnTo>
                    <a:pt x="18588" y="19763"/>
                  </a:lnTo>
                  <a:lnTo>
                    <a:pt x="19214" y="19305"/>
                  </a:lnTo>
                  <a:lnTo>
                    <a:pt x="19824" y="18847"/>
                  </a:lnTo>
                  <a:lnTo>
                    <a:pt x="20404" y="18359"/>
                  </a:lnTo>
                  <a:lnTo>
                    <a:pt x="20984" y="17886"/>
                  </a:lnTo>
                  <a:lnTo>
                    <a:pt x="21548" y="17397"/>
                  </a:lnTo>
                  <a:lnTo>
                    <a:pt x="22632" y="16451"/>
                  </a:lnTo>
                  <a:lnTo>
                    <a:pt x="23654" y="15520"/>
                  </a:lnTo>
                  <a:lnTo>
                    <a:pt x="24585" y="14666"/>
                  </a:lnTo>
                  <a:lnTo>
                    <a:pt x="25470" y="13872"/>
                  </a:lnTo>
                  <a:lnTo>
                    <a:pt x="25867" y="13521"/>
                  </a:lnTo>
                  <a:lnTo>
                    <a:pt x="26264" y="13201"/>
                  </a:lnTo>
                  <a:lnTo>
                    <a:pt x="26630" y="12911"/>
                  </a:lnTo>
                  <a:lnTo>
                    <a:pt x="26966" y="12667"/>
                  </a:lnTo>
                  <a:lnTo>
                    <a:pt x="27286" y="12453"/>
                  </a:lnTo>
                  <a:lnTo>
                    <a:pt x="27592" y="12285"/>
                  </a:lnTo>
                  <a:lnTo>
                    <a:pt x="27866" y="12163"/>
                  </a:lnTo>
                  <a:lnTo>
                    <a:pt x="28004" y="12117"/>
                  </a:lnTo>
                  <a:lnTo>
                    <a:pt x="28126" y="12087"/>
                  </a:lnTo>
                  <a:lnTo>
                    <a:pt x="28202" y="12087"/>
                  </a:lnTo>
                  <a:lnTo>
                    <a:pt x="28278" y="12102"/>
                  </a:lnTo>
                  <a:lnTo>
                    <a:pt x="28370" y="12117"/>
                  </a:lnTo>
                  <a:lnTo>
                    <a:pt x="28477" y="12163"/>
                  </a:lnTo>
                  <a:lnTo>
                    <a:pt x="28736" y="12285"/>
                  </a:lnTo>
                  <a:lnTo>
                    <a:pt x="29026" y="12453"/>
                  </a:lnTo>
                  <a:lnTo>
                    <a:pt x="29346" y="12667"/>
                  </a:lnTo>
                  <a:lnTo>
                    <a:pt x="29713" y="12926"/>
                  </a:lnTo>
                  <a:lnTo>
                    <a:pt x="30110" y="13231"/>
                  </a:lnTo>
                  <a:lnTo>
                    <a:pt x="30537" y="13567"/>
                  </a:lnTo>
                  <a:lnTo>
                    <a:pt x="31468" y="14330"/>
                  </a:lnTo>
                  <a:lnTo>
                    <a:pt x="32460" y="15184"/>
                  </a:lnTo>
                  <a:lnTo>
                    <a:pt x="33497" y="16100"/>
                  </a:lnTo>
                  <a:lnTo>
                    <a:pt x="34550" y="17062"/>
                  </a:lnTo>
                  <a:lnTo>
                    <a:pt x="35588" y="18023"/>
                  </a:lnTo>
                  <a:lnTo>
                    <a:pt x="36580" y="18954"/>
                  </a:lnTo>
                  <a:lnTo>
                    <a:pt x="38304" y="20602"/>
                  </a:lnTo>
                  <a:lnTo>
                    <a:pt x="39525" y="21777"/>
                  </a:lnTo>
                  <a:lnTo>
                    <a:pt x="39968" y="22219"/>
                  </a:lnTo>
                  <a:lnTo>
                    <a:pt x="48132" y="14315"/>
                  </a:lnTo>
                  <a:lnTo>
                    <a:pt x="47628" y="13857"/>
                  </a:lnTo>
                  <a:lnTo>
                    <a:pt x="46911" y="13185"/>
                  </a:lnTo>
                  <a:lnTo>
                    <a:pt x="44897" y="11324"/>
                  </a:lnTo>
                  <a:lnTo>
                    <a:pt x="43676" y="10194"/>
                  </a:lnTo>
                  <a:lnTo>
                    <a:pt x="42318" y="8989"/>
                  </a:lnTo>
                  <a:lnTo>
                    <a:pt x="40868" y="7753"/>
                  </a:lnTo>
                  <a:lnTo>
                    <a:pt x="40120" y="7112"/>
                  </a:lnTo>
                  <a:lnTo>
                    <a:pt x="39342" y="6486"/>
                  </a:lnTo>
                  <a:lnTo>
                    <a:pt x="38564" y="5860"/>
                  </a:lnTo>
                  <a:lnTo>
                    <a:pt x="37770" y="5235"/>
                  </a:lnTo>
                  <a:lnTo>
                    <a:pt x="36977" y="4640"/>
                  </a:lnTo>
                  <a:lnTo>
                    <a:pt x="36183" y="4060"/>
                  </a:lnTo>
                  <a:lnTo>
                    <a:pt x="35374" y="3495"/>
                  </a:lnTo>
                  <a:lnTo>
                    <a:pt x="34581" y="2961"/>
                  </a:lnTo>
                  <a:lnTo>
                    <a:pt x="33787" y="2457"/>
                  </a:lnTo>
                  <a:lnTo>
                    <a:pt x="33009" y="1984"/>
                  </a:lnTo>
                  <a:lnTo>
                    <a:pt x="32231" y="1557"/>
                  </a:lnTo>
                  <a:lnTo>
                    <a:pt x="31483" y="1160"/>
                  </a:lnTo>
                  <a:lnTo>
                    <a:pt x="31117" y="992"/>
                  </a:lnTo>
                  <a:lnTo>
                    <a:pt x="30750" y="825"/>
                  </a:lnTo>
                  <a:lnTo>
                    <a:pt x="30384" y="672"/>
                  </a:lnTo>
                  <a:lnTo>
                    <a:pt x="30033" y="535"/>
                  </a:lnTo>
                  <a:lnTo>
                    <a:pt x="29682" y="413"/>
                  </a:lnTo>
                  <a:lnTo>
                    <a:pt x="29331" y="306"/>
                  </a:lnTo>
                  <a:lnTo>
                    <a:pt x="28995" y="214"/>
                  </a:lnTo>
                  <a:lnTo>
                    <a:pt x="28660" y="138"/>
                  </a:lnTo>
                  <a:lnTo>
                    <a:pt x="28339" y="77"/>
                  </a:lnTo>
                  <a:lnTo>
                    <a:pt x="28034" y="31"/>
                  </a:lnTo>
                  <a:lnTo>
                    <a:pt x="27729"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38"/>
            <p:cNvSpPr/>
            <p:nvPr/>
          </p:nvSpPr>
          <p:spPr>
            <a:xfrm>
              <a:off x="5790200" y="2940275"/>
              <a:ext cx="1203300" cy="583350"/>
            </a:xfrm>
            <a:custGeom>
              <a:rect b="b" l="l" r="r" t="t"/>
              <a:pathLst>
                <a:path extrusionOk="0" fill="none" h="23334" w="48132">
                  <a:moveTo>
                    <a:pt x="199" y="11873"/>
                  </a:moveTo>
                  <a:lnTo>
                    <a:pt x="199" y="11873"/>
                  </a:lnTo>
                  <a:lnTo>
                    <a:pt x="153" y="12163"/>
                  </a:lnTo>
                  <a:lnTo>
                    <a:pt x="123" y="12499"/>
                  </a:lnTo>
                  <a:lnTo>
                    <a:pt x="77" y="12956"/>
                  </a:lnTo>
                  <a:lnTo>
                    <a:pt x="31" y="13491"/>
                  </a:lnTo>
                  <a:lnTo>
                    <a:pt x="1" y="14116"/>
                  </a:lnTo>
                  <a:lnTo>
                    <a:pt x="1" y="14803"/>
                  </a:lnTo>
                  <a:lnTo>
                    <a:pt x="31" y="15535"/>
                  </a:lnTo>
                  <a:lnTo>
                    <a:pt x="62" y="15917"/>
                  </a:lnTo>
                  <a:lnTo>
                    <a:pt x="108" y="16298"/>
                  </a:lnTo>
                  <a:lnTo>
                    <a:pt x="153" y="16695"/>
                  </a:lnTo>
                  <a:lnTo>
                    <a:pt x="230" y="17092"/>
                  </a:lnTo>
                  <a:lnTo>
                    <a:pt x="306" y="17489"/>
                  </a:lnTo>
                  <a:lnTo>
                    <a:pt x="398" y="17870"/>
                  </a:lnTo>
                  <a:lnTo>
                    <a:pt x="520" y="18267"/>
                  </a:lnTo>
                  <a:lnTo>
                    <a:pt x="642" y="18649"/>
                  </a:lnTo>
                  <a:lnTo>
                    <a:pt x="794" y="19030"/>
                  </a:lnTo>
                  <a:lnTo>
                    <a:pt x="962" y="19396"/>
                  </a:lnTo>
                  <a:lnTo>
                    <a:pt x="1161" y="19763"/>
                  </a:lnTo>
                  <a:lnTo>
                    <a:pt x="1374" y="20098"/>
                  </a:lnTo>
                  <a:lnTo>
                    <a:pt x="1603" y="20434"/>
                  </a:lnTo>
                  <a:lnTo>
                    <a:pt x="1863" y="20755"/>
                  </a:lnTo>
                  <a:lnTo>
                    <a:pt x="2153" y="21044"/>
                  </a:lnTo>
                  <a:lnTo>
                    <a:pt x="2458" y="21319"/>
                  </a:lnTo>
                  <a:lnTo>
                    <a:pt x="2458" y="21319"/>
                  </a:lnTo>
                  <a:lnTo>
                    <a:pt x="2687" y="21518"/>
                  </a:lnTo>
                  <a:lnTo>
                    <a:pt x="2931" y="21685"/>
                  </a:lnTo>
                  <a:lnTo>
                    <a:pt x="3175" y="21853"/>
                  </a:lnTo>
                  <a:lnTo>
                    <a:pt x="3419" y="22006"/>
                  </a:lnTo>
                  <a:lnTo>
                    <a:pt x="3679" y="22158"/>
                  </a:lnTo>
                  <a:lnTo>
                    <a:pt x="3938" y="22281"/>
                  </a:lnTo>
                  <a:lnTo>
                    <a:pt x="4197" y="22418"/>
                  </a:lnTo>
                  <a:lnTo>
                    <a:pt x="4457" y="22525"/>
                  </a:lnTo>
                  <a:lnTo>
                    <a:pt x="4716" y="22632"/>
                  </a:lnTo>
                  <a:lnTo>
                    <a:pt x="4976" y="22738"/>
                  </a:lnTo>
                  <a:lnTo>
                    <a:pt x="5525" y="22906"/>
                  </a:lnTo>
                  <a:lnTo>
                    <a:pt x="6074" y="23059"/>
                  </a:lnTo>
                  <a:lnTo>
                    <a:pt x="6624" y="23166"/>
                  </a:lnTo>
                  <a:lnTo>
                    <a:pt x="7188" y="23242"/>
                  </a:lnTo>
                  <a:lnTo>
                    <a:pt x="7738" y="23303"/>
                  </a:lnTo>
                  <a:lnTo>
                    <a:pt x="8302" y="23333"/>
                  </a:lnTo>
                  <a:lnTo>
                    <a:pt x="8867" y="23333"/>
                  </a:lnTo>
                  <a:lnTo>
                    <a:pt x="9416" y="23318"/>
                  </a:lnTo>
                  <a:lnTo>
                    <a:pt x="9966" y="23288"/>
                  </a:lnTo>
                  <a:lnTo>
                    <a:pt x="10515" y="23242"/>
                  </a:lnTo>
                  <a:lnTo>
                    <a:pt x="11049" y="23166"/>
                  </a:lnTo>
                  <a:lnTo>
                    <a:pt x="11049" y="23166"/>
                  </a:lnTo>
                  <a:lnTo>
                    <a:pt x="11416" y="23105"/>
                  </a:lnTo>
                  <a:lnTo>
                    <a:pt x="11782" y="23044"/>
                  </a:lnTo>
                  <a:lnTo>
                    <a:pt x="12148" y="22952"/>
                  </a:lnTo>
                  <a:lnTo>
                    <a:pt x="12514" y="22860"/>
                  </a:lnTo>
                  <a:lnTo>
                    <a:pt x="12865" y="22769"/>
                  </a:lnTo>
                  <a:lnTo>
                    <a:pt x="13216" y="22647"/>
                  </a:lnTo>
                  <a:lnTo>
                    <a:pt x="13583" y="22525"/>
                  </a:lnTo>
                  <a:lnTo>
                    <a:pt x="13934" y="22387"/>
                  </a:lnTo>
                  <a:lnTo>
                    <a:pt x="14620" y="22097"/>
                  </a:lnTo>
                  <a:lnTo>
                    <a:pt x="15307" y="21777"/>
                  </a:lnTo>
                  <a:lnTo>
                    <a:pt x="15994" y="21426"/>
                  </a:lnTo>
                  <a:lnTo>
                    <a:pt x="16665" y="21044"/>
                  </a:lnTo>
                  <a:lnTo>
                    <a:pt x="17321" y="20632"/>
                  </a:lnTo>
                  <a:lnTo>
                    <a:pt x="17962" y="20205"/>
                  </a:lnTo>
                  <a:lnTo>
                    <a:pt x="18588" y="19763"/>
                  </a:lnTo>
                  <a:lnTo>
                    <a:pt x="19214" y="19305"/>
                  </a:lnTo>
                  <a:lnTo>
                    <a:pt x="19824" y="18847"/>
                  </a:lnTo>
                  <a:lnTo>
                    <a:pt x="20404" y="18359"/>
                  </a:lnTo>
                  <a:lnTo>
                    <a:pt x="20984" y="17886"/>
                  </a:lnTo>
                  <a:lnTo>
                    <a:pt x="21548" y="17397"/>
                  </a:lnTo>
                  <a:lnTo>
                    <a:pt x="22632" y="16451"/>
                  </a:lnTo>
                  <a:lnTo>
                    <a:pt x="23654" y="15520"/>
                  </a:lnTo>
                  <a:lnTo>
                    <a:pt x="24585" y="14666"/>
                  </a:lnTo>
                  <a:lnTo>
                    <a:pt x="25470" y="13872"/>
                  </a:lnTo>
                  <a:lnTo>
                    <a:pt x="25867" y="13521"/>
                  </a:lnTo>
                  <a:lnTo>
                    <a:pt x="26264" y="13201"/>
                  </a:lnTo>
                  <a:lnTo>
                    <a:pt x="26630" y="12911"/>
                  </a:lnTo>
                  <a:lnTo>
                    <a:pt x="26966" y="12667"/>
                  </a:lnTo>
                  <a:lnTo>
                    <a:pt x="27286" y="12453"/>
                  </a:lnTo>
                  <a:lnTo>
                    <a:pt x="27592" y="12285"/>
                  </a:lnTo>
                  <a:lnTo>
                    <a:pt x="27866" y="12163"/>
                  </a:lnTo>
                  <a:lnTo>
                    <a:pt x="28004" y="12117"/>
                  </a:lnTo>
                  <a:lnTo>
                    <a:pt x="28126" y="12087"/>
                  </a:lnTo>
                  <a:lnTo>
                    <a:pt x="28126" y="12087"/>
                  </a:lnTo>
                  <a:lnTo>
                    <a:pt x="28202" y="12087"/>
                  </a:lnTo>
                  <a:lnTo>
                    <a:pt x="28278" y="12102"/>
                  </a:lnTo>
                  <a:lnTo>
                    <a:pt x="28370" y="12117"/>
                  </a:lnTo>
                  <a:lnTo>
                    <a:pt x="28477" y="12163"/>
                  </a:lnTo>
                  <a:lnTo>
                    <a:pt x="28736" y="12285"/>
                  </a:lnTo>
                  <a:lnTo>
                    <a:pt x="29026" y="12453"/>
                  </a:lnTo>
                  <a:lnTo>
                    <a:pt x="29346" y="12667"/>
                  </a:lnTo>
                  <a:lnTo>
                    <a:pt x="29713" y="12926"/>
                  </a:lnTo>
                  <a:lnTo>
                    <a:pt x="30110" y="13231"/>
                  </a:lnTo>
                  <a:lnTo>
                    <a:pt x="30537" y="13567"/>
                  </a:lnTo>
                  <a:lnTo>
                    <a:pt x="31468" y="14330"/>
                  </a:lnTo>
                  <a:lnTo>
                    <a:pt x="32460" y="15184"/>
                  </a:lnTo>
                  <a:lnTo>
                    <a:pt x="33497" y="16100"/>
                  </a:lnTo>
                  <a:lnTo>
                    <a:pt x="34550" y="17062"/>
                  </a:lnTo>
                  <a:lnTo>
                    <a:pt x="35588" y="18023"/>
                  </a:lnTo>
                  <a:lnTo>
                    <a:pt x="36580" y="18954"/>
                  </a:lnTo>
                  <a:lnTo>
                    <a:pt x="38304" y="20602"/>
                  </a:lnTo>
                  <a:lnTo>
                    <a:pt x="39525" y="21777"/>
                  </a:lnTo>
                  <a:lnTo>
                    <a:pt x="39968" y="22219"/>
                  </a:lnTo>
                  <a:lnTo>
                    <a:pt x="48132" y="14315"/>
                  </a:lnTo>
                  <a:lnTo>
                    <a:pt x="48132" y="14315"/>
                  </a:lnTo>
                  <a:lnTo>
                    <a:pt x="47628" y="13857"/>
                  </a:lnTo>
                  <a:lnTo>
                    <a:pt x="46911" y="13185"/>
                  </a:lnTo>
                  <a:lnTo>
                    <a:pt x="44897" y="11324"/>
                  </a:lnTo>
                  <a:lnTo>
                    <a:pt x="43676" y="10194"/>
                  </a:lnTo>
                  <a:lnTo>
                    <a:pt x="42318" y="8989"/>
                  </a:lnTo>
                  <a:lnTo>
                    <a:pt x="40868" y="7753"/>
                  </a:lnTo>
                  <a:lnTo>
                    <a:pt x="40120" y="7112"/>
                  </a:lnTo>
                  <a:lnTo>
                    <a:pt x="39342" y="6486"/>
                  </a:lnTo>
                  <a:lnTo>
                    <a:pt x="38564" y="5860"/>
                  </a:lnTo>
                  <a:lnTo>
                    <a:pt x="37770" y="5235"/>
                  </a:lnTo>
                  <a:lnTo>
                    <a:pt x="36977" y="4640"/>
                  </a:lnTo>
                  <a:lnTo>
                    <a:pt x="36183" y="4060"/>
                  </a:lnTo>
                  <a:lnTo>
                    <a:pt x="35374" y="3495"/>
                  </a:lnTo>
                  <a:lnTo>
                    <a:pt x="34581" y="2961"/>
                  </a:lnTo>
                  <a:lnTo>
                    <a:pt x="33787" y="2457"/>
                  </a:lnTo>
                  <a:lnTo>
                    <a:pt x="33009" y="1984"/>
                  </a:lnTo>
                  <a:lnTo>
                    <a:pt x="32231" y="1557"/>
                  </a:lnTo>
                  <a:lnTo>
                    <a:pt x="31483" y="1160"/>
                  </a:lnTo>
                  <a:lnTo>
                    <a:pt x="31117" y="992"/>
                  </a:lnTo>
                  <a:lnTo>
                    <a:pt x="30750" y="825"/>
                  </a:lnTo>
                  <a:lnTo>
                    <a:pt x="30384" y="672"/>
                  </a:lnTo>
                  <a:lnTo>
                    <a:pt x="30033" y="535"/>
                  </a:lnTo>
                  <a:lnTo>
                    <a:pt x="29682" y="413"/>
                  </a:lnTo>
                  <a:lnTo>
                    <a:pt x="29331" y="306"/>
                  </a:lnTo>
                  <a:lnTo>
                    <a:pt x="28995" y="214"/>
                  </a:lnTo>
                  <a:lnTo>
                    <a:pt x="28660" y="138"/>
                  </a:lnTo>
                  <a:lnTo>
                    <a:pt x="28339" y="77"/>
                  </a:lnTo>
                  <a:lnTo>
                    <a:pt x="28034" y="31"/>
                  </a:lnTo>
                  <a:lnTo>
                    <a:pt x="27729" y="0"/>
                  </a:lnTo>
                  <a:lnTo>
                    <a:pt x="27424" y="0"/>
                  </a:lnTo>
                  <a:lnTo>
                    <a:pt x="27424" y="0"/>
                  </a:lnTo>
                  <a:lnTo>
                    <a:pt x="27225" y="0"/>
                  </a:lnTo>
                  <a:lnTo>
                    <a:pt x="27012" y="16"/>
                  </a:lnTo>
                  <a:lnTo>
                    <a:pt x="26783" y="46"/>
                  </a:lnTo>
                  <a:lnTo>
                    <a:pt x="26554" y="92"/>
                  </a:lnTo>
                  <a:lnTo>
                    <a:pt x="26066" y="214"/>
                  </a:lnTo>
                  <a:lnTo>
                    <a:pt x="25547" y="382"/>
                  </a:lnTo>
                  <a:lnTo>
                    <a:pt x="25013" y="580"/>
                  </a:lnTo>
                  <a:lnTo>
                    <a:pt x="24448" y="809"/>
                  </a:lnTo>
                  <a:lnTo>
                    <a:pt x="23853" y="1084"/>
                  </a:lnTo>
                  <a:lnTo>
                    <a:pt x="23258" y="1389"/>
                  </a:lnTo>
                  <a:lnTo>
                    <a:pt x="22647" y="1710"/>
                  </a:lnTo>
                  <a:lnTo>
                    <a:pt x="22022" y="2061"/>
                  </a:lnTo>
                  <a:lnTo>
                    <a:pt x="21381" y="2427"/>
                  </a:lnTo>
                  <a:lnTo>
                    <a:pt x="20755" y="2808"/>
                  </a:lnTo>
                  <a:lnTo>
                    <a:pt x="20114" y="3205"/>
                  </a:lnTo>
                  <a:lnTo>
                    <a:pt x="19473" y="3602"/>
                  </a:lnTo>
                  <a:lnTo>
                    <a:pt x="18222" y="4426"/>
                  </a:lnTo>
                  <a:lnTo>
                    <a:pt x="17031" y="5250"/>
                  </a:lnTo>
                  <a:lnTo>
                    <a:pt x="15902" y="6044"/>
                  </a:lnTo>
                  <a:lnTo>
                    <a:pt x="14864" y="6791"/>
                  </a:lnTo>
                  <a:lnTo>
                    <a:pt x="13949" y="7448"/>
                  </a:lnTo>
                  <a:lnTo>
                    <a:pt x="12606" y="8439"/>
                  </a:lnTo>
                  <a:lnTo>
                    <a:pt x="12209" y="8699"/>
                  </a:lnTo>
                  <a:lnTo>
                    <a:pt x="12102" y="8760"/>
                  </a:lnTo>
                  <a:lnTo>
                    <a:pt x="12041" y="8775"/>
                  </a:lnTo>
                  <a:lnTo>
                    <a:pt x="12041" y="8775"/>
                  </a:lnTo>
                  <a:lnTo>
                    <a:pt x="11492" y="8546"/>
                  </a:lnTo>
                  <a:lnTo>
                    <a:pt x="10714" y="8180"/>
                  </a:lnTo>
                  <a:lnTo>
                    <a:pt x="9722" y="7692"/>
                  </a:lnTo>
                  <a:lnTo>
                    <a:pt x="199" y="118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38"/>
            <p:cNvSpPr/>
            <p:nvPr/>
          </p:nvSpPr>
          <p:spPr>
            <a:xfrm>
              <a:off x="6767625" y="3277150"/>
              <a:ext cx="185450" cy="177800"/>
            </a:xfrm>
            <a:custGeom>
              <a:rect b="b" l="l" r="r" t="t"/>
              <a:pathLst>
                <a:path extrusionOk="0" h="7112" w="7418">
                  <a:moveTo>
                    <a:pt x="7387" y="0"/>
                  </a:moveTo>
                  <a:lnTo>
                    <a:pt x="6639" y="657"/>
                  </a:lnTo>
                  <a:lnTo>
                    <a:pt x="5891" y="1343"/>
                  </a:lnTo>
                  <a:lnTo>
                    <a:pt x="4442" y="2717"/>
                  </a:lnTo>
                  <a:lnTo>
                    <a:pt x="3007" y="4090"/>
                  </a:lnTo>
                  <a:lnTo>
                    <a:pt x="1588" y="5479"/>
                  </a:lnTo>
                  <a:lnTo>
                    <a:pt x="794" y="6272"/>
                  </a:lnTo>
                  <a:lnTo>
                    <a:pt x="1" y="7081"/>
                  </a:lnTo>
                  <a:lnTo>
                    <a:pt x="1" y="7096"/>
                  </a:lnTo>
                  <a:lnTo>
                    <a:pt x="16" y="7112"/>
                  </a:lnTo>
                  <a:lnTo>
                    <a:pt x="31" y="7096"/>
                  </a:lnTo>
                  <a:lnTo>
                    <a:pt x="779" y="6440"/>
                  </a:lnTo>
                  <a:lnTo>
                    <a:pt x="1512" y="5769"/>
                  </a:lnTo>
                  <a:lnTo>
                    <a:pt x="2977" y="4395"/>
                  </a:lnTo>
                  <a:lnTo>
                    <a:pt x="4411" y="3022"/>
                  </a:lnTo>
                  <a:lnTo>
                    <a:pt x="5830" y="1633"/>
                  </a:lnTo>
                  <a:lnTo>
                    <a:pt x="6639" y="840"/>
                  </a:lnTo>
                  <a:lnTo>
                    <a:pt x="7036" y="443"/>
                  </a:lnTo>
                  <a:lnTo>
                    <a:pt x="7417" y="31"/>
                  </a:lnTo>
                  <a:lnTo>
                    <a:pt x="7417" y="16"/>
                  </a:lnTo>
                  <a:lnTo>
                    <a:pt x="74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38"/>
            <p:cNvSpPr/>
            <p:nvPr/>
          </p:nvSpPr>
          <p:spPr>
            <a:xfrm>
              <a:off x="5887875" y="3211150"/>
              <a:ext cx="76700" cy="140025"/>
            </a:xfrm>
            <a:custGeom>
              <a:rect b="b" l="l" r="r" t="t"/>
              <a:pathLst>
                <a:path extrusionOk="0" h="5601" w="3068">
                  <a:moveTo>
                    <a:pt x="2747" y="0"/>
                  </a:moveTo>
                  <a:lnTo>
                    <a:pt x="2732" y="16"/>
                  </a:lnTo>
                  <a:lnTo>
                    <a:pt x="2717" y="46"/>
                  </a:lnTo>
                  <a:lnTo>
                    <a:pt x="2793" y="412"/>
                  </a:lnTo>
                  <a:lnTo>
                    <a:pt x="2824" y="794"/>
                  </a:lnTo>
                  <a:lnTo>
                    <a:pt x="2839" y="1175"/>
                  </a:lnTo>
                  <a:lnTo>
                    <a:pt x="2808" y="1542"/>
                  </a:lnTo>
                  <a:lnTo>
                    <a:pt x="2747" y="1923"/>
                  </a:lnTo>
                  <a:lnTo>
                    <a:pt x="2656" y="2289"/>
                  </a:lnTo>
                  <a:lnTo>
                    <a:pt x="2534" y="2640"/>
                  </a:lnTo>
                  <a:lnTo>
                    <a:pt x="2381" y="2991"/>
                  </a:lnTo>
                  <a:lnTo>
                    <a:pt x="2274" y="3174"/>
                  </a:lnTo>
                  <a:lnTo>
                    <a:pt x="2152" y="3358"/>
                  </a:lnTo>
                  <a:lnTo>
                    <a:pt x="2030" y="3525"/>
                  </a:lnTo>
                  <a:lnTo>
                    <a:pt x="1908" y="3693"/>
                  </a:lnTo>
                  <a:lnTo>
                    <a:pt x="1618" y="4014"/>
                  </a:lnTo>
                  <a:lnTo>
                    <a:pt x="1328" y="4334"/>
                  </a:lnTo>
                  <a:lnTo>
                    <a:pt x="1008" y="4624"/>
                  </a:lnTo>
                  <a:lnTo>
                    <a:pt x="687" y="4899"/>
                  </a:lnTo>
                  <a:lnTo>
                    <a:pt x="31" y="5448"/>
                  </a:lnTo>
                  <a:lnTo>
                    <a:pt x="0" y="5479"/>
                  </a:lnTo>
                  <a:lnTo>
                    <a:pt x="0" y="5509"/>
                  </a:lnTo>
                  <a:lnTo>
                    <a:pt x="0" y="5540"/>
                  </a:lnTo>
                  <a:lnTo>
                    <a:pt x="16" y="5570"/>
                  </a:lnTo>
                  <a:lnTo>
                    <a:pt x="46" y="5586"/>
                  </a:lnTo>
                  <a:lnTo>
                    <a:pt x="77" y="5601"/>
                  </a:lnTo>
                  <a:lnTo>
                    <a:pt x="138" y="5601"/>
                  </a:lnTo>
                  <a:lnTo>
                    <a:pt x="550" y="5341"/>
                  </a:lnTo>
                  <a:lnTo>
                    <a:pt x="947" y="5067"/>
                  </a:lnTo>
                  <a:lnTo>
                    <a:pt x="1328" y="4762"/>
                  </a:lnTo>
                  <a:lnTo>
                    <a:pt x="1679" y="4456"/>
                  </a:lnTo>
                  <a:lnTo>
                    <a:pt x="1847" y="4304"/>
                  </a:lnTo>
                  <a:lnTo>
                    <a:pt x="2000" y="4151"/>
                  </a:lnTo>
                  <a:lnTo>
                    <a:pt x="2137" y="3983"/>
                  </a:lnTo>
                  <a:lnTo>
                    <a:pt x="2274" y="3815"/>
                  </a:lnTo>
                  <a:lnTo>
                    <a:pt x="2396" y="3632"/>
                  </a:lnTo>
                  <a:lnTo>
                    <a:pt x="2518" y="3449"/>
                  </a:lnTo>
                  <a:lnTo>
                    <a:pt x="2625" y="3266"/>
                  </a:lnTo>
                  <a:lnTo>
                    <a:pt x="2717" y="3068"/>
                  </a:lnTo>
                  <a:lnTo>
                    <a:pt x="2793" y="2885"/>
                  </a:lnTo>
                  <a:lnTo>
                    <a:pt x="2869" y="2701"/>
                  </a:lnTo>
                  <a:lnTo>
                    <a:pt x="2930" y="2518"/>
                  </a:lnTo>
                  <a:lnTo>
                    <a:pt x="2976" y="2320"/>
                  </a:lnTo>
                  <a:lnTo>
                    <a:pt x="3022" y="2137"/>
                  </a:lnTo>
                  <a:lnTo>
                    <a:pt x="3037" y="1938"/>
                  </a:lnTo>
                  <a:lnTo>
                    <a:pt x="3068" y="1740"/>
                  </a:lnTo>
                  <a:lnTo>
                    <a:pt x="3068" y="1557"/>
                  </a:lnTo>
                  <a:lnTo>
                    <a:pt x="3068" y="1358"/>
                  </a:lnTo>
                  <a:lnTo>
                    <a:pt x="3068" y="1160"/>
                  </a:lnTo>
                  <a:lnTo>
                    <a:pt x="3037" y="962"/>
                  </a:lnTo>
                  <a:lnTo>
                    <a:pt x="3007" y="779"/>
                  </a:lnTo>
                  <a:lnTo>
                    <a:pt x="2961" y="580"/>
                  </a:lnTo>
                  <a:lnTo>
                    <a:pt x="2915" y="382"/>
                  </a:lnTo>
                  <a:lnTo>
                    <a:pt x="2854" y="199"/>
                  </a:lnTo>
                  <a:lnTo>
                    <a:pt x="2778" y="16"/>
                  </a:lnTo>
                  <a:lnTo>
                    <a:pt x="2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38"/>
            <p:cNvSpPr/>
            <p:nvPr/>
          </p:nvSpPr>
          <p:spPr>
            <a:xfrm>
              <a:off x="6006525" y="3133700"/>
              <a:ext cx="96550" cy="69850"/>
            </a:xfrm>
            <a:custGeom>
              <a:rect b="b" l="l" r="r" t="t"/>
              <a:pathLst>
                <a:path extrusionOk="0" h="2794" w="3862">
                  <a:moveTo>
                    <a:pt x="992" y="0"/>
                  </a:moveTo>
                  <a:lnTo>
                    <a:pt x="947" y="31"/>
                  </a:lnTo>
                  <a:lnTo>
                    <a:pt x="947" y="62"/>
                  </a:lnTo>
                  <a:lnTo>
                    <a:pt x="947" y="92"/>
                  </a:lnTo>
                  <a:lnTo>
                    <a:pt x="962" y="107"/>
                  </a:lnTo>
                  <a:lnTo>
                    <a:pt x="1603" y="580"/>
                  </a:lnTo>
                  <a:lnTo>
                    <a:pt x="2244" y="1038"/>
                  </a:lnTo>
                  <a:lnTo>
                    <a:pt x="2915" y="1511"/>
                  </a:lnTo>
                  <a:lnTo>
                    <a:pt x="3083" y="1603"/>
                  </a:lnTo>
                  <a:lnTo>
                    <a:pt x="3236" y="1725"/>
                  </a:lnTo>
                  <a:lnTo>
                    <a:pt x="3404" y="1847"/>
                  </a:lnTo>
                  <a:lnTo>
                    <a:pt x="3541" y="1969"/>
                  </a:lnTo>
                  <a:lnTo>
                    <a:pt x="3602" y="2045"/>
                  </a:lnTo>
                  <a:lnTo>
                    <a:pt x="3632" y="2122"/>
                  </a:lnTo>
                  <a:lnTo>
                    <a:pt x="3632" y="2198"/>
                  </a:lnTo>
                  <a:lnTo>
                    <a:pt x="3617" y="2259"/>
                  </a:lnTo>
                  <a:lnTo>
                    <a:pt x="3587" y="2335"/>
                  </a:lnTo>
                  <a:lnTo>
                    <a:pt x="3541" y="2396"/>
                  </a:lnTo>
                  <a:lnTo>
                    <a:pt x="3480" y="2442"/>
                  </a:lnTo>
                  <a:lnTo>
                    <a:pt x="3388" y="2488"/>
                  </a:lnTo>
                  <a:lnTo>
                    <a:pt x="3236" y="2518"/>
                  </a:lnTo>
                  <a:lnTo>
                    <a:pt x="3083" y="2518"/>
                  </a:lnTo>
                  <a:lnTo>
                    <a:pt x="2930" y="2488"/>
                  </a:lnTo>
                  <a:lnTo>
                    <a:pt x="2778" y="2427"/>
                  </a:lnTo>
                  <a:lnTo>
                    <a:pt x="2610" y="2351"/>
                  </a:lnTo>
                  <a:lnTo>
                    <a:pt x="2457" y="2274"/>
                  </a:lnTo>
                  <a:lnTo>
                    <a:pt x="2137" y="2076"/>
                  </a:lnTo>
                  <a:lnTo>
                    <a:pt x="1542" y="1679"/>
                  </a:lnTo>
                  <a:lnTo>
                    <a:pt x="809" y="1206"/>
                  </a:lnTo>
                  <a:lnTo>
                    <a:pt x="428" y="962"/>
                  </a:lnTo>
                  <a:lnTo>
                    <a:pt x="31" y="733"/>
                  </a:lnTo>
                  <a:lnTo>
                    <a:pt x="0" y="733"/>
                  </a:lnTo>
                  <a:lnTo>
                    <a:pt x="0" y="748"/>
                  </a:lnTo>
                  <a:lnTo>
                    <a:pt x="0" y="763"/>
                  </a:lnTo>
                  <a:lnTo>
                    <a:pt x="367" y="1053"/>
                  </a:lnTo>
                  <a:lnTo>
                    <a:pt x="718" y="1343"/>
                  </a:lnTo>
                  <a:lnTo>
                    <a:pt x="1450" y="1908"/>
                  </a:lnTo>
                  <a:lnTo>
                    <a:pt x="1801" y="2167"/>
                  </a:lnTo>
                  <a:lnTo>
                    <a:pt x="2152" y="2427"/>
                  </a:lnTo>
                  <a:lnTo>
                    <a:pt x="2305" y="2518"/>
                  </a:lnTo>
                  <a:lnTo>
                    <a:pt x="2473" y="2610"/>
                  </a:lnTo>
                  <a:lnTo>
                    <a:pt x="2640" y="2686"/>
                  </a:lnTo>
                  <a:lnTo>
                    <a:pt x="2824" y="2747"/>
                  </a:lnTo>
                  <a:lnTo>
                    <a:pt x="2976" y="2778"/>
                  </a:lnTo>
                  <a:lnTo>
                    <a:pt x="3144" y="2793"/>
                  </a:lnTo>
                  <a:lnTo>
                    <a:pt x="3297" y="2763"/>
                  </a:lnTo>
                  <a:lnTo>
                    <a:pt x="3465" y="2732"/>
                  </a:lnTo>
                  <a:lnTo>
                    <a:pt x="3602" y="2656"/>
                  </a:lnTo>
                  <a:lnTo>
                    <a:pt x="3663" y="2610"/>
                  </a:lnTo>
                  <a:lnTo>
                    <a:pt x="3724" y="2549"/>
                  </a:lnTo>
                  <a:lnTo>
                    <a:pt x="3770" y="2488"/>
                  </a:lnTo>
                  <a:lnTo>
                    <a:pt x="3816" y="2427"/>
                  </a:lnTo>
                  <a:lnTo>
                    <a:pt x="3846" y="2351"/>
                  </a:lnTo>
                  <a:lnTo>
                    <a:pt x="3861" y="2259"/>
                  </a:lnTo>
                  <a:lnTo>
                    <a:pt x="3861" y="2167"/>
                  </a:lnTo>
                  <a:lnTo>
                    <a:pt x="3831" y="2091"/>
                  </a:lnTo>
                  <a:lnTo>
                    <a:pt x="3816" y="2015"/>
                  </a:lnTo>
                  <a:lnTo>
                    <a:pt x="3770" y="1939"/>
                  </a:lnTo>
                  <a:lnTo>
                    <a:pt x="3724" y="1877"/>
                  </a:lnTo>
                  <a:lnTo>
                    <a:pt x="3678" y="1801"/>
                  </a:lnTo>
                  <a:lnTo>
                    <a:pt x="3617" y="1755"/>
                  </a:lnTo>
                  <a:lnTo>
                    <a:pt x="3541" y="1710"/>
                  </a:lnTo>
                  <a:lnTo>
                    <a:pt x="3175" y="1450"/>
                  </a:lnTo>
                  <a:lnTo>
                    <a:pt x="2793" y="1191"/>
                  </a:lnTo>
                  <a:lnTo>
                    <a:pt x="1923" y="596"/>
                  </a:lnTo>
                  <a:lnTo>
                    <a:pt x="1023" y="16"/>
                  </a:lnTo>
                  <a:lnTo>
                    <a:pt x="10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38"/>
            <p:cNvSpPr/>
            <p:nvPr/>
          </p:nvSpPr>
          <p:spPr>
            <a:xfrm>
              <a:off x="6006525" y="3133700"/>
              <a:ext cx="96550" cy="69850"/>
            </a:xfrm>
            <a:custGeom>
              <a:rect b="b" l="l" r="r" t="t"/>
              <a:pathLst>
                <a:path extrusionOk="0" fill="none" h="2794" w="3862">
                  <a:moveTo>
                    <a:pt x="3541" y="1710"/>
                  </a:moveTo>
                  <a:lnTo>
                    <a:pt x="3541" y="1710"/>
                  </a:lnTo>
                  <a:lnTo>
                    <a:pt x="3175" y="1450"/>
                  </a:lnTo>
                  <a:lnTo>
                    <a:pt x="2793" y="1191"/>
                  </a:lnTo>
                  <a:lnTo>
                    <a:pt x="2793" y="1191"/>
                  </a:lnTo>
                  <a:lnTo>
                    <a:pt x="1923" y="596"/>
                  </a:lnTo>
                  <a:lnTo>
                    <a:pt x="1023" y="16"/>
                  </a:lnTo>
                  <a:lnTo>
                    <a:pt x="1023" y="16"/>
                  </a:lnTo>
                  <a:lnTo>
                    <a:pt x="1008" y="0"/>
                  </a:lnTo>
                  <a:lnTo>
                    <a:pt x="992" y="0"/>
                  </a:lnTo>
                  <a:lnTo>
                    <a:pt x="947" y="31"/>
                  </a:lnTo>
                  <a:lnTo>
                    <a:pt x="947" y="62"/>
                  </a:lnTo>
                  <a:lnTo>
                    <a:pt x="947" y="92"/>
                  </a:lnTo>
                  <a:lnTo>
                    <a:pt x="962" y="107"/>
                  </a:lnTo>
                  <a:lnTo>
                    <a:pt x="962" y="107"/>
                  </a:lnTo>
                  <a:lnTo>
                    <a:pt x="1603" y="580"/>
                  </a:lnTo>
                  <a:lnTo>
                    <a:pt x="2244" y="1038"/>
                  </a:lnTo>
                  <a:lnTo>
                    <a:pt x="2244" y="1038"/>
                  </a:lnTo>
                  <a:lnTo>
                    <a:pt x="2915" y="1511"/>
                  </a:lnTo>
                  <a:lnTo>
                    <a:pt x="2915" y="1511"/>
                  </a:lnTo>
                  <a:lnTo>
                    <a:pt x="3083" y="1603"/>
                  </a:lnTo>
                  <a:lnTo>
                    <a:pt x="3236" y="1725"/>
                  </a:lnTo>
                  <a:lnTo>
                    <a:pt x="3404" y="1847"/>
                  </a:lnTo>
                  <a:lnTo>
                    <a:pt x="3541" y="1969"/>
                  </a:lnTo>
                  <a:lnTo>
                    <a:pt x="3541" y="1969"/>
                  </a:lnTo>
                  <a:lnTo>
                    <a:pt x="3602" y="2045"/>
                  </a:lnTo>
                  <a:lnTo>
                    <a:pt x="3632" y="2122"/>
                  </a:lnTo>
                  <a:lnTo>
                    <a:pt x="3632" y="2198"/>
                  </a:lnTo>
                  <a:lnTo>
                    <a:pt x="3617" y="2259"/>
                  </a:lnTo>
                  <a:lnTo>
                    <a:pt x="3587" y="2335"/>
                  </a:lnTo>
                  <a:lnTo>
                    <a:pt x="3541" y="2396"/>
                  </a:lnTo>
                  <a:lnTo>
                    <a:pt x="3480" y="2442"/>
                  </a:lnTo>
                  <a:lnTo>
                    <a:pt x="3388" y="2488"/>
                  </a:lnTo>
                  <a:lnTo>
                    <a:pt x="3388" y="2488"/>
                  </a:lnTo>
                  <a:lnTo>
                    <a:pt x="3236" y="2518"/>
                  </a:lnTo>
                  <a:lnTo>
                    <a:pt x="3083" y="2518"/>
                  </a:lnTo>
                  <a:lnTo>
                    <a:pt x="2930" y="2488"/>
                  </a:lnTo>
                  <a:lnTo>
                    <a:pt x="2778" y="2427"/>
                  </a:lnTo>
                  <a:lnTo>
                    <a:pt x="2778" y="2427"/>
                  </a:lnTo>
                  <a:lnTo>
                    <a:pt x="2610" y="2351"/>
                  </a:lnTo>
                  <a:lnTo>
                    <a:pt x="2457" y="2274"/>
                  </a:lnTo>
                  <a:lnTo>
                    <a:pt x="2137" y="2076"/>
                  </a:lnTo>
                  <a:lnTo>
                    <a:pt x="1542" y="1679"/>
                  </a:lnTo>
                  <a:lnTo>
                    <a:pt x="1542" y="1679"/>
                  </a:lnTo>
                  <a:lnTo>
                    <a:pt x="809" y="1206"/>
                  </a:lnTo>
                  <a:lnTo>
                    <a:pt x="809" y="1206"/>
                  </a:lnTo>
                  <a:lnTo>
                    <a:pt x="428" y="962"/>
                  </a:lnTo>
                  <a:lnTo>
                    <a:pt x="31" y="733"/>
                  </a:lnTo>
                  <a:lnTo>
                    <a:pt x="31" y="733"/>
                  </a:lnTo>
                  <a:lnTo>
                    <a:pt x="16" y="733"/>
                  </a:lnTo>
                  <a:lnTo>
                    <a:pt x="0" y="733"/>
                  </a:lnTo>
                  <a:lnTo>
                    <a:pt x="0" y="748"/>
                  </a:lnTo>
                  <a:lnTo>
                    <a:pt x="0" y="763"/>
                  </a:lnTo>
                  <a:lnTo>
                    <a:pt x="0" y="763"/>
                  </a:lnTo>
                  <a:lnTo>
                    <a:pt x="367" y="1053"/>
                  </a:lnTo>
                  <a:lnTo>
                    <a:pt x="718" y="1343"/>
                  </a:lnTo>
                  <a:lnTo>
                    <a:pt x="718" y="1343"/>
                  </a:lnTo>
                  <a:lnTo>
                    <a:pt x="1450" y="1908"/>
                  </a:lnTo>
                  <a:lnTo>
                    <a:pt x="1450" y="1908"/>
                  </a:lnTo>
                  <a:lnTo>
                    <a:pt x="1801" y="2167"/>
                  </a:lnTo>
                  <a:lnTo>
                    <a:pt x="2152" y="2427"/>
                  </a:lnTo>
                  <a:lnTo>
                    <a:pt x="2152" y="2427"/>
                  </a:lnTo>
                  <a:lnTo>
                    <a:pt x="2305" y="2518"/>
                  </a:lnTo>
                  <a:lnTo>
                    <a:pt x="2473" y="2610"/>
                  </a:lnTo>
                  <a:lnTo>
                    <a:pt x="2640" y="2686"/>
                  </a:lnTo>
                  <a:lnTo>
                    <a:pt x="2824" y="2747"/>
                  </a:lnTo>
                  <a:lnTo>
                    <a:pt x="2824" y="2747"/>
                  </a:lnTo>
                  <a:lnTo>
                    <a:pt x="2976" y="2778"/>
                  </a:lnTo>
                  <a:lnTo>
                    <a:pt x="3144" y="2793"/>
                  </a:lnTo>
                  <a:lnTo>
                    <a:pt x="3297" y="2763"/>
                  </a:lnTo>
                  <a:lnTo>
                    <a:pt x="3465" y="2732"/>
                  </a:lnTo>
                  <a:lnTo>
                    <a:pt x="3602" y="2656"/>
                  </a:lnTo>
                  <a:lnTo>
                    <a:pt x="3663" y="2610"/>
                  </a:lnTo>
                  <a:lnTo>
                    <a:pt x="3724" y="2549"/>
                  </a:lnTo>
                  <a:lnTo>
                    <a:pt x="3770" y="2488"/>
                  </a:lnTo>
                  <a:lnTo>
                    <a:pt x="3816" y="2427"/>
                  </a:lnTo>
                  <a:lnTo>
                    <a:pt x="3846" y="2351"/>
                  </a:lnTo>
                  <a:lnTo>
                    <a:pt x="3861" y="2259"/>
                  </a:lnTo>
                  <a:lnTo>
                    <a:pt x="3861" y="2259"/>
                  </a:lnTo>
                  <a:lnTo>
                    <a:pt x="3861" y="2167"/>
                  </a:lnTo>
                  <a:lnTo>
                    <a:pt x="3831" y="2091"/>
                  </a:lnTo>
                  <a:lnTo>
                    <a:pt x="3816" y="2015"/>
                  </a:lnTo>
                  <a:lnTo>
                    <a:pt x="3770" y="1939"/>
                  </a:lnTo>
                  <a:lnTo>
                    <a:pt x="3724" y="1877"/>
                  </a:lnTo>
                  <a:lnTo>
                    <a:pt x="3678" y="1801"/>
                  </a:lnTo>
                  <a:lnTo>
                    <a:pt x="3617" y="1755"/>
                  </a:lnTo>
                  <a:lnTo>
                    <a:pt x="3541" y="171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38"/>
            <p:cNvSpPr/>
            <p:nvPr/>
          </p:nvSpPr>
          <p:spPr>
            <a:xfrm>
              <a:off x="6526900" y="2949425"/>
              <a:ext cx="453250" cy="334625"/>
            </a:xfrm>
            <a:custGeom>
              <a:rect b="b" l="l" r="r" t="t"/>
              <a:pathLst>
                <a:path extrusionOk="0" h="13385" w="18130">
                  <a:moveTo>
                    <a:pt x="16" y="1"/>
                  </a:moveTo>
                  <a:lnTo>
                    <a:pt x="1" y="16"/>
                  </a:lnTo>
                  <a:lnTo>
                    <a:pt x="1" y="31"/>
                  </a:lnTo>
                  <a:lnTo>
                    <a:pt x="16" y="47"/>
                  </a:lnTo>
                  <a:lnTo>
                    <a:pt x="504" y="291"/>
                  </a:lnTo>
                  <a:lnTo>
                    <a:pt x="992" y="535"/>
                  </a:lnTo>
                  <a:lnTo>
                    <a:pt x="1954" y="1038"/>
                  </a:lnTo>
                  <a:lnTo>
                    <a:pt x="2915" y="1557"/>
                  </a:lnTo>
                  <a:lnTo>
                    <a:pt x="3861" y="2107"/>
                  </a:lnTo>
                  <a:lnTo>
                    <a:pt x="4792" y="2671"/>
                  </a:lnTo>
                  <a:lnTo>
                    <a:pt x="5723" y="3266"/>
                  </a:lnTo>
                  <a:lnTo>
                    <a:pt x="6639" y="3877"/>
                  </a:lnTo>
                  <a:lnTo>
                    <a:pt x="7539" y="4503"/>
                  </a:lnTo>
                  <a:lnTo>
                    <a:pt x="8424" y="5143"/>
                  </a:lnTo>
                  <a:lnTo>
                    <a:pt x="9294" y="5815"/>
                  </a:lnTo>
                  <a:lnTo>
                    <a:pt x="10164" y="6486"/>
                  </a:lnTo>
                  <a:lnTo>
                    <a:pt x="11019" y="7188"/>
                  </a:lnTo>
                  <a:lnTo>
                    <a:pt x="11858" y="7890"/>
                  </a:lnTo>
                  <a:lnTo>
                    <a:pt x="12697" y="8608"/>
                  </a:lnTo>
                  <a:lnTo>
                    <a:pt x="13537" y="9340"/>
                  </a:lnTo>
                  <a:lnTo>
                    <a:pt x="14376" y="10073"/>
                  </a:lnTo>
                  <a:lnTo>
                    <a:pt x="16009" y="11553"/>
                  </a:lnTo>
                  <a:lnTo>
                    <a:pt x="17657" y="13018"/>
                  </a:lnTo>
                  <a:lnTo>
                    <a:pt x="18069" y="13384"/>
                  </a:lnTo>
                  <a:lnTo>
                    <a:pt x="18099" y="13384"/>
                  </a:lnTo>
                  <a:lnTo>
                    <a:pt x="18130" y="13369"/>
                  </a:lnTo>
                  <a:lnTo>
                    <a:pt x="18130" y="13323"/>
                  </a:lnTo>
                  <a:lnTo>
                    <a:pt x="17733" y="12941"/>
                  </a:lnTo>
                  <a:lnTo>
                    <a:pt x="17336" y="12545"/>
                  </a:lnTo>
                  <a:lnTo>
                    <a:pt x="16528" y="11782"/>
                  </a:lnTo>
                  <a:lnTo>
                    <a:pt x="15734" y="11034"/>
                  </a:lnTo>
                  <a:lnTo>
                    <a:pt x="14925" y="10286"/>
                  </a:lnTo>
                  <a:lnTo>
                    <a:pt x="13277" y="8806"/>
                  </a:lnTo>
                  <a:lnTo>
                    <a:pt x="12438" y="8073"/>
                  </a:lnTo>
                  <a:lnTo>
                    <a:pt x="11598" y="7356"/>
                  </a:lnTo>
                  <a:lnTo>
                    <a:pt x="10744" y="6654"/>
                  </a:lnTo>
                  <a:lnTo>
                    <a:pt x="9874" y="5968"/>
                  </a:lnTo>
                  <a:lnTo>
                    <a:pt x="9004" y="5281"/>
                  </a:lnTo>
                  <a:lnTo>
                    <a:pt x="8119" y="4625"/>
                  </a:lnTo>
                  <a:lnTo>
                    <a:pt x="7219" y="3968"/>
                  </a:lnTo>
                  <a:lnTo>
                    <a:pt x="6318" y="3358"/>
                  </a:lnTo>
                  <a:lnTo>
                    <a:pt x="5403" y="2763"/>
                  </a:lnTo>
                  <a:lnTo>
                    <a:pt x="4472" y="2183"/>
                  </a:lnTo>
                  <a:lnTo>
                    <a:pt x="3510" y="1634"/>
                  </a:lnTo>
                  <a:lnTo>
                    <a:pt x="2549" y="1130"/>
                  </a:lnTo>
                  <a:lnTo>
                    <a:pt x="2061" y="871"/>
                  </a:lnTo>
                  <a:lnTo>
                    <a:pt x="1572" y="642"/>
                  </a:lnTo>
                  <a:lnTo>
                    <a:pt x="1084" y="428"/>
                  </a:lnTo>
                  <a:lnTo>
                    <a:pt x="580" y="214"/>
                  </a:lnTo>
                  <a:lnTo>
                    <a:pt x="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38"/>
            <p:cNvSpPr/>
            <p:nvPr/>
          </p:nvSpPr>
          <p:spPr>
            <a:xfrm>
              <a:off x="5821500" y="3184450"/>
              <a:ext cx="957975" cy="288825"/>
            </a:xfrm>
            <a:custGeom>
              <a:rect b="b" l="l" r="r" t="t"/>
              <a:pathLst>
                <a:path extrusionOk="0" h="11553" w="38319">
                  <a:moveTo>
                    <a:pt x="26645" y="0"/>
                  </a:moveTo>
                  <a:lnTo>
                    <a:pt x="26492" y="15"/>
                  </a:lnTo>
                  <a:lnTo>
                    <a:pt x="26355" y="46"/>
                  </a:lnTo>
                  <a:lnTo>
                    <a:pt x="26217" y="92"/>
                  </a:lnTo>
                  <a:lnTo>
                    <a:pt x="26080" y="153"/>
                  </a:lnTo>
                  <a:lnTo>
                    <a:pt x="25943" y="229"/>
                  </a:lnTo>
                  <a:lnTo>
                    <a:pt x="25821" y="305"/>
                  </a:lnTo>
                  <a:lnTo>
                    <a:pt x="25577" y="488"/>
                  </a:lnTo>
                  <a:lnTo>
                    <a:pt x="25332" y="687"/>
                  </a:lnTo>
                  <a:lnTo>
                    <a:pt x="24218" y="1572"/>
                  </a:lnTo>
                  <a:lnTo>
                    <a:pt x="21914" y="3388"/>
                  </a:lnTo>
                  <a:lnTo>
                    <a:pt x="19762" y="5112"/>
                  </a:lnTo>
                  <a:lnTo>
                    <a:pt x="18679" y="5967"/>
                  </a:lnTo>
                  <a:lnTo>
                    <a:pt x="17595" y="6806"/>
                  </a:lnTo>
                  <a:lnTo>
                    <a:pt x="17107" y="7188"/>
                  </a:lnTo>
                  <a:lnTo>
                    <a:pt x="16619" y="7554"/>
                  </a:lnTo>
                  <a:lnTo>
                    <a:pt x="16115" y="7920"/>
                  </a:lnTo>
                  <a:lnTo>
                    <a:pt x="15612" y="8271"/>
                  </a:lnTo>
                  <a:lnTo>
                    <a:pt x="15108" y="8607"/>
                  </a:lnTo>
                  <a:lnTo>
                    <a:pt x="14589" y="8943"/>
                  </a:lnTo>
                  <a:lnTo>
                    <a:pt x="14055" y="9263"/>
                  </a:lnTo>
                  <a:lnTo>
                    <a:pt x="13536" y="9568"/>
                  </a:lnTo>
                  <a:lnTo>
                    <a:pt x="13017" y="9858"/>
                  </a:lnTo>
                  <a:lnTo>
                    <a:pt x="12468" y="10118"/>
                  </a:lnTo>
                  <a:lnTo>
                    <a:pt x="11919" y="10362"/>
                  </a:lnTo>
                  <a:lnTo>
                    <a:pt x="11369" y="10591"/>
                  </a:lnTo>
                  <a:lnTo>
                    <a:pt x="10789" y="10789"/>
                  </a:lnTo>
                  <a:lnTo>
                    <a:pt x="10209" y="10957"/>
                  </a:lnTo>
                  <a:lnTo>
                    <a:pt x="9629" y="11110"/>
                  </a:lnTo>
                  <a:lnTo>
                    <a:pt x="9034" y="11232"/>
                  </a:lnTo>
                  <a:lnTo>
                    <a:pt x="8439" y="11308"/>
                  </a:lnTo>
                  <a:lnTo>
                    <a:pt x="8134" y="11338"/>
                  </a:lnTo>
                  <a:lnTo>
                    <a:pt x="7844" y="11354"/>
                  </a:lnTo>
                  <a:lnTo>
                    <a:pt x="7539" y="11369"/>
                  </a:lnTo>
                  <a:lnTo>
                    <a:pt x="7249" y="11369"/>
                  </a:lnTo>
                  <a:lnTo>
                    <a:pt x="6944" y="11354"/>
                  </a:lnTo>
                  <a:lnTo>
                    <a:pt x="6654" y="11338"/>
                  </a:lnTo>
                  <a:lnTo>
                    <a:pt x="6348" y="11308"/>
                  </a:lnTo>
                  <a:lnTo>
                    <a:pt x="6059" y="11262"/>
                  </a:lnTo>
                  <a:lnTo>
                    <a:pt x="5769" y="11201"/>
                  </a:lnTo>
                  <a:lnTo>
                    <a:pt x="5479" y="11140"/>
                  </a:lnTo>
                  <a:lnTo>
                    <a:pt x="5189" y="11064"/>
                  </a:lnTo>
                  <a:lnTo>
                    <a:pt x="4899" y="10972"/>
                  </a:lnTo>
                  <a:lnTo>
                    <a:pt x="4609" y="10865"/>
                  </a:lnTo>
                  <a:lnTo>
                    <a:pt x="4334" y="10759"/>
                  </a:lnTo>
                  <a:lnTo>
                    <a:pt x="4075" y="10637"/>
                  </a:lnTo>
                  <a:lnTo>
                    <a:pt x="3831" y="10499"/>
                  </a:lnTo>
                  <a:lnTo>
                    <a:pt x="3586" y="10362"/>
                  </a:lnTo>
                  <a:lnTo>
                    <a:pt x="3357" y="10209"/>
                  </a:lnTo>
                  <a:lnTo>
                    <a:pt x="3129" y="10041"/>
                  </a:lnTo>
                  <a:lnTo>
                    <a:pt x="2915" y="9873"/>
                  </a:lnTo>
                  <a:lnTo>
                    <a:pt x="2701" y="9690"/>
                  </a:lnTo>
                  <a:lnTo>
                    <a:pt x="2503" y="9507"/>
                  </a:lnTo>
                  <a:lnTo>
                    <a:pt x="2305" y="9309"/>
                  </a:lnTo>
                  <a:lnTo>
                    <a:pt x="2121" y="9095"/>
                  </a:lnTo>
                  <a:lnTo>
                    <a:pt x="1954" y="8882"/>
                  </a:lnTo>
                  <a:lnTo>
                    <a:pt x="1786" y="8653"/>
                  </a:lnTo>
                  <a:lnTo>
                    <a:pt x="1633" y="8424"/>
                  </a:lnTo>
                  <a:lnTo>
                    <a:pt x="1480" y="8195"/>
                  </a:lnTo>
                  <a:lnTo>
                    <a:pt x="1358" y="7935"/>
                  </a:lnTo>
                  <a:lnTo>
                    <a:pt x="1236" y="7691"/>
                  </a:lnTo>
                  <a:lnTo>
                    <a:pt x="1114" y="7432"/>
                  </a:lnTo>
                  <a:lnTo>
                    <a:pt x="1007" y="7172"/>
                  </a:lnTo>
                  <a:lnTo>
                    <a:pt x="809" y="6654"/>
                  </a:lnTo>
                  <a:lnTo>
                    <a:pt x="641" y="6104"/>
                  </a:lnTo>
                  <a:lnTo>
                    <a:pt x="504" y="5570"/>
                  </a:lnTo>
                  <a:lnTo>
                    <a:pt x="382" y="5005"/>
                  </a:lnTo>
                  <a:lnTo>
                    <a:pt x="290" y="4456"/>
                  </a:lnTo>
                  <a:lnTo>
                    <a:pt x="199" y="3891"/>
                  </a:lnTo>
                  <a:lnTo>
                    <a:pt x="138" y="3342"/>
                  </a:lnTo>
                  <a:lnTo>
                    <a:pt x="31" y="2259"/>
                  </a:lnTo>
                  <a:lnTo>
                    <a:pt x="31" y="2243"/>
                  </a:lnTo>
                  <a:lnTo>
                    <a:pt x="0" y="2243"/>
                  </a:lnTo>
                  <a:lnTo>
                    <a:pt x="0" y="2259"/>
                  </a:lnTo>
                  <a:lnTo>
                    <a:pt x="31" y="2793"/>
                  </a:lnTo>
                  <a:lnTo>
                    <a:pt x="76" y="3327"/>
                  </a:lnTo>
                  <a:lnTo>
                    <a:pt x="122" y="3876"/>
                  </a:lnTo>
                  <a:lnTo>
                    <a:pt x="199" y="4410"/>
                  </a:lnTo>
                  <a:lnTo>
                    <a:pt x="275" y="4960"/>
                  </a:lnTo>
                  <a:lnTo>
                    <a:pt x="382" y="5494"/>
                  </a:lnTo>
                  <a:lnTo>
                    <a:pt x="504" y="6043"/>
                  </a:lnTo>
                  <a:lnTo>
                    <a:pt x="641" y="6562"/>
                  </a:lnTo>
                  <a:lnTo>
                    <a:pt x="824" y="7081"/>
                  </a:lnTo>
                  <a:lnTo>
                    <a:pt x="1023" y="7584"/>
                  </a:lnTo>
                  <a:lnTo>
                    <a:pt x="1129" y="7829"/>
                  </a:lnTo>
                  <a:lnTo>
                    <a:pt x="1252" y="8073"/>
                  </a:lnTo>
                  <a:lnTo>
                    <a:pt x="1389" y="8302"/>
                  </a:lnTo>
                  <a:lnTo>
                    <a:pt x="1526" y="8531"/>
                  </a:lnTo>
                  <a:lnTo>
                    <a:pt x="1664" y="8759"/>
                  </a:lnTo>
                  <a:lnTo>
                    <a:pt x="1816" y="8973"/>
                  </a:lnTo>
                  <a:lnTo>
                    <a:pt x="1984" y="9187"/>
                  </a:lnTo>
                  <a:lnTo>
                    <a:pt x="2152" y="9400"/>
                  </a:lnTo>
                  <a:lnTo>
                    <a:pt x="2350" y="9599"/>
                  </a:lnTo>
                  <a:lnTo>
                    <a:pt x="2533" y="9782"/>
                  </a:lnTo>
                  <a:lnTo>
                    <a:pt x="2747" y="9980"/>
                  </a:lnTo>
                  <a:lnTo>
                    <a:pt x="2961" y="10148"/>
                  </a:lnTo>
                  <a:lnTo>
                    <a:pt x="3205" y="10331"/>
                  </a:lnTo>
                  <a:lnTo>
                    <a:pt x="3449" y="10484"/>
                  </a:lnTo>
                  <a:lnTo>
                    <a:pt x="3693" y="10637"/>
                  </a:lnTo>
                  <a:lnTo>
                    <a:pt x="3953" y="10774"/>
                  </a:lnTo>
                  <a:lnTo>
                    <a:pt x="4212" y="10911"/>
                  </a:lnTo>
                  <a:lnTo>
                    <a:pt x="4471" y="11018"/>
                  </a:lnTo>
                  <a:lnTo>
                    <a:pt x="4746" y="11125"/>
                  </a:lnTo>
                  <a:lnTo>
                    <a:pt x="5021" y="11216"/>
                  </a:lnTo>
                  <a:lnTo>
                    <a:pt x="5296" y="11293"/>
                  </a:lnTo>
                  <a:lnTo>
                    <a:pt x="5570" y="11354"/>
                  </a:lnTo>
                  <a:lnTo>
                    <a:pt x="5845" y="11415"/>
                  </a:lnTo>
                  <a:lnTo>
                    <a:pt x="6135" y="11461"/>
                  </a:lnTo>
                  <a:lnTo>
                    <a:pt x="6425" y="11491"/>
                  </a:lnTo>
                  <a:lnTo>
                    <a:pt x="6699" y="11522"/>
                  </a:lnTo>
                  <a:lnTo>
                    <a:pt x="6989" y="11537"/>
                  </a:lnTo>
                  <a:lnTo>
                    <a:pt x="7279" y="11552"/>
                  </a:lnTo>
                  <a:lnTo>
                    <a:pt x="7875" y="11537"/>
                  </a:lnTo>
                  <a:lnTo>
                    <a:pt x="8454" y="11491"/>
                  </a:lnTo>
                  <a:lnTo>
                    <a:pt x="9034" y="11415"/>
                  </a:lnTo>
                  <a:lnTo>
                    <a:pt x="9599" y="11308"/>
                  </a:lnTo>
                  <a:lnTo>
                    <a:pt x="10179" y="11171"/>
                  </a:lnTo>
                  <a:lnTo>
                    <a:pt x="10728" y="11018"/>
                  </a:lnTo>
                  <a:lnTo>
                    <a:pt x="11278" y="10835"/>
                  </a:lnTo>
                  <a:lnTo>
                    <a:pt x="11812" y="10621"/>
                  </a:lnTo>
                  <a:lnTo>
                    <a:pt x="12392" y="10377"/>
                  </a:lnTo>
                  <a:lnTo>
                    <a:pt x="12956" y="10102"/>
                  </a:lnTo>
                  <a:lnTo>
                    <a:pt x="13521" y="9812"/>
                  </a:lnTo>
                  <a:lnTo>
                    <a:pt x="14070" y="9507"/>
                  </a:lnTo>
                  <a:lnTo>
                    <a:pt x="14604" y="9187"/>
                  </a:lnTo>
                  <a:lnTo>
                    <a:pt x="15138" y="8836"/>
                  </a:lnTo>
                  <a:lnTo>
                    <a:pt x="15657" y="8485"/>
                  </a:lnTo>
                  <a:lnTo>
                    <a:pt x="16176" y="8119"/>
                  </a:lnTo>
                  <a:lnTo>
                    <a:pt x="16680" y="7752"/>
                  </a:lnTo>
                  <a:lnTo>
                    <a:pt x="17199" y="7371"/>
                  </a:lnTo>
                  <a:lnTo>
                    <a:pt x="18191" y="6593"/>
                  </a:lnTo>
                  <a:lnTo>
                    <a:pt x="20159" y="5021"/>
                  </a:lnTo>
                  <a:lnTo>
                    <a:pt x="24722" y="1404"/>
                  </a:lnTo>
                  <a:lnTo>
                    <a:pt x="25271" y="946"/>
                  </a:lnTo>
                  <a:lnTo>
                    <a:pt x="25836" y="519"/>
                  </a:lnTo>
                  <a:lnTo>
                    <a:pt x="25989" y="412"/>
                  </a:lnTo>
                  <a:lnTo>
                    <a:pt x="26126" y="321"/>
                  </a:lnTo>
                  <a:lnTo>
                    <a:pt x="26294" y="260"/>
                  </a:lnTo>
                  <a:lnTo>
                    <a:pt x="26446" y="198"/>
                  </a:lnTo>
                  <a:lnTo>
                    <a:pt x="26614" y="168"/>
                  </a:lnTo>
                  <a:lnTo>
                    <a:pt x="26767" y="168"/>
                  </a:lnTo>
                  <a:lnTo>
                    <a:pt x="26935" y="214"/>
                  </a:lnTo>
                  <a:lnTo>
                    <a:pt x="27011" y="244"/>
                  </a:lnTo>
                  <a:lnTo>
                    <a:pt x="27103" y="275"/>
                  </a:lnTo>
                  <a:lnTo>
                    <a:pt x="27255" y="382"/>
                  </a:lnTo>
                  <a:lnTo>
                    <a:pt x="27454" y="519"/>
                  </a:lnTo>
                  <a:lnTo>
                    <a:pt x="27972" y="916"/>
                  </a:lnTo>
                  <a:lnTo>
                    <a:pt x="28629" y="1450"/>
                  </a:lnTo>
                  <a:lnTo>
                    <a:pt x="29407" y="2075"/>
                  </a:lnTo>
                  <a:lnTo>
                    <a:pt x="31162" y="3586"/>
                  </a:lnTo>
                  <a:lnTo>
                    <a:pt x="33085" y="5234"/>
                  </a:lnTo>
                  <a:lnTo>
                    <a:pt x="34946" y="6867"/>
                  </a:lnTo>
                  <a:lnTo>
                    <a:pt x="36549" y="8302"/>
                  </a:lnTo>
                  <a:lnTo>
                    <a:pt x="38227" y="9782"/>
                  </a:lnTo>
                  <a:lnTo>
                    <a:pt x="38273" y="9797"/>
                  </a:lnTo>
                  <a:lnTo>
                    <a:pt x="38304" y="9797"/>
                  </a:lnTo>
                  <a:lnTo>
                    <a:pt x="38319" y="9767"/>
                  </a:lnTo>
                  <a:lnTo>
                    <a:pt x="38304" y="9736"/>
                  </a:lnTo>
                  <a:lnTo>
                    <a:pt x="37174" y="8683"/>
                  </a:lnTo>
                  <a:lnTo>
                    <a:pt x="35755" y="7386"/>
                  </a:lnTo>
                  <a:lnTo>
                    <a:pt x="34153" y="5936"/>
                  </a:lnTo>
                  <a:lnTo>
                    <a:pt x="32505" y="4471"/>
                  </a:lnTo>
                  <a:lnTo>
                    <a:pt x="30887" y="3052"/>
                  </a:lnTo>
                  <a:lnTo>
                    <a:pt x="29422" y="1801"/>
                  </a:lnTo>
                  <a:lnTo>
                    <a:pt x="28781" y="1282"/>
                  </a:lnTo>
                  <a:lnTo>
                    <a:pt x="28232" y="824"/>
                  </a:lnTo>
                  <a:lnTo>
                    <a:pt x="27774" y="473"/>
                  </a:lnTo>
                  <a:lnTo>
                    <a:pt x="27423" y="229"/>
                  </a:lnTo>
                  <a:lnTo>
                    <a:pt x="27301" y="153"/>
                  </a:lnTo>
                  <a:lnTo>
                    <a:pt x="27179" y="92"/>
                  </a:lnTo>
                  <a:lnTo>
                    <a:pt x="27042" y="46"/>
                  </a:lnTo>
                  <a:lnTo>
                    <a:pt x="26919" y="15"/>
                  </a:lnTo>
                  <a:lnTo>
                    <a:pt x="267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38"/>
            <p:cNvSpPr/>
            <p:nvPr/>
          </p:nvSpPr>
          <p:spPr>
            <a:xfrm>
              <a:off x="5982500" y="2726625"/>
              <a:ext cx="551675" cy="268600"/>
            </a:xfrm>
            <a:custGeom>
              <a:rect b="b" l="l" r="r" t="t"/>
              <a:pathLst>
                <a:path extrusionOk="0" h="10744" w="22067">
                  <a:moveTo>
                    <a:pt x="16893" y="1"/>
                  </a:moveTo>
                  <a:lnTo>
                    <a:pt x="16741" y="16"/>
                  </a:lnTo>
                  <a:lnTo>
                    <a:pt x="16603" y="47"/>
                  </a:lnTo>
                  <a:lnTo>
                    <a:pt x="16496" y="92"/>
                  </a:lnTo>
                  <a:lnTo>
                    <a:pt x="16420" y="169"/>
                  </a:lnTo>
                  <a:lnTo>
                    <a:pt x="16191" y="459"/>
                  </a:lnTo>
                  <a:lnTo>
                    <a:pt x="15917" y="764"/>
                  </a:lnTo>
                  <a:lnTo>
                    <a:pt x="15291" y="1435"/>
                  </a:lnTo>
                  <a:lnTo>
                    <a:pt x="14589" y="2137"/>
                  </a:lnTo>
                  <a:lnTo>
                    <a:pt x="13872" y="2839"/>
                  </a:lnTo>
                  <a:lnTo>
                    <a:pt x="13170" y="3480"/>
                  </a:lnTo>
                  <a:lnTo>
                    <a:pt x="12559" y="4045"/>
                  </a:lnTo>
                  <a:lnTo>
                    <a:pt x="12071" y="4472"/>
                  </a:lnTo>
                  <a:lnTo>
                    <a:pt x="11766" y="4731"/>
                  </a:lnTo>
                  <a:lnTo>
                    <a:pt x="11705" y="4762"/>
                  </a:lnTo>
                  <a:lnTo>
                    <a:pt x="11598" y="4777"/>
                  </a:lnTo>
                  <a:lnTo>
                    <a:pt x="11476" y="4792"/>
                  </a:lnTo>
                  <a:lnTo>
                    <a:pt x="11323" y="4808"/>
                  </a:lnTo>
                  <a:lnTo>
                    <a:pt x="10957" y="4792"/>
                  </a:lnTo>
                  <a:lnTo>
                    <a:pt x="10484" y="4762"/>
                  </a:lnTo>
                  <a:lnTo>
                    <a:pt x="9950" y="4701"/>
                  </a:lnTo>
                  <a:lnTo>
                    <a:pt x="9339" y="4625"/>
                  </a:lnTo>
                  <a:lnTo>
                    <a:pt x="7951" y="4426"/>
                  </a:lnTo>
                  <a:lnTo>
                    <a:pt x="6455" y="4197"/>
                  </a:lnTo>
                  <a:lnTo>
                    <a:pt x="4914" y="3984"/>
                  </a:lnTo>
                  <a:lnTo>
                    <a:pt x="4166" y="3877"/>
                  </a:lnTo>
                  <a:lnTo>
                    <a:pt x="3434" y="3785"/>
                  </a:lnTo>
                  <a:lnTo>
                    <a:pt x="2747" y="3709"/>
                  </a:lnTo>
                  <a:lnTo>
                    <a:pt x="2091" y="3663"/>
                  </a:lnTo>
                  <a:lnTo>
                    <a:pt x="1831" y="3648"/>
                  </a:lnTo>
                  <a:lnTo>
                    <a:pt x="1587" y="3648"/>
                  </a:lnTo>
                  <a:lnTo>
                    <a:pt x="1358" y="3663"/>
                  </a:lnTo>
                  <a:lnTo>
                    <a:pt x="1160" y="3678"/>
                  </a:lnTo>
                  <a:lnTo>
                    <a:pt x="961" y="3709"/>
                  </a:lnTo>
                  <a:lnTo>
                    <a:pt x="794" y="3755"/>
                  </a:lnTo>
                  <a:lnTo>
                    <a:pt x="656" y="3801"/>
                  </a:lnTo>
                  <a:lnTo>
                    <a:pt x="519" y="3862"/>
                  </a:lnTo>
                  <a:lnTo>
                    <a:pt x="397" y="3938"/>
                  </a:lnTo>
                  <a:lnTo>
                    <a:pt x="290" y="4014"/>
                  </a:lnTo>
                  <a:lnTo>
                    <a:pt x="214" y="4090"/>
                  </a:lnTo>
                  <a:lnTo>
                    <a:pt x="137" y="4182"/>
                  </a:lnTo>
                  <a:lnTo>
                    <a:pt x="92" y="4274"/>
                  </a:lnTo>
                  <a:lnTo>
                    <a:pt x="46" y="4365"/>
                  </a:lnTo>
                  <a:lnTo>
                    <a:pt x="15" y="4472"/>
                  </a:lnTo>
                  <a:lnTo>
                    <a:pt x="0" y="4579"/>
                  </a:lnTo>
                  <a:lnTo>
                    <a:pt x="0" y="4686"/>
                  </a:lnTo>
                  <a:lnTo>
                    <a:pt x="0" y="4792"/>
                  </a:lnTo>
                  <a:lnTo>
                    <a:pt x="15" y="4915"/>
                  </a:lnTo>
                  <a:lnTo>
                    <a:pt x="46" y="5021"/>
                  </a:lnTo>
                  <a:lnTo>
                    <a:pt x="137" y="5250"/>
                  </a:lnTo>
                  <a:lnTo>
                    <a:pt x="259" y="5464"/>
                  </a:lnTo>
                  <a:lnTo>
                    <a:pt x="412" y="5678"/>
                  </a:lnTo>
                  <a:lnTo>
                    <a:pt x="580" y="5861"/>
                  </a:lnTo>
                  <a:lnTo>
                    <a:pt x="778" y="6044"/>
                  </a:lnTo>
                  <a:lnTo>
                    <a:pt x="992" y="6181"/>
                  </a:lnTo>
                  <a:lnTo>
                    <a:pt x="1389" y="6425"/>
                  </a:lnTo>
                  <a:lnTo>
                    <a:pt x="1923" y="6715"/>
                  </a:lnTo>
                  <a:lnTo>
                    <a:pt x="2579" y="7082"/>
                  </a:lnTo>
                  <a:lnTo>
                    <a:pt x="3342" y="7478"/>
                  </a:lnTo>
                  <a:lnTo>
                    <a:pt x="4181" y="7921"/>
                  </a:lnTo>
                  <a:lnTo>
                    <a:pt x="5097" y="8363"/>
                  </a:lnTo>
                  <a:lnTo>
                    <a:pt x="6058" y="8806"/>
                  </a:lnTo>
                  <a:lnTo>
                    <a:pt x="7050" y="9248"/>
                  </a:lnTo>
                  <a:lnTo>
                    <a:pt x="8058" y="9645"/>
                  </a:lnTo>
                  <a:lnTo>
                    <a:pt x="8561" y="9828"/>
                  </a:lnTo>
                  <a:lnTo>
                    <a:pt x="9049" y="10011"/>
                  </a:lnTo>
                  <a:lnTo>
                    <a:pt x="9553" y="10164"/>
                  </a:lnTo>
                  <a:lnTo>
                    <a:pt x="10041" y="10317"/>
                  </a:lnTo>
                  <a:lnTo>
                    <a:pt x="10514" y="10439"/>
                  </a:lnTo>
                  <a:lnTo>
                    <a:pt x="10972" y="10546"/>
                  </a:lnTo>
                  <a:lnTo>
                    <a:pt x="11415" y="10637"/>
                  </a:lnTo>
                  <a:lnTo>
                    <a:pt x="11842" y="10698"/>
                  </a:lnTo>
                  <a:lnTo>
                    <a:pt x="12254" y="10729"/>
                  </a:lnTo>
                  <a:lnTo>
                    <a:pt x="12636" y="10744"/>
                  </a:lnTo>
                  <a:lnTo>
                    <a:pt x="13002" y="10729"/>
                  </a:lnTo>
                  <a:lnTo>
                    <a:pt x="13338" y="10668"/>
                  </a:lnTo>
                  <a:lnTo>
                    <a:pt x="13490" y="10637"/>
                  </a:lnTo>
                  <a:lnTo>
                    <a:pt x="13643" y="10591"/>
                  </a:lnTo>
                  <a:lnTo>
                    <a:pt x="13780" y="10546"/>
                  </a:lnTo>
                  <a:lnTo>
                    <a:pt x="13917" y="10485"/>
                  </a:lnTo>
                  <a:lnTo>
                    <a:pt x="14543" y="10149"/>
                  </a:lnTo>
                  <a:lnTo>
                    <a:pt x="15184" y="9783"/>
                  </a:lnTo>
                  <a:lnTo>
                    <a:pt x="15810" y="9386"/>
                  </a:lnTo>
                  <a:lnTo>
                    <a:pt x="16435" y="8959"/>
                  </a:lnTo>
                  <a:lnTo>
                    <a:pt x="17046" y="8516"/>
                  </a:lnTo>
                  <a:lnTo>
                    <a:pt x="17641" y="8058"/>
                  </a:lnTo>
                  <a:lnTo>
                    <a:pt x="18221" y="7585"/>
                  </a:lnTo>
                  <a:lnTo>
                    <a:pt x="18770" y="7112"/>
                  </a:lnTo>
                  <a:lnTo>
                    <a:pt x="19304" y="6624"/>
                  </a:lnTo>
                  <a:lnTo>
                    <a:pt x="19808" y="6151"/>
                  </a:lnTo>
                  <a:lnTo>
                    <a:pt x="20281" y="5678"/>
                  </a:lnTo>
                  <a:lnTo>
                    <a:pt x="20708" y="5204"/>
                  </a:lnTo>
                  <a:lnTo>
                    <a:pt x="21105" y="4762"/>
                  </a:lnTo>
                  <a:lnTo>
                    <a:pt x="21456" y="4335"/>
                  </a:lnTo>
                  <a:lnTo>
                    <a:pt x="21761" y="3923"/>
                  </a:lnTo>
                  <a:lnTo>
                    <a:pt x="22005" y="3526"/>
                  </a:lnTo>
                  <a:lnTo>
                    <a:pt x="22036" y="3480"/>
                  </a:lnTo>
                  <a:lnTo>
                    <a:pt x="22051" y="3419"/>
                  </a:lnTo>
                  <a:lnTo>
                    <a:pt x="22067" y="3297"/>
                  </a:lnTo>
                  <a:lnTo>
                    <a:pt x="22051" y="3175"/>
                  </a:lnTo>
                  <a:lnTo>
                    <a:pt x="21990" y="3038"/>
                  </a:lnTo>
                  <a:lnTo>
                    <a:pt x="21914" y="2885"/>
                  </a:lnTo>
                  <a:lnTo>
                    <a:pt x="21807" y="2732"/>
                  </a:lnTo>
                  <a:lnTo>
                    <a:pt x="21670" y="2580"/>
                  </a:lnTo>
                  <a:lnTo>
                    <a:pt x="21517" y="2412"/>
                  </a:lnTo>
                  <a:lnTo>
                    <a:pt x="21349" y="2244"/>
                  </a:lnTo>
                  <a:lnTo>
                    <a:pt x="21151" y="2076"/>
                  </a:lnTo>
                  <a:lnTo>
                    <a:pt x="20724" y="1740"/>
                  </a:lnTo>
                  <a:lnTo>
                    <a:pt x="20251" y="1405"/>
                  </a:lnTo>
                  <a:lnTo>
                    <a:pt x="19732" y="1099"/>
                  </a:lnTo>
                  <a:lnTo>
                    <a:pt x="19213" y="794"/>
                  </a:lnTo>
                  <a:lnTo>
                    <a:pt x="18679" y="535"/>
                  </a:lnTo>
                  <a:lnTo>
                    <a:pt x="18175" y="321"/>
                  </a:lnTo>
                  <a:lnTo>
                    <a:pt x="17931" y="230"/>
                  </a:lnTo>
                  <a:lnTo>
                    <a:pt x="17687" y="153"/>
                  </a:lnTo>
                  <a:lnTo>
                    <a:pt x="17473" y="92"/>
                  </a:lnTo>
                  <a:lnTo>
                    <a:pt x="17260" y="47"/>
                  </a:lnTo>
                  <a:lnTo>
                    <a:pt x="17076" y="16"/>
                  </a:lnTo>
                  <a:lnTo>
                    <a:pt x="16893"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38"/>
            <p:cNvSpPr/>
            <p:nvPr/>
          </p:nvSpPr>
          <p:spPr>
            <a:xfrm>
              <a:off x="5982500" y="2726625"/>
              <a:ext cx="551675" cy="268600"/>
            </a:xfrm>
            <a:custGeom>
              <a:rect b="b" l="l" r="r" t="t"/>
              <a:pathLst>
                <a:path extrusionOk="0" fill="none" h="10744" w="22067">
                  <a:moveTo>
                    <a:pt x="992" y="6181"/>
                  </a:moveTo>
                  <a:lnTo>
                    <a:pt x="992" y="6181"/>
                  </a:lnTo>
                  <a:lnTo>
                    <a:pt x="1389" y="6425"/>
                  </a:lnTo>
                  <a:lnTo>
                    <a:pt x="1923" y="6715"/>
                  </a:lnTo>
                  <a:lnTo>
                    <a:pt x="2579" y="7082"/>
                  </a:lnTo>
                  <a:lnTo>
                    <a:pt x="3342" y="7478"/>
                  </a:lnTo>
                  <a:lnTo>
                    <a:pt x="4181" y="7921"/>
                  </a:lnTo>
                  <a:lnTo>
                    <a:pt x="5097" y="8363"/>
                  </a:lnTo>
                  <a:lnTo>
                    <a:pt x="6058" y="8806"/>
                  </a:lnTo>
                  <a:lnTo>
                    <a:pt x="7050" y="9248"/>
                  </a:lnTo>
                  <a:lnTo>
                    <a:pt x="8058" y="9645"/>
                  </a:lnTo>
                  <a:lnTo>
                    <a:pt x="8561" y="9828"/>
                  </a:lnTo>
                  <a:lnTo>
                    <a:pt x="9049" y="10011"/>
                  </a:lnTo>
                  <a:lnTo>
                    <a:pt x="9553" y="10164"/>
                  </a:lnTo>
                  <a:lnTo>
                    <a:pt x="10041" y="10317"/>
                  </a:lnTo>
                  <a:lnTo>
                    <a:pt x="10514" y="10439"/>
                  </a:lnTo>
                  <a:lnTo>
                    <a:pt x="10972" y="10546"/>
                  </a:lnTo>
                  <a:lnTo>
                    <a:pt x="11415" y="10637"/>
                  </a:lnTo>
                  <a:lnTo>
                    <a:pt x="11842" y="10698"/>
                  </a:lnTo>
                  <a:lnTo>
                    <a:pt x="12254" y="10729"/>
                  </a:lnTo>
                  <a:lnTo>
                    <a:pt x="12636" y="10744"/>
                  </a:lnTo>
                  <a:lnTo>
                    <a:pt x="13002" y="10729"/>
                  </a:lnTo>
                  <a:lnTo>
                    <a:pt x="13338" y="10668"/>
                  </a:lnTo>
                  <a:lnTo>
                    <a:pt x="13490" y="10637"/>
                  </a:lnTo>
                  <a:lnTo>
                    <a:pt x="13643" y="10591"/>
                  </a:lnTo>
                  <a:lnTo>
                    <a:pt x="13780" y="10546"/>
                  </a:lnTo>
                  <a:lnTo>
                    <a:pt x="13917" y="10485"/>
                  </a:lnTo>
                  <a:lnTo>
                    <a:pt x="13917" y="10485"/>
                  </a:lnTo>
                  <a:lnTo>
                    <a:pt x="14543" y="10149"/>
                  </a:lnTo>
                  <a:lnTo>
                    <a:pt x="15184" y="9783"/>
                  </a:lnTo>
                  <a:lnTo>
                    <a:pt x="15810" y="9386"/>
                  </a:lnTo>
                  <a:lnTo>
                    <a:pt x="16435" y="8959"/>
                  </a:lnTo>
                  <a:lnTo>
                    <a:pt x="17046" y="8516"/>
                  </a:lnTo>
                  <a:lnTo>
                    <a:pt x="17641" y="8058"/>
                  </a:lnTo>
                  <a:lnTo>
                    <a:pt x="18221" y="7585"/>
                  </a:lnTo>
                  <a:lnTo>
                    <a:pt x="18770" y="7112"/>
                  </a:lnTo>
                  <a:lnTo>
                    <a:pt x="19304" y="6624"/>
                  </a:lnTo>
                  <a:lnTo>
                    <a:pt x="19808" y="6151"/>
                  </a:lnTo>
                  <a:lnTo>
                    <a:pt x="20281" y="5678"/>
                  </a:lnTo>
                  <a:lnTo>
                    <a:pt x="20708" y="5204"/>
                  </a:lnTo>
                  <a:lnTo>
                    <a:pt x="21105" y="4762"/>
                  </a:lnTo>
                  <a:lnTo>
                    <a:pt x="21456" y="4335"/>
                  </a:lnTo>
                  <a:lnTo>
                    <a:pt x="21761" y="3923"/>
                  </a:lnTo>
                  <a:lnTo>
                    <a:pt x="22005" y="3526"/>
                  </a:lnTo>
                  <a:lnTo>
                    <a:pt x="22005" y="3526"/>
                  </a:lnTo>
                  <a:lnTo>
                    <a:pt x="22036" y="3480"/>
                  </a:lnTo>
                  <a:lnTo>
                    <a:pt x="22051" y="3419"/>
                  </a:lnTo>
                  <a:lnTo>
                    <a:pt x="22067" y="3297"/>
                  </a:lnTo>
                  <a:lnTo>
                    <a:pt x="22051" y="3175"/>
                  </a:lnTo>
                  <a:lnTo>
                    <a:pt x="21990" y="3038"/>
                  </a:lnTo>
                  <a:lnTo>
                    <a:pt x="21914" y="2885"/>
                  </a:lnTo>
                  <a:lnTo>
                    <a:pt x="21807" y="2732"/>
                  </a:lnTo>
                  <a:lnTo>
                    <a:pt x="21670" y="2580"/>
                  </a:lnTo>
                  <a:lnTo>
                    <a:pt x="21517" y="2412"/>
                  </a:lnTo>
                  <a:lnTo>
                    <a:pt x="21349" y="2244"/>
                  </a:lnTo>
                  <a:lnTo>
                    <a:pt x="21151" y="2076"/>
                  </a:lnTo>
                  <a:lnTo>
                    <a:pt x="20724" y="1740"/>
                  </a:lnTo>
                  <a:lnTo>
                    <a:pt x="20251" y="1405"/>
                  </a:lnTo>
                  <a:lnTo>
                    <a:pt x="19732" y="1099"/>
                  </a:lnTo>
                  <a:lnTo>
                    <a:pt x="19213" y="794"/>
                  </a:lnTo>
                  <a:lnTo>
                    <a:pt x="18679" y="535"/>
                  </a:lnTo>
                  <a:lnTo>
                    <a:pt x="18175" y="321"/>
                  </a:lnTo>
                  <a:lnTo>
                    <a:pt x="17931" y="230"/>
                  </a:lnTo>
                  <a:lnTo>
                    <a:pt x="17687" y="153"/>
                  </a:lnTo>
                  <a:lnTo>
                    <a:pt x="17473" y="92"/>
                  </a:lnTo>
                  <a:lnTo>
                    <a:pt x="17260" y="47"/>
                  </a:lnTo>
                  <a:lnTo>
                    <a:pt x="17076" y="16"/>
                  </a:lnTo>
                  <a:lnTo>
                    <a:pt x="16893" y="1"/>
                  </a:lnTo>
                  <a:lnTo>
                    <a:pt x="16741" y="16"/>
                  </a:lnTo>
                  <a:lnTo>
                    <a:pt x="16603" y="47"/>
                  </a:lnTo>
                  <a:lnTo>
                    <a:pt x="16496" y="92"/>
                  </a:lnTo>
                  <a:lnTo>
                    <a:pt x="16420" y="169"/>
                  </a:lnTo>
                  <a:lnTo>
                    <a:pt x="16420" y="169"/>
                  </a:lnTo>
                  <a:lnTo>
                    <a:pt x="16191" y="459"/>
                  </a:lnTo>
                  <a:lnTo>
                    <a:pt x="15917" y="764"/>
                  </a:lnTo>
                  <a:lnTo>
                    <a:pt x="15291" y="1435"/>
                  </a:lnTo>
                  <a:lnTo>
                    <a:pt x="14589" y="2137"/>
                  </a:lnTo>
                  <a:lnTo>
                    <a:pt x="13872" y="2839"/>
                  </a:lnTo>
                  <a:lnTo>
                    <a:pt x="13170" y="3480"/>
                  </a:lnTo>
                  <a:lnTo>
                    <a:pt x="12559" y="4045"/>
                  </a:lnTo>
                  <a:lnTo>
                    <a:pt x="12071" y="4472"/>
                  </a:lnTo>
                  <a:lnTo>
                    <a:pt x="11766" y="4731"/>
                  </a:lnTo>
                  <a:lnTo>
                    <a:pt x="11766" y="4731"/>
                  </a:lnTo>
                  <a:lnTo>
                    <a:pt x="11705" y="4762"/>
                  </a:lnTo>
                  <a:lnTo>
                    <a:pt x="11598" y="4777"/>
                  </a:lnTo>
                  <a:lnTo>
                    <a:pt x="11476" y="4792"/>
                  </a:lnTo>
                  <a:lnTo>
                    <a:pt x="11323" y="4808"/>
                  </a:lnTo>
                  <a:lnTo>
                    <a:pt x="10957" y="4792"/>
                  </a:lnTo>
                  <a:lnTo>
                    <a:pt x="10484" y="4762"/>
                  </a:lnTo>
                  <a:lnTo>
                    <a:pt x="9950" y="4701"/>
                  </a:lnTo>
                  <a:lnTo>
                    <a:pt x="9339" y="4625"/>
                  </a:lnTo>
                  <a:lnTo>
                    <a:pt x="7951" y="4426"/>
                  </a:lnTo>
                  <a:lnTo>
                    <a:pt x="6455" y="4197"/>
                  </a:lnTo>
                  <a:lnTo>
                    <a:pt x="4914" y="3984"/>
                  </a:lnTo>
                  <a:lnTo>
                    <a:pt x="4166" y="3877"/>
                  </a:lnTo>
                  <a:lnTo>
                    <a:pt x="3434" y="3785"/>
                  </a:lnTo>
                  <a:lnTo>
                    <a:pt x="2747" y="3709"/>
                  </a:lnTo>
                  <a:lnTo>
                    <a:pt x="2091" y="3663"/>
                  </a:lnTo>
                  <a:lnTo>
                    <a:pt x="2091" y="3663"/>
                  </a:lnTo>
                  <a:lnTo>
                    <a:pt x="1831" y="3648"/>
                  </a:lnTo>
                  <a:lnTo>
                    <a:pt x="1587" y="3648"/>
                  </a:lnTo>
                  <a:lnTo>
                    <a:pt x="1358" y="3663"/>
                  </a:lnTo>
                  <a:lnTo>
                    <a:pt x="1160" y="3678"/>
                  </a:lnTo>
                  <a:lnTo>
                    <a:pt x="961" y="3709"/>
                  </a:lnTo>
                  <a:lnTo>
                    <a:pt x="794" y="3755"/>
                  </a:lnTo>
                  <a:lnTo>
                    <a:pt x="656" y="3801"/>
                  </a:lnTo>
                  <a:lnTo>
                    <a:pt x="519" y="3862"/>
                  </a:lnTo>
                  <a:lnTo>
                    <a:pt x="397" y="3938"/>
                  </a:lnTo>
                  <a:lnTo>
                    <a:pt x="290" y="4014"/>
                  </a:lnTo>
                  <a:lnTo>
                    <a:pt x="214" y="4090"/>
                  </a:lnTo>
                  <a:lnTo>
                    <a:pt x="137" y="4182"/>
                  </a:lnTo>
                  <a:lnTo>
                    <a:pt x="92" y="4274"/>
                  </a:lnTo>
                  <a:lnTo>
                    <a:pt x="46" y="4365"/>
                  </a:lnTo>
                  <a:lnTo>
                    <a:pt x="15" y="4472"/>
                  </a:lnTo>
                  <a:lnTo>
                    <a:pt x="0" y="4579"/>
                  </a:lnTo>
                  <a:lnTo>
                    <a:pt x="0" y="4686"/>
                  </a:lnTo>
                  <a:lnTo>
                    <a:pt x="0" y="4792"/>
                  </a:lnTo>
                  <a:lnTo>
                    <a:pt x="15" y="4915"/>
                  </a:lnTo>
                  <a:lnTo>
                    <a:pt x="46" y="5021"/>
                  </a:lnTo>
                  <a:lnTo>
                    <a:pt x="137" y="5250"/>
                  </a:lnTo>
                  <a:lnTo>
                    <a:pt x="259" y="5464"/>
                  </a:lnTo>
                  <a:lnTo>
                    <a:pt x="412" y="5678"/>
                  </a:lnTo>
                  <a:lnTo>
                    <a:pt x="580" y="5861"/>
                  </a:lnTo>
                  <a:lnTo>
                    <a:pt x="778" y="6044"/>
                  </a:lnTo>
                  <a:lnTo>
                    <a:pt x="992" y="61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38"/>
            <p:cNvSpPr/>
            <p:nvPr/>
          </p:nvSpPr>
          <p:spPr>
            <a:xfrm>
              <a:off x="6388025" y="2607600"/>
              <a:ext cx="194225" cy="237325"/>
            </a:xfrm>
            <a:custGeom>
              <a:rect b="b" l="l" r="r" t="t"/>
              <a:pathLst>
                <a:path extrusionOk="0" h="9493" w="7769">
                  <a:moveTo>
                    <a:pt x="3541" y="1"/>
                  </a:moveTo>
                  <a:lnTo>
                    <a:pt x="3404" y="16"/>
                  </a:lnTo>
                  <a:lnTo>
                    <a:pt x="3282" y="62"/>
                  </a:lnTo>
                  <a:lnTo>
                    <a:pt x="3160" y="138"/>
                  </a:lnTo>
                  <a:lnTo>
                    <a:pt x="3053" y="229"/>
                  </a:lnTo>
                  <a:lnTo>
                    <a:pt x="2916" y="336"/>
                  </a:lnTo>
                  <a:lnTo>
                    <a:pt x="2793" y="458"/>
                  </a:lnTo>
                  <a:lnTo>
                    <a:pt x="2534" y="764"/>
                  </a:lnTo>
                  <a:lnTo>
                    <a:pt x="2259" y="1115"/>
                  </a:lnTo>
                  <a:lnTo>
                    <a:pt x="2000" y="1496"/>
                  </a:lnTo>
                  <a:lnTo>
                    <a:pt x="1725" y="1923"/>
                  </a:lnTo>
                  <a:lnTo>
                    <a:pt x="1466" y="2366"/>
                  </a:lnTo>
                  <a:lnTo>
                    <a:pt x="1206" y="2824"/>
                  </a:lnTo>
                  <a:lnTo>
                    <a:pt x="962" y="3281"/>
                  </a:lnTo>
                  <a:lnTo>
                    <a:pt x="749" y="3724"/>
                  </a:lnTo>
                  <a:lnTo>
                    <a:pt x="535" y="4151"/>
                  </a:lnTo>
                  <a:lnTo>
                    <a:pt x="367" y="4548"/>
                  </a:lnTo>
                  <a:lnTo>
                    <a:pt x="214" y="4914"/>
                  </a:lnTo>
                  <a:lnTo>
                    <a:pt x="108" y="5220"/>
                  </a:lnTo>
                  <a:lnTo>
                    <a:pt x="31" y="5479"/>
                  </a:lnTo>
                  <a:lnTo>
                    <a:pt x="1" y="5662"/>
                  </a:lnTo>
                  <a:lnTo>
                    <a:pt x="1" y="5738"/>
                  </a:lnTo>
                  <a:lnTo>
                    <a:pt x="31" y="5845"/>
                  </a:lnTo>
                  <a:lnTo>
                    <a:pt x="77" y="5952"/>
                  </a:lnTo>
                  <a:lnTo>
                    <a:pt x="153" y="6074"/>
                  </a:lnTo>
                  <a:lnTo>
                    <a:pt x="337" y="6334"/>
                  </a:lnTo>
                  <a:lnTo>
                    <a:pt x="581" y="6639"/>
                  </a:lnTo>
                  <a:lnTo>
                    <a:pt x="871" y="6959"/>
                  </a:lnTo>
                  <a:lnTo>
                    <a:pt x="1206" y="7310"/>
                  </a:lnTo>
                  <a:lnTo>
                    <a:pt x="1573" y="7646"/>
                  </a:lnTo>
                  <a:lnTo>
                    <a:pt x="1954" y="7982"/>
                  </a:lnTo>
                  <a:lnTo>
                    <a:pt x="2351" y="8317"/>
                  </a:lnTo>
                  <a:lnTo>
                    <a:pt x="2748" y="8623"/>
                  </a:lnTo>
                  <a:lnTo>
                    <a:pt x="3114" y="8897"/>
                  </a:lnTo>
                  <a:lnTo>
                    <a:pt x="3480" y="9126"/>
                  </a:lnTo>
                  <a:lnTo>
                    <a:pt x="3801" y="9309"/>
                  </a:lnTo>
                  <a:lnTo>
                    <a:pt x="3953" y="9386"/>
                  </a:lnTo>
                  <a:lnTo>
                    <a:pt x="4075" y="9431"/>
                  </a:lnTo>
                  <a:lnTo>
                    <a:pt x="4197" y="9462"/>
                  </a:lnTo>
                  <a:lnTo>
                    <a:pt x="4304" y="9492"/>
                  </a:lnTo>
                  <a:lnTo>
                    <a:pt x="4396" y="9492"/>
                  </a:lnTo>
                  <a:lnTo>
                    <a:pt x="4472" y="9462"/>
                  </a:lnTo>
                  <a:lnTo>
                    <a:pt x="4625" y="9386"/>
                  </a:lnTo>
                  <a:lnTo>
                    <a:pt x="4793" y="9264"/>
                  </a:lnTo>
                  <a:lnTo>
                    <a:pt x="4991" y="9096"/>
                  </a:lnTo>
                  <a:lnTo>
                    <a:pt x="5205" y="8913"/>
                  </a:lnTo>
                  <a:lnTo>
                    <a:pt x="5433" y="8699"/>
                  </a:lnTo>
                  <a:lnTo>
                    <a:pt x="5678" y="8455"/>
                  </a:lnTo>
                  <a:lnTo>
                    <a:pt x="6166" y="7921"/>
                  </a:lnTo>
                  <a:lnTo>
                    <a:pt x="6410" y="7631"/>
                  </a:lnTo>
                  <a:lnTo>
                    <a:pt x="6654" y="7341"/>
                  </a:lnTo>
                  <a:lnTo>
                    <a:pt x="6883" y="7051"/>
                  </a:lnTo>
                  <a:lnTo>
                    <a:pt x="7097" y="6761"/>
                  </a:lnTo>
                  <a:lnTo>
                    <a:pt x="7295" y="6471"/>
                  </a:lnTo>
                  <a:lnTo>
                    <a:pt x="7463" y="6196"/>
                  </a:lnTo>
                  <a:lnTo>
                    <a:pt x="7600" y="5937"/>
                  </a:lnTo>
                  <a:lnTo>
                    <a:pt x="7723" y="5677"/>
                  </a:lnTo>
                  <a:lnTo>
                    <a:pt x="7753" y="5555"/>
                  </a:lnTo>
                  <a:lnTo>
                    <a:pt x="7768" y="5387"/>
                  </a:lnTo>
                  <a:lnTo>
                    <a:pt x="7753" y="5220"/>
                  </a:lnTo>
                  <a:lnTo>
                    <a:pt x="7723" y="5036"/>
                  </a:lnTo>
                  <a:lnTo>
                    <a:pt x="7677" y="4838"/>
                  </a:lnTo>
                  <a:lnTo>
                    <a:pt x="7600" y="4609"/>
                  </a:lnTo>
                  <a:lnTo>
                    <a:pt x="7524" y="4395"/>
                  </a:lnTo>
                  <a:lnTo>
                    <a:pt x="7417" y="4151"/>
                  </a:lnTo>
                  <a:lnTo>
                    <a:pt x="7295" y="3907"/>
                  </a:lnTo>
                  <a:lnTo>
                    <a:pt x="7158" y="3663"/>
                  </a:lnTo>
                  <a:lnTo>
                    <a:pt x="6868" y="3144"/>
                  </a:lnTo>
                  <a:lnTo>
                    <a:pt x="6517" y="2625"/>
                  </a:lnTo>
                  <a:lnTo>
                    <a:pt x="6151" y="2122"/>
                  </a:lnTo>
                  <a:lnTo>
                    <a:pt x="5754" y="1633"/>
                  </a:lnTo>
                  <a:lnTo>
                    <a:pt x="5357" y="1191"/>
                  </a:lnTo>
                  <a:lnTo>
                    <a:pt x="5144" y="992"/>
                  </a:lnTo>
                  <a:lnTo>
                    <a:pt x="4945" y="794"/>
                  </a:lnTo>
                  <a:lnTo>
                    <a:pt x="4747" y="626"/>
                  </a:lnTo>
                  <a:lnTo>
                    <a:pt x="4564" y="458"/>
                  </a:lnTo>
                  <a:lnTo>
                    <a:pt x="4365" y="321"/>
                  </a:lnTo>
                  <a:lnTo>
                    <a:pt x="4182" y="214"/>
                  </a:lnTo>
                  <a:lnTo>
                    <a:pt x="4014" y="123"/>
                  </a:lnTo>
                  <a:lnTo>
                    <a:pt x="3846" y="46"/>
                  </a:lnTo>
                  <a:lnTo>
                    <a:pt x="3679" y="16"/>
                  </a:lnTo>
                  <a:lnTo>
                    <a:pt x="3541"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38"/>
            <p:cNvSpPr/>
            <p:nvPr/>
          </p:nvSpPr>
          <p:spPr>
            <a:xfrm>
              <a:off x="6361700" y="2565625"/>
              <a:ext cx="90825" cy="171725"/>
            </a:xfrm>
            <a:custGeom>
              <a:rect b="b" l="l" r="r" t="t"/>
              <a:pathLst>
                <a:path extrusionOk="0" h="6869" w="3633">
                  <a:moveTo>
                    <a:pt x="382" y="1"/>
                  </a:moveTo>
                  <a:lnTo>
                    <a:pt x="260" y="31"/>
                  </a:lnTo>
                  <a:lnTo>
                    <a:pt x="199" y="62"/>
                  </a:lnTo>
                  <a:lnTo>
                    <a:pt x="153" y="92"/>
                  </a:lnTo>
                  <a:lnTo>
                    <a:pt x="108" y="138"/>
                  </a:lnTo>
                  <a:lnTo>
                    <a:pt x="77" y="199"/>
                  </a:lnTo>
                  <a:lnTo>
                    <a:pt x="31" y="321"/>
                  </a:lnTo>
                  <a:lnTo>
                    <a:pt x="1" y="474"/>
                  </a:lnTo>
                  <a:lnTo>
                    <a:pt x="1" y="657"/>
                  </a:lnTo>
                  <a:lnTo>
                    <a:pt x="31" y="855"/>
                  </a:lnTo>
                  <a:lnTo>
                    <a:pt x="62" y="1084"/>
                  </a:lnTo>
                  <a:lnTo>
                    <a:pt x="123" y="1313"/>
                  </a:lnTo>
                  <a:lnTo>
                    <a:pt x="260" y="1802"/>
                  </a:lnTo>
                  <a:lnTo>
                    <a:pt x="443" y="2320"/>
                  </a:lnTo>
                  <a:lnTo>
                    <a:pt x="794" y="3328"/>
                  </a:lnTo>
                  <a:lnTo>
                    <a:pt x="886" y="3602"/>
                  </a:lnTo>
                  <a:lnTo>
                    <a:pt x="962" y="3892"/>
                  </a:lnTo>
                  <a:lnTo>
                    <a:pt x="1023" y="4167"/>
                  </a:lnTo>
                  <a:lnTo>
                    <a:pt x="1084" y="4457"/>
                  </a:lnTo>
                  <a:lnTo>
                    <a:pt x="1161" y="5006"/>
                  </a:lnTo>
                  <a:lnTo>
                    <a:pt x="1222" y="5495"/>
                  </a:lnTo>
                  <a:lnTo>
                    <a:pt x="1252" y="5937"/>
                  </a:lnTo>
                  <a:lnTo>
                    <a:pt x="1267" y="6273"/>
                  </a:lnTo>
                  <a:lnTo>
                    <a:pt x="1283" y="6578"/>
                  </a:lnTo>
                  <a:lnTo>
                    <a:pt x="1435" y="6685"/>
                  </a:lnTo>
                  <a:lnTo>
                    <a:pt x="1618" y="6776"/>
                  </a:lnTo>
                  <a:lnTo>
                    <a:pt x="1802" y="6837"/>
                  </a:lnTo>
                  <a:lnTo>
                    <a:pt x="2000" y="6868"/>
                  </a:lnTo>
                  <a:lnTo>
                    <a:pt x="2183" y="6868"/>
                  </a:lnTo>
                  <a:lnTo>
                    <a:pt x="2381" y="6853"/>
                  </a:lnTo>
                  <a:lnTo>
                    <a:pt x="2580" y="6807"/>
                  </a:lnTo>
                  <a:lnTo>
                    <a:pt x="2763" y="6731"/>
                  </a:lnTo>
                  <a:lnTo>
                    <a:pt x="2885" y="6670"/>
                  </a:lnTo>
                  <a:lnTo>
                    <a:pt x="2977" y="6609"/>
                  </a:lnTo>
                  <a:lnTo>
                    <a:pt x="3083" y="6517"/>
                  </a:lnTo>
                  <a:lnTo>
                    <a:pt x="3160" y="6441"/>
                  </a:lnTo>
                  <a:lnTo>
                    <a:pt x="3251" y="6349"/>
                  </a:lnTo>
                  <a:lnTo>
                    <a:pt x="3312" y="6242"/>
                  </a:lnTo>
                  <a:lnTo>
                    <a:pt x="3434" y="6044"/>
                  </a:lnTo>
                  <a:lnTo>
                    <a:pt x="3511" y="5815"/>
                  </a:lnTo>
                  <a:lnTo>
                    <a:pt x="3572" y="5586"/>
                  </a:lnTo>
                  <a:lnTo>
                    <a:pt x="3618" y="5357"/>
                  </a:lnTo>
                  <a:lnTo>
                    <a:pt x="3633" y="5128"/>
                  </a:lnTo>
                  <a:lnTo>
                    <a:pt x="3633" y="4899"/>
                  </a:lnTo>
                  <a:lnTo>
                    <a:pt x="3633" y="4701"/>
                  </a:lnTo>
                  <a:lnTo>
                    <a:pt x="3587" y="4335"/>
                  </a:lnTo>
                  <a:lnTo>
                    <a:pt x="3541" y="4091"/>
                  </a:lnTo>
                  <a:lnTo>
                    <a:pt x="3526" y="3999"/>
                  </a:lnTo>
                  <a:lnTo>
                    <a:pt x="3450" y="3801"/>
                  </a:lnTo>
                  <a:lnTo>
                    <a:pt x="3206" y="3297"/>
                  </a:lnTo>
                  <a:lnTo>
                    <a:pt x="2855" y="2610"/>
                  </a:lnTo>
                  <a:lnTo>
                    <a:pt x="2641" y="2214"/>
                  </a:lnTo>
                  <a:lnTo>
                    <a:pt x="2397" y="1817"/>
                  </a:lnTo>
                  <a:lnTo>
                    <a:pt x="2153" y="1435"/>
                  </a:lnTo>
                  <a:lnTo>
                    <a:pt x="1893" y="1054"/>
                  </a:lnTo>
                  <a:lnTo>
                    <a:pt x="1618" y="718"/>
                  </a:lnTo>
                  <a:lnTo>
                    <a:pt x="1481" y="566"/>
                  </a:lnTo>
                  <a:lnTo>
                    <a:pt x="1344" y="428"/>
                  </a:lnTo>
                  <a:lnTo>
                    <a:pt x="1206" y="306"/>
                  </a:lnTo>
                  <a:lnTo>
                    <a:pt x="1054" y="215"/>
                  </a:lnTo>
                  <a:lnTo>
                    <a:pt x="916" y="123"/>
                  </a:lnTo>
                  <a:lnTo>
                    <a:pt x="779" y="62"/>
                  </a:lnTo>
                  <a:lnTo>
                    <a:pt x="657" y="16"/>
                  </a:lnTo>
                  <a:lnTo>
                    <a:pt x="520"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38"/>
            <p:cNvSpPr/>
            <p:nvPr/>
          </p:nvSpPr>
          <p:spPr>
            <a:xfrm>
              <a:off x="6428475" y="2566775"/>
              <a:ext cx="169025" cy="197650"/>
            </a:xfrm>
            <a:custGeom>
              <a:rect b="b" l="l" r="r" t="t"/>
              <a:pathLst>
                <a:path extrusionOk="0" h="7906" w="6761">
                  <a:moveTo>
                    <a:pt x="3312" y="1"/>
                  </a:moveTo>
                  <a:lnTo>
                    <a:pt x="3175" y="31"/>
                  </a:lnTo>
                  <a:lnTo>
                    <a:pt x="3022" y="62"/>
                  </a:lnTo>
                  <a:lnTo>
                    <a:pt x="2869" y="107"/>
                  </a:lnTo>
                  <a:lnTo>
                    <a:pt x="2549" y="230"/>
                  </a:lnTo>
                  <a:lnTo>
                    <a:pt x="2213" y="397"/>
                  </a:lnTo>
                  <a:lnTo>
                    <a:pt x="1877" y="596"/>
                  </a:lnTo>
                  <a:lnTo>
                    <a:pt x="1542" y="825"/>
                  </a:lnTo>
                  <a:lnTo>
                    <a:pt x="1206" y="1069"/>
                  </a:lnTo>
                  <a:lnTo>
                    <a:pt x="901" y="1344"/>
                  </a:lnTo>
                  <a:lnTo>
                    <a:pt x="626" y="1618"/>
                  </a:lnTo>
                  <a:lnTo>
                    <a:pt x="504" y="1771"/>
                  </a:lnTo>
                  <a:lnTo>
                    <a:pt x="397" y="1923"/>
                  </a:lnTo>
                  <a:lnTo>
                    <a:pt x="290" y="2076"/>
                  </a:lnTo>
                  <a:lnTo>
                    <a:pt x="214" y="2213"/>
                  </a:lnTo>
                  <a:lnTo>
                    <a:pt x="138" y="2366"/>
                  </a:lnTo>
                  <a:lnTo>
                    <a:pt x="77" y="2519"/>
                  </a:lnTo>
                  <a:lnTo>
                    <a:pt x="31" y="2671"/>
                  </a:lnTo>
                  <a:lnTo>
                    <a:pt x="16" y="2824"/>
                  </a:lnTo>
                  <a:lnTo>
                    <a:pt x="0" y="2976"/>
                  </a:lnTo>
                  <a:lnTo>
                    <a:pt x="16" y="3114"/>
                  </a:lnTo>
                  <a:lnTo>
                    <a:pt x="46" y="3236"/>
                  </a:lnTo>
                  <a:lnTo>
                    <a:pt x="92" y="3327"/>
                  </a:lnTo>
                  <a:lnTo>
                    <a:pt x="153" y="3388"/>
                  </a:lnTo>
                  <a:lnTo>
                    <a:pt x="214" y="3434"/>
                  </a:lnTo>
                  <a:lnTo>
                    <a:pt x="275" y="3465"/>
                  </a:lnTo>
                  <a:lnTo>
                    <a:pt x="351" y="3480"/>
                  </a:lnTo>
                  <a:lnTo>
                    <a:pt x="428" y="3480"/>
                  </a:lnTo>
                  <a:lnTo>
                    <a:pt x="504" y="3465"/>
                  </a:lnTo>
                  <a:lnTo>
                    <a:pt x="657" y="3419"/>
                  </a:lnTo>
                  <a:lnTo>
                    <a:pt x="794" y="3358"/>
                  </a:lnTo>
                  <a:lnTo>
                    <a:pt x="916" y="3282"/>
                  </a:lnTo>
                  <a:lnTo>
                    <a:pt x="916" y="3282"/>
                  </a:lnTo>
                  <a:lnTo>
                    <a:pt x="779" y="3449"/>
                  </a:lnTo>
                  <a:lnTo>
                    <a:pt x="641" y="3648"/>
                  </a:lnTo>
                  <a:lnTo>
                    <a:pt x="504" y="3892"/>
                  </a:lnTo>
                  <a:lnTo>
                    <a:pt x="428" y="4029"/>
                  </a:lnTo>
                  <a:lnTo>
                    <a:pt x="382" y="4167"/>
                  </a:lnTo>
                  <a:lnTo>
                    <a:pt x="336" y="4304"/>
                  </a:lnTo>
                  <a:lnTo>
                    <a:pt x="306" y="4457"/>
                  </a:lnTo>
                  <a:lnTo>
                    <a:pt x="290" y="4609"/>
                  </a:lnTo>
                  <a:lnTo>
                    <a:pt x="306" y="4747"/>
                  </a:lnTo>
                  <a:lnTo>
                    <a:pt x="336" y="4884"/>
                  </a:lnTo>
                  <a:lnTo>
                    <a:pt x="397" y="5021"/>
                  </a:lnTo>
                  <a:lnTo>
                    <a:pt x="473" y="5128"/>
                  </a:lnTo>
                  <a:lnTo>
                    <a:pt x="565" y="5204"/>
                  </a:lnTo>
                  <a:lnTo>
                    <a:pt x="657" y="5265"/>
                  </a:lnTo>
                  <a:lnTo>
                    <a:pt x="763" y="5296"/>
                  </a:lnTo>
                  <a:lnTo>
                    <a:pt x="977" y="5296"/>
                  </a:lnTo>
                  <a:lnTo>
                    <a:pt x="1084" y="5281"/>
                  </a:lnTo>
                  <a:lnTo>
                    <a:pt x="1206" y="5250"/>
                  </a:lnTo>
                  <a:lnTo>
                    <a:pt x="1404" y="5159"/>
                  </a:lnTo>
                  <a:lnTo>
                    <a:pt x="1572" y="5067"/>
                  </a:lnTo>
                  <a:lnTo>
                    <a:pt x="1755" y="4930"/>
                  </a:lnTo>
                  <a:lnTo>
                    <a:pt x="1755" y="4930"/>
                  </a:lnTo>
                  <a:lnTo>
                    <a:pt x="1618" y="5128"/>
                  </a:lnTo>
                  <a:lnTo>
                    <a:pt x="1496" y="5326"/>
                  </a:lnTo>
                  <a:lnTo>
                    <a:pt x="1374" y="5571"/>
                  </a:lnTo>
                  <a:lnTo>
                    <a:pt x="1313" y="5693"/>
                  </a:lnTo>
                  <a:lnTo>
                    <a:pt x="1267" y="5830"/>
                  </a:lnTo>
                  <a:lnTo>
                    <a:pt x="1236" y="5967"/>
                  </a:lnTo>
                  <a:lnTo>
                    <a:pt x="1221" y="6105"/>
                  </a:lnTo>
                  <a:lnTo>
                    <a:pt x="1221" y="6242"/>
                  </a:lnTo>
                  <a:lnTo>
                    <a:pt x="1252" y="6379"/>
                  </a:lnTo>
                  <a:lnTo>
                    <a:pt x="1298" y="6502"/>
                  </a:lnTo>
                  <a:lnTo>
                    <a:pt x="1374" y="6639"/>
                  </a:lnTo>
                  <a:lnTo>
                    <a:pt x="1465" y="6730"/>
                  </a:lnTo>
                  <a:lnTo>
                    <a:pt x="1557" y="6807"/>
                  </a:lnTo>
                  <a:lnTo>
                    <a:pt x="1664" y="6853"/>
                  </a:lnTo>
                  <a:lnTo>
                    <a:pt x="1771" y="6868"/>
                  </a:lnTo>
                  <a:lnTo>
                    <a:pt x="1877" y="6868"/>
                  </a:lnTo>
                  <a:lnTo>
                    <a:pt x="1984" y="6853"/>
                  </a:lnTo>
                  <a:lnTo>
                    <a:pt x="2091" y="6822"/>
                  </a:lnTo>
                  <a:lnTo>
                    <a:pt x="2198" y="6776"/>
                  </a:lnTo>
                  <a:lnTo>
                    <a:pt x="2396" y="6669"/>
                  </a:lnTo>
                  <a:lnTo>
                    <a:pt x="2549" y="6547"/>
                  </a:lnTo>
                  <a:lnTo>
                    <a:pt x="2717" y="6395"/>
                  </a:lnTo>
                  <a:lnTo>
                    <a:pt x="2717" y="6395"/>
                  </a:lnTo>
                  <a:lnTo>
                    <a:pt x="2640" y="6578"/>
                  </a:lnTo>
                  <a:lnTo>
                    <a:pt x="2595" y="6761"/>
                  </a:lnTo>
                  <a:lnTo>
                    <a:pt x="2564" y="6959"/>
                  </a:lnTo>
                  <a:lnTo>
                    <a:pt x="2549" y="7173"/>
                  </a:lnTo>
                  <a:lnTo>
                    <a:pt x="2549" y="7280"/>
                  </a:lnTo>
                  <a:lnTo>
                    <a:pt x="2579" y="7387"/>
                  </a:lnTo>
                  <a:lnTo>
                    <a:pt x="2610" y="7493"/>
                  </a:lnTo>
                  <a:lnTo>
                    <a:pt x="2656" y="7600"/>
                  </a:lnTo>
                  <a:lnTo>
                    <a:pt x="2717" y="7692"/>
                  </a:lnTo>
                  <a:lnTo>
                    <a:pt x="2793" y="7768"/>
                  </a:lnTo>
                  <a:lnTo>
                    <a:pt x="2869" y="7829"/>
                  </a:lnTo>
                  <a:lnTo>
                    <a:pt x="2946" y="7875"/>
                  </a:lnTo>
                  <a:lnTo>
                    <a:pt x="3022" y="7890"/>
                  </a:lnTo>
                  <a:lnTo>
                    <a:pt x="3114" y="7905"/>
                  </a:lnTo>
                  <a:lnTo>
                    <a:pt x="3190" y="7905"/>
                  </a:lnTo>
                  <a:lnTo>
                    <a:pt x="3266" y="7890"/>
                  </a:lnTo>
                  <a:lnTo>
                    <a:pt x="3358" y="7860"/>
                  </a:lnTo>
                  <a:lnTo>
                    <a:pt x="3434" y="7814"/>
                  </a:lnTo>
                  <a:lnTo>
                    <a:pt x="3602" y="7707"/>
                  </a:lnTo>
                  <a:lnTo>
                    <a:pt x="3770" y="7570"/>
                  </a:lnTo>
                  <a:lnTo>
                    <a:pt x="3938" y="7402"/>
                  </a:lnTo>
                  <a:lnTo>
                    <a:pt x="4105" y="7219"/>
                  </a:lnTo>
                  <a:lnTo>
                    <a:pt x="4456" y="6822"/>
                  </a:lnTo>
                  <a:lnTo>
                    <a:pt x="4792" y="6425"/>
                  </a:lnTo>
                  <a:lnTo>
                    <a:pt x="4960" y="6257"/>
                  </a:lnTo>
                  <a:lnTo>
                    <a:pt x="5113" y="6120"/>
                  </a:lnTo>
                  <a:lnTo>
                    <a:pt x="5280" y="5998"/>
                  </a:lnTo>
                  <a:lnTo>
                    <a:pt x="5357" y="5952"/>
                  </a:lnTo>
                  <a:lnTo>
                    <a:pt x="5433" y="5922"/>
                  </a:lnTo>
                  <a:lnTo>
                    <a:pt x="5754" y="6608"/>
                  </a:lnTo>
                  <a:lnTo>
                    <a:pt x="6105" y="7310"/>
                  </a:lnTo>
                  <a:lnTo>
                    <a:pt x="6242" y="6959"/>
                  </a:lnTo>
                  <a:lnTo>
                    <a:pt x="6394" y="6578"/>
                  </a:lnTo>
                  <a:lnTo>
                    <a:pt x="6547" y="6105"/>
                  </a:lnTo>
                  <a:lnTo>
                    <a:pt x="6608" y="5845"/>
                  </a:lnTo>
                  <a:lnTo>
                    <a:pt x="6669" y="5586"/>
                  </a:lnTo>
                  <a:lnTo>
                    <a:pt x="6715" y="5311"/>
                  </a:lnTo>
                  <a:lnTo>
                    <a:pt x="6745" y="5037"/>
                  </a:lnTo>
                  <a:lnTo>
                    <a:pt x="6761" y="4777"/>
                  </a:lnTo>
                  <a:lnTo>
                    <a:pt x="6745" y="4533"/>
                  </a:lnTo>
                  <a:lnTo>
                    <a:pt x="6715" y="4289"/>
                  </a:lnTo>
                  <a:lnTo>
                    <a:pt x="6684" y="4182"/>
                  </a:lnTo>
                  <a:lnTo>
                    <a:pt x="6639" y="4075"/>
                  </a:lnTo>
                  <a:lnTo>
                    <a:pt x="6593" y="3953"/>
                  </a:lnTo>
                  <a:lnTo>
                    <a:pt x="6517" y="3862"/>
                  </a:lnTo>
                  <a:lnTo>
                    <a:pt x="6425" y="3770"/>
                  </a:lnTo>
                  <a:lnTo>
                    <a:pt x="6318" y="3694"/>
                  </a:lnTo>
                  <a:lnTo>
                    <a:pt x="6211" y="3648"/>
                  </a:lnTo>
                  <a:lnTo>
                    <a:pt x="6089" y="3602"/>
                  </a:lnTo>
                  <a:lnTo>
                    <a:pt x="5830" y="3602"/>
                  </a:lnTo>
                  <a:lnTo>
                    <a:pt x="5891" y="3495"/>
                  </a:lnTo>
                  <a:lnTo>
                    <a:pt x="5937" y="3373"/>
                  </a:lnTo>
                  <a:lnTo>
                    <a:pt x="5982" y="3205"/>
                  </a:lnTo>
                  <a:lnTo>
                    <a:pt x="6013" y="3022"/>
                  </a:lnTo>
                  <a:lnTo>
                    <a:pt x="6013" y="2931"/>
                  </a:lnTo>
                  <a:lnTo>
                    <a:pt x="6013" y="2824"/>
                  </a:lnTo>
                  <a:lnTo>
                    <a:pt x="5998" y="2732"/>
                  </a:lnTo>
                  <a:lnTo>
                    <a:pt x="5967" y="2625"/>
                  </a:lnTo>
                  <a:lnTo>
                    <a:pt x="5921" y="2519"/>
                  </a:lnTo>
                  <a:lnTo>
                    <a:pt x="5860" y="2427"/>
                  </a:lnTo>
                  <a:lnTo>
                    <a:pt x="5830" y="2381"/>
                  </a:lnTo>
                  <a:lnTo>
                    <a:pt x="5784" y="2335"/>
                  </a:lnTo>
                  <a:lnTo>
                    <a:pt x="5662" y="2274"/>
                  </a:lnTo>
                  <a:lnTo>
                    <a:pt x="5540" y="2244"/>
                  </a:lnTo>
                  <a:lnTo>
                    <a:pt x="5403" y="2229"/>
                  </a:lnTo>
                  <a:lnTo>
                    <a:pt x="5189" y="2213"/>
                  </a:lnTo>
                  <a:lnTo>
                    <a:pt x="5082" y="2213"/>
                  </a:lnTo>
                  <a:lnTo>
                    <a:pt x="5128" y="2122"/>
                  </a:lnTo>
                  <a:lnTo>
                    <a:pt x="5158" y="2030"/>
                  </a:lnTo>
                  <a:lnTo>
                    <a:pt x="5189" y="1893"/>
                  </a:lnTo>
                  <a:lnTo>
                    <a:pt x="5204" y="1740"/>
                  </a:lnTo>
                  <a:lnTo>
                    <a:pt x="5189" y="1572"/>
                  </a:lnTo>
                  <a:lnTo>
                    <a:pt x="5174" y="1496"/>
                  </a:lnTo>
                  <a:lnTo>
                    <a:pt x="5128" y="1405"/>
                  </a:lnTo>
                  <a:lnTo>
                    <a:pt x="5097" y="1328"/>
                  </a:lnTo>
                  <a:lnTo>
                    <a:pt x="5036" y="1237"/>
                  </a:lnTo>
                  <a:lnTo>
                    <a:pt x="4975" y="1176"/>
                  </a:lnTo>
                  <a:lnTo>
                    <a:pt x="4914" y="1130"/>
                  </a:lnTo>
                  <a:lnTo>
                    <a:pt x="4853" y="1084"/>
                  </a:lnTo>
                  <a:lnTo>
                    <a:pt x="4792" y="1054"/>
                  </a:lnTo>
                  <a:lnTo>
                    <a:pt x="4655" y="1008"/>
                  </a:lnTo>
                  <a:lnTo>
                    <a:pt x="4517" y="977"/>
                  </a:lnTo>
                  <a:lnTo>
                    <a:pt x="4289" y="977"/>
                  </a:lnTo>
                  <a:lnTo>
                    <a:pt x="4197" y="993"/>
                  </a:lnTo>
                  <a:lnTo>
                    <a:pt x="4197" y="886"/>
                  </a:lnTo>
                  <a:lnTo>
                    <a:pt x="4197" y="779"/>
                  </a:lnTo>
                  <a:lnTo>
                    <a:pt x="4182" y="642"/>
                  </a:lnTo>
                  <a:lnTo>
                    <a:pt x="4136" y="489"/>
                  </a:lnTo>
                  <a:lnTo>
                    <a:pt x="4075" y="336"/>
                  </a:lnTo>
                  <a:lnTo>
                    <a:pt x="4029" y="275"/>
                  </a:lnTo>
                  <a:lnTo>
                    <a:pt x="3968" y="199"/>
                  </a:lnTo>
                  <a:lnTo>
                    <a:pt x="3907" y="138"/>
                  </a:lnTo>
                  <a:lnTo>
                    <a:pt x="3846" y="92"/>
                  </a:lnTo>
                  <a:lnTo>
                    <a:pt x="3754" y="46"/>
                  </a:lnTo>
                  <a:lnTo>
                    <a:pt x="3663" y="16"/>
                  </a:lnTo>
                  <a:lnTo>
                    <a:pt x="3556"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38"/>
            <p:cNvSpPr/>
            <p:nvPr/>
          </p:nvSpPr>
          <p:spPr>
            <a:xfrm>
              <a:off x="6449825" y="2591200"/>
              <a:ext cx="82050" cy="59925"/>
            </a:xfrm>
            <a:custGeom>
              <a:rect b="b" l="l" r="r" t="t"/>
              <a:pathLst>
                <a:path extrusionOk="0" h="2397" w="3282">
                  <a:moveTo>
                    <a:pt x="3267" y="0"/>
                  </a:moveTo>
                  <a:lnTo>
                    <a:pt x="3023" y="92"/>
                  </a:lnTo>
                  <a:lnTo>
                    <a:pt x="2794" y="183"/>
                  </a:lnTo>
                  <a:lnTo>
                    <a:pt x="2549" y="290"/>
                  </a:lnTo>
                  <a:lnTo>
                    <a:pt x="2321" y="397"/>
                  </a:lnTo>
                  <a:lnTo>
                    <a:pt x="2107" y="519"/>
                  </a:lnTo>
                  <a:lnTo>
                    <a:pt x="1878" y="641"/>
                  </a:lnTo>
                  <a:lnTo>
                    <a:pt x="1664" y="779"/>
                  </a:lnTo>
                  <a:lnTo>
                    <a:pt x="1466" y="916"/>
                  </a:lnTo>
                  <a:lnTo>
                    <a:pt x="1252" y="1069"/>
                  </a:lnTo>
                  <a:lnTo>
                    <a:pt x="1054" y="1236"/>
                  </a:lnTo>
                  <a:lnTo>
                    <a:pt x="871" y="1389"/>
                  </a:lnTo>
                  <a:lnTo>
                    <a:pt x="688" y="1572"/>
                  </a:lnTo>
                  <a:lnTo>
                    <a:pt x="505" y="1755"/>
                  </a:lnTo>
                  <a:lnTo>
                    <a:pt x="337" y="1938"/>
                  </a:lnTo>
                  <a:lnTo>
                    <a:pt x="169" y="2121"/>
                  </a:lnTo>
                  <a:lnTo>
                    <a:pt x="16" y="2335"/>
                  </a:lnTo>
                  <a:lnTo>
                    <a:pt x="1" y="2366"/>
                  </a:lnTo>
                  <a:lnTo>
                    <a:pt x="16" y="2381"/>
                  </a:lnTo>
                  <a:lnTo>
                    <a:pt x="32" y="2396"/>
                  </a:lnTo>
                  <a:lnTo>
                    <a:pt x="62" y="2381"/>
                  </a:lnTo>
                  <a:lnTo>
                    <a:pt x="428" y="2045"/>
                  </a:lnTo>
                  <a:lnTo>
                    <a:pt x="795" y="1709"/>
                  </a:lnTo>
                  <a:lnTo>
                    <a:pt x="1191" y="1389"/>
                  </a:lnTo>
                  <a:lnTo>
                    <a:pt x="1573" y="1084"/>
                  </a:lnTo>
                  <a:lnTo>
                    <a:pt x="1985" y="794"/>
                  </a:lnTo>
                  <a:lnTo>
                    <a:pt x="2397" y="534"/>
                  </a:lnTo>
                  <a:lnTo>
                    <a:pt x="2824" y="275"/>
                  </a:lnTo>
                  <a:lnTo>
                    <a:pt x="3267" y="31"/>
                  </a:lnTo>
                  <a:lnTo>
                    <a:pt x="3282" y="16"/>
                  </a:lnTo>
                  <a:lnTo>
                    <a:pt x="32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38"/>
            <p:cNvSpPr/>
            <p:nvPr/>
          </p:nvSpPr>
          <p:spPr>
            <a:xfrm>
              <a:off x="6470825" y="2621325"/>
              <a:ext cx="85475" cy="70625"/>
            </a:xfrm>
            <a:custGeom>
              <a:rect b="b" l="l" r="r" t="t"/>
              <a:pathLst>
                <a:path extrusionOk="0" h="2825" w="3419">
                  <a:moveTo>
                    <a:pt x="3403" y="1"/>
                  </a:moveTo>
                  <a:lnTo>
                    <a:pt x="3159" y="77"/>
                  </a:lnTo>
                  <a:lnTo>
                    <a:pt x="2915" y="184"/>
                  </a:lnTo>
                  <a:lnTo>
                    <a:pt x="2671" y="291"/>
                  </a:lnTo>
                  <a:lnTo>
                    <a:pt x="2427" y="428"/>
                  </a:lnTo>
                  <a:lnTo>
                    <a:pt x="2198" y="550"/>
                  </a:lnTo>
                  <a:lnTo>
                    <a:pt x="1954" y="703"/>
                  </a:lnTo>
                  <a:lnTo>
                    <a:pt x="1725" y="871"/>
                  </a:lnTo>
                  <a:lnTo>
                    <a:pt x="1496" y="1039"/>
                  </a:lnTo>
                  <a:lnTo>
                    <a:pt x="1282" y="1206"/>
                  </a:lnTo>
                  <a:lnTo>
                    <a:pt x="1069" y="1405"/>
                  </a:lnTo>
                  <a:lnTo>
                    <a:pt x="870" y="1603"/>
                  </a:lnTo>
                  <a:lnTo>
                    <a:pt x="672" y="1817"/>
                  </a:lnTo>
                  <a:lnTo>
                    <a:pt x="489" y="2030"/>
                  </a:lnTo>
                  <a:lnTo>
                    <a:pt x="321" y="2259"/>
                  </a:lnTo>
                  <a:lnTo>
                    <a:pt x="153" y="2504"/>
                  </a:lnTo>
                  <a:lnTo>
                    <a:pt x="16" y="2748"/>
                  </a:lnTo>
                  <a:lnTo>
                    <a:pt x="0" y="2778"/>
                  </a:lnTo>
                  <a:lnTo>
                    <a:pt x="0" y="2809"/>
                  </a:lnTo>
                  <a:lnTo>
                    <a:pt x="16" y="2824"/>
                  </a:lnTo>
                  <a:lnTo>
                    <a:pt x="46" y="2809"/>
                  </a:lnTo>
                  <a:lnTo>
                    <a:pt x="153" y="2641"/>
                  </a:lnTo>
                  <a:lnTo>
                    <a:pt x="306" y="2473"/>
                  </a:lnTo>
                  <a:lnTo>
                    <a:pt x="458" y="2290"/>
                  </a:lnTo>
                  <a:lnTo>
                    <a:pt x="641" y="2092"/>
                  </a:lnTo>
                  <a:lnTo>
                    <a:pt x="1053" y="1710"/>
                  </a:lnTo>
                  <a:lnTo>
                    <a:pt x="1526" y="1313"/>
                  </a:lnTo>
                  <a:lnTo>
                    <a:pt x="1999" y="932"/>
                  </a:lnTo>
                  <a:lnTo>
                    <a:pt x="2488" y="581"/>
                  </a:lnTo>
                  <a:lnTo>
                    <a:pt x="2976" y="276"/>
                  </a:lnTo>
                  <a:lnTo>
                    <a:pt x="3403" y="16"/>
                  </a:lnTo>
                  <a:lnTo>
                    <a:pt x="3419" y="16"/>
                  </a:lnTo>
                  <a:lnTo>
                    <a:pt x="34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38"/>
            <p:cNvSpPr/>
            <p:nvPr/>
          </p:nvSpPr>
          <p:spPr>
            <a:xfrm>
              <a:off x="6494850" y="2656425"/>
              <a:ext cx="78625" cy="73275"/>
            </a:xfrm>
            <a:custGeom>
              <a:rect b="b" l="l" r="r" t="t"/>
              <a:pathLst>
                <a:path extrusionOk="0" h="2931" w="3145">
                  <a:moveTo>
                    <a:pt x="3114" y="1"/>
                  </a:moveTo>
                  <a:lnTo>
                    <a:pt x="2854" y="92"/>
                  </a:lnTo>
                  <a:lnTo>
                    <a:pt x="2580" y="214"/>
                  </a:lnTo>
                  <a:lnTo>
                    <a:pt x="2320" y="352"/>
                  </a:lnTo>
                  <a:lnTo>
                    <a:pt x="2061" y="520"/>
                  </a:lnTo>
                  <a:lnTo>
                    <a:pt x="1801" y="703"/>
                  </a:lnTo>
                  <a:lnTo>
                    <a:pt x="1557" y="886"/>
                  </a:lnTo>
                  <a:lnTo>
                    <a:pt x="1328" y="1069"/>
                  </a:lnTo>
                  <a:lnTo>
                    <a:pt x="1130" y="1252"/>
                  </a:lnTo>
                  <a:lnTo>
                    <a:pt x="932" y="1420"/>
                  </a:lnTo>
                  <a:lnTo>
                    <a:pt x="764" y="1603"/>
                  </a:lnTo>
                  <a:lnTo>
                    <a:pt x="596" y="1802"/>
                  </a:lnTo>
                  <a:lnTo>
                    <a:pt x="459" y="2000"/>
                  </a:lnTo>
                  <a:lnTo>
                    <a:pt x="321" y="2214"/>
                  </a:lnTo>
                  <a:lnTo>
                    <a:pt x="199" y="2427"/>
                  </a:lnTo>
                  <a:lnTo>
                    <a:pt x="92" y="2656"/>
                  </a:lnTo>
                  <a:lnTo>
                    <a:pt x="1" y="2885"/>
                  </a:lnTo>
                  <a:lnTo>
                    <a:pt x="1" y="2916"/>
                  </a:lnTo>
                  <a:lnTo>
                    <a:pt x="1" y="2931"/>
                  </a:lnTo>
                  <a:lnTo>
                    <a:pt x="31" y="2931"/>
                  </a:lnTo>
                  <a:lnTo>
                    <a:pt x="184" y="2687"/>
                  </a:lnTo>
                  <a:lnTo>
                    <a:pt x="336" y="2473"/>
                  </a:lnTo>
                  <a:lnTo>
                    <a:pt x="504" y="2259"/>
                  </a:lnTo>
                  <a:lnTo>
                    <a:pt x="657" y="2046"/>
                  </a:lnTo>
                  <a:lnTo>
                    <a:pt x="840" y="1847"/>
                  </a:lnTo>
                  <a:lnTo>
                    <a:pt x="1023" y="1649"/>
                  </a:lnTo>
                  <a:lnTo>
                    <a:pt x="1405" y="1283"/>
                  </a:lnTo>
                  <a:lnTo>
                    <a:pt x="1801" y="947"/>
                  </a:lnTo>
                  <a:lnTo>
                    <a:pt x="2229" y="626"/>
                  </a:lnTo>
                  <a:lnTo>
                    <a:pt x="2671" y="321"/>
                  </a:lnTo>
                  <a:lnTo>
                    <a:pt x="3129" y="31"/>
                  </a:lnTo>
                  <a:lnTo>
                    <a:pt x="3144" y="16"/>
                  </a:lnTo>
                  <a:lnTo>
                    <a:pt x="31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38"/>
            <p:cNvSpPr/>
            <p:nvPr/>
          </p:nvSpPr>
          <p:spPr>
            <a:xfrm>
              <a:off x="6432675" y="2648800"/>
              <a:ext cx="131650" cy="117925"/>
            </a:xfrm>
            <a:custGeom>
              <a:rect b="b" l="l" r="r" t="t"/>
              <a:pathLst>
                <a:path extrusionOk="0" h="4717" w="5266">
                  <a:moveTo>
                    <a:pt x="718" y="1"/>
                  </a:moveTo>
                  <a:lnTo>
                    <a:pt x="611" y="123"/>
                  </a:lnTo>
                  <a:lnTo>
                    <a:pt x="473" y="306"/>
                  </a:lnTo>
                  <a:lnTo>
                    <a:pt x="321" y="550"/>
                  </a:lnTo>
                  <a:lnTo>
                    <a:pt x="168" y="840"/>
                  </a:lnTo>
                  <a:lnTo>
                    <a:pt x="107" y="977"/>
                  </a:lnTo>
                  <a:lnTo>
                    <a:pt x="46" y="1130"/>
                  </a:lnTo>
                  <a:lnTo>
                    <a:pt x="16" y="1282"/>
                  </a:lnTo>
                  <a:lnTo>
                    <a:pt x="0" y="1435"/>
                  </a:lnTo>
                  <a:lnTo>
                    <a:pt x="0" y="1572"/>
                  </a:lnTo>
                  <a:lnTo>
                    <a:pt x="16" y="1710"/>
                  </a:lnTo>
                  <a:lnTo>
                    <a:pt x="61" y="1832"/>
                  </a:lnTo>
                  <a:lnTo>
                    <a:pt x="153" y="1954"/>
                  </a:lnTo>
                  <a:lnTo>
                    <a:pt x="229" y="2015"/>
                  </a:lnTo>
                  <a:lnTo>
                    <a:pt x="321" y="2061"/>
                  </a:lnTo>
                  <a:lnTo>
                    <a:pt x="412" y="2107"/>
                  </a:lnTo>
                  <a:lnTo>
                    <a:pt x="504" y="2122"/>
                  </a:lnTo>
                  <a:lnTo>
                    <a:pt x="611" y="2137"/>
                  </a:lnTo>
                  <a:lnTo>
                    <a:pt x="870" y="2137"/>
                  </a:lnTo>
                  <a:lnTo>
                    <a:pt x="1053" y="2091"/>
                  </a:lnTo>
                  <a:lnTo>
                    <a:pt x="1117" y="2066"/>
                  </a:lnTo>
                  <a:lnTo>
                    <a:pt x="1117" y="2066"/>
                  </a:lnTo>
                  <a:lnTo>
                    <a:pt x="1084" y="2137"/>
                  </a:lnTo>
                  <a:lnTo>
                    <a:pt x="1007" y="2335"/>
                  </a:lnTo>
                  <a:lnTo>
                    <a:pt x="931" y="2549"/>
                  </a:lnTo>
                  <a:lnTo>
                    <a:pt x="916" y="2656"/>
                  </a:lnTo>
                  <a:lnTo>
                    <a:pt x="901" y="2778"/>
                  </a:lnTo>
                  <a:lnTo>
                    <a:pt x="885" y="2885"/>
                  </a:lnTo>
                  <a:lnTo>
                    <a:pt x="901" y="3007"/>
                  </a:lnTo>
                  <a:lnTo>
                    <a:pt x="916" y="3114"/>
                  </a:lnTo>
                  <a:lnTo>
                    <a:pt x="962" y="3221"/>
                  </a:lnTo>
                  <a:lnTo>
                    <a:pt x="992" y="3327"/>
                  </a:lnTo>
                  <a:lnTo>
                    <a:pt x="1053" y="3434"/>
                  </a:lnTo>
                  <a:lnTo>
                    <a:pt x="1130" y="3526"/>
                  </a:lnTo>
                  <a:lnTo>
                    <a:pt x="1221" y="3617"/>
                  </a:lnTo>
                  <a:lnTo>
                    <a:pt x="1313" y="3678"/>
                  </a:lnTo>
                  <a:lnTo>
                    <a:pt x="1435" y="3724"/>
                  </a:lnTo>
                  <a:lnTo>
                    <a:pt x="1557" y="3770"/>
                  </a:lnTo>
                  <a:lnTo>
                    <a:pt x="1801" y="3770"/>
                  </a:lnTo>
                  <a:lnTo>
                    <a:pt x="1908" y="3724"/>
                  </a:lnTo>
                  <a:lnTo>
                    <a:pt x="2121" y="3633"/>
                  </a:lnTo>
                  <a:lnTo>
                    <a:pt x="2301" y="3513"/>
                  </a:lnTo>
                  <a:lnTo>
                    <a:pt x="2289" y="3556"/>
                  </a:lnTo>
                  <a:lnTo>
                    <a:pt x="2274" y="3709"/>
                  </a:lnTo>
                  <a:lnTo>
                    <a:pt x="2259" y="3877"/>
                  </a:lnTo>
                  <a:lnTo>
                    <a:pt x="2259" y="4045"/>
                  </a:lnTo>
                  <a:lnTo>
                    <a:pt x="2305" y="4212"/>
                  </a:lnTo>
                  <a:lnTo>
                    <a:pt x="2366" y="4380"/>
                  </a:lnTo>
                  <a:lnTo>
                    <a:pt x="2411" y="4457"/>
                  </a:lnTo>
                  <a:lnTo>
                    <a:pt x="2472" y="4533"/>
                  </a:lnTo>
                  <a:lnTo>
                    <a:pt x="2533" y="4594"/>
                  </a:lnTo>
                  <a:lnTo>
                    <a:pt x="2610" y="4640"/>
                  </a:lnTo>
                  <a:lnTo>
                    <a:pt x="2686" y="4670"/>
                  </a:lnTo>
                  <a:lnTo>
                    <a:pt x="2778" y="4701"/>
                  </a:lnTo>
                  <a:lnTo>
                    <a:pt x="2869" y="4716"/>
                  </a:lnTo>
                  <a:lnTo>
                    <a:pt x="2961" y="4716"/>
                  </a:lnTo>
                  <a:lnTo>
                    <a:pt x="3129" y="4686"/>
                  </a:lnTo>
                  <a:lnTo>
                    <a:pt x="3281" y="4624"/>
                  </a:lnTo>
                  <a:lnTo>
                    <a:pt x="3434" y="4533"/>
                  </a:lnTo>
                  <a:lnTo>
                    <a:pt x="3556" y="4426"/>
                  </a:lnTo>
                  <a:lnTo>
                    <a:pt x="3785" y="4228"/>
                  </a:lnTo>
                  <a:lnTo>
                    <a:pt x="3998" y="3999"/>
                  </a:lnTo>
                  <a:lnTo>
                    <a:pt x="4212" y="3770"/>
                  </a:lnTo>
                  <a:lnTo>
                    <a:pt x="4411" y="3526"/>
                  </a:lnTo>
                  <a:lnTo>
                    <a:pt x="4792" y="3053"/>
                  </a:lnTo>
                  <a:lnTo>
                    <a:pt x="4899" y="2931"/>
                  </a:lnTo>
                  <a:lnTo>
                    <a:pt x="5006" y="2839"/>
                  </a:lnTo>
                  <a:lnTo>
                    <a:pt x="5128" y="2747"/>
                  </a:lnTo>
                  <a:lnTo>
                    <a:pt x="5265" y="2656"/>
                  </a:lnTo>
                  <a:lnTo>
                    <a:pt x="5128" y="2732"/>
                  </a:lnTo>
                  <a:lnTo>
                    <a:pt x="4990" y="2809"/>
                  </a:lnTo>
                  <a:lnTo>
                    <a:pt x="4868" y="2900"/>
                  </a:lnTo>
                  <a:lnTo>
                    <a:pt x="4761" y="3007"/>
                  </a:lnTo>
                  <a:lnTo>
                    <a:pt x="4533" y="3236"/>
                  </a:lnTo>
                  <a:lnTo>
                    <a:pt x="4319" y="3449"/>
                  </a:lnTo>
                  <a:lnTo>
                    <a:pt x="4121" y="3678"/>
                  </a:lnTo>
                  <a:lnTo>
                    <a:pt x="3907" y="3892"/>
                  </a:lnTo>
                  <a:lnTo>
                    <a:pt x="3678" y="4106"/>
                  </a:lnTo>
                  <a:lnTo>
                    <a:pt x="3449" y="4304"/>
                  </a:lnTo>
                  <a:lnTo>
                    <a:pt x="3342" y="4380"/>
                  </a:lnTo>
                  <a:lnTo>
                    <a:pt x="3220" y="4441"/>
                  </a:lnTo>
                  <a:lnTo>
                    <a:pt x="3083" y="4502"/>
                  </a:lnTo>
                  <a:lnTo>
                    <a:pt x="2946" y="4533"/>
                  </a:lnTo>
                  <a:lnTo>
                    <a:pt x="2823" y="4502"/>
                  </a:lnTo>
                  <a:lnTo>
                    <a:pt x="2717" y="4457"/>
                  </a:lnTo>
                  <a:lnTo>
                    <a:pt x="2625" y="4380"/>
                  </a:lnTo>
                  <a:lnTo>
                    <a:pt x="2549" y="4274"/>
                  </a:lnTo>
                  <a:lnTo>
                    <a:pt x="2503" y="4136"/>
                  </a:lnTo>
                  <a:lnTo>
                    <a:pt x="2488" y="3999"/>
                  </a:lnTo>
                  <a:lnTo>
                    <a:pt x="2472" y="3861"/>
                  </a:lnTo>
                  <a:lnTo>
                    <a:pt x="2488" y="3724"/>
                  </a:lnTo>
                  <a:lnTo>
                    <a:pt x="2518" y="3587"/>
                  </a:lnTo>
                  <a:lnTo>
                    <a:pt x="2549" y="3449"/>
                  </a:lnTo>
                  <a:lnTo>
                    <a:pt x="2595" y="3312"/>
                  </a:lnTo>
                  <a:lnTo>
                    <a:pt x="2640" y="3175"/>
                  </a:lnTo>
                  <a:lnTo>
                    <a:pt x="2915" y="2519"/>
                  </a:lnTo>
                  <a:lnTo>
                    <a:pt x="2442" y="3053"/>
                  </a:lnTo>
                  <a:lnTo>
                    <a:pt x="2320" y="3190"/>
                  </a:lnTo>
                  <a:lnTo>
                    <a:pt x="2167" y="3312"/>
                  </a:lnTo>
                  <a:lnTo>
                    <a:pt x="2015" y="3404"/>
                  </a:lnTo>
                  <a:lnTo>
                    <a:pt x="1832" y="3480"/>
                  </a:lnTo>
                  <a:lnTo>
                    <a:pt x="1755" y="3510"/>
                  </a:lnTo>
                  <a:lnTo>
                    <a:pt x="1587" y="3510"/>
                  </a:lnTo>
                  <a:lnTo>
                    <a:pt x="1511" y="3495"/>
                  </a:lnTo>
                  <a:lnTo>
                    <a:pt x="1435" y="3465"/>
                  </a:lnTo>
                  <a:lnTo>
                    <a:pt x="1374" y="3419"/>
                  </a:lnTo>
                  <a:lnTo>
                    <a:pt x="1313" y="3358"/>
                  </a:lnTo>
                  <a:lnTo>
                    <a:pt x="1252" y="3282"/>
                  </a:lnTo>
                  <a:lnTo>
                    <a:pt x="1206" y="3205"/>
                  </a:lnTo>
                  <a:lnTo>
                    <a:pt x="1175" y="3129"/>
                  </a:lnTo>
                  <a:lnTo>
                    <a:pt x="1145" y="3037"/>
                  </a:lnTo>
                  <a:lnTo>
                    <a:pt x="1130" y="2946"/>
                  </a:lnTo>
                  <a:lnTo>
                    <a:pt x="1130" y="2854"/>
                  </a:lnTo>
                  <a:lnTo>
                    <a:pt x="1130" y="2763"/>
                  </a:lnTo>
                  <a:lnTo>
                    <a:pt x="1145" y="2671"/>
                  </a:lnTo>
                  <a:lnTo>
                    <a:pt x="1160" y="2595"/>
                  </a:lnTo>
                  <a:lnTo>
                    <a:pt x="1221" y="2396"/>
                  </a:lnTo>
                  <a:lnTo>
                    <a:pt x="1282" y="2213"/>
                  </a:lnTo>
                  <a:lnTo>
                    <a:pt x="1374" y="2030"/>
                  </a:lnTo>
                  <a:lnTo>
                    <a:pt x="1465" y="1862"/>
                  </a:lnTo>
                  <a:lnTo>
                    <a:pt x="1770" y="1359"/>
                  </a:lnTo>
                  <a:lnTo>
                    <a:pt x="1313" y="1725"/>
                  </a:lnTo>
                  <a:lnTo>
                    <a:pt x="1221" y="1771"/>
                  </a:lnTo>
                  <a:lnTo>
                    <a:pt x="1114" y="1817"/>
                  </a:lnTo>
                  <a:lnTo>
                    <a:pt x="992" y="1862"/>
                  </a:lnTo>
                  <a:lnTo>
                    <a:pt x="840" y="1893"/>
                  </a:lnTo>
                  <a:lnTo>
                    <a:pt x="702" y="1893"/>
                  </a:lnTo>
                  <a:lnTo>
                    <a:pt x="565" y="1878"/>
                  </a:lnTo>
                  <a:lnTo>
                    <a:pt x="489" y="1862"/>
                  </a:lnTo>
                  <a:lnTo>
                    <a:pt x="428" y="1832"/>
                  </a:lnTo>
                  <a:lnTo>
                    <a:pt x="367" y="1801"/>
                  </a:lnTo>
                  <a:lnTo>
                    <a:pt x="321" y="1756"/>
                  </a:lnTo>
                  <a:lnTo>
                    <a:pt x="275" y="1679"/>
                  </a:lnTo>
                  <a:lnTo>
                    <a:pt x="244" y="1588"/>
                  </a:lnTo>
                  <a:lnTo>
                    <a:pt x="229" y="1496"/>
                  </a:lnTo>
                  <a:lnTo>
                    <a:pt x="229" y="1374"/>
                  </a:lnTo>
                  <a:lnTo>
                    <a:pt x="244" y="1252"/>
                  </a:lnTo>
                  <a:lnTo>
                    <a:pt x="275" y="1130"/>
                  </a:lnTo>
                  <a:lnTo>
                    <a:pt x="367" y="855"/>
                  </a:lnTo>
                  <a:lnTo>
                    <a:pt x="473" y="596"/>
                  </a:lnTo>
                  <a:lnTo>
                    <a:pt x="580" y="367"/>
                  </a:lnTo>
                  <a:lnTo>
                    <a:pt x="687" y="184"/>
                  </a:lnTo>
                  <a:lnTo>
                    <a:pt x="748" y="77"/>
                  </a:lnTo>
                  <a:lnTo>
                    <a:pt x="763" y="62"/>
                  </a:lnTo>
                  <a:lnTo>
                    <a:pt x="748" y="62"/>
                  </a:lnTo>
                  <a:lnTo>
                    <a:pt x="733" y="46"/>
                  </a:lnTo>
                  <a:lnTo>
                    <a:pt x="718" y="16"/>
                  </a:lnTo>
                  <a:lnTo>
                    <a:pt x="7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38"/>
            <p:cNvSpPr/>
            <p:nvPr/>
          </p:nvSpPr>
          <p:spPr>
            <a:xfrm>
              <a:off x="6426175" y="2627450"/>
              <a:ext cx="25225" cy="28625"/>
            </a:xfrm>
            <a:custGeom>
              <a:rect b="b" l="l" r="r" t="t"/>
              <a:pathLst>
                <a:path extrusionOk="0" h="1145" w="1009">
                  <a:moveTo>
                    <a:pt x="199" y="0"/>
                  </a:moveTo>
                  <a:lnTo>
                    <a:pt x="138" y="107"/>
                  </a:lnTo>
                  <a:lnTo>
                    <a:pt x="92" y="214"/>
                  </a:lnTo>
                  <a:lnTo>
                    <a:pt x="47" y="336"/>
                  </a:lnTo>
                  <a:lnTo>
                    <a:pt x="31" y="443"/>
                  </a:lnTo>
                  <a:lnTo>
                    <a:pt x="1" y="580"/>
                  </a:lnTo>
                  <a:lnTo>
                    <a:pt x="16" y="717"/>
                  </a:lnTo>
                  <a:lnTo>
                    <a:pt x="47" y="839"/>
                  </a:lnTo>
                  <a:lnTo>
                    <a:pt x="108" y="961"/>
                  </a:lnTo>
                  <a:lnTo>
                    <a:pt x="153" y="1007"/>
                  </a:lnTo>
                  <a:lnTo>
                    <a:pt x="199" y="1053"/>
                  </a:lnTo>
                  <a:lnTo>
                    <a:pt x="276" y="1099"/>
                  </a:lnTo>
                  <a:lnTo>
                    <a:pt x="337" y="1129"/>
                  </a:lnTo>
                  <a:lnTo>
                    <a:pt x="398" y="1145"/>
                  </a:lnTo>
                  <a:lnTo>
                    <a:pt x="535" y="1145"/>
                  </a:lnTo>
                  <a:lnTo>
                    <a:pt x="611" y="1129"/>
                  </a:lnTo>
                  <a:lnTo>
                    <a:pt x="718" y="1084"/>
                  </a:lnTo>
                  <a:lnTo>
                    <a:pt x="825" y="1022"/>
                  </a:lnTo>
                  <a:lnTo>
                    <a:pt x="916" y="946"/>
                  </a:lnTo>
                  <a:lnTo>
                    <a:pt x="1008" y="855"/>
                  </a:lnTo>
                  <a:lnTo>
                    <a:pt x="794" y="931"/>
                  </a:lnTo>
                  <a:lnTo>
                    <a:pt x="581" y="961"/>
                  </a:lnTo>
                  <a:lnTo>
                    <a:pt x="489" y="977"/>
                  </a:lnTo>
                  <a:lnTo>
                    <a:pt x="398" y="946"/>
                  </a:lnTo>
                  <a:lnTo>
                    <a:pt x="321" y="900"/>
                  </a:lnTo>
                  <a:lnTo>
                    <a:pt x="260" y="839"/>
                  </a:lnTo>
                  <a:lnTo>
                    <a:pt x="214" y="748"/>
                  </a:lnTo>
                  <a:lnTo>
                    <a:pt x="199" y="656"/>
                  </a:lnTo>
                  <a:lnTo>
                    <a:pt x="184" y="565"/>
                  </a:lnTo>
                  <a:lnTo>
                    <a:pt x="184" y="458"/>
                  </a:lnTo>
                  <a:lnTo>
                    <a:pt x="184" y="244"/>
                  </a:lnTo>
                  <a:lnTo>
                    <a:pt x="1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38"/>
            <p:cNvSpPr/>
            <p:nvPr/>
          </p:nvSpPr>
          <p:spPr>
            <a:xfrm>
              <a:off x="5971050" y="2815900"/>
              <a:ext cx="289575" cy="166375"/>
            </a:xfrm>
            <a:custGeom>
              <a:rect b="b" l="l" r="r" t="t"/>
              <a:pathLst>
                <a:path extrusionOk="0" h="6655" w="11583">
                  <a:moveTo>
                    <a:pt x="2472" y="1"/>
                  </a:moveTo>
                  <a:lnTo>
                    <a:pt x="2167" y="16"/>
                  </a:lnTo>
                  <a:lnTo>
                    <a:pt x="1877" y="46"/>
                  </a:lnTo>
                  <a:lnTo>
                    <a:pt x="1618" y="77"/>
                  </a:lnTo>
                  <a:lnTo>
                    <a:pt x="1374" y="107"/>
                  </a:lnTo>
                  <a:lnTo>
                    <a:pt x="1145" y="153"/>
                  </a:lnTo>
                  <a:lnTo>
                    <a:pt x="946" y="214"/>
                  </a:lnTo>
                  <a:lnTo>
                    <a:pt x="763" y="275"/>
                  </a:lnTo>
                  <a:lnTo>
                    <a:pt x="595" y="336"/>
                  </a:lnTo>
                  <a:lnTo>
                    <a:pt x="458" y="413"/>
                  </a:lnTo>
                  <a:lnTo>
                    <a:pt x="336" y="504"/>
                  </a:lnTo>
                  <a:lnTo>
                    <a:pt x="229" y="596"/>
                  </a:lnTo>
                  <a:lnTo>
                    <a:pt x="153" y="687"/>
                  </a:lnTo>
                  <a:lnTo>
                    <a:pt x="77" y="779"/>
                  </a:lnTo>
                  <a:lnTo>
                    <a:pt x="31" y="886"/>
                  </a:lnTo>
                  <a:lnTo>
                    <a:pt x="16" y="993"/>
                  </a:lnTo>
                  <a:lnTo>
                    <a:pt x="0" y="1115"/>
                  </a:lnTo>
                  <a:lnTo>
                    <a:pt x="0" y="1237"/>
                  </a:lnTo>
                  <a:lnTo>
                    <a:pt x="31" y="1359"/>
                  </a:lnTo>
                  <a:lnTo>
                    <a:pt x="77" y="1481"/>
                  </a:lnTo>
                  <a:lnTo>
                    <a:pt x="138" y="1618"/>
                  </a:lnTo>
                  <a:lnTo>
                    <a:pt x="199" y="1740"/>
                  </a:lnTo>
                  <a:lnTo>
                    <a:pt x="290" y="1878"/>
                  </a:lnTo>
                  <a:lnTo>
                    <a:pt x="397" y="2015"/>
                  </a:lnTo>
                  <a:lnTo>
                    <a:pt x="534" y="2152"/>
                  </a:lnTo>
                  <a:lnTo>
                    <a:pt x="672" y="2305"/>
                  </a:lnTo>
                  <a:lnTo>
                    <a:pt x="992" y="2580"/>
                  </a:lnTo>
                  <a:lnTo>
                    <a:pt x="1374" y="2885"/>
                  </a:lnTo>
                  <a:lnTo>
                    <a:pt x="1801" y="3175"/>
                  </a:lnTo>
                  <a:lnTo>
                    <a:pt x="2289" y="3465"/>
                  </a:lnTo>
                  <a:lnTo>
                    <a:pt x="2839" y="3770"/>
                  </a:lnTo>
                  <a:lnTo>
                    <a:pt x="3419" y="4075"/>
                  </a:lnTo>
                  <a:lnTo>
                    <a:pt x="4029" y="4365"/>
                  </a:lnTo>
                  <a:lnTo>
                    <a:pt x="4655" y="4670"/>
                  </a:lnTo>
                  <a:lnTo>
                    <a:pt x="5296" y="4960"/>
                  </a:lnTo>
                  <a:lnTo>
                    <a:pt x="6532" y="5494"/>
                  </a:lnTo>
                  <a:lnTo>
                    <a:pt x="7646" y="5967"/>
                  </a:lnTo>
                  <a:lnTo>
                    <a:pt x="8561" y="6334"/>
                  </a:lnTo>
                  <a:lnTo>
                    <a:pt x="9401" y="6654"/>
                  </a:lnTo>
                  <a:lnTo>
                    <a:pt x="11583" y="1054"/>
                  </a:lnTo>
                  <a:lnTo>
                    <a:pt x="10530" y="886"/>
                  </a:lnTo>
                  <a:lnTo>
                    <a:pt x="9416" y="718"/>
                  </a:lnTo>
                  <a:lnTo>
                    <a:pt x="8058" y="519"/>
                  </a:lnTo>
                  <a:lnTo>
                    <a:pt x="6593" y="336"/>
                  </a:lnTo>
                  <a:lnTo>
                    <a:pt x="5143" y="168"/>
                  </a:lnTo>
                  <a:lnTo>
                    <a:pt x="4472" y="92"/>
                  </a:lnTo>
                  <a:lnTo>
                    <a:pt x="3846" y="46"/>
                  </a:lnTo>
                  <a:lnTo>
                    <a:pt x="3281" y="16"/>
                  </a:lnTo>
                  <a:lnTo>
                    <a:pt x="280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38"/>
            <p:cNvSpPr/>
            <p:nvPr/>
          </p:nvSpPr>
          <p:spPr>
            <a:xfrm>
              <a:off x="5971050" y="2815900"/>
              <a:ext cx="289575" cy="166375"/>
            </a:xfrm>
            <a:custGeom>
              <a:rect b="b" l="l" r="r" t="t"/>
              <a:pathLst>
                <a:path extrusionOk="0" fill="none" h="6655" w="11583">
                  <a:moveTo>
                    <a:pt x="11583" y="1054"/>
                  </a:moveTo>
                  <a:lnTo>
                    <a:pt x="9401" y="6654"/>
                  </a:lnTo>
                  <a:lnTo>
                    <a:pt x="9401" y="6654"/>
                  </a:lnTo>
                  <a:lnTo>
                    <a:pt x="8561" y="6334"/>
                  </a:lnTo>
                  <a:lnTo>
                    <a:pt x="7646" y="5967"/>
                  </a:lnTo>
                  <a:lnTo>
                    <a:pt x="6532" y="5494"/>
                  </a:lnTo>
                  <a:lnTo>
                    <a:pt x="5296" y="4960"/>
                  </a:lnTo>
                  <a:lnTo>
                    <a:pt x="4655" y="4670"/>
                  </a:lnTo>
                  <a:lnTo>
                    <a:pt x="4029" y="4365"/>
                  </a:lnTo>
                  <a:lnTo>
                    <a:pt x="3419" y="4075"/>
                  </a:lnTo>
                  <a:lnTo>
                    <a:pt x="2839" y="3770"/>
                  </a:lnTo>
                  <a:lnTo>
                    <a:pt x="2289" y="3465"/>
                  </a:lnTo>
                  <a:lnTo>
                    <a:pt x="1801" y="3175"/>
                  </a:lnTo>
                  <a:lnTo>
                    <a:pt x="1801" y="3175"/>
                  </a:lnTo>
                  <a:lnTo>
                    <a:pt x="1374" y="2885"/>
                  </a:lnTo>
                  <a:lnTo>
                    <a:pt x="992" y="2580"/>
                  </a:lnTo>
                  <a:lnTo>
                    <a:pt x="672" y="2305"/>
                  </a:lnTo>
                  <a:lnTo>
                    <a:pt x="534" y="2152"/>
                  </a:lnTo>
                  <a:lnTo>
                    <a:pt x="397" y="2015"/>
                  </a:lnTo>
                  <a:lnTo>
                    <a:pt x="290" y="1878"/>
                  </a:lnTo>
                  <a:lnTo>
                    <a:pt x="199" y="1740"/>
                  </a:lnTo>
                  <a:lnTo>
                    <a:pt x="138" y="1618"/>
                  </a:lnTo>
                  <a:lnTo>
                    <a:pt x="77" y="1481"/>
                  </a:lnTo>
                  <a:lnTo>
                    <a:pt x="31" y="1359"/>
                  </a:lnTo>
                  <a:lnTo>
                    <a:pt x="0" y="1237"/>
                  </a:lnTo>
                  <a:lnTo>
                    <a:pt x="0" y="1115"/>
                  </a:lnTo>
                  <a:lnTo>
                    <a:pt x="16" y="993"/>
                  </a:lnTo>
                  <a:lnTo>
                    <a:pt x="31" y="886"/>
                  </a:lnTo>
                  <a:lnTo>
                    <a:pt x="77" y="779"/>
                  </a:lnTo>
                  <a:lnTo>
                    <a:pt x="153" y="687"/>
                  </a:lnTo>
                  <a:lnTo>
                    <a:pt x="229" y="596"/>
                  </a:lnTo>
                  <a:lnTo>
                    <a:pt x="336" y="504"/>
                  </a:lnTo>
                  <a:lnTo>
                    <a:pt x="458" y="413"/>
                  </a:lnTo>
                  <a:lnTo>
                    <a:pt x="595" y="336"/>
                  </a:lnTo>
                  <a:lnTo>
                    <a:pt x="763" y="275"/>
                  </a:lnTo>
                  <a:lnTo>
                    <a:pt x="946" y="214"/>
                  </a:lnTo>
                  <a:lnTo>
                    <a:pt x="1145" y="153"/>
                  </a:lnTo>
                  <a:lnTo>
                    <a:pt x="1374" y="107"/>
                  </a:lnTo>
                  <a:lnTo>
                    <a:pt x="1618" y="77"/>
                  </a:lnTo>
                  <a:lnTo>
                    <a:pt x="1877" y="46"/>
                  </a:lnTo>
                  <a:lnTo>
                    <a:pt x="2167" y="16"/>
                  </a:lnTo>
                  <a:lnTo>
                    <a:pt x="2472" y="1"/>
                  </a:lnTo>
                  <a:lnTo>
                    <a:pt x="2808" y="1"/>
                  </a:lnTo>
                  <a:lnTo>
                    <a:pt x="2808" y="1"/>
                  </a:lnTo>
                  <a:lnTo>
                    <a:pt x="3281" y="16"/>
                  </a:lnTo>
                  <a:lnTo>
                    <a:pt x="3846" y="46"/>
                  </a:lnTo>
                  <a:lnTo>
                    <a:pt x="4472" y="92"/>
                  </a:lnTo>
                  <a:lnTo>
                    <a:pt x="5143" y="168"/>
                  </a:lnTo>
                  <a:lnTo>
                    <a:pt x="6593" y="336"/>
                  </a:lnTo>
                  <a:lnTo>
                    <a:pt x="8058" y="519"/>
                  </a:lnTo>
                  <a:lnTo>
                    <a:pt x="9416" y="718"/>
                  </a:lnTo>
                  <a:lnTo>
                    <a:pt x="10530" y="886"/>
                  </a:lnTo>
                  <a:lnTo>
                    <a:pt x="11583" y="105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38"/>
            <p:cNvSpPr/>
            <p:nvPr/>
          </p:nvSpPr>
          <p:spPr>
            <a:xfrm>
              <a:off x="5971050" y="2838400"/>
              <a:ext cx="8400" cy="14525"/>
            </a:xfrm>
            <a:custGeom>
              <a:rect b="b" l="l" r="r" t="t"/>
              <a:pathLst>
                <a:path extrusionOk="0" h="581" w="336">
                  <a:moveTo>
                    <a:pt x="31" y="1"/>
                  </a:moveTo>
                  <a:lnTo>
                    <a:pt x="16" y="123"/>
                  </a:lnTo>
                  <a:lnTo>
                    <a:pt x="0" y="260"/>
                  </a:lnTo>
                  <a:lnTo>
                    <a:pt x="16" y="382"/>
                  </a:lnTo>
                  <a:lnTo>
                    <a:pt x="46" y="520"/>
                  </a:lnTo>
                  <a:lnTo>
                    <a:pt x="214" y="581"/>
                  </a:lnTo>
                  <a:lnTo>
                    <a:pt x="199" y="367"/>
                  </a:lnTo>
                  <a:lnTo>
                    <a:pt x="336" y="199"/>
                  </a:lnTo>
                  <a:lnTo>
                    <a:pt x="138" y="154"/>
                  </a:lnTo>
                  <a:lnTo>
                    <a:pt x="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38"/>
            <p:cNvSpPr/>
            <p:nvPr/>
          </p:nvSpPr>
          <p:spPr>
            <a:xfrm>
              <a:off x="5971050" y="2838400"/>
              <a:ext cx="8400" cy="14525"/>
            </a:xfrm>
            <a:custGeom>
              <a:rect b="b" l="l" r="r" t="t"/>
              <a:pathLst>
                <a:path extrusionOk="0" fill="none" h="581" w="336">
                  <a:moveTo>
                    <a:pt x="336" y="199"/>
                  </a:moveTo>
                  <a:lnTo>
                    <a:pt x="199" y="367"/>
                  </a:lnTo>
                  <a:lnTo>
                    <a:pt x="214" y="581"/>
                  </a:lnTo>
                  <a:lnTo>
                    <a:pt x="46" y="520"/>
                  </a:lnTo>
                  <a:lnTo>
                    <a:pt x="46" y="520"/>
                  </a:lnTo>
                  <a:lnTo>
                    <a:pt x="16" y="382"/>
                  </a:lnTo>
                  <a:lnTo>
                    <a:pt x="0" y="260"/>
                  </a:lnTo>
                  <a:lnTo>
                    <a:pt x="16" y="123"/>
                  </a:lnTo>
                  <a:lnTo>
                    <a:pt x="31" y="1"/>
                  </a:lnTo>
                  <a:lnTo>
                    <a:pt x="138" y="154"/>
                  </a:lnTo>
                  <a:lnTo>
                    <a:pt x="336" y="1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38"/>
            <p:cNvSpPr/>
            <p:nvPr/>
          </p:nvSpPr>
          <p:spPr>
            <a:xfrm>
              <a:off x="6051925" y="2837650"/>
              <a:ext cx="15675" cy="15275"/>
            </a:xfrm>
            <a:custGeom>
              <a:rect b="b" l="l" r="r" t="t"/>
              <a:pathLst>
                <a:path extrusionOk="0" h="611" w="627">
                  <a:moveTo>
                    <a:pt x="306" y="0"/>
                  </a:moveTo>
                  <a:lnTo>
                    <a:pt x="199" y="184"/>
                  </a:lnTo>
                  <a:lnTo>
                    <a:pt x="0" y="229"/>
                  </a:lnTo>
                  <a:lnTo>
                    <a:pt x="123" y="397"/>
                  </a:lnTo>
                  <a:lnTo>
                    <a:pt x="123" y="611"/>
                  </a:lnTo>
                  <a:lnTo>
                    <a:pt x="306" y="535"/>
                  </a:lnTo>
                  <a:lnTo>
                    <a:pt x="504" y="611"/>
                  </a:lnTo>
                  <a:lnTo>
                    <a:pt x="504" y="397"/>
                  </a:lnTo>
                  <a:lnTo>
                    <a:pt x="626" y="229"/>
                  </a:lnTo>
                  <a:lnTo>
                    <a:pt x="428" y="184"/>
                  </a:lnTo>
                  <a:lnTo>
                    <a:pt x="30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38"/>
            <p:cNvSpPr/>
            <p:nvPr/>
          </p:nvSpPr>
          <p:spPr>
            <a:xfrm>
              <a:off x="6051925" y="2837650"/>
              <a:ext cx="15675" cy="15275"/>
            </a:xfrm>
            <a:custGeom>
              <a:rect b="b" l="l" r="r" t="t"/>
              <a:pathLst>
                <a:path extrusionOk="0" fill="none" h="611" w="627">
                  <a:moveTo>
                    <a:pt x="626" y="229"/>
                  </a:moveTo>
                  <a:lnTo>
                    <a:pt x="504" y="397"/>
                  </a:lnTo>
                  <a:lnTo>
                    <a:pt x="504" y="611"/>
                  </a:lnTo>
                  <a:lnTo>
                    <a:pt x="306" y="535"/>
                  </a:lnTo>
                  <a:lnTo>
                    <a:pt x="123" y="611"/>
                  </a:lnTo>
                  <a:lnTo>
                    <a:pt x="123" y="397"/>
                  </a:lnTo>
                  <a:lnTo>
                    <a:pt x="0" y="229"/>
                  </a:lnTo>
                  <a:lnTo>
                    <a:pt x="199" y="184"/>
                  </a:lnTo>
                  <a:lnTo>
                    <a:pt x="306" y="0"/>
                  </a:lnTo>
                  <a:lnTo>
                    <a:pt x="428" y="184"/>
                  </a:lnTo>
                  <a:lnTo>
                    <a:pt x="626" y="22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38"/>
            <p:cNvSpPr/>
            <p:nvPr/>
          </p:nvSpPr>
          <p:spPr>
            <a:xfrm>
              <a:off x="6095800" y="2901350"/>
              <a:ext cx="16050" cy="15300"/>
            </a:xfrm>
            <a:custGeom>
              <a:rect b="b" l="l" r="r" t="t"/>
              <a:pathLst>
                <a:path extrusionOk="0" h="612" w="642">
                  <a:moveTo>
                    <a:pt x="321" y="1"/>
                  </a:moveTo>
                  <a:lnTo>
                    <a:pt x="214" y="184"/>
                  </a:lnTo>
                  <a:lnTo>
                    <a:pt x="0" y="230"/>
                  </a:lnTo>
                  <a:lnTo>
                    <a:pt x="138" y="398"/>
                  </a:lnTo>
                  <a:lnTo>
                    <a:pt x="122" y="611"/>
                  </a:lnTo>
                  <a:lnTo>
                    <a:pt x="122" y="611"/>
                  </a:lnTo>
                  <a:lnTo>
                    <a:pt x="321" y="535"/>
                  </a:lnTo>
                  <a:lnTo>
                    <a:pt x="519" y="611"/>
                  </a:lnTo>
                  <a:lnTo>
                    <a:pt x="519" y="611"/>
                  </a:lnTo>
                  <a:lnTo>
                    <a:pt x="504" y="398"/>
                  </a:lnTo>
                  <a:lnTo>
                    <a:pt x="641" y="230"/>
                  </a:lnTo>
                  <a:lnTo>
                    <a:pt x="443" y="184"/>
                  </a:lnTo>
                  <a:lnTo>
                    <a:pt x="3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38"/>
            <p:cNvSpPr/>
            <p:nvPr/>
          </p:nvSpPr>
          <p:spPr>
            <a:xfrm>
              <a:off x="6095800" y="2901350"/>
              <a:ext cx="16050" cy="15300"/>
            </a:xfrm>
            <a:custGeom>
              <a:rect b="b" l="l" r="r" t="t"/>
              <a:pathLst>
                <a:path extrusionOk="0" fill="none" h="612" w="642">
                  <a:moveTo>
                    <a:pt x="641" y="230"/>
                  </a:moveTo>
                  <a:lnTo>
                    <a:pt x="504" y="398"/>
                  </a:lnTo>
                  <a:lnTo>
                    <a:pt x="519" y="611"/>
                  </a:lnTo>
                  <a:lnTo>
                    <a:pt x="321" y="535"/>
                  </a:lnTo>
                  <a:lnTo>
                    <a:pt x="122" y="611"/>
                  </a:lnTo>
                  <a:lnTo>
                    <a:pt x="138" y="398"/>
                  </a:lnTo>
                  <a:lnTo>
                    <a:pt x="0" y="230"/>
                  </a:lnTo>
                  <a:lnTo>
                    <a:pt x="214" y="184"/>
                  </a:lnTo>
                  <a:lnTo>
                    <a:pt x="321" y="1"/>
                  </a:lnTo>
                  <a:lnTo>
                    <a:pt x="443" y="184"/>
                  </a:lnTo>
                  <a:lnTo>
                    <a:pt x="641" y="2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38"/>
            <p:cNvSpPr/>
            <p:nvPr/>
          </p:nvSpPr>
          <p:spPr>
            <a:xfrm>
              <a:off x="6140050" y="2837650"/>
              <a:ext cx="16050" cy="15275"/>
            </a:xfrm>
            <a:custGeom>
              <a:rect b="b" l="l" r="r" t="t"/>
              <a:pathLst>
                <a:path extrusionOk="0" h="611" w="642">
                  <a:moveTo>
                    <a:pt x="321" y="0"/>
                  </a:moveTo>
                  <a:lnTo>
                    <a:pt x="199" y="184"/>
                  </a:lnTo>
                  <a:lnTo>
                    <a:pt x="1" y="229"/>
                  </a:lnTo>
                  <a:lnTo>
                    <a:pt x="138" y="397"/>
                  </a:lnTo>
                  <a:lnTo>
                    <a:pt x="123" y="611"/>
                  </a:lnTo>
                  <a:lnTo>
                    <a:pt x="321" y="535"/>
                  </a:lnTo>
                  <a:lnTo>
                    <a:pt x="519" y="611"/>
                  </a:lnTo>
                  <a:lnTo>
                    <a:pt x="504" y="397"/>
                  </a:lnTo>
                  <a:lnTo>
                    <a:pt x="642" y="229"/>
                  </a:lnTo>
                  <a:lnTo>
                    <a:pt x="428" y="184"/>
                  </a:lnTo>
                  <a:lnTo>
                    <a:pt x="3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38"/>
            <p:cNvSpPr/>
            <p:nvPr/>
          </p:nvSpPr>
          <p:spPr>
            <a:xfrm>
              <a:off x="6140050" y="2837650"/>
              <a:ext cx="16050" cy="15275"/>
            </a:xfrm>
            <a:custGeom>
              <a:rect b="b" l="l" r="r" t="t"/>
              <a:pathLst>
                <a:path extrusionOk="0" fill="none" h="611" w="642">
                  <a:moveTo>
                    <a:pt x="642" y="229"/>
                  </a:moveTo>
                  <a:lnTo>
                    <a:pt x="504" y="397"/>
                  </a:lnTo>
                  <a:lnTo>
                    <a:pt x="519" y="611"/>
                  </a:lnTo>
                  <a:lnTo>
                    <a:pt x="321" y="535"/>
                  </a:lnTo>
                  <a:lnTo>
                    <a:pt x="123" y="611"/>
                  </a:lnTo>
                  <a:lnTo>
                    <a:pt x="138" y="397"/>
                  </a:lnTo>
                  <a:lnTo>
                    <a:pt x="1" y="229"/>
                  </a:lnTo>
                  <a:lnTo>
                    <a:pt x="199" y="184"/>
                  </a:lnTo>
                  <a:lnTo>
                    <a:pt x="321" y="0"/>
                  </a:lnTo>
                  <a:lnTo>
                    <a:pt x="428" y="184"/>
                  </a:lnTo>
                  <a:lnTo>
                    <a:pt x="642" y="22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38"/>
            <p:cNvSpPr/>
            <p:nvPr/>
          </p:nvSpPr>
          <p:spPr>
            <a:xfrm>
              <a:off x="6184300" y="2901350"/>
              <a:ext cx="15675" cy="15300"/>
            </a:xfrm>
            <a:custGeom>
              <a:rect b="b" l="l" r="r" t="t"/>
              <a:pathLst>
                <a:path extrusionOk="0" h="612" w="627">
                  <a:moveTo>
                    <a:pt x="321" y="1"/>
                  </a:moveTo>
                  <a:lnTo>
                    <a:pt x="199" y="184"/>
                  </a:lnTo>
                  <a:lnTo>
                    <a:pt x="1" y="230"/>
                  </a:lnTo>
                  <a:lnTo>
                    <a:pt x="123" y="398"/>
                  </a:lnTo>
                  <a:lnTo>
                    <a:pt x="123" y="611"/>
                  </a:lnTo>
                  <a:lnTo>
                    <a:pt x="321" y="535"/>
                  </a:lnTo>
                  <a:lnTo>
                    <a:pt x="504" y="611"/>
                  </a:lnTo>
                  <a:lnTo>
                    <a:pt x="504" y="398"/>
                  </a:lnTo>
                  <a:lnTo>
                    <a:pt x="626" y="230"/>
                  </a:lnTo>
                  <a:lnTo>
                    <a:pt x="428" y="184"/>
                  </a:lnTo>
                  <a:lnTo>
                    <a:pt x="3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38"/>
            <p:cNvSpPr/>
            <p:nvPr/>
          </p:nvSpPr>
          <p:spPr>
            <a:xfrm>
              <a:off x="6184300" y="2901350"/>
              <a:ext cx="15675" cy="15300"/>
            </a:xfrm>
            <a:custGeom>
              <a:rect b="b" l="l" r="r" t="t"/>
              <a:pathLst>
                <a:path extrusionOk="0" fill="none" h="612" w="627">
                  <a:moveTo>
                    <a:pt x="626" y="230"/>
                  </a:moveTo>
                  <a:lnTo>
                    <a:pt x="504" y="398"/>
                  </a:lnTo>
                  <a:lnTo>
                    <a:pt x="504" y="611"/>
                  </a:lnTo>
                  <a:lnTo>
                    <a:pt x="321" y="535"/>
                  </a:lnTo>
                  <a:lnTo>
                    <a:pt x="123" y="611"/>
                  </a:lnTo>
                  <a:lnTo>
                    <a:pt x="123" y="398"/>
                  </a:lnTo>
                  <a:lnTo>
                    <a:pt x="1" y="230"/>
                  </a:lnTo>
                  <a:lnTo>
                    <a:pt x="199" y="184"/>
                  </a:lnTo>
                  <a:lnTo>
                    <a:pt x="321" y="1"/>
                  </a:lnTo>
                  <a:lnTo>
                    <a:pt x="428" y="184"/>
                  </a:lnTo>
                  <a:lnTo>
                    <a:pt x="626" y="2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38"/>
            <p:cNvSpPr/>
            <p:nvPr/>
          </p:nvSpPr>
          <p:spPr>
            <a:xfrm>
              <a:off x="6228175" y="2838400"/>
              <a:ext cx="16050" cy="14525"/>
            </a:xfrm>
            <a:custGeom>
              <a:rect b="b" l="l" r="r" t="t"/>
              <a:pathLst>
                <a:path extrusionOk="0" h="581" w="642">
                  <a:moveTo>
                    <a:pt x="306" y="1"/>
                  </a:moveTo>
                  <a:lnTo>
                    <a:pt x="214" y="154"/>
                  </a:lnTo>
                  <a:lnTo>
                    <a:pt x="1" y="199"/>
                  </a:lnTo>
                  <a:lnTo>
                    <a:pt x="138" y="367"/>
                  </a:lnTo>
                  <a:lnTo>
                    <a:pt x="123" y="581"/>
                  </a:lnTo>
                  <a:lnTo>
                    <a:pt x="321" y="505"/>
                  </a:lnTo>
                  <a:lnTo>
                    <a:pt x="520" y="581"/>
                  </a:lnTo>
                  <a:lnTo>
                    <a:pt x="504" y="367"/>
                  </a:lnTo>
                  <a:lnTo>
                    <a:pt x="642" y="199"/>
                  </a:lnTo>
                  <a:lnTo>
                    <a:pt x="443" y="138"/>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38"/>
            <p:cNvSpPr/>
            <p:nvPr/>
          </p:nvSpPr>
          <p:spPr>
            <a:xfrm>
              <a:off x="6228175" y="2838400"/>
              <a:ext cx="16050" cy="14525"/>
            </a:xfrm>
            <a:custGeom>
              <a:rect b="b" l="l" r="r" t="t"/>
              <a:pathLst>
                <a:path extrusionOk="0" fill="none" h="581" w="642">
                  <a:moveTo>
                    <a:pt x="504" y="367"/>
                  </a:moveTo>
                  <a:lnTo>
                    <a:pt x="520" y="581"/>
                  </a:lnTo>
                  <a:lnTo>
                    <a:pt x="321" y="505"/>
                  </a:lnTo>
                  <a:lnTo>
                    <a:pt x="123" y="581"/>
                  </a:lnTo>
                  <a:lnTo>
                    <a:pt x="138" y="367"/>
                  </a:lnTo>
                  <a:lnTo>
                    <a:pt x="1" y="199"/>
                  </a:lnTo>
                  <a:lnTo>
                    <a:pt x="214" y="154"/>
                  </a:lnTo>
                  <a:lnTo>
                    <a:pt x="306" y="1"/>
                  </a:lnTo>
                  <a:lnTo>
                    <a:pt x="352" y="1"/>
                  </a:lnTo>
                  <a:lnTo>
                    <a:pt x="443" y="138"/>
                  </a:lnTo>
                  <a:lnTo>
                    <a:pt x="642" y="199"/>
                  </a:lnTo>
                  <a:lnTo>
                    <a:pt x="504" y="3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38"/>
            <p:cNvSpPr/>
            <p:nvPr/>
          </p:nvSpPr>
          <p:spPr>
            <a:xfrm>
              <a:off x="6140050" y="2837650"/>
              <a:ext cx="16050" cy="15275"/>
            </a:xfrm>
            <a:custGeom>
              <a:rect b="b" l="l" r="r" t="t"/>
              <a:pathLst>
                <a:path extrusionOk="0" h="611" w="642">
                  <a:moveTo>
                    <a:pt x="321" y="0"/>
                  </a:moveTo>
                  <a:lnTo>
                    <a:pt x="199" y="184"/>
                  </a:lnTo>
                  <a:lnTo>
                    <a:pt x="1" y="229"/>
                  </a:lnTo>
                  <a:lnTo>
                    <a:pt x="138" y="397"/>
                  </a:lnTo>
                  <a:lnTo>
                    <a:pt x="123" y="611"/>
                  </a:lnTo>
                  <a:lnTo>
                    <a:pt x="321" y="535"/>
                  </a:lnTo>
                  <a:lnTo>
                    <a:pt x="519" y="611"/>
                  </a:lnTo>
                  <a:lnTo>
                    <a:pt x="504" y="397"/>
                  </a:lnTo>
                  <a:lnTo>
                    <a:pt x="642" y="229"/>
                  </a:lnTo>
                  <a:lnTo>
                    <a:pt x="428" y="184"/>
                  </a:lnTo>
                  <a:lnTo>
                    <a:pt x="3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38"/>
            <p:cNvSpPr/>
            <p:nvPr/>
          </p:nvSpPr>
          <p:spPr>
            <a:xfrm>
              <a:off x="6140050" y="2837650"/>
              <a:ext cx="16050" cy="15275"/>
            </a:xfrm>
            <a:custGeom>
              <a:rect b="b" l="l" r="r" t="t"/>
              <a:pathLst>
                <a:path extrusionOk="0" fill="none" h="611" w="642">
                  <a:moveTo>
                    <a:pt x="321" y="0"/>
                  </a:moveTo>
                  <a:lnTo>
                    <a:pt x="199" y="184"/>
                  </a:lnTo>
                  <a:lnTo>
                    <a:pt x="1" y="229"/>
                  </a:lnTo>
                  <a:lnTo>
                    <a:pt x="138" y="397"/>
                  </a:lnTo>
                  <a:lnTo>
                    <a:pt x="123" y="611"/>
                  </a:lnTo>
                  <a:lnTo>
                    <a:pt x="321" y="535"/>
                  </a:lnTo>
                  <a:lnTo>
                    <a:pt x="519" y="611"/>
                  </a:lnTo>
                  <a:lnTo>
                    <a:pt x="504" y="397"/>
                  </a:lnTo>
                  <a:lnTo>
                    <a:pt x="642" y="229"/>
                  </a:lnTo>
                  <a:lnTo>
                    <a:pt x="428" y="184"/>
                  </a:lnTo>
                  <a:lnTo>
                    <a:pt x="3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38"/>
            <p:cNvSpPr/>
            <p:nvPr/>
          </p:nvSpPr>
          <p:spPr>
            <a:xfrm>
              <a:off x="6228175" y="2838400"/>
              <a:ext cx="16050" cy="14525"/>
            </a:xfrm>
            <a:custGeom>
              <a:rect b="b" l="l" r="r" t="t"/>
              <a:pathLst>
                <a:path extrusionOk="0" h="581" w="642">
                  <a:moveTo>
                    <a:pt x="306" y="1"/>
                  </a:moveTo>
                  <a:lnTo>
                    <a:pt x="214" y="154"/>
                  </a:lnTo>
                  <a:lnTo>
                    <a:pt x="1" y="199"/>
                  </a:lnTo>
                  <a:lnTo>
                    <a:pt x="138" y="367"/>
                  </a:lnTo>
                  <a:lnTo>
                    <a:pt x="123" y="581"/>
                  </a:lnTo>
                  <a:lnTo>
                    <a:pt x="321" y="505"/>
                  </a:lnTo>
                  <a:lnTo>
                    <a:pt x="520" y="581"/>
                  </a:lnTo>
                  <a:lnTo>
                    <a:pt x="504" y="367"/>
                  </a:lnTo>
                  <a:lnTo>
                    <a:pt x="642" y="199"/>
                  </a:lnTo>
                  <a:lnTo>
                    <a:pt x="428" y="138"/>
                  </a:lnTo>
                  <a:lnTo>
                    <a:pt x="33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38"/>
            <p:cNvSpPr/>
            <p:nvPr/>
          </p:nvSpPr>
          <p:spPr>
            <a:xfrm>
              <a:off x="6228175" y="2838400"/>
              <a:ext cx="16050" cy="14525"/>
            </a:xfrm>
            <a:custGeom>
              <a:rect b="b" l="l" r="r" t="t"/>
              <a:pathLst>
                <a:path extrusionOk="0" fill="none" h="581" w="642">
                  <a:moveTo>
                    <a:pt x="336" y="1"/>
                  </a:moveTo>
                  <a:lnTo>
                    <a:pt x="336" y="1"/>
                  </a:lnTo>
                  <a:lnTo>
                    <a:pt x="306" y="1"/>
                  </a:lnTo>
                  <a:lnTo>
                    <a:pt x="214" y="154"/>
                  </a:lnTo>
                  <a:lnTo>
                    <a:pt x="1" y="199"/>
                  </a:lnTo>
                  <a:lnTo>
                    <a:pt x="138" y="367"/>
                  </a:lnTo>
                  <a:lnTo>
                    <a:pt x="123" y="581"/>
                  </a:lnTo>
                  <a:lnTo>
                    <a:pt x="321" y="505"/>
                  </a:lnTo>
                  <a:lnTo>
                    <a:pt x="520" y="581"/>
                  </a:lnTo>
                  <a:lnTo>
                    <a:pt x="504" y="367"/>
                  </a:lnTo>
                  <a:lnTo>
                    <a:pt x="642" y="199"/>
                  </a:lnTo>
                  <a:lnTo>
                    <a:pt x="428" y="138"/>
                  </a:lnTo>
                  <a:lnTo>
                    <a:pt x="33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38"/>
            <p:cNvSpPr/>
            <p:nvPr/>
          </p:nvSpPr>
          <p:spPr>
            <a:xfrm>
              <a:off x="6184300" y="2901350"/>
              <a:ext cx="15675" cy="15300"/>
            </a:xfrm>
            <a:custGeom>
              <a:rect b="b" l="l" r="r" t="t"/>
              <a:pathLst>
                <a:path extrusionOk="0" h="612" w="627">
                  <a:moveTo>
                    <a:pt x="321" y="1"/>
                  </a:moveTo>
                  <a:lnTo>
                    <a:pt x="199" y="184"/>
                  </a:lnTo>
                  <a:lnTo>
                    <a:pt x="1" y="230"/>
                  </a:lnTo>
                  <a:lnTo>
                    <a:pt x="123" y="398"/>
                  </a:lnTo>
                  <a:lnTo>
                    <a:pt x="123" y="611"/>
                  </a:lnTo>
                  <a:lnTo>
                    <a:pt x="321" y="535"/>
                  </a:lnTo>
                  <a:lnTo>
                    <a:pt x="504" y="611"/>
                  </a:lnTo>
                  <a:lnTo>
                    <a:pt x="504" y="398"/>
                  </a:lnTo>
                  <a:lnTo>
                    <a:pt x="626" y="230"/>
                  </a:lnTo>
                  <a:lnTo>
                    <a:pt x="428" y="184"/>
                  </a:lnTo>
                  <a:lnTo>
                    <a:pt x="3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38"/>
            <p:cNvSpPr/>
            <p:nvPr/>
          </p:nvSpPr>
          <p:spPr>
            <a:xfrm>
              <a:off x="6184300" y="2901350"/>
              <a:ext cx="15675" cy="15300"/>
            </a:xfrm>
            <a:custGeom>
              <a:rect b="b" l="l" r="r" t="t"/>
              <a:pathLst>
                <a:path extrusionOk="0" fill="none" h="612" w="627">
                  <a:moveTo>
                    <a:pt x="321" y="1"/>
                  </a:moveTo>
                  <a:lnTo>
                    <a:pt x="199" y="184"/>
                  </a:lnTo>
                  <a:lnTo>
                    <a:pt x="1" y="230"/>
                  </a:lnTo>
                  <a:lnTo>
                    <a:pt x="123" y="398"/>
                  </a:lnTo>
                  <a:lnTo>
                    <a:pt x="123" y="611"/>
                  </a:lnTo>
                  <a:lnTo>
                    <a:pt x="321" y="535"/>
                  </a:lnTo>
                  <a:lnTo>
                    <a:pt x="504" y="611"/>
                  </a:lnTo>
                  <a:lnTo>
                    <a:pt x="504" y="398"/>
                  </a:lnTo>
                  <a:lnTo>
                    <a:pt x="626" y="230"/>
                  </a:lnTo>
                  <a:lnTo>
                    <a:pt x="428" y="184"/>
                  </a:lnTo>
                  <a:lnTo>
                    <a:pt x="3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38"/>
            <p:cNvSpPr/>
            <p:nvPr/>
          </p:nvSpPr>
          <p:spPr>
            <a:xfrm>
              <a:off x="6182400" y="2844900"/>
              <a:ext cx="45425" cy="118300"/>
            </a:xfrm>
            <a:custGeom>
              <a:rect b="b" l="l" r="r" t="t"/>
              <a:pathLst>
                <a:path extrusionOk="0" h="4732" w="1817">
                  <a:moveTo>
                    <a:pt x="1786" y="0"/>
                  </a:moveTo>
                  <a:lnTo>
                    <a:pt x="1542" y="596"/>
                  </a:lnTo>
                  <a:lnTo>
                    <a:pt x="1313" y="1175"/>
                  </a:lnTo>
                  <a:lnTo>
                    <a:pt x="855" y="2351"/>
                  </a:lnTo>
                  <a:lnTo>
                    <a:pt x="413" y="3526"/>
                  </a:lnTo>
                  <a:lnTo>
                    <a:pt x="199" y="4121"/>
                  </a:lnTo>
                  <a:lnTo>
                    <a:pt x="0" y="4716"/>
                  </a:lnTo>
                  <a:lnTo>
                    <a:pt x="16" y="4731"/>
                  </a:lnTo>
                  <a:lnTo>
                    <a:pt x="31" y="4716"/>
                  </a:lnTo>
                  <a:lnTo>
                    <a:pt x="290" y="4151"/>
                  </a:lnTo>
                  <a:lnTo>
                    <a:pt x="550" y="3571"/>
                  </a:lnTo>
                  <a:lnTo>
                    <a:pt x="779" y="2976"/>
                  </a:lnTo>
                  <a:lnTo>
                    <a:pt x="1008" y="2381"/>
                  </a:lnTo>
                  <a:lnTo>
                    <a:pt x="1221" y="1801"/>
                  </a:lnTo>
                  <a:lnTo>
                    <a:pt x="1435" y="1206"/>
                  </a:lnTo>
                  <a:lnTo>
                    <a:pt x="1633" y="611"/>
                  </a:lnTo>
                  <a:lnTo>
                    <a:pt x="1816" y="16"/>
                  </a:lnTo>
                  <a:lnTo>
                    <a:pt x="18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38"/>
            <p:cNvSpPr/>
            <p:nvPr/>
          </p:nvSpPr>
          <p:spPr>
            <a:xfrm>
              <a:off x="6182400" y="2844900"/>
              <a:ext cx="45425" cy="118300"/>
            </a:xfrm>
            <a:custGeom>
              <a:rect b="b" l="l" r="r" t="t"/>
              <a:pathLst>
                <a:path extrusionOk="0" fill="none" h="4732" w="1817">
                  <a:moveTo>
                    <a:pt x="31" y="4716"/>
                  </a:moveTo>
                  <a:lnTo>
                    <a:pt x="31" y="4716"/>
                  </a:lnTo>
                  <a:lnTo>
                    <a:pt x="290" y="4151"/>
                  </a:lnTo>
                  <a:lnTo>
                    <a:pt x="550" y="3571"/>
                  </a:lnTo>
                  <a:lnTo>
                    <a:pt x="779" y="2976"/>
                  </a:lnTo>
                  <a:lnTo>
                    <a:pt x="1008" y="2381"/>
                  </a:lnTo>
                  <a:lnTo>
                    <a:pt x="1008" y="2381"/>
                  </a:lnTo>
                  <a:lnTo>
                    <a:pt x="1221" y="1801"/>
                  </a:lnTo>
                  <a:lnTo>
                    <a:pt x="1435" y="1206"/>
                  </a:lnTo>
                  <a:lnTo>
                    <a:pt x="1633" y="611"/>
                  </a:lnTo>
                  <a:lnTo>
                    <a:pt x="1816" y="16"/>
                  </a:lnTo>
                  <a:lnTo>
                    <a:pt x="1816" y="16"/>
                  </a:lnTo>
                  <a:lnTo>
                    <a:pt x="1801" y="0"/>
                  </a:lnTo>
                  <a:lnTo>
                    <a:pt x="1786" y="0"/>
                  </a:lnTo>
                  <a:lnTo>
                    <a:pt x="1786" y="0"/>
                  </a:lnTo>
                  <a:lnTo>
                    <a:pt x="1786" y="0"/>
                  </a:lnTo>
                  <a:lnTo>
                    <a:pt x="1542" y="596"/>
                  </a:lnTo>
                  <a:lnTo>
                    <a:pt x="1313" y="1175"/>
                  </a:lnTo>
                  <a:lnTo>
                    <a:pt x="855" y="2351"/>
                  </a:lnTo>
                  <a:lnTo>
                    <a:pt x="855" y="2351"/>
                  </a:lnTo>
                  <a:lnTo>
                    <a:pt x="413" y="3526"/>
                  </a:lnTo>
                  <a:lnTo>
                    <a:pt x="199" y="4121"/>
                  </a:lnTo>
                  <a:lnTo>
                    <a:pt x="0" y="4716"/>
                  </a:lnTo>
                  <a:lnTo>
                    <a:pt x="0" y="4716"/>
                  </a:lnTo>
                  <a:lnTo>
                    <a:pt x="16" y="4731"/>
                  </a:lnTo>
                  <a:lnTo>
                    <a:pt x="31" y="471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38"/>
            <p:cNvSpPr/>
            <p:nvPr/>
          </p:nvSpPr>
          <p:spPr>
            <a:xfrm>
              <a:off x="6153775" y="2961650"/>
              <a:ext cx="51925" cy="20625"/>
            </a:xfrm>
            <a:custGeom>
              <a:rect b="b" l="l" r="r" t="t"/>
              <a:pathLst>
                <a:path extrusionOk="0" h="825" w="2077">
                  <a:moveTo>
                    <a:pt x="1" y="0"/>
                  </a:moveTo>
                  <a:lnTo>
                    <a:pt x="1435" y="580"/>
                  </a:lnTo>
                  <a:lnTo>
                    <a:pt x="2076" y="824"/>
                  </a:lnTo>
                  <a:lnTo>
                    <a:pt x="1496" y="59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38"/>
            <p:cNvSpPr/>
            <p:nvPr/>
          </p:nvSpPr>
          <p:spPr>
            <a:xfrm>
              <a:off x="6153775" y="2961650"/>
              <a:ext cx="51925" cy="20625"/>
            </a:xfrm>
            <a:custGeom>
              <a:rect b="b" l="l" r="r" t="t"/>
              <a:pathLst>
                <a:path extrusionOk="0" fill="none" h="825" w="2077">
                  <a:moveTo>
                    <a:pt x="1" y="0"/>
                  </a:moveTo>
                  <a:lnTo>
                    <a:pt x="1" y="0"/>
                  </a:lnTo>
                  <a:lnTo>
                    <a:pt x="1" y="0"/>
                  </a:lnTo>
                  <a:lnTo>
                    <a:pt x="1" y="0"/>
                  </a:lnTo>
                  <a:lnTo>
                    <a:pt x="1496" y="595"/>
                  </a:lnTo>
                  <a:lnTo>
                    <a:pt x="2076" y="824"/>
                  </a:lnTo>
                  <a:lnTo>
                    <a:pt x="2076" y="824"/>
                  </a:lnTo>
                  <a:lnTo>
                    <a:pt x="2076" y="824"/>
                  </a:lnTo>
                  <a:lnTo>
                    <a:pt x="1435" y="5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38"/>
            <p:cNvSpPr/>
            <p:nvPr/>
          </p:nvSpPr>
          <p:spPr>
            <a:xfrm>
              <a:off x="6134700" y="2953625"/>
              <a:ext cx="14150" cy="6125"/>
            </a:xfrm>
            <a:custGeom>
              <a:rect b="b" l="l" r="r" t="t"/>
              <a:pathLst>
                <a:path extrusionOk="0" fill="none" h="245" w="566">
                  <a:moveTo>
                    <a:pt x="1" y="1"/>
                  </a:moveTo>
                  <a:lnTo>
                    <a:pt x="1" y="1"/>
                  </a:lnTo>
                  <a:lnTo>
                    <a:pt x="1" y="1"/>
                  </a:lnTo>
                  <a:lnTo>
                    <a:pt x="1" y="1"/>
                  </a:lnTo>
                  <a:lnTo>
                    <a:pt x="566" y="245"/>
                  </a:lnTo>
                  <a:lnTo>
                    <a:pt x="566" y="245"/>
                  </a:lnTo>
                  <a:lnTo>
                    <a:pt x="566" y="245"/>
                  </a:lnTo>
                  <a:lnTo>
                    <a:pt x="566" y="24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38"/>
            <p:cNvSpPr/>
            <p:nvPr/>
          </p:nvSpPr>
          <p:spPr>
            <a:xfrm>
              <a:off x="6108775" y="2942175"/>
              <a:ext cx="25950" cy="11475"/>
            </a:xfrm>
            <a:custGeom>
              <a:rect b="b" l="l" r="r" t="t"/>
              <a:pathLst>
                <a:path extrusionOk="0" h="459" w="1038">
                  <a:moveTo>
                    <a:pt x="0" y="1"/>
                  </a:moveTo>
                  <a:lnTo>
                    <a:pt x="0" y="1"/>
                  </a:lnTo>
                  <a:lnTo>
                    <a:pt x="0" y="1"/>
                  </a:lnTo>
                  <a:lnTo>
                    <a:pt x="0" y="1"/>
                  </a:lnTo>
                  <a:lnTo>
                    <a:pt x="1038" y="459"/>
                  </a:lnTo>
                  <a:lnTo>
                    <a:pt x="1038" y="459"/>
                  </a:lnTo>
                  <a:lnTo>
                    <a:pt x="1038" y="459"/>
                  </a:lnTo>
                  <a:lnTo>
                    <a:pt x="1038" y="45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38"/>
            <p:cNvSpPr/>
            <p:nvPr/>
          </p:nvSpPr>
          <p:spPr>
            <a:xfrm>
              <a:off x="6108775" y="2942175"/>
              <a:ext cx="25950" cy="11475"/>
            </a:xfrm>
            <a:custGeom>
              <a:rect b="b" l="l" r="r" t="t"/>
              <a:pathLst>
                <a:path extrusionOk="0" fill="none" h="459" w="1038">
                  <a:moveTo>
                    <a:pt x="0" y="1"/>
                  </a:moveTo>
                  <a:lnTo>
                    <a:pt x="0" y="1"/>
                  </a:lnTo>
                  <a:lnTo>
                    <a:pt x="0" y="1"/>
                  </a:lnTo>
                  <a:lnTo>
                    <a:pt x="0" y="1"/>
                  </a:lnTo>
                  <a:lnTo>
                    <a:pt x="1038" y="459"/>
                  </a:lnTo>
                  <a:lnTo>
                    <a:pt x="1038" y="459"/>
                  </a:lnTo>
                  <a:lnTo>
                    <a:pt x="1038" y="459"/>
                  </a:lnTo>
                  <a:lnTo>
                    <a:pt x="1038" y="45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38"/>
            <p:cNvSpPr/>
            <p:nvPr/>
          </p:nvSpPr>
          <p:spPr>
            <a:xfrm>
              <a:off x="6148825" y="2959725"/>
              <a:ext cx="4975" cy="1950"/>
            </a:xfrm>
            <a:custGeom>
              <a:rect b="b" l="l" r="r" t="t"/>
              <a:pathLst>
                <a:path extrusionOk="0" h="78" w="199">
                  <a:moveTo>
                    <a:pt x="1" y="1"/>
                  </a:moveTo>
                  <a:lnTo>
                    <a:pt x="1" y="1"/>
                  </a:lnTo>
                  <a:lnTo>
                    <a:pt x="1" y="1"/>
                  </a:lnTo>
                  <a:lnTo>
                    <a:pt x="1" y="1"/>
                  </a:lnTo>
                  <a:lnTo>
                    <a:pt x="199" y="77"/>
                  </a:lnTo>
                  <a:lnTo>
                    <a:pt x="199" y="77"/>
                  </a:lnTo>
                  <a:lnTo>
                    <a:pt x="199" y="77"/>
                  </a:lnTo>
                  <a:lnTo>
                    <a:pt x="199" y="7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38"/>
            <p:cNvSpPr/>
            <p:nvPr/>
          </p:nvSpPr>
          <p:spPr>
            <a:xfrm>
              <a:off x="6148825" y="2959725"/>
              <a:ext cx="4975" cy="1950"/>
            </a:xfrm>
            <a:custGeom>
              <a:rect b="b" l="l" r="r" t="t"/>
              <a:pathLst>
                <a:path extrusionOk="0" fill="none" h="78" w="199">
                  <a:moveTo>
                    <a:pt x="1" y="1"/>
                  </a:moveTo>
                  <a:lnTo>
                    <a:pt x="1" y="1"/>
                  </a:lnTo>
                  <a:lnTo>
                    <a:pt x="1" y="1"/>
                  </a:lnTo>
                  <a:lnTo>
                    <a:pt x="1" y="1"/>
                  </a:lnTo>
                  <a:lnTo>
                    <a:pt x="199" y="77"/>
                  </a:lnTo>
                  <a:lnTo>
                    <a:pt x="199" y="77"/>
                  </a:lnTo>
                  <a:lnTo>
                    <a:pt x="199" y="77"/>
                  </a:lnTo>
                  <a:lnTo>
                    <a:pt x="199" y="7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38"/>
            <p:cNvSpPr/>
            <p:nvPr/>
          </p:nvSpPr>
          <p:spPr>
            <a:xfrm>
              <a:off x="6055350" y="2865125"/>
              <a:ext cx="166000" cy="117150"/>
            </a:xfrm>
            <a:custGeom>
              <a:rect b="b" l="l" r="r" t="t"/>
              <a:pathLst>
                <a:path extrusionOk="0" h="4686" w="6640">
                  <a:moveTo>
                    <a:pt x="1939" y="1450"/>
                  </a:moveTo>
                  <a:lnTo>
                    <a:pt x="2061" y="1633"/>
                  </a:lnTo>
                  <a:lnTo>
                    <a:pt x="2259" y="1679"/>
                  </a:lnTo>
                  <a:lnTo>
                    <a:pt x="2122" y="1847"/>
                  </a:lnTo>
                  <a:lnTo>
                    <a:pt x="2137" y="2060"/>
                  </a:lnTo>
                  <a:lnTo>
                    <a:pt x="2137" y="2060"/>
                  </a:lnTo>
                  <a:lnTo>
                    <a:pt x="1939" y="1984"/>
                  </a:lnTo>
                  <a:lnTo>
                    <a:pt x="1740" y="2060"/>
                  </a:lnTo>
                  <a:lnTo>
                    <a:pt x="1740" y="2060"/>
                  </a:lnTo>
                  <a:lnTo>
                    <a:pt x="1756" y="1847"/>
                  </a:lnTo>
                  <a:lnTo>
                    <a:pt x="1618" y="1679"/>
                  </a:lnTo>
                  <a:lnTo>
                    <a:pt x="1832" y="1633"/>
                  </a:lnTo>
                  <a:lnTo>
                    <a:pt x="1939" y="1450"/>
                  </a:lnTo>
                  <a:close/>
                  <a:moveTo>
                    <a:pt x="1" y="0"/>
                  </a:moveTo>
                  <a:lnTo>
                    <a:pt x="504" y="672"/>
                  </a:lnTo>
                  <a:lnTo>
                    <a:pt x="1038" y="1435"/>
                  </a:lnTo>
                  <a:lnTo>
                    <a:pt x="1603" y="2243"/>
                  </a:lnTo>
                  <a:lnTo>
                    <a:pt x="1878" y="2671"/>
                  </a:lnTo>
                  <a:lnTo>
                    <a:pt x="2137" y="3083"/>
                  </a:lnTo>
                  <a:lnTo>
                    <a:pt x="3175" y="3541"/>
                  </a:lnTo>
                  <a:lnTo>
                    <a:pt x="3740" y="3785"/>
                  </a:lnTo>
                  <a:lnTo>
                    <a:pt x="3938" y="3861"/>
                  </a:lnTo>
                  <a:lnTo>
                    <a:pt x="5372" y="4441"/>
                  </a:lnTo>
                  <a:lnTo>
                    <a:pt x="6013" y="4685"/>
                  </a:lnTo>
                  <a:lnTo>
                    <a:pt x="6639" y="3098"/>
                  </a:lnTo>
                  <a:lnTo>
                    <a:pt x="5662" y="2640"/>
                  </a:lnTo>
                  <a:lnTo>
                    <a:pt x="5403" y="3281"/>
                  </a:lnTo>
                  <a:lnTo>
                    <a:pt x="5113" y="3907"/>
                  </a:lnTo>
                  <a:lnTo>
                    <a:pt x="5098" y="3922"/>
                  </a:lnTo>
                  <a:lnTo>
                    <a:pt x="5082" y="3907"/>
                  </a:lnTo>
                  <a:lnTo>
                    <a:pt x="5311" y="3235"/>
                  </a:lnTo>
                  <a:lnTo>
                    <a:pt x="5540" y="2594"/>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38"/>
            <p:cNvSpPr/>
            <p:nvPr/>
          </p:nvSpPr>
          <p:spPr>
            <a:xfrm>
              <a:off x="6095800" y="2901350"/>
              <a:ext cx="16050" cy="15300"/>
            </a:xfrm>
            <a:custGeom>
              <a:rect b="b" l="l" r="r" t="t"/>
              <a:pathLst>
                <a:path extrusionOk="0" fill="none" h="612" w="642">
                  <a:moveTo>
                    <a:pt x="0" y="230"/>
                  </a:moveTo>
                  <a:lnTo>
                    <a:pt x="0" y="230"/>
                  </a:lnTo>
                  <a:lnTo>
                    <a:pt x="214" y="184"/>
                  </a:lnTo>
                  <a:lnTo>
                    <a:pt x="321" y="1"/>
                  </a:lnTo>
                  <a:lnTo>
                    <a:pt x="443" y="184"/>
                  </a:lnTo>
                  <a:lnTo>
                    <a:pt x="641" y="230"/>
                  </a:lnTo>
                  <a:lnTo>
                    <a:pt x="504" y="398"/>
                  </a:lnTo>
                  <a:lnTo>
                    <a:pt x="519" y="611"/>
                  </a:lnTo>
                  <a:lnTo>
                    <a:pt x="321" y="535"/>
                  </a:lnTo>
                  <a:lnTo>
                    <a:pt x="122" y="611"/>
                  </a:lnTo>
                  <a:lnTo>
                    <a:pt x="138" y="398"/>
                  </a:lnTo>
                  <a:lnTo>
                    <a:pt x="0" y="2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38"/>
            <p:cNvSpPr/>
            <p:nvPr/>
          </p:nvSpPr>
          <p:spPr>
            <a:xfrm>
              <a:off x="6055350" y="2865125"/>
              <a:ext cx="166000" cy="117150"/>
            </a:xfrm>
            <a:custGeom>
              <a:rect b="b" l="l" r="r" t="t"/>
              <a:pathLst>
                <a:path extrusionOk="0" fill="none" h="4686" w="6640">
                  <a:moveTo>
                    <a:pt x="1" y="0"/>
                  </a:moveTo>
                  <a:lnTo>
                    <a:pt x="1" y="0"/>
                  </a:lnTo>
                  <a:lnTo>
                    <a:pt x="504" y="672"/>
                  </a:lnTo>
                  <a:lnTo>
                    <a:pt x="1038" y="1435"/>
                  </a:lnTo>
                  <a:lnTo>
                    <a:pt x="1603" y="2243"/>
                  </a:lnTo>
                  <a:lnTo>
                    <a:pt x="1878" y="2671"/>
                  </a:lnTo>
                  <a:lnTo>
                    <a:pt x="2137" y="3083"/>
                  </a:lnTo>
                  <a:lnTo>
                    <a:pt x="2137" y="3083"/>
                  </a:lnTo>
                  <a:lnTo>
                    <a:pt x="3175" y="3541"/>
                  </a:lnTo>
                  <a:lnTo>
                    <a:pt x="3175" y="3541"/>
                  </a:lnTo>
                  <a:lnTo>
                    <a:pt x="3740" y="3785"/>
                  </a:lnTo>
                  <a:lnTo>
                    <a:pt x="3740" y="3785"/>
                  </a:lnTo>
                  <a:lnTo>
                    <a:pt x="3938" y="3861"/>
                  </a:lnTo>
                  <a:lnTo>
                    <a:pt x="3938" y="3861"/>
                  </a:lnTo>
                  <a:lnTo>
                    <a:pt x="5372" y="4441"/>
                  </a:lnTo>
                  <a:lnTo>
                    <a:pt x="6013" y="4685"/>
                  </a:lnTo>
                  <a:lnTo>
                    <a:pt x="6639" y="3098"/>
                  </a:lnTo>
                  <a:lnTo>
                    <a:pt x="5662" y="2640"/>
                  </a:lnTo>
                  <a:lnTo>
                    <a:pt x="5662" y="2640"/>
                  </a:lnTo>
                  <a:lnTo>
                    <a:pt x="5403" y="3281"/>
                  </a:lnTo>
                  <a:lnTo>
                    <a:pt x="5113" y="3907"/>
                  </a:lnTo>
                  <a:lnTo>
                    <a:pt x="5113" y="3907"/>
                  </a:lnTo>
                  <a:lnTo>
                    <a:pt x="5098" y="3922"/>
                  </a:lnTo>
                  <a:lnTo>
                    <a:pt x="5098" y="3922"/>
                  </a:lnTo>
                  <a:lnTo>
                    <a:pt x="5098" y="3922"/>
                  </a:lnTo>
                  <a:lnTo>
                    <a:pt x="5082" y="3907"/>
                  </a:lnTo>
                  <a:lnTo>
                    <a:pt x="5082" y="3907"/>
                  </a:lnTo>
                  <a:lnTo>
                    <a:pt x="5311" y="3235"/>
                  </a:lnTo>
                  <a:lnTo>
                    <a:pt x="5540" y="259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38"/>
            <p:cNvSpPr/>
            <p:nvPr/>
          </p:nvSpPr>
          <p:spPr>
            <a:xfrm>
              <a:off x="6095800" y="2901350"/>
              <a:ext cx="16050" cy="15300"/>
            </a:xfrm>
            <a:custGeom>
              <a:rect b="b" l="l" r="r" t="t"/>
              <a:pathLst>
                <a:path extrusionOk="0" h="612" w="642">
                  <a:moveTo>
                    <a:pt x="321" y="1"/>
                  </a:moveTo>
                  <a:lnTo>
                    <a:pt x="214" y="184"/>
                  </a:lnTo>
                  <a:lnTo>
                    <a:pt x="0" y="230"/>
                  </a:lnTo>
                  <a:lnTo>
                    <a:pt x="138" y="398"/>
                  </a:lnTo>
                  <a:lnTo>
                    <a:pt x="122" y="611"/>
                  </a:lnTo>
                  <a:lnTo>
                    <a:pt x="122" y="611"/>
                  </a:lnTo>
                  <a:lnTo>
                    <a:pt x="321" y="535"/>
                  </a:lnTo>
                  <a:lnTo>
                    <a:pt x="519" y="611"/>
                  </a:lnTo>
                  <a:lnTo>
                    <a:pt x="519" y="611"/>
                  </a:lnTo>
                  <a:lnTo>
                    <a:pt x="504" y="398"/>
                  </a:lnTo>
                  <a:lnTo>
                    <a:pt x="641" y="230"/>
                  </a:lnTo>
                  <a:lnTo>
                    <a:pt x="443" y="184"/>
                  </a:lnTo>
                  <a:lnTo>
                    <a:pt x="32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38"/>
            <p:cNvSpPr/>
            <p:nvPr/>
          </p:nvSpPr>
          <p:spPr>
            <a:xfrm>
              <a:off x="6095800" y="2901350"/>
              <a:ext cx="16050" cy="15300"/>
            </a:xfrm>
            <a:custGeom>
              <a:rect b="b" l="l" r="r" t="t"/>
              <a:pathLst>
                <a:path extrusionOk="0" fill="none" h="612" w="642">
                  <a:moveTo>
                    <a:pt x="321" y="1"/>
                  </a:moveTo>
                  <a:lnTo>
                    <a:pt x="214" y="184"/>
                  </a:lnTo>
                  <a:lnTo>
                    <a:pt x="0" y="230"/>
                  </a:lnTo>
                  <a:lnTo>
                    <a:pt x="138" y="398"/>
                  </a:lnTo>
                  <a:lnTo>
                    <a:pt x="122" y="611"/>
                  </a:lnTo>
                  <a:lnTo>
                    <a:pt x="321" y="535"/>
                  </a:lnTo>
                  <a:lnTo>
                    <a:pt x="519" y="611"/>
                  </a:lnTo>
                  <a:lnTo>
                    <a:pt x="504" y="398"/>
                  </a:lnTo>
                  <a:lnTo>
                    <a:pt x="641" y="230"/>
                  </a:lnTo>
                  <a:lnTo>
                    <a:pt x="443" y="184"/>
                  </a:lnTo>
                  <a:lnTo>
                    <a:pt x="3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38"/>
            <p:cNvSpPr/>
            <p:nvPr/>
          </p:nvSpPr>
          <p:spPr>
            <a:xfrm>
              <a:off x="6182400" y="2929975"/>
              <a:ext cx="14525" cy="33225"/>
            </a:xfrm>
            <a:custGeom>
              <a:rect b="b" l="l" r="r" t="t"/>
              <a:pathLst>
                <a:path extrusionOk="0" h="1329" w="581">
                  <a:moveTo>
                    <a:pt x="458" y="0"/>
                  </a:moveTo>
                  <a:lnTo>
                    <a:pt x="229" y="641"/>
                  </a:lnTo>
                  <a:lnTo>
                    <a:pt x="0" y="1313"/>
                  </a:lnTo>
                  <a:lnTo>
                    <a:pt x="16" y="1328"/>
                  </a:lnTo>
                  <a:lnTo>
                    <a:pt x="31" y="1313"/>
                  </a:lnTo>
                  <a:lnTo>
                    <a:pt x="321" y="687"/>
                  </a:lnTo>
                  <a:lnTo>
                    <a:pt x="580" y="46"/>
                  </a:lnTo>
                  <a:lnTo>
                    <a:pt x="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38"/>
            <p:cNvSpPr/>
            <p:nvPr/>
          </p:nvSpPr>
          <p:spPr>
            <a:xfrm>
              <a:off x="6182400" y="2929975"/>
              <a:ext cx="14525" cy="33225"/>
            </a:xfrm>
            <a:custGeom>
              <a:rect b="b" l="l" r="r" t="t"/>
              <a:pathLst>
                <a:path extrusionOk="0" fill="none" h="1329" w="581">
                  <a:moveTo>
                    <a:pt x="458" y="0"/>
                  </a:moveTo>
                  <a:lnTo>
                    <a:pt x="458" y="0"/>
                  </a:lnTo>
                  <a:lnTo>
                    <a:pt x="229" y="641"/>
                  </a:lnTo>
                  <a:lnTo>
                    <a:pt x="0" y="1313"/>
                  </a:lnTo>
                  <a:lnTo>
                    <a:pt x="0" y="1313"/>
                  </a:lnTo>
                  <a:lnTo>
                    <a:pt x="16" y="1328"/>
                  </a:lnTo>
                  <a:lnTo>
                    <a:pt x="16" y="1328"/>
                  </a:lnTo>
                  <a:lnTo>
                    <a:pt x="16" y="1328"/>
                  </a:lnTo>
                  <a:lnTo>
                    <a:pt x="31" y="1313"/>
                  </a:lnTo>
                  <a:lnTo>
                    <a:pt x="31" y="1313"/>
                  </a:lnTo>
                  <a:lnTo>
                    <a:pt x="321" y="687"/>
                  </a:lnTo>
                  <a:lnTo>
                    <a:pt x="580" y="46"/>
                  </a:lnTo>
                  <a:lnTo>
                    <a:pt x="45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38"/>
            <p:cNvSpPr/>
            <p:nvPr/>
          </p:nvSpPr>
          <p:spPr>
            <a:xfrm>
              <a:off x="5766550" y="2811700"/>
              <a:ext cx="371625" cy="587175"/>
            </a:xfrm>
            <a:custGeom>
              <a:rect b="b" l="l" r="r" t="t"/>
              <a:pathLst>
                <a:path extrusionOk="0" h="23487" w="14865">
                  <a:moveTo>
                    <a:pt x="8165" y="1"/>
                  </a:moveTo>
                  <a:lnTo>
                    <a:pt x="7997" y="16"/>
                  </a:lnTo>
                  <a:lnTo>
                    <a:pt x="7814" y="47"/>
                  </a:lnTo>
                  <a:lnTo>
                    <a:pt x="7646" y="77"/>
                  </a:lnTo>
                  <a:lnTo>
                    <a:pt x="7478" y="123"/>
                  </a:lnTo>
                  <a:lnTo>
                    <a:pt x="7310" y="184"/>
                  </a:lnTo>
                  <a:lnTo>
                    <a:pt x="7143" y="260"/>
                  </a:lnTo>
                  <a:lnTo>
                    <a:pt x="6959" y="336"/>
                  </a:lnTo>
                  <a:lnTo>
                    <a:pt x="6792" y="413"/>
                  </a:lnTo>
                  <a:lnTo>
                    <a:pt x="6624" y="520"/>
                  </a:lnTo>
                  <a:lnTo>
                    <a:pt x="6441" y="626"/>
                  </a:lnTo>
                  <a:lnTo>
                    <a:pt x="6273" y="749"/>
                  </a:lnTo>
                  <a:lnTo>
                    <a:pt x="6105" y="871"/>
                  </a:lnTo>
                  <a:lnTo>
                    <a:pt x="5937" y="1023"/>
                  </a:lnTo>
                  <a:lnTo>
                    <a:pt x="5769" y="1176"/>
                  </a:lnTo>
                  <a:lnTo>
                    <a:pt x="5601" y="1344"/>
                  </a:lnTo>
                  <a:lnTo>
                    <a:pt x="5433" y="1527"/>
                  </a:lnTo>
                  <a:lnTo>
                    <a:pt x="5266" y="1725"/>
                  </a:lnTo>
                  <a:lnTo>
                    <a:pt x="5113" y="1954"/>
                  </a:lnTo>
                  <a:lnTo>
                    <a:pt x="4960" y="2198"/>
                  </a:lnTo>
                  <a:lnTo>
                    <a:pt x="4792" y="2458"/>
                  </a:lnTo>
                  <a:lnTo>
                    <a:pt x="4640" y="2732"/>
                  </a:lnTo>
                  <a:lnTo>
                    <a:pt x="4487" y="3038"/>
                  </a:lnTo>
                  <a:lnTo>
                    <a:pt x="4335" y="3343"/>
                  </a:lnTo>
                  <a:lnTo>
                    <a:pt x="4045" y="4014"/>
                  </a:lnTo>
                  <a:lnTo>
                    <a:pt x="3770" y="4747"/>
                  </a:lnTo>
                  <a:lnTo>
                    <a:pt x="3495" y="5525"/>
                  </a:lnTo>
                  <a:lnTo>
                    <a:pt x="3236" y="6349"/>
                  </a:lnTo>
                  <a:lnTo>
                    <a:pt x="2976" y="7204"/>
                  </a:lnTo>
                  <a:lnTo>
                    <a:pt x="2732" y="8104"/>
                  </a:lnTo>
                  <a:lnTo>
                    <a:pt x="2488" y="9020"/>
                  </a:lnTo>
                  <a:lnTo>
                    <a:pt x="2274" y="9950"/>
                  </a:lnTo>
                  <a:lnTo>
                    <a:pt x="2061" y="10912"/>
                  </a:lnTo>
                  <a:lnTo>
                    <a:pt x="1847" y="11873"/>
                  </a:lnTo>
                  <a:lnTo>
                    <a:pt x="1649" y="12835"/>
                  </a:lnTo>
                  <a:lnTo>
                    <a:pt x="1466" y="13781"/>
                  </a:lnTo>
                  <a:lnTo>
                    <a:pt x="1130" y="15658"/>
                  </a:lnTo>
                  <a:lnTo>
                    <a:pt x="840" y="17443"/>
                  </a:lnTo>
                  <a:lnTo>
                    <a:pt x="581" y="19091"/>
                  </a:lnTo>
                  <a:lnTo>
                    <a:pt x="382" y="20541"/>
                  </a:lnTo>
                  <a:lnTo>
                    <a:pt x="214" y="21762"/>
                  </a:lnTo>
                  <a:lnTo>
                    <a:pt x="92" y="22678"/>
                  </a:lnTo>
                  <a:lnTo>
                    <a:pt x="1" y="23486"/>
                  </a:lnTo>
                  <a:lnTo>
                    <a:pt x="92" y="23486"/>
                  </a:lnTo>
                  <a:lnTo>
                    <a:pt x="275" y="23425"/>
                  </a:lnTo>
                  <a:lnTo>
                    <a:pt x="504" y="23303"/>
                  </a:lnTo>
                  <a:lnTo>
                    <a:pt x="809" y="23135"/>
                  </a:lnTo>
                  <a:lnTo>
                    <a:pt x="1160" y="22922"/>
                  </a:lnTo>
                  <a:lnTo>
                    <a:pt x="1573" y="22662"/>
                  </a:lnTo>
                  <a:lnTo>
                    <a:pt x="2534" y="22021"/>
                  </a:lnTo>
                  <a:lnTo>
                    <a:pt x="3633" y="21258"/>
                  </a:lnTo>
                  <a:lnTo>
                    <a:pt x="4853" y="20389"/>
                  </a:lnTo>
                  <a:lnTo>
                    <a:pt x="6151" y="19458"/>
                  </a:lnTo>
                  <a:lnTo>
                    <a:pt x="7478" y="18496"/>
                  </a:lnTo>
                  <a:lnTo>
                    <a:pt x="10057" y="16573"/>
                  </a:lnTo>
                  <a:lnTo>
                    <a:pt x="12301" y="14895"/>
                  </a:lnTo>
                  <a:lnTo>
                    <a:pt x="14483" y="13247"/>
                  </a:lnTo>
                  <a:lnTo>
                    <a:pt x="13964" y="11339"/>
                  </a:lnTo>
                  <a:lnTo>
                    <a:pt x="14010" y="11248"/>
                  </a:lnTo>
                  <a:lnTo>
                    <a:pt x="14132" y="11019"/>
                  </a:lnTo>
                  <a:lnTo>
                    <a:pt x="14315" y="10652"/>
                  </a:lnTo>
                  <a:lnTo>
                    <a:pt x="14406" y="10424"/>
                  </a:lnTo>
                  <a:lnTo>
                    <a:pt x="14498" y="10179"/>
                  </a:lnTo>
                  <a:lnTo>
                    <a:pt x="14605" y="9905"/>
                  </a:lnTo>
                  <a:lnTo>
                    <a:pt x="14681" y="9615"/>
                  </a:lnTo>
                  <a:lnTo>
                    <a:pt x="14757" y="9325"/>
                  </a:lnTo>
                  <a:lnTo>
                    <a:pt x="14818" y="9004"/>
                  </a:lnTo>
                  <a:lnTo>
                    <a:pt x="14849" y="8684"/>
                  </a:lnTo>
                  <a:lnTo>
                    <a:pt x="14864" y="8363"/>
                  </a:lnTo>
                  <a:lnTo>
                    <a:pt x="14864" y="8028"/>
                  </a:lnTo>
                  <a:lnTo>
                    <a:pt x="14818" y="7707"/>
                  </a:lnTo>
                  <a:lnTo>
                    <a:pt x="14773" y="7509"/>
                  </a:lnTo>
                  <a:lnTo>
                    <a:pt x="14712" y="7310"/>
                  </a:lnTo>
                  <a:lnTo>
                    <a:pt x="14635" y="7082"/>
                  </a:lnTo>
                  <a:lnTo>
                    <a:pt x="14544" y="6853"/>
                  </a:lnTo>
                  <a:lnTo>
                    <a:pt x="14330" y="6380"/>
                  </a:lnTo>
                  <a:lnTo>
                    <a:pt x="14055" y="5876"/>
                  </a:lnTo>
                  <a:lnTo>
                    <a:pt x="13766" y="5342"/>
                  </a:lnTo>
                  <a:lnTo>
                    <a:pt x="13430" y="4808"/>
                  </a:lnTo>
                  <a:lnTo>
                    <a:pt x="13079" y="4274"/>
                  </a:lnTo>
                  <a:lnTo>
                    <a:pt x="12728" y="3755"/>
                  </a:lnTo>
                  <a:lnTo>
                    <a:pt x="12377" y="3251"/>
                  </a:lnTo>
                  <a:lnTo>
                    <a:pt x="12026" y="2778"/>
                  </a:lnTo>
                  <a:lnTo>
                    <a:pt x="11400" y="1939"/>
                  </a:lnTo>
                  <a:lnTo>
                    <a:pt x="10927" y="1344"/>
                  </a:lnTo>
                  <a:lnTo>
                    <a:pt x="10668" y="1038"/>
                  </a:lnTo>
                  <a:lnTo>
                    <a:pt x="10424" y="794"/>
                  </a:lnTo>
                  <a:lnTo>
                    <a:pt x="10149" y="596"/>
                  </a:lnTo>
                  <a:lnTo>
                    <a:pt x="9874" y="413"/>
                  </a:lnTo>
                  <a:lnTo>
                    <a:pt x="9584" y="260"/>
                  </a:lnTo>
                  <a:lnTo>
                    <a:pt x="9294" y="138"/>
                  </a:lnTo>
                  <a:lnTo>
                    <a:pt x="8974" y="62"/>
                  </a:lnTo>
                  <a:lnTo>
                    <a:pt x="8653" y="16"/>
                  </a:lnTo>
                  <a:lnTo>
                    <a:pt x="848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38"/>
            <p:cNvSpPr/>
            <p:nvPr/>
          </p:nvSpPr>
          <p:spPr>
            <a:xfrm>
              <a:off x="5766550" y="2811700"/>
              <a:ext cx="371625" cy="587175"/>
            </a:xfrm>
            <a:custGeom>
              <a:rect b="b" l="l" r="r" t="t"/>
              <a:pathLst>
                <a:path extrusionOk="0" fill="none" h="23487" w="14865">
                  <a:moveTo>
                    <a:pt x="13964" y="11339"/>
                  </a:moveTo>
                  <a:lnTo>
                    <a:pt x="14483" y="13247"/>
                  </a:lnTo>
                  <a:lnTo>
                    <a:pt x="14483" y="13247"/>
                  </a:lnTo>
                  <a:lnTo>
                    <a:pt x="12301" y="14895"/>
                  </a:lnTo>
                  <a:lnTo>
                    <a:pt x="10057" y="16573"/>
                  </a:lnTo>
                  <a:lnTo>
                    <a:pt x="7478" y="18496"/>
                  </a:lnTo>
                  <a:lnTo>
                    <a:pt x="6151" y="19458"/>
                  </a:lnTo>
                  <a:lnTo>
                    <a:pt x="4853" y="20389"/>
                  </a:lnTo>
                  <a:lnTo>
                    <a:pt x="3633" y="21258"/>
                  </a:lnTo>
                  <a:lnTo>
                    <a:pt x="2534" y="22021"/>
                  </a:lnTo>
                  <a:lnTo>
                    <a:pt x="1573" y="22662"/>
                  </a:lnTo>
                  <a:lnTo>
                    <a:pt x="1160" y="22922"/>
                  </a:lnTo>
                  <a:lnTo>
                    <a:pt x="809" y="23135"/>
                  </a:lnTo>
                  <a:lnTo>
                    <a:pt x="504" y="23303"/>
                  </a:lnTo>
                  <a:lnTo>
                    <a:pt x="275" y="23425"/>
                  </a:lnTo>
                  <a:lnTo>
                    <a:pt x="92" y="23486"/>
                  </a:lnTo>
                  <a:lnTo>
                    <a:pt x="46" y="23486"/>
                  </a:lnTo>
                  <a:lnTo>
                    <a:pt x="1" y="23486"/>
                  </a:lnTo>
                  <a:lnTo>
                    <a:pt x="1" y="23486"/>
                  </a:lnTo>
                  <a:lnTo>
                    <a:pt x="92" y="22678"/>
                  </a:lnTo>
                  <a:lnTo>
                    <a:pt x="214" y="21762"/>
                  </a:lnTo>
                  <a:lnTo>
                    <a:pt x="382" y="20541"/>
                  </a:lnTo>
                  <a:lnTo>
                    <a:pt x="581" y="19091"/>
                  </a:lnTo>
                  <a:lnTo>
                    <a:pt x="840" y="17443"/>
                  </a:lnTo>
                  <a:lnTo>
                    <a:pt x="1130" y="15658"/>
                  </a:lnTo>
                  <a:lnTo>
                    <a:pt x="1466" y="13781"/>
                  </a:lnTo>
                  <a:lnTo>
                    <a:pt x="1649" y="12835"/>
                  </a:lnTo>
                  <a:lnTo>
                    <a:pt x="1847" y="11873"/>
                  </a:lnTo>
                  <a:lnTo>
                    <a:pt x="2061" y="10912"/>
                  </a:lnTo>
                  <a:lnTo>
                    <a:pt x="2274" y="9950"/>
                  </a:lnTo>
                  <a:lnTo>
                    <a:pt x="2488" y="9020"/>
                  </a:lnTo>
                  <a:lnTo>
                    <a:pt x="2732" y="8104"/>
                  </a:lnTo>
                  <a:lnTo>
                    <a:pt x="2976" y="7204"/>
                  </a:lnTo>
                  <a:lnTo>
                    <a:pt x="3236" y="6349"/>
                  </a:lnTo>
                  <a:lnTo>
                    <a:pt x="3495" y="5525"/>
                  </a:lnTo>
                  <a:lnTo>
                    <a:pt x="3770" y="4747"/>
                  </a:lnTo>
                  <a:lnTo>
                    <a:pt x="4045" y="4014"/>
                  </a:lnTo>
                  <a:lnTo>
                    <a:pt x="4335" y="3343"/>
                  </a:lnTo>
                  <a:lnTo>
                    <a:pt x="4487" y="3038"/>
                  </a:lnTo>
                  <a:lnTo>
                    <a:pt x="4640" y="2732"/>
                  </a:lnTo>
                  <a:lnTo>
                    <a:pt x="4792" y="2458"/>
                  </a:lnTo>
                  <a:lnTo>
                    <a:pt x="4960" y="2198"/>
                  </a:lnTo>
                  <a:lnTo>
                    <a:pt x="5113" y="1954"/>
                  </a:lnTo>
                  <a:lnTo>
                    <a:pt x="5266" y="1725"/>
                  </a:lnTo>
                  <a:lnTo>
                    <a:pt x="5433" y="1527"/>
                  </a:lnTo>
                  <a:lnTo>
                    <a:pt x="5601" y="1344"/>
                  </a:lnTo>
                  <a:lnTo>
                    <a:pt x="5601" y="1344"/>
                  </a:lnTo>
                  <a:lnTo>
                    <a:pt x="5769" y="1176"/>
                  </a:lnTo>
                  <a:lnTo>
                    <a:pt x="5937" y="1023"/>
                  </a:lnTo>
                  <a:lnTo>
                    <a:pt x="6105" y="871"/>
                  </a:lnTo>
                  <a:lnTo>
                    <a:pt x="6273" y="749"/>
                  </a:lnTo>
                  <a:lnTo>
                    <a:pt x="6441" y="626"/>
                  </a:lnTo>
                  <a:lnTo>
                    <a:pt x="6624" y="520"/>
                  </a:lnTo>
                  <a:lnTo>
                    <a:pt x="6792" y="413"/>
                  </a:lnTo>
                  <a:lnTo>
                    <a:pt x="6959" y="336"/>
                  </a:lnTo>
                  <a:lnTo>
                    <a:pt x="7143" y="260"/>
                  </a:lnTo>
                  <a:lnTo>
                    <a:pt x="7310" y="184"/>
                  </a:lnTo>
                  <a:lnTo>
                    <a:pt x="7478" y="123"/>
                  </a:lnTo>
                  <a:lnTo>
                    <a:pt x="7646" y="77"/>
                  </a:lnTo>
                  <a:lnTo>
                    <a:pt x="7814" y="47"/>
                  </a:lnTo>
                  <a:lnTo>
                    <a:pt x="7997" y="16"/>
                  </a:lnTo>
                  <a:lnTo>
                    <a:pt x="8165" y="1"/>
                  </a:lnTo>
                  <a:lnTo>
                    <a:pt x="8318" y="1"/>
                  </a:lnTo>
                  <a:lnTo>
                    <a:pt x="8485" y="1"/>
                  </a:lnTo>
                  <a:lnTo>
                    <a:pt x="8653" y="16"/>
                  </a:lnTo>
                  <a:lnTo>
                    <a:pt x="8974" y="62"/>
                  </a:lnTo>
                  <a:lnTo>
                    <a:pt x="9294" y="138"/>
                  </a:lnTo>
                  <a:lnTo>
                    <a:pt x="9584" y="260"/>
                  </a:lnTo>
                  <a:lnTo>
                    <a:pt x="9874" y="413"/>
                  </a:lnTo>
                  <a:lnTo>
                    <a:pt x="10149" y="596"/>
                  </a:lnTo>
                  <a:lnTo>
                    <a:pt x="10424" y="794"/>
                  </a:lnTo>
                  <a:lnTo>
                    <a:pt x="10668" y="1038"/>
                  </a:lnTo>
                  <a:lnTo>
                    <a:pt x="10668" y="1038"/>
                  </a:lnTo>
                  <a:lnTo>
                    <a:pt x="10927" y="1344"/>
                  </a:lnTo>
                  <a:lnTo>
                    <a:pt x="11400" y="1939"/>
                  </a:lnTo>
                  <a:lnTo>
                    <a:pt x="12026" y="2778"/>
                  </a:lnTo>
                  <a:lnTo>
                    <a:pt x="12377" y="3251"/>
                  </a:lnTo>
                  <a:lnTo>
                    <a:pt x="12728" y="3755"/>
                  </a:lnTo>
                  <a:lnTo>
                    <a:pt x="13079" y="4274"/>
                  </a:lnTo>
                  <a:lnTo>
                    <a:pt x="13430" y="4808"/>
                  </a:lnTo>
                  <a:lnTo>
                    <a:pt x="13766" y="5342"/>
                  </a:lnTo>
                  <a:lnTo>
                    <a:pt x="14055" y="5876"/>
                  </a:lnTo>
                  <a:lnTo>
                    <a:pt x="14330" y="6380"/>
                  </a:lnTo>
                  <a:lnTo>
                    <a:pt x="14544" y="6853"/>
                  </a:lnTo>
                  <a:lnTo>
                    <a:pt x="14635" y="7082"/>
                  </a:lnTo>
                  <a:lnTo>
                    <a:pt x="14712" y="7310"/>
                  </a:lnTo>
                  <a:lnTo>
                    <a:pt x="14773" y="7509"/>
                  </a:lnTo>
                  <a:lnTo>
                    <a:pt x="14818" y="7707"/>
                  </a:lnTo>
                  <a:lnTo>
                    <a:pt x="14818" y="7707"/>
                  </a:lnTo>
                  <a:lnTo>
                    <a:pt x="14864" y="8028"/>
                  </a:lnTo>
                  <a:lnTo>
                    <a:pt x="14864" y="8363"/>
                  </a:lnTo>
                  <a:lnTo>
                    <a:pt x="14849" y="8684"/>
                  </a:lnTo>
                  <a:lnTo>
                    <a:pt x="14818" y="9004"/>
                  </a:lnTo>
                  <a:lnTo>
                    <a:pt x="14757" y="9325"/>
                  </a:lnTo>
                  <a:lnTo>
                    <a:pt x="14681" y="9615"/>
                  </a:lnTo>
                  <a:lnTo>
                    <a:pt x="14605" y="9905"/>
                  </a:lnTo>
                  <a:lnTo>
                    <a:pt x="14498" y="10179"/>
                  </a:lnTo>
                  <a:lnTo>
                    <a:pt x="14406" y="10424"/>
                  </a:lnTo>
                  <a:lnTo>
                    <a:pt x="14315" y="10652"/>
                  </a:lnTo>
                  <a:lnTo>
                    <a:pt x="14132" y="11019"/>
                  </a:lnTo>
                  <a:lnTo>
                    <a:pt x="14010" y="11248"/>
                  </a:lnTo>
                  <a:lnTo>
                    <a:pt x="13964" y="1133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38"/>
            <p:cNvSpPr/>
            <p:nvPr/>
          </p:nvSpPr>
          <p:spPr>
            <a:xfrm>
              <a:off x="6067950" y="2880750"/>
              <a:ext cx="41225" cy="61850"/>
            </a:xfrm>
            <a:custGeom>
              <a:rect b="b" l="l" r="r" t="t"/>
              <a:pathLst>
                <a:path extrusionOk="0" h="2474" w="1649">
                  <a:moveTo>
                    <a:pt x="0" y="1"/>
                  </a:moveTo>
                  <a:lnTo>
                    <a:pt x="0" y="16"/>
                  </a:lnTo>
                  <a:lnTo>
                    <a:pt x="199" y="321"/>
                  </a:lnTo>
                  <a:lnTo>
                    <a:pt x="397" y="627"/>
                  </a:lnTo>
                  <a:lnTo>
                    <a:pt x="794" y="1252"/>
                  </a:lnTo>
                  <a:lnTo>
                    <a:pt x="1618" y="2458"/>
                  </a:lnTo>
                  <a:lnTo>
                    <a:pt x="1633" y="2473"/>
                  </a:lnTo>
                  <a:lnTo>
                    <a:pt x="1648" y="2458"/>
                  </a:lnTo>
                  <a:lnTo>
                    <a:pt x="1648" y="2443"/>
                  </a:lnTo>
                  <a:lnTo>
                    <a:pt x="1313" y="1878"/>
                  </a:lnTo>
                  <a:lnTo>
                    <a:pt x="962" y="1313"/>
                  </a:lnTo>
                  <a:lnTo>
                    <a:pt x="885" y="1100"/>
                  </a:lnTo>
                  <a:lnTo>
                    <a:pt x="779" y="901"/>
                  </a:lnTo>
                  <a:lnTo>
                    <a:pt x="626" y="611"/>
                  </a:lnTo>
                  <a:lnTo>
                    <a:pt x="489" y="306"/>
                  </a:lnTo>
                  <a:lnTo>
                    <a:pt x="473" y="291"/>
                  </a:lnTo>
                  <a:lnTo>
                    <a:pt x="458" y="306"/>
                  </a:lnTo>
                  <a:lnTo>
                    <a:pt x="473" y="321"/>
                  </a:lnTo>
                  <a:lnTo>
                    <a:pt x="596" y="627"/>
                  </a:lnTo>
                  <a:lnTo>
                    <a:pt x="718" y="917"/>
                  </a:lnTo>
                  <a:lnTo>
                    <a:pt x="733" y="962"/>
                  </a:lnTo>
                  <a:lnTo>
                    <a:pt x="458" y="581"/>
                  </a:lnTo>
                  <a:lnTo>
                    <a:pt x="245" y="291"/>
                  </a:lnTo>
                  <a:lnTo>
                    <a:pt x="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38"/>
            <p:cNvSpPr/>
            <p:nvPr/>
          </p:nvSpPr>
          <p:spPr>
            <a:xfrm>
              <a:off x="5963425" y="2837650"/>
              <a:ext cx="16025" cy="15275"/>
            </a:xfrm>
            <a:custGeom>
              <a:rect b="b" l="l" r="r" t="t"/>
              <a:pathLst>
                <a:path extrusionOk="0" h="611" w="641">
                  <a:moveTo>
                    <a:pt x="321" y="0"/>
                  </a:moveTo>
                  <a:lnTo>
                    <a:pt x="214" y="168"/>
                  </a:lnTo>
                  <a:lnTo>
                    <a:pt x="0" y="229"/>
                  </a:lnTo>
                  <a:lnTo>
                    <a:pt x="137" y="397"/>
                  </a:lnTo>
                  <a:lnTo>
                    <a:pt x="122" y="611"/>
                  </a:lnTo>
                  <a:lnTo>
                    <a:pt x="321" y="535"/>
                  </a:lnTo>
                  <a:lnTo>
                    <a:pt x="519" y="611"/>
                  </a:lnTo>
                  <a:lnTo>
                    <a:pt x="504" y="397"/>
                  </a:lnTo>
                  <a:lnTo>
                    <a:pt x="641" y="229"/>
                  </a:lnTo>
                  <a:lnTo>
                    <a:pt x="443" y="168"/>
                  </a:lnTo>
                  <a:lnTo>
                    <a:pt x="3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38"/>
            <p:cNvSpPr/>
            <p:nvPr/>
          </p:nvSpPr>
          <p:spPr>
            <a:xfrm>
              <a:off x="5963425" y="2837650"/>
              <a:ext cx="16025" cy="15275"/>
            </a:xfrm>
            <a:custGeom>
              <a:rect b="b" l="l" r="r" t="t"/>
              <a:pathLst>
                <a:path extrusionOk="0" fill="none" h="611" w="641">
                  <a:moveTo>
                    <a:pt x="321" y="0"/>
                  </a:moveTo>
                  <a:lnTo>
                    <a:pt x="214" y="168"/>
                  </a:lnTo>
                  <a:lnTo>
                    <a:pt x="0" y="229"/>
                  </a:lnTo>
                  <a:lnTo>
                    <a:pt x="137" y="397"/>
                  </a:lnTo>
                  <a:lnTo>
                    <a:pt x="122" y="611"/>
                  </a:lnTo>
                  <a:lnTo>
                    <a:pt x="321" y="535"/>
                  </a:lnTo>
                  <a:lnTo>
                    <a:pt x="519" y="611"/>
                  </a:lnTo>
                  <a:lnTo>
                    <a:pt x="504" y="397"/>
                  </a:lnTo>
                  <a:lnTo>
                    <a:pt x="641" y="229"/>
                  </a:lnTo>
                  <a:lnTo>
                    <a:pt x="443" y="168"/>
                  </a:lnTo>
                  <a:lnTo>
                    <a:pt x="3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38"/>
            <p:cNvSpPr/>
            <p:nvPr/>
          </p:nvSpPr>
          <p:spPr>
            <a:xfrm>
              <a:off x="5963425" y="2963550"/>
              <a:ext cx="16025" cy="14900"/>
            </a:xfrm>
            <a:custGeom>
              <a:rect b="b" l="l" r="r" t="t"/>
              <a:pathLst>
                <a:path extrusionOk="0" h="596" w="641">
                  <a:moveTo>
                    <a:pt x="321" y="0"/>
                  </a:moveTo>
                  <a:lnTo>
                    <a:pt x="214" y="168"/>
                  </a:lnTo>
                  <a:lnTo>
                    <a:pt x="0" y="229"/>
                  </a:lnTo>
                  <a:lnTo>
                    <a:pt x="137" y="397"/>
                  </a:lnTo>
                  <a:lnTo>
                    <a:pt x="122" y="596"/>
                  </a:lnTo>
                  <a:lnTo>
                    <a:pt x="321" y="519"/>
                  </a:lnTo>
                  <a:lnTo>
                    <a:pt x="519" y="596"/>
                  </a:lnTo>
                  <a:lnTo>
                    <a:pt x="504" y="397"/>
                  </a:lnTo>
                  <a:lnTo>
                    <a:pt x="641" y="229"/>
                  </a:lnTo>
                  <a:lnTo>
                    <a:pt x="443" y="168"/>
                  </a:lnTo>
                  <a:lnTo>
                    <a:pt x="3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38"/>
            <p:cNvSpPr/>
            <p:nvPr/>
          </p:nvSpPr>
          <p:spPr>
            <a:xfrm>
              <a:off x="5963425" y="2963550"/>
              <a:ext cx="16025" cy="14900"/>
            </a:xfrm>
            <a:custGeom>
              <a:rect b="b" l="l" r="r" t="t"/>
              <a:pathLst>
                <a:path extrusionOk="0" fill="none" h="596" w="641">
                  <a:moveTo>
                    <a:pt x="321" y="0"/>
                  </a:moveTo>
                  <a:lnTo>
                    <a:pt x="214" y="168"/>
                  </a:lnTo>
                  <a:lnTo>
                    <a:pt x="0" y="229"/>
                  </a:lnTo>
                  <a:lnTo>
                    <a:pt x="137" y="397"/>
                  </a:lnTo>
                  <a:lnTo>
                    <a:pt x="122" y="596"/>
                  </a:lnTo>
                  <a:lnTo>
                    <a:pt x="321" y="519"/>
                  </a:lnTo>
                  <a:lnTo>
                    <a:pt x="519" y="596"/>
                  </a:lnTo>
                  <a:lnTo>
                    <a:pt x="504" y="397"/>
                  </a:lnTo>
                  <a:lnTo>
                    <a:pt x="641" y="229"/>
                  </a:lnTo>
                  <a:lnTo>
                    <a:pt x="443" y="168"/>
                  </a:lnTo>
                  <a:lnTo>
                    <a:pt x="3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38"/>
            <p:cNvSpPr/>
            <p:nvPr/>
          </p:nvSpPr>
          <p:spPr>
            <a:xfrm>
              <a:off x="6051925" y="2963550"/>
              <a:ext cx="15675" cy="14900"/>
            </a:xfrm>
            <a:custGeom>
              <a:rect b="b" l="l" r="r" t="t"/>
              <a:pathLst>
                <a:path extrusionOk="0" h="596" w="627">
                  <a:moveTo>
                    <a:pt x="306" y="0"/>
                  </a:moveTo>
                  <a:lnTo>
                    <a:pt x="199" y="168"/>
                  </a:lnTo>
                  <a:lnTo>
                    <a:pt x="0" y="229"/>
                  </a:lnTo>
                  <a:lnTo>
                    <a:pt x="123" y="397"/>
                  </a:lnTo>
                  <a:lnTo>
                    <a:pt x="123" y="596"/>
                  </a:lnTo>
                  <a:lnTo>
                    <a:pt x="306" y="519"/>
                  </a:lnTo>
                  <a:lnTo>
                    <a:pt x="504" y="596"/>
                  </a:lnTo>
                  <a:lnTo>
                    <a:pt x="504" y="397"/>
                  </a:lnTo>
                  <a:lnTo>
                    <a:pt x="626" y="229"/>
                  </a:lnTo>
                  <a:lnTo>
                    <a:pt x="428" y="168"/>
                  </a:lnTo>
                  <a:lnTo>
                    <a:pt x="3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38"/>
            <p:cNvSpPr/>
            <p:nvPr/>
          </p:nvSpPr>
          <p:spPr>
            <a:xfrm>
              <a:off x="6051925" y="2963550"/>
              <a:ext cx="15675" cy="14900"/>
            </a:xfrm>
            <a:custGeom>
              <a:rect b="b" l="l" r="r" t="t"/>
              <a:pathLst>
                <a:path extrusionOk="0" fill="none" h="596" w="627">
                  <a:moveTo>
                    <a:pt x="306" y="0"/>
                  </a:moveTo>
                  <a:lnTo>
                    <a:pt x="199" y="168"/>
                  </a:lnTo>
                  <a:lnTo>
                    <a:pt x="0" y="229"/>
                  </a:lnTo>
                  <a:lnTo>
                    <a:pt x="123" y="397"/>
                  </a:lnTo>
                  <a:lnTo>
                    <a:pt x="123" y="596"/>
                  </a:lnTo>
                  <a:lnTo>
                    <a:pt x="306" y="519"/>
                  </a:lnTo>
                  <a:lnTo>
                    <a:pt x="504" y="596"/>
                  </a:lnTo>
                  <a:lnTo>
                    <a:pt x="504" y="397"/>
                  </a:lnTo>
                  <a:lnTo>
                    <a:pt x="626" y="229"/>
                  </a:lnTo>
                  <a:lnTo>
                    <a:pt x="428" y="168"/>
                  </a:lnTo>
                  <a:lnTo>
                    <a:pt x="3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38"/>
            <p:cNvSpPr/>
            <p:nvPr/>
          </p:nvSpPr>
          <p:spPr>
            <a:xfrm>
              <a:off x="5929075" y="2905950"/>
              <a:ext cx="6125" cy="10700"/>
            </a:xfrm>
            <a:custGeom>
              <a:rect b="b" l="l" r="r" t="t"/>
              <a:pathLst>
                <a:path extrusionOk="0" h="428" w="245">
                  <a:moveTo>
                    <a:pt x="77" y="0"/>
                  </a:moveTo>
                  <a:lnTo>
                    <a:pt x="1" y="366"/>
                  </a:lnTo>
                  <a:lnTo>
                    <a:pt x="1" y="382"/>
                  </a:lnTo>
                  <a:lnTo>
                    <a:pt x="123" y="427"/>
                  </a:lnTo>
                  <a:lnTo>
                    <a:pt x="123" y="214"/>
                  </a:lnTo>
                  <a:lnTo>
                    <a:pt x="245" y="46"/>
                  </a:lnTo>
                  <a:lnTo>
                    <a:pt x="7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38"/>
            <p:cNvSpPr/>
            <p:nvPr/>
          </p:nvSpPr>
          <p:spPr>
            <a:xfrm>
              <a:off x="5929075" y="2905950"/>
              <a:ext cx="6125" cy="10700"/>
            </a:xfrm>
            <a:custGeom>
              <a:rect b="b" l="l" r="r" t="t"/>
              <a:pathLst>
                <a:path extrusionOk="0" fill="none" h="428" w="245">
                  <a:moveTo>
                    <a:pt x="77" y="0"/>
                  </a:moveTo>
                  <a:lnTo>
                    <a:pt x="77" y="0"/>
                  </a:lnTo>
                  <a:lnTo>
                    <a:pt x="1" y="366"/>
                  </a:lnTo>
                  <a:lnTo>
                    <a:pt x="1" y="366"/>
                  </a:lnTo>
                  <a:lnTo>
                    <a:pt x="1" y="366"/>
                  </a:lnTo>
                  <a:lnTo>
                    <a:pt x="1" y="382"/>
                  </a:lnTo>
                  <a:lnTo>
                    <a:pt x="123" y="427"/>
                  </a:lnTo>
                  <a:lnTo>
                    <a:pt x="123" y="214"/>
                  </a:lnTo>
                  <a:lnTo>
                    <a:pt x="245" y="46"/>
                  </a:lnTo>
                  <a:lnTo>
                    <a:pt x="7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38"/>
            <p:cNvSpPr/>
            <p:nvPr/>
          </p:nvSpPr>
          <p:spPr>
            <a:xfrm>
              <a:off x="6007675" y="2901350"/>
              <a:ext cx="16050" cy="15300"/>
            </a:xfrm>
            <a:custGeom>
              <a:rect b="b" l="l" r="r" t="t"/>
              <a:pathLst>
                <a:path extrusionOk="0" h="612" w="642">
                  <a:moveTo>
                    <a:pt x="321" y="1"/>
                  </a:moveTo>
                  <a:lnTo>
                    <a:pt x="199" y="184"/>
                  </a:lnTo>
                  <a:lnTo>
                    <a:pt x="0" y="230"/>
                  </a:lnTo>
                  <a:lnTo>
                    <a:pt x="138" y="398"/>
                  </a:lnTo>
                  <a:lnTo>
                    <a:pt x="122" y="611"/>
                  </a:lnTo>
                  <a:lnTo>
                    <a:pt x="122" y="611"/>
                  </a:lnTo>
                  <a:lnTo>
                    <a:pt x="321" y="535"/>
                  </a:lnTo>
                  <a:lnTo>
                    <a:pt x="519" y="611"/>
                  </a:lnTo>
                  <a:lnTo>
                    <a:pt x="504" y="398"/>
                  </a:lnTo>
                  <a:lnTo>
                    <a:pt x="641" y="230"/>
                  </a:lnTo>
                  <a:lnTo>
                    <a:pt x="428" y="184"/>
                  </a:lnTo>
                  <a:lnTo>
                    <a:pt x="3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38"/>
            <p:cNvSpPr/>
            <p:nvPr/>
          </p:nvSpPr>
          <p:spPr>
            <a:xfrm>
              <a:off x="6007675" y="2901350"/>
              <a:ext cx="16050" cy="15300"/>
            </a:xfrm>
            <a:custGeom>
              <a:rect b="b" l="l" r="r" t="t"/>
              <a:pathLst>
                <a:path extrusionOk="0" fill="none" h="612" w="642">
                  <a:moveTo>
                    <a:pt x="321" y="1"/>
                  </a:moveTo>
                  <a:lnTo>
                    <a:pt x="199" y="184"/>
                  </a:lnTo>
                  <a:lnTo>
                    <a:pt x="0" y="230"/>
                  </a:lnTo>
                  <a:lnTo>
                    <a:pt x="138" y="398"/>
                  </a:lnTo>
                  <a:lnTo>
                    <a:pt x="122" y="611"/>
                  </a:lnTo>
                  <a:lnTo>
                    <a:pt x="321" y="535"/>
                  </a:lnTo>
                  <a:lnTo>
                    <a:pt x="519" y="611"/>
                  </a:lnTo>
                  <a:lnTo>
                    <a:pt x="504" y="398"/>
                  </a:lnTo>
                  <a:lnTo>
                    <a:pt x="641" y="230"/>
                  </a:lnTo>
                  <a:lnTo>
                    <a:pt x="428" y="184"/>
                  </a:lnTo>
                  <a:lnTo>
                    <a:pt x="3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38"/>
            <p:cNvSpPr/>
            <p:nvPr/>
          </p:nvSpPr>
          <p:spPr>
            <a:xfrm>
              <a:off x="5875275" y="3089075"/>
              <a:ext cx="16050" cy="15275"/>
            </a:xfrm>
            <a:custGeom>
              <a:rect b="b" l="l" r="r" t="t"/>
              <a:pathLst>
                <a:path extrusionOk="0" h="611" w="642">
                  <a:moveTo>
                    <a:pt x="321" y="0"/>
                  </a:moveTo>
                  <a:lnTo>
                    <a:pt x="199" y="183"/>
                  </a:lnTo>
                  <a:lnTo>
                    <a:pt x="1" y="229"/>
                  </a:lnTo>
                  <a:lnTo>
                    <a:pt x="138" y="397"/>
                  </a:lnTo>
                  <a:lnTo>
                    <a:pt x="123" y="610"/>
                  </a:lnTo>
                  <a:lnTo>
                    <a:pt x="321" y="534"/>
                  </a:lnTo>
                  <a:lnTo>
                    <a:pt x="520" y="610"/>
                  </a:lnTo>
                  <a:lnTo>
                    <a:pt x="504" y="397"/>
                  </a:lnTo>
                  <a:lnTo>
                    <a:pt x="642" y="229"/>
                  </a:lnTo>
                  <a:lnTo>
                    <a:pt x="428" y="183"/>
                  </a:lnTo>
                  <a:lnTo>
                    <a:pt x="3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38"/>
            <p:cNvSpPr/>
            <p:nvPr/>
          </p:nvSpPr>
          <p:spPr>
            <a:xfrm>
              <a:off x="5875275" y="3089075"/>
              <a:ext cx="16050" cy="15275"/>
            </a:xfrm>
            <a:custGeom>
              <a:rect b="b" l="l" r="r" t="t"/>
              <a:pathLst>
                <a:path extrusionOk="0" fill="none" h="611" w="642">
                  <a:moveTo>
                    <a:pt x="321" y="0"/>
                  </a:moveTo>
                  <a:lnTo>
                    <a:pt x="199" y="183"/>
                  </a:lnTo>
                  <a:lnTo>
                    <a:pt x="1" y="229"/>
                  </a:lnTo>
                  <a:lnTo>
                    <a:pt x="138" y="397"/>
                  </a:lnTo>
                  <a:lnTo>
                    <a:pt x="123" y="610"/>
                  </a:lnTo>
                  <a:lnTo>
                    <a:pt x="321" y="534"/>
                  </a:lnTo>
                  <a:lnTo>
                    <a:pt x="520" y="610"/>
                  </a:lnTo>
                  <a:lnTo>
                    <a:pt x="504" y="397"/>
                  </a:lnTo>
                  <a:lnTo>
                    <a:pt x="642" y="229"/>
                  </a:lnTo>
                  <a:lnTo>
                    <a:pt x="428" y="183"/>
                  </a:lnTo>
                  <a:lnTo>
                    <a:pt x="3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38"/>
            <p:cNvSpPr/>
            <p:nvPr/>
          </p:nvSpPr>
          <p:spPr>
            <a:xfrm>
              <a:off x="5963425" y="3089075"/>
              <a:ext cx="16025" cy="15275"/>
            </a:xfrm>
            <a:custGeom>
              <a:rect b="b" l="l" r="r" t="t"/>
              <a:pathLst>
                <a:path extrusionOk="0" h="611" w="641">
                  <a:moveTo>
                    <a:pt x="321" y="0"/>
                  </a:moveTo>
                  <a:lnTo>
                    <a:pt x="214" y="183"/>
                  </a:lnTo>
                  <a:lnTo>
                    <a:pt x="0" y="229"/>
                  </a:lnTo>
                  <a:lnTo>
                    <a:pt x="137" y="397"/>
                  </a:lnTo>
                  <a:lnTo>
                    <a:pt x="122" y="610"/>
                  </a:lnTo>
                  <a:lnTo>
                    <a:pt x="122" y="610"/>
                  </a:lnTo>
                  <a:lnTo>
                    <a:pt x="321" y="534"/>
                  </a:lnTo>
                  <a:lnTo>
                    <a:pt x="519" y="610"/>
                  </a:lnTo>
                  <a:lnTo>
                    <a:pt x="504" y="397"/>
                  </a:lnTo>
                  <a:lnTo>
                    <a:pt x="641" y="229"/>
                  </a:lnTo>
                  <a:lnTo>
                    <a:pt x="443" y="183"/>
                  </a:lnTo>
                  <a:lnTo>
                    <a:pt x="3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38"/>
            <p:cNvSpPr/>
            <p:nvPr/>
          </p:nvSpPr>
          <p:spPr>
            <a:xfrm>
              <a:off x="5963425" y="3089075"/>
              <a:ext cx="16025" cy="15275"/>
            </a:xfrm>
            <a:custGeom>
              <a:rect b="b" l="l" r="r" t="t"/>
              <a:pathLst>
                <a:path extrusionOk="0" fill="none" h="611" w="641">
                  <a:moveTo>
                    <a:pt x="321" y="0"/>
                  </a:moveTo>
                  <a:lnTo>
                    <a:pt x="214" y="183"/>
                  </a:lnTo>
                  <a:lnTo>
                    <a:pt x="0" y="229"/>
                  </a:lnTo>
                  <a:lnTo>
                    <a:pt x="137" y="397"/>
                  </a:lnTo>
                  <a:lnTo>
                    <a:pt x="122" y="610"/>
                  </a:lnTo>
                  <a:lnTo>
                    <a:pt x="321" y="534"/>
                  </a:lnTo>
                  <a:lnTo>
                    <a:pt x="519" y="610"/>
                  </a:lnTo>
                  <a:lnTo>
                    <a:pt x="504" y="397"/>
                  </a:lnTo>
                  <a:lnTo>
                    <a:pt x="641" y="229"/>
                  </a:lnTo>
                  <a:lnTo>
                    <a:pt x="443" y="183"/>
                  </a:lnTo>
                  <a:lnTo>
                    <a:pt x="3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38"/>
            <p:cNvSpPr/>
            <p:nvPr/>
          </p:nvSpPr>
          <p:spPr>
            <a:xfrm>
              <a:off x="6051925" y="3089075"/>
              <a:ext cx="15675" cy="15275"/>
            </a:xfrm>
            <a:custGeom>
              <a:rect b="b" l="l" r="r" t="t"/>
              <a:pathLst>
                <a:path extrusionOk="0" h="611" w="627">
                  <a:moveTo>
                    <a:pt x="306" y="0"/>
                  </a:moveTo>
                  <a:lnTo>
                    <a:pt x="199" y="183"/>
                  </a:lnTo>
                  <a:lnTo>
                    <a:pt x="0" y="229"/>
                  </a:lnTo>
                  <a:lnTo>
                    <a:pt x="123" y="397"/>
                  </a:lnTo>
                  <a:lnTo>
                    <a:pt x="123" y="610"/>
                  </a:lnTo>
                  <a:lnTo>
                    <a:pt x="306" y="534"/>
                  </a:lnTo>
                  <a:lnTo>
                    <a:pt x="504" y="610"/>
                  </a:lnTo>
                  <a:lnTo>
                    <a:pt x="504" y="397"/>
                  </a:lnTo>
                  <a:lnTo>
                    <a:pt x="626" y="229"/>
                  </a:lnTo>
                  <a:lnTo>
                    <a:pt x="428" y="183"/>
                  </a:lnTo>
                  <a:lnTo>
                    <a:pt x="3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38"/>
            <p:cNvSpPr/>
            <p:nvPr/>
          </p:nvSpPr>
          <p:spPr>
            <a:xfrm>
              <a:off x="6051925" y="3089075"/>
              <a:ext cx="15675" cy="15275"/>
            </a:xfrm>
            <a:custGeom>
              <a:rect b="b" l="l" r="r" t="t"/>
              <a:pathLst>
                <a:path extrusionOk="0" fill="none" h="611" w="627">
                  <a:moveTo>
                    <a:pt x="306" y="0"/>
                  </a:moveTo>
                  <a:lnTo>
                    <a:pt x="199" y="183"/>
                  </a:lnTo>
                  <a:lnTo>
                    <a:pt x="0" y="229"/>
                  </a:lnTo>
                  <a:lnTo>
                    <a:pt x="123" y="397"/>
                  </a:lnTo>
                  <a:lnTo>
                    <a:pt x="123" y="610"/>
                  </a:lnTo>
                  <a:lnTo>
                    <a:pt x="306" y="534"/>
                  </a:lnTo>
                  <a:lnTo>
                    <a:pt x="504" y="610"/>
                  </a:lnTo>
                  <a:lnTo>
                    <a:pt x="504" y="397"/>
                  </a:lnTo>
                  <a:lnTo>
                    <a:pt x="626" y="229"/>
                  </a:lnTo>
                  <a:lnTo>
                    <a:pt x="428" y="183"/>
                  </a:lnTo>
                  <a:lnTo>
                    <a:pt x="3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38"/>
            <p:cNvSpPr/>
            <p:nvPr/>
          </p:nvSpPr>
          <p:spPr>
            <a:xfrm>
              <a:off x="5919550" y="3027250"/>
              <a:ext cx="15650" cy="15300"/>
            </a:xfrm>
            <a:custGeom>
              <a:rect b="b" l="l" r="r" t="t"/>
              <a:pathLst>
                <a:path extrusionOk="0" h="612" w="626">
                  <a:moveTo>
                    <a:pt x="305" y="1"/>
                  </a:moveTo>
                  <a:lnTo>
                    <a:pt x="198" y="184"/>
                  </a:lnTo>
                  <a:lnTo>
                    <a:pt x="0" y="230"/>
                  </a:lnTo>
                  <a:lnTo>
                    <a:pt x="122" y="398"/>
                  </a:lnTo>
                  <a:lnTo>
                    <a:pt x="122" y="611"/>
                  </a:lnTo>
                  <a:lnTo>
                    <a:pt x="305" y="535"/>
                  </a:lnTo>
                  <a:lnTo>
                    <a:pt x="504" y="611"/>
                  </a:lnTo>
                  <a:lnTo>
                    <a:pt x="504" y="398"/>
                  </a:lnTo>
                  <a:lnTo>
                    <a:pt x="626" y="230"/>
                  </a:lnTo>
                  <a:lnTo>
                    <a:pt x="427" y="184"/>
                  </a:lnTo>
                  <a:lnTo>
                    <a:pt x="3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38"/>
            <p:cNvSpPr/>
            <p:nvPr/>
          </p:nvSpPr>
          <p:spPr>
            <a:xfrm>
              <a:off x="5919550" y="3027250"/>
              <a:ext cx="15650" cy="15300"/>
            </a:xfrm>
            <a:custGeom>
              <a:rect b="b" l="l" r="r" t="t"/>
              <a:pathLst>
                <a:path extrusionOk="0" fill="none" h="612" w="626">
                  <a:moveTo>
                    <a:pt x="305" y="1"/>
                  </a:moveTo>
                  <a:lnTo>
                    <a:pt x="198" y="184"/>
                  </a:lnTo>
                  <a:lnTo>
                    <a:pt x="0" y="230"/>
                  </a:lnTo>
                  <a:lnTo>
                    <a:pt x="122" y="398"/>
                  </a:lnTo>
                  <a:lnTo>
                    <a:pt x="122" y="611"/>
                  </a:lnTo>
                  <a:lnTo>
                    <a:pt x="305" y="535"/>
                  </a:lnTo>
                  <a:lnTo>
                    <a:pt x="504" y="611"/>
                  </a:lnTo>
                  <a:lnTo>
                    <a:pt x="504" y="398"/>
                  </a:lnTo>
                  <a:lnTo>
                    <a:pt x="626" y="230"/>
                  </a:lnTo>
                  <a:lnTo>
                    <a:pt x="427" y="184"/>
                  </a:lnTo>
                  <a:lnTo>
                    <a:pt x="30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38"/>
            <p:cNvSpPr/>
            <p:nvPr/>
          </p:nvSpPr>
          <p:spPr>
            <a:xfrm>
              <a:off x="6007675" y="3027250"/>
              <a:ext cx="16050" cy="15300"/>
            </a:xfrm>
            <a:custGeom>
              <a:rect b="b" l="l" r="r" t="t"/>
              <a:pathLst>
                <a:path extrusionOk="0" h="612" w="642">
                  <a:moveTo>
                    <a:pt x="321" y="1"/>
                  </a:moveTo>
                  <a:lnTo>
                    <a:pt x="199" y="184"/>
                  </a:lnTo>
                  <a:lnTo>
                    <a:pt x="0" y="230"/>
                  </a:lnTo>
                  <a:lnTo>
                    <a:pt x="138" y="398"/>
                  </a:lnTo>
                  <a:lnTo>
                    <a:pt x="122" y="611"/>
                  </a:lnTo>
                  <a:lnTo>
                    <a:pt x="122" y="611"/>
                  </a:lnTo>
                  <a:lnTo>
                    <a:pt x="321" y="535"/>
                  </a:lnTo>
                  <a:lnTo>
                    <a:pt x="519" y="611"/>
                  </a:lnTo>
                  <a:lnTo>
                    <a:pt x="504" y="398"/>
                  </a:lnTo>
                  <a:lnTo>
                    <a:pt x="641" y="230"/>
                  </a:lnTo>
                  <a:lnTo>
                    <a:pt x="428" y="184"/>
                  </a:lnTo>
                  <a:lnTo>
                    <a:pt x="3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38"/>
            <p:cNvSpPr/>
            <p:nvPr/>
          </p:nvSpPr>
          <p:spPr>
            <a:xfrm>
              <a:off x="6007675" y="3027250"/>
              <a:ext cx="16050" cy="15300"/>
            </a:xfrm>
            <a:custGeom>
              <a:rect b="b" l="l" r="r" t="t"/>
              <a:pathLst>
                <a:path extrusionOk="0" fill="none" h="612" w="642">
                  <a:moveTo>
                    <a:pt x="321" y="1"/>
                  </a:moveTo>
                  <a:lnTo>
                    <a:pt x="199" y="184"/>
                  </a:lnTo>
                  <a:lnTo>
                    <a:pt x="0" y="230"/>
                  </a:lnTo>
                  <a:lnTo>
                    <a:pt x="138" y="398"/>
                  </a:lnTo>
                  <a:lnTo>
                    <a:pt x="122" y="611"/>
                  </a:lnTo>
                  <a:lnTo>
                    <a:pt x="321" y="535"/>
                  </a:lnTo>
                  <a:lnTo>
                    <a:pt x="519" y="611"/>
                  </a:lnTo>
                  <a:lnTo>
                    <a:pt x="504" y="398"/>
                  </a:lnTo>
                  <a:lnTo>
                    <a:pt x="641" y="230"/>
                  </a:lnTo>
                  <a:lnTo>
                    <a:pt x="428" y="184"/>
                  </a:lnTo>
                  <a:lnTo>
                    <a:pt x="3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38"/>
            <p:cNvSpPr/>
            <p:nvPr/>
          </p:nvSpPr>
          <p:spPr>
            <a:xfrm>
              <a:off x="6095800" y="3027250"/>
              <a:ext cx="16050" cy="15300"/>
            </a:xfrm>
            <a:custGeom>
              <a:rect b="b" l="l" r="r" t="t"/>
              <a:pathLst>
                <a:path extrusionOk="0" h="612" w="642">
                  <a:moveTo>
                    <a:pt x="321" y="1"/>
                  </a:moveTo>
                  <a:lnTo>
                    <a:pt x="214" y="184"/>
                  </a:lnTo>
                  <a:lnTo>
                    <a:pt x="0" y="230"/>
                  </a:lnTo>
                  <a:lnTo>
                    <a:pt x="138" y="398"/>
                  </a:lnTo>
                  <a:lnTo>
                    <a:pt x="122" y="611"/>
                  </a:lnTo>
                  <a:lnTo>
                    <a:pt x="122" y="611"/>
                  </a:lnTo>
                  <a:lnTo>
                    <a:pt x="321" y="535"/>
                  </a:lnTo>
                  <a:lnTo>
                    <a:pt x="519" y="611"/>
                  </a:lnTo>
                  <a:lnTo>
                    <a:pt x="519" y="611"/>
                  </a:lnTo>
                  <a:lnTo>
                    <a:pt x="504" y="398"/>
                  </a:lnTo>
                  <a:lnTo>
                    <a:pt x="641" y="230"/>
                  </a:lnTo>
                  <a:lnTo>
                    <a:pt x="443" y="184"/>
                  </a:lnTo>
                  <a:lnTo>
                    <a:pt x="3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38"/>
            <p:cNvSpPr/>
            <p:nvPr/>
          </p:nvSpPr>
          <p:spPr>
            <a:xfrm>
              <a:off x="6095800" y="3027250"/>
              <a:ext cx="16050" cy="15300"/>
            </a:xfrm>
            <a:custGeom>
              <a:rect b="b" l="l" r="r" t="t"/>
              <a:pathLst>
                <a:path extrusionOk="0" fill="none" h="612" w="642">
                  <a:moveTo>
                    <a:pt x="321" y="1"/>
                  </a:moveTo>
                  <a:lnTo>
                    <a:pt x="214" y="184"/>
                  </a:lnTo>
                  <a:lnTo>
                    <a:pt x="0" y="230"/>
                  </a:lnTo>
                  <a:lnTo>
                    <a:pt x="138" y="398"/>
                  </a:lnTo>
                  <a:lnTo>
                    <a:pt x="122" y="611"/>
                  </a:lnTo>
                  <a:lnTo>
                    <a:pt x="321" y="535"/>
                  </a:lnTo>
                  <a:lnTo>
                    <a:pt x="519" y="611"/>
                  </a:lnTo>
                  <a:lnTo>
                    <a:pt x="504" y="398"/>
                  </a:lnTo>
                  <a:lnTo>
                    <a:pt x="641" y="230"/>
                  </a:lnTo>
                  <a:lnTo>
                    <a:pt x="443" y="184"/>
                  </a:lnTo>
                  <a:lnTo>
                    <a:pt x="3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38"/>
            <p:cNvSpPr/>
            <p:nvPr/>
          </p:nvSpPr>
          <p:spPr>
            <a:xfrm>
              <a:off x="5875275" y="3214950"/>
              <a:ext cx="16050" cy="15300"/>
            </a:xfrm>
            <a:custGeom>
              <a:rect b="b" l="l" r="r" t="t"/>
              <a:pathLst>
                <a:path extrusionOk="0" h="612" w="642">
                  <a:moveTo>
                    <a:pt x="321" y="1"/>
                  </a:moveTo>
                  <a:lnTo>
                    <a:pt x="199" y="184"/>
                  </a:lnTo>
                  <a:lnTo>
                    <a:pt x="1" y="230"/>
                  </a:lnTo>
                  <a:lnTo>
                    <a:pt x="138" y="398"/>
                  </a:lnTo>
                  <a:lnTo>
                    <a:pt x="123" y="611"/>
                  </a:lnTo>
                  <a:lnTo>
                    <a:pt x="123" y="611"/>
                  </a:lnTo>
                  <a:lnTo>
                    <a:pt x="321" y="535"/>
                  </a:lnTo>
                  <a:lnTo>
                    <a:pt x="520" y="611"/>
                  </a:lnTo>
                  <a:lnTo>
                    <a:pt x="520" y="611"/>
                  </a:lnTo>
                  <a:lnTo>
                    <a:pt x="504" y="398"/>
                  </a:lnTo>
                  <a:lnTo>
                    <a:pt x="642" y="230"/>
                  </a:lnTo>
                  <a:lnTo>
                    <a:pt x="428" y="184"/>
                  </a:lnTo>
                  <a:lnTo>
                    <a:pt x="3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38"/>
            <p:cNvSpPr/>
            <p:nvPr/>
          </p:nvSpPr>
          <p:spPr>
            <a:xfrm>
              <a:off x="5875275" y="3214950"/>
              <a:ext cx="16050" cy="15300"/>
            </a:xfrm>
            <a:custGeom>
              <a:rect b="b" l="l" r="r" t="t"/>
              <a:pathLst>
                <a:path extrusionOk="0" fill="none" h="612" w="642">
                  <a:moveTo>
                    <a:pt x="321" y="1"/>
                  </a:moveTo>
                  <a:lnTo>
                    <a:pt x="199" y="184"/>
                  </a:lnTo>
                  <a:lnTo>
                    <a:pt x="1" y="230"/>
                  </a:lnTo>
                  <a:lnTo>
                    <a:pt x="138" y="398"/>
                  </a:lnTo>
                  <a:lnTo>
                    <a:pt x="123" y="611"/>
                  </a:lnTo>
                  <a:lnTo>
                    <a:pt x="321" y="535"/>
                  </a:lnTo>
                  <a:lnTo>
                    <a:pt x="520" y="611"/>
                  </a:lnTo>
                  <a:lnTo>
                    <a:pt x="504" y="398"/>
                  </a:lnTo>
                  <a:lnTo>
                    <a:pt x="642" y="230"/>
                  </a:lnTo>
                  <a:lnTo>
                    <a:pt x="428" y="184"/>
                  </a:lnTo>
                  <a:lnTo>
                    <a:pt x="3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38"/>
            <p:cNvSpPr/>
            <p:nvPr/>
          </p:nvSpPr>
          <p:spPr>
            <a:xfrm>
              <a:off x="5963425" y="3214950"/>
              <a:ext cx="16025" cy="15300"/>
            </a:xfrm>
            <a:custGeom>
              <a:rect b="b" l="l" r="r" t="t"/>
              <a:pathLst>
                <a:path extrusionOk="0" h="612" w="641">
                  <a:moveTo>
                    <a:pt x="321" y="1"/>
                  </a:moveTo>
                  <a:lnTo>
                    <a:pt x="214" y="184"/>
                  </a:lnTo>
                  <a:lnTo>
                    <a:pt x="0" y="230"/>
                  </a:lnTo>
                  <a:lnTo>
                    <a:pt x="137" y="398"/>
                  </a:lnTo>
                  <a:lnTo>
                    <a:pt x="122" y="611"/>
                  </a:lnTo>
                  <a:lnTo>
                    <a:pt x="321" y="535"/>
                  </a:lnTo>
                  <a:lnTo>
                    <a:pt x="519" y="611"/>
                  </a:lnTo>
                  <a:lnTo>
                    <a:pt x="519" y="611"/>
                  </a:lnTo>
                  <a:lnTo>
                    <a:pt x="504" y="398"/>
                  </a:lnTo>
                  <a:lnTo>
                    <a:pt x="641" y="230"/>
                  </a:lnTo>
                  <a:lnTo>
                    <a:pt x="443" y="184"/>
                  </a:lnTo>
                  <a:lnTo>
                    <a:pt x="3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38"/>
            <p:cNvSpPr/>
            <p:nvPr/>
          </p:nvSpPr>
          <p:spPr>
            <a:xfrm>
              <a:off x="5963425" y="3214950"/>
              <a:ext cx="16025" cy="15300"/>
            </a:xfrm>
            <a:custGeom>
              <a:rect b="b" l="l" r="r" t="t"/>
              <a:pathLst>
                <a:path extrusionOk="0" fill="none" h="612" w="641">
                  <a:moveTo>
                    <a:pt x="321" y="1"/>
                  </a:moveTo>
                  <a:lnTo>
                    <a:pt x="214" y="184"/>
                  </a:lnTo>
                  <a:lnTo>
                    <a:pt x="0" y="230"/>
                  </a:lnTo>
                  <a:lnTo>
                    <a:pt x="137" y="398"/>
                  </a:lnTo>
                  <a:lnTo>
                    <a:pt x="122" y="611"/>
                  </a:lnTo>
                  <a:lnTo>
                    <a:pt x="321" y="535"/>
                  </a:lnTo>
                  <a:lnTo>
                    <a:pt x="519" y="611"/>
                  </a:lnTo>
                  <a:lnTo>
                    <a:pt x="504" y="398"/>
                  </a:lnTo>
                  <a:lnTo>
                    <a:pt x="641" y="230"/>
                  </a:lnTo>
                  <a:lnTo>
                    <a:pt x="443" y="184"/>
                  </a:lnTo>
                  <a:lnTo>
                    <a:pt x="3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38"/>
            <p:cNvSpPr/>
            <p:nvPr/>
          </p:nvSpPr>
          <p:spPr>
            <a:xfrm>
              <a:off x="5836375" y="3155450"/>
              <a:ext cx="10700" cy="12600"/>
            </a:xfrm>
            <a:custGeom>
              <a:rect b="b" l="l" r="r" t="t"/>
              <a:pathLst>
                <a:path extrusionOk="0" h="504" w="428">
                  <a:moveTo>
                    <a:pt x="183" y="0"/>
                  </a:moveTo>
                  <a:lnTo>
                    <a:pt x="0" y="473"/>
                  </a:lnTo>
                  <a:lnTo>
                    <a:pt x="107" y="428"/>
                  </a:lnTo>
                  <a:lnTo>
                    <a:pt x="306" y="504"/>
                  </a:lnTo>
                  <a:lnTo>
                    <a:pt x="306" y="504"/>
                  </a:lnTo>
                  <a:lnTo>
                    <a:pt x="290" y="290"/>
                  </a:lnTo>
                  <a:lnTo>
                    <a:pt x="428" y="138"/>
                  </a:lnTo>
                  <a:lnTo>
                    <a:pt x="229" y="77"/>
                  </a:lnTo>
                  <a:lnTo>
                    <a:pt x="1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38"/>
            <p:cNvSpPr/>
            <p:nvPr/>
          </p:nvSpPr>
          <p:spPr>
            <a:xfrm>
              <a:off x="5836375" y="3155450"/>
              <a:ext cx="10700" cy="12600"/>
            </a:xfrm>
            <a:custGeom>
              <a:rect b="b" l="l" r="r" t="t"/>
              <a:pathLst>
                <a:path extrusionOk="0" fill="none" h="504" w="428">
                  <a:moveTo>
                    <a:pt x="183" y="0"/>
                  </a:moveTo>
                  <a:lnTo>
                    <a:pt x="183" y="0"/>
                  </a:lnTo>
                  <a:lnTo>
                    <a:pt x="0" y="473"/>
                  </a:lnTo>
                  <a:lnTo>
                    <a:pt x="107" y="428"/>
                  </a:lnTo>
                  <a:lnTo>
                    <a:pt x="306" y="504"/>
                  </a:lnTo>
                  <a:lnTo>
                    <a:pt x="290" y="290"/>
                  </a:lnTo>
                  <a:lnTo>
                    <a:pt x="428" y="138"/>
                  </a:lnTo>
                  <a:lnTo>
                    <a:pt x="229" y="77"/>
                  </a:lnTo>
                  <a:lnTo>
                    <a:pt x="18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38"/>
            <p:cNvSpPr/>
            <p:nvPr/>
          </p:nvSpPr>
          <p:spPr>
            <a:xfrm>
              <a:off x="5919550" y="3153150"/>
              <a:ext cx="15650" cy="14900"/>
            </a:xfrm>
            <a:custGeom>
              <a:rect b="b" l="l" r="r" t="t"/>
              <a:pathLst>
                <a:path extrusionOk="0" h="596" w="626">
                  <a:moveTo>
                    <a:pt x="305" y="1"/>
                  </a:moveTo>
                  <a:lnTo>
                    <a:pt x="198" y="169"/>
                  </a:lnTo>
                  <a:lnTo>
                    <a:pt x="0" y="230"/>
                  </a:lnTo>
                  <a:lnTo>
                    <a:pt x="122" y="382"/>
                  </a:lnTo>
                  <a:lnTo>
                    <a:pt x="122" y="596"/>
                  </a:lnTo>
                  <a:lnTo>
                    <a:pt x="305" y="520"/>
                  </a:lnTo>
                  <a:lnTo>
                    <a:pt x="504" y="596"/>
                  </a:lnTo>
                  <a:lnTo>
                    <a:pt x="504" y="382"/>
                  </a:lnTo>
                  <a:lnTo>
                    <a:pt x="626" y="230"/>
                  </a:lnTo>
                  <a:lnTo>
                    <a:pt x="427" y="169"/>
                  </a:lnTo>
                  <a:lnTo>
                    <a:pt x="3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38"/>
            <p:cNvSpPr/>
            <p:nvPr/>
          </p:nvSpPr>
          <p:spPr>
            <a:xfrm>
              <a:off x="5919550" y="3153150"/>
              <a:ext cx="15650" cy="14900"/>
            </a:xfrm>
            <a:custGeom>
              <a:rect b="b" l="l" r="r" t="t"/>
              <a:pathLst>
                <a:path extrusionOk="0" fill="none" h="596" w="626">
                  <a:moveTo>
                    <a:pt x="305" y="1"/>
                  </a:moveTo>
                  <a:lnTo>
                    <a:pt x="198" y="169"/>
                  </a:lnTo>
                  <a:lnTo>
                    <a:pt x="0" y="230"/>
                  </a:lnTo>
                  <a:lnTo>
                    <a:pt x="122" y="382"/>
                  </a:lnTo>
                  <a:lnTo>
                    <a:pt x="122" y="596"/>
                  </a:lnTo>
                  <a:lnTo>
                    <a:pt x="305" y="520"/>
                  </a:lnTo>
                  <a:lnTo>
                    <a:pt x="504" y="596"/>
                  </a:lnTo>
                  <a:lnTo>
                    <a:pt x="504" y="382"/>
                  </a:lnTo>
                  <a:lnTo>
                    <a:pt x="626" y="230"/>
                  </a:lnTo>
                  <a:lnTo>
                    <a:pt x="427" y="169"/>
                  </a:lnTo>
                  <a:lnTo>
                    <a:pt x="30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38"/>
            <p:cNvSpPr/>
            <p:nvPr/>
          </p:nvSpPr>
          <p:spPr>
            <a:xfrm>
              <a:off x="6007675" y="3153150"/>
              <a:ext cx="16050" cy="14900"/>
            </a:xfrm>
            <a:custGeom>
              <a:rect b="b" l="l" r="r" t="t"/>
              <a:pathLst>
                <a:path extrusionOk="0" h="596" w="642">
                  <a:moveTo>
                    <a:pt x="321" y="1"/>
                  </a:moveTo>
                  <a:lnTo>
                    <a:pt x="199" y="169"/>
                  </a:lnTo>
                  <a:lnTo>
                    <a:pt x="0" y="230"/>
                  </a:lnTo>
                  <a:lnTo>
                    <a:pt x="138" y="382"/>
                  </a:lnTo>
                  <a:lnTo>
                    <a:pt x="122" y="596"/>
                  </a:lnTo>
                  <a:lnTo>
                    <a:pt x="122" y="596"/>
                  </a:lnTo>
                  <a:lnTo>
                    <a:pt x="321" y="520"/>
                  </a:lnTo>
                  <a:lnTo>
                    <a:pt x="519" y="596"/>
                  </a:lnTo>
                  <a:lnTo>
                    <a:pt x="504" y="382"/>
                  </a:lnTo>
                  <a:lnTo>
                    <a:pt x="641" y="230"/>
                  </a:lnTo>
                  <a:lnTo>
                    <a:pt x="428" y="169"/>
                  </a:lnTo>
                  <a:lnTo>
                    <a:pt x="3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38"/>
            <p:cNvSpPr/>
            <p:nvPr/>
          </p:nvSpPr>
          <p:spPr>
            <a:xfrm>
              <a:off x="6007675" y="3153150"/>
              <a:ext cx="16050" cy="14900"/>
            </a:xfrm>
            <a:custGeom>
              <a:rect b="b" l="l" r="r" t="t"/>
              <a:pathLst>
                <a:path extrusionOk="0" fill="none" h="596" w="642">
                  <a:moveTo>
                    <a:pt x="321" y="1"/>
                  </a:moveTo>
                  <a:lnTo>
                    <a:pt x="199" y="169"/>
                  </a:lnTo>
                  <a:lnTo>
                    <a:pt x="0" y="230"/>
                  </a:lnTo>
                  <a:lnTo>
                    <a:pt x="138" y="382"/>
                  </a:lnTo>
                  <a:lnTo>
                    <a:pt x="122" y="596"/>
                  </a:lnTo>
                  <a:lnTo>
                    <a:pt x="321" y="520"/>
                  </a:lnTo>
                  <a:lnTo>
                    <a:pt x="519" y="596"/>
                  </a:lnTo>
                  <a:lnTo>
                    <a:pt x="504" y="382"/>
                  </a:lnTo>
                  <a:lnTo>
                    <a:pt x="641" y="230"/>
                  </a:lnTo>
                  <a:lnTo>
                    <a:pt x="428" y="169"/>
                  </a:lnTo>
                  <a:lnTo>
                    <a:pt x="3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38"/>
            <p:cNvSpPr/>
            <p:nvPr/>
          </p:nvSpPr>
          <p:spPr>
            <a:xfrm>
              <a:off x="6095800" y="3152775"/>
              <a:ext cx="12600" cy="12225"/>
            </a:xfrm>
            <a:custGeom>
              <a:rect b="b" l="l" r="r" t="t"/>
              <a:pathLst>
                <a:path extrusionOk="0" h="489" w="504">
                  <a:moveTo>
                    <a:pt x="321" y="0"/>
                  </a:moveTo>
                  <a:lnTo>
                    <a:pt x="199" y="184"/>
                  </a:lnTo>
                  <a:lnTo>
                    <a:pt x="0" y="245"/>
                  </a:lnTo>
                  <a:lnTo>
                    <a:pt x="138" y="397"/>
                  </a:lnTo>
                  <a:lnTo>
                    <a:pt x="138" y="489"/>
                  </a:lnTo>
                  <a:lnTo>
                    <a:pt x="504" y="199"/>
                  </a:lnTo>
                  <a:lnTo>
                    <a:pt x="428" y="184"/>
                  </a:lnTo>
                  <a:lnTo>
                    <a:pt x="3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38"/>
            <p:cNvSpPr/>
            <p:nvPr/>
          </p:nvSpPr>
          <p:spPr>
            <a:xfrm>
              <a:off x="6095800" y="3152775"/>
              <a:ext cx="12600" cy="12225"/>
            </a:xfrm>
            <a:custGeom>
              <a:rect b="b" l="l" r="r" t="t"/>
              <a:pathLst>
                <a:path extrusionOk="0" fill="none" h="489" w="504">
                  <a:moveTo>
                    <a:pt x="321" y="0"/>
                  </a:moveTo>
                  <a:lnTo>
                    <a:pt x="199" y="184"/>
                  </a:lnTo>
                  <a:lnTo>
                    <a:pt x="0" y="245"/>
                  </a:lnTo>
                  <a:lnTo>
                    <a:pt x="138" y="397"/>
                  </a:lnTo>
                  <a:lnTo>
                    <a:pt x="138" y="489"/>
                  </a:lnTo>
                  <a:lnTo>
                    <a:pt x="504" y="199"/>
                  </a:lnTo>
                  <a:lnTo>
                    <a:pt x="428" y="184"/>
                  </a:lnTo>
                  <a:lnTo>
                    <a:pt x="3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38"/>
            <p:cNvSpPr/>
            <p:nvPr/>
          </p:nvSpPr>
          <p:spPr>
            <a:xfrm>
              <a:off x="5787150" y="3340850"/>
              <a:ext cx="15675" cy="14900"/>
            </a:xfrm>
            <a:custGeom>
              <a:rect b="b" l="l" r="r" t="t"/>
              <a:pathLst>
                <a:path extrusionOk="0" h="596" w="627">
                  <a:moveTo>
                    <a:pt x="306" y="1"/>
                  </a:moveTo>
                  <a:lnTo>
                    <a:pt x="199" y="169"/>
                  </a:lnTo>
                  <a:lnTo>
                    <a:pt x="1" y="230"/>
                  </a:lnTo>
                  <a:lnTo>
                    <a:pt x="123" y="398"/>
                  </a:lnTo>
                  <a:lnTo>
                    <a:pt x="123" y="596"/>
                  </a:lnTo>
                  <a:lnTo>
                    <a:pt x="306" y="520"/>
                  </a:lnTo>
                  <a:lnTo>
                    <a:pt x="504" y="596"/>
                  </a:lnTo>
                  <a:lnTo>
                    <a:pt x="504" y="398"/>
                  </a:lnTo>
                  <a:lnTo>
                    <a:pt x="626" y="230"/>
                  </a:lnTo>
                  <a:lnTo>
                    <a:pt x="428" y="169"/>
                  </a:lnTo>
                  <a:lnTo>
                    <a:pt x="30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38"/>
            <p:cNvSpPr/>
            <p:nvPr/>
          </p:nvSpPr>
          <p:spPr>
            <a:xfrm>
              <a:off x="5787150" y="3340850"/>
              <a:ext cx="15675" cy="14900"/>
            </a:xfrm>
            <a:custGeom>
              <a:rect b="b" l="l" r="r" t="t"/>
              <a:pathLst>
                <a:path extrusionOk="0" fill="none" h="596" w="627">
                  <a:moveTo>
                    <a:pt x="306" y="1"/>
                  </a:moveTo>
                  <a:lnTo>
                    <a:pt x="199" y="169"/>
                  </a:lnTo>
                  <a:lnTo>
                    <a:pt x="1" y="230"/>
                  </a:lnTo>
                  <a:lnTo>
                    <a:pt x="123" y="398"/>
                  </a:lnTo>
                  <a:lnTo>
                    <a:pt x="123" y="596"/>
                  </a:lnTo>
                  <a:lnTo>
                    <a:pt x="306" y="520"/>
                  </a:lnTo>
                  <a:lnTo>
                    <a:pt x="504" y="596"/>
                  </a:lnTo>
                  <a:lnTo>
                    <a:pt x="504" y="398"/>
                  </a:lnTo>
                  <a:lnTo>
                    <a:pt x="626" y="230"/>
                  </a:lnTo>
                  <a:lnTo>
                    <a:pt x="428" y="169"/>
                  </a:lnTo>
                  <a:lnTo>
                    <a:pt x="30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38"/>
            <p:cNvSpPr/>
            <p:nvPr/>
          </p:nvSpPr>
          <p:spPr>
            <a:xfrm>
              <a:off x="5831025" y="3278675"/>
              <a:ext cx="16050" cy="15275"/>
            </a:xfrm>
            <a:custGeom>
              <a:rect b="b" l="l" r="r" t="t"/>
              <a:pathLst>
                <a:path extrusionOk="0" h="611" w="642">
                  <a:moveTo>
                    <a:pt x="321" y="0"/>
                  </a:moveTo>
                  <a:lnTo>
                    <a:pt x="214" y="184"/>
                  </a:lnTo>
                  <a:lnTo>
                    <a:pt x="1" y="229"/>
                  </a:lnTo>
                  <a:lnTo>
                    <a:pt x="138" y="397"/>
                  </a:lnTo>
                  <a:lnTo>
                    <a:pt x="123" y="611"/>
                  </a:lnTo>
                  <a:lnTo>
                    <a:pt x="321" y="534"/>
                  </a:lnTo>
                  <a:lnTo>
                    <a:pt x="520" y="611"/>
                  </a:lnTo>
                  <a:lnTo>
                    <a:pt x="504" y="397"/>
                  </a:lnTo>
                  <a:lnTo>
                    <a:pt x="642" y="229"/>
                  </a:lnTo>
                  <a:lnTo>
                    <a:pt x="443" y="184"/>
                  </a:lnTo>
                  <a:lnTo>
                    <a:pt x="3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38"/>
            <p:cNvSpPr/>
            <p:nvPr/>
          </p:nvSpPr>
          <p:spPr>
            <a:xfrm>
              <a:off x="5831025" y="3278675"/>
              <a:ext cx="16050" cy="15275"/>
            </a:xfrm>
            <a:custGeom>
              <a:rect b="b" l="l" r="r" t="t"/>
              <a:pathLst>
                <a:path extrusionOk="0" fill="none" h="611" w="642">
                  <a:moveTo>
                    <a:pt x="321" y="0"/>
                  </a:moveTo>
                  <a:lnTo>
                    <a:pt x="214" y="184"/>
                  </a:lnTo>
                  <a:lnTo>
                    <a:pt x="1" y="229"/>
                  </a:lnTo>
                  <a:lnTo>
                    <a:pt x="138" y="397"/>
                  </a:lnTo>
                  <a:lnTo>
                    <a:pt x="123" y="611"/>
                  </a:lnTo>
                  <a:lnTo>
                    <a:pt x="321" y="534"/>
                  </a:lnTo>
                  <a:lnTo>
                    <a:pt x="520" y="611"/>
                  </a:lnTo>
                  <a:lnTo>
                    <a:pt x="504" y="397"/>
                  </a:lnTo>
                  <a:lnTo>
                    <a:pt x="642" y="229"/>
                  </a:lnTo>
                  <a:lnTo>
                    <a:pt x="443" y="184"/>
                  </a:lnTo>
                  <a:lnTo>
                    <a:pt x="3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38"/>
            <p:cNvSpPr/>
            <p:nvPr/>
          </p:nvSpPr>
          <p:spPr>
            <a:xfrm>
              <a:off x="5919150" y="3278675"/>
              <a:ext cx="16050" cy="15275"/>
            </a:xfrm>
            <a:custGeom>
              <a:rect b="b" l="l" r="r" t="t"/>
              <a:pathLst>
                <a:path extrusionOk="0" h="611" w="642">
                  <a:moveTo>
                    <a:pt x="321" y="0"/>
                  </a:moveTo>
                  <a:lnTo>
                    <a:pt x="214" y="184"/>
                  </a:lnTo>
                  <a:lnTo>
                    <a:pt x="1" y="229"/>
                  </a:lnTo>
                  <a:lnTo>
                    <a:pt x="138" y="397"/>
                  </a:lnTo>
                  <a:lnTo>
                    <a:pt x="123" y="611"/>
                  </a:lnTo>
                  <a:lnTo>
                    <a:pt x="321" y="534"/>
                  </a:lnTo>
                  <a:lnTo>
                    <a:pt x="367" y="550"/>
                  </a:lnTo>
                  <a:lnTo>
                    <a:pt x="520" y="443"/>
                  </a:lnTo>
                  <a:lnTo>
                    <a:pt x="520" y="397"/>
                  </a:lnTo>
                  <a:lnTo>
                    <a:pt x="642" y="229"/>
                  </a:lnTo>
                  <a:lnTo>
                    <a:pt x="443" y="184"/>
                  </a:lnTo>
                  <a:lnTo>
                    <a:pt x="3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38"/>
            <p:cNvSpPr/>
            <p:nvPr/>
          </p:nvSpPr>
          <p:spPr>
            <a:xfrm>
              <a:off x="5919150" y="3278675"/>
              <a:ext cx="16050" cy="15275"/>
            </a:xfrm>
            <a:custGeom>
              <a:rect b="b" l="l" r="r" t="t"/>
              <a:pathLst>
                <a:path extrusionOk="0" fill="none" h="611" w="642">
                  <a:moveTo>
                    <a:pt x="321" y="0"/>
                  </a:moveTo>
                  <a:lnTo>
                    <a:pt x="214" y="184"/>
                  </a:lnTo>
                  <a:lnTo>
                    <a:pt x="1" y="229"/>
                  </a:lnTo>
                  <a:lnTo>
                    <a:pt x="138" y="397"/>
                  </a:lnTo>
                  <a:lnTo>
                    <a:pt x="123" y="611"/>
                  </a:lnTo>
                  <a:lnTo>
                    <a:pt x="321" y="534"/>
                  </a:lnTo>
                  <a:lnTo>
                    <a:pt x="367" y="550"/>
                  </a:lnTo>
                  <a:lnTo>
                    <a:pt x="520" y="443"/>
                  </a:lnTo>
                  <a:lnTo>
                    <a:pt x="520" y="397"/>
                  </a:lnTo>
                  <a:lnTo>
                    <a:pt x="642" y="229"/>
                  </a:lnTo>
                  <a:lnTo>
                    <a:pt x="443" y="184"/>
                  </a:lnTo>
                  <a:lnTo>
                    <a:pt x="3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38"/>
            <p:cNvSpPr/>
            <p:nvPr/>
          </p:nvSpPr>
          <p:spPr>
            <a:xfrm>
              <a:off x="5576950" y="2841475"/>
              <a:ext cx="355200" cy="602800"/>
            </a:xfrm>
            <a:custGeom>
              <a:rect b="b" l="l" r="r" t="t"/>
              <a:pathLst>
                <a:path extrusionOk="0" h="24112" w="14208">
                  <a:moveTo>
                    <a:pt x="13689" y="0"/>
                  </a:moveTo>
                  <a:lnTo>
                    <a:pt x="13613" y="15"/>
                  </a:lnTo>
                  <a:lnTo>
                    <a:pt x="13460" y="76"/>
                  </a:lnTo>
                  <a:lnTo>
                    <a:pt x="13292" y="183"/>
                  </a:lnTo>
                  <a:lnTo>
                    <a:pt x="13109" y="321"/>
                  </a:lnTo>
                  <a:lnTo>
                    <a:pt x="12926" y="504"/>
                  </a:lnTo>
                  <a:lnTo>
                    <a:pt x="12468" y="1007"/>
                  </a:lnTo>
                  <a:lnTo>
                    <a:pt x="11980" y="1541"/>
                  </a:lnTo>
                  <a:lnTo>
                    <a:pt x="11507" y="2121"/>
                  </a:lnTo>
                  <a:lnTo>
                    <a:pt x="11003" y="2732"/>
                  </a:lnTo>
                  <a:lnTo>
                    <a:pt x="10499" y="3388"/>
                  </a:lnTo>
                  <a:lnTo>
                    <a:pt x="9996" y="4059"/>
                  </a:lnTo>
                  <a:lnTo>
                    <a:pt x="9492" y="4761"/>
                  </a:lnTo>
                  <a:lnTo>
                    <a:pt x="8973" y="5479"/>
                  </a:lnTo>
                  <a:lnTo>
                    <a:pt x="8470" y="6226"/>
                  </a:lnTo>
                  <a:lnTo>
                    <a:pt x="7951" y="6974"/>
                  </a:lnTo>
                  <a:lnTo>
                    <a:pt x="6929" y="8515"/>
                  </a:lnTo>
                  <a:lnTo>
                    <a:pt x="5937" y="10072"/>
                  </a:lnTo>
                  <a:lnTo>
                    <a:pt x="4975" y="11613"/>
                  </a:lnTo>
                  <a:lnTo>
                    <a:pt x="4075" y="13124"/>
                  </a:lnTo>
                  <a:lnTo>
                    <a:pt x="3220" y="14574"/>
                  </a:lnTo>
                  <a:lnTo>
                    <a:pt x="2427" y="15917"/>
                  </a:lnTo>
                  <a:lnTo>
                    <a:pt x="1740" y="17153"/>
                  </a:lnTo>
                  <a:lnTo>
                    <a:pt x="1130" y="18236"/>
                  </a:lnTo>
                  <a:lnTo>
                    <a:pt x="641" y="19136"/>
                  </a:lnTo>
                  <a:lnTo>
                    <a:pt x="275" y="19838"/>
                  </a:lnTo>
                  <a:lnTo>
                    <a:pt x="46" y="20312"/>
                  </a:lnTo>
                  <a:lnTo>
                    <a:pt x="16" y="20373"/>
                  </a:lnTo>
                  <a:lnTo>
                    <a:pt x="0" y="20434"/>
                  </a:lnTo>
                  <a:lnTo>
                    <a:pt x="0" y="20495"/>
                  </a:lnTo>
                  <a:lnTo>
                    <a:pt x="0" y="20571"/>
                  </a:lnTo>
                  <a:lnTo>
                    <a:pt x="46" y="20708"/>
                  </a:lnTo>
                  <a:lnTo>
                    <a:pt x="122" y="20861"/>
                  </a:lnTo>
                  <a:lnTo>
                    <a:pt x="229" y="21029"/>
                  </a:lnTo>
                  <a:lnTo>
                    <a:pt x="367" y="21181"/>
                  </a:lnTo>
                  <a:lnTo>
                    <a:pt x="534" y="21364"/>
                  </a:lnTo>
                  <a:lnTo>
                    <a:pt x="718" y="21532"/>
                  </a:lnTo>
                  <a:lnTo>
                    <a:pt x="931" y="21715"/>
                  </a:lnTo>
                  <a:lnTo>
                    <a:pt x="1160" y="21899"/>
                  </a:lnTo>
                  <a:lnTo>
                    <a:pt x="1420" y="22066"/>
                  </a:lnTo>
                  <a:lnTo>
                    <a:pt x="1679" y="22250"/>
                  </a:lnTo>
                  <a:lnTo>
                    <a:pt x="2244" y="22601"/>
                  </a:lnTo>
                  <a:lnTo>
                    <a:pt x="2823" y="22936"/>
                  </a:lnTo>
                  <a:lnTo>
                    <a:pt x="3434" y="23257"/>
                  </a:lnTo>
                  <a:lnTo>
                    <a:pt x="4014" y="23531"/>
                  </a:lnTo>
                  <a:lnTo>
                    <a:pt x="4578" y="23760"/>
                  </a:lnTo>
                  <a:lnTo>
                    <a:pt x="5097" y="23943"/>
                  </a:lnTo>
                  <a:lnTo>
                    <a:pt x="5326" y="24005"/>
                  </a:lnTo>
                  <a:lnTo>
                    <a:pt x="5540" y="24066"/>
                  </a:lnTo>
                  <a:lnTo>
                    <a:pt x="5738" y="24096"/>
                  </a:lnTo>
                  <a:lnTo>
                    <a:pt x="5906" y="24111"/>
                  </a:lnTo>
                  <a:lnTo>
                    <a:pt x="6043" y="24096"/>
                  </a:lnTo>
                  <a:lnTo>
                    <a:pt x="6150" y="24081"/>
                  </a:lnTo>
                  <a:lnTo>
                    <a:pt x="6196" y="24050"/>
                  </a:lnTo>
                  <a:lnTo>
                    <a:pt x="6227" y="24020"/>
                  </a:lnTo>
                  <a:lnTo>
                    <a:pt x="6257" y="23989"/>
                  </a:lnTo>
                  <a:lnTo>
                    <a:pt x="6272" y="23959"/>
                  </a:lnTo>
                  <a:lnTo>
                    <a:pt x="6394" y="23577"/>
                  </a:lnTo>
                  <a:lnTo>
                    <a:pt x="6639" y="22936"/>
                  </a:lnTo>
                  <a:lnTo>
                    <a:pt x="7402" y="20937"/>
                  </a:lnTo>
                  <a:lnTo>
                    <a:pt x="8424" y="18221"/>
                  </a:lnTo>
                  <a:lnTo>
                    <a:pt x="9630" y="15047"/>
                  </a:lnTo>
                  <a:lnTo>
                    <a:pt x="10881" y="11674"/>
                  </a:lnTo>
                  <a:lnTo>
                    <a:pt x="11491" y="9980"/>
                  </a:lnTo>
                  <a:lnTo>
                    <a:pt x="12087" y="8347"/>
                  </a:lnTo>
                  <a:lnTo>
                    <a:pt x="12621" y="6791"/>
                  </a:lnTo>
                  <a:lnTo>
                    <a:pt x="13109" y="5356"/>
                  </a:lnTo>
                  <a:lnTo>
                    <a:pt x="13521" y="4059"/>
                  </a:lnTo>
                  <a:lnTo>
                    <a:pt x="13857" y="2945"/>
                  </a:lnTo>
                  <a:lnTo>
                    <a:pt x="13994" y="2411"/>
                  </a:lnTo>
                  <a:lnTo>
                    <a:pt x="14101" y="1938"/>
                  </a:lnTo>
                  <a:lnTo>
                    <a:pt x="14162" y="1511"/>
                  </a:lnTo>
                  <a:lnTo>
                    <a:pt x="14208" y="1145"/>
                  </a:lnTo>
                  <a:lnTo>
                    <a:pt x="14208" y="839"/>
                  </a:lnTo>
                  <a:lnTo>
                    <a:pt x="14192" y="580"/>
                  </a:lnTo>
                  <a:lnTo>
                    <a:pt x="14147" y="366"/>
                  </a:lnTo>
                  <a:lnTo>
                    <a:pt x="14116" y="275"/>
                  </a:lnTo>
                  <a:lnTo>
                    <a:pt x="14086" y="198"/>
                  </a:lnTo>
                  <a:lnTo>
                    <a:pt x="14040" y="137"/>
                  </a:lnTo>
                  <a:lnTo>
                    <a:pt x="13994" y="92"/>
                  </a:lnTo>
                  <a:lnTo>
                    <a:pt x="13948" y="46"/>
                  </a:lnTo>
                  <a:lnTo>
                    <a:pt x="13887" y="15"/>
                  </a:lnTo>
                  <a:lnTo>
                    <a:pt x="13826"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38"/>
            <p:cNvSpPr/>
            <p:nvPr/>
          </p:nvSpPr>
          <p:spPr>
            <a:xfrm>
              <a:off x="5576950" y="2841475"/>
              <a:ext cx="355200" cy="602800"/>
            </a:xfrm>
            <a:custGeom>
              <a:rect b="b" l="l" r="r" t="t"/>
              <a:pathLst>
                <a:path extrusionOk="0" fill="none" h="24112" w="14208">
                  <a:moveTo>
                    <a:pt x="12926" y="504"/>
                  </a:moveTo>
                  <a:lnTo>
                    <a:pt x="12926" y="504"/>
                  </a:lnTo>
                  <a:lnTo>
                    <a:pt x="12468" y="1007"/>
                  </a:lnTo>
                  <a:lnTo>
                    <a:pt x="11980" y="1541"/>
                  </a:lnTo>
                  <a:lnTo>
                    <a:pt x="11507" y="2121"/>
                  </a:lnTo>
                  <a:lnTo>
                    <a:pt x="11003" y="2732"/>
                  </a:lnTo>
                  <a:lnTo>
                    <a:pt x="10499" y="3388"/>
                  </a:lnTo>
                  <a:lnTo>
                    <a:pt x="9996" y="4059"/>
                  </a:lnTo>
                  <a:lnTo>
                    <a:pt x="9492" y="4761"/>
                  </a:lnTo>
                  <a:lnTo>
                    <a:pt x="8973" y="5479"/>
                  </a:lnTo>
                  <a:lnTo>
                    <a:pt x="8470" y="6226"/>
                  </a:lnTo>
                  <a:lnTo>
                    <a:pt x="7951" y="6974"/>
                  </a:lnTo>
                  <a:lnTo>
                    <a:pt x="6929" y="8515"/>
                  </a:lnTo>
                  <a:lnTo>
                    <a:pt x="5937" y="10072"/>
                  </a:lnTo>
                  <a:lnTo>
                    <a:pt x="4975" y="11613"/>
                  </a:lnTo>
                  <a:lnTo>
                    <a:pt x="4075" y="13124"/>
                  </a:lnTo>
                  <a:lnTo>
                    <a:pt x="3220" y="14574"/>
                  </a:lnTo>
                  <a:lnTo>
                    <a:pt x="2427" y="15917"/>
                  </a:lnTo>
                  <a:lnTo>
                    <a:pt x="1740" y="17153"/>
                  </a:lnTo>
                  <a:lnTo>
                    <a:pt x="1130" y="18236"/>
                  </a:lnTo>
                  <a:lnTo>
                    <a:pt x="641" y="19136"/>
                  </a:lnTo>
                  <a:lnTo>
                    <a:pt x="275" y="19838"/>
                  </a:lnTo>
                  <a:lnTo>
                    <a:pt x="46" y="20312"/>
                  </a:lnTo>
                  <a:lnTo>
                    <a:pt x="46" y="20312"/>
                  </a:lnTo>
                  <a:lnTo>
                    <a:pt x="16" y="20373"/>
                  </a:lnTo>
                  <a:lnTo>
                    <a:pt x="0" y="20434"/>
                  </a:lnTo>
                  <a:lnTo>
                    <a:pt x="0" y="20495"/>
                  </a:lnTo>
                  <a:lnTo>
                    <a:pt x="0" y="20571"/>
                  </a:lnTo>
                  <a:lnTo>
                    <a:pt x="46" y="20708"/>
                  </a:lnTo>
                  <a:lnTo>
                    <a:pt x="122" y="20861"/>
                  </a:lnTo>
                  <a:lnTo>
                    <a:pt x="229" y="21029"/>
                  </a:lnTo>
                  <a:lnTo>
                    <a:pt x="367" y="21181"/>
                  </a:lnTo>
                  <a:lnTo>
                    <a:pt x="534" y="21364"/>
                  </a:lnTo>
                  <a:lnTo>
                    <a:pt x="718" y="21532"/>
                  </a:lnTo>
                  <a:lnTo>
                    <a:pt x="931" y="21715"/>
                  </a:lnTo>
                  <a:lnTo>
                    <a:pt x="1160" y="21899"/>
                  </a:lnTo>
                  <a:lnTo>
                    <a:pt x="1420" y="22066"/>
                  </a:lnTo>
                  <a:lnTo>
                    <a:pt x="1679" y="22250"/>
                  </a:lnTo>
                  <a:lnTo>
                    <a:pt x="2244" y="22601"/>
                  </a:lnTo>
                  <a:lnTo>
                    <a:pt x="2823" y="22936"/>
                  </a:lnTo>
                  <a:lnTo>
                    <a:pt x="3434" y="23257"/>
                  </a:lnTo>
                  <a:lnTo>
                    <a:pt x="4014" y="23531"/>
                  </a:lnTo>
                  <a:lnTo>
                    <a:pt x="4578" y="23760"/>
                  </a:lnTo>
                  <a:lnTo>
                    <a:pt x="5097" y="23943"/>
                  </a:lnTo>
                  <a:lnTo>
                    <a:pt x="5326" y="24005"/>
                  </a:lnTo>
                  <a:lnTo>
                    <a:pt x="5540" y="24066"/>
                  </a:lnTo>
                  <a:lnTo>
                    <a:pt x="5738" y="24096"/>
                  </a:lnTo>
                  <a:lnTo>
                    <a:pt x="5906" y="24111"/>
                  </a:lnTo>
                  <a:lnTo>
                    <a:pt x="6043" y="24096"/>
                  </a:lnTo>
                  <a:lnTo>
                    <a:pt x="6150" y="24081"/>
                  </a:lnTo>
                  <a:lnTo>
                    <a:pt x="6196" y="24050"/>
                  </a:lnTo>
                  <a:lnTo>
                    <a:pt x="6227" y="24020"/>
                  </a:lnTo>
                  <a:lnTo>
                    <a:pt x="6257" y="23989"/>
                  </a:lnTo>
                  <a:lnTo>
                    <a:pt x="6272" y="23959"/>
                  </a:lnTo>
                  <a:lnTo>
                    <a:pt x="6272" y="23959"/>
                  </a:lnTo>
                  <a:lnTo>
                    <a:pt x="6394" y="23577"/>
                  </a:lnTo>
                  <a:lnTo>
                    <a:pt x="6639" y="22936"/>
                  </a:lnTo>
                  <a:lnTo>
                    <a:pt x="7402" y="20937"/>
                  </a:lnTo>
                  <a:lnTo>
                    <a:pt x="8424" y="18221"/>
                  </a:lnTo>
                  <a:lnTo>
                    <a:pt x="9630" y="15047"/>
                  </a:lnTo>
                  <a:lnTo>
                    <a:pt x="10881" y="11674"/>
                  </a:lnTo>
                  <a:lnTo>
                    <a:pt x="11491" y="9980"/>
                  </a:lnTo>
                  <a:lnTo>
                    <a:pt x="12087" y="8347"/>
                  </a:lnTo>
                  <a:lnTo>
                    <a:pt x="12621" y="6791"/>
                  </a:lnTo>
                  <a:lnTo>
                    <a:pt x="13109" y="5356"/>
                  </a:lnTo>
                  <a:lnTo>
                    <a:pt x="13521" y="4059"/>
                  </a:lnTo>
                  <a:lnTo>
                    <a:pt x="13857" y="2945"/>
                  </a:lnTo>
                  <a:lnTo>
                    <a:pt x="13857" y="2945"/>
                  </a:lnTo>
                  <a:lnTo>
                    <a:pt x="13994" y="2411"/>
                  </a:lnTo>
                  <a:lnTo>
                    <a:pt x="14101" y="1938"/>
                  </a:lnTo>
                  <a:lnTo>
                    <a:pt x="14162" y="1511"/>
                  </a:lnTo>
                  <a:lnTo>
                    <a:pt x="14208" y="1145"/>
                  </a:lnTo>
                  <a:lnTo>
                    <a:pt x="14208" y="839"/>
                  </a:lnTo>
                  <a:lnTo>
                    <a:pt x="14192" y="580"/>
                  </a:lnTo>
                  <a:lnTo>
                    <a:pt x="14147" y="366"/>
                  </a:lnTo>
                  <a:lnTo>
                    <a:pt x="14116" y="275"/>
                  </a:lnTo>
                  <a:lnTo>
                    <a:pt x="14086" y="198"/>
                  </a:lnTo>
                  <a:lnTo>
                    <a:pt x="14040" y="137"/>
                  </a:lnTo>
                  <a:lnTo>
                    <a:pt x="13994" y="92"/>
                  </a:lnTo>
                  <a:lnTo>
                    <a:pt x="13948" y="46"/>
                  </a:lnTo>
                  <a:lnTo>
                    <a:pt x="13887" y="15"/>
                  </a:lnTo>
                  <a:lnTo>
                    <a:pt x="13826" y="0"/>
                  </a:lnTo>
                  <a:lnTo>
                    <a:pt x="13765" y="0"/>
                  </a:lnTo>
                  <a:lnTo>
                    <a:pt x="13689" y="0"/>
                  </a:lnTo>
                  <a:lnTo>
                    <a:pt x="13613" y="15"/>
                  </a:lnTo>
                  <a:lnTo>
                    <a:pt x="13460" y="76"/>
                  </a:lnTo>
                  <a:lnTo>
                    <a:pt x="13292" y="183"/>
                  </a:lnTo>
                  <a:lnTo>
                    <a:pt x="13109" y="321"/>
                  </a:lnTo>
                  <a:lnTo>
                    <a:pt x="12926" y="5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38"/>
            <p:cNvSpPr/>
            <p:nvPr/>
          </p:nvSpPr>
          <p:spPr>
            <a:xfrm>
              <a:off x="5380075" y="3330950"/>
              <a:ext cx="361325" cy="190775"/>
            </a:xfrm>
            <a:custGeom>
              <a:rect b="b" l="l" r="r" t="t"/>
              <a:pathLst>
                <a:path extrusionOk="0" h="7631" w="14453">
                  <a:moveTo>
                    <a:pt x="8287" y="0"/>
                  </a:moveTo>
                  <a:lnTo>
                    <a:pt x="8196" y="168"/>
                  </a:lnTo>
                  <a:lnTo>
                    <a:pt x="8089" y="336"/>
                  </a:lnTo>
                  <a:lnTo>
                    <a:pt x="7967" y="504"/>
                  </a:lnTo>
                  <a:lnTo>
                    <a:pt x="7845" y="656"/>
                  </a:lnTo>
                  <a:lnTo>
                    <a:pt x="7723" y="809"/>
                  </a:lnTo>
                  <a:lnTo>
                    <a:pt x="7585" y="961"/>
                  </a:lnTo>
                  <a:lnTo>
                    <a:pt x="7448" y="1099"/>
                  </a:lnTo>
                  <a:lnTo>
                    <a:pt x="7295" y="1236"/>
                  </a:lnTo>
                  <a:lnTo>
                    <a:pt x="7219" y="1282"/>
                  </a:lnTo>
                  <a:lnTo>
                    <a:pt x="7112" y="1343"/>
                  </a:lnTo>
                  <a:lnTo>
                    <a:pt x="6822" y="1450"/>
                  </a:lnTo>
                  <a:lnTo>
                    <a:pt x="6441" y="1587"/>
                  </a:lnTo>
                  <a:lnTo>
                    <a:pt x="5983" y="1740"/>
                  </a:lnTo>
                  <a:lnTo>
                    <a:pt x="4915" y="2075"/>
                  </a:lnTo>
                  <a:lnTo>
                    <a:pt x="3755" y="2442"/>
                  </a:lnTo>
                  <a:lnTo>
                    <a:pt x="3175" y="2640"/>
                  </a:lnTo>
                  <a:lnTo>
                    <a:pt x="2610" y="2838"/>
                  </a:lnTo>
                  <a:lnTo>
                    <a:pt x="2107" y="3052"/>
                  </a:lnTo>
                  <a:lnTo>
                    <a:pt x="1649" y="3266"/>
                  </a:lnTo>
                  <a:lnTo>
                    <a:pt x="1451" y="3373"/>
                  </a:lnTo>
                  <a:lnTo>
                    <a:pt x="1268" y="3479"/>
                  </a:lnTo>
                  <a:lnTo>
                    <a:pt x="1115" y="3586"/>
                  </a:lnTo>
                  <a:lnTo>
                    <a:pt x="993" y="3693"/>
                  </a:lnTo>
                  <a:lnTo>
                    <a:pt x="886" y="3800"/>
                  </a:lnTo>
                  <a:lnTo>
                    <a:pt x="825" y="3907"/>
                  </a:lnTo>
                  <a:lnTo>
                    <a:pt x="779" y="4013"/>
                  </a:lnTo>
                  <a:lnTo>
                    <a:pt x="779" y="4136"/>
                  </a:lnTo>
                  <a:lnTo>
                    <a:pt x="795" y="4197"/>
                  </a:lnTo>
                  <a:lnTo>
                    <a:pt x="821" y="4251"/>
                  </a:lnTo>
                  <a:lnTo>
                    <a:pt x="581" y="4364"/>
                  </a:lnTo>
                  <a:lnTo>
                    <a:pt x="459" y="4441"/>
                  </a:lnTo>
                  <a:lnTo>
                    <a:pt x="337" y="4517"/>
                  </a:lnTo>
                  <a:lnTo>
                    <a:pt x="245" y="4593"/>
                  </a:lnTo>
                  <a:lnTo>
                    <a:pt x="154" y="4670"/>
                  </a:lnTo>
                  <a:lnTo>
                    <a:pt x="93" y="4761"/>
                  </a:lnTo>
                  <a:lnTo>
                    <a:pt x="47" y="4853"/>
                  </a:lnTo>
                  <a:lnTo>
                    <a:pt x="16" y="4944"/>
                  </a:lnTo>
                  <a:lnTo>
                    <a:pt x="1" y="5036"/>
                  </a:lnTo>
                  <a:lnTo>
                    <a:pt x="16" y="5112"/>
                  </a:lnTo>
                  <a:lnTo>
                    <a:pt x="31" y="5173"/>
                  </a:lnTo>
                  <a:lnTo>
                    <a:pt x="62" y="5234"/>
                  </a:lnTo>
                  <a:lnTo>
                    <a:pt x="108" y="5265"/>
                  </a:lnTo>
                  <a:lnTo>
                    <a:pt x="154" y="5311"/>
                  </a:lnTo>
                  <a:lnTo>
                    <a:pt x="199" y="5326"/>
                  </a:lnTo>
                  <a:lnTo>
                    <a:pt x="321" y="5356"/>
                  </a:lnTo>
                  <a:lnTo>
                    <a:pt x="428" y="5372"/>
                  </a:lnTo>
                  <a:lnTo>
                    <a:pt x="535" y="5372"/>
                  </a:lnTo>
                  <a:lnTo>
                    <a:pt x="627" y="5356"/>
                  </a:lnTo>
                  <a:lnTo>
                    <a:pt x="505" y="5417"/>
                  </a:lnTo>
                  <a:lnTo>
                    <a:pt x="398" y="5494"/>
                  </a:lnTo>
                  <a:lnTo>
                    <a:pt x="260" y="5585"/>
                  </a:lnTo>
                  <a:lnTo>
                    <a:pt x="138" y="5707"/>
                  </a:lnTo>
                  <a:lnTo>
                    <a:pt x="93" y="5784"/>
                  </a:lnTo>
                  <a:lnTo>
                    <a:pt x="47" y="5860"/>
                  </a:lnTo>
                  <a:lnTo>
                    <a:pt x="16" y="5936"/>
                  </a:lnTo>
                  <a:lnTo>
                    <a:pt x="1" y="6028"/>
                  </a:lnTo>
                  <a:lnTo>
                    <a:pt x="1" y="6119"/>
                  </a:lnTo>
                  <a:lnTo>
                    <a:pt x="31" y="6226"/>
                  </a:lnTo>
                  <a:lnTo>
                    <a:pt x="62" y="6303"/>
                  </a:lnTo>
                  <a:lnTo>
                    <a:pt x="123" y="6364"/>
                  </a:lnTo>
                  <a:lnTo>
                    <a:pt x="184" y="6425"/>
                  </a:lnTo>
                  <a:lnTo>
                    <a:pt x="276" y="6455"/>
                  </a:lnTo>
                  <a:lnTo>
                    <a:pt x="352" y="6486"/>
                  </a:lnTo>
                  <a:lnTo>
                    <a:pt x="459" y="6501"/>
                  </a:lnTo>
                  <a:lnTo>
                    <a:pt x="657" y="6501"/>
                  </a:lnTo>
                  <a:lnTo>
                    <a:pt x="840" y="6486"/>
                  </a:lnTo>
                  <a:lnTo>
                    <a:pt x="1008" y="6455"/>
                  </a:lnTo>
                  <a:lnTo>
                    <a:pt x="1161" y="6425"/>
                  </a:lnTo>
                  <a:lnTo>
                    <a:pt x="1069" y="6486"/>
                  </a:lnTo>
                  <a:lnTo>
                    <a:pt x="962" y="6562"/>
                  </a:lnTo>
                  <a:lnTo>
                    <a:pt x="856" y="6654"/>
                  </a:lnTo>
                  <a:lnTo>
                    <a:pt x="764" y="6776"/>
                  </a:lnTo>
                  <a:lnTo>
                    <a:pt x="688" y="6898"/>
                  </a:lnTo>
                  <a:lnTo>
                    <a:pt x="657" y="6974"/>
                  </a:lnTo>
                  <a:lnTo>
                    <a:pt x="657" y="7035"/>
                  </a:lnTo>
                  <a:lnTo>
                    <a:pt x="657" y="7111"/>
                  </a:lnTo>
                  <a:lnTo>
                    <a:pt x="672" y="7188"/>
                  </a:lnTo>
                  <a:lnTo>
                    <a:pt x="718" y="7264"/>
                  </a:lnTo>
                  <a:lnTo>
                    <a:pt x="764" y="7325"/>
                  </a:lnTo>
                  <a:lnTo>
                    <a:pt x="825" y="7386"/>
                  </a:lnTo>
                  <a:lnTo>
                    <a:pt x="886" y="7432"/>
                  </a:lnTo>
                  <a:lnTo>
                    <a:pt x="962" y="7478"/>
                  </a:lnTo>
                  <a:lnTo>
                    <a:pt x="1054" y="7523"/>
                  </a:lnTo>
                  <a:lnTo>
                    <a:pt x="1252" y="7569"/>
                  </a:lnTo>
                  <a:lnTo>
                    <a:pt x="1481" y="7615"/>
                  </a:lnTo>
                  <a:lnTo>
                    <a:pt x="1725" y="7630"/>
                  </a:lnTo>
                  <a:lnTo>
                    <a:pt x="1985" y="7615"/>
                  </a:lnTo>
                  <a:lnTo>
                    <a:pt x="2275" y="7600"/>
                  </a:lnTo>
                  <a:lnTo>
                    <a:pt x="2549" y="7569"/>
                  </a:lnTo>
                  <a:lnTo>
                    <a:pt x="2839" y="7523"/>
                  </a:lnTo>
                  <a:lnTo>
                    <a:pt x="3404" y="7432"/>
                  </a:lnTo>
                  <a:lnTo>
                    <a:pt x="4365" y="7249"/>
                  </a:lnTo>
                  <a:lnTo>
                    <a:pt x="4869" y="7127"/>
                  </a:lnTo>
                  <a:lnTo>
                    <a:pt x="5586" y="6959"/>
                  </a:lnTo>
                  <a:lnTo>
                    <a:pt x="6394" y="6739"/>
                  </a:lnTo>
                  <a:lnTo>
                    <a:pt x="6394" y="6739"/>
                  </a:lnTo>
                  <a:lnTo>
                    <a:pt x="6395" y="6745"/>
                  </a:lnTo>
                  <a:lnTo>
                    <a:pt x="6426" y="6837"/>
                  </a:lnTo>
                  <a:lnTo>
                    <a:pt x="6471" y="6913"/>
                  </a:lnTo>
                  <a:lnTo>
                    <a:pt x="6517" y="6989"/>
                  </a:lnTo>
                  <a:lnTo>
                    <a:pt x="6593" y="7050"/>
                  </a:lnTo>
                  <a:lnTo>
                    <a:pt x="6670" y="7111"/>
                  </a:lnTo>
                  <a:lnTo>
                    <a:pt x="6777" y="7172"/>
                  </a:lnTo>
                  <a:lnTo>
                    <a:pt x="6899" y="7233"/>
                  </a:lnTo>
                  <a:lnTo>
                    <a:pt x="7036" y="7279"/>
                  </a:lnTo>
                  <a:lnTo>
                    <a:pt x="7189" y="7310"/>
                  </a:lnTo>
                  <a:lnTo>
                    <a:pt x="7372" y="7340"/>
                  </a:lnTo>
                  <a:lnTo>
                    <a:pt x="7585" y="7356"/>
                  </a:lnTo>
                  <a:lnTo>
                    <a:pt x="7814" y="7371"/>
                  </a:lnTo>
                  <a:lnTo>
                    <a:pt x="8074" y="7386"/>
                  </a:lnTo>
                  <a:lnTo>
                    <a:pt x="10088" y="7386"/>
                  </a:lnTo>
                  <a:lnTo>
                    <a:pt x="10821" y="7371"/>
                  </a:lnTo>
                  <a:lnTo>
                    <a:pt x="11523" y="7340"/>
                  </a:lnTo>
                  <a:lnTo>
                    <a:pt x="12118" y="7294"/>
                  </a:lnTo>
                  <a:lnTo>
                    <a:pt x="12377" y="7264"/>
                  </a:lnTo>
                  <a:lnTo>
                    <a:pt x="12606" y="7233"/>
                  </a:lnTo>
                  <a:lnTo>
                    <a:pt x="12774" y="7172"/>
                  </a:lnTo>
                  <a:lnTo>
                    <a:pt x="12911" y="7127"/>
                  </a:lnTo>
                  <a:lnTo>
                    <a:pt x="12957" y="7081"/>
                  </a:lnTo>
                  <a:lnTo>
                    <a:pt x="13018" y="7035"/>
                  </a:lnTo>
                  <a:lnTo>
                    <a:pt x="13125" y="6898"/>
                  </a:lnTo>
                  <a:lnTo>
                    <a:pt x="13232" y="6715"/>
                  </a:lnTo>
                  <a:lnTo>
                    <a:pt x="13354" y="6516"/>
                  </a:lnTo>
                  <a:lnTo>
                    <a:pt x="13461" y="6272"/>
                  </a:lnTo>
                  <a:lnTo>
                    <a:pt x="13583" y="5997"/>
                  </a:lnTo>
                  <a:lnTo>
                    <a:pt x="13796" y="5433"/>
                  </a:lnTo>
                  <a:lnTo>
                    <a:pt x="14010" y="4838"/>
                  </a:lnTo>
                  <a:lnTo>
                    <a:pt x="14193" y="4303"/>
                  </a:lnTo>
                  <a:lnTo>
                    <a:pt x="14453" y="3510"/>
                  </a:lnTo>
                  <a:lnTo>
                    <a:pt x="8287"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38"/>
            <p:cNvSpPr/>
            <p:nvPr/>
          </p:nvSpPr>
          <p:spPr>
            <a:xfrm>
              <a:off x="5539175" y="3467525"/>
              <a:ext cx="76700" cy="31675"/>
            </a:xfrm>
            <a:custGeom>
              <a:rect b="b" l="l" r="r" t="t"/>
              <a:pathLst>
                <a:path extrusionOk="0" h="1267" w="3068">
                  <a:moveTo>
                    <a:pt x="2625" y="0"/>
                  </a:moveTo>
                  <a:lnTo>
                    <a:pt x="2168" y="46"/>
                  </a:lnTo>
                  <a:lnTo>
                    <a:pt x="1725" y="107"/>
                  </a:lnTo>
                  <a:lnTo>
                    <a:pt x="1298" y="199"/>
                  </a:lnTo>
                  <a:lnTo>
                    <a:pt x="1069" y="260"/>
                  </a:lnTo>
                  <a:lnTo>
                    <a:pt x="855" y="336"/>
                  </a:lnTo>
                  <a:lnTo>
                    <a:pt x="641" y="412"/>
                  </a:lnTo>
                  <a:lnTo>
                    <a:pt x="443" y="519"/>
                  </a:lnTo>
                  <a:lnTo>
                    <a:pt x="336" y="580"/>
                  </a:lnTo>
                  <a:lnTo>
                    <a:pt x="245" y="656"/>
                  </a:lnTo>
                  <a:lnTo>
                    <a:pt x="168" y="733"/>
                  </a:lnTo>
                  <a:lnTo>
                    <a:pt x="92" y="824"/>
                  </a:lnTo>
                  <a:lnTo>
                    <a:pt x="31" y="931"/>
                  </a:lnTo>
                  <a:lnTo>
                    <a:pt x="1" y="1038"/>
                  </a:lnTo>
                  <a:lnTo>
                    <a:pt x="1" y="1160"/>
                  </a:lnTo>
                  <a:lnTo>
                    <a:pt x="31" y="1267"/>
                  </a:lnTo>
                  <a:lnTo>
                    <a:pt x="31" y="1160"/>
                  </a:lnTo>
                  <a:lnTo>
                    <a:pt x="46" y="1068"/>
                  </a:lnTo>
                  <a:lnTo>
                    <a:pt x="92" y="962"/>
                  </a:lnTo>
                  <a:lnTo>
                    <a:pt x="168" y="885"/>
                  </a:lnTo>
                  <a:lnTo>
                    <a:pt x="336" y="763"/>
                  </a:lnTo>
                  <a:lnTo>
                    <a:pt x="519" y="656"/>
                  </a:lnTo>
                  <a:lnTo>
                    <a:pt x="718" y="580"/>
                  </a:lnTo>
                  <a:lnTo>
                    <a:pt x="916" y="504"/>
                  </a:lnTo>
                  <a:lnTo>
                    <a:pt x="1130" y="443"/>
                  </a:lnTo>
                  <a:lnTo>
                    <a:pt x="1343" y="397"/>
                  </a:lnTo>
                  <a:lnTo>
                    <a:pt x="1771" y="290"/>
                  </a:lnTo>
                  <a:lnTo>
                    <a:pt x="2198" y="199"/>
                  </a:lnTo>
                  <a:lnTo>
                    <a:pt x="2641" y="107"/>
                  </a:lnTo>
                  <a:lnTo>
                    <a:pt x="30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38"/>
            <p:cNvSpPr/>
            <p:nvPr/>
          </p:nvSpPr>
          <p:spPr>
            <a:xfrm>
              <a:off x="5409075" y="3454925"/>
              <a:ext cx="122125" cy="36275"/>
            </a:xfrm>
            <a:custGeom>
              <a:rect b="b" l="l" r="r" t="t"/>
              <a:pathLst>
                <a:path extrusionOk="0" h="1451" w="4885">
                  <a:moveTo>
                    <a:pt x="4884" y="1"/>
                  </a:moveTo>
                  <a:lnTo>
                    <a:pt x="4579" y="31"/>
                  </a:lnTo>
                  <a:lnTo>
                    <a:pt x="4258" y="77"/>
                  </a:lnTo>
                  <a:lnTo>
                    <a:pt x="3938" y="138"/>
                  </a:lnTo>
                  <a:lnTo>
                    <a:pt x="3633" y="214"/>
                  </a:lnTo>
                  <a:lnTo>
                    <a:pt x="3007" y="367"/>
                  </a:lnTo>
                  <a:lnTo>
                    <a:pt x="2397" y="550"/>
                  </a:lnTo>
                  <a:lnTo>
                    <a:pt x="1786" y="748"/>
                  </a:lnTo>
                  <a:lnTo>
                    <a:pt x="1191" y="962"/>
                  </a:lnTo>
                  <a:lnTo>
                    <a:pt x="596" y="1191"/>
                  </a:lnTo>
                  <a:lnTo>
                    <a:pt x="1" y="1450"/>
                  </a:lnTo>
                  <a:lnTo>
                    <a:pt x="626" y="1298"/>
                  </a:lnTo>
                  <a:lnTo>
                    <a:pt x="1237" y="1115"/>
                  </a:lnTo>
                  <a:lnTo>
                    <a:pt x="2458" y="748"/>
                  </a:lnTo>
                  <a:lnTo>
                    <a:pt x="3678" y="367"/>
                  </a:lnTo>
                  <a:lnTo>
                    <a:pt x="48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38"/>
            <p:cNvSpPr/>
            <p:nvPr/>
          </p:nvSpPr>
          <p:spPr>
            <a:xfrm>
              <a:off x="5395725" y="3429750"/>
              <a:ext cx="111425" cy="35125"/>
            </a:xfrm>
            <a:custGeom>
              <a:rect b="b" l="l" r="r" t="t"/>
              <a:pathLst>
                <a:path extrusionOk="0" h="1405" w="4457">
                  <a:moveTo>
                    <a:pt x="4457" y="0"/>
                  </a:moveTo>
                  <a:lnTo>
                    <a:pt x="4151" y="16"/>
                  </a:lnTo>
                  <a:lnTo>
                    <a:pt x="3862" y="61"/>
                  </a:lnTo>
                  <a:lnTo>
                    <a:pt x="3572" y="107"/>
                  </a:lnTo>
                  <a:lnTo>
                    <a:pt x="3282" y="153"/>
                  </a:lnTo>
                  <a:lnTo>
                    <a:pt x="2717" y="290"/>
                  </a:lnTo>
                  <a:lnTo>
                    <a:pt x="2152" y="443"/>
                  </a:lnTo>
                  <a:lnTo>
                    <a:pt x="1588" y="641"/>
                  </a:lnTo>
                  <a:lnTo>
                    <a:pt x="1038" y="855"/>
                  </a:lnTo>
                  <a:lnTo>
                    <a:pt x="779" y="977"/>
                  </a:lnTo>
                  <a:lnTo>
                    <a:pt x="504" y="1114"/>
                  </a:lnTo>
                  <a:lnTo>
                    <a:pt x="260" y="1252"/>
                  </a:lnTo>
                  <a:lnTo>
                    <a:pt x="1" y="1404"/>
                  </a:lnTo>
                  <a:lnTo>
                    <a:pt x="550" y="1206"/>
                  </a:lnTo>
                  <a:lnTo>
                    <a:pt x="1099" y="1008"/>
                  </a:lnTo>
                  <a:lnTo>
                    <a:pt x="1633" y="825"/>
                  </a:lnTo>
                  <a:lnTo>
                    <a:pt x="2198" y="641"/>
                  </a:lnTo>
                  <a:lnTo>
                    <a:pt x="3312" y="306"/>
                  </a:lnTo>
                  <a:lnTo>
                    <a:pt x="3877" y="153"/>
                  </a:lnTo>
                  <a:lnTo>
                    <a:pt x="44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38"/>
            <p:cNvSpPr/>
            <p:nvPr/>
          </p:nvSpPr>
          <p:spPr>
            <a:xfrm>
              <a:off x="5403350" y="3405725"/>
              <a:ext cx="88925" cy="30150"/>
            </a:xfrm>
            <a:custGeom>
              <a:rect b="b" l="l" r="r" t="t"/>
              <a:pathLst>
                <a:path extrusionOk="0" h="1206" w="3557">
                  <a:moveTo>
                    <a:pt x="3557" y="0"/>
                  </a:moveTo>
                  <a:lnTo>
                    <a:pt x="3083" y="46"/>
                  </a:lnTo>
                  <a:lnTo>
                    <a:pt x="2610" y="122"/>
                  </a:lnTo>
                  <a:lnTo>
                    <a:pt x="2153" y="244"/>
                  </a:lnTo>
                  <a:lnTo>
                    <a:pt x="1695" y="382"/>
                  </a:lnTo>
                  <a:lnTo>
                    <a:pt x="1252" y="549"/>
                  </a:lnTo>
                  <a:lnTo>
                    <a:pt x="825" y="748"/>
                  </a:lnTo>
                  <a:lnTo>
                    <a:pt x="398" y="961"/>
                  </a:lnTo>
                  <a:lnTo>
                    <a:pt x="1" y="1206"/>
                  </a:lnTo>
                  <a:lnTo>
                    <a:pt x="1" y="1206"/>
                  </a:lnTo>
                  <a:lnTo>
                    <a:pt x="886" y="885"/>
                  </a:lnTo>
                  <a:lnTo>
                    <a:pt x="1771" y="580"/>
                  </a:lnTo>
                  <a:lnTo>
                    <a:pt x="35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38"/>
            <p:cNvSpPr/>
            <p:nvPr/>
          </p:nvSpPr>
          <p:spPr>
            <a:xfrm>
              <a:off x="5731450" y="2836500"/>
              <a:ext cx="204525" cy="269000"/>
            </a:xfrm>
            <a:custGeom>
              <a:rect b="b" l="l" r="r" t="t"/>
              <a:pathLst>
                <a:path extrusionOk="0" h="10760" w="8181">
                  <a:moveTo>
                    <a:pt x="7600" y="1"/>
                  </a:moveTo>
                  <a:lnTo>
                    <a:pt x="7494" y="31"/>
                  </a:lnTo>
                  <a:lnTo>
                    <a:pt x="7387" y="77"/>
                  </a:lnTo>
                  <a:lnTo>
                    <a:pt x="7265" y="138"/>
                  </a:lnTo>
                  <a:lnTo>
                    <a:pt x="7127" y="214"/>
                  </a:lnTo>
                  <a:lnTo>
                    <a:pt x="6990" y="306"/>
                  </a:lnTo>
                  <a:lnTo>
                    <a:pt x="6670" y="535"/>
                  </a:lnTo>
                  <a:lnTo>
                    <a:pt x="6319" y="855"/>
                  </a:lnTo>
                  <a:lnTo>
                    <a:pt x="5922" y="1237"/>
                  </a:lnTo>
                  <a:lnTo>
                    <a:pt x="5479" y="1710"/>
                  </a:lnTo>
                  <a:lnTo>
                    <a:pt x="5006" y="2229"/>
                  </a:lnTo>
                  <a:lnTo>
                    <a:pt x="4533" y="2778"/>
                  </a:lnTo>
                  <a:lnTo>
                    <a:pt x="4060" y="3358"/>
                  </a:lnTo>
                  <a:lnTo>
                    <a:pt x="3572" y="3953"/>
                  </a:lnTo>
                  <a:lnTo>
                    <a:pt x="2656" y="5143"/>
                  </a:lnTo>
                  <a:lnTo>
                    <a:pt x="1817" y="6288"/>
                  </a:lnTo>
                  <a:lnTo>
                    <a:pt x="1084" y="7295"/>
                  </a:lnTo>
                  <a:lnTo>
                    <a:pt x="504" y="8119"/>
                  </a:lnTo>
                  <a:lnTo>
                    <a:pt x="1" y="8852"/>
                  </a:lnTo>
                  <a:lnTo>
                    <a:pt x="5433" y="10759"/>
                  </a:lnTo>
                  <a:lnTo>
                    <a:pt x="5769" y="9874"/>
                  </a:lnTo>
                  <a:lnTo>
                    <a:pt x="6135" y="8913"/>
                  </a:lnTo>
                  <a:lnTo>
                    <a:pt x="6563" y="7707"/>
                  </a:lnTo>
                  <a:lnTo>
                    <a:pt x="7005" y="6395"/>
                  </a:lnTo>
                  <a:lnTo>
                    <a:pt x="7219" y="5708"/>
                  </a:lnTo>
                  <a:lnTo>
                    <a:pt x="7433" y="5021"/>
                  </a:lnTo>
                  <a:lnTo>
                    <a:pt x="7616" y="4350"/>
                  </a:lnTo>
                  <a:lnTo>
                    <a:pt x="7784" y="3694"/>
                  </a:lnTo>
                  <a:lnTo>
                    <a:pt x="7921" y="3083"/>
                  </a:lnTo>
                  <a:lnTo>
                    <a:pt x="8028" y="2519"/>
                  </a:lnTo>
                  <a:lnTo>
                    <a:pt x="8104" y="2015"/>
                  </a:lnTo>
                  <a:lnTo>
                    <a:pt x="8150" y="1557"/>
                  </a:lnTo>
                  <a:lnTo>
                    <a:pt x="8180" y="1145"/>
                  </a:lnTo>
                  <a:lnTo>
                    <a:pt x="8180" y="809"/>
                  </a:lnTo>
                  <a:lnTo>
                    <a:pt x="8150" y="520"/>
                  </a:lnTo>
                  <a:lnTo>
                    <a:pt x="8119" y="397"/>
                  </a:lnTo>
                  <a:lnTo>
                    <a:pt x="8073" y="291"/>
                  </a:lnTo>
                  <a:lnTo>
                    <a:pt x="8043" y="199"/>
                  </a:lnTo>
                  <a:lnTo>
                    <a:pt x="7982" y="138"/>
                  </a:lnTo>
                  <a:lnTo>
                    <a:pt x="7921" y="77"/>
                  </a:lnTo>
                  <a:lnTo>
                    <a:pt x="7860" y="31"/>
                  </a:lnTo>
                  <a:lnTo>
                    <a:pt x="778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38"/>
            <p:cNvSpPr/>
            <p:nvPr/>
          </p:nvSpPr>
          <p:spPr>
            <a:xfrm>
              <a:off x="5731450" y="2836500"/>
              <a:ext cx="204525" cy="269000"/>
            </a:xfrm>
            <a:custGeom>
              <a:rect b="b" l="l" r="r" t="t"/>
              <a:pathLst>
                <a:path extrusionOk="0" fill="none" h="10760" w="8181">
                  <a:moveTo>
                    <a:pt x="1" y="8852"/>
                  </a:moveTo>
                  <a:lnTo>
                    <a:pt x="5433" y="10759"/>
                  </a:lnTo>
                  <a:lnTo>
                    <a:pt x="5433" y="10759"/>
                  </a:lnTo>
                  <a:lnTo>
                    <a:pt x="5769" y="9874"/>
                  </a:lnTo>
                  <a:lnTo>
                    <a:pt x="6135" y="8913"/>
                  </a:lnTo>
                  <a:lnTo>
                    <a:pt x="6563" y="7707"/>
                  </a:lnTo>
                  <a:lnTo>
                    <a:pt x="7005" y="6395"/>
                  </a:lnTo>
                  <a:lnTo>
                    <a:pt x="7219" y="5708"/>
                  </a:lnTo>
                  <a:lnTo>
                    <a:pt x="7433" y="5021"/>
                  </a:lnTo>
                  <a:lnTo>
                    <a:pt x="7616" y="4350"/>
                  </a:lnTo>
                  <a:lnTo>
                    <a:pt x="7784" y="3694"/>
                  </a:lnTo>
                  <a:lnTo>
                    <a:pt x="7921" y="3083"/>
                  </a:lnTo>
                  <a:lnTo>
                    <a:pt x="8028" y="2519"/>
                  </a:lnTo>
                  <a:lnTo>
                    <a:pt x="8028" y="2519"/>
                  </a:lnTo>
                  <a:lnTo>
                    <a:pt x="8104" y="2015"/>
                  </a:lnTo>
                  <a:lnTo>
                    <a:pt x="8150" y="1557"/>
                  </a:lnTo>
                  <a:lnTo>
                    <a:pt x="8180" y="1145"/>
                  </a:lnTo>
                  <a:lnTo>
                    <a:pt x="8180" y="809"/>
                  </a:lnTo>
                  <a:lnTo>
                    <a:pt x="8150" y="520"/>
                  </a:lnTo>
                  <a:lnTo>
                    <a:pt x="8119" y="397"/>
                  </a:lnTo>
                  <a:lnTo>
                    <a:pt x="8073" y="291"/>
                  </a:lnTo>
                  <a:lnTo>
                    <a:pt x="8043" y="199"/>
                  </a:lnTo>
                  <a:lnTo>
                    <a:pt x="7982" y="138"/>
                  </a:lnTo>
                  <a:lnTo>
                    <a:pt x="7921" y="77"/>
                  </a:lnTo>
                  <a:lnTo>
                    <a:pt x="7860" y="31"/>
                  </a:lnTo>
                  <a:lnTo>
                    <a:pt x="7784" y="1"/>
                  </a:lnTo>
                  <a:lnTo>
                    <a:pt x="7692" y="1"/>
                  </a:lnTo>
                  <a:lnTo>
                    <a:pt x="7600" y="1"/>
                  </a:lnTo>
                  <a:lnTo>
                    <a:pt x="7494" y="31"/>
                  </a:lnTo>
                  <a:lnTo>
                    <a:pt x="7387" y="77"/>
                  </a:lnTo>
                  <a:lnTo>
                    <a:pt x="7265" y="138"/>
                  </a:lnTo>
                  <a:lnTo>
                    <a:pt x="7127" y="214"/>
                  </a:lnTo>
                  <a:lnTo>
                    <a:pt x="6990" y="306"/>
                  </a:lnTo>
                  <a:lnTo>
                    <a:pt x="6670" y="535"/>
                  </a:lnTo>
                  <a:lnTo>
                    <a:pt x="6319" y="855"/>
                  </a:lnTo>
                  <a:lnTo>
                    <a:pt x="5922" y="1237"/>
                  </a:lnTo>
                  <a:lnTo>
                    <a:pt x="5479" y="1710"/>
                  </a:lnTo>
                  <a:lnTo>
                    <a:pt x="5479" y="1710"/>
                  </a:lnTo>
                  <a:lnTo>
                    <a:pt x="5006" y="2229"/>
                  </a:lnTo>
                  <a:lnTo>
                    <a:pt x="4533" y="2778"/>
                  </a:lnTo>
                  <a:lnTo>
                    <a:pt x="4060" y="3358"/>
                  </a:lnTo>
                  <a:lnTo>
                    <a:pt x="3572" y="3953"/>
                  </a:lnTo>
                  <a:lnTo>
                    <a:pt x="2656" y="5143"/>
                  </a:lnTo>
                  <a:lnTo>
                    <a:pt x="1817" y="6288"/>
                  </a:lnTo>
                  <a:lnTo>
                    <a:pt x="1084" y="7295"/>
                  </a:lnTo>
                  <a:lnTo>
                    <a:pt x="504" y="8119"/>
                  </a:lnTo>
                  <a:lnTo>
                    <a:pt x="1" y="885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38"/>
            <p:cNvSpPr/>
            <p:nvPr/>
          </p:nvSpPr>
          <p:spPr>
            <a:xfrm>
              <a:off x="5790200" y="2966225"/>
              <a:ext cx="6525" cy="9175"/>
            </a:xfrm>
            <a:custGeom>
              <a:rect b="b" l="l" r="r" t="t"/>
              <a:pathLst>
                <a:path extrusionOk="0" h="367" w="261">
                  <a:moveTo>
                    <a:pt x="260" y="0"/>
                  </a:moveTo>
                  <a:lnTo>
                    <a:pt x="1" y="366"/>
                  </a:lnTo>
                  <a:lnTo>
                    <a:pt x="260" y="15"/>
                  </a:lnTo>
                  <a:lnTo>
                    <a:pt x="260"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38"/>
            <p:cNvSpPr/>
            <p:nvPr/>
          </p:nvSpPr>
          <p:spPr>
            <a:xfrm>
              <a:off x="5790200" y="2966225"/>
              <a:ext cx="6525" cy="9175"/>
            </a:xfrm>
            <a:custGeom>
              <a:rect b="b" l="l" r="r" t="t"/>
              <a:pathLst>
                <a:path extrusionOk="0" fill="none" h="367" w="261">
                  <a:moveTo>
                    <a:pt x="260" y="0"/>
                  </a:moveTo>
                  <a:lnTo>
                    <a:pt x="260" y="0"/>
                  </a:lnTo>
                  <a:lnTo>
                    <a:pt x="1" y="366"/>
                  </a:lnTo>
                  <a:lnTo>
                    <a:pt x="1" y="366"/>
                  </a:lnTo>
                  <a:lnTo>
                    <a:pt x="1" y="366"/>
                  </a:lnTo>
                  <a:lnTo>
                    <a:pt x="260" y="15"/>
                  </a:lnTo>
                  <a:lnTo>
                    <a:pt x="26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38"/>
            <p:cNvSpPr/>
            <p:nvPr/>
          </p:nvSpPr>
          <p:spPr>
            <a:xfrm>
              <a:off x="5790200" y="2966600"/>
              <a:ext cx="12625" cy="11850"/>
            </a:xfrm>
            <a:custGeom>
              <a:rect b="b" l="l" r="r" t="t"/>
              <a:pathLst>
                <a:path extrusionOk="0" h="474" w="505">
                  <a:moveTo>
                    <a:pt x="260" y="0"/>
                  </a:moveTo>
                  <a:lnTo>
                    <a:pt x="1" y="351"/>
                  </a:lnTo>
                  <a:lnTo>
                    <a:pt x="1" y="474"/>
                  </a:lnTo>
                  <a:lnTo>
                    <a:pt x="184" y="397"/>
                  </a:lnTo>
                  <a:lnTo>
                    <a:pt x="382" y="474"/>
                  </a:lnTo>
                  <a:lnTo>
                    <a:pt x="382" y="275"/>
                  </a:lnTo>
                  <a:lnTo>
                    <a:pt x="504" y="107"/>
                  </a:lnTo>
                  <a:lnTo>
                    <a:pt x="306" y="46"/>
                  </a:lnTo>
                  <a:lnTo>
                    <a:pt x="2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38"/>
            <p:cNvSpPr/>
            <p:nvPr/>
          </p:nvSpPr>
          <p:spPr>
            <a:xfrm>
              <a:off x="5790200" y="2966600"/>
              <a:ext cx="12625" cy="11850"/>
            </a:xfrm>
            <a:custGeom>
              <a:rect b="b" l="l" r="r" t="t"/>
              <a:pathLst>
                <a:path extrusionOk="0" fill="none" h="474" w="505">
                  <a:moveTo>
                    <a:pt x="260" y="0"/>
                  </a:moveTo>
                  <a:lnTo>
                    <a:pt x="260" y="0"/>
                  </a:lnTo>
                  <a:lnTo>
                    <a:pt x="1" y="351"/>
                  </a:lnTo>
                  <a:lnTo>
                    <a:pt x="1" y="474"/>
                  </a:lnTo>
                  <a:lnTo>
                    <a:pt x="184" y="397"/>
                  </a:lnTo>
                  <a:lnTo>
                    <a:pt x="382" y="474"/>
                  </a:lnTo>
                  <a:lnTo>
                    <a:pt x="382" y="275"/>
                  </a:lnTo>
                  <a:lnTo>
                    <a:pt x="504" y="107"/>
                  </a:lnTo>
                  <a:lnTo>
                    <a:pt x="306" y="46"/>
                  </a:lnTo>
                  <a:lnTo>
                    <a:pt x="26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38"/>
            <p:cNvSpPr/>
            <p:nvPr/>
          </p:nvSpPr>
          <p:spPr>
            <a:xfrm>
              <a:off x="5875275" y="2963550"/>
              <a:ext cx="16050" cy="14900"/>
            </a:xfrm>
            <a:custGeom>
              <a:rect b="b" l="l" r="r" t="t"/>
              <a:pathLst>
                <a:path extrusionOk="0" h="596" w="642">
                  <a:moveTo>
                    <a:pt x="321" y="0"/>
                  </a:moveTo>
                  <a:lnTo>
                    <a:pt x="199" y="168"/>
                  </a:lnTo>
                  <a:lnTo>
                    <a:pt x="1" y="229"/>
                  </a:lnTo>
                  <a:lnTo>
                    <a:pt x="138" y="397"/>
                  </a:lnTo>
                  <a:lnTo>
                    <a:pt x="123" y="596"/>
                  </a:lnTo>
                  <a:lnTo>
                    <a:pt x="321" y="519"/>
                  </a:lnTo>
                  <a:lnTo>
                    <a:pt x="520" y="596"/>
                  </a:lnTo>
                  <a:lnTo>
                    <a:pt x="504" y="397"/>
                  </a:lnTo>
                  <a:lnTo>
                    <a:pt x="642" y="229"/>
                  </a:lnTo>
                  <a:lnTo>
                    <a:pt x="428" y="168"/>
                  </a:lnTo>
                  <a:lnTo>
                    <a:pt x="3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38"/>
            <p:cNvSpPr/>
            <p:nvPr/>
          </p:nvSpPr>
          <p:spPr>
            <a:xfrm>
              <a:off x="5875275" y="2963550"/>
              <a:ext cx="16050" cy="14900"/>
            </a:xfrm>
            <a:custGeom>
              <a:rect b="b" l="l" r="r" t="t"/>
              <a:pathLst>
                <a:path extrusionOk="0" fill="none" h="596" w="642">
                  <a:moveTo>
                    <a:pt x="321" y="0"/>
                  </a:moveTo>
                  <a:lnTo>
                    <a:pt x="199" y="168"/>
                  </a:lnTo>
                  <a:lnTo>
                    <a:pt x="1" y="229"/>
                  </a:lnTo>
                  <a:lnTo>
                    <a:pt x="138" y="397"/>
                  </a:lnTo>
                  <a:lnTo>
                    <a:pt x="123" y="596"/>
                  </a:lnTo>
                  <a:lnTo>
                    <a:pt x="321" y="519"/>
                  </a:lnTo>
                  <a:lnTo>
                    <a:pt x="520" y="596"/>
                  </a:lnTo>
                  <a:lnTo>
                    <a:pt x="504" y="397"/>
                  </a:lnTo>
                  <a:lnTo>
                    <a:pt x="642" y="229"/>
                  </a:lnTo>
                  <a:lnTo>
                    <a:pt x="428" y="168"/>
                  </a:lnTo>
                  <a:lnTo>
                    <a:pt x="32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38"/>
            <p:cNvSpPr/>
            <p:nvPr/>
          </p:nvSpPr>
          <p:spPr>
            <a:xfrm>
              <a:off x="5836750" y="2906325"/>
              <a:ext cx="7650" cy="9175"/>
            </a:xfrm>
            <a:custGeom>
              <a:rect b="b" l="l" r="r" t="t"/>
              <a:pathLst>
                <a:path extrusionOk="0" h="367" w="306">
                  <a:moveTo>
                    <a:pt x="46" y="321"/>
                  </a:moveTo>
                  <a:lnTo>
                    <a:pt x="1" y="367"/>
                  </a:lnTo>
                  <a:lnTo>
                    <a:pt x="1" y="367"/>
                  </a:lnTo>
                  <a:lnTo>
                    <a:pt x="1" y="367"/>
                  </a:lnTo>
                  <a:lnTo>
                    <a:pt x="46" y="321"/>
                  </a:lnTo>
                  <a:close/>
                  <a:moveTo>
                    <a:pt x="306" y="0"/>
                  </a:moveTo>
                  <a:lnTo>
                    <a:pt x="199" y="138"/>
                  </a:lnTo>
                  <a:lnTo>
                    <a:pt x="199" y="138"/>
                  </a:lnTo>
                  <a:lnTo>
                    <a:pt x="306" y="0"/>
                  </a:lnTo>
                  <a:lnTo>
                    <a:pt x="306" y="0"/>
                  </a:lnTo>
                  <a:close/>
                </a:path>
              </a:pathLst>
            </a:custGeom>
            <a:solidFill>
              <a:srgbClr val="1E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38"/>
            <p:cNvSpPr/>
            <p:nvPr/>
          </p:nvSpPr>
          <p:spPr>
            <a:xfrm>
              <a:off x="5836750" y="2914325"/>
              <a:ext cx="1175" cy="1175"/>
            </a:xfrm>
            <a:custGeom>
              <a:rect b="b" l="l" r="r" t="t"/>
              <a:pathLst>
                <a:path extrusionOk="0" fill="none" h="47" w="47">
                  <a:moveTo>
                    <a:pt x="46" y="1"/>
                  </a:moveTo>
                  <a:lnTo>
                    <a:pt x="1" y="47"/>
                  </a:lnTo>
                  <a:lnTo>
                    <a:pt x="1" y="47"/>
                  </a:lnTo>
                  <a:lnTo>
                    <a:pt x="1" y="47"/>
                  </a:lnTo>
                  <a:lnTo>
                    <a:pt x="4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38"/>
            <p:cNvSpPr/>
            <p:nvPr/>
          </p:nvSpPr>
          <p:spPr>
            <a:xfrm>
              <a:off x="5841700" y="2906325"/>
              <a:ext cx="2700" cy="3450"/>
            </a:xfrm>
            <a:custGeom>
              <a:rect b="b" l="l" r="r" t="t"/>
              <a:pathLst>
                <a:path extrusionOk="0" fill="none" h="138" w="108">
                  <a:moveTo>
                    <a:pt x="108" y="0"/>
                  </a:moveTo>
                  <a:lnTo>
                    <a:pt x="1" y="138"/>
                  </a:lnTo>
                  <a:lnTo>
                    <a:pt x="1" y="138"/>
                  </a:lnTo>
                  <a:lnTo>
                    <a:pt x="108" y="0"/>
                  </a:lnTo>
                  <a:lnTo>
                    <a:pt x="10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38"/>
            <p:cNvSpPr/>
            <p:nvPr/>
          </p:nvSpPr>
          <p:spPr>
            <a:xfrm>
              <a:off x="5836750" y="2906325"/>
              <a:ext cx="10325" cy="10325"/>
            </a:xfrm>
            <a:custGeom>
              <a:rect b="b" l="l" r="r" t="t"/>
              <a:pathLst>
                <a:path extrusionOk="0" h="413" w="413">
                  <a:moveTo>
                    <a:pt x="306" y="0"/>
                  </a:moveTo>
                  <a:lnTo>
                    <a:pt x="199" y="138"/>
                  </a:lnTo>
                  <a:lnTo>
                    <a:pt x="46" y="321"/>
                  </a:lnTo>
                  <a:lnTo>
                    <a:pt x="1" y="367"/>
                  </a:lnTo>
                  <a:lnTo>
                    <a:pt x="92" y="336"/>
                  </a:lnTo>
                  <a:lnTo>
                    <a:pt x="291" y="412"/>
                  </a:lnTo>
                  <a:lnTo>
                    <a:pt x="291" y="412"/>
                  </a:lnTo>
                  <a:lnTo>
                    <a:pt x="275" y="199"/>
                  </a:lnTo>
                  <a:lnTo>
                    <a:pt x="413" y="31"/>
                  </a:lnTo>
                  <a:lnTo>
                    <a:pt x="3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38"/>
            <p:cNvSpPr/>
            <p:nvPr/>
          </p:nvSpPr>
          <p:spPr>
            <a:xfrm>
              <a:off x="5836750" y="2906325"/>
              <a:ext cx="10325" cy="10325"/>
            </a:xfrm>
            <a:custGeom>
              <a:rect b="b" l="l" r="r" t="t"/>
              <a:pathLst>
                <a:path extrusionOk="0" fill="none" h="413" w="413">
                  <a:moveTo>
                    <a:pt x="306" y="0"/>
                  </a:moveTo>
                  <a:lnTo>
                    <a:pt x="306" y="0"/>
                  </a:lnTo>
                  <a:lnTo>
                    <a:pt x="199" y="138"/>
                  </a:lnTo>
                  <a:lnTo>
                    <a:pt x="46" y="321"/>
                  </a:lnTo>
                  <a:lnTo>
                    <a:pt x="46" y="321"/>
                  </a:lnTo>
                  <a:lnTo>
                    <a:pt x="1" y="367"/>
                  </a:lnTo>
                  <a:lnTo>
                    <a:pt x="92" y="336"/>
                  </a:lnTo>
                  <a:lnTo>
                    <a:pt x="291" y="412"/>
                  </a:lnTo>
                  <a:lnTo>
                    <a:pt x="275" y="199"/>
                  </a:lnTo>
                  <a:lnTo>
                    <a:pt x="413" y="31"/>
                  </a:lnTo>
                  <a:lnTo>
                    <a:pt x="3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38"/>
            <p:cNvSpPr/>
            <p:nvPr/>
          </p:nvSpPr>
          <p:spPr>
            <a:xfrm>
              <a:off x="5930975" y="2905950"/>
              <a:ext cx="25" cy="25"/>
            </a:xfrm>
            <a:custGeom>
              <a:rect b="b" l="l" r="r" t="t"/>
              <a:pathLst>
                <a:path extrusionOk="0" h="1" w="1">
                  <a:moveTo>
                    <a:pt x="1" y="0"/>
                  </a:moveTo>
                  <a:lnTo>
                    <a:pt x="1" y="0"/>
                  </a:lnTo>
                  <a:lnTo>
                    <a:pt x="1" y="0"/>
                  </a:lnTo>
                  <a:lnTo>
                    <a:pt x="1" y="0"/>
                  </a:lnTo>
                  <a:lnTo>
                    <a:pt x="1" y="0"/>
                  </a:lnTo>
                  <a:lnTo>
                    <a:pt x="1" y="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38"/>
            <p:cNvSpPr/>
            <p:nvPr/>
          </p:nvSpPr>
          <p:spPr>
            <a:xfrm>
              <a:off x="5930975" y="2905950"/>
              <a:ext cx="25" cy="25"/>
            </a:xfrm>
            <a:custGeom>
              <a:rect b="b" l="l" r="r" t="t"/>
              <a:pathLst>
                <a:path extrusionOk="0" fill="none" h="1" w="1">
                  <a:moveTo>
                    <a:pt x="1" y="0"/>
                  </a:moveTo>
                  <a:lnTo>
                    <a:pt x="1" y="0"/>
                  </a:lnTo>
                  <a:lnTo>
                    <a:pt x="1" y="0"/>
                  </a:ln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38"/>
            <p:cNvSpPr/>
            <p:nvPr/>
          </p:nvSpPr>
          <p:spPr>
            <a:xfrm>
              <a:off x="5929075" y="2905950"/>
              <a:ext cx="1925" cy="9175"/>
            </a:xfrm>
            <a:custGeom>
              <a:rect b="b" l="l" r="r" t="t"/>
              <a:pathLst>
                <a:path extrusionOk="0" h="367" w="77">
                  <a:moveTo>
                    <a:pt x="77" y="0"/>
                  </a:moveTo>
                  <a:lnTo>
                    <a:pt x="77" y="0"/>
                  </a:lnTo>
                  <a:lnTo>
                    <a:pt x="1" y="366"/>
                  </a:lnTo>
                  <a:lnTo>
                    <a:pt x="1" y="366"/>
                  </a:lnTo>
                  <a:lnTo>
                    <a:pt x="1" y="366"/>
                  </a:lnTo>
                  <a:lnTo>
                    <a:pt x="77" y="0"/>
                  </a:lnTo>
                  <a:lnTo>
                    <a:pt x="77"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38"/>
            <p:cNvSpPr/>
            <p:nvPr/>
          </p:nvSpPr>
          <p:spPr>
            <a:xfrm>
              <a:off x="5929075" y="2905950"/>
              <a:ext cx="1925" cy="9175"/>
            </a:xfrm>
            <a:custGeom>
              <a:rect b="b" l="l" r="r" t="t"/>
              <a:pathLst>
                <a:path extrusionOk="0" fill="none" h="367" w="77">
                  <a:moveTo>
                    <a:pt x="77" y="0"/>
                  </a:moveTo>
                  <a:lnTo>
                    <a:pt x="77" y="0"/>
                  </a:lnTo>
                  <a:lnTo>
                    <a:pt x="1" y="366"/>
                  </a:lnTo>
                  <a:lnTo>
                    <a:pt x="1" y="366"/>
                  </a:lnTo>
                  <a:lnTo>
                    <a:pt x="1" y="366"/>
                  </a:lnTo>
                  <a:lnTo>
                    <a:pt x="77" y="0"/>
                  </a:lnTo>
                  <a:lnTo>
                    <a:pt x="7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38"/>
            <p:cNvSpPr/>
            <p:nvPr/>
          </p:nvSpPr>
          <p:spPr>
            <a:xfrm>
              <a:off x="5919550" y="2900975"/>
              <a:ext cx="11450" cy="15300"/>
            </a:xfrm>
            <a:custGeom>
              <a:rect b="b" l="l" r="r" t="t"/>
              <a:pathLst>
                <a:path extrusionOk="0" h="612" w="458">
                  <a:moveTo>
                    <a:pt x="305" y="1"/>
                  </a:moveTo>
                  <a:lnTo>
                    <a:pt x="198" y="184"/>
                  </a:lnTo>
                  <a:lnTo>
                    <a:pt x="0" y="245"/>
                  </a:lnTo>
                  <a:lnTo>
                    <a:pt x="122" y="397"/>
                  </a:lnTo>
                  <a:lnTo>
                    <a:pt x="122" y="611"/>
                  </a:lnTo>
                  <a:lnTo>
                    <a:pt x="305" y="535"/>
                  </a:lnTo>
                  <a:lnTo>
                    <a:pt x="382" y="565"/>
                  </a:lnTo>
                  <a:lnTo>
                    <a:pt x="458" y="199"/>
                  </a:lnTo>
                  <a:lnTo>
                    <a:pt x="427" y="184"/>
                  </a:lnTo>
                  <a:lnTo>
                    <a:pt x="3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38"/>
            <p:cNvSpPr/>
            <p:nvPr/>
          </p:nvSpPr>
          <p:spPr>
            <a:xfrm>
              <a:off x="5919550" y="2900975"/>
              <a:ext cx="11450" cy="15300"/>
            </a:xfrm>
            <a:custGeom>
              <a:rect b="b" l="l" r="r" t="t"/>
              <a:pathLst>
                <a:path extrusionOk="0" fill="none" h="612" w="458">
                  <a:moveTo>
                    <a:pt x="305" y="1"/>
                  </a:moveTo>
                  <a:lnTo>
                    <a:pt x="198" y="184"/>
                  </a:lnTo>
                  <a:lnTo>
                    <a:pt x="0" y="245"/>
                  </a:lnTo>
                  <a:lnTo>
                    <a:pt x="122" y="397"/>
                  </a:lnTo>
                  <a:lnTo>
                    <a:pt x="122" y="611"/>
                  </a:lnTo>
                  <a:lnTo>
                    <a:pt x="305" y="535"/>
                  </a:lnTo>
                  <a:lnTo>
                    <a:pt x="382" y="565"/>
                  </a:lnTo>
                  <a:lnTo>
                    <a:pt x="382" y="565"/>
                  </a:lnTo>
                  <a:lnTo>
                    <a:pt x="458" y="199"/>
                  </a:lnTo>
                  <a:lnTo>
                    <a:pt x="458" y="199"/>
                  </a:lnTo>
                  <a:lnTo>
                    <a:pt x="458" y="199"/>
                  </a:lnTo>
                  <a:lnTo>
                    <a:pt x="427" y="184"/>
                  </a:lnTo>
                  <a:lnTo>
                    <a:pt x="30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38"/>
            <p:cNvSpPr/>
            <p:nvPr/>
          </p:nvSpPr>
          <p:spPr>
            <a:xfrm>
              <a:off x="5745950" y="3028775"/>
              <a:ext cx="13000" cy="13775"/>
            </a:xfrm>
            <a:custGeom>
              <a:rect b="b" l="l" r="r" t="t"/>
              <a:pathLst>
                <a:path extrusionOk="0" h="551" w="520">
                  <a:moveTo>
                    <a:pt x="245" y="1"/>
                  </a:moveTo>
                  <a:lnTo>
                    <a:pt x="16" y="321"/>
                  </a:lnTo>
                  <a:lnTo>
                    <a:pt x="16" y="337"/>
                  </a:lnTo>
                  <a:lnTo>
                    <a:pt x="1" y="550"/>
                  </a:lnTo>
                  <a:lnTo>
                    <a:pt x="1" y="550"/>
                  </a:lnTo>
                  <a:lnTo>
                    <a:pt x="199" y="474"/>
                  </a:lnTo>
                  <a:lnTo>
                    <a:pt x="397" y="550"/>
                  </a:lnTo>
                  <a:lnTo>
                    <a:pt x="397" y="550"/>
                  </a:lnTo>
                  <a:lnTo>
                    <a:pt x="382" y="337"/>
                  </a:lnTo>
                  <a:lnTo>
                    <a:pt x="519" y="169"/>
                  </a:lnTo>
                  <a:lnTo>
                    <a:pt x="321" y="123"/>
                  </a:lnTo>
                  <a:lnTo>
                    <a:pt x="24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38"/>
            <p:cNvSpPr/>
            <p:nvPr/>
          </p:nvSpPr>
          <p:spPr>
            <a:xfrm>
              <a:off x="5745950" y="3028775"/>
              <a:ext cx="13000" cy="13775"/>
            </a:xfrm>
            <a:custGeom>
              <a:rect b="b" l="l" r="r" t="t"/>
              <a:pathLst>
                <a:path extrusionOk="0" fill="none" h="551" w="520">
                  <a:moveTo>
                    <a:pt x="245" y="1"/>
                  </a:moveTo>
                  <a:lnTo>
                    <a:pt x="245" y="1"/>
                  </a:lnTo>
                  <a:lnTo>
                    <a:pt x="16" y="321"/>
                  </a:lnTo>
                  <a:lnTo>
                    <a:pt x="16" y="337"/>
                  </a:lnTo>
                  <a:lnTo>
                    <a:pt x="1" y="550"/>
                  </a:lnTo>
                  <a:lnTo>
                    <a:pt x="199" y="474"/>
                  </a:lnTo>
                  <a:lnTo>
                    <a:pt x="397" y="550"/>
                  </a:lnTo>
                  <a:lnTo>
                    <a:pt x="382" y="337"/>
                  </a:lnTo>
                  <a:lnTo>
                    <a:pt x="519" y="169"/>
                  </a:lnTo>
                  <a:lnTo>
                    <a:pt x="321" y="123"/>
                  </a:lnTo>
                  <a:lnTo>
                    <a:pt x="2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38"/>
            <p:cNvSpPr/>
            <p:nvPr/>
          </p:nvSpPr>
          <p:spPr>
            <a:xfrm>
              <a:off x="5831025" y="3027250"/>
              <a:ext cx="16050" cy="15300"/>
            </a:xfrm>
            <a:custGeom>
              <a:rect b="b" l="l" r="r" t="t"/>
              <a:pathLst>
                <a:path extrusionOk="0" h="612" w="642">
                  <a:moveTo>
                    <a:pt x="321" y="1"/>
                  </a:moveTo>
                  <a:lnTo>
                    <a:pt x="214" y="184"/>
                  </a:lnTo>
                  <a:lnTo>
                    <a:pt x="1" y="230"/>
                  </a:lnTo>
                  <a:lnTo>
                    <a:pt x="138" y="398"/>
                  </a:lnTo>
                  <a:lnTo>
                    <a:pt x="123" y="611"/>
                  </a:lnTo>
                  <a:lnTo>
                    <a:pt x="123" y="611"/>
                  </a:lnTo>
                  <a:lnTo>
                    <a:pt x="321" y="535"/>
                  </a:lnTo>
                  <a:lnTo>
                    <a:pt x="520" y="611"/>
                  </a:lnTo>
                  <a:lnTo>
                    <a:pt x="520" y="611"/>
                  </a:lnTo>
                  <a:lnTo>
                    <a:pt x="504" y="398"/>
                  </a:lnTo>
                  <a:lnTo>
                    <a:pt x="642" y="230"/>
                  </a:lnTo>
                  <a:lnTo>
                    <a:pt x="443" y="184"/>
                  </a:lnTo>
                  <a:lnTo>
                    <a:pt x="3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38"/>
            <p:cNvSpPr/>
            <p:nvPr/>
          </p:nvSpPr>
          <p:spPr>
            <a:xfrm>
              <a:off x="5831025" y="3027250"/>
              <a:ext cx="16050" cy="15300"/>
            </a:xfrm>
            <a:custGeom>
              <a:rect b="b" l="l" r="r" t="t"/>
              <a:pathLst>
                <a:path extrusionOk="0" fill="none" h="612" w="642">
                  <a:moveTo>
                    <a:pt x="321" y="1"/>
                  </a:moveTo>
                  <a:lnTo>
                    <a:pt x="214" y="184"/>
                  </a:lnTo>
                  <a:lnTo>
                    <a:pt x="1" y="230"/>
                  </a:lnTo>
                  <a:lnTo>
                    <a:pt x="138" y="398"/>
                  </a:lnTo>
                  <a:lnTo>
                    <a:pt x="123" y="611"/>
                  </a:lnTo>
                  <a:lnTo>
                    <a:pt x="321" y="535"/>
                  </a:lnTo>
                  <a:lnTo>
                    <a:pt x="520" y="611"/>
                  </a:lnTo>
                  <a:lnTo>
                    <a:pt x="504" y="398"/>
                  </a:lnTo>
                  <a:lnTo>
                    <a:pt x="642" y="230"/>
                  </a:lnTo>
                  <a:lnTo>
                    <a:pt x="443" y="184"/>
                  </a:lnTo>
                  <a:lnTo>
                    <a:pt x="3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38"/>
            <p:cNvSpPr/>
            <p:nvPr/>
          </p:nvSpPr>
          <p:spPr>
            <a:xfrm>
              <a:off x="5860025" y="2954000"/>
              <a:ext cx="62600" cy="153025"/>
            </a:xfrm>
            <a:custGeom>
              <a:rect b="b" l="l" r="r" t="t"/>
              <a:pathLst>
                <a:path extrusionOk="0" h="6121" w="2504">
                  <a:moveTo>
                    <a:pt x="2381" y="1"/>
                  </a:moveTo>
                  <a:lnTo>
                    <a:pt x="2167" y="596"/>
                  </a:lnTo>
                  <a:lnTo>
                    <a:pt x="1954" y="1191"/>
                  </a:lnTo>
                  <a:lnTo>
                    <a:pt x="1542" y="2381"/>
                  </a:lnTo>
                  <a:lnTo>
                    <a:pt x="718" y="4747"/>
                  </a:lnTo>
                  <a:lnTo>
                    <a:pt x="489" y="5403"/>
                  </a:lnTo>
                  <a:lnTo>
                    <a:pt x="290" y="6059"/>
                  </a:lnTo>
                  <a:lnTo>
                    <a:pt x="16" y="5952"/>
                  </a:lnTo>
                  <a:lnTo>
                    <a:pt x="0" y="5952"/>
                  </a:lnTo>
                  <a:lnTo>
                    <a:pt x="0" y="5968"/>
                  </a:lnTo>
                  <a:lnTo>
                    <a:pt x="16" y="5983"/>
                  </a:lnTo>
                  <a:lnTo>
                    <a:pt x="336" y="6120"/>
                  </a:lnTo>
                  <a:lnTo>
                    <a:pt x="504" y="5708"/>
                  </a:lnTo>
                  <a:lnTo>
                    <a:pt x="901" y="4701"/>
                  </a:lnTo>
                  <a:lnTo>
                    <a:pt x="1359" y="3465"/>
                  </a:lnTo>
                  <a:lnTo>
                    <a:pt x="1572" y="2855"/>
                  </a:lnTo>
                  <a:lnTo>
                    <a:pt x="1740" y="2320"/>
                  </a:lnTo>
                  <a:lnTo>
                    <a:pt x="1939" y="1954"/>
                  </a:lnTo>
                  <a:lnTo>
                    <a:pt x="2137" y="1573"/>
                  </a:lnTo>
                  <a:lnTo>
                    <a:pt x="2503" y="810"/>
                  </a:lnTo>
                  <a:lnTo>
                    <a:pt x="2488" y="794"/>
                  </a:lnTo>
                  <a:lnTo>
                    <a:pt x="2473" y="794"/>
                  </a:lnTo>
                  <a:lnTo>
                    <a:pt x="2152" y="1374"/>
                  </a:lnTo>
                  <a:lnTo>
                    <a:pt x="1847" y="1954"/>
                  </a:lnTo>
                  <a:lnTo>
                    <a:pt x="2015" y="1405"/>
                  </a:lnTo>
                  <a:lnTo>
                    <a:pt x="2213" y="703"/>
                  </a:lnTo>
                  <a:lnTo>
                    <a:pt x="2305" y="352"/>
                  </a:lnTo>
                  <a:lnTo>
                    <a:pt x="239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38"/>
            <p:cNvSpPr/>
            <p:nvPr/>
          </p:nvSpPr>
          <p:spPr>
            <a:xfrm>
              <a:off x="5753975" y="3038700"/>
              <a:ext cx="119050" cy="43525"/>
            </a:xfrm>
            <a:custGeom>
              <a:rect b="b" l="l" r="r" t="t"/>
              <a:pathLst>
                <a:path extrusionOk="0" h="1741" w="4762">
                  <a:moveTo>
                    <a:pt x="15" y="1"/>
                  </a:moveTo>
                  <a:lnTo>
                    <a:pt x="0" y="16"/>
                  </a:lnTo>
                  <a:lnTo>
                    <a:pt x="15" y="16"/>
                  </a:lnTo>
                  <a:lnTo>
                    <a:pt x="15" y="31"/>
                  </a:lnTo>
                  <a:lnTo>
                    <a:pt x="611" y="260"/>
                  </a:lnTo>
                  <a:lnTo>
                    <a:pt x="1190" y="489"/>
                  </a:lnTo>
                  <a:lnTo>
                    <a:pt x="2396" y="916"/>
                  </a:lnTo>
                  <a:lnTo>
                    <a:pt x="3571" y="1344"/>
                  </a:lnTo>
                  <a:lnTo>
                    <a:pt x="4166" y="1557"/>
                  </a:lnTo>
                  <a:lnTo>
                    <a:pt x="4761" y="1740"/>
                  </a:lnTo>
                  <a:lnTo>
                    <a:pt x="4761" y="1725"/>
                  </a:lnTo>
                  <a:lnTo>
                    <a:pt x="4761" y="1710"/>
                  </a:lnTo>
                  <a:lnTo>
                    <a:pt x="4746" y="1710"/>
                  </a:lnTo>
                  <a:lnTo>
                    <a:pt x="4181" y="1450"/>
                  </a:lnTo>
                  <a:lnTo>
                    <a:pt x="3586" y="1206"/>
                  </a:lnTo>
                  <a:lnTo>
                    <a:pt x="2991" y="993"/>
                  </a:lnTo>
                  <a:lnTo>
                    <a:pt x="2396" y="779"/>
                  </a:lnTo>
                  <a:lnTo>
                    <a:pt x="1816" y="565"/>
                  </a:lnTo>
                  <a:lnTo>
                    <a:pt x="1221" y="367"/>
                  </a:lnTo>
                  <a:lnTo>
                    <a:pt x="626" y="169"/>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38"/>
            <p:cNvSpPr/>
            <p:nvPr/>
          </p:nvSpPr>
          <p:spPr>
            <a:xfrm>
              <a:off x="5938225" y="2813225"/>
              <a:ext cx="106850" cy="89675"/>
            </a:xfrm>
            <a:custGeom>
              <a:rect b="b" l="l" r="r" t="t"/>
              <a:pathLst>
                <a:path extrusionOk="0" h="3587" w="4274">
                  <a:moveTo>
                    <a:pt x="1176" y="1"/>
                  </a:moveTo>
                  <a:lnTo>
                    <a:pt x="1023" y="31"/>
                  </a:lnTo>
                  <a:lnTo>
                    <a:pt x="886" y="62"/>
                  </a:lnTo>
                  <a:lnTo>
                    <a:pt x="749" y="92"/>
                  </a:lnTo>
                  <a:lnTo>
                    <a:pt x="627" y="138"/>
                  </a:lnTo>
                  <a:lnTo>
                    <a:pt x="520" y="199"/>
                  </a:lnTo>
                  <a:lnTo>
                    <a:pt x="428" y="245"/>
                  </a:lnTo>
                  <a:lnTo>
                    <a:pt x="352" y="321"/>
                  </a:lnTo>
                  <a:lnTo>
                    <a:pt x="276" y="382"/>
                  </a:lnTo>
                  <a:lnTo>
                    <a:pt x="199" y="459"/>
                  </a:lnTo>
                  <a:lnTo>
                    <a:pt x="153" y="550"/>
                  </a:lnTo>
                  <a:lnTo>
                    <a:pt x="108" y="626"/>
                  </a:lnTo>
                  <a:lnTo>
                    <a:pt x="62" y="718"/>
                  </a:lnTo>
                  <a:lnTo>
                    <a:pt x="16" y="916"/>
                  </a:lnTo>
                  <a:lnTo>
                    <a:pt x="1" y="1115"/>
                  </a:lnTo>
                  <a:lnTo>
                    <a:pt x="16" y="1328"/>
                  </a:lnTo>
                  <a:lnTo>
                    <a:pt x="47" y="1542"/>
                  </a:lnTo>
                  <a:lnTo>
                    <a:pt x="108" y="1756"/>
                  </a:lnTo>
                  <a:lnTo>
                    <a:pt x="199" y="1969"/>
                  </a:lnTo>
                  <a:lnTo>
                    <a:pt x="291" y="2168"/>
                  </a:lnTo>
                  <a:lnTo>
                    <a:pt x="413" y="2351"/>
                  </a:lnTo>
                  <a:lnTo>
                    <a:pt x="535" y="2534"/>
                  </a:lnTo>
                  <a:lnTo>
                    <a:pt x="672" y="2687"/>
                  </a:lnTo>
                  <a:lnTo>
                    <a:pt x="886" y="2885"/>
                  </a:lnTo>
                  <a:lnTo>
                    <a:pt x="1130" y="3083"/>
                  </a:lnTo>
                  <a:lnTo>
                    <a:pt x="1405" y="3251"/>
                  </a:lnTo>
                  <a:lnTo>
                    <a:pt x="1695" y="3389"/>
                  </a:lnTo>
                  <a:lnTo>
                    <a:pt x="1985" y="3511"/>
                  </a:lnTo>
                  <a:lnTo>
                    <a:pt x="2137" y="3541"/>
                  </a:lnTo>
                  <a:lnTo>
                    <a:pt x="2275" y="3572"/>
                  </a:lnTo>
                  <a:lnTo>
                    <a:pt x="2412" y="3587"/>
                  </a:lnTo>
                  <a:lnTo>
                    <a:pt x="2549" y="3587"/>
                  </a:lnTo>
                  <a:lnTo>
                    <a:pt x="2671" y="3572"/>
                  </a:lnTo>
                  <a:lnTo>
                    <a:pt x="2778" y="3541"/>
                  </a:lnTo>
                  <a:lnTo>
                    <a:pt x="2885" y="3495"/>
                  </a:lnTo>
                  <a:lnTo>
                    <a:pt x="2961" y="3419"/>
                  </a:lnTo>
                  <a:lnTo>
                    <a:pt x="3007" y="3328"/>
                  </a:lnTo>
                  <a:lnTo>
                    <a:pt x="3053" y="3221"/>
                  </a:lnTo>
                  <a:lnTo>
                    <a:pt x="3068" y="3099"/>
                  </a:lnTo>
                  <a:lnTo>
                    <a:pt x="3083" y="2977"/>
                  </a:lnTo>
                  <a:lnTo>
                    <a:pt x="3083" y="2839"/>
                  </a:lnTo>
                  <a:lnTo>
                    <a:pt x="3068" y="2702"/>
                  </a:lnTo>
                  <a:lnTo>
                    <a:pt x="3022" y="2442"/>
                  </a:lnTo>
                  <a:lnTo>
                    <a:pt x="2977" y="2229"/>
                  </a:lnTo>
                  <a:lnTo>
                    <a:pt x="2900" y="2030"/>
                  </a:lnTo>
                  <a:lnTo>
                    <a:pt x="3068" y="2168"/>
                  </a:lnTo>
                  <a:lnTo>
                    <a:pt x="3236" y="2305"/>
                  </a:lnTo>
                  <a:lnTo>
                    <a:pt x="3434" y="2442"/>
                  </a:lnTo>
                  <a:lnTo>
                    <a:pt x="3648" y="2565"/>
                  </a:lnTo>
                  <a:lnTo>
                    <a:pt x="3770" y="2610"/>
                  </a:lnTo>
                  <a:lnTo>
                    <a:pt x="3877" y="2641"/>
                  </a:lnTo>
                  <a:lnTo>
                    <a:pt x="3969" y="2656"/>
                  </a:lnTo>
                  <a:lnTo>
                    <a:pt x="4075" y="2656"/>
                  </a:lnTo>
                  <a:lnTo>
                    <a:pt x="4152" y="2610"/>
                  </a:lnTo>
                  <a:lnTo>
                    <a:pt x="4228" y="2565"/>
                  </a:lnTo>
                  <a:lnTo>
                    <a:pt x="4258" y="2519"/>
                  </a:lnTo>
                  <a:lnTo>
                    <a:pt x="4274" y="2458"/>
                  </a:lnTo>
                  <a:lnTo>
                    <a:pt x="4274" y="2397"/>
                  </a:lnTo>
                  <a:lnTo>
                    <a:pt x="4274" y="2320"/>
                  </a:lnTo>
                  <a:lnTo>
                    <a:pt x="4228" y="2153"/>
                  </a:lnTo>
                  <a:lnTo>
                    <a:pt x="4152" y="1969"/>
                  </a:lnTo>
                  <a:lnTo>
                    <a:pt x="4030" y="1756"/>
                  </a:lnTo>
                  <a:lnTo>
                    <a:pt x="3892" y="1527"/>
                  </a:lnTo>
                  <a:lnTo>
                    <a:pt x="3709" y="1298"/>
                  </a:lnTo>
                  <a:lnTo>
                    <a:pt x="3495" y="1069"/>
                  </a:lnTo>
                  <a:lnTo>
                    <a:pt x="3267" y="840"/>
                  </a:lnTo>
                  <a:lnTo>
                    <a:pt x="3007" y="626"/>
                  </a:lnTo>
                  <a:lnTo>
                    <a:pt x="2748" y="443"/>
                  </a:lnTo>
                  <a:lnTo>
                    <a:pt x="2443" y="275"/>
                  </a:lnTo>
                  <a:lnTo>
                    <a:pt x="2305" y="199"/>
                  </a:lnTo>
                  <a:lnTo>
                    <a:pt x="2153" y="138"/>
                  </a:lnTo>
                  <a:lnTo>
                    <a:pt x="1985" y="92"/>
                  </a:lnTo>
                  <a:lnTo>
                    <a:pt x="1832" y="47"/>
                  </a:lnTo>
                  <a:lnTo>
                    <a:pt x="1664" y="16"/>
                  </a:lnTo>
                  <a:lnTo>
                    <a:pt x="15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38"/>
            <p:cNvSpPr/>
            <p:nvPr/>
          </p:nvSpPr>
          <p:spPr>
            <a:xfrm>
              <a:off x="5940525" y="2726250"/>
              <a:ext cx="78225" cy="135450"/>
            </a:xfrm>
            <a:custGeom>
              <a:rect b="b" l="l" r="r" t="t"/>
              <a:pathLst>
                <a:path extrusionOk="0" h="5418" w="3129">
                  <a:moveTo>
                    <a:pt x="0" y="0"/>
                  </a:moveTo>
                  <a:lnTo>
                    <a:pt x="0" y="1359"/>
                  </a:lnTo>
                  <a:lnTo>
                    <a:pt x="0" y="1465"/>
                  </a:lnTo>
                  <a:lnTo>
                    <a:pt x="0" y="1588"/>
                  </a:lnTo>
                  <a:lnTo>
                    <a:pt x="0" y="1923"/>
                  </a:lnTo>
                  <a:lnTo>
                    <a:pt x="0" y="2183"/>
                  </a:lnTo>
                  <a:lnTo>
                    <a:pt x="0" y="2457"/>
                  </a:lnTo>
                  <a:lnTo>
                    <a:pt x="31" y="2946"/>
                  </a:lnTo>
                  <a:lnTo>
                    <a:pt x="61" y="3419"/>
                  </a:lnTo>
                  <a:lnTo>
                    <a:pt x="122" y="3907"/>
                  </a:lnTo>
                  <a:lnTo>
                    <a:pt x="199" y="4380"/>
                  </a:lnTo>
                  <a:lnTo>
                    <a:pt x="229" y="4441"/>
                  </a:lnTo>
                  <a:lnTo>
                    <a:pt x="290" y="4502"/>
                  </a:lnTo>
                  <a:lnTo>
                    <a:pt x="473" y="4670"/>
                  </a:lnTo>
                  <a:lnTo>
                    <a:pt x="748" y="4868"/>
                  </a:lnTo>
                  <a:lnTo>
                    <a:pt x="901" y="4960"/>
                  </a:lnTo>
                  <a:lnTo>
                    <a:pt x="1069" y="5067"/>
                  </a:lnTo>
                  <a:lnTo>
                    <a:pt x="1267" y="5143"/>
                  </a:lnTo>
                  <a:lnTo>
                    <a:pt x="1465" y="5235"/>
                  </a:lnTo>
                  <a:lnTo>
                    <a:pt x="1664" y="5296"/>
                  </a:lnTo>
                  <a:lnTo>
                    <a:pt x="1877" y="5357"/>
                  </a:lnTo>
                  <a:lnTo>
                    <a:pt x="2091" y="5403"/>
                  </a:lnTo>
                  <a:lnTo>
                    <a:pt x="2305" y="5418"/>
                  </a:lnTo>
                  <a:lnTo>
                    <a:pt x="2534" y="5418"/>
                  </a:lnTo>
                  <a:lnTo>
                    <a:pt x="2747" y="5387"/>
                  </a:lnTo>
                  <a:lnTo>
                    <a:pt x="2808" y="5357"/>
                  </a:lnTo>
                  <a:lnTo>
                    <a:pt x="2854" y="5296"/>
                  </a:lnTo>
                  <a:lnTo>
                    <a:pt x="2900" y="5204"/>
                  </a:lnTo>
                  <a:lnTo>
                    <a:pt x="2930" y="5097"/>
                  </a:lnTo>
                  <a:lnTo>
                    <a:pt x="2961" y="4975"/>
                  </a:lnTo>
                  <a:lnTo>
                    <a:pt x="2976" y="4838"/>
                  </a:lnTo>
                  <a:lnTo>
                    <a:pt x="2976" y="4533"/>
                  </a:lnTo>
                  <a:lnTo>
                    <a:pt x="2976" y="4243"/>
                  </a:lnTo>
                  <a:lnTo>
                    <a:pt x="2961" y="3983"/>
                  </a:lnTo>
                  <a:lnTo>
                    <a:pt x="2946" y="3739"/>
                  </a:lnTo>
                  <a:lnTo>
                    <a:pt x="2961" y="3587"/>
                  </a:lnTo>
                  <a:lnTo>
                    <a:pt x="3129" y="1404"/>
                  </a:lnTo>
                  <a:lnTo>
                    <a:pt x="397" y="153"/>
                  </a:lnTo>
                  <a:lnTo>
                    <a:pt x="0"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38"/>
            <p:cNvSpPr/>
            <p:nvPr/>
          </p:nvSpPr>
          <p:spPr>
            <a:xfrm>
              <a:off x="5940525" y="2726250"/>
              <a:ext cx="77850" cy="89675"/>
            </a:xfrm>
            <a:custGeom>
              <a:rect b="b" l="l" r="r" t="t"/>
              <a:pathLst>
                <a:path extrusionOk="0" h="3587" w="3114">
                  <a:moveTo>
                    <a:pt x="0" y="0"/>
                  </a:moveTo>
                  <a:lnTo>
                    <a:pt x="0" y="1343"/>
                  </a:lnTo>
                  <a:lnTo>
                    <a:pt x="122" y="1557"/>
                  </a:lnTo>
                  <a:lnTo>
                    <a:pt x="245" y="1755"/>
                  </a:lnTo>
                  <a:lnTo>
                    <a:pt x="382" y="1954"/>
                  </a:lnTo>
                  <a:lnTo>
                    <a:pt x="535" y="2137"/>
                  </a:lnTo>
                  <a:lnTo>
                    <a:pt x="702" y="2320"/>
                  </a:lnTo>
                  <a:lnTo>
                    <a:pt x="870" y="2488"/>
                  </a:lnTo>
                  <a:lnTo>
                    <a:pt x="1038" y="2640"/>
                  </a:lnTo>
                  <a:lnTo>
                    <a:pt x="1221" y="2793"/>
                  </a:lnTo>
                  <a:lnTo>
                    <a:pt x="1420" y="2930"/>
                  </a:lnTo>
                  <a:lnTo>
                    <a:pt x="1618" y="3053"/>
                  </a:lnTo>
                  <a:lnTo>
                    <a:pt x="1832" y="3175"/>
                  </a:lnTo>
                  <a:lnTo>
                    <a:pt x="2045" y="3281"/>
                  </a:lnTo>
                  <a:lnTo>
                    <a:pt x="2259" y="3373"/>
                  </a:lnTo>
                  <a:lnTo>
                    <a:pt x="2488" y="3449"/>
                  </a:lnTo>
                  <a:lnTo>
                    <a:pt x="2717" y="3526"/>
                  </a:lnTo>
                  <a:lnTo>
                    <a:pt x="2946" y="3587"/>
                  </a:lnTo>
                  <a:lnTo>
                    <a:pt x="3114" y="1404"/>
                  </a:lnTo>
                  <a:lnTo>
                    <a:pt x="382" y="153"/>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38"/>
            <p:cNvSpPr/>
            <p:nvPr/>
          </p:nvSpPr>
          <p:spPr>
            <a:xfrm>
              <a:off x="5910000" y="2567550"/>
              <a:ext cx="179325" cy="225100"/>
            </a:xfrm>
            <a:custGeom>
              <a:rect b="b" l="l" r="r" t="t"/>
              <a:pathLst>
                <a:path extrusionOk="0" h="9004" w="7173">
                  <a:moveTo>
                    <a:pt x="3144" y="0"/>
                  </a:moveTo>
                  <a:lnTo>
                    <a:pt x="2824" y="46"/>
                  </a:lnTo>
                  <a:lnTo>
                    <a:pt x="2503" y="107"/>
                  </a:lnTo>
                  <a:lnTo>
                    <a:pt x="2183" y="199"/>
                  </a:lnTo>
                  <a:lnTo>
                    <a:pt x="1878" y="305"/>
                  </a:lnTo>
                  <a:lnTo>
                    <a:pt x="1588" y="458"/>
                  </a:lnTo>
                  <a:lnTo>
                    <a:pt x="1298" y="626"/>
                  </a:lnTo>
                  <a:lnTo>
                    <a:pt x="1160" y="733"/>
                  </a:lnTo>
                  <a:lnTo>
                    <a:pt x="1038" y="839"/>
                  </a:lnTo>
                  <a:lnTo>
                    <a:pt x="916" y="962"/>
                  </a:lnTo>
                  <a:lnTo>
                    <a:pt x="794" y="1084"/>
                  </a:lnTo>
                  <a:lnTo>
                    <a:pt x="687" y="1221"/>
                  </a:lnTo>
                  <a:lnTo>
                    <a:pt x="580" y="1358"/>
                  </a:lnTo>
                  <a:lnTo>
                    <a:pt x="474" y="1511"/>
                  </a:lnTo>
                  <a:lnTo>
                    <a:pt x="382" y="1679"/>
                  </a:lnTo>
                  <a:lnTo>
                    <a:pt x="306" y="1847"/>
                  </a:lnTo>
                  <a:lnTo>
                    <a:pt x="229" y="2030"/>
                  </a:lnTo>
                  <a:lnTo>
                    <a:pt x="168" y="2228"/>
                  </a:lnTo>
                  <a:lnTo>
                    <a:pt x="107" y="2427"/>
                  </a:lnTo>
                  <a:lnTo>
                    <a:pt x="62" y="2640"/>
                  </a:lnTo>
                  <a:lnTo>
                    <a:pt x="31" y="2854"/>
                  </a:lnTo>
                  <a:lnTo>
                    <a:pt x="16" y="3098"/>
                  </a:lnTo>
                  <a:lnTo>
                    <a:pt x="1" y="3342"/>
                  </a:lnTo>
                  <a:lnTo>
                    <a:pt x="1" y="3602"/>
                  </a:lnTo>
                  <a:lnTo>
                    <a:pt x="1" y="3861"/>
                  </a:lnTo>
                  <a:lnTo>
                    <a:pt x="31" y="4151"/>
                  </a:lnTo>
                  <a:lnTo>
                    <a:pt x="62" y="4441"/>
                  </a:lnTo>
                  <a:lnTo>
                    <a:pt x="123" y="4746"/>
                  </a:lnTo>
                  <a:lnTo>
                    <a:pt x="184" y="5051"/>
                  </a:lnTo>
                  <a:lnTo>
                    <a:pt x="260" y="5387"/>
                  </a:lnTo>
                  <a:lnTo>
                    <a:pt x="352" y="5723"/>
                  </a:lnTo>
                  <a:lnTo>
                    <a:pt x="458" y="6059"/>
                  </a:lnTo>
                  <a:lnTo>
                    <a:pt x="580" y="6379"/>
                  </a:lnTo>
                  <a:lnTo>
                    <a:pt x="703" y="6669"/>
                  </a:lnTo>
                  <a:lnTo>
                    <a:pt x="825" y="6928"/>
                  </a:lnTo>
                  <a:lnTo>
                    <a:pt x="962" y="7173"/>
                  </a:lnTo>
                  <a:lnTo>
                    <a:pt x="1099" y="7401"/>
                  </a:lnTo>
                  <a:lnTo>
                    <a:pt x="1237" y="7615"/>
                  </a:lnTo>
                  <a:lnTo>
                    <a:pt x="1389" y="7798"/>
                  </a:lnTo>
                  <a:lnTo>
                    <a:pt x="1542" y="7981"/>
                  </a:lnTo>
                  <a:lnTo>
                    <a:pt x="1694" y="8134"/>
                  </a:lnTo>
                  <a:lnTo>
                    <a:pt x="1862" y="8271"/>
                  </a:lnTo>
                  <a:lnTo>
                    <a:pt x="2015" y="8393"/>
                  </a:lnTo>
                  <a:lnTo>
                    <a:pt x="2183" y="8515"/>
                  </a:lnTo>
                  <a:lnTo>
                    <a:pt x="2351" y="8607"/>
                  </a:lnTo>
                  <a:lnTo>
                    <a:pt x="2503" y="8699"/>
                  </a:lnTo>
                  <a:lnTo>
                    <a:pt x="2671" y="8760"/>
                  </a:lnTo>
                  <a:lnTo>
                    <a:pt x="2824" y="8821"/>
                  </a:lnTo>
                  <a:lnTo>
                    <a:pt x="2992" y="8882"/>
                  </a:lnTo>
                  <a:lnTo>
                    <a:pt x="3297" y="8943"/>
                  </a:lnTo>
                  <a:lnTo>
                    <a:pt x="3602" y="8988"/>
                  </a:lnTo>
                  <a:lnTo>
                    <a:pt x="3877" y="9004"/>
                  </a:lnTo>
                  <a:lnTo>
                    <a:pt x="4136" y="8988"/>
                  </a:lnTo>
                  <a:lnTo>
                    <a:pt x="4365" y="8973"/>
                  </a:lnTo>
                  <a:lnTo>
                    <a:pt x="4731" y="8927"/>
                  </a:lnTo>
                  <a:lnTo>
                    <a:pt x="4899" y="8882"/>
                  </a:lnTo>
                  <a:lnTo>
                    <a:pt x="5098" y="8836"/>
                  </a:lnTo>
                  <a:lnTo>
                    <a:pt x="5311" y="8744"/>
                  </a:lnTo>
                  <a:lnTo>
                    <a:pt x="5540" y="8653"/>
                  </a:lnTo>
                  <a:lnTo>
                    <a:pt x="5769" y="8515"/>
                  </a:lnTo>
                  <a:lnTo>
                    <a:pt x="5998" y="8348"/>
                  </a:lnTo>
                  <a:lnTo>
                    <a:pt x="6242" y="8134"/>
                  </a:lnTo>
                  <a:lnTo>
                    <a:pt x="6349" y="8027"/>
                  </a:lnTo>
                  <a:lnTo>
                    <a:pt x="6456" y="7890"/>
                  </a:lnTo>
                  <a:lnTo>
                    <a:pt x="6563" y="7752"/>
                  </a:lnTo>
                  <a:lnTo>
                    <a:pt x="6654" y="7615"/>
                  </a:lnTo>
                  <a:lnTo>
                    <a:pt x="6746" y="7447"/>
                  </a:lnTo>
                  <a:lnTo>
                    <a:pt x="6837" y="7279"/>
                  </a:lnTo>
                  <a:lnTo>
                    <a:pt x="6914" y="7096"/>
                  </a:lnTo>
                  <a:lnTo>
                    <a:pt x="6975" y="6898"/>
                  </a:lnTo>
                  <a:lnTo>
                    <a:pt x="7036" y="6684"/>
                  </a:lnTo>
                  <a:lnTo>
                    <a:pt x="7097" y="6471"/>
                  </a:lnTo>
                  <a:lnTo>
                    <a:pt x="7127" y="6226"/>
                  </a:lnTo>
                  <a:lnTo>
                    <a:pt x="7158" y="5982"/>
                  </a:lnTo>
                  <a:lnTo>
                    <a:pt x="7173" y="5708"/>
                  </a:lnTo>
                  <a:lnTo>
                    <a:pt x="7173" y="5433"/>
                  </a:lnTo>
                  <a:lnTo>
                    <a:pt x="7173" y="5128"/>
                  </a:lnTo>
                  <a:lnTo>
                    <a:pt x="7142" y="4807"/>
                  </a:lnTo>
                  <a:lnTo>
                    <a:pt x="7097" y="4487"/>
                  </a:lnTo>
                  <a:lnTo>
                    <a:pt x="7051" y="4136"/>
                  </a:lnTo>
                  <a:lnTo>
                    <a:pt x="6975" y="3785"/>
                  </a:lnTo>
                  <a:lnTo>
                    <a:pt x="6898" y="3464"/>
                  </a:lnTo>
                  <a:lnTo>
                    <a:pt x="6807" y="3159"/>
                  </a:lnTo>
                  <a:lnTo>
                    <a:pt x="6715" y="2854"/>
                  </a:lnTo>
                  <a:lnTo>
                    <a:pt x="6624" y="2579"/>
                  </a:lnTo>
                  <a:lnTo>
                    <a:pt x="6517" y="2320"/>
                  </a:lnTo>
                  <a:lnTo>
                    <a:pt x="6395" y="2076"/>
                  </a:lnTo>
                  <a:lnTo>
                    <a:pt x="6273" y="1847"/>
                  </a:lnTo>
                  <a:lnTo>
                    <a:pt x="6151" y="1633"/>
                  </a:lnTo>
                  <a:lnTo>
                    <a:pt x="6013" y="1435"/>
                  </a:lnTo>
                  <a:lnTo>
                    <a:pt x="5876" y="1252"/>
                  </a:lnTo>
                  <a:lnTo>
                    <a:pt x="5738" y="1084"/>
                  </a:lnTo>
                  <a:lnTo>
                    <a:pt x="5601" y="931"/>
                  </a:lnTo>
                  <a:lnTo>
                    <a:pt x="5449" y="794"/>
                  </a:lnTo>
                  <a:lnTo>
                    <a:pt x="5296" y="656"/>
                  </a:lnTo>
                  <a:lnTo>
                    <a:pt x="5143" y="550"/>
                  </a:lnTo>
                  <a:lnTo>
                    <a:pt x="4975" y="443"/>
                  </a:lnTo>
                  <a:lnTo>
                    <a:pt x="4823" y="351"/>
                  </a:lnTo>
                  <a:lnTo>
                    <a:pt x="4655" y="275"/>
                  </a:lnTo>
                  <a:lnTo>
                    <a:pt x="4487" y="199"/>
                  </a:lnTo>
                  <a:lnTo>
                    <a:pt x="4319" y="153"/>
                  </a:lnTo>
                  <a:lnTo>
                    <a:pt x="4151" y="92"/>
                  </a:lnTo>
                  <a:lnTo>
                    <a:pt x="3984" y="61"/>
                  </a:lnTo>
                  <a:lnTo>
                    <a:pt x="3816" y="31"/>
                  </a:lnTo>
                  <a:lnTo>
                    <a:pt x="3480"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38"/>
            <p:cNvSpPr/>
            <p:nvPr/>
          </p:nvSpPr>
          <p:spPr>
            <a:xfrm>
              <a:off x="6041250" y="2638875"/>
              <a:ext cx="17575" cy="9575"/>
            </a:xfrm>
            <a:custGeom>
              <a:rect b="b" l="l" r="r" t="t"/>
              <a:pathLst>
                <a:path extrusionOk="0" h="383" w="703">
                  <a:moveTo>
                    <a:pt x="244" y="1"/>
                  </a:moveTo>
                  <a:lnTo>
                    <a:pt x="153" y="16"/>
                  </a:lnTo>
                  <a:lnTo>
                    <a:pt x="76" y="62"/>
                  </a:lnTo>
                  <a:lnTo>
                    <a:pt x="15" y="123"/>
                  </a:lnTo>
                  <a:lnTo>
                    <a:pt x="0" y="169"/>
                  </a:lnTo>
                  <a:lnTo>
                    <a:pt x="0" y="214"/>
                  </a:lnTo>
                  <a:lnTo>
                    <a:pt x="15" y="245"/>
                  </a:lnTo>
                  <a:lnTo>
                    <a:pt x="31" y="291"/>
                  </a:lnTo>
                  <a:lnTo>
                    <a:pt x="92" y="321"/>
                  </a:lnTo>
                  <a:lnTo>
                    <a:pt x="168" y="352"/>
                  </a:lnTo>
                  <a:lnTo>
                    <a:pt x="229" y="367"/>
                  </a:lnTo>
                  <a:lnTo>
                    <a:pt x="305" y="367"/>
                  </a:lnTo>
                  <a:lnTo>
                    <a:pt x="427" y="382"/>
                  </a:lnTo>
                  <a:lnTo>
                    <a:pt x="565" y="382"/>
                  </a:lnTo>
                  <a:lnTo>
                    <a:pt x="611" y="367"/>
                  </a:lnTo>
                  <a:lnTo>
                    <a:pt x="656" y="352"/>
                  </a:lnTo>
                  <a:lnTo>
                    <a:pt x="702" y="291"/>
                  </a:lnTo>
                  <a:lnTo>
                    <a:pt x="702" y="245"/>
                  </a:lnTo>
                  <a:lnTo>
                    <a:pt x="702" y="184"/>
                  </a:lnTo>
                  <a:lnTo>
                    <a:pt x="672" y="138"/>
                  </a:lnTo>
                  <a:lnTo>
                    <a:pt x="595" y="77"/>
                  </a:lnTo>
                  <a:lnTo>
                    <a:pt x="519" y="31"/>
                  </a:lnTo>
                  <a:lnTo>
                    <a:pt x="427" y="16"/>
                  </a:lnTo>
                  <a:lnTo>
                    <a:pt x="3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38"/>
            <p:cNvSpPr/>
            <p:nvPr/>
          </p:nvSpPr>
          <p:spPr>
            <a:xfrm>
              <a:off x="5985925" y="2648425"/>
              <a:ext cx="17200" cy="11475"/>
            </a:xfrm>
            <a:custGeom>
              <a:rect b="b" l="l" r="r" t="t"/>
              <a:pathLst>
                <a:path extrusionOk="0" h="459" w="688">
                  <a:moveTo>
                    <a:pt x="382" y="0"/>
                  </a:moveTo>
                  <a:lnTo>
                    <a:pt x="306" y="31"/>
                  </a:lnTo>
                  <a:lnTo>
                    <a:pt x="214" y="61"/>
                  </a:lnTo>
                  <a:lnTo>
                    <a:pt x="138" y="107"/>
                  </a:lnTo>
                  <a:lnTo>
                    <a:pt x="61" y="168"/>
                  </a:lnTo>
                  <a:lnTo>
                    <a:pt x="16" y="245"/>
                  </a:lnTo>
                  <a:lnTo>
                    <a:pt x="0" y="306"/>
                  </a:lnTo>
                  <a:lnTo>
                    <a:pt x="0" y="351"/>
                  </a:lnTo>
                  <a:lnTo>
                    <a:pt x="16" y="412"/>
                  </a:lnTo>
                  <a:lnTo>
                    <a:pt x="61" y="443"/>
                  </a:lnTo>
                  <a:lnTo>
                    <a:pt x="122" y="458"/>
                  </a:lnTo>
                  <a:lnTo>
                    <a:pt x="168" y="458"/>
                  </a:lnTo>
                  <a:lnTo>
                    <a:pt x="428" y="367"/>
                  </a:lnTo>
                  <a:lnTo>
                    <a:pt x="489" y="351"/>
                  </a:lnTo>
                  <a:lnTo>
                    <a:pt x="550" y="321"/>
                  </a:lnTo>
                  <a:lnTo>
                    <a:pt x="611" y="275"/>
                  </a:lnTo>
                  <a:lnTo>
                    <a:pt x="657" y="229"/>
                  </a:lnTo>
                  <a:lnTo>
                    <a:pt x="687" y="199"/>
                  </a:lnTo>
                  <a:lnTo>
                    <a:pt x="687" y="153"/>
                  </a:lnTo>
                  <a:lnTo>
                    <a:pt x="672" y="107"/>
                  </a:lnTo>
                  <a:lnTo>
                    <a:pt x="641" y="61"/>
                  </a:lnTo>
                  <a:lnTo>
                    <a:pt x="565" y="31"/>
                  </a:lnTo>
                  <a:lnTo>
                    <a:pt x="4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38"/>
            <p:cNvSpPr/>
            <p:nvPr/>
          </p:nvSpPr>
          <p:spPr>
            <a:xfrm>
              <a:off x="6003475" y="2682750"/>
              <a:ext cx="6125" cy="17975"/>
            </a:xfrm>
            <a:custGeom>
              <a:rect b="b" l="l" r="r" t="t"/>
              <a:pathLst>
                <a:path extrusionOk="0" h="719" w="245">
                  <a:moveTo>
                    <a:pt x="183" y="1"/>
                  </a:moveTo>
                  <a:lnTo>
                    <a:pt x="168" y="16"/>
                  </a:lnTo>
                  <a:lnTo>
                    <a:pt x="168" y="31"/>
                  </a:lnTo>
                  <a:lnTo>
                    <a:pt x="199" y="230"/>
                  </a:lnTo>
                  <a:lnTo>
                    <a:pt x="199" y="321"/>
                  </a:lnTo>
                  <a:lnTo>
                    <a:pt x="183" y="413"/>
                  </a:lnTo>
                  <a:lnTo>
                    <a:pt x="168" y="504"/>
                  </a:lnTo>
                  <a:lnTo>
                    <a:pt x="122" y="596"/>
                  </a:lnTo>
                  <a:lnTo>
                    <a:pt x="77" y="657"/>
                  </a:lnTo>
                  <a:lnTo>
                    <a:pt x="0" y="703"/>
                  </a:lnTo>
                  <a:lnTo>
                    <a:pt x="0" y="718"/>
                  </a:lnTo>
                  <a:lnTo>
                    <a:pt x="46" y="703"/>
                  </a:lnTo>
                  <a:lnTo>
                    <a:pt x="92" y="672"/>
                  </a:lnTo>
                  <a:lnTo>
                    <a:pt x="168" y="611"/>
                  </a:lnTo>
                  <a:lnTo>
                    <a:pt x="214" y="520"/>
                  </a:lnTo>
                  <a:lnTo>
                    <a:pt x="229" y="413"/>
                  </a:lnTo>
                  <a:lnTo>
                    <a:pt x="245" y="306"/>
                  </a:lnTo>
                  <a:lnTo>
                    <a:pt x="229" y="199"/>
                  </a:lnTo>
                  <a:lnTo>
                    <a:pt x="214" y="92"/>
                  </a:lnTo>
                  <a:lnTo>
                    <a:pt x="1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38"/>
            <p:cNvSpPr/>
            <p:nvPr/>
          </p:nvSpPr>
          <p:spPr>
            <a:xfrm>
              <a:off x="5994325" y="2676650"/>
              <a:ext cx="14900" cy="21400"/>
            </a:xfrm>
            <a:custGeom>
              <a:rect b="b" l="l" r="r" t="t"/>
              <a:pathLst>
                <a:path extrusionOk="0" h="856" w="596">
                  <a:moveTo>
                    <a:pt x="275" y="1"/>
                  </a:moveTo>
                  <a:lnTo>
                    <a:pt x="199" y="16"/>
                  </a:lnTo>
                  <a:lnTo>
                    <a:pt x="137" y="46"/>
                  </a:lnTo>
                  <a:lnTo>
                    <a:pt x="92" y="92"/>
                  </a:lnTo>
                  <a:lnTo>
                    <a:pt x="61" y="153"/>
                  </a:lnTo>
                  <a:lnTo>
                    <a:pt x="31" y="214"/>
                  </a:lnTo>
                  <a:lnTo>
                    <a:pt x="15" y="291"/>
                  </a:lnTo>
                  <a:lnTo>
                    <a:pt x="0" y="367"/>
                  </a:lnTo>
                  <a:lnTo>
                    <a:pt x="0" y="443"/>
                  </a:lnTo>
                  <a:lnTo>
                    <a:pt x="15" y="535"/>
                  </a:lnTo>
                  <a:lnTo>
                    <a:pt x="31" y="596"/>
                  </a:lnTo>
                  <a:lnTo>
                    <a:pt x="61" y="672"/>
                  </a:lnTo>
                  <a:lnTo>
                    <a:pt x="107" y="733"/>
                  </a:lnTo>
                  <a:lnTo>
                    <a:pt x="153" y="779"/>
                  </a:lnTo>
                  <a:lnTo>
                    <a:pt x="199" y="825"/>
                  </a:lnTo>
                  <a:lnTo>
                    <a:pt x="275" y="840"/>
                  </a:lnTo>
                  <a:lnTo>
                    <a:pt x="336" y="855"/>
                  </a:lnTo>
                  <a:lnTo>
                    <a:pt x="412" y="840"/>
                  </a:lnTo>
                  <a:lnTo>
                    <a:pt x="458" y="809"/>
                  </a:lnTo>
                  <a:lnTo>
                    <a:pt x="504" y="764"/>
                  </a:lnTo>
                  <a:lnTo>
                    <a:pt x="549" y="703"/>
                  </a:lnTo>
                  <a:lnTo>
                    <a:pt x="565" y="642"/>
                  </a:lnTo>
                  <a:lnTo>
                    <a:pt x="580" y="565"/>
                  </a:lnTo>
                  <a:lnTo>
                    <a:pt x="595" y="489"/>
                  </a:lnTo>
                  <a:lnTo>
                    <a:pt x="595" y="413"/>
                  </a:lnTo>
                  <a:lnTo>
                    <a:pt x="549" y="260"/>
                  </a:lnTo>
                  <a:lnTo>
                    <a:pt x="534" y="184"/>
                  </a:lnTo>
                  <a:lnTo>
                    <a:pt x="488" y="123"/>
                  </a:lnTo>
                  <a:lnTo>
                    <a:pt x="443" y="77"/>
                  </a:lnTo>
                  <a:lnTo>
                    <a:pt x="397" y="31"/>
                  </a:lnTo>
                  <a:lnTo>
                    <a:pt x="336" y="16"/>
                  </a:lnTo>
                  <a:lnTo>
                    <a:pt x="2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38"/>
            <p:cNvSpPr/>
            <p:nvPr/>
          </p:nvSpPr>
          <p:spPr>
            <a:xfrm>
              <a:off x="5984775" y="2678175"/>
              <a:ext cx="13750" cy="9575"/>
            </a:xfrm>
            <a:custGeom>
              <a:rect b="b" l="l" r="r" t="t"/>
              <a:pathLst>
                <a:path extrusionOk="0" h="383" w="550">
                  <a:moveTo>
                    <a:pt x="519" y="1"/>
                  </a:moveTo>
                  <a:lnTo>
                    <a:pt x="504" y="16"/>
                  </a:lnTo>
                  <a:lnTo>
                    <a:pt x="397" y="107"/>
                  </a:lnTo>
                  <a:lnTo>
                    <a:pt x="336" y="153"/>
                  </a:lnTo>
                  <a:lnTo>
                    <a:pt x="275" y="169"/>
                  </a:lnTo>
                  <a:lnTo>
                    <a:pt x="214" y="169"/>
                  </a:lnTo>
                  <a:lnTo>
                    <a:pt x="138" y="138"/>
                  </a:lnTo>
                  <a:lnTo>
                    <a:pt x="77" y="92"/>
                  </a:lnTo>
                  <a:lnTo>
                    <a:pt x="16" y="46"/>
                  </a:lnTo>
                  <a:lnTo>
                    <a:pt x="1" y="31"/>
                  </a:lnTo>
                  <a:lnTo>
                    <a:pt x="1" y="46"/>
                  </a:lnTo>
                  <a:lnTo>
                    <a:pt x="31" y="169"/>
                  </a:lnTo>
                  <a:lnTo>
                    <a:pt x="46" y="230"/>
                  </a:lnTo>
                  <a:lnTo>
                    <a:pt x="77" y="275"/>
                  </a:lnTo>
                  <a:lnTo>
                    <a:pt x="107" y="321"/>
                  </a:lnTo>
                  <a:lnTo>
                    <a:pt x="153" y="352"/>
                  </a:lnTo>
                  <a:lnTo>
                    <a:pt x="214" y="367"/>
                  </a:lnTo>
                  <a:lnTo>
                    <a:pt x="275" y="382"/>
                  </a:lnTo>
                  <a:lnTo>
                    <a:pt x="336" y="367"/>
                  </a:lnTo>
                  <a:lnTo>
                    <a:pt x="382" y="352"/>
                  </a:lnTo>
                  <a:lnTo>
                    <a:pt x="428" y="321"/>
                  </a:lnTo>
                  <a:lnTo>
                    <a:pt x="474" y="291"/>
                  </a:lnTo>
                  <a:lnTo>
                    <a:pt x="504" y="230"/>
                  </a:lnTo>
                  <a:lnTo>
                    <a:pt x="519" y="184"/>
                  </a:lnTo>
                  <a:lnTo>
                    <a:pt x="550" y="62"/>
                  </a:lnTo>
                  <a:lnTo>
                    <a:pt x="550" y="31"/>
                  </a:lnTo>
                  <a:lnTo>
                    <a:pt x="535" y="16"/>
                  </a:lnTo>
                  <a:lnTo>
                    <a:pt x="5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38"/>
            <p:cNvSpPr/>
            <p:nvPr/>
          </p:nvSpPr>
          <p:spPr>
            <a:xfrm>
              <a:off x="6045825" y="2675125"/>
              <a:ext cx="8800" cy="16425"/>
            </a:xfrm>
            <a:custGeom>
              <a:rect b="b" l="l" r="r" t="t"/>
              <a:pathLst>
                <a:path extrusionOk="0" h="657" w="352">
                  <a:moveTo>
                    <a:pt x="0" y="1"/>
                  </a:moveTo>
                  <a:lnTo>
                    <a:pt x="0" y="107"/>
                  </a:lnTo>
                  <a:lnTo>
                    <a:pt x="0" y="214"/>
                  </a:lnTo>
                  <a:lnTo>
                    <a:pt x="16" y="321"/>
                  </a:lnTo>
                  <a:lnTo>
                    <a:pt x="61" y="428"/>
                  </a:lnTo>
                  <a:lnTo>
                    <a:pt x="107" y="519"/>
                  </a:lnTo>
                  <a:lnTo>
                    <a:pt x="168" y="596"/>
                  </a:lnTo>
                  <a:lnTo>
                    <a:pt x="244" y="642"/>
                  </a:lnTo>
                  <a:lnTo>
                    <a:pt x="305" y="657"/>
                  </a:lnTo>
                  <a:lnTo>
                    <a:pt x="351" y="657"/>
                  </a:lnTo>
                  <a:lnTo>
                    <a:pt x="351" y="642"/>
                  </a:lnTo>
                  <a:lnTo>
                    <a:pt x="275" y="611"/>
                  </a:lnTo>
                  <a:lnTo>
                    <a:pt x="199" y="565"/>
                  </a:lnTo>
                  <a:lnTo>
                    <a:pt x="153" y="489"/>
                  </a:lnTo>
                  <a:lnTo>
                    <a:pt x="107" y="413"/>
                  </a:lnTo>
                  <a:lnTo>
                    <a:pt x="77" y="321"/>
                  </a:lnTo>
                  <a:lnTo>
                    <a:pt x="46" y="229"/>
                  </a:lnTo>
                  <a:lnTo>
                    <a:pt x="31" y="31"/>
                  </a:lnTo>
                  <a:lnTo>
                    <a:pt x="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38"/>
            <p:cNvSpPr/>
            <p:nvPr/>
          </p:nvSpPr>
          <p:spPr>
            <a:xfrm>
              <a:off x="6045825" y="2667500"/>
              <a:ext cx="14525" cy="21000"/>
            </a:xfrm>
            <a:custGeom>
              <a:rect b="b" l="l" r="r" t="t"/>
              <a:pathLst>
                <a:path extrusionOk="0" h="840" w="581">
                  <a:moveTo>
                    <a:pt x="199" y="0"/>
                  </a:moveTo>
                  <a:lnTo>
                    <a:pt x="138" y="31"/>
                  </a:lnTo>
                  <a:lnTo>
                    <a:pt x="92" y="61"/>
                  </a:lnTo>
                  <a:lnTo>
                    <a:pt x="46" y="122"/>
                  </a:lnTo>
                  <a:lnTo>
                    <a:pt x="31" y="168"/>
                  </a:lnTo>
                  <a:lnTo>
                    <a:pt x="0" y="245"/>
                  </a:lnTo>
                  <a:lnTo>
                    <a:pt x="0" y="321"/>
                  </a:lnTo>
                  <a:lnTo>
                    <a:pt x="0" y="473"/>
                  </a:lnTo>
                  <a:lnTo>
                    <a:pt x="16" y="550"/>
                  </a:lnTo>
                  <a:lnTo>
                    <a:pt x="46" y="626"/>
                  </a:lnTo>
                  <a:lnTo>
                    <a:pt x="77" y="687"/>
                  </a:lnTo>
                  <a:lnTo>
                    <a:pt x="122" y="748"/>
                  </a:lnTo>
                  <a:lnTo>
                    <a:pt x="168" y="794"/>
                  </a:lnTo>
                  <a:lnTo>
                    <a:pt x="214" y="824"/>
                  </a:lnTo>
                  <a:lnTo>
                    <a:pt x="290" y="840"/>
                  </a:lnTo>
                  <a:lnTo>
                    <a:pt x="351" y="840"/>
                  </a:lnTo>
                  <a:lnTo>
                    <a:pt x="412" y="824"/>
                  </a:lnTo>
                  <a:lnTo>
                    <a:pt x="473" y="779"/>
                  </a:lnTo>
                  <a:lnTo>
                    <a:pt x="519" y="733"/>
                  </a:lnTo>
                  <a:lnTo>
                    <a:pt x="550" y="672"/>
                  </a:lnTo>
                  <a:lnTo>
                    <a:pt x="580" y="596"/>
                  </a:lnTo>
                  <a:lnTo>
                    <a:pt x="580" y="519"/>
                  </a:lnTo>
                  <a:lnTo>
                    <a:pt x="580" y="443"/>
                  </a:lnTo>
                  <a:lnTo>
                    <a:pt x="580" y="367"/>
                  </a:lnTo>
                  <a:lnTo>
                    <a:pt x="565" y="290"/>
                  </a:lnTo>
                  <a:lnTo>
                    <a:pt x="534" y="214"/>
                  </a:lnTo>
                  <a:lnTo>
                    <a:pt x="504" y="153"/>
                  </a:lnTo>
                  <a:lnTo>
                    <a:pt x="458" y="92"/>
                  </a:lnTo>
                  <a:lnTo>
                    <a:pt x="397" y="46"/>
                  </a:lnTo>
                  <a:lnTo>
                    <a:pt x="351" y="16"/>
                  </a:lnTo>
                  <a:lnTo>
                    <a:pt x="2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38"/>
            <p:cNvSpPr/>
            <p:nvPr/>
          </p:nvSpPr>
          <p:spPr>
            <a:xfrm>
              <a:off x="6054600" y="2665975"/>
              <a:ext cx="12225" cy="9950"/>
            </a:xfrm>
            <a:custGeom>
              <a:rect b="b" l="l" r="r" t="t"/>
              <a:pathLst>
                <a:path extrusionOk="0" h="398" w="489">
                  <a:moveTo>
                    <a:pt x="458" y="0"/>
                  </a:moveTo>
                  <a:lnTo>
                    <a:pt x="412" y="77"/>
                  </a:lnTo>
                  <a:lnTo>
                    <a:pt x="367" y="138"/>
                  </a:lnTo>
                  <a:lnTo>
                    <a:pt x="321" y="183"/>
                  </a:lnTo>
                  <a:lnTo>
                    <a:pt x="260" y="199"/>
                  </a:lnTo>
                  <a:lnTo>
                    <a:pt x="199" y="199"/>
                  </a:lnTo>
                  <a:lnTo>
                    <a:pt x="153" y="168"/>
                  </a:lnTo>
                  <a:lnTo>
                    <a:pt x="31" y="107"/>
                  </a:lnTo>
                  <a:lnTo>
                    <a:pt x="16" y="107"/>
                  </a:lnTo>
                  <a:lnTo>
                    <a:pt x="0" y="122"/>
                  </a:lnTo>
                  <a:lnTo>
                    <a:pt x="0" y="138"/>
                  </a:lnTo>
                  <a:lnTo>
                    <a:pt x="0" y="153"/>
                  </a:lnTo>
                  <a:lnTo>
                    <a:pt x="61" y="275"/>
                  </a:lnTo>
                  <a:lnTo>
                    <a:pt x="122" y="351"/>
                  </a:lnTo>
                  <a:lnTo>
                    <a:pt x="168" y="382"/>
                  </a:lnTo>
                  <a:lnTo>
                    <a:pt x="214" y="397"/>
                  </a:lnTo>
                  <a:lnTo>
                    <a:pt x="321" y="397"/>
                  </a:lnTo>
                  <a:lnTo>
                    <a:pt x="367" y="367"/>
                  </a:lnTo>
                  <a:lnTo>
                    <a:pt x="412" y="336"/>
                  </a:lnTo>
                  <a:lnTo>
                    <a:pt x="443" y="290"/>
                  </a:lnTo>
                  <a:lnTo>
                    <a:pt x="458" y="229"/>
                  </a:lnTo>
                  <a:lnTo>
                    <a:pt x="489" y="122"/>
                  </a:lnTo>
                  <a:lnTo>
                    <a:pt x="4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38"/>
            <p:cNvSpPr/>
            <p:nvPr/>
          </p:nvSpPr>
          <p:spPr>
            <a:xfrm>
              <a:off x="6014925" y="2732350"/>
              <a:ext cx="13375" cy="5750"/>
            </a:xfrm>
            <a:custGeom>
              <a:rect b="b" l="l" r="r" t="t"/>
              <a:pathLst>
                <a:path extrusionOk="0" h="230" w="535">
                  <a:moveTo>
                    <a:pt x="15" y="1"/>
                  </a:moveTo>
                  <a:lnTo>
                    <a:pt x="0" y="16"/>
                  </a:lnTo>
                  <a:lnTo>
                    <a:pt x="31" y="92"/>
                  </a:lnTo>
                  <a:lnTo>
                    <a:pt x="76" y="153"/>
                  </a:lnTo>
                  <a:lnTo>
                    <a:pt x="138" y="199"/>
                  </a:lnTo>
                  <a:lnTo>
                    <a:pt x="214" y="230"/>
                  </a:lnTo>
                  <a:lnTo>
                    <a:pt x="321" y="230"/>
                  </a:lnTo>
                  <a:lnTo>
                    <a:pt x="397" y="199"/>
                  </a:lnTo>
                  <a:lnTo>
                    <a:pt x="473" y="138"/>
                  </a:lnTo>
                  <a:lnTo>
                    <a:pt x="534" y="62"/>
                  </a:lnTo>
                  <a:lnTo>
                    <a:pt x="412" y="123"/>
                  </a:lnTo>
                  <a:lnTo>
                    <a:pt x="260" y="153"/>
                  </a:lnTo>
                  <a:lnTo>
                    <a:pt x="199" y="138"/>
                  </a:lnTo>
                  <a:lnTo>
                    <a:pt x="138" y="107"/>
                  </a:lnTo>
                  <a:lnTo>
                    <a:pt x="31" y="16"/>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38"/>
            <p:cNvSpPr/>
            <p:nvPr/>
          </p:nvSpPr>
          <p:spPr>
            <a:xfrm>
              <a:off x="6018350" y="2642700"/>
              <a:ext cx="32825" cy="79375"/>
            </a:xfrm>
            <a:custGeom>
              <a:rect b="b" l="l" r="r" t="t"/>
              <a:pathLst>
                <a:path extrusionOk="0" h="3175" w="1313">
                  <a:moveTo>
                    <a:pt x="458" y="0"/>
                  </a:moveTo>
                  <a:lnTo>
                    <a:pt x="443" y="16"/>
                  </a:lnTo>
                  <a:lnTo>
                    <a:pt x="443" y="31"/>
                  </a:lnTo>
                  <a:lnTo>
                    <a:pt x="504" y="336"/>
                  </a:lnTo>
                  <a:lnTo>
                    <a:pt x="596" y="626"/>
                  </a:lnTo>
                  <a:lnTo>
                    <a:pt x="779" y="1221"/>
                  </a:lnTo>
                  <a:lnTo>
                    <a:pt x="962" y="1801"/>
                  </a:lnTo>
                  <a:lnTo>
                    <a:pt x="1038" y="2106"/>
                  </a:lnTo>
                  <a:lnTo>
                    <a:pt x="1115" y="2396"/>
                  </a:lnTo>
                  <a:lnTo>
                    <a:pt x="901" y="2366"/>
                  </a:lnTo>
                  <a:lnTo>
                    <a:pt x="687" y="2351"/>
                  </a:lnTo>
                  <a:lnTo>
                    <a:pt x="687" y="2381"/>
                  </a:lnTo>
                  <a:lnTo>
                    <a:pt x="703" y="2457"/>
                  </a:lnTo>
                  <a:lnTo>
                    <a:pt x="764" y="2671"/>
                  </a:lnTo>
                  <a:lnTo>
                    <a:pt x="825" y="2885"/>
                  </a:lnTo>
                  <a:lnTo>
                    <a:pt x="855" y="3007"/>
                  </a:lnTo>
                  <a:lnTo>
                    <a:pt x="641" y="3022"/>
                  </a:lnTo>
                  <a:lnTo>
                    <a:pt x="428" y="3007"/>
                  </a:lnTo>
                  <a:lnTo>
                    <a:pt x="229" y="2961"/>
                  </a:lnTo>
                  <a:lnTo>
                    <a:pt x="31" y="2885"/>
                  </a:lnTo>
                  <a:lnTo>
                    <a:pt x="1" y="2885"/>
                  </a:lnTo>
                  <a:lnTo>
                    <a:pt x="1" y="2900"/>
                  </a:lnTo>
                  <a:lnTo>
                    <a:pt x="1" y="2915"/>
                  </a:lnTo>
                  <a:lnTo>
                    <a:pt x="92" y="2991"/>
                  </a:lnTo>
                  <a:lnTo>
                    <a:pt x="199" y="3053"/>
                  </a:lnTo>
                  <a:lnTo>
                    <a:pt x="306" y="3114"/>
                  </a:lnTo>
                  <a:lnTo>
                    <a:pt x="413" y="3144"/>
                  </a:lnTo>
                  <a:lnTo>
                    <a:pt x="535" y="3159"/>
                  </a:lnTo>
                  <a:lnTo>
                    <a:pt x="657" y="3175"/>
                  </a:lnTo>
                  <a:lnTo>
                    <a:pt x="764" y="3159"/>
                  </a:lnTo>
                  <a:lnTo>
                    <a:pt x="886" y="3129"/>
                  </a:lnTo>
                  <a:lnTo>
                    <a:pt x="962" y="3114"/>
                  </a:lnTo>
                  <a:lnTo>
                    <a:pt x="992" y="3098"/>
                  </a:lnTo>
                  <a:lnTo>
                    <a:pt x="992" y="3083"/>
                  </a:lnTo>
                  <a:lnTo>
                    <a:pt x="962" y="2930"/>
                  </a:lnTo>
                  <a:lnTo>
                    <a:pt x="931" y="2732"/>
                  </a:lnTo>
                  <a:lnTo>
                    <a:pt x="870" y="2518"/>
                  </a:lnTo>
                  <a:lnTo>
                    <a:pt x="977" y="2549"/>
                  </a:lnTo>
                  <a:lnTo>
                    <a:pt x="1130" y="2579"/>
                  </a:lnTo>
                  <a:lnTo>
                    <a:pt x="1267" y="2579"/>
                  </a:lnTo>
                  <a:lnTo>
                    <a:pt x="1313" y="2564"/>
                  </a:lnTo>
                  <a:lnTo>
                    <a:pt x="1313" y="2549"/>
                  </a:lnTo>
                  <a:lnTo>
                    <a:pt x="1313" y="2534"/>
                  </a:lnTo>
                  <a:lnTo>
                    <a:pt x="1160" y="1908"/>
                  </a:lnTo>
                  <a:lnTo>
                    <a:pt x="962" y="1267"/>
                  </a:lnTo>
                  <a:lnTo>
                    <a:pt x="855" y="947"/>
                  </a:lnTo>
                  <a:lnTo>
                    <a:pt x="748" y="626"/>
                  </a:lnTo>
                  <a:lnTo>
                    <a:pt x="626" y="321"/>
                  </a:lnTo>
                  <a:lnTo>
                    <a:pt x="489" y="16"/>
                  </a:lnTo>
                  <a:lnTo>
                    <a:pt x="4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38"/>
            <p:cNvSpPr/>
            <p:nvPr/>
          </p:nvSpPr>
          <p:spPr>
            <a:xfrm>
              <a:off x="6017975" y="2714425"/>
              <a:ext cx="22150" cy="16050"/>
            </a:xfrm>
            <a:custGeom>
              <a:rect b="b" l="l" r="r" t="t"/>
              <a:pathLst>
                <a:path extrusionOk="0" h="642" w="886">
                  <a:moveTo>
                    <a:pt x="31" y="0"/>
                  </a:moveTo>
                  <a:lnTo>
                    <a:pt x="0" y="138"/>
                  </a:lnTo>
                  <a:lnTo>
                    <a:pt x="0" y="275"/>
                  </a:lnTo>
                  <a:lnTo>
                    <a:pt x="0" y="397"/>
                  </a:lnTo>
                  <a:lnTo>
                    <a:pt x="16" y="458"/>
                  </a:lnTo>
                  <a:lnTo>
                    <a:pt x="46" y="519"/>
                  </a:lnTo>
                  <a:lnTo>
                    <a:pt x="77" y="565"/>
                  </a:lnTo>
                  <a:lnTo>
                    <a:pt x="122" y="611"/>
                  </a:lnTo>
                  <a:lnTo>
                    <a:pt x="183" y="626"/>
                  </a:lnTo>
                  <a:lnTo>
                    <a:pt x="260" y="641"/>
                  </a:lnTo>
                  <a:lnTo>
                    <a:pt x="336" y="626"/>
                  </a:lnTo>
                  <a:lnTo>
                    <a:pt x="412" y="611"/>
                  </a:lnTo>
                  <a:lnTo>
                    <a:pt x="473" y="596"/>
                  </a:lnTo>
                  <a:lnTo>
                    <a:pt x="550" y="550"/>
                  </a:lnTo>
                  <a:lnTo>
                    <a:pt x="656" y="473"/>
                  </a:lnTo>
                  <a:lnTo>
                    <a:pt x="748" y="367"/>
                  </a:lnTo>
                  <a:lnTo>
                    <a:pt x="824" y="260"/>
                  </a:lnTo>
                  <a:lnTo>
                    <a:pt x="885" y="138"/>
                  </a:lnTo>
                  <a:lnTo>
                    <a:pt x="672" y="153"/>
                  </a:lnTo>
                  <a:lnTo>
                    <a:pt x="443" y="138"/>
                  </a:lnTo>
                  <a:lnTo>
                    <a:pt x="229" y="92"/>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38"/>
            <p:cNvSpPr/>
            <p:nvPr/>
          </p:nvSpPr>
          <p:spPr>
            <a:xfrm>
              <a:off x="6017975" y="2721300"/>
              <a:ext cx="13750" cy="9175"/>
            </a:xfrm>
            <a:custGeom>
              <a:rect b="b" l="l" r="r" t="t"/>
              <a:pathLst>
                <a:path extrusionOk="0" h="367" w="550">
                  <a:moveTo>
                    <a:pt x="0" y="0"/>
                  </a:moveTo>
                  <a:lnTo>
                    <a:pt x="0" y="137"/>
                  </a:lnTo>
                  <a:lnTo>
                    <a:pt x="16" y="198"/>
                  </a:lnTo>
                  <a:lnTo>
                    <a:pt x="46" y="244"/>
                  </a:lnTo>
                  <a:lnTo>
                    <a:pt x="77" y="305"/>
                  </a:lnTo>
                  <a:lnTo>
                    <a:pt x="122" y="336"/>
                  </a:lnTo>
                  <a:lnTo>
                    <a:pt x="183" y="366"/>
                  </a:lnTo>
                  <a:lnTo>
                    <a:pt x="336" y="366"/>
                  </a:lnTo>
                  <a:lnTo>
                    <a:pt x="412" y="351"/>
                  </a:lnTo>
                  <a:lnTo>
                    <a:pt x="473" y="321"/>
                  </a:lnTo>
                  <a:lnTo>
                    <a:pt x="550" y="290"/>
                  </a:lnTo>
                  <a:lnTo>
                    <a:pt x="504" y="214"/>
                  </a:lnTo>
                  <a:lnTo>
                    <a:pt x="443" y="153"/>
                  </a:lnTo>
                  <a:lnTo>
                    <a:pt x="382" y="92"/>
                  </a:lnTo>
                  <a:lnTo>
                    <a:pt x="321" y="46"/>
                  </a:lnTo>
                  <a:lnTo>
                    <a:pt x="244" y="15"/>
                  </a:lnTo>
                  <a:lnTo>
                    <a:pt x="168" y="0"/>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38"/>
            <p:cNvSpPr/>
            <p:nvPr/>
          </p:nvSpPr>
          <p:spPr>
            <a:xfrm>
              <a:off x="5896650" y="2558000"/>
              <a:ext cx="181625" cy="147675"/>
            </a:xfrm>
            <a:custGeom>
              <a:rect b="b" l="l" r="r" t="t"/>
              <a:pathLst>
                <a:path extrusionOk="0" h="5907" w="7265">
                  <a:moveTo>
                    <a:pt x="3770" y="1"/>
                  </a:moveTo>
                  <a:lnTo>
                    <a:pt x="3434" y="16"/>
                  </a:lnTo>
                  <a:lnTo>
                    <a:pt x="3114" y="62"/>
                  </a:lnTo>
                  <a:lnTo>
                    <a:pt x="2778" y="138"/>
                  </a:lnTo>
                  <a:lnTo>
                    <a:pt x="2625" y="184"/>
                  </a:lnTo>
                  <a:lnTo>
                    <a:pt x="2457" y="245"/>
                  </a:lnTo>
                  <a:lnTo>
                    <a:pt x="2305" y="321"/>
                  </a:lnTo>
                  <a:lnTo>
                    <a:pt x="2152" y="397"/>
                  </a:lnTo>
                  <a:lnTo>
                    <a:pt x="2000" y="489"/>
                  </a:lnTo>
                  <a:lnTo>
                    <a:pt x="1862" y="581"/>
                  </a:lnTo>
                  <a:lnTo>
                    <a:pt x="1725" y="703"/>
                  </a:lnTo>
                  <a:lnTo>
                    <a:pt x="1588" y="809"/>
                  </a:lnTo>
                  <a:lnTo>
                    <a:pt x="1450" y="947"/>
                  </a:lnTo>
                  <a:lnTo>
                    <a:pt x="1328" y="1084"/>
                  </a:lnTo>
                  <a:lnTo>
                    <a:pt x="1206" y="1237"/>
                  </a:lnTo>
                  <a:lnTo>
                    <a:pt x="1099" y="1389"/>
                  </a:lnTo>
                  <a:lnTo>
                    <a:pt x="931" y="1527"/>
                  </a:lnTo>
                  <a:lnTo>
                    <a:pt x="763" y="1695"/>
                  </a:lnTo>
                  <a:lnTo>
                    <a:pt x="580" y="1923"/>
                  </a:lnTo>
                  <a:lnTo>
                    <a:pt x="474" y="2061"/>
                  </a:lnTo>
                  <a:lnTo>
                    <a:pt x="382" y="2198"/>
                  </a:lnTo>
                  <a:lnTo>
                    <a:pt x="290" y="2366"/>
                  </a:lnTo>
                  <a:lnTo>
                    <a:pt x="199" y="2534"/>
                  </a:lnTo>
                  <a:lnTo>
                    <a:pt x="123" y="2717"/>
                  </a:lnTo>
                  <a:lnTo>
                    <a:pt x="62" y="2900"/>
                  </a:lnTo>
                  <a:lnTo>
                    <a:pt x="31" y="3099"/>
                  </a:lnTo>
                  <a:lnTo>
                    <a:pt x="0" y="3312"/>
                  </a:lnTo>
                  <a:lnTo>
                    <a:pt x="0" y="3526"/>
                  </a:lnTo>
                  <a:lnTo>
                    <a:pt x="0" y="3755"/>
                  </a:lnTo>
                  <a:lnTo>
                    <a:pt x="31" y="3984"/>
                  </a:lnTo>
                  <a:lnTo>
                    <a:pt x="77" y="4213"/>
                  </a:lnTo>
                  <a:lnTo>
                    <a:pt x="123" y="4426"/>
                  </a:lnTo>
                  <a:lnTo>
                    <a:pt x="199" y="4655"/>
                  </a:lnTo>
                  <a:lnTo>
                    <a:pt x="275" y="4853"/>
                  </a:lnTo>
                  <a:lnTo>
                    <a:pt x="351" y="5052"/>
                  </a:lnTo>
                  <a:lnTo>
                    <a:pt x="443" y="5250"/>
                  </a:lnTo>
                  <a:lnTo>
                    <a:pt x="535" y="5418"/>
                  </a:lnTo>
                  <a:lnTo>
                    <a:pt x="641" y="5555"/>
                  </a:lnTo>
                  <a:lnTo>
                    <a:pt x="748" y="5693"/>
                  </a:lnTo>
                  <a:lnTo>
                    <a:pt x="855" y="5784"/>
                  </a:lnTo>
                  <a:lnTo>
                    <a:pt x="962" y="5861"/>
                  </a:lnTo>
                  <a:lnTo>
                    <a:pt x="1053" y="5906"/>
                  </a:lnTo>
                  <a:lnTo>
                    <a:pt x="1160" y="5906"/>
                  </a:lnTo>
                  <a:lnTo>
                    <a:pt x="1252" y="5891"/>
                  </a:lnTo>
                  <a:lnTo>
                    <a:pt x="1328" y="5861"/>
                  </a:lnTo>
                  <a:lnTo>
                    <a:pt x="1404" y="5815"/>
                  </a:lnTo>
                  <a:lnTo>
                    <a:pt x="1465" y="5754"/>
                  </a:lnTo>
                  <a:lnTo>
                    <a:pt x="1527" y="5677"/>
                  </a:lnTo>
                  <a:lnTo>
                    <a:pt x="1588" y="5586"/>
                  </a:lnTo>
                  <a:lnTo>
                    <a:pt x="1710" y="5388"/>
                  </a:lnTo>
                  <a:lnTo>
                    <a:pt x="1801" y="5159"/>
                  </a:lnTo>
                  <a:lnTo>
                    <a:pt x="1877" y="4899"/>
                  </a:lnTo>
                  <a:lnTo>
                    <a:pt x="1939" y="4625"/>
                  </a:lnTo>
                  <a:lnTo>
                    <a:pt x="2000" y="4335"/>
                  </a:lnTo>
                  <a:lnTo>
                    <a:pt x="2045" y="4045"/>
                  </a:lnTo>
                  <a:lnTo>
                    <a:pt x="2076" y="3770"/>
                  </a:lnTo>
                  <a:lnTo>
                    <a:pt x="2122" y="3236"/>
                  </a:lnTo>
                  <a:lnTo>
                    <a:pt x="2137" y="2824"/>
                  </a:lnTo>
                  <a:lnTo>
                    <a:pt x="2137" y="2580"/>
                  </a:lnTo>
                  <a:lnTo>
                    <a:pt x="2152" y="2900"/>
                  </a:lnTo>
                  <a:lnTo>
                    <a:pt x="2183" y="3373"/>
                  </a:lnTo>
                  <a:lnTo>
                    <a:pt x="2228" y="3816"/>
                  </a:lnTo>
                  <a:lnTo>
                    <a:pt x="2259" y="3953"/>
                  </a:lnTo>
                  <a:lnTo>
                    <a:pt x="2274" y="3999"/>
                  </a:lnTo>
                  <a:lnTo>
                    <a:pt x="2305" y="4029"/>
                  </a:lnTo>
                  <a:lnTo>
                    <a:pt x="2442" y="3999"/>
                  </a:lnTo>
                  <a:lnTo>
                    <a:pt x="2579" y="3938"/>
                  </a:lnTo>
                  <a:lnTo>
                    <a:pt x="2579" y="3739"/>
                  </a:lnTo>
                  <a:lnTo>
                    <a:pt x="2579" y="3526"/>
                  </a:lnTo>
                  <a:lnTo>
                    <a:pt x="2579" y="3511"/>
                  </a:lnTo>
                  <a:lnTo>
                    <a:pt x="2595" y="3526"/>
                  </a:lnTo>
                  <a:lnTo>
                    <a:pt x="2610" y="3602"/>
                  </a:lnTo>
                  <a:lnTo>
                    <a:pt x="2671" y="3907"/>
                  </a:lnTo>
                  <a:lnTo>
                    <a:pt x="2839" y="3846"/>
                  </a:lnTo>
                  <a:lnTo>
                    <a:pt x="2824" y="3633"/>
                  </a:lnTo>
                  <a:lnTo>
                    <a:pt x="2824" y="3404"/>
                  </a:lnTo>
                  <a:lnTo>
                    <a:pt x="2839" y="3175"/>
                  </a:lnTo>
                  <a:lnTo>
                    <a:pt x="2854" y="2961"/>
                  </a:lnTo>
                  <a:lnTo>
                    <a:pt x="2869" y="2946"/>
                  </a:lnTo>
                  <a:lnTo>
                    <a:pt x="2885" y="2976"/>
                  </a:lnTo>
                  <a:lnTo>
                    <a:pt x="2930" y="3160"/>
                  </a:lnTo>
                  <a:lnTo>
                    <a:pt x="2992" y="3434"/>
                  </a:lnTo>
                  <a:lnTo>
                    <a:pt x="3083" y="3770"/>
                  </a:lnTo>
                  <a:lnTo>
                    <a:pt x="3663" y="3556"/>
                  </a:lnTo>
                  <a:lnTo>
                    <a:pt x="4258" y="3388"/>
                  </a:lnTo>
                  <a:lnTo>
                    <a:pt x="4869" y="3251"/>
                  </a:lnTo>
                  <a:lnTo>
                    <a:pt x="5479" y="3160"/>
                  </a:lnTo>
                  <a:lnTo>
                    <a:pt x="5799" y="3129"/>
                  </a:lnTo>
                  <a:lnTo>
                    <a:pt x="6089" y="3114"/>
                  </a:lnTo>
                  <a:lnTo>
                    <a:pt x="6059" y="2854"/>
                  </a:lnTo>
                  <a:lnTo>
                    <a:pt x="6028" y="2641"/>
                  </a:lnTo>
                  <a:lnTo>
                    <a:pt x="6013" y="2488"/>
                  </a:lnTo>
                  <a:lnTo>
                    <a:pt x="6013" y="2473"/>
                  </a:lnTo>
                  <a:lnTo>
                    <a:pt x="6135" y="2793"/>
                  </a:lnTo>
                  <a:lnTo>
                    <a:pt x="6211" y="3114"/>
                  </a:lnTo>
                  <a:lnTo>
                    <a:pt x="6471" y="3114"/>
                  </a:lnTo>
                  <a:lnTo>
                    <a:pt x="6456" y="2915"/>
                  </a:lnTo>
                  <a:lnTo>
                    <a:pt x="6425" y="2702"/>
                  </a:lnTo>
                  <a:lnTo>
                    <a:pt x="6334" y="2305"/>
                  </a:lnTo>
                  <a:lnTo>
                    <a:pt x="6257" y="2030"/>
                  </a:lnTo>
                  <a:lnTo>
                    <a:pt x="6242" y="1969"/>
                  </a:lnTo>
                  <a:lnTo>
                    <a:pt x="6242" y="1954"/>
                  </a:lnTo>
                  <a:lnTo>
                    <a:pt x="6257" y="1969"/>
                  </a:lnTo>
                  <a:lnTo>
                    <a:pt x="6440" y="2244"/>
                  </a:lnTo>
                  <a:lnTo>
                    <a:pt x="6593" y="2534"/>
                  </a:lnTo>
                  <a:lnTo>
                    <a:pt x="6730" y="2824"/>
                  </a:lnTo>
                  <a:lnTo>
                    <a:pt x="6822" y="3129"/>
                  </a:lnTo>
                  <a:lnTo>
                    <a:pt x="7035" y="3160"/>
                  </a:lnTo>
                  <a:lnTo>
                    <a:pt x="7173" y="3190"/>
                  </a:lnTo>
                  <a:lnTo>
                    <a:pt x="7234" y="3190"/>
                  </a:lnTo>
                  <a:lnTo>
                    <a:pt x="7249" y="3175"/>
                  </a:lnTo>
                  <a:lnTo>
                    <a:pt x="7264" y="3144"/>
                  </a:lnTo>
                  <a:lnTo>
                    <a:pt x="7249" y="3037"/>
                  </a:lnTo>
                  <a:lnTo>
                    <a:pt x="7203" y="2824"/>
                  </a:lnTo>
                  <a:lnTo>
                    <a:pt x="7112" y="2549"/>
                  </a:lnTo>
                  <a:lnTo>
                    <a:pt x="6974" y="2213"/>
                  </a:lnTo>
                  <a:lnTo>
                    <a:pt x="6883" y="2030"/>
                  </a:lnTo>
                  <a:lnTo>
                    <a:pt x="6791" y="1847"/>
                  </a:lnTo>
                  <a:lnTo>
                    <a:pt x="6669" y="1649"/>
                  </a:lnTo>
                  <a:lnTo>
                    <a:pt x="6532" y="1466"/>
                  </a:lnTo>
                  <a:lnTo>
                    <a:pt x="6379" y="1267"/>
                  </a:lnTo>
                  <a:lnTo>
                    <a:pt x="6227" y="1084"/>
                  </a:lnTo>
                  <a:lnTo>
                    <a:pt x="6028" y="901"/>
                  </a:lnTo>
                  <a:lnTo>
                    <a:pt x="5830" y="718"/>
                  </a:lnTo>
                  <a:lnTo>
                    <a:pt x="5586" y="535"/>
                  </a:lnTo>
                  <a:lnTo>
                    <a:pt x="5326" y="382"/>
                  </a:lnTo>
                  <a:lnTo>
                    <a:pt x="5036" y="260"/>
                  </a:lnTo>
                  <a:lnTo>
                    <a:pt x="4731" y="153"/>
                  </a:lnTo>
                  <a:lnTo>
                    <a:pt x="4426" y="77"/>
                  </a:lnTo>
                  <a:lnTo>
                    <a:pt x="4090" y="31"/>
                  </a:lnTo>
                  <a:lnTo>
                    <a:pt x="3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38"/>
            <p:cNvSpPr/>
            <p:nvPr/>
          </p:nvSpPr>
          <p:spPr>
            <a:xfrm>
              <a:off x="5894750" y="2694200"/>
              <a:ext cx="48475" cy="57625"/>
            </a:xfrm>
            <a:custGeom>
              <a:rect b="b" l="l" r="r" t="t"/>
              <a:pathLst>
                <a:path extrusionOk="0" h="2305" w="1939">
                  <a:moveTo>
                    <a:pt x="366" y="1"/>
                  </a:moveTo>
                  <a:lnTo>
                    <a:pt x="260" y="16"/>
                  </a:lnTo>
                  <a:lnTo>
                    <a:pt x="168" y="77"/>
                  </a:lnTo>
                  <a:lnTo>
                    <a:pt x="122" y="107"/>
                  </a:lnTo>
                  <a:lnTo>
                    <a:pt x="92" y="153"/>
                  </a:lnTo>
                  <a:lnTo>
                    <a:pt x="31" y="260"/>
                  </a:lnTo>
                  <a:lnTo>
                    <a:pt x="15" y="397"/>
                  </a:lnTo>
                  <a:lnTo>
                    <a:pt x="0" y="535"/>
                  </a:lnTo>
                  <a:lnTo>
                    <a:pt x="31" y="703"/>
                  </a:lnTo>
                  <a:lnTo>
                    <a:pt x="61" y="870"/>
                  </a:lnTo>
                  <a:lnTo>
                    <a:pt x="122" y="1054"/>
                  </a:lnTo>
                  <a:lnTo>
                    <a:pt x="199" y="1237"/>
                  </a:lnTo>
                  <a:lnTo>
                    <a:pt x="290" y="1420"/>
                  </a:lnTo>
                  <a:lnTo>
                    <a:pt x="382" y="1588"/>
                  </a:lnTo>
                  <a:lnTo>
                    <a:pt x="489" y="1756"/>
                  </a:lnTo>
                  <a:lnTo>
                    <a:pt x="611" y="1908"/>
                  </a:lnTo>
                  <a:lnTo>
                    <a:pt x="733" y="2030"/>
                  </a:lnTo>
                  <a:lnTo>
                    <a:pt x="855" y="2152"/>
                  </a:lnTo>
                  <a:lnTo>
                    <a:pt x="977" y="2229"/>
                  </a:lnTo>
                  <a:lnTo>
                    <a:pt x="1099" y="2274"/>
                  </a:lnTo>
                  <a:lnTo>
                    <a:pt x="1236" y="2305"/>
                  </a:lnTo>
                  <a:lnTo>
                    <a:pt x="1358" y="2305"/>
                  </a:lnTo>
                  <a:lnTo>
                    <a:pt x="1480" y="2290"/>
                  </a:lnTo>
                  <a:lnTo>
                    <a:pt x="1603" y="2244"/>
                  </a:lnTo>
                  <a:lnTo>
                    <a:pt x="1709" y="2183"/>
                  </a:lnTo>
                  <a:lnTo>
                    <a:pt x="1801" y="2091"/>
                  </a:lnTo>
                  <a:lnTo>
                    <a:pt x="1877" y="1984"/>
                  </a:lnTo>
                  <a:lnTo>
                    <a:pt x="1938" y="1878"/>
                  </a:lnTo>
                  <a:lnTo>
                    <a:pt x="1938" y="1847"/>
                  </a:lnTo>
                  <a:lnTo>
                    <a:pt x="1618" y="840"/>
                  </a:lnTo>
                  <a:lnTo>
                    <a:pt x="1465" y="672"/>
                  </a:lnTo>
                  <a:lnTo>
                    <a:pt x="1297" y="504"/>
                  </a:lnTo>
                  <a:lnTo>
                    <a:pt x="1084" y="321"/>
                  </a:lnTo>
                  <a:lnTo>
                    <a:pt x="962" y="245"/>
                  </a:lnTo>
                  <a:lnTo>
                    <a:pt x="855" y="168"/>
                  </a:lnTo>
                  <a:lnTo>
                    <a:pt x="733" y="92"/>
                  </a:lnTo>
                  <a:lnTo>
                    <a:pt x="611" y="46"/>
                  </a:lnTo>
                  <a:lnTo>
                    <a:pt x="489" y="16"/>
                  </a:lnTo>
                  <a:lnTo>
                    <a:pt x="366"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38"/>
            <p:cNvSpPr/>
            <p:nvPr/>
          </p:nvSpPr>
          <p:spPr>
            <a:xfrm>
              <a:off x="5904650" y="2707925"/>
              <a:ext cx="29800" cy="34375"/>
            </a:xfrm>
            <a:custGeom>
              <a:rect b="b" l="l" r="r" t="t"/>
              <a:pathLst>
                <a:path extrusionOk="0" h="1375" w="1192">
                  <a:moveTo>
                    <a:pt x="1" y="1"/>
                  </a:moveTo>
                  <a:lnTo>
                    <a:pt x="169" y="62"/>
                  </a:lnTo>
                  <a:lnTo>
                    <a:pt x="321" y="154"/>
                  </a:lnTo>
                  <a:lnTo>
                    <a:pt x="443" y="245"/>
                  </a:lnTo>
                  <a:lnTo>
                    <a:pt x="566" y="367"/>
                  </a:lnTo>
                  <a:lnTo>
                    <a:pt x="672" y="505"/>
                  </a:lnTo>
                  <a:lnTo>
                    <a:pt x="779" y="642"/>
                  </a:lnTo>
                  <a:lnTo>
                    <a:pt x="871" y="795"/>
                  </a:lnTo>
                  <a:lnTo>
                    <a:pt x="947" y="947"/>
                  </a:lnTo>
                  <a:lnTo>
                    <a:pt x="901" y="886"/>
                  </a:lnTo>
                  <a:lnTo>
                    <a:pt x="840" y="856"/>
                  </a:lnTo>
                  <a:lnTo>
                    <a:pt x="779" y="825"/>
                  </a:lnTo>
                  <a:lnTo>
                    <a:pt x="703" y="795"/>
                  </a:lnTo>
                  <a:lnTo>
                    <a:pt x="642" y="795"/>
                  </a:lnTo>
                  <a:lnTo>
                    <a:pt x="566" y="810"/>
                  </a:lnTo>
                  <a:lnTo>
                    <a:pt x="505" y="825"/>
                  </a:lnTo>
                  <a:lnTo>
                    <a:pt x="443" y="871"/>
                  </a:lnTo>
                  <a:lnTo>
                    <a:pt x="398" y="901"/>
                  </a:lnTo>
                  <a:lnTo>
                    <a:pt x="398" y="917"/>
                  </a:lnTo>
                  <a:lnTo>
                    <a:pt x="413" y="917"/>
                  </a:lnTo>
                  <a:lnTo>
                    <a:pt x="474" y="901"/>
                  </a:lnTo>
                  <a:lnTo>
                    <a:pt x="535" y="886"/>
                  </a:lnTo>
                  <a:lnTo>
                    <a:pt x="596" y="886"/>
                  </a:lnTo>
                  <a:lnTo>
                    <a:pt x="657" y="901"/>
                  </a:lnTo>
                  <a:lnTo>
                    <a:pt x="718" y="917"/>
                  </a:lnTo>
                  <a:lnTo>
                    <a:pt x="764" y="947"/>
                  </a:lnTo>
                  <a:lnTo>
                    <a:pt x="825" y="978"/>
                  </a:lnTo>
                  <a:lnTo>
                    <a:pt x="871" y="1023"/>
                  </a:lnTo>
                  <a:lnTo>
                    <a:pt x="993" y="1176"/>
                  </a:lnTo>
                  <a:lnTo>
                    <a:pt x="1115" y="1359"/>
                  </a:lnTo>
                  <a:lnTo>
                    <a:pt x="1130" y="1374"/>
                  </a:lnTo>
                  <a:lnTo>
                    <a:pt x="1161" y="1359"/>
                  </a:lnTo>
                  <a:lnTo>
                    <a:pt x="1191" y="1344"/>
                  </a:lnTo>
                  <a:lnTo>
                    <a:pt x="1191" y="1313"/>
                  </a:lnTo>
                  <a:lnTo>
                    <a:pt x="1176" y="1207"/>
                  </a:lnTo>
                  <a:lnTo>
                    <a:pt x="1145" y="1100"/>
                  </a:lnTo>
                  <a:lnTo>
                    <a:pt x="1069" y="871"/>
                  </a:lnTo>
                  <a:lnTo>
                    <a:pt x="947" y="657"/>
                  </a:lnTo>
                  <a:lnTo>
                    <a:pt x="810" y="444"/>
                  </a:lnTo>
                  <a:lnTo>
                    <a:pt x="718" y="352"/>
                  </a:lnTo>
                  <a:lnTo>
                    <a:pt x="627" y="260"/>
                  </a:lnTo>
                  <a:lnTo>
                    <a:pt x="535" y="184"/>
                  </a:lnTo>
                  <a:lnTo>
                    <a:pt x="443" y="123"/>
                  </a:lnTo>
                  <a:lnTo>
                    <a:pt x="337" y="77"/>
                  </a:lnTo>
                  <a:lnTo>
                    <a:pt x="230" y="31"/>
                  </a:lnTo>
                  <a:lnTo>
                    <a:pt x="1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38"/>
            <p:cNvSpPr/>
            <p:nvPr/>
          </p:nvSpPr>
          <p:spPr>
            <a:xfrm>
              <a:off x="6082450" y="2253550"/>
              <a:ext cx="321250" cy="295325"/>
            </a:xfrm>
            <a:custGeom>
              <a:rect b="b" l="l" r="r" t="t"/>
              <a:pathLst>
                <a:path extrusionOk="0" h="11813" w="12850">
                  <a:moveTo>
                    <a:pt x="6654" y="1"/>
                  </a:moveTo>
                  <a:lnTo>
                    <a:pt x="6364" y="31"/>
                  </a:lnTo>
                  <a:lnTo>
                    <a:pt x="6074" y="62"/>
                  </a:lnTo>
                  <a:lnTo>
                    <a:pt x="5784" y="108"/>
                  </a:lnTo>
                  <a:lnTo>
                    <a:pt x="5494" y="169"/>
                  </a:lnTo>
                  <a:lnTo>
                    <a:pt x="5219" y="245"/>
                  </a:lnTo>
                  <a:lnTo>
                    <a:pt x="4945" y="337"/>
                  </a:lnTo>
                  <a:lnTo>
                    <a:pt x="4685" y="443"/>
                  </a:lnTo>
                  <a:lnTo>
                    <a:pt x="4426" y="566"/>
                  </a:lnTo>
                  <a:lnTo>
                    <a:pt x="4166" y="688"/>
                  </a:lnTo>
                  <a:lnTo>
                    <a:pt x="3922" y="825"/>
                  </a:lnTo>
                  <a:lnTo>
                    <a:pt x="3678" y="978"/>
                  </a:lnTo>
                  <a:lnTo>
                    <a:pt x="3449" y="1145"/>
                  </a:lnTo>
                  <a:lnTo>
                    <a:pt x="3220" y="1313"/>
                  </a:lnTo>
                  <a:lnTo>
                    <a:pt x="3007" y="1496"/>
                  </a:lnTo>
                  <a:lnTo>
                    <a:pt x="2793" y="1695"/>
                  </a:lnTo>
                  <a:lnTo>
                    <a:pt x="2610" y="1893"/>
                  </a:lnTo>
                  <a:lnTo>
                    <a:pt x="2411" y="2107"/>
                  </a:lnTo>
                  <a:lnTo>
                    <a:pt x="2244" y="2336"/>
                  </a:lnTo>
                  <a:lnTo>
                    <a:pt x="2076" y="2565"/>
                  </a:lnTo>
                  <a:lnTo>
                    <a:pt x="1908" y="2809"/>
                  </a:lnTo>
                  <a:lnTo>
                    <a:pt x="1770" y="3053"/>
                  </a:lnTo>
                  <a:lnTo>
                    <a:pt x="1633" y="3312"/>
                  </a:lnTo>
                  <a:lnTo>
                    <a:pt x="1511" y="3572"/>
                  </a:lnTo>
                  <a:lnTo>
                    <a:pt x="1404" y="3847"/>
                  </a:lnTo>
                  <a:lnTo>
                    <a:pt x="1313" y="4121"/>
                  </a:lnTo>
                  <a:lnTo>
                    <a:pt x="1236" y="4396"/>
                  </a:lnTo>
                  <a:lnTo>
                    <a:pt x="1160" y="4701"/>
                  </a:lnTo>
                  <a:lnTo>
                    <a:pt x="1114" y="4991"/>
                  </a:lnTo>
                  <a:lnTo>
                    <a:pt x="1068" y="5296"/>
                  </a:lnTo>
                  <a:lnTo>
                    <a:pt x="1038" y="5647"/>
                  </a:lnTo>
                  <a:lnTo>
                    <a:pt x="1038" y="6014"/>
                  </a:lnTo>
                  <a:lnTo>
                    <a:pt x="1053" y="6380"/>
                  </a:lnTo>
                  <a:lnTo>
                    <a:pt x="1099" y="6746"/>
                  </a:lnTo>
                  <a:lnTo>
                    <a:pt x="1160" y="7097"/>
                  </a:lnTo>
                  <a:lnTo>
                    <a:pt x="1236" y="7448"/>
                  </a:lnTo>
                  <a:lnTo>
                    <a:pt x="1343" y="7799"/>
                  </a:lnTo>
                  <a:lnTo>
                    <a:pt x="1465" y="8135"/>
                  </a:lnTo>
                  <a:lnTo>
                    <a:pt x="0" y="10683"/>
                  </a:lnTo>
                  <a:lnTo>
                    <a:pt x="2946" y="10256"/>
                  </a:lnTo>
                  <a:lnTo>
                    <a:pt x="3129" y="10408"/>
                  </a:lnTo>
                  <a:lnTo>
                    <a:pt x="3312" y="10561"/>
                  </a:lnTo>
                  <a:lnTo>
                    <a:pt x="3510" y="10698"/>
                  </a:lnTo>
                  <a:lnTo>
                    <a:pt x="3693" y="10836"/>
                  </a:lnTo>
                  <a:lnTo>
                    <a:pt x="3892" y="10958"/>
                  </a:lnTo>
                  <a:lnTo>
                    <a:pt x="4105" y="11080"/>
                  </a:lnTo>
                  <a:lnTo>
                    <a:pt x="4304" y="11187"/>
                  </a:lnTo>
                  <a:lnTo>
                    <a:pt x="4517" y="11294"/>
                  </a:lnTo>
                  <a:lnTo>
                    <a:pt x="4746" y="11385"/>
                  </a:lnTo>
                  <a:lnTo>
                    <a:pt x="4960" y="11461"/>
                  </a:lnTo>
                  <a:lnTo>
                    <a:pt x="5189" y="11538"/>
                  </a:lnTo>
                  <a:lnTo>
                    <a:pt x="5402" y="11614"/>
                  </a:lnTo>
                  <a:lnTo>
                    <a:pt x="5631" y="11660"/>
                  </a:lnTo>
                  <a:lnTo>
                    <a:pt x="5875" y="11706"/>
                  </a:lnTo>
                  <a:lnTo>
                    <a:pt x="6104" y="11751"/>
                  </a:lnTo>
                  <a:lnTo>
                    <a:pt x="6333" y="11782"/>
                  </a:lnTo>
                  <a:lnTo>
                    <a:pt x="6639" y="11797"/>
                  </a:lnTo>
                  <a:lnTo>
                    <a:pt x="6944" y="11812"/>
                  </a:lnTo>
                  <a:lnTo>
                    <a:pt x="7249" y="11797"/>
                  </a:lnTo>
                  <a:lnTo>
                    <a:pt x="7539" y="11782"/>
                  </a:lnTo>
                  <a:lnTo>
                    <a:pt x="7829" y="11751"/>
                  </a:lnTo>
                  <a:lnTo>
                    <a:pt x="8119" y="11690"/>
                  </a:lnTo>
                  <a:lnTo>
                    <a:pt x="8393" y="11629"/>
                  </a:lnTo>
                  <a:lnTo>
                    <a:pt x="8668" y="11553"/>
                  </a:lnTo>
                  <a:lnTo>
                    <a:pt x="8943" y="11461"/>
                  </a:lnTo>
                  <a:lnTo>
                    <a:pt x="9218" y="11355"/>
                  </a:lnTo>
                  <a:lnTo>
                    <a:pt x="9477" y="11248"/>
                  </a:lnTo>
                  <a:lnTo>
                    <a:pt x="9721" y="11110"/>
                  </a:lnTo>
                  <a:lnTo>
                    <a:pt x="9981" y="10973"/>
                  </a:lnTo>
                  <a:lnTo>
                    <a:pt x="10209" y="10821"/>
                  </a:lnTo>
                  <a:lnTo>
                    <a:pt x="10454" y="10668"/>
                  </a:lnTo>
                  <a:lnTo>
                    <a:pt x="10667" y="10485"/>
                  </a:lnTo>
                  <a:lnTo>
                    <a:pt x="10881" y="10302"/>
                  </a:lnTo>
                  <a:lnTo>
                    <a:pt x="11095" y="10119"/>
                  </a:lnTo>
                  <a:lnTo>
                    <a:pt x="11293" y="9905"/>
                  </a:lnTo>
                  <a:lnTo>
                    <a:pt x="11476" y="9691"/>
                  </a:lnTo>
                  <a:lnTo>
                    <a:pt x="11659" y="9478"/>
                  </a:lnTo>
                  <a:lnTo>
                    <a:pt x="11827" y="9249"/>
                  </a:lnTo>
                  <a:lnTo>
                    <a:pt x="11980" y="9005"/>
                  </a:lnTo>
                  <a:lnTo>
                    <a:pt x="12117" y="8760"/>
                  </a:lnTo>
                  <a:lnTo>
                    <a:pt x="12254" y="8501"/>
                  </a:lnTo>
                  <a:lnTo>
                    <a:pt x="12376" y="8242"/>
                  </a:lnTo>
                  <a:lnTo>
                    <a:pt x="12483" y="7967"/>
                  </a:lnTo>
                  <a:lnTo>
                    <a:pt x="12575" y="7692"/>
                  </a:lnTo>
                  <a:lnTo>
                    <a:pt x="12666" y="7402"/>
                  </a:lnTo>
                  <a:lnTo>
                    <a:pt x="12727" y="7112"/>
                  </a:lnTo>
                  <a:lnTo>
                    <a:pt x="12788" y="6822"/>
                  </a:lnTo>
                  <a:lnTo>
                    <a:pt x="12819" y="6517"/>
                  </a:lnTo>
                  <a:lnTo>
                    <a:pt x="12849" y="6212"/>
                  </a:lnTo>
                  <a:lnTo>
                    <a:pt x="12849" y="5922"/>
                  </a:lnTo>
                  <a:lnTo>
                    <a:pt x="12849" y="5617"/>
                  </a:lnTo>
                  <a:lnTo>
                    <a:pt x="12819" y="5327"/>
                  </a:lnTo>
                  <a:lnTo>
                    <a:pt x="12788" y="5037"/>
                  </a:lnTo>
                  <a:lnTo>
                    <a:pt x="12743" y="4747"/>
                  </a:lnTo>
                  <a:lnTo>
                    <a:pt x="12666" y="4457"/>
                  </a:lnTo>
                  <a:lnTo>
                    <a:pt x="12590" y="4182"/>
                  </a:lnTo>
                  <a:lnTo>
                    <a:pt x="12498" y="3908"/>
                  </a:lnTo>
                  <a:lnTo>
                    <a:pt x="12407" y="3648"/>
                  </a:lnTo>
                  <a:lnTo>
                    <a:pt x="12285" y="3389"/>
                  </a:lnTo>
                  <a:lnTo>
                    <a:pt x="12163" y="3129"/>
                  </a:lnTo>
                  <a:lnTo>
                    <a:pt x="12025" y="2885"/>
                  </a:lnTo>
                  <a:lnTo>
                    <a:pt x="11873" y="2641"/>
                  </a:lnTo>
                  <a:lnTo>
                    <a:pt x="11705" y="2412"/>
                  </a:lnTo>
                  <a:lnTo>
                    <a:pt x="11537" y="2183"/>
                  </a:lnTo>
                  <a:lnTo>
                    <a:pt x="11354" y="1970"/>
                  </a:lnTo>
                  <a:lnTo>
                    <a:pt x="11156" y="1756"/>
                  </a:lnTo>
                  <a:lnTo>
                    <a:pt x="10957" y="1557"/>
                  </a:lnTo>
                  <a:lnTo>
                    <a:pt x="10744" y="1374"/>
                  </a:lnTo>
                  <a:lnTo>
                    <a:pt x="10515" y="1207"/>
                  </a:lnTo>
                  <a:lnTo>
                    <a:pt x="10286" y="1039"/>
                  </a:lnTo>
                  <a:lnTo>
                    <a:pt x="10042" y="871"/>
                  </a:lnTo>
                  <a:lnTo>
                    <a:pt x="9797" y="733"/>
                  </a:lnTo>
                  <a:lnTo>
                    <a:pt x="9538" y="596"/>
                  </a:lnTo>
                  <a:lnTo>
                    <a:pt x="9279" y="474"/>
                  </a:lnTo>
                  <a:lnTo>
                    <a:pt x="9004" y="367"/>
                  </a:lnTo>
                  <a:lnTo>
                    <a:pt x="8729" y="276"/>
                  </a:lnTo>
                  <a:lnTo>
                    <a:pt x="8439" y="184"/>
                  </a:lnTo>
                  <a:lnTo>
                    <a:pt x="8149" y="123"/>
                  </a:lnTo>
                  <a:lnTo>
                    <a:pt x="7859" y="62"/>
                  </a:lnTo>
                  <a:lnTo>
                    <a:pt x="7554" y="31"/>
                  </a:lnTo>
                  <a:lnTo>
                    <a:pt x="72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38"/>
            <p:cNvSpPr/>
            <p:nvPr/>
          </p:nvSpPr>
          <p:spPr>
            <a:xfrm>
              <a:off x="6077475" y="2252425"/>
              <a:ext cx="326225" cy="297600"/>
            </a:xfrm>
            <a:custGeom>
              <a:rect b="b" l="l" r="r" t="t"/>
              <a:pathLst>
                <a:path extrusionOk="0" h="11904" w="13049">
                  <a:moveTo>
                    <a:pt x="12377" y="3205"/>
                  </a:moveTo>
                  <a:lnTo>
                    <a:pt x="12499" y="3464"/>
                  </a:lnTo>
                  <a:lnTo>
                    <a:pt x="12606" y="3724"/>
                  </a:lnTo>
                  <a:lnTo>
                    <a:pt x="12713" y="3983"/>
                  </a:lnTo>
                  <a:lnTo>
                    <a:pt x="12804" y="4258"/>
                  </a:lnTo>
                  <a:lnTo>
                    <a:pt x="12881" y="4532"/>
                  </a:lnTo>
                  <a:lnTo>
                    <a:pt x="12942" y="4807"/>
                  </a:lnTo>
                  <a:lnTo>
                    <a:pt x="12968" y="4967"/>
                  </a:lnTo>
                  <a:lnTo>
                    <a:pt x="12957" y="4883"/>
                  </a:lnTo>
                  <a:lnTo>
                    <a:pt x="12896" y="4563"/>
                  </a:lnTo>
                  <a:lnTo>
                    <a:pt x="12804" y="4243"/>
                  </a:lnTo>
                  <a:lnTo>
                    <a:pt x="12697" y="3922"/>
                  </a:lnTo>
                  <a:lnTo>
                    <a:pt x="12575" y="3617"/>
                  </a:lnTo>
                  <a:lnTo>
                    <a:pt x="12438" y="3327"/>
                  </a:lnTo>
                  <a:lnTo>
                    <a:pt x="12377" y="3205"/>
                  </a:lnTo>
                  <a:close/>
                  <a:moveTo>
                    <a:pt x="12968" y="4967"/>
                  </a:moveTo>
                  <a:lnTo>
                    <a:pt x="12999" y="5193"/>
                  </a:lnTo>
                  <a:lnTo>
                    <a:pt x="12987" y="5082"/>
                  </a:lnTo>
                  <a:lnTo>
                    <a:pt x="12968" y="4967"/>
                  </a:lnTo>
                  <a:close/>
                  <a:moveTo>
                    <a:pt x="12999" y="5193"/>
                  </a:moveTo>
                  <a:lnTo>
                    <a:pt x="13008" y="5275"/>
                  </a:lnTo>
                  <a:lnTo>
                    <a:pt x="13003" y="5219"/>
                  </a:lnTo>
                  <a:lnTo>
                    <a:pt x="12999" y="5193"/>
                  </a:lnTo>
                  <a:close/>
                  <a:moveTo>
                    <a:pt x="13008" y="5275"/>
                  </a:moveTo>
                  <a:lnTo>
                    <a:pt x="13033" y="5555"/>
                  </a:lnTo>
                  <a:lnTo>
                    <a:pt x="13048" y="5891"/>
                  </a:lnTo>
                  <a:lnTo>
                    <a:pt x="13048" y="5662"/>
                  </a:lnTo>
                  <a:lnTo>
                    <a:pt x="13018" y="5372"/>
                  </a:lnTo>
                  <a:lnTo>
                    <a:pt x="13008" y="5275"/>
                  </a:lnTo>
                  <a:close/>
                  <a:moveTo>
                    <a:pt x="13048" y="6226"/>
                  </a:moveTo>
                  <a:lnTo>
                    <a:pt x="13018" y="6562"/>
                  </a:lnTo>
                  <a:lnTo>
                    <a:pt x="13048" y="6257"/>
                  </a:lnTo>
                  <a:lnTo>
                    <a:pt x="13048" y="6226"/>
                  </a:lnTo>
                  <a:close/>
                  <a:moveTo>
                    <a:pt x="6975" y="0"/>
                  </a:moveTo>
                  <a:lnTo>
                    <a:pt x="6639" y="15"/>
                  </a:lnTo>
                  <a:lnTo>
                    <a:pt x="6319" y="61"/>
                  </a:lnTo>
                  <a:lnTo>
                    <a:pt x="5983" y="107"/>
                  </a:lnTo>
                  <a:lnTo>
                    <a:pt x="5647" y="183"/>
                  </a:lnTo>
                  <a:lnTo>
                    <a:pt x="5327" y="275"/>
                  </a:lnTo>
                  <a:lnTo>
                    <a:pt x="5006" y="382"/>
                  </a:lnTo>
                  <a:lnTo>
                    <a:pt x="4701" y="504"/>
                  </a:lnTo>
                  <a:lnTo>
                    <a:pt x="4381" y="656"/>
                  </a:lnTo>
                  <a:lnTo>
                    <a:pt x="4091" y="824"/>
                  </a:lnTo>
                  <a:lnTo>
                    <a:pt x="3801" y="1007"/>
                  </a:lnTo>
                  <a:lnTo>
                    <a:pt x="3511" y="1206"/>
                  </a:lnTo>
                  <a:lnTo>
                    <a:pt x="3251" y="1419"/>
                  </a:lnTo>
                  <a:lnTo>
                    <a:pt x="2992" y="1633"/>
                  </a:lnTo>
                  <a:lnTo>
                    <a:pt x="2763" y="1877"/>
                  </a:lnTo>
                  <a:lnTo>
                    <a:pt x="2534" y="2137"/>
                  </a:lnTo>
                  <a:lnTo>
                    <a:pt x="2320" y="2396"/>
                  </a:lnTo>
                  <a:lnTo>
                    <a:pt x="2122" y="2686"/>
                  </a:lnTo>
                  <a:lnTo>
                    <a:pt x="1954" y="2976"/>
                  </a:lnTo>
                  <a:lnTo>
                    <a:pt x="1786" y="3281"/>
                  </a:lnTo>
                  <a:lnTo>
                    <a:pt x="1634" y="3586"/>
                  </a:lnTo>
                  <a:lnTo>
                    <a:pt x="1512" y="3907"/>
                  </a:lnTo>
                  <a:lnTo>
                    <a:pt x="1390" y="4227"/>
                  </a:lnTo>
                  <a:lnTo>
                    <a:pt x="1313" y="4563"/>
                  </a:lnTo>
                  <a:lnTo>
                    <a:pt x="1237" y="4883"/>
                  </a:lnTo>
                  <a:lnTo>
                    <a:pt x="1191" y="5219"/>
                  </a:lnTo>
                  <a:lnTo>
                    <a:pt x="1145" y="5555"/>
                  </a:lnTo>
                  <a:lnTo>
                    <a:pt x="1130" y="5906"/>
                  </a:lnTo>
                  <a:lnTo>
                    <a:pt x="1145" y="6242"/>
                  </a:lnTo>
                  <a:lnTo>
                    <a:pt x="1161" y="6577"/>
                  </a:lnTo>
                  <a:lnTo>
                    <a:pt x="1206" y="6913"/>
                  </a:lnTo>
                  <a:lnTo>
                    <a:pt x="1267" y="7249"/>
                  </a:lnTo>
                  <a:lnTo>
                    <a:pt x="1359" y="7585"/>
                  </a:lnTo>
                  <a:lnTo>
                    <a:pt x="1466" y="7905"/>
                  </a:lnTo>
                  <a:lnTo>
                    <a:pt x="1564" y="8175"/>
                  </a:lnTo>
                  <a:lnTo>
                    <a:pt x="108" y="10682"/>
                  </a:lnTo>
                  <a:lnTo>
                    <a:pt x="1" y="10866"/>
                  </a:lnTo>
                  <a:lnTo>
                    <a:pt x="1" y="10866"/>
                  </a:lnTo>
                  <a:lnTo>
                    <a:pt x="215" y="10835"/>
                  </a:lnTo>
                  <a:lnTo>
                    <a:pt x="3127" y="10385"/>
                  </a:lnTo>
                  <a:lnTo>
                    <a:pt x="3127" y="10385"/>
                  </a:lnTo>
                  <a:lnTo>
                    <a:pt x="3419" y="10621"/>
                  </a:lnTo>
                  <a:lnTo>
                    <a:pt x="3755" y="10866"/>
                  </a:lnTo>
                  <a:lnTo>
                    <a:pt x="4091" y="11094"/>
                  </a:lnTo>
                  <a:lnTo>
                    <a:pt x="4457" y="11278"/>
                  </a:lnTo>
                  <a:lnTo>
                    <a:pt x="4838" y="11461"/>
                  </a:lnTo>
                  <a:lnTo>
                    <a:pt x="5220" y="11598"/>
                  </a:lnTo>
                  <a:lnTo>
                    <a:pt x="5617" y="11720"/>
                  </a:lnTo>
                  <a:lnTo>
                    <a:pt x="6013" y="11796"/>
                  </a:lnTo>
                  <a:lnTo>
                    <a:pt x="6425" y="11857"/>
                  </a:lnTo>
                  <a:lnTo>
                    <a:pt x="6838" y="11888"/>
                  </a:lnTo>
                  <a:lnTo>
                    <a:pt x="7097" y="11903"/>
                  </a:lnTo>
                  <a:lnTo>
                    <a:pt x="7341" y="11888"/>
                  </a:lnTo>
                  <a:lnTo>
                    <a:pt x="7601" y="11873"/>
                  </a:lnTo>
                  <a:lnTo>
                    <a:pt x="7860" y="11842"/>
                  </a:lnTo>
                  <a:lnTo>
                    <a:pt x="8104" y="11812"/>
                  </a:lnTo>
                  <a:lnTo>
                    <a:pt x="8364" y="11766"/>
                  </a:lnTo>
                  <a:lnTo>
                    <a:pt x="8608" y="11705"/>
                  </a:lnTo>
                  <a:lnTo>
                    <a:pt x="8852" y="11629"/>
                  </a:lnTo>
                  <a:lnTo>
                    <a:pt x="9096" y="11552"/>
                  </a:lnTo>
                  <a:lnTo>
                    <a:pt x="9340" y="11461"/>
                  </a:lnTo>
                  <a:lnTo>
                    <a:pt x="9569" y="11354"/>
                  </a:lnTo>
                  <a:lnTo>
                    <a:pt x="9798" y="11247"/>
                  </a:lnTo>
                  <a:lnTo>
                    <a:pt x="10027" y="11125"/>
                  </a:lnTo>
                  <a:lnTo>
                    <a:pt x="10241" y="10988"/>
                  </a:lnTo>
                  <a:lnTo>
                    <a:pt x="10454" y="10850"/>
                  </a:lnTo>
                  <a:lnTo>
                    <a:pt x="10668" y="10698"/>
                  </a:lnTo>
                  <a:lnTo>
                    <a:pt x="10988" y="10453"/>
                  </a:lnTo>
                  <a:lnTo>
                    <a:pt x="11294" y="10179"/>
                  </a:lnTo>
                  <a:lnTo>
                    <a:pt x="11568" y="9874"/>
                  </a:lnTo>
                  <a:lnTo>
                    <a:pt x="11828" y="9553"/>
                  </a:lnTo>
                  <a:lnTo>
                    <a:pt x="12072" y="9217"/>
                  </a:lnTo>
                  <a:lnTo>
                    <a:pt x="12285" y="8882"/>
                  </a:lnTo>
                  <a:lnTo>
                    <a:pt x="12469" y="8515"/>
                  </a:lnTo>
                  <a:lnTo>
                    <a:pt x="12636" y="8134"/>
                  </a:lnTo>
                  <a:lnTo>
                    <a:pt x="12774" y="7752"/>
                  </a:lnTo>
                  <a:lnTo>
                    <a:pt x="12881" y="7371"/>
                  </a:lnTo>
                  <a:lnTo>
                    <a:pt x="12759" y="7752"/>
                  </a:lnTo>
                  <a:lnTo>
                    <a:pt x="12621" y="8134"/>
                  </a:lnTo>
                  <a:lnTo>
                    <a:pt x="12453" y="8515"/>
                  </a:lnTo>
                  <a:lnTo>
                    <a:pt x="12270" y="8866"/>
                  </a:lnTo>
                  <a:lnTo>
                    <a:pt x="12057" y="9217"/>
                  </a:lnTo>
                  <a:lnTo>
                    <a:pt x="11812" y="9553"/>
                  </a:lnTo>
                  <a:lnTo>
                    <a:pt x="11553" y="9858"/>
                  </a:lnTo>
                  <a:lnTo>
                    <a:pt x="11278" y="10164"/>
                  </a:lnTo>
                  <a:lnTo>
                    <a:pt x="10973" y="10438"/>
                  </a:lnTo>
                  <a:lnTo>
                    <a:pt x="10653" y="10682"/>
                  </a:lnTo>
                  <a:lnTo>
                    <a:pt x="10317" y="10911"/>
                  </a:lnTo>
                  <a:lnTo>
                    <a:pt x="9966" y="11125"/>
                  </a:lnTo>
                  <a:lnTo>
                    <a:pt x="9600" y="11293"/>
                  </a:lnTo>
                  <a:lnTo>
                    <a:pt x="9218" y="11445"/>
                  </a:lnTo>
                  <a:lnTo>
                    <a:pt x="8837" y="11583"/>
                  </a:lnTo>
                  <a:lnTo>
                    <a:pt x="8440" y="11674"/>
                  </a:lnTo>
                  <a:lnTo>
                    <a:pt x="8043" y="11751"/>
                  </a:lnTo>
                  <a:lnTo>
                    <a:pt x="7646" y="11796"/>
                  </a:lnTo>
                  <a:lnTo>
                    <a:pt x="7234" y="11812"/>
                  </a:lnTo>
                  <a:lnTo>
                    <a:pt x="6838" y="11796"/>
                  </a:lnTo>
                  <a:lnTo>
                    <a:pt x="6441" y="11766"/>
                  </a:lnTo>
                  <a:lnTo>
                    <a:pt x="6029" y="11705"/>
                  </a:lnTo>
                  <a:lnTo>
                    <a:pt x="5647" y="11598"/>
                  </a:lnTo>
                  <a:lnTo>
                    <a:pt x="5250" y="11491"/>
                  </a:lnTo>
                  <a:lnTo>
                    <a:pt x="4884" y="11339"/>
                  </a:lnTo>
                  <a:lnTo>
                    <a:pt x="4518" y="11171"/>
                  </a:lnTo>
                  <a:lnTo>
                    <a:pt x="4167" y="10972"/>
                  </a:lnTo>
                  <a:lnTo>
                    <a:pt x="3831" y="10743"/>
                  </a:lnTo>
                  <a:lnTo>
                    <a:pt x="3511" y="10515"/>
                  </a:lnTo>
                  <a:lnTo>
                    <a:pt x="3206" y="10240"/>
                  </a:lnTo>
                  <a:lnTo>
                    <a:pt x="3175" y="10209"/>
                  </a:lnTo>
                  <a:lnTo>
                    <a:pt x="3145" y="10209"/>
                  </a:lnTo>
                  <a:lnTo>
                    <a:pt x="406" y="10590"/>
                  </a:lnTo>
                  <a:lnTo>
                    <a:pt x="406" y="10590"/>
                  </a:lnTo>
                  <a:lnTo>
                    <a:pt x="1771" y="8241"/>
                  </a:lnTo>
                  <a:lnTo>
                    <a:pt x="1802" y="8180"/>
                  </a:lnTo>
                  <a:lnTo>
                    <a:pt x="1786" y="8134"/>
                  </a:lnTo>
                  <a:lnTo>
                    <a:pt x="1664" y="7829"/>
                  </a:lnTo>
                  <a:lnTo>
                    <a:pt x="1573" y="7508"/>
                  </a:lnTo>
                  <a:lnTo>
                    <a:pt x="1496" y="7188"/>
                  </a:lnTo>
                  <a:lnTo>
                    <a:pt x="1435" y="6867"/>
                  </a:lnTo>
                  <a:lnTo>
                    <a:pt x="1390" y="6547"/>
                  </a:lnTo>
                  <a:lnTo>
                    <a:pt x="1359" y="6211"/>
                  </a:lnTo>
                  <a:lnTo>
                    <a:pt x="1359" y="5891"/>
                  </a:lnTo>
                  <a:lnTo>
                    <a:pt x="1359" y="5555"/>
                  </a:lnTo>
                  <a:lnTo>
                    <a:pt x="1390" y="5234"/>
                  </a:lnTo>
                  <a:lnTo>
                    <a:pt x="1451" y="4914"/>
                  </a:lnTo>
                  <a:lnTo>
                    <a:pt x="1512" y="4578"/>
                  </a:lnTo>
                  <a:lnTo>
                    <a:pt x="1603" y="4273"/>
                  </a:lnTo>
                  <a:lnTo>
                    <a:pt x="1695" y="3953"/>
                  </a:lnTo>
                  <a:lnTo>
                    <a:pt x="1817" y="3647"/>
                  </a:lnTo>
                  <a:lnTo>
                    <a:pt x="1954" y="3357"/>
                  </a:lnTo>
                  <a:lnTo>
                    <a:pt x="2107" y="3067"/>
                  </a:lnTo>
                  <a:lnTo>
                    <a:pt x="2290" y="2778"/>
                  </a:lnTo>
                  <a:lnTo>
                    <a:pt x="2473" y="2503"/>
                  </a:lnTo>
                  <a:lnTo>
                    <a:pt x="2671" y="2243"/>
                  </a:lnTo>
                  <a:lnTo>
                    <a:pt x="2900" y="1999"/>
                  </a:lnTo>
                  <a:lnTo>
                    <a:pt x="3129" y="1770"/>
                  </a:lnTo>
                  <a:lnTo>
                    <a:pt x="3358" y="1541"/>
                  </a:lnTo>
                  <a:lnTo>
                    <a:pt x="3618" y="1328"/>
                  </a:lnTo>
                  <a:lnTo>
                    <a:pt x="3877" y="1129"/>
                  </a:lnTo>
                  <a:lnTo>
                    <a:pt x="4167" y="946"/>
                  </a:lnTo>
                  <a:lnTo>
                    <a:pt x="4442" y="794"/>
                  </a:lnTo>
                  <a:lnTo>
                    <a:pt x="4747" y="641"/>
                  </a:lnTo>
                  <a:lnTo>
                    <a:pt x="5052" y="504"/>
                  </a:lnTo>
                  <a:lnTo>
                    <a:pt x="5357" y="397"/>
                  </a:lnTo>
                  <a:lnTo>
                    <a:pt x="5678" y="305"/>
                  </a:lnTo>
                  <a:lnTo>
                    <a:pt x="5998" y="229"/>
                  </a:lnTo>
                  <a:lnTo>
                    <a:pt x="6319" y="168"/>
                  </a:lnTo>
                  <a:lnTo>
                    <a:pt x="6700" y="122"/>
                  </a:lnTo>
                  <a:lnTo>
                    <a:pt x="7066" y="107"/>
                  </a:lnTo>
                  <a:lnTo>
                    <a:pt x="7448" y="107"/>
                  </a:lnTo>
                  <a:lnTo>
                    <a:pt x="7829" y="138"/>
                  </a:lnTo>
                  <a:lnTo>
                    <a:pt x="8119" y="168"/>
                  </a:lnTo>
                  <a:lnTo>
                    <a:pt x="8409" y="229"/>
                  </a:lnTo>
                  <a:lnTo>
                    <a:pt x="8699" y="290"/>
                  </a:lnTo>
                  <a:lnTo>
                    <a:pt x="8989" y="382"/>
                  </a:lnTo>
                  <a:lnTo>
                    <a:pt x="9264" y="473"/>
                  </a:lnTo>
                  <a:lnTo>
                    <a:pt x="9523" y="580"/>
                  </a:lnTo>
                  <a:lnTo>
                    <a:pt x="9783" y="702"/>
                  </a:lnTo>
                  <a:lnTo>
                    <a:pt x="10042" y="824"/>
                  </a:lnTo>
                  <a:lnTo>
                    <a:pt x="10286" y="977"/>
                  </a:lnTo>
                  <a:lnTo>
                    <a:pt x="10515" y="1129"/>
                  </a:lnTo>
                  <a:lnTo>
                    <a:pt x="10744" y="1297"/>
                  </a:lnTo>
                  <a:lnTo>
                    <a:pt x="10973" y="1465"/>
                  </a:lnTo>
                  <a:lnTo>
                    <a:pt x="11187" y="1664"/>
                  </a:lnTo>
                  <a:lnTo>
                    <a:pt x="11385" y="1847"/>
                  </a:lnTo>
                  <a:lnTo>
                    <a:pt x="11568" y="2060"/>
                  </a:lnTo>
                  <a:lnTo>
                    <a:pt x="11751" y="2274"/>
                  </a:lnTo>
                  <a:lnTo>
                    <a:pt x="11919" y="2488"/>
                  </a:lnTo>
                  <a:lnTo>
                    <a:pt x="12087" y="2717"/>
                  </a:lnTo>
                  <a:lnTo>
                    <a:pt x="12240" y="2961"/>
                  </a:lnTo>
                  <a:lnTo>
                    <a:pt x="12377" y="3205"/>
                  </a:lnTo>
                  <a:lnTo>
                    <a:pt x="12285" y="3022"/>
                  </a:lnTo>
                  <a:lnTo>
                    <a:pt x="12118" y="2747"/>
                  </a:lnTo>
                  <a:lnTo>
                    <a:pt x="11919" y="2457"/>
                  </a:lnTo>
                  <a:lnTo>
                    <a:pt x="11721" y="2198"/>
                  </a:lnTo>
                  <a:lnTo>
                    <a:pt x="11507" y="1938"/>
                  </a:lnTo>
                  <a:lnTo>
                    <a:pt x="11263" y="1694"/>
                  </a:lnTo>
                  <a:lnTo>
                    <a:pt x="11019" y="1465"/>
                  </a:lnTo>
                  <a:lnTo>
                    <a:pt x="10759" y="1252"/>
                  </a:lnTo>
                  <a:lnTo>
                    <a:pt x="10485" y="1053"/>
                  </a:lnTo>
                  <a:lnTo>
                    <a:pt x="10210" y="870"/>
                  </a:lnTo>
                  <a:lnTo>
                    <a:pt x="9920" y="702"/>
                  </a:lnTo>
                  <a:lnTo>
                    <a:pt x="9615" y="550"/>
                  </a:lnTo>
                  <a:lnTo>
                    <a:pt x="9310" y="412"/>
                  </a:lnTo>
                  <a:lnTo>
                    <a:pt x="8989" y="305"/>
                  </a:lnTo>
                  <a:lnTo>
                    <a:pt x="8653" y="199"/>
                  </a:lnTo>
                  <a:lnTo>
                    <a:pt x="8333" y="122"/>
                  </a:lnTo>
                  <a:lnTo>
                    <a:pt x="7997" y="61"/>
                  </a:lnTo>
                  <a:lnTo>
                    <a:pt x="7662" y="31"/>
                  </a:lnTo>
                  <a:lnTo>
                    <a:pt x="73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38"/>
            <p:cNvSpPr/>
            <p:nvPr/>
          </p:nvSpPr>
          <p:spPr>
            <a:xfrm>
              <a:off x="6170200" y="2356950"/>
              <a:ext cx="83575" cy="88150"/>
            </a:xfrm>
            <a:custGeom>
              <a:rect b="b" l="l" r="r" t="t"/>
              <a:pathLst>
                <a:path extrusionOk="0" h="3526" w="3343">
                  <a:moveTo>
                    <a:pt x="1725" y="550"/>
                  </a:moveTo>
                  <a:lnTo>
                    <a:pt x="1831" y="565"/>
                  </a:lnTo>
                  <a:lnTo>
                    <a:pt x="1923" y="580"/>
                  </a:lnTo>
                  <a:lnTo>
                    <a:pt x="2030" y="611"/>
                  </a:lnTo>
                  <a:lnTo>
                    <a:pt x="2121" y="657"/>
                  </a:lnTo>
                  <a:lnTo>
                    <a:pt x="2213" y="702"/>
                  </a:lnTo>
                  <a:lnTo>
                    <a:pt x="2289" y="764"/>
                  </a:lnTo>
                  <a:lnTo>
                    <a:pt x="2381" y="825"/>
                  </a:lnTo>
                  <a:lnTo>
                    <a:pt x="2457" y="901"/>
                  </a:lnTo>
                  <a:lnTo>
                    <a:pt x="2533" y="992"/>
                  </a:lnTo>
                  <a:lnTo>
                    <a:pt x="2594" y="1099"/>
                  </a:lnTo>
                  <a:lnTo>
                    <a:pt x="2655" y="1191"/>
                  </a:lnTo>
                  <a:lnTo>
                    <a:pt x="2701" y="1298"/>
                  </a:lnTo>
                  <a:lnTo>
                    <a:pt x="2732" y="1420"/>
                  </a:lnTo>
                  <a:lnTo>
                    <a:pt x="2762" y="1527"/>
                  </a:lnTo>
                  <a:lnTo>
                    <a:pt x="2778" y="1649"/>
                  </a:lnTo>
                  <a:lnTo>
                    <a:pt x="2793" y="1755"/>
                  </a:lnTo>
                  <a:lnTo>
                    <a:pt x="2778" y="1878"/>
                  </a:lnTo>
                  <a:lnTo>
                    <a:pt x="2762" y="2000"/>
                  </a:lnTo>
                  <a:lnTo>
                    <a:pt x="2732" y="2106"/>
                  </a:lnTo>
                  <a:lnTo>
                    <a:pt x="2701" y="2213"/>
                  </a:lnTo>
                  <a:lnTo>
                    <a:pt x="2655" y="2320"/>
                  </a:lnTo>
                  <a:lnTo>
                    <a:pt x="2594" y="2427"/>
                  </a:lnTo>
                  <a:lnTo>
                    <a:pt x="2533" y="2518"/>
                  </a:lnTo>
                  <a:lnTo>
                    <a:pt x="2457" y="2610"/>
                  </a:lnTo>
                  <a:lnTo>
                    <a:pt x="2365" y="2702"/>
                  </a:lnTo>
                  <a:lnTo>
                    <a:pt x="2289" y="2763"/>
                  </a:lnTo>
                  <a:lnTo>
                    <a:pt x="2198" y="2824"/>
                  </a:lnTo>
                  <a:lnTo>
                    <a:pt x="2106" y="2869"/>
                  </a:lnTo>
                  <a:lnTo>
                    <a:pt x="1999" y="2915"/>
                  </a:lnTo>
                  <a:lnTo>
                    <a:pt x="1908" y="2946"/>
                  </a:lnTo>
                  <a:lnTo>
                    <a:pt x="1816" y="2961"/>
                  </a:lnTo>
                  <a:lnTo>
                    <a:pt x="1511" y="2961"/>
                  </a:lnTo>
                  <a:lnTo>
                    <a:pt x="1404" y="2930"/>
                  </a:lnTo>
                  <a:lnTo>
                    <a:pt x="1313" y="2900"/>
                  </a:lnTo>
                  <a:lnTo>
                    <a:pt x="1221" y="2869"/>
                  </a:lnTo>
                  <a:lnTo>
                    <a:pt x="1129" y="2824"/>
                  </a:lnTo>
                  <a:lnTo>
                    <a:pt x="1038" y="2763"/>
                  </a:lnTo>
                  <a:lnTo>
                    <a:pt x="962" y="2686"/>
                  </a:lnTo>
                  <a:lnTo>
                    <a:pt x="885" y="2610"/>
                  </a:lnTo>
                  <a:lnTo>
                    <a:pt x="809" y="2518"/>
                  </a:lnTo>
                  <a:lnTo>
                    <a:pt x="748" y="2427"/>
                  </a:lnTo>
                  <a:lnTo>
                    <a:pt x="687" y="2320"/>
                  </a:lnTo>
                  <a:lnTo>
                    <a:pt x="641" y="2213"/>
                  </a:lnTo>
                  <a:lnTo>
                    <a:pt x="595" y="2106"/>
                  </a:lnTo>
                  <a:lnTo>
                    <a:pt x="580" y="2000"/>
                  </a:lnTo>
                  <a:lnTo>
                    <a:pt x="565" y="1878"/>
                  </a:lnTo>
                  <a:lnTo>
                    <a:pt x="550" y="1755"/>
                  </a:lnTo>
                  <a:lnTo>
                    <a:pt x="565" y="1649"/>
                  </a:lnTo>
                  <a:lnTo>
                    <a:pt x="580" y="1527"/>
                  </a:lnTo>
                  <a:lnTo>
                    <a:pt x="595" y="1404"/>
                  </a:lnTo>
                  <a:lnTo>
                    <a:pt x="641" y="1298"/>
                  </a:lnTo>
                  <a:lnTo>
                    <a:pt x="687" y="1191"/>
                  </a:lnTo>
                  <a:lnTo>
                    <a:pt x="748" y="1084"/>
                  </a:lnTo>
                  <a:lnTo>
                    <a:pt x="809" y="992"/>
                  </a:lnTo>
                  <a:lnTo>
                    <a:pt x="885" y="901"/>
                  </a:lnTo>
                  <a:lnTo>
                    <a:pt x="962" y="825"/>
                  </a:lnTo>
                  <a:lnTo>
                    <a:pt x="1053" y="764"/>
                  </a:lnTo>
                  <a:lnTo>
                    <a:pt x="1129" y="702"/>
                  </a:lnTo>
                  <a:lnTo>
                    <a:pt x="1236" y="657"/>
                  </a:lnTo>
                  <a:lnTo>
                    <a:pt x="1328" y="611"/>
                  </a:lnTo>
                  <a:lnTo>
                    <a:pt x="1419" y="580"/>
                  </a:lnTo>
                  <a:lnTo>
                    <a:pt x="1526" y="565"/>
                  </a:lnTo>
                  <a:lnTo>
                    <a:pt x="1618" y="550"/>
                  </a:lnTo>
                  <a:close/>
                  <a:moveTo>
                    <a:pt x="1511" y="0"/>
                  </a:moveTo>
                  <a:lnTo>
                    <a:pt x="1343" y="31"/>
                  </a:lnTo>
                  <a:lnTo>
                    <a:pt x="1175" y="77"/>
                  </a:lnTo>
                  <a:lnTo>
                    <a:pt x="1023" y="138"/>
                  </a:lnTo>
                  <a:lnTo>
                    <a:pt x="870" y="214"/>
                  </a:lnTo>
                  <a:lnTo>
                    <a:pt x="733" y="306"/>
                  </a:lnTo>
                  <a:lnTo>
                    <a:pt x="595" y="397"/>
                  </a:lnTo>
                  <a:lnTo>
                    <a:pt x="473" y="519"/>
                  </a:lnTo>
                  <a:lnTo>
                    <a:pt x="366" y="657"/>
                  </a:lnTo>
                  <a:lnTo>
                    <a:pt x="275" y="794"/>
                  </a:lnTo>
                  <a:lnTo>
                    <a:pt x="183" y="947"/>
                  </a:lnTo>
                  <a:lnTo>
                    <a:pt x="122" y="1099"/>
                  </a:lnTo>
                  <a:lnTo>
                    <a:pt x="61" y="1267"/>
                  </a:lnTo>
                  <a:lnTo>
                    <a:pt x="31" y="1435"/>
                  </a:lnTo>
                  <a:lnTo>
                    <a:pt x="0" y="1588"/>
                  </a:lnTo>
                  <a:lnTo>
                    <a:pt x="0" y="1755"/>
                  </a:lnTo>
                  <a:lnTo>
                    <a:pt x="0" y="1923"/>
                  </a:lnTo>
                  <a:lnTo>
                    <a:pt x="31" y="2091"/>
                  </a:lnTo>
                  <a:lnTo>
                    <a:pt x="61" y="2259"/>
                  </a:lnTo>
                  <a:lnTo>
                    <a:pt x="122" y="2412"/>
                  </a:lnTo>
                  <a:lnTo>
                    <a:pt x="183" y="2579"/>
                  </a:lnTo>
                  <a:lnTo>
                    <a:pt x="275" y="2717"/>
                  </a:lnTo>
                  <a:lnTo>
                    <a:pt x="366" y="2869"/>
                  </a:lnTo>
                  <a:lnTo>
                    <a:pt x="473" y="3007"/>
                  </a:lnTo>
                  <a:lnTo>
                    <a:pt x="595" y="3114"/>
                  </a:lnTo>
                  <a:lnTo>
                    <a:pt x="733" y="3220"/>
                  </a:lnTo>
                  <a:lnTo>
                    <a:pt x="870" y="3312"/>
                  </a:lnTo>
                  <a:lnTo>
                    <a:pt x="1023" y="3388"/>
                  </a:lnTo>
                  <a:lnTo>
                    <a:pt x="1175" y="3449"/>
                  </a:lnTo>
                  <a:lnTo>
                    <a:pt x="1343" y="3495"/>
                  </a:lnTo>
                  <a:lnTo>
                    <a:pt x="1511" y="3510"/>
                  </a:lnTo>
                  <a:lnTo>
                    <a:pt x="1679" y="3526"/>
                  </a:lnTo>
                  <a:lnTo>
                    <a:pt x="1847" y="3510"/>
                  </a:lnTo>
                  <a:lnTo>
                    <a:pt x="2015" y="3495"/>
                  </a:lnTo>
                  <a:lnTo>
                    <a:pt x="2167" y="3449"/>
                  </a:lnTo>
                  <a:lnTo>
                    <a:pt x="2320" y="3388"/>
                  </a:lnTo>
                  <a:lnTo>
                    <a:pt x="2472" y="3312"/>
                  </a:lnTo>
                  <a:lnTo>
                    <a:pt x="2610" y="3220"/>
                  </a:lnTo>
                  <a:lnTo>
                    <a:pt x="2732" y="3114"/>
                  </a:lnTo>
                  <a:lnTo>
                    <a:pt x="2854" y="3007"/>
                  </a:lnTo>
                  <a:lnTo>
                    <a:pt x="2961" y="2869"/>
                  </a:lnTo>
                  <a:lnTo>
                    <a:pt x="3067" y="2717"/>
                  </a:lnTo>
                  <a:lnTo>
                    <a:pt x="3159" y="2579"/>
                  </a:lnTo>
                  <a:lnTo>
                    <a:pt x="3220" y="2412"/>
                  </a:lnTo>
                  <a:lnTo>
                    <a:pt x="3281" y="2259"/>
                  </a:lnTo>
                  <a:lnTo>
                    <a:pt x="3312" y="2091"/>
                  </a:lnTo>
                  <a:lnTo>
                    <a:pt x="3342" y="1923"/>
                  </a:lnTo>
                  <a:lnTo>
                    <a:pt x="3342" y="1755"/>
                  </a:lnTo>
                  <a:lnTo>
                    <a:pt x="3342" y="1588"/>
                  </a:lnTo>
                  <a:lnTo>
                    <a:pt x="3312" y="1435"/>
                  </a:lnTo>
                  <a:lnTo>
                    <a:pt x="3281" y="1267"/>
                  </a:lnTo>
                  <a:lnTo>
                    <a:pt x="3220" y="1099"/>
                  </a:lnTo>
                  <a:lnTo>
                    <a:pt x="3159" y="947"/>
                  </a:lnTo>
                  <a:lnTo>
                    <a:pt x="3067" y="794"/>
                  </a:lnTo>
                  <a:lnTo>
                    <a:pt x="2961" y="657"/>
                  </a:lnTo>
                  <a:lnTo>
                    <a:pt x="2854" y="519"/>
                  </a:lnTo>
                  <a:lnTo>
                    <a:pt x="2732" y="397"/>
                  </a:lnTo>
                  <a:lnTo>
                    <a:pt x="2610" y="306"/>
                  </a:lnTo>
                  <a:lnTo>
                    <a:pt x="2472" y="214"/>
                  </a:lnTo>
                  <a:lnTo>
                    <a:pt x="2320" y="138"/>
                  </a:lnTo>
                  <a:lnTo>
                    <a:pt x="2167" y="77"/>
                  </a:lnTo>
                  <a:lnTo>
                    <a:pt x="2015" y="31"/>
                  </a:lnTo>
                  <a:lnTo>
                    <a:pt x="18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38"/>
            <p:cNvSpPr/>
            <p:nvPr/>
          </p:nvSpPr>
          <p:spPr>
            <a:xfrm>
              <a:off x="6274350" y="2360000"/>
              <a:ext cx="64875" cy="85100"/>
            </a:xfrm>
            <a:custGeom>
              <a:rect b="b" l="l" r="r" t="t"/>
              <a:pathLst>
                <a:path extrusionOk="0" h="3404" w="2595">
                  <a:moveTo>
                    <a:pt x="214" y="1"/>
                  </a:moveTo>
                  <a:lnTo>
                    <a:pt x="168" y="16"/>
                  </a:lnTo>
                  <a:lnTo>
                    <a:pt x="122" y="46"/>
                  </a:lnTo>
                  <a:lnTo>
                    <a:pt x="77" y="77"/>
                  </a:lnTo>
                  <a:lnTo>
                    <a:pt x="46" y="123"/>
                  </a:lnTo>
                  <a:lnTo>
                    <a:pt x="15" y="168"/>
                  </a:lnTo>
                  <a:lnTo>
                    <a:pt x="0" y="214"/>
                  </a:lnTo>
                  <a:lnTo>
                    <a:pt x="0" y="275"/>
                  </a:lnTo>
                  <a:lnTo>
                    <a:pt x="0" y="3129"/>
                  </a:lnTo>
                  <a:lnTo>
                    <a:pt x="0" y="3190"/>
                  </a:lnTo>
                  <a:lnTo>
                    <a:pt x="15" y="3236"/>
                  </a:lnTo>
                  <a:lnTo>
                    <a:pt x="46" y="3282"/>
                  </a:lnTo>
                  <a:lnTo>
                    <a:pt x="77" y="3327"/>
                  </a:lnTo>
                  <a:lnTo>
                    <a:pt x="122" y="3358"/>
                  </a:lnTo>
                  <a:lnTo>
                    <a:pt x="168" y="3388"/>
                  </a:lnTo>
                  <a:lnTo>
                    <a:pt x="214" y="3404"/>
                  </a:lnTo>
                  <a:lnTo>
                    <a:pt x="321" y="3404"/>
                  </a:lnTo>
                  <a:lnTo>
                    <a:pt x="382" y="3388"/>
                  </a:lnTo>
                  <a:lnTo>
                    <a:pt x="428" y="3358"/>
                  </a:lnTo>
                  <a:lnTo>
                    <a:pt x="458" y="3327"/>
                  </a:lnTo>
                  <a:lnTo>
                    <a:pt x="504" y="3282"/>
                  </a:lnTo>
                  <a:lnTo>
                    <a:pt x="519" y="3236"/>
                  </a:lnTo>
                  <a:lnTo>
                    <a:pt x="534" y="3190"/>
                  </a:lnTo>
                  <a:lnTo>
                    <a:pt x="550" y="3129"/>
                  </a:lnTo>
                  <a:lnTo>
                    <a:pt x="550" y="2442"/>
                  </a:lnTo>
                  <a:lnTo>
                    <a:pt x="1053" y="1923"/>
                  </a:lnTo>
                  <a:lnTo>
                    <a:pt x="2106" y="3312"/>
                  </a:lnTo>
                  <a:lnTo>
                    <a:pt x="2152" y="3343"/>
                  </a:lnTo>
                  <a:lnTo>
                    <a:pt x="2198" y="3373"/>
                  </a:lnTo>
                  <a:lnTo>
                    <a:pt x="2259" y="3404"/>
                  </a:lnTo>
                  <a:lnTo>
                    <a:pt x="2320" y="3404"/>
                  </a:lnTo>
                  <a:lnTo>
                    <a:pt x="2411" y="3388"/>
                  </a:lnTo>
                  <a:lnTo>
                    <a:pt x="2488" y="3343"/>
                  </a:lnTo>
                  <a:lnTo>
                    <a:pt x="2488" y="3327"/>
                  </a:lnTo>
                  <a:lnTo>
                    <a:pt x="2533" y="3297"/>
                  </a:lnTo>
                  <a:lnTo>
                    <a:pt x="2564" y="3251"/>
                  </a:lnTo>
                  <a:lnTo>
                    <a:pt x="2579" y="3205"/>
                  </a:lnTo>
                  <a:lnTo>
                    <a:pt x="2579" y="3159"/>
                  </a:lnTo>
                  <a:lnTo>
                    <a:pt x="2579" y="3098"/>
                  </a:lnTo>
                  <a:lnTo>
                    <a:pt x="2579" y="3053"/>
                  </a:lnTo>
                  <a:lnTo>
                    <a:pt x="2549" y="3007"/>
                  </a:lnTo>
                  <a:lnTo>
                    <a:pt x="2518" y="2961"/>
                  </a:lnTo>
                  <a:lnTo>
                    <a:pt x="1435" y="1542"/>
                  </a:lnTo>
                  <a:lnTo>
                    <a:pt x="2518" y="458"/>
                  </a:lnTo>
                  <a:lnTo>
                    <a:pt x="2549" y="413"/>
                  </a:lnTo>
                  <a:lnTo>
                    <a:pt x="2579" y="367"/>
                  </a:lnTo>
                  <a:lnTo>
                    <a:pt x="2594" y="321"/>
                  </a:lnTo>
                  <a:lnTo>
                    <a:pt x="2594" y="275"/>
                  </a:lnTo>
                  <a:lnTo>
                    <a:pt x="2594" y="214"/>
                  </a:lnTo>
                  <a:lnTo>
                    <a:pt x="2579" y="168"/>
                  </a:lnTo>
                  <a:lnTo>
                    <a:pt x="2549" y="123"/>
                  </a:lnTo>
                  <a:lnTo>
                    <a:pt x="2518" y="77"/>
                  </a:lnTo>
                  <a:lnTo>
                    <a:pt x="2472" y="46"/>
                  </a:lnTo>
                  <a:lnTo>
                    <a:pt x="2427" y="16"/>
                  </a:lnTo>
                  <a:lnTo>
                    <a:pt x="2381" y="1"/>
                  </a:lnTo>
                  <a:lnTo>
                    <a:pt x="2274" y="1"/>
                  </a:lnTo>
                  <a:lnTo>
                    <a:pt x="2228" y="16"/>
                  </a:lnTo>
                  <a:lnTo>
                    <a:pt x="2182" y="46"/>
                  </a:lnTo>
                  <a:lnTo>
                    <a:pt x="2137" y="77"/>
                  </a:lnTo>
                  <a:lnTo>
                    <a:pt x="550" y="1679"/>
                  </a:lnTo>
                  <a:lnTo>
                    <a:pt x="550" y="275"/>
                  </a:lnTo>
                  <a:lnTo>
                    <a:pt x="534" y="214"/>
                  </a:lnTo>
                  <a:lnTo>
                    <a:pt x="519" y="168"/>
                  </a:lnTo>
                  <a:lnTo>
                    <a:pt x="504" y="123"/>
                  </a:lnTo>
                  <a:lnTo>
                    <a:pt x="473" y="77"/>
                  </a:lnTo>
                  <a:lnTo>
                    <a:pt x="428" y="46"/>
                  </a:lnTo>
                  <a:lnTo>
                    <a:pt x="382" y="16"/>
                  </a:lnTo>
                  <a:lnTo>
                    <a:pt x="33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6" name="Shape 3466"/>
        <p:cNvGrpSpPr/>
        <p:nvPr/>
      </p:nvGrpSpPr>
      <p:grpSpPr>
        <a:xfrm>
          <a:off x="0" y="0"/>
          <a:ext cx="0" cy="0"/>
          <a:chOff x="0" y="0"/>
          <a:chExt cx="0" cy="0"/>
        </a:xfrm>
      </p:grpSpPr>
      <p:sp>
        <p:nvSpPr>
          <p:cNvPr id="3467" name="Google Shape;3467;p39"/>
          <p:cNvSpPr/>
          <p:nvPr/>
        </p:nvSpPr>
        <p:spPr>
          <a:xfrm rot="5400000">
            <a:off x="6665275" y="1617900"/>
            <a:ext cx="1164300" cy="10881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39"/>
          <p:cNvSpPr/>
          <p:nvPr/>
        </p:nvSpPr>
        <p:spPr>
          <a:xfrm rot="5400000">
            <a:off x="3990400" y="1617900"/>
            <a:ext cx="1164300" cy="10881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39"/>
          <p:cNvSpPr/>
          <p:nvPr/>
        </p:nvSpPr>
        <p:spPr>
          <a:xfrm rot="5400000">
            <a:off x="1315525" y="1617900"/>
            <a:ext cx="1164300" cy="10881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39"/>
          <p:cNvSpPr txBox="1"/>
          <p:nvPr>
            <p:ph type="title"/>
          </p:nvPr>
        </p:nvSpPr>
        <p:spPr>
          <a:xfrm>
            <a:off x="713225" y="448056"/>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Tujuan Kewirausahaan</a:t>
            </a:r>
            <a:endParaRPr/>
          </a:p>
        </p:txBody>
      </p:sp>
      <p:sp>
        <p:nvSpPr>
          <p:cNvPr id="3471" name="Google Shape;3471;p39"/>
          <p:cNvSpPr txBox="1"/>
          <p:nvPr>
            <p:ph idx="1" type="subTitle"/>
          </p:nvPr>
        </p:nvSpPr>
        <p:spPr>
          <a:xfrm>
            <a:off x="712956" y="2816352"/>
            <a:ext cx="236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Mendukung Munculnya Usaha-usaha Kecil</a:t>
            </a:r>
            <a:endParaRPr/>
          </a:p>
        </p:txBody>
      </p:sp>
      <p:sp>
        <p:nvSpPr>
          <p:cNvPr id="3472" name="Google Shape;3472;p39"/>
          <p:cNvSpPr txBox="1"/>
          <p:nvPr>
            <p:ph idx="2" type="subTitle"/>
          </p:nvPr>
        </p:nvSpPr>
        <p:spPr>
          <a:xfrm>
            <a:off x="3387494" y="2816352"/>
            <a:ext cx="236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Kesejahteraan Masyarakat Terangkat</a:t>
            </a:r>
            <a:endParaRPr/>
          </a:p>
        </p:txBody>
      </p:sp>
      <p:sp>
        <p:nvSpPr>
          <p:cNvPr id="3473" name="Google Shape;3473;p39"/>
          <p:cNvSpPr txBox="1"/>
          <p:nvPr>
            <p:ph idx="3" type="subTitle"/>
          </p:nvPr>
        </p:nvSpPr>
        <p:spPr>
          <a:xfrm>
            <a:off x="6061644" y="2816352"/>
            <a:ext cx="236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a:t>Menumbuhkan Semangat Berinovasi</a:t>
            </a:r>
            <a:endParaRPr/>
          </a:p>
        </p:txBody>
      </p:sp>
      <p:sp>
        <p:nvSpPr>
          <p:cNvPr id="3474" name="Google Shape;3474;p39"/>
          <p:cNvSpPr txBox="1"/>
          <p:nvPr>
            <p:ph idx="7" type="title"/>
          </p:nvPr>
        </p:nvSpPr>
        <p:spPr>
          <a:xfrm>
            <a:off x="1632473" y="1880227"/>
            <a:ext cx="5304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3475" name="Google Shape;3475;p39"/>
          <p:cNvSpPr txBox="1"/>
          <p:nvPr>
            <p:ph idx="8" type="title"/>
          </p:nvPr>
        </p:nvSpPr>
        <p:spPr>
          <a:xfrm>
            <a:off x="6982227" y="1878714"/>
            <a:ext cx="5304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3476" name="Google Shape;3476;p39"/>
          <p:cNvSpPr txBox="1"/>
          <p:nvPr>
            <p:ph idx="9" type="title"/>
          </p:nvPr>
        </p:nvSpPr>
        <p:spPr>
          <a:xfrm>
            <a:off x="4306998" y="1880227"/>
            <a:ext cx="5304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0" name="Shape 3480"/>
        <p:cNvGrpSpPr/>
        <p:nvPr/>
      </p:nvGrpSpPr>
      <p:grpSpPr>
        <a:xfrm>
          <a:off x="0" y="0"/>
          <a:ext cx="0" cy="0"/>
          <a:chOff x="0" y="0"/>
          <a:chExt cx="0" cy="0"/>
        </a:xfrm>
      </p:grpSpPr>
      <p:sp>
        <p:nvSpPr>
          <p:cNvPr id="3481" name="Google Shape;3481;p40"/>
          <p:cNvSpPr/>
          <p:nvPr/>
        </p:nvSpPr>
        <p:spPr>
          <a:xfrm>
            <a:off x="4737800" y="31121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3482" name="Google Shape;3482;p40"/>
          <p:cNvSpPr/>
          <p:nvPr/>
        </p:nvSpPr>
        <p:spPr>
          <a:xfrm>
            <a:off x="4737800" y="17175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3483" name="Google Shape;3483;p40"/>
          <p:cNvSpPr/>
          <p:nvPr/>
        </p:nvSpPr>
        <p:spPr>
          <a:xfrm>
            <a:off x="879025" y="31121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3484" name="Google Shape;3484;p40"/>
          <p:cNvSpPr/>
          <p:nvPr/>
        </p:nvSpPr>
        <p:spPr>
          <a:xfrm>
            <a:off x="879025" y="17175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3485" name="Google Shape;3485;p40"/>
          <p:cNvSpPr txBox="1"/>
          <p:nvPr>
            <p:ph type="title"/>
          </p:nvPr>
        </p:nvSpPr>
        <p:spPr>
          <a:xfrm>
            <a:off x="713250" y="448056"/>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Manfaat Kewirausahaan</a:t>
            </a:r>
            <a:endParaRPr/>
          </a:p>
        </p:txBody>
      </p:sp>
      <p:sp>
        <p:nvSpPr>
          <p:cNvPr id="3486" name="Google Shape;3486;p40"/>
          <p:cNvSpPr txBox="1"/>
          <p:nvPr>
            <p:ph idx="1" type="subTitle"/>
          </p:nvPr>
        </p:nvSpPr>
        <p:spPr>
          <a:xfrm>
            <a:off x="1978890" y="2007622"/>
            <a:ext cx="23793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Membuka Lapangan Kerja Baru</a:t>
            </a:r>
            <a:endParaRPr/>
          </a:p>
        </p:txBody>
      </p:sp>
      <p:sp>
        <p:nvSpPr>
          <p:cNvPr id="3487" name="Google Shape;3487;p40"/>
          <p:cNvSpPr txBox="1"/>
          <p:nvPr>
            <p:ph idx="3" type="subTitle"/>
          </p:nvPr>
        </p:nvSpPr>
        <p:spPr>
          <a:xfrm>
            <a:off x="5837626" y="2007625"/>
            <a:ext cx="26268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Berperan dalam Pertumbuhan Ekonomi</a:t>
            </a:r>
            <a:endParaRPr/>
          </a:p>
        </p:txBody>
      </p:sp>
      <p:sp>
        <p:nvSpPr>
          <p:cNvPr id="3488" name="Google Shape;3488;p40"/>
          <p:cNvSpPr txBox="1"/>
          <p:nvPr>
            <p:ph idx="5" type="subTitle"/>
          </p:nvPr>
        </p:nvSpPr>
        <p:spPr>
          <a:xfrm>
            <a:off x="1981275" y="3467400"/>
            <a:ext cx="23772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Bisa Memiliki Usaha Sesuai Bidang yang Disuka</a:t>
            </a:r>
            <a:endParaRPr/>
          </a:p>
        </p:txBody>
      </p:sp>
      <p:sp>
        <p:nvSpPr>
          <p:cNvPr id="3489" name="Google Shape;3489;p40"/>
          <p:cNvSpPr txBox="1"/>
          <p:nvPr>
            <p:ph idx="7" type="subTitle"/>
          </p:nvPr>
        </p:nvSpPr>
        <p:spPr>
          <a:xfrm>
            <a:off x="5839610" y="3391208"/>
            <a:ext cx="23772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Mengetahui Hal-Hal yang Sedang Trend </a:t>
            </a:r>
            <a:endParaRPr/>
          </a:p>
        </p:txBody>
      </p:sp>
      <p:sp>
        <p:nvSpPr>
          <p:cNvPr id="3490" name="Google Shape;3490;p40"/>
          <p:cNvSpPr txBox="1"/>
          <p:nvPr>
            <p:ph idx="9" type="title"/>
          </p:nvPr>
        </p:nvSpPr>
        <p:spPr>
          <a:xfrm>
            <a:off x="1097280" y="1844061"/>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3491" name="Google Shape;3491;p40"/>
          <p:cNvSpPr txBox="1"/>
          <p:nvPr>
            <p:ph idx="13" type="title"/>
          </p:nvPr>
        </p:nvSpPr>
        <p:spPr>
          <a:xfrm>
            <a:off x="4956048" y="1849011"/>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3492" name="Google Shape;3492;p40"/>
          <p:cNvSpPr txBox="1"/>
          <p:nvPr>
            <p:ph idx="14" type="title"/>
          </p:nvPr>
        </p:nvSpPr>
        <p:spPr>
          <a:xfrm>
            <a:off x="1097280" y="3233949"/>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3493" name="Google Shape;3493;p40"/>
          <p:cNvSpPr txBox="1"/>
          <p:nvPr>
            <p:ph idx="15" type="title"/>
          </p:nvPr>
        </p:nvSpPr>
        <p:spPr>
          <a:xfrm>
            <a:off x="4956048" y="3233949"/>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7" name="Shape 3497"/>
        <p:cNvGrpSpPr/>
        <p:nvPr/>
      </p:nvGrpSpPr>
      <p:grpSpPr>
        <a:xfrm>
          <a:off x="0" y="0"/>
          <a:ext cx="0" cy="0"/>
          <a:chOff x="0" y="0"/>
          <a:chExt cx="0" cy="0"/>
        </a:xfrm>
      </p:grpSpPr>
      <p:sp>
        <p:nvSpPr>
          <p:cNvPr id="3498" name="Google Shape;3498;p41"/>
          <p:cNvSpPr txBox="1"/>
          <p:nvPr>
            <p:ph type="title"/>
          </p:nvPr>
        </p:nvSpPr>
        <p:spPr>
          <a:xfrm>
            <a:off x="637025" y="2002200"/>
            <a:ext cx="3094800" cy="103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900">
                <a:solidFill>
                  <a:schemeClr val="lt1"/>
                </a:solidFill>
              </a:rPr>
              <a:t>Startup</a:t>
            </a:r>
            <a:endParaRPr sz="4900">
              <a:solidFill>
                <a:schemeClr val="lt1"/>
              </a:solidFill>
            </a:endParaRPr>
          </a:p>
        </p:txBody>
      </p:sp>
      <p:grpSp>
        <p:nvGrpSpPr>
          <p:cNvPr id="3499" name="Google Shape;3499;p41"/>
          <p:cNvGrpSpPr/>
          <p:nvPr/>
        </p:nvGrpSpPr>
        <p:grpSpPr>
          <a:xfrm>
            <a:off x="3706241" y="1132429"/>
            <a:ext cx="4724474" cy="3005256"/>
            <a:chOff x="3706100" y="1717900"/>
            <a:chExt cx="3675775" cy="2338175"/>
          </a:xfrm>
        </p:grpSpPr>
        <p:sp>
          <p:nvSpPr>
            <p:cNvPr id="3500" name="Google Shape;3500;p41"/>
            <p:cNvSpPr/>
            <p:nvPr/>
          </p:nvSpPr>
          <p:spPr>
            <a:xfrm>
              <a:off x="3851550" y="1904475"/>
              <a:ext cx="779125" cy="507375"/>
            </a:xfrm>
            <a:custGeom>
              <a:rect b="b" l="l" r="r" t="t"/>
              <a:pathLst>
                <a:path extrusionOk="0" h="20295" w="31165">
                  <a:moveTo>
                    <a:pt x="30932" y="233"/>
                  </a:moveTo>
                  <a:lnTo>
                    <a:pt x="30932" y="20078"/>
                  </a:lnTo>
                  <a:lnTo>
                    <a:pt x="233" y="20078"/>
                  </a:lnTo>
                  <a:lnTo>
                    <a:pt x="233" y="233"/>
                  </a:lnTo>
                  <a:close/>
                  <a:moveTo>
                    <a:pt x="0" y="0"/>
                  </a:moveTo>
                  <a:lnTo>
                    <a:pt x="0" y="20294"/>
                  </a:lnTo>
                  <a:lnTo>
                    <a:pt x="31165" y="20294"/>
                  </a:lnTo>
                  <a:lnTo>
                    <a:pt x="311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41"/>
            <p:cNvSpPr/>
            <p:nvPr/>
          </p:nvSpPr>
          <p:spPr>
            <a:xfrm>
              <a:off x="3851550" y="1904475"/>
              <a:ext cx="779125" cy="72325"/>
            </a:xfrm>
            <a:custGeom>
              <a:rect b="b" l="l" r="r" t="t"/>
              <a:pathLst>
                <a:path extrusionOk="0" h="2893" w="31165">
                  <a:moveTo>
                    <a:pt x="30932" y="233"/>
                  </a:moveTo>
                  <a:lnTo>
                    <a:pt x="30932" y="2676"/>
                  </a:lnTo>
                  <a:lnTo>
                    <a:pt x="233" y="2676"/>
                  </a:lnTo>
                  <a:lnTo>
                    <a:pt x="233" y="233"/>
                  </a:lnTo>
                  <a:close/>
                  <a:moveTo>
                    <a:pt x="0" y="0"/>
                  </a:moveTo>
                  <a:lnTo>
                    <a:pt x="0" y="2892"/>
                  </a:lnTo>
                  <a:lnTo>
                    <a:pt x="31165" y="2892"/>
                  </a:lnTo>
                  <a:lnTo>
                    <a:pt x="311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41"/>
            <p:cNvSpPr/>
            <p:nvPr/>
          </p:nvSpPr>
          <p:spPr>
            <a:xfrm>
              <a:off x="3883125" y="1924400"/>
              <a:ext cx="33675" cy="34100"/>
            </a:xfrm>
            <a:custGeom>
              <a:rect b="b" l="l" r="r" t="t"/>
              <a:pathLst>
                <a:path extrusionOk="0" h="1364" w="1347">
                  <a:moveTo>
                    <a:pt x="682" y="1"/>
                  </a:moveTo>
                  <a:lnTo>
                    <a:pt x="532" y="18"/>
                  </a:lnTo>
                  <a:lnTo>
                    <a:pt x="416" y="51"/>
                  </a:lnTo>
                  <a:lnTo>
                    <a:pt x="300" y="117"/>
                  </a:lnTo>
                  <a:lnTo>
                    <a:pt x="200" y="200"/>
                  </a:lnTo>
                  <a:lnTo>
                    <a:pt x="117" y="300"/>
                  </a:lnTo>
                  <a:lnTo>
                    <a:pt x="50" y="416"/>
                  </a:lnTo>
                  <a:lnTo>
                    <a:pt x="0" y="549"/>
                  </a:lnTo>
                  <a:lnTo>
                    <a:pt x="0" y="682"/>
                  </a:lnTo>
                  <a:lnTo>
                    <a:pt x="0" y="815"/>
                  </a:lnTo>
                  <a:lnTo>
                    <a:pt x="50" y="948"/>
                  </a:lnTo>
                  <a:lnTo>
                    <a:pt x="117" y="1065"/>
                  </a:lnTo>
                  <a:lnTo>
                    <a:pt x="200" y="1164"/>
                  </a:lnTo>
                  <a:lnTo>
                    <a:pt x="300" y="1248"/>
                  </a:lnTo>
                  <a:lnTo>
                    <a:pt x="416" y="1314"/>
                  </a:lnTo>
                  <a:lnTo>
                    <a:pt x="532" y="1347"/>
                  </a:lnTo>
                  <a:lnTo>
                    <a:pt x="682" y="1364"/>
                  </a:lnTo>
                  <a:lnTo>
                    <a:pt x="815" y="1347"/>
                  </a:lnTo>
                  <a:lnTo>
                    <a:pt x="931" y="1314"/>
                  </a:lnTo>
                  <a:lnTo>
                    <a:pt x="1047" y="1248"/>
                  </a:lnTo>
                  <a:lnTo>
                    <a:pt x="1147" y="1164"/>
                  </a:lnTo>
                  <a:lnTo>
                    <a:pt x="1230" y="1065"/>
                  </a:lnTo>
                  <a:lnTo>
                    <a:pt x="1297" y="948"/>
                  </a:lnTo>
                  <a:lnTo>
                    <a:pt x="1347" y="815"/>
                  </a:lnTo>
                  <a:lnTo>
                    <a:pt x="1347" y="682"/>
                  </a:lnTo>
                  <a:lnTo>
                    <a:pt x="1347" y="549"/>
                  </a:lnTo>
                  <a:lnTo>
                    <a:pt x="1297" y="416"/>
                  </a:lnTo>
                  <a:lnTo>
                    <a:pt x="1230" y="300"/>
                  </a:lnTo>
                  <a:lnTo>
                    <a:pt x="1147" y="200"/>
                  </a:lnTo>
                  <a:lnTo>
                    <a:pt x="1047" y="117"/>
                  </a:lnTo>
                  <a:lnTo>
                    <a:pt x="931" y="51"/>
                  </a:lnTo>
                  <a:lnTo>
                    <a:pt x="815" y="18"/>
                  </a:lnTo>
                  <a:lnTo>
                    <a:pt x="6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41"/>
            <p:cNvSpPr/>
            <p:nvPr/>
          </p:nvSpPr>
          <p:spPr>
            <a:xfrm>
              <a:off x="3951675" y="1924400"/>
              <a:ext cx="33700" cy="34100"/>
            </a:xfrm>
            <a:custGeom>
              <a:rect b="b" l="l" r="r" t="t"/>
              <a:pathLst>
                <a:path extrusionOk="0" h="1364" w="1348">
                  <a:moveTo>
                    <a:pt x="666" y="1"/>
                  </a:moveTo>
                  <a:lnTo>
                    <a:pt x="533" y="18"/>
                  </a:lnTo>
                  <a:lnTo>
                    <a:pt x="416" y="51"/>
                  </a:lnTo>
                  <a:lnTo>
                    <a:pt x="300" y="117"/>
                  </a:lnTo>
                  <a:lnTo>
                    <a:pt x="200" y="200"/>
                  </a:lnTo>
                  <a:lnTo>
                    <a:pt x="117" y="300"/>
                  </a:lnTo>
                  <a:lnTo>
                    <a:pt x="51" y="416"/>
                  </a:lnTo>
                  <a:lnTo>
                    <a:pt x="1" y="549"/>
                  </a:lnTo>
                  <a:lnTo>
                    <a:pt x="1" y="682"/>
                  </a:lnTo>
                  <a:lnTo>
                    <a:pt x="1" y="815"/>
                  </a:lnTo>
                  <a:lnTo>
                    <a:pt x="51" y="948"/>
                  </a:lnTo>
                  <a:lnTo>
                    <a:pt x="117" y="1065"/>
                  </a:lnTo>
                  <a:lnTo>
                    <a:pt x="200" y="1164"/>
                  </a:lnTo>
                  <a:lnTo>
                    <a:pt x="300" y="1248"/>
                  </a:lnTo>
                  <a:lnTo>
                    <a:pt x="416" y="1314"/>
                  </a:lnTo>
                  <a:lnTo>
                    <a:pt x="533" y="1347"/>
                  </a:lnTo>
                  <a:lnTo>
                    <a:pt x="666" y="1364"/>
                  </a:lnTo>
                  <a:lnTo>
                    <a:pt x="815" y="1347"/>
                  </a:lnTo>
                  <a:lnTo>
                    <a:pt x="932" y="1314"/>
                  </a:lnTo>
                  <a:lnTo>
                    <a:pt x="1048" y="1248"/>
                  </a:lnTo>
                  <a:lnTo>
                    <a:pt x="1148" y="1164"/>
                  </a:lnTo>
                  <a:lnTo>
                    <a:pt x="1231" y="1065"/>
                  </a:lnTo>
                  <a:lnTo>
                    <a:pt x="1297" y="948"/>
                  </a:lnTo>
                  <a:lnTo>
                    <a:pt x="1347" y="815"/>
                  </a:lnTo>
                  <a:lnTo>
                    <a:pt x="1347" y="682"/>
                  </a:lnTo>
                  <a:lnTo>
                    <a:pt x="1347" y="549"/>
                  </a:lnTo>
                  <a:lnTo>
                    <a:pt x="1297" y="416"/>
                  </a:lnTo>
                  <a:lnTo>
                    <a:pt x="1231" y="300"/>
                  </a:lnTo>
                  <a:lnTo>
                    <a:pt x="1148" y="200"/>
                  </a:lnTo>
                  <a:lnTo>
                    <a:pt x="1048" y="117"/>
                  </a:lnTo>
                  <a:lnTo>
                    <a:pt x="932" y="51"/>
                  </a:lnTo>
                  <a:lnTo>
                    <a:pt x="815" y="18"/>
                  </a:lnTo>
                  <a:lnTo>
                    <a:pt x="66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41"/>
            <p:cNvSpPr/>
            <p:nvPr/>
          </p:nvSpPr>
          <p:spPr>
            <a:xfrm>
              <a:off x="4019825" y="1924400"/>
              <a:ext cx="34100" cy="34100"/>
            </a:xfrm>
            <a:custGeom>
              <a:rect b="b" l="l" r="r" t="t"/>
              <a:pathLst>
                <a:path extrusionOk="0" h="1364" w="1364">
                  <a:moveTo>
                    <a:pt x="682" y="1"/>
                  </a:moveTo>
                  <a:lnTo>
                    <a:pt x="549" y="18"/>
                  </a:lnTo>
                  <a:lnTo>
                    <a:pt x="416" y="51"/>
                  </a:lnTo>
                  <a:lnTo>
                    <a:pt x="300" y="117"/>
                  </a:lnTo>
                  <a:lnTo>
                    <a:pt x="200" y="200"/>
                  </a:lnTo>
                  <a:lnTo>
                    <a:pt x="117" y="300"/>
                  </a:lnTo>
                  <a:lnTo>
                    <a:pt x="51" y="416"/>
                  </a:lnTo>
                  <a:lnTo>
                    <a:pt x="17" y="549"/>
                  </a:lnTo>
                  <a:lnTo>
                    <a:pt x="1" y="682"/>
                  </a:lnTo>
                  <a:lnTo>
                    <a:pt x="17" y="815"/>
                  </a:lnTo>
                  <a:lnTo>
                    <a:pt x="51" y="948"/>
                  </a:lnTo>
                  <a:lnTo>
                    <a:pt x="117" y="1065"/>
                  </a:lnTo>
                  <a:lnTo>
                    <a:pt x="200" y="1164"/>
                  </a:lnTo>
                  <a:lnTo>
                    <a:pt x="300" y="1248"/>
                  </a:lnTo>
                  <a:lnTo>
                    <a:pt x="416" y="1314"/>
                  </a:lnTo>
                  <a:lnTo>
                    <a:pt x="549" y="1347"/>
                  </a:lnTo>
                  <a:lnTo>
                    <a:pt x="682" y="1364"/>
                  </a:lnTo>
                  <a:lnTo>
                    <a:pt x="815" y="1347"/>
                  </a:lnTo>
                  <a:lnTo>
                    <a:pt x="948" y="1314"/>
                  </a:lnTo>
                  <a:lnTo>
                    <a:pt x="1064" y="1248"/>
                  </a:lnTo>
                  <a:lnTo>
                    <a:pt x="1164" y="1164"/>
                  </a:lnTo>
                  <a:lnTo>
                    <a:pt x="1247" y="1065"/>
                  </a:lnTo>
                  <a:lnTo>
                    <a:pt x="1314" y="948"/>
                  </a:lnTo>
                  <a:lnTo>
                    <a:pt x="1347" y="815"/>
                  </a:lnTo>
                  <a:lnTo>
                    <a:pt x="1364" y="682"/>
                  </a:lnTo>
                  <a:lnTo>
                    <a:pt x="1347" y="549"/>
                  </a:lnTo>
                  <a:lnTo>
                    <a:pt x="1314" y="416"/>
                  </a:lnTo>
                  <a:lnTo>
                    <a:pt x="1247" y="300"/>
                  </a:lnTo>
                  <a:lnTo>
                    <a:pt x="1164" y="200"/>
                  </a:lnTo>
                  <a:lnTo>
                    <a:pt x="1064" y="117"/>
                  </a:lnTo>
                  <a:lnTo>
                    <a:pt x="948" y="51"/>
                  </a:lnTo>
                  <a:lnTo>
                    <a:pt x="815" y="18"/>
                  </a:lnTo>
                  <a:lnTo>
                    <a:pt x="6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41"/>
            <p:cNvSpPr/>
            <p:nvPr/>
          </p:nvSpPr>
          <p:spPr>
            <a:xfrm>
              <a:off x="3914275" y="2741750"/>
              <a:ext cx="182450" cy="181600"/>
            </a:xfrm>
            <a:custGeom>
              <a:rect b="b" l="l" r="r" t="t"/>
              <a:pathLst>
                <a:path extrusionOk="0" h="7264" w="7298">
                  <a:moveTo>
                    <a:pt x="3807" y="1962"/>
                  </a:moveTo>
                  <a:lnTo>
                    <a:pt x="3957" y="1995"/>
                  </a:lnTo>
                  <a:lnTo>
                    <a:pt x="4123" y="2028"/>
                  </a:lnTo>
                  <a:lnTo>
                    <a:pt x="4289" y="2095"/>
                  </a:lnTo>
                  <a:lnTo>
                    <a:pt x="4439" y="2161"/>
                  </a:lnTo>
                  <a:lnTo>
                    <a:pt x="4588" y="2244"/>
                  </a:lnTo>
                  <a:lnTo>
                    <a:pt x="4721" y="2344"/>
                  </a:lnTo>
                  <a:lnTo>
                    <a:pt x="4838" y="2460"/>
                  </a:lnTo>
                  <a:lnTo>
                    <a:pt x="4954" y="2593"/>
                  </a:lnTo>
                  <a:lnTo>
                    <a:pt x="5037" y="2710"/>
                  </a:lnTo>
                  <a:lnTo>
                    <a:pt x="5120" y="2859"/>
                  </a:lnTo>
                  <a:lnTo>
                    <a:pt x="5203" y="3009"/>
                  </a:lnTo>
                  <a:lnTo>
                    <a:pt x="5253" y="3159"/>
                  </a:lnTo>
                  <a:lnTo>
                    <a:pt x="5286" y="3308"/>
                  </a:lnTo>
                  <a:lnTo>
                    <a:pt x="5320" y="3474"/>
                  </a:lnTo>
                  <a:lnTo>
                    <a:pt x="5320" y="3624"/>
                  </a:lnTo>
                  <a:lnTo>
                    <a:pt x="5320" y="3790"/>
                  </a:lnTo>
                  <a:lnTo>
                    <a:pt x="5286" y="3956"/>
                  </a:lnTo>
                  <a:lnTo>
                    <a:pt x="5253" y="4123"/>
                  </a:lnTo>
                  <a:lnTo>
                    <a:pt x="5187" y="4272"/>
                  </a:lnTo>
                  <a:lnTo>
                    <a:pt x="5120" y="4422"/>
                  </a:lnTo>
                  <a:lnTo>
                    <a:pt x="5037" y="4571"/>
                  </a:lnTo>
                  <a:lnTo>
                    <a:pt x="4937" y="4704"/>
                  </a:lnTo>
                  <a:lnTo>
                    <a:pt x="4821" y="4837"/>
                  </a:lnTo>
                  <a:lnTo>
                    <a:pt x="4688" y="4937"/>
                  </a:lnTo>
                  <a:lnTo>
                    <a:pt x="4572" y="5037"/>
                  </a:lnTo>
                  <a:lnTo>
                    <a:pt x="4422" y="5120"/>
                  </a:lnTo>
                  <a:lnTo>
                    <a:pt x="4273" y="5186"/>
                  </a:lnTo>
                  <a:lnTo>
                    <a:pt x="4123" y="5236"/>
                  </a:lnTo>
                  <a:lnTo>
                    <a:pt x="3973" y="5286"/>
                  </a:lnTo>
                  <a:lnTo>
                    <a:pt x="3807" y="5303"/>
                  </a:lnTo>
                  <a:lnTo>
                    <a:pt x="3658" y="5319"/>
                  </a:lnTo>
                  <a:lnTo>
                    <a:pt x="3491" y="5303"/>
                  </a:lnTo>
                  <a:lnTo>
                    <a:pt x="3325" y="5286"/>
                  </a:lnTo>
                  <a:lnTo>
                    <a:pt x="3159" y="5236"/>
                  </a:lnTo>
                  <a:lnTo>
                    <a:pt x="3009" y="5186"/>
                  </a:lnTo>
                  <a:lnTo>
                    <a:pt x="2860" y="5120"/>
                  </a:lnTo>
                  <a:lnTo>
                    <a:pt x="2843" y="5103"/>
                  </a:lnTo>
                  <a:lnTo>
                    <a:pt x="2710" y="5020"/>
                  </a:lnTo>
                  <a:lnTo>
                    <a:pt x="2561" y="4920"/>
                  </a:lnTo>
                  <a:lnTo>
                    <a:pt x="2444" y="4804"/>
                  </a:lnTo>
                  <a:lnTo>
                    <a:pt x="2344" y="4688"/>
                  </a:lnTo>
                  <a:lnTo>
                    <a:pt x="2245" y="4555"/>
                  </a:lnTo>
                  <a:lnTo>
                    <a:pt x="2162" y="4422"/>
                  </a:lnTo>
                  <a:lnTo>
                    <a:pt x="2095" y="4272"/>
                  </a:lnTo>
                  <a:lnTo>
                    <a:pt x="2045" y="4123"/>
                  </a:lnTo>
                  <a:lnTo>
                    <a:pt x="1995" y="3956"/>
                  </a:lnTo>
                  <a:lnTo>
                    <a:pt x="1979" y="3807"/>
                  </a:lnTo>
                  <a:lnTo>
                    <a:pt x="1962" y="3641"/>
                  </a:lnTo>
                  <a:lnTo>
                    <a:pt x="1979" y="3474"/>
                  </a:lnTo>
                  <a:lnTo>
                    <a:pt x="1995" y="3325"/>
                  </a:lnTo>
                  <a:lnTo>
                    <a:pt x="2045" y="3159"/>
                  </a:lnTo>
                  <a:lnTo>
                    <a:pt x="2095" y="2992"/>
                  </a:lnTo>
                  <a:lnTo>
                    <a:pt x="2162" y="2843"/>
                  </a:lnTo>
                  <a:lnTo>
                    <a:pt x="2261" y="2693"/>
                  </a:lnTo>
                  <a:lnTo>
                    <a:pt x="2361" y="2560"/>
                  </a:lnTo>
                  <a:lnTo>
                    <a:pt x="2477" y="2444"/>
                  </a:lnTo>
                  <a:lnTo>
                    <a:pt x="2594" y="2327"/>
                  </a:lnTo>
                  <a:lnTo>
                    <a:pt x="2727" y="2244"/>
                  </a:lnTo>
                  <a:lnTo>
                    <a:pt x="2860" y="2161"/>
                  </a:lnTo>
                  <a:lnTo>
                    <a:pt x="3009" y="2078"/>
                  </a:lnTo>
                  <a:lnTo>
                    <a:pt x="3159" y="2028"/>
                  </a:lnTo>
                  <a:lnTo>
                    <a:pt x="3325" y="1995"/>
                  </a:lnTo>
                  <a:lnTo>
                    <a:pt x="3475" y="1962"/>
                  </a:lnTo>
                  <a:close/>
                  <a:moveTo>
                    <a:pt x="4555" y="1"/>
                  </a:moveTo>
                  <a:lnTo>
                    <a:pt x="2527" y="67"/>
                  </a:lnTo>
                  <a:lnTo>
                    <a:pt x="2544" y="699"/>
                  </a:lnTo>
                  <a:lnTo>
                    <a:pt x="2527" y="832"/>
                  </a:lnTo>
                  <a:lnTo>
                    <a:pt x="2477" y="948"/>
                  </a:lnTo>
                  <a:lnTo>
                    <a:pt x="2394" y="1048"/>
                  </a:lnTo>
                  <a:lnTo>
                    <a:pt x="2278" y="1131"/>
                  </a:lnTo>
                  <a:lnTo>
                    <a:pt x="2029" y="1297"/>
                  </a:lnTo>
                  <a:lnTo>
                    <a:pt x="1912" y="1363"/>
                  </a:lnTo>
                  <a:lnTo>
                    <a:pt x="1779" y="1380"/>
                  </a:lnTo>
                  <a:lnTo>
                    <a:pt x="1646" y="1380"/>
                  </a:lnTo>
                  <a:lnTo>
                    <a:pt x="1513" y="1330"/>
                  </a:lnTo>
                  <a:lnTo>
                    <a:pt x="965" y="1031"/>
                  </a:lnTo>
                  <a:lnTo>
                    <a:pt x="1" y="2843"/>
                  </a:lnTo>
                  <a:lnTo>
                    <a:pt x="549" y="3142"/>
                  </a:lnTo>
                  <a:lnTo>
                    <a:pt x="666" y="3225"/>
                  </a:lnTo>
                  <a:lnTo>
                    <a:pt x="749" y="3325"/>
                  </a:lnTo>
                  <a:lnTo>
                    <a:pt x="799" y="3441"/>
                  </a:lnTo>
                  <a:lnTo>
                    <a:pt x="815" y="3591"/>
                  </a:lnTo>
                  <a:lnTo>
                    <a:pt x="815" y="3890"/>
                  </a:lnTo>
                  <a:lnTo>
                    <a:pt x="799" y="4023"/>
                  </a:lnTo>
                  <a:lnTo>
                    <a:pt x="765" y="4156"/>
                  </a:lnTo>
                  <a:lnTo>
                    <a:pt x="682" y="4256"/>
                  </a:lnTo>
                  <a:lnTo>
                    <a:pt x="583" y="4339"/>
                  </a:lnTo>
                  <a:lnTo>
                    <a:pt x="51" y="4671"/>
                  </a:lnTo>
                  <a:lnTo>
                    <a:pt x="1131" y="6416"/>
                  </a:lnTo>
                  <a:lnTo>
                    <a:pt x="1663" y="6084"/>
                  </a:lnTo>
                  <a:lnTo>
                    <a:pt x="1779" y="6017"/>
                  </a:lnTo>
                  <a:lnTo>
                    <a:pt x="1912" y="6001"/>
                  </a:lnTo>
                  <a:lnTo>
                    <a:pt x="2045" y="6017"/>
                  </a:lnTo>
                  <a:lnTo>
                    <a:pt x="2162" y="6084"/>
                  </a:lnTo>
                  <a:lnTo>
                    <a:pt x="2295" y="6150"/>
                  </a:lnTo>
                  <a:lnTo>
                    <a:pt x="2428" y="6217"/>
                  </a:lnTo>
                  <a:lnTo>
                    <a:pt x="2544" y="6283"/>
                  </a:lnTo>
                  <a:lnTo>
                    <a:pt x="2644" y="6383"/>
                  </a:lnTo>
                  <a:lnTo>
                    <a:pt x="2694" y="6516"/>
                  </a:lnTo>
                  <a:lnTo>
                    <a:pt x="2727" y="6649"/>
                  </a:lnTo>
                  <a:lnTo>
                    <a:pt x="2743" y="7264"/>
                  </a:lnTo>
                  <a:lnTo>
                    <a:pt x="4771" y="7197"/>
                  </a:lnTo>
                  <a:lnTo>
                    <a:pt x="4755" y="6582"/>
                  </a:lnTo>
                  <a:lnTo>
                    <a:pt x="4771" y="6450"/>
                  </a:lnTo>
                  <a:lnTo>
                    <a:pt x="4821" y="6317"/>
                  </a:lnTo>
                  <a:lnTo>
                    <a:pt x="4904" y="6217"/>
                  </a:lnTo>
                  <a:lnTo>
                    <a:pt x="5020" y="6134"/>
                  </a:lnTo>
                  <a:lnTo>
                    <a:pt x="5270" y="5984"/>
                  </a:lnTo>
                  <a:lnTo>
                    <a:pt x="5403" y="5918"/>
                  </a:lnTo>
                  <a:lnTo>
                    <a:pt x="5519" y="5884"/>
                  </a:lnTo>
                  <a:lnTo>
                    <a:pt x="5652" y="5901"/>
                  </a:lnTo>
                  <a:lnTo>
                    <a:pt x="5785" y="5951"/>
                  </a:lnTo>
                  <a:lnTo>
                    <a:pt x="6334" y="6250"/>
                  </a:lnTo>
                  <a:lnTo>
                    <a:pt x="7298" y="4422"/>
                  </a:lnTo>
                  <a:lnTo>
                    <a:pt x="6749" y="4139"/>
                  </a:lnTo>
                  <a:lnTo>
                    <a:pt x="6699" y="4089"/>
                  </a:lnTo>
                  <a:lnTo>
                    <a:pt x="6633" y="4056"/>
                  </a:lnTo>
                  <a:lnTo>
                    <a:pt x="6550" y="3940"/>
                  </a:lnTo>
                  <a:lnTo>
                    <a:pt x="6516" y="3823"/>
                  </a:lnTo>
                  <a:lnTo>
                    <a:pt x="6500" y="3757"/>
                  </a:lnTo>
                  <a:lnTo>
                    <a:pt x="6500" y="3674"/>
                  </a:lnTo>
                  <a:lnTo>
                    <a:pt x="6483" y="3375"/>
                  </a:lnTo>
                  <a:lnTo>
                    <a:pt x="6500" y="3242"/>
                  </a:lnTo>
                  <a:lnTo>
                    <a:pt x="6533" y="3125"/>
                  </a:lnTo>
                  <a:lnTo>
                    <a:pt x="6616" y="3009"/>
                  </a:lnTo>
                  <a:lnTo>
                    <a:pt x="6716" y="2926"/>
                  </a:lnTo>
                  <a:lnTo>
                    <a:pt x="7248" y="2593"/>
                  </a:lnTo>
                  <a:lnTo>
                    <a:pt x="6167" y="865"/>
                  </a:lnTo>
                  <a:lnTo>
                    <a:pt x="5635" y="1197"/>
                  </a:lnTo>
                  <a:lnTo>
                    <a:pt x="5519" y="1247"/>
                  </a:lnTo>
                  <a:lnTo>
                    <a:pt x="5386" y="1264"/>
                  </a:lnTo>
                  <a:lnTo>
                    <a:pt x="5253" y="1247"/>
                  </a:lnTo>
                  <a:lnTo>
                    <a:pt x="5137" y="1197"/>
                  </a:lnTo>
                  <a:lnTo>
                    <a:pt x="5004" y="1114"/>
                  </a:lnTo>
                  <a:lnTo>
                    <a:pt x="4871" y="1048"/>
                  </a:lnTo>
                  <a:lnTo>
                    <a:pt x="4755" y="981"/>
                  </a:lnTo>
                  <a:lnTo>
                    <a:pt x="4655" y="881"/>
                  </a:lnTo>
                  <a:lnTo>
                    <a:pt x="4605" y="765"/>
                  </a:lnTo>
                  <a:lnTo>
                    <a:pt x="4572" y="632"/>
                  </a:lnTo>
                  <a:lnTo>
                    <a:pt x="455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41"/>
            <p:cNvSpPr/>
            <p:nvPr/>
          </p:nvSpPr>
          <p:spPr>
            <a:xfrm>
              <a:off x="4033950" y="2580525"/>
              <a:ext cx="125925" cy="127175"/>
            </a:xfrm>
            <a:custGeom>
              <a:rect b="b" l="l" r="r" t="t"/>
              <a:pathLst>
                <a:path extrusionOk="0" h="5087" w="5037">
                  <a:moveTo>
                    <a:pt x="2644" y="1364"/>
                  </a:moveTo>
                  <a:lnTo>
                    <a:pt x="2760" y="1380"/>
                  </a:lnTo>
                  <a:lnTo>
                    <a:pt x="2876" y="1413"/>
                  </a:lnTo>
                  <a:lnTo>
                    <a:pt x="2976" y="1447"/>
                  </a:lnTo>
                  <a:lnTo>
                    <a:pt x="3076" y="1496"/>
                  </a:lnTo>
                  <a:lnTo>
                    <a:pt x="3175" y="1563"/>
                  </a:lnTo>
                  <a:lnTo>
                    <a:pt x="3275" y="1629"/>
                  </a:lnTo>
                  <a:lnTo>
                    <a:pt x="3358" y="1713"/>
                  </a:lnTo>
                  <a:lnTo>
                    <a:pt x="3425" y="1796"/>
                  </a:lnTo>
                  <a:lnTo>
                    <a:pt x="3491" y="1879"/>
                  </a:lnTo>
                  <a:lnTo>
                    <a:pt x="3558" y="1978"/>
                  </a:lnTo>
                  <a:lnTo>
                    <a:pt x="3608" y="2078"/>
                  </a:lnTo>
                  <a:lnTo>
                    <a:pt x="3641" y="2178"/>
                  </a:lnTo>
                  <a:lnTo>
                    <a:pt x="3674" y="2294"/>
                  </a:lnTo>
                  <a:lnTo>
                    <a:pt x="3691" y="2411"/>
                  </a:lnTo>
                  <a:lnTo>
                    <a:pt x="3691" y="2527"/>
                  </a:lnTo>
                  <a:lnTo>
                    <a:pt x="3691" y="2660"/>
                  </a:lnTo>
                  <a:lnTo>
                    <a:pt x="3674" y="2776"/>
                  </a:lnTo>
                  <a:lnTo>
                    <a:pt x="3641" y="2876"/>
                  </a:lnTo>
                  <a:lnTo>
                    <a:pt x="3608" y="2992"/>
                  </a:lnTo>
                  <a:lnTo>
                    <a:pt x="3558" y="3092"/>
                  </a:lnTo>
                  <a:lnTo>
                    <a:pt x="3491" y="3192"/>
                  </a:lnTo>
                  <a:lnTo>
                    <a:pt x="3425" y="3275"/>
                  </a:lnTo>
                  <a:lnTo>
                    <a:pt x="3358" y="3358"/>
                  </a:lnTo>
                  <a:lnTo>
                    <a:pt x="3275" y="3441"/>
                  </a:lnTo>
                  <a:lnTo>
                    <a:pt x="3175" y="3508"/>
                  </a:lnTo>
                  <a:lnTo>
                    <a:pt x="3076" y="3574"/>
                  </a:lnTo>
                  <a:lnTo>
                    <a:pt x="2976" y="3624"/>
                  </a:lnTo>
                  <a:lnTo>
                    <a:pt x="2876" y="3657"/>
                  </a:lnTo>
                  <a:lnTo>
                    <a:pt x="2760" y="3690"/>
                  </a:lnTo>
                  <a:lnTo>
                    <a:pt x="2644" y="3707"/>
                  </a:lnTo>
                  <a:lnTo>
                    <a:pt x="2394" y="3707"/>
                  </a:lnTo>
                  <a:lnTo>
                    <a:pt x="2278" y="3690"/>
                  </a:lnTo>
                  <a:lnTo>
                    <a:pt x="2178" y="3657"/>
                  </a:lnTo>
                  <a:lnTo>
                    <a:pt x="2062" y="3624"/>
                  </a:lnTo>
                  <a:lnTo>
                    <a:pt x="1962" y="3574"/>
                  </a:lnTo>
                  <a:lnTo>
                    <a:pt x="1862" y="3508"/>
                  </a:lnTo>
                  <a:lnTo>
                    <a:pt x="1779" y="3441"/>
                  </a:lnTo>
                  <a:lnTo>
                    <a:pt x="1696" y="3358"/>
                  </a:lnTo>
                  <a:lnTo>
                    <a:pt x="1613" y="3275"/>
                  </a:lnTo>
                  <a:lnTo>
                    <a:pt x="1547" y="3192"/>
                  </a:lnTo>
                  <a:lnTo>
                    <a:pt x="1497" y="3092"/>
                  </a:lnTo>
                  <a:lnTo>
                    <a:pt x="1447" y="2992"/>
                  </a:lnTo>
                  <a:lnTo>
                    <a:pt x="1397" y="2876"/>
                  </a:lnTo>
                  <a:lnTo>
                    <a:pt x="1364" y="2776"/>
                  </a:lnTo>
                  <a:lnTo>
                    <a:pt x="1347" y="2660"/>
                  </a:lnTo>
                  <a:lnTo>
                    <a:pt x="1347" y="2527"/>
                  </a:lnTo>
                  <a:lnTo>
                    <a:pt x="1347" y="2411"/>
                  </a:lnTo>
                  <a:lnTo>
                    <a:pt x="1364" y="2294"/>
                  </a:lnTo>
                  <a:lnTo>
                    <a:pt x="1397" y="2178"/>
                  </a:lnTo>
                  <a:lnTo>
                    <a:pt x="1447" y="2078"/>
                  </a:lnTo>
                  <a:lnTo>
                    <a:pt x="1497" y="1978"/>
                  </a:lnTo>
                  <a:lnTo>
                    <a:pt x="1547" y="1879"/>
                  </a:lnTo>
                  <a:lnTo>
                    <a:pt x="1613" y="1796"/>
                  </a:lnTo>
                  <a:lnTo>
                    <a:pt x="1696" y="1713"/>
                  </a:lnTo>
                  <a:lnTo>
                    <a:pt x="1779" y="1629"/>
                  </a:lnTo>
                  <a:lnTo>
                    <a:pt x="1862" y="1563"/>
                  </a:lnTo>
                  <a:lnTo>
                    <a:pt x="1962" y="1496"/>
                  </a:lnTo>
                  <a:lnTo>
                    <a:pt x="2062" y="1447"/>
                  </a:lnTo>
                  <a:lnTo>
                    <a:pt x="2178" y="1413"/>
                  </a:lnTo>
                  <a:lnTo>
                    <a:pt x="2278" y="1380"/>
                  </a:lnTo>
                  <a:lnTo>
                    <a:pt x="2394" y="1364"/>
                  </a:lnTo>
                  <a:close/>
                  <a:moveTo>
                    <a:pt x="1879" y="1"/>
                  </a:moveTo>
                  <a:lnTo>
                    <a:pt x="632" y="715"/>
                  </a:lnTo>
                  <a:lnTo>
                    <a:pt x="865" y="1098"/>
                  </a:lnTo>
                  <a:lnTo>
                    <a:pt x="898" y="1181"/>
                  </a:lnTo>
                  <a:lnTo>
                    <a:pt x="898" y="1264"/>
                  </a:lnTo>
                  <a:lnTo>
                    <a:pt x="882" y="1364"/>
                  </a:lnTo>
                  <a:lnTo>
                    <a:pt x="848" y="1447"/>
                  </a:lnTo>
                  <a:lnTo>
                    <a:pt x="749" y="1629"/>
                  </a:lnTo>
                  <a:lnTo>
                    <a:pt x="682" y="1713"/>
                  </a:lnTo>
                  <a:lnTo>
                    <a:pt x="616" y="1762"/>
                  </a:lnTo>
                  <a:lnTo>
                    <a:pt x="533" y="1812"/>
                  </a:lnTo>
                  <a:lnTo>
                    <a:pt x="433" y="1829"/>
                  </a:lnTo>
                  <a:lnTo>
                    <a:pt x="1" y="1829"/>
                  </a:lnTo>
                  <a:lnTo>
                    <a:pt x="1" y="3258"/>
                  </a:lnTo>
                  <a:lnTo>
                    <a:pt x="433" y="3258"/>
                  </a:lnTo>
                  <a:lnTo>
                    <a:pt x="533" y="3275"/>
                  </a:lnTo>
                  <a:lnTo>
                    <a:pt x="616" y="3308"/>
                  </a:lnTo>
                  <a:lnTo>
                    <a:pt x="682" y="3358"/>
                  </a:lnTo>
                  <a:lnTo>
                    <a:pt x="749" y="3441"/>
                  </a:lnTo>
                  <a:lnTo>
                    <a:pt x="848" y="3624"/>
                  </a:lnTo>
                  <a:lnTo>
                    <a:pt x="882" y="3707"/>
                  </a:lnTo>
                  <a:lnTo>
                    <a:pt x="898" y="3807"/>
                  </a:lnTo>
                  <a:lnTo>
                    <a:pt x="898" y="3890"/>
                  </a:lnTo>
                  <a:lnTo>
                    <a:pt x="865" y="3990"/>
                  </a:lnTo>
                  <a:lnTo>
                    <a:pt x="632" y="4372"/>
                  </a:lnTo>
                  <a:lnTo>
                    <a:pt x="1879" y="5087"/>
                  </a:lnTo>
                  <a:lnTo>
                    <a:pt x="2095" y="4704"/>
                  </a:lnTo>
                  <a:lnTo>
                    <a:pt x="2162" y="4621"/>
                  </a:lnTo>
                  <a:lnTo>
                    <a:pt x="2228" y="4571"/>
                  </a:lnTo>
                  <a:lnTo>
                    <a:pt x="2328" y="4538"/>
                  </a:lnTo>
                  <a:lnTo>
                    <a:pt x="2727" y="4538"/>
                  </a:lnTo>
                  <a:lnTo>
                    <a:pt x="2810" y="4571"/>
                  </a:lnTo>
                  <a:lnTo>
                    <a:pt x="2876" y="4621"/>
                  </a:lnTo>
                  <a:lnTo>
                    <a:pt x="2943" y="4704"/>
                  </a:lnTo>
                  <a:lnTo>
                    <a:pt x="3175" y="5087"/>
                  </a:lnTo>
                  <a:lnTo>
                    <a:pt x="4405" y="4372"/>
                  </a:lnTo>
                  <a:lnTo>
                    <a:pt x="4189" y="3990"/>
                  </a:lnTo>
                  <a:lnTo>
                    <a:pt x="4139" y="3890"/>
                  </a:lnTo>
                  <a:lnTo>
                    <a:pt x="4139" y="3807"/>
                  </a:lnTo>
                  <a:lnTo>
                    <a:pt x="4139" y="3707"/>
                  </a:lnTo>
                  <a:lnTo>
                    <a:pt x="4189" y="3624"/>
                  </a:lnTo>
                  <a:lnTo>
                    <a:pt x="4289" y="3441"/>
                  </a:lnTo>
                  <a:lnTo>
                    <a:pt x="4339" y="3358"/>
                  </a:lnTo>
                  <a:lnTo>
                    <a:pt x="4422" y="3308"/>
                  </a:lnTo>
                  <a:lnTo>
                    <a:pt x="4505" y="3275"/>
                  </a:lnTo>
                  <a:lnTo>
                    <a:pt x="4588" y="3258"/>
                  </a:lnTo>
                  <a:lnTo>
                    <a:pt x="5037" y="3258"/>
                  </a:lnTo>
                  <a:lnTo>
                    <a:pt x="5037" y="1829"/>
                  </a:lnTo>
                  <a:lnTo>
                    <a:pt x="4588" y="1829"/>
                  </a:lnTo>
                  <a:lnTo>
                    <a:pt x="4505" y="1812"/>
                  </a:lnTo>
                  <a:lnTo>
                    <a:pt x="4422" y="1762"/>
                  </a:lnTo>
                  <a:lnTo>
                    <a:pt x="4339" y="1713"/>
                  </a:lnTo>
                  <a:lnTo>
                    <a:pt x="4289" y="1629"/>
                  </a:lnTo>
                  <a:lnTo>
                    <a:pt x="4189" y="1447"/>
                  </a:lnTo>
                  <a:lnTo>
                    <a:pt x="4139" y="1364"/>
                  </a:lnTo>
                  <a:lnTo>
                    <a:pt x="4139" y="1264"/>
                  </a:lnTo>
                  <a:lnTo>
                    <a:pt x="4139" y="1181"/>
                  </a:lnTo>
                  <a:lnTo>
                    <a:pt x="4189" y="1098"/>
                  </a:lnTo>
                  <a:lnTo>
                    <a:pt x="4405" y="715"/>
                  </a:lnTo>
                  <a:lnTo>
                    <a:pt x="3175" y="1"/>
                  </a:lnTo>
                  <a:lnTo>
                    <a:pt x="2943" y="383"/>
                  </a:lnTo>
                  <a:lnTo>
                    <a:pt x="2893" y="449"/>
                  </a:lnTo>
                  <a:lnTo>
                    <a:pt x="2810" y="499"/>
                  </a:lnTo>
                  <a:lnTo>
                    <a:pt x="2727" y="532"/>
                  </a:lnTo>
                  <a:lnTo>
                    <a:pt x="2627" y="549"/>
                  </a:lnTo>
                  <a:lnTo>
                    <a:pt x="2427" y="549"/>
                  </a:lnTo>
                  <a:lnTo>
                    <a:pt x="2328" y="532"/>
                  </a:lnTo>
                  <a:lnTo>
                    <a:pt x="2245" y="499"/>
                  </a:lnTo>
                  <a:lnTo>
                    <a:pt x="2162" y="449"/>
                  </a:lnTo>
                  <a:lnTo>
                    <a:pt x="2095" y="366"/>
                  </a:lnTo>
                  <a:lnTo>
                    <a:pt x="18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41"/>
            <p:cNvSpPr/>
            <p:nvPr/>
          </p:nvSpPr>
          <p:spPr>
            <a:xfrm>
              <a:off x="6930175" y="1911125"/>
              <a:ext cx="127175" cy="125500"/>
            </a:xfrm>
            <a:custGeom>
              <a:rect b="b" l="l" r="r" t="t"/>
              <a:pathLst>
                <a:path extrusionOk="0" h="5020" w="5087">
                  <a:moveTo>
                    <a:pt x="2677" y="1346"/>
                  </a:moveTo>
                  <a:lnTo>
                    <a:pt x="2793" y="1363"/>
                  </a:lnTo>
                  <a:lnTo>
                    <a:pt x="2910" y="1396"/>
                  </a:lnTo>
                  <a:lnTo>
                    <a:pt x="3009" y="1446"/>
                  </a:lnTo>
                  <a:lnTo>
                    <a:pt x="3126" y="1496"/>
                  </a:lnTo>
                  <a:lnTo>
                    <a:pt x="3209" y="1546"/>
                  </a:lnTo>
                  <a:lnTo>
                    <a:pt x="3308" y="1612"/>
                  </a:lnTo>
                  <a:lnTo>
                    <a:pt x="3392" y="1695"/>
                  </a:lnTo>
                  <a:lnTo>
                    <a:pt x="3458" y="1779"/>
                  </a:lnTo>
                  <a:lnTo>
                    <a:pt x="3525" y="1862"/>
                  </a:lnTo>
                  <a:lnTo>
                    <a:pt x="3591" y="1961"/>
                  </a:lnTo>
                  <a:lnTo>
                    <a:pt x="3641" y="2061"/>
                  </a:lnTo>
                  <a:lnTo>
                    <a:pt x="3674" y="2177"/>
                  </a:lnTo>
                  <a:lnTo>
                    <a:pt x="3707" y="2277"/>
                  </a:lnTo>
                  <a:lnTo>
                    <a:pt x="3724" y="2394"/>
                  </a:lnTo>
                  <a:lnTo>
                    <a:pt x="3724" y="2526"/>
                  </a:lnTo>
                  <a:lnTo>
                    <a:pt x="3724" y="2643"/>
                  </a:lnTo>
                  <a:lnTo>
                    <a:pt x="3707" y="2759"/>
                  </a:lnTo>
                  <a:lnTo>
                    <a:pt x="3674" y="2876"/>
                  </a:lnTo>
                  <a:lnTo>
                    <a:pt x="3641" y="2975"/>
                  </a:lnTo>
                  <a:lnTo>
                    <a:pt x="3591" y="3075"/>
                  </a:lnTo>
                  <a:lnTo>
                    <a:pt x="3525" y="3175"/>
                  </a:lnTo>
                  <a:lnTo>
                    <a:pt x="3458" y="3274"/>
                  </a:lnTo>
                  <a:lnTo>
                    <a:pt x="3375" y="3358"/>
                  </a:lnTo>
                  <a:lnTo>
                    <a:pt x="3292" y="3424"/>
                  </a:lnTo>
                  <a:lnTo>
                    <a:pt x="3209" y="3490"/>
                  </a:lnTo>
                  <a:lnTo>
                    <a:pt x="3109" y="3557"/>
                  </a:lnTo>
                  <a:lnTo>
                    <a:pt x="3009" y="3607"/>
                  </a:lnTo>
                  <a:lnTo>
                    <a:pt x="2893" y="3640"/>
                  </a:lnTo>
                  <a:lnTo>
                    <a:pt x="2793" y="3673"/>
                  </a:lnTo>
                  <a:lnTo>
                    <a:pt x="2660" y="3690"/>
                  </a:lnTo>
                  <a:lnTo>
                    <a:pt x="2428" y="3690"/>
                  </a:lnTo>
                  <a:lnTo>
                    <a:pt x="2311" y="3673"/>
                  </a:lnTo>
                  <a:lnTo>
                    <a:pt x="2195" y="3640"/>
                  </a:lnTo>
                  <a:lnTo>
                    <a:pt x="2079" y="3590"/>
                  </a:lnTo>
                  <a:lnTo>
                    <a:pt x="1979" y="3540"/>
                  </a:lnTo>
                  <a:lnTo>
                    <a:pt x="1879" y="3490"/>
                  </a:lnTo>
                  <a:lnTo>
                    <a:pt x="1796" y="3424"/>
                  </a:lnTo>
                  <a:lnTo>
                    <a:pt x="1713" y="3341"/>
                  </a:lnTo>
                  <a:lnTo>
                    <a:pt x="1646" y="3258"/>
                  </a:lnTo>
                  <a:lnTo>
                    <a:pt x="1580" y="3158"/>
                  </a:lnTo>
                  <a:lnTo>
                    <a:pt x="1513" y="3075"/>
                  </a:lnTo>
                  <a:lnTo>
                    <a:pt x="1464" y="2959"/>
                  </a:lnTo>
                  <a:lnTo>
                    <a:pt x="1430" y="2859"/>
                  </a:lnTo>
                  <a:lnTo>
                    <a:pt x="1397" y="2743"/>
                  </a:lnTo>
                  <a:lnTo>
                    <a:pt x="1380" y="2626"/>
                  </a:lnTo>
                  <a:lnTo>
                    <a:pt x="1380" y="2510"/>
                  </a:lnTo>
                  <a:lnTo>
                    <a:pt x="1380" y="2394"/>
                  </a:lnTo>
                  <a:lnTo>
                    <a:pt x="1397" y="2277"/>
                  </a:lnTo>
                  <a:lnTo>
                    <a:pt x="1430" y="2161"/>
                  </a:lnTo>
                  <a:lnTo>
                    <a:pt x="1480" y="2044"/>
                  </a:lnTo>
                  <a:lnTo>
                    <a:pt x="1530" y="1945"/>
                  </a:lnTo>
                  <a:lnTo>
                    <a:pt x="1580" y="1845"/>
                  </a:lnTo>
                  <a:lnTo>
                    <a:pt x="1646" y="1762"/>
                  </a:lnTo>
                  <a:lnTo>
                    <a:pt x="1729" y="1679"/>
                  </a:lnTo>
                  <a:lnTo>
                    <a:pt x="1813" y="1612"/>
                  </a:lnTo>
                  <a:lnTo>
                    <a:pt x="1912" y="1546"/>
                  </a:lnTo>
                  <a:lnTo>
                    <a:pt x="1995" y="1479"/>
                  </a:lnTo>
                  <a:lnTo>
                    <a:pt x="2112" y="1429"/>
                  </a:lnTo>
                  <a:lnTo>
                    <a:pt x="2211" y="1396"/>
                  </a:lnTo>
                  <a:lnTo>
                    <a:pt x="2328" y="1363"/>
                  </a:lnTo>
                  <a:lnTo>
                    <a:pt x="2444" y="1346"/>
                  </a:lnTo>
                  <a:close/>
                  <a:moveTo>
                    <a:pt x="1829" y="0"/>
                  </a:moveTo>
                  <a:lnTo>
                    <a:pt x="1829" y="432"/>
                  </a:lnTo>
                  <a:lnTo>
                    <a:pt x="1813" y="532"/>
                  </a:lnTo>
                  <a:lnTo>
                    <a:pt x="1779" y="615"/>
                  </a:lnTo>
                  <a:lnTo>
                    <a:pt x="1713" y="682"/>
                  </a:lnTo>
                  <a:lnTo>
                    <a:pt x="1630" y="731"/>
                  </a:lnTo>
                  <a:lnTo>
                    <a:pt x="1447" y="848"/>
                  </a:lnTo>
                  <a:lnTo>
                    <a:pt x="1364" y="881"/>
                  </a:lnTo>
                  <a:lnTo>
                    <a:pt x="1281" y="898"/>
                  </a:lnTo>
                  <a:lnTo>
                    <a:pt x="1181" y="881"/>
                  </a:lnTo>
                  <a:lnTo>
                    <a:pt x="1098" y="848"/>
                  </a:lnTo>
                  <a:lnTo>
                    <a:pt x="716" y="615"/>
                  </a:lnTo>
                  <a:lnTo>
                    <a:pt x="1" y="1862"/>
                  </a:lnTo>
                  <a:lnTo>
                    <a:pt x="383" y="2094"/>
                  </a:lnTo>
                  <a:lnTo>
                    <a:pt x="450" y="2144"/>
                  </a:lnTo>
                  <a:lnTo>
                    <a:pt x="516" y="2227"/>
                  </a:lnTo>
                  <a:lnTo>
                    <a:pt x="533" y="2310"/>
                  </a:lnTo>
                  <a:lnTo>
                    <a:pt x="549" y="2410"/>
                  </a:lnTo>
                  <a:lnTo>
                    <a:pt x="549" y="2510"/>
                  </a:lnTo>
                  <a:lnTo>
                    <a:pt x="549" y="2610"/>
                  </a:lnTo>
                  <a:lnTo>
                    <a:pt x="533" y="2709"/>
                  </a:lnTo>
                  <a:lnTo>
                    <a:pt x="516" y="2792"/>
                  </a:lnTo>
                  <a:lnTo>
                    <a:pt x="450" y="2876"/>
                  </a:lnTo>
                  <a:lnTo>
                    <a:pt x="383" y="2925"/>
                  </a:lnTo>
                  <a:lnTo>
                    <a:pt x="1" y="3158"/>
                  </a:lnTo>
                  <a:lnTo>
                    <a:pt x="716" y="4405"/>
                  </a:lnTo>
                  <a:lnTo>
                    <a:pt x="1098" y="4172"/>
                  </a:lnTo>
                  <a:lnTo>
                    <a:pt x="1181" y="4139"/>
                  </a:lnTo>
                  <a:lnTo>
                    <a:pt x="1281" y="4122"/>
                  </a:lnTo>
                  <a:lnTo>
                    <a:pt x="1364" y="4139"/>
                  </a:lnTo>
                  <a:lnTo>
                    <a:pt x="1447" y="4172"/>
                  </a:lnTo>
                  <a:lnTo>
                    <a:pt x="1630" y="4288"/>
                  </a:lnTo>
                  <a:lnTo>
                    <a:pt x="1713" y="4338"/>
                  </a:lnTo>
                  <a:lnTo>
                    <a:pt x="1779" y="4405"/>
                  </a:lnTo>
                  <a:lnTo>
                    <a:pt x="1813" y="4488"/>
                  </a:lnTo>
                  <a:lnTo>
                    <a:pt x="1829" y="4587"/>
                  </a:lnTo>
                  <a:lnTo>
                    <a:pt x="1829" y="5020"/>
                  </a:lnTo>
                  <a:lnTo>
                    <a:pt x="3259" y="5020"/>
                  </a:lnTo>
                  <a:lnTo>
                    <a:pt x="3259" y="4621"/>
                  </a:lnTo>
                  <a:lnTo>
                    <a:pt x="3275" y="4521"/>
                  </a:lnTo>
                  <a:lnTo>
                    <a:pt x="3308" y="4438"/>
                  </a:lnTo>
                  <a:lnTo>
                    <a:pt x="3375" y="4371"/>
                  </a:lnTo>
                  <a:lnTo>
                    <a:pt x="3441" y="4322"/>
                  </a:lnTo>
                  <a:lnTo>
                    <a:pt x="3624" y="4205"/>
                  </a:lnTo>
                  <a:lnTo>
                    <a:pt x="3724" y="4172"/>
                  </a:lnTo>
                  <a:lnTo>
                    <a:pt x="3807" y="4155"/>
                  </a:lnTo>
                  <a:lnTo>
                    <a:pt x="3907" y="4172"/>
                  </a:lnTo>
                  <a:lnTo>
                    <a:pt x="3990" y="4205"/>
                  </a:lnTo>
                  <a:lnTo>
                    <a:pt x="4372" y="4438"/>
                  </a:lnTo>
                  <a:lnTo>
                    <a:pt x="5087" y="3191"/>
                  </a:lnTo>
                  <a:lnTo>
                    <a:pt x="4705" y="2942"/>
                  </a:lnTo>
                  <a:lnTo>
                    <a:pt x="4638" y="2876"/>
                  </a:lnTo>
                  <a:lnTo>
                    <a:pt x="4572" y="2809"/>
                  </a:lnTo>
                  <a:lnTo>
                    <a:pt x="4538" y="2726"/>
                  </a:lnTo>
                  <a:lnTo>
                    <a:pt x="4538" y="2626"/>
                  </a:lnTo>
                  <a:lnTo>
                    <a:pt x="4538" y="2526"/>
                  </a:lnTo>
                  <a:lnTo>
                    <a:pt x="4538" y="2410"/>
                  </a:lnTo>
                  <a:lnTo>
                    <a:pt x="4538" y="2327"/>
                  </a:lnTo>
                  <a:lnTo>
                    <a:pt x="4572" y="2227"/>
                  </a:lnTo>
                  <a:lnTo>
                    <a:pt x="4638" y="2161"/>
                  </a:lnTo>
                  <a:lnTo>
                    <a:pt x="4705" y="2094"/>
                  </a:lnTo>
                  <a:lnTo>
                    <a:pt x="5087" y="1878"/>
                  </a:lnTo>
                  <a:lnTo>
                    <a:pt x="4372" y="632"/>
                  </a:lnTo>
                  <a:lnTo>
                    <a:pt x="3990" y="864"/>
                  </a:lnTo>
                  <a:lnTo>
                    <a:pt x="3907" y="898"/>
                  </a:lnTo>
                  <a:lnTo>
                    <a:pt x="3807" y="914"/>
                  </a:lnTo>
                  <a:lnTo>
                    <a:pt x="3724" y="898"/>
                  </a:lnTo>
                  <a:lnTo>
                    <a:pt x="3624" y="864"/>
                  </a:lnTo>
                  <a:lnTo>
                    <a:pt x="3441" y="748"/>
                  </a:lnTo>
                  <a:lnTo>
                    <a:pt x="3375" y="698"/>
                  </a:lnTo>
                  <a:lnTo>
                    <a:pt x="3308" y="632"/>
                  </a:lnTo>
                  <a:lnTo>
                    <a:pt x="3275" y="532"/>
                  </a:lnTo>
                  <a:lnTo>
                    <a:pt x="3259" y="449"/>
                  </a:lnTo>
                  <a:lnTo>
                    <a:pt x="32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41"/>
            <p:cNvSpPr/>
            <p:nvPr/>
          </p:nvSpPr>
          <p:spPr>
            <a:xfrm>
              <a:off x="7079350" y="3057125"/>
              <a:ext cx="7100" cy="7100"/>
            </a:xfrm>
            <a:custGeom>
              <a:rect b="b" l="l" r="r" t="t"/>
              <a:pathLst>
                <a:path extrusionOk="0" h="284" w="284">
                  <a:moveTo>
                    <a:pt x="101" y="1"/>
                  </a:moveTo>
                  <a:lnTo>
                    <a:pt x="101" y="101"/>
                  </a:lnTo>
                  <a:lnTo>
                    <a:pt x="1" y="101"/>
                  </a:lnTo>
                  <a:lnTo>
                    <a:pt x="1" y="283"/>
                  </a:lnTo>
                  <a:lnTo>
                    <a:pt x="283" y="283"/>
                  </a:lnTo>
                  <a:lnTo>
                    <a:pt x="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41"/>
            <p:cNvSpPr/>
            <p:nvPr/>
          </p:nvSpPr>
          <p:spPr>
            <a:xfrm>
              <a:off x="6770625" y="3059625"/>
              <a:ext cx="299625" cy="4600"/>
            </a:xfrm>
            <a:custGeom>
              <a:rect b="b" l="l" r="r" t="t"/>
              <a:pathLst>
                <a:path extrusionOk="0" h="184" w="11985">
                  <a:moveTo>
                    <a:pt x="0" y="1"/>
                  </a:moveTo>
                  <a:lnTo>
                    <a:pt x="0" y="183"/>
                  </a:lnTo>
                  <a:lnTo>
                    <a:pt x="366" y="183"/>
                  </a:lnTo>
                  <a:lnTo>
                    <a:pt x="366" y="1"/>
                  </a:lnTo>
                  <a:close/>
                  <a:moveTo>
                    <a:pt x="732" y="1"/>
                  </a:moveTo>
                  <a:lnTo>
                    <a:pt x="732" y="183"/>
                  </a:lnTo>
                  <a:lnTo>
                    <a:pt x="1097" y="183"/>
                  </a:lnTo>
                  <a:lnTo>
                    <a:pt x="1097" y="1"/>
                  </a:lnTo>
                  <a:close/>
                  <a:moveTo>
                    <a:pt x="1463" y="1"/>
                  </a:moveTo>
                  <a:lnTo>
                    <a:pt x="1463" y="183"/>
                  </a:lnTo>
                  <a:lnTo>
                    <a:pt x="1829" y="183"/>
                  </a:lnTo>
                  <a:lnTo>
                    <a:pt x="1829" y="1"/>
                  </a:lnTo>
                  <a:close/>
                  <a:moveTo>
                    <a:pt x="2178" y="1"/>
                  </a:moveTo>
                  <a:lnTo>
                    <a:pt x="2178" y="183"/>
                  </a:lnTo>
                  <a:lnTo>
                    <a:pt x="2543" y="183"/>
                  </a:lnTo>
                  <a:lnTo>
                    <a:pt x="2543" y="1"/>
                  </a:lnTo>
                  <a:close/>
                  <a:moveTo>
                    <a:pt x="2909" y="1"/>
                  </a:moveTo>
                  <a:lnTo>
                    <a:pt x="2909" y="183"/>
                  </a:lnTo>
                  <a:lnTo>
                    <a:pt x="3275" y="183"/>
                  </a:lnTo>
                  <a:lnTo>
                    <a:pt x="3275" y="1"/>
                  </a:lnTo>
                  <a:close/>
                  <a:moveTo>
                    <a:pt x="3640" y="1"/>
                  </a:moveTo>
                  <a:lnTo>
                    <a:pt x="3640" y="183"/>
                  </a:lnTo>
                  <a:lnTo>
                    <a:pt x="4006" y="183"/>
                  </a:lnTo>
                  <a:lnTo>
                    <a:pt x="4006" y="1"/>
                  </a:lnTo>
                  <a:close/>
                  <a:moveTo>
                    <a:pt x="4372" y="1"/>
                  </a:moveTo>
                  <a:lnTo>
                    <a:pt x="4372" y="183"/>
                  </a:lnTo>
                  <a:lnTo>
                    <a:pt x="4721" y="183"/>
                  </a:lnTo>
                  <a:lnTo>
                    <a:pt x="4721" y="1"/>
                  </a:lnTo>
                  <a:close/>
                  <a:moveTo>
                    <a:pt x="5086" y="1"/>
                  </a:moveTo>
                  <a:lnTo>
                    <a:pt x="5086" y="183"/>
                  </a:lnTo>
                  <a:lnTo>
                    <a:pt x="5452" y="183"/>
                  </a:lnTo>
                  <a:lnTo>
                    <a:pt x="5452" y="1"/>
                  </a:lnTo>
                  <a:close/>
                  <a:moveTo>
                    <a:pt x="5818" y="1"/>
                  </a:moveTo>
                  <a:lnTo>
                    <a:pt x="5818" y="183"/>
                  </a:lnTo>
                  <a:lnTo>
                    <a:pt x="6183" y="183"/>
                  </a:lnTo>
                  <a:lnTo>
                    <a:pt x="6183" y="1"/>
                  </a:lnTo>
                  <a:close/>
                  <a:moveTo>
                    <a:pt x="6549" y="1"/>
                  </a:moveTo>
                  <a:lnTo>
                    <a:pt x="6549" y="183"/>
                  </a:lnTo>
                  <a:lnTo>
                    <a:pt x="6915" y="183"/>
                  </a:lnTo>
                  <a:lnTo>
                    <a:pt x="6915" y="1"/>
                  </a:lnTo>
                  <a:close/>
                  <a:moveTo>
                    <a:pt x="7264" y="1"/>
                  </a:moveTo>
                  <a:lnTo>
                    <a:pt x="7264" y="183"/>
                  </a:lnTo>
                  <a:lnTo>
                    <a:pt x="7629" y="183"/>
                  </a:lnTo>
                  <a:lnTo>
                    <a:pt x="7629" y="1"/>
                  </a:lnTo>
                  <a:close/>
                  <a:moveTo>
                    <a:pt x="7995" y="1"/>
                  </a:moveTo>
                  <a:lnTo>
                    <a:pt x="7995" y="183"/>
                  </a:lnTo>
                  <a:lnTo>
                    <a:pt x="8361" y="183"/>
                  </a:lnTo>
                  <a:lnTo>
                    <a:pt x="8361" y="1"/>
                  </a:lnTo>
                  <a:close/>
                  <a:moveTo>
                    <a:pt x="8726" y="1"/>
                  </a:moveTo>
                  <a:lnTo>
                    <a:pt x="8726" y="183"/>
                  </a:lnTo>
                  <a:lnTo>
                    <a:pt x="9092" y="183"/>
                  </a:lnTo>
                  <a:lnTo>
                    <a:pt x="9092" y="1"/>
                  </a:lnTo>
                  <a:close/>
                  <a:moveTo>
                    <a:pt x="9441" y="1"/>
                  </a:moveTo>
                  <a:lnTo>
                    <a:pt x="9441" y="183"/>
                  </a:lnTo>
                  <a:lnTo>
                    <a:pt x="9807" y="183"/>
                  </a:lnTo>
                  <a:lnTo>
                    <a:pt x="9807" y="1"/>
                  </a:lnTo>
                  <a:close/>
                  <a:moveTo>
                    <a:pt x="10172" y="1"/>
                  </a:moveTo>
                  <a:lnTo>
                    <a:pt x="10172" y="183"/>
                  </a:lnTo>
                  <a:lnTo>
                    <a:pt x="10538" y="183"/>
                  </a:lnTo>
                  <a:lnTo>
                    <a:pt x="10538" y="1"/>
                  </a:lnTo>
                  <a:close/>
                  <a:moveTo>
                    <a:pt x="10904" y="1"/>
                  </a:moveTo>
                  <a:lnTo>
                    <a:pt x="10904" y="183"/>
                  </a:lnTo>
                  <a:lnTo>
                    <a:pt x="11269" y="183"/>
                  </a:lnTo>
                  <a:lnTo>
                    <a:pt x="11269" y="1"/>
                  </a:lnTo>
                  <a:close/>
                  <a:moveTo>
                    <a:pt x="11635" y="1"/>
                  </a:moveTo>
                  <a:lnTo>
                    <a:pt x="11635" y="183"/>
                  </a:lnTo>
                  <a:lnTo>
                    <a:pt x="11984" y="183"/>
                  </a:lnTo>
                  <a:lnTo>
                    <a:pt x="119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41"/>
            <p:cNvSpPr/>
            <p:nvPr/>
          </p:nvSpPr>
          <p:spPr>
            <a:xfrm>
              <a:off x="6754825" y="3057125"/>
              <a:ext cx="7100" cy="7100"/>
            </a:xfrm>
            <a:custGeom>
              <a:rect b="b" l="l" r="r" t="t"/>
              <a:pathLst>
                <a:path extrusionOk="0" h="284" w="284">
                  <a:moveTo>
                    <a:pt x="1" y="1"/>
                  </a:moveTo>
                  <a:lnTo>
                    <a:pt x="1" y="283"/>
                  </a:lnTo>
                  <a:lnTo>
                    <a:pt x="283" y="283"/>
                  </a:lnTo>
                  <a:lnTo>
                    <a:pt x="283" y="101"/>
                  </a:lnTo>
                  <a:lnTo>
                    <a:pt x="184" y="101"/>
                  </a:lnTo>
                  <a:lnTo>
                    <a:pt x="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41"/>
            <p:cNvSpPr/>
            <p:nvPr/>
          </p:nvSpPr>
          <p:spPr>
            <a:xfrm>
              <a:off x="6754825" y="2748825"/>
              <a:ext cx="4600" cy="299600"/>
            </a:xfrm>
            <a:custGeom>
              <a:rect b="b" l="l" r="r" t="t"/>
              <a:pathLst>
                <a:path extrusionOk="0" h="11984" w="184">
                  <a:moveTo>
                    <a:pt x="1" y="0"/>
                  </a:moveTo>
                  <a:lnTo>
                    <a:pt x="1" y="349"/>
                  </a:lnTo>
                  <a:lnTo>
                    <a:pt x="184" y="349"/>
                  </a:lnTo>
                  <a:lnTo>
                    <a:pt x="184" y="0"/>
                  </a:lnTo>
                  <a:close/>
                  <a:moveTo>
                    <a:pt x="1" y="715"/>
                  </a:moveTo>
                  <a:lnTo>
                    <a:pt x="1" y="1080"/>
                  </a:lnTo>
                  <a:lnTo>
                    <a:pt x="184" y="1080"/>
                  </a:lnTo>
                  <a:lnTo>
                    <a:pt x="184" y="715"/>
                  </a:lnTo>
                  <a:close/>
                  <a:moveTo>
                    <a:pt x="1" y="1446"/>
                  </a:moveTo>
                  <a:lnTo>
                    <a:pt x="1" y="1812"/>
                  </a:lnTo>
                  <a:lnTo>
                    <a:pt x="184" y="1812"/>
                  </a:lnTo>
                  <a:lnTo>
                    <a:pt x="184" y="1446"/>
                  </a:lnTo>
                  <a:close/>
                  <a:moveTo>
                    <a:pt x="1" y="2161"/>
                  </a:moveTo>
                  <a:lnTo>
                    <a:pt x="1" y="2543"/>
                  </a:lnTo>
                  <a:lnTo>
                    <a:pt x="184" y="2543"/>
                  </a:lnTo>
                  <a:lnTo>
                    <a:pt x="184" y="2161"/>
                  </a:lnTo>
                  <a:close/>
                  <a:moveTo>
                    <a:pt x="1" y="2892"/>
                  </a:moveTo>
                  <a:lnTo>
                    <a:pt x="1" y="3258"/>
                  </a:lnTo>
                  <a:lnTo>
                    <a:pt x="184" y="3258"/>
                  </a:lnTo>
                  <a:lnTo>
                    <a:pt x="184" y="2892"/>
                  </a:lnTo>
                  <a:close/>
                  <a:moveTo>
                    <a:pt x="1" y="3623"/>
                  </a:moveTo>
                  <a:lnTo>
                    <a:pt x="1" y="3989"/>
                  </a:lnTo>
                  <a:lnTo>
                    <a:pt x="184" y="3989"/>
                  </a:lnTo>
                  <a:lnTo>
                    <a:pt x="184" y="3623"/>
                  </a:lnTo>
                  <a:close/>
                  <a:moveTo>
                    <a:pt x="1" y="4355"/>
                  </a:moveTo>
                  <a:lnTo>
                    <a:pt x="1" y="4720"/>
                  </a:lnTo>
                  <a:lnTo>
                    <a:pt x="184" y="4720"/>
                  </a:lnTo>
                  <a:lnTo>
                    <a:pt x="184" y="4355"/>
                  </a:lnTo>
                  <a:close/>
                  <a:moveTo>
                    <a:pt x="1" y="5070"/>
                  </a:moveTo>
                  <a:lnTo>
                    <a:pt x="1" y="5435"/>
                  </a:lnTo>
                  <a:lnTo>
                    <a:pt x="184" y="5435"/>
                  </a:lnTo>
                  <a:lnTo>
                    <a:pt x="184" y="5070"/>
                  </a:lnTo>
                  <a:close/>
                  <a:moveTo>
                    <a:pt x="1" y="5801"/>
                  </a:moveTo>
                  <a:lnTo>
                    <a:pt x="1" y="6167"/>
                  </a:lnTo>
                  <a:lnTo>
                    <a:pt x="184" y="6167"/>
                  </a:lnTo>
                  <a:lnTo>
                    <a:pt x="184" y="5801"/>
                  </a:lnTo>
                  <a:close/>
                  <a:moveTo>
                    <a:pt x="1" y="6532"/>
                  </a:moveTo>
                  <a:lnTo>
                    <a:pt x="1" y="6898"/>
                  </a:lnTo>
                  <a:lnTo>
                    <a:pt x="184" y="6898"/>
                  </a:lnTo>
                  <a:lnTo>
                    <a:pt x="184" y="6532"/>
                  </a:lnTo>
                  <a:close/>
                  <a:moveTo>
                    <a:pt x="1" y="7263"/>
                  </a:moveTo>
                  <a:lnTo>
                    <a:pt x="1" y="7613"/>
                  </a:lnTo>
                  <a:lnTo>
                    <a:pt x="184" y="7613"/>
                  </a:lnTo>
                  <a:lnTo>
                    <a:pt x="184" y="7263"/>
                  </a:lnTo>
                  <a:close/>
                  <a:moveTo>
                    <a:pt x="1" y="7978"/>
                  </a:moveTo>
                  <a:lnTo>
                    <a:pt x="1" y="8344"/>
                  </a:lnTo>
                  <a:lnTo>
                    <a:pt x="184" y="8344"/>
                  </a:lnTo>
                  <a:lnTo>
                    <a:pt x="184" y="7978"/>
                  </a:lnTo>
                  <a:close/>
                  <a:moveTo>
                    <a:pt x="1" y="8710"/>
                  </a:moveTo>
                  <a:lnTo>
                    <a:pt x="1" y="9075"/>
                  </a:lnTo>
                  <a:lnTo>
                    <a:pt x="184" y="9075"/>
                  </a:lnTo>
                  <a:lnTo>
                    <a:pt x="184" y="8710"/>
                  </a:lnTo>
                  <a:close/>
                  <a:moveTo>
                    <a:pt x="1" y="9441"/>
                  </a:moveTo>
                  <a:lnTo>
                    <a:pt x="1" y="9807"/>
                  </a:lnTo>
                  <a:lnTo>
                    <a:pt x="184" y="9807"/>
                  </a:lnTo>
                  <a:lnTo>
                    <a:pt x="184" y="9441"/>
                  </a:lnTo>
                  <a:close/>
                  <a:moveTo>
                    <a:pt x="1" y="10156"/>
                  </a:moveTo>
                  <a:lnTo>
                    <a:pt x="1" y="10521"/>
                  </a:lnTo>
                  <a:lnTo>
                    <a:pt x="184" y="10521"/>
                  </a:lnTo>
                  <a:lnTo>
                    <a:pt x="184" y="10156"/>
                  </a:lnTo>
                  <a:close/>
                  <a:moveTo>
                    <a:pt x="1" y="10887"/>
                  </a:moveTo>
                  <a:lnTo>
                    <a:pt x="1" y="11253"/>
                  </a:lnTo>
                  <a:lnTo>
                    <a:pt x="184" y="11253"/>
                  </a:lnTo>
                  <a:lnTo>
                    <a:pt x="184" y="10887"/>
                  </a:lnTo>
                  <a:close/>
                  <a:moveTo>
                    <a:pt x="1" y="11618"/>
                  </a:moveTo>
                  <a:lnTo>
                    <a:pt x="1" y="11984"/>
                  </a:lnTo>
                  <a:lnTo>
                    <a:pt x="184" y="11984"/>
                  </a:lnTo>
                  <a:lnTo>
                    <a:pt x="184" y="116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41"/>
            <p:cNvSpPr/>
            <p:nvPr/>
          </p:nvSpPr>
          <p:spPr>
            <a:xfrm>
              <a:off x="6754825" y="2732600"/>
              <a:ext cx="7100" cy="7100"/>
            </a:xfrm>
            <a:custGeom>
              <a:rect b="b" l="l" r="r" t="t"/>
              <a:pathLst>
                <a:path extrusionOk="0" h="284" w="284">
                  <a:moveTo>
                    <a:pt x="1" y="1"/>
                  </a:moveTo>
                  <a:lnTo>
                    <a:pt x="1" y="283"/>
                  </a:lnTo>
                  <a:lnTo>
                    <a:pt x="184" y="283"/>
                  </a:lnTo>
                  <a:lnTo>
                    <a:pt x="184" y="184"/>
                  </a:lnTo>
                  <a:lnTo>
                    <a:pt x="283" y="184"/>
                  </a:lnTo>
                  <a:lnTo>
                    <a:pt x="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41"/>
            <p:cNvSpPr/>
            <p:nvPr/>
          </p:nvSpPr>
          <p:spPr>
            <a:xfrm>
              <a:off x="6770625" y="2732600"/>
              <a:ext cx="299625" cy="4600"/>
            </a:xfrm>
            <a:custGeom>
              <a:rect b="b" l="l" r="r" t="t"/>
              <a:pathLst>
                <a:path extrusionOk="0" h="184" w="11985">
                  <a:moveTo>
                    <a:pt x="0" y="1"/>
                  </a:moveTo>
                  <a:lnTo>
                    <a:pt x="0" y="184"/>
                  </a:lnTo>
                  <a:lnTo>
                    <a:pt x="366" y="184"/>
                  </a:lnTo>
                  <a:lnTo>
                    <a:pt x="366" y="1"/>
                  </a:lnTo>
                  <a:close/>
                  <a:moveTo>
                    <a:pt x="732" y="1"/>
                  </a:moveTo>
                  <a:lnTo>
                    <a:pt x="732" y="184"/>
                  </a:lnTo>
                  <a:lnTo>
                    <a:pt x="1097" y="184"/>
                  </a:lnTo>
                  <a:lnTo>
                    <a:pt x="1097" y="1"/>
                  </a:lnTo>
                  <a:close/>
                  <a:moveTo>
                    <a:pt x="1463" y="1"/>
                  </a:moveTo>
                  <a:lnTo>
                    <a:pt x="1463" y="184"/>
                  </a:lnTo>
                  <a:lnTo>
                    <a:pt x="1829" y="184"/>
                  </a:lnTo>
                  <a:lnTo>
                    <a:pt x="1829" y="1"/>
                  </a:lnTo>
                  <a:close/>
                  <a:moveTo>
                    <a:pt x="2178" y="1"/>
                  </a:moveTo>
                  <a:lnTo>
                    <a:pt x="2178" y="184"/>
                  </a:lnTo>
                  <a:lnTo>
                    <a:pt x="2543" y="184"/>
                  </a:lnTo>
                  <a:lnTo>
                    <a:pt x="2543" y="1"/>
                  </a:lnTo>
                  <a:close/>
                  <a:moveTo>
                    <a:pt x="2909" y="1"/>
                  </a:moveTo>
                  <a:lnTo>
                    <a:pt x="2909" y="184"/>
                  </a:lnTo>
                  <a:lnTo>
                    <a:pt x="3275" y="184"/>
                  </a:lnTo>
                  <a:lnTo>
                    <a:pt x="3275" y="1"/>
                  </a:lnTo>
                  <a:close/>
                  <a:moveTo>
                    <a:pt x="3640" y="1"/>
                  </a:moveTo>
                  <a:lnTo>
                    <a:pt x="3640" y="184"/>
                  </a:lnTo>
                  <a:lnTo>
                    <a:pt x="4006" y="184"/>
                  </a:lnTo>
                  <a:lnTo>
                    <a:pt x="4006" y="1"/>
                  </a:lnTo>
                  <a:close/>
                  <a:moveTo>
                    <a:pt x="4372" y="1"/>
                  </a:moveTo>
                  <a:lnTo>
                    <a:pt x="4372" y="184"/>
                  </a:lnTo>
                  <a:lnTo>
                    <a:pt x="4721" y="184"/>
                  </a:lnTo>
                  <a:lnTo>
                    <a:pt x="4721" y="1"/>
                  </a:lnTo>
                  <a:close/>
                  <a:moveTo>
                    <a:pt x="5086" y="1"/>
                  </a:moveTo>
                  <a:lnTo>
                    <a:pt x="5086" y="184"/>
                  </a:lnTo>
                  <a:lnTo>
                    <a:pt x="5452" y="184"/>
                  </a:lnTo>
                  <a:lnTo>
                    <a:pt x="5452" y="1"/>
                  </a:lnTo>
                  <a:close/>
                  <a:moveTo>
                    <a:pt x="5818" y="1"/>
                  </a:moveTo>
                  <a:lnTo>
                    <a:pt x="5818" y="184"/>
                  </a:lnTo>
                  <a:lnTo>
                    <a:pt x="6183" y="184"/>
                  </a:lnTo>
                  <a:lnTo>
                    <a:pt x="6183" y="1"/>
                  </a:lnTo>
                  <a:close/>
                  <a:moveTo>
                    <a:pt x="6549" y="1"/>
                  </a:moveTo>
                  <a:lnTo>
                    <a:pt x="6549" y="184"/>
                  </a:lnTo>
                  <a:lnTo>
                    <a:pt x="6915" y="184"/>
                  </a:lnTo>
                  <a:lnTo>
                    <a:pt x="6915" y="1"/>
                  </a:lnTo>
                  <a:close/>
                  <a:moveTo>
                    <a:pt x="7264" y="1"/>
                  </a:moveTo>
                  <a:lnTo>
                    <a:pt x="7264" y="184"/>
                  </a:lnTo>
                  <a:lnTo>
                    <a:pt x="7629" y="184"/>
                  </a:lnTo>
                  <a:lnTo>
                    <a:pt x="7629" y="1"/>
                  </a:lnTo>
                  <a:close/>
                  <a:moveTo>
                    <a:pt x="7995" y="1"/>
                  </a:moveTo>
                  <a:lnTo>
                    <a:pt x="7995" y="184"/>
                  </a:lnTo>
                  <a:lnTo>
                    <a:pt x="8361" y="184"/>
                  </a:lnTo>
                  <a:lnTo>
                    <a:pt x="8361" y="1"/>
                  </a:lnTo>
                  <a:close/>
                  <a:moveTo>
                    <a:pt x="8726" y="1"/>
                  </a:moveTo>
                  <a:lnTo>
                    <a:pt x="8726" y="184"/>
                  </a:lnTo>
                  <a:lnTo>
                    <a:pt x="9092" y="184"/>
                  </a:lnTo>
                  <a:lnTo>
                    <a:pt x="9092" y="1"/>
                  </a:lnTo>
                  <a:close/>
                  <a:moveTo>
                    <a:pt x="9441" y="1"/>
                  </a:moveTo>
                  <a:lnTo>
                    <a:pt x="9441" y="184"/>
                  </a:lnTo>
                  <a:lnTo>
                    <a:pt x="9807" y="184"/>
                  </a:lnTo>
                  <a:lnTo>
                    <a:pt x="9807" y="1"/>
                  </a:lnTo>
                  <a:close/>
                  <a:moveTo>
                    <a:pt x="10172" y="1"/>
                  </a:moveTo>
                  <a:lnTo>
                    <a:pt x="10172" y="184"/>
                  </a:lnTo>
                  <a:lnTo>
                    <a:pt x="10538" y="184"/>
                  </a:lnTo>
                  <a:lnTo>
                    <a:pt x="10538" y="1"/>
                  </a:lnTo>
                  <a:close/>
                  <a:moveTo>
                    <a:pt x="10904" y="1"/>
                  </a:moveTo>
                  <a:lnTo>
                    <a:pt x="10904" y="184"/>
                  </a:lnTo>
                  <a:lnTo>
                    <a:pt x="11269" y="184"/>
                  </a:lnTo>
                  <a:lnTo>
                    <a:pt x="11269" y="1"/>
                  </a:lnTo>
                  <a:close/>
                  <a:moveTo>
                    <a:pt x="11635" y="1"/>
                  </a:moveTo>
                  <a:lnTo>
                    <a:pt x="11635" y="184"/>
                  </a:lnTo>
                  <a:lnTo>
                    <a:pt x="11984" y="184"/>
                  </a:lnTo>
                  <a:lnTo>
                    <a:pt x="119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41"/>
            <p:cNvSpPr/>
            <p:nvPr/>
          </p:nvSpPr>
          <p:spPr>
            <a:xfrm>
              <a:off x="7079350" y="2732600"/>
              <a:ext cx="7100" cy="7100"/>
            </a:xfrm>
            <a:custGeom>
              <a:rect b="b" l="l" r="r" t="t"/>
              <a:pathLst>
                <a:path extrusionOk="0" h="284" w="284">
                  <a:moveTo>
                    <a:pt x="1" y="1"/>
                  </a:moveTo>
                  <a:lnTo>
                    <a:pt x="1" y="184"/>
                  </a:lnTo>
                  <a:lnTo>
                    <a:pt x="101" y="184"/>
                  </a:lnTo>
                  <a:lnTo>
                    <a:pt x="101" y="283"/>
                  </a:lnTo>
                  <a:lnTo>
                    <a:pt x="283" y="283"/>
                  </a:lnTo>
                  <a:lnTo>
                    <a:pt x="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41"/>
            <p:cNvSpPr/>
            <p:nvPr/>
          </p:nvSpPr>
          <p:spPr>
            <a:xfrm>
              <a:off x="7081850" y="2748825"/>
              <a:ext cx="4600" cy="299600"/>
            </a:xfrm>
            <a:custGeom>
              <a:rect b="b" l="l" r="r" t="t"/>
              <a:pathLst>
                <a:path extrusionOk="0" h="11984" w="184">
                  <a:moveTo>
                    <a:pt x="1" y="0"/>
                  </a:moveTo>
                  <a:lnTo>
                    <a:pt x="1" y="349"/>
                  </a:lnTo>
                  <a:lnTo>
                    <a:pt x="183" y="349"/>
                  </a:lnTo>
                  <a:lnTo>
                    <a:pt x="183" y="0"/>
                  </a:lnTo>
                  <a:close/>
                  <a:moveTo>
                    <a:pt x="1" y="715"/>
                  </a:moveTo>
                  <a:lnTo>
                    <a:pt x="1" y="1080"/>
                  </a:lnTo>
                  <a:lnTo>
                    <a:pt x="183" y="1080"/>
                  </a:lnTo>
                  <a:lnTo>
                    <a:pt x="183" y="715"/>
                  </a:lnTo>
                  <a:close/>
                  <a:moveTo>
                    <a:pt x="1" y="1446"/>
                  </a:moveTo>
                  <a:lnTo>
                    <a:pt x="1" y="1812"/>
                  </a:lnTo>
                  <a:lnTo>
                    <a:pt x="183" y="1812"/>
                  </a:lnTo>
                  <a:lnTo>
                    <a:pt x="183" y="1446"/>
                  </a:lnTo>
                  <a:close/>
                  <a:moveTo>
                    <a:pt x="1" y="2161"/>
                  </a:moveTo>
                  <a:lnTo>
                    <a:pt x="1" y="2543"/>
                  </a:lnTo>
                  <a:lnTo>
                    <a:pt x="183" y="2543"/>
                  </a:lnTo>
                  <a:lnTo>
                    <a:pt x="183" y="2161"/>
                  </a:lnTo>
                  <a:close/>
                  <a:moveTo>
                    <a:pt x="1" y="2892"/>
                  </a:moveTo>
                  <a:lnTo>
                    <a:pt x="1" y="3258"/>
                  </a:lnTo>
                  <a:lnTo>
                    <a:pt x="183" y="3258"/>
                  </a:lnTo>
                  <a:lnTo>
                    <a:pt x="183" y="2892"/>
                  </a:lnTo>
                  <a:close/>
                  <a:moveTo>
                    <a:pt x="1" y="3623"/>
                  </a:moveTo>
                  <a:lnTo>
                    <a:pt x="1" y="3989"/>
                  </a:lnTo>
                  <a:lnTo>
                    <a:pt x="183" y="3989"/>
                  </a:lnTo>
                  <a:lnTo>
                    <a:pt x="183" y="3623"/>
                  </a:lnTo>
                  <a:close/>
                  <a:moveTo>
                    <a:pt x="1" y="4355"/>
                  </a:moveTo>
                  <a:lnTo>
                    <a:pt x="1" y="4720"/>
                  </a:lnTo>
                  <a:lnTo>
                    <a:pt x="183" y="4720"/>
                  </a:lnTo>
                  <a:lnTo>
                    <a:pt x="183" y="4355"/>
                  </a:lnTo>
                  <a:close/>
                  <a:moveTo>
                    <a:pt x="1" y="5070"/>
                  </a:moveTo>
                  <a:lnTo>
                    <a:pt x="1" y="5435"/>
                  </a:lnTo>
                  <a:lnTo>
                    <a:pt x="183" y="5435"/>
                  </a:lnTo>
                  <a:lnTo>
                    <a:pt x="183" y="5070"/>
                  </a:lnTo>
                  <a:close/>
                  <a:moveTo>
                    <a:pt x="1" y="5801"/>
                  </a:moveTo>
                  <a:lnTo>
                    <a:pt x="1" y="6167"/>
                  </a:lnTo>
                  <a:lnTo>
                    <a:pt x="183" y="6167"/>
                  </a:lnTo>
                  <a:lnTo>
                    <a:pt x="183" y="5801"/>
                  </a:lnTo>
                  <a:close/>
                  <a:moveTo>
                    <a:pt x="1" y="6532"/>
                  </a:moveTo>
                  <a:lnTo>
                    <a:pt x="1" y="6898"/>
                  </a:lnTo>
                  <a:lnTo>
                    <a:pt x="183" y="6898"/>
                  </a:lnTo>
                  <a:lnTo>
                    <a:pt x="183" y="6532"/>
                  </a:lnTo>
                  <a:close/>
                  <a:moveTo>
                    <a:pt x="1" y="7263"/>
                  </a:moveTo>
                  <a:lnTo>
                    <a:pt x="1" y="7613"/>
                  </a:lnTo>
                  <a:lnTo>
                    <a:pt x="183" y="7613"/>
                  </a:lnTo>
                  <a:lnTo>
                    <a:pt x="183" y="7263"/>
                  </a:lnTo>
                  <a:close/>
                  <a:moveTo>
                    <a:pt x="1" y="7978"/>
                  </a:moveTo>
                  <a:lnTo>
                    <a:pt x="1" y="8344"/>
                  </a:lnTo>
                  <a:lnTo>
                    <a:pt x="183" y="8344"/>
                  </a:lnTo>
                  <a:lnTo>
                    <a:pt x="183" y="7978"/>
                  </a:lnTo>
                  <a:close/>
                  <a:moveTo>
                    <a:pt x="1" y="8710"/>
                  </a:moveTo>
                  <a:lnTo>
                    <a:pt x="1" y="9075"/>
                  </a:lnTo>
                  <a:lnTo>
                    <a:pt x="183" y="9075"/>
                  </a:lnTo>
                  <a:lnTo>
                    <a:pt x="183" y="8710"/>
                  </a:lnTo>
                  <a:close/>
                  <a:moveTo>
                    <a:pt x="1" y="9441"/>
                  </a:moveTo>
                  <a:lnTo>
                    <a:pt x="1" y="9807"/>
                  </a:lnTo>
                  <a:lnTo>
                    <a:pt x="183" y="9807"/>
                  </a:lnTo>
                  <a:lnTo>
                    <a:pt x="183" y="9441"/>
                  </a:lnTo>
                  <a:close/>
                  <a:moveTo>
                    <a:pt x="1" y="10156"/>
                  </a:moveTo>
                  <a:lnTo>
                    <a:pt x="1" y="10521"/>
                  </a:lnTo>
                  <a:lnTo>
                    <a:pt x="183" y="10521"/>
                  </a:lnTo>
                  <a:lnTo>
                    <a:pt x="183" y="10156"/>
                  </a:lnTo>
                  <a:close/>
                  <a:moveTo>
                    <a:pt x="1" y="10887"/>
                  </a:moveTo>
                  <a:lnTo>
                    <a:pt x="1" y="11253"/>
                  </a:lnTo>
                  <a:lnTo>
                    <a:pt x="183" y="11253"/>
                  </a:lnTo>
                  <a:lnTo>
                    <a:pt x="183" y="10887"/>
                  </a:lnTo>
                  <a:close/>
                  <a:moveTo>
                    <a:pt x="1" y="11618"/>
                  </a:moveTo>
                  <a:lnTo>
                    <a:pt x="1" y="11984"/>
                  </a:lnTo>
                  <a:lnTo>
                    <a:pt x="183" y="11984"/>
                  </a:lnTo>
                  <a:lnTo>
                    <a:pt x="183" y="116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41"/>
            <p:cNvSpPr/>
            <p:nvPr/>
          </p:nvSpPr>
          <p:spPr>
            <a:xfrm>
              <a:off x="6736975" y="30413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41"/>
            <p:cNvSpPr/>
            <p:nvPr/>
          </p:nvSpPr>
          <p:spPr>
            <a:xfrm>
              <a:off x="6734475" y="3039275"/>
              <a:ext cx="45325" cy="45300"/>
            </a:xfrm>
            <a:custGeom>
              <a:rect b="b" l="l" r="r" t="t"/>
              <a:pathLst>
                <a:path extrusionOk="0" h="1812"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41"/>
            <p:cNvSpPr/>
            <p:nvPr/>
          </p:nvSpPr>
          <p:spPr>
            <a:xfrm>
              <a:off x="6736975" y="28780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41"/>
            <p:cNvSpPr/>
            <p:nvPr/>
          </p:nvSpPr>
          <p:spPr>
            <a:xfrm>
              <a:off x="6734475" y="2875550"/>
              <a:ext cx="45325" cy="45725"/>
            </a:xfrm>
            <a:custGeom>
              <a:rect b="b" l="l" r="r" t="t"/>
              <a:pathLst>
                <a:path extrusionOk="0" h="1829" w="1813">
                  <a:moveTo>
                    <a:pt x="1629" y="200"/>
                  </a:moveTo>
                  <a:lnTo>
                    <a:pt x="1629" y="1646"/>
                  </a:lnTo>
                  <a:lnTo>
                    <a:pt x="183" y="1646"/>
                  </a:lnTo>
                  <a:lnTo>
                    <a:pt x="183" y="200"/>
                  </a:lnTo>
                  <a:close/>
                  <a:moveTo>
                    <a:pt x="0" y="1"/>
                  </a:moveTo>
                  <a:lnTo>
                    <a:pt x="0" y="1829"/>
                  </a:lnTo>
                  <a:lnTo>
                    <a:pt x="1812" y="1829"/>
                  </a:lnTo>
                  <a:lnTo>
                    <a:pt x="18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41"/>
            <p:cNvSpPr/>
            <p:nvPr/>
          </p:nvSpPr>
          <p:spPr>
            <a:xfrm>
              <a:off x="6736975" y="27147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41"/>
            <p:cNvSpPr/>
            <p:nvPr/>
          </p:nvSpPr>
          <p:spPr>
            <a:xfrm>
              <a:off x="6734475" y="2712250"/>
              <a:ext cx="45325" cy="45325"/>
            </a:xfrm>
            <a:custGeom>
              <a:rect b="b" l="l" r="r" t="t"/>
              <a:pathLst>
                <a:path extrusionOk="0" h="1813"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41"/>
            <p:cNvSpPr/>
            <p:nvPr/>
          </p:nvSpPr>
          <p:spPr>
            <a:xfrm>
              <a:off x="7063975" y="3041350"/>
              <a:ext cx="40750" cy="40750"/>
            </a:xfrm>
            <a:custGeom>
              <a:rect b="b" l="l" r="r" t="t"/>
              <a:pathLst>
                <a:path extrusionOk="0" h="1630" w="1630">
                  <a:moveTo>
                    <a:pt x="1" y="0"/>
                  </a:moveTo>
                  <a:lnTo>
                    <a:pt x="1" y="1629"/>
                  </a:lnTo>
                  <a:lnTo>
                    <a:pt x="1630" y="1629"/>
                  </a:lnTo>
                  <a:lnTo>
                    <a:pt x="1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41"/>
            <p:cNvSpPr/>
            <p:nvPr/>
          </p:nvSpPr>
          <p:spPr>
            <a:xfrm>
              <a:off x="7061500" y="3039275"/>
              <a:ext cx="45300" cy="45300"/>
            </a:xfrm>
            <a:custGeom>
              <a:rect b="b" l="l" r="r" t="t"/>
              <a:pathLst>
                <a:path extrusionOk="0" h="1812" w="1812">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41"/>
            <p:cNvSpPr/>
            <p:nvPr/>
          </p:nvSpPr>
          <p:spPr>
            <a:xfrm>
              <a:off x="7063975" y="2878050"/>
              <a:ext cx="40750" cy="40750"/>
            </a:xfrm>
            <a:custGeom>
              <a:rect b="b" l="l" r="r" t="t"/>
              <a:pathLst>
                <a:path extrusionOk="0" h="1630" w="1630">
                  <a:moveTo>
                    <a:pt x="1" y="0"/>
                  </a:moveTo>
                  <a:lnTo>
                    <a:pt x="1" y="1629"/>
                  </a:lnTo>
                  <a:lnTo>
                    <a:pt x="1630" y="1629"/>
                  </a:lnTo>
                  <a:lnTo>
                    <a:pt x="1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41"/>
            <p:cNvSpPr/>
            <p:nvPr/>
          </p:nvSpPr>
          <p:spPr>
            <a:xfrm>
              <a:off x="7061500" y="2875550"/>
              <a:ext cx="45300" cy="45725"/>
            </a:xfrm>
            <a:custGeom>
              <a:rect b="b" l="l" r="r" t="t"/>
              <a:pathLst>
                <a:path extrusionOk="0" h="1829" w="1812">
                  <a:moveTo>
                    <a:pt x="1629" y="200"/>
                  </a:moveTo>
                  <a:lnTo>
                    <a:pt x="1629" y="1646"/>
                  </a:lnTo>
                  <a:lnTo>
                    <a:pt x="183" y="1646"/>
                  </a:lnTo>
                  <a:lnTo>
                    <a:pt x="183" y="200"/>
                  </a:lnTo>
                  <a:close/>
                  <a:moveTo>
                    <a:pt x="0" y="1"/>
                  </a:moveTo>
                  <a:lnTo>
                    <a:pt x="0" y="1829"/>
                  </a:lnTo>
                  <a:lnTo>
                    <a:pt x="1812" y="1829"/>
                  </a:lnTo>
                  <a:lnTo>
                    <a:pt x="18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41"/>
            <p:cNvSpPr/>
            <p:nvPr/>
          </p:nvSpPr>
          <p:spPr>
            <a:xfrm>
              <a:off x="7063975" y="2714750"/>
              <a:ext cx="40750" cy="40750"/>
            </a:xfrm>
            <a:custGeom>
              <a:rect b="b" l="l" r="r" t="t"/>
              <a:pathLst>
                <a:path extrusionOk="0" h="1630" w="1630">
                  <a:moveTo>
                    <a:pt x="1" y="0"/>
                  </a:moveTo>
                  <a:lnTo>
                    <a:pt x="1" y="1629"/>
                  </a:lnTo>
                  <a:lnTo>
                    <a:pt x="1630" y="1629"/>
                  </a:lnTo>
                  <a:lnTo>
                    <a:pt x="1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41"/>
            <p:cNvSpPr/>
            <p:nvPr/>
          </p:nvSpPr>
          <p:spPr>
            <a:xfrm>
              <a:off x="7061500" y="2712250"/>
              <a:ext cx="45300" cy="45325"/>
            </a:xfrm>
            <a:custGeom>
              <a:rect b="b" l="l" r="r" t="t"/>
              <a:pathLst>
                <a:path extrusionOk="0" h="1813" w="1812">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41"/>
            <p:cNvSpPr/>
            <p:nvPr/>
          </p:nvSpPr>
          <p:spPr>
            <a:xfrm>
              <a:off x="6900275" y="27147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41"/>
            <p:cNvSpPr/>
            <p:nvPr/>
          </p:nvSpPr>
          <p:spPr>
            <a:xfrm>
              <a:off x="6897775" y="2712250"/>
              <a:ext cx="45325" cy="45325"/>
            </a:xfrm>
            <a:custGeom>
              <a:rect b="b" l="l" r="r" t="t"/>
              <a:pathLst>
                <a:path extrusionOk="0" h="1813"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41"/>
            <p:cNvSpPr/>
            <p:nvPr/>
          </p:nvSpPr>
          <p:spPr>
            <a:xfrm>
              <a:off x="6900275" y="30413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41"/>
            <p:cNvSpPr/>
            <p:nvPr/>
          </p:nvSpPr>
          <p:spPr>
            <a:xfrm>
              <a:off x="6897775" y="3039275"/>
              <a:ext cx="45325" cy="45300"/>
            </a:xfrm>
            <a:custGeom>
              <a:rect b="b" l="l" r="r" t="t"/>
              <a:pathLst>
                <a:path extrusionOk="0" h="1812"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41"/>
            <p:cNvSpPr/>
            <p:nvPr/>
          </p:nvSpPr>
          <p:spPr>
            <a:xfrm>
              <a:off x="3954175" y="3856600"/>
              <a:ext cx="3180050" cy="199475"/>
            </a:xfrm>
            <a:custGeom>
              <a:rect b="b" l="l" r="r" t="t"/>
              <a:pathLst>
                <a:path extrusionOk="0" h="7979" w="127202">
                  <a:moveTo>
                    <a:pt x="60319" y="1"/>
                  </a:moveTo>
                  <a:lnTo>
                    <a:pt x="57094" y="17"/>
                  </a:lnTo>
                  <a:lnTo>
                    <a:pt x="53919" y="51"/>
                  </a:lnTo>
                  <a:lnTo>
                    <a:pt x="50778" y="84"/>
                  </a:lnTo>
                  <a:lnTo>
                    <a:pt x="47703" y="134"/>
                  </a:lnTo>
                  <a:lnTo>
                    <a:pt x="44678" y="184"/>
                  </a:lnTo>
                  <a:lnTo>
                    <a:pt x="41736" y="250"/>
                  </a:lnTo>
                  <a:lnTo>
                    <a:pt x="38844" y="317"/>
                  </a:lnTo>
                  <a:lnTo>
                    <a:pt x="36018" y="400"/>
                  </a:lnTo>
                  <a:lnTo>
                    <a:pt x="33276" y="483"/>
                  </a:lnTo>
                  <a:lnTo>
                    <a:pt x="30617" y="583"/>
                  </a:lnTo>
                  <a:lnTo>
                    <a:pt x="28040" y="682"/>
                  </a:lnTo>
                  <a:lnTo>
                    <a:pt x="25547" y="799"/>
                  </a:lnTo>
                  <a:lnTo>
                    <a:pt x="23137" y="915"/>
                  </a:lnTo>
                  <a:lnTo>
                    <a:pt x="20827" y="1031"/>
                  </a:lnTo>
                  <a:lnTo>
                    <a:pt x="18633" y="1164"/>
                  </a:lnTo>
                  <a:lnTo>
                    <a:pt x="16522" y="1314"/>
                  </a:lnTo>
                  <a:lnTo>
                    <a:pt x="14527" y="1447"/>
                  </a:lnTo>
                  <a:lnTo>
                    <a:pt x="12633" y="1596"/>
                  </a:lnTo>
                  <a:lnTo>
                    <a:pt x="10854" y="1763"/>
                  </a:lnTo>
                  <a:lnTo>
                    <a:pt x="9209" y="1929"/>
                  </a:lnTo>
                  <a:lnTo>
                    <a:pt x="7679" y="2095"/>
                  </a:lnTo>
                  <a:lnTo>
                    <a:pt x="6267" y="2261"/>
                  </a:lnTo>
                  <a:lnTo>
                    <a:pt x="4987" y="2444"/>
                  </a:lnTo>
                  <a:lnTo>
                    <a:pt x="3857" y="2610"/>
                  </a:lnTo>
                  <a:lnTo>
                    <a:pt x="2859" y="2810"/>
                  </a:lnTo>
                  <a:lnTo>
                    <a:pt x="1995" y="2993"/>
                  </a:lnTo>
                  <a:lnTo>
                    <a:pt x="1629" y="3092"/>
                  </a:lnTo>
                  <a:lnTo>
                    <a:pt x="1297" y="3192"/>
                  </a:lnTo>
                  <a:lnTo>
                    <a:pt x="998" y="3275"/>
                  </a:lnTo>
                  <a:lnTo>
                    <a:pt x="732" y="3375"/>
                  </a:lnTo>
                  <a:lnTo>
                    <a:pt x="516" y="3475"/>
                  </a:lnTo>
                  <a:lnTo>
                    <a:pt x="333" y="3574"/>
                  </a:lnTo>
                  <a:lnTo>
                    <a:pt x="183" y="3674"/>
                  </a:lnTo>
                  <a:lnTo>
                    <a:pt x="84" y="3790"/>
                  </a:lnTo>
                  <a:lnTo>
                    <a:pt x="17" y="3890"/>
                  </a:lnTo>
                  <a:lnTo>
                    <a:pt x="1" y="3940"/>
                  </a:lnTo>
                  <a:lnTo>
                    <a:pt x="1" y="3990"/>
                  </a:lnTo>
                  <a:lnTo>
                    <a:pt x="1" y="4040"/>
                  </a:lnTo>
                  <a:lnTo>
                    <a:pt x="17" y="4090"/>
                  </a:lnTo>
                  <a:lnTo>
                    <a:pt x="84" y="4189"/>
                  </a:lnTo>
                  <a:lnTo>
                    <a:pt x="183" y="4289"/>
                  </a:lnTo>
                  <a:lnTo>
                    <a:pt x="333" y="4389"/>
                  </a:lnTo>
                  <a:lnTo>
                    <a:pt x="516" y="4488"/>
                  </a:lnTo>
                  <a:lnTo>
                    <a:pt x="732" y="4588"/>
                  </a:lnTo>
                  <a:lnTo>
                    <a:pt x="998" y="4688"/>
                  </a:lnTo>
                  <a:lnTo>
                    <a:pt x="1297" y="4788"/>
                  </a:lnTo>
                  <a:lnTo>
                    <a:pt x="1629" y="4887"/>
                  </a:lnTo>
                  <a:lnTo>
                    <a:pt x="1995" y="4987"/>
                  </a:lnTo>
                  <a:lnTo>
                    <a:pt x="2859" y="5170"/>
                  </a:lnTo>
                  <a:lnTo>
                    <a:pt x="3857" y="5353"/>
                  </a:lnTo>
                  <a:lnTo>
                    <a:pt x="4987" y="5536"/>
                  </a:lnTo>
                  <a:lnTo>
                    <a:pt x="6267" y="5718"/>
                  </a:lnTo>
                  <a:lnTo>
                    <a:pt x="7679" y="5885"/>
                  </a:lnTo>
                  <a:lnTo>
                    <a:pt x="9209" y="6051"/>
                  </a:lnTo>
                  <a:lnTo>
                    <a:pt x="10854" y="6217"/>
                  </a:lnTo>
                  <a:lnTo>
                    <a:pt x="12633" y="6367"/>
                  </a:lnTo>
                  <a:lnTo>
                    <a:pt x="14527" y="6516"/>
                  </a:lnTo>
                  <a:lnTo>
                    <a:pt x="16522" y="6666"/>
                  </a:lnTo>
                  <a:lnTo>
                    <a:pt x="18633" y="6799"/>
                  </a:lnTo>
                  <a:lnTo>
                    <a:pt x="20827" y="6932"/>
                  </a:lnTo>
                  <a:lnTo>
                    <a:pt x="23137" y="7065"/>
                  </a:lnTo>
                  <a:lnTo>
                    <a:pt x="25547" y="7181"/>
                  </a:lnTo>
                  <a:lnTo>
                    <a:pt x="28040" y="7297"/>
                  </a:lnTo>
                  <a:lnTo>
                    <a:pt x="30617" y="7397"/>
                  </a:lnTo>
                  <a:lnTo>
                    <a:pt x="33276" y="7497"/>
                  </a:lnTo>
                  <a:lnTo>
                    <a:pt x="36018" y="7580"/>
                  </a:lnTo>
                  <a:lnTo>
                    <a:pt x="38844" y="7663"/>
                  </a:lnTo>
                  <a:lnTo>
                    <a:pt x="41736" y="7730"/>
                  </a:lnTo>
                  <a:lnTo>
                    <a:pt x="44678" y="7796"/>
                  </a:lnTo>
                  <a:lnTo>
                    <a:pt x="47703" y="7846"/>
                  </a:lnTo>
                  <a:lnTo>
                    <a:pt x="50778" y="7896"/>
                  </a:lnTo>
                  <a:lnTo>
                    <a:pt x="53919" y="7929"/>
                  </a:lnTo>
                  <a:lnTo>
                    <a:pt x="57094" y="7946"/>
                  </a:lnTo>
                  <a:lnTo>
                    <a:pt x="60319" y="7962"/>
                  </a:lnTo>
                  <a:lnTo>
                    <a:pt x="63593" y="7979"/>
                  </a:lnTo>
                  <a:lnTo>
                    <a:pt x="66867" y="7962"/>
                  </a:lnTo>
                  <a:lnTo>
                    <a:pt x="70092" y="7946"/>
                  </a:lnTo>
                  <a:lnTo>
                    <a:pt x="73283" y="7929"/>
                  </a:lnTo>
                  <a:lnTo>
                    <a:pt x="76408" y="7896"/>
                  </a:lnTo>
                  <a:lnTo>
                    <a:pt x="79499" y="7846"/>
                  </a:lnTo>
                  <a:lnTo>
                    <a:pt x="82508" y="7796"/>
                  </a:lnTo>
                  <a:lnTo>
                    <a:pt x="85466" y="7730"/>
                  </a:lnTo>
                  <a:lnTo>
                    <a:pt x="88358" y="7663"/>
                  </a:lnTo>
                  <a:lnTo>
                    <a:pt x="91167" y="7580"/>
                  </a:lnTo>
                  <a:lnTo>
                    <a:pt x="93910" y="7497"/>
                  </a:lnTo>
                  <a:lnTo>
                    <a:pt x="96569" y="7397"/>
                  </a:lnTo>
                  <a:lnTo>
                    <a:pt x="99162" y="7297"/>
                  </a:lnTo>
                  <a:lnTo>
                    <a:pt x="101655" y="7181"/>
                  </a:lnTo>
                  <a:lnTo>
                    <a:pt x="104049" y="7065"/>
                  </a:lnTo>
                  <a:lnTo>
                    <a:pt x="106359" y="6932"/>
                  </a:lnTo>
                  <a:lnTo>
                    <a:pt x="108570" y="6799"/>
                  </a:lnTo>
                  <a:lnTo>
                    <a:pt x="110680" y="6666"/>
                  </a:lnTo>
                  <a:lnTo>
                    <a:pt x="112675" y="6516"/>
                  </a:lnTo>
                  <a:lnTo>
                    <a:pt x="114553" y="6367"/>
                  </a:lnTo>
                  <a:lnTo>
                    <a:pt x="116332" y="6217"/>
                  </a:lnTo>
                  <a:lnTo>
                    <a:pt x="117994" y="6051"/>
                  </a:lnTo>
                  <a:lnTo>
                    <a:pt x="119523" y="5885"/>
                  </a:lnTo>
                  <a:lnTo>
                    <a:pt x="120919" y="5718"/>
                  </a:lnTo>
                  <a:lnTo>
                    <a:pt x="122199" y="5536"/>
                  </a:lnTo>
                  <a:lnTo>
                    <a:pt x="123329" y="5353"/>
                  </a:lnTo>
                  <a:lnTo>
                    <a:pt x="124343" y="5170"/>
                  </a:lnTo>
                  <a:lnTo>
                    <a:pt x="125191" y="4987"/>
                  </a:lnTo>
                  <a:lnTo>
                    <a:pt x="125573" y="4887"/>
                  </a:lnTo>
                  <a:lnTo>
                    <a:pt x="125905" y="4788"/>
                  </a:lnTo>
                  <a:lnTo>
                    <a:pt x="126205" y="4688"/>
                  </a:lnTo>
                  <a:lnTo>
                    <a:pt x="126471" y="4588"/>
                  </a:lnTo>
                  <a:lnTo>
                    <a:pt x="126687" y="4488"/>
                  </a:lnTo>
                  <a:lnTo>
                    <a:pt x="126869" y="4389"/>
                  </a:lnTo>
                  <a:lnTo>
                    <a:pt x="127019" y="4289"/>
                  </a:lnTo>
                  <a:lnTo>
                    <a:pt x="127119" y="4189"/>
                  </a:lnTo>
                  <a:lnTo>
                    <a:pt x="127169" y="4090"/>
                  </a:lnTo>
                  <a:lnTo>
                    <a:pt x="127185" y="4040"/>
                  </a:lnTo>
                  <a:lnTo>
                    <a:pt x="127202" y="3990"/>
                  </a:lnTo>
                  <a:lnTo>
                    <a:pt x="127185" y="3940"/>
                  </a:lnTo>
                  <a:lnTo>
                    <a:pt x="127169" y="3890"/>
                  </a:lnTo>
                  <a:lnTo>
                    <a:pt x="127119" y="3790"/>
                  </a:lnTo>
                  <a:lnTo>
                    <a:pt x="127019" y="3674"/>
                  </a:lnTo>
                  <a:lnTo>
                    <a:pt x="126869" y="3574"/>
                  </a:lnTo>
                  <a:lnTo>
                    <a:pt x="126687" y="3475"/>
                  </a:lnTo>
                  <a:lnTo>
                    <a:pt x="126471" y="3375"/>
                  </a:lnTo>
                  <a:lnTo>
                    <a:pt x="126205" y="3275"/>
                  </a:lnTo>
                  <a:lnTo>
                    <a:pt x="125905" y="3192"/>
                  </a:lnTo>
                  <a:lnTo>
                    <a:pt x="125573" y="3092"/>
                  </a:lnTo>
                  <a:lnTo>
                    <a:pt x="125191" y="2993"/>
                  </a:lnTo>
                  <a:lnTo>
                    <a:pt x="124343" y="2810"/>
                  </a:lnTo>
                  <a:lnTo>
                    <a:pt x="123329" y="2610"/>
                  </a:lnTo>
                  <a:lnTo>
                    <a:pt x="122199" y="2444"/>
                  </a:lnTo>
                  <a:lnTo>
                    <a:pt x="120919" y="2261"/>
                  </a:lnTo>
                  <a:lnTo>
                    <a:pt x="119523" y="2095"/>
                  </a:lnTo>
                  <a:lnTo>
                    <a:pt x="117994" y="1929"/>
                  </a:lnTo>
                  <a:lnTo>
                    <a:pt x="116332" y="1763"/>
                  </a:lnTo>
                  <a:lnTo>
                    <a:pt x="114553" y="1596"/>
                  </a:lnTo>
                  <a:lnTo>
                    <a:pt x="112675" y="1447"/>
                  </a:lnTo>
                  <a:lnTo>
                    <a:pt x="110680" y="1314"/>
                  </a:lnTo>
                  <a:lnTo>
                    <a:pt x="108570" y="1164"/>
                  </a:lnTo>
                  <a:lnTo>
                    <a:pt x="106359" y="1031"/>
                  </a:lnTo>
                  <a:lnTo>
                    <a:pt x="104049" y="915"/>
                  </a:lnTo>
                  <a:lnTo>
                    <a:pt x="101655" y="799"/>
                  </a:lnTo>
                  <a:lnTo>
                    <a:pt x="99162" y="682"/>
                  </a:lnTo>
                  <a:lnTo>
                    <a:pt x="96569" y="583"/>
                  </a:lnTo>
                  <a:lnTo>
                    <a:pt x="93910" y="483"/>
                  </a:lnTo>
                  <a:lnTo>
                    <a:pt x="91167" y="400"/>
                  </a:lnTo>
                  <a:lnTo>
                    <a:pt x="88358" y="317"/>
                  </a:lnTo>
                  <a:lnTo>
                    <a:pt x="85466" y="250"/>
                  </a:lnTo>
                  <a:lnTo>
                    <a:pt x="82508" y="184"/>
                  </a:lnTo>
                  <a:lnTo>
                    <a:pt x="79499" y="134"/>
                  </a:lnTo>
                  <a:lnTo>
                    <a:pt x="76408" y="84"/>
                  </a:lnTo>
                  <a:lnTo>
                    <a:pt x="73283" y="51"/>
                  </a:lnTo>
                  <a:lnTo>
                    <a:pt x="70092" y="17"/>
                  </a:lnTo>
                  <a:lnTo>
                    <a:pt x="668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41"/>
            <p:cNvSpPr/>
            <p:nvPr/>
          </p:nvSpPr>
          <p:spPr>
            <a:xfrm>
              <a:off x="3706100" y="3697450"/>
              <a:ext cx="3675775" cy="5850"/>
            </a:xfrm>
            <a:custGeom>
              <a:rect b="b" l="l" r="r" t="t"/>
              <a:pathLst>
                <a:path extrusionOk="0" h="234" w="147031">
                  <a:moveTo>
                    <a:pt x="73516" y="1"/>
                  </a:moveTo>
                  <a:lnTo>
                    <a:pt x="36767" y="51"/>
                  </a:lnTo>
                  <a:lnTo>
                    <a:pt x="18384" y="67"/>
                  </a:lnTo>
                  <a:lnTo>
                    <a:pt x="1" y="117"/>
                  </a:lnTo>
                  <a:lnTo>
                    <a:pt x="18384" y="167"/>
                  </a:lnTo>
                  <a:lnTo>
                    <a:pt x="36767" y="200"/>
                  </a:lnTo>
                  <a:lnTo>
                    <a:pt x="73516" y="234"/>
                  </a:lnTo>
                  <a:lnTo>
                    <a:pt x="110282" y="200"/>
                  </a:lnTo>
                  <a:lnTo>
                    <a:pt x="128665" y="167"/>
                  </a:lnTo>
                  <a:lnTo>
                    <a:pt x="147031" y="117"/>
                  </a:lnTo>
                  <a:lnTo>
                    <a:pt x="128665" y="67"/>
                  </a:lnTo>
                  <a:lnTo>
                    <a:pt x="110282" y="51"/>
                  </a:lnTo>
                  <a:lnTo>
                    <a:pt x="735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41"/>
            <p:cNvSpPr/>
            <p:nvPr/>
          </p:nvSpPr>
          <p:spPr>
            <a:xfrm>
              <a:off x="4194350" y="1717900"/>
              <a:ext cx="2643600" cy="1797575"/>
            </a:xfrm>
            <a:custGeom>
              <a:rect b="b" l="l" r="r" t="t"/>
              <a:pathLst>
                <a:path extrusionOk="0" h="71903" w="105744">
                  <a:moveTo>
                    <a:pt x="1" y="0"/>
                  </a:moveTo>
                  <a:lnTo>
                    <a:pt x="1" y="71903"/>
                  </a:lnTo>
                  <a:lnTo>
                    <a:pt x="105744" y="71903"/>
                  </a:lnTo>
                  <a:lnTo>
                    <a:pt x="10574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41"/>
            <p:cNvSpPr/>
            <p:nvPr/>
          </p:nvSpPr>
          <p:spPr>
            <a:xfrm>
              <a:off x="4194350" y="1717900"/>
              <a:ext cx="2643600" cy="1797575"/>
            </a:xfrm>
            <a:custGeom>
              <a:rect b="b" l="l" r="r" t="t"/>
              <a:pathLst>
                <a:path extrusionOk="0" fill="none" h="71903" w="105744">
                  <a:moveTo>
                    <a:pt x="1" y="0"/>
                  </a:moveTo>
                  <a:lnTo>
                    <a:pt x="105744" y="0"/>
                  </a:lnTo>
                  <a:lnTo>
                    <a:pt x="105744" y="71903"/>
                  </a:lnTo>
                  <a:lnTo>
                    <a:pt x="1" y="7190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41"/>
            <p:cNvSpPr/>
            <p:nvPr/>
          </p:nvSpPr>
          <p:spPr>
            <a:xfrm>
              <a:off x="4194350" y="3250350"/>
              <a:ext cx="2643600" cy="265125"/>
            </a:xfrm>
            <a:custGeom>
              <a:rect b="b" l="l" r="r" t="t"/>
              <a:pathLst>
                <a:path extrusionOk="0" h="10605" w="105744">
                  <a:moveTo>
                    <a:pt x="1" y="1"/>
                  </a:moveTo>
                  <a:lnTo>
                    <a:pt x="1" y="10605"/>
                  </a:lnTo>
                  <a:lnTo>
                    <a:pt x="105744" y="10605"/>
                  </a:lnTo>
                  <a:lnTo>
                    <a:pt x="1057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41"/>
            <p:cNvSpPr/>
            <p:nvPr/>
          </p:nvSpPr>
          <p:spPr>
            <a:xfrm>
              <a:off x="5000900" y="3839575"/>
              <a:ext cx="1030100" cy="86025"/>
            </a:xfrm>
            <a:custGeom>
              <a:rect b="b" l="l" r="r" t="t"/>
              <a:pathLst>
                <a:path extrusionOk="0" h="3441" w="41204">
                  <a:moveTo>
                    <a:pt x="0" y="0"/>
                  </a:moveTo>
                  <a:lnTo>
                    <a:pt x="0" y="3441"/>
                  </a:lnTo>
                  <a:lnTo>
                    <a:pt x="41204" y="3441"/>
                  </a:lnTo>
                  <a:lnTo>
                    <a:pt x="4120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41"/>
            <p:cNvSpPr/>
            <p:nvPr/>
          </p:nvSpPr>
          <p:spPr>
            <a:xfrm>
              <a:off x="5123475" y="3515450"/>
              <a:ext cx="784950" cy="324150"/>
            </a:xfrm>
            <a:custGeom>
              <a:rect b="b" l="l" r="r" t="t"/>
              <a:pathLst>
                <a:path extrusionOk="0" h="12966" w="31398">
                  <a:moveTo>
                    <a:pt x="1729" y="1"/>
                  </a:moveTo>
                  <a:lnTo>
                    <a:pt x="1180" y="4173"/>
                  </a:lnTo>
                  <a:lnTo>
                    <a:pt x="1147" y="4455"/>
                  </a:lnTo>
                  <a:lnTo>
                    <a:pt x="1064" y="5020"/>
                  </a:lnTo>
                  <a:lnTo>
                    <a:pt x="1047" y="5220"/>
                  </a:lnTo>
                  <a:lnTo>
                    <a:pt x="1031" y="5303"/>
                  </a:lnTo>
                  <a:lnTo>
                    <a:pt x="948" y="5868"/>
                  </a:lnTo>
                  <a:lnTo>
                    <a:pt x="914" y="6151"/>
                  </a:lnTo>
                  <a:lnTo>
                    <a:pt x="848" y="6699"/>
                  </a:lnTo>
                  <a:lnTo>
                    <a:pt x="798" y="6982"/>
                  </a:lnTo>
                  <a:lnTo>
                    <a:pt x="0" y="12965"/>
                  </a:lnTo>
                  <a:lnTo>
                    <a:pt x="31398" y="12965"/>
                  </a:lnTo>
                  <a:lnTo>
                    <a:pt x="30567" y="6666"/>
                  </a:lnTo>
                  <a:lnTo>
                    <a:pt x="30533" y="6467"/>
                  </a:lnTo>
                  <a:lnTo>
                    <a:pt x="30450" y="5818"/>
                  </a:lnTo>
                  <a:lnTo>
                    <a:pt x="30417" y="5619"/>
                  </a:lnTo>
                  <a:lnTo>
                    <a:pt x="30367" y="5220"/>
                  </a:lnTo>
                  <a:lnTo>
                    <a:pt x="30334" y="4971"/>
                  </a:lnTo>
                  <a:lnTo>
                    <a:pt x="30317" y="4788"/>
                  </a:lnTo>
                  <a:lnTo>
                    <a:pt x="30217" y="4123"/>
                  </a:lnTo>
                  <a:lnTo>
                    <a:pt x="30201" y="3940"/>
                  </a:lnTo>
                  <a:lnTo>
                    <a:pt x="296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41"/>
            <p:cNvSpPr/>
            <p:nvPr/>
          </p:nvSpPr>
          <p:spPr>
            <a:xfrm>
              <a:off x="5471275" y="3321400"/>
              <a:ext cx="87700" cy="87300"/>
            </a:xfrm>
            <a:custGeom>
              <a:rect b="b" l="l" r="r" t="t"/>
              <a:pathLst>
                <a:path extrusionOk="0" h="3492" w="3508">
                  <a:moveTo>
                    <a:pt x="1579" y="1"/>
                  </a:moveTo>
                  <a:lnTo>
                    <a:pt x="1413" y="34"/>
                  </a:lnTo>
                  <a:lnTo>
                    <a:pt x="1230" y="67"/>
                  </a:lnTo>
                  <a:lnTo>
                    <a:pt x="1081" y="134"/>
                  </a:lnTo>
                  <a:lnTo>
                    <a:pt x="931" y="200"/>
                  </a:lnTo>
                  <a:lnTo>
                    <a:pt x="781" y="300"/>
                  </a:lnTo>
                  <a:lnTo>
                    <a:pt x="648" y="400"/>
                  </a:lnTo>
                  <a:lnTo>
                    <a:pt x="515" y="500"/>
                  </a:lnTo>
                  <a:lnTo>
                    <a:pt x="399" y="633"/>
                  </a:lnTo>
                  <a:lnTo>
                    <a:pt x="299" y="765"/>
                  </a:lnTo>
                  <a:lnTo>
                    <a:pt x="216" y="915"/>
                  </a:lnTo>
                  <a:lnTo>
                    <a:pt x="150" y="1065"/>
                  </a:lnTo>
                  <a:lnTo>
                    <a:pt x="83" y="1231"/>
                  </a:lnTo>
                  <a:lnTo>
                    <a:pt x="50" y="1397"/>
                  </a:lnTo>
                  <a:lnTo>
                    <a:pt x="17" y="1563"/>
                  </a:lnTo>
                  <a:lnTo>
                    <a:pt x="0" y="1746"/>
                  </a:lnTo>
                  <a:lnTo>
                    <a:pt x="17" y="1929"/>
                  </a:lnTo>
                  <a:lnTo>
                    <a:pt x="50" y="2095"/>
                  </a:lnTo>
                  <a:lnTo>
                    <a:pt x="83" y="2261"/>
                  </a:lnTo>
                  <a:lnTo>
                    <a:pt x="150" y="2428"/>
                  </a:lnTo>
                  <a:lnTo>
                    <a:pt x="216" y="2577"/>
                  </a:lnTo>
                  <a:lnTo>
                    <a:pt x="299" y="2727"/>
                  </a:lnTo>
                  <a:lnTo>
                    <a:pt x="399" y="2860"/>
                  </a:lnTo>
                  <a:lnTo>
                    <a:pt x="515" y="2993"/>
                  </a:lnTo>
                  <a:lnTo>
                    <a:pt x="648" y="3092"/>
                  </a:lnTo>
                  <a:lnTo>
                    <a:pt x="781" y="3192"/>
                  </a:lnTo>
                  <a:lnTo>
                    <a:pt x="931" y="3292"/>
                  </a:lnTo>
                  <a:lnTo>
                    <a:pt x="1081" y="3358"/>
                  </a:lnTo>
                  <a:lnTo>
                    <a:pt x="1230" y="3425"/>
                  </a:lnTo>
                  <a:lnTo>
                    <a:pt x="1413" y="3458"/>
                  </a:lnTo>
                  <a:lnTo>
                    <a:pt x="1579" y="3491"/>
                  </a:lnTo>
                  <a:lnTo>
                    <a:pt x="1945" y="3491"/>
                  </a:lnTo>
                  <a:lnTo>
                    <a:pt x="2111" y="3458"/>
                  </a:lnTo>
                  <a:lnTo>
                    <a:pt x="2277" y="3425"/>
                  </a:lnTo>
                  <a:lnTo>
                    <a:pt x="2443" y="3358"/>
                  </a:lnTo>
                  <a:lnTo>
                    <a:pt x="2593" y="3292"/>
                  </a:lnTo>
                  <a:lnTo>
                    <a:pt x="2743" y="3192"/>
                  </a:lnTo>
                  <a:lnTo>
                    <a:pt x="2876" y="3092"/>
                  </a:lnTo>
                  <a:lnTo>
                    <a:pt x="2992" y="2993"/>
                  </a:lnTo>
                  <a:lnTo>
                    <a:pt x="3108" y="2860"/>
                  </a:lnTo>
                  <a:lnTo>
                    <a:pt x="3208" y="2727"/>
                  </a:lnTo>
                  <a:lnTo>
                    <a:pt x="3308" y="2577"/>
                  </a:lnTo>
                  <a:lnTo>
                    <a:pt x="3374" y="2428"/>
                  </a:lnTo>
                  <a:lnTo>
                    <a:pt x="3441" y="2261"/>
                  </a:lnTo>
                  <a:lnTo>
                    <a:pt x="3474" y="2095"/>
                  </a:lnTo>
                  <a:lnTo>
                    <a:pt x="3507" y="1929"/>
                  </a:lnTo>
                  <a:lnTo>
                    <a:pt x="3507" y="1746"/>
                  </a:lnTo>
                  <a:lnTo>
                    <a:pt x="3507" y="1563"/>
                  </a:lnTo>
                  <a:lnTo>
                    <a:pt x="3474" y="1397"/>
                  </a:lnTo>
                  <a:lnTo>
                    <a:pt x="3441" y="1231"/>
                  </a:lnTo>
                  <a:lnTo>
                    <a:pt x="3374" y="1065"/>
                  </a:lnTo>
                  <a:lnTo>
                    <a:pt x="3308" y="915"/>
                  </a:lnTo>
                  <a:lnTo>
                    <a:pt x="3208" y="765"/>
                  </a:lnTo>
                  <a:lnTo>
                    <a:pt x="3108" y="633"/>
                  </a:lnTo>
                  <a:lnTo>
                    <a:pt x="2992" y="500"/>
                  </a:lnTo>
                  <a:lnTo>
                    <a:pt x="2876" y="400"/>
                  </a:lnTo>
                  <a:lnTo>
                    <a:pt x="2743" y="300"/>
                  </a:lnTo>
                  <a:lnTo>
                    <a:pt x="2593" y="200"/>
                  </a:lnTo>
                  <a:lnTo>
                    <a:pt x="2443" y="134"/>
                  </a:lnTo>
                  <a:lnTo>
                    <a:pt x="2277" y="67"/>
                  </a:lnTo>
                  <a:lnTo>
                    <a:pt x="2111" y="34"/>
                  </a:lnTo>
                  <a:lnTo>
                    <a:pt x="194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41"/>
            <p:cNvSpPr/>
            <p:nvPr/>
          </p:nvSpPr>
          <p:spPr>
            <a:xfrm>
              <a:off x="5149650" y="3515450"/>
              <a:ext cx="733025" cy="130500"/>
            </a:xfrm>
            <a:custGeom>
              <a:rect b="b" l="l" r="r" t="t"/>
              <a:pathLst>
                <a:path extrusionOk="0" h="5220" w="29321">
                  <a:moveTo>
                    <a:pt x="682" y="1"/>
                  </a:moveTo>
                  <a:lnTo>
                    <a:pt x="133" y="4173"/>
                  </a:lnTo>
                  <a:lnTo>
                    <a:pt x="100" y="4455"/>
                  </a:lnTo>
                  <a:lnTo>
                    <a:pt x="17" y="5020"/>
                  </a:lnTo>
                  <a:lnTo>
                    <a:pt x="0" y="5220"/>
                  </a:lnTo>
                  <a:lnTo>
                    <a:pt x="29320" y="5220"/>
                  </a:lnTo>
                  <a:lnTo>
                    <a:pt x="29287" y="4971"/>
                  </a:lnTo>
                  <a:lnTo>
                    <a:pt x="29270" y="4788"/>
                  </a:lnTo>
                  <a:lnTo>
                    <a:pt x="29170" y="4123"/>
                  </a:lnTo>
                  <a:lnTo>
                    <a:pt x="29154" y="3940"/>
                  </a:lnTo>
                  <a:lnTo>
                    <a:pt x="2862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41"/>
            <p:cNvSpPr/>
            <p:nvPr/>
          </p:nvSpPr>
          <p:spPr>
            <a:xfrm>
              <a:off x="4316100" y="1834650"/>
              <a:ext cx="2399700" cy="1291075"/>
            </a:xfrm>
            <a:custGeom>
              <a:rect b="b" l="l" r="r" t="t"/>
              <a:pathLst>
                <a:path extrusionOk="0" h="51643" w="95988">
                  <a:moveTo>
                    <a:pt x="1" y="1"/>
                  </a:moveTo>
                  <a:lnTo>
                    <a:pt x="1" y="51642"/>
                  </a:lnTo>
                  <a:lnTo>
                    <a:pt x="95987" y="51642"/>
                  </a:lnTo>
                  <a:lnTo>
                    <a:pt x="959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41"/>
            <p:cNvSpPr/>
            <p:nvPr/>
          </p:nvSpPr>
          <p:spPr>
            <a:xfrm>
              <a:off x="4316100" y="1834650"/>
              <a:ext cx="2399700" cy="1291075"/>
            </a:xfrm>
            <a:custGeom>
              <a:rect b="b" l="l" r="r" t="t"/>
              <a:pathLst>
                <a:path extrusionOk="0" fill="none" h="51643" w="95988">
                  <a:moveTo>
                    <a:pt x="1" y="1"/>
                  </a:moveTo>
                  <a:lnTo>
                    <a:pt x="95987" y="1"/>
                  </a:lnTo>
                  <a:lnTo>
                    <a:pt x="95987" y="51642"/>
                  </a:lnTo>
                  <a:lnTo>
                    <a:pt x="1" y="5164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41"/>
            <p:cNvSpPr/>
            <p:nvPr/>
          </p:nvSpPr>
          <p:spPr>
            <a:xfrm>
              <a:off x="4316100" y="1834650"/>
              <a:ext cx="2399700" cy="1291075"/>
            </a:xfrm>
            <a:custGeom>
              <a:rect b="b" l="l" r="r" t="t"/>
              <a:pathLst>
                <a:path extrusionOk="0" h="51643" w="95988">
                  <a:moveTo>
                    <a:pt x="1" y="1"/>
                  </a:moveTo>
                  <a:lnTo>
                    <a:pt x="1" y="51642"/>
                  </a:lnTo>
                  <a:lnTo>
                    <a:pt x="95987" y="51642"/>
                  </a:lnTo>
                  <a:lnTo>
                    <a:pt x="959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41"/>
            <p:cNvSpPr/>
            <p:nvPr/>
          </p:nvSpPr>
          <p:spPr>
            <a:xfrm>
              <a:off x="4316100" y="1834650"/>
              <a:ext cx="2399700" cy="1291075"/>
            </a:xfrm>
            <a:custGeom>
              <a:rect b="b" l="l" r="r" t="t"/>
              <a:pathLst>
                <a:path extrusionOk="0" fill="none" h="51643" w="95988">
                  <a:moveTo>
                    <a:pt x="1" y="1"/>
                  </a:moveTo>
                  <a:lnTo>
                    <a:pt x="95987" y="1"/>
                  </a:lnTo>
                  <a:lnTo>
                    <a:pt x="95987" y="51642"/>
                  </a:lnTo>
                  <a:lnTo>
                    <a:pt x="1" y="5164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41"/>
            <p:cNvSpPr/>
            <p:nvPr/>
          </p:nvSpPr>
          <p:spPr>
            <a:xfrm>
              <a:off x="4316100" y="1872050"/>
              <a:ext cx="2399700" cy="134650"/>
            </a:xfrm>
            <a:custGeom>
              <a:rect b="b" l="l" r="r" t="t"/>
              <a:pathLst>
                <a:path extrusionOk="0" h="5386" w="95988">
                  <a:moveTo>
                    <a:pt x="1" y="1"/>
                  </a:moveTo>
                  <a:lnTo>
                    <a:pt x="1" y="5386"/>
                  </a:lnTo>
                  <a:lnTo>
                    <a:pt x="95987" y="5386"/>
                  </a:lnTo>
                  <a:lnTo>
                    <a:pt x="959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41"/>
            <p:cNvSpPr/>
            <p:nvPr/>
          </p:nvSpPr>
          <p:spPr>
            <a:xfrm>
              <a:off x="6595675" y="1911125"/>
              <a:ext cx="64025" cy="10400"/>
            </a:xfrm>
            <a:custGeom>
              <a:rect b="b" l="l" r="r" t="t"/>
              <a:pathLst>
                <a:path extrusionOk="0" h="416" w="2561">
                  <a:moveTo>
                    <a:pt x="1" y="0"/>
                  </a:moveTo>
                  <a:lnTo>
                    <a:pt x="1" y="416"/>
                  </a:lnTo>
                  <a:lnTo>
                    <a:pt x="2561" y="416"/>
                  </a:lnTo>
                  <a:lnTo>
                    <a:pt x="2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41"/>
            <p:cNvSpPr/>
            <p:nvPr/>
          </p:nvSpPr>
          <p:spPr>
            <a:xfrm>
              <a:off x="6595675" y="1957250"/>
              <a:ext cx="64025" cy="10400"/>
            </a:xfrm>
            <a:custGeom>
              <a:rect b="b" l="l" r="r" t="t"/>
              <a:pathLst>
                <a:path extrusionOk="0" h="416" w="2561">
                  <a:moveTo>
                    <a:pt x="1" y="0"/>
                  </a:moveTo>
                  <a:lnTo>
                    <a:pt x="1" y="416"/>
                  </a:lnTo>
                  <a:lnTo>
                    <a:pt x="2561" y="416"/>
                  </a:lnTo>
                  <a:lnTo>
                    <a:pt x="2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41"/>
            <p:cNvSpPr/>
            <p:nvPr/>
          </p:nvSpPr>
          <p:spPr>
            <a:xfrm>
              <a:off x="6595675" y="1934800"/>
              <a:ext cx="64025" cy="10000"/>
            </a:xfrm>
            <a:custGeom>
              <a:rect b="b" l="l" r="r" t="t"/>
              <a:pathLst>
                <a:path extrusionOk="0" h="400" w="2561">
                  <a:moveTo>
                    <a:pt x="1" y="0"/>
                  </a:moveTo>
                  <a:lnTo>
                    <a:pt x="1" y="399"/>
                  </a:lnTo>
                  <a:lnTo>
                    <a:pt x="2561" y="399"/>
                  </a:lnTo>
                  <a:lnTo>
                    <a:pt x="2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41"/>
            <p:cNvSpPr/>
            <p:nvPr/>
          </p:nvSpPr>
          <p:spPr>
            <a:xfrm>
              <a:off x="6500525" y="1911125"/>
              <a:ext cx="56550" cy="56525"/>
            </a:xfrm>
            <a:custGeom>
              <a:rect b="b" l="l" r="r" t="t"/>
              <a:pathLst>
                <a:path extrusionOk="0" h="2261" w="2262">
                  <a:moveTo>
                    <a:pt x="981" y="0"/>
                  </a:moveTo>
                  <a:lnTo>
                    <a:pt x="865" y="33"/>
                  </a:lnTo>
                  <a:lnTo>
                    <a:pt x="749" y="67"/>
                  </a:lnTo>
                  <a:lnTo>
                    <a:pt x="649" y="100"/>
                  </a:lnTo>
                  <a:lnTo>
                    <a:pt x="549" y="166"/>
                  </a:lnTo>
                  <a:lnTo>
                    <a:pt x="466" y="216"/>
                  </a:lnTo>
                  <a:lnTo>
                    <a:pt x="383" y="299"/>
                  </a:lnTo>
                  <a:lnTo>
                    <a:pt x="300" y="366"/>
                  </a:lnTo>
                  <a:lnTo>
                    <a:pt x="233" y="449"/>
                  </a:lnTo>
                  <a:lnTo>
                    <a:pt x="167" y="549"/>
                  </a:lnTo>
                  <a:lnTo>
                    <a:pt x="117" y="632"/>
                  </a:lnTo>
                  <a:lnTo>
                    <a:pt x="67" y="748"/>
                  </a:lnTo>
                  <a:lnTo>
                    <a:pt x="34" y="848"/>
                  </a:lnTo>
                  <a:lnTo>
                    <a:pt x="17" y="947"/>
                  </a:lnTo>
                  <a:lnTo>
                    <a:pt x="1" y="1064"/>
                  </a:lnTo>
                  <a:lnTo>
                    <a:pt x="1" y="1180"/>
                  </a:lnTo>
                  <a:lnTo>
                    <a:pt x="17" y="1280"/>
                  </a:lnTo>
                  <a:lnTo>
                    <a:pt x="34" y="1396"/>
                  </a:lnTo>
                  <a:lnTo>
                    <a:pt x="67" y="1513"/>
                  </a:lnTo>
                  <a:lnTo>
                    <a:pt x="117" y="1612"/>
                  </a:lnTo>
                  <a:lnTo>
                    <a:pt x="167" y="1712"/>
                  </a:lnTo>
                  <a:lnTo>
                    <a:pt x="233" y="1812"/>
                  </a:lnTo>
                  <a:lnTo>
                    <a:pt x="300" y="1895"/>
                  </a:lnTo>
                  <a:lnTo>
                    <a:pt x="383" y="1978"/>
                  </a:lnTo>
                  <a:lnTo>
                    <a:pt x="466" y="2044"/>
                  </a:lnTo>
                  <a:lnTo>
                    <a:pt x="549" y="2094"/>
                  </a:lnTo>
                  <a:lnTo>
                    <a:pt x="649" y="2144"/>
                  </a:lnTo>
                  <a:lnTo>
                    <a:pt x="749" y="2194"/>
                  </a:lnTo>
                  <a:lnTo>
                    <a:pt x="848" y="2227"/>
                  </a:lnTo>
                  <a:lnTo>
                    <a:pt x="965" y="2244"/>
                  </a:lnTo>
                  <a:lnTo>
                    <a:pt x="1064" y="2261"/>
                  </a:lnTo>
                  <a:lnTo>
                    <a:pt x="1297" y="2261"/>
                  </a:lnTo>
                  <a:lnTo>
                    <a:pt x="1413" y="2227"/>
                  </a:lnTo>
                  <a:lnTo>
                    <a:pt x="1580" y="2177"/>
                  </a:lnTo>
                  <a:lnTo>
                    <a:pt x="1729" y="2094"/>
                  </a:lnTo>
                  <a:lnTo>
                    <a:pt x="1879" y="1995"/>
                  </a:lnTo>
                  <a:lnTo>
                    <a:pt x="2012" y="1862"/>
                  </a:lnTo>
                  <a:lnTo>
                    <a:pt x="2112" y="1712"/>
                  </a:lnTo>
                  <a:lnTo>
                    <a:pt x="2195" y="1562"/>
                  </a:lnTo>
                  <a:lnTo>
                    <a:pt x="2245" y="1396"/>
                  </a:lnTo>
                  <a:lnTo>
                    <a:pt x="2261" y="1213"/>
                  </a:lnTo>
                  <a:lnTo>
                    <a:pt x="2261" y="1047"/>
                  </a:lnTo>
                  <a:lnTo>
                    <a:pt x="2245" y="864"/>
                  </a:lnTo>
                  <a:lnTo>
                    <a:pt x="2211" y="748"/>
                  </a:lnTo>
                  <a:lnTo>
                    <a:pt x="2161" y="648"/>
                  </a:lnTo>
                  <a:lnTo>
                    <a:pt x="2112" y="549"/>
                  </a:lnTo>
                  <a:lnTo>
                    <a:pt x="2045" y="449"/>
                  </a:lnTo>
                  <a:lnTo>
                    <a:pt x="1979" y="366"/>
                  </a:lnTo>
                  <a:lnTo>
                    <a:pt x="1895" y="283"/>
                  </a:lnTo>
                  <a:lnTo>
                    <a:pt x="1812" y="216"/>
                  </a:lnTo>
                  <a:lnTo>
                    <a:pt x="1729" y="166"/>
                  </a:lnTo>
                  <a:lnTo>
                    <a:pt x="1630" y="116"/>
                  </a:lnTo>
                  <a:lnTo>
                    <a:pt x="1530" y="67"/>
                  </a:lnTo>
                  <a:lnTo>
                    <a:pt x="1430" y="33"/>
                  </a:lnTo>
                  <a:lnTo>
                    <a:pt x="1314" y="17"/>
                  </a:lnTo>
                  <a:lnTo>
                    <a:pt x="12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41"/>
            <p:cNvSpPr/>
            <p:nvPr/>
          </p:nvSpPr>
          <p:spPr>
            <a:xfrm>
              <a:off x="6520475" y="1927725"/>
              <a:ext cx="17050" cy="17075"/>
            </a:xfrm>
            <a:custGeom>
              <a:rect b="b" l="l" r="r" t="t"/>
              <a:pathLst>
                <a:path extrusionOk="0" h="683" w="682">
                  <a:moveTo>
                    <a:pt x="266" y="1"/>
                  </a:moveTo>
                  <a:lnTo>
                    <a:pt x="200" y="18"/>
                  </a:lnTo>
                  <a:lnTo>
                    <a:pt x="150" y="51"/>
                  </a:lnTo>
                  <a:lnTo>
                    <a:pt x="100" y="101"/>
                  </a:lnTo>
                  <a:lnTo>
                    <a:pt x="50" y="151"/>
                  </a:lnTo>
                  <a:lnTo>
                    <a:pt x="17" y="217"/>
                  </a:lnTo>
                  <a:lnTo>
                    <a:pt x="0" y="267"/>
                  </a:lnTo>
                  <a:lnTo>
                    <a:pt x="0" y="350"/>
                  </a:lnTo>
                  <a:lnTo>
                    <a:pt x="0" y="416"/>
                  </a:lnTo>
                  <a:lnTo>
                    <a:pt x="17" y="483"/>
                  </a:lnTo>
                  <a:lnTo>
                    <a:pt x="50" y="533"/>
                  </a:lnTo>
                  <a:lnTo>
                    <a:pt x="100" y="583"/>
                  </a:lnTo>
                  <a:lnTo>
                    <a:pt x="150" y="633"/>
                  </a:lnTo>
                  <a:lnTo>
                    <a:pt x="200" y="666"/>
                  </a:lnTo>
                  <a:lnTo>
                    <a:pt x="266" y="682"/>
                  </a:lnTo>
                  <a:lnTo>
                    <a:pt x="416" y="682"/>
                  </a:lnTo>
                  <a:lnTo>
                    <a:pt x="482" y="666"/>
                  </a:lnTo>
                  <a:lnTo>
                    <a:pt x="532" y="633"/>
                  </a:lnTo>
                  <a:lnTo>
                    <a:pt x="582" y="583"/>
                  </a:lnTo>
                  <a:lnTo>
                    <a:pt x="632" y="533"/>
                  </a:lnTo>
                  <a:lnTo>
                    <a:pt x="665" y="483"/>
                  </a:lnTo>
                  <a:lnTo>
                    <a:pt x="682" y="416"/>
                  </a:lnTo>
                  <a:lnTo>
                    <a:pt x="682" y="350"/>
                  </a:lnTo>
                  <a:lnTo>
                    <a:pt x="682" y="267"/>
                  </a:lnTo>
                  <a:lnTo>
                    <a:pt x="665" y="217"/>
                  </a:lnTo>
                  <a:lnTo>
                    <a:pt x="632" y="151"/>
                  </a:lnTo>
                  <a:lnTo>
                    <a:pt x="582" y="101"/>
                  </a:lnTo>
                  <a:lnTo>
                    <a:pt x="532" y="51"/>
                  </a:lnTo>
                  <a:lnTo>
                    <a:pt x="482"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41"/>
            <p:cNvSpPr/>
            <p:nvPr/>
          </p:nvSpPr>
          <p:spPr>
            <a:xfrm>
              <a:off x="6514250" y="1946025"/>
              <a:ext cx="29525" cy="21625"/>
            </a:xfrm>
            <a:custGeom>
              <a:rect b="b" l="l" r="r" t="t"/>
              <a:pathLst>
                <a:path extrusionOk="0" h="865" w="1181">
                  <a:moveTo>
                    <a:pt x="515" y="0"/>
                  </a:moveTo>
                  <a:lnTo>
                    <a:pt x="399" y="33"/>
                  </a:lnTo>
                  <a:lnTo>
                    <a:pt x="283" y="83"/>
                  </a:lnTo>
                  <a:lnTo>
                    <a:pt x="200" y="150"/>
                  </a:lnTo>
                  <a:lnTo>
                    <a:pt x="116" y="233"/>
                  </a:lnTo>
                  <a:lnTo>
                    <a:pt x="67" y="333"/>
                  </a:lnTo>
                  <a:lnTo>
                    <a:pt x="17" y="432"/>
                  </a:lnTo>
                  <a:lnTo>
                    <a:pt x="0" y="549"/>
                  </a:lnTo>
                  <a:lnTo>
                    <a:pt x="0" y="698"/>
                  </a:lnTo>
                  <a:lnTo>
                    <a:pt x="100" y="748"/>
                  </a:lnTo>
                  <a:lnTo>
                    <a:pt x="200" y="798"/>
                  </a:lnTo>
                  <a:lnTo>
                    <a:pt x="299" y="831"/>
                  </a:lnTo>
                  <a:lnTo>
                    <a:pt x="416" y="848"/>
                  </a:lnTo>
                  <a:lnTo>
                    <a:pt x="532" y="865"/>
                  </a:lnTo>
                  <a:lnTo>
                    <a:pt x="748" y="865"/>
                  </a:lnTo>
                  <a:lnTo>
                    <a:pt x="864" y="831"/>
                  </a:lnTo>
                  <a:lnTo>
                    <a:pt x="1031" y="781"/>
                  </a:lnTo>
                  <a:lnTo>
                    <a:pt x="1180" y="698"/>
                  </a:lnTo>
                  <a:lnTo>
                    <a:pt x="1180" y="549"/>
                  </a:lnTo>
                  <a:lnTo>
                    <a:pt x="1164" y="449"/>
                  </a:lnTo>
                  <a:lnTo>
                    <a:pt x="1130" y="349"/>
                  </a:lnTo>
                  <a:lnTo>
                    <a:pt x="1081" y="250"/>
                  </a:lnTo>
                  <a:lnTo>
                    <a:pt x="1014" y="166"/>
                  </a:lnTo>
                  <a:lnTo>
                    <a:pt x="931" y="100"/>
                  </a:lnTo>
                  <a:lnTo>
                    <a:pt x="831" y="50"/>
                  </a:lnTo>
                  <a:lnTo>
                    <a:pt x="731" y="17"/>
                  </a:lnTo>
                  <a:lnTo>
                    <a:pt x="6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41"/>
            <p:cNvSpPr/>
            <p:nvPr/>
          </p:nvSpPr>
          <p:spPr>
            <a:xfrm>
              <a:off x="6465625" y="1939775"/>
              <a:ext cx="20800" cy="12500"/>
            </a:xfrm>
            <a:custGeom>
              <a:rect b="b" l="l" r="r" t="t"/>
              <a:pathLst>
                <a:path extrusionOk="0" h="500" w="832">
                  <a:moveTo>
                    <a:pt x="0" y="1"/>
                  </a:moveTo>
                  <a:lnTo>
                    <a:pt x="416" y="500"/>
                  </a:lnTo>
                  <a:lnTo>
                    <a:pt x="8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41"/>
            <p:cNvSpPr/>
            <p:nvPr/>
          </p:nvSpPr>
          <p:spPr>
            <a:xfrm>
              <a:off x="4775250" y="1911125"/>
              <a:ext cx="405600" cy="56525"/>
            </a:xfrm>
            <a:custGeom>
              <a:rect b="b" l="l" r="r" t="t"/>
              <a:pathLst>
                <a:path extrusionOk="0" h="2261" w="16224">
                  <a:moveTo>
                    <a:pt x="1" y="0"/>
                  </a:moveTo>
                  <a:lnTo>
                    <a:pt x="1" y="2261"/>
                  </a:lnTo>
                  <a:lnTo>
                    <a:pt x="16223" y="2261"/>
                  </a:lnTo>
                  <a:lnTo>
                    <a:pt x="162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41"/>
            <p:cNvSpPr/>
            <p:nvPr/>
          </p:nvSpPr>
          <p:spPr>
            <a:xfrm>
              <a:off x="5124300" y="1911125"/>
              <a:ext cx="56550" cy="56525"/>
            </a:xfrm>
            <a:custGeom>
              <a:rect b="b" l="l" r="r" t="t"/>
              <a:pathLst>
                <a:path extrusionOk="0" h="2261" w="2262">
                  <a:moveTo>
                    <a:pt x="1" y="0"/>
                  </a:moveTo>
                  <a:lnTo>
                    <a:pt x="1" y="2261"/>
                  </a:lnTo>
                  <a:lnTo>
                    <a:pt x="2261" y="2261"/>
                  </a:lnTo>
                  <a:lnTo>
                    <a:pt x="22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41"/>
            <p:cNvSpPr/>
            <p:nvPr/>
          </p:nvSpPr>
          <p:spPr>
            <a:xfrm>
              <a:off x="5152150" y="1937300"/>
              <a:ext cx="18300" cy="21625"/>
            </a:xfrm>
            <a:custGeom>
              <a:rect b="b" l="l" r="r" t="t"/>
              <a:pathLst>
                <a:path extrusionOk="0" h="865" w="732">
                  <a:moveTo>
                    <a:pt x="183" y="0"/>
                  </a:moveTo>
                  <a:lnTo>
                    <a:pt x="150" y="83"/>
                  </a:lnTo>
                  <a:lnTo>
                    <a:pt x="83" y="133"/>
                  </a:lnTo>
                  <a:lnTo>
                    <a:pt x="0" y="183"/>
                  </a:lnTo>
                  <a:lnTo>
                    <a:pt x="150" y="366"/>
                  </a:lnTo>
                  <a:lnTo>
                    <a:pt x="515" y="864"/>
                  </a:lnTo>
                  <a:lnTo>
                    <a:pt x="731" y="715"/>
                  </a:lnTo>
                  <a:lnTo>
                    <a:pt x="333" y="200"/>
                  </a:lnTo>
                  <a:lnTo>
                    <a:pt x="1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41"/>
            <p:cNvSpPr/>
            <p:nvPr/>
          </p:nvSpPr>
          <p:spPr>
            <a:xfrm>
              <a:off x="5135100" y="1920250"/>
              <a:ext cx="27875" cy="27875"/>
            </a:xfrm>
            <a:custGeom>
              <a:rect b="b" l="l" r="r" t="t"/>
              <a:pathLst>
                <a:path extrusionOk="0" h="1115" w="1115">
                  <a:moveTo>
                    <a:pt x="566" y="217"/>
                  </a:moveTo>
                  <a:lnTo>
                    <a:pt x="632" y="233"/>
                  </a:lnTo>
                  <a:lnTo>
                    <a:pt x="699" y="250"/>
                  </a:lnTo>
                  <a:lnTo>
                    <a:pt x="749" y="283"/>
                  </a:lnTo>
                  <a:lnTo>
                    <a:pt x="799" y="317"/>
                  </a:lnTo>
                  <a:lnTo>
                    <a:pt x="848" y="366"/>
                  </a:lnTo>
                  <a:lnTo>
                    <a:pt x="882" y="433"/>
                  </a:lnTo>
                  <a:lnTo>
                    <a:pt x="898" y="499"/>
                  </a:lnTo>
                  <a:lnTo>
                    <a:pt x="898" y="566"/>
                  </a:lnTo>
                  <a:lnTo>
                    <a:pt x="898" y="616"/>
                  </a:lnTo>
                  <a:lnTo>
                    <a:pt x="865" y="682"/>
                  </a:lnTo>
                  <a:lnTo>
                    <a:pt x="832" y="765"/>
                  </a:lnTo>
                  <a:lnTo>
                    <a:pt x="765" y="815"/>
                  </a:lnTo>
                  <a:lnTo>
                    <a:pt x="682" y="865"/>
                  </a:lnTo>
                  <a:lnTo>
                    <a:pt x="616" y="882"/>
                  </a:lnTo>
                  <a:lnTo>
                    <a:pt x="499" y="882"/>
                  </a:lnTo>
                  <a:lnTo>
                    <a:pt x="433" y="865"/>
                  </a:lnTo>
                  <a:lnTo>
                    <a:pt x="366" y="832"/>
                  </a:lnTo>
                  <a:lnTo>
                    <a:pt x="333" y="782"/>
                  </a:lnTo>
                  <a:lnTo>
                    <a:pt x="283" y="732"/>
                  </a:lnTo>
                  <a:lnTo>
                    <a:pt x="250" y="682"/>
                  </a:lnTo>
                  <a:lnTo>
                    <a:pt x="233" y="616"/>
                  </a:lnTo>
                  <a:lnTo>
                    <a:pt x="233" y="549"/>
                  </a:lnTo>
                  <a:lnTo>
                    <a:pt x="233" y="483"/>
                  </a:lnTo>
                  <a:lnTo>
                    <a:pt x="267" y="416"/>
                  </a:lnTo>
                  <a:lnTo>
                    <a:pt x="283" y="366"/>
                  </a:lnTo>
                  <a:lnTo>
                    <a:pt x="333" y="317"/>
                  </a:lnTo>
                  <a:lnTo>
                    <a:pt x="383" y="267"/>
                  </a:lnTo>
                  <a:lnTo>
                    <a:pt x="449" y="250"/>
                  </a:lnTo>
                  <a:lnTo>
                    <a:pt x="499" y="233"/>
                  </a:lnTo>
                  <a:lnTo>
                    <a:pt x="566" y="217"/>
                  </a:lnTo>
                  <a:close/>
                  <a:moveTo>
                    <a:pt x="533" y="1"/>
                  </a:moveTo>
                  <a:lnTo>
                    <a:pt x="416" y="17"/>
                  </a:lnTo>
                  <a:lnTo>
                    <a:pt x="317" y="51"/>
                  </a:lnTo>
                  <a:lnTo>
                    <a:pt x="217" y="117"/>
                  </a:lnTo>
                  <a:lnTo>
                    <a:pt x="134" y="184"/>
                  </a:lnTo>
                  <a:lnTo>
                    <a:pt x="84" y="283"/>
                  </a:lnTo>
                  <a:lnTo>
                    <a:pt x="34" y="366"/>
                  </a:lnTo>
                  <a:lnTo>
                    <a:pt x="1" y="483"/>
                  </a:lnTo>
                  <a:lnTo>
                    <a:pt x="1" y="582"/>
                  </a:lnTo>
                  <a:lnTo>
                    <a:pt x="17" y="699"/>
                  </a:lnTo>
                  <a:lnTo>
                    <a:pt x="51" y="799"/>
                  </a:lnTo>
                  <a:lnTo>
                    <a:pt x="117" y="898"/>
                  </a:lnTo>
                  <a:lnTo>
                    <a:pt x="184" y="965"/>
                  </a:lnTo>
                  <a:lnTo>
                    <a:pt x="267" y="1031"/>
                  </a:lnTo>
                  <a:lnTo>
                    <a:pt x="350" y="1064"/>
                  </a:lnTo>
                  <a:lnTo>
                    <a:pt x="449" y="1098"/>
                  </a:lnTo>
                  <a:lnTo>
                    <a:pt x="533" y="1114"/>
                  </a:lnTo>
                  <a:lnTo>
                    <a:pt x="632" y="1114"/>
                  </a:lnTo>
                  <a:lnTo>
                    <a:pt x="732" y="1081"/>
                  </a:lnTo>
                  <a:lnTo>
                    <a:pt x="832" y="1048"/>
                  </a:lnTo>
                  <a:lnTo>
                    <a:pt x="898" y="998"/>
                  </a:lnTo>
                  <a:lnTo>
                    <a:pt x="965" y="948"/>
                  </a:lnTo>
                  <a:lnTo>
                    <a:pt x="1015" y="882"/>
                  </a:lnTo>
                  <a:lnTo>
                    <a:pt x="1064" y="799"/>
                  </a:lnTo>
                  <a:lnTo>
                    <a:pt x="1098" y="715"/>
                  </a:lnTo>
                  <a:lnTo>
                    <a:pt x="1114" y="632"/>
                  </a:lnTo>
                  <a:lnTo>
                    <a:pt x="1114" y="549"/>
                  </a:lnTo>
                  <a:lnTo>
                    <a:pt x="1114" y="450"/>
                  </a:lnTo>
                  <a:lnTo>
                    <a:pt x="1081" y="366"/>
                  </a:lnTo>
                  <a:lnTo>
                    <a:pt x="1048" y="300"/>
                  </a:lnTo>
                  <a:lnTo>
                    <a:pt x="998" y="217"/>
                  </a:lnTo>
                  <a:lnTo>
                    <a:pt x="931" y="134"/>
                  </a:lnTo>
                  <a:lnTo>
                    <a:pt x="832" y="67"/>
                  </a:lnTo>
                  <a:lnTo>
                    <a:pt x="749" y="17"/>
                  </a:lnTo>
                  <a:lnTo>
                    <a:pt x="6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41"/>
            <p:cNvSpPr/>
            <p:nvPr/>
          </p:nvSpPr>
          <p:spPr>
            <a:xfrm>
              <a:off x="4786900" y="1922750"/>
              <a:ext cx="2925" cy="33675"/>
            </a:xfrm>
            <a:custGeom>
              <a:rect b="b" l="l" r="r" t="t"/>
              <a:pathLst>
                <a:path extrusionOk="0" h="1347" w="117">
                  <a:moveTo>
                    <a:pt x="0" y="0"/>
                  </a:moveTo>
                  <a:lnTo>
                    <a:pt x="0" y="1347"/>
                  </a:lnTo>
                  <a:lnTo>
                    <a:pt x="117" y="1347"/>
                  </a:lnTo>
                  <a:lnTo>
                    <a:pt x="11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41"/>
            <p:cNvSpPr/>
            <p:nvPr/>
          </p:nvSpPr>
          <p:spPr>
            <a:xfrm>
              <a:off x="4424550" y="1911525"/>
              <a:ext cx="56550" cy="56550"/>
            </a:xfrm>
            <a:custGeom>
              <a:rect b="b" l="l" r="r" t="t"/>
              <a:pathLst>
                <a:path extrusionOk="0" h="2262" w="2262">
                  <a:moveTo>
                    <a:pt x="1" y="1"/>
                  </a:moveTo>
                  <a:lnTo>
                    <a:pt x="1" y="2261"/>
                  </a:lnTo>
                  <a:lnTo>
                    <a:pt x="2261" y="2261"/>
                  </a:lnTo>
                  <a:lnTo>
                    <a:pt x="22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41"/>
            <p:cNvSpPr/>
            <p:nvPr/>
          </p:nvSpPr>
          <p:spPr>
            <a:xfrm>
              <a:off x="4440350" y="1920675"/>
              <a:ext cx="23275" cy="37825"/>
            </a:xfrm>
            <a:custGeom>
              <a:rect b="b" l="l" r="r" t="t"/>
              <a:pathLst>
                <a:path extrusionOk="0" h="1513" w="931">
                  <a:moveTo>
                    <a:pt x="798" y="0"/>
                  </a:moveTo>
                  <a:lnTo>
                    <a:pt x="0" y="782"/>
                  </a:lnTo>
                  <a:lnTo>
                    <a:pt x="798" y="1513"/>
                  </a:lnTo>
                  <a:lnTo>
                    <a:pt x="931" y="1380"/>
                  </a:lnTo>
                  <a:lnTo>
                    <a:pt x="266" y="782"/>
                  </a:lnTo>
                  <a:lnTo>
                    <a:pt x="931" y="133"/>
                  </a:lnTo>
                  <a:lnTo>
                    <a:pt x="7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41"/>
            <p:cNvSpPr/>
            <p:nvPr/>
          </p:nvSpPr>
          <p:spPr>
            <a:xfrm>
              <a:off x="4488550" y="1911525"/>
              <a:ext cx="56525" cy="56550"/>
            </a:xfrm>
            <a:custGeom>
              <a:rect b="b" l="l" r="r" t="t"/>
              <a:pathLst>
                <a:path extrusionOk="0" h="2262" w="2261">
                  <a:moveTo>
                    <a:pt x="0" y="1"/>
                  </a:moveTo>
                  <a:lnTo>
                    <a:pt x="0" y="2261"/>
                  </a:lnTo>
                  <a:lnTo>
                    <a:pt x="2261" y="2261"/>
                  </a:lnTo>
                  <a:lnTo>
                    <a:pt x="22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41"/>
            <p:cNvSpPr/>
            <p:nvPr/>
          </p:nvSpPr>
          <p:spPr>
            <a:xfrm>
              <a:off x="4506000" y="1920675"/>
              <a:ext cx="23300" cy="37825"/>
            </a:xfrm>
            <a:custGeom>
              <a:rect b="b" l="l" r="r" t="t"/>
              <a:pathLst>
                <a:path extrusionOk="0" h="1513" w="932">
                  <a:moveTo>
                    <a:pt x="117" y="0"/>
                  </a:moveTo>
                  <a:lnTo>
                    <a:pt x="0" y="133"/>
                  </a:lnTo>
                  <a:lnTo>
                    <a:pt x="665" y="748"/>
                  </a:lnTo>
                  <a:lnTo>
                    <a:pt x="0" y="1397"/>
                  </a:lnTo>
                  <a:lnTo>
                    <a:pt x="117" y="1513"/>
                  </a:lnTo>
                  <a:lnTo>
                    <a:pt x="931" y="748"/>
                  </a:lnTo>
                  <a:lnTo>
                    <a:pt x="1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41"/>
            <p:cNvSpPr/>
            <p:nvPr/>
          </p:nvSpPr>
          <p:spPr>
            <a:xfrm>
              <a:off x="4316100" y="2006675"/>
              <a:ext cx="459175" cy="1119050"/>
            </a:xfrm>
            <a:custGeom>
              <a:rect b="b" l="l" r="r" t="t"/>
              <a:pathLst>
                <a:path extrusionOk="0" h="44762" w="18367">
                  <a:moveTo>
                    <a:pt x="1" y="1"/>
                  </a:moveTo>
                  <a:lnTo>
                    <a:pt x="1" y="44761"/>
                  </a:lnTo>
                  <a:lnTo>
                    <a:pt x="18367" y="44761"/>
                  </a:lnTo>
                  <a:lnTo>
                    <a:pt x="183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41"/>
            <p:cNvSpPr/>
            <p:nvPr/>
          </p:nvSpPr>
          <p:spPr>
            <a:xfrm>
              <a:off x="4416650" y="2189100"/>
              <a:ext cx="258075" cy="258075"/>
            </a:xfrm>
            <a:custGeom>
              <a:rect b="b" l="l" r="r" t="t"/>
              <a:pathLst>
                <a:path extrusionOk="0" h="10323" w="10323">
                  <a:moveTo>
                    <a:pt x="4954" y="1"/>
                  </a:moveTo>
                  <a:lnTo>
                    <a:pt x="4705" y="17"/>
                  </a:lnTo>
                  <a:lnTo>
                    <a:pt x="4455" y="34"/>
                  </a:lnTo>
                  <a:lnTo>
                    <a:pt x="4223" y="84"/>
                  </a:lnTo>
                  <a:lnTo>
                    <a:pt x="3973" y="134"/>
                  </a:lnTo>
                  <a:lnTo>
                    <a:pt x="3741" y="200"/>
                  </a:lnTo>
                  <a:lnTo>
                    <a:pt x="3491" y="266"/>
                  </a:lnTo>
                  <a:lnTo>
                    <a:pt x="3259" y="350"/>
                  </a:lnTo>
                  <a:lnTo>
                    <a:pt x="3042" y="449"/>
                  </a:lnTo>
                  <a:lnTo>
                    <a:pt x="2810" y="549"/>
                  </a:lnTo>
                  <a:lnTo>
                    <a:pt x="2594" y="682"/>
                  </a:lnTo>
                  <a:lnTo>
                    <a:pt x="2378" y="798"/>
                  </a:lnTo>
                  <a:lnTo>
                    <a:pt x="2178" y="948"/>
                  </a:lnTo>
                  <a:lnTo>
                    <a:pt x="1962" y="1098"/>
                  </a:lnTo>
                  <a:lnTo>
                    <a:pt x="1779" y="1264"/>
                  </a:lnTo>
                  <a:lnTo>
                    <a:pt x="1580" y="1430"/>
                  </a:lnTo>
                  <a:lnTo>
                    <a:pt x="1414" y="1613"/>
                  </a:lnTo>
                  <a:lnTo>
                    <a:pt x="1231" y="1796"/>
                  </a:lnTo>
                  <a:lnTo>
                    <a:pt x="1065" y="2012"/>
                  </a:lnTo>
                  <a:lnTo>
                    <a:pt x="915" y="2211"/>
                  </a:lnTo>
                  <a:lnTo>
                    <a:pt x="765" y="2444"/>
                  </a:lnTo>
                  <a:lnTo>
                    <a:pt x="632" y="2677"/>
                  </a:lnTo>
                  <a:lnTo>
                    <a:pt x="516" y="2909"/>
                  </a:lnTo>
                  <a:lnTo>
                    <a:pt x="400" y="3142"/>
                  </a:lnTo>
                  <a:lnTo>
                    <a:pt x="317" y="3375"/>
                  </a:lnTo>
                  <a:lnTo>
                    <a:pt x="234" y="3624"/>
                  </a:lnTo>
                  <a:lnTo>
                    <a:pt x="167" y="3873"/>
                  </a:lnTo>
                  <a:lnTo>
                    <a:pt x="101" y="4123"/>
                  </a:lnTo>
                  <a:lnTo>
                    <a:pt x="51" y="4355"/>
                  </a:lnTo>
                  <a:lnTo>
                    <a:pt x="34" y="4605"/>
                  </a:lnTo>
                  <a:lnTo>
                    <a:pt x="1" y="4854"/>
                  </a:lnTo>
                  <a:lnTo>
                    <a:pt x="1" y="5103"/>
                  </a:lnTo>
                  <a:lnTo>
                    <a:pt x="1" y="5353"/>
                  </a:lnTo>
                  <a:lnTo>
                    <a:pt x="17" y="5602"/>
                  </a:lnTo>
                  <a:lnTo>
                    <a:pt x="51" y="5851"/>
                  </a:lnTo>
                  <a:lnTo>
                    <a:pt x="84" y="6100"/>
                  </a:lnTo>
                  <a:lnTo>
                    <a:pt x="134" y="6333"/>
                  </a:lnTo>
                  <a:lnTo>
                    <a:pt x="200" y="6582"/>
                  </a:lnTo>
                  <a:lnTo>
                    <a:pt x="267" y="6815"/>
                  </a:lnTo>
                  <a:lnTo>
                    <a:pt x="350" y="7048"/>
                  </a:lnTo>
                  <a:lnTo>
                    <a:pt x="450" y="7281"/>
                  </a:lnTo>
                  <a:lnTo>
                    <a:pt x="566" y="7497"/>
                  </a:lnTo>
                  <a:lnTo>
                    <a:pt x="682" y="7729"/>
                  </a:lnTo>
                  <a:lnTo>
                    <a:pt x="815" y="7929"/>
                  </a:lnTo>
                  <a:lnTo>
                    <a:pt x="948" y="8145"/>
                  </a:lnTo>
                  <a:lnTo>
                    <a:pt x="1098" y="8344"/>
                  </a:lnTo>
                  <a:lnTo>
                    <a:pt x="1264" y="8544"/>
                  </a:lnTo>
                  <a:lnTo>
                    <a:pt x="1430" y="8727"/>
                  </a:lnTo>
                  <a:lnTo>
                    <a:pt x="1613" y="8909"/>
                  </a:lnTo>
                  <a:lnTo>
                    <a:pt x="1813" y="9076"/>
                  </a:lnTo>
                  <a:lnTo>
                    <a:pt x="2012" y="9242"/>
                  </a:lnTo>
                  <a:lnTo>
                    <a:pt x="2228" y="9408"/>
                  </a:lnTo>
                  <a:lnTo>
                    <a:pt x="2444" y="9541"/>
                  </a:lnTo>
                  <a:lnTo>
                    <a:pt x="2760" y="9724"/>
                  </a:lnTo>
                  <a:lnTo>
                    <a:pt x="3092" y="9890"/>
                  </a:lnTo>
                  <a:lnTo>
                    <a:pt x="3425" y="10023"/>
                  </a:lnTo>
                  <a:lnTo>
                    <a:pt x="3757" y="10123"/>
                  </a:lnTo>
                  <a:lnTo>
                    <a:pt x="4106" y="10206"/>
                  </a:lnTo>
                  <a:lnTo>
                    <a:pt x="4455" y="10272"/>
                  </a:lnTo>
                  <a:lnTo>
                    <a:pt x="4804" y="10306"/>
                  </a:lnTo>
                  <a:lnTo>
                    <a:pt x="5153" y="10322"/>
                  </a:lnTo>
                  <a:lnTo>
                    <a:pt x="5519" y="10306"/>
                  </a:lnTo>
                  <a:lnTo>
                    <a:pt x="5868" y="10272"/>
                  </a:lnTo>
                  <a:lnTo>
                    <a:pt x="6217" y="10206"/>
                  </a:lnTo>
                  <a:lnTo>
                    <a:pt x="6566" y="10123"/>
                  </a:lnTo>
                  <a:lnTo>
                    <a:pt x="6899" y="10023"/>
                  </a:lnTo>
                  <a:lnTo>
                    <a:pt x="7231" y="9890"/>
                  </a:lnTo>
                  <a:lnTo>
                    <a:pt x="7563" y="9724"/>
                  </a:lnTo>
                  <a:lnTo>
                    <a:pt x="7879" y="9541"/>
                  </a:lnTo>
                  <a:lnTo>
                    <a:pt x="8129" y="9375"/>
                  </a:lnTo>
                  <a:lnTo>
                    <a:pt x="8361" y="9209"/>
                  </a:lnTo>
                  <a:lnTo>
                    <a:pt x="8594" y="9009"/>
                  </a:lnTo>
                  <a:lnTo>
                    <a:pt x="8810" y="8810"/>
                  </a:lnTo>
                  <a:lnTo>
                    <a:pt x="9009" y="8594"/>
                  </a:lnTo>
                  <a:lnTo>
                    <a:pt x="9209" y="8361"/>
                  </a:lnTo>
                  <a:lnTo>
                    <a:pt x="9392" y="8112"/>
                  </a:lnTo>
                  <a:lnTo>
                    <a:pt x="9558" y="7862"/>
                  </a:lnTo>
                  <a:lnTo>
                    <a:pt x="9691" y="7646"/>
                  </a:lnTo>
                  <a:lnTo>
                    <a:pt x="9807" y="7414"/>
                  </a:lnTo>
                  <a:lnTo>
                    <a:pt x="9907" y="7164"/>
                  </a:lnTo>
                  <a:lnTo>
                    <a:pt x="10007" y="6932"/>
                  </a:lnTo>
                  <a:lnTo>
                    <a:pt x="10090" y="6682"/>
                  </a:lnTo>
                  <a:lnTo>
                    <a:pt x="10156" y="6450"/>
                  </a:lnTo>
                  <a:lnTo>
                    <a:pt x="10223" y="6200"/>
                  </a:lnTo>
                  <a:lnTo>
                    <a:pt x="10256" y="5951"/>
                  </a:lnTo>
                  <a:lnTo>
                    <a:pt x="10289" y="5702"/>
                  </a:lnTo>
                  <a:lnTo>
                    <a:pt x="10323" y="5452"/>
                  </a:lnTo>
                  <a:lnTo>
                    <a:pt x="10323" y="5203"/>
                  </a:lnTo>
                  <a:lnTo>
                    <a:pt x="10323" y="4954"/>
                  </a:lnTo>
                  <a:lnTo>
                    <a:pt x="10306" y="4704"/>
                  </a:lnTo>
                  <a:lnTo>
                    <a:pt x="10273" y="4455"/>
                  </a:lnTo>
                  <a:lnTo>
                    <a:pt x="10239" y="4206"/>
                  </a:lnTo>
                  <a:lnTo>
                    <a:pt x="10190" y="3973"/>
                  </a:lnTo>
                  <a:lnTo>
                    <a:pt x="10123" y="3724"/>
                  </a:lnTo>
                  <a:lnTo>
                    <a:pt x="10040" y="3491"/>
                  </a:lnTo>
                  <a:lnTo>
                    <a:pt x="9957" y="3258"/>
                  </a:lnTo>
                  <a:lnTo>
                    <a:pt x="9874" y="3026"/>
                  </a:lnTo>
                  <a:lnTo>
                    <a:pt x="9757" y="2810"/>
                  </a:lnTo>
                  <a:lnTo>
                    <a:pt x="9641" y="2593"/>
                  </a:lnTo>
                  <a:lnTo>
                    <a:pt x="9508" y="2377"/>
                  </a:lnTo>
                  <a:lnTo>
                    <a:pt x="9375" y="2161"/>
                  </a:lnTo>
                  <a:lnTo>
                    <a:pt x="9226" y="1962"/>
                  </a:lnTo>
                  <a:lnTo>
                    <a:pt x="9059" y="1762"/>
                  </a:lnTo>
                  <a:lnTo>
                    <a:pt x="8893" y="1580"/>
                  </a:lnTo>
                  <a:lnTo>
                    <a:pt x="8710" y="1397"/>
                  </a:lnTo>
                  <a:lnTo>
                    <a:pt x="8511" y="1231"/>
                  </a:lnTo>
                  <a:lnTo>
                    <a:pt x="8311" y="1064"/>
                  </a:lnTo>
                  <a:lnTo>
                    <a:pt x="8095" y="915"/>
                  </a:lnTo>
                  <a:lnTo>
                    <a:pt x="7879" y="765"/>
                  </a:lnTo>
                  <a:lnTo>
                    <a:pt x="7647" y="632"/>
                  </a:lnTo>
                  <a:lnTo>
                    <a:pt x="7414" y="516"/>
                  </a:lnTo>
                  <a:lnTo>
                    <a:pt x="7181" y="399"/>
                  </a:lnTo>
                  <a:lnTo>
                    <a:pt x="6932" y="300"/>
                  </a:lnTo>
                  <a:lnTo>
                    <a:pt x="6699" y="217"/>
                  </a:lnTo>
                  <a:lnTo>
                    <a:pt x="6450" y="150"/>
                  </a:lnTo>
                  <a:lnTo>
                    <a:pt x="6200" y="100"/>
                  </a:lnTo>
                  <a:lnTo>
                    <a:pt x="5951" y="50"/>
                  </a:lnTo>
                  <a:lnTo>
                    <a:pt x="5702" y="17"/>
                  </a:lnTo>
                  <a:lnTo>
                    <a:pt x="54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41"/>
            <p:cNvSpPr/>
            <p:nvPr/>
          </p:nvSpPr>
          <p:spPr>
            <a:xfrm>
              <a:off x="4506400" y="2263900"/>
              <a:ext cx="78575" cy="78550"/>
            </a:xfrm>
            <a:custGeom>
              <a:rect b="b" l="l" r="r" t="t"/>
              <a:pathLst>
                <a:path extrusionOk="0" h="3142" w="3143">
                  <a:moveTo>
                    <a:pt x="1563" y="0"/>
                  </a:moveTo>
                  <a:lnTo>
                    <a:pt x="1414" y="17"/>
                  </a:lnTo>
                  <a:lnTo>
                    <a:pt x="1248" y="34"/>
                  </a:lnTo>
                  <a:lnTo>
                    <a:pt x="1098" y="67"/>
                  </a:lnTo>
                  <a:lnTo>
                    <a:pt x="965" y="133"/>
                  </a:lnTo>
                  <a:lnTo>
                    <a:pt x="815" y="183"/>
                  </a:lnTo>
                  <a:lnTo>
                    <a:pt x="699" y="266"/>
                  </a:lnTo>
                  <a:lnTo>
                    <a:pt x="566" y="366"/>
                  </a:lnTo>
                  <a:lnTo>
                    <a:pt x="466" y="466"/>
                  </a:lnTo>
                  <a:lnTo>
                    <a:pt x="350" y="565"/>
                  </a:lnTo>
                  <a:lnTo>
                    <a:pt x="267" y="698"/>
                  </a:lnTo>
                  <a:lnTo>
                    <a:pt x="184" y="831"/>
                  </a:lnTo>
                  <a:lnTo>
                    <a:pt x="117" y="964"/>
                  </a:lnTo>
                  <a:lnTo>
                    <a:pt x="67" y="1097"/>
                  </a:lnTo>
                  <a:lnTo>
                    <a:pt x="34" y="1264"/>
                  </a:lnTo>
                  <a:lnTo>
                    <a:pt x="1" y="1413"/>
                  </a:lnTo>
                  <a:lnTo>
                    <a:pt x="1" y="1579"/>
                  </a:lnTo>
                  <a:lnTo>
                    <a:pt x="1" y="1729"/>
                  </a:lnTo>
                  <a:lnTo>
                    <a:pt x="34" y="1895"/>
                  </a:lnTo>
                  <a:lnTo>
                    <a:pt x="67" y="2045"/>
                  </a:lnTo>
                  <a:lnTo>
                    <a:pt x="117" y="2178"/>
                  </a:lnTo>
                  <a:lnTo>
                    <a:pt x="184" y="2327"/>
                  </a:lnTo>
                  <a:lnTo>
                    <a:pt x="267" y="2444"/>
                  </a:lnTo>
                  <a:lnTo>
                    <a:pt x="350" y="2577"/>
                  </a:lnTo>
                  <a:lnTo>
                    <a:pt x="466" y="2676"/>
                  </a:lnTo>
                  <a:lnTo>
                    <a:pt x="566" y="2793"/>
                  </a:lnTo>
                  <a:lnTo>
                    <a:pt x="699" y="2876"/>
                  </a:lnTo>
                  <a:lnTo>
                    <a:pt x="815" y="2959"/>
                  </a:lnTo>
                  <a:lnTo>
                    <a:pt x="965" y="3025"/>
                  </a:lnTo>
                  <a:lnTo>
                    <a:pt x="1098" y="3075"/>
                  </a:lnTo>
                  <a:lnTo>
                    <a:pt x="1248" y="3108"/>
                  </a:lnTo>
                  <a:lnTo>
                    <a:pt x="1414" y="3142"/>
                  </a:lnTo>
                  <a:lnTo>
                    <a:pt x="1730" y="3142"/>
                  </a:lnTo>
                  <a:lnTo>
                    <a:pt x="1879" y="3108"/>
                  </a:lnTo>
                  <a:lnTo>
                    <a:pt x="2029" y="3075"/>
                  </a:lnTo>
                  <a:lnTo>
                    <a:pt x="2178" y="3025"/>
                  </a:lnTo>
                  <a:lnTo>
                    <a:pt x="2311" y="2959"/>
                  </a:lnTo>
                  <a:lnTo>
                    <a:pt x="2444" y="2876"/>
                  </a:lnTo>
                  <a:lnTo>
                    <a:pt x="2561" y="2793"/>
                  </a:lnTo>
                  <a:lnTo>
                    <a:pt x="2677" y="2676"/>
                  </a:lnTo>
                  <a:lnTo>
                    <a:pt x="2777" y="2577"/>
                  </a:lnTo>
                  <a:lnTo>
                    <a:pt x="2876" y="2444"/>
                  </a:lnTo>
                  <a:lnTo>
                    <a:pt x="2943" y="2327"/>
                  </a:lnTo>
                  <a:lnTo>
                    <a:pt x="3009" y="2178"/>
                  </a:lnTo>
                  <a:lnTo>
                    <a:pt x="3076" y="2045"/>
                  </a:lnTo>
                  <a:lnTo>
                    <a:pt x="3109" y="1895"/>
                  </a:lnTo>
                  <a:lnTo>
                    <a:pt x="3126" y="1729"/>
                  </a:lnTo>
                  <a:lnTo>
                    <a:pt x="3142" y="1579"/>
                  </a:lnTo>
                  <a:lnTo>
                    <a:pt x="3142" y="1563"/>
                  </a:lnTo>
                  <a:lnTo>
                    <a:pt x="3126" y="1413"/>
                  </a:lnTo>
                  <a:lnTo>
                    <a:pt x="3109" y="1247"/>
                  </a:lnTo>
                  <a:lnTo>
                    <a:pt x="3076" y="1097"/>
                  </a:lnTo>
                  <a:lnTo>
                    <a:pt x="3009" y="964"/>
                  </a:lnTo>
                  <a:lnTo>
                    <a:pt x="2943" y="815"/>
                  </a:lnTo>
                  <a:lnTo>
                    <a:pt x="2876" y="698"/>
                  </a:lnTo>
                  <a:lnTo>
                    <a:pt x="2777" y="565"/>
                  </a:lnTo>
                  <a:lnTo>
                    <a:pt x="2677" y="466"/>
                  </a:lnTo>
                  <a:lnTo>
                    <a:pt x="2577" y="366"/>
                  </a:lnTo>
                  <a:lnTo>
                    <a:pt x="2444" y="266"/>
                  </a:lnTo>
                  <a:lnTo>
                    <a:pt x="2311" y="183"/>
                  </a:lnTo>
                  <a:lnTo>
                    <a:pt x="2178" y="117"/>
                  </a:lnTo>
                  <a:lnTo>
                    <a:pt x="2045" y="67"/>
                  </a:lnTo>
                  <a:lnTo>
                    <a:pt x="1896" y="34"/>
                  </a:lnTo>
                  <a:lnTo>
                    <a:pt x="1730" y="17"/>
                  </a:lnTo>
                  <a:lnTo>
                    <a:pt x="1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41"/>
            <p:cNvSpPr/>
            <p:nvPr/>
          </p:nvSpPr>
          <p:spPr>
            <a:xfrm>
              <a:off x="4477750" y="2347825"/>
              <a:ext cx="135900" cy="99350"/>
            </a:xfrm>
            <a:custGeom>
              <a:rect b="b" l="l" r="r" t="t"/>
              <a:pathLst>
                <a:path extrusionOk="0" h="3974" w="5436">
                  <a:moveTo>
                    <a:pt x="2610" y="1"/>
                  </a:moveTo>
                  <a:lnTo>
                    <a:pt x="2344" y="34"/>
                  </a:lnTo>
                  <a:lnTo>
                    <a:pt x="2078" y="84"/>
                  </a:lnTo>
                  <a:lnTo>
                    <a:pt x="1828" y="150"/>
                  </a:lnTo>
                  <a:lnTo>
                    <a:pt x="1579" y="250"/>
                  </a:lnTo>
                  <a:lnTo>
                    <a:pt x="1346" y="383"/>
                  </a:lnTo>
                  <a:lnTo>
                    <a:pt x="1130" y="516"/>
                  </a:lnTo>
                  <a:lnTo>
                    <a:pt x="914" y="682"/>
                  </a:lnTo>
                  <a:lnTo>
                    <a:pt x="731" y="865"/>
                  </a:lnTo>
                  <a:lnTo>
                    <a:pt x="565" y="1065"/>
                  </a:lnTo>
                  <a:lnTo>
                    <a:pt x="416" y="1281"/>
                  </a:lnTo>
                  <a:lnTo>
                    <a:pt x="283" y="1513"/>
                  </a:lnTo>
                  <a:lnTo>
                    <a:pt x="183" y="1746"/>
                  </a:lnTo>
                  <a:lnTo>
                    <a:pt x="100" y="2012"/>
                  </a:lnTo>
                  <a:lnTo>
                    <a:pt x="33" y="2278"/>
                  </a:lnTo>
                  <a:lnTo>
                    <a:pt x="0" y="2544"/>
                  </a:lnTo>
                  <a:lnTo>
                    <a:pt x="0" y="3192"/>
                  </a:lnTo>
                  <a:lnTo>
                    <a:pt x="316" y="3375"/>
                  </a:lnTo>
                  <a:lnTo>
                    <a:pt x="648" y="3541"/>
                  </a:lnTo>
                  <a:lnTo>
                    <a:pt x="981" y="3674"/>
                  </a:lnTo>
                  <a:lnTo>
                    <a:pt x="1313" y="3774"/>
                  </a:lnTo>
                  <a:lnTo>
                    <a:pt x="1662" y="3857"/>
                  </a:lnTo>
                  <a:lnTo>
                    <a:pt x="2011" y="3923"/>
                  </a:lnTo>
                  <a:lnTo>
                    <a:pt x="2360" y="3957"/>
                  </a:lnTo>
                  <a:lnTo>
                    <a:pt x="2709" y="3973"/>
                  </a:lnTo>
                  <a:lnTo>
                    <a:pt x="3075" y="3957"/>
                  </a:lnTo>
                  <a:lnTo>
                    <a:pt x="3424" y="3923"/>
                  </a:lnTo>
                  <a:lnTo>
                    <a:pt x="3773" y="3857"/>
                  </a:lnTo>
                  <a:lnTo>
                    <a:pt x="4122" y="3774"/>
                  </a:lnTo>
                  <a:lnTo>
                    <a:pt x="4455" y="3674"/>
                  </a:lnTo>
                  <a:lnTo>
                    <a:pt x="4787" y="3541"/>
                  </a:lnTo>
                  <a:lnTo>
                    <a:pt x="5119" y="3375"/>
                  </a:lnTo>
                  <a:lnTo>
                    <a:pt x="5435" y="3192"/>
                  </a:lnTo>
                  <a:lnTo>
                    <a:pt x="5435" y="2544"/>
                  </a:lnTo>
                  <a:lnTo>
                    <a:pt x="5402" y="2294"/>
                  </a:lnTo>
                  <a:lnTo>
                    <a:pt x="5352" y="2045"/>
                  </a:lnTo>
                  <a:lnTo>
                    <a:pt x="5286" y="1812"/>
                  </a:lnTo>
                  <a:lnTo>
                    <a:pt x="5186" y="1596"/>
                  </a:lnTo>
                  <a:lnTo>
                    <a:pt x="5070" y="1380"/>
                  </a:lnTo>
                  <a:lnTo>
                    <a:pt x="4953" y="1164"/>
                  </a:lnTo>
                  <a:lnTo>
                    <a:pt x="4804" y="981"/>
                  </a:lnTo>
                  <a:lnTo>
                    <a:pt x="4637" y="799"/>
                  </a:lnTo>
                  <a:lnTo>
                    <a:pt x="4455" y="632"/>
                  </a:lnTo>
                  <a:lnTo>
                    <a:pt x="4272" y="499"/>
                  </a:lnTo>
                  <a:lnTo>
                    <a:pt x="4072" y="366"/>
                  </a:lnTo>
                  <a:lnTo>
                    <a:pt x="3856" y="250"/>
                  </a:lnTo>
                  <a:lnTo>
                    <a:pt x="3624" y="167"/>
                  </a:lnTo>
                  <a:lnTo>
                    <a:pt x="3391" y="84"/>
                  </a:lnTo>
                  <a:lnTo>
                    <a:pt x="3142" y="34"/>
                  </a:lnTo>
                  <a:lnTo>
                    <a:pt x="2892" y="17"/>
                  </a:lnTo>
                  <a:lnTo>
                    <a:pt x="26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41"/>
            <p:cNvSpPr/>
            <p:nvPr/>
          </p:nvSpPr>
          <p:spPr>
            <a:xfrm>
              <a:off x="4608225" y="2387300"/>
              <a:ext cx="59850" cy="59875"/>
            </a:xfrm>
            <a:custGeom>
              <a:rect b="b" l="l" r="r" t="t"/>
              <a:pathLst>
                <a:path extrusionOk="0" h="2395" w="2394">
                  <a:moveTo>
                    <a:pt x="1081" y="1"/>
                  </a:moveTo>
                  <a:lnTo>
                    <a:pt x="964" y="17"/>
                  </a:lnTo>
                  <a:lnTo>
                    <a:pt x="848" y="51"/>
                  </a:lnTo>
                  <a:lnTo>
                    <a:pt x="731" y="101"/>
                  </a:lnTo>
                  <a:lnTo>
                    <a:pt x="632" y="150"/>
                  </a:lnTo>
                  <a:lnTo>
                    <a:pt x="532" y="200"/>
                  </a:lnTo>
                  <a:lnTo>
                    <a:pt x="449" y="267"/>
                  </a:lnTo>
                  <a:lnTo>
                    <a:pt x="366" y="350"/>
                  </a:lnTo>
                  <a:lnTo>
                    <a:pt x="283" y="433"/>
                  </a:lnTo>
                  <a:lnTo>
                    <a:pt x="216" y="533"/>
                  </a:lnTo>
                  <a:lnTo>
                    <a:pt x="150" y="632"/>
                  </a:lnTo>
                  <a:lnTo>
                    <a:pt x="100" y="732"/>
                  </a:lnTo>
                  <a:lnTo>
                    <a:pt x="67" y="848"/>
                  </a:lnTo>
                  <a:lnTo>
                    <a:pt x="33" y="948"/>
                  </a:lnTo>
                  <a:lnTo>
                    <a:pt x="17" y="1081"/>
                  </a:lnTo>
                  <a:lnTo>
                    <a:pt x="0" y="1198"/>
                  </a:lnTo>
                  <a:lnTo>
                    <a:pt x="17" y="1314"/>
                  </a:lnTo>
                  <a:lnTo>
                    <a:pt x="33" y="1430"/>
                  </a:lnTo>
                  <a:lnTo>
                    <a:pt x="67" y="1547"/>
                  </a:lnTo>
                  <a:lnTo>
                    <a:pt x="100" y="1663"/>
                  </a:lnTo>
                  <a:lnTo>
                    <a:pt x="150" y="1763"/>
                  </a:lnTo>
                  <a:lnTo>
                    <a:pt x="216" y="1862"/>
                  </a:lnTo>
                  <a:lnTo>
                    <a:pt x="283" y="1962"/>
                  </a:lnTo>
                  <a:lnTo>
                    <a:pt x="366" y="2045"/>
                  </a:lnTo>
                  <a:lnTo>
                    <a:pt x="449" y="2112"/>
                  </a:lnTo>
                  <a:lnTo>
                    <a:pt x="532" y="2178"/>
                  </a:lnTo>
                  <a:lnTo>
                    <a:pt x="632" y="2245"/>
                  </a:lnTo>
                  <a:lnTo>
                    <a:pt x="731" y="2294"/>
                  </a:lnTo>
                  <a:lnTo>
                    <a:pt x="848" y="2344"/>
                  </a:lnTo>
                  <a:lnTo>
                    <a:pt x="964" y="2361"/>
                  </a:lnTo>
                  <a:lnTo>
                    <a:pt x="1081" y="2378"/>
                  </a:lnTo>
                  <a:lnTo>
                    <a:pt x="1197" y="2394"/>
                  </a:lnTo>
                  <a:lnTo>
                    <a:pt x="1330" y="2378"/>
                  </a:lnTo>
                  <a:lnTo>
                    <a:pt x="1446" y="2361"/>
                  </a:lnTo>
                  <a:lnTo>
                    <a:pt x="1563" y="2344"/>
                  </a:lnTo>
                  <a:lnTo>
                    <a:pt x="1662" y="2294"/>
                  </a:lnTo>
                  <a:lnTo>
                    <a:pt x="1779" y="2245"/>
                  </a:lnTo>
                  <a:lnTo>
                    <a:pt x="1878" y="2178"/>
                  </a:lnTo>
                  <a:lnTo>
                    <a:pt x="1961" y="2112"/>
                  </a:lnTo>
                  <a:lnTo>
                    <a:pt x="2045" y="2045"/>
                  </a:lnTo>
                  <a:lnTo>
                    <a:pt x="2128" y="1962"/>
                  </a:lnTo>
                  <a:lnTo>
                    <a:pt x="2194" y="1862"/>
                  </a:lnTo>
                  <a:lnTo>
                    <a:pt x="2261" y="1763"/>
                  </a:lnTo>
                  <a:lnTo>
                    <a:pt x="2310" y="1663"/>
                  </a:lnTo>
                  <a:lnTo>
                    <a:pt x="2344" y="1547"/>
                  </a:lnTo>
                  <a:lnTo>
                    <a:pt x="2377" y="1430"/>
                  </a:lnTo>
                  <a:lnTo>
                    <a:pt x="2394" y="1314"/>
                  </a:lnTo>
                  <a:lnTo>
                    <a:pt x="2394" y="1198"/>
                  </a:lnTo>
                  <a:lnTo>
                    <a:pt x="2394" y="1081"/>
                  </a:lnTo>
                  <a:lnTo>
                    <a:pt x="2377" y="948"/>
                  </a:lnTo>
                  <a:lnTo>
                    <a:pt x="2344" y="848"/>
                  </a:lnTo>
                  <a:lnTo>
                    <a:pt x="2310" y="732"/>
                  </a:lnTo>
                  <a:lnTo>
                    <a:pt x="2261" y="632"/>
                  </a:lnTo>
                  <a:lnTo>
                    <a:pt x="2194" y="533"/>
                  </a:lnTo>
                  <a:lnTo>
                    <a:pt x="2128" y="433"/>
                  </a:lnTo>
                  <a:lnTo>
                    <a:pt x="2045" y="350"/>
                  </a:lnTo>
                  <a:lnTo>
                    <a:pt x="1961" y="267"/>
                  </a:lnTo>
                  <a:lnTo>
                    <a:pt x="1878" y="200"/>
                  </a:lnTo>
                  <a:lnTo>
                    <a:pt x="1779" y="150"/>
                  </a:lnTo>
                  <a:lnTo>
                    <a:pt x="1662" y="101"/>
                  </a:lnTo>
                  <a:lnTo>
                    <a:pt x="1563" y="51"/>
                  </a:lnTo>
                  <a:lnTo>
                    <a:pt x="1446" y="17"/>
                  </a:lnTo>
                  <a:lnTo>
                    <a:pt x="13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41"/>
            <p:cNvSpPr/>
            <p:nvPr/>
          </p:nvSpPr>
          <p:spPr>
            <a:xfrm>
              <a:off x="4621100" y="2402675"/>
              <a:ext cx="21225" cy="21225"/>
            </a:xfrm>
            <a:custGeom>
              <a:rect b="b" l="l" r="r" t="t"/>
              <a:pathLst>
                <a:path extrusionOk="0" h="849" w="849">
                  <a:moveTo>
                    <a:pt x="798" y="1"/>
                  </a:moveTo>
                  <a:lnTo>
                    <a:pt x="0" y="799"/>
                  </a:lnTo>
                  <a:lnTo>
                    <a:pt x="50" y="848"/>
                  </a:lnTo>
                  <a:lnTo>
                    <a:pt x="848" y="51"/>
                  </a:lnTo>
                  <a:lnTo>
                    <a:pt x="7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41"/>
            <p:cNvSpPr/>
            <p:nvPr/>
          </p:nvSpPr>
          <p:spPr>
            <a:xfrm>
              <a:off x="4623600" y="2405175"/>
              <a:ext cx="22875" cy="22475"/>
            </a:xfrm>
            <a:custGeom>
              <a:rect b="b" l="l" r="r" t="t"/>
              <a:pathLst>
                <a:path extrusionOk="0" h="899" w="915">
                  <a:moveTo>
                    <a:pt x="798" y="0"/>
                  </a:moveTo>
                  <a:lnTo>
                    <a:pt x="0" y="782"/>
                  </a:lnTo>
                  <a:lnTo>
                    <a:pt x="116" y="898"/>
                  </a:lnTo>
                  <a:lnTo>
                    <a:pt x="914" y="117"/>
                  </a:lnTo>
                  <a:lnTo>
                    <a:pt x="7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41"/>
            <p:cNvSpPr/>
            <p:nvPr/>
          </p:nvSpPr>
          <p:spPr>
            <a:xfrm>
              <a:off x="4627750" y="2409325"/>
              <a:ext cx="22450" cy="22475"/>
            </a:xfrm>
            <a:custGeom>
              <a:rect b="b" l="l" r="r" t="t"/>
              <a:pathLst>
                <a:path extrusionOk="0" h="899" w="898">
                  <a:moveTo>
                    <a:pt x="782" y="1"/>
                  </a:moveTo>
                  <a:lnTo>
                    <a:pt x="0" y="782"/>
                  </a:lnTo>
                  <a:lnTo>
                    <a:pt x="117" y="898"/>
                  </a:lnTo>
                  <a:lnTo>
                    <a:pt x="898" y="117"/>
                  </a:lnTo>
                  <a:lnTo>
                    <a:pt x="7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41"/>
            <p:cNvSpPr/>
            <p:nvPr/>
          </p:nvSpPr>
          <p:spPr>
            <a:xfrm>
              <a:off x="4631475" y="2413075"/>
              <a:ext cx="21225" cy="21200"/>
            </a:xfrm>
            <a:custGeom>
              <a:rect b="b" l="l" r="r" t="t"/>
              <a:pathLst>
                <a:path extrusionOk="0" h="848" w="849">
                  <a:moveTo>
                    <a:pt x="799" y="0"/>
                  </a:moveTo>
                  <a:lnTo>
                    <a:pt x="1" y="798"/>
                  </a:lnTo>
                  <a:lnTo>
                    <a:pt x="51" y="848"/>
                  </a:lnTo>
                  <a:lnTo>
                    <a:pt x="849" y="50"/>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41"/>
            <p:cNvSpPr/>
            <p:nvPr/>
          </p:nvSpPr>
          <p:spPr>
            <a:xfrm>
              <a:off x="4619425" y="2423875"/>
              <a:ext cx="12075" cy="12075"/>
            </a:xfrm>
            <a:custGeom>
              <a:rect b="b" l="l" r="r" t="t"/>
              <a:pathLst>
                <a:path extrusionOk="0" h="483" w="483">
                  <a:moveTo>
                    <a:pt x="18" y="0"/>
                  </a:moveTo>
                  <a:lnTo>
                    <a:pt x="1" y="349"/>
                  </a:lnTo>
                  <a:lnTo>
                    <a:pt x="134" y="482"/>
                  </a:lnTo>
                  <a:lnTo>
                    <a:pt x="483" y="466"/>
                  </a:lnTo>
                  <a:lnTo>
                    <a:pt x="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41"/>
            <p:cNvSpPr/>
            <p:nvPr/>
          </p:nvSpPr>
          <p:spPr>
            <a:xfrm>
              <a:off x="4619425" y="2433425"/>
              <a:ext cx="2525" cy="2950"/>
            </a:xfrm>
            <a:custGeom>
              <a:rect b="b" l="l" r="r" t="t"/>
              <a:pathLst>
                <a:path extrusionOk="0" h="118" w="101">
                  <a:moveTo>
                    <a:pt x="1" y="1"/>
                  </a:moveTo>
                  <a:lnTo>
                    <a:pt x="1" y="117"/>
                  </a:lnTo>
                  <a:lnTo>
                    <a:pt x="101" y="10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41"/>
            <p:cNvSpPr/>
            <p:nvPr/>
          </p:nvSpPr>
          <p:spPr>
            <a:xfrm>
              <a:off x="4643125" y="2398100"/>
              <a:ext cx="14150" cy="14575"/>
            </a:xfrm>
            <a:custGeom>
              <a:rect b="b" l="l" r="r" t="t"/>
              <a:pathLst>
                <a:path extrusionOk="0" h="583" w="566">
                  <a:moveTo>
                    <a:pt x="233" y="1"/>
                  </a:moveTo>
                  <a:lnTo>
                    <a:pt x="150" y="18"/>
                  </a:lnTo>
                  <a:lnTo>
                    <a:pt x="83" y="51"/>
                  </a:lnTo>
                  <a:lnTo>
                    <a:pt x="34" y="84"/>
                  </a:lnTo>
                  <a:lnTo>
                    <a:pt x="0" y="117"/>
                  </a:lnTo>
                  <a:lnTo>
                    <a:pt x="449" y="583"/>
                  </a:lnTo>
                  <a:lnTo>
                    <a:pt x="482" y="533"/>
                  </a:lnTo>
                  <a:lnTo>
                    <a:pt x="516" y="483"/>
                  </a:lnTo>
                  <a:lnTo>
                    <a:pt x="549" y="416"/>
                  </a:lnTo>
                  <a:lnTo>
                    <a:pt x="565" y="333"/>
                  </a:lnTo>
                  <a:lnTo>
                    <a:pt x="565" y="250"/>
                  </a:lnTo>
                  <a:lnTo>
                    <a:pt x="532" y="167"/>
                  </a:lnTo>
                  <a:lnTo>
                    <a:pt x="482" y="84"/>
                  </a:lnTo>
                  <a:lnTo>
                    <a:pt x="399" y="18"/>
                  </a:lnTo>
                  <a:lnTo>
                    <a:pt x="3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41"/>
            <p:cNvSpPr/>
            <p:nvPr/>
          </p:nvSpPr>
          <p:spPr>
            <a:xfrm>
              <a:off x="4442425" y="2543125"/>
              <a:ext cx="13325" cy="19975"/>
            </a:xfrm>
            <a:custGeom>
              <a:rect b="b" l="l" r="r" t="t"/>
              <a:pathLst>
                <a:path extrusionOk="0" h="799" w="533">
                  <a:moveTo>
                    <a:pt x="50" y="1"/>
                  </a:moveTo>
                  <a:lnTo>
                    <a:pt x="17" y="17"/>
                  </a:lnTo>
                  <a:lnTo>
                    <a:pt x="0" y="34"/>
                  </a:lnTo>
                  <a:lnTo>
                    <a:pt x="0" y="51"/>
                  </a:lnTo>
                  <a:lnTo>
                    <a:pt x="0" y="715"/>
                  </a:lnTo>
                  <a:lnTo>
                    <a:pt x="0" y="749"/>
                  </a:lnTo>
                  <a:lnTo>
                    <a:pt x="0" y="765"/>
                  </a:lnTo>
                  <a:lnTo>
                    <a:pt x="17" y="782"/>
                  </a:lnTo>
                  <a:lnTo>
                    <a:pt x="50" y="798"/>
                  </a:lnTo>
                  <a:lnTo>
                    <a:pt x="67" y="798"/>
                  </a:lnTo>
                  <a:lnTo>
                    <a:pt x="83" y="782"/>
                  </a:lnTo>
                  <a:lnTo>
                    <a:pt x="100" y="765"/>
                  </a:lnTo>
                  <a:lnTo>
                    <a:pt x="117" y="749"/>
                  </a:lnTo>
                  <a:lnTo>
                    <a:pt x="117" y="715"/>
                  </a:lnTo>
                  <a:lnTo>
                    <a:pt x="117" y="449"/>
                  </a:lnTo>
                  <a:lnTo>
                    <a:pt x="416" y="449"/>
                  </a:lnTo>
                  <a:lnTo>
                    <a:pt x="416" y="715"/>
                  </a:lnTo>
                  <a:lnTo>
                    <a:pt x="416" y="749"/>
                  </a:lnTo>
                  <a:lnTo>
                    <a:pt x="416" y="765"/>
                  </a:lnTo>
                  <a:lnTo>
                    <a:pt x="432" y="782"/>
                  </a:lnTo>
                  <a:lnTo>
                    <a:pt x="466" y="798"/>
                  </a:lnTo>
                  <a:lnTo>
                    <a:pt x="482" y="798"/>
                  </a:lnTo>
                  <a:lnTo>
                    <a:pt x="516" y="782"/>
                  </a:lnTo>
                  <a:lnTo>
                    <a:pt x="532" y="765"/>
                  </a:lnTo>
                  <a:lnTo>
                    <a:pt x="532" y="749"/>
                  </a:lnTo>
                  <a:lnTo>
                    <a:pt x="532" y="715"/>
                  </a:lnTo>
                  <a:lnTo>
                    <a:pt x="532" y="51"/>
                  </a:lnTo>
                  <a:lnTo>
                    <a:pt x="516" y="17"/>
                  </a:lnTo>
                  <a:lnTo>
                    <a:pt x="482" y="1"/>
                  </a:lnTo>
                  <a:lnTo>
                    <a:pt x="466" y="1"/>
                  </a:lnTo>
                  <a:lnTo>
                    <a:pt x="432" y="17"/>
                  </a:lnTo>
                  <a:lnTo>
                    <a:pt x="416" y="34"/>
                  </a:lnTo>
                  <a:lnTo>
                    <a:pt x="416" y="51"/>
                  </a:lnTo>
                  <a:lnTo>
                    <a:pt x="416" y="316"/>
                  </a:lnTo>
                  <a:lnTo>
                    <a:pt x="117" y="316"/>
                  </a:lnTo>
                  <a:lnTo>
                    <a:pt x="117" y="51"/>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41"/>
            <p:cNvSpPr/>
            <p:nvPr/>
          </p:nvSpPr>
          <p:spPr>
            <a:xfrm>
              <a:off x="4461125" y="2542725"/>
              <a:ext cx="2925" cy="19950"/>
            </a:xfrm>
            <a:custGeom>
              <a:rect b="b" l="l" r="r" t="t"/>
              <a:pathLst>
                <a:path extrusionOk="0" h="798" w="117">
                  <a:moveTo>
                    <a:pt x="67" y="0"/>
                  </a:moveTo>
                  <a:lnTo>
                    <a:pt x="17" y="17"/>
                  </a:lnTo>
                  <a:lnTo>
                    <a:pt x="0" y="67"/>
                  </a:lnTo>
                  <a:lnTo>
                    <a:pt x="0" y="731"/>
                  </a:lnTo>
                  <a:lnTo>
                    <a:pt x="17" y="781"/>
                  </a:lnTo>
                  <a:lnTo>
                    <a:pt x="67" y="798"/>
                  </a:lnTo>
                  <a:lnTo>
                    <a:pt x="83" y="798"/>
                  </a:lnTo>
                  <a:lnTo>
                    <a:pt x="100" y="781"/>
                  </a:lnTo>
                  <a:lnTo>
                    <a:pt x="117" y="765"/>
                  </a:lnTo>
                  <a:lnTo>
                    <a:pt x="117" y="731"/>
                  </a:lnTo>
                  <a:lnTo>
                    <a:pt x="117" y="67"/>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41"/>
            <p:cNvSpPr/>
            <p:nvPr/>
          </p:nvSpPr>
          <p:spPr>
            <a:xfrm>
              <a:off x="4468600" y="2542300"/>
              <a:ext cx="15400" cy="20375"/>
            </a:xfrm>
            <a:custGeom>
              <a:rect b="b" l="l" r="r" t="t"/>
              <a:pathLst>
                <a:path extrusionOk="0" h="815" w="616">
                  <a:moveTo>
                    <a:pt x="316" y="0"/>
                  </a:moveTo>
                  <a:lnTo>
                    <a:pt x="217" y="17"/>
                  </a:lnTo>
                  <a:lnTo>
                    <a:pt x="117" y="67"/>
                  </a:lnTo>
                  <a:lnTo>
                    <a:pt x="84" y="100"/>
                  </a:lnTo>
                  <a:lnTo>
                    <a:pt x="67" y="133"/>
                  </a:lnTo>
                  <a:lnTo>
                    <a:pt x="34" y="183"/>
                  </a:lnTo>
                  <a:lnTo>
                    <a:pt x="34" y="233"/>
                  </a:lnTo>
                  <a:lnTo>
                    <a:pt x="34" y="283"/>
                  </a:lnTo>
                  <a:lnTo>
                    <a:pt x="67" y="333"/>
                  </a:lnTo>
                  <a:lnTo>
                    <a:pt x="100" y="383"/>
                  </a:lnTo>
                  <a:lnTo>
                    <a:pt x="167" y="416"/>
                  </a:lnTo>
                  <a:lnTo>
                    <a:pt x="316" y="466"/>
                  </a:lnTo>
                  <a:lnTo>
                    <a:pt x="399" y="482"/>
                  </a:lnTo>
                  <a:lnTo>
                    <a:pt x="466" y="516"/>
                  </a:lnTo>
                  <a:lnTo>
                    <a:pt x="499" y="549"/>
                  </a:lnTo>
                  <a:lnTo>
                    <a:pt x="516" y="582"/>
                  </a:lnTo>
                  <a:lnTo>
                    <a:pt x="499" y="632"/>
                  </a:lnTo>
                  <a:lnTo>
                    <a:pt x="466" y="665"/>
                  </a:lnTo>
                  <a:lnTo>
                    <a:pt x="399" y="699"/>
                  </a:lnTo>
                  <a:lnTo>
                    <a:pt x="266" y="699"/>
                  </a:lnTo>
                  <a:lnTo>
                    <a:pt x="200" y="682"/>
                  </a:lnTo>
                  <a:lnTo>
                    <a:pt x="150" y="649"/>
                  </a:lnTo>
                  <a:lnTo>
                    <a:pt x="100" y="615"/>
                  </a:lnTo>
                  <a:lnTo>
                    <a:pt x="50" y="599"/>
                  </a:lnTo>
                  <a:lnTo>
                    <a:pt x="17" y="615"/>
                  </a:lnTo>
                  <a:lnTo>
                    <a:pt x="0" y="632"/>
                  </a:lnTo>
                  <a:lnTo>
                    <a:pt x="0" y="665"/>
                  </a:lnTo>
                  <a:lnTo>
                    <a:pt x="17" y="715"/>
                  </a:lnTo>
                  <a:lnTo>
                    <a:pt x="84" y="748"/>
                  </a:lnTo>
                  <a:lnTo>
                    <a:pt x="167" y="798"/>
                  </a:lnTo>
                  <a:lnTo>
                    <a:pt x="233" y="815"/>
                  </a:lnTo>
                  <a:lnTo>
                    <a:pt x="433" y="815"/>
                  </a:lnTo>
                  <a:lnTo>
                    <a:pt x="516" y="765"/>
                  </a:lnTo>
                  <a:lnTo>
                    <a:pt x="566" y="732"/>
                  </a:lnTo>
                  <a:lnTo>
                    <a:pt x="599" y="682"/>
                  </a:lnTo>
                  <a:lnTo>
                    <a:pt x="615" y="632"/>
                  </a:lnTo>
                  <a:lnTo>
                    <a:pt x="615" y="582"/>
                  </a:lnTo>
                  <a:lnTo>
                    <a:pt x="615" y="532"/>
                  </a:lnTo>
                  <a:lnTo>
                    <a:pt x="599" y="482"/>
                  </a:lnTo>
                  <a:lnTo>
                    <a:pt x="549" y="433"/>
                  </a:lnTo>
                  <a:lnTo>
                    <a:pt x="482" y="399"/>
                  </a:lnTo>
                  <a:lnTo>
                    <a:pt x="316" y="349"/>
                  </a:lnTo>
                  <a:lnTo>
                    <a:pt x="250" y="333"/>
                  </a:lnTo>
                  <a:lnTo>
                    <a:pt x="183" y="300"/>
                  </a:lnTo>
                  <a:lnTo>
                    <a:pt x="150" y="266"/>
                  </a:lnTo>
                  <a:lnTo>
                    <a:pt x="150" y="233"/>
                  </a:lnTo>
                  <a:lnTo>
                    <a:pt x="167" y="200"/>
                  </a:lnTo>
                  <a:lnTo>
                    <a:pt x="200" y="167"/>
                  </a:lnTo>
                  <a:lnTo>
                    <a:pt x="250" y="133"/>
                  </a:lnTo>
                  <a:lnTo>
                    <a:pt x="316" y="117"/>
                  </a:lnTo>
                  <a:lnTo>
                    <a:pt x="416" y="150"/>
                  </a:lnTo>
                  <a:lnTo>
                    <a:pt x="499" y="200"/>
                  </a:lnTo>
                  <a:lnTo>
                    <a:pt x="549" y="200"/>
                  </a:lnTo>
                  <a:lnTo>
                    <a:pt x="582" y="183"/>
                  </a:lnTo>
                  <a:lnTo>
                    <a:pt x="599" y="133"/>
                  </a:lnTo>
                  <a:lnTo>
                    <a:pt x="566" y="100"/>
                  </a:lnTo>
                  <a:lnTo>
                    <a:pt x="516" y="67"/>
                  </a:lnTo>
                  <a:lnTo>
                    <a:pt x="449" y="34"/>
                  </a:lnTo>
                  <a:lnTo>
                    <a:pt x="383"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41"/>
            <p:cNvSpPr/>
            <p:nvPr/>
          </p:nvSpPr>
          <p:spPr>
            <a:xfrm>
              <a:off x="4486475" y="2542725"/>
              <a:ext cx="15400" cy="19950"/>
            </a:xfrm>
            <a:custGeom>
              <a:rect b="b" l="l" r="r" t="t"/>
              <a:pathLst>
                <a:path extrusionOk="0" h="798" w="616">
                  <a:moveTo>
                    <a:pt x="67" y="0"/>
                  </a:moveTo>
                  <a:lnTo>
                    <a:pt x="17" y="17"/>
                  </a:lnTo>
                  <a:lnTo>
                    <a:pt x="0" y="67"/>
                  </a:lnTo>
                  <a:lnTo>
                    <a:pt x="17" y="116"/>
                  </a:lnTo>
                  <a:lnTo>
                    <a:pt x="67" y="133"/>
                  </a:lnTo>
                  <a:lnTo>
                    <a:pt x="233" y="133"/>
                  </a:lnTo>
                  <a:lnTo>
                    <a:pt x="233" y="731"/>
                  </a:lnTo>
                  <a:lnTo>
                    <a:pt x="249" y="765"/>
                  </a:lnTo>
                  <a:lnTo>
                    <a:pt x="266" y="781"/>
                  </a:lnTo>
                  <a:lnTo>
                    <a:pt x="283" y="798"/>
                  </a:lnTo>
                  <a:lnTo>
                    <a:pt x="299" y="798"/>
                  </a:lnTo>
                  <a:lnTo>
                    <a:pt x="349" y="781"/>
                  </a:lnTo>
                  <a:lnTo>
                    <a:pt x="366" y="731"/>
                  </a:lnTo>
                  <a:lnTo>
                    <a:pt x="366" y="133"/>
                  </a:lnTo>
                  <a:lnTo>
                    <a:pt x="549" y="133"/>
                  </a:lnTo>
                  <a:lnTo>
                    <a:pt x="582" y="116"/>
                  </a:lnTo>
                  <a:lnTo>
                    <a:pt x="615" y="67"/>
                  </a:lnTo>
                  <a:lnTo>
                    <a:pt x="582" y="17"/>
                  </a:lnTo>
                  <a:lnTo>
                    <a:pt x="5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41"/>
            <p:cNvSpPr/>
            <p:nvPr/>
          </p:nvSpPr>
          <p:spPr>
            <a:xfrm>
              <a:off x="4503925" y="2542300"/>
              <a:ext cx="19550" cy="20375"/>
            </a:xfrm>
            <a:custGeom>
              <a:rect b="b" l="l" r="r" t="t"/>
              <a:pathLst>
                <a:path extrusionOk="0" h="815" w="782">
                  <a:moveTo>
                    <a:pt x="399" y="133"/>
                  </a:moveTo>
                  <a:lnTo>
                    <a:pt x="499" y="150"/>
                  </a:lnTo>
                  <a:lnTo>
                    <a:pt x="532" y="167"/>
                  </a:lnTo>
                  <a:lnTo>
                    <a:pt x="565" y="200"/>
                  </a:lnTo>
                  <a:lnTo>
                    <a:pt x="632" y="300"/>
                  </a:lnTo>
                  <a:lnTo>
                    <a:pt x="648" y="399"/>
                  </a:lnTo>
                  <a:lnTo>
                    <a:pt x="632" y="516"/>
                  </a:lnTo>
                  <a:lnTo>
                    <a:pt x="565" y="599"/>
                  </a:lnTo>
                  <a:lnTo>
                    <a:pt x="549" y="632"/>
                  </a:lnTo>
                  <a:lnTo>
                    <a:pt x="466" y="665"/>
                  </a:lnTo>
                  <a:lnTo>
                    <a:pt x="383" y="682"/>
                  </a:lnTo>
                  <a:lnTo>
                    <a:pt x="283" y="665"/>
                  </a:lnTo>
                  <a:lnTo>
                    <a:pt x="216" y="599"/>
                  </a:lnTo>
                  <a:lnTo>
                    <a:pt x="183" y="566"/>
                  </a:lnTo>
                  <a:lnTo>
                    <a:pt x="150" y="516"/>
                  </a:lnTo>
                  <a:lnTo>
                    <a:pt x="133" y="466"/>
                  </a:lnTo>
                  <a:lnTo>
                    <a:pt x="133" y="399"/>
                  </a:lnTo>
                  <a:lnTo>
                    <a:pt x="133" y="349"/>
                  </a:lnTo>
                  <a:lnTo>
                    <a:pt x="150" y="300"/>
                  </a:lnTo>
                  <a:lnTo>
                    <a:pt x="183" y="250"/>
                  </a:lnTo>
                  <a:lnTo>
                    <a:pt x="216" y="200"/>
                  </a:lnTo>
                  <a:lnTo>
                    <a:pt x="266" y="167"/>
                  </a:lnTo>
                  <a:lnTo>
                    <a:pt x="299" y="150"/>
                  </a:lnTo>
                  <a:lnTo>
                    <a:pt x="399" y="133"/>
                  </a:lnTo>
                  <a:close/>
                  <a:moveTo>
                    <a:pt x="316" y="0"/>
                  </a:moveTo>
                  <a:lnTo>
                    <a:pt x="233" y="34"/>
                  </a:lnTo>
                  <a:lnTo>
                    <a:pt x="166" y="67"/>
                  </a:lnTo>
                  <a:lnTo>
                    <a:pt x="117" y="117"/>
                  </a:lnTo>
                  <a:lnTo>
                    <a:pt x="67" y="183"/>
                  </a:lnTo>
                  <a:lnTo>
                    <a:pt x="33" y="250"/>
                  </a:lnTo>
                  <a:lnTo>
                    <a:pt x="0" y="333"/>
                  </a:lnTo>
                  <a:lnTo>
                    <a:pt x="0" y="399"/>
                  </a:lnTo>
                  <a:lnTo>
                    <a:pt x="0" y="482"/>
                  </a:lnTo>
                  <a:lnTo>
                    <a:pt x="33" y="566"/>
                  </a:lnTo>
                  <a:lnTo>
                    <a:pt x="67" y="632"/>
                  </a:lnTo>
                  <a:lnTo>
                    <a:pt x="117" y="699"/>
                  </a:lnTo>
                  <a:lnTo>
                    <a:pt x="166" y="748"/>
                  </a:lnTo>
                  <a:lnTo>
                    <a:pt x="233" y="782"/>
                  </a:lnTo>
                  <a:lnTo>
                    <a:pt x="316" y="815"/>
                  </a:lnTo>
                  <a:lnTo>
                    <a:pt x="466" y="815"/>
                  </a:lnTo>
                  <a:lnTo>
                    <a:pt x="532" y="782"/>
                  </a:lnTo>
                  <a:lnTo>
                    <a:pt x="599" y="748"/>
                  </a:lnTo>
                  <a:lnTo>
                    <a:pt x="665" y="699"/>
                  </a:lnTo>
                  <a:lnTo>
                    <a:pt x="715" y="632"/>
                  </a:lnTo>
                  <a:lnTo>
                    <a:pt x="748" y="566"/>
                  </a:lnTo>
                  <a:lnTo>
                    <a:pt x="765" y="482"/>
                  </a:lnTo>
                  <a:lnTo>
                    <a:pt x="781" y="399"/>
                  </a:lnTo>
                  <a:lnTo>
                    <a:pt x="765" y="333"/>
                  </a:lnTo>
                  <a:lnTo>
                    <a:pt x="748" y="250"/>
                  </a:lnTo>
                  <a:lnTo>
                    <a:pt x="715" y="183"/>
                  </a:lnTo>
                  <a:lnTo>
                    <a:pt x="665" y="117"/>
                  </a:lnTo>
                  <a:lnTo>
                    <a:pt x="599" y="67"/>
                  </a:lnTo>
                  <a:lnTo>
                    <a:pt x="532" y="34"/>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41"/>
            <p:cNvSpPr/>
            <p:nvPr/>
          </p:nvSpPr>
          <p:spPr>
            <a:xfrm>
              <a:off x="4528425" y="2542725"/>
              <a:ext cx="13750" cy="19950"/>
            </a:xfrm>
            <a:custGeom>
              <a:rect b="b" l="l" r="r" t="t"/>
              <a:pathLst>
                <a:path extrusionOk="0" h="798" w="550">
                  <a:moveTo>
                    <a:pt x="317" y="133"/>
                  </a:moveTo>
                  <a:lnTo>
                    <a:pt x="350" y="166"/>
                  </a:lnTo>
                  <a:lnTo>
                    <a:pt x="383" y="200"/>
                  </a:lnTo>
                  <a:lnTo>
                    <a:pt x="383" y="249"/>
                  </a:lnTo>
                  <a:lnTo>
                    <a:pt x="383" y="283"/>
                  </a:lnTo>
                  <a:lnTo>
                    <a:pt x="350" y="332"/>
                  </a:lnTo>
                  <a:lnTo>
                    <a:pt x="317" y="349"/>
                  </a:lnTo>
                  <a:lnTo>
                    <a:pt x="267" y="366"/>
                  </a:lnTo>
                  <a:lnTo>
                    <a:pt x="134" y="366"/>
                  </a:lnTo>
                  <a:lnTo>
                    <a:pt x="134" y="133"/>
                  </a:lnTo>
                  <a:close/>
                  <a:moveTo>
                    <a:pt x="67" y="0"/>
                  </a:moveTo>
                  <a:lnTo>
                    <a:pt x="18" y="17"/>
                  </a:lnTo>
                  <a:lnTo>
                    <a:pt x="1" y="67"/>
                  </a:lnTo>
                  <a:lnTo>
                    <a:pt x="1" y="731"/>
                  </a:lnTo>
                  <a:lnTo>
                    <a:pt x="1" y="748"/>
                  </a:lnTo>
                  <a:lnTo>
                    <a:pt x="18" y="781"/>
                  </a:lnTo>
                  <a:lnTo>
                    <a:pt x="34" y="781"/>
                  </a:lnTo>
                  <a:lnTo>
                    <a:pt x="67" y="798"/>
                  </a:lnTo>
                  <a:lnTo>
                    <a:pt x="117" y="781"/>
                  </a:lnTo>
                  <a:lnTo>
                    <a:pt x="134" y="731"/>
                  </a:lnTo>
                  <a:lnTo>
                    <a:pt x="134" y="482"/>
                  </a:lnTo>
                  <a:lnTo>
                    <a:pt x="267" y="482"/>
                  </a:lnTo>
                  <a:lnTo>
                    <a:pt x="333" y="515"/>
                  </a:lnTo>
                  <a:lnTo>
                    <a:pt x="367" y="549"/>
                  </a:lnTo>
                  <a:lnTo>
                    <a:pt x="383" y="598"/>
                  </a:lnTo>
                  <a:lnTo>
                    <a:pt x="383" y="665"/>
                  </a:lnTo>
                  <a:lnTo>
                    <a:pt x="400" y="731"/>
                  </a:lnTo>
                  <a:lnTo>
                    <a:pt x="433" y="765"/>
                  </a:lnTo>
                  <a:lnTo>
                    <a:pt x="483" y="781"/>
                  </a:lnTo>
                  <a:lnTo>
                    <a:pt x="516" y="781"/>
                  </a:lnTo>
                  <a:lnTo>
                    <a:pt x="549" y="748"/>
                  </a:lnTo>
                  <a:lnTo>
                    <a:pt x="549" y="698"/>
                  </a:lnTo>
                  <a:lnTo>
                    <a:pt x="533" y="682"/>
                  </a:lnTo>
                  <a:lnTo>
                    <a:pt x="500" y="665"/>
                  </a:lnTo>
                  <a:lnTo>
                    <a:pt x="500" y="598"/>
                  </a:lnTo>
                  <a:lnTo>
                    <a:pt x="500" y="532"/>
                  </a:lnTo>
                  <a:lnTo>
                    <a:pt x="466" y="465"/>
                  </a:lnTo>
                  <a:lnTo>
                    <a:pt x="433" y="432"/>
                  </a:lnTo>
                  <a:lnTo>
                    <a:pt x="466" y="382"/>
                  </a:lnTo>
                  <a:lnTo>
                    <a:pt x="483" y="349"/>
                  </a:lnTo>
                  <a:lnTo>
                    <a:pt x="516" y="299"/>
                  </a:lnTo>
                  <a:lnTo>
                    <a:pt x="516" y="249"/>
                  </a:lnTo>
                  <a:lnTo>
                    <a:pt x="500" y="150"/>
                  </a:lnTo>
                  <a:lnTo>
                    <a:pt x="450" y="67"/>
                  </a:lnTo>
                  <a:lnTo>
                    <a:pt x="367"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41"/>
            <p:cNvSpPr/>
            <p:nvPr/>
          </p:nvSpPr>
          <p:spPr>
            <a:xfrm>
              <a:off x="4545050" y="2543125"/>
              <a:ext cx="15000" cy="19550"/>
            </a:xfrm>
            <a:custGeom>
              <a:rect b="b" l="l" r="r" t="t"/>
              <a:pathLst>
                <a:path extrusionOk="0" h="782" w="600">
                  <a:moveTo>
                    <a:pt x="51" y="1"/>
                  </a:moveTo>
                  <a:lnTo>
                    <a:pt x="17" y="17"/>
                  </a:lnTo>
                  <a:lnTo>
                    <a:pt x="1" y="51"/>
                  </a:lnTo>
                  <a:lnTo>
                    <a:pt x="17" y="100"/>
                  </a:lnTo>
                  <a:lnTo>
                    <a:pt x="233" y="416"/>
                  </a:lnTo>
                  <a:lnTo>
                    <a:pt x="233" y="715"/>
                  </a:lnTo>
                  <a:lnTo>
                    <a:pt x="233" y="749"/>
                  </a:lnTo>
                  <a:lnTo>
                    <a:pt x="250" y="765"/>
                  </a:lnTo>
                  <a:lnTo>
                    <a:pt x="283" y="782"/>
                  </a:lnTo>
                  <a:lnTo>
                    <a:pt x="300" y="782"/>
                  </a:lnTo>
                  <a:lnTo>
                    <a:pt x="350" y="765"/>
                  </a:lnTo>
                  <a:lnTo>
                    <a:pt x="366" y="715"/>
                  </a:lnTo>
                  <a:lnTo>
                    <a:pt x="366" y="416"/>
                  </a:lnTo>
                  <a:lnTo>
                    <a:pt x="582" y="100"/>
                  </a:lnTo>
                  <a:lnTo>
                    <a:pt x="599" y="51"/>
                  </a:lnTo>
                  <a:lnTo>
                    <a:pt x="582" y="17"/>
                  </a:lnTo>
                  <a:lnTo>
                    <a:pt x="533" y="1"/>
                  </a:lnTo>
                  <a:lnTo>
                    <a:pt x="499" y="34"/>
                  </a:lnTo>
                  <a:lnTo>
                    <a:pt x="300" y="300"/>
                  </a:lnTo>
                  <a:lnTo>
                    <a:pt x="100" y="34"/>
                  </a:lnTo>
                  <a:lnTo>
                    <a:pt x="100" y="17"/>
                  </a:lnTo>
                  <a:lnTo>
                    <a:pt x="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41"/>
            <p:cNvSpPr/>
            <p:nvPr/>
          </p:nvSpPr>
          <p:spPr>
            <a:xfrm>
              <a:off x="4416650" y="2609625"/>
              <a:ext cx="258075" cy="44475"/>
            </a:xfrm>
            <a:custGeom>
              <a:rect b="b" l="l" r="r" t="t"/>
              <a:pathLst>
                <a:path extrusionOk="0" h="1779" w="10323">
                  <a:moveTo>
                    <a:pt x="1" y="0"/>
                  </a:moveTo>
                  <a:lnTo>
                    <a:pt x="1" y="1779"/>
                  </a:lnTo>
                  <a:lnTo>
                    <a:pt x="10323" y="1779"/>
                  </a:lnTo>
                  <a:lnTo>
                    <a:pt x="1032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41"/>
            <p:cNvSpPr/>
            <p:nvPr/>
          </p:nvSpPr>
          <p:spPr>
            <a:xfrm>
              <a:off x="4416650" y="2609625"/>
              <a:ext cx="5025" cy="44475"/>
            </a:xfrm>
            <a:custGeom>
              <a:rect b="b" l="l" r="r" t="t"/>
              <a:pathLst>
                <a:path extrusionOk="0" h="1779" w="201">
                  <a:moveTo>
                    <a:pt x="1" y="0"/>
                  </a:moveTo>
                  <a:lnTo>
                    <a:pt x="1" y="1779"/>
                  </a:lnTo>
                  <a:lnTo>
                    <a:pt x="200" y="1779"/>
                  </a:lnTo>
                  <a:lnTo>
                    <a:pt x="2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41"/>
            <p:cNvSpPr/>
            <p:nvPr/>
          </p:nvSpPr>
          <p:spPr>
            <a:xfrm>
              <a:off x="4441175" y="2621250"/>
              <a:ext cx="17900" cy="20800"/>
            </a:xfrm>
            <a:custGeom>
              <a:rect b="b" l="l" r="r" t="t"/>
              <a:pathLst>
                <a:path extrusionOk="0" h="832" w="716">
                  <a:moveTo>
                    <a:pt x="416" y="0"/>
                  </a:moveTo>
                  <a:lnTo>
                    <a:pt x="350" y="17"/>
                  </a:lnTo>
                  <a:lnTo>
                    <a:pt x="266" y="34"/>
                  </a:lnTo>
                  <a:lnTo>
                    <a:pt x="200" y="84"/>
                  </a:lnTo>
                  <a:lnTo>
                    <a:pt x="133" y="133"/>
                  </a:lnTo>
                  <a:lnTo>
                    <a:pt x="84" y="183"/>
                  </a:lnTo>
                  <a:lnTo>
                    <a:pt x="50" y="250"/>
                  </a:lnTo>
                  <a:lnTo>
                    <a:pt x="17" y="333"/>
                  </a:lnTo>
                  <a:lnTo>
                    <a:pt x="0" y="416"/>
                  </a:lnTo>
                  <a:lnTo>
                    <a:pt x="17" y="499"/>
                  </a:lnTo>
                  <a:lnTo>
                    <a:pt x="34" y="582"/>
                  </a:lnTo>
                  <a:lnTo>
                    <a:pt x="84" y="649"/>
                  </a:lnTo>
                  <a:lnTo>
                    <a:pt x="133" y="699"/>
                  </a:lnTo>
                  <a:lnTo>
                    <a:pt x="200" y="748"/>
                  </a:lnTo>
                  <a:lnTo>
                    <a:pt x="266" y="798"/>
                  </a:lnTo>
                  <a:lnTo>
                    <a:pt x="333" y="815"/>
                  </a:lnTo>
                  <a:lnTo>
                    <a:pt x="416" y="831"/>
                  </a:lnTo>
                  <a:lnTo>
                    <a:pt x="499" y="815"/>
                  </a:lnTo>
                  <a:lnTo>
                    <a:pt x="566" y="798"/>
                  </a:lnTo>
                  <a:lnTo>
                    <a:pt x="632" y="782"/>
                  </a:lnTo>
                  <a:lnTo>
                    <a:pt x="682" y="732"/>
                  </a:lnTo>
                  <a:lnTo>
                    <a:pt x="699" y="699"/>
                  </a:lnTo>
                  <a:lnTo>
                    <a:pt x="699" y="649"/>
                  </a:lnTo>
                  <a:lnTo>
                    <a:pt x="682" y="632"/>
                  </a:lnTo>
                  <a:lnTo>
                    <a:pt x="649" y="615"/>
                  </a:lnTo>
                  <a:lnTo>
                    <a:pt x="632" y="615"/>
                  </a:lnTo>
                  <a:lnTo>
                    <a:pt x="599" y="632"/>
                  </a:lnTo>
                  <a:lnTo>
                    <a:pt x="516" y="682"/>
                  </a:lnTo>
                  <a:lnTo>
                    <a:pt x="416" y="699"/>
                  </a:lnTo>
                  <a:lnTo>
                    <a:pt x="366" y="682"/>
                  </a:lnTo>
                  <a:lnTo>
                    <a:pt x="316" y="665"/>
                  </a:lnTo>
                  <a:lnTo>
                    <a:pt x="266" y="649"/>
                  </a:lnTo>
                  <a:lnTo>
                    <a:pt x="217" y="615"/>
                  </a:lnTo>
                  <a:lnTo>
                    <a:pt x="183" y="566"/>
                  </a:lnTo>
                  <a:lnTo>
                    <a:pt x="150" y="516"/>
                  </a:lnTo>
                  <a:lnTo>
                    <a:pt x="133" y="466"/>
                  </a:lnTo>
                  <a:lnTo>
                    <a:pt x="133" y="416"/>
                  </a:lnTo>
                  <a:lnTo>
                    <a:pt x="150" y="366"/>
                  </a:lnTo>
                  <a:lnTo>
                    <a:pt x="150" y="300"/>
                  </a:lnTo>
                  <a:lnTo>
                    <a:pt x="183" y="266"/>
                  </a:lnTo>
                  <a:lnTo>
                    <a:pt x="217" y="217"/>
                  </a:lnTo>
                  <a:lnTo>
                    <a:pt x="266" y="183"/>
                  </a:lnTo>
                  <a:lnTo>
                    <a:pt x="316" y="150"/>
                  </a:lnTo>
                  <a:lnTo>
                    <a:pt x="366" y="133"/>
                  </a:lnTo>
                  <a:lnTo>
                    <a:pt x="416" y="133"/>
                  </a:lnTo>
                  <a:lnTo>
                    <a:pt x="516" y="150"/>
                  </a:lnTo>
                  <a:lnTo>
                    <a:pt x="599" y="200"/>
                  </a:lnTo>
                  <a:lnTo>
                    <a:pt x="632" y="217"/>
                  </a:lnTo>
                  <a:lnTo>
                    <a:pt x="649" y="217"/>
                  </a:lnTo>
                  <a:lnTo>
                    <a:pt x="682" y="200"/>
                  </a:lnTo>
                  <a:lnTo>
                    <a:pt x="699" y="183"/>
                  </a:lnTo>
                  <a:lnTo>
                    <a:pt x="715" y="133"/>
                  </a:lnTo>
                  <a:lnTo>
                    <a:pt x="682" y="100"/>
                  </a:lnTo>
                  <a:lnTo>
                    <a:pt x="632" y="50"/>
                  </a:lnTo>
                  <a:lnTo>
                    <a:pt x="566" y="34"/>
                  </a:lnTo>
                  <a:lnTo>
                    <a:pt x="499" y="17"/>
                  </a:lnTo>
                  <a:lnTo>
                    <a:pt x="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41"/>
            <p:cNvSpPr/>
            <p:nvPr/>
          </p:nvSpPr>
          <p:spPr>
            <a:xfrm>
              <a:off x="4463625" y="2621675"/>
              <a:ext cx="13725" cy="19950"/>
            </a:xfrm>
            <a:custGeom>
              <a:rect b="b" l="l" r="r" t="t"/>
              <a:pathLst>
                <a:path extrusionOk="0" h="798" w="549">
                  <a:moveTo>
                    <a:pt x="266" y="133"/>
                  </a:moveTo>
                  <a:lnTo>
                    <a:pt x="316" y="150"/>
                  </a:lnTo>
                  <a:lnTo>
                    <a:pt x="349" y="183"/>
                  </a:lnTo>
                  <a:lnTo>
                    <a:pt x="382" y="216"/>
                  </a:lnTo>
                  <a:lnTo>
                    <a:pt x="382" y="266"/>
                  </a:lnTo>
                  <a:lnTo>
                    <a:pt x="382" y="299"/>
                  </a:lnTo>
                  <a:lnTo>
                    <a:pt x="349" y="332"/>
                  </a:lnTo>
                  <a:lnTo>
                    <a:pt x="316" y="366"/>
                  </a:lnTo>
                  <a:lnTo>
                    <a:pt x="133" y="366"/>
                  </a:lnTo>
                  <a:lnTo>
                    <a:pt x="133" y="133"/>
                  </a:lnTo>
                  <a:close/>
                  <a:moveTo>
                    <a:pt x="66" y="0"/>
                  </a:moveTo>
                  <a:lnTo>
                    <a:pt x="17" y="33"/>
                  </a:lnTo>
                  <a:lnTo>
                    <a:pt x="0" y="67"/>
                  </a:lnTo>
                  <a:lnTo>
                    <a:pt x="0" y="731"/>
                  </a:lnTo>
                  <a:lnTo>
                    <a:pt x="0" y="765"/>
                  </a:lnTo>
                  <a:lnTo>
                    <a:pt x="17" y="781"/>
                  </a:lnTo>
                  <a:lnTo>
                    <a:pt x="33" y="798"/>
                  </a:lnTo>
                  <a:lnTo>
                    <a:pt x="66" y="798"/>
                  </a:lnTo>
                  <a:lnTo>
                    <a:pt x="116" y="781"/>
                  </a:lnTo>
                  <a:lnTo>
                    <a:pt x="133" y="731"/>
                  </a:lnTo>
                  <a:lnTo>
                    <a:pt x="133" y="499"/>
                  </a:lnTo>
                  <a:lnTo>
                    <a:pt x="266" y="499"/>
                  </a:lnTo>
                  <a:lnTo>
                    <a:pt x="332" y="515"/>
                  </a:lnTo>
                  <a:lnTo>
                    <a:pt x="366" y="549"/>
                  </a:lnTo>
                  <a:lnTo>
                    <a:pt x="366" y="598"/>
                  </a:lnTo>
                  <a:lnTo>
                    <a:pt x="382" y="665"/>
                  </a:lnTo>
                  <a:lnTo>
                    <a:pt x="399" y="731"/>
                  </a:lnTo>
                  <a:lnTo>
                    <a:pt x="432" y="781"/>
                  </a:lnTo>
                  <a:lnTo>
                    <a:pt x="482" y="798"/>
                  </a:lnTo>
                  <a:lnTo>
                    <a:pt x="499" y="798"/>
                  </a:lnTo>
                  <a:lnTo>
                    <a:pt x="548" y="765"/>
                  </a:lnTo>
                  <a:lnTo>
                    <a:pt x="548" y="715"/>
                  </a:lnTo>
                  <a:lnTo>
                    <a:pt x="532" y="682"/>
                  </a:lnTo>
                  <a:lnTo>
                    <a:pt x="499" y="665"/>
                  </a:lnTo>
                  <a:lnTo>
                    <a:pt x="499" y="598"/>
                  </a:lnTo>
                  <a:lnTo>
                    <a:pt x="482" y="532"/>
                  </a:lnTo>
                  <a:lnTo>
                    <a:pt x="465" y="482"/>
                  </a:lnTo>
                  <a:lnTo>
                    <a:pt x="416" y="432"/>
                  </a:lnTo>
                  <a:lnTo>
                    <a:pt x="465" y="399"/>
                  </a:lnTo>
                  <a:lnTo>
                    <a:pt x="482" y="349"/>
                  </a:lnTo>
                  <a:lnTo>
                    <a:pt x="499" y="299"/>
                  </a:lnTo>
                  <a:lnTo>
                    <a:pt x="515" y="249"/>
                  </a:lnTo>
                  <a:lnTo>
                    <a:pt x="499" y="150"/>
                  </a:lnTo>
                  <a:lnTo>
                    <a:pt x="432" y="83"/>
                  </a:lnTo>
                  <a:lnTo>
                    <a:pt x="366" y="33"/>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41"/>
            <p:cNvSpPr/>
            <p:nvPr/>
          </p:nvSpPr>
          <p:spPr>
            <a:xfrm>
              <a:off x="4481900" y="2622075"/>
              <a:ext cx="12475" cy="19550"/>
            </a:xfrm>
            <a:custGeom>
              <a:rect b="b" l="l" r="r" t="t"/>
              <a:pathLst>
                <a:path extrusionOk="0" h="782" w="499">
                  <a:moveTo>
                    <a:pt x="50" y="1"/>
                  </a:moveTo>
                  <a:lnTo>
                    <a:pt x="17" y="17"/>
                  </a:lnTo>
                  <a:lnTo>
                    <a:pt x="0" y="67"/>
                  </a:lnTo>
                  <a:lnTo>
                    <a:pt x="0" y="732"/>
                  </a:lnTo>
                  <a:lnTo>
                    <a:pt x="17" y="765"/>
                  </a:lnTo>
                  <a:lnTo>
                    <a:pt x="50" y="782"/>
                  </a:lnTo>
                  <a:lnTo>
                    <a:pt x="449" y="782"/>
                  </a:lnTo>
                  <a:lnTo>
                    <a:pt x="482" y="765"/>
                  </a:lnTo>
                  <a:lnTo>
                    <a:pt x="482" y="749"/>
                  </a:lnTo>
                  <a:lnTo>
                    <a:pt x="499" y="732"/>
                  </a:lnTo>
                  <a:lnTo>
                    <a:pt x="482" y="699"/>
                  </a:lnTo>
                  <a:lnTo>
                    <a:pt x="482" y="682"/>
                  </a:lnTo>
                  <a:lnTo>
                    <a:pt x="449" y="666"/>
                  </a:lnTo>
                  <a:lnTo>
                    <a:pt x="117" y="666"/>
                  </a:lnTo>
                  <a:lnTo>
                    <a:pt x="117" y="449"/>
                  </a:lnTo>
                  <a:lnTo>
                    <a:pt x="416" y="449"/>
                  </a:lnTo>
                  <a:lnTo>
                    <a:pt x="432" y="433"/>
                  </a:lnTo>
                  <a:lnTo>
                    <a:pt x="449" y="416"/>
                  </a:lnTo>
                  <a:lnTo>
                    <a:pt x="449" y="400"/>
                  </a:lnTo>
                  <a:lnTo>
                    <a:pt x="449" y="366"/>
                  </a:lnTo>
                  <a:lnTo>
                    <a:pt x="432" y="350"/>
                  </a:lnTo>
                  <a:lnTo>
                    <a:pt x="416" y="333"/>
                  </a:lnTo>
                  <a:lnTo>
                    <a:pt x="117" y="333"/>
                  </a:lnTo>
                  <a:lnTo>
                    <a:pt x="117" y="117"/>
                  </a:lnTo>
                  <a:lnTo>
                    <a:pt x="432" y="117"/>
                  </a:lnTo>
                  <a:lnTo>
                    <a:pt x="466" y="100"/>
                  </a:lnTo>
                  <a:lnTo>
                    <a:pt x="499" y="67"/>
                  </a:lnTo>
                  <a:lnTo>
                    <a:pt x="466" y="17"/>
                  </a:lnTo>
                  <a:lnTo>
                    <a:pt x="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41"/>
            <p:cNvSpPr/>
            <p:nvPr/>
          </p:nvSpPr>
          <p:spPr>
            <a:xfrm>
              <a:off x="4497675" y="2622075"/>
              <a:ext cx="15400" cy="19975"/>
            </a:xfrm>
            <a:custGeom>
              <a:rect b="b" l="l" r="r" t="t"/>
              <a:pathLst>
                <a:path extrusionOk="0" h="799" w="616">
                  <a:moveTo>
                    <a:pt x="300" y="233"/>
                  </a:moveTo>
                  <a:lnTo>
                    <a:pt x="400" y="483"/>
                  </a:lnTo>
                  <a:lnTo>
                    <a:pt x="217" y="483"/>
                  </a:lnTo>
                  <a:lnTo>
                    <a:pt x="300" y="233"/>
                  </a:lnTo>
                  <a:close/>
                  <a:moveTo>
                    <a:pt x="300" y="1"/>
                  </a:moveTo>
                  <a:lnTo>
                    <a:pt x="267" y="17"/>
                  </a:lnTo>
                  <a:lnTo>
                    <a:pt x="250" y="34"/>
                  </a:lnTo>
                  <a:lnTo>
                    <a:pt x="1" y="715"/>
                  </a:lnTo>
                  <a:lnTo>
                    <a:pt x="1" y="765"/>
                  </a:lnTo>
                  <a:lnTo>
                    <a:pt x="34" y="798"/>
                  </a:lnTo>
                  <a:lnTo>
                    <a:pt x="51" y="798"/>
                  </a:lnTo>
                  <a:lnTo>
                    <a:pt x="84" y="782"/>
                  </a:lnTo>
                  <a:lnTo>
                    <a:pt x="117" y="749"/>
                  </a:lnTo>
                  <a:lnTo>
                    <a:pt x="167" y="599"/>
                  </a:lnTo>
                  <a:lnTo>
                    <a:pt x="450" y="599"/>
                  </a:lnTo>
                  <a:lnTo>
                    <a:pt x="500" y="749"/>
                  </a:lnTo>
                  <a:lnTo>
                    <a:pt x="516" y="782"/>
                  </a:lnTo>
                  <a:lnTo>
                    <a:pt x="549" y="798"/>
                  </a:lnTo>
                  <a:lnTo>
                    <a:pt x="583" y="798"/>
                  </a:lnTo>
                  <a:lnTo>
                    <a:pt x="599" y="782"/>
                  </a:lnTo>
                  <a:lnTo>
                    <a:pt x="616" y="765"/>
                  </a:lnTo>
                  <a:lnTo>
                    <a:pt x="616" y="732"/>
                  </a:lnTo>
                  <a:lnTo>
                    <a:pt x="616" y="715"/>
                  </a:lnTo>
                  <a:lnTo>
                    <a:pt x="367" y="34"/>
                  </a:lnTo>
                  <a:lnTo>
                    <a:pt x="333" y="17"/>
                  </a:lnTo>
                  <a:lnTo>
                    <a:pt x="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41"/>
            <p:cNvSpPr/>
            <p:nvPr/>
          </p:nvSpPr>
          <p:spPr>
            <a:xfrm>
              <a:off x="4512650" y="2622075"/>
              <a:ext cx="14975" cy="19975"/>
            </a:xfrm>
            <a:custGeom>
              <a:rect b="b" l="l" r="r" t="t"/>
              <a:pathLst>
                <a:path extrusionOk="0" h="799" w="599">
                  <a:moveTo>
                    <a:pt x="50" y="1"/>
                  </a:moveTo>
                  <a:lnTo>
                    <a:pt x="17" y="17"/>
                  </a:lnTo>
                  <a:lnTo>
                    <a:pt x="0" y="67"/>
                  </a:lnTo>
                  <a:lnTo>
                    <a:pt x="0" y="84"/>
                  </a:lnTo>
                  <a:lnTo>
                    <a:pt x="17" y="100"/>
                  </a:lnTo>
                  <a:lnTo>
                    <a:pt x="34" y="117"/>
                  </a:lnTo>
                  <a:lnTo>
                    <a:pt x="233" y="117"/>
                  </a:lnTo>
                  <a:lnTo>
                    <a:pt x="233" y="732"/>
                  </a:lnTo>
                  <a:lnTo>
                    <a:pt x="233" y="749"/>
                  </a:lnTo>
                  <a:lnTo>
                    <a:pt x="250" y="782"/>
                  </a:lnTo>
                  <a:lnTo>
                    <a:pt x="266" y="798"/>
                  </a:lnTo>
                  <a:lnTo>
                    <a:pt x="333" y="798"/>
                  </a:lnTo>
                  <a:lnTo>
                    <a:pt x="349" y="782"/>
                  </a:lnTo>
                  <a:lnTo>
                    <a:pt x="366" y="749"/>
                  </a:lnTo>
                  <a:lnTo>
                    <a:pt x="366" y="732"/>
                  </a:lnTo>
                  <a:lnTo>
                    <a:pt x="366" y="117"/>
                  </a:lnTo>
                  <a:lnTo>
                    <a:pt x="549" y="117"/>
                  </a:lnTo>
                  <a:lnTo>
                    <a:pt x="582" y="100"/>
                  </a:lnTo>
                  <a:lnTo>
                    <a:pt x="599" y="67"/>
                  </a:lnTo>
                  <a:lnTo>
                    <a:pt x="599" y="34"/>
                  </a:lnTo>
                  <a:lnTo>
                    <a:pt x="582" y="17"/>
                  </a:lnTo>
                  <a:lnTo>
                    <a:pt x="5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41"/>
            <p:cNvSpPr/>
            <p:nvPr/>
          </p:nvSpPr>
          <p:spPr>
            <a:xfrm>
              <a:off x="4532600" y="2622075"/>
              <a:ext cx="12075" cy="19550"/>
            </a:xfrm>
            <a:custGeom>
              <a:rect b="b" l="l" r="r" t="t"/>
              <a:pathLst>
                <a:path extrusionOk="0" h="782" w="483">
                  <a:moveTo>
                    <a:pt x="50" y="1"/>
                  </a:moveTo>
                  <a:lnTo>
                    <a:pt x="17" y="17"/>
                  </a:lnTo>
                  <a:lnTo>
                    <a:pt x="0" y="67"/>
                  </a:lnTo>
                  <a:lnTo>
                    <a:pt x="0" y="732"/>
                  </a:lnTo>
                  <a:lnTo>
                    <a:pt x="17" y="765"/>
                  </a:lnTo>
                  <a:lnTo>
                    <a:pt x="50" y="782"/>
                  </a:lnTo>
                  <a:lnTo>
                    <a:pt x="449" y="782"/>
                  </a:lnTo>
                  <a:lnTo>
                    <a:pt x="465" y="765"/>
                  </a:lnTo>
                  <a:lnTo>
                    <a:pt x="482" y="749"/>
                  </a:lnTo>
                  <a:lnTo>
                    <a:pt x="482" y="732"/>
                  </a:lnTo>
                  <a:lnTo>
                    <a:pt x="482" y="699"/>
                  </a:lnTo>
                  <a:lnTo>
                    <a:pt x="465" y="682"/>
                  </a:lnTo>
                  <a:lnTo>
                    <a:pt x="449" y="666"/>
                  </a:lnTo>
                  <a:lnTo>
                    <a:pt x="116" y="666"/>
                  </a:lnTo>
                  <a:lnTo>
                    <a:pt x="116" y="449"/>
                  </a:lnTo>
                  <a:lnTo>
                    <a:pt x="416" y="449"/>
                  </a:lnTo>
                  <a:lnTo>
                    <a:pt x="432" y="433"/>
                  </a:lnTo>
                  <a:lnTo>
                    <a:pt x="449" y="416"/>
                  </a:lnTo>
                  <a:lnTo>
                    <a:pt x="449" y="400"/>
                  </a:lnTo>
                  <a:lnTo>
                    <a:pt x="449" y="366"/>
                  </a:lnTo>
                  <a:lnTo>
                    <a:pt x="432" y="350"/>
                  </a:lnTo>
                  <a:lnTo>
                    <a:pt x="416" y="333"/>
                  </a:lnTo>
                  <a:lnTo>
                    <a:pt x="116" y="333"/>
                  </a:lnTo>
                  <a:lnTo>
                    <a:pt x="116" y="117"/>
                  </a:lnTo>
                  <a:lnTo>
                    <a:pt x="432" y="117"/>
                  </a:lnTo>
                  <a:lnTo>
                    <a:pt x="465" y="100"/>
                  </a:lnTo>
                  <a:lnTo>
                    <a:pt x="482" y="67"/>
                  </a:lnTo>
                  <a:lnTo>
                    <a:pt x="482" y="34"/>
                  </a:lnTo>
                  <a:lnTo>
                    <a:pt x="465" y="17"/>
                  </a:lnTo>
                  <a:lnTo>
                    <a:pt x="4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41"/>
            <p:cNvSpPr/>
            <p:nvPr/>
          </p:nvSpPr>
          <p:spPr>
            <a:xfrm>
              <a:off x="4557925" y="2622075"/>
              <a:ext cx="15000" cy="19975"/>
            </a:xfrm>
            <a:custGeom>
              <a:rect b="b" l="l" r="r" t="t"/>
              <a:pathLst>
                <a:path extrusionOk="0" h="799" w="600">
                  <a:moveTo>
                    <a:pt x="67" y="1"/>
                  </a:moveTo>
                  <a:lnTo>
                    <a:pt x="18" y="17"/>
                  </a:lnTo>
                  <a:lnTo>
                    <a:pt x="1" y="34"/>
                  </a:lnTo>
                  <a:lnTo>
                    <a:pt x="1" y="67"/>
                  </a:lnTo>
                  <a:lnTo>
                    <a:pt x="1" y="732"/>
                  </a:lnTo>
                  <a:lnTo>
                    <a:pt x="1" y="749"/>
                  </a:lnTo>
                  <a:lnTo>
                    <a:pt x="18" y="765"/>
                  </a:lnTo>
                  <a:lnTo>
                    <a:pt x="34" y="782"/>
                  </a:lnTo>
                  <a:lnTo>
                    <a:pt x="51" y="798"/>
                  </a:lnTo>
                  <a:lnTo>
                    <a:pt x="101" y="765"/>
                  </a:lnTo>
                  <a:lnTo>
                    <a:pt x="117" y="732"/>
                  </a:lnTo>
                  <a:lnTo>
                    <a:pt x="117" y="267"/>
                  </a:lnTo>
                  <a:lnTo>
                    <a:pt x="483" y="765"/>
                  </a:lnTo>
                  <a:lnTo>
                    <a:pt x="500" y="782"/>
                  </a:lnTo>
                  <a:lnTo>
                    <a:pt x="533" y="798"/>
                  </a:lnTo>
                  <a:lnTo>
                    <a:pt x="583" y="765"/>
                  </a:lnTo>
                  <a:lnTo>
                    <a:pt x="599" y="732"/>
                  </a:lnTo>
                  <a:lnTo>
                    <a:pt x="599" y="67"/>
                  </a:lnTo>
                  <a:lnTo>
                    <a:pt x="583" y="17"/>
                  </a:lnTo>
                  <a:lnTo>
                    <a:pt x="533" y="1"/>
                  </a:lnTo>
                  <a:lnTo>
                    <a:pt x="483" y="17"/>
                  </a:lnTo>
                  <a:lnTo>
                    <a:pt x="466" y="67"/>
                  </a:lnTo>
                  <a:lnTo>
                    <a:pt x="466" y="533"/>
                  </a:lnTo>
                  <a:lnTo>
                    <a:pt x="101" y="34"/>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41"/>
            <p:cNvSpPr/>
            <p:nvPr/>
          </p:nvSpPr>
          <p:spPr>
            <a:xfrm>
              <a:off x="4577875" y="2622075"/>
              <a:ext cx="12500" cy="19550"/>
            </a:xfrm>
            <a:custGeom>
              <a:rect b="b" l="l" r="r" t="t"/>
              <a:pathLst>
                <a:path extrusionOk="0" h="782" w="500">
                  <a:moveTo>
                    <a:pt x="51" y="1"/>
                  </a:moveTo>
                  <a:lnTo>
                    <a:pt x="17" y="17"/>
                  </a:lnTo>
                  <a:lnTo>
                    <a:pt x="1" y="67"/>
                  </a:lnTo>
                  <a:lnTo>
                    <a:pt x="1" y="732"/>
                  </a:lnTo>
                  <a:lnTo>
                    <a:pt x="17" y="765"/>
                  </a:lnTo>
                  <a:lnTo>
                    <a:pt x="51" y="782"/>
                  </a:lnTo>
                  <a:lnTo>
                    <a:pt x="450" y="782"/>
                  </a:lnTo>
                  <a:lnTo>
                    <a:pt x="466" y="765"/>
                  </a:lnTo>
                  <a:lnTo>
                    <a:pt x="483" y="749"/>
                  </a:lnTo>
                  <a:lnTo>
                    <a:pt x="499" y="732"/>
                  </a:lnTo>
                  <a:lnTo>
                    <a:pt x="483" y="699"/>
                  </a:lnTo>
                  <a:lnTo>
                    <a:pt x="466" y="682"/>
                  </a:lnTo>
                  <a:lnTo>
                    <a:pt x="450" y="666"/>
                  </a:lnTo>
                  <a:lnTo>
                    <a:pt x="117" y="666"/>
                  </a:lnTo>
                  <a:lnTo>
                    <a:pt x="117" y="449"/>
                  </a:lnTo>
                  <a:lnTo>
                    <a:pt x="416" y="449"/>
                  </a:lnTo>
                  <a:lnTo>
                    <a:pt x="433" y="433"/>
                  </a:lnTo>
                  <a:lnTo>
                    <a:pt x="450" y="416"/>
                  </a:lnTo>
                  <a:lnTo>
                    <a:pt x="450" y="400"/>
                  </a:lnTo>
                  <a:lnTo>
                    <a:pt x="450" y="366"/>
                  </a:lnTo>
                  <a:lnTo>
                    <a:pt x="433" y="350"/>
                  </a:lnTo>
                  <a:lnTo>
                    <a:pt x="416" y="333"/>
                  </a:lnTo>
                  <a:lnTo>
                    <a:pt x="117" y="333"/>
                  </a:lnTo>
                  <a:lnTo>
                    <a:pt x="117" y="117"/>
                  </a:lnTo>
                  <a:lnTo>
                    <a:pt x="433" y="117"/>
                  </a:lnTo>
                  <a:lnTo>
                    <a:pt x="466" y="100"/>
                  </a:lnTo>
                  <a:lnTo>
                    <a:pt x="483" y="67"/>
                  </a:lnTo>
                  <a:lnTo>
                    <a:pt x="466" y="17"/>
                  </a:lnTo>
                  <a:lnTo>
                    <a:pt x="4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41"/>
            <p:cNvSpPr/>
            <p:nvPr/>
          </p:nvSpPr>
          <p:spPr>
            <a:xfrm>
              <a:off x="4594925" y="2622075"/>
              <a:ext cx="26625" cy="18725"/>
            </a:xfrm>
            <a:custGeom>
              <a:rect b="b" l="l" r="r" t="t"/>
              <a:pathLst>
                <a:path extrusionOk="0" h="749" w="1065">
                  <a:moveTo>
                    <a:pt x="83" y="1"/>
                  </a:moveTo>
                  <a:lnTo>
                    <a:pt x="34" y="17"/>
                  </a:lnTo>
                  <a:lnTo>
                    <a:pt x="0" y="51"/>
                  </a:lnTo>
                  <a:lnTo>
                    <a:pt x="0" y="84"/>
                  </a:lnTo>
                  <a:lnTo>
                    <a:pt x="283" y="749"/>
                  </a:lnTo>
                  <a:lnTo>
                    <a:pt x="333" y="749"/>
                  </a:lnTo>
                  <a:lnTo>
                    <a:pt x="532" y="400"/>
                  </a:lnTo>
                  <a:lnTo>
                    <a:pt x="682" y="749"/>
                  </a:lnTo>
                  <a:lnTo>
                    <a:pt x="748" y="749"/>
                  </a:lnTo>
                  <a:lnTo>
                    <a:pt x="1031" y="84"/>
                  </a:lnTo>
                  <a:lnTo>
                    <a:pt x="1064" y="51"/>
                  </a:lnTo>
                  <a:lnTo>
                    <a:pt x="1064" y="17"/>
                  </a:lnTo>
                  <a:lnTo>
                    <a:pt x="1064" y="1"/>
                  </a:lnTo>
                  <a:lnTo>
                    <a:pt x="1014" y="1"/>
                  </a:lnTo>
                  <a:lnTo>
                    <a:pt x="998" y="17"/>
                  </a:lnTo>
                  <a:lnTo>
                    <a:pt x="981" y="51"/>
                  </a:lnTo>
                  <a:lnTo>
                    <a:pt x="748" y="566"/>
                  </a:lnTo>
                  <a:lnTo>
                    <a:pt x="615" y="217"/>
                  </a:lnTo>
                  <a:lnTo>
                    <a:pt x="582" y="200"/>
                  </a:lnTo>
                  <a:lnTo>
                    <a:pt x="549" y="184"/>
                  </a:lnTo>
                  <a:lnTo>
                    <a:pt x="516" y="184"/>
                  </a:lnTo>
                  <a:lnTo>
                    <a:pt x="499" y="217"/>
                  </a:lnTo>
                  <a:lnTo>
                    <a:pt x="349" y="566"/>
                  </a:lnTo>
                  <a:lnTo>
                    <a:pt x="117" y="51"/>
                  </a:lnTo>
                  <a:lnTo>
                    <a:pt x="117" y="34"/>
                  </a:lnTo>
                  <a:lnTo>
                    <a:pt x="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41"/>
            <p:cNvSpPr/>
            <p:nvPr/>
          </p:nvSpPr>
          <p:spPr>
            <a:xfrm>
              <a:off x="4416650" y="2816125"/>
              <a:ext cx="258075" cy="44500"/>
            </a:xfrm>
            <a:custGeom>
              <a:rect b="b" l="l" r="r" t="t"/>
              <a:pathLst>
                <a:path extrusionOk="0" h="1780" w="10323">
                  <a:moveTo>
                    <a:pt x="1" y="1"/>
                  </a:moveTo>
                  <a:lnTo>
                    <a:pt x="1" y="1779"/>
                  </a:lnTo>
                  <a:lnTo>
                    <a:pt x="10323" y="1779"/>
                  </a:lnTo>
                  <a:lnTo>
                    <a:pt x="103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41"/>
            <p:cNvSpPr/>
            <p:nvPr/>
          </p:nvSpPr>
          <p:spPr>
            <a:xfrm>
              <a:off x="4508075" y="2828175"/>
              <a:ext cx="19550" cy="20400"/>
            </a:xfrm>
            <a:custGeom>
              <a:rect b="b" l="l" r="r" t="t"/>
              <a:pathLst>
                <a:path extrusionOk="0" h="816" w="782">
                  <a:moveTo>
                    <a:pt x="399" y="134"/>
                  </a:moveTo>
                  <a:lnTo>
                    <a:pt x="499" y="150"/>
                  </a:lnTo>
                  <a:lnTo>
                    <a:pt x="566" y="217"/>
                  </a:lnTo>
                  <a:lnTo>
                    <a:pt x="632" y="300"/>
                  </a:lnTo>
                  <a:lnTo>
                    <a:pt x="649" y="416"/>
                  </a:lnTo>
                  <a:lnTo>
                    <a:pt x="649" y="466"/>
                  </a:lnTo>
                  <a:lnTo>
                    <a:pt x="632" y="516"/>
                  </a:lnTo>
                  <a:lnTo>
                    <a:pt x="599" y="566"/>
                  </a:lnTo>
                  <a:lnTo>
                    <a:pt x="566" y="616"/>
                  </a:lnTo>
                  <a:lnTo>
                    <a:pt x="549" y="632"/>
                  </a:lnTo>
                  <a:lnTo>
                    <a:pt x="466" y="682"/>
                  </a:lnTo>
                  <a:lnTo>
                    <a:pt x="383" y="682"/>
                  </a:lnTo>
                  <a:lnTo>
                    <a:pt x="283" y="666"/>
                  </a:lnTo>
                  <a:lnTo>
                    <a:pt x="217" y="616"/>
                  </a:lnTo>
                  <a:lnTo>
                    <a:pt x="183" y="566"/>
                  </a:lnTo>
                  <a:lnTo>
                    <a:pt x="150" y="516"/>
                  </a:lnTo>
                  <a:lnTo>
                    <a:pt x="133" y="466"/>
                  </a:lnTo>
                  <a:lnTo>
                    <a:pt x="133" y="416"/>
                  </a:lnTo>
                  <a:lnTo>
                    <a:pt x="133" y="350"/>
                  </a:lnTo>
                  <a:lnTo>
                    <a:pt x="150" y="300"/>
                  </a:lnTo>
                  <a:lnTo>
                    <a:pt x="183" y="250"/>
                  </a:lnTo>
                  <a:lnTo>
                    <a:pt x="217" y="217"/>
                  </a:lnTo>
                  <a:lnTo>
                    <a:pt x="233" y="200"/>
                  </a:lnTo>
                  <a:lnTo>
                    <a:pt x="316" y="150"/>
                  </a:lnTo>
                  <a:lnTo>
                    <a:pt x="399" y="134"/>
                  </a:lnTo>
                  <a:close/>
                  <a:moveTo>
                    <a:pt x="399" y="1"/>
                  </a:moveTo>
                  <a:lnTo>
                    <a:pt x="316" y="17"/>
                  </a:lnTo>
                  <a:lnTo>
                    <a:pt x="250" y="34"/>
                  </a:lnTo>
                  <a:lnTo>
                    <a:pt x="167" y="67"/>
                  </a:lnTo>
                  <a:lnTo>
                    <a:pt x="117" y="134"/>
                  </a:lnTo>
                  <a:lnTo>
                    <a:pt x="67" y="184"/>
                  </a:lnTo>
                  <a:lnTo>
                    <a:pt x="34" y="267"/>
                  </a:lnTo>
                  <a:lnTo>
                    <a:pt x="0" y="333"/>
                  </a:lnTo>
                  <a:lnTo>
                    <a:pt x="0" y="416"/>
                  </a:lnTo>
                  <a:lnTo>
                    <a:pt x="0" y="483"/>
                  </a:lnTo>
                  <a:lnTo>
                    <a:pt x="34" y="566"/>
                  </a:lnTo>
                  <a:lnTo>
                    <a:pt x="67" y="632"/>
                  </a:lnTo>
                  <a:lnTo>
                    <a:pt x="117" y="699"/>
                  </a:lnTo>
                  <a:lnTo>
                    <a:pt x="167" y="749"/>
                  </a:lnTo>
                  <a:lnTo>
                    <a:pt x="250" y="782"/>
                  </a:lnTo>
                  <a:lnTo>
                    <a:pt x="316" y="815"/>
                  </a:lnTo>
                  <a:lnTo>
                    <a:pt x="466" y="815"/>
                  </a:lnTo>
                  <a:lnTo>
                    <a:pt x="549" y="782"/>
                  </a:lnTo>
                  <a:lnTo>
                    <a:pt x="599" y="749"/>
                  </a:lnTo>
                  <a:lnTo>
                    <a:pt x="665" y="699"/>
                  </a:lnTo>
                  <a:lnTo>
                    <a:pt x="715" y="632"/>
                  </a:lnTo>
                  <a:lnTo>
                    <a:pt x="748" y="566"/>
                  </a:lnTo>
                  <a:lnTo>
                    <a:pt x="765" y="483"/>
                  </a:lnTo>
                  <a:lnTo>
                    <a:pt x="782" y="416"/>
                  </a:lnTo>
                  <a:lnTo>
                    <a:pt x="765" y="333"/>
                  </a:lnTo>
                  <a:lnTo>
                    <a:pt x="748" y="267"/>
                  </a:lnTo>
                  <a:lnTo>
                    <a:pt x="715" y="184"/>
                  </a:lnTo>
                  <a:lnTo>
                    <a:pt x="665" y="134"/>
                  </a:lnTo>
                  <a:lnTo>
                    <a:pt x="599" y="67"/>
                  </a:lnTo>
                  <a:lnTo>
                    <a:pt x="549" y="34"/>
                  </a:lnTo>
                  <a:lnTo>
                    <a:pt x="466" y="17"/>
                  </a:lnTo>
                  <a:lnTo>
                    <a:pt x="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41"/>
            <p:cNvSpPr/>
            <p:nvPr/>
          </p:nvSpPr>
          <p:spPr>
            <a:xfrm>
              <a:off x="4533000" y="2828600"/>
              <a:ext cx="12900" cy="19975"/>
            </a:xfrm>
            <a:custGeom>
              <a:rect b="b" l="l" r="r" t="t"/>
              <a:pathLst>
                <a:path extrusionOk="0" h="799" w="516">
                  <a:moveTo>
                    <a:pt x="333" y="133"/>
                  </a:moveTo>
                  <a:lnTo>
                    <a:pt x="383" y="150"/>
                  </a:lnTo>
                  <a:lnTo>
                    <a:pt x="400" y="200"/>
                  </a:lnTo>
                  <a:lnTo>
                    <a:pt x="416" y="233"/>
                  </a:lnTo>
                  <a:lnTo>
                    <a:pt x="416" y="283"/>
                  </a:lnTo>
                  <a:lnTo>
                    <a:pt x="400" y="316"/>
                  </a:lnTo>
                  <a:lnTo>
                    <a:pt x="366" y="349"/>
                  </a:lnTo>
                  <a:lnTo>
                    <a:pt x="317" y="366"/>
                  </a:lnTo>
                  <a:lnTo>
                    <a:pt x="134" y="366"/>
                  </a:lnTo>
                  <a:lnTo>
                    <a:pt x="134" y="133"/>
                  </a:lnTo>
                  <a:close/>
                  <a:moveTo>
                    <a:pt x="67" y="0"/>
                  </a:moveTo>
                  <a:lnTo>
                    <a:pt x="17" y="17"/>
                  </a:lnTo>
                  <a:lnTo>
                    <a:pt x="1" y="67"/>
                  </a:lnTo>
                  <a:lnTo>
                    <a:pt x="1" y="732"/>
                  </a:lnTo>
                  <a:lnTo>
                    <a:pt x="17" y="765"/>
                  </a:lnTo>
                  <a:lnTo>
                    <a:pt x="17" y="782"/>
                  </a:lnTo>
                  <a:lnTo>
                    <a:pt x="51" y="798"/>
                  </a:lnTo>
                  <a:lnTo>
                    <a:pt x="67" y="798"/>
                  </a:lnTo>
                  <a:lnTo>
                    <a:pt x="117" y="782"/>
                  </a:lnTo>
                  <a:lnTo>
                    <a:pt x="134" y="732"/>
                  </a:lnTo>
                  <a:lnTo>
                    <a:pt x="134" y="482"/>
                  </a:lnTo>
                  <a:lnTo>
                    <a:pt x="267" y="482"/>
                  </a:lnTo>
                  <a:lnTo>
                    <a:pt x="366" y="466"/>
                  </a:lnTo>
                  <a:lnTo>
                    <a:pt x="449" y="416"/>
                  </a:lnTo>
                  <a:lnTo>
                    <a:pt x="499" y="333"/>
                  </a:lnTo>
                  <a:lnTo>
                    <a:pt x="516" y="250"/>
                  </a:lnTo>
                  <a:lnTo>
                    <a:pt x="499" y="150"/>
                  </a:lnTo>
                  <a:lnTo>
                    <a:pt x="433" y="67"/>
                  </a:lnTo>
                  <a:lnTo>
                    <a:pt x="366"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41"/>
            <p:cNvSpPr/>
            <p:nvPr/>
          </p:nvSpPr>
          <p:spPr>
            <a:xfrm>
              <a:off x="4549625" y="2828600"/>
              <a:ext cx="12500" cy="19975"/>
            </a:xfrm>
            <a:custGeom>
              <a:rect b="b" l="l" r="r" t="t"/>
              <a:pathLst>
                <a:path extrusionOk="0" h="799" w="500">
                  <a:moveTo>
                    <a:pt x="50" y="0"/>
                  </a:moveTo>
                  <a:lnTo>
                    <a:pt x="17" y="17"/>
                  </a:lnTo>
                  <a:lnTo>
                    <a:pt x="1" y="67"/>
                  </a:lnTo>
                  <a:lnTo>
                    <a:pt x="1" y="732"/>
                  </a:lnTo>
                  <a:lnTo>
                    <a:pt x="1" y="765"/>
                  </a:lnTo>
                  <a:lnTo>
                    <a:pt x="17" y="782"/>
                  </a:lnTo>
                  <a:lnTo>
                    <a:pt x="34" y="798"/>
                  </a:lnTo>
                  <a:lnTo>
                    <a:pt x="433" y="798"/>
                  </a:lnTo>
                  <a:lnTo>
                    <a:pt x="483" y="782"/>
                  </a:lnTo>
                  <a:lnTo>
                    <a:pt x="499" y="732"/>
                  </a:lnTo>
                  <a:lnTo>
                    <a:pt x="483" y="698"/>
                  </a:lnTo>
                  <a:lnTo>
                    <a:pt x="433" y="665"/>
                  </a:lnTo>
                  <a:lnTo>
                    <a:pt x="134" y="665"/>
                  </a:lnTo>
                  <a:lnTo>
                    <a:pt x="134" y="466"/>
                  </a:lnTo>
                  <a:lnTo>
                    <a:pt x="416" y="466"/>
                  </a:lnTo>
                  <a:lnTo>
                    <a:pt x="433" y="449"/>
                  </a:lnTo>
                  <a:lnTo>
                    <a:pt x="449" y="416"/>
                  </a:lnTo>
                  <a:lnTo>
                    <a:pt x="449" y="399"/>
                  </a:lnTo>
                  <a:lnTo>
                    <a:pt x="449" y="383"/>
                  </a:lnTo>
                  <a:lnTo>
                    <a:pt x="433" y="349"/>
                  </a:lnTo>
                  <a:lnTo>
                    <a:pt x="416" y="333"/>
                  </a:lnTo>
                  <a:lnTo>
                    <a:pt x="134" y="333"/>
                  </a:lnTo>
                  <a:lnTo>
                    <a:pt x="134" y="133"/>
                  </a:lnTo>
                  <a:lnTo>
                    <a:pt x="433" y="133"/>
                  </a:lnTo>
                  <a:lnTo>
                    <a:pt x="483" y="117"/>
                  </a:lnTo>
                  <a:lnTo>
                    <a:pt x="499" y="67"/>
                  </a:lnTo>
                  <a:lnTo>
                    <a:pt x="483" y="17"/>
                  </a:lnTo>
                  <a:lnTo>
                    <a:pt x="4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41"/>
            <p:cNvSpPr/>
            <p:nvPr/>
          </p:nvSpPr>
          <p:spPr>
            <a:xfrm>
              <a:off x="4566250" y="2829000"/>
              <a:ext cx="15400" cy="19975"/>
            </a:xfrm>
            <a:custGeom>
              <a:rect b="b" l="l" r="r" t="t"/>
              <a:pathLst>
                <a:path extrusionOk="0" h="799" w="616">
                  <a:moveTo>
                    <a:pt x="34" y="1"/>
                  </a:moveTo>
                  <a:lnTo>
                    <a:pt x="17" y="34"/>
                  </a:lnTo>
                  <a:lnTo>
                    <a:pt x="0" y="51"/>
                  </a:lnTo>
                  <a:lnTo>
                    <a:pt x="0" y="716"/>
                  </a:lnTo>
                  <a:lnTo>
                    <a:pt x="0" y="749"/>
                  </a:lnTo>
                  <a:lnTo>
                    <a:pt x="17" y="766"/>
                  </a:lnTo>
                  <a:lnTo>
                    <a:pt x="34" y="782"/>
                  </a:lnTo>
                  <a:lnTo>
                    <a:pt x="50" y="799"/>
                  </a:lnTo>
                  <a:lnTo>
                    <a:pt x="84" y="799"/>
                  </a:lnTo>
                  <a:lnTo>
                    <a:pt x="100" y="782"/>
                  </a:lnTo>
                  <a:lnTo>
                    <a:pt x="117" y="766"/>
                  </a:lnTo>
                  <a:lnTo>
                    <a:pt x="133" y="749"/>
                  </a:lnTo>
                  <a:lnTo>
                    <a:pt x="133" y="716"/>
                  </a:lnTo>
                  <a:lnTo>
                    <a:pt x="133" y="250"/>
                  </a:lnTo>
                  <a:lnTo>
                    <a:pt x="499" y="749"/>
                  </a:lnTo>
                  <a:lnTo>
                    <a:pt x="516" y="782"/>
                  </a:lnTo>
                  <a:lnTo>
                    <a:pt x="549" y="782"/>
                  </a:lnTo>
                  <a:lnTo>
                    <a:pt x="599" y="766"/>
                  </a:lnTo>
                  <a:lnTo>
                    <a:pt x="615" y="716"/>
                  </a:lnTo>
                  <a:lnTo>
                    <a:pt x="615" y="51"/>
                  </a:lnTo>
                  <a:lnTo>
                    <a:pt x="599" y="18"/>
                  </a:lnTo>
                  <a:lnTo>
                    <a:pt x="549" y="1"/>
                  </a:lnTo>
                  <a:lnTo>
                    <a:pt x="499" y="18"/>
                  </a:lnTo>
                  <a:lnTo>
                    <a:pt x="482" y="51"/>
                  </a:lnTo>
                  <a:lnTo>
                    <a:pt x="482" y="533"/>
                  </a:lnTo>
                  <a:lnTo>
                    <a:pt x="117" y="18"/>
                  </a:lnTo>
                  <a:lnTo>
                    <a:pt x="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41"/>
            <p:cNvSpPr/>
            <p:nvPr/>
          </p:nvSpPr>
          <p:spPr>
            <a:xfrm>
              <a:off x="4416650" y="2888850"/>
              <a:ext cx="258075" cy="44900"/>
            </a:xfrm>
            <a:custGeom>
              <a:rect b="b" l="l" r="r" t="t"/>
              <a:pathLst>
                <a:path extrusionOk="0" h="1796" w="10323">
                  <a:moveTo>
                    <a:pt x="1" y="0"/>
                  </a:moveTo>
                  <a:lnTo>
                    <a:pt x="1" y="1795"/>
                  </a:lnTo>
                  <a:lnTo>
                    <a:pt x="10323" y="1795"/>
                  </a:lnTo>
                  <a:lnTo>
                    <a:pt x="10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41"/>
            <p:cNvSpPr/>
            <p:nvPr/>
          </p:nvSpPr>
          <p:spPr>
            <a:xfrm>
              <a:off x="4510575" y="2900900"/>
              <a:ext cx="12075" cy="19975"/>
            </a:xfrm>
            <a:custGeom>
              <a:rect b="b" l="l" r="r" t="t"/>
              <a:pathLst>
                <a:path extrusionOk="0" h="799" w="483">
                  <a:moveTo>
                    <a:pt x="17" y="0"/>
                  </a:moveTo>
                  <a:lnTo>
                    <a:pt x="0" y="34"/>
                  </a:lnTo>
                  <a:lnTo>
                    <a:pt x="0" y="50"/>
                  </a:lnTo>
                  <a:lnTo>
                    <a:pt x="0" y="67"/>
                  </a:lnTo>
                  <a:lnTo>
                    <a:pt x="0" y="748"/>
                  </a:lnTo>
                  <a:lnTo>
                    <a:pt x="17" y="782"/>
                  </a:lnTo>
                  <a:lnTo>
                    <a:pt x="50" y="798"/>
                  </a:lnTo>
                  <a:lnTo>
                    <a:pt x="432" y="798"/>
                  </a:lnTo>
                  <a:lnTo>
                    <a:pt x="466" y="782"/>
                  </a:lnTo>
                  <a:lnTo>
                    <a:pt x="482" y="748"/>
                  </a:lnTo>
                  <a:lnTo>
                    <a:pt x="482" y="732"/>
                  </a:lnTo>
                  <a:lnTo>
                    <a:pt x="466" y="698"/>
                  </a:lnTo>
                  <a:lnTo>
                    <a:pt x="449" y="682"/>
                  </a:lnTo>
                  <a:lnTo>
                    <a:pt x="117" y="682"/>
                  </a:lnTo>
                  <a:lnTo>
                    <a:pt x="117" y="67"/>
                  </a:lnTo>
                  <a:lnTo>
                    <a:pt x="117" y="50"/>
                  </a:lnTo>
                  <a:lnTo>
                    <a:pt x="117" y="34"/>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41"/>
            <p:cNvSpPr/>
            <p:nvPr/>
          </p:nvSpPr>
          <p:spPr>
            <a:xfrm>
              <a:off x="4524275" y="2900900"/>
              <a:ext cx="19550" cy="20375"/>
            </a:xfrm>
            <a:custGeom>
              <a:rect b="b" l="l" r="r" t="t"/>
              <a:pathLst>
                <a:path extrusionOk="0" h="815" w="782">
                  <a:moveTo>
                    <a:pt x="416" y="133"/>
                  </a:moveTo>
                  <a:lnTo>
                    <a:pt x="499" y="150"/>
                  </a:lnTo>
                  <a:lnTo>
                    <a:pt x="582" y="216"/>
                  </a:lnTo>
                  <a:lnTo>
                    <a:pt x="632" y="300"/>
                  </a:lnTo>
                  <a:lnTo>
                    <a:pt x="649" y="399"/>
                  </a:lnTo>
                  <a:lnTo>
                    <a:pt x="649" y="466"/>
                  </a:lnTo>
                  <a:lnTo>
                    <a:pt x="632" y="516"/>
                  </a:lnTo>
                  <a:lnTo>
                    <a:pt x="616" y="566"/>
                  </a:lnTo>
                  <a:lnTo>
                    <a:pt x="582" y="599"/>
                  </a:lnTo>
                  <a:lnTo>
                    <a:pt x="549" y="632"/>
                  </a:lnTo>
                  <a:lnTo>
                    <a:pt x="466" y="665"/>
                  </a:lnTo>
                  <a:lnTo>
                    <a:pt x="383" y="682"/>
                  </a:lnTo>
                  <a:lnTo>
                    <a:pt x="283" y="665"/>
                  </a:lnTo>
                  <a:lnTo>
                    <a:pt x="217" y="599"/>
                  </a:lnTo>
                  <a:lnTo>
                    <a:pt x="184" y="566"/>
                  </a:lnTo>
                  <a:lnTo>
                    <a:pt x="150" y="516"/>
                  </a:lnTo>
                  <a:lnTo>
                    <a:pt x="134" y="466"/>
                  </a:lnTo>
                  <a:lnTo>
                    <a:pt x="134" y="399"/>
                  </a:lnTo>
                  <a:lnTo>
                    <a:pt x="134" y="349"/>
                  </a:lnTo>
                  <a:lnTo>
                    <a:pt x="150" y="300"/>
                  </a:lnTo>
                  <a:lnTo>
                    <a:pt x="184" y="250"/>
                  </a:lnTo>
                  <a:lnTo>
                    <a:pt x="217" y="216"/>
                  </a:lnTo>
                  <a:lnTo>
                    <a:pt x="233" y="183"/>
                  </a:lnTo>
                  <a:lnTo>
                    <a:pt x="316" y="133"/>
                  </a:lnTo>
                  <a:close/>
                  <a:moveTo>
                    <a:pt x="316" y="0"/>
                  </a:moveTo>
                  <a:lnTo>
                    <a:pt x="250" y="34"/>
                  </a:lnTo>
                  <a:lnTo>
                    <a:pt x="184" y="67"/>
                  </a:lnTo>
                  <a:lnTo>
                    <a:pt x="117" y="117"/>
                  </a:lnTo>
                  <a:lnTo>
                    <a:pt x="67" y="183"/>
                  </a:lnTo>
                  <a:lnTo>
                    <a:pt x="34" y="250"/>
                  </a:lnTo>
                  <a:lnTo>
                    <a:pt x="17" y="333"/>
                  </a:lnTo>
                  <a:lnTo>
                    <a:pt x="1" y="416"/>
                  </a:lnTo>
                  <a:lnTo>
                    <a:pt x="17" y="482"/>
                  </a:lnTo>
                  <a:lnTo>
                    <a:pt x="34" y="566"/>
                  </a:lnTo>
                  <a:lnTo>
                    <a:pt x="67" y="632"/>
                  </a:lnTo>
                  <a:lnTo>
                    <a:pt x="117" y="698"/>
                  </a:lnTo>
                  <a:lnTo>
                    <a:pt x="184" y="748"/>
                  </a:lnTo>
                  <a:lnTo>
                    <a:pt x="250" y="782"/>
                  </a:lnTo>
                  <a:lnTo>
                    <a:pt x="316" y="798"/>
                  </a:lnTo>
                  <a:lnTo>
                    <a:pt x="400" y="815"/>
                  </a:lnTo>
                  <a:lnTo>
                    <a:pt x="466" y="798"/>
                  </a:lnTo>
                  <a:lnTo>
                    <a:pt x="549" y="782"/>
                  </a:lnTo>
                  <a:lnTo>
                    <a:pt x="616" y="748"/>
                  </a:lnTo>
                  <a:lnTo>
                    <a:pt x="666" y="698"/>
                  </a:lnTo>
                  <a:lnTo>
                    <a:pt x="715" y="632"/>
                  </a:lnTo>
                  <a:lnTo>
                    <a:pt x="749" y="566"/>
                  </a:lnTo>
                  <a:lnTo>
                    <a:pt x="782" y="482"/>
                  </a:lnTo>
                  <a:lnTo>
                    <a:pt x="782" y="416"/>
                  </a:lnTo>
                  <a:lnTo>
                    <a:pt x="782" y="333"/>
                  </a:lnTo>
                  <a:lnTo>
                    <a:pt x="749" y="250"/>
                  </a:lnTo>
                  <a:lnTo>
                    <a:pt x="715" y="183"/>
                  </a:lnTo>
                  <a:lnTo>
                    <a:pt x="666" y="117"/>
                  </a:lnTo>
                  <a:lnTo>
                    <a:pt x="616" y="67"/>
                  </a:lnTo>
                  <a:lnTo>
                    <a:pt x="549" y="34"/>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41"/>
            <p:cNvSpPr/>
            <p:nvPr/>
          </p:nvSpPr>
          <p:spPr>
            <a:xfrm>
              <a:off x="4547125" y="2901725"/>
              <a:ext cx="15400" cy="19550"/>
            </a:xfrm>
            <a:custGeom>
              <a:rect b="b" l="l" r="r" t="t"/>
              <a:pathLst>
                <a:path extrusionOk="0" h="782" w="616">
                  <a:moveTo>
                    <a:pt x="317" y="233"/>
                  </a:moveTo>
                  <a:lnTo>
                    <a:pt x="400" y="466"/>
                  </a:lnTo>
                  <a:lnTo>
                    <a:pt x="217" y="466"/>
                  </a:lnTo>
                  <a:lnTo>
                    <a:pt x="317" y="233"/>
                  </a:lnTo>
                  <a:close/>
                  <a:moveTo>
                    <a:pt x="267" y="1"/>
                  </a:moveTo>
                  <a:lnTo>
                    <a:pt x="250" y="34"/>
                  </a:lnTo>
                  <a:lnTo>
                    <a:pt x="1" y="699"/>
                  </a:lnTo>
                  <a:lnTo>
                    <a:pt x="1" y="749"/>
                  </a:lnTo>
                  <a:lnTo>
                    <a:pt x="34" y="782"/>
                  </a:lnTo>
                  <a:lnTo>
                    <a:pt x="51" y="782"/>
                  </a:lnTo>
                  <a:lnTo>
                    <a:pt x="101" y="765"/>
                  </a:lnTo>
                  <a:lnTo>
                    <a:pt x="117" y="749"/>
                  </a:lnTo>
                  <a:lnTo>
                    <a:pt x="167" y="599"/>
                  </a:lnTo>
                  <a:lnTo>
                    <a:pt x="450" y="599"/>
                  </a:lnTo>
                  <a:lnTo>
                    <a:pt x="499" y="749"/>
                  </a:lnTo>
                  <a:lnTo>
                    <a:pt x="533" y="765"/>
                  </a:lnTo>
                  <a:lnTo>
                    <a:pt x="566" y="782"/>
                  </a:lnTo>
                  <a:lnTo>
                    <a:pt x="583" y="782"/>
                  </a:lnTo>
                  <a:lnTo>
                    <a:pt x="616" y="749"/>
                  </a:lnTo>
                  <a:lnTo>
                    <a:pt x="616" y="699"/>
                  </a:lnTo>
                  <a:lnTo>
                    <a:pt x="367" y="34"/>
                  </a:lnTo>
                  <a:lnTo>
                    <a:pt x="3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41"/>
            <p:cNvSpPr/>
            <p:nvPr/>
          </p:nvSpPr>
          <p:spPr>
            <a:xfrm>
              <a:off x="4566675" y="2901325"/>
              <a:ext cx="14550" cy="19550"/>
            </a:xfrm>
            <a:custGeom>
              <a:rect b="b" l="l" r="r" t="t"/>
              <a:pathLst>
                <a:path extrusionOk="0" h="782" w="582">
                  <a:moveTo>
                    <a:pt x="249" y="133"/>
                  </a:moveTo>
                  <a:lnTo>
                    <a:pt x="299" y="150"/>
                  </a:lnTo>
                  <a:lnTo>
                    <a:pt x="332" y="183"/>
                  </a:lnTo>
                  <a:lnTo>
                    <a:pt x="382" y="216"/>
                  </a:lnTo>
                  <a:lnTo>
                    <a:pt x="416" y="249"/>
                  </a:lnTo>
                  <a:lnTo>
                    <a:pt x="432" y="299"/>
                  </a:lnTo>
                  <a:lnTo>
                    <a:pt x="449" y="349"/>
                  </a:lnTo>
                  <a:lnTo>
                    <a:pt x="465" y="399"/>
                  </a:lnTo>
                  <a:lnTo>
                    <a:pt x="449" y="449"/>
                  </a:lnTo>
                  <a:lnTo>
                    <a:pt x="432" y="499"/>
                  </a:lnTo>
                  <a:lnTo>
                    <a:pt x="416" y="549"/>
                  </a:lnTo>
                  <a:lnTo>
                    <a:pt x="382" y="598"/>
                  </a:lnTo>
                  <a:lnTo>
                    <a:pt x="332" y="632"/>
                  </a:lnTo>
                  <a:lnTo>
                    <a:pt x="299" y="648"/>
                  </a:lnTo>
                  <a:lnTo>
                    <a:pt x="249" y="665"/>
                  </a:lnTo>
                  <a:lnTo>
                    <a:pt x="116" y="665"/>
                  </a:lnTo>
                  <a:lnTo>
                    <a:pt x="116" y="133"/>
                  </a:lnTo>
                  <a:close/>
                  <a:moveTo>
                    <a:pt x="50" y="0"/>
                  </a:moveTo>
                  <a:lnTo>
                    <a:pt x="17" y="17"/>
                  </a:lnTo>
                  <a:lnTo>
                    <a:pt x="0" y="50"/>
                  </a:lnTo>
                  <a:lnTo>
                    <a:pt x="0" y="731"/>
                  </a:lnTo>
                  <a:lnTo>
                    <a:pt x="17" y="781"/>
                  </a:lnTo>
                  <a:lnTo>
                    <a:pt x="266" y="781"/>
                  </a:lnTo>
                  <a:lnTo>
                    <a:pt x="349" y="748"/>
                  </a:lnTo>
                  <a:lnTo>
                    <a:pt x="416" y="715"/>
                  </a:lnTo>
                  <a:lnTo>
                    <a:pt x="465" y="665"/>
                  </a:lnTo>
                  <a:lnTo>
                    <a:pt x="515" y="615"/>
                  </a:lnTo>
                  <a:lnTo>
                    <a:pt x="549" y="549"/>
                  </a:lnTo>
                  <a:lnTo>
                    <a:pt x="582" y="465"/>
                  </a:lnTo>
                  <a:lnTo>
                    <a:pt x="582" y="382"/>
                  </a:lnTo>
                  <a:lnTo>
                    <a:pt x="582" y="316"/>
                  </a:lnTo>
                  <a:lnTo>
                    <a:pt x="549" y="233"/>
                  </a:lnTo>
                  <a:lnTo>
                    <a:pt x="515" y="166"/>
                  </a:lnTo>
                  <a:lnTo>
                    <a:pt x="465" y="116"/>
                  </a:lnTo>
                  <a:lnTo>
                    <a:pt x="416" y="67"/>
                  </a:lnTo>
                  <a:lnTo>
                    <a:pt x="349" y="17"/>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41"/>
            <p:cNvSpPr/>
            <p:nvPr/>
          </p:nvSpPr>
          <p:spPr>
            <a:xfrm>
              <a:off x="4441600" y="2700625"/>
              <a:ext cx="15400" cy="20375"/>
            </a:xfrm>
            <a:custGeom>
              <a:rect b="b" l="l" r="r" t="t"/>
              <a:pathLst>
                <a:path extrusionOk="0" h="815" w="616">
                  <a:moveTo>
                    <a:pt x="316" y="0"/>
                  </a:moveTo>
                  <a:lnTo>
                    <a:pt x="216" y="17"/>
                  </a:lnTo>
                  <a:lnTo>
                    <a:pt x="116" y="67"/>
                  </a:lnTo>
                  <a:lnTo>
                    <a:pt x="83" y="100"/>
                  </a:lnTo>
                  <a:lnTo>
                    <a:pt x="67" y="133"/>
                  </a:lnTo>
                  <a:lnTo>
                    <a:pt x="33" y="183"/>
                  </a:lnTo>
                  <a:lnTo>
                    <a:pt x="33" y="233"/>
                  </a:lnTo>
                  <a:lnTo>
                    <a:pt x="33" y="283"/>
                  </a:lnTo>
                  <a:lnTo>
                    <a:pt x="67" y="332"/>
                  </a:lnTo>
                  <a:lnTo>
                    <a:pt x="100" y="382"/>
                  </a:lnTo>
                  <a:lnTo>
                    <a:pt x="166" y="416"/>
                  </a:lnTo>
                  <a:lnTo>
                    <a:pt x="233" y="432"/>
                  </a:lnTo>
                  <a:lnTo>
                    <a:pt x="316" y="449"/>
                  </a:lnTo>
                  <a:lnTo>
                    <a:pt x="399" y="482"/>
                  </a:lnTo>
                  <a:lnTo>
                    <a:pt x="465" y="515"/>
                  </a:lnTo>
                  <a:lnTo>
                    <a:pt x="499" y="549"/>
                  </a:lnTo>
                  <a:lnTo>
                    <a:pt x="499" y="582"/>
                  </a:lnTo>
                  <a:lnTo>
                    <a:pt x="482" y="632"/>
                  </a:lnTo>
                  <a:lnTo>
                    <a:pt x="449" y="665"/>
                  </a:lnTo>
                  <a:lnTo>
                    <a:pt x="382" y="698"/>
                  </a:lnTo>
                  <a:lnTo>
                    <a:pt x="249" y="698"/>
                  </a:lnTo>
                  <a:lnTo>
                    <a:pt x="183" y="682"/>
                  </a:lnTo>
                  <a:lnTo>
                    <a:pt x="133" y="648"/>
                  </a:lnTo>
                  <a:lnTo>
                    <a:pt x="83" y="615"/>
                  </a:lnTo>
                  <a:lnTo>
                    <a:pt x="33" y="598"/>
                  </a:lnTo>
                  <a:lnTo>
                    <a:pt x="0" y="615"/>
                  </a:lnTo>
                  <a:lnTo>
                    <a:pt x="0" y="632"/>
                  </a:lnTo>
                  <a:lnTo>
                    <a:pt x="0" y="665"/>
                  </a:lnTo>
                  <a:lnTo>
                    <a:pt x="17" y="715"/>
                  </a:lnTo>
                  <a:lnTo>
                    <a:pt x="83" y="748"/>
                  </a:lnTo>
                  <a:lnTo>
                    <a:pt x="166" y="781"/>
                  </a:lnTo>
                  <a:lnTo>
                    <a:pt x="233" y="814"/>
                  </a:lnTo>
                  <a:lnTo>
                    <a:pt x="316" y="814"/>
                  </a:lnTo>
                  <a:lnTo>
                    <a:pt x="416" y="798"/>
                  </a:lnTo>
                  <a:lnTo>
                    <a:pt x="515" y="748"/>
                  </a:lnTo>
                  <a:lnTo>
                    <a:pt x="565" y="715"/>
                  </a:lnTo>
                  <a:lnTo>
                    <a:pt x="598" y="682"/>
                  </a:lnTo>
                  <a:lnTo>
                    <a:pt x="615" y="632"/>
                  </a:lnTo>
                  <a:lnTo>
                    <a:pt x="615" y="582"/>
                  </a:lnTo>
                  <a:lnTo>
                    <a:pt x="615" y="532"/>
                  </a:lnTo>
                  <a:lnTo>
                    <a:pt x="598" y="482"/>
                  </a:lnTo>
                  <a:lnTo>
                    <a:pt x="549" y="432"/>
                  </a:lnTo>
                  <a:lnTo>
                    <a:pt x="482" y="382"/>
                  </a:lnTo>
                  <a:lnTo>
                    <a:pt x="399" y="366"/>
                  </a:lnTo>
                  <a:lnTo>
                    <a:pt x="316" y="349"/>
                  </a:lnTo>
                  <a:lnTo>
                    <a:pt x="249" y="332"/>
                  </a:lnTo>
                  <a:lnTo>
                    <a:pt x="183" y="299"/>
                  </a:lnTo>
                  <a:lnTo>
                    <a:pt x="150" y="266"/>
                  </a:lnTo>
                  <a:lnTo>
                    <a:pt x="150" y="233"/>
                  </a:lnTo>
                  <a:lnTo>
                    <a:pt x="166" y="183"/>
                  </a:lnTo>
                  <a:lnTo>
                    <a:pt x="200" y="166"/>
                  </a:lnTo>
                  <a:lnTo>
                    <a:pt x="249" y="133"/>
                  </a:lnTo>
                  <a:lnTo>
                    <a:pt x="316" y="116"/>
                  </a:lnTo>
                  <a:lnTo>
                    <a:pt x="416" y="150"/>
                  </a:lnTo>
                  <a:lnTo>
                    <a:pt x="499" y="200"/>
                  </a:lnTo>
                  <a:lnTo>
                    <a:pt x="549" y="200"/>
                  </a:lnTo>
                  <a:lnTo>
                    <a:pt x="582" y="183"/>
                  </a:lnTo>
                  <a:lnTo>
                    <a:pt x="598" y="133"/>
                  </a:lnTo>
                  <a:lnTo>
                    <a:pt x="565" y="100"/>
                  </a:lnTo>
                  <a:lnTo>
                    <a:pt x="515" y="67"/>
                  </a:lnTo>
                  <a:lnTo>
                    <a:pt x="449" y="33"/>
                  </a:lnTo>
                  <a:lnTo>
                    <a:pt x="382"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41"/>
            <p:cNvSpPr/>
            <p:nvPr/>
          </p:nvSpPr>
          <p:spPr>
            <a:xfrm>
              <a:off x="4459050" y="2701025"/>
              <a:ext cx="15400" cy="19975"/>
            </a:xfrm>
            <a:custGeom>
              <a:rect b="b" l="l" r="r" t="t"/>
              <a:pathLst>
                <a:path extrusionOk="0" h="799" w="616">
                  <a:moveTo>
                    <a:pt x="67" y="1"/>
                  </a:moveTo>
                  <a:lnTo>
                    <a:pt x="33" y="17"/>
                  </a:lnTo>
                  <a:lnTo>
                    <a:pt x="0" y="67"/>
                  </a:lnTo>
                  <a:lnTo>
                    <a:pt x="33" y="117"/>
                  </a:lnTo>
                  <a:lnTo>
                    <a:pt x="67" y="134"/>
                  </a:lnTo>
                  <a:lnTo>
                    <a:pt x="249" y="134"/>
                  </a:lnTo>
                  <a:lnTo>
                    <a:pt x="249" y="732"/>
                  </a:lnTo>
                  <a:lnTo>
                    <a:pt x="266" y="782"/>
                  </a:lnTo>
                  <a:lnTo>
                    <a:pt x="316" y="798"/>
                  </a:lnTo>
                  <a:lnTo>
                    <a:pt x="349" y="782"/>
                  </a:lnTo>
                  <a:lnTo>
                    <a:pt x="366" y="732"/>
                  </a:lnTo>
                  <a:lnTo>
                    <a:pt x="366" y="134"/>
                  </a:lnTo>
                  <a:lnTo>
                    <a:pt x="549" y="134"/>
                  </a:lnTo>
                  <a:lnTo>
                    <a:pt x="599" y="117"/>
                  </a:lnTo>
                  <a:lnTo>
                    <a:pt x="615" y="67"/>
                  </a:lnTo>
                  <a:lnTo>
                    <a:pt x="599" y="17"/>
                  </a:lnTo>
                  <a:lnTo>
                    <a:pt x="5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41"/>
            <p:cNvSpPr/>
            <p:nvPr/>
          </p:nvSpPr>
          <p:spPr>
            <a:xfrm>
              <a:off x="4476500" y="2700625"/>
              <a:ext cx="19550" cy="20375"/>
            </a:xfrm>
            <a:custGeom>
              <a:rect b="b" l="l" r="r" t="t"/>
              <a:pathLst>
                <a:path extrusionOk="0" h="815" w="782">
                  <a:moveTo>
                    <a:pt x="399" y="133"/>
                  </a:moveTo>
                  <a:lnTo>
                    <a:pt x="499" y="150"/>
                  </a:lnTo>
                  <a:lnTo>
                    <a:pt x="532" y="166"/>
                  </a:lnTo>
                  <a:lnTo>
                    <a:pt x="582" y="200"/>
                  </a:lnTo>
                  <a:lnTo>
                    <a:pt x="632" y="299"/>
                  </a:lnTo>
                  <a:lnTo>
                    <a:pt x="648" y="399"/>
                  </a:lnTo>
                  <a:lnTo>
                    <a:pt x="648" y="465"/>
                  </a:lnTo>
                  <a:lnTo>
                    <a:pt x="632" y="515"/>
                  </a:lnTo>
                  <a:lnTo>
                    <a:pt x="615" y="565"/>
                  </a:lnTo>
                  <a:lnTo>
                    <a:pt x="582" y="598"/>
                  </a:lnTo>
                  <a:lnTo>
                    <a:pt x="549" y="632"/>
                  </a:lnTo>
                  <a:lnTo>
                    <a:pt x="466" y="665"/>
                  </a:lnTo>
                  <a:lnTo>
                    <a:pt x="383" y="682"/>
                  </a:lnTo>
                  <a:lnTo>
                    <a:pt x="283" y="665"/>
                  </a:lnTo>
                  <a:lnTo>
                    <a:pt x="216" y="598"/>
                  </a:lnTo>
                  <a:lnTo>
                    <a:pt x="183" y="565"/>
                  </a:lnTo>
                  <a:lnTo>
                    <a:pt x="150" y="515"/>
                  </a:lnTo>
                  <a:lnTo>
                    <a:pt x="133" y="465"/>
                  </a:lnTo>
                  <a:lnTo>
                    <a:pt x="133" y="399"/>
                  </a:lnTo>
                  <a:lnTo>
                    <a:pt x="133" y="349"/>
                  </a:lnTo>
                  <a:lnTo>
                    <a:pt x="150" y="299"/>
                  </a:lnTo>
                  <a:lnTo>
                    <a:pt x="183" y="249"/>
                  </a:lnTo>
                  <a:lnTo>
                    <a:pt x="216" y="200"/>
                  </a:lnTo>
                  <a:lnTo>
                    <a:pt x="233" y="200"/>
                  </a:lnTo>
                  <a:lnTo>
                    <a:pt x="266" y="166"/>
                  </a:lnTo>
                  <a:lnTo>
                    <a:pt x="316" y="150"/>
                  </a:lnTo>
                  <a:lnTo>
                    <a:pt x="399" y="133"/>
                  </a:lnTo>
                  <a:close/>
                  <a:moveTo>
                    <a:pt x="316" y="0"/>
                  </a:moveTo>
                  <a:lnTo>
                    <a:pt x="250" y="33"/>
                  </a:lnTo>
                  <a:lnTo>
                    <a:pt x="183" y="67"/>
                  </a:lnTo>
                  <a:lnTo>
                    <a:pt x="117" y="116"/>
                  </a:lnTo>
                  <a:lnTo>
                    <a:pt x="67" y="183"/>
                  </a:lnTo>
                  <a:lnTo>
                    <a:pt x="33" y="249"/>
                  </a:lnTo>
                  <a:lnTo>
                    <a:pt x="17" y="332"/>
                  </a:lnTo>
                  <a:lnTo>
                    <a:pt x="0" y="399"/>
                  </a:lnTo>
                  <a:lnTo>
                    <a:pt x="17" y="482"/>
                  </a:lnTo>
                  <a:lnTo>
                    <a:pt x="33" y="565"/>
                  </a:lnTo>
                  <a:lnTo>
                    <a:pt x="67" y="632"/>
                  </a:lnTo>
                  <a:lnTo>
                    <a:pt x="117" y="698"/>
                  </a:lnTo>
                  <a:lnTo>
                    <a:pt x="183" y="748"/>
                  </a:lnTo>
                  <a:lnTo>
                    <a:pt x="250" y="781"/>
                  </a:lnTo>
                  <a:lnTo>
                    <a:pt x="316" y="798"/>
                  </a:lnTo>
                  <a:lnTo>
                    <a:pt x="399" y="814"/>
                  </a:lnTo>
                  <a:lnTo>
                    <a:pt x="466" y="798"/>
                  </a:lnTo>
                  <a:lnTo>
                    <a:pt x="549" y="781"/>
                  </a:lnTo>
                  <a:lnTo>
                    <a:pt x="615" y="748"/>
                  </a:lnTo>
                  <a:lnTo>
                    <a:pt x="665" y="698"/>
                  </a:lnTo>
                  <a:lnTo>
                    <a:pt x="715" y="632"/>
                  </a:lnTo>
                  <a:lnTo>
                    <a:pt x="748" y="565"/>
                  </a:lnTo>
                  <a:lnTo>
                    <a:pt x="781" y="482"/>
                  </a:lnTo>
                  <a:lnTo>
                    <a:pt x="781" y="399"/>
                  </a:lnTo>
                  <a:lnTo>
                    <a:pt x="781" y="332"/>
                  </a:lnTo>
                  <a:lnTo>
                    <a:pt x="748" y="249"/>
                  </a:lnTo>
                  <a:lnTo>
                    <a:pt x="715" y="183"/>
                  </a:lnTo>
                  <a:lnTo>
                    <a:pt x="665" y="116"/>
                  </a:lnTo>
                  <a:lnTo>
                    <a:pt x="615" y="67"/>
                  </a:lnTo>
                  <a:lnTo>
                    <a:pt x="549" y="33"/>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41"/>
            <p:cNvSpPr/>
            <p:nvPr/>
          </p:nvSpPr>
          <p:spPr>
            <a:xfrm>
              <a:off x="4499775" y="2700625"/>
              <a:ext cx="17875" cy="20375"/>
            </a:xfrm>
            <a:custGeom>
              <a:rect b="b" l="l" r="r" t="t"/>
              <a:pathLst>
                <a:path extrusionOk="0" h="815" w="715">
                  <a:moveTo>
                    <a:pt x="332" y="0"/>
                  </a:moveTo>
                  <a:lnTo>
                    <a:pt x="266" y="33"/>
                  </a:lnTo>
                  <a:lnTo>
                    <a:pt x="183" y="67"/>
                  </a:lnTo>
                  <a:lnTo>
                    <a:pt x="133" y="116"/>
                  </a:lnTo>
                  <a:lnTo>
                    <a:pt x="83" y="183"/>
                  </a:lnTo>
                  <a:lnTo>
                    <a:pt x="33" y="249"/>
                  </a:lnTo>
                  <a:lnTo>
                    <a:pt x="17" y="316"/>
                  </a:lnTo>
                  <a:lnTo>
                    <a:pt x="0" y="399"/>
                  </a:lnTo>
                  <a:lnTo>
                    <a:pt x="17" y="482"/>
                  </a:lnTo>
                  <a:lnTo>
                    <a:pt x="33" y="565"/>
                  </a:lnTo>
                  <a:lnTo>
                    <a:pt x="83" y="632"/>
                  </a:lnTo>
                  <a:lnTo>
                    <a:pt x="133" y="698"/>
                  </a:lnTo>
                  <a:lnTo>
                    <a:pt x="183" y="748"/>
                  </a:lnTo>
                  <a:lnTo>
                    <a:pt x="266" y="781"/>
                  </a:lnTo>
                  <a:lnTo>
                    <a:pt x="332" y="798"/>
                  </a:lnTo>
                  <a:lnTo>
                    <a:pt x="416" y="814"/>
                  </a:lnTo>
                  <a:lnTo>
                    <a:pt x="482" y="814"/>
                  </a:lnTo>
                  <a:lnTo>
                    <a:pt x="565" y="798"/>
                  </a:lnTo>
                  <a:lnTo>
                    <a:pt x="615" y="765"/>
                  </a:lnTo>
                  <a:lnTo>
                    <a:pt x="682" y="731"/>
                  </a:lnTo>
                  <a:lnTo>
                    <a:pt x="715" y="682"/>
                  </a:lnTo>
                  <a:lnTo>
                    <a:pt x="698" y="632"/>
                  </a:lnTo>
                  <a:lnTo>
                    <a:pt x="648" y="615"/>
                  </a:lnTo>
                  <a:lnTo>
                    <a:pt x="598" y="632"/>
                  </a:lnTo>
                  <a:lnTo>
                    <a:pt x="515" y="665"/>
                  </a:lnTo>
                  <a:lnTo>
                    <a:pt x="416" y="682"/>
                  </a:lnTo>
                  <a:lnTo>
                    <a:pt x="366" y="682"/>
                  </a:lnTo>
                  <a:lnTo>
                    <a:pt x="316" y="665"/>
                  </a:lnTo>
                  <a:lnTo>
                    <a:pt x="266" y="632"/>
                  </a:lnTo>
                  <a:lnTo>
                    <a:pt x="216" y="598"/>
                  </a:lnTo>
                  <a:lnTo>
                    <a:pt x="183" y="565"/>
                  </a:lnTo>
                  <a:lnTo>
                    <a:pt x="150" y="515"/>
                  </a:lnTo>
                  <a:lnTo>
                    <a:pt x="133" y="465"/>
                  </a:lnTo>
                  <a:lnTo>
                    <a:pt x="133" y="399"/>
                  </a:lnTo>
                  <a:lnTo>
                    <a:pt x="133" y="349"/>
                  </a:lnTo>
                  <a:lnTo>
                    <a:pt x="150" y="299"/>
                  </a:lnTo>
                  <a:lnTo>
                    <a:pt x="183" y="249"/>
                  </a:lnTo>
                  <a:lnTo>
                    <a:pt x="216" y="216"/>
                  </a:lnTo>
                  <a:lnTo>
                    <a:pt x="266" y="166"/>
                  </a:lnTo>
                  <a:lnTo>
                    <a:pt x="316" y="150"/>
                  </a:lnTo>
                  <a:lnTo>
                    <a:pt x="366" y="133"/>
                  </a:lnTo>
                  <a:lnTo>
                    <a:pt x="416" y="133"/>
                  </a:lnTo>
                  <a:lnTo>
                    <a:pt x="515" y="150"/>
                  </a:lnTo>
                  <a:lnTo>
                    <a:pt x="598" y="183"/>
                  </a:lnTo>
                  <a:lnTo>
                    <a:pt x="632" y="200"/>
                  </a:lnTo>
                  <a:lnTo>
                    <a:pt x="682" y="200"/>
                  </a:lnTo>
                  <a:lnTo>
                    <a:pt x="698" y="183"/>
                  </a:lnTo>
                  <a:lnTo>
                    <a:pt x="698" y="133"/>
                  </a:lnTo>
                  <a:lnTo>
                    <a:pt x="682" y="83"/>
                  </a:lnTo>
                  <a:lnTo>
                    <a:pt x="615" y="50"/>
                  </a:lnTo>
                  <a:lnTo>
                    <a:pt x="565" y="17"/>
                  </a:lnTo>
                  <a:lnTo>
                    <a:pt x="4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41"/>
            <p:cNvSpPr/>
            <p:nvPr/>
          </p:nvSpPr>
          <p:spPr>
            <a:xfrm>
              <a:off x="4522625" y="2701025"/>
              <a:ext cx="14975" cy="19975"/>
            </a:xfrm>
            <a:custGeom>
              <a:rect b="b" l="l" r="r" t="t"/>
              <a:pathLst>
                <a:path extrusionOk="0" h="799" w="599">
                  <a:moveTo>
                    <a:pt x="33" y="1"/>
                  </a:moveTo>
                  <a:lnTo>
                    <a:pt x="17" y="17"/>
                  </a:lnTo>
                  <a:lnTo>
                    <a:pt x="0" y="51"/>
                  </a:lnTo>
                  <a:lnTo>
                    <a:pt x="0" y="67"/>
                  </a:lnTo>
                  <a:lnTo>
                    <a:pt x="0" y="732"/>
                  </a:lnTo>
                  <a:lnTo>
                    <a:pt x="17" y="765"/>
                  </a:lnTo>
                  <a:lnTo>
                    <a:pt x="50" y="782"/>
                  </a:lnTo>
                  <a:lnTo>
                    <a:pt x="83" y="782"/>
                  </a:lnTo>
                  <a:lnTo>
                    <a:pt x="100" y="765"/>
                  </a:lnTo>
                  <a:lnTo>
                    <a:pt x="117" y="749"/>
                  </a:lnTo>
                  <a:lnTo>
                    <a:pt x="117" y="732"/>
                  </a:lnTo>
                  <a:lnTo>
                    <a:pt x="117" y="566"/>
                  </a:lnTo>
                  <a:lnTo>
                    <a:pt x="250" y="449"/>
                  </a:lnTo>
                  <a:lnTo>
                    <a:pt x="499" y="782"/>
                  </a:lnTo>
                  <a:lnTo>
                    <a:pt x="515" y="798"/>
                  </a:lnTo>
                  <a:lnTo>
                    <a:pt x="549" y="798"/>
                  </a:lnTo>
                  <a:lnTo>
                    <a:pt x="582" y="782"/>
                  </a:lnTo>
                  <a:lnTo>
                    <a:pt x="599" y="732"/>
                  </a:lnTo>
                  <a:lnTo>
                    <a:pt x="582" y="699"/>
                  </a:lnTo>
                  <a:lnTo>
                    <a:pt x="333" y="366"/>
                  </a:lnTo>
                  <a:lnTo>
                    <a:pt x="582" y="117"/>
                  </a:lnTo>
                  <a:lnTo>
                    <a:pt x="599" y="67"/>
                  </a:lnTo>
                  <a:lnTo>
                    <a:pt x="582" y="34"/>
                  </a:lnTo>
                  <a:lnTo>
                    <a:pt x="532" y="17"/>
                  </a:lnTo>
                  <a:lnTo>
                    <a:pt x="499" y="34"/>
                  </a:lnTo>
                  <a:lnTo>
                    <a:pt x="117" y="400"/>
                  </a:lnTo>
                  <a:lnTo>
                    <a:pt x="117" y="67"/>
                  </a:lnTo>
                  <a:lnTo>
                    <a:pt x="117" y="51"/>
                  </a:lnTo>
                  <a:lnTo>
                    <a:pt x="117" y="17"/>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41"/>
            <p:cNvSpPr/>
            <p:nvPr/>
          </p:nvSpPr>
          <p:spPr>
            <a:xfrm>
              <a:off x="4424550" y="2097275"/>
              <a:ext cx="32450" cy="52375"/>
            </a:xfrm>
            <a:custGeom>
              <a:rect b="b" l="l" r="r" t="t"/>
              <a:pathLst>
                <a:path extrusionOk="0" h="2095" w="1298">
                  <a:moveTo>
                    <a:pt x="100" y="0"/>
                  </a:moveTo>
                  <a:lnTo>
                    <a:pt x="50" y="34"/>
                  </a:lnTo>
                  <a:lnTo>
                    <a:pt x="1" y="100"/>
                  </a:lnTo>
                  <a:lnTo>
                    <a:pt x="1" y="150"/>
                  </a:lnTo>
                  <a:lnTo>
                    <a:pt x="1" y="1928"/>
                  </a:lnTo>
                  <a:lnTo>
                    <a:pt x="1" y="1995"/>
                  </a:lnTo>
                  <a:lnTo>
                    <a:pt x="50" y="2045"/>
                  </a:lnTo>
                  <a:lnTo>
                    <a:pt x="100" y="2078"/>
                  </a:lnTo>
                  <a:lnTo>
                    <a:pt x="167" y="2095"/>
                  </a:lnTo>
                  <a:lnTo>
                    <a:pt x="1147" y="2095"/>
                  </a:lnTo>
                  <a:lnTo>
                    <a:pt x="1197" y="2078"/>
                  </a:lnTo>
                  <a:lnTo>
                    <a:pt x="1247" y="2045"/>
                  </a:lnTo>
                  <a:lnTo>
                    <a:pt x="1280" y="2011"/>
                  </a:lnTo>
                  <a:lnTo>
                    <a:pt x="1297" y="1945"/>
                  </a:lnTo>
                  <a:lnTo>
                    <a:pt x="1280" y="1878"/>
                  </a:lnTo>
                  <a:lnTo>
                    <a:pt x="1247" y="1829"/>
                  </a:lnTo>
                  <a:lnTo>
                    <a:pt x="1214" y="1779"/>
                  </a:lnTo>
                  <a:lnTo>
                    <a:pt x="1147" y="1762"/>
                  </a:lnTo>
                  <a:lnTo>
                    <a:pt x="333" y="1762"/>
                  </a:lnTo>
                  <a:lnTo>
                    <a:pt x="333" y="150"/>
                  </a:lnTo>
                  <a:lnTo>
                    <a:pt x="316" y="100"/>
                  </a:lnTo>
                  <a:lnTo>
                    <a:pt x="283" y="34"/>
                  </a:lnTo>
                  <a:lnTo>
                    <a:pt x="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41"/>
            <p:cNvSpPr/>
            <p:nvPr/>
          </p:nvSpPr>
          <p:spPr>
            <a:xfrm>
              <a:off x="4461525" y="2095600"/>
              <a:ext cx="51150" cy="54050"/>
            </a:xfrm>
            <a:custGeom>
              <a:rect b="b" l="l" r="r" t="t"/>
              <a:pathLst>
                <a:path extrusionOk="0" h="2162" w="2046">
                  <a:moveTo>
                    <a:pt x="1065" y="333"/>
                  </a:moveTo>
                  <a:lnTo>
                    <a:pt x="1181" y="366"/>
                  </a:lnTo>
                  <a:lnTo>
                    <a:pt x="1297" y="400"/>
                  </a:lnTo>
                  <a:lnTo>
                    <a:pt x="1414" y="466"/>
                  </a:lnTo>
                  <a:lnTo>
                    <a:pt x="1513" y="549"/>
                  </a:lnTo>
                  <a:lnTo>
                    <a:pt x="1597" y="666"/>
                  </a:lnTo>
                  <a:lnTo>
                    <a:pt x="1663" y="799"/>
                  </a:lnTo>
                  <a:lnTo>
                    <a:pt x="1696" y="932"/>
                  </a:lnTo>
                  <a:lnTo>
                    <a:pt x="1713" y="1081"/>
                  </a:lnTo>
                  <a:lnTo>
                    <a:pt x="1713" y="1098"/>
                  </a:lnTo>
                  <a:lnTo>
                    <a:pt x="1696" y="1231"/>
                  </a:lnTo>
                  <a:lnTo>
                    <a:pt x="1663" y="1364"/>
                  </a:lnTo>
                  <a:lnTo>
                    <a:pt x="1597" y="1497"/>
                  </a:lnTo>
                  <a:lnTo>
                    <a:pt x="1513" y="1596"/>
                  </a:lnTo>
                  <a:lnTo>
                    <a:pt x="1447" y="1663"/>
                  </a:lnTo>
                  <a:lnTo>
                    <a:pt x="1347" y="1729"/>
                  </a:lnTo>
                  <a:lnTo>
                    <a:pt x="1231" y="1796"/>
                  </a:lnTo>
                  <a:lnTo>
                    <a:pt x="1098" y="1813"/>
                  </a:lnTo>
                  <a:lnTo>
                    <a:pt x="982" y="1813"/>
                  </a:lnTo>
                  <a:lnTo>
                    <a:pt x="865" y="1796"/>
                  </a:lnTo>
                  <a:lnTo>
                    <a:pt x="749" y="1763"/>
                  </a:lnTo>
                  <a:lnTo>
                    <a:pt x="632" y="1696"/>
                  </a:lnTo>
                  <a:lnTo>
                    <a:pt x="549" y="1596"/>
                  </a:lnTo>
                  <a:lnTo>
                    <a:pt x="450" y="1497"/>
                  </a:lnTo>
                  <a:lnTo>
                    <a:pt x="383" y="1364"/>
                  </a:lnTo>
                  <a:lnTo>
                    <a:pt x="350" y="1231"/>
                  </a:lnTo>
                  <a:lnTo>
                    <a:pt x="333" y="1081"/>
                  </a:lnTo>
                  <a:lnTo>
                    <a:pt x="350" y="932"/>
                  </a:lnTo>
                  <a:lnTo>
                    <a:pt x="383" y="799"/>
                  </a:lnTo>
                  <a:lnTo>
                    <a:pt x="450" y="666"/>
                  </a:lnTo>
                  <a:lnTo>
                    <a:pt x="549" y="549"/>
                  </a:lnTo>
                  <a:lnTo>
                    <a:pt x="599" y="499"/>
                  </a:lnTo>
                  <a:lnTo>
                    <a:pt x="699" y="433"/>
                  </a:lnTo>
                  <a:lnTo>
                    <a:pt x="815" y="383"/>
                  </a:lnTo>
                  <a:lnTo>
                    <a:pt x="932" y="350"/>
                  </a:lnTo>
                  <a:lnTo>
                    <a:pt x="1065" y="333"/>
                  </a:lnTo>
                  <a:close/>
                  <a:moveTo>
                    <a:pt x="932" y="1"/>
                  </a:moveTo>
                  <a:lnTo>
                    <a:pt x="815" y="17"/>
                  </a:lnTo>
                  <a:lnTo>
                    <a:pt x="716" y="51"/>
                  </a:lnTo>
                  <a:lnTo>
                    <a:pt x="632" y="84"/>
                  </a:lnTo>
                  <a:lnTo>
                    <a:pt x="533" y="134"/>
                  </a:lnTo>
                  <a:lnTo>
                    <a:pt x="450" y="184"/>
                  </a:lnTo>
                  <a:lnTo>
                    <a:pt x="367" y="250"/>
                  </a:lnTo>
                  <a:lnTo>
                    <a:pt x="300" y="317"/>
                  </a:lnTo>
                  <a:lnTo>
                    <a:pt x="217" y="400"/>
                  </a:lnTo>
                  <a:lnTo>
                    <a:pt x="167" y="499"/>
                  </a:lnTo>
                  <a:lnTo>
                    <a:pt x="67" y="682"/>
                  </a:lnTo>
                  <a:lnTo>
                    <a:pt x="18" y="882"/>
                  </a:lnTo>
                  <a:lnTo>
                    <a:pt x="1" y="1081"/>
                  </a:lnTo>
                  <a:lnTo>
                    <a:pt x="18" y="1281"/>
                  </a:lnTo>
                  <a:lnTo>
                    <a:pt x="67" y="1480"/>
                  </a:lnTo>
                  <a:lnTo>
                    <a:pt x="167" y="1663"/>
                  </a:lnTo>
                  <a:lnTo>
                    <a:pt x="217" y="1763"/>
                  </a:lnTo>
                  <a:lnTo>
                    <a:pt x="300" y="1846"/>
                  </a:lnTo>
                  <a:lnTo>
                    <a:pt x="367" y="1912"/>
                  </a:lnTo>
                  <a:lnTo>
                    <a:pt x="450" y="1979"/>
                  </a:lnTo>
                  <a:lnTo>
                    <a:pt x="533" y="2029"/>
                  </a:lnTo>
                  <a:lnTo>
                    <a:pt x="632" y="2078"/>
                  </a:lnTo>
                  <a:lnTo>
                    <a:pt x="716" y="2112"/>
                  </a:lnTo>
                  <a:lnTo>
                    <a:pt x="815" y="2145"/>
                  </a:lnTo>
                  <a:lnTo>
                    <a:pt x="932" y="2162"/>
                  </a:lnTo>
                  <a:lnTo>
                    <a:pt x="1131" y="2162"/>
                  </a:lnTo>
                  <a:lnTo>
                    <a:pt x="1231" y="2145"/>
                  </a:lnTo>
                  <a:lnTo>
                    <a:pt x="1331" y="2112"/>
                  </a:lnTo>
                  <a:lnTo>
                    <a:pt x="1414" y="2078"/>
                  </a:lnTo>
                  <a:lnTo>
                    <a:pt x="1513" y="2029"/>
                  </a:lnTo>
                  <a:lnTo>
                    <a:pt x="1597" y="1979"/>
                  </a:lnTo>
                  <a:lnTo>
                    <a:pt x="1680" y="1912"/>
                  </a:lnTo>
                  <a:lnTo>
                    <a:pt x="1746" y="1846"/>
                  </a:lnTo>
                  <a:lnTo>
                    <a:pt x="1813" y="1763"/>
                  </a:lnTo>
                  <a:lnTo>
                    <a:pt x="1879" y="1663"/>
                  </a:lnTo>
                  <a:lnTo>
                    <a:pt x="1929" y="1580"/>
                  </a:lnTo>
                  <a:lnTo>
                    <a:pt x="1979" y="1480"/>
                  </a:lnTo>
                  <a:lnTo>
                    <a:pt x="2029" y="1281"/>
                  </a:lnTo>
                  <a:lnTo>
                    <a:pt x="2045" y="1081"/>
                  </a:lnTo>
                  <a:lnTo>
                    <a:pt x="2029" y="882"/>
                  </a:lnTo>
                  <a:lnTo>
                    <a:pt x="1979" y="682"/>
                  </a:lnTo>
                  <a:lnTo>
                    <a:pt x="1929" y="583"/>
                  </a:lnTo>
                  <a:lnTo>
                    <a:pt x="1879" y="483"/>
                  </a:lnTo>
                  <a:lnTo>
                    <a:pt x="1813" y="400"/>
                  </a:lnTo>
                  <a:lnTo>
                    <a:pt x="1746" y="317"/>
                  </a:lnTo>
                  <a:lnTo>
                    <a:pt x="1680" y="250"/>
                  </a:lnTo>
                  <a:lnTo>
                    <a:pt x="1597" y="184"/>
                  </a:lnTo>
                  <a:lnTo>
                    <a:pt x="1513" y="134"/>
                  </a:lnTo>
                  <a:lnTo>
                    <a:pt x="1430" y="84"/>
                  </a:lnTo>
                  <a:lnTo>
                    <a:pt x="1331" y="51"/>
                  </a:lnTo>
                  <a:lnTo>
                    <a:pt x="1231" y="17"/>
                  </a:lnTo>
                  <a:lnTo>
                    <a:pt x="11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41"/>
            <p:cNvSpPr/>
            <p:nvPr/>
          </p:nvSpPr>
          <p:spPr>
            <a:xfrm>
              <a:off x="4526775" y="2097275"/>
              <a:ext cx="35750" cy="52375"/>
            </a:xfrm>
            <a:custGeom>
              <a:rect b="b" l="l" r="r" t="t"/>
              <a:pathLst>
                <a:path extrusionOk="0" h="2095" w="1430">
                  <a:moveTo>
                    <a:pt x="765" y="333"/>
                  </a:moveTo>
                  <a:lnTo>
                    <a:pt x="815" y="349"/>
                  </a:lnTo>
                  <a:lnTo>
                    <a:pt x="865" y="383"/>
                  </a:lnTo>
                  <a:lnTo>
                    <a:pt x="915" y="416"/>
                  </a:lnTo>
                  <a:lnTo>
                    <a:pt x="948" y="466"/>
                  </a:lnTo>
                  <a:lnTo>
                    <a:pt x="981" y="516"/>
                  </a:lnTo>
                  <a:lnTo>
                    <a:pt x="998" y="582"/>
                  </a:lnTo>
                  <a:lnTo>
                    <a:pt x="998" y="632"/>
                  </a:lnTo>
                  <a:lnTo>
                    <a:pt x="998" y="698"/>
                  </a:lnTo>
                  <a:lnTo>
                    <a:pt x="981" y="765"/>
                  </a:lnTo>
                  <a:lnTo>
                    <a:pt x="948" y="815"/>
                  </a:lnTo>
                  <a:lnTo>
                    <a:pt x="915" y="848"/>
                  </a:lnTo>
                  <a:lnTo>
                    <a:pt x="865" y="898"/>
                  </a:lnTo>
                  <a:lnTo>
                    <a:pt x="815" y="914"/>
                  </a:lnTo>
                  <a:lnTo>
                    <a:pt x="765" y="931"/>
                  </a:lnTo>
                  <a:lnTo>
                    <a:pt x="698" y="948"/>
                  </a:lnTo>
                  <a:lnTo>
                    <a:pt x="333" y="948"/>
                  </a:lnTo>
                  <a:lnTo>
                    <a:pt x="333" y="333"/>
                  </a:lnTo>
                  <a:close/>
                  <a:moveTo>
                    <a:pt x="100" y="0"/>
                  </a:moveTo>
                  <a:lnTo>
                    <a:pt x="50" y="50"/>
                  </a:lnTo>
                  <a:lnTo>
                    <a:pt x="17" y="100"/>
                  </a:lnTo>
                  <a:lnTo>
                    <a:pt x="0" y="150"/>
                  </a:lnTo>
                  <a:lnTo>
                    <a:pt x="0" y="1928"/>
                  </a:lnTo>
                  <a:lnTo>
                    <a:pt x="17" y="1995"/>
                  </a:lnTo>
                  <a:lnTo>
                    <a:pt x="50" y="2045"/>
                  </a:lnTo>
                  <a:lnTo>
                    <a:pt x="100" y="2078"/>
                  </a:lnTo>
                  <a:lnTo>
                    <a:pt x="167" y="2095"/>
                  </a:lnTo>
                  <a:lnTo>
                    <a:pt x="233" y="2078"/>
                  </a:lnTo>
                  <a:lnTo>
                    <a:pt x="283" y="2045"/>
                  </a:lnTo>
                  <a:lnTo>
                    <a:pt x="316" y="1995"/>
                  </a:lnTo>
                  <a:lnTo>
                    <a:pt x="333" y="1928"/>
                  </a:lnTo>
                  <a:lnTo>
                    <a:pt x="333" y="1263"/>
                  </a:lnTo>
                  <a:lnTo>
                    <a:pt x="682" y="1263"/>
                  </a:lnTo>
                  <a:lnTo>
                    <a:pt x="765" y="1297"/>
                  </a:lnTo>
                  <a:lnTo>
                    <a:pt x="848" y="1347"/>
                  </a:lnTo>
                  <a:lnTo>
                    <a:pt x="898" y="1380"/>
                  </a:lnTo>
                  <a:lnTo>
                    <a:pt x="948" y="1430"/>
                  </a:lnTo>
                  <a:lnTo>
                    <a:pt x="964" y="1496"/>
                  </a:lnTo>
                  <a:lnTo>
                    <a:pt x="981" y="1563"/>
                  </a:lnTo>
                  <a:lnTo>
                    <a:pt x="981" y="1646"/>
                  </a:lnTo>
                  <a:lnTo>
                    <a:pt x="998" y="1746"/>
                  </a:lnTo>
                  <a:lnTo>
                    <a:pt x="1014" y="1829"/>
                  </a:lnTo>
                  <a:lnTo>
                    <a:pt x="1048" y="1912"/>
                  </a:lnTo>
                  <a:lnTo>
                    <a:pt x="1081" y="1978"/>
                  </a:lnTo>
                  <a:lnTo>
                    <a:pt x="1147" y="2028"/>
                  </a:lnTo>
                  <a:lnTo>
                    <a:pt x="1197" y="2045"/>
                  </a:lnTo>
                  <a:lnTo>
                    <a:pt x="1247" y="2061"/>
                  </a:lnTo>
                  <a:lnTo>
                    <a:pt x="1313" y="2061"/>
                  </a:lnTo>
                  <a:lnTo>
                    <a:pt x="1380" y="2028"/>
                  </a:lnTo>
                  <a:lnTo>
                    <a:pt x="1413" y="1978"/>
                  </a:lnTo>
                  <a:lnTo>
                    <a:pt x="1430" y="1912"/>
                  </a:lnTo>
                  <a:lnTo>
                    <a:pt x="1430" y="1845"/>
                  </a:lnTo>
                  <a:lnTo>
                    <a:pt x="1397" y="1779"/>
                  </a:lnTo>
                  <a:lnTo>
                    <a:pt x="1330" y="1746"/>
                  </a:lnTo>
                  <a:lnTo>
                    <a:pt x="1330" y="1662"/>
                  </a:lnTo>
                  <a:lnTo>
                    <a:pt x="1313" y="1563"/>
                  </a:lnTo>
                  <a:lnTo>
                    <a:pt x="1313" y="1480"/>
                  </a:lnTo>
                  <a:lnTo>
                    <a:pt x="1297" y="1396"/>
                  </a:lnTo>
                  <a:lnTo>
                    <a:pt x="1264" y="1313"/>
                  </a:lnTo>
                  <a:lnTo>
                    <a:pt x="1230" y="1247"/>
                  </a:lnTo>
                  <a:lnTo>
                    <a:pt x="1181" y="1180"/>
                  </a:lnTo>
                  <a:lnTo>
                    <a:pt x="1114" y="1131"/>
                  </a:lnTo>
                  <a:lnTo>
                    <a:pt x="1214" y="1031"/>
                  </a:lnTo>
                  <a:lnTo>
                    <a:pt x="1280" y="914"/>
                  </a:lnTo>
                  <a:lnTo>
                    <a:pt x="1330" y="781"/>
                  </a:lnTo>
                  <a:lnTo>
                    <a:pt x="1347" y="632"/>
                  </a:lnTo>
                  <a:lnTo>
                    <a:pt x="1330" y="499"/>
                  </a:lnTo>
                  <a:lnTo>
                    <a:pt x="1297" y="383"/>
                  </a:lnTo>
                  <a:lnTo>
                    <a:pt x="1230" y="266"/>
                  </a:lnTo>
                  <a:lnTo>
                    <a:pt x="1147" y="183"/>
                  </a:lnTo>
                  <a:lnTo>
                    <a:pt x="1064" y="100"/>
                  </a:lnTo>
                  <a:lnTo>
                    <a:pt x="948" y="50"/>
                  </a:lnTo>
                  <a:lnTo>
                    <a:pt x="8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41"/>
            <p:cNvSpPr/>
            <p:nvPr/>
          </p:nvSpPr>
          <p:spPr>
            <a:xfrm>
              <a:off x="4574550" y="2097275"/>
              <a:ext cx="32850" cy="52375"/>
            </a:xfrm>
            <a:custGeom>
              <a:rect b="b" l="l" r="r" t="t"/>
              <a:pathLst>
                <a:path extrusionOk="0" h="2095" w="1314">
                  <a:moveTo>
                    <a:pt x="101" y="0"/>
                  </a:moveTo>
                  <a:lnTo>
                    <a:pt x="51" y="50"/>
                  </a:lnTo>
                  <a:lnTo>
                    <a:pt x="17" y="100"/>
                  </a:lnTo>
                  <a:lnTo>
                    <a:pt x="1" y="150"/>
                  </a:lnTo>
                  <a:lnTo>
                    <a:pt x="1" y="1928"/>
                  </a:lnTo>
                  <a:lnTo>
                    <a:pt x="17" y="1995"/>
                  </a:lnTo>
                  <a:lnTo>
                    <a:pt x="51" y="2045"/>
                  </a:lnTo>
                  <a:lnTo>
                    <a:pt x="101" y="2078"/>
                  </a:lnTo>
                  <a:lnTo>
                    <a:pt x="167" y="2095"/>
                  </a:lnTo>
                  <a:lnTo>
                    <a:pt x="1148" y="2095"/>
                  </a:lnTo>
                  <a:lnTo>
                    <a:pt x="1198" y="2078"/>
                  </a:lnTo>
                  <a:lnTo>
                    <a:pt x="1247" y="2045"/>
                  </a:lnTo>
                  <a:lnTo>
                    <a:pt x="1281" y="2011"/>
                  </a:lnTo>
                  <a:lnTo>
                    <a:pt x="1297" y="1945"/>
                  </a:lnTo>
                  <a:lnTo>
                    <a:pt x="1297" y="1878"/>
                  </a:lnTo>
                  <a:lnTo>
                    <a:pt x="1264" y="1829"/>
                  </a:lnTo>
                  <a:lnTo>
                    <a:pt x="1214" y="1779"/>
                  </a:lnTo>
                  <a:lnTo>
                    <a:pt x="1148" y="1762"/>
                  </a:lnTo>
                  <a:lnTo>
                    <a:pt x="333" y="1762"/>
                  </a:lnTo>
                  <a:lnTo>
                    <a:pt x="333" y="1214"/>
                  </a:lnTo>
                  <a:lnTo>
                    <a:pt x="1031" y="1214"/>
                  </a:lnTo>
                  <a:lnTo>
                    <a:pt x="1081" y="1197"/>
                  </a:lnTo>
                  <a:lnTo>
                    <a:pt x="1131" y="1164"/>
                  </a:lnTo>
                  <a:lnTo>
                    <a:pt x="1164" y="1114"/>
                  </a:lnTo>
                  <a:lnTo>
                    <a:pt x="1181" y="1064"/>
                  </a:lnTo>
                  <a:lnTo>
                    <a:pt x="1181" y="998"/>
                  </a:lnTo>
                  <a:lnTo>
                    <a:pt x="1148" y="931"/>
                  </a:lnTo>
                  <a:lnTo>
                    <a:pt x="1098" y="898"/>
                  </a:lnTo>
                  <a:lnTo>
                    <a:pt x="1031" y="881"/>
                  </a:lnTo>
                  <a:lnTo>
                    <a:pt x="333" y="881"/>
                  </a:lnTo>
                  <a:lnTo>
                    <a:pt x="333" y="333"/>
                  </a:lnTo>
                  <a:lnTo>
                    <a:pt x="1148" y="333"/>
                  </a:lnTo>
                  <a:lnTo>
                    <a:pt x="1214" y="316"/>
                  </a:lnTo>
                  <a:lnTo>
                    <a:pt x="1264" y="283"/>
                  </a:lnTo>
                  <a:lnTo>
                    <a:pt x="1297" y="216"/>
                  </a:lnTo>
                  <a:lnTo>
                    <a:pt x="1314" y="150"/>
                  </a:lnTo>
                  <a:lnTo>
                    <a:pt x="1297" y="100"/>
                  </a:lnTo>
                  <a:lnTo>
                    <a:pt x="1264" y="34"/>
                  </a:lnTo>
                  <a:lnTo>
                    <a:pt x="12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41"/>
            <p:cNvSpPr/>
            <p:nvPr/>
          </p:nvSpPr>
          <p:spPr>
            <a:xfrm>
              <a:off x="4619425" y="2097275"/>
              <a:ext cx="44900" cy="52375"/>
            </a:xfrm>
            <a:custGeom>
              <a:rect b="b" l="l" r="r" t="t"/>
              <a:pathLst>
                <a:path extrusionOk="0" h="2095" w="1796">
                  <a:moveTo>
                    <a:pt x="101" y="0"/>
                  </a:moveTo>
                  <a:lnTo>
                    <a:pt x="51" y="34"/>
                  </a:lnTo>
                  <a:lnTo>
                    <a:pt x="1" y="100"/>
                  </a:lnTo>
                  <a:lnTo>
                    <a:pt x="1" y="150"/>
                  </a:lnTo>
                  <a:lnTo>
                    <a:pt x="1" y="1928"/>
                  </a:lnTo>
                  <a:lnTo>
                    <a:pt x="1" y="1995"/>
                  </a:lnTo>
                  <a:lnTo>
                    <a:pt x="51" y="2045"/>
                  </a:lnTo>
                  <a:lnTo>
                    <a:pt x="101" y="2078"/>
                  </a:lnTo>
                  <a:lnTo>
                    <a:pt x="167" y="2095"/>
                  </a:lnTo>
                  <a:lnTo>
                    <a:pt x="234" y="2078"/>
                  </a:lnTo>
                  <a:lnTo>
                    <a:pt x="283" y="2045"/>
                  </a:lnTo>
                  <a:lnTo>
                    <a:pt x="317" y="1995"/>
                  </a:lnTo>
                  <a:lnTo>
                    <a:pt x="333" y="1928"/>
                  </a:lnTo>
                  <a:lnTo>
                    <a:pt x="333" y="665"/>
                  </a:lnTo>
                  <a:lnTo>
                    <a:pt x="765" y="1263"/>
                  </a:lnTo>
                  <a:lnTo>
                    <a:pt x="815" y="1313"/>
                  </a:lnTo>
                  <a:lnTo>
                    <a:pt x="898" y="1330"/>
                  </a:lnTo>
                  <a:lnTo>
                    <a:pt x="982" y="1313"/>
                  </a:lnTo>
                  <a:lnTo>
                    <a:pt x="1031" y="1263"/>
                  </a:lnTo>
                  <a:lnTo>
                    <a:pt x="1464" y="665"/>
                  </a:lnTo>
                  <a:lnTo>
                    <a:pt x="1464" y="1928"/>
                  </a:lnTo>
                  <a:lnTo>
                    <a:pt x="1480" y="1995"/>
                  </a:lnTo>
                  <a:lnTo>
                    <a:pt x="1513" y="2045"/>
                  </a:lnTo>
                  <a:lnTo>
                    <a:pt x="1563" y="2078"/>
                  </a:lnTo>
                  <a:lnTo>
                    <a:pt x="1630" y="2095"/>
                  </a:lnTo>
                  <a:lnTo>
                    <a:pt x="1696" y="2078"/>
                  </a:lnTo>
                  <a:lnTo>
                    <a:pt x="1746" y="2045"/>
                  </a:lnTo>
                  <a:lnTo>
                    <a:pt x="1779" y="1995"/>
                  </a:lnTo>
                  <a:lnTo>
                    <a:pt x="1796" y="1928"/>
                  </a:lnTo>
                  <a:lnTo>
                    <a:pt x="1796" y="150"/>
                  </a:lnTo>
                  <a:lnTo>
                    <a:pt x="1779" y="100"/>
                  </a:lnTo>
                  <a:lnTo>
                    <a:pt x="1746" y="34"/>
                  </a:lnTo>
                  <a:lnTo>
                    <a:pt x="1696" y="0"/>
                  </a:lnTo>
                  <a:lnTo>
                    <a:pt x="1630" y="0"/>
                  </a:lnTo>
                  <a:lnTo>
                    <a:pt x="1547" y="17"/>
                  </a:lnTo>
                  <a:lnTo>
                    <a:pt x="1497" y="67"/>
                  </a:lnTo>
                  <a:lnTo>
                    <a:pt x="898" y="898"/>
                  </a:lnTo>
                  <a:lnTo>
                    <a:pt x="300" y="67"/>
                  </a:lnTo>
                  <a:lnTo>
                    <a:pt x="234" y="17"/>
                  </a:lnTo>
                  <a:lnTo>
                    <a:pt x="1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41"/>
            <p:cNvSpPr/>
            <p:nvPr/>
          </p:nvSpPr>
          <p:spPr>
            <a:xfrm>
              <a:off x="6298175" y="1928150"/>
              <a:ext cx="12475" cy="20375"/>
            </a:xfrm>
            <a:custGeom>
              <a:rect b="b" l="l" r="r" t="t"/>
              <a:pathLst>
                <a:path extrusionOk="0" h="815" w="499">
                  <a:moveTo>
                    <a:pt x="50" y="1"/>
                  </a:moveTo>
                  <a:lnTo>
                    <a:pt x="33" y="17"/>
                  </a:lnTo>
                  <a:lnTo>
                    <a:pt x="17" y="34"/>
                  </a:lnTo>
                  <a:lnTo>
                    <a:pt x="0" y="50"/>
                  </a:lnTo>
                  <a:lnTo>
                    <a:pt x="0" y="84"/>
                  </a:lnTo>
                  <a:lnTo>
                    <a:pt x="0" y="748"/>
                  </a:lnTo>
                  <a:lnTo>
                    <a:pt x="17" y="782"/>
                  </a:lnTo>
                  <a:lnTo>
                    <a:pt x="17" y="798"/>
                  </a:lnTo>
                  <a:lnTo>
                    <a:pt x="50" y="815"/>
                  </a:lnTo>
                  <a:lnTo>
                    <a:pt x="449" y="815"/>
                  </a:lnTo>
                  <a:lnTo>
                    <a:pt x="482" y="798"/>
                  </a:lnTo>
                  <a:lnTo>
                    <a:pt x="499" y="748"/>
                  </a:lnTo>
                  <a:lnTo>
                    <a:pt x="482" y="699"/>
                  </a:lnTo>
                  <a:lnTo>
                    <a:pt x="449" y="682"/>
                  </a:lnTo>
                  <a:lnTo>
                    <a:pt x="133" y="682"/>
                  </a:lnTo>
                  <a:lnTo>
                    <a:pt x="133" y="84"/>
                  </a:lnTo>
                  <a:lnTo>
                    <a:pt x="133" y="50"/>
                  </a:lnTo>
                  <a:lnTo>
                    <a:pt x="117" y="34"/>
                  </a:lnTo>
                  <a:lnTo>
                    <a:pt x="100" y="17"/>
                  </a:lnTo>
                  <a:lnTo>
                    <a:pt x="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41"/>
            <p:cNvSpPr/>
            <p:nvPr/>
          </p:nvSpPr>
          <p:spPr>
            <a:xfrm>
              <a:off x="6312300" y="1927725"/>
              <a:ext cx="19125" cy="20400"/>
            </a:xfrm>
            <a:custGeom>
              <a:rect b="b" l="l" r="r" t="t"/>
              <a:pathLst>
                <a:path extrusionOk="0" h="816" w="765">
                  <a:moveTo>
                    <a:pt x="399" y="134"/>
                  </a:moveTo>
                  <a:lnTo>
                    <a:pt x="482" y="151"/>
                  </a:lnTo>
                  <a:lnTo>
                    <a:pt x="565" y="217"/>
                  </a:lnTo>
                  <a:lnTo>
                    <a:pt x="599" y="267"/>
                  </a:lnTo>
                  <a:lnTo>
                    <a:pt x="615" y="300"/>
                  </a:lnTo>
                  <a:lnTo>
                    <a:pt x="632" y="367"/>
                  </a:lnTo>
                  <a:lnTo>
                    <a:pt x="649" y="416"/>
                  </a:lnTo>
                  <a:lnTo>
                    <a:pt x="632" y="466"/>
                  </a:lnTo>
                  <a:lnTo>
                    <a:pt x="632" y="516"/>
                  </a:lnTo>
                  <a:lnTo>
                    <a:pt x="599" y="566"/>
                  </a:lnTo>
                  <a:lnTo>
                    <a:pt x="565" y="616"/>
                  </a:lnTo>
                  <a:lnTo>
                    <a:pt x="516" y="649"/>
                  </a:lnTo>
                  <a:lnTo>
                    <a:pt x="432" y="699"/>
                  </a:lnTo>
                  <a:lnTo>
                    <a:pt x="349" y="699"/>
                  </a:lnTo>
                  <a:lnTo>
                    <a:pt x="266" y="666"/>
                  </a:lnTo>
                  <a:lnTo>
                    <a:pt x="200" y="616"/>
                  </a:lnTo>
                  <a:lnTo>
                    <a:pt x="167" y="566"/>
                  </a:lnTo>
                  <a:lnTo>
                    <a:pt x="150" y="516"/>
                  </a:lnTo>
                  <a:lnTo>
                    <a:pt x="133" y="466"/>
                  </a:lnTo>
                  <a:lnTo>
                    <a:pt x="133" y="416"/>
                  </a:lnTo>
                  <a:lnTo>
                    <a:pt x="133" y="367"/>
                  </a:lnTo>
                  <a:lnTo>
                    <a:pt x="150" y="300"/>
                  </a:lnTo>
                  <a:lnTo>
                    <a:pt x="167" y="267"/>
                  </a:lnTo>
                  <a:lnTo>
                    <a:pt x="200" y="217"/>
                  </a:lnTo>
                  <a:lnTo>
                    <a:pt x="216" y="200"/>
                  </a:lnTo>
                  <a:lnTo>
                    <a:pt x="299" y="151"/>
                  </a:lnTo>
                  <a:lnTo>
                    <a:pt x="399" y="134"/>
                  </a:lnTo>
                  <a:close/>
                  <a:moveTo>
                    <a:pt x="383" y="1"/>
                  </a:moveTo>
                  <a:lnTo>
                    <a:pt x="316" y="18"/>
                  </a:lnTo>
                  <a:lnTo>
                    <a:pt x="233" y="34"/>
                  </a:lnTo>
                  <a:lnTo>
                    <a:pt x="167" y="84"/>
                  </a:lnTo>
                  <a:lnTo>
                    <a:pt x="100" y="134"/>
                  </a:lnTo>
                  <a:lnTo>
                    <a:pt x="67" y="200"/>
                  </a:lnTo>
                  <a:lnTo>
                    <a:pt x="17" y="267"/>
                  </a:lnTo>
                  <a:lnTo>
                    <a:pt x="0" y="333"/>
                  </a:lnTo>
                  <a:lnTo>
                    <a:pt x="0" y="416"/>
                  </a:lnTo>
                  <a:lnTo>
                    <a:pt x="0" y="483"/>
                  </a:lnTo>
                  <a:lnTo>
                    <a:pt x="17" y="566"/>
                  </a:lnTo>
                  <a:lnTo>
                    <a:pt x="67" y="633"/>
                  </a:lnTo>
                  <a:lnTo>
                    <a:pt x="100" y="699"/>
                  </a:lnTo>
                  <a:lnTo>
                    <a:pt x="167" y="749"/>
                  </a:lnTo>
                  <a:lnTo>
                    <a:pt x="233" y="799"/>
                  </a:lnTo>
                  <a:lnTo>
                    <a:pt x="316" y="815"/>
                  </a:lnTo>
                  <a:lnTo>
                    <a:pt x="466" y="815"/>
                  </a:lnTo>
                  <a:lnTo>
                    <a:pt x="532" y="799"/>
                  </a:lnTo>
                  <a:lnTo>
                    <a:pt x="599" y="749"/>
                  </a:lnTo>
                  <a:lnTo>
                    <a:pt x="665" y="699"/>
                  </a:lnTo>
                  <a:lnTo>
                    <a:pt x="715" y="633"/>
                  </a:lnTo>
                  <a:lnTo>
                    <a:pt x="748" y="566"/>
                  </a:lnTo>
                  <a:lnTo>
                    <a:pt x="765" y="500"/>
                  </a:lnTo>
                  <a:lnTo>
                    <a:pt x="765" y="416"/>
                  </a:lnTo>
                  <a:lnTo>
                    <a:pt x="765" y="333"/>
                  </a:lnTo>
                  <a:lnTo>
                    <a:pt x="748" y="267"/>
                  </a:lnTo>
                  <a:lnTo>
                    <a:pt x="715" y="184"/>
                  </a:lnTo>
                  <a:lnTo>
                    <a:pt x="665" y="134"/>
                  </a:lnTo>
                  <a:lnTo>
                    <a:pt x="599" y="84"/>
                  </a:lnTo>
                  <a:lnTo>
                    <a:pt x="532" y="34"/>
                  </a:lnTo>
                  <a:lnTo>
                    <a:pt x="466" y="18"/>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41"/>
            <p:cNvSpPr/>
            <p:nvPr/>
          </p:nvSpPr>
          <p:spPr>
            <a:xfrm>
              <a:off x="6336400" y="1927725"/>
              <a:ext cx="17475" cy="20400"/>
            </a:xfrm>
            <a:custGeom>
              <a:rect b="b" l="l" r="r" t="t"/>
              <a:pathLst>
                <a:path extrusionOk="0" h="816" w="699">
                  <a:moveTo>
                    <a:pt x="416" y="1"/>
                  </a:moveTo>
                  <a:lnTo>
                    <a:pt x="333" y="18"/>
                  </a:lnTo>
                  <a:lnTo>
                    <a:pt x="250" y="34"/>
                  </a:lnTo>
                  <a:lnTo>
                    <a:pt x="183" y="67"/>
                  </a:lnTo>
                  <a:lnTo>
                    <a:pt x="117" y="117"/>
                  </a:lnTo>
                  <a:lnTo>
                    <a:pt x="67" y="184"/>
                  </a:lnTo>
                  <a:lnTo>
                    <a:pt x="34" y="250"/>
                  </a:lnTo>
                  <a:lnTo>
                    <a:pt x="0" y="333"/>
                  </a:lnTo>
                  <a:lnTo>
                    <a:pt x="0" y="416"/>
                  </a:lnTo>
                  <a:lnTo>
                    <a:pt x="0" y="466"/>
                  </a:lnTo>
                  <a:lnTo>
                    <a:pt x="17" y="533"/>
                  </a:lnTo>
                  <a:lnTo>
                    <a:pt x="50" y="599"/>
                  </a:lnTo>
                  <a:lnTo>
                    <a:pt x="83" y="649"/>
                  </a:lnTo>
                  <a:lnTo>
                    <a:pt x="150" y="716"/>
                  </a:lnTo>
                  <a:lnTo>
                    <a:pt x="216" y="765"/>
                  </a:lnTo>
                  <a:lnTo>
                    <a:pt x="299" y="799"/>
                  </a:lnTo>
                  <a:lnTo>
                    <a:pt x="366" y="815"/>
                  </a:lnTo>
                  <a:lnTo>
                    <a:pt x="449" y="815"/>
                  </a:lnTo>
                  <a:lnTo>
                    <a:pt x="532" y="799"/>
                  </a:lnTo>
                  <a:lnTo>
                    <a:pt x="599" y="765"/>
                  </a:lnTo>
                  <a:lnTo>
                    <a:pt x="682" y="716"/>
                  </a:lnTo>
                  <a:lnTo>
                    <a:pt x="698" y="682"/>
                  </a:lnTo>
                  <a:lnTo>
                    <a:pt x="698" y="666"/>
                  </a:lnTo>
                  <a:lnTo>
                    <a:pt x="698" y="416"/>
                  </a:lnTo>
                  <a:lnTo>
                    <a:pt x="698" y="400"/>
                  </a:lnTo>
                  <a:lnTo>
                    <a:pt x="682" y="367"/>
                  </a:lnTo>
                  <a:lnTo>
                    <a:pt x="665" y="367"/>
                  </a:lnTo>
                  <a:lnTo>
                    <a:pt x="632" y="350"/>
                  </a:lnTo>
                  <a:lnTo>
                    <a:pt x="399" y="350"/>
                  </a:lnTo>
                  <a:lnTo>
                    <a:pt x="383" y="367"/>
                  </a:lnTo>
                  <a:lnTo>
                    <a:pt x="366" y="383"/>
                  </a:lnTo>
                  <a:lnTo>
                    <a:pt x="349" y="400"/>
                  </a:lnTo>
                  <a:lnTo>
                    <a:pt x="349" y="416"/>
                  </a:lnTo>
                  <a:lnTo>
                    <a:pt x="366" y="466"/>
                  </a:lnTo>
                  <a:lnTo>
                    <a:pt x="399" y="483"/>
                  </a:lnTo>
                  <a:lnTo>
                    <a:pt x="565" y="483"/>
                  </a:lnTo>
                  <a:lnTo>
                    <a:pt x="565" y="633"/>
                  </a:lnTo>
                  <a:lnTo>
                    <a:pt x="499" y="666"/>
                  </a:lnTo>
                  <a:lnTo>
                    <a:pt x="416" y="682"/>
                  </a:lnTo>
                  <a:lnTo>
                    <a:pt x="349" y="682"/>
                  </a:lnTo>
                  <a:lnTo>
                    <a:pt x="299" y="666"/>
                  </a:lnTo>
                  <a:lnTo>
                    <a:pt x="250" y="633"/>
                  </a:lnTo>
                  <a:lnTo>
                    <a:pt x="216" y="599"/>
                  </a:lnTo>
                  <a:lnTo>
                    <a:pt x="200" y="599"/>
                  </a:lnTo>
                  <a:lnTo>
                    <a:pt x="167" y="549"/>
                  </a:lnTo>
                  <a:lnTo>
                    <a:pt x="150" y="500"/>
                  </a:lnTo>
                  <a:lnTo>
                    <a:pt x="133" y="450"/>
                  </a:lnTo>
                  <a:lnTo>
                    <a:pt x="133" y="400"/>
                  </a:lnTo>
                  <a:lnTo>
                    <a:pt x="133" y="350"/>
                  </a:lnTo>
                  <a:lnTo>
                    <a:pt x="150" y="300"/>
                  </a:lnTo>
                  <a:lnTo>
                    <a:pt x="167" y="250"/>
                  </a:lnTo>
                  <a:lnTo>
                    <a:pt x="216" y="217"/>
                  </a:lnTo>
                  <a:lnTo>
                    <a:pt x="250" y="167"/>
                  </a:lnTo>
                  <a:lnTo>
                    <a:pt x="299" y="151"/>
                  </a:lnTo>
                  <a:lnTo>
                    <a:pt x="349" y="134"/>
                  </a:lnTo>
                  <a:lnTo>
                    <a:pt x="416" y="117"/>
                  </a:lnTo>
                  <a:lnTo>
                    <a:pt x="516" y="134"/>
                  </a:lnTo>
                  <a:lnTo>
                    <a:pt x="599" y="184"/>
                  </a:lnTo>
                  <a:lnTo>
                    <a:pt x="615" y="200"/>
                  </a:lnTo>
                  <a:lnTo>
                    <a:pt x="665" y="200"/>
                  </a:lnTo>
                  <a:lnTo>
                    <a:pt x="682" y="184"/>
                  </a:lnTo>
                  <a:lnTo>
                    <a:pt x="698" y="167"/>
                  </a:lnTo>
                  <a:lnTo>
                    <a:pt x="698" y="134"/>
                  </a:lnTo>
                  <a:lnTo>
                    <a:pt x="698" y="117"/>
                  </a:lnTo>
                  <a:lnTo>
                    <a:pt x="682" y="101"/>
                  </a:lnTo>
                  <a:lnTo>
                    <a:pt x="615" y="51"/>
                  </a:lnTo>
                  <a:lnTo>
                    <a:pt x="549" y="34"/>
                  </a:lnTo>
                  <a:lnTo>
                    <a:pt x="482"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41"/>
            <p:cNvSpPr/>
            <p:nvPr/>
          </p:nvSpPr>
          <p:spPr>
            <a:xfrm>
              <a:off x="6360075" y="1928575"/>
              <a:ext cx="3350" cy="20375"/>
            </a:xfrm>
            <a:custGeom>
              <a:rect b="b" l="l" r="r" t="t"/>
              <a:pathLst>
                <a:path extrusionOk="0" h="815" w="134">
                  <a:moveTo>
                    <a:pt x="67" y="0"/>
                  </a:moveTo>
                  <a:lnTo>
                    <a:pt x="17" y="17"/>
                  </a:lnTo>
                  <a:lnTo>
                    <a:pt x="1" y="67"/>
                  </a:lnTo>
                  <a:lnTo>
                    <a:pt x="1" y="748"/>
                  </a:lnTo>
                  <a:lnTo>
                    <a:pt x="17" y="798"/>
                  </a:lnTo>
                  <a:lnTo>
                    <a:pt x="67" y="815"/>
                  </a:lnTo>
                  <a:lnTo>
                    <a:pt x="84" y="798"/>
                  </a:lnTo>
                  <a:lnTo>
                    <a:pt x="117" y="781"/>
                  </a:lnTo>
                  <a:lnTo>
                    <a:pt x="134" y="765"/>
                  </a:lnTo>
                  <a:lnTo>
                    <a:pt x="134" y="748"/>
                  </a:lnTo>
                  <a:lnTo>
                    <a:pt x="134" y="67"/>
                  </a:lnTo>
                  <a:lnTo>
                    <a:pt x="134" y="33"/>
                  </a:lnTo>
                  <a:lnTo>
                    <a:pt x="117" y="17"/>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41"/>
            <p:cNvSpPr/>
            <p:nvPr/>
          </p:nvSpPr>
          <p:spPr>
            <a:xfrm>
              <a:off x="6368800" y="1928575"/>
              <a:ext cx="15000" cy="19550"/>
            </a:xfrm>
            <a:custGeom>
              <a:rect b="b" l="l" r="r" t="t"/>
              <a:pathLst>
                <a:path extrusionOk="0" h="782" w="600">
                  <a:moveTo>
                    <a:pt x="67" y="0"/>
                  </a:moveTo>
                  <a:lnTo>
                    <a:pt x="34" y="17"/>
                  </a:lnTo>
                  <a:lnTo>
                    <a:pt x="17" y="33"/>
                  </a:lnTo>
                  <a:lnTo>
                    <a:pt x="1" y="67"/>
                  </a:lnTo>
                  <a:lnTo>
                    <a:pt x="1" y="731"/>
                  </a:lnTo>
                  <a:lnTo>
                    <a:pt x="1" y="748"/>
                  </a:lnTo>
                  <a:lnTo>
                    <a:pt x="17" y="765"/>
                  </a:lnTo>
                  <a:lnTo>
                    <a:pt x="51" y="781"/>
                  </a:lnTo>
                  <a:lnTo>
                    <a:pt x="67" y="781"/>
                  </a:lnTo>
                  <a:lnTo>
                    <a:pt x="117" y="765"/>
                  </a:lnTo>
                  <a:lnTo>
                    <a:pt x="134" y="731"/>
                  </a:lnTo>
                  <a:lnTo>
                    <a:pt x="134" y="266"/>
                  </a:lnTo>
                  <a:lnTo>
                    <a:pt x="499" y="765"/>
                  </a:lnTo>
                  <a:lnTo>
                    <a:pt x="516" y="781"/>
                  </a:lnTo>
                  <a:lnTo>
                    <a:pt x="549" y="781"/>
                  </a:lnTo>
                  <a:lnTo>
                    <a:pt x="582" y="765"/>
                  </a:lnTo>
                  <a:lnTo>
                    <a:pt x="599" y="731"/>
                  </a:lnTo>
                  <a:lnTo>
                    <a:pt x="599" y="67"/>
                  </a:lnTo>
                  <a:lnTo>
                    <a:pt x="582" y="17"/>
                  </a:lnTo>
                  <a:lnTo>
                    <a:pt x="549" y="0"/>
                  </a:lnTo>
                  <a:lnTo>
                    <a:pt x="499" y="17"/>
                  </a:lnTo>
                  <a:lnTo>
                    <a:pt x="483" y="67"/>
                  </a:lnTo>
                  <a:lnTo>
                    <a:pt x="483" y="532"/>
                  </a:lnTo>
                  <a:lnTo>
                    <a:pt x="117" y="33"/>
                  </a:lnTo>
                  <a:lnTo>
                    <a:pt x="117"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41"/>
            <p:cNvSpPr/>
            <p:nvPr/>
          </p:nvSpPr>
          <p:spPr>
            <a:xfrm>
              <a:off x="6039700" y="1928575"/>
              <a:ext cx="17075" cy="20375"/>
            </a:xfrm>
            <a:custGeom>
              <a:rect b="b" l="l" r="r" t="t"/>
              <a:pathLst>
                <a:path extrusionOk="0" h="815" w="683">
                  <a:moveTo>
                    <a:pt x="67" y="0"/>
                  </a:moveTo>
                  <a:lnTo>
                    <a:pt x="17" y="17"/>
                  </a:lnTo>
                  <a:lnTo>
                    <a:pt x="1" y="67"/>
                  </a:lnTo>
                  <a:lnTo>
                    <a:pt x="1" y="731"/>
                  </a:lnTo>
                  <a:lnTo>
                    <a:pt x="1" y="748"/>
                  </a:lnTo>
                  <a:lnTo>
                    <a:pt x="17" y="781"/>
                  </a:lnTo>
                  <a:lnTo>
                    <a:pt x="34" y="798"/>
                  </a:lnTo>
                  <a:lnTo>
                    <a:pt x="101" y="798"/>
                  </a:lnTo>
                  <a:lnTo>
                    <a:pt x="117" y="781"/>
                  </a:lnTo>
                  <a:lnTo>
                    <a:pt x="117" y="748"/>
                  </a:lnTo>
                  <a:lnTo>
                    <a:pt x="134" y="731"/>
                  </a:lnTo>
                  <a:lnTo>
                    <a:pt x="134" y="249"/>
                  </a:lnTo>
                  <a:lnTo>
                    <a:pt x="283" y="482"/>
                  </a:lnTo>
                  <a:lnTo>
                    <a:pt x="317" y="499"/>
                  </a:lnTo>
                  <a:lnTo>
                    <a:pt x="367" y="499"/>
                  </a:lnTo>
                  <a:lnTo>
                    <a:pt x="383" y="482"/>
                  </a:lnTo>
                  <a:lnTo>
                    <a:pt x="549" y="249"/>
                  </a:lnTo>
                  <a:lnTo>
                    <a:pt x="549" y="748"/>
                  </a:lnTo>
                  <a:lnTo>
                    <a:pt x="566" y="765"/>
                  </a:lnTo>
                  <a:lnTo>
                    <a:pt x="566" y="781"/>
                  </a:lnTo>
                  <a:lnTo>
                    <a:pt x="599" y="798"/>
                  </a:lnTo>
                  <a:lnTo>
                    <a:pt x="616" y="815"/>
                  </a:lnTo>
                  <a:lnTo>
                    <a:pt x="666" y="781"/>
                  </a:lnTo>
                  <a:lnTo>
                    <a:pt x="682" y="748"/>
                  </a:lnTo>
                  <a:lnTo>
                    <a:pt x="682" y="67"/>
                  </a:lnTo>
                  <a:lnTo>
                    <a:pt x="666" y="17"/>
                  </a:lnTo>
                  <a:lnTo>
                    <a:pt x="616" y="0"/>
                  </a:lnTo>
                  <a:lnTo>
                    <a:pt x="583" y="0"/>
                  </a:lnTo>
                  <a:lnTo>
                    <a:pt x="566" y="33"/>
                  </a:lnTo>
                  <a:lnTo>
                    <a:pt x="333" y="333"/>
                  </a:lnTo>
                  <a:lnTo>
                    <a:pt x="117" y="33"/>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41"/>
            <p:cNvSpPr/>
            <p:nvPr/>
          </p:nvSpPr>
          <p:spPr>
            <a:xfrm>
              <a:off x="6060475" y="1928575"/>
              <a:ext cx="15825" cy="19550"/>
            </a:xfrm>
            <a:custGeom>
              <a:rect b="b" l="l" r="r" t="t"/>
              <a:pathLst>
                <a:path extrusionOk="0" h="782" w="633">
                  <a:moveTo>
                    <a:pt x="317" y="233"/>
                  </a:moveTo>
                  <a:lnTo>
                    <a:pt x="416" y="482"/>
                  </a:lnTo>
                  <a:lnTo>
                    <a:pt x="217" y="482"/>
                  </a:lnTo>
                  <a:lnTo>
                    <a:pt x="317" y="233"/>
                  </a:lnTo>
                  <a:close/>
                  <a:moveTo>
                    <a:pt x="317" y="0"/>
                  </a:moveTo>
                  <a:lnTo>
                    <a:pt x="283" y="17"/>
                  </a:lnTo>
                  <a:lnTo>
                    <a:pt x="250" y="33"/>
                  </a:lnTo>
                  <a:lnTo>
                    <a:pt x="1" y="715"/>
                  </a:lnTo>
                  <a:lnTo>
                    <a:pt x="1" y="748"/>
                  </a:lnTo>
                  <a:lnTo>
                    <a:pt x="51" y="781"/>
                  </a:lnTo>
                  <a:lnTo>
                    <a:pt x="101" y="781"/>
                  </a:lnTo>
                  <a:lnTo>
                    <a:pt x="117" y="748"/>
                  </a:lnTo>
                  <a:lnTo>
                    <a:pt x="184" y="599"/>
                  </a:lnTo>
                  <a:lnTo>
                    <a:pt x="450" y="599"/>
                  </a:lnTo>
                  <a:lnTo>
                    <a:pt x="516" y="748"/>
                  </a:lnTo>
                  <a:lnTo>
                    <a:pt x="533" y="781"/>
                  </a:lnTo>
                  <a:lnTo>
                    <a:pt x="599" y="781"/>
                  </a:lnTo>
                  <a:lnTo>
                    <a:pt x="633" y="748"/>
                  </a:lnTo>
                  <a:lnTo>
                    <a:pt x="633" y="715"/>
                  </a:lnTo>
                  <a:lnTo>
                    <a:pt x="383" y="33"/>
                  </a:lnTo>
                  <a:lnTo>
                    <a:pt x="350"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41"/>
            <p:cNvSpPr/>
            <p:nvPr/>
          </p:nvSpPr>
          <p:spPr>
            <a:xfrm>
              <a:off x="6079600" y="1928575"/>
              <a:ext cx="13725" cy="19550"/>
            </a:xfrm>
            <a:custGeom>
              <a:rect b="b" l="l" r="r" t="t"/>
              <a:pathLst>
                <a:path extrusionOk="0" h="782" w="549">
                  <a:moveTo>
                    <a:pt x="266" y="117"/>
                  </a:moveTo>
                  <a:lnTo>
                    <a:pt x="316" y="133"/>
                  </a:lnTo>
                  <a:lnTo>
                    <a:pt x="350" y="150"/>
                  </a:lnTo>
                  <a:lnTo>
                    <a:pt x="383" y="200"/>
                  </a:lnTo>
                  <a:lnTo>
                    <a:pt x="383" y="233"/>
                  </a:lnTo>
                  <a:lnTo>
                    <a:pt x="366" y="283"/>
                  </a:lnTo>
                  <a:lnTo>
                    <a:pt x="350" y="316"/>
                  </a:lnTo>
                  <a:lnTo>
                    <a:pt x="316" y="349"/>
                  </a:lnTo>
                  <a:lnTo>
                    <a:pt x="133" y="349"/>
                  </a:lnTo>
                  <a:lnTo>
                    <a:pt x="133" y="117"/>
                  </a:lnTo>
                  <a:close/>
                  <a:moveTo>
                    <a:pt x="67" y="0"/>
                  </a:moveTo>
                  <a:lnTo>
                    <a:pt x="17" y="17"/>
                  </a:lnTo>
                  <a:lnTo>
                    <a:pt x="0" y="67"/>
                  </a:lnTo>
                  <a:lnTo>
                    <a:pt x="0" y="715"/>
                  </a:lnTo>
                  <a:lnTo>
                    <a:pt x="0" y="748"/>
                  </a:lnTo>
                  <a:lnTo>
                    <a:pt x="17" y="765"/>
                  </a:lnTo>
                  <a:lnTo>
                    <a:pt x="34" y="781"/>
                  </a:lnTo>
                  <a:lnTo>
                    <a:pt x="67" y="781"/>
                  </a:lnTo>
                  <a:lnTo>
                    <a:pt x="117" y="765"/>
                  </a:lnTo>
                  <a:lnTo>
                    <a:pt x="133" y="715"/>
                  </a:lnTo>
                  <a:lnTo>
                    <a:pt x="133" y="482"/>
                  </a:lnTo>
                  <a:lnTo>
                    <a:pt x="266" y="482"/>
                  </a:lnTo>
                  <a:lnTo>
                    <a:pt x="333" y="499"/>
                  </a:lnTo>
                  <a:lnTo>
                    <a:pt x="366" y="532"/>
                  </a:lnTo>
                  <a:lnTo>
                    <a:pt x="366" y="582"/>
                  </a:lnTo>
                  <a:lnTo>
                    <a:pt x="383" y="648"/>
                  </a:lnTo>
                  <a:lnTo>
                    <a:pt x="399" y="715"/>
                  </a:lnTo>
                  <a:lnTo>
                    <a:pt x="433" y="765"/>
                  </a:lnTo>
                  <a:lnTo>
                    <a:pt x="482" y="781"/>
                  </a:lnTo>
                  <a:lnTo>
                    <a:pt x="499" y="781"/>
                  </a:lnTo>
                  <a:lnTo>
                    <a:pt x="532" y="748"/>
                  </a:lnTo>
                  <a:lnTo>
                    <a:pt x="549" y="698"/>
                  </a:lnTo>
                  <a:lnTo>
                    <a:pt x="532" y="665"/>
                  </a:lnTo>
                  <a:lnTo>
                    <a:pt x="499" y="665"/>
                  </a:lnTo>
                  <a:lnTo>
                    <a:pt x="499" y="599"/>
                  </a:lnTo>
                  <a:lnTo>
                    <a:pt x="482" y="532"/>
                  </a:lnTo>
                  <a:lnTo>
                    <a:pt x="466" y="466"/>
                  </a:lnTo>
                  <a:lnTo>
                    <a:pt x="416" y="432"/>
                  </a:lnTo>
                  <a:lnTo>
                    <a:pt x="466" y="399"/>
                  </a:lnTo>
                  <a:lnTo>
                    <a:pt x="482" y="349"/>
                  </a:lnTo>
                  <a:lnTo>
                    <a:pt x="499" y="299"/>
                  </a:lnTo>
                  <a:lnTo>
                    <a:pt x="516" y="249"/>
                  </a:lnTo>
                  <a:lnTo>
                    <a:pt x="482" y="150"/>
                  </a:lnTo>
                  <a:lnTo>
                    <a:pt x="433" y="67"/>
                  </a:lnTo>
                  <a:lnTo>
                    <a:pt x="366" y="17"/>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41"/>
            <p:cNvSpPr/>
            <p:nvPr/>
          </p:nvSpPr>
          <p:spPr>
            <a:xfrm>
              <a:off x="6097875" y="1928975"/>
              <a:ext cx="15000" cy="19550"/>
            </a:xfrm>
            <a:custGeom>
              <a:rect b="b" l="l" r="r" t="t"/>
              <a:pathLst>
                <a:path extrusionOk="0" h="782" w="600">
                  <a:moveTo>
                    <a:pt x="17" y="1"/>
                  </a:moveTo>
                  <a:lnTo>
                    <a:pt x="1" y="17"/>
                  </a:lnTo>
                  <a:lnTo>
                    <a:pt x="1" y="51"/>
                  </a:lnTo>
                  <a:lnTo>
                    <a:pt x="1" y="715"/>
                  </a:lnTo>
                  <a:lnTo>
                    <a:pt x="1" y="732"/>
                  </a:lnTo>
                  <a:lnTo>
                    <a:pt x="17" y="765"/>
                  </a:lnTo>
                  <a:lnTo>
                    <a:pt x="34" y="782"/>
                  </a:lnTo>
                  <a:lnTo>
                    <a:pt x="101" y="782"/>
                  </a:lnTo>
                  <a:lnTo>
                    <a:pt x="117" y="765"/>
                  </a:lnTo>
                  <a:lnTo>
                    <a:pt x="134" y="732"/>
                  </a:lnTo>
                  <a:lnTo>
                    <a:pt x="134" y="715"/>
                  </a:lnTo>
                  <a:lnTo>
                    <a:pt x="134" y="549"/>
                  </a:lnTo>
                  <a:lnTo>
                    <a:pt x="250" y="433"/>
                  </a:lnTo>
                  <a:lnTo>
                    <a:pt x="499" y="749"/>
                  </a:lnTo>
                  <a:lnTo>
                    <a:pt x="516" y="765"/>
                  </a:lnTo>
                  <a:lnTo>
                    <a:pt x="533" y="782"/>
                  </a:lnTo>
                  <a:lnTo>
                    <a:pt x="583" y="765"/>
                  </a:lnTo>
                  <a:lnTo>
                    <a:pt x="599" y="715"/>
                  </a:lnTo>
                  <a:lnTo>
                    <a:pt x="583" y="666"/>
                  </a:lnTo>
                  <a:lnTo>
                    <a:pt x="333" y="350"/>
                  </a:lnTo>
                  <a:lnTo>
                    <a:pt x="583" y="101"/>
                  </a:lnTo>
                  <a:lnTo>
                    <a:pt x="583" y="51"/>
                  </a:lnTo>
                  <a:lnTo>
                    <a:pt x="583" y="17"/>
                  </a:lnTo>
                  <a:lnTo>
                    <a:pt x="549" y="1"/>
                  </a:lnTo>
                  <a:lnTo>
                    <a:pt x="483" y="1"/>
                  </a:lnTo>
                  <a:lnTo>
                    <a:pt x="117" y="366"/>
                  </a:lnTo>
                  <a:lnTo>
                    <a:pt x="117" y="51"/>
                  </a:lnTo>
                  <a:lnTo>
                    <a:pt x="101"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41"/>
            <p:cNvSpPr/>
            <p:nvPr/>
          </p:nvSpPr>
          <p:spPr>
            <a:xfrm>
              <a:off x="6117825" y="1928575"/>
              <a:ext cx="12900" cy="19950"/>
            </a:xfrm>
            <a:custGeom>
              <a:rect b="b" l="l" r="r" t="t"/>
              <a:pathLst>
                <a:path extrusionOk="0" h="798" w="516">
                  <a:moveTo>
                    <a:pt x="67" y="0"/>
                  </a:moveTo>
                  <a:lnTo>
                    <a:pt x="17" y="17"/>
                  </a:lnTo>
                  <a:lnTo>
                    <a:pt x="1" y="67"/>
                  </a:lnTo>
                  <a:lnTo>
                    <a:pt x="1" y="731"/>
                  </a:lnTo>
                  <a:lnTo>
                    <a:pt x="1" y="748"/>
                  </a:lnTo>
                  <a:lnTo>
                    <a:pt x="17" y="765"/>
                  </a:lnTo>
                  <a:lnTo>
                    <a:pt x="34" y="781"/>
                  </a:lnTo>
                  <a:lnTo>
                    <a:pt x="50" y="798"/>
                  </a:lnTo>
                  <a:lnTo>
                    <a:pt x="449" y="798"/>
                  </a:lnTo>
                  <a:lnTo>
                    <a:pt x="483" y="781"/>
                  </a:lnTo>
                  <a:lnTo>
                    <a:pt x="516" y="731"/>
                  </a:lnTo>
                  <a:lnTo>
                    <a:pt x="499" y="715"/>
                  </a:lnTo>
                  <a:lnTo>
                    <a:pt x="483" y="682"/>
                  </a:lnTo>
                  <a:lnTo>
                    <a:pt x="466" y="682"/>
                  </a:lnTo>
                  <a:lnTo>
                    <a:pt x="449" y="665"/>
                  </a:lnTo>
                  <a:lnTo>
                    <a:pt x="134" y="665"/>
                  </a:lnTo>
                  <a:lnTo>
                    <a:pt x="134" y="466"/>
                  </a:lnTo>
                  <a:lnTo>
                    <a:pt x="400" y="466"/>
                  </a:lnTo>
                  <a:lnTo>
                    <a:pt x="433" y="449"/>
                  </a:lnTo>
                  <a:lnTo>
                    <a:pt x="449" y="449"/>
                  </a:lnTo>
                  <a:lnTo>
                    <a:pt x="466" y="416"/>
                  </a:lnTo>
                  <a:lnTo>
                    <a:pt x="466" y="399"/>
                  </a:lnTo>
                  <a:lnTo>
                    <a:pt x="466" y="366"/>
                  </a:lnTo>
                  <a:lnTo>
                    <a:pt x="449" y="349"/>
                  </a:lnTo>
                  <a:lnTo>
                    <a:pt x="433" y="333"/>
                  </a:lnTo>
                  <a:lnTo>
                    <a:pt x="134" y="333"/>
                  </a:lnTo>
                  <a:lnTo>
                    <a:pt x="134" y="133"/>
                  </a:lnTo>
                  <a:lnTo>
                    <a:pt x="433" y="133"/>
                  </a:lnTo>
                  <a:lnTo>
                    <a:pt x="483" y="117"/>
                  </a:lnTo>
                  <a:lnTo>
                    <a:pt x="499" y="67"/>
                  </a:lnTo>
                  <a:lnTo>
                    <a:pt x="499" y="33"/>
                  </a:lnTo>
                  <a:lnTo>
                    <a:pt x="483" y="17"/>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41"/>
            <p:cNvSpPr/>
            <p:nvPr/>
          </p:nvSpPr>
          <p:spPr>
            <a:xfrm>
              <a:off x="6133625" y="1928575"/>
              <a:ext cx="14975" cy="19550"/>
            </a:xfrm>
            <a:custGeom>
              <a:rect b="b" l="l" r="r" t="t"/>
              <a:pathLst>
                <a:path extrusionOk="0" h="782" w="599">
                  <a:moveTo>
                    <a:pt x="50" y="0"/>
                  </a:moveTo>
                  <a:lnTo>
                    <a:pt x="17" y="17"/>
                  </a:lnTo>
                  <a:lnTo>
                    <a:pt x="0" y="67"/>
                  </a:lnTo>
                  <a:lnTo>
                    <a:pt x="17" y="100"/>
                  </a:lnTo>
                  <a:lnTo>
                    <a:pt x="50" y="117"/>
                  </a:lnTo>
                  <a:lnTo>
                    <a:pt x="233" y="117"/>
                  </a:lnTo>
                  <a:lnTo>
                    <a:pt x="233" y="731"/>
                  </a:lnTo>
                  <a:lnTo>
                    <a:pt x="233" y="748"/>
                  </a:lnTo>
                  <a:lnTo>
                    <a:pt x="250" y="765"/>
                  </a:lnTo>
                  <a:lnTo>
                    <a:pt x="266" y="781"/>
                  </a:lnTo>
                  <a:lnTo>
                    <a:pt x="299" y="781"/>
                  </a:lnTo>
                  <a:lnTo>
                    <a:pt x="333" y="765"/>
                  </a:lnTo>
                  <a:lnTo>
                    <a:pt x="349" y="731"/>
                  </a:lnTo>
                  <a:lnTo>
                    <a:pt x="349" y="117"/>
                  </a:lnTo>
                  <a:lnTo>
                    <a:pt x="565" y="117"/>
                  </a:lnTo>
                  <a:lnTo>
                    <a:pt x="582" y="100"/>
                  </a:lnTo>
                  <a:lnTo>
                    <a:pt x="599" y="83"/>
                  </a:lnTo>
                  <a:lnTo>
                    <a:pt x="599" y="67"/>
                  </a:lnTo>
                  <a:lnTo>
                    <a:pt x="582" y="17"/>
                  </a:lnTo>
                  <a:lnTo>
                    <a:pt x="5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41"/>
            <p:cNvSpPr/>
            <p:nvPr/>
          </p:nvSpPr>
          <p:spPr>
            <a:xfrm>
              <a:off x="5798700" y="1928575"/>
              <a:ext cx="12500" cy="19950"/>
            </a:xfrm>
            <a:custGeom>
              <a:rect b="b" l="l" r="r" t="t"/>
              <a:pathLst>
                <a:path extrusionOk="0" h="798" w="500">
                  <a:moveTo>
                    <a:pt x="333" y="133"/>
                  </a:moveTo>
                  <a:lnTo>
                    <a:pt x="366" y="150"/>
                  </a:lnTo>
                  <a:lnTo>
                    <a:pt x="400" y="183"/>
                  </a:lnTo>
                  <a:lnTo>
                    <a:pt x="416" y="233"/>
                  </a:lnTo>
                  <a:lnTo>
                    <a:pt x="416" y="266"/>
                  </a:lnTo>
                  <a:lnTo>
                    <a:pt x="383" y="316"/>
                  </a:lnTo>
                  <a:lnTo>
                    <a:pt x="350" y="349"/>
                  </a:lnTo>
                  <a:lnTo>
                    <a:pt x="316" y="366"/>
                  </a:lnTo>
                  <a:lnTo>
                    <a:pt x="267" y="349"/>
                  </a:lnTo>
                  <a:lnTo>
                    <a:pt x="134" y="349"/>
                  </a:lnTo>
                  <a:lnTo>
                    <a:pt x="134" y="133"/>
                  </a:lnTo>
                  <a:close/>
                  <a:moveTo>
                    <a:pt x="34" y="0"/>
                  </a:moveTo>
                  <a:lnTo>
                    <a:pt x="17" y="17"/>
                  </a:lnTo>
                  <a:lnTo>
                    <a:pt x="1" y="33"/>
                  </a:lnTo>
                  <a:lnTo>
                    <a:pt x="1" y="67"/>
                  </a:lnTo>
                  <a:lnTo>
                    <a:pt x="1" y="731"/>
                  </a:lnTo>
                  <a:lnTo>
                    <a:pt x="1" y="748"/>
                  </a:lnTo>
                  <a:lnTo>
                    <a:pt x="17" y="765"/>
                  </a:lnTo>
                  <a:lnTo>
                    <a:pt x="34" y="781"/>
                  </a:lnTo>
                  <a:lnTo>
                    <a:pt x="67" y="798"/>
                  </a:lnTo>
                  <a:lnTo>
                    <a:pt x="84" y="781"/>
                  </a:lnTo>
                  <a:lnTo>
                    <a:pt x="100" y="765"/>
                  </a:lnTo>
                  <a:lnTo>
                    <a:pt x="117" y="748"/>
                  </a:lnTo>
                  <a:lnTo>
                    <a:pt x="134" y="731"/>
                  </a:lnTo>
                  <a:lnTo>
                    <a:pt x="134" y="482"/>
                  </a:lnTo>
                  <a:lnTo>
                    <a:pt x="267" y="482"/>
                  </a:lnTo>
                  <a:lnTo>
                    <a:pt x="366" y="466"/>
                  </a:lnTo>
                  <a:lnTo>
                    <a:pt x="433" y="416"/>
                  </a:lnTo>
                  <a:lnTo>
                    <a:pt x="483" y="333"/>
                  </a:lnTo>
                  <a:lnTo>
                    <a:pt x="499" y="249"/>
                  </a:lnTo>
                  <a:lnTo>
                    <a:pt x="483" y="150"/>
                  </a:lnTo>
                  <a:lnTo>
                    <a:pt x="433" y="67"/>
                  </a:lnTo>
                  <a:lnTo>
                    <a:pt x="366"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41"/>
            <p:cNvSpPr/>
            <p:nvPr/>
          </p:nvSpPr>
          <p:spPr>
            <a:xfrm>
              <a:off x="5814900" y="1928575"/>
              <a:ext cx="13325" cy="19950"/>
            </a:xfrm>
            <a:custGeom>
              <a:rect b="b" l="l" r="r" t="t"/>
              <a:pathLst>
                <a:path extrusionOk="0" h="798" w="533">
                  <a:moveTo>
                    <a:pt x="267" y="117"/>
                  </a:moveTo>
                  <a:lnTo>
                    <a:pt x="317" y="133"/>
                  </a:lnTo>
                  <a:lnTo>
                    <a:pt x="350" y="166"/>
                  </a:lnTo>
                  <a:lnTo>
                    <a:pt x="366" y="200"/>
                  </a:lnTo>
                  <a:lnTo>
                    <a:pt x="383" y="233"/>
                  </a:lnTo>
                  <a:lnTo>
                    <a:pt x="366" y="283"/>
                  </a:lnTo>
                  <a:lnTo>
                    <a:pt x="350" y="316"/>
                  </a:lnTo>
                  <a:lnTo>
                    <a:pt x="300" y="349"/>
                  </a:lnTo>
                  <a:lnTo>
                    <a:pt x="117" y="349"/>
                  </a:lnTo>
                  <a:lnTo>
                    <a:pt x="117" y="117"/>
                  </a:lnTo>
                  <a:close/>
                  <a:moveTo>
                    <a:pt x="51" y="0"/>
                  </a:moveTo>
                  <a:lnTo>
                    <a:pt x="17" y="17"/>
                  </a:lnTo>
                  <a:lnTo>
                    <a:pt x="1" y="67"/>
                  </a:lnTo>
                  <a:lnTo>
                    <a:pt x="1" y="715"/>
                  </a:lnTo>
                  <a:lnTo>
                    <a:pt x="1" y="748"/>
                  </a:lnTo>
                  <a:lnTo>
                    <a:pt x="17" y="765"/>
                  </a:lnTo>
                  <a:lnTo>
                    <a:pt x="34" y="781"/>
                  </a:lnTo>
                  <a:lnTo>
                    <a:pt x="51" y="798"/>
                  </a:lnTo>
                  <a:lnTo>
                    <a:pt x="67" y="798"/>
                  </a:lnTo>
                  <a:lnTo>
                    <a:pt x="101" y="781"/>
                  </a:lnTo>
                  <a:lnTo>
                    <a:pt x="117" y="765"/>
                  </a:lnTo>
                  <a:lnTo>
                    <a:pt x="117" y="748"/>
                  </a:lnTo>
                  <a:lnTo>
                    <a:pt x="117" y="715"/>
                  </a:lnTo>
                  <a:lnTo>
                    <a:pt x="117" y="482"/>
                  </a:lnTo>
                  <a:lnTo>
                    <a:pt x="250" y="482"/>
                  </a:lnTo>
                  <a:lnTo>
                    <a:pt x="317" y="499"/>
                  </a:lnTo>
                  <a:lnTo>
                    <a:pt x="350" y="532"/>
                  </a:lnTo>
                  <a:lnTo>
                    <a:pt x="366" y="582"/>
                  </a:lnTo>
                  <a:lnTo>
                    <a:pt x="366" y="648"/>
                  </a:lnTo>
                  <a:lnTo>
                    <a:pt x="400" y="715"/>
                  </a:lnTo>
                  <a:lnTo>
                    <a:pt x="433" y="765"/>
                  </a:lnTo>
                  <a:lnTo>
                    <a:pt x="466" y="781"/>
                  </a:lnTo>
                  <a:lnTo>
                    <a:pt x="499" y="781"/>
                  </a:lnTo>
                  <a:lnTo>
                    <a:pt x="533" y="748"/>
                  </a:lnTo>
                  <a:lnTo>
                    <a:pt x="533" y="698"/>
                  </a:lnTo>
                  <a:lnTo>
                    <a:pt x="516" y="665"/>
                  </a:lnTo>
                  <a:lnTo>
                    <a:pt x="499" y="648"/>
                  </a:lnTo>
                  <a:lnTo>
                    <a:pt x="499" y="582"/>
                  </a:lnTo>
                  <a:lnTo>
                    <a:pt x="483" y="532"/>
                  </a:lnTo>
                  <a:lnTo>
                    <a:pt x="450" y="466"/>
                  </a:lnTo>
                  <a:lnTo>
                    <a:pt x="416" y="432"/>
                  </a:lnTo>
                  <a:lnTo>
                    <a:pt x="450" y="382"/>
                  </a:lnTo>
                  <a:lnTo>
                    <a:pt x="483" y="349"/>
                  </a:lnTo>
                  <a:lnTo>
                    <a:pt x="499" y="299"/>
                  </a:lnTo>
                  <a:lnTo>
                    <a:pt x="499" y="233"/>
                  </a:lnTo>
                  <a:lnTo>
                    <a:pt x="483" y="150"/>
                  </a:lnTo>
                  <a:lnTo>
                    <a:pt x="433" y="67"/>
                  </a:lnTo>
                  <a:lnTo>
                    <a:pt x="350"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41"/>
            <p:cNvSpPr/>
            <p:nvPr/>
          </p:nvSpPr>
          <p:spPr>
            <a:xfrm>
              <a:off x="5833200" y="1928575"/>
              <a:ext cx="2925" cy="20375"/>
            </a:xfrm>
            <a:custGeom>
              <a:rect b="b" l="l" r="r" t="t"/>
              <a:pathLst>
                <a:path extrusionOk="0" h="815" w="117">
                  <a:moveTo>
                    <a:pt x="50" y="0"/>
                  </a:moveTo>
                  <a:lnTo>
                    <a:pt x="17" y="17"/>
                  </a:lnTo>
                  <a:lnTo>
                    <a:pt x="0" y="67"/>
                  </a:lnTo>
                  <a:lnTo>
                    <a:pt x="0" y="748"/>
                  </a:lnTo>
                  <a:lnTo>
                    <a:pt x="17" y="798"/>
                  </a:lnTo>
                  <a:lnTo>
                    <a:pt x="67" y="815"/>
                  </a:lnTo>
                  <a:lnTo>
                    <a:pt x="83" y="798"/>
                  </a:lnTo>
                  <a:lnTo>
                    <a:pt x="100" y="781"/>
                  </a:lnTo>
                  <a:lnTo>
                    <a:pt x="117" y="765"/>
                  </a:lnTo>
                  <a:lnTo>
                    <a:pt x="117" y="748"/>
                  </a:lnTo>
                  <a:lnTo>
                    <a:pt x="117" y="67"/>
                  </a:lnTo>
                  <a:lnTo>
                    <a:pt x="117" y="33"/>
                  </a:lnTo>
                  <a:lnTo>
                    <a:pt x="100" y="17"/>
                  </a:lnTo>
                  <a:lnTo>
                    <a:pt x="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41"/>
            <p:cNvSpPr/>
            <p:nvPr/>
          </p:nvSpPr>
          <p:spPr>
            <a:xfrm>
              <a:off x="5840675" y="1927725"/>
              <a:ext cx="17900" cy="20400"/>
            </a:xfrm>
            <a:custGeom>
              <a:rect b="b" l="l" r="r" t="t"/>
              <a:pathLst>
                <a:path extrusionOk="0" h="816" w="716">
                  <a:moveTo>
                    <a:pt x="416" y="1"/>
                  </a:moveTo>
                  <a:lnTo>
                    <a:pt x="333" y="18"/>
                  </a:lnTo>
                  <a:lnTo>
                    <a:pt x="250" y="34"/>
                  </a:lnTo>
                  <a:lnTo>
                    <a:pt x="183" y="67"/>
                  </a:lnTo>
                  <a:lnTo>
                    <a:pt x="133" y="117"/>
                  </a:lnTo>
                  <a:lnTo>
                    <a:pt x="67" y="184"/>
                  </a:lnTo>
                  <a:lnTo>
                    <a:pt x="34" y="250"/>
                  </a:lnTo>
                  <a:lnTo>
                    <a:pt x="17" y="333"/>
                  </a:lnTo>
                  <a:lnTo>
                    <a:pt x="0" y="416"/>
                  </a:lnTo>
                  <a:lnTo>
                    <a:pt x="17" y="500"/>
                  </a:lnTo>
                  <a:lnTo>
                    <a:pt x="34" y="566"/>
                  </a:lnTo>
                  <a:lnTo>
                    <a:pt x="67" y="649"/>
                  </a:lnTo>
                  <a:lnTo>
                    <a:pt x="117" y="699"/>
                  </a:lnTo>
                  <a:lnTo>
                    <a:pt x="183" y="749"/>
                  </a:lnTo>
                  <a:lnTo>
                    <a:pt x="250" y="799"/>
                  </a:lnTo>
                  <a:lnTo>
                    <a:pt x="333" y="815"/>
                  </a:lnTo>
                  <a:lnTo>
                    <a:pt x="482" y="815"/>
                  </a:lnTo>
                  <a:lnTo>
                    <a:pt x="549" y="799"/>
                  </a:lnTo>
                  <a:lnTo>
                    <a:pt x="615" y="765"/>
                  </a:lnTo>
                  <a:lnTo>
                    <a:pt x="682" y="732"/>
                  </a:lnTo>
                  <a:lnTo>
                    <a:pt x="698" y="716"/>
                  </a:lnTo>
                  <a:lnTo>
                    <a:pt x="715" y="699"/>
                  </a:lnTo>
                  <a:lnTo>
                    <a:pt x="715" y="666"/>
                  </a:lnTo>
                  <a:lnTo>
                    <a:pt x="715" y="649"/>
                  </a:lnTo>
                  <a:lnTo>
                    <a:pt x="698" y="633"/>
                  </a:lnTo>
                  <a:lnTo>
                    <a:pt x="665" y="616"/>
                  </a:lnTo>
                  <a:lnTo>
                    <a:pt x="615" y="616"/>
                  </a:lnTo>
                  <a:lnTo>
                    <a:pt x="599" y="633"/>
                  </a:lnTo>
                  <a:lnTo>
                    <a:pt x="516" y="682"/>
                  </a:lnTo>
                  <a:lnTo>
                    <a:pt x="416" y="699"/>
                  </a:lnTo>
                  <a:lnTo>
                    <a:pt x="366" y="682"/>
                  </a:lnTo>
                  <a:lnTo>
                    <a:pt x="300" y="666"/>
                  </a:lnTo>
                  <a:lnTo>
                    <a:pt x="250" y="649"/>
                  </a:lnTo>
                  <a:lnTo>
                    <a:pt x="216" y="616"/>
                  </a:lnTo>
                  <a:lnTo>
                    <a:pt x="183" y="566"/>
                  </a:lnTo>
                  <a:lnTo>
                    <a:pt x="150" y="516"/>
                  </a:lnTo>
                  <a:lnTo>
                    <a:pt x="133" y="466"/>
                  </a:lnTo>
                  <a:lnTo>
                    <a:pt x="133" y="416"/>
                  </a:lnTo>
                  <a:lnTo>
                    <a:pt x="133" y="367"/>
                  </a:lnTo>
                  <a:lnTo>
                    <a:pt x="150" y="300"/>
                  </a:lnTo>
                  <a:lnTo>
                    <a:pt x="183" y="250"/>
                  </a:lnTo>
                  <a:lnTo>
                    <a:pt x="216" y="217"/>
                  </a:lnTo>
                  <a:lnTo>
                    <a:pt x="250" y="184"/>
                  </a:lnTo>
                  <a:lnTo>
                    <a:pt x="300" y="151"/>
                  </a:lnTo>
                  <a:lnTo>
                    <a:pt x="366" y="134"/>
                  </a:lnTo>
                  <a:lnTo>
                    <a:pt x="416" y="134"/>
                  </a:lnTo>
                  <a:lnTo>
                    <a:pt x="516" y="151"/>
                  </a:lnTo>
                  <a:lnTo>
                    <a:pt x="599" y="200"/>
                  </a:lnTo>
                  <a:lnTo>
                    <a:pt x="615" y="200"/>
                  </a:lnTo>
                  <a:lnTo>
                    <a:pt x="649" y="217"/>
                  </a:lnTo>
                  <a:lnTo>
                    <a:pt x="665" y="200"/>
                  </a:lnTo>
                  <a:lnTo>
                    <a:pt x="682" y="184"/>
                  </a:lnTo>
                  <a:lnTo>
                    <a:pt x="698" y="134"/>
                  </a:lnTo>
                  <a:lnTo>
                    <a:pt x="682" y="101"/>
                  </a:lnTo>
                  <a:lnTo>
                    <a:pt x="615" y="51"/>
                  </a:lnTo>
                  <a:lnTo>
                    <a:pt x="549" y="34"/>
                  </a:lnTo>
                  <a:lnTo>
                    <a:pt x="482"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41"/>
            <p:cNvSpPr/>
            <p:nvPr/>
          </p:nvSpPr>
          <p:spPr>
            <a:xfrm>
              <a:off x="5863525" y="1928575"/>
              <a:ext cx="3350" cy="20375"/>
            </a:xfrm>
            <a:custGeom>
              <a:rect b="b" l="l" r="r" t="t"/>
              <a:pathLst>
                <a:path extrusionOk="0" h="815" w="134">
                  <a:moveTo>
                    <a:pt x="67" y="0"/>
                  </a:moveTo>
                  <a:lnTo>
                    <a:pt x="17" y="17"/>
                  </a:lnTo>
                  <a:lnTo>
                    <a:pt x="0" y="67"/>
                  </a:lnTo>
                  <a:lnTo>
                    <a:pt x="0" y="748"/>
                  </a:lnTo>
                  <a:lnTo>
                    <a:pt x="17" y="798"/>
                  </a:lnTo>
                  <a:lnTo>
                    <a:pt x="67" y="815"/>
                  </a:lnTo>
                  <a:lnTo>
                    <a:pt x="84" y="798"/>
                  </a:lnTo>
                  <a:lnTo>
                    <a:pt x="117" y="781"/>
                  </a:lnTo>
                  <a:lnTo>
                    <a:pt x="117" y="765"/>
                  </a:lnTo>
                  <a:lnTo>
                    <a:pt x="133" y="748"/>
                  </a:lnTo>
                  <a:lnTo>
                    <a:pt x="133" y="67"/>
                  </a:lnTo>
                  <a:lnTo>
                    <a:pt x="117" y="33"/>
                  </a:lnTo>
                  <a:lnTo>
                    <a:pt x="117" y="17"/>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41"/>
            <p:cNvSpPr/>
            <p:nvPr/>
          </p:nvSpPr>
          <p:spPr>
            <a:xfrm>
              <a:off x="5872250" y="1928575"/>
              <a:ext cx="14975" cy="19550"/>
            </a:xfrm>
            <a:custGeom>
              <a:rect b="b" l="l" r="r" t="t"/>
              <a:pathLst>
                <a:path extrusionOk="0" h="782" w="599">
                  <a:moveTo>
                    <a:pt x="67" y="0"/>
                  </a:moveTo>
                  <a:lnTo>
                    <a:pt x="17" y="17"/>
                  </a:lnTo>
                  <a:lnTo>
                    <a:pt x="1" y="33"/>
                  </a:lnTo>
                  <a:lnTo>
                    <a:pt x="1" y="67"/>
                  </a:lnTo>
                  <a:lnTo>
                    <a:pt x="1" y="731"/>
                  </a:lnTo>
                  <a:lnTo>
                    <a:pt x="1" y="748"/>
                  </a:lnTo>
                  <a:lnTo>
                    <a:pt x="17" y="765"/>
                  </a:lnTo>
                  <a:lnTo>
                    <a:pt x="34" y="781"/>
                  </a:lnTo>
                  <a:lnTo>
                    <a:pt x="50" y="781"/>
                  </a:lnTo>
                  <a:lnTo>
                    <a:pt x="100" y="765"/>
                  </a:lnTo>
                  <a:lnTo>
                    <a:pt x="117" y="731"/>
                  </a:lnTo>
                  <a:lnTo>
                    <a:pt x="134" y="266"/>
                  </a:lnTo>
                  <a:lnTo>
                    <a:pt x="483" y="765"/>
                  </a:lnTo>
                  <a:lnTo>
                    <a:pt x="516" y="781"/>
                  </a:lnTo>
                  <a:lnTo>
                    <a:pt x="532" y="781"/>
                  </a:lnTo>
                  <a:lnTo>
                    <a:pt x="582" y="765"/>
                  </a:lnTo>
                  <a:lnTo>
                    <a:pt x="599" y="731"/>
                  </a:lnTo>
                  <a:lnTo>
                    <a:pt x="599" y="67"/>
                  </a:lnTo>
                  <a:lnTo>
                    <a:pt x="582" y="17"/>
                  </a:lnTo>
                  <a:lnTo>
                    <a:pt x="532" y="0"/>
                  </a:lnTo>
                  <a:lnTo>
                    <a:pt x="499" y="17"/>
                  </a:lnTo>
                  <a:lnTo>
                    <a:pt x="483" y="67"/>
                  </a:lnTo>
                  <a:lnTo>
                    <a:pt x="483" y="532"/>
                  </a:lnTo>
                  <a:lnTo>
                    <a:pt x="100" y="33"/>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41"/>
            <p:cNvSpPr/>
            <p:nvPr/>
          </p:nvSpPr>
          <p:spPr>
            <a:xfrm>
              <a:off x="5891775" y="1927725"/>
              <a:ext cx="17475" cy="20400"/>
            </a:xfrm>
            <a:custGeom>
              <a:rect b="b" l="l" r="r" t="t"/>
              <a:pathLst>
                <a:path extrusionOk="0" h="816" w="699">
                  <a:moveTo>
                    <a:pt x="416" y="1"/>
                  </a:moveTo>
                  <a:lnTo>
                    <a:pt x="333" y="18"/>
                  </a:lnTo>
                  <a:lnTo>
                    <a:pt x="250" y="34"/>
                  </a:lnTo>
                  <a:lnTo>
                    <a:pt x="184" y="67"/>
                  </a:lnTo>
                  <a:lnTo>
                    <a:pt x="117" y="117"/>
                  </a:lnTo>
                  <a:lnTo>
                    <a:pt x="67" y="184"/>
                  </a:lnTo>
                  <a:lnTo>
                    <a:pt x="34" y="250"/>
                  </a:lnTo>
                  <a:lnTo>
                    <a:pt x="1" y="333"/>
                  </a:lnTo>
                  <a:lnTo>
                    <a:pt x="1" y="416"/>
                  </a:lnTo>
                  <a:lnTo>
                    <a:pt x="1" y="483"/>
                  </a:lnTo>
                  <a:lnTo>
                    <a:pt x="17" y="549"/>
                  </a:lnTo>
                  <a:lnTo>
                    <a:pt x="51" y="616"/>
                  </a:lnTo>
                  <a:lnTo>
                    <a:pt x="84" y="666"/>
                  </a:lnTo>
                  <a:lnTo>
                    <a:pt x="150" y="732"/>
                  </a:lnTo>
                  <a:lnTo>
                    <a:pt x="217" y="765"/>
                  </a:lnTo>
                  <a:lnTo>
                    <a:pt x="300" y="799"/>
                  </a:lnTo>
                  <a:lnTo>
                    <a:pt x="366" y="815"/>
                  </a:lnTo>
                  <a:lnTo>
                    <a:pt x="450" y="815"/>
                  </a:lnTo>
                  <a:lnTo>
                    <a:pt x="533" y="799"/>
                  </a:lnTo>
                  <a:lnTo>
                    <a:pt x="599" y="765"/>
                  </a:lnTo>
                  <a:lnTo>
                    <a:pt x="682" y="732"/>
                  </a:lnTo>
                  <a:lnTo>
                    <a:pt x="699" y="699"/>
                  </a:lnTo>
                  <a:lnTo>
                    <a:pt x="699" y="682"/>
                  </a:lnTo>
                  <a:lnTo>
                    <a:pt x="699" y="433"/>
                  </a:lnTo>
                  <a:lnTo>
                    <a:pt x="699" y="400"/>
                  </a:lnTo>
                  <a:lnTo>
                    <a:pt x="682" y="383"/>
                  </a:lnTo>
                  <a:lnTo>
                    <a:pt x="649" y="367"/>
                  </a:lnTo>
                  <a:lnTo>
                    <a:pt x="383" y="367"/>
                  </a:lnTo>
                  <a:lnTo>
                    <a:pt x="366" y="383"/>
                  </a:lnTo>
                  <a:lnTo>
                    <a:pt x="350" y="400"/>
                  </a:lnTo>
                  <a:lnTo>
                    <a:pt x="333" y="433"/>
                  </a:lnTo>
                  <a:lnTo>
                    <a:pt x="366" y="483"/>
                  </a:lnTo>
                  <a:lnTo>
                    <a:pt x="400" y="500"/>
                  </a:lnTo>
                  <a:lnTo>
                    <a:pt x="566" y="500"/>
                  </a:lnTo>
                  <a:lnTo>
                    <a:pt x="566" y="649"/>
                  </a:lnTo>
                  <a:lnTo>
                    <a:pt x="499" y="682"/>
                  </a:lnTo>
                  <a:lnTo>
                    <a:pt x="416" y="699"/>
                  </a:lnTo>
                  <a:lnTo>
                    <a:pt x="350" y="682"/>
                  </a:lnTo>
                  <a:lnTo>
                    <a:pt x="300" y="666"/>
                  </a:lnTo>
                  <a:lnTo>
                    <a:pt x="250" y="649"/>
                  </a:lnTo>
                  <a:lnTo>
                    <a:pt x="200" y="616"/>
                  </a:lnTo>
                  <a:lnTo>
                    <a:pt x="200" y="599"/>
                  </a:lnTo>
                  <a:lnTo>
                    <a:pt x="167" y="566"/>
                  </a:lnTo>
                  <a:lnTo>
                    <a:pt x="134" y="516"/>
                  </a:lnTo>
                  <a:lnTo>
                    <a:pt x="134" y="466"/>
                  </a:lnTo>
                  <a:lnTo>
                    <a:pt x="117" y="416"/>
                  </a:lnTo>
                  <a:lnTo>
                    <a:pt x="134" y="350"/>
                  </a:lnTo>
                  <a:lnTo>
                    <a:pt x="150" y="300"/>
                  </a:lnTo>
                  <a:lnTo>
                    <a:pt x="167" y="267"/>
                  </a:lnTo>
                  <a:lnTo>
                    <a:pt x="200" y="217"/>
                  </a:lnTo>
                  <a:lnTo>
                    <a:pt x="250" y="184"/>
                  </a:lnTo>
                  <a:lnTo>
                    <a:pt x="300" y="151"/>
                  </a:lnTo>
                  <a:lnTo>
                    <a:pt x="350" y="134"/>
                  </a:lnTo>
                  <a:lnTo>
                    <a:pt x="416" y="134"/>
                  </a:lnTo>
                  <a:lnTo>
                    <a:pt x="499" y="151"/>
                  </a:lnTo>
                  <a:lnTo>
                    <a:pt x="582" y="200"/>
                  </a:lnTo>
                  <a:lnTo>
                    <a:pt x="616" y="217"/>
                  </a:lnTo>
                  <a:lnTo>
                    <a:pt x="666" y="217"/>
                  </a:lnTo>
                  <a:lnTo>
                    <a:pt x="682" y="200"/>
                  </a:lnTo>
                  <a:lnTo>
                    <a:pt x="699" y="184"/>
                  </a:lnTo>
                  <a:lnTo>
                    <a:pt x="699" y="151"/>
                  </a:lnTo>
                  <a:lnTo>
                    <a:pt x="699" y="134"/>
                  </a:lnTo>
                  <a:lnTo>
                    <a:pt x="682" y="117"/>
                  </a:lnTo>
                  <a:lnTo>
                    <a:pt x="666" y="101"/>
                  </a:lnTo>
                  <a:lnTo>
                    <a:pt x="616" y="51"/>
                  </a:lnTo>
                  <a:lnTo>
                    <a:pt x="549" y="34"/>
                  </a:lnTo>
                  <a:lnTo>
                    <a:pt x="483"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41"/>
            <p:cNvSpPr/>
            <p:nvPr/>
          </p:nvSpPr>
          <p:spPr>
            <a:xfrm>
              <a:off x="4316100" y="1834650"/>
              <a:ext cx="2399700" cy="37425"/>
            </a:xfrm>
            <a:custGeom>
              <a:rect b="b" l="l" r="r" t="t"/>
              <a:pathLst>
                <a:path extrusionOk="0" h="1497" w="95988">
                  <a:moveTo>
                    <a:pt x="1" y="1"/>
                  </a:moveTo>
                  <a:lnTo>
                    <a:pt x="1" y="1497"/>
                  </a:lnTo>
                  <a:lnTo>
                    <a:pt x="95987" y="1497"/>
                  </a:lnTo>
                  <a:lnTo>
                    <a:pt x="959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41"/>
            <p:cNvSpPr/>
            <p:nvPr/>
          </p:nvSpPr>
          <p:spPr>
            <a:xfrm>
              <a:off x="4327325" y="1844225"/>
              <a:ext cx="18725" cy="18725"/>
            </a:xfrm>
            <a:custGeom>
              <a:rect b="b" l="l" r="r" t="t"/>
              <a:pathLst>
                <a:path extrusionOk="0" h="749" w="749">
                  <a:moveTo>
                    <a:pt x="299" y="0"/>
                  </a:moveTo>
                  <a:lnTo>
                    <a:pt x="233" y="17"/>
                  </a:lnTo>
                  <a:lnTo>
                    <a:pt x="166" y="67"/>
                  </a:lnTo>
                  <a:lnTo>
                    <a:pt x="117" y="100"/>
                  </a:lnTo>
                  <a:lnTo>
                    <a:pt x="67" y="166"/>
                  </a:lnTo>
                  <a:lnTo>
                    <a:pt x="34" y="216"/>
                  </a:lnTo>
                  <a:lnTo>
                    <a:pt x="17" y="299"/>
                  </a:lnTo>
                  <a:lnTo>
                    <a:pt x="0" y="366"/>
                  </a:lnTo>
                  <a:lnTo>
                    <a:pt x="17" y="449"/>
                  </a:lnTo>
                  <a:lnTo>
                    <a:pt x="34" y="515"/>
                  </a:lnTo>
                  <a:lnTo>
                    <a:pt x="67" y="582"/>
                  </a:lnTo>
                  <a:lnTo>
                    <a:pt x="117" y="632"/>
                  </a:lnTo>
                  <a:lnTo>
                    <a:pt x="166" y="682"/>
                  </a:lnTo>
                  <a:lnTo>
                    <a:pt x="233" y="715"/>
                  </a:lnTo>
                  <a:lnTo>
                    <a:pt x="299" y="731"/>
                  </a:lnTo>
                  <a:lnTo>
                    <a:pt x="366" y="748"/>
                  </a:lnTo>
                  <a:lnTo>
                    <a:pt x="449" y="731"/>
                  </a:lnTo>
                  <a:lnTo>
                    <a:pt x="516" y="715"/>
                  </a:lnTo>
                  <a:lnTo>
                    <a:pt x="582" y="682"/>
                  </a:lnTo>
                  <a:lnTo>
                    <a:pt x="632" y="632"/>
                  </a:lnTo>
                  <a:lnTo>
                    <a:pt x="682" y="582"/>
                  </a:lnTo>
                  <a:lnTo>
                    <a:pt x="715" y="515"/>
                  </a:lnTo>
                  <a:lnTo>
                    <a:pt x="732" y="449"/>
                  </a:lnTo>
                  <a:lnTo>
                    <a:pt x="748" y="366"/>
                  </a:lnTo>
                  <a:lnTo>
                    <a:pt x="748" y="299"/>
                  </a:lnTo>
                  <a:lnTo>
                    <a:pt x="715" y="233"/>
                  </a:lnTo>
                  <a:lnTo>
                    <a:pt x="682" y="166"/>
                  </a:lnTo>
                  <a:lnTo>
                    <a:pt x="649" y="116"/>
                  </a:lnTo>
                  <a:lnTo>
                    <a:pt x="582" y="67"/>
                  </a:lnTo>
                  <a:lnTo>
                    <a:pt x="532" y="33"/>
                  </a:lnTo>
                  <a:lnTo>
                    <a:pt x="44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41"/>
            <p:cNvSpPr/>
            <p:nvPr/>
          </p:nvSpPr>
          <p:spPr>
            <a:xfrm>
              <a:off x="4365550" y="1844225"/>
              <a:ext cx="18725" cy="18725"/>
            </a:xfrm>
            <a:custGeom>
              <a:rect b="b" l="l" r="r" t="t"/>
              <a:pathLst>
                <a:path extrusionOk="0" h="749" w="749">
                  <a:moveTo>
                    <a:pt x="300" y="0"/>
                  </a:moveTo>
                  <a:lnTo>
                    <a:pt x="216" y="33"/>
                  </a:lnTo>
                  <a:lnTo>
                    <a:pt x="167" y="67"/>
                  </a:lnTo>
                  <a:lnTo>
                    <a:pt x="100" y="100"/>
                  </a:lnTo>
                  <a:lnTo>
                    <a:pt x="50" y="166"/>
                  </a:lnTo>
                  <a:lnTo>
                    <a:pt x="17" y="233"/>
                  </a:lnTo>
                  <a:lnTo>
                    <a:pt x="0" y="299"/>
                  </a:lnTo>
                  <a:lnTo>
                    <a:pt x="0" y="366"/>
                  </a:lnTo>
                  <a:lnTo>
                    <a:pt x="0" y="449"/>
                  </a:lnTo>
                  <a:lnTo>
                    <a:pt x="17" y="515"/>
                  </a:lnTo>
                  <a:lnTo>
                    <a:pt x="50" y="582"/>
                  </a:lnTo>
                  <a:lnTo>
                    <a:pt x="100" y="632"/>
                  </a:lnTo>
                  <a:lnTo>
                    <a:pt x="167" y="682"/>
                  </a:lnTo>
                  <a:lnTo>
                    <a:pt x="216" y="715"/>
                  </a:lnTo>
                  <a:lnTo>
                    <a:pt x="300" y="731"/>
                  </a:lnTo>
                  <a:lnTo>
                    <a:pt x="366" y="748"/>
                  </a:lnTo>
                  <a:lnTo>
                    <a:pt x="449" y="731"/>
                  </a:lnTo>
                  <a:lnTo>
                    <a:pt x="516" y="715"/>
                  </a:lnTo>
                  <a:lnTo>
                    <a:pt x="582" y="682"/>
                  </a:lnTo>
                  <a:lnTo>
                    <a:pt x="632" y="632"/>
                  </a:lnTo>
                  <a:lnTo>
                    <a:pt x="682" y="582"/>
                  </a:lnTo>
                  <a:lnTo>
                    <a:pt x="715" y="515"/>
                  </a:lnTo>
                  <a:lnTo>
                    <a:pt x="732" y="449"/>
                  </a:lnTo>
                  <a:lnTo>
                    <a:pt x="748" y="366"/>
                  </a:lnTo>
                  <a:lnTo>
                    <a:pt x="732" y="299"/>
                  </a:lnTo>
                  <a:lnTo>
                    <a:pt x="715" y="233"/>
                  </a:lnTo>
                  <a:lnTo>
                    <a:pt x="682" y="166"/>
                  </a:lnTo>
                  <a:lnTo>
                    <a:pt x="632" y="100"/>
                  </a:lnTo>
                  <a:lnTo>
                    <a:pt x="582" y="67"/>
                  </a:lnTo>
                  <a:lnTo>
                    <a:pt x="516" y="33"/>
                  </a:lnTo>
                  <a:lnTo>
                    <a:pt x="4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41"/>
            <p:cNvSpPr/>
            <p:nvPr/>
          </p:nvSpPr>
          <p:spPr>
            <a:xfrm>
              <a:off x="4403350" y="1844225"/>
              <a:ext cx="18725" cy="18725"/>
            </a:xfrm>
            <a:custGeom>
              <a:rect b="b" l="l" r="r" t="t"/>
              <a:pathLst>
                <a:path extrusionOk="0" h="749" w="749">
                  <a:moveTo>
                    <a:pt x="300" y="0"/>
                  </a:moveTo>
                  <a:lnTo>
                    <a:pt x="217" y="33"/>
                  </a:lnTo>
                  <a:lnTo>
                    <a:pt x="167" y="67"/>
                  </a:lnTo>
                  <a:lnTo>
                    <a:pt x="101" y="100"/>
                  </a:lnTo>
                  <a:lnTo>
                    <a:pt x="51" y="166"/>
                  </a:lnTo>
                  <a:lnTo>
                    <a:pt x="18" y="233"/>
                  </a:lnTo>
                  <a:lnTo>
                    <a:pt x="1" y="299"/>
                  </a:lnTo>
                  <a:lnTo>
                    <a:pt x="1" y="366"/>
                  </a:lnTo>
                  <a:lnTo>
                    <a:pt x="1" y="449"/>
                  </a:lnTo>
                  <a:lnTo>
                    <a:pt x="18" y="515"/>
                  </a:lnTo>
                  <a:lnTo>
                    <a:pt x="51" y="582"/>
                  </a:lnTo>
                  <a:lnTo>
                    <a:pt x="101" y="632"/>
                  </a:lnTo>
                  <a:lnTo>
                    <a:pt x="167" y="682"/>
                  </a:lnTo>
                  <a:lnTo>
                    <a:pt x="217" y="715"/>
                  </a:lnTo>
                  <a:lnTo>
                    <a:pt x="300" y="731"/>
                  </a:lnTo>
                  <a:lnTo>
                    <a:pt x="367" y="748"/>
                  </a:lnTo>
                  <a:lnTo>
                    <a:pt x="450" y="731"/>
                  </a:lnTo>
                  <a:lnTo>
                    <a:pt x="516" y="715"/>
                  </a:lnTo>
                  <a:lnTo>
                    <a:pt x="583" y="682"/>
                  </a:lnTo>
                  <a:lnTo>
                    <a:pt x="633" y="632"/>
                  </a:lnTo>
                  <a:lnTo>
                    <a:pt x="682" y="582"/>
                  </a:lnTo>
                  <a:lnTo>
                    <a:pt x="716" y="515"/>
                  </a:lnTo>
                  <a:lnTo>
                    <a:pt x="732" y="449"/>
                  </a:lnTo>
                  <a:lnTo>
                    <a:pt x="749" y="366"/>
                  </a:lnTo>
                  <a:lnTo>
                    <a:pt x="732" y="299"/>
                  </a:lnTo>
                  <a:lnTo>
                    <a:pt x="716" y="233"/>
                  </a:lnTo>
                  <a:lnTo>
                    <a:pt x="682" y="166"/>
                  </a:lnTo>
                  <a:lnTo>
                    <a:pt x="633" y="100"/>
                  </a:lnTo>
                  <a:lnTo>
                    <a:pt x="583" y="67"/>
                  </a:lnTo>
                  <a:lnTo>
                    <a:pt x="516" y="33"/>
                  </a:lnTo>
                  <a:lnTo>
                    <a:pt x="4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41"/>
            <p:cNvSpPr/>
            <p:nvPr/>
          </p:nvSpPr>
          <p:spPr>
            <a:xfrm>
              <a:off x="6674625" y="1872050"/>
              <a:ext cx="41175" cy="1253675"/>
            </a:xfrm>
            <a:custGeom>
              <a:rect b="b" l="l" r="r" t="t"/>
              <a:pathLst>
                <a:path extrusionOk="0" h="50147" w="1647">
                  <a:moveTo>
                    <a:pt x="1" y="1"/>
                  </a:moveTo>
                  <a:lnTo>
                    <a:pt x="1" y="50146"/>
                  </a:lnTo>
                  <a:lnTo>
                    <a:pt x="1646" y="50146"/>
                  </a:lnTo>
                  <a:lnTo>
                    <a:pt x="164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41"/>
            <p:cNvSpPr/>
            <p:nvPr/>
          </p:nvSpPr>
          <p:spPr>
            <a:xfrm>
              <a:off x="6674625" y="1872050"/>
              <a:ext cx="41175" cy="1253675"/>
            </a:xfrm>
            <a:custGeom>
              <a:rect b="b" l="l" r="r" t="t"/>
              <a:pathLst>
                <a:path extrusionOk="0" fill="none" h="50147" w="1647">
                  <a:moveTo>
                    <a:pt x="1" y="1"/>
                  </a:moveTo>
                  <a:lnTo>
                    <a:pt x="1646" y="1"/>
                  </a:lnTo>
                  <a:lnTo>
                    <a:pt x="1646" y="50146"/>
                  </a:lnTo>
                  <a:lnTo>
                    <a:pt x="1" y="5014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41"/>
            <p:cNvSpPr/>
            <p:nvPr/>
          </p:nvSpPr>
          <p:spPr>
            <a:xfrm>
              <a:off x="6684600" y="1880375"/>
              <a:ext cx="21225" cy="482025"/>
            </a:xfrm>
            <a:custGeom>
              <a:rect b="b" l="l" r="r" t="t"/>
              <a:pathLst>
                <a:path extrusionOk="0" h="19281" w="849">
                  <a:moveTo>
                    <a:pt x="433" y="0"/>
                  </a:moveTo>
                  <a:lnTo>
                    <a:pt x="333" y="17"/>
                  </a:lnTo>
                  <a:lnTo>
                    <a:pt x="267" y="33"/>
                  </a:lnTo>
                  <a:lnTo>
                    <a:pt x="184" y="83"/>
                  </a:lnTo>
                  <a:lnTo>
                    <a:pt x="117" y="133"/>
                  </a:lnTo>
                  <a:lnTo>
                    <a:pt x="67" y="200"/>
                  </a:lnTo>
                  <a:lnTo>
                    <a:pt x="34" y="266"/>
                  </a:lnTo>
                  <a:lnTo>
                    <a:pt x="1" y="349"/>
                  </a:lnTo>
                  <a:lnTo>
                    <a:pt x="1" y="432"/>
                  </a:lnTo>
                  <a:lnTo>
                    <a:pt x="1" y="18848"/>
                  </a:lnTo>
                  <a:lnTo>
                    <a:pt x="1" y="18948"/>
                  </a:lnTo>
                  <a:lnTo>
                    <a:pt x="34" y="19015"/>
                  </a:lnTo>
                  <a:lnTo>
                    <a:pt x="67" y="19098"/>
                  </a:lnTo>
                  <a:lnTo>
                    <a:pt x="117" y="19148"/>
                  </a:lnTo>
                  <a:lnTo>
                    <a:pt x="184" y="19214"/>
                  </a:lnTo>
                  <a:lnTo>
                    <a:pt x="267" y="19247"/>
                  </a:lnTo>
                  <a:lnTo>
                    <a:pt x="333" y="19264"/>
                  </a:lnTo>
                  <a:lnTo>
                    <a:pt x="433" y="19281"/>
                  </a:lnTo>
                  <a:lnTo>
                    <a:pt x="516" y="19264"/>
                  </a:lnTo>
                  <a:lnTo>
                    <a:pt x="599" y="19247"/>
                  </a:lnTo>
                  <a:lnTo>
                    <a:pt x="666" y="19214"/>
                  </a:lnTo>
                  <a:lnTo>
                    <a:pt x="732" y="19148"/>
                  </a:lnTo>
                  <a:lnTo>
                    <a:pt x="782" y="19098"/>
                  </a:lnTo>
                  <a:lnTo>
                    <a:pt x="815" y="19015"/>
                  </a:lnTo>
                  <a:lnTo>
                    <a:pt x="848" y="18948"/>
                  </a:lnTo>
                  <a:lnTo>
                    <a:pt x="848" y="18848"/>
                  </a:lnTo>
                  <a:lnTo>
                    <a:pt x="848" y="432"/>
                  </a:lnTo>
                  <a:lnTo>
                    <a:pt x="848" y="349"/>
                  </a:lnTo>
                  <a:lnTo>
                    <a:pt x="815" y="266"/>
                  </a:lnTo>
                  <a:lnTo>
                    <a:pt x="782" y="200"/>
                  </a:lnTo>
                  <a:lnTo>
                    <a:pt x="732" y="133"/>
                  </a:lnTo>
                  <a:lnTo>
                    <a:pt x="666" y="83"/>
                  </a:lnTo>
                  <a:lnTo>
                    <a:pt x="599" y="33"/>
                  </a:lnTo>
                  <a:lnTo>
                    <a:pt x="516" y="17"/>
                  </a:lnTo>
                  <a:lnTo>
                    <a:pt x="43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41"/>
            <p:cNvSpPr/>
            <p:nvPr/>
          </p:nvSpPr>
          <p:spPr>
            <a:xfrm>
              <a:off x="5423900" y="2461675"/>
              <a:ext cx="109300" cy="79400"/>
            </a:xfrm>
            <a:custGeom>
              <a:rect b="b" l="l" r="r" t="t"/>
              <a:pathLst>
                <a:path extrusionOk="0" h="3176" w="4372">
                  <a:moveTo>
                    <a:pt x="200" y="1"/>
                  </a:moveTo>
                  <a:lnTo>
                    <a:pt x="150" y="18"/>
                  </a:lnTo>
                  <a:lnTo>
                    <a:pt x="117" y="34"/>
                  </a:lnTo>
                  <a:lnTo>
                    <a:pt x="67" y="67"/>
                  </a:lnTo>
                  <a:lnTo>
                    <a:pt x="17" y="151"/>
                  </a:lnTo>
                  <a:lnTo>
                    <a:pt x="0" y="250"/>
                  </a:lnTo>
                  <a:lnTo>
                    <a:pt x="0" y="300"/>
                  </a:lnTo>
                  <a:lnTo>
                    <a:pt x="17" y="350"/>
                  </a:lnTo>
                  <a:lnTo>
                    <a:pt x="1147" y="3043"/>
                  </a:lnTo>
                  <a:lnTo>
                    <a:pt x="1180" y="3076"/>
                  </a:lnTo>
                  <a:lnTo>
                    <a:pt x="1197" y="3109"/>
                  </a:lnTo>
                  <a:lnTo>
                    <a:pt x="1197" y="3126"/>
                  </a:lnTo>
                  <a:lnTo>
                    <a:pt x="1214" y="3142"/>
                  </a:lnTo>
                  <a:lnTo>
                    <a:pt x="1230" y="3142"/>
                  </a:lnTo>
                  <a:lnTo>
                    <a:pt x="1280" y="3176"/>
                  </a:lnTo>
                  <a:lnTo>
                    <a:pt x="1463" y="3176"/>
                  </a:lnTo>
                  <a:lnTo>
                    <a:pt x="1480" y="3159"/>
                  </a:lnTo>
                  <a:lnTo>
                    <a:pt x="1496" y="3142"/>
                  </a:lnTo>
                  <a:lnTo>
                    <a:pt x="1530" y="3126"/>
                  </a:lnTo>
                  <a:lnTo>
                    <a:pt x="1530" y="3109"/>
                  </a:lnTo>
                  <a:lnTo>
                    <a:pt x="1546" y="3076"/>
                  </a:lnTo>
                  <a:lnTo>
                    <a:pt x="1563" y="3043"/>
                  </a:lnTo>
                  <a:lnTo>
                    <a:pt x="2178" y="1613"/>
                  </a:lnTo>
                  <a:lnTo>
                    <a:pt x="2776" y="3043"/>
                  </a:lnTo>
                  <a:lnTo>
                    <a:pt x="2793" y="3076"/>
                  </a:lnTo>
                  <a:lnTo>
                    <a:pt x="2809" y="3109"/>
                  </a:lnTo>
                  <a:lnTo>
                    <a:pt x="2809" y="3126"/>
                  </a:lnTo>
                  <a:lnTo>
                    <a:pt x="2843" y="3142"/>
                  </a:lnTo>
                  <a:lnTo>
                    <a:pt x="2892" y="3176"/>
                  </a:lnTo>
                  <a:lnTo>
                    <a:pt x="3059" y="3176"/>
                  </a:lnTo>
                  <a:lnTo>
                    <a:pt x="3109" y="3142"/>
                  </a:lnTo>
                  <a:lnTo>
                    <a:pt x="3142" y="3126"/>
                  </a:lnTo>
                  <a:lnTo>
                    <a:pt x="3142" y="3109"/>
                  </a:lnTo>
                  <a:lnTo>
                    <a:pt x="3158" y="3076"/>
                  </a:lnTo>
                  <a:lnTo>
                    <a:pt x="3175" y="3043"/>
                  </a:lnTo>
                  <a:lnTo>
                    <a:pt x="4305" y="350"/>
                  </a:lnTo>
                  <a:lnTo>
                    <a:pt x="4355" y="267"/>
                  </a:lnTo>
                  <a:lnTo>
                    <a:pt x="4372" y="184"/>
                  </a:lnTo>
                  <a:lnTo>
                    <a:pt x="4355" y="101"/>
                  </a:lnTo>
                  <a:lnTo>
                    <a:pt x="4305" y="18"/>
                  </a:lnTo>
                  <a:lnTo>
                    <a:pt x="4255" y="1"/>
                  </a:lnTo>
                  <a:lnTo>
                    <a:pt x="4206" y="1"/>
                  </a:lnTo>
                  <a:lnTo>
                    <a:pt x="4106" y="18"/>
                  </a:lnTo>
                  <a:lnTo>
                    <a:pt x="4023" y="67"/>
                  </a:lnTo>
                  <a:lnTo>
                    <a:pt x="3989" y="101"/>
                  </a:lnTo>
                  <a:lnTo>
                    <a:pt x="3973" y="151"/>
                  </a:lnTo>
                  <a:lnTo>
                    <a:pt x="3059" y="2295"/>
                  </a:lnTo>
                  <a:lnTo>
                    <a:pt x="2477" y="865"/>
                  </a:lnTo>
                  <a:lnTo>
                    <a:pt x="2427" y="799"/>
                  </a:lnTo>
                  <a:lnTo>
                    <a:pt x="2377" y="766"/>
                  </a:lnTo>
                  <a:lnTo>
                    <a:pt x="2311" y="732"/>
                  </a:lnTo>
                  <a:lnTo>
                    <a:pt x="2228" y="716"/>
                  </a:lnTo>
                  <a:lnTo>
                    <a:pt x="2161" y="732"/>
                  </a:lnTo>
                  <a:lnTo>
                    <a:pt x="2078" y="749"/>
                  </a:lnTo>
                  <a:lnTo>
                    <a:pt x="2028" y="799"/>
                  </a:lnTo>
                  <a:lnTo>
                    <a:pt x="1995" y="865"/>
                  </a:lnTo>
                  <a:lnTo>
                    <a:pt x="1397" y="2295"/>
                  </a:lnTo>
                  <a:lnTo>
                    <a:pt x="482" y="151"/>
                  </a:lnTo>
                  <a:lnTo>
                    <a:pt x="466" y="101"/>
                  </a:lnTo>
                  <a:lnTo>
                    <a:pt x="433" y="67"/>
                  </a:lnTo>
                  <a:lnTo>
                    <a:pt x="349" y="18"/>
                  </a:lnTo>
                  <a:lnTo>
                    <a:pt x="2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41"/>
            <p:cNvSpPr/>
            <p:nvPr/>
          </p:nvSpPr>
          <p:spPr>
            <a:xfrm>
              <a:off x="5550225" y="2460850"/>
              <a:ext cx="50700" cy="80650"/>
            </a:xfrm>
            <a:custGeom>
              <a:rect b="b" l="l" r="r" t="t"/>
              <a:pathLst>
                <a:path extrusionOk="0" h="3226" w="2028">
                  <a:moveTo>
                    <a:pt x="200" y="1"/>
                  </a:moveTo>
                  <a:lnTo>
                    <a:pt x="150" y="17"/>
                  </a:lnTo>
                  <a:lnTo>
                    <a:pt x="67" y="67"/>
                  </a:lnTo>
                  <a:lnTo>
                    <a:pt x="17" y="150"/>
                  </a:lnTo>
                  <a:lnTo>
                    <a:pt x="0" y="200"/>
                  </a:lnTo>
                  <a:lnTo>
                    <a:pt x="0" y="250"/>
                  </a:lnTo>
                  <a:lnTo>
                    <a:pt x="0" y="2976"/>
                  </a:lnTo>
                  <a:lnTo>
                    <a:pt x="0" y="2993"/>
                  </a:lnTo>
                  <a:lnTo>
                    <a:pt x="0" y="3042"/>
                  </a:lnTo>
                  <a:lnTo>
                    <a:pt x="33" y="3092"/>
                  </a:lnTo>
                  <a:lnTo>
                    <a:pt x="83" y="3175"/>
                  </a:lnTo>
                  <a:lnTo>
                    <a:pt x="166" y="3225"/>
                  </a:lnTo>
                  <a:lnTo>
                    <a:pt x="1812" y="3225"/>
                  </a:lnTo>
                  <a:lnTo>
                    <a:pt x="1862" y="3209"/>
                  </a:lnTo>
                  <a:lnTo>
                    <a:pt x="1945" y="3159"/>
                  </a:lnTo>
                  <a:lnTo>
                    <a:pt x="1995" y="3076"/>
                  </a:lnTo>
                  <a:lnTo>
                    <a:pt x="2011" y="3026"/>
                  </a:lnTo>
                  <a:lnTo>
                    <a:pt x="2028" y="2976"/>
                  </a:lnTo>
                  <a:lnTo>
                    <a:pt x="2011" y="2926"/>
                  </a:lnTo>
                  <a:lnTo>
                    <a:pt x="1995" y="2876"/>
                  </a:lnTo>
                  <a:lnTo>
                    <a:pt x="1945" y="2793"/>
                  </a:lnTo>
                  <a:lnTo>
                    <a:pt x="1862" y="2743"/>
                  </a:lnTo>
                  <a:lnTo>
                    <a:pt x="1812" y="2727"/>
                  </a:lnTo>
                  <a:lnTo>
                    <a:pt x="515" y="2727"/>
                  </a:lnTo>
                  <a:lnTo>
                    <a:pt x="515" y="1862"/>
                  </a:lnTo>
                  <a:lnTo>
                    <a:pt x="1646" y="1862"/>
                  </a:lnTo>
                  <a:lnTo>
                    <a:pt x="1696" y="1846"/>
                  </a:lnTo>
                  <a:lnTo>
                    <a:pt x="1762" y="1796"/>
                  </a:lnTo>
                  <a:lnTo>
                    <a:pt x="1829" y="1713"/>
                  </a:lnTo>
                  <a:lnTo>
                    <a:pt x="1845" y="1663"/>
                  </a:lnTo>
                  <a:lnTo>
                    <a:pt x="1845" y="1613"/>
                  </a:lnTo>
                  <a:lnTo>
                    <a:pt x="1845" y="1563"/>
                  </a:lnTo>
                  <a:lnTo>
                    <a:pt x="1829" y="1513"/>
                  </a:lnTo>
                  <a:lnTo>
                    <a:pt x="1762" y="1430"/>
                  </a:lnTo>
                  <a:lnTo>
                    <a:pt x="1696" y="1380"/>
                  </a:lnTo>
                  <a:lnTo>
                    <a:pt x="1646" y="1364"/>
                  </a:lnTo>
                  <a:lnTo>
                    <a:pt x="515" y="1364"/>
                  </a:lnTo>
                  <a:lnTo>
                    <a:pt x="515" y="516"/>
                  </a:lnTo>
                  <a:lnTo>
                    <a:pt x="1762" y="516"/>
                  </a:lnTo>
                  <a:lnTo>
                    <a:pt x="1812" y="499"/>
                  </a:lnTo>
                  <a:lnTo>
                    <a:pt x="1862" y="483"/>
                  </a:lnTo>
                  <a:lnTo>
                    <a:pt x="1945" y="433"/>
                  </a:lnTo>
                  <a:lnTo>
                    <a:pt x="1995" y="350"/>
                  </a:lnTo>
                  <a:lnTo>
                    <a:pt x="2011" y="300"/>
                  </a:lnTo>
                  <a:lnTo>
                    <a:pt x="2011" y="250"/>
                  </a:lnTo>
                  <a:lnTo>
                    <a:pt x="2011" y="200"/>
                  </a:lnTo>
                  <a:lnTo>
                    <a:pt x="1995" y="150"/>
                  </a:lnTo>
                  <a:lnTo>
                    <a:pt x="1945" y="67"/>
                  </a:lnTo>
                  <a:lnTo>
                    <a:pt x="1862" y="17"/>
                  </a:lnTo>
                  <a:lnTo>
                    <a:pt x="1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41"/>
            <p:cNvSpPr/>
            <p:nvPr/>
          </p:nvSpPr>
          <p:spPr>
            <a:xfrm>
              <a:off x="5618775" y="2460850"/>
              <a:ext cx="50725" cy="80650"/>
            </a:xfrm>
            <a:custGeom>
              <a:rect b="b" l="l" r="r" t="t"/>
              <a:pathLst>
                <a:path extrusionOk="0" h="3226" w="2029">
                  <a:moveTo>
                    <a:pt x="200" y="1"/>
                  </a:moveTo>
                  <a:lnTo>
                    <a:pt x="150" y="17"/>
                  </a:lnTo>
                  <a:lnTo>
                    <a:pt x="67" y="67"/>
                  </a:lnTo>
                  <a:lnTo>
                    <a:pt x="17" y="150"/>
                  </a:lnTo>
                  <a:lnTo>
                    <a:pt x="1" y="200"/>
                  </a:lnTo>
                  <a:lnTo>
                    <a:pt x="1" y="250"/>
                  </a:lnTo>
                  <a:lnTo>
                    <a:pt x="1" y="2976"/>
                  </a:lnTo>
                  <a:lnTo>
                    <a:pt x="1" y="2993"/>
                  </a:lnTo>
                  <a:lnTo>
                    <a:pt x="1" y="3042"/>
                  </a:lnTo>
                  <a:lnTo>
                    <a:pt x="17" y="3092"/>
                  </a:lnTo>
                  <a:lnTo>
                    <a:pt x="84" y="3159"/>
                  </a:lnTo>
                  <a:lnTo>
                    <a:pt x="167" y="3209"/>
                  </a:lnTo>
                  <a:lnTo>
                    <a:pt x="217" y="3225"/>
                  </a:lnTo>
                  <a:lnTo>
                    <a:pt x="1829" y="3225"/>
                  </a:lnTo>
                  <a:lnTo>
                    <a:pt x="1879" y="3209"/>
                  </a:lnTo>
                  <a:lnTo>
                    <a:pt x="1962" y="3159"/>
                  </a:lnTo>
                  <a:lnTo>
                    <a:pt x="2012" y="3076"/>
                  </a:lnTo>
                  <a:lnTo>
                    <a:pt x="2028" y="3026"/>
                  </a:lnTo>
                  <a:lnTo>
                    <a:pt x="2028" y="2976"/>
                  </a:lnTo>
                  <a:lnTo>
                    <a:pt x="2028" y="2926"/>
                  </a:lnTo>
                  <a:lnTo>
                    <a:pt x="2012" y="2876"/>
                  </a:lnTo>
                  <a:lnTo>
                    <a:pt x="1962" y="2793"/>
                  </a:lnTo>
                  <a:lnTo>
                    <a:pt x="1879" y="2743"/>
                  </a:lnTo>
                  <a:lnTo>
                    <a:pt x="1829" y="2727"/>
                  </a:lnTo>
                  <a:lnTo>
                    <a:pt x="516" y="2727"/>
                  </a:lnTo>
                  <a:lnTo>
                    <a:pt x="516" y="250"/>
                  </a:lnTo>
                  <a:lnTo>
                    <a:pt x="499" y="200"/>
                  </a:lnTo>
                  <a:lnTo>
                    <a:pt x="483" y="150"/>
                  </a:lnTo>
                  <a:lnTo>
                    <a:pt x="433" y="67"/>
                  </a:lnTo>
                  <a:lnTo>
                    <a:pt x="350" y="17"/>
                  </a:lnTo>
                  <a:lnTo>
                    <a:pt x="3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41"/>
            <p:cNvSpPr/>
            <p:nvPr/>
          </p:nvSpPr>
          <p:spPr>
            <a:xfrm>
              <a:off x="5675700" y="2458350"/>
              <a:ext cx="71500" cy="83150"/>
            </a:xfrm>
            <a:custGeom>
              <a:rect b="b" l="l" r="r" t="t"/>
              <a:pathLst>
                <a:path extrusionOk="0" h="3326" w="2860">
                  <a:moveTo>
                    <a:pt x="1679" y="1"/>
                  </a:moveTo>
                  <a:lnTo>
                    <a:pt x="1513" y="18"/>
                  </a:lnTo>
                  <a:lnTo>
                    <a:pt x="1347" y="34"/>
                  </a:lnTo>
                  <a:lnTo>
                    <a:pt x="1181" y="84"/>
                  </a:lnTo>
                  <a:lnTo>
                    <a:pt x="1031" y="134"/>
                  </a:lnTo>
                  <a:lnTo>
                    <a:pt x="882" y="200"/>
                  </a:lnTo>
                  <a:lnTo>
                    <a:pt x="749" y="284"/>
                  </a:lnTo>
                  <a:lnTo>
                    <a:pt x="616" y="383"/>
                  </a:lnTo>
                  <a:lnTo>
                    <a:pt x="499" y="483"/>
                  </a:lnTo>
                  <a:lnTo>
                    <a:pt x="383" y="599"/>
                  </a:lnTo>
                  <a:lnTo>
                    <a:pt x="300" y="732"/>
                  </a:lnTo>
                  <a:lnTo>
                    <a:pt x="200" y="865"/>
                  </a:lnTo>
                  <a:lnTo>
                    <a:pt x="134" y="1015"/>
                  </a:lnTo>
                  <a:lnTo>
                    <a:pt x="84" y="1164"/>
                  </a:lnTo>
                  <a:lnTo>
                    <a:pt x="34" y="1331"/>
                  </a:lnTo>
                  <a:lnTo>
                    <a:pt x="1" y="1497"/>
                  </a:lnTo>
                  <a:lnTo>
                    <a:pt x="1" y="1663"/>
                  </a:lnTo>
                  <a:lnTo>
                    <a:pt x="1" y="1829"/>
                  </a:lnTo>
                  <a:lnTo>
                    <a:pt x="34" y="1996"/>
                  </a:lnTo>
                  <a:lnTo>
                    <a:pt x="67" y="2162"/>
                  </a:lnTo>
                  <a:lnTo>
                    <a:pt x="134" y="2311"/>
                  </a:lnTo>
                  <a:lnTo>
                    <a:pt x="200" y="2461"/>
                  </a:lnTo>
                  <a:lnTo>
                    <a:pt x="283" y="2594"/>
                  </a:lnTo>
                  <a:lnTo>
                    <a:pt x="383" y="2727"/>
                  </a:lnTo>
                  <a:lnTo>
                    <a:pt x="499" y="2843"/>
                  </a:lnTo>
                  <a:lnTo>
                    <a:pt x="616" y="2960"/>
                  </a:lnTo>
                  <a:lnTo>
                    <a:pt x="749" y="3043"/>
                  </a:lnTo>
                  <a:lnTo>
                    <a:pt x="882" y="3126"/>
                  </a:lnTo>
                  <a:lnTo>
                    <a:pt x="1031" y="3209"/>
                  </a:lnTo>
                  <a:lnTo>
                    <a:pt x="1181" y="3259"/>
                  </a:lnTo>
                  <a:lnTo>
                    <a:pt x="1347" y="3292"/>
                  </a:lnTo>
                  <a:lnTo>
                    <a:pt x="1513" y="3325"/>
                  </a:lnTo>
                  <a:lnTo>
                    <a:pt x="1829" y="3325"/>
                  </a:lnTo>
                  <a:lnTo>
                    <a:pt x="1979" y="3309"/>
                  </a:lnTo>
                  <a:lnTo>
                    <a:pt x="2112" y="3275"/>
                  </a:lnTo>
                  <a:lnTo>
                    <a:pt x="2245" y="3242"/>
                  </a:lnTo>
                  <a:lnTo>
                    <a:pt x="2378" y="3192"/>
                  </a:lnTo>
                  <a:lnTo>
                    <a:pt x="2511" y="3126"/>
                  </a:lnTo>
                  <a:lnTo>
                    <a:pt x="2644" y="3059"/>
                  </a:lnTo>
                  <a:lnTo>
                    <a:pt x="2760" y="2976"/>
                  </a:lnTo>
                  <a:lnTo>
                    <a:pt x="2793" y="2926"/>
                  </a:lnTo>
                  <a:lnTo>
                    <a:pt x="2826" y="2893"/>
                  </a:lnTo>
                  <a:lnTo>
                    <a:pt x="2843" y="2793"/>
                  </a:lnTo>
                  <a:lnTo>
                    <a:pt x="2843" y="2694"/>
                  </a:lnTo>
                  <a:lnTo>
                    <a:pt x="2826" y="2644"/>
                  </a:lnTo>
                  <a:lnTo>
                    <a:pt x="2793" y="2594"/>
                  </a:lnTo>
                  <a:lnTo>
                    <a:pt x="2727" y="2527"/>
                  </a:lnTo>
                  <a:lnTo>
                    <a:pt x="2627" y="2511"/>
                  </a:lnTo>
                  <a:lnTo>
                    <a:pt x="2527" y="2511"/>
                  </a:lnTo>
                  <a:lnTo>
                    <a:pt x="2427" y="2544"/>
                  </a:lnTo>
                  <a:lnTo>
                    <a:pt x="2261" y="2660"/>
                  </a:lnTo>
                  <a:lnTo>
                    <a:pt x="2078" y="2743"/>
                  </a:lnTo>
                  <a:lnTo>
                    <a:pt x="1879" y="2793"/>
                  </a:lnTo>
                  <a:lnTo>
                    <a:pt x="1679" y="2810"/>
                  </a:lnTo>
                  <a:lnTo>
                    <a:pt x="1563" y="2793"/>
                  </a:lnTo>
                  <a:lnTo>
                    <a:pt x="1463" y="2777"/>
                  </a:lnTo>
                  <a:lnTo>
                    <a:pt x="1347" y="2760"/>
                  </a:lnTo>
                  <a:lnTo>
                    <a:pt x="1247" y="2710"/>
                  </a:lnTo>
                  <a:lnTo>
                    <a:pt x="1131" y="2677"/>
                  </a:lnTo>
                  <a:lnTo>
                    <a:pt x="1031" y="2610"/>
                  </a:lnTo>
                  <a:lnTo>
                    <a:pt x="948" y="2544"/>
                  </a:lnTo>
                  <a:lnTo>
                    <a:pt x="865" y="2478"/>
                  </a:lnTo>
                  <a:lnTo>
                    <a:pt x="782" y="2394"/>
                  </a:lnTo>
                  <a:lnTo>
                    <a:pt x="715" y="2295"/>
                  </a:lnTo>
                  <a:lnTo>
                    <a:pt x="649" y="2212"/>
                  </a:lnTo>
                  <a:lnTo>
                    <a:pt x="599" y="2112"/>
                  </a:lnTo>
                  <a:lnTo>
                    <a:pt x="566" y="1996"/>
                  </a:lnTo>
                  <a:lnTo>
                    <a:pt x="549" y="1896"/>
                  </a:lnTo>
                  <a:lnTo>
                    <a:pt x="533" y="1779"/>
                  </a:lnTo>
                  <a:lnTo>
                    <a:pt x="516" y="1663"/>
                  </a:lnTo>
                  <a:lnTo>
                    <a:pt x="533" y="1563"/>
                  </a:lnTo>
                  <a:lnTo>
                    <a:pt x="549" y="1447"/>
                  </a:lnTo>
                  <a:lnTo>
                    <a:pt x="566" y="1331"/>
                  </a:lnTo>
                  <a:lnTo>
                    <a:pt x="599" y="1231"/>
                  </a:lnTo>
                  <a:lnTo>
                    <a:pt x="649" y="1131"/>
                  </a:lnTo>
                  <a:lnTo>
                    <a:pt x="715" y="1031"/>
                  </a:lnTo>
                  <a:lnTo>
                    <a:pt x="782" y="948"/>
                  </a:lnTo>
                  <a:lnTo>
                    <a:pt x="865" y="865"/>
                  </a:lnTo>
                  <a:lnTo>
                    <a:pt x="948" y="782"/>
                  </a:lnTo>
                  <a:lnTo>
                    <a:pt x="1031" y="716"/>
                  </a:lnTo>
                  <a:lnTo>
                    <a:pt x="1131" y="666"/>
                  </a:lnTo>
                  <a:lnTo>
                    <a:pt x="1247" y="616"/>
                  </a:lnTo>
                  <a:lnTo>
                    <a:pt x="1347" y="583"/>
                  </a:lnTo>
                  <a:lnTo>
                    <a:pt x="1463" y="549"/>
                  </a:lnTo>
                  <a:lnTo>
                    <a:pt x="1563" y="533"/>
                  </a:lnTo>
                  <a:lnTo>
                    <a:pt x="1679" y="533"/>
                  </a:lnTo>
                  <a:lnTo>
                    <a:pt x="1879" y="549"/>
                  </a:lnTo>
                  <a:lnTo>
                    <a:pt x="2078" y="599"/>
                  </a:lnTo>
                  <a:lnTo>
                    <a:pt x="2261" y="666"/>
                  </a:lnTo>
                  <a:lnTo>
                    <a:pt x="2427" y="782"/>
                  </a:lnTo>
                  <a:lnTo>
                    <a:pt x="2477" y="815"/>
                  </a:lnTo>
                  <a:lnTo>
                    <a:pt x="2527" y="832"/>
                  </a:lnTo>
                  <a:lnTo>
                    <a:pt x="2627" y="832"/>
                  </a:lnTo>
                  <a:lnTo>
                    <a:pt x="2727" y="799"/>
                  </a:lnTo>
                  <a:lnTo>
                    <a:pt x="2760" y="782"/>
                  </a:lnTo>
                  <a:lnTo>
                    <a:pt x="2810" y="732"/>
                  </a:lnTo>
                  <a:lnTo>
                    <a:pt x="2826" y="682"/>
                  </a:lnTo>
                  <a:lnTo>
                    <a:pt x="2843" y="633"/>
                  </a:lnTo>
                  <a:lnTo>
                    <a:pt x="2860" y="533"/>
                  </a:lnTo>
                  <a:lnTo>
                    <a:pt x="2826" y="450"/>
                  </a:lnTo>
                  <a:lnTo>
                    <a:pt x="2793" y="400"/>
                  </a:lnTo>
                  <a:lnTo>
                    <a:pt x="2760" y="367"/>
                  </a:lnTo>
                  <a:lnTo>
                    <a:pt x="2644" y="284"/>
                  </a:lnTo>
                  <a:lnTo>
                    <a:pt x="2511" y="200"/>
                  </a:lnTo>
                  <a:lnTo>
                    <a:pt x="2378" y="151"/>
                  </a:lnTo>
                  <a:lnTo>
                    <a:pt x="2245" y="101"/>
                  </a:lnTo>
                  <a:lnTo>
                    <a:pt x="2112" y="51"/>
                  </a:lnTo>
                  <a:lnTo>
                    <a:pt x="1979" y="18"/>
                  </a:lnTo>
                  <a:lnTo>
                    <a:pt x="18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41"/>
            <p:cNvSpPr/>
            <p:nvPr/>
          </p:nvSpPr>
          <p:spPr>
            <a:xfrm>
              <a:off x="5762125" y="2458350"/>
              <a:ext cx="78975" cy="83150"/>
            </a:xfrm>
            <a:custGeom>
              <a:rect b="b" l="l" r="r" t="t"/>
              <a:pathLst>
                <a:path extrusionOk="0" h="3326" w="3159">
                  <a:moveTo>
                    <a:pt x="1696" y="533"/>
                  </a:moveTo>
                  <a:lnTo>
                    <a:pt x="1796" y="549"/>
                  </a:lnTo>
                  <a:lnTo>
                    <a:pt x="1896" y="583"/>
                  </a:lnTo>
                  <a:lnTo>
                    <a:pt x="1995" y="616"/>
                  </a:lnTo>
                  <a:lnTo>
                    <a:pt x="2079" y="666"/>
                  </a:lnTo>
                  <a:lnTo>
                    <a:pt x="2162" y="716"/>
                  </a:lnTo>
                  <a:lnTo>
                    <a:pt x="2245" y="782"/>
                  </a:lnTo>
                  <a:lnTo>
                    <a:pt x="2328" y="849"/>
                  </a:lnTo>
                  <a:lnTo>
                    <a:pt x="2394" y="948"/>
                  </a:lnTo>
                  <a:lnTo>
                    <a:pt x="2461" y="1031"/>
                  </a:lnTo>
                  <a:lnTo>
                    <a:pt x="2511" y="1131"/>
                  </a:lnTo>
                  <a:lnTo>
                    <a:pt x="2561" y="1231"/>
                  </a:lnTo>
                  <a:lnTo>
                    <a:pt x="2594" y="1331"/>
                  </a:lnTo>
                  <a:lnTo>
                    <a:pt x="2610" y="1447"/>
                  </a:lnTo>
                  <a:lnTo>
                    <a:pt x="2627" y="1547"/>
                  </a:lnTo>
                  <a:lnTo>
                    <a:pt x="2644" y="1663"/>
                  </a:lnTo>
                  <a:lnTo>
                    <a:pt x="2627" y="1779"/>
                  </a:lnTo>
                  <a:lnTo>
                    <a:pt x="2610" y="1879"/>
                  </a:lnTo>
                  <a:lnTo>
                    <a:pt x="2594" y="1996"/>
                  </a:lnTo>
                  <a:lnTo>
                    <a:pt x="2561" y="2095"/>
                  </a:lnTo>
                  <a:lnTo>
                    <a:pt x="2511" y="2195"/>
                  </a:lnTo>
                  <a:lnTo>
                    <a:pt x="2461" y="2295"/>
                  </a:lnTo>
                  <a:lnTo>
                    <a:pt x="2394" y="2378"/>
                  </a:lnTo>
                  <a:lnTo>
                    <a:pt x="2328" y="2461"/>
                  </a:lnTo>
                  <a:lnTo>
                    <a:pt x="2245" y="2544"/>
                  </a:lnTo>
                  <a:lnTo>
                    <a:pt x="2162" y="2610"/>
                  </a:lnTo>
                  <a:lnTo>
                    <a:pt x="2079" y="2660"/>
                  </a:lnTo>
                  <a:lnTo>
                    <a:pt x="1995" y="2710"/>
                  </a:lnTo>
                  <a:lnTo>
                    <a:pt x="1896" y="2743"/>
                  </a:lnTo>
                  <a:lnTo>
                    <a:pt x="1796" y="2777"/>
                  </a:lnTo>
                  <a:lnTo>
                    <a:pt x="1696" y="2793"/>
                  </a:lnTo>
                  <a:lnTo>
                    <a:pt x="1480" y="2793"/>
                  </a:lnTo>
                  <a:lnTo>
                    <a:pt x="1381" y="2777"/>
                  </a:lnTo>
                  <a:lnTo>
                    <a:pt x="1281" y="2743"/>
                  </a:lnTo>
                  <a:lnTo>
                    <a:pt x="1181" y="2710"/>
                  </a:lnTo>
                  <a:lnTo>
                    <a:pt x="1081" y="2660"/>
                  </a:lnTo>
                  <a:lnTo>
                    <a:pt x="998" y="2610"/>
                  </a:lnTo>
                  <a:lnTo>
                    <a:pt x="915" y="2544"/>
                  </a:lnTo>
                  <a:lnTo>
                    <a:pt x="849" y="2461"/>
                  </a:lnTo>
                  <a:lnTo>
                    <a:pt x="766" y="2378"/>
                  </a:lnTo>
                  <a:lnTo>
                    <a:pt x="716" y="2295"/>
                  </a:lnTo>
                  <a:lnTo>
                    <a:pt x="649" y="2195"/>
                  </a:lnTo>
                  <a:lnTo>
                    <a:pt x="616" y="2095"/>
                  </a:lnTo>
                  <a:lnTo>
                    <a:pt x="583" y="1996"/>
                  </a:lnTo>
                  <a:lnTo>
                    <a:pt x="549" y="1879"/>
                  </a:lnTo>
                  <a:lnTo>
                    <a:pt x="533" y="1779"/>
                  </a:lnTo>
                  <a:lnTo>
                    <a:pt x="533" y="1663"/>
                  </a:lnTo>
                  <a:lnTo>
                    <a:pt x="533" y="1547"/>
                  </a:lnTo>
                  <a:lnTo>
                    <a:pt x="549" y="1447"/>
                  </a:lnTo>
                  <a:lnTo>
                    <a:pt x="583" y="1331"/>
                  </a:lnTo>
                  <a:lnTo>
                    <a:pt x="616" y="1231"/>
                  </a:lnTo>
                  <a:lnTo>
                    <a:pt x="649" y="1131"/>
                  </a:lnTo>
                  <a:lnTo>
                    <a:pt x="716" y="1031"/>
                  </a:lnTo>
                  <a:lnTo>
                    <a:pt x="766" y="948"/>
                  </a:lnTo>
                  <a:lnTo>
                    <a:pt x="849" y="849"/>
                  </a:lnTo>
                  <a:lnTo>
                    <a:pt x="915" y="782"/>
                  </a:lnTo>
                  <a:lnTo>
                    <a:pt x="998" y="716"/>
                  </a:lnTo>
                  <a:lnTo>
                    <a:pt x="1098" y="666"/>
                  </a:lnTo>
                  <a:lnTo>
                    <a:pt x="1181" y="616"/>
                  </a:lnTo>
                  <a:lnTo>
                    <a:pt x="1281" y="583"/>
                  </a:lnTo>
                  <a:lnTo>
                    <a:pt x="1381" y="549"/>
                  </a:lnTo>
                  <a:lnTo>
                    <a:pt x="1480" y="533"/>
                  </a:lnTo>
                  <a:close/>
                  <a:moveTo>
                    <a:pt x="1597" y="1"/>
                  </a:moveTo>
                  <a:lnTo>
                    <a:pt x="1430" y="18"/>
                  </a:lnTo>
                  <a:lnTo>
                    <a:pt x="1281" y="34"/>
                  </a:lnTo>
                  <a:lnTo>
                    <a:pt x="1115" y="67"/>
                  </a:lnTo>
                  <a:lnTo>
                    <a:pt x="965" y="134"/>
                  </a:lnTo>
                  <a:lnTo>
                    <a:pt x="832" y="200"/>
                  </a:lnTo>
                  <a:lnTo>
                    <a:pt x="699" y="284"/>
                  </a:lnTo>
                  <a:lnTo>
                    <a:pt x="566" y="383"/>
                  </a:lnTo>
                  <a:lnTo>
                    <a:pt x="450" y="500"/>
                  </a:lnTo>
                  <a:lnTo>
                    <a:pt x="350" y="616"/>
                  </a:lnTo>
                  <a:lnTo>
                    <a:pt x="250" y="766"/>
                  </a:lnTo>
                  <a:lnTo>
                    <a:pt x="184" y="899"/>
                  </a:lnTo>
                  <a:lnTo>
                    <a:pt x="117" y="1048"/>
                  </a:lnTo>
                  <a:lnTo>
                    <a:pt x="67" y="1198"/>
                  </a:lnTo>
                  <a:lnTo>
                    <a:pt x="34" y="1347"/>
                  </a:lnTo>
                  <a:lnTo>
                    <a:pt x="1" y="1514"/>
                  </a:lnTo>
                  <a:lnTo>
                    <a:pt x="1" y="1663"/>
                  </a:lnTo>
                  <a:lnTo>
                    <a:pt x="1" y="1829"/>
                  </a:lnTo>
                  <a:lnTo>
                    <a:pt x="34" y="1979"/>
                  </a:lnTo>
                  <a:lnTo>
                    <a:pt x="67" y="2128"/>
                  </a:lnTo>
                  <a:lnTo>
                    <a:pt x="117" y="2278"/>
                  </a:lnTo>
                  <a:lnTo>
                    <a:pt x="184" y="2428"/>
                  </a:lnTo>
                  <a:lnTo>
                    <a:pt x="250" y="2577"/>
                  </a:lnTo>
                  <a:lnTo>
                    <a:pt x="350" y="2710"/>
                  </a:lnTo>
                  <a:lnTo>
                    <a:pt x="450" y="2827"/>
                  </a:lnTo>
                  <a:lnTo>
                    <a:pt x="566" y="2943"/>
                  </a:lnTo>
                  <a:lnTo>
                    <a:pt x="699" y="3043"/>
                  </a:lnTo>
                  <a:lnTo>
                    <a:pt x="832" y="3126"/>
                  </a:lnTo>
                  <a:lnTo>
                    <a:pt x="982" y="3192"/>
                  </a:lnTo>
                  <a:lnTo>
                    <a:pt x="1115" y="3259"/>
                  </a:lnTo>
                  <a:lnTo>
                    <a:pt x="1281" y="3292"/>
                  </a:lnTo>
                  <a:lnTo>
                    <a:pt x="1430" y="3325"/>
                  </a:lnTo>
                  <a:lnTo>
                    <a:pt x="1746" y="3325"/>
                  </a:lnTo>
                  <a:lnTo>
                    <a:pt x="1896" y="3292"/>
                  </a:lnTo>
                  <a:lnTo>
                    <a:pt x="2045" y="3259"/>
                  </a:lnTo>
                  <a:lnTo>
                    <a:pt x="2195" y="3192"/>
                  </a:lnTo>
                  <a:lnTo>
                    <a:pt x="2328" y="3126"/>
                  </a:lnTo>
                  <a:lnTo>
                    <a:pt x="2461" y="3043"/>
                  </a:lnTo>
                  <a:lnTo>
                    <a:pt x="2577" y="2943"/>
                  </a:lnTo>
                  <a:lnTo>
                    <a:pt x="2694" y="2827"/>
                  </a:lnTo>
                  <a:lnTo>
                    <a:pt x="2810" y="2710"/>
                  </a:lnTo>
                  <a:lnTo>
                    <a:pt x="2893" y="2577"/>
                  </a:lnTo>
                  <a:lnTo>
                    <a:pt x="2976" y="2428"/>
                  </a:lnTo>
                  <a:lnTo>
                    <a:pt x="3043" y="2278"/>
                  </a:lnTo>
                  <a:lnTo>
                    <a:pt x="3092" y="2128"/>
                  </a:lnTo>
                  <a:lnTo>
                    <a:pt x="3126" y="1979"/>
                  </a:lnTo>
                  <a:lnTo>
                    <a:pt x="3159" y="1829"/>
                  </a:lnTo>
                  <a:lnTo>
                    <a:pt x="3159" y="1663"/>
                  </a:lnTo>
                  <a:lnTo>
                    <a:pt x="3159" y="1514"/>
                  </a:lnTo>
                  <a:lnTo>
                    <a:pt x="3126" y="1347"/>
                  </a:lnTo>
                  <a:lnTo>
                    <a:pt x="3092" y="1198"/>
                  </a:lnTo>
                  <a:lnTo>
                    <a:pt x="3043" y="1048"/>
                  </a:lnTo>
                  <a:lnTo>
                    <a:pt x="2976" y="899"/>
                  </a:lnTo>
                  <a:lnTo>
                    <a:pt x="2893" y="766"/>
                  </a:lnTo>
                  <a:lnTo>
                    <a:pt x="2810" y="616"/>
                  </a:lnTo>
                  <a:lnTo>
                    <a:pt x="2694" y="500"/>
                  </a:lnTo>
                  <a:lnTo>
                    <a:pt x="2577" y="383"/>
                  </a:lnTo>
                  <a:lnTo>
                    <a:pt x="2461" y="284"/>
                  </a:lnTo>
                  <a:lnTo>
                    <a:pt x="2328" y="200"/>
                  </a:lnTo>
                  <a:lnTo>
                    <a:pt x="2195" y="134"/>
                  </a:lnTo>
                  <a:lnTo>
                    <a:pt x="2045" y="84"/>
                  </a:lnTo>
                  <a:lnTo>
                    <a:pt x="1896" y="34"/>
                  </a:lnTo>
                  <a:lnTo>
                    <a:pt x="1746" y="18"/>
                  </a:lnTo>
                  <a:lnTo>
                    <a:pt x="15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41"/>
            <p:cNvSpPr/>
            <p:nvPr/>
          </p:nvSpPr>
          <p:spPr>
            <a:xfrm>
              <a:off x="5859375" y="2460850"/>
              <a:ext cx="69400" cy="80650"/>
            </a:xfrm>
            <a:custGeom>
              <a:rect b="b" l="l" r="r" t="t"/>
              <a:pathLst>
                <a:path extrusionOk="0" h="3226" w="2776">
                  <a:moveTo>
                    <a:pt x="216" y="1"/>
                  </a:moveTo>
                  <a:lnTo>
                    <a:pt x="166" y="17"/>
                  </a:lnTo>
                  <a:lnTo>
                    <a:pt x="83" y="67"/>
                  </a:lnTo>
                  <a:lnTo>
                    <a:pt x="34" y="150"/>
                  </a:lnTo>
                  <a:lnTo>
                    <a:pt x="17" y="200"/>
                  </a:lnTo>
                  <a:lnTo>
                    <a:pt x="0" y="250"/>
                  </a:lnTo>
                  <a:lnTo>
                    <a:pt x="0" y="2976"/>
                  </a:lnTo>
                  <a:lnTo>
                    <a:pt x="17" y="3026"/>
                  </a:lnTo>
                  <a:lnTo>
                    <a:pt x="34" y="3076"/>
                  </a:lnTo>
                  <a:lnTo>
                    <a:pt x="83" y="3142"/>
                  </a:lnTo>
                  <a:lnTo>
                    <a:pt x="166" y="3209"/>
                  </a:lnTo>
                  <a:lnTo>
                    <a:pt x="216" y="3225"/>
                  </a:lnTo>
                  <a:lnTo>
                    <a:pt x="316" y="3225"/>
                  </a:lnTo>
                  <a:lnTo>
                    <a:pt x="366" y="3209"/>
                  </a:lnTo>
                  <a:lnTo>
                    <a:pt x="449" y="3142"/>
                  </a:lnTo>
                  <a:lnTo>
                    <a:pt x="499" y="3076"/>
                  </a:lnTo>
                  <a:lnTo>
                    <a:pt x="516" y="3026"/>
                  </a:lnTo>
                  <a:lnTo>
                    <a:pt x="516" y="2976"/>
                  </a:lnTo>
                  <a:lnTo>
                    <a:pt x="516" y="1031"/>
                  </a:lnTo>
                  <a:lnTo>
                    <a:pt x="1180" y="1945"/>
                  </a:lnTo>
                  <a:lnTo>
                    <a:pt x="1214" y="1995"/>
                  </a:lnTo>
                  <a:lnTo>
                    <a:pt x="1280" y="2028"/>
                  </a:lnTo>
                  <a:lnTo>
                    <a:pt x="1330" y="2045"/>
                  </a:lnTo>
                  <a:lnTo>
                    <a:pt x="1396" y="2062"/>
                  </a:lnTo>
                  <a:lnTo>
                    <a:pt x="1446" y="2045"/>
                  </a:lnTo>
                  <a:lnTo>
                    <a:pt x="1513" y="2028"/>
                  </a:lnTo>
                  <a:lnTo>
                    <a:pt x="1563" y="1995"/>
                  </a:lnTo>
                  <a:lnTo>
                    <a:pt x="1596" y="1945"/>
                  </a:lnTo>
                  <a:lnTo>
                    <a:pt x="2261" y="1031"/>
                  </a:lnTo>
                  <a:lnTo>
                    <a:pt x="2261" y="2976"/>
                  </a:lnTo>
                  <a:lnTo>
                    <a:pt x="2277" y="3026"/>
                  </a:lnTo>
                  <a:lnTo>
                    <a:pt x="2277" y="3076"/>
                  </a:lnTo>
                  <a:lnTo>
                    <a:pt x="2344" y="3142"/>
                  </a:lnTo>
                  <a:lnTo>
                    <a:pt x="2427" y="3209"/>
                  </a:lnTo>
                  <a:lnTo>
                    <a:pt x="2460" y="3225"/>
                  </a:lnTo>
                  <a:lnTo>
                    <a:pt x="2577" y="3225"/>
                  </a:lnTo>
                  <a:lnTo>
                    <a:pt x="2610" y="3209"/>
                  </a:lnTo>
                  <a:lnTo>
                    <a:pt x="2693" y="3142"/>
                  </a:lnTo>
                  <a:lnTo>
                    <a:pt x="2759" y="3076"/>
                  </a:lnTo>
                  <a:lnTo>
                    <a:pt x="2776" y="3026"/>
                  </a:lnTo>
                  <a:lnTo>
                    <a:pt x="2776" y="2976"/>
                  </a:lnTo>
                  <a:lnTo>
                    <a:pt x="2776" y="250"/>
                  </a:lnTo>
                  <a:lnTo>
                    <a:pt x="2759" y="150"/>
                  </a:lnTo>
                  <a:lnTo>
                    <a:pt x="2693" y="67"/>
                  </a:lnTo>
                  <a:lnTo>
                    <a:pt x="2626" y="17"/>
                  </a:lnTo>
                  <a:lnTo>
                    <a:pt x="2527" y="1"/>
                  </a:lnTo>
                  <a:lnTo>
                    <a:pt x="2460" y="1"/>
                  </a:lnTo>
                  <a:lnTo>
                    <a:pt x="2410" y="17"/>
                  </a:lnTo>
                  <a:lnTo>
                    <a:pt x="2360" y="51"/>
                  </a:lnTo>
                  <a:lnTo>
                    <a:pt x="2311" y="100"/>
                  </a:lnTo>
                  <a:lnTo>
                    <a:pt x="1396" y="1380"/>
                  </a:lnTo>
                  <a:lnTo>
                    <a:pt x="482" y="100"/>
                  </a:lnTo>
                  <a:lnTo>
                    <a:pt x="432" y="51"/>
                  </a:lnTo>
                  <a:lnTo>
                    <a:pt x="383" y="17"/>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41"/>
            <p:cNvSpPr/>
            <p:nvPr/>
          </p:nvSpPr>
          <p:spPr>
            <a:xfrm>
              <a:off x="5950775" y="2460850"/>
              <a:ext cx="50725" cy="80650"/>
            </a:xfrm>
            <a:custGeom>
              <a:rect b="b" l="l" r="r" t="t"/>
              <a:pathLst>
                <a:path extrusionOk="0" h="3226" w="2029">
                  <a:moveTo>
                    <a:pt x="200" y="1"/>
                  </a:moveTo>
                  <a:lnTo>
                    <a:pt x="167" y="17"/>
                  </a:lnTo>
                  <a:lnTo>
                    <a:pt x="84" y="67"/>
                  </a:lnTo>
                  <a:lnTo>
                    <a:pt x="34" y="150"/>
                  </a:lnTo>
                  <a:lnTo>
                    <a:pt x="18" y="200"/>
                  </a:lnTo>
                  <a:lnTo>
                    <a:pt x="1" y="250"/>
                  </a:lnTo>
                  <a:lnTo>
                    <a:pt x="1" y="2976"/>
                  </a:lnTo>
                  <a:lnTo>
                    <a:pt x="1" y="2993"/>
                  </a:lnTo>
                  <a:lnTo>
                    <a:pt x="18" y="3042"/>
                  </a:lnTo>
                  <a:lnTo>
                    <a:pt x="34" y="3092"/>
                  </a:lnTo>
                  <a:lnTo>
                    <a:pt x="101" y="3175"/>
                  </a:lnTo>
                  <a:lnTo>
                    <a:pt x="184" y="3225"/>
                  </a:lnTo>
                  <a:lnTo>
                    <a:pt x="1829" y="3225"/>
                  </a:lnTo>
                  <a:lnTo>
                    <a:pt x="1879" y="3209"/>
                  </a:lnTo>
                  <a:lnTo>
                    <a:pt x="1946" y="3159"/>
                  </a:lnTo>
                  <a:lnTo>
                    <a:pt x="2012" y="3076"/>
                  </a:lnTo>
                  <a:lnTo>
                    <a:pt x="2029" y="3026"/>
                  </a:lnTo>
                  <a:lnTo>
                    <a:pt x="2029" y="2976"/>
                  </a:lnTo>
                  <a:lnTo>
                    <a:pt x="2029" y="2926"/>
                  </a:lnTo>
                  <a:lnTo>
                    <a:pt x="2012" y="2876"/>
                  </a:lnTo>
                  <a:lnTo>
                    <a:pt x="1946" y="2793"/>
                  </a:lnTo>
                  <a:lnTo>
                    <a:pt x="1879" y="2743"/>
                  </a:lnTo>
                  <a:lnTo>
                    <a:pt x="1829" y="2727"/>
                  </a:lnTo>
                  <a:lnTo>
                    <a:pt x="516" y="2727"/>
                  </a:lnTo>
                  <a:lnTo>
                    <a:pt x="516" y="1862"/>
                  </a:lnTo>
                  <a:lnTo>
                    <a:pt x="1646" y="1862"/>
                  </a:lnTo>
                  <a:lnTo>
                    <a:pt x="1696" y="1846"/>
                  </a:lnTo>
                  <a:lnTo>
                    <a:pt x="1779" y="1796"/>
                  </a:lnTo>
                  <a:lnTo>
                    <a:pt x="1829" y="1713"/>
                  </a:lnTo>
                  <a:lnTo>
                    <a:pt x="1846" y="1663"/>
                  </a:lnTo>
                  <a:lnTo>
                    <a:pt x="1846" y="1613"/>
                  </a:lnTo>
                  <a:lnTo>
                    <a:pt x="1846" y="1563"/>
                  </a:lnTo>
                  <a:lnTo>
                    <a:pt x="1829" y="1513"/>
                  </a:lnTo>
                  <a:lnTo>
                    <a:pt x="1779" y="1430"/>
                  </a:lnTo>
                  <a:lnTo>
                    <a:pt x="1696" y="1380"/>
                  </a:lnTo>
                  <a:lnTo>
                    <a:pt x="1646" y="1364"/>
                  </a:lnTo>
                  <a:lnTo>
                    <a:pt x="516" y="1364"/>
                  </a:lnTo>
                  <a:lnTo>
                    <a:pt x="516" y="516"/>
                  </a:lnTo>
                  <a:lnTo>
                    <a:pt x="1779" y="516"/>
                  </a:lnTo>
                  <a:lnTo>
                    <a:pt x="1829" y="499"/>
                  </a:lnTo>
                  <a:lnTo>
                    <a:pt x="1862" y="483"/>
                  </a:lnTo>
                  <a:lnTo>
                    <a:pt x="1946" y="433"/>
                  </a:lnTo>
                  <a:lnTo>
                    <a:pt x="2012" y="350"/>
                  </a:lnTo>
                  <a:lnTo>
                    <a:pt x="2012" y="300"/>
                  </a:lnTo>
                  <a:lnTo>
                    <a:pt x="2029" y="250"/>
                  </a:lnTo>
                  <a:lnTo>
                    <a:pt x="2012" y="200"/>
                  </a:lnTo>
                  <a:lnTo>
                    <a:pt x="2012" y="150"/>
                  </a:lnTo>
                  <a:lnTo>
                    <a:pt x="1946" y="67"/>
                  </a:lnTo>
                  <a:lnTo>
                    <a:pt x="1862" y="17"/>
                  </a:lnTo>
                  <a:lnTo>
                    <a:pt x="18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41"/>
            <p:cNvSpPr/>
            <p:nvPr/>
          </p:nvSpPr>
          <p:spPr>
            <a:xfrm>
              <a:off x="6018100" y="2460850"/>
              <a:ext cx="12500" cy="81050"/>
            </a:xfrm>
            <a:custGeom>
              <a:rect b="b" l="l" r="r" t="t"/>
              <a:pathLst>
                <a:path extrusionOk="0" h="3242" w="500">
                  <a:moveTo>
                    <a:pt x="250" y="1"/>
                  </a:moveTo>
                  <a:lnTo>
                    <a:pt x="200" y="17"/>
                  </a:lnTo>
                  <a:lnTo>
                    <a:pt x="167" y="17"/>
                  </a:lnTo>
                  <a:lnTo>
                    <a:pt x="84" y="84"/>
                  </a:lnTo>
                  <a:lnTo>
                    <a:pt x="17" y="167"/>
                  </a:lnTo>
                  <a:lnTo>
                    <a:pt x="17" y="200"/>
                  </a:lnTo>
                  <a:lnTo>
                    <a:pt x="1" y="250"/>
                  </a:lnTo>
                  <a:lnTo>
                    <a:pt x="1" y="2128"/>
                  </a:lnTo>
                  <a:lnTo>
                    <a:pt x="1" y="2178"/>
                  </a:lnTo>
                  <a:lnTo>
                    <a:pt x="17" y="2228"/>
                  </a:lnTo>
                  <a:lnTo>
                    <a:pt x="84" y="2311"/>
                  </a:lnTo>
                  <a:lnTo>
                    <a:pt x="167" y="2361"/>
                  </a:lnTo>
                  <a:lnTo>
                    <a:pt x="200" y="2378"/>
                  </a:lnTo>
                  <a:lnTo>
                    <a:pt x="316" y="2378"/>
                  </a:lnTo>
                  <a:lnTo>
                    <a:pt x="366" y="2361"/>
                  </a:lnTo>
                  <a:lnTo>
                    <a:pt x="433" y="2294"/>
                  </a:lnTo>
                  <a:lnTo>
                    <a:pt x="483" y="2228"/>
                  </a:lnTo>
                  <a:lnTo>
                    <a:pt x="499" y="2178"/>
                  </a:lnTo>
                  <a:lnTo>
                    <a:pt x="499" y="2128"/>
                  </a:lnTo>
                  <a:lnTo>
                    <a:pt x="499" y="250"/>
                  </a:lnTo>
                  <a:lnTo>
                    <a:pt x="499" y="200"/>
                  </a:lnTo>
                  <a:lnTo>
                    <a:pt x="483" y="167"/>
                  </a:lnTo>
                  <a:lnTo>
                    <a:pt x="433" y="84"/>
                  </a:lnTo>
                  <a:lnTo>
                    <a:pt x="350" y="17"/>
                  </a:lnTo>
                  <a:lnTo>
                    <a:pt x="316" y="17"/>
                  </a:lnTo>
                  <a:lnTo>
                    <a:pt x="250" y="1"/>
                  </a:lnTo>
                  <a:close/>
                  <a:moveTo>
                    <a:pt x="200" y="2643"/>
                  </a:moveTo>
                  <a:lnTo>
                    <a:pt x="167" y="2660"/>
                  </a:lnTo>
                  <a:lnTo>
                    <a:pt x="84" y="2710"/>
                  </a:lnTo>
                  <a:lnTo>
                    <a:pt x="17" y="2793"/>
                  </a:lnTo>
                  <a:lnTo>
                    <a:pt x="17" y="2843"/>
                  </a:lnTo>
                  <a:lnTo>
                    <a:pt x="1" y="2893"/>
                  </a:lnTo>
                  <a:lnTo>
                    <a:pt x="1" y="2976"/>
                  </a:lnTo>
                  <a:lnTo>
                    <a:pt x="1" y="3026"/>
                  </a:lnTo>
                  <a:lnTo>
                    <a:pt x="17" y="3076"/>
                  </a:lnTo>
                  <a:lnTo>
                    <a:pt x="84" y="3159"/>
                  </a:lnTo>
                  <a:lnTo>
                    <a:pt x="167" y="3209"/>
                  </a:lnTo>
                  <a:lnTo>
                    <a:pt x="200" y="3225"/>
                  </a:lnTo>
                  <a:lnTo>
                    <a:pt x="250" y="3242"/>
                  </a:lnTo>
                  <a:lnTo>
                    <a:pt x="250" y="3225"/>
                  </a:lnTo>
                  <a:lnTo>
                    <a:pt x="300" y="3225"/>
                  </a:lnTo>
                  <a:lnTo>
                    <a:pt x="350" y="3209"/>
                  </a:lnTo>
                  <a:lnTo>
                    <a:pt x="433" y="3159"/>
                  </a:lnTo>
                  <a:lnTo>
                    <a:pt x="483" y="3076"/>
                  </a:lnTo>
                  <a:lnTo>
                    <a:pt x="499" y="3026"/>
                  </a:lnTo>
                  <a:lnTo>
                    <a:pt x="499" y="2976"/>
                  </a:lnTo>
                  <a:lnTo>
                    <a:pt x="499" y="2893"/>
                  </a:lnTo>
                  <a:lnTo>
                    <a:pt x="499" y="2843"/>
                  </a:lnTo>
                  <a:lnTo>
                    <a:pt x="483" y="2793"/>
                  </a:lnTo>
                  <a:lnTo>
                    <a:pt x="433" y="2710"/>
                  </a:lnTo>
                  <a:lnTo>
                    <a:pt x="350" y="2660"/>
                  </a:lnTo>
                  <a:lnTo>
                    <a:pt x="316" y="264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41"/>
            <p:cNvSpPr/>
            <p:nvPr/>
          </p:nvSpPr>
          <p:spPr>
            <a:xfrm>
              <a:off x="5365725" y="2596725"/>
              <a:ext cx="16225" cy="27875"/>
            </a:xfrm>
            <a:custGeom>
              <a:rect b="b" l="l" r="r" t="t"/>
              <a:pathLst>
                <a:path extrusionOk="0" h="1115" w="649">
                  <a:moveTo>
                    <a:pt x="50" y="1"/>
                  </a:moveTo>
                  <a:lnTo>
                    <a:pt x="17" y="17"/>
                  </a:lnTo>
                  <a:lnTo>
                    <a:pt x="0" y="34"/>
                  </a:lnTo>
                  <a:lnTo>
                    <a:pt x="0" y="1065"/>
                  </a:lnTo>
                  <a:lnTo>
                    <a:pt x="17" y="1098"/>
                  </a:lnTo>
                  <a:lnTo>
                    <a:pt x="50" y="1114"/>
                  </a:lnTo>
                  <a:lnTo>
                    <a:pt x="615" y="1114"/>
                  </a:lnTo>
                  <a:lnTo>
                    <a:pt x="649" y="1098"/>
                  </a:lnTo>
                  <a:lnTo>
                    <a:pt x="649" y="1065"/>
                  </a:lnTo>
                  <a:lnTo>
                    <a:pt x="649" y="1048"/>
                  </a:lnTo>
                  <a:lnTo>
                    <a:pt x="615" y="1031"/>
                  </a:lnTo>
                  <a:lnTo>
                    <a:pt x="84" y="1031"/>
                  </a:lnTo>
                  <a:lnTo>
                    <a:pt x="84" y="34"/>
                  </a:lnTo>
                  <a:lnTo>
                    <a:pt x="67" y="17"/>
                  </a:lnTo>
                  <a:lnTo>
                    <a:pt x="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41"/>
            <p:cNvSpPr/>
            <p:nvPr/>
          </p:nvSpPr>
          <p:spPr>
            <a:xfrm>
              <a:off x="5386500" y="2605050"/>
              <a:ext cx="19550" cy="19550"/>
            </a:xfrm>
            <a:custGeom>
              <a:rect b="b" l="l" r="r" t="t"/>
              <a:pathLst>
                <a:path extrusionOk="0" h="782" w="782">
                  <a:moveTo>
                    <a:pt x="416" y="67"/>
                  </a:moveTo>
                  <a:lnTo>
                    <a:pt x="466" y="83"/>
                  </a:lnTo>
                  <a:lnTo>
                    <a:pt x="532" y="100"/>
                  </a:lnTo>
                  <a:lnTo>
                    <a:pt x="582" y="133"/>
                  </a:lnTo>
                  <a:lnTo>
                    <a:pt x="632" y="183"/>
                  </a:lnTo>
                  <a:lnTo>
                    <a:pt x="665" y="233"/>
                  </a:lnTo>
                  <a:lnTo>
                    <a:pt x="682" y="283"/>
                  </a:lnTo>
                  <a:lnTo>
                    <a:pt x="699" y="349"/>
                  </a:lnTo>
                  <a:lnTo>
                    <a:pt x="699" y="416"/>
                  </a:lnTo>
                  <a:lnTo>
                    <a:pt x="682" y="466"/>
                  </a:lnTo>
                  <a:lnTo>
                    <a:pt x="665" y="532"/>
                  </a:lnTo>
                  <a:lnTo>
                    <a:pt x="632" y="582"/>
                  </a:lnTo>
                  <a:lnTo>
                    <a:pt x="599" y="632"/>
                  </a:lnTo>
                  <a:lnTo>
                    <a:pt x="549" y="665"/>
                  </a:lnTo>
                  <a:lnTo>
                    <a:pt x="482" y="682"/>
                  </a:lnTo>
                  <a:lnTo>
                    <a:pt x="433" y="698"/>
                  </a:lnTo>
                  <a:lnTo>
                    <a:pt x="300" y="698"/>
                  </a:lnTo>
                  <a:lnTo>
                    <a:pt x="250" y="665"/>
                  </a:lnTo>
                  <a:lnTo>
                    <a:pt x="200" y="648"/>
                  </a:lnTo>
                  <a:lnTo>
                    <a:pt x="150" y="599"/>
                  </a:lnTo>
                  <a:lnTo>
                    <a:pt x="117" y="565"/>
                  </a:lnTo>
                  <a:lnTo>
                    <a:pt x="100" y="499"/>
                  </a:lnTo>
                  <a:lnTo>
                    <a:pt x="84" y="449"/>
                  </a:lnTo>
                  <a:lnTo>
                    <a:pt x="67" y="383"/>
                  </a:lnTo>
                  <a:lnTo>
                    <a:pt x="67" y="366"/>
                  </a:lnTo>
                  <a:lnTo>
                    <a:pt x="84" y="299"/>
                  </a:lnTo>
                  <a:lnTo>
                    <a:pt x="100" y="250"/>
                  </a:lnTo>
                  <a:lnTo>
                    <a:pt x="133" y="200"/>
                  </a:lnTo>
                  <a:lnTo>
                    <a:pt x="183" y="150"/>
                  </a:lnTo>
                  <a:lnTo>
                    <a:pt x="233" y="117"/>
                  </a:lnTo>
                  <a:lnTo>
                    <a:pt x="283" y="83"/>
                  </a:lnTo>
                  <a:lnTo>
                    <a:pt x="350" y="67"/>
                  </a:lnTo>
                  <a:close/>
                  <a:moveTo>
                    <a:pt x="366" y="0"/>
                  </a:moveTo>
                  <a:lnTo>
                    <a:pt x="283" y="17"/>
                  </a:lnTo>
                  <a:lnTo>
                    <a:pt x="217" y="33"/>
                  </a:lnTo>
                  <a:lnTo>
                    <a:pt x="150" y="67"/>
                  </a:lnTo>
                  <a:lnTo>
                    <a:pt x="100" y="117"/>
                  </a:lnTo>
                  <a:lnTo>
                    <a:pt x="50" y="183"/>
                  </a:lnTo>
                  <a:lnTo>
                    <a:pt x="17" y="233"/>
                  </a:lnTo>
                  <a:lnTo>
                    <a:pt x="0" y="316"/>
                  </a:lnTo>
                  <a:lnTo>
                    <a:pt x="0" y="383"/>
                  </a:lnTo>
                  <a:lnTo>
                    <a:pt x="0" y="416"/>
                  </a:lnTo>
                  <a:lnTo>
                    <a:pt x="0" y="482"/>
                  </a:lnTo>
                  <a:lnTo>
                    <a:pt x="34" y="565"/>
                  </a:lnTo>
                  <a:lnTo>
                    <a:pt x="67" y="615"/>
                  </a:lnTo>
                  <a:lnTo>
                    <a:pt x="117" y="682"/>
                  </a:lnTo>
                  <a:lnTo>
                    <a:pt x="183" y="715"/>
                  </a:lnTo>
                  <a:lnTo>
                    <a:pt x="250" y="748"/>
                  </a:lnTo>
                  <a:lnTo>
                    <a:pt x="333" y="781"/>
                  </a:lnTo>
                  <a:lnTo>
                    <a:pt x="399" y="781"/>
                  </a:lnTo>
                  <a:lnTo>
                    <a:pt x="482" y="765"/>
                  </a:lnTo>
                  <a:lnTo>
                    <a:pt x="549" y="732"/>
                  </a:lnTo>
                  <a:lnTo>
                    <a:pt x="615" y="698"/>
                  </a:lnTo>
                  <a:lnTo>
                    <a:pt x="682" y="648"/>
                  </a:lnTo>
                  <a:lnTo>
                    <a:pt x="715" y="582"/>
                  </a:lnTo>
                  <a:lnTo>
                    <a:pt x="748" y="515"/>
                  </a:lnTo>
                  <a:lnTo>
                    <a:pt x="765" y="449"/>
                  </a:lnTo>
                  <a:lnTo>
                    <a:pt x="782" y="366"/>
                  </a:lnTo>
                  <a:lnTo>
                    <a:pt x="765" y="283"/>
                  </a:lnTo>
                  <a:lnTo>
                    <a:pt x="732" y="216"/>
                  </a:lnTo>
                  <a:lnTo>
                    <a:pt x="699" y="150"/>
                  </a:lnTo>
                  <a:lnTo>
                    <a:pt x="649" y="100"/>
                  </a:lnTo>
                  <a:lnTo>
                    <a:pt x="582" y="50"/>
                  </a:lnTo>
                  <a:lnTo>
                    <a:pt x="516"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41"/>
            <p:cNvSpPr/>
            <p:nvPr/>
          </p:nvSpPr>
          <p:spPr>
            <a:xfrm>
              <a:off x="5411425" y="2605050"/>
              <a:ext cx="10825" cy="19550"/>
            </a:xfrm>
            <a:custGeom>
              <a:rect b="b" l="l" r="r" t="t"/>
              <a:pathLst>
                <a:path extrusionOk="0" h="782" w="433">
                  <a:moveTo>
                    <a:pt x="34" y="0"/>
                  </a:moveTo>
                  <a:lnTo>
                    <a:pt x="1" y="17"/>
                  </a:lnTo>
                  <a:lnTo>
                    <a:pt x="1" y="33"/>
                  </a:lnTo>
                  <a:lnTo>
                    <a:pt x="1" y="732"/>
                  </a:lnTo>
                  <a:lnTo>
                    <a:pt x="17" y="765"/>
                  </a:lnTo>
                  <a:lnTo>
                    <a:pt x="34" y="781"/>
                  </a:lnTo>
                  <a:lnTo>
                    <a:pt x="67" y="765"/>
                  </a:lnTo>
                  <a:lnTo>
                    <a:pt x="67" y="732"/>
                  </a:lnTo>
                  <a:lnTo>
                    <a:pt x="67" y="399"/>
                  </a:lnTo>
                  <a:lnTo>
                    <a:pt x="67" y="383"/>
                  </a:lnTo>
                  <a:lnTo>
                    <a:pt x="117" y="283"/>
                  </a:lnTo>
                  <a:lnTo>
                    <a:pt x="167" y="200"/>
                  </a:lnTo>
                  <a:lnTo>
                    <a:pt x="217" y="150"/>
                  </a:lnTo>
                  <a:lnTo>
                    <a:pt x="267" y="117"/>
                  </a:lnTo>
                  <a:lnTo>
                    <a:pt x="333" y="83"/>
                  </a:lnTo>
                  <a:lnTo>
                    <a:pt x="400" y="83"/>
                  </a:lnTo>
                  <a:lnTo>
                    <a:pt x="416" y="67"/>
                  </a:lnTo>
                  <a:lnTo>
                    <a:pt x="433" y="33"/>
                  </a:lnTo>
                  <a:lnTo>
                    <a:pt x="416" y="17"/>
                  </a:lnTo>
                  <a:lnTo>
                    <a:pt x="400" y="0"/>
                  </a:lnTo>
                  <a:lnTo>
                    <a:pt x="300" y="17"/>
                  </a:lnTo>
                  <a:lnTo>
                    <a:pt x="217" y="50"/>
                  </a:lnTo>
                  <a:lnTo>
                    <a:pt x="134" y="117"/>
                  </a:lnTo>
                  <a:lnTo>
                    <a:pt x="84" y="200"/>
                  </a:lnTo>
                  <a:lnTo>
                    <a:pt x="67" y="216"/>
                  </a:lnTo>
                  <a:lnTo>
                    <a:pt x="67" y="33"/>
                  </a:lnTo>
                  <a:lnTo>
                    <a:pt x="67" y="17"/>
                  </a:lnTo>
                  <a:lnTo>
                    <a:pt x="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41"/>
            <p:cNvSpPr/>
            <p:nvPr/>
          </p:nvSpPr>
          <p:spPr>
            <a:xfrm>
              <a:off x="5425150" y="2605050"/>
              <a:ext cx="19125" cy="19550"/>
            </a:xfrm>
            <a:custGeom>
              <a:rect b="b" l="l" r="r" t="t"/>
              <a:pathLst>
                <a:path extrusionOk="0" h="782" w="765">
                  <a:moveTo>
                    <a:pt x="383" y="83"/>
                  </a:moveTo>
                  <a:lnTo>
                    <a:pt x="482" y="100"/>
                  </a:lnTo>
                  <a:lnTo>
                    <a:pt x="582" y="150"/>
                  </a:lnTo>
                  <a:lnTo>
                    <a:pt x="648" y="233"/>
                  </a:lnTo>
                  <a:lnTo>
                    <a:pt x="682" y="333"/>
                  </a:lnTo>
                  <a:lnTo>
                    <a:pt x="83" y="333"/>
                  </a:lnTo>
                  <a:lnTo>
                    <a:pt x="117" y="233"/>
                  </a:lnTo>
                  <a:lnTo>
                    <a:pt x="183" y="150"/>
                  </a:lnTo>
                  <a:lnTo>
                    <a:pt x="283" y="100"/>
                  </a:lnTo>
                  <a:lnTo>
                    <a:pt x="383" y="83"/>
                  </a:lnTo>
                  <a:close/>
                  <a:moveTo>
                    <a:pt x="366" y="0"/>
                  </a:moveTo>
                  <a:lnTo>
                    <a:pt x="299" y="17"/>
                  </a:lnTo>
                  <a:lnTo>
                    <a:pt x="233" y="33"/>
                  </a:lnTo>
                  <a:lnTo>
                    <a:pt x="166" y="67"/>
                  </a:lnTo>
                  <a:lnTo>
                    <a:pt x="117" y="117"/>
                  </a:lnTo>
                  <a:lnTo>
                    <a:pt x="67" y="183"/>
                  </a:lnTo>
                  <a:lnTo>
                    <a:pt x="33" y="233"/>
                  </a:lnTo>
                  <a:lnTo>
                    <a:pt x="17" y="316"/>
                  </a:lnTo>
                  <a:lnTo>
                    <a:pt x="0" y="383"/>
                  </a:lnTo>
                  <a:lnTo>
                    <a:pt x="0" y="399"/>
                  </a:lnTo>
                  <a:lnTo>
                    <a:pt x="17" y="466"/>
                  </a:lnTo>
                  <a:lnTo>
                    <a:pt x="33" y="549"/>
                  </a:lnTo>
                  <a:lnTo>
                    <a:pt x="67" y="599"/>
                  </a:lnTo>
                  <a:lnTo>
                    <a:pt x="117" y="665"/>
                  </a:lnTo>
                  <a:lnTo>
                    <a:pt x="166" y="715"/>
                  </a:lnTo>
                  <a:lnTo>
                    <a:pt x="233" y="748"/>
                  </a:lnTo>
                  <a:lnTo>
                    <a:pt x="299" y="765"/>
                  </a:lnTo>
                  <a:lnTo>
                    <a:pt x="383" y="781"/>
                  </a:lnTo>
                  <a:lnTo>
                    <a:pt x="482" y="765"/>
                  </a:lnTo>
                  <a:lnTo>
                    <a:pt x="565" y="732"/>
                  </a:lnTo>
                  <a:lnTo>
                    <a:pt x="632" y="682"/>
                  </a:lnTo>
                  <a:lnTo>
                    <a:pt x="698" y="599"/>
                  </a:lnTo>
                  <a:lnTo>
                    <a:pt x="698" y="582"/>
                  </a:lnTo>
                  <a:lnTo>
                    <a:pt x="682" y="549"/>
                  </a:lnTo>
                  <a:lnTo>
                    <a:pt x="632" y="549"/>
                  </a:lnTo>
                  <a:lnTo>
                    <a:pt x="582" y="615"/>
                  </a:lnTo>
                  <a:lnTo>
                    <a:pt x="532" y="665"/>
                  </a:lnTo>
                  <a:lnTo>
                    <a:pt x="466" y="682"/>
                  </a:lnTo>
                  <a:lnTo>
                    <a:pt x="383" y="698"/>
                  </a:lnTo>
                  <a:lnTo>
                    <a:pt x="333" y="682"/>
                  </a:lnTo>
                  <a:lnTo>
                    <a:pt x="266" y="665"/>
                  </a:lnTo>
                  <a:lnTo>
                    <a:pt x="216" y="648"/>
                  </a:lnTo>
                  <a:lnTo>
                    <a:pt x="166" y="599"/>
                  </a:lnTo>
                  <a:lnTo>
                    <a:pt x="133" y="565"/>
                  </a:lnTo>
                  <a:lnTo>
                    <a:pt x="117" y="515"/>
                  </a:lnTo>
                  <a:lnTo>
                    <a:pt x="83" y="449"/>
                  </a:lnTo>
                  <a:lnTo>
                    <a:pt x="83" y="399"/>
                  </a:lnTo>
                  <a:lnTo>
                    <a:pt x="715" y="399"/>
                  </a:lnTo>
                  <a:lnTo>
                    <a:pt x="748" y="383"/>
                  </a:lnTo>
                  <a:lnTo>
                    <a:pt x="765" y="366"/>
                  </a:lnTo>
                  <a:lnTo>
                    <a:pt x="748" y="283"/>
                  </a:lnTo>
                  <a:lnTo>
                    <a:pt x="732" y="216"/>
                  </a:lnTo>
                  <a:lnTo>
                    <a:pt x="682" y="150"/>
                  </a:lnTo>
                  <a:lnTo>
                    <a:pt x="648" y="100"/>
                  </a:lnTo>
                  <a:lnTo>
                    <a:pt x="582" y="50"/>
                  </a:lnTo>
                  <a:lnTo>
                    <a:pt x="515"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41"/>
            <p:cNvSpPr/>
            <p:nvPr/>
          </p:nvSpPr>
          <p:spPr>
            <a:xfrm>
              <a:off x="5451725" y="2605450"/>
              <a:ext cx="29550" cy="19150"/>
            </a:xfrm>
            <a:custGeom>
              <a:rect b="b" l="l" r="r" t="t"/>
              <a:pathLst>
                <a:path extrusionOk="0" h="766" w="1182">
                  <a:moveTo>
                    <a:pt x="807" y="72"/>
                  </a:moveTo>
                  <a:lnTo>
                    <a:pt x="749" y="84"/>
                  </a:lnTo>
                  <a:lnTo>
                    <a:pt x="666" y="134"/>
                  </a:lnTo>
                  <a:lnTo>
                    <a:pt x="653" y="150"/>
                  </a:lnTo>
                  <a:lnTo>
                    <a:pt x="682" y="150"/>
                  </a:lnTo>
                  <a:lnTo>
                    <a:pt x="732" y="117"/>
                  </a:lnTo>
                  <a:lnTo>
                    <a:pt x="807" y="72"/>
                  </a:lnTo>
                  <a:close/>
                  <a:moveTo>
                    <a:pt x="1" y="1"/>
                  </a:moveTo>
                  <a:lnTo>
                    <a:pt x="1" y="34"/>
                  </a:lnTo>
                  <a:lnTo>
                    <a:pt x="1" y="749"/>
                  </a:lnTo>
                  <a:lnTo>
                    <a:pt x="1" y="765"/>
                  </a:lnTo>
                  <a:lnTo>
                    <a:pt x="51" y="765"/>
                  </a:lnTo>
                  <a:lnTo>
                    <a:pt x="67" y="732"/>
                  </a:lnTo>
                  <a:lnTo>
                    <a:pt x="67" y="317"/>
                  </a:lnTo>
                  <a:lnTo>
                    <a:pt x="84" y="217"/>
                  </a:lnTo>
                  <a:lnTo>
                    <a:pt x="134" y="150"/>
                  </a:lnTo>
                  <a:lnTo>
                    <a:pt x="217" y="101"/>
                  </a:lnTo>
                  <a:lnTo>
                    <a:pt x="317" y="84"/>
                  </a:lnTo>
                  <a:lnTo>
                    <a:pt x="400" y="101"/>
                  </a:lnTo>
                  <a:lnTo>
                    <a:pt x="483" y="150"/>
                  </a:lnTo>
                  <a:lnTo>
                    <a:pt x="533" y="217"/>
                  </a:lnTo>
                  <a:lnTo>
                    <a:pt x="549" y="317"/>
                  </a:lnTo>
                  <a:lnTo>
                    <a:pt x="549" y="749"/>
                  </a:lnTo>
                  <a:lnTo>
                    <a:pt x="583" y="749"/>
                  </a:lnTo>
                  <a:lnTo>
                    <a:pt x="599" y="732"/>
                  </a:lnTo>
                  <a:lnTo>
                    <a:pt x="599" y="300"/>
                  </a:lnTo>
                  <a:lnTo>
                    <a:pt x="616" y="200"/>
                  </a:lnTo>
                  <a:lnTo>
                    <a:pt x="653" y="150"/>
                  </a:lnTo>
                  <a:lnTo>
                    <a:pt x="500" y="150"/>
                  </a:lnTo>
                  <a:lnTo>
                    <a:pt x="450" y="117"/>
                  </a:lnTo>
                  <a:lnTo>
                    <a:pt x="383" y="84"/>
                  </a:lnTo>
                  <a:lnTo>
                    <a:pt x="350" y="51"/>
                  </a:lnTo>
                  <a:lnTo>
                    <a:pt x="317" y="1"/>
                  </a:lnTo>
                  <a:lnTo>
                    <a:pt x="234" y="1"/>
                  </a:lnTo>
                  <a:lnTo>
                    <a:pt x="184" y="17"/>
                  </a:lnTo>
                  <a:lnTo>
                    <a:pt x="117" y="51"/>
                  </a:lnTo>
                  <a:lnTo>
                    <a:pt x="67" y="101"/>
                  </a:lnTo>
                  <a:lnTo>
                    <a:pt x="67" y="34"/>
                  </a:lnTo>
                  <a:lnTo>
                    <a:pt x="51" y="1"/>
                  </a:lnTo>
                  <a:close/>
                  <a:moveTo>
                    <a:pt x="865" y="1"/>
                  </a:moveTo>
                  <a:lnTo>
                    <a:pt x="815" y="67"/>
                  </a:lnTo>
                  <a:lnTo>
                    <a:pt x="807" y="72"/>
                  </a:lnTo>
                  <a:lnTo>
                    <a:pt x="807" y="72"/>
                  </a:lnTo>
                  <a:lnTo>
                    <a:pt x="832" y="67"/>
                  </a:lnTo>
                  <a:lnTo>
                    <a:pt x="932" y="84"/>
                  </a:lnTo>
                  <a:lnTo>
                    <a:pt x="1015" y="134"/>
                  </a:lnTo>
                  <a:lnTo>
                    <a:pt x="1065" y="200"/>
                  </a:lnTo>
                  <a:lnTo>
                    <a:pt x="1081" y="300"/>
                  </a:lnTo>
                  <a:lnTo>
                    <a:pt x="1115" y="732"/>
                  </a:lnTo>
                  <a:lnTo>
                    <a:pt x="1115" y="765"/>
                  </a:lnTo>
                  <a:lnTo>
                    <a:pt x="1164" y="765"/>
                  </a:lnTo>
                  <a:lnTo>
                    <a:pt x="1181" y="732"/>
                  </a:lnTo>
                  <a:lnTo>
                    <a:pt x="1181" y="317"/>
                  </a:lnTo>
                  <a:lnTo>
                    <a:pt x="1181" y="250"/>
                  </a:lnTo>
                  <a:lnTo>
                    <a:pt x="1164" y="184"/>
                  </a:lnTo>
                  <a:lnTo>
                    <a:pt x="1131" y="134"/>
                  </a:lnTo>
                  <a:lnTo>
                    <a:pt x="1098" y="84"/>
                  </a:lnTo>
                  <a:lnTo>
                    <a:pt x="1048" y="51"/>
                  </a:lnTo>
                  <a:lnTo>
                    <a:pt x="998" y="17"/>
                  </a:lnTo>
                  <a:lnTo>
                    <a:pt x="93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41"/>
            <p:cNvSpPr/>
            <p:nvPr/>
          </p:nvSpPr>
          <p:spPr>
            <a:xfrm>
              <a:off x="5500350" y="2598800"/>
              <a:ext cx="2100" cy="25800"/>
            </a:xfrm>
            <a:custGeom>
              <a:rect b="b" l="l" r="r" t="t"/>
              <a:pathLst>
                <a:path extrusionOk="0" h="1032" w="84">
                  <a:moveTo>
                    <a:pt x="17" y="1"/>
                  </a:moveTo>
                  <a:lnTo>
                    <a:pt x="1" y="34"/>
                  </a:lnTo>
                  <a:lnTo>
                    <a:pt x="1" y="67"/>
                  </a:lnTo>
                  <a:lnTo>
                    <a:pt x="17" y="101"/>
                  </a:lnTo>
                  <a:lnTo>
                    <a:pt x="51" y="117"/>
                  </a:lnTo>
                  <a:lnTo>
                    <a:pt x="67" y="101"/>
                  </a:lnTo>
                  <a:lnTo>
                    <a:pt x="84" y="67"/>
                  </a:lnTo>
                  <a:lnTo>
                    <a:pt x="84" y="34"/>
                  </a:lnTo>
                  <a:lnTo>
                    <a:pt x="67" y="1"/>
                  </a:lnTo>
                  <a:close/>
                  <a:moveTo>
                    <a:pt x="51" y="250"/>
                  </a:moveTo>
                  <a:lnTo>
                    <a:pt x="17" y="267"/>
                  </a:lnTo>
                  <a:lnTo>
                    <a:pt x="1" y="283"/>
                  </a:lnTo>
                  <a:lnTo>
                    <a:pt x="1" y="982"/>
                  </a:lnTo>
                  <a:lnTo>
                    <a:pt x="1" y="998"/>
                  </a:lnTo>
                  <a:lnTo>
                    <a:pt x="17" y="1015"/>
                  </a:lnTo>
                  <a:lnTo>
                    <a:pt x="51" y="1031"/>
                  </a:lnTo>
                  <a:lnTo>
                    <a:pt x="67" y="1015"/>
                  </a:lnTo>
                  <a:lnTo>
                    <a:pt x="84" y="982"/>
                  </a:lnTo>
                  <a:lnTo>
                    <a:pt x="84" y="283"/>
                  </a:lnTo>
                  <a:lnTo>
                    <a:pt x="67" y="267"/>
                  </a:lnTo>
                  <a:lnTo>
                    <a:pt x="51" y="25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41"/>
            <p:cNvSpPr/>
            <p:nvPr/>
          </p:nvSpPr>
          <p:spPr>
            <a:xfrm>
              <a:off x="5509900" y="2605050"/>
              <a:ext cx="14575" cy="19550"/>
            </a:xfrm>
            <a:custGeom>
              <a:rect b="b" l="l" r="r" t="t"/>
              <a:pathLst>
                <a:path extrusionOk="0" h="782" w="583">
                  <a:moveTo>
                    <a:pt x="317" y="0"/>
                  </a:moveTo>
                  <a:lnTo>
                    <a:pt x="217" y="17"/>
                  </a:lnTo>
                  <a:lnTo>
                    <a:pt x="117" y="67"/>
                  </a:lnTo>
                  <a:lnTo>
                    <a:pt x="84" y="83"/>
                  </a:lnTo>
                  <a:lnTo>
                    <a:pt x="67" y="133"/>
                  </a:lnTo>
                  <a:lnTo>
                    <a:pt x="51" y="166"/>
                  </a:lnTo>
                  <a:lnTo>
                    <a:pt x="34" y="216"/>
                  </a:lnTo>
                  <a:lnTo>
                    <a:pt x="51" y="250"/>
                  </a:lnTo>
                  <a:lnTo>
                    <a:pt x="67" y="299"/>
                  </a:lnTo>
                  <a:lnTo>
                    <a:pt x="84" y="333"/>
                  </a:lnTo>
                  <a:lnTo>
                    <a:pt x="117" y="349"/>
                  </a:lnTo>
                  <a:lnTo>
                    <a:pt x="200" y="399"/>
                  </a:lnTo>
                  <a:lnTo>
                    <a:pt x="300" y="416"/>
                  </a:lnTo>
                  <a:lnTo>
                    <a:pt x="383" y="432"/>
                  </a:lnTo>
                  <a:lnTo>
                    <a:pt x="466" y="466"/>
                  </a:lnTo>
                  <a:lnTo>
                    <a:pt x="483" y="499"/>
                  </a:lnTo>
                  <a:lnTo>
                    <a:pt x="516" y="515"/>
                  </a:lnTo>
                  <a:lnTo>
                    <a:pt x="516" y="565"/>
                  </a:lnTo>
                  <a:lnTo>
                    <a:pt x="516" y="599"/>
                  </a:lnTo>
                  <a:lnTo>
                    <a:pt x="500" y="632"/>
                  </a:lnTo>
                  <a:lnTo>
                    <a:pt x="466" y="665"/>
                  </a:lnTo>
                  <a:lnTo>
                    <a:pt x="383" y="698"/>
                  </a:lnTo>
                  <a:lnTo>
                    <a:pt x="300" y="698"/>
                  </a:lnTo>
                  <a:lnTo>
                    <a:pt x="167" y="682"/>
                  </a:lnTo>
                  <a:lnTo>
                    <a:pt x="67" y="615"/>
                  </a:lnTo>
                  <a:lnTo>
                    <a:pt x="51" y="615"/>
                  </a:lnTo>
                  <a:lnTo>
                    <a:pt x="34" y="599"/>
                  </a:lnTo>
                  <a:lnTo>
                    <a:pt x="1" y="615"/>
                  </a:lnTo>
                  <a:lnTo>
                    <a:pt x="1" y="648"/>
                  </a:lnTo>
                  <a:lnTo>
                    <a:pt x="18" y="665"/>
                  </a:lnTo>
                  <a:lnTo>
                    <a:pt x="84" y="715"/>
                  </a:lnTo>
                  <a:lnTo>
                    <a:pt x="151" y="748"/>
                  </a:lnTo>
                  <a:lnTo>
                    <a:pt x="234" y="765"/>
                  </a:lnTo>
                  <a:lnTo>
                    <a:pt x="300" y="781"/>
                  </a:lnTo>
                  <a:lnTo>
                    <a:pt x="400" y="765"/>
                  </a:lnTo>
                  <a:lnTo>
                    <a:pt x="500" y="715"/>
                  </a:lnTo>
                  <a:lnTo>
                    <a:pt x="533" y="682"/>
                  </a:lnTo>
                  <a:lnTo>
                    <a:pt x="566" y="648"/>
                  </a:lnTo>
                  <a:lnTo>
                    <a:pt x="583" y="599"/>
                  </a:lnTo>
                  <a:lnTo>
                    <a:pt x="583" y="549"/>
                  </a:lnTo>
                  <a:lnTo>
                    <a:pt x="583" y="515"/>
                  </a:lnTo>
                  <a:lnTo>
                    <a:pt x="566" y="466"/>
                  </a:lnTo>
                  <a:lnTo>
                    <a:pt x="533" y="432"/>
                  </a:lnTo>
                  <a:lnTo>
                    <a:pt x="500" y="399"/>
                  </a:lnTo>
                  <a:lnTo>
                    <a:pt x="416" y="349"/>
                  </a:lnTo>
                  <a:lnTo>
                    <a:pt x="317" y="333"/>
                  </a:lnTo>
                  <a:lnTo>
                    <a:pt x="234" y="316"/>
                  </a:lnTo>
                  <a:lnTo>
                    <a:pt x="151" y="283"/>
                  </a:lnTo>
                  <a:lnTo>
                    <a:pt x="117" y="250"/>
                  </a:lnTo>
                  <a:lnTo>
                    <a:pt x="117" y="200"/>
                  </a:lnTo>
                  <a:lnTo>
                    <a:pt x="117" y="150"/>
                  </a:lnTo>
                  <a:lnTo>
                    <a:pt x="151" y="117"/>
                  </a:lnTo>
                  <a:lnTo>
                    <a:pt x="234" y="83"/>
                  </a:lnTo>
                  <a:lnTo>
                    <a:pt x="300" y="67"/>
                  </a:lnTo>
                  <a:lnTo>
                    <a:pt x="400" y="100"/>
                  </a:lnTo>
                  <a:lnTo>
                    <a:pt x="500" y="150"/>
                  </a:lnTo>
                  <a:lnTo>
                    <a:pt x="549" y="150"/>
                  </a:lnTo>
                  <a:lnTo>
                    <a:pt x="549" y="117"/>
                  </a:lnTo>
                  <a:lnTo>
                    <a:pt x="533" y="83"/>
                  </a:lnTo>
                  <a:lnTo>
                    <a:pt x="433" y="33"/>
                  </a:lnTo>
                  <a:lnTo>
                    <a:pt x="31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41"/>
            <p:cNvSpPr/>
            <p:nvPr/>
          </p:nvSpPr>
          <p:spPr>
            <a:xfrm>
              <a:off x="5541075" y="2605050"/>
              <a:ext cx="18300" cy="19550"/>
            </a:xfrm>
            <a:custGeom>
              <a:rect b="b" l="l" r="r" t="t"/>
              <a:pathLst>
                <a:path extrusionOk="0" h="782" w="732">
                  <a:moveTo>
                    <a:pt x="399" y="117"/>
                  </a:moveTo>
                  <a:lnTo>
                    <a:pt x="466" y="133"/>
                  </a:lnTo>
                  <a:lnTo>
                    <a:pt x="516" y="150"/>
                  </a:lnTo>
                  <a:lnTo>
                    <a:pt x="549" y="183"/>
                  </a:lnTo>
                  <a:lnTo>
                    <a:pt x="599" y="233"/>
                  </a:lnTo>
                  <a:lnTo>
                    <a:pt x="632" y="283"/>
                  </a:lnTo>
                  <a:lnTo>
                    <a:pt x="649" y="333"/>
                  </a:lnTo>
                  <a:lnTo>
                    <a:pt x="649" y="383"/>
                  </a:lnTo>
                  <a:lnTo>
                    <a:pt x="649" y="449"/>
                  </a:lnTo>
                  <a:lnTo>
                    <a:pt x="632" y="499"/>
                  </a:lnTo>
                  <a:lnTo>
                    <a:pt x="616" y="565"/>
                  </a:lnTo>
                  <a:lnTo>
                    <a:pt x="582" y="599"/>
                  </a:lnTo>
                  <a:lnTo>
                    <a:pt x="532" y="648"/>
                  </a:lnTo>
                  <a:lnTo>
                    <a:pt x="483" y="665"/>
                  </a:lnTo>
                  <a:lnTo>
                    <a:pt x="433" y="698"/>
                  </a:lnTo>
                  <a:lnTo>
                    <a:pt x="316" y="698"/>
                  </a:lnTo>
                  <a:lnTo>
                    <a:pt x="250" y="682"/>
                  </a:lnTo>
                  <a:lnTo>
                    <a:pt x="200" y="648"/>
                  </a:lnTo>
                  <a:lnTo>
                    <a:pt x="167" y="615"/>
                  </a:lnTo>
                  <a:lnTo>
                    <a:pt x="133" y="582"/>
                  </a:lnTo>
                  <a:lnTo>
                    <a:pt x="100" y="532"/>
                  </a:lnTo>
                  <a:lnTo>
                    <a:pt x="84" y="482"/>
                  </a:lnTo>
                  <a:lnTo>
                    <a:pt x="67" y="432"/>
                  </a:lnTo>
                  <a:lnTo>
                    <a:pt x="67" y="366"/>
                  </a:lnTo>
                  <a:lnTo>
                    <a:pt x="84" y="316"/>
                  </a:lnTo>
                  <a:lnTo>
                    <a:pt x="117" y="266"/>
                  </a:lnTo>
                  <a:lnTo>
                    <a:pt x="150" y="216"/>
                  </a:lnTo>
                  <a:lnTo>
                    <a:pt x="183" y="183"/>
                  </a:lnTo>
                  <a:lnTo>
                    <a:pt x="233" y="150"/>
                  </a:lnTo>
                  <a:lnTo>
                    <a:pt x="283" y="133"/>
                  </a:lnTo>
                  <a:lnTo>
                    <a:pt x="350" y="117"/>
                  </a:lnTo>
                  <a:close/>
                  <a:moveTo>
                    <a:pt x="366" y="0"/>
                  </a:moveTo>
                  <a:lnTo>
                    <a:pt x="300" y="17"/>
                  </a:lnTo>
                  <a:lnTo>
                    <a:pt x="233" y="33"/>
                  </a:lnTo>
                  <a:lnTo>
                    <a:pt x="167" y="67"/>
                  </a:lnTo>
                  <a:lnTo>
                    <a:pt x="117" y="117"/>
                  </a:lnTo>
                  <a:lnTo>
                    <a:pt x="84" y="166"/>
                  </a:lnTo>
                  <a:lnTo>
                    <a:pt x="34" y="216"/>
                  </a:lnTo>
                  <a:lnTo>
                    <a:pt x="17" y="283"/>
                  </a:lnTo>
                  <a:lnTo>
                    <a:pt x="1" y="366"/>
                  </a:lnTo>
                  <a:lnTo>
                    <a:pt x="1" y="432"/>
                  </a:lnTo>
                  <a:lnTo>
                    <a:pt x="34" y="515"/>
                  </a:lnTo>
                  <a:lnTo>
                    <a:pt x="50" y="582"/>
                  </a:lnTo>
                  <a:lnTo>
                    <a:pt x="100" y="648"/>
                  </a:lnTo>
                  <a:lnTo>
                    <a:pt x="150" y="698"/>
                  </a:lnTo>
                  <a:lnTo>
                    <a:pt x="217" y="732"/>
                  </a:lnTo>
                  <a:lnTo>
                    <a:pt x="283" y="765"/>
                  </a:lnTo>
                  <a:lnTo>
                    <a:pt x="366" y="781"/>
                  </a:lnTo>
                  <a:lnTo>
                    <a:pt x="449" y="765"/>
                  </a:lnTo>
                  <a:lnTo>
                    <a:pt x="532" y="732"/>
                  </a:lnTo>
                  <a:lnTo>
                    <a:pt x="599" y="682"/>
                  </a:lnTo>
                  <a:lnTo>
                    <a:pt x="649" y="615"/>
                  </a:lnTo>
                  <a:lnTo>
                    <a:pt x="649" y="732"/>
                  </a:lnTo>
                  <a:lnTo>
                    <a:pt x="665" y="765"/>
                  </a:lnTo>
                  <a:lnTo>
                    <a:pt x="699" y="781"/>
                  </a:lnTo>
                  <a:lnTo>
                    <a:pt x="715" y="765"/>
                  </a:lnTo>
                  <a:lnTo>
                    <a:pt x="732" y="732"/>
                  </a:lnTo>
                  <a:lnTo>
                    <a:pt x="732" y="33"/>
                  </a:lnTo>
                  <a:lnTo>
                    <a:pt x="715" y="17"/>
                  </a:lnTo>
                  <a:lnTo>
                    <a:pt x="699" y="0"/>
                  </a:lnTo>
                  <a:lnTo>
                    <a:pt x="665" y="17"/>
                  </a:lnTo>
                  <a:lnTo>
                    <a:pt x="649" y="33"/>
                  </a:lnTo>
                  <a:lnTo>
                    <a:pt x="649" y="150"/>
                  </a:lnTo>
                  <a:lnTo>
                    <a:pt x="599" y="83"/>
                  </a:lnTo>
                  <a:lnTo>
                    <a:pt x="532" y="33"/>
                  </a:lnTo>
                  <a:lnTo>
                    <a:pt x="449"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41"/>
            <p:cNvSpPr/>
            <p:nvPr/>
          </p:nvSpPr>
          <p:spPr>
            <a:xfrm>
              <a:off x="5579300" y="2605050"/>
              <a:ext cx="18300" cy="27850"/>
            </a:xfrm>
            <a:custGeom>
              <a:rect b="b" l="l" r="r" t="t"/>
              <a:pathLst>
                <a:path extrusionOk="0" h="1114" w="732">
                  <a:moveTo>
                    <a:pt x="449" y="83"/>
                  </a:moveTo>
                  <a:lnTo>
                    <a:pt x="499" y="100"/>
                  </a:lnTo>
                  <a:lnTo>
                    <a:pt x="549" y="133"/>
                  </a:lnTo>
                  <a:lnTo>
                    <a:pt x="599" y="166"/>
                  </a:lnTo>
                  <a:lnTo>
                    <a:pt x="632" y="216"/>
                  </a:lnTo>
                  <a:lnTo>
                    <a:pt x="666" y="266"/>
                  </a:lnTo>
                  <a:lnTo>
                    <a:pt x="682" y="316"/>
                  </a:lnTo>
                  <a:lnTo>
                    <a:pt x="682" y="383"/>
                  </a:lnTo>
                  <a:lnTo>
                    <a:pt x="682" y="449"/>
                  </a:lnTo>
                  <a:lnTo>
                    <a:pt x="666" y="499"/>
                  </a:lnTo>
                  <a:lnTo>
                    <a:pt x="632" y="549"/>
                  </a:lnTo>
                  <a:lnTo>
                    <a:pt x="599" y="599"/>
                  </a:lnTo>
                  <a:lnTo>
                    <a:pt x="549" y="632"/>
                  </a:lnTo>
                  <a:lnTo>
                    <a:pt x="499" y="665"/>
                  </a:lnTo>
                  <a:lnTo>
                    <a:pt x="449" y="682"/>
                  </a:lnTo>
                  <a:lnTo>
                    <a:pt x="316" y="682"/>
                  </a:lnTo>
                  <a:lnTo>
                    <a:pt x="267" y="665"/>
                  </a:lnTo>
                  <a:lnTo>
                    <a:pt x="217" y="632"/>
                  </a:lnTo>
                  <a:lnTo>
                    <a:pt x="167" y="599"/>
                  </a:lnTo>
                  <a:lnTo>
                    <a:pt x="134" y="549"/>
                  </a:lnTo>
                  <a:lnTo>
                    <a:pt x="117" y="499"/>
                  </a:lnTo>
                  <a:lnTo>
                    <a:pt x="100" y="449"/>
                  </a:lnTo>
                  <a:lnTo>
                    <a:pt x="84" y="383"/>
                  </a:lnTo>
                  <a:lnTo>
                    <a:pt x="84" y="366"/>
                  </a:lnTo>
                  <a:lnTo>
                    <a:pt x="100" y="316"/>
                  </a:lnTo>
                  <a:lnTo>
                    <a:pt x="117" y="250"/>
                  </a:lnTo>
                  <a:lnTo>
                    <a:pt x="134" y="200"/>
                  </a:lnTo>
                  <a:lnTo>
                    <a:pt x="183" y="166"/>
                  </a:lnTo>
                  <a:lnTo>
                    <a:pt x="217" y="133"/>
                  </a:lnTo>
                  <a:lnTo>
                    <a:pt x="267" y="100"/>
                  </a:lnTo>
                  <a:lnTo>
                    <a:pt x="333" y="83"/>
                  </a:lnTo>
                  <a:close/>
                  <a:moveTo>
                    <a:pt x="51" y="0"/>
                  </a:moveTo>
                  <a:lnTo>
                    <a:pt x="17" y="17"/>
                  </a:lnTo>
                  <a:lnTo>
                    <a:pt x="1" y="33"/>
                  </a:lnTo>
                  <a:lnTo>
                    <a:pt x="1" y="399"/>
                  </a:lnTo>
                  <a:lnTo>
                    <a:pt x="1" y="1081"/>
                  </a:lnTo>
                  <a:lnTo>
                    <a:pt x="17" y="1097"/>
                  </a:lnTo>
                  <a:lnTo>
                    <a:pt x="51" y="1114"/>
                  </a:lnTo>
                  <a:lnTo>
                    <a:pt x="67" y="1097"/>
                  </a:lnTo>
                  <a:lnTo>
                    <a:pt x="84" y="1081"/>
                  </a:lnTo>
                  <a:lnTo>
                    <a:pt x="84" y="615"/>
                  </a:lnTo>
                  <a:lnTo>
                    <a:pt x="150" y="682"/>
                  </a:lnTo>
                  <a:lnTo>
                    <a:pt x="217" y="732"/>
                  </a:lnTo>
                  <a:lnTo>
                    <a:pt x="300" y="765"/>
                  </a:lnTo>
                  <a:lnTo>
                    <a:pt x="449" y="765"/>
                  </a:lnTo>
                  <a:lnTo>
                    <a:pt x="516" y="732"/>
                  </a:lnTo>
                  <a:lnTo>
                    <a:pt x="582" y="698"/>
                  </a:lnTo>
                  <a:lnTo>
                    <a:pt x="632" y="665"/>
                  </a:lnTo>
                  <a:lnTo>
                    <a:pt x="666" y="615"/>
                  </a:lnTo>
                  <a:lnTo>
                    <a:pt x="699" y="549"/>
                  </a:lnTo>
                  <a:lnTo>
                    <a:pt x="732" y="482"/>
                  </a:lnTo>
                  <a:lnTo>
                    <a:pt x="732" y="416"/>
                  </a:lnTo>
                  <a:lnTo>
                    <a:pt x="732" y="333"/>
                  </a:lnTo>
                  <a:lnTo>
                    <a:pt x="715" y="266"/>
                  </a:lnTo>
                  <a:lnTo>
                    <a:pt x="682" y="200"/>
                  </a:lnTo>
                  <a:lnTo>
                    <a:pt x="649" y="133"/>
                  </a:lnTo>
                  <a:lnTo>
                    <a:pt x="599" y="83"/>
                  </a:lnTo>
                  <a:lnTo>
                    <a:pt x="533" y="33"/>
                  </a:lnTo>
                  <a:lnTo>
                    <a:pt x="466" y="17"/>
                  </a:lnTo>
                  <a:lnTo>
                    <a:pt x="383" y="0"/>
                  </a:lnTo>
                  <a:lnTo>
                    <a:pt x="300" y="17"/>
                  </a:lnTo>
                  <a:lnTo>
                    <a:pt x="217" y="33"/>
                  </a:lnTo>
                  <a:lnTo>
                    <a:pt x="150" y="83"/>
                  </a:lnTo>
                  <a:lnTo>
                    <a:pt x="84" y="150"/>
                  </a:lnTo>
                  <a:lnTo>
                    <a:pt x="84" y="33"/>
                  </a:lnTo>
                  <a:lnTo>
                    <a:pt x="67" y="17"/>
                  </a:lnTo>
                  <a:lnTo>
                    <a:pt x="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41"/>
            <p:cNvSpPr/>
            <p:nvPr/>
          </p:nvSpPr>
          <p:spPr>
            <a:xfrm>
              <a:off x="5606325" y="2596725"/>
              <a:ext cx="16225" cy="27875"/>
            </a:xfrm>
            <a:custGeom>
              <a:rect b="b" l="l" r="r" t="t"/>
              <a:pathLst>
                <a:path extrusionOk="0" h="1115" w="649">
                  <a:moveTo>
                    <a:pt x="33" y="1"/>
                  </a:moveTo>
                  <a:lnTo>
                    <a:pt x="17" y="17"/>
                  </a:lnTo>
                  <a:lnTo>
                    <a:pt x="0" y="34"/>
                  </a:lnTo>
                  <a:lnTo>
                    <a:pt x="0" y="1081"/>
                  </a:lnTo>
                  <a:lnTo>
                    <a:pt x="0" y="1098"/>
                  </a:lnTo>
                  <a:lnTo>
                    <a:pt x="33" y="1114"/>
                  </a:lnTo>
                  <a:lnTo>
                    <a:pt x="50" y="1098"/>
                  </a:lnTo>
                  <a:lnTo>
                    <a:pt x="50" y="632"/>
                  </a:lnTo>
                  <a:lnTo>
                    <a:pt x="67" y="583"/>
                  </a:lnTo>
                  <a:lnTo>
                    <a:pt x="67" y="549"/>
                  </a:lnTo>
                  <a:lnTo>
                    <a:pt x="133" y="466"/>
                  </a:lnTo>
                  <a:lnTo>
                    <a:pt x="199" y="416"/>
                  </a:lnTo>
                  <a:lnTo>
                    <a:pt x="249" y="400"/>
                  </a:lnTo>
                  <a:lnTo>
                    <a:pt x="299" y="383"/>
                  </a:lnTo>
                  <a:lnTo>
                    <a:pt x="349" y="400"/>
                  </a:lnTo>
                  <a:lnTo>
                    <a:pt x="399" y="416"/>
                  </a:lnTo>
                  <a:lnTo>
                    <a:pt x="482" y="466"/>
                  </a:lnTo>
                  <a:lnTo>
                    <a:pt x="532" y="549"/>
                  </a:lnTo>
                  <a:lnTo>
                    <a:pt x="549" y="583"/>
                  </a:lnTo>
                  <a:lnTo>
                    <a:pt x="549" y="632"/>
                  </a:lnTo>
                  <a:lnTo>
                    <a:pt x="582" y="1081"/>
                  </a:lnTo>
                  <a:lnTo>
                    <a:pt x="565" y="1081"/>
                  </a:lnTo>
                  <a:lnTo>
                    <a:pt x="582" y="1098"/>
                  </a:lnTo>
                  <a:lnTo>
                    <a:pt x="615" y="1114"/>
                  </a:lnTo>
                  <a:lnTo>
                    <a:pt x="632" y="1098"/>
                  </a:lnTo>
                  <a:lnTo>
                    <a:pt x="648" y="1081"/>
                  </a:lnTo>
                  <a:lnTo>
                    <a:pt x="648" y="632"/>
                  </a:lnTo>
                  <a:lnTo>
                    <a:pt x="648" y="566"/>
                  </a:lnTo>
                  <a:lnTo>
                    <a:pt x="615" y="516"/>
                  </a:lnTo>
                  <a:lnTo>
                    <a:pt x="582" y="450"/>
                  </a:lnTo>
                  <a:lnTo>
                    <a:pt x="549" y="416"/>
                  </a:lnTo>
                  <a:lnTo>
                    <a:pt x="499" y="383"/>
                  </a:lnTo>
                  <a:lnTo>
                    <a:pt x="449" y="350"/>
                  </a:lnTo>
                  <a:lnTo>
                    <a:pt x="382" y="333"/>
                  </a:lnTo>
                  <a:lnTo>
                    <a:pt x="316" y="333"/>
                  </a:lnTo>
                  <a:lnTo>
                    <a:pt x="249" y="350"/>
                  </a:lnTo>
                  <a:lnTo>
                    <a:pt x="183" y="366"/>
                  </a:lnTo>
                  <a:lnTo>
                    <a:pt x="133" y="400"/>
                  </a:lnTo>
                  <a:lnTo>
                    <a:pt x="83" y="450"/>
                  </a:lnTo>
                  <a:lnTo>
                    <a:pt x="83" y="34"/>
                  </a:lnTo>
                  <a:lnTo>
                    <a:pt x="67" y="17"/>
                  </a:lnTo>
                  <a:lnTo>
                    <a:pt x="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41"/>
            <p:cNvSpPr/>
            <p:nvPr/>
          </p:nvSpPr>
          <p:spPr>
            <a:xfrm>
              <a:off x="5629175" y="2605050"/>
              <a:ext cx="19550" cy="19550"/>
            </a:xfrm>
            <a:custGeom>
              <a:rect b="b" l="l" r="r" t="t"/>
              <a:pathLst>
                <a:path extrusionOk="0" h="782" w="782">
                  <a:moveTo>
                    <a:pt x="416" y="67"/>
                  </a:moveTo>
                  <a:lnTo>
                    <a:pt x="482" y="83"/>
                  </a:lnTo>
                  <a:lnTo>
                    <a:pt x="532" y="100"/>
                  </a:lnTo>
                  <a:lnTo>
                    <a:pt x="582" y="133"/>
                  </a:lnTo>
                  <a:lnTo>
                    <a:pt x="632" y="183"/>
                  </a:lnTo>
                  <a:lnTo>
                    <a:pt x="665" y="233"/>
                  </a:lnTo>
                  <a:lnTo>
                    <a:pt x="682" y="283"/>
                  </a:lnTo>
                  <a:lnTo>
                    <a:pt x="698" y="349"/>
                  </a:lnTo>
                  <a:lnTo>
                    <a:pt x="698" y="416"/>
                  </a:lnTo>
                  <a:lnTo>
                    <a:pt x="698" y="466"/>
                  </a:lnTo>
                  <a:lnTo>
                    <a:pt x="665" y="532"/>
                  </a:lnTo>
                  <a:lnTo>
                    <a:pt x="632" y="582"/>
                  </a:lnTo>
                  <a:lnTo>
                    <a:pt x="599" y="632"/>
                  </a:lnTo>
                  <a:lnTo>
                    <a:pt x="549" y="665"/>
                  </a:lnTo>
                  <a:lnTo>
                    <a:pt x="499" y="682"/>
                  </a:lnTo>
                  <a:lnTo>
                    <a:pt x="432" y="698"/>
                  </a:lnTo>
                  <a:lnTo>
                    <a:pt x="299" y="698"/>
                  </a:lnTo>
                  <a:lnTo>
                    <a:pt x="250" y="665"/>
                  </a:lnTo>
                  <a:lnTo>
                    <a:pt x="200" y="648"/>
                  </a:lnTo>
                  <a:lnTo>
                    <a:pt x="150" y="599"/>
                  </a:lnTo>
                  <a:lnTo>
                    <a:pt x="117" y="565"/>
                  </a:lnTo>
                  <a:lnTo>
                    <a:pt x="100" y="499"/>
                  </a:lnTo>
                  <a:lnTo>
                    <a:pt x="83" y="449"/>
                  </a:lnTo>
                  <a:lnTo>
                    <a:pt x="67" y="383"/>
                  </a:lnTo>
                  <a:lnTo>
                    <a:pt x="83" y="366"/>
                  </a:lnTo>
                  <a:lnTo>
                    <a:pt x="83" y="299"/>
                  </a:lnTo>
                  <a:lnTo>
                    <a:pt x="117" y="250"/>
                  </a:lnTo>
                  <a:lnTo>
                    <a:pt x="150" y="200"/>
                  </a:lnTo>
                  <a:lnTo>
                    <a:pt x="183" y="150"/>
                  </a:lnTo>
                  <a:lnTo>
                    <a:pt x="233" y="117"/>
                  </a:lnTo>
                  <a:lnTo>
                    <a:pt x="283" y="83"/>
                  </a:lnTo>
                  <a:lnTo>
                    <a:pt x="349" y="67"/>
                  </a:lnTo>
                  <a:close/>
                  <a:moveTo>
                    <a:pt x="366" y="0"/>
                  </a:moveTo>
                  <a:lnTo>
                    <a:pt x="283" y="17"/>
                  </a:lnTo>
                  <a:lnTo>
                    <a:pt x="216" y="33"/>
                  </a:lnTo>
                  <a:lnTo>
                    <a:pt x="150" y="67"/>
                  </a:lnTo>
                  <a:lnTo>
                    <a:pt x="100" y="117"/>
                  </a:lnTo>
                  <a:lnTo>
                    <a:pt x="50" y="183"/>
                  </a:lnTo>
                  <a:lnTo>
                    <a:pt x="17" y="233"/>
                  </a:lnTo>
                  <a:lnTo>
                    <a:pt x="0" y="316"/>
                  </a:lnTo>
                  <a:lnTo>
                    <a:pt x="0" y="383"/>
                  </a:lnTo>
                  <a:lnTo>
                    <a:pt x="0" y="416"/>
                  </a:lnTo>
                  <a:lnTo>
                    <a:pt x="17" y="482"/>
                  </a:lnTo>
                  <a:lnTo>
                    <a:pt x="33" y="565"/>
                  </a:lnTo>
                  <a:lnTo>
                    <a:pt x="83" y="615"/>
                  </a:lnTo>
                  <a:lnTo>
                    <a:pt x="133" y="682"/>
                  </a:lnTo>
                  <a:lnTo>
                    <a:pt x="183" y="715"/>
                  </a:lnTo>
                  <a:lnTo>
                    <a:pt x="250" y="748"/>
                  </a:lnTo>
                  <a:lnTo>
                    <a:pt x="333" y="781"/>
                  </a:lnTo>
                  <a:lnTo>
                    <a:pt x="416" y="781"/>
                  </a:lnTo>
                  <a:lnTo>
                    <a:pt x="482" y="765"/>
                  </a:lnTo>
                  <a:lnTo>
                    <a:pt x="565" y="732"/>
                  </a:lnTo>
                  <a:lnTo>
                    <a:pt x="615" y="698"/>
                  </a:lnTo>
                  <a:lnTo>
                    <a:pt x="682" y="648"/>
                  </a:lnTo>
                  <a:lnTo>
                    <a:pt x="715" y="582"/>
                  </a:lnTo>
                  <a:lnTo>
                    <a:pt x="748" y="515"/>
                  </a:lnTo>
                  <a:lnTo>
                    <a:pt x="765" y="449"/>
                  </a:lnTo>
                  <a:lnTo>
                    <a:pt x="781" y="366"/>
                  </a:lnTo>
                  <a:lnTo>
                    <a:pt x="765" y="283"/>
                  </a:lnTo>
                  <a:lnTo>
                    <a:pt x="732" y="216"/>
                  </a:lnTo>
                  <a:lnTo>
                    <a:pt x="698" y="150"/>
                  </a:lnTo>
                  <a:lnTo>
                    <a:pt x="648" y="100"/>
                  </a:lnTo>
                  <a:lnTo>
                    <a:pt x="582" y="50"/>
                  </a:lnTo>
                  <a:lnTo>
                    <a:pt x="515"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41"/>
            <p:cNvSpPr/>
            <p:nvPr/>
          </p:nvSpPr>
          <p:spPr>
            <a:xfrm>
              <a:off x="5652025" y="2596725"/>
              <a:ext cx="8750" cy="27875"/>
            </a:xfrm>
            <a:custGeom>
              <a:rect b="b" l="l" r="r" t="t"/>
              <a:pathLst>
                <a:path extrusionOk="0" h="1115" w="350">
                  <a:moveTo>
                    <a:pt x="167" y="1"/>
                  </a:moveTo>
                  <a:lnTo>
                    <a:pt x="150" y="17"/>
                  </a:lnTo>
                  <a:lnTo>
                    <a:pt x="133" y="51"/>
                  </a:lnTo>
                  <a:lnTo>
                    <a:pt x="133" y="333"/>
                  </a:lnTo>
                  <a:lnTo>
                    <a:pt x="17" y="333"/>
                  </a:lnTo>
                  <a:lnTo>
                    <a:pt x="0" y="350"/>
                  </a:lnTo>
                  <a:lnTo>
                    <a:pt x="0" y="366"/>
                  </a:lnTo>
                  <a:lnTo>
                    <a:pt x="0" y="400"/>
                  </a:lnTo>
                  <a:lnTo>
                    <a:pt x="17" y="400"/>
                  </a:lnTo>
                  <a:lnTo>
                    <a:pt x="34" y="416"/>
                  </a:lnTo>
                  <a:lnTo>
                    <a:pt x="133" y="416"/>
                  </a:lnTo>
                  <a:lnTo>
                    <a:pt x="133" y="981"/>
                  </a:lnTo>
                  <a:lnTo>
                    <a:pt x="150" y="1031"/>
                  </a:lnTo>
                  <a:lnTo>
                    <a:pt x="183" y="1081"/>
                  </a:lnTo>
                  <a:lnTo>
                    <a:pt x="216" y="1098"/>
                  </a:lnTo>
                  <a:lnTo>
                    <a:pt x="266" y="1114"/>
                  </a:lnTo>
                  <a:lnTo>
                    <a:pt x="300" y="1098"/>
                  </a:lnTo>
                  <a:lnTo>
                    <a:pt x="316" y="1065"/>
                  </a:lnTo>
                  <a:lnTo>
                    <a:pt x="300" y="1048"/>
                  </a:lnTo>
                  <a:lnTo>
                    <a:pt x="266" y="1031"/>
                  </a:lnTo>
                  <a:lnTo>
                    <a:pt x="233" y="1015"/>
                  </a:lnTo>
                  <a:lnTo>
                    <a:pt x="216" y="981"/>
                  </a:lnTo>
                  <a:lnTo>
                    <a:pt x="216" y="416"/>
                  </a:lnTo>
                  <a:lnTo>
                    <a:pt x="316" y="416"/>
                  </a:lnTo>
                  <a:lnTo>
                    <a:pt x="349" y="400"/>
                  </a:lnTo>
                  <a:lnTo>
                    <a:pt x="349" y="366"/>
                  </a:lnTo>
                  <a:lnTo>
                    <a:pt x="349" y="350"/>
                  </a:lnTo>
                  <a:lnTo>
                    <a:pt x="316" y="333"/>
                  </a:lnTo>
                  <a:lnTo>
                    <a:pt x="216" y="333"/>
                  </a:lnTo>
                  <a:lnTo>
                    <a:pt x="216" y="51"/>
                  </a:lnTo>
                  <a:lnTo>
                    <a:pt x="200" y="17"/>
                  </a:lnTo>
                  <a:lnTo>
                    <a:pt x="1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41"/>
            <p:cNvSpPr/>
            <p:nvPr/>
          </p:nvSpPr>
          <p:spPr>
            <a:xfrm>
              <a:off x="5668225" y="2605050"/>
              <a:ext cx="19550" cy="19550"/>
            </a:xfrm>
            <a:custGeom>
              <a:rect b="b" l="l" r="r" t="t"/>
              <a:pathLst>
                <a:path extrusionOk="0" h="782" w="782">
                  <a:moveTo>
                    <a:pt x="416" y="67"/>
                  </a:moveTo>
                  <a:lnTo>
                    <a:pt x="483" y="83"/>
                  </a:lnTo>
                  <a:lnTo>
                    <a:pt x="549" y="100"/>
                  </a:lnTo>
                  <a:lnTo>
                    <a:pt x="599" y="133"/>
                  </a:lnTo>
                  <a:lnTo>
                    <a:pt x="632" y="183"/>
                  </a:lnTo>
                  <a:lnTo>
                    <a:pt x="682" y="233"/>
                  </a:lnTo>
                  <a:lnTo>
                    <a:pt x="699" y="283"/>
                  </a:lnTo>
                  <a:lnTo>
                    <a:pt x="715" y="349"/>
                  </a:lnTo>
                  <a:lnTo>
                    <a:pt x="715" y="416"/>
                  </a:lnTo>
                  <a:lnTo>
                    <a:pt x="699" y="466"/>
                  </a:lnTo>
                  <a:lnTo>
                    <a:pt x="682" y="532"/>
                  </a:lnTo>
                  <a:lnTo>
                    <a:pt x="649" y="582"/>
                  </a:lnTo>
                  <a:lnTo>
                    <a:pt x="599" y="632"/>
                  </a:lnTo>
                  <a:lnTo>
                    <a:pt x="566" y="665"/>
                  </a:lnTo>
                  <a:lnTo>
                    <a:pt x="499" y="682"/>
                  </a:lnTo>
                  <a:lnTo>
                    <a:pt x="449" y="698"/>
                  </a:lnTo>
                  <a:lnTo>
                    <a:pt x="316" y="698"/>
                  </a:lnTo>
                  <a:lnTo>
                    <a:pt x="267" y="682"/>
                  </a:lnTo>
                  <a:lnTo>
                    <a:pt x="217" y="648"/>
                  </a:lnTo>
                  <a:lnTo>
                    <a:pt x="167" y="599"/>
                  </a:lnTo>
                  <a:lnTo>
                    <a:pt x="134" y="565"/>
                  </a:lnTo>
                  <a:lnTo>
                    <a:pt x="100" y="499"/>
                  </a:lnTo>
                  <a:lnTo>
                    <a:pt x="84" y="449"/>
                  </a:lnTo>
                  <a:lnTo>
                    <a:pt x="84" y="383"/>
                  </a:lnTo>
                  <a:lnTo>
                    <a:pt x="84" y="366"/>
                  </a:lnTo>
                  <a:lnTo>
                    <a:pt x="100" y="299"/>
                  </a:lnTo>
                  <a:lnTo>
                    <a:pt x="117" y="250"/>
                  </a:lnTo>
                  <a:lnTo>
                    <a:pt x="150" y="200"/>
                  </a:lnTo>
                  <a:lnTo>
                    <a:pt x="200" y="150"/>
                  </a:lnTo>
                  <a:lnTo>
                    <a:pt x="250" y="117"/>
                  </a:lnTo>
                  <a:lnTo>
                    <a:pt x="300" y="83"/>
                  </a:lnTo>
                  <a:lnTo>
                    <a:pt x="366" y="67"/>
                  </a:lnTo>
                  <a:close/>
                  <a:moveTo>
                    <a:pt x="383" y="0"/>
                  </a:moveTo>
                  <a:lnTo>
                    <a:pt x="300" y="17"/>
                  </a:lnTo>
                  <a:lnTo>
                    <a:pt x="233" y="33"/>
                  </a:lnTo>
                  <a:lnTo>
                    <a:pt x="167" y="67"/>
                  </a:lnTo>
                  <a:lnTo>
                    <a:pt x="117" y="117"/>
                  </a:lnTo>
                  <a:lnTo>
                    <a:pt x="67" y="183"/>
                  </a:lnTo>
                  <a:lnTo>
                    <a:pt x="34" y="233"/>
                  </a:lnTo>
                  <a:lnTo>
                    <a:pt x="17" y="316"/>
                  </a:lnTo>
                  <a:lnTo>
                    <a:pt x="1" y="383"/>
                  </a:lnTo>
                  <a:lnTo>
                    <a:pt x="17" y="416"/>
                  </a:lnTo>
                  <a:lnTo>
                    <a:pt x="17" y="482"/>
                  </a:lnTo>
                  <a:lnTo>
                    <a:pt x="50" y="565"/>
                  </a:lnTo>
                  <a:lnTo>
                    <a:pt x="84" y="615"/>
                  </a:lnTo>
                  <a:lnTo>
                    <a:pt x="134" y="682"/>
                  </a:lnTo>
                  <a:lnTo>
                    <a:pt x="200" y="715"/>
                  </a:lnTo>
                  <a:lnTo>
                    <a:pt x="267" y="748"/>
                  </a:lnTo>
                  <a:lnTo>
                    <a:pt x="333" y="781"/>
                  </a:lnTo>
                  <a:lnTo>
                    <a:pt x="416" y="781"/>
                  </a:lnTo>
                  <a:lnTo>
                    <a:pt x="499" y="765"/>
                  </a:lnTo>
                  <a:lnTo>
                    <a:pt x="566" y="732"/>
                  </a:lnTo>
                  <a:lnTo>
                    <a:pt x="632" y="698"/>
                  </a:lnTo>
                  <a:lnTo>
                    <a:pt x="682" y="648"/>
                  </a:lnTo>
                  <a:lnTo>
                    <a:pt x="732" y="582"/>
                  </a:lnTo>
                  <a:lnTo>
                    <a:pt x="765" y="515"/>
                  </a:lnTo>
                  <a:lnTo>
                    <a:pt x="782" y="449"/>
                  </a:lnTo>
                  <a:lnTo>
                    <a:pt x="782" y="366"/>
                  </a:lnTo>
                  <a:lnTo>
                    <a:pt x="782" y="283"/>
                  </a:lnTo>
                  <a:lnTo>
                    <a:pt x="749" y="216"/>
                  </a:lnTo>
                  <a:lnTo>
                    <a:pt x="715" y="150"/>
                  </a:lnTo>
                  <a:lnTo>
                    <a:pt x="665" y="100"/>
                  </a:lnTo>
                  <a:lnTo>
                    <a:pt x="599" y="50"/>
                  </a:lnTo>
                  <a:lnTo>
                    <a:pt x="532"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41"/>
            <p:cNvSpPr/>
            <p:nvPr/>
          </p:nvSpPr>
          <p:spPr>
            <a:xfrm>
              <a:off x="5704800" y="2605050"/>
              <a:ext cx="18725" cy="19550"/>
            </a:xfrm>
            <a:custGeom>
              <a:rect b="b" l="l" r="r" t="t"/>
              <a:pathLst>
                <a:path extrusionOk="0" h="782" w="749">
                  <a:moveTo>
                    <a:pt x="432" y="83"/>
                  </a:moveTo>
                  <a:lnTo>
                    <a:pt x="499" y="100"/>
                  </a:lnTo>
                  <a:lnTo>
                    <a:pt x="549" y="133"/>
                  </a:lnTo>
                  <a:lnTo>
                    <a:pt x="582" y="166"/>
                  </a:lnTo>
                  <a:lnTo>
                    <a:pt x="615" y="216"/>
                  </a:lnTo>
                  <a:lnTo>
                    <a:pt x="648" y="266"/>
                  </a:lnTo>
                  <a:lnTo>
                    <a:pt x="665" y="333"/>
                  </a:lnTo>
                  <a:lnTo>
                    <a:pt x="83" y="333"/>
                  </a:lnTo>
                  <a:lnTo>
                    <a:pt x="100" y="233"/>
                  </a:lnTo>
                  <a:lnTo>
                    <a:pt x="166" y="166"/>
                  </a:lnTo>
                  <a:lnTo>
                    <a:pt x="233" y="117"/>
                  </a:lnTo>
                  <a:lnTo>
                    <a:pt x="316" y="83"/>
                  </a:lnTo>
                  <a:close/>
                  <a:moveTo>
                    <a:pt x="349" y="0"/>
                  </a:moveTo>
                  <a:lnTo>
                    <a:pt x="283" y="17"/>
                  </a:lnTo>
                  <a:lnTo>
                    <a:pt x="216" y="33"/>
                  </a:lnTo>
                  <a:lnTo>
                    <a:pt x="150" y="67"/>
                  </a:lnTo>
                  <a:lnTo>
                    <a:pt x="100" y="117"/>
                  </a:lnTo>
                  <a:lnTo>
                    <a:pt x="50" y="183"/>
                  </a:lnTo>
                  <a:lnTo>
                    <a:pt x="17" y="233"/>
                  </a:lnTo>
                  <a:lnTo>
                    <a:pt x="0" y="316"/>
                  </a:lnTo>
                  <a:lnTo>
                    <a:pt x="0" y="383"/>
                  </a:lnTo>
                  <a:lnTo>
                    <a:pt x="0" y="399"/>
                  </a:lnTo>
                  <a:lnTo>
                    <a:pt x="0" y="466"/>
                  </a:lnTo>
                  <a:lnTo>
                    <a:pt x="17" y="549"/>
                  </a:lnTo>
                  <a:lnTo>
                    <a:pt x="50" y="615"/>
                  </a:lnTo>
                  <a:lnTo>
                    <a:pt x="100" y="665"/>
                  </a:lnTo>
                  <a:lnTo>
                    <a:pt x="166" y="715"/>
                  </a:lnTo>
                  <a:lnTo>
                    <a:pt x="216" y="748"/>
                  </a:lnTo>
                  <a:lnTo>
                    <a:pt x="299" y="765"/>
                  </a:lnTo>
                  <a:lnTo>
                    <a:pt x="366" y="781"/>
                  </a:lnTo>
                  <a:lnTo>
                    <a:pt x="466" y="765"/>
                  </a:lnTo>
                  <a:lnTo>
                    <a:pt x="549" y="732"/>
                  </a:lnTo>
                  <a:lnTo>
                    <a:pt x="632" y="682"/>
                  </a:lnTo>
                  <a:lnTo>
                    <a:pt x="682" y="599"/>
                  </a:lnTo>
                  <a:lnTo>
                    <a:pt x="698" y="582"/>
                  </a:lnTo>
                  <a:lnTo>
                    <a:pt x="682" y="549"/>
                  </a:lnTo>
                  <a:lnTo>
                    <a:pt x="632" y="549"/>
                  </a:lnTo>
                  <a:lnTo>
                    <a:pt x="582" y="615"/>
                  </a:lnTo>
                  <a:lnTo>
                    <a:pt x="515" y="648"/>
                  </a:lnTo>
                  <a:lnTo>
                    <a:pt x="449" y="682"/>
                  </a:lnTo>
                  <a:lnTo>
                    <a:pt x="366" y="698"/>
                  </a:lnTo>
                  <a:lnTo>
                    <a:pt x="316" y="682"/>
                  </a:lnTo>
                  <a:lnTo>
                    <a:pt x="250" y="665"/>
                  </a:lnTo>
                  <a:lnTo>
                    <a:pt x="200" y="648"/>
                  </a:lnTo>
                  <a:lnTo>
                    <a:pt x="166" y="599"/>
                  </a:lnTo>
                  <a:lnTo>
                    <a:pt x="133" y="565"/>
                  </a:lnTo>
                  <a:lnTo>
                    <a:pt x="100" y="515"/>
                  </a:lnTo>
                  <a:lnTo>
                    <a:pt x="83" y="449"/>
                  </a:lnTo>
                  <a:lnTo>
                    <a:pt x="67" y="399"/>
                  </a:lnTo>
                  <a:lnTo>
                    <a:pt x="715" y="399"/>
                  </a:lnTo>
                  <a:lnTo>
                    <a:pt x="732" y="383"/>
                  </a:lnTo>
                  <a:lnTo>
                    <a:pt x="748" y="366"/>
                  </a:lnTo>
                  <a:lnTo>
                    <a:pt x="732" y="283"/>
                  </a:lnTo>
                  <a:lnTo>
                    <a:pt x="715" y="216"/>
                  </a:lnTo>
                  <a:lnTo>
                    <a:pt x="682" y="150"/>
                  </a:lnTo>
                  <a:lnTo>
                    <a:pt x="632" y="100"/>
                  </a:lnTo>
                  <a:lnTo>
                    <a:pt x="565" y="50"/>
                  </a:lnTo>
                  <a:lnTo>
                    <a:pt x="499" y="17"/>
                  </a:lnTo>
                  <a:lnTo>
                    <a:pt x="4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41"/>
            <p:cNvSpPr/>
            <p:nvPr/>
          </p:nvSpPr>
          <p:spPr>
            <a:xfrm>
              <a:off x="5728475" y="2596325"/>
              <a:ext cx="19150" cy="28275"/>
            </a:xfrm>
            <a:custGeom>
              <a:rect b="b" l="l" r="r" t="t"/>
              <a:pathLst>
                <a:path extrusionOk="0" h="1131" w="766">
                  <a:moveTo>
                    <a:pt x="433" y="432"/>
                  </a:moveTo>
                  <a:lnTo>
                    <a:pt x="499" y="449"/>
                  </a:lnTo>
                  <a:lnTo>
                    <a:pt x="549" y="466"/>
                  </a:lnTo>
                  <a:lnTo>
                    <a:pt x="599" y="515"/>
                  </a:lnTo>
                  <a:lnTo>
                    <a:pt x="632" y="549"/>
                  </a:lnTo>
                  <a:lnTo>
                    <a:pt x="665" y="599"/>
                  </a:lnTo>
                  <a:lnTo>
                    <a:pt x="682" y="665"/>
                  </a:lnTo>
                  <a:lnTo>
                    <a:pt x="699" y="732"/>
                  </a:lnTo>
                  <a:lnTo>
                    <a:pt x="699" y="748"/>
                  </a:lnTo>
                  <a:lnTo>
                    <a:pt x="682" y="815"/>
                  </a:lnTo>
                  <a:lnTo>
                    <a:pt x="665" y="864"/>
                  </a:lnTo>
                  <a:lnTo>
                    <a:pt x="632" y="914"/>
                  </a:lnTo>
                  <a:lnTo>
                    <a:pt x="599" y="964"/>
                  </a:lnTo>
                  <a:lnTo>
                    <a:pt x="566" y="997"/>
                  </a:lnTo>
                  <a:lnTo>
                    <a:pt x="516" y="1014"/>
                  </a:lnTo>
                  <a:lnTo>
                    <a:pt x="449" y="1031"/>
                  </a:lnTo>
                  <a:lnTo>
                    <a:pt x="400" y="1047"/>
                  </a:lnTo>
                  <a:lnTo>
                    <a:pt x="333" y="1047"/>
                  </a:lnTo>
                  <a:lnTo>
                    <a:pt x="267" y="1031"/>
                  </a:lnTo>
                  <a:lnTo>
                    <a:pt x="217" y="997"/>
                  </a:lnTo>
                  <a:lnTo>
                    <a:pt x="167" y="964"/>
                  </a:lnTo>
                  <a:lnTo>
                    <a:pt x="134" y="914"/>
                  </a:lnTo>
                  <a:lnTo>
                    <a:pt x="100" y="864"/>
                  </a:lnTo>
                  <a:lnTo>
                    <a:pt x="84" y="815"/>
                  </a:lnTo>
                  <a:lnTo>
                    <a:pt x="67" y="748"/>
                  </a:lnTo>
                  <a:lnTo>
                    <a:pt x="84" y="682"/>
                  </a:lnTo>
                  <a:lnTo>
                    <a:pt x="84" y="632"/>
                  </a:lnTo>
                  <a:lnTo>
                    <a:pt x="117" y="565"/>
                  </a:lnTo>
                  <a:lnTo>
                    <a:pt x="150" y="532"/>
                  </a:lnTo>
                  <a:lnTo>
                    <a:pt x="200" y="482"/>
                  </a:lnTo>
                  <a:lnTo>
                    <a:pt x="250" y="449"/>
                  </a:lnTo>
                  <a:lnTo>
                    <a:pt x="300" y="432"/>
                  </a:lnTo>
                  <a:close/>
                  <a:moveTo>
                    <a:pt x="732" y="0"/>
                  </a:moveTo>
                  <a:lnTo>
                    <a:pt x="699" y="17"/>
                  </a:lnTo>
                  <a:lnTo>
                    <a:pt x="699" y="50"/>
                  </a:lnTo>
                  <a:lnTo>
                    <a:pt x="699" y="499"/>
                  </a:lnTo>
                  <a:lnTo>
                    <a:pt x="632" y="432"/>
                  </a:lnTo>
                  <a:lnTo>
                    <a:pt x="549" y="382"/>
                  </a:lnTo>
                  <a:lnTo>
                    <a:pt x="466" y="349"/>
                  </a:lnTo>
                  <a:lnTo>
                    <a:pt x="300" y="349"/>
                  </a:lnTo>
                  <a:lnTo>
                    <a:pt x="217" y="382"/>
                  </a:lnTo>
                  <a:lnTo>
                    <a:pt x="150" y="416"/>
                  </a:lnTo>
                  <a:lnTo>
                    <a:pt x="100" y="466"/>
                  </a:lnTo>
                  <a:lnTo>
                    <a:pt x="51" y="532"/>
                  </a:lnTo>
                  <a:lnTo>
                    <a:pt x="17" y="599"/>
                  </a:lnTo>
                  <a:lnTo>
                    <a:pt x="1" y="665"/>
                  </a:lnTo>
                  <a:lnTo>
                    <a:pt x="1" y="748"/>
                  </a:lnTo>
                  <a:lnTo>
                    <a:pt x="1" y="831"/>
                  </a:lnTo>
                  <a:lnTo>
                    <a:pt x="34" y="898"/>
                  </a:lnTo>
                  <a:lnTo>
                    <a:pt x="67" y="964"/>
                  </a:lnTo>
                  <a:lnTo>
                    <a:pt x="117" y="1014"/>
                  </a:lnTo>
                  <a:lnTo>
                    <a:pt x="167" y="1064"/>
                  </a:lnTo>
                  <a:lnTo>
                    <a:pt x="233" y="1097"/>
                  </a:lnTo>
                  <a:lnTo>
                    <a:pt x="316" y="1114"/>
                  </a:lnTo>
                  <a:lnTo>
                    <a:pt x="400" y="1130"/>
                  </a:lnTo>
                  <a:lnTo>
                    <a:pt x="483" y="1114"/>
                  </a:lnTo>
                  <a:lnTo>
                    <a:pt x="566" y="1081"/>
                  </a:lnTo>
                  <a:lnTo>
                    <a:pt x="632" y="1031"/>
                  </a:lnTo>
                  <a:lnTo>
                    <a:pt x="699" y="981"/>
                  </a:lnTo>
                  <a:lnTo>
                    <a:pt x="699" y="1081"/>
                  </a:lnTo>
                  <a:lnTo>
                    <a:pt x="699" y="1114"/>
                  </a:lnTo>
                  <a:lnTo>
                    <a:pt x="765" y="1114"/>
                  </a:lnTo>
                  <a:lnTo>
                    <a:pt x="765" y="1081"/>
                  </a:lnTo>
                  <a:lnTo>
                    <a:pt x="765" y="50"/>
                  </a:lnTo>
                  <a:lnTo>
                    <a:pt x="765" y="17"/>
                  </a:lnTo>
                  <a:lnTo>
                    <a:pt x="7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41"/>
            <p:cNvSpPr/>
            <p:nvPr/>
          </p:nvSpPr>
          <p:spPr>
            <a:xfrm>
              <a:off x="5756325" y="2598800"/>
              <a:ext cx="2100" cy="25800"/>
            </a:xfrm>
            <a:custGeom>
              <a:rect b="b" l="l" r="r" t="t"/>
              <a:pathLst>
                <a:path extrusionOk="0" h="1032" w="84">
                  <a:moveTo>
                    <a:pt x="17" y="1"/>
                  </a:moveTo>
                  <a:lnTo>
                    <a:pt x="0" y="34"/>
                  </a:lnTo>
                  <a:lnTo>
                    <a:pt x="0" y="67"/>
                  </a:lnTo>
                  <a:lnTo>
                    <a:pt x="17" y="101"/>
                  </a:lnTo>
                  <a:lnTo>
                    <a:pt x="33" y="117"/>
                  </a:lnTo>
                  <a:lnTo>
                    <a:pt x="67" y="101"/>
                  </a:lnTo>
                  <a:lnTo>
                    <a:pt x="83" y="67"/>
                  </a:lnTo>
                  <a:lnTo>
                    <a:pt x="83" y="34"/>
                  </a:lnTo>
                  <a:lnTo>
                    <a:pt x="67" y="1"/>
                  </a:lnTo>
                  <a:close/>
                  <a:moveTo>
                    <a:pt x="33" y="250"/>
                  </a:moveTo>
                  <a:lnTo>
                    <a:pt x="17" y="267"/>
                  </a:lnTo>
                  <a:lnTo>
                    <a:pt x="0" y="283"/>
                  </a:lnTo>
                  <a:lnTo>
                    <a:pt x="0" y="982"/>
                  </a:lnTo>
                  <a:lnTo>
                    <a:pt x="0" y="998"/>
                  </a:lnTo>
                  <a:lnTo>
                    <a:pt x="17" y="1015"/>
                  </a:lnTo>
                  <a:lnTo>
                    <a:pt x="33" y="1031"/>
                  </a:lnTo>
                  <a:lnTo>
                    <a:pt x="50" y="1031"/>
                  </a:lnTo>
                  <a:lnTo>
                    <a:pt x="67" y="1015"/>
                  </a:lnTo>
                  <a:lnTo>
                    <a:pt x="83" y="982"/>
                  </a:lnTo>
                  <a:lnTo>
                    <a:pt x="83" y="283"/>
                  </a:lnTo>
                  <a:lnTo>
                    <a:pt x="67" y="25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41"/>
            <p:cNvSpPr/>
            <p:nvPr/>
          </p:nvSpPr>
          <p:spPr>
            <a:xfrm>
              <a:off x="5765450" y="2596725"/>
              <a:ext cx="8750" cy="27875"/>
            </a:xfrm>
            <a:custGeom>
              <a:rect b="b" l="l" r="r" t="t"/>
              <a:pathLst>
                <a:path extrusionOk="0" h="1115" w="350">
                  <a:moveTo>
                    <a:pt x="167" y="1"/>
                  </a:moveTo>
                  <a:lnTo>
                    <a:pt x="151" y="17"/>
                  </a:lnTo>
                  <a:lnTo>
                    <a:pt x="134" y="51"/>
                  </a:lnTo>
                  <a:lnTo>
                    <a:pt x="134" y="333"/>
                  </a:lnTo>
                  <a:lnTo>
                    <a:pt x="18" y="333"/>
                  </a:lnTo>
                  <a:lnTo>
                    <a:pt x="1" y="350"/>
                  </a:lnTo>
                  <a:lnTo>
                    <a:pt x="1" y="366"/>
                  </a:lnTo>
                  <a:lnTo>
                    <a:pt x="1" y="400"/>
                  </a:lnTo>
                  <a:lnTo>
                    <a:pt x="18" y="400"/>
                  </a:lnTo>
                  <a:lnTo>
                    <a:pt x="34" y="416"/>
                  </a:lnTo>
                  <a:lnTo>
                    <a:pt x="134" y="416"/>
                  </a:lnTo>
                  <a:lnTo>
                    <a:pt x="134" y="981"/>
                  </a:lnTo>
                  <a:lnTo>
                    <a:pt x="151" y="1031"/>
                  </a:lnTo>
                  <a:lnTo>
                    <a:pt x="184" y="1081"/>
                  </a:lnTo>
                  <a:lnTo>
                    <a:pt x="217" y="1098"/>
                  </a:lnTo>
                  <a:lnTo>
                    <a:pt x="267" y="1114"/>
                  </a:lnTo>
                  <a:lnTo>
                    <a:pt x="300" y="1098"/>
                  </a:lnTo>
                  <a:lnTo>
                    <a:pt x="317" y="1065"/>
                  </a:lnTo>
                  <a:lnTo>
                    <a:pt x="300" y="1048"/>
                  </a:lnTo>
                  <a:lnTo>
                    <a:pt x="267" y="1031"/>
                  </a:lnTo>
                  <a:lnTo>
                    <a:pt x="234" y="1015"/>
                  </a:lnTo>
                  <a:lnTo>
                    <a:pt x="217" y="981"/>
                  </a:lnTo>
                  <a:lnTo>
                    <a:pt x="217" y="416"/>
                  </a:lnTo>
                  <a:lnTo>
                    <a:pt x="317" y="416"/>
                  </a:lnTo>
                  <a:lnTo>
                    <a:pt x="350" y="400"/>
                  </a:lnTo>
                  <a:lnTo>
                    <a:pt x="350" y="366"/>
                  </a:lnTo>
                  <a:lnTo>
                    <a:pt x="350" y="350"/>
                  </a:lnTo>
                  <a:lnTo>
                    <a:pt x="317" y="333"/>
                  </a:lnTo>
                  <a:lnTo>
                    <a:pt x="217" y="333"/>
                  </a:lnTo>
                  <a:lnTo>
                    <a:pt x="217" y="51"/>
                  </a:lnTo>
                  <a:lnTo>
                    <a:pt x="200" y="17"/>
                  </a:lnTo>
                  <a:lnTo>
                    <a:pt x="1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41"/>
            <p:cNvSpPr/>
            <p:nvPr/>
          </p:nvSpPr>
          <p:spPr>
            <a:xfrm>
              <a:off x="5782075" y="2605050"/>
              <a:ext cx="19150" cy="19550"/>
            </a:xfrm>
            <a:custGeom>
              <a:rect b="b" l="l" r="r" t="t"/>
              <a:pathLst>
                <a:path extrusionOk="0" h="782" w="766">
                  <a:moveTo>
                    <a:pt x="416" y="67"/>
                  </a:moveTo>
                  <a:lnTo>
                    <a:pt x="466" y="83"/>
                  </a:lnTo>
                  <a:lnTo>
                    <a:pt x="533" y="100"/>
                  </a:lnTo>
                  <a:lnTo>
                    <a:pt x="583" y="133"/>
                  </a:lnTo>
                  <a:lnTo>
                    <a:pt x="616" y="183"/>
                  </a:lnTo>
                  <a:lnTo>
                    <a:pt x="666" y="233"/>
                  </a:lnTo>
                  <a:lnTo>
                    <a:pt x="682" y="283"/>
                  </a:lnTo>
                  <a:lnTo>
                    <a:pt x="699" y="349"/>
                  </a:lnTo>
                  <a:lnTo>
                    <a:pt x="699" y="416"/>
                  </a:lnTo>
                  <a:lnTo>
                    <a:pt x="682" y="466"/>
                  </a:lnTo>
                  <a:lnTo>
                    <a:pt x="666" y="532"/>
                  </a:lnTo>
                  <a:lnTo>
                    <a:pt x="632" y="582"/>
                  </a:lnTo>
                  <a:lnTo>
                    <a:pt x="599" y="632"/>
                  </a:lnTo>
                  <a:lnTo>
                    <a:pt x="549" y="665"/>
                  </a:lnTo>
                  <a:lnTo>
                    <a:pt x="483" y="682"/>
                  </a:lnTo>
                  <a:lnTo>
                    <a:pt x="433" y="698"/>
                  </a:lnTo>
                  <a:lnTo>
                    <a:pt x="300" y="698"/>
                  </a:lnTo>
                  <a:lnTo>
                    <a:pt x="250" y="682"/>
                  </a:lnTo>
                  <a:lnTo>
                    <a:pt x="200" y="648"/>
                  </a:lnTo>
                  <a:lnTo>
                    <a:pt x="150" y="599"/>
                  </a:lnTo>
                  <a:lnTo>
                    <a:pt x="117" y="565"/>
                  </a:lnTo>
                  <a:lnTo>
                    <a:pt x="84" y="499"/>
                  </a:lnTo>
                  <a:lnTo>
                    <a:pt x="67" y="449"/>
                  </a:lnTo>
                  <a:lnTo>
                    <a:pt x="67" y="383"/>
                  </a:lnTo>
                  <a:lnTo>
                    <a:pt x="67" y="366"/>
                  </a:lnTo>
                  <a:lnTo>
                    <a:pt x="84" y="299"/>
                  </a:lnTo>
                  <a:lnTo>
                    <a:pt x="100" y="250"/>
                  </a:lnTo>
                  <a:lnTo>
                    <a:pt x="134" y="200"/>
                  </a:lnTo>
                  <a:lnTo>
                    <a:pt x="184" y="150"/>
                  </a:lnTo>
                  <a:lnTo>
                    <a:pt x="233" y="117"/>
                  </a:lnTo>
                  <a:lnTo>
                    <a:pt x="283" y="83"/>
                  </a:lnTo>
                  <a:lnTo>
                    <a:pt x="350" y="67"/>
                  </a:lnTo>
                  <a:close/>
                  <a:moveTo>
                    <a:pt x="366" y="0"/>
                  </a:moveTo>
                  <a:lnTo>
                    <a:pt x="283" y="17"/>
                  </a:lnTo>
                  <a:lnTo>
                    <a:pt x="217" y="33"/>
                  </a:lnTo>
                  <a:lnTo>
                    <a:pt x="150" y="67"/>
                  </a:lnTo>
                  <a:lnTo>
                    <a:pt x="100" y="117"/>
                  </a:lnTo>
                  <a:lnTo>
                    <a:pt x="51" y="183"/>
                  </a:lnTo>
                  <a:lnTo>
                    <a:pt x="17" y="233"/>
                  </a:lnTo>
                  <a:lnTo>
                    <a:pt x="1" y="316"/>
                  </a:lnTo>
                  <a:lnTo>
                    <a:pt x="1" y="383"/>
                  </a:lnTo>
                  <a:lnTo>
                    <a:pt x="1" y="416"/>
                  </a:lnTo>
                  <a:lnTo>
                    <a:pt x="1" y="482"/>
                  </a:lnTo>
                  <a:lnTo>
                    <a:pt x="34" y="565"/>
                  </a:lnTo>
                  <a:lnTo>
                    <a:pt x="67" y="615"/>
                  </a:lnTo>
                  <a:lnTo>
                    <a:pt x="117" y="682"/>
                  </a:lnTo>
                  <a:lnTo>
                    <a:pt x="184" y="715"/>
                  </a:lnTo>
                  <a:lnTo>
                    <a:pt x="250" y="748"/>
                  </a:lnTo>
                  <a:lnTo>
                    <a:pt x="317" y="781"/>
                  </a:lnTo>
                  <a:lnTo>
                    <a:pt x="400" y="781"/>
                  </a:lnTo>
                  <a:lnTo>
                    <a:pt x="483" y="765"/>
                  </a:lnTo>
                  <a:lnTo>
                    <a:pt x="549" y="732"/>
                  </a:lnTo>
                  <a:lnTo>
                    <a:pt x="616" y="698"/>
                  </a:lnTo>
                  <a:lnTo>
                    <a:pt x="666" y="648"/>
                  </a:lnTo>
                  <a:lnTo>
                    <a:pt x="715" y="582"/>
                  </a:lnTo>
                  <a:lnTo>
                    <a:pt x="749" y="515"/>
                  </a:lnTo>
                  <a:lnTo>
                    <a:pt x="765" y="449"/>
                  </a:lnTo>
                  <a:lnTo>
                    <a:pt x="765" y="366"/>
                  </a:lnTo>
                  <a:lnTo>
                    <a:pt x="765" y="283"/>
                  </a:lnTo>
                  <a:lnTo>
                    <a:pt x="732" y="216"/>
                  </a:lnTo>
                  <a:lnTo>
                    <a:pt x="699" y="150"/>
                  </a:lnTo>
                  <a:lnTo>
                    <a:pt x="649" y="100"/>
                  </a:lnTo>
                  <a:lnTo>
                    <a:pt x="583" y="50"/>
                  </a:lnTo>
                  <a:lnTo>
                    <a:pt x="516" y="17"/>
                  </a:lnTo>
                  <a:lnTo>
                    <a:pt x="4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41"/>
            <p:cNvSpPr/>
            <p:nvPr/>
          </p:nvSpPr>
          <p:spPr>
            <a:xfrm>
              <a:off x="5807025" y="2605050"/>
              <a:ext cx="10825" cy="19550"/>
            </a:xfrm>
            <a:custGeom>
              <a:rect b="b" l="l" r="r" t="t"/>
              <a:pathLst>
                <a:path extrusionOk="0" h="782" w="433">
                  <a:moveTo>
                    <a:pt x="33" y="0"/>
                  </a:moveTo>
                  <a:lnTo>
                    <a:pt x="0" y="17"/>
                  </a:lnTo>
                  <a:lnTo>
                    <a:pt x="0" y="33"/>
                  </a:lnTo>
                  <a:lnTo>
                    <a:pt x="0" y="732"/>
                  </a:lnTo>
                  <a:lnTo>
                    <a:pt x="0" y="748"/>
                  </a:lnTo>
                  <a:lnTo>
                    <a:pt x="0" y="765"/>
                  </a:lnTo>
                  <a:lnTo>
                    <a:pt x="33" y="781"/>
                  </a:lnTo>
                  <a:lnTo>
                    <a:pt x="67" y="765"/>
                  </a:lnTo>
                  <a:lnTo>
                    <a:pt x="67" y="732"/>
                  </a:lnTo>
                  <a:lnTo>
                    <a:pt x="67" y="399"/>
                  </a:lnTo>
                  <a:lnTo>
                    <a:pt x="67" y="383"/>
                  </a:lnTo>
                  <a:lnTo>
                    <a:pt x="116" y="283"/>
                  </a:lnTo>
                  <a:lnTo>
                    <a:pt x="166" y="200"/>
                  </a:lnTo>
                  <a:lnTo>
                    <a:pt x="199" y="150"/>
                  </a:lnTo>
                  <a:lnTo>
                    <a:pt x="266" y="117"/>
                  </a:lnTo>
                  <a:lnTo>
                    <a:pt x="316" y="83"/>
                  </a:lnTo>
                  <a:lnTo>
                    <a:pt x="399" y="83"/>
                  </a:lnTo>
                  <a:lnTo>
                    <a:pt x="416" y="67"/>
                  </a:lnTo>
                  <a:lnTo>
                    <a:pt x="432" y="33"/>
                  </a:lnTo>
                  <a:lnTo>
                    <a:pt x="416" y="17"/>
                  </a:lnTo>
                  <a:lnTo>
                    <a:pt x="382" y="0"/>
                  </a:lnTo>
                  <a:lnTo>
                    <a:pt x="299" y="17"/>
                  </a:lnTo>
                  <a:lnTo>
                    <a:pt x="216" y="50"/>
                  </a:lnTo>
                  <a:lnTo>
                    <a:pt x="133" y="117"/>
                  </a:lnTo>
                  <a:lnTo>
                    <a:pt x="83" y="200"/>
                  </a:lnTo>
                  <a:lnTo>
                    <a:pt x="67" y="216"/>
                  </a:lnTo>
                  <a:lnTo>
                    <a:pt x="67" y="33"/>
                  </a:lnTo>
                  <a:lnTo>
                    <a:pt x="50" y="17"/>
                  </a:lnTo>
                  <a:lnTo>
                    <a:pt x="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41"/>
            <p:cNvSpPr/>
            <p:nvPr/>
          </p:nvSpPr>
          <p:spPr>
            <a:xfrm>
              <a:off x="5834850" y="2596725"/>
              <a:ext cx="9575" cy="27875"/>
            </a:xfrm>
            <a:custGeom>
              <a:rect b="b" l="l" r="r" t="t"/>
              <a:pathLst>
                <a:path extrusionOk="0" h="1115" w="383">
                  <a:moveTo>
                    <a:pt x="283" y="1"/>
                  </a:moveTo>
                  <a:lnTo>
                    <a:pt x="200" y="51"/>
                  </a:lnTo>
                  <a:lnTo>
                    <a:pt x="167" y="134"/>
                  </a:lnTo>
                  <a:lnTo>
                    <a:pt x="150" y="233"/>
                  </a:lnTo>
                  <a:lnTo>
                    <a:pt x="150" y="317"/>
                  </a:lnTo>
                  <a:lnTo>
                    <a:pt x="34" y="317"/>
                  </a:lnTo>
                  <a:lnTo>
                    <a:pt x="17" y="333"/>
                  </a:lnTo>
                  <a:lnTo>
                    <a:pt x="1" y="350"/>
                  </a:lnTo>
                  <a:lnTo>
                    <a:pt x="1" y="383"/>
                  </a:lnTo>
                  <a:lnTo>
                    <a:pt x="34" y="400"/>
                  </a:lnTo>
                  <a:lnTo>
                    <a:pt x="134" y="400"/>
                  </a:lnTo>
                  <a:lnTo>
                    <a:pt x="134" y="1081"/>
                  </a:lnTo>
                  <a:lnTo>
                    <a:pt x="150" y="1098"/>
                  </a:lnTo>
                  <a:lnTo>
                    <a:pt x="183" y="1114"/>
                  </a:lnTo>
                  <a:lnTo>
                    <a:pt x="200" y="1098"/>
                  </a:lnTo>
                  <a:lnTo>
                    <a:pt x="217" y="1081"/>
                  </a:lnTo>
                  <a:lnTo>
                    <a:pt x="217" y="400"/>
                  </a:lnTo>
                  <a:lnTo>
                    <a:pt x="333" y="400"/>
                  </a:lnTo>
                  <a:lnTo>
                    <a:pt x="350" y="383"/>
                  </a:lnTo>
                  <a:lnTo>
                    <a:pt x="366" y="350"/>
                  </a:lnTo>
                  <a:lnTo>
                    <a:pt x="350" y="333"/>
                  </a:lnTo>
                  <a:lnTo>
                    <a:pt x="333" y="317"/>
                  </a:lnTo>
                  <a:lnTo>
                    <a:pt x="217" y="317"/>
                  </a:lnTo>
                  <a:lnTo>
                    <a:pt x="217" y="233"/>
                  </a:lnTo>
                  <a:lnTo>
                    <a:pt x="217" y="167"/>
                  </a:lnTo>
                  <a:lnTo>
                    <a:pt x="250" y="101"/>
                  </a:lnTo>
                  <a:lnTo>
                    <a:pt x="300" y="84"/>
                  </a:lnTo>
                  <a:lnTo>
                    <a:pt x="350" y="84"/>
                  </a:lnTo>
                  <a:lnTo>
                    <a:pt x="366" y="67"/>
                  </a:lnTo>
                  <a:lnTo>
                    <a:pt x="383" y="34"/>
                  </a:lnTo>
                  <a:lnTo>
                    <a:pt x="383" y="17"/>
                  </a:lnTo>
                  <a:lnTo>
                    <a:pt x="3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41"/>
            <p:cNvSpPr/>
            <p:nvPr/>
          </p:nvSpPr>
          <p:spPr>
            <a:xfrm>
              <a:off x="5848975" y="2605050"/>
              <a:ext cx="19550" cy="19550"/>
            </a:xfrm>
            <a:custGeom>
              <a:rect b="b" l="l" r="r" t="t"/>
              <a:pathLst>
                <a:path extrusionOk="0" h="782" w="782">
                  <a:moveTo>
                    <a:pt x="416" y="67"/>
                  </a:moveTo>
                  <a:lnTo>
                    <a:pt x="483" y="83"/>
                  </a:lnTo>
                  <a:lnTo>
                    <a:pt x="533" y="100"/>
                  </a:lnTo>
                  <a:lnTo>
                    <a:pt x="582" y="133"/>
                  </a:lnTo>
                  <a:lnTo>
                    <a:pt x="632" y="183"/>
                  </a:lnTo>
                  <a:lnTo>
                    <a:pt x="666" y="233"/>
                  </a:lnTo>
                  <a:lnTo>
                    <a:pt x="699" y="283"/>
                  </a:lnTo>
                  <a:lnTo>
                    <a:pt x="715" y="349"/>
                  </a:lnTo>
                  <a:lnTo>
                    <a:pt x="715" y="416"/>
                  </a:lnTo>
                  <a:lnTo>
                    <a:pt x="699" y="466"/>
                  </a:lnTo>
                  <a:lnTo>
                    <a:pt x="682" y="532"/>
                  </a:lnTo>
                  <a:lnTo>
                    <a:pt x="649" y="582"/>
                  </a:lnTo>
                  <a:lnTo>
                    <a:pt x="599" y="632"/>
                  </a:lnTo>
                  <a:lnTo>
                    <a:pt x="549" y="665"/>
                  </a:lnTo>
                  <a:lnTo>
                    <a:pt x="499" y="682"/>
                  </a:lnTo>
                  <a:lnTo>
                    <a:pt x="433" y="698"/>
                  </a:lnTo>
                  <a:lnTo>
                    <a:pt x="317" y="698"/>
                  </a:lnTo>
                  <a:lnTo>
                    <a:pt x="250" y="665"/>
                  </a:lnTo>
                  <a:lnTo>
                    <a:pt x="200" y="648"/>
                  </a:lnTo>
                  <a:lnTo>
                    <a:pt x="167" y="599"/>
                  </a:lnTo>
                  <a:lnTo>
                    <a:pt x="134" y="565"/>
                  </a:lnTo>
                  <a:lnTo>
                    <a:pt x="100" y="499"/>
                  </a:lnTo>
                  <a:lnTo>
                    <a:pt x="84" y="449"/>
                  </a:lnTo>
                  <a:lnTo>
                    <a:pt x="84" y="383"/>
                  </a:lnTo>
                  <a:lnTo>
                    <a:pt x="84" y="366"/>
                  </a:lnTo>
                  <a:lnTo>
                    <a:pt x="100" y="299"/>
                  </a:lnTo>
                  <a:lnTo>
                    <a:pt x="117" y="250"/>
                  </a:lnTo>
                  <a:lnTo>
                    <a:pt x="150" y="200"/>
                  </a:lnTo>
                  <a:lnTo>
                    <a:pt x="184" y="150"/>
                  </a:lnTo>
                  <a:lnTo>
                    <a:pt x="233" y="117"/>
                  </a:lnTo>
                  <a:lnTo>
                    <a:pt x="300" y="83"/>
                  </a:lnTo>
                  <a:lnTo>
                    <a:pt x="350" y="67"/>
                  </a:lnTo>
                  <a:close/>
                  <a:moveTo>
                    <a:pt x="366" y="0"/>
                  </a:moveTo>
                  <a:lnTo>
                    <a:pt x="300" y="17"/>
                  </a:lnTo>
                  <a:lnTo>
                    <a:pt x="233" y="33"/>
                  </a:lnTo>
                  <a:lnTo>
                    <a:pt x="167" y="67"/>
                  </a:lnTo>
                  <a:lnTo>
                    <a:pt x="117" y="117"/>
                  </a:lnTo>
                  <a:lnTo>
                    <a:pt x="67" y="183"/>
                  </a:lnTo>
                  <a:lnTo>
                    <a:pt x="34" y="233"/>
                  </a:lnTo>
                  <a:lnTo>
                    <a:pt x="17" y="316"/>
                  </a:lnTo>
                  <a:lnTo>
                    <a:pt x="1" y="383"/>
                  </a:lnTo>
                  <a:lnTo>
                    <a:pt x="1" y="416"/>
                  </a:lnTo>
                  <a:lnTo>
                    <a:pt x="17" y="482"/>
                  </a:lnTo>
                  <a:lnTo>
                    <a:pt x="51" y="565"/>
                  </a:lnTo>
                  <a:lnTo>
                    <a:pt x="84" y="632"/>
                  </a:lnTo>
                  <a:lnTo>
                    <a:pt x="134" y="682"/>
                  </a:lnTo>
                  <a:lnTo>
                    <a:pt x="200" y="732"/>
                  </a:lnTo>
                  <a:lnTo>
                    <a:pt x="267" y="748"/>
                  </a:lnTo>
                  <a:lnTo>
                    <a:pt x="333" y="781"/>
                  </a:lnTo>
                  <a:lnTo>
                    <a:pt x="416" y="781"/>
                  </a:lnTo>
                  <a:lnTo>
                    <a:pt x="499" y="765"/>
                  </a:lnTo>
                  <a:lnTo>
                    <a:pt x="566" y="732"/>
                  </a:lnTo>
                  <a:lnTo>
                    <a:pt x="632" y="698"/>
                  </a:lnTo>
                  <a:lnTo>
                    <a:pt x="682" y="648"/>
                  </a:lnTo>
                  <a:lnTo>
                    <a:pt x="732" y="582"/>
                  </a:lnTo>
                  <a:lnTo>
                    <a:pt x="765" y="515"/>
                  </a:lnTo>
                  <a:lnTo>
                    <a:pt x="782" y="449"/>
                  </a:lnTo>
                  <a:lnTo>
                    <a:pt x="782" y="366"/>
                  </a:lnTo>
                  <a:lnTo>
                    <a:pt x="765" y="283"/>
                  </a:lnTo>
                  <a:lnTo>
                    <a:pt x="749" y="216"/>
                  </a:lnTo>
                  <a:lnTo>
                    <a:pt x="699" y="150"/>
                  </a:lnTo>
                  <a:lnTo>
                    <a:pt x="649" y="100"/>
                  </a:lnTo>
                  <a:lnTo>
                    <a:pt x="599" y="50"/>
                  </a:lnTo>
                  <a:lnTo>
                    <a:pt x="533" y="17"/>
                  </a:lnTo>
                  <a:lnTo>
                    <a:pt x="4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41"/>
            <p:cNvSpPr/>
            <p:nvPr/>
          </p:nvSpPr>
          <p:spPr>
            <a:xfrm>
              <a:off x="5873925" y="2605050"/>
              <a:ext cx="11225" cy="19550"/>
            </a:xfrm>
            <a:custGeom>
              <a:rect b="b" l="l" r="r" t="t"/>
              <a:pathLst>
                <a:path extrusionOk="0" h="782" w="449">
                  <a:moveTo>
                    <a:pt x="50" y="0"/>
                  </a:moveTo>
                  <a:lnTo>
                    <a:pt x="17" y="17"/>
                  </a:lnTo>
                  <a:lnTo>
                    <a:pt x="0" y="33"/>
                  </a:lnTo>
                  <a:lnTo>
                    <a:pt x="0" y="732"/>
                  </a:lnTo>
                  <a:lnTo>
                    <a:pt x="0" y="748"/>
                  </a:lnTo>
                  <a:lnTo>
                    <a:pt x="17" y="765"/>
                  </a:lnTo>
                  <a:lnTo>
                    <a:pt x="50" y="781"/>
                  </a:lnTo>
                  <a:lnTo>
                    <a:pt x="67" y="765"/>
                  </a:lnTo>
                  <a:lnTo>
                    <a:pt x="83" y="732"/>
                  </a:lnTo>
                  <a:lnTo>
                    <a:pt x="83" y="399"/>
                  </a:lnTo>
                  <a:lnTo>
                    <a:pt x="83" y="383"/>
                  </a:lnTo>
                  <a:lnTo>
                    <a:pt x="116" y="283"/>
                  </a:lnTo>
                  <a:lnTo>
                    <a:pt x="183" y="200"/>
                  </a:lnTo>
                  <a:lnTo>
                    <a:pt x="216" y="150"/>
                  </a:lnTo>
                  <a:lnTo>
                    <a:pt x="266" y="117"/>
                  </a:lnTo>
                  <a:lnTo>
                    <a:pt x="332" y="83"/>
                  </a:lnTo>
                  <a:lnTo>
                    <a:pt x="399" y="83"/>
                  </a:lnTo>
                  <a:lnTo>
                    <a:pt x="432" y="67"/>
                  </a:lnTo>
                  <a:lnTo>
                    <a:pt x="449" y="33"/>
                  </a:lnTo>
                  <a:lnTo>
                    <a:pt x="432" y="17"/>
                  </a:lnTo>
                  <a:lnTo>
                    <a:pt x="399" y="0"/>
                  </a:lnTo>
                  <a:lnTo>
                    <a:pt x="316" y="17"/>
                  </a:lnTo>
                  <a:lnTo>
                    <a:pt x="216" y="50"/>
                  </a:lnTo>
                  <a:lnTo>
                    <a:pt x="150" y="117"/>
                  </a:lnTo>
                  <a:lnTo>
                    <a:pt x="100" y="200"/>
                  </a:lnTo>
                  <a:lnTo>
                    <a:pt x="83" y="216"/>
                  </a:lnTo>
                  <a:lnTo>
                    <a:pt x="83" y="33"/>
                  </a:lnTo>
                  <a:lnTo>
                    <a:pt x="67" y="17"/>
                  </a:lnTo>
                  <a:lnTo>
                    <a:pt x="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41"/>
            <p:cNvSpPr/>
            <p:nvPr/>
          </p:nvSpPr>
          <p:spPr>
            <a:xfrm>
              <a:off x="5901750" y="2605050"/>
              <a:ext cx="16650" cy="19125"/>
            </a:xfrm>
            <a:custGeom>
              <a:rect b="b" l="l" r="r" t="t"/>
              <a:pathLst>
                <a:path extrusionOk="0" h="765" w="666">
                  <a:moveTo>
                    <a:pt x="333" y="0"/>
                  </a:moveTo>
                  <a:lnTo>
                    <a:pt x="250" y="33"/>
                  </a:lnTo>
                  <a:lnTo>
                    <a:pt x="183" y="67"/>
                  </a:lnTo>
                  <a:lnTo>
                    <a:pt x="134" y="117"/>
                  </a:lnTo>
                  <a:lnTo>
                    <a:pt x="84" y="166"/>
                  </a:lnTo>
                  <a:lnTo>
                    <a:pt x="34" y="233"/>
                  </a:lnTo>
                  <a:lnTo>
                    <a:pt x="17" y="299"/>
                  </a:lnTo>
                  <a:lnTo>
                    <a:pt x="1" y="383"/>
                  </a:lnTo>
                  <a:lnTo>
                    <a:pt x="17" y="466"/>
                  </a:lnTo>
                  <a:lnTo>
                    <a:pt x="51" y="532"/>
                  </a:lnTo>
                  <a:lnTo>
                    <a:pt x="84" y="599"/>
                  </a:lnTo>
                  <a:lnTo>
                    <a:pt x="134" y="665"/>
                  </a:lnTo>
                  <a:lnTo>
                    <a:pt x="183" y="698"/>
                  </a:lnTo>
                  <a:lnTo>
                    <a:pt x="267" y="732"/>
                  </a:lnTo>
                  <a:lnTo>
                    <a:pt x="333" y="765"/>
                  </a:lnTo>
                  <a:lnTo>
                    <a:pt x="483" y="765"/>
                  </a:lnTo>
                  <a:lnTo>
                    <a:pt x="533" y="748"/>
                  </a:lnTo>
                  <a:lnTo>
                    <a:pt x="599" y="715"/>
                  </a:lnTo>
                  <a:lnTo>
                    <a:pt x="649" y="682"/>
                  </a:lnTo>
                  <a:lnTo>
                    <a:pt x="665" y="648"/>
                  </a:lnTo>
                  <a:lnTo>
                    <a:pt x="649" y="632"/>
                  </a:lnTo>
                  <a:lnTo>
                    <a:pt x="632" y="615"/>
                  </a:lnTo>
                  <a:lnTo>
                    <a:pt x="599" y="632"/>
                  </a:lnTo>
                  <a:lnTo>
                    <a:pt x="516" y="682"/>
                  </a:lnTo>
                  <a:lnTo>
                    <a:pt x="400" y="698"/>
                  </a:lnTo>
                  <a:lnTo>
                    <a:pt x="350" y="698"/>
                  </a:lnTo>
                  <a:lnTo>
                    <a:pt x="283" y="682"/>
                  </a:lnTo>
                  <a:lnTo>
                    <a:pt x="233" y="648"/>
                  </a:lnTo>
                  <a:lnTo>
                    <a:pt x="183" y="615"/>
                  </a:lnTo>
                  <a:lnTo>
                    <a:pt x="150" y="565"/>
                  </a:lnTo>
                  <a:lnTo>
                    <a:pt x="117" y="515"/>
                  </a:lnTo>
                  <a:lnTo>
                    <a:pt x="84" y="466"/>
                  </a:lnTo>
                  <a:lnTo>
                    <a:pt x="84" y="399"/>
                  </a:lnTo>
                  <a:lnTo>
                    <a:pt x="84" y="333"/>
                  </a:lnTo>
                  <a:lnTo>
                    <a:pt x="100" y="283"/>
                  </a:lnTo>
                  <a:lnTo>
                    <a:pt x="117" y="216"/>
                  </a:lnTo>
                  <a:lnTo>
                    <a:pt x="150" y="166"/>
                  </a:lnTo>
                  <a:lnTo>
                    <a:pt x="200" y="133"/>
                  </a:lnTo>
                  <a:lnTo>
                    <a:pt x="250" y="100"/>
                  </a:lnTo>
                  <a:lnTo>
                    <a:pt x="316" y="67"/>
                  </a:lnTo>
                  <a:lnTo>
                    <a:pt x="433" y="67"/>
                  </a:lnTo>
                  <a:lnTo>
                    <a:pt x="499" y="83"/>
                  </a:lnTo>
                  <a:lnTo>
                    <a:pt x="549" y="100"/>
                  </a:lnTo>
                  <a:lnTo>
                    <a:pt x="599" y="133"/>
                  </a:lnTo>
                  <a:lnTo>
                    <a:pt x="632" y="150"/>
                  </a:lnTo>
                  <a:lnTo>
                    <a:pt x="649" y="133"/>
                  </a:lnTo>
                  <a:lnTo>
                    <a:pt x="665" y="117"/>
                  </a:lnTo>
                  <a:lnTo>
                    <a:pt x="649" y="83"/>
                  </a:lnTo>
                  <a:lnTo>
                    <a:pt x="599" y="50"/>
                  </a:lnTo>
                  <a:lnTo>
                    <a:pt x="533" y="17"/>
                  </a:lnTo>
                  <a:lnTo>
                    <a:pt x="4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41"/>
            <p:cNvSpPr/>
            <p:nvPr/>
          </p:nvSpPr>
          <p:spPr>
            <a:xfrm>
              <a:off x="5925850" y="2605050"/>
              <a:ext cx="10825" cy="19550"/>
            </a:xfrm>
            <a:custGeom>
              <a:rect b="b" l="l" r="r" t="t"/>
              <a:pathLst>
                <a:path extrusionOk="0" h="782" w="433">
                  <a:moveTo>
                    <a:pt x="51" y="0"/>
                  </a:moveTo>
                  <a:lnTo>
                    <a:pt x="17" y="17"/>
                  </a:lnTo>
                  <a:lnTo>
                    <a:pt x="1" y="33"/>
                  </a:lnTo>
                  <a:lnTo>
                    <a:pt x="1" y="732"/>
                  </a:lnTo>
                  <a:lnTo>
                    <a:pt x="1" y="748"/>
                  </a:lnTo>
                  <a:lnTo>
                    <a:pt x="1" y="765"/>
                  </a:lnTo>
                  <a:lnTo>
                    <a:pt x="34" y="781"/>
                  </a:lnTo>
                  <a:lnTo>
                    <a:pt x="67" y="765"/>
                  </a:lnTo>
                  <a:lnTo>
                    <a:pt x="67" y="732"/>
                  </a:lnTo>
                  <a:lnTo>
                    <a:pt x="67" y="399"/>
                  </a:lnTo>
                  <a:lnTo>
                    <a:pt x="67" y="383"/>
                  </a:lnTo>
                  <a:lnTo>
                    <a:pt x="117" y="283"/>
                  </a:lnTo>
                  <a:lnTo>
                    <a:pt x="167" y="200"/>
                  </a:lnTo>
                  <a:lnTo>
                    <a:pt x="217" y="150"/>
                  </a:lnTo>
                  <a:lnTo>
                    <a:pt x="267" y="117"/>
                  </a:lnTo>
                  <a:lnTo>
                    <a:pt x="333" y="83"/>
                  </a:lnTo>
                  <a:lnTo>
                    <a:pt x="400" y="83"/>
                  </a:lnTo>
                  <a:lnTo>
                    <a:pt x="416" y="67"/>
                  </a:lnTo>
                  <a:lnTo>
                    <a:pt x="433" y="33"/>
                  </a:lnTo>
                  <a:lnTo>
                    <a:pt x="416" y="17"/>
                  </a:lnTo>
                  <a:lnTo>
                    <a:pt x="400" y="0"/>
                  </a:lnTo>
                  <a:lnTo>
                    <a:pt x="300" y="17"/>
                  </a:lnTo>
                  <a:lnTo>
                    <a:pt x="217" y="50"/>
                  </a:lnTo>
                  <a:lnTo>
                    <a:pt x="134" y="117"/>
                  </a:lnTo>
                  <a:lnTo>
                    <a:pt x="84" y="200"/>
                  </a:lnTo>
                  <a:lnTo>
                    <a:pt x="84" y="33"/>
                  </a:lnTo>
                  <a:lnTo>
                    <a:pt x="67" y="17"/>
                  </a:lnTo>
                  <a:lnTo>
                    <a:pt x="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41"/>
            <p:cNvSpPr/>
            <p:nvPr/>
          </p:nvSpPr>
          <p:spPr>
            <a:xfrm>
              <a:off x="5939975" y="2605050"/>
              <a:ext cx="18725" cy="19550"/>
            </a:xfrm>
            <a:custGeom>
              <a:rect b="b" l="l" r="r" t="t"/>
              <a:pathLst>
                <a:path extrusionOk="0" h="782" w="749">
                  <a:moveTo>
                    <a:pt x="383" y="83"/>
                  </a:moveTo>
                  <a:lnTo>
                    <a:pt x="483" y="100"/>
                  </a:lnTo>
                  <a:lnTo>
                    <a:pt x="566" y="150"/>
                  </a:lnTo>
                  <a:lnTo>
                    <a:pt x="632" y="233"/>
                  </a:lnTo>
                  <a:lnTo>
                    <a:pt x="666" y="333"/>
                  </a:lnTo>
                  <a:lnTo>
                    <a:pt x="84" y="333"/>
                  </a:lnTo>
                  <a:lnTo>
                    <a:pt x="117" y="233"/>
                  </a:lnTo>
                  <a:lnTo>
                    <a:pt x="184" y="150"/>
                  </a:lnTo>
                  <a:lnTo>
                    <a:pt x="283" y="100"/>
                  </a:lnTo>
                  <a:lnTo>
                    <a:pt x="383" y="83"/>
                  </a:lnTo>
                  <a:close/>
                  <a:moveTo>
                    <a:pt x="366" y="0"/>
                  </a:moveTo>
                  <a:lnTo>
                    <a:pt x="283" y="17"/>
                  </a:lnTo>
                  <a:lnTo>
                    <a:pt x="217" y="33"/>
                  </a:lnTo>
                  <a:lnTo>
                    <a:pt x="150" y="67"/>
                  </a:lnTo>
                  <a:lnTo>
                    <a:pt x="101" y="117"/>
                  </a:lnTo>
                  <a:lnTo>
                    <a:pt x="51" y="183"/>
                  </a:lnTo>
                  <a:lnTo>
                    <a:pt x="34" y="233"/>
                  </a:lnTo>
                  <a:lnTo>
                    <a:pt x="1" y="316"/>
                  </a:lnTo>
                  <a:lnTo>
                    <a:pt x="1" y="383"/>
                  </a:lnTo>
                  <a:lnTo>
                    <a:pt x="1" y="399"/>
                  </a:lnTo>
                  <a:lnTo>
                    <a:pt x="17" y="466"/>
                  </a:lnTo>
                  <a:lnTo>
                    <a:pt x="34" y="549"/>
                  </a:lnTo>
                  <a:lnTo>
                    <a:pt x="67" y="615"/>
                  </a:lnTo>
                  <a:lnTo>
                    <a:pt x="117" y="665"/>
                  </a:lnTo>
                  <a:lnTo>
                    <a:pt x="167" y="715"/>
                  </a:lnTo>
                  <a:lnTo>
                    <a:pt x="233" y="748"/>
                  </a:lnTo>
                  <a:lnTo>
                    <a:pt x="300" y="765"/>
                  </a:lnTo>
                  <a:lnTo>
                    <a:pt x="383" y="781"/>
                  </a:lnTo>
                  <a:lnTo>
                    <a:pt x="466" y="765"/>
                  </a:lnTo>
                  <a:lnTo>
                    <a:pt x="566" y="732"/>
                  </a:lnTo>
                  <a:lnTo>
                    <a:pt x="632" y="682"/>
                  </a:lnTo>
                  <a:lnTo>
                    <a:pt x="699" y="599"/>
                  </a:lnTo>
                  <a:lnTo>
                    <a:pt x="699" y="582"/>
                  </a:lnTo>
                  <a:lnTo>
                    <a:pt x="682" y="549"/>
                  </a:lnTo>
                  <a:lnTo>
                    <a:pt x="632" y="549"/>
                  </a:lnTo>
                  <a:lnTo>
                    <a:pt x="583" y="615"/>
                  </a:lnTo>
                  <a:lnTo>
                    <a:pt x="533" y="665"/>
                  </a:lnTo>
                  <a:lnTo>
                    <a:pt x="450" y="682"/>
                  </a:lnTo>
                  <a:lnTo>
                    <a:pt x="383" y="698"/>
                  </a:lnTo>
                  <a:lnTo>
                    <a:pt x="317" y="682"/>
                  </a:lnTo>
                  <a:lnTo>
                    <a:pt x="267" y="665"/>
                  </a:lnTo>
                  <a:lnTo>
                    <a:pt x="217" y="648"/>
                  </a:lnTo>
                  <a:lnTo>
                    <a:pt x="167" y="599"/>
                  </a:lnTo>
                  <a:lnTo>
                    <a:pt x="134" y="565"/>
                  </a:lnTo>
                  <a:lnTo>
                    <a:pt x="101" y="515"/>
                  </a:lnTo>
                  <a:lnTo>
                    <a:pt x="84" y="449"/>
                  </a:lnTo>
                  <a:lnTo>
                    <a:pt x="84" y="399"/>
                  </a:lnTo>
                  <a:lnTo>
                    <a:pt x="715" y="399"/>
                  </a:lnTo>
                  <a:lnTo>
                    <a:pt x="749" y="383"/>
                  </a:lnTo>
                  <a:lnTo>
                    <a:pt x="749" y="366"/>
                  </a:lnTo>
                  <a:lnTo>
                    <a:pt x="749" y="283"/>
                  </a:lnTo>
                  <a:lnTo>
                    <a:pt x="715" y="216"/>
                  </a:lnTo>
                  <a:lnTo>
                    <a:pt x="682" y="150"/>
                  </a:lnTo>
                  <a:lnTo>
                    <a:pt x="632" y="100"/>
                  </a:lnTo>
                  <a:lnTo>
                    <a:pt x="583" y="50"/>
                  </a:lnTo>
                  <a:lnTo>
                    <a:pt x="516" y="17"/>
                  </a:lnTo>
                  <a:lnTo>
                    <a:pt x="4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41"/>
            <p:cNvSpPr/>
            <p:nvPr/>
          </p:nvSpPr>
          <p:spPr>
            <a:xfrm>
              <a:off x="5963675" y="2605050"/>
              <a:ext cx="18300" cy="19550"/>
            </a:xfrm>
            <a:custGeom>
              <a:rect b="b" l="l" r="r" t="t"/>
              <a:pathLst>
                <a:path extrusionOk="0" h="782" w="732">
                  <a:moveTo>
                    <a:pt x="399" y="117"/>
                  </a:moveTo>
                  <a:lnTo>
                    <a:pt x="449" y="133"/>
                  </a:lnTo>
                  <a:lnTo>
                    <a:pt x="499" y="150"/>
                  </a:lnTo>
                  <a:lnTo>
                    <a:pt x="549" y="183"/>
                  </a:lnTo>
                  <a:lnTo>
                    <a:pt x="599" y="233"/>
                  </a:lnTo>
                  <a:lnTo>
                    <a:pt x="615" y="283"/>
                  </a:lnTo>
                  <a:lnTo>
                    <a:pt x="648" y="333"/>
                  </a:lnTo>
                  <a:lnTo>
                    <a:pt x="648" y="383"/>
                  </a:lnTo>
                  <a:lnTo>
                    <a:pt x="648" y="449"/>
                  </a:lnTo>
                  <a:lnTo>
                    <a:pt x="632" y="499"/>
                  </a:lnTo>
                  <a:lnTo>
                    <a:pt x="599" y="565"/>
                  </a:lnTo>
                  <a:lnTo>
                    <a:pt x="565" y="599"/>
                  </a:lnTo>
                  <a:lnTo>
                    <a:pt x="532" y="648"/>
                  </a:lnTo>
                  <a:lnTo>
                    <a:pt x="482" y="665"/>
                  </a:lnTo>
                  <a:lnTo>
                    <a:pt x="416" y="698"/>
                  </a:lnTo>
                  <a:lnTo>
                    <a:pt x="299" y="698"/>
                  </a:lnTo>
                  <a:lnTo>
                    <a:pt x="250" y="682"/>
                  </a:lnTo>
                  <a:lnTo>
                    <a:pt x="200" y="648"/>
                  </a:lnTo>
                  <a:lnTo>
                    <a:pt x="166" y="615"/>
                  </a:lnTo>
                  <a:lnTo>
                    <a:pt x="133" y="582"/>
                  </a:lnTo>
                  <a:lnTo>
                    <a:pt x="100" y="532"/>
                  </a:lnTo>
                  <a:lnTo>
                    <a:pt x="83" y="482"/>
                  </a:lnTo>
                  <a:lnTo>
                    <a:pt x="67" y="432"/>
                  </a:lnTo>
                  <a:lnTo>
                    <a:pt x="67" y="366"/>
                  </a:lnTo>
                  <a:lnTo>
                    <a:pt x="83" y="316"/>
                  </a:lnTo>
                  <a:lnTo>
                    <a:pt x="100" y="266"/>
                  </a:lnTo>
                  <a:lnTo>
                    <a:pt x="133" y="216"/>
                  </a:lnTo>
                  <a:lnTo>
                    <a:pt x="183" y="183"/>
                  </a:lnTo>
                  <a:lnTo>
                    <a:pt x="233" y="150"/>
                  </a:lnTo>
                  <a:lnTo>
                    <a:pt x="283" y="133"/>
                  </a:lnTo>
                  <a:lnTo>
                    <a:pt x="333" y="117"/>
                  </a:lnTo>
                  <a:close/>
                  <a:moveTo>
                    <a:pt x="366" y="0"/>
                  </a:moveTo>
                  <a:lnTo>
                    <a:pt x="299" y="17"/>
                  </a:lnTo>
                  <a:lnTo>
                    <a:pt x="233" y="33"/>
                  </a:lnTo>
                  <a:lnTo>
                    <a:pt x="166" y="67"/>
                  </a:lnTo>
                  <a:lnTo>
                    <a:pt x="117" y="117"/>
                  </a:lnTo>
                  <a:lnTo>
                    <a:pt x="67" y="166"/>
                  </a:lnTo>
                  <a:lnTo>
                    <a:pt x="33" y="216"/>
                  </a:lnTo>
                  <a:lnTo>
                    <a:pt x="17" y="283"/>
                  </a:lnTo>
                  <a:lnTo>
                    <a:pt x="0" y="366"/>
                  </a:lnTo>
                  <a:lnTo>
                    <a:pt x="0" y="432"/>
                  </a:lnTo>
                  <a:lnTo>
                    <a:pt x="17" y="515"/>
                  </a:lnTo>
                  <a:lnTo>
                    <a:pt x="50" y="582"/>
                  </a:lnTo>
                  <a:lnTo>
                    <a:pt x="100" y="648"/>
                  </a:lnTo>
                  <a:lnTo>
                    <a:pt x="150" y="698"/>
                  </a:lnTo>
                  <a:lnTo>
                    <a:pt x="216" y="732"/>
                  </a:lnTo>
                  <a:lnTo>
                    <a:pt x="283" y="765"/>
                  </a:lnTo>
                  <a:lnTo>
                    <a:pt x="366" y="781"/>
                  </a:lnTo>
                  <a:lnTo>
                    <a:pt x="449" y="765"/>
                  </a:lnTo>
                  <a:lnTo>
                    <a:pt x="532" y="732"/>
                  </a:lnTo>
                  <a:lnTo>
                    <a:pt x="599" y="682"/>
                  </a:lnTo>
                  <a:lnTo>
                    <a:pt x="648" y="615"/>
                  </a:lnTo>
                  <a:lnTo>
                    <a:pt x="648" y="732"/>
                  </a:lnTo>
                  <a:lnTo>
                    <a:pt x="665" y="765"/>
                  </a:lnTo>
                  <a:lnTo>
                    <a:pt x="698" y="781"/>
                  </a:lnTo>
                  <a:lnTo>
                    <a:pt x="715" y="765"/>
                  </a:lnTo>
                  <a:lnTo>
                    <a:pt x="732" y="732"/>
                  </a:lnTo>
                  <a:lnTo>
                    <a:pt x="732" y="33"/>
                  </a:lnTo>
                  <a:lnTo>
                    <a:pt x="715" y="17"/>
                  </a:lnTo>
                  <a:lnTo>
                    <a:pt x="698" y="0"/>
                  </a:lnTo>
                  <a:lnTo>
                    <a:pt x="665" y="17"/>
                  </a:lnTo>
                  <a:lnTo>
                    <a:pt x="648" y="33"/>
                  </a:lnTo>
                  <a:lnTo>
                    <a:pt x="648" y="150"/>
                  </a:lnTo>
                  <a:lnTo>
                    <a:pt x="599" y="83"/>
                  </a:lnTo>
                  <a:lnTo>
                    <a:pt x="532" y="33"/>
                  </a:lnTo>
                  <a:lnTo>
                    <a:pt x="449"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41"/>
            <p:cNvSpPr/>
            <p:nvPr/>
          </p:nvSpPr>
          <p:spPr>
            <a:xfrm>
              <a:off x="5988175" y="2597150"/>
              <a:ext cx="8750" cy="27450"/>
            </a:xfrm>
            <a:custGeom>
              <a:rect b="b" l="l" r="r" t="t"/>
              <a:pathLst>
                <a:path extrusionOk="0" h="1098" w="350">
                  <a:moveTo>
                    <a:pt x="150" y="0"/>
                  </a:moveTo>
                  <a:lnTo>
                    <a:pt x="134" y="34"/>
                  </a:lnTo>
                  <a:lnTo>
                    <a:pt x="134" y="316"/>
                  </a:lnTo>
                  <a:lnTo>
                    <a:pt x="34" y="316"/>
                  </a:lnTo>
                  <a:lnTo>
                    <a:pt x="1" y="333"/>
                  </a:lnTo>
                  <a:lnTo>
                    <a:pt x="1" y="349"/>
                  </a:lnTo>
                  <a:lnTo>
                    <a:pt x="1" y="383"/>
                  </a:lnTo>
                  <a:lnTo>
                    <a:pt x="34" y="399"/>
                  </a:lnTo>
                  <a:lnTo>
                    <a:pt x="134" y="399"/>
                  </a:lnTo>
                  <a:lnTo>
                    <a:pt x="134" y="964"/>
                  </a:lnTo>
                  <a:lnTo>
                    <a:pt x="150" y="1014"/>
                  </a:lnTo>
                  <a:lnTo>
                    <a:pt x="167" y="1064"/>
                  </a:lnTo>
                  <a:lnTo>
                    <a:pt x="217" y="1081"/>
                  </a:lnTo>
                  <a:lnTo>
                    <a:pt x="267" y="1097"/>
                  </a:lnTo>
                  <a:lnTo>
                    <a:pt x="300" y="1081"/>
                  </a:lnTo>
                  <a:lnTo>
                    <a:pt x="317" y="1048"/>
                  </a:lnTo>
                  <a:lnTo>
                    <a:pt x="300" y="1031"/>
                  </a:lnTo>
                  <a:lnTo>
                    <a:pt x="267" y="1014"/>
                  </a:lnTo>
                  <a:lnTo>
                    <a:pt x="234" y="998"/>
                  </a:lnTo>
                  <a:lnTo>
                    <a:pt x="217" y="964"/>
                  </a:lnTo>
                  <a:lnTo>
                    <a:pt x="217" y="399"/>
                  </a:lnTo>
                  <a:lnTo>
                    <a:pt x="317" y="399"/>
                  </a:lnTo>
                  <a:lnTo>
                    <a:pt x="333" y="383"/>
                  </a:lnTo>
                  <a:lnTo>
                    <a:pt x="350" y="349"/>
                  </a:lnTo>
                  <a:lnTo>
                    <a:pt x="333" y="333"/>
                  </a:lnTo>
                  <a:lnTo>
                    <a:pt x="317" y="316"/>
                  </a:lnTo>
                  <a:lnTo>
                    <a:pt x="217" y="316"/>
                  </a:lnTo>
                  <a:lnTo>
                    <a:pt x="217" y="34"/>
                  </a:lnTo>
                  <a:lnTo>
                    <a:pt x="2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41"/>
            <p:cNvSpPr/>
            <p:nvPr/>
          </p:nvSpPr>
          <p:spPr>
            <a:xfrm>
              <a:off x="6006050" y="2598800"/>
              <a:ext cx="2100" cy="25800"/>
            </a:xfrm>
            <a:custGeom>
              <a:rect b="b" l="l" r="r" t="t"/>
              <a:pathLst>
                <a:path extrusionOk="0" h="1032" w="84">
                  <a:moveTo>
                    <a:pt x="17" y="1"/>
                  </a:moveTo>
                  <a:lnTo>
                    <a:pt x="1" y="34"/>
                  </a:lnTo>
                  <a:lnTo>
                    <a:pt x="1" y="67"/>
                  </a:lnTo>
                  <a:lnTo>
                    <a:pt x="17" y="101"/>
                  </a:lnTo>
                  <a:lnTo>
                    <a:pt x="34" y="117"/>
                  </a:lnTo>
                  <a:lnTo>
                    <a:pt x="67" y="101"/>
                  </a:lnTo>
                  <a:lnTo>
                    <a:pt x="84" y="67"/>
                  </a:lnTo>
                  <a:lnTo>
                    <a:pt x="84" y="34"/>
                  </a:lnTo>
                  <a:lnTo>
                    <a:pt x="67" y="1"/>
                  </a:lnTo>
                  <a:close/>
                  <a:moveTo>
                    <a:pt x="34" y="250"/>
                  </a:moveTo>
                  <a:lnTo>
                    <a:pt x="17" y="267"/>
                  </a:lnTo>
                  <a:lnTo>
                    <a:pt x="1" y="283"/>
                  </a:lnTo>
                  <a:lnTo>
                    <a:pt x="1" y="982"/>
                  </a:lnTo>
                  <a:lnTo>
                    <a:pt x="17" y="1015"/>
                  </a:lnTo>
                  <a:lnTo>
                    <a:pt x="34" y="1031"/>
                  </a:lnTo>
                  <a:lnTo>
                    <a:pt x="50" y="1031"/>
                  </a:lnTo>
                  <a:lnTo>
                    <a:pt x="67" y="1015"/>
                  </a:lnTo>
                  <a:lnTo>
                    <a:pt x="84" y="982"/>
                  </a:lnTo>
                  <a:lnTo>
                    <a:pt x="84" y="283"/>
                  </a:lnTo>
                  <a:lnTo>
                    <a:pt x="67" y="25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41"/>
            <p:cNvSpPr/>
            <p:nvPr/>
          </p:nvSpPr>
          <p:spPr>
            <a:xfrm>
              <a:off x="6015600" y="2605050"/>
              <a:ext cx="16650" cy="19125"/>
            </a:xfrm>
            <a:custGeom>
              <a:rect b="b" l="l" r="r" t="t"/>
              <a:pathLst>
                <a:path extrusionOk="0" h="765" w="666">
                  <a:moveTo>
                    <a:pt x="34" y="0"/>
                  </a:moveTo>
                  <a:lnTo>
                    <a:pt x="1" y="33"/>
                  </a:lnTo>
                  <a:lnTo>
                    <a:pt x="1" y="50"/>
                  </a:lnTo>
                  <a:lnTo>
                    <a:pt x="300" y="748"/>
                  </a:lnTo>
                  <a:lnTo>
                    <a:pt x="317" y="765"/>
                  </a:lnTo>
                  <a:lnTo>
                    <a:pt x="350" y="765"/>
                  </a:lnTo>
                  <a:lnTo>
                    <a:pt x="366" y="748"/>
                  </a:lnTo>
                  <a:lnTo>
                    <a:pt x="366" y="732"/>
                  </a:lnTo>
                  <a:lnTo>
                    <a:pt x="666" y="50"/>
                  </a:lnTo>
                  <a:lnTo>
                    <a:pt x="666" y="33"/>
                  </a:lnTo>
                  <a:lnTo>
                    <a:pt x="649" y="0"/>
                  </a:lnTo>
                  <a:lnTo>
                    <a:pt x="616" y="0"/>
                  </a:lnTo>
                  <a:lnTo>
                    <a:pt x="599" y="33"/>
                  </a:lnTo>
                  <a:lnTo>
                    <a:pt x="333" y="648"/>
                  </a:lnTo>
                  <a:lnTo>
                    <a:pt x="84" y="33"/>
                  </a:lnTo>
                  <a:lnTo>
                    <a:pt x="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41"/>
            <p:cNvSpPr/>
            <p:nvPr/>
          </p:nvSpPr>
          <p:spPr>
            <a:xfrm>
              <a:off x="6037625" y="2605050"/>
              <a:ext cx="18725" cy="19550"/>
            </a:xfrm>
            <a:custGeom>
              <a:rect b="b" l="l" r="r" t="t"/>
              <a:pathLst>
                <a:path extrusionOk="0" h="782" w="749">
                  <a:moveTo>
                    <a:pt x="450" y="83"/>
                  </a:moveTo>
                  <a:lnTo>
                    <a:pt x="499" y="100"/>
                  </a:lnTo>
                  <a:lnTo>
                    <a:pt x="549" y="133"/>
                  </a:lnTo>
                  <a:lnTo>
                    <a:pt x="599" y="166"/>
                  </a:lnTo>
                  <a:lnTo>
                    <a:pt x="632" y="216"/>
                  </a:lnTo>
                  <a:lnTo>
                    <a:pt x="649" y="266"/>
                  </a:lnTo>
                  <a:lnTo>
                    <a:pt x="666" y="333"/>
                  </a:lnTo>
                  <a:lnTo>
                    <a:pt x="84" y="333"/>
                  </a:lnTo>
                  <a:lnTo>
                    <a:pt x="117" y="233"/>
                  </a:lnTo>
                  <a:lnTo>
                    <a:pt x="167" y="166"/>
                  </a:lnTo>
                  <a:lnTo>
                    <a:pt x="233" y="117"/>
                  </a:lnTo>
                  <a:lnTo>
                    <a:pt x="333" y="83"/>
                  </a:lnTo>
                  <a:close/>
                  <a:moveTo>
                    <a:pt x="366" y="0"/>
                  </a:moveTo>
                  <a:lnTo>
                    <a:pt x="283" y="17"/>
                  </a:lnTo>
                  <a:lnTo>
                    <a:pt x="217" y="33"/>
                  </a:lnTo>
                  <a:lnTo>
                    <a:pt x="150" y="67"/>
                  </a:lnTo>
                  <a:lnTo>
                    <a:pt x="100" y="117"/>
                  </a:lnTo>
                  <a:lnTo>
                    <a:pt x="67" y="183"/>
                  </a:lnTo>
                  <a:lnTo>
                    <a:pt x="34" y="233"/>
                  </a:lnTo>
                  <a:lnTo>
                    <a:pt x="1" y="316"/>
                  </a:lnTo>
                  <a:lnTo>
                    <a:pt x="1" y="383"/>
                  </a:lnTo>
                  <a:lnTo>
                    <a:pt x="1" y="399"/>
                  </a:lnTo>
                  <a:lnTo>
                    <a:pt x="17" y="466"/>
                  </a:lnTo>
                  <a:lnTo>
                    <a:pt x="34" y="549"/>
                  </a:lnTo>
                  <a:lnTo>
                    <a:pt x="67" y="615"/>
                  </a:lnTo>
                  <a:lnTo>
                    <a:pt x="117" y="665"/>
                  </a:lnTo>
                  <a:lnTo>
                    <a:pt x="167" y="715"/>
                  </a:lnTo>
                  <a:lnTo>
                    <a:pt x="233" y="748"/>
                  </a:lnTo>
                  <a:lnTo>
                    <a:pt x="300" y="765"/>
                  </a:lnTo>
                  <a:lnTo>
                    <a:pt x="383" y="781"/>
                  </a:lnTo>
                  <a:lnTo>
                    <a:pt x="466" y="765"/>
                  </a:lnTo>
                  <a:lnTo>
                    <a:pt x="566" y="732"/>
                  </a:lnTo>
                  <a:lnTo>
                    <a:pt x="632" y="682"/>
                  </a:lnTo>
                  <a:lnTo>
                    <a:pt x="699" y="599"/>
                  </a:lnTo>
                  <a:lnTo>
                    <a:pt x="699" y="582"/>
                  </a:lnTo>
                  <a:lnTo>
                    <a:pt x="682" y="549"/>
                  </a:lnTo>
                  <a:lnTo>
                    <a:pt x="632" y="549"/>
                  </a:lnTo>
                  <a:lnTo>
                    <a:pt x="582" y="615"/>
                  </a:lnTo>
                  <a:lnTo>
                    <a:pt x="533" y="648"/>
                  </a:lnTo>
                  <a:lnTo>
                    <a:pt x="450" y="682"/>
                  </a:lnTo>
                  <a:lnTo>
                    <a:pt x="383" y="698"/>
                  </a:lnTo>
                  <a:lnTo>
                    <a:pt x="317" y="682"/>
                  </a:lnTo>
                  <a:lnTo>
                    <a:pt x="267" y="665"/>
                  </a:lnTo>
                  <a:lnTo>
                    <a:pt x="217" y="648"/>
                  </a:lnTo>
                  <a:lnTo>
                    <a:pt x="167" y="599"/>
                  </a:lnTo>
                  <a:lnTo>
                    <a:pt x="134" y="565"/>
                  </a:lnTo>
                  <a:lnTo>
                    <a:pt x="100" y="515"/>
                  </a:lnTo>
                  <a:lnTo>
                    <a:pt x="84" y="449"/>
                  </a:lnTo>
                  <a:lnTo>
                    <a:pt x="84" y="399"/>
                  </a:lnTo>
                  <a:lnTo>
                    <a:pt x="715" y="399"/>
                  </a:lnTo>
                  <a:lnTo>
                    <a:pt x="749" y="383"/>
                  </a:lnTo>
                  <a:lnTo>
                    <a:pt x="749" y="366"/>
                  </a:lnTo>
                  <a:lnTo>
                    <a:pt x="749" y="283"/>
                  </a:lnTo>
                  <a:lnTo>
                    <a:pt x="715" y="216"/>
                  </a:lnTo>
                  <a:lnTo>
                    <a:pt x="682" y="150"/>
                  </a:lnTo>
                  <a:lnTo>
                    <a:pt x="632" y="100"/>
                  </a:lnTo>
                  <a:lnTo>
                    <a:pt x="582" y="50"/>
                  </a:lnTo>
                  <a:lnTo>
                    <a:pt x="516" y="17"/>
                  </a:lnTo>
                  <a:lnTo>
                    <a:pt x="4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41"/>
            <p:cNvSpPr/>
            <p:nvPr/>
          </p:nvSpPr>
          <p:spPr>
            <a:xfrm>
              <a:off x="6061325" y="2605050"/>
              <a:ext cx="14150" cy="19125"/>
            </a:xfrm>
            <a:custGeom>
              <a:rect b="b" l="l" r="r" t="t"/>
              <a:pathLst>
                <a:path extrusionOk="0" h="765" w="566">
                  <a:moveTo>
                    <a:pt x="299" y="0"/>
                  </a:moveTo>
                  <a:lnTo>
                    <a:pt x="200" y="17"/>
                  </a:lnTo>
                  <a:lnTo>
                    <a:pt x="116" y="50"/>
                  </a:lnTo>
                  <a:lnTo>
                    <a:pt x="67" y="83"/>
                  </a:lnTo>
                  <a:lnTo>
                    <a:pt x="50" y="117"/>
                  </a:lnTo>
                  <a:lnTo>
                    <a:pt x="33" y="166"/>
                  </a:lnTo>
                  <a:lnTo>
                    <a:pt x="17" y="200"/>
                  </a:lnTo>
                  <a:lnTo>
                    <a:pt x="33" y="250"/>
                  </a:lnTo>
                  <a:lnTo>
                    <a:pt x="50" y="283"/>
                  </a:lnTo>
                  <a:lnTo>
                    <a:pt x="67" y="316"/>
                  </a:lnTo>
                  <a:lnTo>
                    <a:pt x="116" y="349"/>
                  </a:lnTo>
                  <a:lnTo>
                    <a:pt x="200" y="383"/>
                  </a:lnTo>
                  <a:lnTo>
                    <a:pt x="283" y="416"/>
                  </a:lnTo>
                  <a:lnTo>
                    <a:pt x="366" y="432"/>
                  </a:lnTo>
                  <a:lnTo>
                    <a:pt x="449" y="466"/>
                  </a:lnTo>
                  <a:lnTo>
                    <a:pt x="482" y="482"/>
                  </a:lnTo>
                  <a:lnTo>
                    <a:pt x="499" y="515"/>
                  </a:lnTo>
                  <a:lnTo>
                    <a:pt x="515" y="549"/>
                  </a:lnTo>
                  <a:lnTo>
                    <a:pt x="499" y="599"/>
                  </a:lnTo>
                  <a:lnTo>
                    <a:pt x="482" y="632"/>
                  </a:lnTo>
                  <a:lnTo>
                    <a:pt x="449" y="665"/>
                  </a:lnTo>
                  <a:lnTo>
                    <a:pt x="382" y="698"/>
                  </a:lnTo>
                  <a:lnTo>
                    <a:pt x="299" y="698"/>
                  </a:lnTo>
                  <a:lnTo>
                    <a:pt x="183" y="682"/>
                  </a:lnTo>
                  <a:lnTo>
                    <a:pt x="83" y="615"/>
                  </a:lnTo>
                  <a:lnTo>
                    <a:pt x="67" y="615"/>
                  </a:lnTo>
                  <a:lnTo>
                    <a:pt x="50" y="599"/>
                  </a:lnTo>
                  <a:lnTo>
                    <a:pt x="17" y="615"/>
                  </a:lnTo>
                  <a:lnTo>
                    <a:pt x="0" y="632"/>
                  </a:lnTo>
                  <a:lnTo>
                    <a:pt x="0" y="665"/>
                  </a:lnTo>
                  <a:lnTo>
                    <a:pt x="50" y="698"/>
                  </a:lnTo>
                  <a:lnTo>
                    <a:pt x="133" y="732"/>
                  </a:lnTo>
                  <a:lnTo>
                    <a:pt x="200" y="765"/>
                  </a:lnTo>
                  <a:lnTo>
                    <a:pt x="283" y="765"/>
                  </a:lnTo>
                  <a:lnTo>
                    <a:pt x="382" y="748"/>
                  </a:lnTo>
                  <a:lnTo>
                    <a:pt x="466" y="715"/>
                  </a:lnTo>
                  <a:lnTo>
                    <a:pt x="515" y="682"/>
                  </a:lnTo>
                  <a:lnTo>
                    <a:pt x="532" y="648"/>
                  </a:lnTo>
                  <a:lnTo>
                    <a:pt x="549" y="599"/>
                  </a:lnTo>
                  <a:lnTo>
                    <a:pt x="565" y="549"/>
                  </a:lnTo>
                  <a:lnTo>
                    <a:pt x="549" y="499"/>
                  </a:lnTo>
                  <a:lnTo>
                    <a:pt x="532" y="466"/>
                  </a:lnTo>
                  <a:lnTo>
                    <a:pt x="515" y="416"/>
                  </a:lnTo>
                  <a:lnTo>
                    <a:pt x="482" y="399"/>
                  </a:lnTo>
                  <a:lnTo>
                    <a:pt x="382" y="349"/>
                  </a:lnTo>
                  <a:lnTo>
                    <a:pt x="283" y="333"/>
                  </a:lnTo>
                  <a:lnTo>
                    <a:pt x="200" y="316"/>
                  </a:lnTo>
                  <a:lnTo>
                    <a:pt x="133" y="283"/>
                  </a:lnTo>
                  <a:lnTo>
                    <a:pt x="100" y="233"/>
                  </a:lnTo>
                  <a:lnTo>
                    <a:pt x="83" y="200"/>
                  </a:lnTo>
                  <a:lnTo>
                    <a:pt x="100" y="150"/>
                  </a:lnTo>
                  <a:lnTo>
                    <a:pt x="133" y="100"/>
                  </a:lnTo>
                  <a:lnTo>
                    <a:pt x="200" y="67"/>
                  </a:lnTo>
                  <a:lnTo>
                    <a:pt x="283" y="67"/>
                  </a:lnTo>
                  <a:lnTo>
                    <a:pt x="382" y="83"/>
                  </a:lnTo>
                  <a:lnTo>
                    <a:pt x="466" y="133"/>
                  </a:lnTo>
                  <a:lnTo>
                    <a:pt x="499" y="150"/>
                  </a:lnTo>
                  <a:lnTo>
                    <a:pt x="532" y="133"/>
                  </a:lnTo>
                  <a:lnTo>
                    <a:pt x="532" y="117"/>
                  </a:lnTo>
                  <a:lnTo>
                    <a:pt x="532" y="83"/>
                  </a:lnTo>
                  <a:lnTo>
                    <a:pt x="416" y="33"/>
                  </a:lnTo>
                  <a:lnTo>
                    <a:pt x="2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41"/>
            <p:cNvSpPr/>
            <p:nvPr/>
          </p:nvSpPr>
          <p:spPr>
            <a:xfrm>
              <a:off x="6082100" y="2620425"/>
              <a:ext cx="4175" cy="4175"/>
            </a:xfrm>
            <a:custGeom>
              <a:rect b="b" l="l" r="r" t="t"/>
              <a:pathLst>
                <a:path extrusionOk="0" h="167" w="167">
                  <a:moveTo>
                    <a:pt x="83" y="0"/>
                  </a:moveTo>
                  <a:lnTo>
                    <a:pt x="50" y="17"/>
                  </a:lnTo>
                  <a:lnTo>
                    <a:pt x="33" y="33"/>
                  </a:lnTo>
                  <a:lnTo>
                    <a:pt x="17" y="50"/>
                  </a:lnTo>
                  <a:lnTo>
                    <a:pt x="0" y="83"/>
                  </a:lnTo>
                  <a:lnTo>
                    <a:pt x="17" y="117"/>
                  </a:lnTo>
                  <a:lnTo>
                    <a:pt x="33" y="133"/>
                  </a:lnTo>
                  <a:lnTo>
                    <a:pt x="50" y="150"/>
                  </a:lnTo>
                  <a:lnTo>
                    <a:pt x="83" y="166"/>
                  </a:lnTo>
                  <a:lnTo>
                    <a:pt x="117" y="150"/>
                  </a:lnTo>
                  <a:lnTo>
                    <a:pt x="150" y="133"/>
                  </a:lnTo>
                  <a:lnTo>
                    <a:pt x="166" y="117"/>
                  </a:lnTo>
                  <a:lnTo>
                    <a:pt x="166" y="83"/>
                  </a:lnTo>
                  <a:lnTo>
                    <a:pt x="166" y="50"/>
                  </a:lnTo>
                  <a:lnTo>
                    <a:pt x="150" y="33"/>
                  </a:lnTo>
                  <a:lnTo>
                    <a:pt x="117" y="17"/>
                  </a:lnTo>
                  <a:lnTo>
                    <a:pt x="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41"/>
            <p:cNvSpPr/>
            <p:nvPr/>
          </p:nvSpPr>
          <p:spPr>
            <a:xfrm>
              <a:off x="5417675" y="2653250"/>
              <a:ext cx="21200" cy="27450"/>
            </a:xfrm>
            <a:custGeom>
              <a:rect b="b" l="l" r="r" t="t"/>
              <a:pathLst>
                <a:path extrusionOk="0" h="1098" w="848">
                  <a:moveTo>
                    <a:pt x="432" y="133"/>
                  </a:moveTo>
                  <a:lnTo>
                    <a:pt x="665" y="732"/>
                  </a:lnTo>
                  <a:lnTo>
                    <a:pt x="200" y="732"/>
                  </a:lnTo>
                  <a:lnTo>
                    <a:pt x="432" y="133"/>
                  </a:lnTo>
                  <a:close/>
                  <a:moveTo>
                    <a:pt x="416" y="0"/>
                  </a:moveTo>
                  <a:lnTo>
                    <a:pt x="399" y="17"/>
                  </a:lnTo>
                  <a:lnTo>
                    <a:pt x="0" y="1047"/>
                  </a:lnTo>
                  <a:lnTo>
                    <a:pt x="17" y="1081"/>
                  </a:lnTo>
                  <a:lnTo>
                    <a:pt x="33" y="1097"/>
                  </a:lnTo>
                  <a:lnTo>
                    <a:pt x="67" y="1097"/>
                  </a:lnTo>
                  <a:lnTo>
                    <a:pt x="83" y="1081"/>
                  </a:lnTo>
                  <a:lnTo>
                    <a:pt x="183" y="815"/>
                  </a:lnTo>
                  <a:lnTo>
                    <a:pt x="682" y="815"/>
                  </a:lnTo>
                  <a:lnTo>
                    <a:pt x="781" y="1081"/>
                  </a:lnTo>
                  <a:lnTo>
                    <a:pt x="798" y="1097"/>
                  </a:lnTo>
                  <a:lnTo>
                    <a:pt x="831" y="1097"/>
                  </a:lnTo>
                  <a:lnTo>
                    <a:pt x="848" y="1081"/>
                  </a:lnTo>
                  <a:lnTo>
                    <a:pt x="848" y="1047"/>
                  </a:lnTo>
                  <a:lnTo>
                    <a:pt x="465"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41"/>
            <p:cNvSpPr/>
            <p:nvPr/>
          </p:nvSpPr>
          <p:spPr>
            <a:xfrm>
              <a:off x="5445100" y="2652825"/>
              <a:ext cx="2100" cy="27875"/>
            </a:xfrm>
            <a:custGeom>
              <a:rect b="b" l="l" r="r" t="t"/>
              <a:pathLst>
                <a:path extrusionOk="0" h="1115" w="84">
                  <a:moveTo>
                    <a:pt x="33" y="1"/>
                  </a:moveTo>
                  <a:lnTo>
                    <a:pt x="17" y="17"/>
                  </a:lnTo>
                  <a:lnTo>
                    <a:pt x="0" y="51"/>
                  </a:lnTo>
                  <a:lnTo>
                    <a:pt x="0" y="1081"/>
                  </a:lnTo>
                  <a:lnTo>
                    <a:pt x="17" y="1114"/>
                  </a:lnTo>
                  <a:lnTo>
                    <a:pt x="67" y="1114"/>
                  </a:lnTo>
                  <a:lnTo>
                    <a:pt x="83" y="1081"/>
                  </a:lnTo>
                  <a:lnTo>
                    <a:pt x="83" y="51"/>
                  </a:lnTo>
                  <a:lnTo>
                    <a:pt x="67" y="17"/>
                  </a:lnTo>
                  <a:lnTo>
                    <a:pt x="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41"/>
            <p:cNvSpPr/>
            <p:nvPr/>
          </p:nvSpPr>
          <p:spPr>
            <a:xfrm>
              <a:off x="5454650" y="2661150"/>
              <a:ext cx="11250" cy="19550"/>
            </a:xfrm>
            <a:custGeom>
              <a:rect b="b" l="l" r="r" t="t"/>
              <a:pathLst>
                <a:path extrusionOk="0" h="782" w="450">
                  <a:moveTo>
                    <a:pt x="399" y="0"/>
                  </a:moveTo>
                  <a:lnTo>
                    <a:pt x="316" y="17"/>
                  </a:lnTo>
                  <a:lnTo>
                    <a:pt x="216" y="67"/>
                  </a:lnTo>
                  <a:lnTo>
                    <a:pt x="150" y="116"/>
                  </a:lnTo>
                  <a:lnTo>
                    <a:pt x="83" y="200"/>
                  </a:lnTo>
                  <a:lnTo>
                    <a:pt x="83" y="50"/>
                  </a:lnTo>
                  <a:lnTo>
                    <a:pt x="67" y="17"/>
                  </a:lnTo>
                  <a:lnTo>
                    <a:pt x="17" y="17"/>
                  </a:lnTo>
                  <a:lnTo>
                    <a:pt x="0" y="50"/>
                  </a:lnTo>
                  <a:lnTo>
                    <a:pt x="17" y="748"/>
                  </a:lnTo>
                  <a:lnTo>
                    <a:pt x="17" y="765"/>
                  </a:lnTo>
                  <a:lnTo>
                    <a:pt x="50" y="781"/>
                  </a:lnTo>
                  <a:lnTo>
                    <a:pt x="83" y="765"/>
                  </a:lnTo>
                  <a:lnTo>
                    <a:pt x="83" y="748"/>
                  </a:lnTo>
                  <a:lnTo>
                    <a:pt x="83" y="399"/>
                  </a:lnTo>
                  <a:lnTo>
                    <a:pt x="83" y="382"/>
                  </a:lnTo>
                  <a:lnTo>
                    <a:pt x="117" y="299"/>
                  </a:lnTo>
                  <a:lnTo>
                    <a:pt x="183" y="200"/>
                  </a:lnTo>
                  <a:lnTo>
                    <a:pt x="216" y="150"/>
                  </a:lnTo>
                  <a:lnTo>
                    <a:pt x="283" y="116"/>
                  </a:lnTo>
                  <a:lnTo>
                    <a:pt x="333" y="83"/>
                  </a:lnTo>
                  <a:lnTo>
                    <a:pt x="399" y="83"/>
                  </a:lnTo>
                  <a:lnTo>
                    <a:pt x="432" y="67"/>
                  </a:lnTo>
                  <a:lnTo>
                    <a:pt x="449" y="50"/>
                  </a:lnTo>
                  <a:lnTo>
                    <a:pt x="449" y="33"/>
                  </a:lnTo>
                  <a:lnTo>
                    <a:pt x="432" y="17"/>
                  </a:lnTo>
                  <a:lnTo>
                    <a:pt x="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41"/>
            <p:cNvSpPr/>
            <p:nvPr/>
          </p:nvSpPr>
          <p:spPr>
            <a:xfrm>
              <a:off x="5468775" y="2661150"/>
              <a:ext cx="18725" cy="19550"/>
            </a:xfrm>
            <a:custGeom>
              <a:rect b="b" l="l" r="r" t="t"/>
              <a:pathLst>
                <a:path extrusionOk="0" h="782" w="749">
                  <a:moveTo>
                    <a:pt x="383" y="83"/>
                  </a:moveTo>
                  <a:lnTo>
                    <a:pt x="482" y="100"/>
                  </a:lnTo>
                  <a:lnTo>
                    <a:pt x="566" y="150"/>
                  </a:lnTo>
                  <a:lnTo>
                    <a:pt x="632" y="233"/>
                  </a:lnTo>
                  <a:lnTo>
                    <a:pt x="665" y="332"/>
                  </a:lnTo>
                  <a:lnTo>
                    <a:pt x="84" y="332"/>
                  </a:lnTo>
                  <a:lnTo>
                    <a:pt x="117" y="233"/>
                  </a:lnTo>
                  <a:lnTo>
                    <a:pt x="183" y="150"/>
                  </a:lnTo>
                  <a:lnTo>
                    <a:pt x="266" y="100"/>
                  </a:lnTo>
                  <a:lnTo>
                    <a:pt x="383" y="83"/>
                  </a:lnTo>
                  <a:close/>
                  <a:moveTo>
                    <a:pt x="366" y="0"/>
                  </a:moveTo>
                  <a:lnTo>
                    <a:pt x="283" y="17"/>
                  </a:lnTo>
                  <a:lnTo>
                    <a:pt x="217" y="50"/>
                  </a:lnTo>
                  <a:lnTo>
                    <a:pt x="150" y="83"/>
                  </a:lnTo>
                  <a:lnTo>
                    <a:pt x="100" y="133"/>
                  </a:lnTo>
                  <a:lnTo>
                    <a:pt x="50" y="183"/>
                  </a:lnTo>
                  <a:lnTo>
                    <a:pt x="17" y="249"/>
                  </a:lnTo>
                  <a:lnTo>
                    <a:pt x="0" y="316"/>
                  </a:lnTo>
                  <a:lnTo>
                    <a:pt x="0" y="399"/>
                  </a:lnTo>
                  <a:lnTo>
                    <a:pt x="0" y="465"/>
                  </a:lnTo>
                  <a:lnTo>
                    <a:pt x="34" y="549"/>
                  </a:lnTo>
                  <a:lnTo>
                    <a:pt x="67" y="615"/>
                  </a:lnTo>
                  <a:lnTo>
                    <a:pt x="100" y="665"/>
                  </a:lnTo>
                  <a:lnTo>
                    <a:pt x="167" y="715"/>
                  </a:lnTo>
                  <a:lnTo>
                    <a:pt x="217" y="748"/>
                  </a:lnTo>
                  <a:lnTo>
                    <a:pt x="300" y="765"/>
                  </a:lnTo>
                  <a:lnTo>
                    <a:pt x="366" y="781"/>
                  </a:lnTo>
                  <a:lnTo>
                    <a:pt x="466" y="765"/>
                  </a:lnTo>
                  <a:lnTo>
                    <a:pt x="549" y="731"/>
                  </a:lnTo>
                  <a:lnTo>
                    <a:pt x="615" y="682"/>
                  </a:lnTo>
                  <a:lnTo>
                    <a:pt x="682" y="598"/>
                  </a:lnTo>
                  <a:lnTo>
                    <a:pt x="682" y="582"/>
                  </a:lnTo>
                  <a:lnTo>
                    <a:pt x="665" y="549"/>
                  </a:lnTo>
                  <a:lnTo>
                    <a:pt x="649" y="549"/>
                  </a:lnTo>
                  <a:lnTo>
                    <a:pt x="615" y="565"/>
                  </a:lnTo>
                  <a:lnTo>
                    <a:pt x="566" y="615"/>
                  </a:lnTo>
                  <a:lnTo>
                    <a:pt x="516" y="665"/>
                  </a:lnTo>
                  <a:lnTo>
                    <a:pt x="449" y="698"/>
                  </a:lnTo>
                  <a:lnTo>
                    <a:pt x="300" y="698"/>
                  </a:lnTo>
                  <a:lnTo>
                    <a:pt x="250" y="682"/>
                  </a:lnTo>
                  <a:lnTo>
                    <a:pt x="200" y="648"/>
                  </a:lnTo>
                  <a:lnTo>
                    <a:pt x="150" y="615"/>
                  </a:lnTo>
                  <a:lnTo>
                    <a:pt x="117" y="565"/>
                  </a:lnTo>
                  <a:lnTo>
                    <a:pt x="84" y="515"/>
                  </a:lnTo>
                  <a:lnTo>
                    <a:pt x="67" y="465"/>
                  </a:lnTo>
                  <a:lnTo>
                    <a:pt x="67" y="399"/>
                  </a:lnTo>
                  <a:lnTo>
                    <a:pt x="732" y="399"/>
                  </a:lnTo>
                  <a:lnTo>
                    <a:pt x="748" y="366"/>
                  </a:lnTo>
                  <a:lnTo>
                    <a:pt x="732" y="299"/>
                  </a:lnTo>
                  <a:lnTo>
                    <a:pt x="715" y="233"/>
                  </a:lnTo>
                  <a:lnTo>
                    <a:pt x="682" y="166"/>
                  </a:lnTo>
                  <a:lnTo>
                    <a:pt x="632" y="116"/>
                  </a:lnTo>
                  <a:lnTo>
                    <a:pt x="566" y="67"/>
                  </a:lnTo>
                  <a:lnTo>
                    <a:pt x="516" y="33"/>
                  </a:lnTo>
                  <a:lnTo>
                    <a:pt x="433"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41"/>
            <p:cNvSpPr/>
            <p:nvPr/>
          </p:nvSpPr>
          <p:spPr>
            <a:xfrm>
              <a:off x="5492450" y="2661150"/>
              <a:ext cx="18325" cy="19550"/>
            </a:xfrm>
            <a:custGeom>
              <a:rect b="b" l="l" r="r" t="t"/>
              <a:pathLst>
                <a:path extrusionOk="0" h="782" w="733">
                  <a:moveTo>
                    <a:pt x="333" y="116"/>
                  </a:moveTo>
                  <a:lnTo>
                    <a:pt x="400" y="133"/>
                  </a:lnTo>
                  <a:lnTo>
                    <a:pt x="450" y="133"/>
                  </a:lnTo>
                  <a:lnTo>
                    <a:pt x="499" y="166"/>
                  </a:lnTo>
                  <a:lnTo>
                    <a:pt x="549" y="200"/>
                  </a:lnTo>
                  <a:lnTo>
                    <a:pt x="583" y="233"/>
                  </a:lnTo>
                  <a:lnTo>
                    <a:pt x="616" y="283"/>
                  </a:lnTo>
                  <a:lnTo>
                    <a:pt x="632" y="332"/>
                  </a:lnTo>
                  <a:lnTo>
                    <a:pt x="649" y="399"/>
                  </a:lnTo>
                  <a:lnTo>
                    <a:pt x="649" y="465"/>
                  </a:lnTo>
                  <a:lnTo>
                    <a:pt x="632" y="515"/>
                  </a:lnTo>
                  <a:lnTo>
                    <a:pt x="599" y="565"/>
                  </a:lnTo>
                  <a:lnTo>
                    <a:pt x="566" y="615"/>
                  </a:lnTo>
                  <a:lnTo>
                    <a:pt x="533" y="648"/>
                  </a:lnTo>
                  <a:lnTo>
                    <a:pt x="483" y="682"/>
                  </a:lnTo>
                  <a:lnTo>
                    <a:pt x="416" y="698"/>
                  </a:lnTo>
                  <a:lnTo>
                    <a:pt x="367" y="715"/>
                  </a:lnTo>
                  <a:lnTo>
                    <a:pt x="300" y="698"/>
                  </a:lnTo>
                  <a:lnTo>
                    <a:pt x="250" y="682"/>
                  </a:lnTo>
                  <a:lnTo>
                    <a:pt x="200" y="665"/>
                  </a:lnTo>
                  <a:lnTo>
                    <a:pt x="150" y="632"/>
                  </a:lnTo>
                  <a:lnTo>
                    <a:pt x="117" y="598"/>
                  </a:lnTo>
                  <a:lnTo>
                    <a:pt x="101" y="549"/>
                  </a:lnTo>
                  <a:lnTo>
                    <a:pt x="67" y="499"/>
                  </a:lnTo>
                  <a:lnTo>
                    <a:pt x="67" y="432"/>
                  </a:lnTo>
                  <a:lnTo>
                    <a:pt x="67" y="382"/>
                  </a:lnTo>
                  <a:lnTo>
                    <a:pt x="84" y="316"/>
                  </a:lnTo>
                  <a:lnTo>
                    <a:pt x="101" y="266"/>
                  </a:lnTo>
                  <a:lnTo>
                    <a:pt x="134" y="216"/>
                  </a:lnTo>
                  <a:lnTo>
                    <a:pt x="184" y="183"/>
                  </a:lnTo>
                  <a:lnTo>
                    <a:pt x="217" y="150"/>
                  </a:lnTo>
                  <a:lnTo>
                    <a:pt x="283" y="133"/>
                  </a:lnTo>
                  <a:lnTo>
                    <a:pt x="333" y="116"/>
                  </a:lnTo>
                  <a:close/>
                  <a:moveTo>
                    <a:pt x="367" y="0"/>
                  </a:moveTo>
                  <a:lnTo>
                    <a:pt x="283" y="17"/>
                  </a:lnTo>
                  <a:lnTo>
                    <a:pt x="217" y="50"/>
                  </a:lnTo>
                  <a:lnTo>
                    <a:pt x="167" y="83"/>
                  </a:lnTo>
                  <a:lnTo>
                    <a:pt x="117" y="116"/>
                  </a:lnTo>
                  <a:lnTo>
                    <a:pt x="67" y="166"/>
                  </a:lnTo>
                  <a:lnTo>
                    <a:pt x="34" y="233"/>
                  </a:lnTo>
                  <a:lnTo>
                    <a:pt x="17" y="299"/>
                  </a:lnTo>
                  <a:lnTo>
                    <a:pt x="1" y="366"/>
                  </a:lnTo>
                  <a:lnTo>
                    <a:pt x="1" y="449"/>
                  </a:lnTo>
                  <a:lnTo>
                    <a:pt x="17" y="515"/>
                  </a:lnTo>
                  <a:lnTo>
                    <a:pt x="51" y="582"/>
                  </a:lnTo>
                  <a:lnTo>
                    <a:pt x="101" y="648"/>
                  </a:lnTo>
                  <a:lnTo>
                    <a:pt x="150" y="698"/>
                  </a:lnTo>
                  <a:lnTo>
                    <a:pt x="217" y="748"/>
                  </a:lnTo>
                  <a:lnTo>
                    <a:pt x="283" y="765"/>
                  </a:lnTo>
                  <a:lnTo>
                    <a:pt x="367" y="781"/>
                  </a:lnTo>
                  <a:lnTo>
                    <a:pt x="450" y="781"/>
                  </a:lnTo>
                  <a:lnTo>
                    <a:pt x="516" y="748"/>
                  </a:lnTo>
                  <a:lnTo>
                    <a:pt x="599" y="698"/>
                  </a:lnTo>
                  <a:lnTo>
                    <a:pt x="649" y="632"/>
                  </a:lnTo>
                  <a:lnTo>
                    <a:pt x="649" y="748"/>
                  </a:lnTo>
                  <a:lnTo>
                    <a:pt x="666" y="781"/>
                  </a:lnTo>
                  <a:lnTo>
                    <a:pt x="716" y="781"/>
                  </a:lnTo>
                  <a:lnTo>
                    <a:pt x="732" y="748"/>
                  </a:lnTo>
                  <a:lnTo>
                    <a:pt x="732" y="50"/>
                  </a:lnTo>
                  <a:lnTo>
                    <a:pt x="716" y="17"/>
                  </a:lnTo>
                  <a:lnTo>
                    <a:pt x="682" y="0"/>
                  </a:lnTo>
                  <a:lnTo>
                    <a:pt x="666" y="17"/>
                  </a:lnTo>
                  <a:lnTo>
                    <a:pt x="649" y="50"/>
                  </a:lnTo>
                  <a:lnTo>
                    <a:pt x="649" y="166"/>
                  </a:lnTo>
                  <a:lnTo>
                    <a:pt x="599" y="100"/>
                  </a:lnTo>
                  <a:lnTo>
                    <a:pt x="516" y="50"/>
                  </a:lnTo>
                  <a:lnTo>
                    <a:pt x="450" y="17"/>
                  </a:lnTo>
                  <a:lnTo>
                    <a:pt x="3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41"/>
            <p:cNvSpPr/>
            <p:nvPr/>
          </p:nvSpPr>
          <p:spPr>
            <a:xfrm>
              <a:off x="5517800" y="2652825"/>
              <a:ext cx="18725" cy="27875"/>
            </a:xfrm>
            <a:custGeom>
              <a:rect b="b" l="l" r="r" t="t"/>
              <a:pathLst>
                <a:path extrusionOk="0" h="1115" w="749">
                  <a:moveTo>
                    <a:pt x="400" y="416"/>
                  </a:moveTo>
                  <a:lnTo>
                    <a:pt x="466" y="433"/>
                  </a:lnTo>
                  <a:lnTo>
                    <a:pt x="516" y="466"/>
                  </a:lnTo>
                  <a:lnTo>
                    <a:pt x="566" y="499"/>
                  </a:lnTo>
                  <a:lnTo>
                    <a:pt x="599" y="549"/>
                  </a:lnTo>
                  <a:lnTo>
                    <a:pt x="632" y="599"/>
                  </a:lnTo>
                  <a:lnTo>
                    <a:pt x="649" y="649"/>
                  </a:lnTo>
                  <a:lnTo>
                    <a:pt x="666" y="715"/>
                  </a:lnTo>
                  <a:lnTo>
                    <a:pt x="666" y="732"/>
                  </a:lnTo>
                  <a:lnTo>
                    <a:pt x="649" y="798"/>
                  </a:lnTo>
                  <a:lnTo>
                    <a:pt x="632" y="848"/>
                  </a:lnTo>
                  <a:lnTo>
                    <a:pt x="616" y="898"/>
                  </a:lnTo>
                  <a:lnTo>
                    <a:pt x="566" y="948"/>
                  </a:lnTo>
                  <a:lnTo>
                    <a:pt x="533" y="981"/>
                  </a:lnTo>
                  <a:lnTo>
                    <a:pt x="483" y="1015"/>
                  </a:lnTo>
                  <a:lnTo>
                    <a:pt x="433" y="1031"/>
                  </a:lnTo>
                  <a:lnTo>
                    <a:pt x="300" y="1031"/>
                  </a:lnTo>
                  <a:lnTo>
                    <a:pt x="250" y="1015"/>
                  </a:lnTo>
                  <a:lnTo>
                    <a:pt x="184" y="998"/>
                  </a:lnTo>
                  <a:lnTo>
                    <a:pt x="150" y="948"/>
                  </a:lnTo>
                  <a:lnTo>
                    <a:pt x="100" y="915"/>
                  </a:lnTo>
                  <a:lnTo>
                    <a:pt x="67" y="865"/>
                  </a:lnTo>
                  <a:lnTo>
                    <a:pt x="51" y="798"/>
                  </a:lnTo>
                  <a:lnTo>
                    <a:pt x="51" y="732"/>
                  </a:lnTo>
                  <a:lnTo>
                    <a:pt x="51" y="682"/>
                  </a:lnTo>
                  <a:lnTo>
                    <a:pt x="67" y="616"/>
                  </a:lnTo>
                  <a:lnTo>
                    <a:pt x="84" y="566"/>
                  </a:lnTo>
                  <a:lnTo>
                    <a:pt x="134" y="516"/>
                  </a:lnTo>
                  <a:lnTo>
                    <a:pt x="167" y="483"/>
                  </a:lnTo>
                  <a:lnTo>
                    <a:pt x="217" y="449"/>
                  </a:lnTo>
                  <a:lnTo>
                    <a:pt x="283" y="433"/>
                  </a:lnTo>
                  <a:lnTo>
                    <a:pt x="333" y="416"/>
                  </a:lnTo>
                  <a:close/>
                  <a:moveTo>
                    <a:pt x="699" y="1"/>
                  </a:moveTo>
                  <a:lnTo>
                    <a:pt x="682" y="17"/>
                  </a:lnTo>
                  <a:lnTo>
                    <a:pt x="666" y="34"/>
                  </a:lnTo>
                  <a:lnTo>
                    <a:pt x="666" y="499"/>
                  </a:lnTo>
                  <a:lnTo>
                    <a:pt x="599" y="433"/>
                  </a:lnTo>
                  <a:lnTo>
                    <a:pt x="533" y="383"/>
                  </a:lnTo>
                  <a:lnTo>
                    <a:pt x="450" y="350"/>
                  </a:lnTo>
                  <a:lnTo>
                    <a:pt x="366" y="333"/>
                  </a:lnTo>
                  <a:lnTo>
                    <a:pt x="300" y="350"/>
                  </a:lnTo>
                  <a:lnTo>
                    <a:pt x="233" y="383"/>
                  </a:lnTo>
                  <a:lnTo>
                    <a:pt x="167" y="416"/>
                  </a:lnTo>
                  <a:lnTo>
                    <a:pt x="117" y="449"/>
                  </a:lnTo>
                  <a:lnTo>
                    <a:pt x="67" y="499"/>
                  </a:lnTo>
                  <a:lnTo>
                    <a:pt x="34" y="566"/>
                  </a:lnTo>
                  <a:lnTo>
                    <a:pt x="17" y="632"/>
                  </a:lnTo>
                  <a:lnTo>
                    <a:pt x="1" y="699"/>
                  </a:lnTo>
                  <a:lnTo>
                    <a:pt x="1" y="782"/>
                  </a:lnTo>
                  <a:lnTo>
                    <a:pt x="17" y="848"/>
                  </a:lnTo>
                  <a:lnTo>
                    <a:pt x="51" y="915"/>
                  </a:lnTo>
                  <a:lnTo>
                    <a:pt x="100" y="981"/>
                  </a:lnTo>
                  <a:lnTo>
                    <a:pt x="150" y="1031"/>
                  </a:lnTo>
                  <a:lnTo>
                    <a:pt x="217" y="1081"/>
                  </a:lnTo>
                  <a:lnTo>
                    <a:pt x="283" y="1098"/>
                  </a:lnTo>
                  <a:lnTo>
                    <a:pt x="366" y="1114"/>
                  </a:lnTo>
                  <a:lnTo>
                    <a:pt x="450" y="1114"/>
                  </a:lnTo>
                  <a:lnTo>
                    <a:pt x="533" y="1081"/>
                  </a:lnTo>
                  <a:lnTo>
                    <a:pt x="599" y="1031"/>
                  </a:lnTo>
                  <a:lnTo>
                    <a:pt x="666" y="965"/>
                  </a:lnTo>
                  <a:lnTo>
                    <a:pt x="666" y="1081"/>
                  </a:lnTo>
                  <a:lnTo>
                    <a:pt x="682" y="1098"/>
                  </a:lnTo>
                  <a:lnTo>
                    <a:pt x="699" y="1114"/>
                  </a:lnTo>
                  <a:lnTo>
                    <a:pt x="732" y="1098"/>
                  </a:lnTo>
                  <a:lnTo>
                    <a:pt x="749" y="1081"/>
                  </a:lnTo>
                  <a:lnTo>
                    <a:pt x="749" y="34"/>
                  </a:lnTo>
                  <a:lnTo>
                    <a:pt x="732" y="17"/>
                  </a:lnTo>
                  <a:lnTo>
                    <a:pt x="6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41"/>
            <p:cNvSpPr/>
            <p:nvPr/>
          </p:nvSpPr>
          <p:spPr>
            <a:xfrm>
              <a:off x="5542325" y="2661150"/>
              <a:ext cx="15800" cy="27450"/>
            </a:xfrm>
            <a:custGeom>
              <a:rect b="b" l="l" r="r" t="t"/>
              <a:pathLst>
                <a:path extrusionOk="0" h="1098" w="632">
                  <a:moveTo>
                    <a:pt x="67" y="0"/>
                  </a:moveTo>
                  <a:lnTo>
                    <a:pt x="50" y="17"/>
                  </a:lnTo>
                  <a:lnTo>
                    <a:pt x="50" y="50"/>
                  </a:lnTo>
                  <a:lnTo>
                    <a:pt x="0" y="465"/>
                  </a:lnTo>
                  <a:lnTo>
                    <a:pt x="17" y="532"/>
                  </a:lnTo>
                  <a:lnTo>
                    <a:pt x="34" y="598"/>
                  </a:lnTo>
                  <a:lnTo>
                    <a:pt x="67" y="648"/>
                  </a:lnTo>
                  <a:lnTo>
                    <a:pt x="100" y="698"/>
                  </a:lnTo>
                  <a:lnTo>
                    <a:pt x="150" y="731"/>
                  </a:lnTo>
                  <a:lnTo>
                    <a:pt x="200" y="765"/>
                  </a:lnTo>
                  <a:lnTo>
                    <a:pt x="250" y="781"/>
                  </a:lnTo>
                  <a:lnTo>
                    <a:pt x="383" y="781"/>
                  </a:lnTo>
                  <a:lnTo>
                    <a:pt x="449" y="765"/>
                  </a:lnTo>
                  <a:lnTo>
                    <a:pt x="516" y="731"/>
                  </a:lnTo>
                  <a:lnTo>
                    <a:pt x="566" y="682"/>
                  </a:lnTo>
                  <a:lnTo>
                    <a:pt x="566" y="731"/>
                  </a:lnTo>
                  <a:lnTo>
                    <a:pt x="549" y="781"/>
                  </a:lnTo>
                  <a:lnTo>
                    <a:pt x="532" y="848"/>
                  </a:lnTo>
                  <a:lnTo>
                    <a:pt x="516" y="898"/>
                  </a:lnTo>
                  <a:lnTo>
                    <a:pt x="482" y="931"/>
                  </a:lnTo>
                  <a:lnTo>
                    <a:pt x="433" y="964"/>
                  </a:lnTo>
                  <a:lnTo>
                    <a:pt x="383" y="997"/>
                  </a:lnTo>
                  <a:lnTo>
                    <a:pt x="333" y="1014"/>
                  </a:lnTo>
                  <a:lnTo>
                    <a:pt x="200" y="1014"/>
                  </a:lnTo>
                  <a:lnTo>
                    <a:pt x="133" y="981"/>
                  </a:lnTo>
                  <a:lnTo>
                    <a:pt x="117" y="981"/>
                  </a:lnTo>
                  <a:lnTo>
                    <a:pt x="100" y="997"/>
                  </a:lnTo>
                  <a:lnTo>
                    <a:pt x="83" y="1031"/>
                  </a:lnTo>
                  <a:lnTo>
                    <a:pt x="117" y="1064"/>
                  </a:lnTo>
                  <a:lnTo>
                    <a:pt x="183" y="1080"/>
                  </a:lnTo>
                  <a:lnTo>
                    <a:pt x="266" y="1097"/>
                  </a:lnTo>
                  <a:lnTo>
                    <a:pt x="333" y="1080"/>
                  </a:lnTo>
                  <a:lnTo>
                    <a:pt x="416" y="1064"/>
                  </a:lnTo>
                  <a:lnTo>
                    <a:pt x="466" y="1031"/>
                  </a:lnTo>
                  <a:lnTo>
                    <a:pt x="532" y="997"/>
                  </a:lnTo>
                  <a:lnTo>
                    <a:pt x="582" y="931"/>
                  </a:lnTo>
                  <a:lnTo>
                    <a:pt x="615" y="864"/>
                  </a:lnTo>
                  <a:lnTo>
                    <a:pt x="632" y="798"/>
                  </a:lnTo>
                  <a:lnTo>
                    <a:pt x="632" y="731"/>
                  </a:lnTo>
                  <a:lnTo>
                    <a:pt x="632" y="50"/>
                  </a:lnTo>
                  <a:lnTo>
                    <a:pt x="632" y="33"/>
                  </a:lnTo>
                  <a:lnTo>
                    <a:pt x="632" y="17"/>
                  </a:lnTo>
                  <a:lnTo>
                    <a:pt x="582" y="17"/>
                  </a:lnTo>
                  <a:lnTo>
                    <a:pt x="582" y="33"/>
                  </a:lnTo>
                  <a:lnTo>
                    <a:pt x="582" y="465"/>
                  </a:lnTo>
                  <a:lnTo>
                    <a:pt x="566" y="549"/>
                  </a:lnTo>
                  <a:lnTo>
                    <a:pt x="516" y="632"/>
                  </a:lnTo>
                  <a:lnTo>
                    <a:pt x="449" y="682"/>
                  </a:lnTo>
                  <a:lnTo>
                    <a:pt x="349" y="698"/>
                  </a:lnTo>
                  <a:lnTo>
                    <a:pt x="250" y="682"/>
                  </a:lnTo>
                  <a:lnTo>
                    <a:pt x="183" y="632"/>
                  </a:lnTo>
                  <a:lnTo>
                    <a:pt x="133" y="549"/>
                  </a:lnTo>
                  <a:lnTo>
                    <a:pt x="117" y="465"/>
                  </a:lnTo>
                  <a:lnTo>
                    <a:pt x="117" y="50"/>
                  </a:lnTo>
                  <a:lnTo>
                    <a:pt x="117" y="33"/>
                  </a:lnTo>
                  <a:lnTo>
                    <a:pt x="100" y="17"/>
                  </a:lnTo>
                  <a:lnTo>
                    <a:pt x="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41"/>
            <p:cNvSpPr/>
            <p:nvPr/>
          </p:nvSpPr>
          <p:spPr>
            <a:xfrm>
              <a:off x="5580125" y="2652825"/>
              <a:ext cx="15000" cy="27875"/>
            </a:xfrm>
            <a:custGeom>
              <a:rect b="b" l="l" r="r" t="t"/>
              <a:pathLst>
                <a:path extrusionOk="0" h="1115" w="600">
                  <a:moveTo>
                    <a:pt x="51" y="1"/>
                  </a:moveTo>
                  <a:lnTo>
                    <a:pt x="18" y="17"/>
                  </a:lnTo>
                  <a:lnTo>
                    <a:pt x="1" y="51"/>
                  </a:lnTo>
                  <a:lnTo>
                    <a:pt x="1" y="1081"/>
                  </a:lnTo>
                  <a:lnTo>
                    <a:pt x="18" y="1098"/>
                  </a:lnTo>
                  <a:lnTo>
                    <a:pt x="34" y="1114"/>
                  </a:lnTo>
                  <a:lnTo>
                    <a:pt x="67" y="1098"/>
                  </a:lnTo>
                  <a:lnTo>
                    <a:pt x="84" y="1081"/>
                  </a:lnTo>
                  <a:lnTo>
                    <a:pt x="84" y="898"/>
                  </a:lnTo>
                  <a:lnTo>
                    <a:pt x="234" y="749"/>
                  </a:lnTo>
                  <a:lnTo>
                    <a:pt x="533" y="1098"/>
                  </a:lnTo>
                  <a:lnTo>
                    <a:pt x="566" y="1114"/>
                  </a:lnTo>
                  <a:lnTo>
                    <a:pt x="599" y="1114"/>
                  </a:lnTo>
                  <a:lnTo>
                    <a:pt x="599" y="1081"/>
                  </a:lnTo>
                  <a:lnTo>
                    <a:pt x="599" y="1064"/>
                  </a:lnTo>
                  <a:lnTo>
                    <a:pt x="283" y="699"/>
                  </a:lnTo>
                  <a:lnTo>
                    <a:pt x="583" y="400"/>
                  </a:lnTo>
                  <a:lnTo>
                    <a:pt x="599" y="366"/>
                  </a:lnTo>
                  <a:lnTo>
                    <a:pt x="583" y="350"/>
                  </a:lnTo>
                  <a:lnTo>
                    <a:pt x="566" y="333"/>
                  </a:lnTo>
                  <a:lnTo>
                    <a:pt x="533" y="333"/>
                  </a:lnTo>
                  <a:lnTo>
                    <a:pt x="84" y="798"/>
                  </a:lnTo>
                  <a:lnTo>
                    <a:pt x="84" y="51"/>
                  </a:lnTo>
                  <a:lnTo>
                    <a:pt x="84" y="34"/>
                  </a:lnTo>
                  <a:lnTo>
                    <a:pt x="67" y="17"/>
                  </a:lnTo>
                  <a:lnTo>
                    <a:pt x="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41"/>
            <p:cNvSpPr/>
            <p:nvPr/>
          </p:nvSpPr>
          <p:spPr>
            <a:xfrm>
              <a:off x="5603000" y="2661550"/>
              <a:ext cx="15800" cy="19550"/>
            </a:xfrm>
            <a:custGeom>
              <a:rect b="b" l="l" r="r" t="t"/>
              <a:pathLst>
                <a:path extrusionOk="0" h="782" w="632">
                  <a:moveTo>
                    <a:pt x="33" y="1"/>
                  </a:moveTo>
                  <a:lnTo>
                    <a:pt x="17" y="17"/>
                  </a:lnTo>
                  <a:lnTo>
                    <a:pt x="0" y="34"/>
                  </a:lnTo>
                  <a:lnTo>
                    <a:pt x="0" y="749"/>
                  </a:lnTo>
                  <a:lnTo>
                    <a:pt x="33" y="765"/>
                  </a:lnTo>
                  <a:lnTo>
                    <a:pt x="50" y="749"/>
                  </a:lnTo>
                  <a:lnTo>
                    <a:pt x="50" y="732"/>
                  </a:lnTo>
                  <a:lnTo>
                    <a:pt x="50" y="316"/>
                  </a:lnTo>
                  <a:lnTo>
                    <a:pt x="67" y="217"/>
                  </a:lnTo>
                  <a:lnTo>
                    <a:pt x="116" y="134"/>
                  </a:lnTo>
                  <a:lnTo>
                    <a:pt x="200" y="84"/>
                  </a:lnTo>
                  <a:lnTo>
                    <a:pt x="299" y="67"/>
                  </a:lnTo>
                  <a:lnTo>
                    <a:pt x="382" y="84"/>
                  </a:lnTo>
                  <a:lnTo>
                    <a:pt x="465" y="134"/>
                  </a:lnTo>
                  <a:lnTo>
                    <a:pt x="515" y="217"/>
                  </a:lnTo>
                  <a:lnTo>
                    <a:pt x="532" y="316"/>
                  </a:lnTo>
                  <a:lnTo>
                    <a:pt x="549" y="732"/>
                  </a:lnTo>
                  <a:lnTo>
                    <a:pt x="549" y="749"/>
                  </a:lnTo>
                  <a:lnTo>
                    <a:pt x="565" y="765"/>
                  </a:lnTo>
                  <a:lnTo>
                    <a:pt x="598" y="782"/>
                  </a:lnTo>
                  <a:lnTo>
                    <a:pt x="615" y="765"/>
                  </a:lnTo>
                  <a:lnTo>
                    <a:pt x="632" y="732"/>
                  </a:lnTo>
                  <a:lnTo>
                    <a:pt x="632" y="316"/>
                  </a:lnTo>
                  <a:lnTo>
                    <a:pt x="632" y="250"/>
                  </a:lnTo>
                  <a:lnTo>
                    <a:pt x="598" y="200"/>
                  </a:lnTo>
                  <a:lnTo>
                    <a:pt x="582" y="150"/>
                  </a:lnTo>
                  <a:lnTo>
                    <a:pt x="532" y="100"/>
                  </a:lnTo>
                  <a:lnTo>
                    <a:pt x="499" y="51"/>
                  </a:lnTo>
                  <a:lnTo>
                    <a:pt x="432" y="34"/>
                  </a:lnTo>
                  <a:lnTo>
                    <a:pt x="382" y="17"/>
                  </a:lnTo>
                  <a:lnTo>
                    <a:pt x="316" y="1"/>
                  </a:lnTo>
                  <a:lnTo>
                    <a:pt x="249" y="17"/>
                  </a:lnTo>
                  <a:lnTo>
                    <a:pt x="183" y="34"/>
                  </a:lnTo>
                  <a:lnTo>
                    <a:pt x="116" y="67"/>
                  </a:lnTo>
                  <a:lnTo>
                    <a:pt x="67" y="117"/>
                  </a:lnTo>
                  <a:lnTo>
                    <a:pt x="67" y="34"/>
                  </a:lnTo>
                  <a:lnTo>
                    <a:pt x="67" y="17"/>
                  </a:lnTo>
                  <a:lnTo>
                    <a:pt x="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41"/>
            <p:cNvSpPr/>
            <p:nvPr/>
          </p:nvSpPr>
          <p:spPr>
            <a:xfrm>
              <a:off x="5625850" y="2661150"/>
              <a:ext cx="19550" cy="19550"/>
            </a:xfrm>
            <a:custGeom>
              <a:rect b="b" l="l" r="r" t="t"/>
              <a:pathLst>
                <a:path extrusionOk="0" h="782" w="782">
                  <a:moveTo>
                    <a:pt x="416" y="83"/>
                  </a:moveTo>
                  <a:lnTo>
                    <a:pt x="482" y="100"/>
                  </a:lnTo>
                  <a:lnTo>
                    <a:pt x="532" y="116"/>
                  </a:lnTo>
                  <a:lnTo>
                    <a:pt x="582" y="150"/>
                  </a:lnTo>
                  <a:lnTo>
                    <a:pt x="632" y="183"/>
                  </a:lnTo>
                  <a:lnTo>
                    <a:pt x="665" y="233"/>
                  </a:lnTo>
                  <a:lnTo>
                    <a:pt x="682" y="299"/>
                  </a:lnTo>
                  <a:lnTo>
                    <a:pt x="698" y="349"/>
                  </a:lnTo>
                  <a:lnTo>
                    <a:pt x="698" y="416"/>
                  </a:lnTo>
                  <a:lnTo>
                    <a:pt x="698" y="482"/>
                  </a:lnTo>
                  <a:lnTo>
                    <a:pt x="665" y="532"/>
                  </a:lnTo>
                  <a:lnTo>
                    <a:pt x="632" y="582"/>
                  </a:lnTo>
                  <a:lnTo>
                    <a:pt x="599" y="632"/>
                  </a:lnTo>
                  <a:lnTo>
                    <a:pt x="549" y="665"/>
                  </a:lnTo>
                  <a:lnTo>
                    <a:pt x="499" y="698"/>
                  </a:lnTo>
                  <a:lnTo>
                    <a:pt x="366" y="698"/>
                  </a:lnTo>
                  <a:lnTo>
                    <a:pt x="366" y="715"/>
                  </a:lnTo>
                  <a:lnTo>
                    <a:pt x="299" y="698"/>
                  </a:lnTo>
                  <a:lnTo>
                    <a:pt x="250" y="682"/>
                  </a:lnTo>
                  <a:lnTo>
                    <a:pt x="200" y="648"/>
                  </a:lnTo>
                  <a:lnTo>
                    <a:pt x="166" y="615"/>
                  </a:lnTo>
                  <a:lnTo>
                    <a:pt x="117" y="565"/>
                  </a:lnTo>
                  <a:lnTo>
                    <a:pt x="100" y="515"/>
                  </a:lnTo>
                  <a:lnTo>
                    <a:pt x="83" y="449"/>
                  </a:lnTo>
                  <a:lnTo>
                    <a:pt x="83" y="399"/>
                  </a:lnTo>
                  <a:lnTo>
                    <a:pt x="83" y="366"/>
                  </a:lnTo>
                  <a:lnTo>
                    <a:pt x="83" y="316"/>
                  </a:lnTo>
                  <a:lnTo>
                    <a:pt x="117" y="249"/>
                  </a:lnTo>
                  <a:lnTo>
                    <a:pt x="150" y="200"/>
                  </a:lnTo>
                  <a:lnTo>
                    <a:pt x="183" y="150"/>
                  </a:lnTo>
                  <a:lnTo>
                    <a:pt x="233" y="116"/>
                  </a:lnTo>
                  <a:lnTo>
                    <a:pt x="283" y="100"/>
                  </a:lnTo>
                  <a:lnTo>
                    <a:pt x="349" y="83"/>
                  </a:lnTo>
                  <a:close/>
                  <a:moveTo>
                    <a:pt x="366" y="0"/>
                  </a:moveTo>
                  <a:lnTo>
                    <a:pt x="299" y="17"/>
                  </a:lnTo>
                  <a:lnTo>
                    <a:pt x="216" y="33"/>
                  </a:lnTo>
                  <a:lnTo>
                    <a:pt x="166" y="83"/>
                  </a:lnTo>
                  <a:lnTo>
                    <a:pt x="100" y="116"/>
                  </a:lnTo>
                  <a:lnTo>
                    <a:pt x="67" y="183"/>
                  </a:lnTo>
                  <a:lnTo>
                    <a:pt x="33" y="249"/>
                  </a:lnTo>
                  <a:lnTo>
                    <a:pt x="0" y="316"/>
                  </a:lnTo>
                  <a:lnTo>
                    <a:pt x="0" y="399"/>
                  </a:lnTo>
                  <a:lnTo>
                    <a:pt x="0" y="416"/>
                  </a:lnTo>
                  <a:lnTo>
                    <a:pt x="17" y="499"/>
                  </a:lnTo>
                  <a:lnTo>
                    <a:pt x="33" y="565"/>
                  </a:lnTo>
                  <a:lnTo>
                    <a:pt x="83" y="632"/>
                  </a:lnTo>
                  <a:lnTo>
                    <a:pt x="133" y="682"/>
                  </a:lnTo>
                  <a:lnTo>
                    <a:pt x="200" y="731"/>
                  </a:lnTo>
                  <a:lnTo>
                    <a:pt x="266" y="765"/>
                  </a:lnTo>
                  <a:lnTo>
                    <a:pt x="333" y="781"/>
                  </a:lnTo>
                  <a:lnTo>
                    <a:pt x="416" y="781"/>
                  </a:lnTo>
                  <a:lnTo>
                    <a:pt x="499" y="765"/>
                  </a:lnTo>
                  <a:lnTo>
                    <a:pt x="565" y="748"/>
                  </a:lnTo>
                  <a:lnTo>
                    <a:pt x="632" y="698"/>
                  </a:lnTo>
                  <a:lnTo>
                    <a:pt x="682" y="648"/>
                  </a:lnTo>
                  <a:lnTo>
                    <a:pt x="732" y="598"/>
                  </a:lnTo>
                  <a:lnTo>
                    <a:pt x="765" y="532"/>
                  </a:lnTo>
                  <a:lnTo>
                    <a:pt x="781" y="449"/>
                  </a:lnTo>
                  <a:lnTo>
                    <a:pt x="781" y="366"/>
                  </a:lnTo>
                  <a:lnTo>
                    <a:pt x="765" y="299"/>
                  </a:lnTo>
                  <a:lnTo>
                    <a:pt x="748" y="216"/>
                  </a:lnTo>
                  <a:lnTo>
                    <a:pt x="698" y="166"/>
                  </a:lnTo>
                  <a:lnTo>
                    <a:pt x="648" y="100"/>
                  </a:lnTo>
                  <a:lnTo>
                    <a:pt x="582" y="67"/>
                  </a:lnTo>
                  <a:lnTo>
                    <a:pt x="515" y="33"/>
                  </a:lnTo>
                  <a:lnTo>
                    <a:pt x="449"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41"/>
            <p:cNvSpPr/>
            <p:nvPr/>
          </p:nvSpPr>
          <p:spPr>
            <a:xfrm>
              <a:off x="5648700" y="2661550"/>
              <a:ext cx="27450" cy="19150"/>
            </a:xfrm>
            <a:custGeom>
              <a:rect b="b" l="l" r="r" t="t"/>
              <a:pathLst>
                <a:path extrusionOk="0" h="766" w="1098">
                  <a:moveTo>
                    <a:pt x="17" y="1"/>
                  </a:moveTo>
                  <a:lnTo>
                    <a:pt x="0" y="17"/>
                  </a:lnTo>
                  <a:lnTo>
                    <a:pt x="0" y="51"/>
                  </a:lnTo>
                  <a:lnTo>
                    <a:pt x="300" y="749"/>
                  </a:lnTo>
                  <a:lnTo>
                    <a:pt x="316" y="765"/>
                  </a:lnTo>
                  <a:lnTo>
                    <a:pt x="333" y="749"/>
                  </a:lnTo>
                  <a:lnTo>
                    <a:pt x="366" y="749"/>
                  </a:lnTo>
                  <a:lnTo>
                    <a:pt x="383" y="732"/>
                  </a:lnTo>
                  <a:lnTo>
                    <a:pt x="549" y="300"/>
                  </a:lnTo>
                  <a:lnTo>
                    <a:pt x="732" y="732"/>
                  </a:lnTo>
                  <a:lnTo>
                    <a:pt x="748" y="749"/>
                  </a:lnTo>
                  <a:lnTo>
                    <a:pt x="782" y="749"/>
                  </a:lnTo>
                  <a:lnTo>
                    <a:pt x="798" y="732"/>
                  </a:lnTo>
                  <a:lnTo>
                    <a:pt x="1097" y="51"/>
                  </a:lnTo>
                  <a:lnTo>
                    <a:pt x="1097" y="17"/>
                  </a:lnTo>
                  <a:lnTo>
                    <a:pt x="1064" y="1"/>
                  </a:lnTo>
                  <a:lnTo>
                    <a:pt x="1048" y="1"/>
                  </a:lnTo>
                  <a:lnTo>
                    <a:pt x="1031" y="17"/>
                  </a:lnTo>
                  <a:lnTo>
                    <a:pt x="765" y="632"/>
                  </a:lnTo>
                  <a:lnTo>
                    <a:pt x="582" y="200"/>
                  </a:lnTo>
                  <a:lnTo>
                    <a:pt x="566" y="184"/>
                  </a:lnTo>
                  <a:lnTo>
                    <a:pt x="532" y="184"/>
                  </a:lnTo>
                  <a:lnTo>
                    <a:pt x="516" y="200"/>
                  </a:lnTo>
                  <a:lnTo>
                    <a:pt x="333" y="632"/>
                  </a:lnTo>
                  <a:lnTo>
                    <a:pt x="67" y="17"/>
                  </a:lnTo>
                  <a:lnTo>
                    <a:pt x="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41"/>
            <p:cNvSpPr/>
            <p:nvPr/>
          </p:nvSpPr>
          <p:spPr>
            <a:xfrm>
              <a:off x="5695650" y="2661150"/>
              <a:ext cx="15825" cy="19550"/>
            </a:xfrm>
            <a:custGeom>
              <a:rect b="b" l="l" r="r" t="t"/>
              <a:pathLst>
                <a:path extrusionOk="0" h="782" w="633">
                  <a:moveTo>
                    <a:pt x="34" y="0"/>
                  </a:moveTo>
                  <a:lnTo>
                    <a:pt x="17" y="17"/>
                  </a:lnTo>
                  <a:lnTo>
                    <a:pt x="1" y="50"/>
                  </a:lnTo>
                  <a:lnTo>
                    <a:pt x="1" y="465"/>
                  </a:lnTo>
                  <a:lnTo>
                    <a:pt x="1" y="532"/>
                  </a:lnTo>
                  <a:lnTo>
                    <a:pt x="17" y="582"/>
                  </a:lnTo>
                  <a:lnTo>
                    <a:pt x="50" y="632"/>
                  </a:lnTo>
                  <a:lnTo>
                    <a:pt x="100" y="682"/>
                  </a:lnTo>
                  <a:lnTo>
                    <a:pt x="134" y="731"/>
                  </a:lnTo>
                  <a:lnTo>
                    <a:pt x="200" y="748"/>
                  </a:lnTo>
                  <a:lnTo>
                    <a:pt x="250" y="765"/>
                  </a:lnTo>
                  <a:lnTo>
                    <a:pt x="316" y="781"/>
                  </a:lnTo>
                  <a:lnTo>
                    <a:pt x="383" y="765"/>
                  </a:lnTo>
                  <a:lnTo>
                    <a:pt x="449" y="748"/>
                  </a:lnTo>
                  <a:lnTo>
                    <a:pt x="499" y="715"/>
                  </a:lnTo>
                  <a:lnTo>
                    <a:pt x="549" y="682"/>
                  </a:lnTo>
                  <a:lnTo>
                    <a:pt x="582" y="632"/>
                  </a:lnTo>
                  <a:lnTo>
                    <a:pt x="616" y="582"/>
                  </a:lnTo>
                  <a:lnTo>
                    <a:pt x="632" y="515"/>
                  </a:lnTo>
                  <a:lnTo>
                    <a:pt x="632" y="465"/>
                  </a:lnTo>
                  <a:lnTo>
                    <a:pt x="632" y="33"/>
                  </a:lnTo>
                  <a:lnTo>
                    <a:pt x="616" y="0"/>
                  </a:lnTo>
                  <a:lnTo>
                    <a:pt x="599" y="0"/>
                  </a:lnTo>
                  <a:lnTo>
                    <a:pt x="566" y="17"/>
                  </a:lnTo>
                  <a:lnTo>
                    <a:pt x="549" y="33"/>
                  </a:lnTo>
                  <a:lnTo>
                    <a:pt x="549" y="465"/>
                  </a:lnTo>
                  <a:lnTo>
                    <a:pt x="549" y="499"/>
                  </a:lnTo>
                  <a:lnTo>
                    <a:pt x="532" y="598"/>
                  </a:lnTo>
                  <a:lnTo>
                    <a:pt x="466" y="665"/>
                  </a:lnTo>
                  <a:lnTo>
                    <a:pt x="383" y="715"/>
                  </a:lnTo>
                  <a:lnTo>
                    <a:pt x="300" y="715"/>
                  </a:lnTo>
                  <a:lnTo>
                    <a:pt x="200" y="698"/>
                  </a:lnTo>
                  <a:lnTo>
                    <a:pt x="134" y="632"/>
                  </a:lnTo>
                  <a:lnTo>
                    <a:pt x="84" y="549"/>
                  </a:lnTo>
                  <a:lnTo>
                    <a:pt x="84" y="465"/>
                  </a:lnTo>
                  <a:lnTo>
                    <a:pt x="84" y="50"/>
                  </a:lnTo>
                  <a:lnTo>
                    <a:pt x="67" y="17"/>
                  </a:lnTo>
                  <a:lnTo>
                    <a:pt x="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41"/>
            <p:cNvSpPr/>
            <p:nvPr/>
          </p:nvSpPr>
          <p:spPr>
            <a:xfrm>
              <a:off x="5718500" y="2661550"/>
              <a:ext cx="14575" cy="19150"/>
            </a:xfrm>
            <a:custGeom>
              <a:rect b="b" l="l" r="r" t="t"/>
              <a:pathLst>
                <a:path extrusionOk="0" h="766" w="583">
                  <a:moveTo>
                    <a:pt x="317" y="1"/>
                  </a:moveTo>
                  <a:lnTo>
                    <a:pt x="217" y="17"/>
                  </a:lnTo>
                  <a:lnTo>
                    <a:pt x="117" y="51"/>
                  </a:lnTo>
                  <a:lnTo>
                    <a:pt x="84" y="84"/>
                  </a:lnTo>
                  <a:lnTo>
                    <a:pt x="67" y="117"/>
                  </a:lnTo>
                  <a:lnTo>
                    <a:pt x="51" y="150"/>
                  </a:lnTo>
                  <a:lnTo>
                    <a:pt x="34" y="200"/>
                  </a:lnTo>
                  <a:lnTo>
                    <a:pt x="51" y="250"/>
                  </a:lnTo>
                  <a:lnTo>
                    <a:pt x="67" y="283"/>
                  </a:lnTo>
                  <a:lnTo>
                    <a:pt x="84" y="316"/>
                  </a:lnTo>
                  <a:lnTo>
                    <a:pt x="117" y="350"/>
                  </a:lnTo>
                  <a:lnTo>
                    <a:pt x="200" y="383"/>
                  </a:lnTo>
                  <a:lnTo>
                    <a:pt x="300" y="400"/>
                  </a:lnTo>
                  <a:lnTo>
                    <a:pt x="383" y="416"/>
                  </a:lnTo>
                  <a:lnTo>
                    <a:pt x="466" y="466"/>
                  </a:lnTo>
                  <a:lnTo>
                    <a:pt x="499" y="499"/>
                  </a:lnTo>
                  <a:lnTo>
                    <a:pt x="516" y="549"/>
                  </a:lnTo>
                  <a:lnTo>
                    <a:pt x="499" y="616"/>
                  </a:lnTo>
                  <a:lnTo>
                    <a:pt x="466" y="649"/>
                  </a:lnTo>
                  <a:lnTo>
                    <a:pt x="400" y="682"/>
                  </a:lnTo>
                  <a:lnTo>
                    <a:pt x="317" y="699"/>
                  </a:lnTo>
                  <a:lnTo>
                    <a:pt x="184" y="666"/>
                  </a:lnTo>
                  <a:lnTo>
                    <a:pt x="67" y="616"/>
                  </a:lnTo>
                  <a:lnTo>
                    <a:pt x="67" y="599"/>
                  </a:lnTo>
                  <a:lnTo>
                    <a:pt x="51" y="599"/>
                  </a:lnTo>
                  <a:lnTo>
                    <a:pt x="17" y="616"/>
                  </a:lnTo>
                  <a:lnTo>
                    <a:pt x="1" y="632"/>
                  </a:lnTo>
                  <a:lnTo>
                    <a:pt x="17" y="649"/>
                  </a:lnTo>
                  <a:lnTo>
                    <a:pt x="67" y="699"/>
                  </a:lnTo>
                  <a:lnTo>
                    <a:pt x="150" y="732"/>
                  </a:lnTo>
                  <a:lnTo>
                    <a:pt x="217" y="749"/>
                  </a:lnTo>
                  <a:lnTo>
                    <a:pt x="300" y="765"/>
                  </a:lnTo>
                  <a:lnTo>
                    <a:pt x="400" y="749"/>
                  </a:lnTo>
                  <a:lnTo>
                    <a:pt x="499" y="699"/>
                  </a:lnTo>
                  <a:lnTo>
                    <a:pt x="533" y="666"/>
                  </a:lnTo>
                  <a:lnTo>
                    <a:pt x="549" y="632"/>
                  </a:lnTo>
                  <a:lnTo>
                    <a:pt x="566" y="599"/>
                  </a:lnTo>
                  <a:lnTo>
                    <a:pt x="582" y="549"/>
                  </a:lnTo>
                  <a:lnTo>
                    <a:pt x="566" y="499"/>
                  </a:lnTo>
                  <a:lnTo>
                    <a:pt x="549" y="449"/>
                  </a:lnTo>
                  <a:lnTo>
                    <a:pt x="533" y="416"/>
                  </a:lnTo>
                  <a:lnTo>
                    <a:pt x="499" y="383"/>
                  </a:lnTo>
                  <a:lnTo>
                    <a:pt x="400" y="350"/>
                  </a:lnTo>
                  <a:lnTo>
                    <a:pt x="300" y="316"/>
                  </a:lnTo>
                  <a:lnTo>
                    <a:pt x="217" y="300"/>
                  </a:lnTo>
                  <a:lnTo>
                    <a:pt x="150" y="267"/>
                  </a:lnTo>
                  <a:lnTo>
                    <a:pt x="117" y="233"/>
                  </a:lnTo>
                  <a:lnTo>
                    <a:pt x="100" y="184"/>
                  </a:lnTo>
                  <a:lnTo>
                    <a:pt x="117" y="134"/>
                  </a:lnTo>
                  <a:lnTo>
                    <a:pt x="150" y="100"/>
                  </a:lnTo>
                  <a:lnTo>
                    <a:pt x="217" y="67"/>
                  </a:lnTo>
                  <a:lnTo>
                    <a:pt x="300" y="51"/>
                  </a:lnTo>
                  <a:lnTo>
                    <a:pt x="400" y="84"/>
                  </a:lnTo>
                  <a:lnTo>
                    <a:pt x="483" y="134"/>
                  </a:lnTo>
                  <a:lnTo>
                    <a:pt x="516" y="150"/>
                  </a:lnTo>
                  <a:lnTo>
                    <a:pt x="533" y="134"/>
                  </a:lnTo>
                  <a:lnTo>
                    <a:pt x="549" y="117"/>
                  </a:lnTo>
                  <a:lnTo>
                    <a:pt x="533" y="84"/>
                  </a:lnTo>
                  <a:lnTo>
                    <a:pt x="433" y="17"/>
                  </a:lnTo>
                  <a:lnTo>
                    <a:pt x="31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41"/>
            <p:cNvSpPr/>
            <p:nvPr/>
          </p:nvSpPr>
          <p:spPr>
            <a:xfrm>
              <a:off x="5736375" y="2653250"/>
              <a:ext cx="15825" cy="27450"/>
            </a:xfrm>
            <a:custGeom>
              <a:rect b="b" l="l" r="r" t="t"/>
              <a:pathLst>
                <a:path extrusionOk="0" h="1098" w="633">
                  <a:moveTo>
                    <a:pt x="300" y="0"/>
                  </a:moveTo>
                  <a:lnTo>
                    <a:pt x="217" y="17"/>
                  </a:lnTo>
                  <a:lnTo>
                    <a:pt x="133" y="50"/>
                  </a:lnTo>
                  <a:lnTo>
                    <a:pt x="67" y="100"/>
                  </a:lnTo>
                  <a:lnTo>
                    <a:pt x="17" y="166"/>
                  </a:lnTo>
                  <a:lnTo>
                    <a:pt x="0" y="200"/>
                  </a:lnTo>
                  <a:lnTo>
                    <a:pt x="34" y="216"/>
                  </a:lnTo>
                  <a:lnTo>
                    <a:pt x="50" y="216"/>
                  </a:lnTo>
                  <a:lnTo>
                    <a:pt x="84" y="200"/>
                  </a:lnTo>
                  <a:lnTo>
                    <a:pt x="117" y="150"/>
                  </a:lnTo>
                  <a:lnTo>
                    <a:pt x="167" y="117"/>
                  </a:lnTo>
                  <a:lnTo>
                    <a:pt x="233" y="83"/>
                  </a:lnTo>
                  <a:lnTo>
                    <a:pt x="300" y="67"/>
                  </a:lnTo>
                  <a:lnTo>
                    <a:pt x="349" y="67"/>
                  </a:lnTo>
                  <a:lnTo>
                    <a:pt x="399" y="83"/>
                  </a:lnTo>
                  <a:lnTo>
                    <a:pt x="449" y="100"/>
                  </a:lnTo>
                  <a:lnTo>
                    <a:pt x="499" y="133"/>
                  </a:lnTo>
                  <a:lnTo>
                    <a:pt x="532" y="166"/>
                  </a:lnTo>
                  <a:lnTo>
                    <a:pt x="566" y="216"/>
                  </a:lnTo>
                  <a:lnTo>
                    <a:pt x="582" y="266"/>
                  </a:lnTo>
                  <a:lnTo>
                    <a:pt x="599" y="316"/>
                  </a:lnTo>
                  <a:lnTo>
                    <a:pt x="599" y="366"/>
                  </a:lnTo>
                  <a:lnTo>
                    <a:pt x="582" y="416"/>
                  </a:lnTo>
                  <a:lnTo>
                    <a:pt x="566" y="466"/>
                  </a:lnTo>
                  <a:lnTo>
                    <a:pt x="532" y="516"/>
                  </a:lnTo>
                  <a:lnTo>
                    <a:pt x="499" y="549"/>
                  </a:lnTo>
                  <a:lnTo>
                    <a:pt x="449" y="582"/>
                  </a:lnTo>
                  <a:lnTo>
                    <a:pt x="416" y="599"/>
                  </a:lnTo>
                  <a:lnTo>
                    <a:pt x="349" y="615"/>
                  </a:lnTo>
                  <a:lnTo>
                    <a:pt x="283" y="615"/>
                  </a:lnTo>
                  <a:lnTo>
                    <a:pt x="266" y="648"/>
                  </a:lnTo>
                  <a:lnTo>
                    <a:pt x="266" y="848"/>
                  </a:lnTo>
                  <a:lnTo>
                    <a:pt x="283" y="881"/>
                  </a:lnTo>
                  <a:lnTo>
                    <a:pt x="333" y="881"/>
                  </a:lnTo>
                  <a:lnTo>
                    <a:pt x="349" y="848"/>
                  </a:lnTo>
                  <a:lnTo>
                    <a:pt x="349" y="682"/>
                  </a:lnTo>
                  <a:lnTo>
                    <a:pt x="399" y="665"/>
                  </a:lnTo>
                  <a:lnTo>
                    <a:pt x="449" y="632"/>
                  </a:lnTo>
                  <a:lnTo>
                    <a:pt x="549" y="565"/>
                  </a:lnTo>
                  <a:lnTo>
                    <a:pt x="615" y="466"/>
                  </a:lnTo>
                  <a:lnTo>
                    <a:pt x="632" y="416"/>
                  </a:lnTo>
                  <a:lnTo>
                    <a:pt x="632" y="349"/>
                  </a:lnTo>
                  <a:lnTo>
                    <a:pt x="632" y="283"/>
                  </a:lnTo>
                  <a:lnTo>
                    <a:pt x="615" y="216"/>
                  </a:lnTo>
                  <a:lnTo>
                    <a:pt x="582" y="166"/>
                  </a:lnTo>
                  <a:lnTo>
                    <a:pt x="549" y="117"/>
                  </a:lnTo>
                  <a:lnTo>
                    <a:pt x="499" y="67"/>
                  </a:lnTo>
                  <a:lnTo>
                    <a:pt x="433" y="34"/>
                  </a:lnTo>
                  <a:lnTo>
                    <a:pt x="383" y="0"/>
                  </a:lnTo>
                  <a:close/>
                  <a:moveTo>
                    <a:pt x="283" y="998"/>
                  </a:moveTo>
                  <a:lnTo>
                    <a:pt x="266" y="1031"/>
                  </a:lnTo>
                  <a:lnTo>
                    <a:pt x="266" y="1064"/>
                  </a:lnTo>
                  <a:lnTo>
                    <a:pt x="283" y="1097"/>
                  </a:lnTo>
                  <a:lnTo>
                    <a:pt x="333" y="1097"/>
                  </a:lnTo>
                  <a:lnTo>
                    <a:pt x="333" y="1064"/>
                  </a:lnTo>
                  <a:lnTo>
                    <a:pt x="333" y="1031"/>
                  </a:lnTo>
                  <a:lnTo>
                    <a:pt x="333" y="998"/>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41"/>
            <p:cNvSpPr/>
            <p:nvPr/>
          </p:nvSpPr>
          <p:spPr>
            <a:xfrm>
              <a:off x="5782500" y="2652425"/>
              <a:ext cx="21625" cy="28275"/>
            </a:xfrm>
            <a:custGeom>
              <a:rect b="b" l="l" r="r" t="t"/>
              <a:pathLst>
                <a:path extrusionOk="0" h="1131" w="865">
                  <a:moveTo>
                    <a:pt x="366" y="0"/>
                  </a:moveTo>
                  <a:lnTo>
                    <a:pt x="283" y="17"/>
                  </a:lnTo>
                  <a:lnTo>
                    <a:pt x="216" y="50"/>
                  </a:lnTo>
                  <a:lnTo>
                    <a:pt x="167" y="83"/>
                  </a:lnTo>
                  <a:lnTo>
                    <a:pt x="117" y="116"/>
                  </a:lnTo>
                  <a:lnTo>
                    <a:pt x="67" y="183"/>
                  </a:lnTo>
                  <a:lnTo>
                    <a:pt x="50" y="233"/>
                  </a:lnTo>
                  <a:lnTo>
                    <a:pt x="34" y="299"/>
                  </a:lnTo>
                  <a:lnTo>
                    <a:pt x="34" y="382"/>
                  </a:lnTo>
                  <a:lnTo>
                    <a:pt x="67" y="432"/>
                  </a:lnTo>
                  <a:lnTo>
                    <a:pt x="133" y="515"/>
                  </a:lnTo>
                  <a:lnTo>
                    <a:pt x="216" y="565"/>
                  </a:lnTo>
                  <a:lnTo>
                    <a:pt x="316" y="598"/>
                  </a:lnTo>
                  <a:lnTo>
                    <a:pt x="416" y="632"/>
                  </a:lnTo>
                  <a:lnTo>
                    <a:pt x="532" y="648"/>
                  </a:lnTo>
                  <a:lnTo>
                    <a:pt x="649" y="698"/>
                  </a:lnTo>
                  <a:lnTo>
                    <a:pt x="698" y="748"/>
                  </a:lnTo>
                  <a:lnTo>
                    <a:pt x="715" y="798"/>
                  </a:lnTo>
                  <a:lnTo>
                    <a:pt x="682" y="864"/>
                  </a:lnTo>
                  <a:lnTo>
                    <a:pt x="649" y="914"/>
                  </a:lnTo>
                  <a:lnTo>
                    <a:pt x="549" y="947"/>
                  </a:lnTo>
                  <a:lnTo>
                    <a:pt x="449" y="964"/>
                  </a:lnTo>
                  <a:lnTo>
                    <a:pt x="366" y="964"/>
                  </a:lnTo>
                  <a:lnTo>
                    <a:pt x="283" y="931"/>
                  </a:lnTo>
                  <a:lnTo>
                    <a:pt x="200" y="898"/>
                  </a:lnTo>
                  <a:lnTo>
                    <a:pt x="133" y="848"/>
                  </a:lnTo>
                  <a:lnTo>
                    <a:pt x="100" y="831"/>
                  </a:lnTo>
                  <a:lnTo>
                    <a:pt x="50" y="831"/>
                  </a:lnTo>
                  <a:lnTo>
                    <a:pt x="17" y="864"/>
                  </a:lnTo>
                  <a:lnTo>
                    <a:pt x="0" y="898"/>
                  </a:lnTo>
                  <a:lnTo>
                    <a:pt x="0" y="931"/>
                  </a:lnTo>
                  <a:lnTo>
                    <a:pt x="17" y="947"/>
                  </a:lnTo>
                  <a:lnTo>
                    <a:pt x="34" y="981"/>
                  </a:lnTo>
                  <a:lnTo>
                    <a:pt x="133" y="1047"/>
                  </a:lnTo>
                  <a:lnTo>
                    <a:pt x="233" y="1097"/>
                  </a:lnTo>
                  <a:lnTo>
                    <a:pt x="333" y="1130"/>
                  </a:lnTo>
                  <a:lnTo>
                    <a:pt x="516" y="1130"/>
                  </a:lnTo>
                  <a:lnTo>
                    <a:pt x="599" y="1114"/>
                  </a:lnTo>
                  <a:lnTo>
                    <a:pt x="665" y="1080"/>
                  </a:lnTo>
                  <a:lnTo>
                    <a:pt x="732" y="1047"/>
                  </a:lnTo>
                  <a:lnTo>
                    <a:pt x="798" y="997"/>
                  </a:lnTo>
                  <a:lnTo>
                    <a:pt x="831" y="947"/>
                  </a:lnTo>
                  <a:lnTo>
                    <a:pt x="865" y="881"/>
                  </a:lnTo>
                  <a:lnTo>
                    <a:pt x="865" y="798"/>
                  </a:lnTo>
                  <a:lnTo>
                    <a:pt x="865" y="731"/>
                  </a:lnTo>
                  <a:lnTo>
                    <a:pt x="831" y="665"/>
                  </a:lnTo>
                  <a:lnTo>
                    <a:pt x="765" y="582"/>
                  </a:lnTo>
                  <a:lnTo>
                    <a:pt x="682" y="532"/>
                  </a:lnTo>
                  <a:lnTo>
                    <a:pt x="566" y="499"/>
                  </a:lnTo>
                  <a:lnTo>
                    <a:pt x="449" y="465"/>
                  </a:lnTo>
                  <a:lnTo>
                    <a:pt x="349" y="449"/>
                  </a:lnTo>
                  <a:lnTo>
                    <a:pt x="250" y="399"/>
                  </a:lnTo>
                  <a:lnTo>
                    <a:pt x="200" y="349"/>
                  </a:lnTo>
                  <a:lnTo>
                    <a:pt x="200" y="316"/>
                  </a:lnTo>
                  <a:lnTo>
                    <a:pt x="216" y="249"/>
                  </a:lnTo>
                  <a:lnTo>
                    <a:pt x="250" y="216"/>
                  </a:lnTo>
                  <a:lnTo>
                    <a:pt x="333" y="166"/>
                  </a:lnTo>
                  <a:lnTo>
                    <a:pt x="433" y="150"/>
                  </a:lnTo>
                  <a:lnTo>
                    <a:pt x="499" y="166"/>
                  </a:lnTo>
                  <a:lnTo>
                    <a:pt x="566" y="183"/>
                  </a:lnTo>
                  <a:lnTo>
                    <a:pt x="632" y="216"/>
                  </a:lnTo>
                  <a:lnTo>
                    <a:pt x="698" y="266"/>
                  </a:lnTo>
                  <a:lnTo>
                    <a:pt x="782" y="266"/>
                  </a:lnTo>
                  <a:lnTo>
                    <a:pt x="798" y="233"/>
                  </a:lnTo>
                  <a:lnTo>
                    <a:pt x="815" y="199"/>
                  </a:lnTo>
                  <a:lnTo>
                    <a:pt x="815" y="183"/>
                  </a:lnTo>
                  <a:lnTo>
                    <a:pt x="798" y="150"/>
                  </a:lnTo>
                  <a:lnTo>
                    <a:pt x="782" y="116"/>
                  </a:lnTo>
                  <a:lnTo>
                    <a:pt x="698" y="67"/>
                  </a:lnTo>
                  <a:lnTo>
                    <a:pt x="615" y="33"/>
                  </a:lnTo>
                  <a:lnTo>
                    <a:pt x="532" y="17"/>
                  </a:lnTo>
                  <a:lnTo>
                    <a:pt x="4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41"/>
            <p:cNvSpPr/>
            <p:nvPr/>
          </p:nvSpPr>
          <p:spPr>
            <a:xfrm>
              <a:off x="5809925" y="2652825"/>
              <a:ext cx="16225" cy="27875"/>
            </a:xfrm>
            <a:custGeom>
              <a:rect b="b" l="l" r="r" t="t"/>
              <a:pathLst>
                <a:path extrusionOk="0" h="1115" w="649">
                  <a:moveTo>
                    <a:pt x="83" y="1"/>
                  </a:moveTo>
                  <a:lnTo>
                    <a:pt x="50" y="17"/>
                  </a:lnTo>
                  <a:lnTo>
                    <a:pt x="34" y="34"/>
                  </a:lnTo>
                  <a:lnTo>
                    <a:pt x="0" y="67"/>
                  </a:lnTo>
                  <a:lnTo>
                    <a:pt x="0" y="100"/>
                  </a:lnTo>
                  <a:lnTo>
                    <a:pt x="0" y="1031"/>
                  </a:lnTo>
                  <a:lnTo>
                    <a:pt x="0" y="1048"/>
                  </a:lnTo>
                  <a:lnTo>
                    <a:pt x="17" y="1064"/>
                  </a:lnTo>
                  <a:lnTo>
                    <a:pt x="34" y="1098"/>
                  </a:lnTo>
                  <a:lnTo>
                    <a:pt x="67" y="1114"/>
                  </a:lnTo>
                  <a:lnTo>
                    <a:pt x="133" y="1114"/>
                  </a:lnTo>
                  <a:lnTo>
                    <a:pt x="150" y="1098"/>
                  </a:lnTo>
                  <a:lnTo>
                    <a:pt x="183" y="1064"/>
                  </a:lnTo>
                  <a:lnTo>
                    <a:pt x="183" y="1031"/>
                  </a:lnTo>
                  <a:lnTo>
                    <a:pt x="183" y="898"/>
                  </a:lnTo>
                  <a:lnTo>
                    <a:pt x="266" y="798"/>
                  </a:lnTo>
                  <a:lnTo>
                    <a:pt x="499" y="1081"/>
                  </a:lnTo>
                  <a:lnTo>
                    <a:pt x="532" y="1114"/>
                  </a:lnTo>
                  <a:lnTo>
                    <a:pt x="599" y="1114"/>
                  </a:lnTo>
                  <a:lnTo>
                    <a:pt x="615" y="1081"/>
                  </a:lnTo>
                  <a:lnTo>
                    <a:pt x="649" y="1064"/>
                  </a:lnTo>
                  <a:lnTo>
                    <a:pt x="649" y="1031"/>
                  </a:lnTo>
                  <a:lnTo>
                    <a:pt x="649" y="998"/>
                  </a:lnTo>
                  <a:lnTo>
                    <a:pt x="632" y="965"/>
                  </a:lnTo>
                  <a:lnTo>
                    <a:pt x="383" y="665"/>
                  </a:lnTo>
                  <a:lnTo>
                    <a:pt x="632" y="449"/>
                  </a:lnTo>
                  <a:lnTo>
                    <a:pt x="649" y="416"/>
                  </a:lnTo>
                  <a:lnTo>
                    <a:pt x="649" y="383"/>
                  </a:lnTo>
                  <a:lnTo>
                    <a:pt x="649" y="350"/>
                  </a:lnTo>
                  <a:lnTo>
                    <a:pt x="632" y="333"/>
                  </a:lnTo>
                  <a:lnTo>
                    <a:pt x="599" y="300"/>
                  </a:lnTo>
                  <a:lnTo>
                    <a:pt x="532" y="300"/>
                  </a:lnTo>
                  <a:lnTo>
                    <a:pt x="499" y="316"/>
                  </a:lnTo>
                  <a:lnTo>
                    <a:pt x="183" y="649"/>
                  </a:lnTo>
                  <a:lnTo>
                    <a:pt x="183" y="100"/>
                  </a:lnTo>
                  <a:lnTo>
                    <a:pt x="167" y="67"/>
                  </a:lnTo>
                  <a:lnTo>
                    <a:pt x="150" y="34"/>
                  </a:lnTo>
                  <a:lnTo>
                    <a:pt x="117" y="17"/>
                  </a:lnTo>
                  <a:lnTo>
                    <a:pt x="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41"/>
            <p:cNvSpPr/>
            <p:nvPr/>
          </p:nvSpPr>
          <p:spPr>
            <a:xfrm>
              <a:off x="5832350" y="2652825"/>
              <a:ext cx="4200" cy="28275"/>
            </a:xfrm>
            <a:custGeom>
              <a:rect b="b" l="l" r="r" t="t"/>
              <a:pathLst>
                <a:path extrusionOk="0" h="1131" w="168">
                  <a:moveTo>
                    <a:pt x="34" y="1"/>
                  </a:moveTo>
                  <a:lnTo>
                    <a:pt x="18" y="34"/>
                  </a:lnTo>
                  <a:lnTo>
                    <a:pt x="1" y="67"/>
                  </a:lnTo>
                  <a:lnTo>
                    <a:pt x="1" y="100"/>
                  </a:lnTo>
                  <a:lnTo>
                    <a:pt x="1" y="134"/>
                  </a:lnTo>
                  <a:lnTo>
                    <a:pt x="1" y="150"/>
                  </a:lnTo>
                  <a:lnTo>
                    <a:pt x="1" y="183"/>
                  </a:lnTo>
                  <a:lnTo>
                    <a:pt x="34" y="217"/>
                  </a:lnTo>
                  <a:lnTo>
                    <a:pt x="134" y="217"/>
                  </a:lnTo>
                  <a:lnTo>
                    <a:pt x="151" y="183"/>
                  </a:lnTo>
                  <a:lnTo>
                    <a:pt x="167" y="167"/>
                  </a:lnTo>
                  <a:lnTo>
                    <a:pt x="167" y="134"/>
                  </a:lnTo>
                  <a:lnTo>
                    <a:pt x="167" y="100"/>
                  </a:lnTo>
                  <a:lnTo>
                    <a:pt x="167" y="67"/>
                  </a:lnTo>
                  <a:lnTo>
                    <a:pt x="151" y="34"/>
                  </a:lnTo>
                  <a:lnTo>
                    <a:pt x="134" y="17"/>
                  </a:lnTo>
                  <a:lnTo>
                    <a:pt x="101" y="1"/>
                  </a:lnTo>
                  <a:close/>
                  <a:moveTo>
                    <a:pt x="67" y="316"/>
                  </a:moveTo>
                  <a:lnTo>
                    <a:pt x="34" y="333"/>
                  </a:lnTo>
                  <a:lnTo>
                    <a:pt x="18" y="350"/>
                  </a:lnTo>
                  <a:lnTo>
                    <a:pt x="1" y="383"/>
                  </a:lnTo>
                  <a:lnTo>
                    <a:pt x="1" y="416"/>
                  </a:lnTo>
                  <a:lnTo>
                    <a:pt x="1" y="1031"/>
                  </a:lnTo>
                  <a:lnTo>
                    <a:pt x="1" y="1064"/>
                  </a:lnTo>
                  <a:lnTo>
                    <a:pt x="1" y="1098"/>
                  </a:lnTo>
                  <a:lnTo>
                    <a:pt x="34" y="1114"/>
                  </a:lnTo>
                  <a:lnTo>
                    <a:pt x="67" y="1131"/>
                  </a:lnTo>
                  <a:lnTo>
                    <a:pt x="101" y="1131"/>
                  </a:lnTo>
                  <a:lnTo>
                    <a:pt x="134" y="1114"/>
                  </a:lnTo>
                  <a:lnTo>
                    <a:pt x="151" y="1098"/>
                  </a:lnTo>
                  <a:lnTo>
                    <a:pt x="167" y="1064"/>
                  </a:lnTo>
                  <a:lnTo>
                    <a:pt x="167" y="1031"/>
                  </a:lnTo>
                  <a:lnTo>
                    <a:pt x="167" y="416"/>
                  </a:lnTo>
                  <a:lnTo>
                    <a:pt x="167" y="383"/>
                  </a:lnTo>
                  <a:lnTo>
                    <a:pt x="151" y="350"/>
                  </a:lnTo>
                  <a:lnTo>
                    <a:pt x="134" y="333"/>
                  </a:lnTo>
                  <a:lnTo>
                    <a:pt x="101" y="31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41"/>
            <p:cNvSpPr/>
            <p:nvPr/>
          </p:nvSpPr>
          <p:spPr>
            <a:xfrm>
              <a:off x="5843175" y="2661150"/>
              <a:ext cx="19550" cy="27025"/>
            </a:xfrm>
            <a:custGeom>
              <a:rect b="b" l="l" r="r" t="t"/>
              <a:pathLst>
                <a:path extrusionOk="0" h="1081" w="782">
                  <a:moveTo>
                    <a:pt x="399" y="166"/>
                  </a:moveTo>
                  <a:lnTo>
                    <a:pt x="482" y="183"/>
                  </a:lnTo>
                  <a:lnTo>
                    <a:pt x="549" y="233"/>
                  </a:lnTo>
                  <a:lnTo>
                    <a:pt x="582" y="299"/>
                  </a:lnTo>
                  <a:lnTo>
                    <a:pt x="598" y="399"/>
                  </a:lnTo>
                  <a:lnTo>
                    <a:pt x="582" y="482"/>
                  </a:lnTo>
                  <a:lnTo>
                    <a:pt x="549" y="549"/>
                  </a:lnTo>
                  <a:lnTo>
                    <a:pt x="532" y="565"/>
                  </a:lnTo>
                  <a:lnTo>
                    <a:pt x="465" y="598"/>
                  </a:lnTo>
                  <a:lnTo>
                    <a:pt x="382" y="615"/>
                  </a:lnTo>
                  <a:lnTo>
                    <a:pt x="316" y="598"/>
                  </a:lnTo>
                  <a:lnTo>
                    <a:pt x="249" y="549"/>
                  </a:lnTo>
                  <a:lnTo>
                    <a:pt x="200" y="482"/>
                  </a:lnTo>
                  <a:lnTo>
                    <a:pt x="183" y="399"/>
                  </a:lnTo>
                  <a:lnTo>
                    <a:pt x="200" y="299"/>
                  </a:lnTo>
                  <a:lnTo>
                    <a:pt x="249" y="233"/>
                  </a:lnTo>
                  <a:lnTo>
                    <a:pt x="249" y="216"/>
                  </a:lnTo>
                  <a:lnTo>
                    <a:pt x="316" y="183"/>
                  </a:lnTo>
                  <a:lnTo>
                    <a:pt x="399" y="166"/>
                  </a:lnTo>
                  <a:close/>
                  <a:moveTo>
                    <a:pt x="50" y="0"/>
                  </a:moveTo>
                  <a:lnTo>
                    <a:pt x="33" y="17"/>
                  </a:lnTo>
                  <a:lnTo>
                    <a:pt x="17" y="50"/>
                  </a:lnTo>
                  <a:lnTo>
                    <a:pt x="0" y="83"/>
                  </a:lnTo>
                  <a:lnTo>
                    <a:pt x="0" y="399"/>
                  </a:lnTo>
                  <a:lnTo>
                    <a:pt x="0" y="997"/>
                  </a:lnTo>
                  <a:lnTo>
                    <a:pt x="0" y="1014"/>
                  </a:lnTo>
                  <a:lnTo>
                    <a:pt x="17" y="1031"/>
                  </a:lnTo>
                  <a:lnTo>
                    <a:pt x="33" y="1064"/>
                  </a:lnTo>
                  <a:lnTo>
                    <a:pt x="67" y="1080"/>
                  </a:lnTo>
                  <a:lnTo>
                    <a:pt x="133" y="1080"/>
                  </a:lnTo>
                  <a:lnTo>
                    <a:pt x="166" y="1064"/>
                  </a:lnTo>
                  <a:lnTo>
                    <a:pt x="183" y="1031"/>
                  </a:lnTo>
                  <a:lnTo>
                    <a:pt x="183" y="997"/>
                  </a:lnTo>
                  <a:lnTo>
                    <a:pt x="183" y="715"/>
                  </a:lnTo>
                  <a:lnTo>
                    <a:pt x="299" y="765"/>
                  </a:lnTo>
                  <a:lnTo>
                    <a:pt x="399" y="781"/>
                  </a:lnTo>
                  <a:lnTo>
                    <a:pt x="482" y="781"/>
                  </a:lnTo>
                  <a:lnTo>
                    <a:pt x="549" y="748"/>
                  </a:lnTo>
                  <a:lnTo>
                    <a:pt x="615" y="715"/>
                  </a:lnTo>
                  <a:lnTo>
                    <a:pt x="682" y="665"/>
                  </a:lnTo>
                  <a:lnTo>
                    <a:pt x="715" y="615"/>
                  </a:lnTo>
                  <a:lnTo>
                    <a:pt x="765" y="549"/>
                  </a:lnTo>
                  <a:lnTo>
                    <a:pt x="781" y="465"/>
                  </a:lnTo>
                  <a:lnTo>
                    <a:pt x="781" y="399"/>
                  </a:lnTo>
                  <a:lnTo>
                    <a:pt x="781" y="316"/>
                  </a:lnTo>
                  <a:lnTo>
                    <a:pt x="765" y="233"/>
                  </a:lnTo>
                  <a:lnTo>
                    <a:pt x="731" y="166"/>
                  </a:lnTo>
                  <a:lnTo>
                    <a:pt x="682" y="116"/>
                  </a:lnTo>
                  <a:lnTo>
                    <a:pt x="615" y="67"/>
                  </a:lnTo>
                  <a:lnTo>
                    <a:pt x="549" y="33"/>
                  </a:lnTo>
                  <a:lnTo>
                    <a:pt x="482" y="0"/>
                  </a:lnTo>
                  <a:lnTo>
                    <a:pt x="283" y="0"/>
                  </a:lnTo>
                  <a:lnTo>
                    <a:pt x="183" y="50"/>
                  </a:lnTo>
                  <a:lnTo>
                    <a:pt x="166" y="33"/>
                  </a:lnTo>
                  <a:lnTo>
                    <a:pt x="150" y="17"/>
                  </a:lnTo>
                  <a:lnTo>
                    <a:pt x="1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41"/>
            <p:cNvSpPr/>
            <p:nvPr/>
          </p:nvSpPr>
          <p:spPr>
            <a:xfrm>
              <a:off x="5879325" y="2653250"/>
              <a:ext cx="10825" cy="27450"/>
            </a:xfrm>
            <a:custGeom>
              <a:rect b="b" l="l" r="r" t="t"/>
              <a:pathLst>
                <a:path extrusionOk="0" h="1098" w="433">
                  <a:moveTo>
                    <a:pt x="183" y="0"/>
                  </a:moveTo>
                  <a:lnTo>
                    <a:pt x="166" y="17"/>
                  </a:lnTo>
                  <a:lnTo>
                    <a:pt x="150" y="50"/>
                  </a:lnTo>
                  <a:lnTo>
                    <a:pt x="133" y="83"/>
                  </a:lnTo>
                  <a:lnTo>
                    <a:pt x="133" y="316"/>
                  </a:lnTo>
                  <a:lnTo>
                    <a:pt x="50" y="316"/>
                  </a:lnTo>
                  <a:lnTo>
                    <a:pt x="33" y="333"/>
                  </a:lnTo>
                  <a:lnTo>
                    <a:pt x="17" y="366"/>
                  </a:lnTo>
                  <a:lnTo>
                    <a:pt x="0" y="399"/>
                  </a:lnTo>
                  <a:lnTo>
                    <a:pt x="17" y="432"/>
                  </a:lnTo>
                  <a:lnTo>
                    <a:pt x="33" y="449"/>
                  </a:lnTo>
                  <a:lnTo>
                    <a:pt x="50" y="482"/>
                  </a:lnTo>
                  <a:lnTo>
                    <a:pt x="133" y="482"/>
                  </a:lnTo>
                  <a:lnTo>
                    <a:pt x="133" y="931"/>
                  </a:lnTo>
                  <a:lnTo>
                    <a:pt x="150" y="998"/>
                  </a:lnTo>
                  <a:lnTo>
                    <a:pt x="183" y="1047"/>
                  </a:lnTo>
                  <a:lnTo>
                    <a:pt x="249" y="1081"/>
                  </a:lnTo>
                  <a:lnTo>
                    <a:pt x="316" y="1097"/>
                  </a:lnTo>
                  <a:lnTo>
                    <a:pt x="349" y="1097"/>
                  </a:lnTo>
                  <a:lnTo>
                    <a:pt x="366" y="1081"/>
                  </a:lnTo>
                  <a:lnTo>
                    <a:pt x="399" y="1047"/>
                  </a:lnTo>
                  <a:lnTo>
                    <a:pt x="399" y="1014"/>
                  </a:lnTo>
                  <a:lnTo>
                    <a:pt x="399" y="981"/>
                  </a:lnTo>
                  <a:lnTo>
                    <a:pt x="382" y="948"/>
                  </a:lnTo>
                  <a:lnTo>
                    <a:pt x="349" y="931"/>
                  </a:lnTo>
                  <a:lnTo>
                    <a:pt x="316" y="931"/>
                  </a:lnTo>
                  <a:lnTo>
                    <a:pt x="316" y="482"/>
                  </a:lnTo>
                  <a:lnTo>
                    <a:pt x="382" y="482"/>
                  </a:lnTo>
                  <a:lnTo>
                    <a:pt x="416" y="449"/>
                  </a:lnTo>
                  <a:lnTo>
                    <a:pt x="432" y="432"/>
                  </a:lnTo>
                  <a:lnTo>
                    <a:pt x="432" y="399"/>
                  </a:lnTo>
                  <a:lnTo>
                    <a:pt x="432" y="366"/>
                  </a:lnTo>
                  <a:lnTo>
                    <a:pt x="416" y="333"/>
                  </a:lnTo>
                  <a:lnTo>
                    <a:pt x="382" y="316"/>
                  </a:lnTo>
                  <a:lnTo>
                    <a:pt x="316" y="316"/>
                  </a:lnTo>
                  <a:lnTo>
                    <a:pt x="316" y="83"/>
                  </a:lnTo>
                  <a:lnTo>
                    <a:pt x="299" y="50"/>
                  </a:lnTo>
                  <a:lnTo>
                    <a:pt x="283" y="17"/>
                  </a:lnTo>
                  <a:lnTo>
                    <a:pt x="2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41"/>
            <p:cNvSpPr/>
            <p:nvPr/>
          </p:nvSpPr>
          <p:spPr>
            <a:xfrm>
              <a:off x="5896775" y="2653250"/>
              <a:ext cx="17475" cy="27450"/>
            </a:xfrm>
            <a:custGeom>
              <a:rect b="b" l="l" r="r" t="t"/>
              <a:pathLst>
                <a:path extrusionOk="0" h="1098" w="699">
                  <a:moveTo>
                    <a:pt x="67" y="0"/>
                  </a:moveTo>
                  <a:lnTo>
                    <a:pt x="33" y="17"/>
                  </a:lnTo>
                  <a:lnTo>
                    <a:pt x="17" y="50"/>
                  </a:lnTo>
                  <a:lnTo>
                    <a:pt x="0" y="83"/>
                  </a:lnTo>
                  <a:lnTo>
                    <a:pt x="0" y="1014"/>
                  </a:lnTo>
                  <a:lnTo>
                    <a:pt x="0" y="1031"/>
                  </a:lnTo>
                  <a:lnTo>
                    <a:pt x="33" y="1081"/>
                  </a:lnTo>
                  <a:lnTo>
                    <a:pt x="83" y="1097"/>
                  </a:lnTo>
                  <a:lnTo>
                    <a:pt x="117" y="1097"/>
                  </a:lnTo>
                  <a:lnTo>
                    <a:pt x="150" y="1081"/>
                  </a:lnTo>
                  <a:lnTo>
                    <a:pt x="166" y="1047"/>
                  </a:lnTo>
                  <a:lnTo>
                    <a:pt x="183" y="1014"/>
                  </a:lnTo>
                  <a:lnTo>
                    <a:pt x="183" y="648"/>
                  </a:lnTo>
                  <a:lnTo>
                    <a:pt x="200" y="599"/>
                  </a:lnTo>
                  <a:lnTo>
                    <a:pt x="233" y="549"/>
                  </a:lnTo>
                  <a:lnTo>
                    <a:pt x="266" y="516"/>
                  </a:lnTo>
                  <a:lnTo>
                    <a:pt x="333" y="499"/>
                  </a:lnTo>
                  <a:lnTo>
                    <a:pt x="399" y="516"/>
                  </a:lnTo>
                  <a:lnTo>
                    <a:pt x="449" y="532"/>
                  </a:lnTo>
                  <a:lnTo>
                    <a:pt x="499" y="582"/>
                  </a:lnTo>
                  <a:lnTo>
                    <a:pt x="515" y="648"/>
                  </a:lnTo>
                  <a:lnTo>
                    <a:pt x="515" y="1014"/>
                  </a:lnTo>
                  <a:lnTo>
                    <a:pt x="549" y="1064"/>
                  </a:lnTo>
                  <a:lnTo>
                    <a:pt x="599" y="1081"/>
                  </a:lnTo>
                  <a:lnTo>
                    <a:pt x="665" y="1081"/>
                  </a:lnTo>
                  <a:lnTo>
                    <a:pt x="682" y="1047"/>
                  </a:lnTo>
                  <a:lnTo>
                    <a:pt x="698" y="1014"/>
                  </a:lnTo>
                  <a:lnTo>
                    <a:pt x="698" y="648"/>
                  </a:lnTo>
                  <a:lnTo>
                    <a:pt x="682" y="582"/>
                  </a:lnTo>
                  <a:lnTo>
                    <a:pt x="665" y="516"/>
                  </a:lnTo>
                  <a:lnTo>
                    <a:pt x="632" y="466"/>
                  </a:lnTo>
                  <a:lnTo>
                    <a:pt x="599" y="416"/>
                  </a:lnTo>
                  <a:lnTo>
                    <a:pt x="549" y="366"/>
                  </a:lnTo>
                  <a:lnTo>
                    <a:pt x="482" y="333"/>
                  </a:lnTo>
                  <a:lnTo>
                    <a:pt x="416" y="316"/>
                  </a:lnTo>
                  <a:lnTo>
                    <a:pt x="266" y="316"/>
                  </a:lnTo>
                  <a:lnTo>
                    <a:pt x="183" y="349"/>
                  </a:lnTo>
                  <a:lnTo>
                    <a:pt x="183" y="83"/>
                  </a:lnTo>
                  <a:lnTo>
                    <a:pt x="150" y="34"/>
                  </a:lnTo>
                  <a:lnTo>
                    <a:pt x="1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41"/>
            <p:cNvSpPr/>
            <p:nvPr/>
          </p:nvSpPr>
          <p:spPr>
            <a:xfrm>
              <a:off x="5919200" y="2661150"/>
              <a:ext cx="19550" cy="19550"/>
            </a:xfrm>
            <a:custGeom>
              <a:rect b="b" l="l" r="r" t="t"/>
              <a:pathLst>
                <a:path extrusionOk="0" h="782" w="782">
                  <a:moveTo>
                    <a:pt x="416" y="150"/>
                  </a:moveTo>
                  <a:lnTo>
                    <a:pt x="483" y="166"/>
                  </a:lnTo>
                  <a:lnTo>
                    <a:pt x="549" y="200"/>
                  </a:lnTo>
                  <a:lnTo>
                    <a:pt x="599" y="249"/>
                  </a:lnTo>
                  <a:lnTo>
                    <a:pt x="632" y="316"/>
                  </a:lnTo>
                  <a:lnTo>
                    <a:pt x="184" y="316"/>
                  </a:lnTo>
                  <a:lnTo>
                    <a:pt x="217" y="249"/>
                  </a:lnTo>
                  <a:lnTo>
                    <a:pt x="267" y="183"/>
                  </a:lnTo>
                  <a:lnTo>
                    <a:pt x="333" y="150"/>
                  </a:lnTo>
                  <a:close/>
                  <a:moveTo>
                    <a:pt x="317" y="0"/>
                  </a:moveTo>
                  <a:lnTo>
                    <a:pt x="250" y="33"/>
                  </a:lnTo>
                  <a:lnTo>
                    <a:pt x="184" y="67"/>
                  </a:lnTo>
                  <a:lnTo>
                    <a:pt x="117" y="116"/>
                  </a:lnTo>
                  <a:lnTo>
                    <a:pt x="67" y="166"/>
                  </a:lnTo>
                  <a:lnTo>
                    <a:pt x="34" y="233"/>
                  </a:lnTo>
                  <a:lnTo>
                    <a:pt x="17" y="316"/>
                  </a:lnTo>
                  <a:lnTo>
                    <a:pt x="1" y="382"/>
                  </a:lnTo>
                  <a:lnTo>
                    <a:pt x="17" y="465"/>
                  </a:lnTo>
                  <a:lnTo>
                    <a:pt x="34" y="532"/>
                  </a:lnTo>
                  <a:lnTo>
                    <a:pt x="67" y="598"/>
                  </a:lnTo>
                  <a:lnTo>
                    <a:pt x="117" y="665"/>
                  </a:lnTo>
                  <a:lnTo>
                    <a:pt x="184" y="715"/>
                  </a:lnTo>
                  <a:lnTo>
                    <a:pt x="250" y="748"/>
                  </a:lnTo>
                  <a:lnTo>
                    <a:pt x="317" y="765"/>
                  </a:lnTo>
                  <a:lnTo>
                    <a:pt x="383" y="781"/>
                  </a:lnTo>
                  <a:lnTo>
                    <a:pt x="466" y="781"/>
                  </a:lnTo>
                  <a:lnTo>
                    <a:pt x="549" y="765"/>
                  </a:lnTo>
                  <a:lnTo>
                    <a:pt x="616" y="731"/>
                  </a:lnTo>
                  <a:lnTo>
                    <a:pt x="682" y="682"/>
                  </a:lnTo>
                  <a:lnTo>
                    <a:pt x="699" y="648"/>
                  </a:lnTo>
                  <a:lnTo>
                    <a:pt x="699" y="632"/>
                  </a:lnTo>
                  <a:lnTo>
                    <a:pt x="699" y="598"/>
                  </a:lnTo>
                  <a:lnTo>
                    <a:pt x="682" y="565"/>
                  </a:lnTo>
                  <a:lnTo>
                    <a:pt x="649" y="549"/>
                  </a:lnTo>
                  <a:lnTo>
                    <a:pt x="582" y="549"/>
                  </a:lnTo>
                  <a:lnTo>
                    <a:pt x="549" y="565"/>
                  </a:lnTo>
                  <a:lnTo>
                    <a:pt x="483" y="615"/>
                  </a:lnTo>
                  <a:lnTo>
                    <a:pt x="383" y="615"/>
                  </a:lnTo>
                  <a:lnTo>
                    <a:pt x="317" y="598"/>
                  </a:lnTo>
                  <a:lnTo>
                    <a:pt x="233" y="549"/>
                  </a:lnTo>
                  <a:lnTo>
                    <a:pt x="200" y="499"/>
                  </a:lnTo>
                  <a:lnTo>
                    <a:pt x="184" y="432"/>
                  </a:lnTo>
                  <a:lnTo>
                    <a:pt x="732" y="432"/>
                  </a:lnTo>
                  <a:lnTo>
                    <a:pt x="749" y="416"/>
                  </a:lnTo>
                  <a:lnTo>
                    <a:pt x="765" y="399"/>
                  </a:lnTo>
                  <a:lnTo>
                    <a:pt x="782" y="366"/>
                  </a:lnTo>
                  <a:lnTo>
                    <a:pt x="765" y="283"/>
                  </a:lnTo>
                  <a:lnTo>
                    <a:pt x="749" y="216"/>
                  </a:lnTo>
                  <a:lnTo>
                    <a:pt x="715" y="150"/>
                  </a:lnTo>
                  <a:lnTo>
                    <a:pt x="666" y="100"/>
                  </a:lnTo>
                  <a:lnTo>
                    <a:pt x="599" y="50"/>
                  </a:lnTo>
                  <a:lnTo>
                    <a:pt x="549" y="17"/>
                  </a:lnTo>
                  <a:lnTo>
                    <a:pt x="4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41"/>
            <p:cNvSpPr/>
            <p:nvPr/>
          </p:nvSpPr>
          <p:spPr>
            <a:xfrm>
              <a:off x="5954950" y="2653250"/>
              <a:ext cx="10825" cy="27450"/>
            </a:xfrm>
            <a:custGeom>
              <a:rect b="b" l="l" r="r" t="t"/>
              <a:pathLst>
                <a:path extrusionOk="0" h="1098" w="433">
                  <a:moveTo>
                    <a:pt x="183" y="0"/>
                  </a:moveTo>
                  <a:lnTo>
                    <a:pt x="150" y="17"/>
                  </a:lnTo>
                  <a:lnTo>
                    <a:pt x="133" y="50"/>
                  </a:lnTo>
                  <a:lnTo>
                    <a:pt x="133" y="83"/>
                  </a:lnTo>
                  <a:lnTo>
                    <a:pt x="133" y="316"/>
                  </a:lnTo>
                  <a:lnTo>
                    <a:pt x="50" y="316"/>
                  </a:lnTo>
                  <a:lnTo>
                    <a:pt x="17" y="333"/>
                  </a:lnTo>
                  <a:lnTo>
                    <a:pt x="0" y="366"/>
                  </a:lnTo>
                  <a:lnTo>
                    <a:pt x="0" y="399"/>
                  </a:lnTo>
                  <a:lnTo>
                    <a:pt x="0" y="432"/>
                  </a:lnTo>
                  <a:lnTo>
                    <a:pt x="17" y="449"/>
                  </a:lnTo>
                  <a:lnTo>
                    <a:pt x="50" y="482"/>
                  </a:lnTo>
                  <a:lnTo>
                    <a:pt x="133" y="482"/>
                  </a:lnTo>
                  <a:lnTo>
                    <a:pt x="133" y="931"/>
                  </a:lnTo>
                  <a:lnTo>
                    <a:pt x="150" y="998"/>
                  </a:lnTo>
                  <a:lnTo>
                    <a:pt x="183" y="1047"/>
                  </a:lnTo>
                  <a:lnTo>
                    <a:pt x="233" y="1081"/>
                  </a:lnTo>
                  <a:lnTo>
                    <a:pt x="299" y="1097"/>
                  </a:lnTo>
                  <a:lnTo>
                    <a:pt x="349" y="1097"/>
                  </a:lnTo>
                  <a:lnTo>
                    <a:pt x="366" y="1081"/>
                  </a:lnTo>
                  <a:lnTo>
                    <a:pt x="382" y="1047"/>
                  </a:lnTo>
                  <a:lnTo>
                    <a:pt x="399" y="1014"/>
                  </a:lnTo>
                  <a:lnTo>
                    <a:pt x="382" y="981"/>
                  </a:lnTo>
                  <a:lnTo>
                    <a:pt x="366" y="948"/>
                  </a:lnTo>
                  <a:lnTo>
                    <a:pt x="333" y="931"/>
                  </a:lnTo>
                  <a:lnTo>
                    <a:pt x="299" y="931"/>
                  </a:lnTo>
                  <a:lnTo>
                    <a:pt x="299" y="482"/>
                  </a:lnTo>
                  <a:lnTo>
                    <a:pt x="382" y="482"/>
                  </a:lnTo>
                  <a:lnTo>
                    <a:pt x="399" y="449"/>
                  </a:lnTo>
                  <a:lnTo>
                    <a:pt x="432" y="432"/>
                  </a:lnTo>
                  <a:lnTo>
                    <a:pt x="432" y="399"/>
                  </a:lnTo>
                  <a:lnTo>
                    <a:pt x="432" y="366"/>
                  </a:lnTo>
                  <a:lnTo>
                    <a:pt x="399" y="333"/>
                  </a:lnTo>
                  <a:lnTo>
                    <a:pt x="382" y="316"/>
                  </a:lnTo>
                  <a:lnTo>
                    <a:pt x="299" y="316"/>
                  </a:lnTo>
                  <a:lnTo>
                    <a:pt x="299" y="83"/>
                  </a:lnTo>
                  <a:lnTo>
                    <a:pt x="299" y="50"/>
                  </a:lnTo>
                  <a:lnTo>
                    <a:pt x="283" y="17"/>
                  </a:lnTo>
                  <a:lnTo>
                    <a:pt x="2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41"/>
            <p:cNvSpPr/>
            <p:nvPr/>
          </p:nvSpPr>
          <p:spPr>
            <a:xfrm>
              <a:off x="5971150" y="2661150"/>
              <a:ext cx="19125" cy="19950"/>
            </a:xfrm>
            <a:custGeom>
              <a:rect b="b" l="l" r="r" t="t"/>
              <a:pathLst>
                <a:path extrusionOk="0" h="798" w="765">
                  <a:moveTo>
                    <a:pt x="383" y="166"/>
                  </a:moveTo>
                  <a:lnTo>
                    <a:pt x="466" y="183"/>
                  </a:lnTo>
                  <a:lnTo>
                    <a:pt x="532" y="233"/>
                  </a:lnTo>
                  <a:lnTo>
                    <a:pt x="582" y="299"/>
                  </a:lnTo>
                  <a:lnTo>
                    <a:pt x="599" y="399"/>
                  </a:lnTo>
                  <a:lnTo>
                    <a:pt x="582" y="482"/>
                  </a:lnTo>
                  <a:lnTo>
                    <a:pt x="532" y="565"/>
                  </a:lnTo>
                  <a:lnTo>
                    <a:pt x="466" y="598"/>
                  </a:lnTo>
                  <a:lnTo>
                    <a:pt x="383" y="615"/>
                  </a:lnTo>
                  <a:lnTo>
                    <a:pt x="300" y="598"/>
                  </a:lnTo>
                  <a:lnTo>
                    <a:pt x="233" y="565"/>
                  </a:lnTo>
                  <a:lnTo>
                    <a:pt x="183" y="482"/>
                  </a:lnTo>
                  <a:lnTo>
                    <a:pt x="183" y="399"/>
                  </a:lnTo>
                  <a:lnTo>
                    <a:pt x="183" y="299"/>
                  </a:lnTo>
                  <a:lnTo>
                    <a:pt x="233" y="233"/>
                  </a:lnTo>
                  <a:lnTo>
                    <a:pt x="300" y="183"/>
                  </a:lnTo>
                  <a:lnTo>
                    <a:pt x="383" y="166"/>
                  </a:lnTo>
                  <a:close/>
                  <a:moveTo>
                    <a:pt x="316" y="0"/>
                  </a:moveTo>
                  <a:lnTo>
                    <a:pt x="233" y="17"/>
                  </a:lnTo>
                  <a:lnTo>
                    <a:pt x="167" y="67"/>
                  </a:lnTo>
                  <a:lnTo>
                    <a:pt x="117" y="116"/>
                  </a:lnTo>
                  <a:lnTo>
                    <a:pt x="67" y="166"/>
                  </a:lnTo>
                  <a:lnTo>
                    <a:pt x="34" y="249"/>
                  </a:lnTo>
                  <a:lnTo>
                    <a:pt x="17" y="316"/>
                  </a:lnTo>
                  <a:lnTo>
                    <a:pt x="0" y="399"/>
                  </a:lnTo>
                  <a:lnTo>
                    <a:pt x="17" y="465"/>
                  </a:lnTo>
                  <a:lnTo>
                    <a:pt x="34" y="549"/>
                  </a:lnTo>
                  <a:lnTo>
                    <a:pt x="67" y="615"/>
                  </a:lnTo>
                  <a:lnTo>
                    <a:pt x="117" y="665"/>
                  </a:lnTo>
                  <a:lnTo>
                    <a:pt x="167" y="715"/>
                  </a:lnTo>
                  <a:lnTo>
                    <a:pt x="233" y="765"/>
                  </a:lnTo>
                  <a:lnTo>
                    <a:pt x="316" y="781"/>
                  </a:lnTo>
                  <a:lnTo>
                    <a:pt x="383" y="798"/>
                  </a:lnTo>
                  <a:lnTo>
                    <a:pt x="466" y="781"/>
                  </a:lnTo>
                  <a:lnTo>
                    <a:pt x="532" y="765"/>
                  </a:lnTo>
                  <a:lnTo>
                    <a:pt x="599" y="715"/>
                  </a:lnTo>
                  <a:lnTo>
                    <a:pt x="649" y="665"/>
                  </a:lnTo>
                  <a:lnTo>
                    <a:pt x="698" y="615"/>
                  </a:lnTo>
                  <a:lnTo>
                    <a:pt x="732" y="549"/>
                  </a:lnTo>
                  <a:lnTo>
                    <a:pt x="748" y="465"/>
                  </a:lnTo>
                  <a:lnTo>
                    <a:pt x="765" y="399"/>
                  </a:lnTo>
                  <a:lnTo>
                    <a:pt x="748" y="316"/>
                  </a:lnTo>
                  <a:lnTo>
                    <a:pt x="732" y="233"/>
                  </a:lnTo>
                  <a:lnTo>
                    <a:pt x="698" y="166"/>
                  </a:lnTo>
                  <a:lnTo>
                    <a:pt x="649" y="116"/>
                  </a:lnTo>
                  <a:lnTo>
                    <a:pt x="599" y="67"/>
                  </a:lnTo>
                  <a:lnTo>
                    <a:pt x="532" y="17"/>
                  </a:lnTo>
                  <a:lnTo>
                    <a:pt x="4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41"/>
            <p:cNvSpPr/>
            <p:nvPr/>
          </p:nvSpPr>
          <p:spPr>
            <a:xfrm>
              <a:off x="5996075" y="2661150"/>
              <a:ext cx="16650" cy="19550"/>
            </a:xfrm>
            <a:custGeom>
              <a:rect b="b" l="l" r="r" t="t"/>
              <a:pathLst>
                <a:path extrusionOk="0" h="782" w="666">
                  <a:moveTo>
                    <a:pt x="50" y="0"/>
                  </a:moveTo>
                  <a:lnTo>
                    <a:pt x="17" y="17"/>
                  </a:lnTo>
                  <a:lnTo>
                    <a:pt x="1" y="50"/>
                  </a:lnTo>
                  <a:lnTo>
                    <a:pt x="1" y="83"/>
                  </a:lnTo>
                  <a:lnTo>
                    <a:pt x="1" y="449"/>
                  </a:lnTo>
                  <a:lnTo>
                    <a:pt x="1" y="515"/>
                  </a:lnTo>
                  <a:lnTo>
                    <a:pt x="17" y="582"/>
                  </a:lnTo>
                  <a:lnTo>
                    <a:pt x="50" y="632"/>
                  </a:lnTo>
                  <a:lnTo>
                    <a:pt x="84" y="682"/>
                  </a:lnTo>
                  <a:lnTo>
                    <a:pt x="134" y="731"/>
                  </a:lnTo>
                  <a:lnTo>
                    <a:pt x="200" y="765"/>
                  </a:lnTo>
                  <a:lnTo>
                    <a:pt x="250" y="781"/>
                  </a:lnTo>
                  <a:lnTo>
                    <a:pt x="383" y="781"/>
                  </a:lnTo>
                  <a:lnTo>
                    <a:pt x="449" y="765"/>
                  </a:lnTo>
                  <a:lnTo>
                    <a:pt x="516" y="731"/>
                  </a:lnTo>
                  <a:lnTo>
                    <a:pt x="549" y="698"/>
                  </a:lnTo>
                  <a:lnTo>
                    <a:pt x="599" y="648"/>
                  </a:lnTo>
                  <a:lnTo>
                    <a:pt x="632" y="582"/>
                  </a:lnTo>
                  <a:lnTo>
                    <a:pt x="649" y="532"/>
                  </a:lnTo>
                  <a:lnTo>
                    <a:pt x="665" y="465"/>
                  </a:lnTo>
                  <a:lnTo>
                    <a:pt x="665" y="83"/>
                  </a:lnTo>
                  <a:lnTo>
                    <a:pt x="649" y="50"/>
                  </a:lnTo>
                  <a:lnTo>
                    <a:pt x="632" y="17"/>
                  </a:lnTo>
                  <a:lnTo>
                    <a:pt x="599" y="0"/>
                  </a:lnTo>
                  <a:lnTo>
                    <a:pt x="549" y="0"/>
                  </a:lnTo>
                  <a:lnTo>
                    <a:pt x="516" y="17"/>
                  </a:lnTo>
                  <a:lnTo>
                    <a:pt x="499" y="50"/>
                  </a:lnTo>
                  <a:lnTo>
                    <a:pt x="483" y="83"/>
                  </a:lnTo>
                  <a:lnTo>
                    <a:pt x="483" y="465"/>
                  </a:lnTo>
                  <a:lnTo>
                    <a:pt x="483" y="515"/>
                  </a:lnTo>
                  <a:lnTo>
                    <a:pt x="433" y="582"/>
                  </a:lnTo>
                  <a:lnTo>
                    <a:pt x="383" y="615"/>
                  </a:lnTo>
                  <a:lnTo>
                    <a:pt x="267" y="615"/>
                  </a:lnTo>
                  <a:lnTo>
                    <a:pt x="217" y="582"/>
                  </a:lnTo>
                  <a:lnTo>
                    <a:pt x="167" y="515"/>
                  </a:lnTo>
                  <a:lnTo>
                    <a:pt x="167" y="465"/>
                  </a:lnTo>
                  <a:lnTo>
                    <a:pt x="167" y="83"/>
                  </a:lnTo>
                  <a:lnTo>
                    <a:pt x="150" y="50"/>
                  </a:lnTo>
                  <a:lnTo>
                    <a:pt x="134" y="17"/>
                  </a:lnTo>
                  <a:lnTo>
                    <a:pt x="1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41"/>
            <p:cNvSpPr/>
            <p:nvPr/>
          </p:nvSpPr>
          <p:spPr>
            <a:xfrm>
              <a:off x="6020600" y="2661150"/>
              <a:ext cx="12475" cy="19550"/>
            </a:xfrm>
            <a:custGeom>
              <a:rect b="b" l="l" r="r" t="t"/>
              <a:pathLst>
                <a:path extrusionOk="0" h="782" w="499">
                  <a:moveTo>
                    <a:pt x="50" y="0"/>
                  </a:moveTo>
                  <a:lnTo>
                    <a:pt x="34" y="17"/>
                  </a:lnTo>
                  <a:lnTo>
                    <a:pt x="0" y="50"/>
                  </a:lnTo>
                  <a:lnTo>
                    <a:pt x="0" y="83"/>
                  </a:lnTo>
                  <a:lnTo>
                    <a:pt x="0" y="698"/>
                  </a:lnTo>
                  <a:lnTo>
                    <a:pt x="0" y="731"/>
                  </a:lnTo>
                  <a:lnTo>
                    <a:pt x="34" y="765"/>
                  </a:lnTo>
                  <a:lnTo>
                    <a:pt x="50" y="781"/>
                  </a:lnTo>
                  <a:lnTo>
                    <a:pt x="117" y="781"/>
                  </a:lnTo>
                  <a:lnTo>
                    <a:pt x="150" y="765"/>
                  </a:lnTo>
                  <a:lnTo>
                    <a:pt x="166" y="731"/>
                  </a:lnTo>
                  <a:lnTo>
                    <a:pt x="166" y="698"/>
                  </a:lnTo>
                  <a:lnTo>
                    <a:pt x="166" y="399"/>
                  </a:lnTo>
                  <a:lnTo>
                    <a:pt x="200" y="332"/>
                  </a:lnTo>
                  <a:lnTo>
                    <a:pt x="233" y="266"/>
                  </a:lnTo>
                  <a:lnTo>
                    <a:pt x="266" y="216"/>
                  </a:lnTo>
                  <a:lnTo>
                    <a:pt x="316" y="183"/>
                  </a:lnTo>
                  <a:lnTo>
                    <a:pt x="349" y="166"/>
                  </a:lnTo>
                  <a:lnTo>
                    <a:pt x="399" y="166"/>
                  </a:lnTo>
                  <a:lnTo>
                    <a:pt x="432" y="150"/>
                  </a:lnTo>
                  <a:lnTo>
                    <a:pt x="466" y="133"/>
                  </a:lnTo>
                  <a:lnTo>
                    <a:pt x="482" y="116"/>
                  </a:lnTo>
                  <a:lnTo>
                    <a:pt x="499" y="83"/>
                  </a:lnTo>
                  <a:lnTo>
                    <a:pt x="499" y="67"/>
                  </a:lnTo>
                  <a:lnTo>
                    <a:pt x="482" y="50"/>
                  </a:lnTo>
                  <a:lnTo>
                    <a:pt x="466" y="17"/>
                  </a:lnTo>
                  <a:lnTo>
                    <a:pt x="432" y="0"/>
                  </a:lnTo>
                  <a:lnTo>
                    <a:pt x="399" y="0"/>
                  </a:lnTo>
                  <a:lnTo>
                    <a:pt x="299" y="17"/>
                  </a:lnTo>
                  <a:lnTo>
                    <a:pt x="200" y="50"/>
                  </a:lnTo>
                  <a:lnTo>
                    <a:pt x="166" y="83"/>
                  </a:lnTo>
                  <a:lnTo>
                    <a:pt x="166" y="50"/>
                  </a:lnTo>
                  <a:lnTo>
                    <a:pt x="150" y="17"/>
                  </a:lnTo>
                  <a:lnTo>
                    <a:pt x="1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41"/>
            <p:cNvSpPr/>
            <p:nvPr/>
          </p:nvSpPr>
          <p:spPr>
            <a:xfrm>
              <a:off x="3972050" y="2786200"/>
              <a:ext cx="264700" cy="695625"/>
            </a:xfrm>
            <a:custGeom>
              <a:rect b="b" l="l" r="r" t="t"/>
              <a:pathLst>
                <a:path extrusionOk="0" h="27825" w="10588">
                  <a:moveTo>
                    <a:pt x="2643" y="1"/>
                  </a:moveTo>
                  <a:lnTo>
                    <a:pt x="2377" y="34"/>
                  </a:lnTo>
                  <a:lnTo>
                    <a:pt x="2244" y="67"/>
                  </a:lnTo>
                  <a:lnTo>
                    <a:pt x="2128" y="101"/>
                  </a:lnTo>
                  <a:lnTo>
                    <a:pt x="1995" y="167"/>
                  </a:lnTo>
                  <a:lnTo>
                    <a:pt x="1862" y="217"/>
                  </a:lnTo>
                  <a:lnTo>
                    <a:pt x="1729" y="300"/>
                  </a:lnTo>
                  <a:lnTo>
                    <a:pt x="1612" y="383"/>
                  </a:lnTo>
                  <a:lnTo>
                    <a:pt x="1480" y="483"/>
                  </a:lnTo>
                  <a:lnTo>
                    <a:pt x="1363" y="599"/>
                  </a:lnTo>
                  <a:lnTo>
                    <a:pt x="1147" y="849"/>
                  </a:lnTo>
                  <a:lnTo>
                    <a:pt x="948" y="1098"/>
                  </a:lnTo>
                  <a:lnTo>
                    <a:pt x="781" y="1381"/>
                  </a:lnTo>
                  <a:lnTo>
                    <a:pt x="615" y="1663"/>
                  </a:lnTo>
                  <a:lnTo>
                    <a:pt x="482" y="1962"/>
                  </a:lnTo>
                  <a:lnTo>
                    <a:pt x="383" y="2278"/>
                  </a:lnTo>
                  <a:lnTo>
                    <a:pt x="283" y="2610"/>
                  </a:lnTo>
                  <a:lnTo>
                    <a:pt x="200" y="2943"/>
                  </a:lnTo>
                  <a:lnTo>
                    <a:pt x="133" y="3275"/>
                  </a:lnTo>
                  <a:lnTo>
                    <a:pt x="83" y="3608"/>
                  </a:lnTo>
                  <a:lnTo>
                    <a:pt x="50" y="3940"/>
                  </a:lnTo>
                  <a:lnTo>
                    <a:pt x="17" y="4289"/>
                  </a:lnTo>
                  <a:lnTo>
                    <a:pt x="0" y="4937"/>
                  </a:lnTo>
                  <a:lnTo>
                    <a:pt x="0" y="5569"/>
                  </a:lnTo>
                  <a:lnTo>
                    <a:pt x="33" y="5968"/>
                  </a:lnTo>
                  <a:lnTo>
                    <a:pt x="67" y="6350"/>
                  </a:lnTo>
                  <a:lnTo>
                    <a:pt x="117" y="6733"/>
                  </a:lnTo>
                  <a:lnTo>
                    <a:pt x="183" y="7115"/>
                  </a:lnTo>
                  <a:lnTo>
                    <a:pt x="266" y="7480"/>
                  </a:lnTo>
                  <a:lnTo>
                    <a:pt x="366" y="7863"/>
                  </a:lnTo>
                  <a:lnTo>
                    <a:pt x="466" y="8228"/>
                  </a:lnTo>
                  <a:lnTo>
                    <a:pt x="582" y="8577"/>
                  </a:lnTo>
                  <a:lnTo>
                    <a:pt x="715" y="8943"/>
                  </a:lnTo>
                  <a:lnTo>
                    <a:pt x="865" y="9292"/>
                  </a:lnTo>
                  <a:lnTo>
                    <a:pt x="1014" y="9641"/>
                  </a:lnTo>
                  <a:lnTo>
                    <a:pt x="1180" y="9990"/>
                  </a:lnTo>
                  <a:lnTo>
                    <a:pt x="1529" y="10688"/>
                  </a:lnTo>
                  <a:lnTo>
                    <a:pt x="1912" y="11370"/>
                  </a:lnTo>
                  <a:lnTo>
                    <a:pt x="2294" y="12001"/>
                  </a:lnTo>
                  <a:lnTo>
                    <a:pt x="2676" y="12633"/>
                  </a:lnTo>
                  <a:lnTo>
                    <a:pt x="3075" y="13265"/>
                  </a:lnTo>
                  <a:lnTo>
                    <a:pt x="3457" y="13913"/>
                  </a:lnTo>
                  <a:lnTo>
                    <a:pt x="3823" y="14544"/>
                  </a:lnTo>
                  <a:lnTo>
                    <a:pt x="4156" y="15209"/>
                  </a:lnTo>
                  <a:lnTo>
                    <a:pt x="4322" y="15542"/>
                  </a:lnTo>
                  <a:lnTo>
                    <a:pt x="4471" y="15891"/>
                  </a:lnTo>
                  <a:lnTo>
                    <a:pt x="4604" y="16223"/>
                  </a:lnTo>
                  <a:lnTo>
                    <a:pt x="4737" y="16572"/>
                  </a:lnTo>
                  <a:lnTo>
                    <a:pt x="4870" y="16988"/>
                  </a:lnTo>
                  <a:lnTo>
                    <a:pt x="4970" y="17403"/>
                  </a:lnTo>
                  <a:lnTo>
                    <a:pt x="5036" y="17819"/>
                  </a:lnTo>
                  <a:lnTo>
                    <a:pt x="5086" y="18234"/>
                  </a:lnTo>
                  <a:lnTo>
                    <a:pt x="5136" y="18650"/>
                  </a:lnTo>
                  <a:lnTo>
                    <a:pt x="5153" y="19065"/>
                  </a:lnTo>
                  <a:lnTo>
                    <a:pt x="5186" y="19913"/>
                  </a:lnTo>
                  <a:lnTo>
                    <a:pt x="5203" y="20744"/>
                  </a:lnTo>
                  <a:lnTo>
                    <a:pt x="5219" y="21176"/>
                  </a:lnTo>
                  <a:lnTo>
                    <a:pt x="5253" y="21592"/>
                  </a:lnTo>
                  <a:lnTo>
                    <a:pt x="5286" y="22007"/>
                  </a:lnTo>
                  <a:lnTo>
                    <a:pt x="5352" y="22423"/>
                  </a:lnTo>
                  <a:lnTo>
                    <a:pt x="5435" y="22838"/>
                  </a:lnTo>
                  <a:lnTo>
                    <a:pt x="5535" y="23237"/>
                  </a:lnTo>
                  <a:lnTo>
                    <a:pt x="5635" y="23536"/>
                  </a:lnTo>
                  <a:lnTo>
                    <a:pt x="5751" y="23819"/>
                  </a:lnTo>
                  <a:lnTo>
                    <a:pt x="5884" y="24102"/>
                  </a:lnTo>
                  <a:lnTo>
                    <a:pt x="6034" y="24367"/>
                  </a:lnTo>
                  <a:lnTo>
                    <a:pt x="6217" y="24617"/>
                  </a:lnTo>
                  <a:lnTo>
                    <a:pt x="6399" y="24866"/>
                  </a:lnTo>
                  <a:lnTo>
                    <a:pt x="6599" y="25082"/>
                  </a:lnTo>
                  <a:lnTo>
                    <a:pt x="6832" y="25298"/>
                  </a:lnTo>
                  <a:lnTo>
                    <a:pt x="7131" y="25564"/>
                  </a:lnTo>
                  <a:lnTo>
                    <a:pt x="7430" y="25797"/>
                  </a:lnTo>
                  <a:lnTo>
                    <a:pt x="8045" y="26279"/>
                  </a:lnTo>
                  <a:lnTo>
                    <a:pt x="8361" y="26512"/>
                  </a:lnTo>
                  <a:lnTo>
                    <a:pt x="8660" y="26761"/>
                  </a:lnTo>
                  <a:lnTo>
                    <a:pt x="8926" y="27027"/>
                  </a:lnTo>
                  <a:lnTo>
                    <a:pt x="9192" y="27326"/>
                  </a:lnTo>
                  <a:lnTo>
                    <a:pt x="9192" y="27675"/>
                  </a:lnTo>
                  <a:lnTo>
                    <a:pt x="9192" y="27725"/>
                  </a:lnTo>
                  <a:lnTo>
                    <a:pt x="9225" y="27775"/>
                  </a:lnTo>
                  <a:lnTo>
                    <a:pt x="9275" y="27808"/>
                  </a:lnTo>
                  <a:lnTo>
                    <a:pt x="9325" y="27825"/>
                  </a:lnTo>
                  <a:lnTo>
                    <a:pt x="9375" y="27825"/>
                  </a:lnTo>
                  <a:lnTo>
                    <a:pt x="9424" y="27791"/>
                  </a:lnTo>
                  <a:lnTo>
                    <a:pt x="9458" y="27758"/>
                  </a:lnTo>
                  <a:lnTo>
                    <a:pt x="9474" y="27708"/>
                  </a:lnTo>
                  <a:lnTo>
                    <a:pt x="9491" y="27708"/>
                  </a:lnTo>
                  <a:lnTo>
                    <a:pt x="9491" y="27642"/>
                  </a:lnTo>
                  <a:lnTo>
                    <a:pt x="9491" y="27559"/>
                  </a:lnTo>
                  <a:lnTo>
                    <a:pt x="9474" y="27492"/>
                  </a:lnTo>
                  <a:lnTo>
                    <a:pt x="9508" y="27077"/>
                  </a:lnTo>
                  <a:lnTo>
                    <a:pt x="9557" y="26645"/>
                  </a:lnTo>
                  <a:lnTo>
                    <a:pt x="9607" y="26229"/>
                  </a:lnTo>
                  <a:lnTo>
                    <a:pt x="9690" y="25813"/>
                  </a:lnTo>
                  <a:lnTo>
                    <a:pt x="9873" y="24999"/>
                  </a:lnTo>
                  <a:lnTo>
                    <a:pt x="10056" y="24168"/>
                  </a:lnTo>
                  <a:lnTo>
                    <a:pt x="10172" y="23703"/>
                  </a:lnTo>
                  <a:lnTo>
                    <a:pt x="10255" y="23221"/>
                  </a:lnTo>
                  <a:lnTo>
                    <a:pt x="10339" y="22755"/>
                  </a:lnTo>
                  <a:lnTo>
                    <a:pt x="10405" y="22273"/>
                  </a:lnTo>
                  <a:lnTo>
                    <a:pt x="10472" y="21808"/>
                  </a:lnTo>
                  <a:lnTo>
                    <a:pt x="10521" y="21326"/>
                  </a:lnTo>
                  <a:lnTo>
                    <a:pt x="10555" y="20844"/>
                  </a:lnTo>
                  <a:lnTo>
                    <a:pt x="10571" y="20362"/>
                  </a:lnTo>
                  <a:lnTo>
                    <a:pt x="10588" y="19464"/>
                  </a:lnTo>
                  <a:lnTo>
                    <a:pt x="10555" y="18567"/>
                  </a:lnTo>
                  <a:lnTo>
                    <a:pt x="10505" y="17686"/>
                  </a:lnTo>
                  <a:lnTo>
                    <a:pt x="10438" y="16788"/>
                  </a:lnTo>
                  <a:lnTo>
                    <a:pt x="10355" y="15891"/>
                  </a:lnTo>
                  <a:lnTo>
                    <a:pt x="10255" y="14993"/>
                  </a:lnTo>
                  <a:lnTo>
                    <a:pt x="10039" y="13215"/>
                  </a:lnTo>
                  <a:lnTo>
                    <a:pt x="9923" y="12417"/>
                  </a:lnTo>
                  <a:lnTo>
                    <a:pt x="9790" y="11619"/>
                  </a:lnTo>
                  <a:lnTo>
                    <a:pt x="9640" y="10821"/>
                  </a:lnTo>
                  <a:lnTo>
                    <a:pt x="9474" y="10040"/>
                  </a:lnTo>
                  <a:lnTo>
                    <a:pt x="9275" y="9259"/>
                  </a:lnTo>
                  <a:lnTo>
                    <a:pt x="9059" y="8478"/>
                  </a:lnTo>
                  <a:lnTo>
                    <a:pt x="8809" y="7713"/>
                  </a:lnTo>
                  <a:lnTo>
                    <a:pt x="8543" y="6965"/>
                  </a:lnTo>
                  <a:lnTo>
                    <a:pt x="8244" y="6217"/>
                  </a:lnTo>
                  <a:lnTo>
                    <a:pt x="7912" y="5486"/>
                  </a:lnTo>
                  <a:lnTo>
                    <a:pt x="7546" y="4771"/>
                  </a:lnTo>
                  <a:lnTo>
                    <a:pt x="7164" y="4057"/>
                  </a:lnTo>
                  <a:lnTo>
                    <a:pt x="6748" y="3375"/>
                  </a:lnTo>
                  <a:lnTo>
                    <a:pt x="6283" y="2710"/>
                  </a:lnTo>
                  <a:lnTo>
                    <a:pt x="5801" y="2062"/>
                  </a:lnTo>
                  <a:lnTo>
                    <a:pt x="5535" y="1746"/>
                  </a:lnTo>
                  <a:lnTo>
                    <a:pt x="5269" y="1430"/>
                  </a:lnTo>
                  <a:lnTo>
                    <a:pt x="5086" y="1214"/>
                  </a:lnTo>
                  <a:lnTo>
                    <a:pt x="4870" y="1015"/>
                  </a:lnTo>
                  <a:lnTo>
                    <a:pt x="4654" y="815"/>
                  </a:lnTo>
                  <a:lnTo>
                    <a:pt x="4421" y="633"/>
                  </a:lnTo>
                  <a:lnTo>
                    <a:pt x="4189" y="466"/>
                  </a:lnTo>
                  <a:lnTo>
                    <a:pt x="3939" y="333"/>
                  </a:lnTo>
                  <a:lnTo>
                    <a:pt x="3690" y="200"/>
                  </a:lnTo>
                  <a:lnTo>
                    <a:pt x="3441" y="101"/>
                  </a:lnTo>
                  <a:lnTo>
                    <a:pt x="3175" y="34"/>
                  </a:lnTo>
                  <a:lnTo>
                    <a:pt x="29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41"/>
            <p:cNvSpPr/>
            <p:nvPr/>
          </p:nvSpPr>
          <p:spPr>
            <a:xfrm>
              <a:off x="4048075" y="2931650"/>
              <a:ext cx="163750" cy="791175"/>
            </a:xfrm>
            <a:custGeom>
              <a:rect b="b" l="l" r="r" t="t"/>
              <a:pathLst>
                <a:path extrusionOk="0" h="31647" w="6550">
                  <a:moveTo>
                    <a:pt x="699" y="0"/>
                  </a:moveTo>
                  <a:lnTo>
                    <a:pt x="666" y="34"/>
                  </a:lnTo>
                  <a:lnTo>
                    <a:pt x="666" y="67"/>
                  </a:lnTo>
                  <a:lnTo>
                    <a:pt x="666" y="83"/>
                  </a:lnTo>
                  <a:lnTo>
                    <a:pt x="1031" y="715"/>
                  </a:lnTo>
                  <a:lnTo>
                    <a:pt x="1397" y="1330"/>
                  </a:lnTo>
                  <a:lnTo>
                    <a:pt x="1746" y="1962"/>
                  </a:lnTo>
                  <a:lnTo>
                    <a:pt x="2079" y="2610"/>
                  </a:lnTo>
                  <a:lnTo>
                    <a:pt x="2394" y="3241"/>
                  </a:lnTo>
                  <a:lnTo>
                    <a:pt x="2694" y="3906"/>
                  </a:lnTo>
                  <a:lnTo>
                    <a:pt x="2993" y="4555"/>
                  </a:lnTo>
                  <a:lnTo>
                    <a:pt x="3275" y="5219"/>
                  </a:lnTo>
                  <a:lnTo>
                    <a:pt x="3541" y="5884"/>
                  </a:lnTo>
                  <a:lnTo>
                    <a:pt x="3807" y="6566"/>
                  </a:lnTo>
                  <a:lnTo>
                    <a:pt x="4040" y="7231"/>
                  </a:lnTo>
                  <a:lnTo>
                    <a:pt x="4273" y="7912"/>
                  </a:lnTo>
                  <a:lnTo>
                    <a:pt x="4489" y="8610"/>
                  </a:lnTo>
                  <a:lnTo>
                    <a:pt x="4705" y="9292"/>
                  </a:lnTo>
                  <a:lnTo>
                    <a:pt x="4888" y="9990"/>
                  </a:lnTo>
                  <a:lnTo>
                    <a:pt x="5070" y="10688"/>
                  </a:lnTo>
                  <a:lnTo>
                    <a:pt x="5070" y="10688"/>
                  </a:lnTo>
                  <a:lnTo>
                    <a:pt x="4804" y="10206"/>
                  </a:lnTo>
                  <a:lnTo>
                    <a:pt x="4522" y="9740"/>
                  </a:lnTo>
                  <a:lnTo>
                    <a:pt x="4223" y="9292"/>
                  </a:lnTo>
                  <a:lnTo>
                    <a:pt x="3907" y="8826"/>
                  </a:lnTo>
                  <a:lnTo>
                    <a:pt x="3275" y="7945"/>
                  </a:lnTo>
                  <a:lnTo>
                    <a:pt x="2610" y="7064"/>
                  </a:lnTo>
                  <a:lnTo>
                    <a:pt x="1929" y="6200"/>
                  </a:lnTo>
                  <a:lnTo>
                    <a:pt x="1264" y="5319"/>
                  </a:lnTo>
                  <a:lnTo>
                    <a:pt x="633" y="4438"/>
                  </a:lnTo>
                  <a:lnTo>
                    <a:pt x="317" y="3989"/>
                  </a:lnTo>
                  <a:lnTo>
                    <a:pt x="18" y="3524"/>
                  </a:lnTo>
                  <a:lnTo>
                    <a:pt x="1" y="3524"/>
                  </a:lnTo>
                  <a:lnTo>
                    <a:pt x="1" y="3541"/>
                  </a:lnTo>
                  <a:lnTo>
                    <a:pt x="267" y="4056"/>
                  </a:lnTo>
                  <a:lnTo>
                    <a:pt x="566" y="4555"/>
                  </a:lnTo>
                  <a:lnTo>
                    <a:pt x="865" y="5037"/>
                  </a:lnTo>
                  <a:lnTo>
                    <a:pt x="1198" y="5519"/>
                  </a:lnTo>
                  <a:lnTo>
                    <a:pt x="1530" y="5984"/>
                  </a:lnTo>
                  <a:lnTo>
                    <a:pt x="1862" y="6449"/>
                  </a:lnTo>
                  <a:lnTo>
                    <a:pt x="2561" y="7380"/>
                  </a:lnTo>
                  <a:lnTo>
                    <a:pt x="3259" y="8294"/>
                  </a:lnTo>
                  <a:lnTo>
                    <a:pt x="3940" y="9225"/>
                  </a:lnTo>
                  <a:lnTo>
                    <a:pt x="4273" y="9707"/>
                  </a:lnTo>
                  <a:lnTo>
                    <a:pt x="4588" y="10189"/>
                  </a:lnTo>
                  <a:lnTo>
                    <a:pt x="4888" y="10671"/>
                  </a:lnTo>
                  <a:lnTo>
                    <a:pt x="5187" y="11186"/>
                  </a:lnTo>
                  <a:lnTo>
                    <a:pt x="5370" y="12001"/>
                  </a:lnTo>
                  <a:lnTo>
                    <a:pt x="5536" y="12848"/>
                  </a:lnTo>
                  <a:lnTo>
                    <a:pt x="5669" y="13679"/>
                  </a:lnTo>
                  <a:lnTo>
                    <a:pt x="5802" y="14527"/>
                  </a:lnTo>
                  <a:lnTo>
                    <a:pt x="5935" y="15674"/>
                  </a:lnTo>
                  <a:lnTo>
                    <a:pt x="6034" y="16837"/>
                  </a:lnTo>
                  <a:lnTo>
                    <a:pt x="6101" y="18001"/>
                  </a:lnTo>
                  <a:lnTo>
                    <a:pt x="6134" y="19164"/>
                  </a:lnTo>
                  <a:lnTo>
                    <a:pt x="5502" y="17984"/>
                  </a:lnTo>
                  <a:lnTo>
                    <a:pt x="4871" y="16821"/>
                  </a:lnTo>
                  <a:lnTo>
                    <a:pt x="4572" y="16223"/>
                  </a:lnTo>
                  <a:lnTo>
                    <a:pt x="4273" y="15641"/>
                  </a:lnTo>
                  <a:lnTo>
                    <a:pt x="3990" y="15026"/>
                  </a:lnTo>
                  <a:lnTo>
                    <a:pt x="3724" y="14411"/>
                  </a:lnTo>
                  <a:lnTo>
                    <a:pt x="3691" y="14394"/>
                  </a:lnTo>
                  <a:lnTo>
                    <a:pt x="3674" y="14394"/>
                  </a:lnTo>
                  <a:lnTo>
                    <a:pt x="3658" y="14411"/>
                  </a:lnTo>
                  <a:lnTo>
                    <a:pt x="3658" y="14444"/>
                  </a:lnTo>
                  <a:lnTo>
                    <a:pt x="3890" y="15092"/>
                  </a:lnTo>
                  <a:lnTo>
                    <a:pt x="4140" y="15757"/>
                  </a:lnTo>
                  <a:lnTo>
                    <a:pt x="4405" y="16422"/>
                  </a:lnTo>
                  <a:lnTo>
                    <a:pt x="4705" y="17087"/>
                  </a:lnTo>
                  <a:lnTo>
                    <a:pt x="5020" y="17718"/>
                  </a:lnTo>
                  <a:lnTo>
                    <a:pt x="5370" y="18350"/>
                  </a:lnTo>
                  <a:lnTo>
                    <a:pt x="5735" y="18965"/>
                  </a:lnTo>
                  <a:lnTo>
                    <a:pt x="5935" y="19248"/>
                  </a:lnTo>
                  <a:lnTo>
                    <a:pt x="6151" y="19530"/>
                  </a:lnTo>
                  <a:lnTo>
                    <a:pt x="6134" y="20361"/>
                  </a:lnTo>
                  <a:lnTo>
                    <a:pt x="6117" y="21176"/>
                  </a:lnTo>
                  <a:lnTo>
                    <a:pt x="6101" y="22007"/>
                  </a:lnTo>
                  <a:lnTo>
                    <a:pt x="6051" y="22821"/>
                  </a:lnTo>
                  <a:lnTo>
                    <a:pt x="5968" y="23935"/>
                  </a:lnTo>
                  <a:lnTo>
                    <a:pt x="5868" y="25015"/>
                  </a:lnTo>
                  <a:lnTo>
                    <a:pt x="5752" y="26112"/>
                  </a:lnTo>
                  <a:lnTo>
                    <a:pt x="5619" y="27209"/>
                  </a:lnTo>
                  <a:lnTo>
                    <a:pt x="5353" y="29386"/>
                  </a:lnTo>
                  <a:lnTo>
                    <a:pt x="5237" y="30483"/>
                  </a:lnTo>
                  <a:lnTo>
                    <a:pt x="5153" y="31580"/>
                  </a:lnTo>
                  <a:lnTo>
                    <a:pt x="5153" y="31614"/>
                  </a:lnTo>
                  <a:lnTo>
                    <a:pt x="5170" y="31630"/>
                  </a:lnTo>
                  <a:lnTo>
                    <a:pt x="5187" y="31647"/>
                  </a:lnTo>
                  <a:lnTo>
                    <a:pt x="5220" y="31647"/>
                  </a:lnTo>
                  <a:lnTo>
                    <a:pt x="5253" y="31630"/>
                  </a:lnTo>
                  <a:lnTo>
                    <a:pt x="5286" y="31597"/>
                  </a:lnTo>
                  <a:lnTo>
                    <a:pt x="5486" y="30467"/>
                  </a:lnTo>
                  <a:lnTo>
                    <a:pt x="5685" y="29353"/>
                  </a:lnTo>
                  <a:lnTo>
                    <a:pt x="5868" y="28223"/>
                  </a:lnTo>
                  <a:lnTo>
                    <a:pt x="6018" y="27093"/>
                  </a:lnTo>
                  <a:lnTo>
                    <a:pt x="6151" y="25962"/>
                  </a:lnTo>
                  <a:lnTo>
                    <a:pt x="6267" y="24832"/>
                  </a:lnTo>
                  <a:lnTo>
                    <a:pt x="6367" y="23685"/>
                  </a:lnTo>
                  <a:lnTo>
                    <a:pt x="6450" y="22555"/>
                  </a:lnTo>
                  <a:lnTo>
                    <a:pt x="6500" y="21707"/>
                  </a:lnTo>
                  <a:lnTo>
                    <a:pt x="6533" y="20876"/>
                  </a:lnTo>
                  <a:lnTo>
                    <a:pt x="6550" y="20029"/>
                  </a:lnTo>
                  <a:lnTo>
                    <a:pt x="6550" y="19181"/>
                  </a:lnTo>
                  <a:lnTo>
                    <a:pt x="6533" y="18350"/>
                  </a:lnTo>
                  <a:lnTo>
                    <a:pt x="6483" y="17502"/>
                  </a:lnTo>
                  <a:lnTo>
                    <a:pt x="6433" y="16671"/>
                  </a:lnTo>
                  <a:lnTo>
                    <a:pt x="6367" y="15824"/>
                  </a:lnTo>
                  <a:lnTo>
                    <a:pt x="6367" y="15807"/>
                  </a:lnTo>
                  <a:lnTo>
                    <a:pt x="6400" y="14444"/>
                  </a:lnTo>
                  <a:lnTo>
                    <a:pt x="6467" y="13081"/>
                  </a:lnTo>
                  <a:lnTo>
                    <a:pt x="6483" y="12400"/>
                  </a:lnTo>
                  <a:lnTo>
                    <a:pt x="6500" y="11718"/>
                  </a:lnTo>
                  <a:lnTo>
                    <a:pt x="6500" y="11037"/>
                  </a:lnTo>
                  <a:lnTo>
                    <a:pt x="6483" y="10372"/>
                  </a:lnTo>
                  <a:lnTo>
                    <a:pt x="6433" y="9624"/>
                  </a:lnTo>
                  <a:lnTo>
                    <a:pt x="6383" y="8893"/>
                  </a:lnTo>
                  <a:lnTo>
                    <a:pt x="6300" y="8161"/>
                  </a:lnTo>
                  <a:lnTo>
                    <a:pt x="6217" y="7430"/>
                  </a:lnTo>
                  <a:lnTo>
                    <a:pt x="6101" y="6699"/>
                  </a:lnTo>
                  <a:lnTo>
                    <a:pt x="5968" y="5967"/>
                  </a:lnTo>
                  <a:lnTo>
                    <a:pt x="5835" y="5253"/>
                  </a:lnTo>
                  <a:lnTo>
                    <a:pt x="5669" y="4521"/>
                  </a:lnTo>
                  <a:lnTo>
                    <a:pt x="5652" y="4505"/>
                  </a:lnTo>
                  <a:lnTo>
                    <a:pt x="5652" y="4521"/>
                  </a:lnTo>
                  <a:lnTo>
                    <a:pt x="5635" y="4521"/>
                  </a:lnTo>
                  <a:lnTo>
                    <a:pt x="5768" y="5236"/>
                  </a:lnTo>
                  <a:lnTo>
                    <a:pt x="5885" y="5951"/>
                  </a:lnTo>
                  <a:lnTo>
                    <a:pt x="5984" y="6649"/>
                  </a:lnTo>
                  <a:lnTo>
                    <a:pt x="6068" y="7363"/>
                  </a:lnTo>
                  <a:lnTo>
                    <a:pt x="6134" y="8078"/>
                  </a:lnTo>
                  <a:lnTo>
                    <a:pt x="6201" y="8793"/>
                  </a:lnTo>
                  <a:lnTo>
                    <a:pt x="6234" y="9524"/>
                  </a:lnTo>
                  <a:lnTo>
                    <a:pt x="6267" y="10239"/>
                  </a:lnTo>
                  <a:lnTo>
                    <a:pt x="6284" y="11003"/>
                  </a:lnTo>
                  <a:lnTo>
                    <a:pt x="6300" y="11768"/>
                  </a:lnTo>
                  <a:lnTo>
                    <a:pt x="6284" y="12549"/>
                  </a:lnTo>
                  <a:lnTo>
                    <a:pt x="6250" y="13314"/>
                  </a:lnTo>
                  <a:lnTo>
                    <a:pt x="6184" y="14328"/>
                  </a:lnTo>
                  <a:lnTo>
                    <a:pt x="6018" y="13364"/>
                  </a:lnTo>
                  <a:lnTo>
                    <a:pt x="5852" y="12416"/>
                  </a:lnTo>
                  <a:lnTo>
                    <a:pt x="5635" y="11486"/>
                  </a:lnTo>
                  <a:lnTo>
                    <a:pt x="5403" y="10538"/>
                  </a:lnTo>
                  <a:lnTo>
                    <a:pt x="5153" y="9624"/>
                  </a:lnTo>
                  <a:lnTo>
                    <a:pt x="4871" y="8693"/>
                  </a:lnTo>
                  <a:lnTo>
                    <a:pt x="4572" y="7779"/>
                  </a:lnTo>
                  <a:lnTo>
                    <a:pt x="4239" y="6881"/>
                  </a:lnTo>
                  <a:lnTo>
                    <a:pt x="3890" y="5984"/>
                  </a:lnTo>
                  <a:lnTo>
                    <a:pt x="3525" y="5103"/>
                  </a:lnTo>
                  <a:lnTo>
                    <a:pt x="3126" y="4222"/>
                  </a:lnTo>
                  <a:lnTo>
                    <a:pt x="2694" y="3358"/>
                  </a:lnTo>
                  <a:lnTo>
                    <a:pt x="2245" y="2510"/>
                  </a:lnTo>
                  <a:lnTo>
                    <a:pt x="1779" y="1662"/>
                  </a:lnTo>
                  <a:lnTo>
                    <a:pt x="1297" y="831"/>
                  </a:lnTo>
                  <a:lnTo>
                    <a:pt x="782" y="17"/>
                  </a:lnTo>
                  <a:lnTo>
                    <a:pt x="7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41"/>
            <p:cNvSpPr/>
            <p:nvPr/>
          </p:nvSpPr>
          <p:spPr>
            <a:xfrm>
              <a:off x="4130350" y="2929575"/>
              <a:ext cx="33700" cy="114300"/>
            </a:xfrm>
            <a:custGeom>
              <a:rect b="b" l="l" r="r" t="t"/>
              <a:pathLst>
                <a:path extrusionOk="0" h="4572" w="1348">
                  <a:moveTo>
                    <a:pt x="17" y="0"/>
                  </a:moveTo>
                  <a:lnTo>
                    <a:pt x="1" y="17"/>
                  </a:lnTo>
                  <a:lnTo>
                    <a:pt x="1" y="33"/>
                  </a:lnTo>
                  <a:lnTo>
                    <a:pt x="200" y="582"/>
                  </a:lnTo>
                  <a:lnTo>
                    <a:pt x="367" y="1147"/>
                  </a:lnTo>
                  <a:lnTo>
                    <a:pt x="533" y="1696"/>
                  </a:lnTo>
                  <a:lnTo>
                    <a:pt x="682" y="2261"/>
                  </a:lnTo>
                  <a:lnTo>
                    <a:pt x="1231" y="4521"/>
                  </a:lnTo>
                  <a:lnTo>
                    <a:pt x="1264" y="4571"/>
                  </a:lnTo>
                  <a:lnTo>
                    <a:pt x="1297" y="4571"/>
                  </a:lnTo>
                  <a:lnTo>
                    <a:pt x="1331" y="4554"/>
                  </a:lnTo>
                  <a:lnTo>
                    <a:pt x="1347" y="4505"/>
                  </a:lnTo>
                  <a:lnTo>
                    <a:pt x="1264" y="3939"/>
                  </a:lnTo>
                  <a:lnTo>
                    <a:pt x="1164" y="3358"/>
                  </a:lnTo>
                  <a:lnTo>
                    <a:pt x="1015" y="2776"/>
                  </a:lnTo>
                  <a:lnTo>
                    <a:pt x="849" y="2211"/>
                  </a:lnTo>
                  <a:lnTo>
                    <a:pt x="666" y="1646"/>
                  </a:lnTo>
                  <a:lnTo>
                    <a:pt x="466" y="1097"/>
                  </a:lnTo>
                  <a:lnTo>
                    <a:pt x="267" y="549"/>
                  </a:lnTo>
                  <a:lnTo>
                    <a:pt x="34" y="17"/>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41"/>
            <p:cNvSpPr/>
            <p:nvPr/>
          </p:nvSpPr>
          <p:spPr>
            <a:xfrm>
              <a:off x="4207225" y="3043850"/>
              <a:ext cx="268050" cy="605025"/>
            </a:xfrm>
            <a:custGeom>
              <a:rect b="b" l="l" r="r" t="t"/>
              <a:pathLst>
                <a:path extrusionOk="0" h="24201" w="10722">
                  <a:moveTo>
                    <a:pt x="9325" y="0"/>
                  </a:moveTo>
                  <a:lnTo>
                    <a:pt x="9059" y="50"/>
                  </a:lnTo>
                  <a:lnTo>
                    <a:pt x="8793" y="116"/>
                  </a:lnTo>
                  <a:lnTo>
                    <a:pt x="8544" y="216"/>
                  </a:lnTo>
                  <a:lnTo>
                    <a:pt x="8278" y="349"/>
                  </a:lnTo>
                  <a:lnTo>
                    <a:pt x="8029" y="482"/>
                  </a:lnTo>
                  <a:lnTo>
                    <a:pt x="7779" y="632"/>
                  </a:lnTo>
                  <a:lnTo>
                    <a:pt x="7530" y="798"/>
                  </a:lnTo>
                  <a:lnTo>
                    <a:pt x="7297" y="964"/>
                  </a:lnTo>
                  <a:lnTo>
                    <a:pt x="6882" y="1296"/>
                  </a:lnTo>
                  <a:lnTo>
                    <a:pt x="6533" y="1596"/>
                  </a:lnTo>
                  <a:lnTo>
                    <a:pt x="6300" y="1812"/>
                  </a:lnTo>
                  <a:lnTo>
                    <a:pt x="6084" y="2028"/>
                  </a:lnTo>
                  <a:lnTo>
                    <a:pt x="5868" y="2261"/>
                  </a:lnTo>
                  <a:lnTo>
                    <a:pt x="5669" y="2493"/>
                  </a:lnTo>
                  <a:lnTo>
                    <a:pt x="5270" y="2992"/>
                  </a:lnTo>
                  <a:lnTo>
                    <a:pt x="4904" y="3507"/>
                  </a:lnTo>
                  <a:lnTo>
                    <a:pt x="4572" y="4039"/>
                  </a:lnTo>
                  <a:lnTo>
                    <a:pt x="4256" y="4587"/>
                  </a:lnTo>
                  <a:lnTo>
                    <a:pt x="3957" y="5136"/>
                  </a:lnTo>
                  <a:lnTo>
                    <a:pt x="3674" y="5701"/>
                  </a:lnTo>
                  <a:lnTo>
                    <a:pt x="3375" y="6366"/>
                  </a:lnTo>
                  <a:lnTo>
                    <a:pt x="3076" y="7031"/>
                  </a:lnTo>
                  <a:lnTo>
                    <a:pt x="2793" y="7696"/>
                  </a:lnTo>
                  <a:lnTo>
                    <a:pt x="2527" y="8360"/>
                  </a:lnTo>
                  <a:lnTo>
                    <a:pt x="2278" y="9042"/>
                  </a:lnTo>
                  <a:lnTo>
                    <a:pt x="2029" y="9723"/>
                  </a:lnTo>
                  <a:lnTo>
                    <a:pt x="1779" y="10405"/>
                  </a:lnTo>
                  <a:lnTo>
                    <a:pt x="1563" y="11103"/>
                  </a:lnTo>
                  <a:lnTo>
                    <a:pt x="1314" y="11884"/>
                  </a:lnTo>
                  <a:lnTo>
                    <a:pt x="1098" y="12682"/>
                  </a:lnTo>
                  <a:lnTo>
                    <a:pt x="915" y="13480"/>
                  </a:lnTo>
                  <a:lnTo>
                    <a:pt x="732" y="14278"/>
                  </a:lnTo>
                  <a:lnTo>
                    <a:pt x="583" y="15092"/>
                  </a:lnTo>
                  <a:lnTo>
                    <a:pt x="450" y="15890"/>
                  </a:lnTo>
                  <a:lnTo>
                    <a:pt x="333" y="16704"/>
                  </a:lnTo>
                  <a:lnTo>
                    <a:pt x="233" y="17519"/>
                  </a:lnTo>
                  <a:lnTo>
                    <a:pt x="150" y="18333"/>
                  </a:lnTo>
                  <a:lnTo>
                    <a:pt x="101" y="19147"/>
                  </a:lnTo>
                  <a:lnTo>
                    <a:pt x="51" y="19962"/>
                  </a:lnTo>
                  <a:lnTo>
                    <a:pt x="17" y="20793"/>
                  </a:lnTo>
                  <a:lnTo>
                    <a:pt x="1" y="21607"/>
                  </a:lnTo>
                  <a:lnTo>
                    <a:pt x="1" y="22438"/>
                  </a:lnTo>
                  <a:lnTo>
                    <a:pt x="1" y="23253"/>
                  </a:lnTo>
                  <a:lnTo>
                    <a:pt x="34" y="24067"/>
                  </a:lnTo>
                  <a:lnTo>
                    <a:pt x="34" y="24101"/>
                  </a:lnTo>
                  <a:lnTo>
                    <a:pt x="34" y="24117"/>
                  </a:lnTo>
                  <a:lnTo>
                    <a:pt x="34" y="24150"/>
                  </a:lnTo>
                  <a:lnTo>
                    <a:pt x="51" y="24184"/>
                  </a:lnTo>
                  <a:lnTo>
                    <a:pt x="67" y="24200"/>
                  </a:lnTo>
                  <a:lnTo>
                    <a:pt x="167" y="24200"/>
                  </a:lnTo>
                  <a:lnTo>
                    <a:pt x="184" y="24184"/>
                  </a:lnTo>
                  <a:lnTo>
                    <a:pt x="200" y="24150"/>
                  </a:lnTo>
                  <a:lnTo>
                    <a:pt x="383" y="23436"/>
                  </a:lnTo>
                  <a:lnTo>
                    <a:pt x="599" y="22754"/>
                  </a:lnTo>
                  <a:lnTo>
                    <a:pt x="832" y="22073"/>
                  </a:lnTo>
                  <a:lnTo>
                    <a:pt x="1098" y="21391"/>
                  </a:lnTo>
                  <a:lnTo>
                    <a:pt x="1380" y="20726"/>
                  </a:lnTo>
                  <a:lnTo>
                    <a:pt x="1696" y="20078"/>
                  </a:lnTo>
                  <a:lnTo>
                    <a:pt x="2029" y="19447"/>
                  </a:lnTo>
                  <a:lnTo>
                    <a:pt x="2394" y="18815"/>
                  </a:lnTo>
                  <a:lnTo>
                    <a:pt x="2777" y="18233"/>
                  </a:lnTo>
                  <a:lnTo>
                    <a:pt x="3175" y="17668"/>
                  </a:lnTo>
                  <a:lnTo>
                    <a:pt x="3591" y="17120"/>
                  </a:lnTo>
                  <a:lnTo>
                    <a:pt x="4023" y="16588"/>
                  </a:lnTo>
                  <a:lnTo>
                    <a:pt x="4887" y="15507"/>
                  </a:lnTo>
                  <a:lnTo>
                    <a:pt x="5320" y="14959"/>
                  </a:lnTo>
                  <a:lnTo>
                    <a:pt x="5718" y="14394"/>
                  </a:lnTo>
                  <a:lnTo>
                    <a:pt x="5885" y="14145"/>
                  </a:lnTo>
                  <a:lnTo>
                    <a:pt x="6051" y="13895"/>
                  </a:lnTo>
                  <a:lnTo>
                    <a:pt x="6200" y="13646"/>
                  </a:lnTo>
                  <a:lnTo>
                    <a:pt x="6333" y="13380"/>
                  </a:lnTo>
                  <a:lnTo>
                    <a:pt x="6466" y="13114"/>
                  </a:lnTo>
                  <a:lnTo>
                    <a:pt x="6583" y="12831"/>
                  </a:lnTo>
                  <a:lnTo>
                    <a:pt x="6699" y="12566"/>
                  </a:lnTo>
                  <a:lnTo>
                    <a:pt x="6799" y="12283"/>
                  </a:lnTo>
                  <a:lnTo>
                    <a:pt x="6882" y="11951"/>
                  </a:lnTo>
                  <a:lnTo>
                    <a:pt x="6965" y="11618"/>
                  </a:lnTo>
                  <a:lnTo>
                    <a:pt x="7015" y="11286"/>
                  </a:lnTo>
                  <a:lnTo>
                    <a:pt x="7065" y="10937"/>
                  </a:lnTo>
                  <a:lnTo>
                    <a:pt x="7131" y="10255"/>
                  </a:lnTo>
                  <a:lnTo>
                    <a:pt x="7181" y="9574"/>
                  </a:lnTo>
                  <a:lnTo>
                    <a:pt x="7231" y="9208"/>
                  </a:lnTo>
                  <a:lnTo>
                    <a:pt x="7281" y="8826"/>
                  </a:lnTo>
                  <a:lnTo>
                    <a:pt x="7364" y="8477"/>
                  </a:lnTo>
                  <a:lnTo>
                    <a:pt x="7464" y="8128"/>
                  </a:lnTo>
                  <a:lnTo>
                    <a:pt x="7563" y="7779"/>
                  </a:lnTo>
                  <a:lnTo>
                    <a:pt x="7696" y="7430"/>
                  </a:lnTo>
                  <a:lnTo>
                    <a:pt x="7829" y="7097"/>
                  </a:lnTo>
                  <a:lnTo>
                    <a:pt x="7962" y="6765"/>
                  </a:lnTo>
                  <a:lnTo>
                    <a:pt x="8278" y="6117"/>
                  </a:lnTo>
                  <a:lnTo>
                    <a:pt x="8627" y="5468"/>
                  </a:lnTo>
                  <a:lnTo>
                    <a:pt x="9342" y="4189"/>
                  </a:lnTo>
                  <a:lnTo>
                    <a:pt x="9674" y="3557"/>
                  </a:lnTo>
                  <a:lnTo>
                    <a:pt x="9990" y="2942"/>
                  </a:lnTo>
                  <a:lnTo>
                    <a:pt x="10289" y="2294"/>
                  </a:lnTo>
                  <a:lnTo>
                    <a:pt x="10572" y="1646"/>
                  </a:lnTo>
                  <a:lnTo>
                    <a:pt x="10638" y="1446"/>
                  </a:lnTo>
                  <a:lnTo>
                    <a:pt x="10688" y="1247"/>
                  </a:lnTo>
                  <a:lnTo>
                    <a:pt x="10721" y="1047"/>
                  </a:lnTo>
                  <a:lnTo>
                    <a:pt x="10705" y="848"/>
                  </a:lnTo>
                  <a:lnTo>
                    <a:pt x="10688" y="765"/>
                  </a:lnTo>
                  <a:lnTo>
                    <a:pt x="10672" y="665"/>
                  </a:lnTo>
                  <a:lnTo>
                    <a:pt x="10638" y="582"/>
                  </a:lnTo>
                  <a:lnTo>
                    <a:pt x="10588" y="499"/>
                  </a:lnTo>
                  <a:lnTo>
                    <a:pt x="10522" y="416"/>
                  </a:lnTo>
                  <a:lnTo>
                    <a:pt x="10455" y="349"/>
                  </a:lnTo>
                  <a:lnTo>
                    <a:pt x="10372" y="266"/>
                  </a:lnTo>
                  <a:lnTo>
                    <a:pt x="10273" y="199"/>
                  </a:lnTo>
                  <a:lnTo>
                    <a:pt x="10173" y="133"/>
                  </a:lnTo>
                  <a:lnTo>
                    <a:pt x="10057" y="83"/>
                  </a:lnTo>
                  <a:lnTo>
                    <a:pt x="9940" y="50"/>
                  </a:lnTo>
                  <a:lnTo>
                    <a:pt x="9824" y="17"/>
                  </a:lnTo>
                  <a:lnTo>
                    <a:pt x="96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41"/>
            <p:cNvSpPr/>
            <p:nvPr/>
          </p:nvSpPr>
          <p:spPr>
            <a:xfrm>
              <a:off x="4179400" y="3136500"/>
              <a:ext cx="204875" cy="651150"/>
            </a:xfrm>
            <a:custGeom>
              <a:rect b="b" l="l" r="r" t="t"/>
              <a:pathLst>
                <a:path extrusionOk="0" h="26046" w="8195">
                  <a:moveTo>
                    <a:pt x="8145" y="1"/>
                  </a:moveTo>
                  <a:lnTo>
                    <a:pt x="8111" y="34"/>
                  </a:lnTo>
                  <a:lnTo>
                    <a:pt x="7413" y="1164"/>
                  </a:lnTo>
                  <a:lnTo>
                    <a:pt x="6732" y="2311"/>
                  </a:lnTo>
                  <a:lnTo>
                    <a:pt x="6399" y="2893"/>
                  </a:lnTo>
                  <a:lnTo>
                    <a:pt x="6083" y="3474"/>
                  </a:lnTo>
                  <a:lnTo>
                    <a:pt x="5768" y="4073"/>
                  </a:lnTo>
                  <a:lnTo>
                    <a:pt x="5469" y="4671"/>
                  </a:lnTo>
                  <a:lnTo>
                    <a:pt x="5153" y="5336"/>
                  </a:lnTo>
                  <a:lnTo>
                    <a:pt x="4870" y="6034"/>
                  </a:lnTo>
                  <a:lnTo>
                    <a:pt x="4604" y="6715"/>
                  </a:lnTo>
                  <a:lnTo>
                    <a:pt x="4355" y="7414"/>
                  </a:lnTo>
                  <a:lnTo>
                    <a:pt x="4488" y="6666"/>
                  </a:lnTo>
                  <a:lnTo>
                    <a:pt x="4637" y="5934"/>
                  </a:lnTo>
                  <a:lnTo>
                    <a:pt x="4820" y="5186"/>
                  </a:lnTo>
                  <a:lnTo>
                    <a:pt x="4986" y="4455"/>
                  </a:lnTo>
                  <a:lnTo>
                    <a:pt x="5186" y="3724"/>
                  </a:lnTo>
                  <a:lnTo>
                    <a:pt x="5402" y="2992"/>
                  </a:lnTo>
                  <a:lnTo>
                    <a:pt x="5618" y="2261"/>
                  </a:lnTo>
                  <a:lnTo>
                    <a:pt x="5851" y="1546"/>
                  </a:lnTo>
                  <a:lnTo>
                    <a:pt x="5834" y="1530"/>
                  </a:lnTo>
                  <a:lnTo>
                    <a:pt x="5818" y="1530"/>
                  </a:lnTo>
                  <a:lnTo>
                    <a:pt x="5518" y="2261"/>
                  </a:lnTo>
                  <a:lnTo>
                    <a:pt x="5252" y="3009"/>
                  </a:lnTo>
                  <a:lnTo>
                    <a:pt x="5020" y="3774"/>
                  </a:lnTo>
                  <a:lnTo>
                    <a:pt x="4804" y="4538"/>
                  </a:lnTo>
                  <a:lnTo>
                    <a:pt x="4621" y="5303"/>
                  </a:lnTo>
                  <a:lnTo>
                    <a:pt x="4471" y="6084"/>
                  </a:lnTo>
                  <a:lnTo>
                    <a:pt x="4355" y="6865"/>
                  </a:lnTo>
                  <a:lnTo>
                    <a:pt x="4272" y="7646"/>
                  </a:lnTo>
                  <a:lnTo>
                    <a:pt x="4006" y="8511"/>
                  </a:lnTo>
                  <a:lnTo>
                    <a:pt x="3740" y="9375"/>
                  </a:lnTo>
                  <a:lnTo>
                    <a:pt x="3241" y="11220"/>
                  </a:lnTo>
                  <a:lnTo>
                    <a:pt x="2776" y="13065"/>
                  </a:lnTo>
                  <a:lnTo>
                    <a:pt x="2327" y="14910"/>
                  </a:lnTo>
                  <a:lnTo>
                    <a:pt x="1895" y="16771"/>
                  </a:lnTo>
                  <a:lnTo>
                    <a:pt x="1895" y="16156"/>
                  </a:lnTo>
                  <a:lnTo>
                    <a:pt x="1912" y="15558"/>
                  </a:lnTo>
                  <a:lnTo>
                    <a:pt x="1945" y="14943"/>
                  </a:lnTo>
                  <a:lnTo>
                    <a:pt x="1995" y="14328"/>
                  </a:lnTo>
                  <a:lnTo>
                    <a:pt x="2045" y="13730"/>
                  </a:lnTo>
                  <a:lnTo>
                    <a:pt x="2128" y="13115"/>
                  </a:lnTo>
                  <a:lnTo>
                    <a:pt x="2211" y="12516"/>
                  </a:lnTo>
                  <a:lnTo>
                    <a:pt x="2311" y="11918"/>
                  </a:lnTo>
                  <a:lnTo>
                    <a:pt x="2311" y="11885"/>
                  </a:lnTo>
                  <a:lnTo>
                    <a:pt x="2261" y="11885"/>
                  </a:lnTo>
                  <a:lnTo>
                    <a:pt x="2261" y="11918"/>
                  </a:lnTo>
                  <a:lnTo>
                    <a:pt x="2111" y="12533"/>
                  </a:lnTo>
                  <a:lnTo>
                    <a:pt x="1995" y="13181"/>
                  </a:lnTo>
                  <a:lnTo>
                    <a:pt x="1895" y="13813"/>
                  </a:lnTo>
                  <a:lnTo>
                    <a:pt x="1828" y="14461"/>
                  </a:lnTo>
                  <a:lnTo>
                    <a:pt x="1795" y="15092"/>
                  </a:lnTo>
                  <a:lnTo>
                    <a:pt x="1779" y="15741"/>
                  </a:lnTo>
                  <a:lnTo>
                    <a:pt x="1795" y="16389"/>
                  </a:lnTo>
                  <a:lnTo>
                    <a:pt x="1828" y="17037"/>
                  </a:lnTo>
                  <a:lnTo>
                    <a:pt x="1214" y="19863"/>
                  </a:lnTo>
                  <a:lnTo>
                    <a:pt x="881" y="21392"/>
                  </a:lnTo>
                  <a:lnTo>
                    <a:pt x="532" y="22921"/>
                  </a:lnTo>
                  <a:lnTo>
                    <a:pt x="382" y="23686"/>
                  </a:lnTo>
                  <a:lnTo>
                    <a:pt x="233" y="24450"/>
                  </a:lnTo>
                  <a:lnTo>
                    <a:pt x="117" y="25215"/>
                  </a:lnTo>
                  <a:lnTo>
                    <a:pt x="0" y="25996"/>
                  </a:lnTo>
                  <a:lnTo>
                    <a:pt x="17" y="26029"/>
                  </a:lnTo>
                  <a:lnTo>
                    <a:pt x="33" y="26046"/>
                  </a:lnTo>
                  <a:lnTo>
                    <a:pt x="67" y="26029"/>
                  </a:lnTo>
                  <a:lnTo>
                    <a:pt x="83" y="25996"/>
                  </a:lnTo>
                  <a:lnTo>
                    <a:pt x="183" y="25580"/>
                  </a:lnTo>
                  <a:lnTo>
                    <a:pt x="283" y="25165"/>
                  </a:lnTo>
                  <a:lnTo>
                    <a:pt x="466" y="24334"/>
                  </a:lnTo>
                  <a:lnTo>
                    <a:pt x="632" y="23486"/>
                  </a:lnTo>
                  <a:lnTo>
                    <a:pt x="815" y="22638"/>
                  </a:lnTo>
                  <a:lnTo>
                    <a:pt x="1180" y="20960"/>
                  </a:lnTo>
                  <a:lnTo>
                    <a:pt x="1563" y="19281"/>
                  </a:lnTo>
                  <a:lnTo>
                    <a:pt x="2144" y="16838"/>
                  </a:lnTo>
                  <a:lnTo>
                    <a:pt x="2759" y="14411"/>
                  </a:lnTo>
                  <a:lnTo>
                    <a:pt x="2859" y="14195"/>
                  </a:lnTo>
                  <a:lnTo>
                    <a:pt x="2992" y="13979"/>
                  </a:lnTo>
                  <a:lnTo>
                    <a:pt x="3142" y="13763"/>
                  </a:lnTo>
                  <a:lnTo>
                    <a:pt x="3308" y="13563"/>
                  </a:lnTo>
                  <a:lnTo>
                    <a:pt x="3624" y="13164"/>
                  </a:lnTo>
                  <a:lnTo>
                    <a:pt x="3939" y="12782"/>
                  </a:lnTo>
                  <a:lnTo>
                    <a:pt x="4588" y="11968"/>
                  </a:lnTo>
                  <a:lnTo>
                    <a:pt x="5219" y="11137"/>
                  </a:lnTo>
                  <a:lnTo>
                    <a:pt x="5801" y="10355"/>
                  </a:lnTo>
                  <a:lnTo>
                    <a:pt x="6333" y="9558"/>
                  </a:lnTo>
                  <a:lnTo>
                    <a:pt x="6848" y="8727"/>
                  </a:lnTo>
                  <a:lnTo>
                    <a:pt x="7330" y="7879"/>
                  </a:lnTo>
                  <a:lnTo>
                    <a:pt x="7330" y="7862"/>
                  </a:lnTo>
                  <a:lnTo>
                    <a:pt x="7313" y="7846"/>
                  </a:lnTo>
                  <a:lnTo>
                    <a:pt x="7297" y="7846"/>
                  </a:lnTo>
                  <a:lnTo>
                    <a:pt x="7280" y="7862"/>
                  </a:lnTo>
                  <a:lnTo>
                    <a:pt x="6698" y="8810"/>
                  </a:lnTo>
                  <a:lnTo>
                    <a:pt x="6067" y="9724"/>
                  </a:lnTo>
                  <a:lnTo>
                    <a:pt x="5419" y="10638"/>
                  </a:lnTo>
                  <a:lnTo>
                    <a:pt x="4737" y="11519"/>
                  </a:lnTo>
                  <a:lnTo>
                    <a:pt x="3474" y="13164"/>
                  </a:lnTo>
                  <a:lnTo>
                    <a:pt x="3158" y="13563"/>
                  </a:lnTo>
                  <a:lnTo>
                    <a:pt x="3009" y="13763"/>
                  </a:lnTo>
                  <a:lnTo>
                    <a:pt x="2859" y="13962"/>
                  </a:lnTo>
                  <a:lnTo>
                    <a:pt x="3208" y="12599"/>
                  </a:lnTo>
                  <a:lnTo>
                    <a:pt x="3624" y="10937"/>
                  </a:lnTo>
                  <a:lnTo>
                    <a:pt x="3856" y="10106"/>
                  </a:lnTo>
                  <a:lnTo>
                    <a:pt x="4072" y="9275"/>
                  </a:lnTo>
                  <a:lnTo>
                    <a:pt x="4322" y="8461"/>
                  </a:lnTo>
                  <a:lnTo>
                    <a:pt x="4571" y="7630"/>
                  </a:lnTo>
                  <a:lnTo>
                    <a:pt x="4854" y="6815"/>
                  </a:lnTo>
                  <a:lnTo>
                    <a:pt x="5153" y="6017"/>
                  </a:lnTo>
                  <a:lnTo>
                    <a:pt x="5469" y="5253"/>
                  </a:lnTo>
                  <a:lnTo>
                    <a:pt x="5818" y="4488"/>
                  </a:lnTo>
                  <a:lnTo>
                    <a:pt x="6183" y="3724"/>
                  </a:lnTo>
                  <a:lnTo>
                    <a:pt x="6566" y="2992"/>
                  </a:lnTo>
                  <a:lnTo>
                    <a:pt x="6948" y="2244"/>
                  </a:lnTo>
                  <a:lnTo>
                    <a:pt x="7363" y="1513"/>
                  </a:lnTo>
                  <a:lnTo>
                    <a:pt x="8194" y="67"/>
                  </a:lnTo>
                  <a:lnTo>
                    <a:pt x="8194" y="34"/>
                  </a:lnTo>
                  <a:lnTo>
                    <a:pt x="81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41"/>
            <p:cNvSpPr/>
            <p:nvPr/>
          </p:nvSpPr>
          <p:spPr>
            <a:xfrm>
              <a:off x="4304050" y="3286100"/>
              <a:ext cx="63175" cy="99750"/>
            </a:xfrm>
            <a:custGeom>
              <a:rect b="b" l="l" r="r" t="t"/>
              <a:pathLst>
                <a:path extrusionOk="0" h="3990" w="2527">
                  <a:moveTo>
                    <a:pt x="2494" y="0"/>
                  </a:moveTo>
                  <a:lnTo>
                    <a:pt x="2128" y="466"/>
                  </a:lnTo>
                  <a:lnTo>
                    <a:pt x="1796" y="948"/>
                  </a:lnTo>
                  <a:lnTo>
                    <a:pt x="1463" y="1430"/>
                  </a:lnTo>
                  <a:lnTo>
                    <a:pt x="1147" y="1912"/>
                  </a:lnTo>
                  <a:lnTo>
                    <a:pt x="832" y="2410"/>
                  </a:lnTo>
                  <a:lnTo>
                    <a:pt x="532" y="2925"/>
                  </a:lnTo>
                  <a:lnTo>
                    <a:pt x="266" y="3441"/>
                  </a:lnTo>
                  <a:lnTo>
                    <a:pt x="0" y="3956"/>
                  </a:lnTo>
                  <a:lnTo>
                    <a:pt x="0" y="3973"/>
                  </a:lnTo>
                  <a:lnTo>
                    <a:pt x="17" y="3989"/>
                  </a:lnTo>
                  <a:lnTo>
                    <a:pt x="34" y="3973"/>
                  </a:lnTo>
                  <a:lnTo>
                    <a:pt x="1280" y="2011"/>
                  </a:lnTo>
                  <a:lnTo>
                    <a:pt x="2527" y="33"/>
                  </a:lnTo>
                  <a:lnTo>
                    <a:pt x="2527" y="17"/>
                  </a:lnTo>
                  <a:lnTo>
                    <a:pt x="25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41"/>
            <p:cNvSpPr/>
            <p:nvPr/>
          </p:nvSpPr>
          <p:spPr>
            <a:xfrm>
              <a:off x="3869000" y="3065850"/>
              <a:ext cx="307500" cy="543550"/>
            </a:xfrm>
            <a:custGeom>
              <a:rect b="b" l="l" r="r" t="t"/>
              <a:pathLst>
                <a:path extrusionOk="0" h="21742" w="12300">
                  <a:moveTo>
                    <a:pt x="964" y="1"/>
                  </a:moveTo>
                  <a:lnTo>
                    <a:pt x="865" y="18"/>
                  </a:lnTo>
                  <a:lnTo>
                    <a:pt x="781" y="51"/>
                  </a:lnTo>
                  <a:lnTo>
                    <a:pt x="682" y="84"/>
                  </a:lnTo>
                  <a:lnTo>
                    <a:pt x="599" y="134"/>
                  </a:lnTo>
                  <a:lnTo>
                    <a:pt x="515" y="200"/>
                  </a:lnTo>
                  <a:lnTo>
                    <a:pt x="449" y="267"/>
                  </a:lnTo>
                  <a:lnTo>
                    <a:pt x="366" y="367"/>
                  </a:lnTo>
                  <a:lnTo>
                    <a:pt x="299" y="466"/>
                  </a:lnTo>
                  <a:lnTo>
                    <a:pt x="233" y="583"/>
                  </a:lnTo>
                  <a:lnTo>
                    <a:pt x="183" y="716"/>
                  </a:lnTo>
                  <a:lnTo>
                    <a:pt x="83" y="982"/>
                  </a:lnTo>
                  <a:lnTo>
                    <a:pt x="33" y="1248"/>
                  </a:lnTo>
                  <a:lnTo>
                    <a:pt x="0" y="1530"/>
                  </a:lnTo>
                  <a:lnTo>
                    <a:pt x="0" y="1796"/>
                  </a:lnTo>
                  <a:lnTo>
                    <a:pt x="33" y="2079"/>
                  </a:lnTo>
                  <a:lnTo>
                    <a:pt x="83" y="2361"/>
                  </a:lnTo>
                  <a:lnTo>
                    <a:pt x="150" y="2627"/>
                  </a:lnTo>
                  <a:lnTo>
                    <a:pt x="250" y="2910"/>
                  </a:lnTo>
                  <a:lnTo>
                    <a:pt x="349" y="3176"/>
                  </a:lnTo>
                  <a:lnTo>
                    <a:pt x="466" y="3442"/>
                  </a:lnTo>
                  <a:lnTo>
                    <a:pt x="715" y="3957"/>
                  </a:lnTo>
                  <a:lnTo>
                    <a:pt x="997" y="4455"/>
                  </a:lnTo>
                  <a:lnTo>
                    <a:pt x="1263" y="4921"/>
                  </a:lnTo>
                  <a:lnTo>
                    <a:pt x="1479" y="5286"/>
                  </a:lnTo>
                  <a:lnTo>
                    <a:pt x="1679" y="5685"/>
                  </a:lnTo>
                  <a:lnTo>
                    <a:pt x="1878" y="6084"/>
                  </a:lnTo>
                  <a:lnTo>
                    <a:pt x="2045" y="6500"/>
                  </a:lnTo>
                  <a:lnTo>
                    <a:pt x="2128" y="6716"/>
                  </a:lnTo>
                  <a:lnTo>
                    <a:pt x="2178" y="6932"/>
                  </a:lnTo>
                  <a:lnTo>
                    <a:pt x="2227" y="7148"/>
                  </a:lnTo>
                  <a:lnTo>
                    <a:pt x="2261" y="7364"/>
                  </a:lnTo>
                  <a:lnTo>
                    <a:pt x="2277" y="7580"/>
                  </a:lnTo>
                  <a:lnTo>
                    <a:pt x="2277" y="7796"/>
                  </a:lnTo>
                  <a:lnTo>
                    <a:pt x="2261" y="8012"/>
                  </a:lnTo>
                  <a:lnTo>
                    <a:pt x="2227" y="8245"/>
                  </a:lnTo>
                  <a:lnTo>
                    <a:pt x="2161" y="8511"/>
                  </a:lnTo>
                  <a:lnTo>
                    <a:pt x="2061" y="8777"/>
                  </a:lnTo>
                  <a:lnTo>
                    <a:pt x="1945" y="9026"/>
                  </a:lnTo>
                  <a:lnTo>
                    <a:pt x="1812" y="9276"/>
                  </a:lnTo>
                  <a:lnTo>
                    <a:pt x="1696" y="9541"/>
                  </a:lnTo>
                  <a:lnTo>
                    <a:pt x="1579" y="9791"/>
                  </a:lnTo>
                  <a:lnTo>
                    <a:pt x="1496" y="10057"/>
                  </a:lnTo>
                  <a:lnTo>
                    <a:pt x="1463" y="10206"/>
                  </a:lnTo>
                  <a:lnTo>
                    <a:pt x="1430" y="10339"/>
                  </a:lnTo>
                  <a:lnTo>
                    <a:pt x="1413" y="10489"/>
                  </a:lnTo>
                  <a:lnTo>
                    <a:pt x="1413" y="10638"/>
                  </a:lnTo>
                  <a:lnTo>
                    <a:pt x="1413" y="10788"/>
                  </a:lnTo>
                  <a:lnTo>
                    <a:pt x="1430" y="10938"/>
                  </a:lnTo>
                  <a:lnTo>
                    <a:pt x="1496" y="11220"/>
                  </a:lnTo>
                  <a:lnTo>
                    <a:pt x="1579" y="11486"/>
                  </a:lnTo>
                  <a:lnTo>
                    <a:pt x="1712" y="11752"/>
                  </a:lnTo>
                  <a:lnTo>
                    <a:pt x="1862" y="12001"/>
                  </a:lnTo>
                  <a:lnTo>
                    <a:pt x="2028" y="12234"/>
                  </a:lnTo>
                  <a:lnTo>
                    <a:pt x="2227" y="12450"/>
                  </a:lnTo>
                  <a:lnTo>
                    <a:pt x="2427" y="12666"/>
                  </a:lnTo>
                  <a:lnTo>
                    <a:pt x="2660" y="12866"/>
                  </a:lnTo>
                  <a:lnTo>
                    <a:pt x="2892" y="13065"/>
                  </a:lnTo>
                  <a:lnTo>
                    <a:pt x="3125" y="13248"/>
                  </a:lnTo>
                  <a:lnTo>
                    <a:pt x="3624" y="13597"/>
                  </a:lnTo>
                  <a:lnTo>
                    <a:pt x="4089" y="13896"/>
                  </a:lnTo>
                  <a:lnTo>
                    <a:pt x="4654" y="14278"/>
                  </a:lnTo>
                  <a:lnTo>
                    <a:pt x="5252" y="14644"/>
                  </a:lnTo>
                  <a:lnTo>
                    <a:pt x="6466" y="15375"/>
                  </a:lnTo>
                  <a:lnTo>
                    <a:pt x="7081" y="15758"/>
                  </a:lnTo>
                  <a:lnTo>
                    <a:pt x="7679" y="16157"/>
                  </a:lnTo>
                  <a:lnTo>
                    <a:pt x="8278" y="16572"/>
                  </a:lnTo>
                  <a:lnTo>
                    <a:pt x="8843" y="17004"/>
                  </a:lnTo>
                  <a:lnTo>
                    <a:pt x="9109" y="17237"/>
                  </a:lnTo>
                  <a:lnTo>
                    <a:pt x="9375" y="17470"/>
                  </a:lnTo>
                  <a:lnTo>
                    <a:pt x="9640" y="17702"/>
                  </a:lnTo>
                  <a:lnTo>
                    <a:pt x="9873" y="17952"/>
                  </a:lnTo>
                  <a:lnTo>
                    <a:pt x="10106" y="18201"/>
                  </a:lnTo>
                  <a:lnTo>
                    <a:pt x="10339" y="18467"/>
                  </a:lnTo>
                  <a:lnTo>
                    <a:pt x="10555" y="18750"/>
                  </a:lnTo>
                  <a:lnTo>
                    <a:pt x="10754" y="19015"/>
                  </a:lnTo>
                  <a:lnTo>
                    <a:pt x="10937" y="19315"/>
                  </a:lnTo>
                  <a:lnTo>
                    <a:pt x="11103" y="19614"/>
                  </a:lnTo>
                  <a:lnTo>
                    <a:pt x="11253" y="19930"/>
                  </a:lnTo>
                  <a:lnTo>
                    <a:pt x="11386" y="20245"/>
                  </a:lnTo>
                  <a:lnTo>
                    <a:pt x="11502" y="20578"/>
                  </a:lnTo>
                  <a:lnTo>
                    <a:pt x="11618" y="20927"/>
                  </a:lnTo>
                  <a:lnTo>
                    <a:pt x="11685" y="21276"/>
                  </a:lnTo>
                  <a:lnTo>
                    <a:pt x="11751" y="21658"/>
                  </a:lnTo>
                  <a:lnTo>
                    <a:pt x="11768" y="21708"/>
                  </a:lnTo>
                  <a:lnTo>
                    <a:pt x="11801" y="21725"/>
                  </a:lnTo>
                  <a:lnTo>
                    <a:pt x="11851" y="21741"/>
                  </a:lnTo>
                  <a:lnTo>
                    <a:pt x="11901" y="21741"/>
                  </a:lnTo>
                  <a:lnTo>
                    <a:pt x="11934" y="21725"/>
                  </a:lnTo>
                  <a:lnTo>
                    <a:pt x="11967" y="21708"/>
                  </a:lnTo>
                  <a:lnTo>
                    <a:pt x="12001" y="21675"/>
                  </a:lnTo>
                  <a:lnTo>
                    <a:pt x="12001" y="21625"/>
                  </a:lnTo>
                  <a:lnTo>
                    <a:pt x="12001" y="21592"/>
                  </a:lnTo>
                  <a:lnTo>
                    <a:pt x="12017" y="21575"/>
                  </a:lnTo>
                  <a:lnTo>
                    <a:pt x="12150" y="20811"/>
                  </a:lnTo>
                  <a:lnTo>
                    <a:pt x="12233" y="20046"/>
                  </a:lnTo>
                  <a:lnTo>
                    <a:pt x="12283" y="19265"/>
                  </a:lnTo>
                  <a:lnTo>
                    <a:pt x="12300" y="18500"/>
                  </a:lnTo>
                  <a:lnTo>
                    <a:pt x="12267" y="17719"/>
                  </a:lnTo>
                  <a:lnTo>
                    <a:pt x="12200" y="16954"/>
                  </a:lnTo>
                  <a:lnTo>
                    <a:pt x="12100" y="16190"/>
                  </a:lnTo>
                  <a:lnTo>
                    <a:pt x="11967" y="15425"/>
                  </a:lnTo>
                  <a:lnTo>
                    <a:pt x="11868" y="15043"/>
                  </a:lnTo>
                  <a:lnTo>
                    <a:pt x="11768" y="14661"/>
                  </a:lnTo>
                  <a:lnTo>
                    <a:pt x="11652" y="14278"/>
                  </a:lnTo>
                  <a:lnTo>
                    <a:pt x="11535" y="13913"/>
                  </a:lnTo>
                  <a:lnTo>
                    <a:pt x="11269" y="13165"/>
                  </a:lnTo>
                  <a:lnTo>
                    <a:pt x="10970" y="12450"/>
                  </a:lnTo>
                  <a:lnTo>
                    <a:pt x="10654" y="11735"/>
                  </a:lnTo>
                  <a:lnTo>
                    <a:pt x="10305" y="11037"/>
                  </a:lnTo>
                  <a:lnTo>
                    <a:pt x="9923" y="10356"/>
                  </a:lnTo>
                  <a:lnTo>
                    <a:pt x="9541" y="9658"/>
                  </a:lnTo>
                  <a:lnTo>
                    <a:pt x="8859" y="8511"/>
                  </a:lnTo>
                  <a:lnTo>
                    <a:pt x="8145" y="7347"/>
                  </a:lnTo>
                  <a:lnTo>
                    <a:pt x="7413" y="6217"/>
                  </a:lnTo>
                  <a:lnTo>
                    <a:pt x="7048" y="5652"/>
                  </a:lnTo>
                  <a:lnTo>
                    <a:pt x="6649" y="5087"/>
                  </a:lnTo>
                  <a:lnTo>
                    <a:pt x="6266" y="4539"/>
                  </a:lnTo>
                  <a:lnTo>
                    <a:pt x="5851" y="4007"/>
                  </a:lnTo>
                  <a:lnTo>
                    <a:pt x="5435" y="3475"/>
                  </a:lnTo>
                  <a:lnTo>
                    <a:pt x="4987" y="2976"/>
                  </a:lnTo>
                  <a:lnTo>
                    <a:pt x="4538" y="2461"/>
                  </a:lnTo>
                  <a:lnTo>
                    <a:pt x="4072" y="1979"/>
                  </a:lnTo>
                  <a:lnTo>
                    <a:pt x="3590" y="1513"/>
                  </a:lnTo>
                  <a:lnTo>
                    <a:pt x="3092" y="1065"/>
                  </a:lnTo>
                  <a:lnTo>
                    <a:pt x="2759" y="799"/>
                  </a:lnTo>
                  <a:lnTo>
                    <a:pt x="2394" y="516"/>
                  </a:lnTo>
                  <a:lnTo>
                    <a:pt x="2194" y="400"/>
                  </a:lnTo>
                  <a:lnTo>
                    <a:pt x="1995" y="267"/>
                  </a:lnTo>
                  <a:lnTo>
                    <a:pt x="1779" y="167"/>
                  </a:lnTo>
                  <a:lnTo>
                    <a:pt x="1579" y="84"/>
                  </a:lnTo>
                  <a:lnTo>
                    <a:pt x="1363" y="34"/>
                  </a:lnTo>
                  <a:lnTo>
                    <a:pt x="116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41"/>
            <p:cNvSpPr/>
            <p:nvPr/>
          </p:nvSpPr>
          <p:spPr>
            <a:xfrm>
              <a:off x="3968300" y="3245375"/>
              <a:ext cx="212375" cy="612925"/>
            </a:xfrm>
            <a:custGeom>
              <a:rect b="b" l="l" r="r" t="t"/>
              <a:pathLst>
                <a:path extrusionOk="0" h="24517" w="8495">
                  <a:moveTo>
                    <a:pt x="1663" y="0"/>
                  </a:moveTo>
                  <a:lnTo>
                    <a:pt x="1630" y="17"/>
                  </a:lnTo>
                  <a:lnTo>
                    <a:pt x="1613" y="50"/>
                  </a:lnTo>
                  <a:lnTo>
                    <a:pt x="1613" y="83"/>
                  </a:lnTo>
                  <a:lnTo>
                    <a:pt x="1613" y="100"/>
                  </a:lnTo>
                  <a:lnTo>
                    <a:pt x="1630" y="133"/>
                  </a:lnTo>
                  <a:lnTo>
                    <a:pt x="2112" y="682"/>
                  </a:lnTo>
                  <a:lnTo>
                    <a:pt x="2560" y="1230"/>
                  </a:lnTo>
                  <a:lnTo>
                    <a:pt x="2992" y="1812"/>
                  </a:lnTo>
                  <a:lnTo>
                    <a:pt x="3408" y="2377"/>
                  </a:lnTo>
                  <a:lnTo>
                    <a:pt x="3807" y="2975"/>
                  </a:lnTo>
                  <a:lnTo>
                    <a:pt x="4173" y="3574"/>
                  </a:lnTo>
                  <a:lnTo>
                    <a:pt x="4522" y="4172"/>
                  </a:lnTo>
                  <a:lnTo>
                    <a:pt x="4871" y="4787"/>
                  </a:lnTo>
                  <a:lnTo>
                    <a:pt x="5186" y="5419"/>
                  </a:lnTo>
                  <a:lnTo>
                    <a:pt x="5486" y="6050"/>
                  </a:lnTo>
                  <a:lnTo>
                    <a:pt x="5768" y="6699"/>
                  </a:lnTo>
                  <a:lnTo>
                    <a:pt x="6034" y="7347"/>
                  </a:lnTo>
                  <a:lnTo>
                    <a:pt x="6267" y="8012"/>
                  </a:lnTo>
                  <a:lnTo>
                    <a:pt x="6499" y="8676"/>
                  </a:lnTo>
                  <a:lnTo>
                    <a:pt x="6716" y="9358"/>
                  </a:lnTo>
                  <a:lnTo>
                    <a:pt x="6915" y="10056"/>
                  </a:lnTo>
                  <a:lnTo>
                    <a:pt x="6749" y="9823"/>
                  </a:lnTo>
                  <a:lnTo>
                    <a:pt x="6583" y="9607"/>
                  </a:lnTo>
                  <a:lnTo>
                    <a:pt x="6217" y="9192"/>
                  </a:lnTo>
                  <a:lnTo>
                    <a:pt x="5818" y="8809"/>
                  </a:lnTo>
                  <a:lnTo>
                    <a:pt x="5403" y="8427"/>
                  </a:lnTo>
                  <a:lnTo>
                    <a:pt x="4970" y="8078"/>
                  </a:lnTo>
                  <a:lnTo>
                    <a:pt x="4522" y="7729"/>
                  </a:lnTo>
                  <a:lnTo>
                    <a:pt x="4056" y="7397"/>
                  </a:lnTo>
                  <a:lnTo>
                    <a:pt x="3591" y="7064"/>
                  </a:lnTo>
                  <a:lnTo>
                    <a:pt x="2643" y="6416"/>
                  </a:lnTo>
                  <a:lnTo>
                    <a:pt x="2178" y="6084"/>
                  </a:lnTo>
                  <a:lnTo>
                    <a:pt x="1713" y="5751"/>
                  </a:lnTo>
                  <a:lnTo>
                    <a:pt x="1280" y="5402"/>
                  </a:lnTo>
                  <a:lnTo>
                    <a:pt x="848" y="5036"/>
                  </a:lnTo>
                  <a:lnTo>
                    <a:pt x="433" y="4671"/>
                  </a:lnTo>
                  <a:lnTo>
                    <a:pt x="51" y="4272"/>
                  </a:lnTo>
                  <a:lnTo>
                    <a:pt x="17" y="4272"/>
                  </a:lnTo>
                  <a:lnTo>
                    <a:pt x="1" y="4288"/>
                  </a:lnTo>
                  <a:lnTo>
                    <a:pt x="1" y="4305"/>
                  </a:lnTo>
                  <a:lnTo>
                    <a:pt x="400" y="4754"/>
                  </a:lnTo>
                  <a:lnTo>
                    <a:pt x="815" y="5186"/>
                  </a:lnTo>
                  <a:lnTo>
                    <a:pt x="1264" y="5585"/>
                  </a:lnTo>
                  <a:lnTo>
                    <a:pt x="1713" y="5967"/>
                  </a:lnTo>
                  <a:lnTo>
                    <a:pt x="2178" y="6333"/>
                  </a:lnTo>
                  <a:lnTo>
                    <a:pt x="2643" y="6699"/>
                  </a:lnTo>
                  <a:lnTo>
                    <a:pt x="3591" y="7397"/>
                  </a:lnTo>
                  <a:lnTo>
                    <a:pt x="4538" y="8111"/>
                  </a:lnTo>
                  <a:lnTo>
                    <a:pt x="5004" y="8477"/>
                  </a:lnTo>
                  <a:lnTo>
                    <a:pt x="5452" y="8843"/>
                  </a:lnTo>
                  <a:lnTo>
                    <a:pt x="5885" y="9242"/>
                  </a:lnTo>
                  <a:lnTo>
                    <a:pt x="6300" y="9657"/>
                  </a:lnTo>
                  <a:lnTo>
                    <a:pt x="6682" y="10106"/>
                  </a:lnTo>
                  <a:lnTo>
                    <a:pt x="6865" y="10339"/>
                  </a:lnTo>
                  <a:lnTo>
                    <a:pt x="7048" y="10571"/>
                  </a:lnTo>
                  <a:lnTo>
                    <a:pt x="7114" y="10837"/>
                  </a:lnTo>
                  <a:lnTo>
                    <a:pt x="7314" y="11685"/>
                  </a:lnTo>
                  <a:lnTo>
                    <a:pt x="7480" y="12516"/>
                  </a:lnTo>
                  <a:lnTo>
                    <a:pt x="7630" y="13364"/>
                  </a:lnTo>
                  <a:lnTo>
                    <a:pt x="7763" y="14211"/>
                  </a:lnTo>
                  <a:lnTo>
                    <a:pt x="7862" y="15059"/>
                  </a:lnTo>
                  <a:lnTo>
                    <a:pt x="7962" y="15907"/>
                  </a:lnTo>
                  <a:lnTo>
                    <a:pt x="8029" y="16754"/>
                  </a:lnTo>
                  <a:lnTo>
                    <a:pt x="8095" y="17619"/>
                  </a:lnTo>
                  <a:lnTo>
                    <a:pt x="8145" y="18466"/>
                  </a:lnTo>
                  <a:lnTo>
                    <a:pt x="8178" y="19314"/>
                  </a:lnTo>
                  <a:lnTo>
                    <a:pt x="8195" y="20178"/>
                  </a:lnTo>
                  <a:lnTo>
                    <a:pt x="8195" y="21026"/>
                  </a:lnTo>
                  <a:lnTo>
                    <a:pt x="8195" y="22738"/>
                  </a:lnTo>
                  <a:lnTo>
                    <a:pt x="8162" y="24450"/>
                  </a:lnTo>
                  <a:lnTo>
                    <a:pt x="8162" y="24466"/>
                  </a:lnTo>
                  <a:lnTo>
                    <a:pt x="8178" y="24500"/>
                  </a:lnTo>
                  <a:lnTo>
                    <a:pt x="8211" y="24516"/>
                  </a:lnTo>
                  <a:lnTo>
                    <a:pt x="8261" y="24500"/>
                  </a:lnTo>
                  <a:lnTo>
                    <a:pt x="8278" y="24466"/>
                  </a:lnTo>
                  <a:lnTo>
                    <a:pt x="8278" y="24450"/>
                  </a:lnTo>
                  <a:lnTo>
                    <a:pt x="8361" y="23353"/>
                  </a:lnTo>
                  <a:lnTo>
                    <a:pt x="8428" y="22256"/>
                  </a:lnTo>
                  <a:lnTo>
                    <a:pt x="8461" y="21142"/>
                  </a:lnTo>
                  <a:lnTo>
                    <a:pt x="8494" y="20029"/>
                  </a:lnTo>
                  <a:lnTo>
                    <a:pt x="8494" y="18898"/>
                  </a:lnTo>
                  <a:lnTo>
                    <a:pt x="8461" y="17768"/>
                  </a:lnTo>
                  <a:lnTo>
                    <a:pt x="8394" y="16638"/>
                  </a:lnTo>
                  <a:lnTo>
                    <a:pt x="8311" y="15508"/>
                  </a:lnTo>
                  <a:lnTo>
                    <a:pt x="8195" y="14394"/>
                  </a:lnTo>
                  <a:lnTo>
                    <a:pt x="8045" y="13264"/>
                  </a:lnTo>
                  <a:lnTo>
                    <a:pt x="7846" y="12150"/>
                  </a:lnTo>
                  <a:lnTo>
                    <a:pt x="7746" y="11602"/>
                  </a:lnTo>
                  <a:lnTo>
                    <a:pt x="7630" y="11053"/>
                  </a:lnTo>
                  <a:lnTo>
                    <a:pt x="7497" y="10505"/>
                  </a:lnTo>
                  <a:lnTo>
                    <a:pt x="7347" y="9973"/>
                  </a:lnTo>
                  <a:lnTo>
                    <a:pt x="7198" y="9424"/>
                  </a:lnTo>
                  <a:lnTo>
                    <a:pt x="7048" y="8893"/>
                  </a:lnTo>
                  <a:lnTo>
                    <a:pt x="6865" y="8361"/>
                  </a:lnTo>
                  <a:lnTo>
                    <a:pt x="6682" y="7845"/>
                  </a:lnTo>
                  <a:lnTo>
                    <a:pt x="6499" y="7314"/>
                  </a:lnTo>
                  <a:lnTo>
                    <a:pt x="6283" y="6798"/>
                  </a:lnTo>
                  <a:lnTo>
                    <a:pt x="6134" y="6100"/>
                  </a:lnTo>
                  <a:lnTo>
                    <a:pt x="5951" y="5419"/>
                  </a:lnTo>
                  <a:lnTo>
                    <a:pt x="5735" y="4737"/>
                  </a:lnTo>
                  <a:lnTo>
                    <a:pt x="5502" y="4056"/>
                  </a:lnTo>
                  <a:lnTo>
                    <a:pt x="5236" y="3391"/>
                  </a:lnTo>
                  <a:lnTo>
                    <a:pt x="4937" y="2743"/>
                  </a:lnTo>
                  <a:lnTo>
                    <a:pt x="4621" y="2095"/>
                  </a:lnTo>
                  <a:lnTo>
                    <a:pt x="4289" y="1463"/>
                  </a:lnTo>
                  <a:lnTo>
                    <a:pt x="4256" y="1446"/>
                  </a:lnTo>
                  <a:lnTo>
                    <a:pt x="4222" y="1446"/>
                  </a:lnTo>
                  <a:lnTo>
                    <a:pt x="4189" y="1480"/>
                  </a:lnTo>
                  <a:lnTo>
                    <a:pt x="4189" y="1513"/>
                  </a:lnTo>
                  <a:lnTo>
                    <a:pt x="4472" y="2095"/>
                  </a:lnTo>
                  <a:lnTo>
                    <a:pt x="4738" y="2676"/>
                  </a:lnTo>
                  <a:lnTo>
                    <a:pt x="5004" y="3258"/>
                  </a:lnTo>
                  <a:lnTo>
                    <a:pt x="5236" y="3856"/>
                  </a:lnTo>
                  <a:lnTo>
                    <a:pt x="5469" y="4455"/>
                  </a:lnTo>
                  <a:lnTo>
                    <a:pt x="5668" y="5053"/>
                  </a:lnTo>
                  <a:lnTo>
                    <a:pt x="5868" y="5668"/>
                  </a:lnTo>
                  <a:lnTo>
                    <a:pt x="6051" y="6266"/>
                  </a:lnTo>
                  <a:lnTo>
                    <a:pt x="5851" y="5834"/>
                  </a:lnTo>
                  <a:lnTo>
                    <a:pt x="5652" y="5402"/>
                  </a:lnTo>
                  <a:lnTo>
                    <a:pt x="5436" y="4987"/>
                  </a:lnTo>
                  <a:lnTo>
                    <a:pt x="5203" y="4554"/>
                  </a:lnTo>
                  <a:lnTo>
                    <a:pt x="4970" y="4139"/>
                  </a:lnTo>
                  <a:lnTo>
                    <a:pt x="4721" y="3740"/>
                  </a:lnTo>
                  <a:lnTo>
                    <a:pt x="4472" y="3341"/>
                  </a:lnTo>
                  <a:lnTo>
                    <a:pt x="4206" y="2942"/>
                  </a:lnTo>
                  <a:lnTo>
                    <a:pt x="3923" y="2543"/>
                  </a:lnTo>
                  <a:lnTo>
                    <a:pt x="3641" y="2161"/>
                  </a:lnTo>
                  <a:lnTo>
                    <a:pt x="3358" y="1795"/>
                  </a:lnTo>
                  <a:lnTo>
                    <a:pt x="3042" y="1430"/>
                  </a:lnTo>
                  <a:lnTo>
                    <a:pt x="2743" y="1064"/>
                  </a:lnTo>
                  <a:lnTo>
                    <a:pt x="2411" y="715"/>
                  </a:lnTo>
                  <a:lnTo>
                    <a:pt x="2078" y="366"/>
                  </a:lnTo>
                  <a:lnTo>
                    <a:pt x="1746" y="17"/>
                  </a:lnTo>
                  <a:lnTo>
                    <a:pt x="17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41"/>
            <p:cNvSpPr/>
            <p:nvPr/>
          </p:nvSpPr>
          <p:spPr>
            <a:xfrm>
              <a:off x="3955850" y="3305625"/>
              <a:ext cx="80200" cy="73150"/>
            </a:xfrm>
            <a:custGeom>
              <a:rect b="b" l="l" r="r" t="t"/>
              <a:pathLst>
                <a:path extrusionOk="0" h="2926" w="3208">
                  <a:moveTo>
                    <a:pt x="50" y="0"/>
                  </a:moveTo>
                  <a:lnTo>
                    <a:pt x="33" y="17"/>
                  </a:lnTo>
                  <a:lnTo>
                    <a:pt x="0" y="34"/>
                  </a:lnTo>
                  <a:lnTo>
                    <a:pt x="17" y="83"/>
                  </a:lnTo>
                  <a:lnTo>
                    <a:pt x="366" y="482"/>
                  </a:lnTo>
                  <a:lnTo>
                    <a:pt x="731" y="865"/>
                  </a:lnTo>
                  <a:lnTo>
                    <a:pt x="1114" y="1247"/>
                  </a:lnTo>
                  <a:lnTo>
                    <a:pt x="1496" y="1613"/>
                  </a:lnTo>
                  <a:lnTo>
                    <a:pt x="1911" y="1962"/>
                  </a:lnTo>
                  <a:lnTo>
                    <a:pt x="2327" y="2294"/>
                  </a:lnTo>
                  <a:lnTo>
                    <a:pt x="2742" y="2626"/>
                  </a:lnTo>
                  <a:lnTo>
                    <a:pt x="3191" y="2926"/>
                  </a:lnTo>
                  <a:lnTo>
                    <a:pt x="3208" y="2926"/>
                  </a:lnTo>
                  <a:lnTo>
                    <a:pt x="3208" y="2909"/>
                  </a:lnTo>
                  <a:lnTo>
                    <a:pt x="1646" y="1463"/>
                  </a:lnTo>
                  <a:lnTo>
                    <a:pt x="83" y="17"/>
                  </a:lnTo>
                  <a:lnTo>
                    <a:pt x="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41"/>
            <p:cNvSpPr/>
            <p:nvPr/>
          </p:nvSpPr>
          <p:spPr>
            <a:xfrm>
              <a:off x="3952100" y="3201750"/>
              <a:ext cx="80225" cy="108875"/>
            </a:xfrm>
            <a:custGeom>
              <a:rect b="b" l="l" r="r" t="t"/>
              <a:pathLst>
                <a:path extrusionOk="0" h="4355" w="3209">
                  <a:moveTo>
                    <a:pt x="17" y="0"/>
                  </a:moveTo>
                  <a:lnTo>
                    <a:pt x="0" y="17"/>
                  </a:lnTo>
                  <a:lnTo>
                    <a:pt x="17" y="50"/>
                  </a:lnTo>
                  <a:lnTo>
                    <a:pt x="316" y="648"/>
                  </a:lnTo>
                  <a:lnTo>
                    <a:pt x="649" y="1230"/>
                  </a:lnTo>
                  <a:lnTo>
                    <a:pt x="1014" y="1795"/>
                  </a:lnTo>
                  <a:lnTo>
                    <a:pt x="1397" y="2344"/>
                  </a:lnTo>
                  <a:lnTo>
                    <a:pt x="1812" y="2875"/>
                  </a:lnTo>
                  <a:lnTo>
                    <a:pt x="2244" y="3374"/>
                  </a:lnTo>
                  <a:lnTo>
                    <a:pt x="2693" y="3873"/>
                  </a:lnTo>
                  <a:lnTo>
                    <a:pt x="3175" y="4338"/>
                  </a:lnTo>
                  <a:lnTo>
                    <a:pt x="3192" y="4355"/>
                  </a:lnTo>
                  <a:lnTo>
                    <a:pt x="3192" y="4338"/>
                  </a:lnTo>
                  <a:lnTo>
                    <a:pt x="3208" y="4338"/>
                  </a:lnTo>
                  <a:lnTo>
                    <a:pt x="3192" y="4322"/>
                  </a:lnTo>
                  <a:lnTo>
                    <a:pt x="2760" y="3806"/>
                  </a:lnTo>
                  <a:lnTo>
                    <a:pt x="2344" y="3291"/>
                  </a:lnTo>
                  <a:lnTo>
                    <a:pt x="1945" y="2759"/>
                  </a:lnTo>
                  <a:lnTo>
                    <a:pt x="1546" y="2227"/>
                  </a:lnTo>
                  <a:lnTo>
                    <a:pt x="1164" y="1679"/>
                  </a:lnTo>
                  <a:lnTo>
                    <a:pt x="782" y="1130"/>
                  </a:lnTo>
                  <a:lnTo>
                    <a:pt x="416" y="582"/>
                  </a:lnTo>
                  <a:lnTo>
                    <a:pt x="67" y="17"/>
                  </a:lnTo>
                  <a:lnTo>
                    <a:pt x="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41"/>
            <p:cNvSpPr/>
            <p:nvPr/>
          </p:nvSpPr>
          <p:spPr>
            <a:xfrm>
              <a:off x="4071350" y="3650500"/>
              <a:ext cx="228975" cy="307925"/>
            </a:xfrm>
            <a:custGeom>
              <a:rect b="b" l="l" r="r" t="t"/>
              <a:pathLst>
                <a:path extrusionOk="0" h="12317" w="9159">
                  <a:moveTo>
                    <a:pt x="1413" y="1"/>
                  </a:moveTo>
                  <a:lnTo>
                    <a:pt x="1" y="12317"/>
                  </a:lnTo>
                  <a:lnTo>
                    <a:pt x="9159" y="12317"/>
                  </a:lnTo>
                  <a:lnTo>
                    <a:pt x="7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41"/>
            <p:cNvSpPr/>
            <p:nvPr/>
          </p:nvSpPr>
          <p:spPr>
            <a:xfrm>
              <a:off x="4100850" y="3650500"/>
              <a:ext cx="173725" cy="49900"/>
            </a:xfrm>
            <a:custGeom>
              <a:rect b="b" l="l" r="r" t="t"/>
              <a:pathLst>
                <a:path extrusionOk="0" h="1996" w="6949">
                  <a:moveTo>
                    <a:pt x="233" y="1"/>
                  </a:moveTo>
                  <a:lnTo>
                    <a:pt x="1" y="1995"/>
                  </a:lnTo>
                  <a:lnTo>
                    <a:pt x="6948" y="1995"/>
                  </a:lnTo>
                  <a:lnTo>
                    <a:pt x="67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41"/>
            <p:cNvSpPr/>
            <p:nvPr/>
          </p:nvSpPr>
          <p:spPr>
            <a:xfrm>
              <a:off x="4078425" y="3616025"/>
              <a:ext cx="214850" cy="49475"/>
            </a:xfrm>
            <a:custGeom>
              <a:rect b="b" l="l" r="r" t="t"/>
              <a:pathLst>
                <a:path extrusionOk="0" h="1979" w="8594">
                  <a:moveTo>
                    <a:pt x="0" y="0"/>
                  </a:moveTo>
                  <a:lnTo>
                    <a:pt x="0" y="1978"/>
                  </a:lnTo>
                  <a:lnTo>
                    <a:pt x="8593" y="1978"/>
                  </a:lnTo>
                  <a:lnTo>
                    <a:pt x="8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41"/>
            <p:cNvSpPr/>
            <p:nvPr/>
          </p:nvSpPr>
          <p:spPr>
            <a:xfrm>
              <a:off x="5487900" y="2021650"/>
              <a:ext cx="412625" cy="235200"/>
            </a:xfrm>
            <a:custGeom>
              <a:rect b="b" l="l" r="r" t="t"/>
              <a:pathLst>
                <a:path extrusionOk="0" h="9408" w="16505">
                  <a:moveTo>
                    <a:pt x="0" y="0"/>
                  </a:moveTo>
                  <a:lnTo>
                    <a:pt x="0" y="9408"/>
                  </a:lnTo>
                  <a:lnTo>
                    <a:pt x="16505" y="9408"/>
                  </a:lnTo>
                  <a:lnTo>
                    <a:pt x="16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41"/>
            <p:cNvSpPr/>
            <p:nvPr/>
          </p:nvSpPr>
          <p:spPr>
            <a:xfrm>
              <a:off x="5824475" y="1978025"/>
              <a:ext cx="59425" cy="43650"/>
            </a:xfrm>
            <a:custGeom>
              <a:rect b="b" l="l" r="r" t="t"/>
              <a:pathLst>
                <a:path extrusionOk="0" h="1746" w="2377">
                  <a:moveTo>
                    <a:pt x="1197" y="0"/>
                  </a:moveTo>
                  <a:lnTo>
                    <a:pt x="0" y="1745"/>
                  </a:lnTo>
                  <a:lnTo>
                    <a:pt x="2377" y="1745"/>
                  </a:lnTo>
                  <a:lnTo>
                    <a:pt x="11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41"/>
            <p:cNvSpPr/>
            <p:nvPr/>
          </p:nvSpPr>
          <p:spPr>
            <a:xfrm>
              <a:off x="5522375" y="2049475"/>
              <a:ext cx="16225" cy="23725"/>
            </a:xfrm>
            <a:custGeom>
              <a:rect b="b" l="l" r="r" t="t"/>
              <a:pathLst>
                <a:path extrusionOk="0" h="949" w="649">
                  <a:moveTo>
                    <a:pt x="34" y="1"/>
                  </a:moveTo>
                  <a:lnTo>
                    <a:pt x="17" y="18"/>
                  </a:lnTo>
                  <a:lnTo>
                    <a:pt x="1" y="51"/>
                  </a:lnTo>
                  <a:lnTo>
                    <a:pt x="1" y="67"/>
                  </a:lnTo>
                  <a:lnTo>
                    <a:pt x="1" y="882"/>
                  </a:lnTo>
                  <a:lnTo>
                    <a:pt x="1" y="898"/>
                  </a:lnTo>
                  <a:lnTo>
                    <a:pt x="17" y="932"/>
                  </a:lnTo>
                  <a:lnTo>
                    <a:pt x="34" y="948"/>
                  </a:lnTo>
                  <a:lnTo>
                    <a:pt x="100" y="948"/>
                  </a:lnTo>
                  <a:lnTo>
                    <a:pt x="117" y="932"/>
                  </a:lnTo>
                  <a:lnTo>
                    <a:pt x="134" y="898"/>
                  </a:lnTo>
                  <a:lnTo>
                    <a:pt x="150" y="882"/>
                  </a:lnTo>
                  <a:lnTo>
                    <a:pt x="150" y="549"/>
                  </a:lnTo>
                  <a:lnTo>
                    <a:pt x="499" y="549"/>
                  </a:lnTo>
                  <a:lnTo>
                    <a:pt x="499" y="882"/>
                  </a:lnTo>
                  <a:lnTo>
                    <a:pt x="499" y="898"/>
                  </a:lnTo>
                  <a:lnTo>
                    <a:pt x="516" y="932"/>
                  </a:lnTo>
                  <a:lnTo>
                    <a:pt x="549" y="948"/>
                  </a:lnTo>
                  <a:lnTo>
                    <a:pt x="599" y="948"/>
                  </a:lnTo>
                  <a:lnTo>
                    <a:pt x="632" y="932"/>
                  </a:lnTo>
                  <a:lnTo>
                    <a:pt x="649" y="898"/>
                  </a:lnTo>
                  <a:lnTo>
                    <a:pt x="649" y="882"/>
                  </a:lnTo>
                  <a:lnTo>
                    <a:pt x="649" y="67"/>
                  </a:lnTo>
                  <a:lnTo>
                    <a:pt x="649" y="51"/>
                  </a:lnTo>
                  <a:lnTo>
                    <a:pt x="632" y="18"/>
                  </a:lnTo>
                  <a:lnTo>
                    <a:pt x="599" y="1"/>
                  </a:lnTo>
                  <a:lnTo>
                    <a:pt x="549" y="1"/>
                  </a:lnTo>
                  <a:lnTo>
                    <a:pt x="516" y="18"/>
                  </a:lnTo>
                  <a:lnTo>
                    <a:pt x="499" y="51"/>
                  </a:lnTo>
                  <a:lnTo>
                    <a:pt x="499" y="67"/>
                  </a:lnTo>
                  <a:lnTo>
                    <a:pt x="499" y="400"/>
                  </a:lnTo>
                  <a:lnTo>
                    <a:pt x="150" y="400"/>
                  </a:lnTo>
                  <a:lnTo>
                    <a:pt x="150" y="67"/>
                  </a:lnTo>
                  <a:lnTo>
                    <a:pt x="134" y="34"/>
                  </a:lnTo>
                  <a:lnTo>
                    <a:pt x="117" y="18"/>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41"/>
            <p:cNvSpPr/>
            <p:nvPr/>
          </p:nvSpPr>
          <p:spPr>
            <a:xfrm>
              <a:off x="5544825" y="2056125"/>
              <a:ext cx="16625" cy="16650"/>
            </a:xfrm>
            <a:custGeom>
              <a:rect b="b" l="l" r="r" t="t"/>
              <a:pathLst>
                <a:path extrusionOk="0" h="666" w="665">
                  <a:moveTo>
                    <a:pt x="333" y="134"/>
                  </a:moveTo>
                  <a:lnTo>
                    <a:pt x="399" y="150"/>
                  </a:lnTo>
                  <a:lnTo>
                    <a:pt x="449" y="167"/>
                  </a:lnTo>
                  <a:lnTo>
                    <a:pt x="499" y="217"/>
                  </a:lnTo>
                  <a:lnTo>
                    <a:pt x="532" y="283"/>
                  </a:lnTo>
                  <a:lnTo>
                    <a:pt x="150" y="283"/>
                  </a:lnTo>
                  <a:lnTo>
                    <a:pt x="166" y="217"/>
                  </a:lnTo>
                  <a:lnTo>
                    <a:pt x="216" y="167"/>
                  </a:lnTo>
                  <a:lnTo>
                    <a:pt x="266" y="150"/>
                  </a:lnTo>
                  <a:lnTo>
                    <a:pt x="333" y="134"/>
                  </a:lnTo>
                  <a:close/>
                  <a:moveTo>
                    <a:pt x="333" y="1"/>
                  </a:moveTo>
                  <a:lnTo>
                    <a:pt x="266" y="17"/>
                  </a:lnTo>
                  <a:lnTo>
                    <a:pt x="200" y="34"/>
                  </a:lnTo>
                  <a:lnTo>
                    <a:pt x="150" y="67"/>
                  </a:lnTo>
                  <a:lnTo>
                    <a:pt x="100" y="101"/>
                  </a:lnTo>
                  <a:lnTo>
                    <a:pt x="50" y="150"/>
                  </a:lnTo>
                  <a:lnTo>
                    <a:pt x="17" y="217"/>
                  </a:lnTo>
                  <a:lnTo>
                    <a:pt x="0" y="283"/>
                  </a:lnTo>
                  <a:lnTo>
                    <a:pt x="0" y="350"/>
                  </a:lnTo>
                  <a:lnTo>
                    <a:pt x="0" y="400"/>
                  </a:lnTo>
                  <a:lnTo>
                    <a:pt x="17" y="450"/>
                  </a:lnTo>
                  <a:lnTo>
                    <a:pt x="50" y="516"/>
                  </a:lnTo>
                  <a:lnTo>
                    <a:pt x="83" y="566"/>
                  </a:lnTo>
                  <a:lnTo>
                    <a:pt x="133" y="599"/>
                  </a:lnTo>
                  <a:lnTo>
                    <a:pt x="200" y="632"/>
                  </a:lnTo>
                  <a:lnTo>
                    <a:pt x="266" y="666"/>
                  </a:lnTo>
                  <a:lnTo>
                    <a:pt x="399" y="666"/>
                  </a:lnTo>
                  <a:lnTo>
                    <a:pt x="449" y="649"/>
                  </a:lnTo>
                  <a:lnTo>
                    <a:pt x="515" y="616"/>
                  </a:lnTo>
                  <a:lnTo>
                    <a:pt x="565" y="583"/>
                  </a:lnTo>
                  <a:lnTo>
                    <a:pt x="598" y="533"/>
                  </a:lnTo>
                  <a:lnTo>
                    <a:pt x="565" y="499"/>
                  </a:lnTo>
                  <a:lnTo>
                    <a:pt x="549" y="483"/>
                  </a:lnTo>
                  <a:lnTo>
                    <a:pt x="515" y="466"/>
                  </a:lnTo>
                  <a:lnTo>
                    <a:pt x="499" y="483"/>
                  </a:lnTo>
                  <a:lnTo>
                    <a:pt x="466" y="499"/>
                  </a:lnTo>
                  <a:lnTo>
                    <a:pt x="399" y="516"/>
                  </a:lnTo>
                  <a:lnTo>
                    <a:pt x="333" y="533"/>
                  </a:lnTo>
                  <a:lnTo>
                    <a:pt x="266" y="499"/>
                  </a:lnTo>
                  <a:lnTo>
                    <a:pt x="200" y="466"/>
                  </a:lnTo>
                  <a:lnTo>
                    <a:pt x="166" y="416"/>
                  </a:lnTo>
                  <a:lnTo>
                    <a:pt x="150" y="366"/>
                  </a:lnTo>
                  <a:lnTo>
                    <a:pt x="632" y="366"/>
                  </a:lnTo>
                  <a:lnTo>
                    <a:pt x="665" y="317"/>
                  </a:lnTo>
                  <a:lnTo>
                    <a:pt x="648" y="250"/>
                  </a:lnTo>
                  <a:lnTo>
                    <a:pt x="632" y="200"/>
                  </a:lnTo>
                  <a:lnTo>
                    <a:pt x="598" y="134"/>
                  </a:lnTo>
                  <a:lnTo>
                    <a:pt x="565" y="101"/>
                  </a:lnTo>
                  <a:lnTo>
                    <a:pt x="515" y="51"/>
                  </a:lnTo>
                  <a:lnTo>
                    <a:pt x="449"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41"/>
            <p:cNvSpPr/>
            <p:nvPr/>
          </p:nvSpPr>
          <p:spPr>
            <a:xfrm>
              <a:off x="5566000" y="2056125"/>
              <a:ext cx="10425" cy="17075"/>
            </a:xfrm>
            <a:custGeom>
              <a:rect b="b" l="l" r="r" t="t"/>
              <a:pathLst>
                <a:path extrusionOk="0" h="683" w="417">
                  <a:moveTo>
                    <a:pt x="67" y="1"/>
                  </a:moveTo>
                  <a:lnTo>
                    <a:pt x="34" y="17"/>
                  </a:lnTo>
                  <a:lnTo>
                    <a:pt x="17" y="17"/>
                  </a:lnTo>
                  <a:lnTo>
                    <a:pt x="1" y="51"/>
                  </a:lnTo>
                  <a:lnTo>
                    <a:pt x="1" y="67"/>
                  </a:lnTo>
                  <a:lnTo>
                    <a:pt x="1" y="616"/>
                  </a:lnTo>
                  <a:lnTo>
                    <a:pt x="1" y="632"/>
                  </a:lnTo>
                  <a:lnTo>
                    <a:pt x="17" y="666"/>
                  </a:lnTo>
                  <a:lnTo>
                    <a:pt x="34" y="682"/>
                  </a:lnTo>
                  <a:lnTo>
                    <a:pt x="101" y="682"/>
                  </a:lnTo>
                  <a:lnTo>
                    <a:pt x="117" y="666"/>
                  </a:lnTo>
                  <a:lnTo>
                    <a:pt x="134" y="632"/>
                  </a:lnTo>
                  <a:lnTo>
                    <a:pt x="150" y="616"/>
                  </a:lnTo>
                  <a:lnTo>
                    <a:pt x="150" y="350"/>
                  </a:lnTo>
                  <a:lnTo>
                    <a:pt x="200" y="234"/>
                  </a:lnTo>
                  <a:lnTo>
                    <a:pt x="233" y="200"/>
                  </a:lnTo>
                  <a:lnTo>
                    <a:pt x="267" y="167"/>
                  </a:lnTo>
                  <a:lnTo>
                    <a:pt x="300" y="150"/>
                  </a:lnTo>
                  <a:lnTo>
                    <a:pt x="350" y="150"/>
                  </a:lnTo>
                  <a:lnTo>
                    <a:pt x="366" y="134"/>
                  </a:lnTo>
                  <a:lnTo>
                    <a:pt x="400" y="134"/>
                  </a:lnTo>
                  <a:lnTo>
                    <a:pt x="416" y="101"/>
                  </a:lnTo>
                  <a:lnTo>
                    <a:pt x="416" y="67"/>
                  </a:lnTo>
                  <a:lnTo>
                    <a:pt x="416" y="34"/>
                  </a:lnTo>
                  <a:lnTo>
                    <a:pt x="400" y="17"/>
                  </a:lnTo>
                  <a:lnTo>
                    <a:pt x="366" y="1"/>
                  </a:lnTo>
                  <a:lnTo>
                    <a:pt x="250" y="1"/>
                  </a:lnTo>
                  <a:lnTo>
                    <a:pt x="167" y="51"/>
                  </a:lnTo>
                  <a:lnTo>
                    <a:pt x="150" y="67"/>
                  </a:lnTo>
                  <a:lnTo>
                    <a:pt x="134" y="51"/>
                  </a:lnTo>
                  <a:lnTo>
                    <a:pt x="117" y="17"/>
                  </a:lnTo>
                  <a:lnTo>
                    <a:pt x="1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41"/>
            <p:cNvSpPr/>
            <p:nvPr/>
          </p:nvSpPr>
          <p:spPr>
            <a:xfrm>
              <a:off x="5578050" y="2056125"/>
              <a:ext cx="16650" cy="16650"/>
            </a:xfrm>
            <a:custGeom>
              <a:rect b="b" l="l" r="r" t="t"/>
              <a:pathLst>
                <a:path extrusionOk="0" h="666" w="666">
                  <a:moveTo>
                    <a:pt x="333" y="134"/>
                  </a:moveTo>
                  <a:lnTo>
                    <a:pt x="400" y="150"/>
                  </a:lnTo>
                  <a:lnTo>
                    <a:pt x="450" y="167"/>
                  </a:lnTo>
                  <a:lnTo>
                    <a:pt x="499" y="217"/>
                  </a:lnTo>
                  <a:lnTo>
                    <a:pt x="533" y="283"/>
                  </a:lnTo>
                  <a:lnTo>
                    <a:pt x="150" y="283"/>
                  </a:lnTo>
                  <a:lnTo>
                    <a:pt x="167" y="217"/>
                  </a:lnTo>
                  <a:lnTo>
                    <a:pt x="217" y="167"/>
                  </a:lnTo>
                  <a:lnTo>
                    <a:pt x="267" y="150"/>
                  </a:lnTo>
                  <a:lnTo>
                    <a:pt x="333" y="134"/>
                  </a:lnTo>
                  <a:close/>
                  <a:moveTo>
                    <a:pt x="333" y="1"/>
                  </a:moveTo>
                  <a:lnTo>
                    <a:pt x="267" y="17"/>
                  </a:lnTo>
                  <a:lnTo>
                    <a:pt x="200" y="34"/>
                  </a:lnTo>
                  <a:lnTo>
                    <a:pt x="150" y="67"/>
                  </a:lnTo>
                  <a:lnTo>
                    <a:pt x="101" y="101"/>
                  </a:lnTo>
                  <a:lnTo>
                    <a:pt x="51" y="150"/>
                  </a:lnTo>
                  <a:lnTo>
                    <a:pt x="34" y="217"/>
                  </a:lnTo>
                  <a:lnTo>
                    <a:pt x="1" y="283"/>
                  </a:lnTo>
                  <a:lnTo>
                    <a:pt x="1" y="350"/>
                  </a:lnTo>
                  <a:lnTo>
                    <a:pt x="17" y="416"/>
                  </a:lnTo>
                  <a:lnTo>
                    <a:pt x="34" y="466"/>
                  </a:lnTo>
                  <a:lnTo>
                    <a:pt x="67" y="533"/>
                  </a:lnTo>
                  <a:lnTo>
                    <a:pt x="101" y="566"/>
                  </a:lnTo>
                  <a:lnTo>
                    <a:pt x="150" y="616"/>
                  </a:lnTo>
                  <a:lnTo>
                    <a:pt x="200" y="649"/>
                  </a:lnTo>
                  <a:lnTo>
                    <a:pt x="267" y="666"/>
                  </a:lnTo>
                  <a:lnTo>
                    <a:pt x="400" y="666"/>
                  </a:lnTo>
                  <a:lnTo>
                    <a:pt x="466" y="649"/>
                  </a:lnTo>
                  <a:lnTo>
                    <a:pt x="533" y="616"/>
                  </a:lnTo>
                  <a:lnTo>
                    <a:pt x="583" y="583"/>
                  </a:lnTo>
                  <a:lnTo>
                    <a:pt x="599" y="533"/>
                  </a:lnTo>
                  <a:lnTo>
                    <a:pt x="583" y="499"/>
                  </a:lnTo>
                  <a:lnTo>
                    <a:pt x="549" y="483"/>
                  </a:lnTo>
                  <a:lnTo>
                    <a:pt x="533" y="466"/>
                  </a:lnTo>
                  <a:lnTo>
                    <a:pt x="499" y="483"/>
                  </a:lnTo>
                  <a:lnTo>
                    <a:pt x="483" y="499"/>
                  </a:lnTo>
                  <a:lnTo>
                    <a:pt x="416" y="516"/>
                  </a:lnTo>
                  <a:lnTo>
                    <a:pt x="333" y="533"/>
                  </a:lnTo>
                  <a:lnTo>
                    <a:pt x="267" y="499"/>
                  </a:lnTo>
                  <a:lnTo>
                    <a:pt x="200" y="466"/>
                  </a:lnTo>
                  <a:lnTo>
                    <a:pt x="184" y="416"/>
                  </a:lnTo>
                  <a:lnTo>
                    <a:pt x="150" y="366"/>
                  </a:lnTo>
                  <a:lnTo>
                    <a:pt x="632" y="366"/>
                  </a:lnTo>
                  <a:lnTo>
                    <a:pt x="666" y="317"/>
                  </a:lnTo>
                  <a:lnTo>
                    <a:pt x="649" y="250"/>
                  </a:lnTo>
                  <a:lnTo>
                    <a:pt x="632" y="200"/>
                  </a:lnTo>
                  <a:lnTo>
                    <a:pt x="599" y="134"/>
                  </a:lnTo>
                  <a:lnTo>
                    <a:pt x="566" y="101"/>
                  </a:lnTo>
                  <a:lnTo>
                    <a:pt x="516" y="51"/>
                  </a:lnTo>
                  <a:lnTo>
                    <a:pt x="466"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41"/>
            <p:cNvSpPr/>
            <p:nvPr/>
          </p:nvSpPr>
          <p:spPr>
            <a:xfrm>
              <a:off x="5608800" y="2056550"/>
              <a:ext cx="14150" cy="22450"/>
            </a:xfrm>
            <a:custGeom>
              <a:rect b="b" l="l" r="r" t="t"/>
              <a:pathLst>
                <a:path extrusionOk="0" h="898" w="566">
                  <a:moveTo>
                    <a:pt x="34" y="0"/>
                  </a:moveTo>
                  <a:lnTo>
                    <a:pt x="17" y="17"/>
                  </a:lnTo>
                  <a:lnTo>
                    <a:pt x="1" y="34"/>
                  </a:lnTo>
                  <a:lnTo>
                    <a:pt x="1" y="67"/>
                  </a:lnTo>
                  <a:lnTo>
                    <a:pt x="1" y="383"/>
                  </a:lnTo>
                  <a:lnTo>
                    <a:pt x="1" y="449"/>
                  </a:lnTo>
                  <a:lnTo>
                    <a:pt x="17" y="499"/>
                  </a:lnTo>
                  <a:lnTo>
                    <a:pt x="51" y="549"/>
                  </a:lnTo>
                  <a:lnTo>
                    <a:pt x="84" y="582"/>
                  </a:lnTo>
                  <a:lnTo>
                    <a:pt x="134" y="615"/>
                  </a:lnTo>
                  <a:lnTo>
                    <a:pt x="184" y="649"/>
                  </a:lnTo>
                  <a:lnTo>
                    <a:pt x="233" y="665"/>
                  </a:lnTo>
                  <a:lnTo>
                    <a:pt x="283" y="665"/>
                  </a:lnTo>
                  <a:lnTo>
                    <a:pt x="350" y="649"/>
                  </a:lnTo>
                  <a:lnTo>
                    <a:pt x="416" y="632"/>
                  </a:lnTo>
                  <a:lnTo>
                    <a:pt x="400" y="682"/>
                  </a:lnTo>
                  <a:lnTo>
                    <a:pt x="350" y="715"/>
                  </a:lnTo>
                  <a:lnTo>
                    <a:pt x="300" y="748"/>
                  </a:lnTo>
                  <a:lnTo>
                    <a:pt x="250" y="748"/>
                  </a:lnTo>
                  <a:lnTo>
                    <a:pt x="167" y="732"/>
                  </a:lnTo>
                  <a:lnTo>
                    <a:pt x="117" y="732"/>
                  </a:lnTo>
                  <a:lnTo>
                    <a:pt x="100" y="748"/>
                  </a:lnTo>
                  <a:lnTo>
                    <a:pt x="67" y="765"/>
                  </a:lnTo>
                  <a:lnTo>
                    <a:pt x="67" y="798"/>
                  </a:lnTo>
                  <a:lnTo>
                    <a:pt x="67" y="815"/>
                  </a:lnTo>
                  <a:lnTo>
                    <a:pt x="84" y="848"/>
                  </a:lnTo>
                  <a:lnTo>
                    <a:pt x="117" y="865"/>
                  </a:lnTo>
                  <a:lnTo>
                    <a:pt x="167" y="881"/>
                  </a:lnTo>
                  <a:lnTo>
                    <a:pt x="233" y="898"/>
                  </a:lnTo>
                  <a:lnTo>
                    <a:pt x="300" y="881"/>
                  </a:lnTo>
                  <a:lnTo>
                    <a:pt x="366" y="865"/>
                  </a:lnTo>
                  <a:lnTo>
                    <a:pt x="416" y="831"/>
                  </a:lnTo>
                  <a:lnTo>
                    <a:pt x="466" y="798"/>
                  </a:lnTo>
                  <a:lnTo>
                    <a:pt x="499" y="748"/>
                  </a:lnTo>
                  <a:lnTo>
                    <a:pt x="533" y="699"/>
                  </a:lnTo>
                  <a:lnTo>
                    <a:pt x="549" y="632"/>
                  </a:lnTo>
                  <a:lnTo>
                    <a:pt x="566" y="566"/>
                  </a:lnTo>
                  <a:lnTo>
                    <a:pt x="566" y="50"/>
                  </a:lnTo>
                  <a:lnTo>
                    <a:pt x="549" y="34"/>
                  </a:lnTo>
                  <a:lnTo>
                    <a:pt x="533" y="17"/>
                  </a:lnTo>
                  <a:lnTo>
                    <a:pt x="516" y="0"/>
                  </a:lnTo>
                  <a:lnTo>
                    <a:pt x="466" y="0"/>
                  </a:lnTo>
                  <a:lnTo>
                    <a:pt x="433" y="17"/>
                  </a:lnTo>
                  <a:lnTo>
                    <a:pt x="416" y="34"/>
                  </a:lnTo>
                  <a:lnTo>
                    <a:pt x="416" y="67"/>
                  </a:lnTo>
                  <a:lnTo>
                    <a:pt x="416" y="383"/>
                  </a:lnTo>
                  <a:lnTo>
                    <a:pt x="416" y="433"/>
                  </a:lnTo>
                  <a:lnTo>
                    <a:pt x="383" y="482"/>
                  </a:lnTo>
                  <a:lnTo>
                    <a:pt x="333" y="516"/>
                  </a:lnTo>
                  <a:lnTo>
                    <a:pt x="283" y="532"/>
                  </a:lnTo>
                  <a:lnTo>
                    <a:pt x="233" y="516"/>
                  </a:lnTo>
                  <a:lnTo>
                    <a:pt x="184" y="482"/>
                  </a:lnTo>
                  <a:lnTo>
                    <a:pt x="150" y="433"/>
                  </a:lnTo>
                  <a:lnTo>
                    <a:pt x="134" y="383"/>
                  </a:lnTo>
                  <a:lnTo>
                    <a:pt x="134" y="67"/>
                  </a:lnTo>
                  <a:lnTo>
                    <a:pt x="134" y="50"/>
                  </a:lnTo>
                  <a:lnTo>
                    <a:pt x="134" y="34"/>
                  </a:lnTo>
                  <a:lnTo>
                    <a:pt x="117"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41"/>
            <p:cNvSpPr/>
            <p:nvPr/>
          </p:nvSpPr>
          <p:spPr>
            <a:xfrm>
              <a:off x="5628325" y="2056550"/>
              <a:ext cx="16250" cy="16650"/>
            </a:xfrm>
            <a:custGeom>
              <a:rect b="b" l="l" r="r" t="t"/>
              <a:pathLst>
                <a:path extrusionOk="0" h="666" w="650">
                  <a:moveTo>
                    <a:pt x="333" y="133"/>
                  </a:moveTo>
                  <a:lnTo>
                    <a:pt x="400" y="150"/>
                  </a:lnTo>
                  <a:lnTo>
                    <a:pt x="450" y="183"/>
                  </a:lnTo>
                  <a:lnTo>
                    <a:pt x="483" y="250"/>
                  </a:lnTo>
                  <a:lnTo>
                    <a:pt x="500" y="333"/>
                  </a:lnTo>
                  <a:lnTo>
                    <a:pt x="483" y="399"/>
                  </a:lnTo>
                  <a:lnTo>
                    <a:pt x="450" y="466"/>
                  </a:lnTo>
                  <a:lnTo>
                    <a:pt x="400" y="516"/>
                  </a:lnTo>
                  <a:lnTo>
                    <a:pt x="250" y="516"/>
                  </a:lnTo>
                  <a:lnTo>
                    <a:pt x="200" y="466"/>
                  </a:lnTo>
                  <a:lnTo>
                    <a:pt x="151" y="399"/>
                  </a:lnTo>
                  <a:lnTo>
                    <a:pt x="151" y="333"/>
                  </a:lnTo>
                  <a:lnTo>
                    <a:pt x="151" y="250"/>
                  </a:lnTo>
                  <a:lnTo>
                    <a:pt x="200" y="183"/>
                  </a:lnTo>
                  <a:lnTo>
                    <a:pt x="250" y="150"/>
                  </a:lnTo>
                  <a:lnTo>
                    <a:pt x="333" y="133"/>
                  </a:lnTo>
                  <a:close/>
                  <a:moveTo>
                    <a:pt x="250" y="0"/>
                  </a:moveTo>
                  <a:lnTo>
                    <a:pt x="200" y="34"/>
                  </a:lnTo>
                  <a:lnTo>
                    <a:pt x="134" y="50"/>
                  </a:lnTo>
                  <a:lnTo>
                    <a:pt x="101" y="100"/>
                  </a:lnTo>
                  <a:lnTo>
                    <a:pt x="51" y="150"/>
                  </a:lnTo>
                  <a:lnTo>
                    <a:pt x="18" y="200"/>
                  </a:lnTo>
                  <a:lnTo>
                    <a:pt x="1" y="266"/>
                  </a:lnTo>
                  <a:lnTo>
                    <a:pt x="1" y="333"/>
                  </a:lnTo>
                  <a:lnTo>
                    <a:pt x="1" y="399"/>
                  </a:lnTo>
                  <a:lnTo>
                    <a:pt x="18" y="449"/>
                  </a:lnTo>
                  <a:lnTo>
                    <a:pt x="51" y="516"/>
                  </a:lnTo>
                  <a:lnTo>
                    <a:pt x="101" y="566"/>
                  </a:lnTo>
                  <a:lnTo>
                    <a:pt x="134" y="615"/>
                  </a:lnTo>
                  <a:lnTo>
                    <a:pt x="200" y="649"/>
                  </a:lnTo>
                  <a:lnTo>
                    <a:pt x="250" y="665"/>
                  </a:lnTo>
                  <a:lnTo>
                    <a:pt x="383" y="665"/>
                  </a:lnTo>
                  <a:lnTo>
                    <a:pt x="450" y="649"/>
                  </a:lnTo>
                  <a:lnTo>
                    <a:pt x="500" y="615"/>
                  </a:lnTo>
                  <a:lnTo>
                    <a:pt x="549" y="566"/>
                  </a:lnTo>
                  <a:lnTo>
                    <a:pt x="583" y="516"/>
                  </a:lnTo>
                  <a:lnTo>
                    <a:pt x="616" y="449"/>
                  </a:lnTo>
                  <a:lnTo>
                    <a:pt x="633" y="399"/>
                  </a:lnTo>
                  <a:lnTo>
                    <a:pt x="649" y="333"/>
                  </a:lnTo>
                  <a:lnTo>
                    <a:pt x="633" y="266"/>
                  </a:lnTo>
                  <a:lnTo>
                    <a:pt x="616" y="200"/>
                  </a:lnTo>
                  <a:lnTo>
                    <a:pt x="583" y="150"/>
                  </a:lnTo>
                  <a:lnTo>
                    <a:pt x="549" y="100"/>
                  </a:lnTo>
                  <a:lnTo>
                    <a:pt x="500" y="50"/>
                  </a:lnTo>
                  <a:lnTo>
                    <a:pt x="450"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41"/>
            <p:cNvSpPr/>
            <p:nvPr/>
          </p:nvSpPr>
          <p:spPr>
            <a:xfrm>
              <a:off x="5649525" y="2056125"/>
              <a:ext cx="14150" cy="17075"/>
            </a:xfrm>
            <a:custGeom>
              <a:rect b="b" l="l" r="r" t="t"/>
              <a:pathLst>
                <a:path extrusionOk="0" h="683" w="566">
                  <a:moveTo>
                    <a:pt x="67" y="1"/>
                  </a:moveTo>
                  <a:lnTo>
                    <a:pt x="34" y="17"/>
                  </a:lnTo>
                  <a:lnTo>
                    <a:pt x="17" y="17"/>
                  </a:lnTo>
                  <a:lnTo>
                    <a:pt x="1" y="51"/>
                  </a:lnTo>
                  <a:lnTo>
                    <a:pt x="1" y="67"/>
                  </a:lnTo>
                  <a:lnTo>
                    <a:pt x="1" y="400"/>
                  </a:lnTo>
                  <a:lnTo>
                    <a:pt x="1" y="450"/>
                  </a:lnTo>
                  <a:lnTo>
                    <a:pt x="17" y="516"/>
                  </a:lnTo>
                  <a:lnTo>
                    <a:pt x="50" y="566"/>
                  </a:lnTo>
                  <a:lnTo>
                    <a:pt x="84" y="599"/>
                  </a:lnTo>
                  <a:lnTo>
                    <a:pt x="117" y="632"/>
                  </a:lnTo>
                  <a:lnTo>
                    <a:pt x="167" y="666"/>
                  </a:lnTo>
                  <a:lnTo>
                    <a:pt x="217" y="682"/>
                  </a:lnTo>
                  <a:lnTo>
                    <a:pt x="333" y="682"/>
                  </a:lnTo>
                  <a:lnTo>
                    <a:pt x="383" y="666"/>
                  </a:lnTo>
                  <a:lnTo>
                    <a:pt x="433" y="632"/>
                  </a:lnTo>
                  <a:lnTo>
                    <a:pt x="483" y="599"/>
                  </a:lnTo>
                  <a:lnTo>
                    <a:pt x="516" y="566"/>
                  </a:lnTo>
                  <a:lnTo>
                    <a:pt x="549" y="516"/>
                  </a:lnTo>
                  <a:lnTo>
                    <a:pt x="566" y="466"/>
                  </a:lnTo>
                  <a:lnTo>
                    <a:pt x="566" y="400"/>
                  </a:lnTo>
                  <a:lnTo>
                    <a:pt x="566" y="84"/>
                  </a:lnTo>
                  <a:lnTo>
                    <a:pt x="566" y="51"/>
                  </a:lnTo>
                  <a:lnTo>
                    <a:pt x="549" y="34"/>
                  </a:lnTo>
                  <a:lnTo>
                    <a:pt x="516" y="17"/>
                  </a:lnTo>
                  <a:lnTo>
                    <a:pt x="499" y="1"/>
                  </a:lnTo>
                  <a:lnTo>
                    <a:pt x="466" y="17"/>
                  </a:lnTo>
                  <a:lnTo>
                    <a:pt x="449" y="34"/>
                  </a:lnTo>
                  <a:lnTo>
                    <a:pt x="433" y="51"/>
                  </a:lnTo>
                  <a:lnTo>
                    <a:pt x="416" y="84"/>
                  </a:lnTo>
                  <a:lnTo>
                    <a:pt x="416" y="400"/>
                  </a:lnTo>
                  <a:lnTo>
                    <a:pt x="416" y="450"/>
                  </a:lnTo>
                  <a:lnTo>
                    <a:pt x="383" y="499"/>
                  </a:lnTo>
                  <a:lnTo>
                    <a:pt x="333" y="533"/>
                  </a:lnTo>
                  <a:lnTo>
                    <a:pt x="283" y="549"/>
                  </a:lnTo>
                  <a:lnTo>
                    <a:pt x="217" y="533"/>
                  </a:lnTo>
                  <a:lnTo>
                    <a:pt x="183" y="499"/>
                  </a:lnTo>
                  <a:lnTo>
                    <a:pt x="150" y="450"/>
                  </a:lnTo>
                  <a:lnTo>
                    <a:pt x="134" y="400"/>
                  </a:lnTo>
                  <a:lnTo>
                    <a:pt x="134" y="67"/>
                  </a:lnTo>
                  <a:lnTo>
                    <a:pt x="134" y="51"/>
                  </a:lnTo>
                  <a:lnTo>
                    <a:pt x="117" y="17"/>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41"/>
            <p:cNvSpPr/>
            <p:nvPr/>
          </p:nvSpPr>
          <p:spPr>
            <a:xfrm>
              <a:off x="5679450" y="2056125"/>
              <a:ext cx="14975" cy="17075"/>
            </a:xfrm>
            <a:custGeom>
              <a:rect b="b" l="l" r="r" t="t"/>
              <a:pathLst>
                <a:path extrusionOk="0" h="683" w="599">
                  <a:moveTo>
                    <a:pt x="349" y="1"/>
                  </a:moveTo>
                  <a:lnTo>
                    <a:pt x="283" y="17"/>
                  </a:lnTo>
                  <a:lnTo>
                    <a:pt x="216" y="34"/>
                  </a:lnTo>
                  <a:lnTo>
                    <a:pt x="167" y="67"/>
                  </a:lnTo>
                  <a:lnTo>
                    <a:pt x="117" y="101"/>
                  </a:lnTo>
                  <a:lnTo>
                    <a:pt x="67" y="150"/>
                  </a:lnTo>
                  <a:lnTo>
                    <a:pt x="34" y="217"/>
                  </a:lnTo>
                  <a:lnTo>
                    <a:pt x="17" y="267"/>
                  </a:lnTo>
                  <a:lnTo>
                    <a:pt x="0" y="350"/>
                  </a:lnTo>
                  <a:lnTo>
                    <a:pt x="17" y="416"/>
                  </a:lnTo>
                  <a:lnTo>
                    <a:pt x="34" y="483"/>
                  </a:lnTo>
                  <a:lnTo>
                    <a:pt x="67" y="533"/>
                  </a:lnTo>
                  <a:lnTo>
                    <a:pt x="117" y="583"/>
                  </a:lnTo>
                  <a:lnTo>
                    <a:pt x="167" y="632"/>
                  </a:lnTo>
                  <a:lnTo>
                    <a:pt x="216" y="649"/>
                  </a:lnTo>
                  <a:lnTo>
                    <a:pt x="283" y="682"/>
                  </a:lnTo>
                  <a:lnTo>
                    <a:pt x="349" y="682"/>
                  </a:lnTo>
                  <a:lnTo>
                    <a:pt x="466" y="666"/>
                  </a:lnTo>
                  <a:lnTo>
                    <a:pt x="565" y="616"/>
                  </a:lnTo>
                  <a:lnTo>
                    <a:pt x="582" y="583"/>
                  </a:lnTo>
                  <a:lnTo>
                    <a:pt x="599" y="566"/>
                  </a:lnTo>
                  <a:lnTo>
                    <a:pt x="599" y="533"/>
                  </a:lnTo>
                  <a:lnTo>
                    <a:pt x="582" y="516"/>
                  </a:lnTo>
                  <a:lnTo>
                    <a:pt x="565" y="483"/>
                  </a:lnTo>
                  <a:lnTo>
                    <a:pt x="516" y="483"/>
                  </a:lnTo>
                  <a:lnTo>
                    <a:pt x="482" y="499"/>
                  </a:lnTo>
                  <a:lnTo>
                    <a:pt x="416" y="533"/>
                  </a:lnTo>
                  <a:lnTo>
                    <a:pt x="349" y="533"/>
                  </a:lnTo>
                  <a:lnTo>
                    <a:pt x="283" y="516"/>
                  </a:lnTo>
                  <a:lnTo>
                    <a:pt x="216" y="483"/>
                  </a:lnTo>
                  <a:lnTo>
                    <a:pt x="167" y="416"/>
                  </a:lnTo>
                  <a:lnTo>
                    <a:pt x="150" y="350"/>
                  </a:lnTo>
                  <a:lnTo>
                    <a:pt x="167" y="267"/>
                  </a:lnTo>
                  <a:lnTo>
                    <a:pt x="216" y="200"/>
                  </a:lnTo>
                  <a:lnTo>
                    <a:pt x="283" y="167"/>
                  </a:lnTo>
                  <a:lnTo>
                    <a:pt x="349" y="150"/>
                  </a:lnTo>
                  <a:lnTo>
                    <a:pt x="416" y="167"/>
                  </a:lnTo>
                  <a:lnTo>
                    <a:pt x="482" y="200"/>
                  </a:lnTo>
                  <a:lnTo>
                    <a:pt x="565" y="200"/>
                  </a:lnTo>
                  <a:lnTo>
                    <a:pt x="582" y="184"/>
                  </a:lnTo>
                  <a:lnTo>
                    <a:pt x="599" y="150"/>
                  </a:lnTo>
                  <a:lnTo>
                    <a:pt x="599" y="134"/>
                  </a:lnTo>
                  <a:lnTo>
                    <a:pt x="582" y="101"/>
                  </a:lnTo>
                  <a:lnTo>
                    <a:pt x="565" y="84"/>
                  </a:lnTo>
                  <a:lnTo>
                    <a:pt x="466" y="17"/>
                  </a:lnTo>
                  <a:lnTo>
                    <a:pt x="3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41"/>
            <p:cNvSpPr/>
            <p:nvPr/>
          </p:nvSpPr>
          <p:spPr>
            <a:xfrm>
              <a:off x="5698550" y="2056550"/>
              <a:ext cx="16250" cy="16650"/>
            </a:xfrm>
            <a:custGeom>
              <a:rect b="b" l="l" r="r" t="t"/>
              <a:pathLst>
                <a:path extrusionOk="0" h="666" w="650">
                  <a:moveTo>
                    <a:pt x="317" y="133"/>
                  </a:moveTo>
                  <a:lnTo>
                    <a:pt x="383" y="150"/>
                  </a:lnTo>
                  <a:lnTo>
                    <a:pt x="450" y="183"/>
                  </a:lnTo>
                  <a:lnTo>
                    <a:pt x="483" y="250"/>
                  </a:lnTo>
                  <a:lnTo>
                    <a:pt x="500" y="333"/>
                  </a:lnTo>
                  <a:lnTo>
                    <a:pt x="483" y="399"/>
                  </a:lnTo>
                  <a:lnTo>
                    <a:pt x="450" y="466"/>
                  </a:lnTo>
                  <a:lnTo>
                    <a:pt x="383" y="499"/>
                  </a:lnTo>
                  <a:lnTo>
                    <a:pt x="317" y="516"/>
                  </a:lnTo>
                  <a:lnTo>
                    <a:pt x="250" y="499"/>
                  </a:lnTo>
                  <a:lnTo>
                    <a:pt x="200" y="466"/>
                  </a:lnTo>
                  <a:lnTo>
                    <a:pt x="151" y="399"/>
                  </a:lnTo>
                  <a:lnTo>
                    <a:pt x="134" y="333"/>
                  </a:lnTo>
                  <a:lnTo>
                    <a:pt x="151" y="250"/>
                  </a:lnTo>
                  <a:lnTo>
                    <a:pt x="200" y="183"/>
                  </a:lnTo>
                  <a:lnTo>
                    <a:pt x="250" y="150"/>
                  </a:lnTo>
                  <a:lnTo>
                    <a:pt x="317" y="133"/>
                  </a:lnTo>
                  <a:close/>
                  <a:moveTo>
                    <a:pt x="250" y="0"/>
                  </a:moveTo>
                  <a:lnTo>
                    <a:pt x="184" y="34"/>
                  </a:lnTo>
                  <a:lnTo>
                    <a:pt x="134" y="50"/>
                  </a:lnTo>
                  <a:lnTo>
                    <a:pt x="84" y="100"/>
                  </a:lnTo>
                  <a:lnTo>
                    <a:pt x="51" y="150"/>
                  </a:lnTo>
                  <a:lnTo>
                    <a:pt x="18" y="200"/>
                  </a:lnTo>
                  <a:lnTo>
                    <a:pt x="1" y="266"/>
                  </a:lnTo>
                  <a:lnTo>
                    <a:pt x="1" y="333"/>
                  </a:lnTo>
                  <a:lnTo>
                    <a:pt x="1" y="399"/>
                  </a:lnTo>
                  <a:lnTo>
                    <a:pt x="18" y="449"/>
                  </a:lnTo>
                  <a:lnTo>
                    <a:pt x="51" y="516"/>
                  </a:lnTo>
                  <a:lnTo>
                    <a:pt x="84" y="566"/>
                  </a:lnTo>
                  <a:lnTo>
                    <a:pt x="134" y="599"/>
                  </a:lnTo>
                  <a:lnTo>
                    <a:pt x="184" y="632"/>
                  </a:lnTo>
                  <a:lnTo>
                    <a:pt x="283" y="665"/>
                  </a:lnTo>
                  <a:lnTo>
                    <a:pt x="400" y="649"/>
                  </a:lnTo>
                  <a:lnTo>
                    <a:pt x="450" y="632"/>
                  </a:lnTo>
                  <a:lnTo>
                    <a:pt x="500" y="615"/>
                  </a:lnTo>
                  <a:lnTo>
                    <a:pt x="516" y="632"/>
                  </a:lnTo>
                  <a:lnTo>
                    <a:pt x="533" y="649"/>
                  </a:lnTo>
                  <a:lnTo>
                    <a:pt x="549" y="665"/>
                  </a:lnTo>
                  <a:lnTo>
                    <a:pt x="599" y="665"/>
                  </a:lnTo>
                  <a:lnTo>
                    <a:pt x="633" y="649"/>
                  </a:lnTo>
                  <a:lnTo>
                    <a:pt x="633" y="615"/>
                  </a:lnTo>
                  <a:lnTo>
                    <a:pt x="649" y="599"/>
                  </a:lnTo>
                  <a:lnTo>
                    <a:pt x="649" y="333"/>
                  </a:lnTo>
                  <a:lnTo>
                    <a:pt x="633" y="67"/>
                  </a:lnTo>
                  <a:lnTo>
                    <a:pt x="633" y="50"/>
                  </a:lnTo>
                  <a:lnTo>
                    <a:pt x="616" y="17"/>
                  </a:lnTo>
                  <a:lnTo>
                    <a:pt x="599" y="0"/>
                  </a:lnTo>
                  <a:lnTo>
                    <a:pt x="549" y="0"/>
                  </a:lnTo>
                  <a:lnTo>
                    <a:pt x="516" y="17"/>
                  </a:lnTo>
                  <a:lnTo>
                    <a:pt x="500" y="34"/>
                  </a:lnTo>
                  <a:lnTo>
                    <a:pt x="500" y="50"/>
                  </a:lnTo>
                  <a:lnTo>
                    <a:pt x="416"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41"/>
            <p:cNvSpPr/>
            <p:nvPr/>
          </p:nvSpPr>
          <p:spPr>
            <a:xfrm>
              <a:off x="5721000" y="2056125"/>
              <a:ext cx="14150" cy="17075"/>
            </a:xfrm>
            <a:custGeom>
              <a:rect b="b" l="l" r="r" t="t"/>
              <a:pathLst>
                <a:path extrusionOk="0" h="683" w="566">
                  <a:moveTo>
                    <a:pt x="50" y="1"/>
                  </a:moveTo>
                  <a:lnTo>
                    <a:pt x="17" y="17"/>
                  </a:lnTo>
                  <a:lnTo>
                    <a:pt x="0" y="51"/>
                  </a:lnTo>
                  <a:lnTo>
                    <a:pt x="0" y="67"/>
                  </a:lnTo>
                  <a:lnTo>
                    <a:pt x="0" y="616"/>
                  </a:lnTo>
                  <a:lnTo>
                    <a:pt x="0" y="649"/>
                  </a:lnTo>
                  <a:lnTo>
                    <a:pt x="17" y="666"/>
                  </a:lnTo>
                  <a:lnTo>
                    <a:pt x="50" y="682"/>
                  </a:lnTo>
                  <a:lnTo>
                    <a:pt x="67" y="682"/>
                  </a:lnTo>
                  <a:lnTo>
                    <a:pt x="117" y="666"/>
                  </a:lnTo>
                  <a:lnTo>
                    <a:pt x="150" y="632"/>
                  </a:lnTo>
                  <a:lnTo>
                    <a:pt x="150" y="616"/>
                  </a:lnTo>
                  <a:lnTo>
                    <a:pt x="150" y="283"/>
                  </a:lnTo>
                  <a:lnTo>
                    <a:pt x="150" y="234"/>
                  </a:lnTo>
                  <a:lnTo>
                    <a:pt x="183" y="184"/>
                  </a:lnTo>
                  <a:lnTo>
                    <a:pt x="233" y="167"/>
                  </a:lnTo>
                  <a:lnTo>
                    <a:pt x="283" y="150"/>
                  </a:lnTo>
                  <a:lnTo>
                    <a:pt x="333" y="167"/>
                  </a:lnTo>
                  <a:lnTo>
                    <a:pt x="383" y="184"/>
                  </a:lnTo>
                  <a:lnTo>
                    <a:pt x="416" y="234"/>
                  </a:lnTo>
                  <a:lnTo>
                    <a:pt x="416" y="283"/>
                  </a:lnTo>
                  <a:lnTo>
                    <a:pt x="416" y="616"/>
                  </a:lnTo>
                  <a:lnTo>
                    <a:pt x="433" y="632"/>
                  </a:lnTo>
                  <a:lnTo>
                    <a:pt x="449" y="666"/>
                  </a:lnTo>
                  <a:lnTo>
                    <a:pt x="466" y="682"/>
                  </a:lnTo>
                  <a:lnTo>
                    <a:pt x="516" y="682"/>
                  </a:lnTo>
                  <a:lnTo>
                    <a:pt x="549" y="666"/>
                  </a:lnTo>
                  <a:lnTo>
                    <a:pt x="566" y="632"/>
                  </a:lnTo>
                  <a:lnTo>
                    <a:pt x="566" y="616"/>
                  </a:lnTo>
                  <a:lnTo>
                    <a:pt x="566" y="283"/>
                  </a:lnTo>
                  <a:lnTo>
                    <a:pt x="549" y="217"/>
                  </a:lnTo>
                  <a:lnTo>
                    <a:pt x="532" y="150"/>
                  </a:lnTo>
                  <a:lnTo>
                    <a:pt x="499" y="101"/>
                  </a:lnTo>
                  <a:lnTo>
                    <a:pt x="449" y="67"/>
                  </a:lnTo>
                  <a:lnTo>
                    <a:pt x="399" y="34"/>
                  </a:lnTo>
                  <a:lnTo>
                    <a:pt x="350" y="17"/>
                  </a:lnTo>
                  <a:lnTo>
                    <a:pt x="300" y="1"/>
                  </a:lnTo>
                  <a:lnTo>
                    <a:pt x="250" y="1"/>
                  </a:lnTo>
                  <a:lnTo>
                    <a:pt x="183" y="17"/>
                  </a:lnTo>
                  <a:lnTo>
                    <a:pt x="133" y="51"/>
                  </a:lnTo>
                  <a:lnTo>
                    <a:pt x="117"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41"/>
            <p:cNvSpPr/>
            <p:nvPr/>
          </p:nvSpPr>
          <p:spPr>
            <a:xfrm>
              <a:off x="5750925" y="2056550"/>
              <a:ext cx="16225" cy="22875"/>
            </a:xfrm>
            <a:custGeom>
              <a:rect b="b" l="l" r="r" t="t"/>
              <a:pathLst>
                <a:path extrusionOk="0" h="915" w="649">
                  <a:moveTo>
                    <a:pt x="316" y="133"/>
                  </a:moveTo>
                  <a:lnTo>
                    <a:pt x="399" y="150"/>
                  </a:lnTo>
                  <a:lnTo>
                    <a:pt x="449" y="183"/>
                  </a:lnTo>
                  <a:lnTo>
                    <a:pt x="499" y="250"/>
                  </a:lnTo>
                  <a:lnTo>
                    <a:pt x="499" y="333"/>
                  </a:lnTo>
                  <a:lnTo>
                    <a:pt x="499" y="399"/>
                  </a:lnTo>
                  <a:lnTo>
                    <a:pt x="449" y="466"/>
                  </a:lnTo>
                  <a:lnTo>
                    <a:pt x="399" y="516"/>
                  </a:lnTo>
                  <a:lnTo>
                    <a:pt x="316" y="532"/>
                  </a:lnTo>
                  <a:lnTo>
                    <a:pt x="249" y="516"/>
                  </a:lnTo>
                  <a:lnTo>
                    <a:pt x="200" y="466"/>
                  </a:lnTo>
                  <a:lnTo>
                    <a:pt x="150" y="399"/>
                  </a:lnTo>
                  <a:lnTo>
                    <a:pt x="150" y="333"/>
                  </a:lnTo>
                  <a:lnTo>
                    <a:pt x="150" y="250"/>
                  </a:lnTo>
                  <a:lnTo>
                    <a:pt x="200" y="183"/>
                  </a:lnTo>
                  <a:lnTo>
                    <a:pt x="249" y="150"/>
                  </a:lnTo>
                  <a:lnTo>
                    <a:pt x="316" y="133"/>
                  </a:lnTo>
                  <a:close/>
                  <a:moveTo>
                    <a:pt x="266" y="0"/>
                  </a:moveTo>
                  <a:lnTo>
                    <a:pt x="200" y="34"/>
                  </a:lnTo>
                  <a:lnTo>
                    <a:pt x="150" y="50"/>
                  </a:lnTo>
                  <a:lnTo>
                    <a:pt x="100" y="100"/>
                  </a:lnTo>
                  <a:lnTo>
                    <a:pt x="50" y="150"/>
                  </a:lnTo>
                  <a:lnTo>
                    <a:pt x="33" y="217"/>
                  </a:lnTo>
                  <a:lnTo>
                    <a:pt x="0" y="266"/>
                  </a:lnTo>
                  <a:lnTo>
                    <a:pt x="0" y="333"/>
                  </a:lnTo>
                  <a:lnTo>
                    <a:pt x="17" y="399"/>
                  </a:lnTo>
                  <a:lnTo>
                    <a:pt x="33" y="466"/>
                  </a:lnTo>
                  <a:lnTo>
                    <a:pt x="50" y="516"/>
                  </a:lnTo>
                  <a:lnTo>
                    <a:pt x="100" y="566"/>
                  </a:lnTo>
                  <a:lnTo>
                    <a:pt x="150" y="615"/>
                  </a:lnTo>
                  <a:lnTo>
                    <a:pt x="200" y="649"/>
                  </a:lnTo>
                  <a:lnTo>
                    <a:pt x="266" y="665"/>
                  </a:lnTo>
                  <a:lnTo>
                    <a:pt x="416" y="665"/>
                  </a:lnTo>
                  <a:lnTo>
                    <a:pt x="499" y="615"/>
                  </a:lnTo>
                  <a:lnTo>
                    <a:pt x="482" y="682"/>
                  </a:lnTo>
                  <a:lnTo>
                    <a:pt x="432" y="715"/>
                  </a:lnTo>
                  <a:lnTo>
                    <a:pt x="382" y="748"/>
                  </a:lnTo>
                  <a:lnTo>
                    <a:pt x="316" y="765"/>
                  </a:lnTo>
                  <a:lnTo>
                    <a:pt x="249" y="748"/>
                  </a:lnTo>
                  <a:lnTo>
                    <a:pt x="216" y="732"/>
                  </a:lnTo>
                  <a:lnTo>
                    <a:pt x="183" y="748"/>
                  </a:lnTo>
                  <a:lnTo>
                    <a:pt x="166" y="748"/>
                  </a:lnTo>
                  <a:lnTo>
                    <a:pt x="150" y="782"/>
                  </a:lnTo>
                  <a:lnTo>
                    <a:pt x="133" y="815"/>
                  </a:lnTo>
                  <a:lnTo>
                    <a:pt x="150" y="831"/>
                  </a:lnTo>
                  <a:lnTo>
                    <a:pt x="166" y="865"/>
                  </a:lnTo>
                  <a:lnTo>
                    <a:pt x="183" y="881"/>
                  </a:lnTo>
                  <a:lnTo>
                    <a:pt x="249" y="898"/>
                  </a:lnTo>
                  <a:lnTo>
                    <a:pt x="316" y="915"/>
                  </a:lnTo>
                  <a:lnTo>
                    <a:pt x="382" y="898"/>
                  </a:lnTo>
                  <a:lnTo>
                    <a:pt x="449" y="881"/>
                  </a:lnTo>
                  <a:lnTo>
                    <a:pt x="499" y="848"/>
                  </a:lnTo>
                  <a:lnTo>
                    <a:pt x="549" y="815"/>
                  </a:lnTo>
                  <a:lnTo>
                    <a:pt x="599" y="765"/>
                  </a:lnTo>
                  <a:lnTo>
                    <a:pt x="632" y="715"/>
                  </a:lnTo>
                  <a:lnTo>
                    <a:pt x="648" y="649"/>
                  </a:lnTo>
                  <a:lnTo>
                    <a:pt x="648" y="582"/>
                  </a:lnTo>
                  <a:lnTo>
                    <a:pt x="648" y="333"/>
                  </a:lnTo>
                  <a:lnTo>
                    <a:pt x="648" y="67"/>
                  </a:lnTo>
                  <a:lnTo>
                    <a:pt x="648" y="34"/>
                  </a:lnTo>
                  <a:lnTo>
                    <a:pt x="632" y="17"/>
                  </a:lnTo>
                  <a:lnTo>
                    <a:pt x="599" y="0"/>
                  </a:lnTo>
                  <a:lnTo>
                    <a:pt x="582" y="0"/>
                  </a:lnTo>
                  <a:lnTo>
                    <a:pt x="532" y="17"/>
                  </a:lnTo>
                  <a:lnTo>
                    <a:pt x="499" y="50"/>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41"/>
            <p:cNvSpPr/>
            <p:nvPr/>
          </p:nvSpPr>
          <p:spPr>
            <a:xfrm>
              <a:off x="5773350" y="2056125"/>
              <a:ext cx="16225" cy="16650"/>
            </a:xfrm>
            <a:custGeom>
              <a:rect b="b" l="l" r="r" t="t"/>
              <a:pathLst>
                <a:path extrusionOk="0" h="666" w="649">
                  <a:moveTo>
                    <a:pt x="333" y="134"/>
                  </a:moveTo>
                  <a:lnTo>
                    <a:pt x="383" y="150"/>
                  </a:lnTo>
                  <a:lnTo>
                    <a:pt x="449" y="167"/>
                  </a:lnTo>
                  <a:lnTo>
                    <a:pt x="499" y="217"/>
                  </a:lnTo>
                  <a:lnTo>
                    <a:pt x="533" y="283"/>
                  </a:lnTo>
                  <a:lnTo>
                    <a:pt x="150" y="283"/>
                  </a:lnTo>
                  <a:lnTo>
                    <a:pt x="167" y="217"/>
                  </a:lnTo>
                  <a:lnTo>
                    <a:pt x="217" y="167"/>
                  </a:lnTo>
                  <a:lnTo>
                    <a:pt x="267" y="150"/>
                  </a:lnTo>
                  <a:lnTo>
                    <a:pt x="333" y="134"/>
                  </a:lnTo>
                  <a:close/>
                  <a:moveTo>
                    <a:pt x="333" y="1"/>
                  </a:moveTo>
                  <a:lnTo>
                    <a:pt x="267" y="17"/>
                  </a:lnTo>
                  <a:lnTo>
                    <a:pt x="200" y="34"/>
                  </a:lnTo>
                  <a:lnTo>
                    <a:pt x="134" y="67"/>
                  </a:lnTo>
                  <a:lnTo>
                    <a:pt x="84" y="101"/>
                  </a:lnTo>
                  <a:lnTo>
                    <a:pt x="51" y="150"/>
                  </a:lnTo>
                  <a:lnTo>
                    <a:pt x="17" y="217"/>
                  </a:lnTo>
                  <a:lnTo>
                    <a:pt x="1" y="283"/>
                  </a:lnTo>
                  <a:lnTo>
                    <a:pt x="1" y="350"/>
                  </a:lnTo>
                  <a:lnTo>
                    <a:pt x="1" y="416"/>
                  </a:lnTo>
                  <a:lnTo>
                    <a:pt x="17" y="466"/>
                  </a:lnTo>
                  <a:lnTo>
                    <a:pt x="51" y="533"/>
                  </a:lnTo>
                  <a:lnTo>
                    <a:pt x="100" y="566"/>
                  </a:lnTo>
                  <a:lnTo>
                    <a:pt x="150" y="616"/>
                  </a:lnTo>
                  <a:lnTo>
                    <a:pt x="200" y="649"/>
                  </a:lnTo>
                  <a:lnTo>
                    <a:pt x="267" y="666"/>
                  </a:lnTo>
                  <a:lnTo>
                    <a:pt x="400" y="666"/>
                  </a:lnTo>
                  <a:lnTo>
                    <a:pt x="466" y="649"/>
                  </a:lnTo>
                  <a:lnTo>
                    <a:pt x="516" y="616"/>
                  </a:lnTo>
                  <a:lnTo>
                    <a:pt x="566" y="583"/>
                  </a:lnTo>
                  <a:lnTo>
                    <a:pt x="582" y="533"/>
                  </a:lnTo>
                  <a:lnTo>
                    <a:pt x="566" y="499"/>
                  </a:lnTo>
                  <a:lnTo>
                    <a:pt x="549" y="483"/>
                  </a:lnTo>
                  <a:lnTo>
                    <a:pt x="516" y="466"/>
                  </a:lnTo>
                  <a:lnTo>
                    <a:pt x="499" y="483"/>
                  </a:lnTo>
                  <a:lnTo>
                    <a:pt x="466" y="499"/>
                  </a:lnTo>
                  <a:lnTo>
                    <a:pt x="400" y="516"/>
                  </a:lnTo>
                  <a:lnTo>
                    <a:pt x="333" y="533"/>
                  </a:lnTo>
                  <a:lnTo>
                    <a:pt x="267" y="499"/>
                  </a:lnTo>
                  <a:lnTo>
                    <a:pt x="200" y="466"/>
                  </a:lnTo>
                  <a:lnTo>
                    <a:pt x="167" y="416"/>
                  </a:lnTo>
                  <a:lnTo>
                    <a:pt x="150" y="366"/>
                  </a:lnTo>
                  <a:lnTo>
                    <a:pt x="632" y="366"/>
                  </a:lnTo>
                  <a:lnTo>
                    <a:pt x="649" y="317"/>
                  </a:lnTo>
                  <a:lnTo>
                    <a:pt x="649" y="250"/>
                  </a:lnTo>
                  <a:lnTo>
                    <a:pt x="632" y="200"/>
                  </a:lnTo>
                  <a:lnTo>
                    <a:pt x="599" y="134"/>
                  </a:lnTo>
                  <a:lnTo>
                    <a:pt x="549" y="101"/>
                  </a:lnTo>
                  <a:lnTo>
                    <a:pt x="499" y="51"/>
                  </a:lnTo>
                  <a:lnTo>
                    <a:pt x="449" y="34"/>
                  </a:lnTo>
                  <a:lnTo>
                    <a:pt x="383"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41"/>
            <p:cNvSpPr/>
            <p:nvPr/>
          </p:nvSpPr>
          <p:spPr>
            <a:xfrm>
              <a:off x="5792050" y="2049900"/>
              <a:ext cx="9175" cy="23300"/>
            </a:xfrm>
            <a:custGeom>
              <a:rect b="b" l="l" r="r" t="t"/>
              <a:pathLst>
                <a:path extrusionOk="0" h="932" w="367">
                  <a:moveTo>
                    <a:pt x="150" y="1"/>
                  </a:moveTo>
                  <a:lnTo>
                    <a:pt x="117" y="34"/>
                  </a:lnTo>
                  <a:lnTo>
                    <a:pt x="117" y="50"/>
                  </a:lnTo>
                  <a:lnTo>
                    <a:pt x="117" y="250"/>
                  </a:lnTo>
                  <a:lnTo>
                    <a:pt x="67" y="250"/>
                  </a:lnTo>
                  <a:lnTo>
                    <a:pt x="34" y="266"/>
                  </a:lnTo>
                  <a:lnTo>
                    <a:pt x="17" y="283"/>
                  </a:lnTo>
                  <a:lnTo>
                    <a:pt x="1" y="300"/>
                  </a:lnTo>
                  <a:lnTo>
                    <a:pt x="1" y="333"/>
                  </a:lnTo>
                  <a:lnTo>
                    <a:pt x="1" y="350"/>
                  </a:lnTo>
                  <a:lnTo>
                    <a:pt x="17" y="383"/>
                  </a:lnTo>
                  <a:lnTo>
                    <a:pt x="51" y="399"/>
                  </a:lnTo>
                  <a:lnTo>
                    <a:pt x="117" y="399"/>
                  </a:lnTo>
                  <a:lnTo>
                    <a:pt x="117" y="782"/>
                  </a:lnTo>
                  <a:lnTo>
                    <a:pt x="134" y="848"/>
                  </a:lnTo>
                  <a:lnTo>
                    <a:pt x="167" y="881"/>
                  </a:lnTo>
                  <a:lnTo>
                    <a:pt x="200" y="915"/>
                  </a:lnTo>
                  <a:lnTo>
                    <a:pt x="267" y="931"/>
                  </a:lnTo>
                  <a:lnTo>
                    <a:pt x="300" y="931"/>
                  </a:lnTo>
                  <a:lnTo>
                    <a:pt x="316" y="915"/>
                  </a:lnTo>
                  <a:lnTo>
                    <a:pt x="333" y="881"/>
                  </a:lnTo>
                  <a:lnTo>
                    <a:pt x="333" y="865"/>
                  </a:lnTo>
                  <a:lnTo>
                    <a:pt x="333" y="832"/>
                  </a:lnTo>
                  <a:lnTo>
                    <a:pt x="316" y="798"/>
                  </a:lnTo>
                  <a:lnTo>
                    <a:pt x="300" y="782"/>
                  </a:lnTo>
                  <a:lnTo>
                    <a:pt x="267" y="782"/>
                  </a:lnTo>
                  <a:lnTo>
                    <a:pt x="267" y="399"/>
                  </a:lnTo>
                  <a:lnTo>
                    <a:pt x="333" y="399"/>
                  </a:lnTo>
                  <a:lnTo>
                    <a:pt x="350" y="383"/>
                  </a:lnTo>
                  <a:lnTo>
                    <a:pt x="366" y="350"/>
                  </a:lnTo>
                  <a:lnTo>
                    <a:pt x="366" y="333"/>
                  </a:lnTo>
                  <a:lnTo>
                    <a:pt x="366" y="300"/>
                  </a:lnTo>
                  <a:lnTo>
                    <a:pt x="350" y="283"/>
                  </a:lnTo>
                  <a:lnTo>
                    <a:pt x="333" y="266"/>
                  </a:lnTo>
                  <a:lnTo>
                    <a:pt x="300" y="250"/>
                  </a:lnTo>
                  <a:lnTo>
                    <a:pt x="267" y="250"/>
                  </a:lnTo>
                  <a:lnTo>
                    <a:pt x="267" y="50"/>
                  </a:lnTo>
                  <a:lnTo>
                    <a:pt x="250" y="17"/>
                  </a:lnTo>
                  <a:lnTo>
                    <a:pt x="2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41"/>
            <p:cNvSpPr/>
            <p:nvPr/>
          </p:nvSpPr>
          <p:spPr>
            <a:xfrm>
              <a:off x="5815750" y="2056550"/>
              <a:ext cx="16225" cy="16650"/>
            </a:xfrm>
            <a:custGeom>
              <a:rect b="b" l="l" r="r" t="t"/>
              <a:pathLst>
                <a:path extrusionOk="0" h="666" w="649">
                  <a:moveTo>
                    <a:pt x="332" y="133"/>
                  </a:moveTo>
                  <a:lnTo>
                    <a:pt x="399" y="150"/>
                  </a:lnTo>
                  <a:lnTo>
                    <a:pt x="449" y="183"/>
                  </a:lnTo>
                  <a:lnTo>
                    <a:pt x="482" y="250"/>
                  </a:lnTo>
                  <a:lnTo>
                    <a:pt x="499" y="333"/>
                  </a:lnTo>
                  <a:lnTo>
                    <a:pt x="482" y="399"/>
                  </a:lnTo>
                  <a:lnTo>
                    <a:pt x="449" y="466"/>
                  </a:lnTo>
                  <a:lnTo>
                    <a:pt x="399" y="499"/>
                  </a:lnTo>
                  <a:lnTo>
                    <a:pt x="316" y="516"/>
                  </a:lnTo>
                  <a:lnTo>
                    <a:pt x="249" y="499"/>
                  </a:lnTo>
                  <a:lnTo>
                    <a:pt x="200" y="466"/>
                  </a:lnTo>
                  <a:lnTo>
                    <a:pt x="166" y="399"/>
                  </a:lnTo>
                  <a:lnTo>
                    <a:pt x="150" y="333"/>
                  </a:lnTo>
                  <a:lnTo>
                    <a:pt x="166" y="250"/>
                  </a:lnTo>
                  <a:lnTo>
                    <a:pt x="200" y="183"/>
                  </a:lnTo>
                  <a:lnTo>
                    <a:pt x="266" y="150"/>
                  </a:lnTo>
                  <a:lnTo>
                    <a:pt x="332" y="133"/>
                  </a:lnTo>
                  <a:close/>
                  <a:moveTo>
                    <a:pt x="299" y="0"/>
                  </a:moveTo>
                  <a:lnTo>
                    <a:pt x="233" y="17"/>
                  </a:lnTo>
                  <a:lnTo>
                    <a:pt x="183" y="34"/>
                  </a:lnTo>
                  <a:lnTo>
                    <a:pt x="133" y="67"/>
                  </a:lnTo>
                  <a:lnTo>
                    <a:pt x="100" y="100"/>
                  </a:lnTo>
                  <a:lnTo>
                    <a:pt x="67" y="150"/>
                  </a:lnTo>
                  <a:lnTo>
                    <a:pt x="33" y="200"/>
                  </a:lnTo>
                  <a:lnTo>
                    <a:pt x="17" y="266"/>
                  </a:lnTo>
                  <a:lnTo>
                    <a:pt x="0" y="333"/>
                  </a:lnTo>
                  <a:lnTo>
                    <a:pt x="17" y="399"/>
                  </a:lnTo>
                  <a:lnTo>
                    <a:pt x="33" y="449"/>
                  </a:lnTo>
                  <a:lnTo>
                    <a:pt x="50" y="516"/>
                  </a:lnTo>
                  <a:lnTo>
                    <a:pt x="100" y="566"/>
                  </a:lnTo>
                  <a:lnTo>
                    <a:pt x="150" y="615"/>
                  </a:lnTo>
                  <a:lnTo>
                    <a:pt x="200" y="632"/>
                  </a:lnTo>
                  <a:lnTo>
                    <a:pt x="266" y="665"/>
                  </a:lnTo>
                  <a:lnTo>
                    <a:pt x="316" y="665"/>
                  </a:lnTo>
                  <a:lnTo>
                    <a:pt x="416" y="649"/>
                  </a:lnTo>
                  <a:lnTo>
                    <a:pt x="499" y="615"/>
                  </a:lnTo>
                  <a:lnTo>
                    <a:pt x="532" y="649"/>
                  </a:lnTo>
                  <a:lnTo>
                    <a:pt x="582" y="665"/>
                  </a:lnTo>
                  <a:lnTo>
                    <a:pt x="598" y="665"/>
                  </a:lnTo>
                  <a:lnTo>
                    <a:pt x="632" y="649"/>
                  </a:lnTo>
                  <a:lnTo>
                    <a:pt x="648" y="615"/>
                  </a:lnTo>
                  <a:lnTo>
                    <a:pt x="648" y="599"/>
                  </a:lnTo>
                  <a:lnTo>
                    <a:pt x="648" y="333"/>
                  </a:lnTo>
                  <a:lnTo>
                    <a:pt x="648" y="67"/>
                  </a:lnTo>
                  <a:lnTo>
                    <a:pt x="648" y="50"/>
                  </a:lnTo>
                  <a:lnTo>
                    <a:pt x="632" y="17"/>
                  </a:lnTo>
                  <a:lnTo>
                    <a:pt x="615" y="0"/>
                  </a:lnTo>
                  <a:lnTo>
                    <a:pt x="582" y="0"/>
                  </a:lnTo>
                  <a:lnTo>
                    <a:pt x="532" y="17"/>
                  </a:lnTo>
                  <a:lnTo>
                    <a:pt x="515" y="50"/>
                  </a:lnTo>
                  <a:lnTo>
                    <a:pt x="465" y="34"/>
                  </a:lnTo>
                  <a:lnTo>
                    <a:pt x="3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41"/>
            <p:cNvSpPr/>
            <p:nvPr/>
          </p:nvSpPr>
          <p:spPr>
            <a:xfrm>
              <a:off x="5839425" y="2049075"/>
              <a:ext cx="3775" cy="23700"/>
            </a:xfrm>
            <a:custGeom>
              <a:rect b="b" l="l" r="r" t="t"/>
              <a:pathLst>
                <a:path extrusionOk="0" h="948" w="151">
                  <a:moveTo>
                    <a:pt x="67" y="0"/>
                  </a:moveTo>
                  <a:lnTo>
                    <a:pt x="34" y="17"/>
                  </a:lnTo>
                  <a:lnTo>
                    <a:pt x="17" y="34"/>
                  </a:lnTo>
                  <a:lnTo>
                    <a:pt x="0" y="50"/>
                  </a:lnTo>
                  <a:lnTo>
                    <a:pt x="0" y="83"/>
                  </a:lnTo>
                  <a:lnTo>
                    <a:pt x="0" y="881"/>
                  </a:lnTo>
                  <a:lnTo>
                    <a:pt x="17" y="931"/>
                  </a:lnTo>
                  <a:lnTo>
                    <a:pt x="50" y="948"/>
                  </a:lnTo>
                  <a:lnTo>
                    <a:pt x="84" y="948"/>
                  </a:lnTo>
                  <a:lnTo>
                    <a:pt x="117" y="931"/>
                  </a:lnTo>
                  <a:lnTo>
                    <a:pt x="133" y="914"/>
                  </a:lnTo>
                  <a:lnTo>
                    <a:pt x="150" y="881"/>
                  </a:lnTo>
                  <a:lnTo>
                    <a:pt x="150" y="83"/>
                  </a:lnTo>
                  <a:lnTo>
                    <a:pt x="133" y="50"/>
                  </a:lnTo>
                  <a:lnTo>
                    <a:pt x="117" y="34"/>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41"/>
            <p:cNvSpPr/>
            <p:nvPr/>
          </p:nvSpPr>
          <p:spPr>
            <a:xfrm>
              <a:off x="5847725" y="2049075"/>
              <a:ext cx="3775" cy="24125"/>
            </a:xfrm>
            <a:custGeom>
              <a:rect b="b" l="l" r="r" t="t"/>
              <a:pathLst>
                <a:path extrusionOk="0" h="965" w="151">
                  <a:moveTo>
                    <a:pt x="84" y="0"/>
                  </a:moveTo>
                  <a:lnTo>
                    <a:pt x="51" y="17"/>
                  </a:lnTo>
                  <a:lnTo>
                    <a:pt x="18" y="34"/>
                  </a:lnTo>
                  <a:lnTo>
                    <a:pt x="18" y="50"/>
                  </a:lnTo>
                  <a:lnTo>
                    <a:pt x="1" y="83"/>
                  </a:lnTo>
                  <a:lnTo>
                    <a:pt x="1" y="881"/>
                  </a:lnTo>
                  <a:lnTo>
                    <a:pt x="18" y="914"/>
                  </a:lnTo>
                  <a:lnTo>
                    <a:pt x="18" y="931"/>
                  </a:lnTo>
                  <a:lnTo>
                    <a:pt x="51" y="948"/>
                  </a:lnTo>
                  <a:lnTo>
                    <a:pt x="84" y="964"/>
                  </a:lnTo>
                  <a:lnTo>
                    <a:pt x="101" y="948"/>
                  </a:lnTo>
                  <a:lnTo>
                    <a:pt x="134" y="931"/>
                  </a:lnTo>
                  <a:lnTo>
                    <a:pt x="150" y="914"/>
                  </a:lnTo>
                  <a:lnTo>
                    <a:pt x="150" y="881"/>
                  </a:lnTo>
                  <a:lnTo>
                    <a:pt x="150" y="83"/>
                  </a:lnTo>
                  <a:lnTo>
                    <a:pt x="150" y="50"/>
                  </a:lnTo>
                  <a:lnTo>
                    <a:pt x="134" y="34"/>
                  </a:lnTo>
                  <a:lnTo>
                    <a:pt x="101" y="17"/>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41"/>
            <p:cNvSpPr/>
            <p:nvPr/>
          </p:nvSpPr>
          <p:spPr>
            <a:xfrm>
              <a:off x="5521125" y="2090625"/>
              <a:ext cx="15825" cy="16650"/>
            </a:xfrm>
            <a:custGeom>
              <a:rect b="b" l="l" r="r" t="t"/>
              <a:pathLst>
                <a:path extrusionOk="0" h="666" w="633">
                  <a:moveTo>
                    <a:pt x="317" y="133"/>
                  </a:moveTo>
                  <a:lnTo>
                    <a:pt x="400" y="150"/>
                  </a:lnTo>
                  <a:lnTo>
                    <a:pt x="449" y="183"/>
                  </a:lnTo>
                  <a:lnTo>
                    <a:pt x="483" y="250"/>
                  </a:lnTo>
                  <a:lnTo>
                    <a:pt x="499" y="316"/>
                  </a:lnTo>
                  <a:lnTo>
                    <a:pt x="483" y="399"/>
                  </a:lnTo>
                  <a:lnTo>
                    <a:pt x="449" y="466"/>
                  </a:lnTo>
                  <a:lnTo>
                    <a:pt x="400" y="499"/>
                  </a:lnTo>
                  <a:lnTo>
                    <a:pt x="317" y="516"/>
                  </a:lnTo>
                  <a:lnTo>
                    <a:pt x="250" y="499"/>
                  </a:lnTo>
                  <a:lnTo>
                    <a:pt x="200" y="466"/>
                  </a:lnTo>
                  <a:lnTo>
                    <a:pt x="150" y="399"/>
                  </a:lnTo>
                  <a:lnTo>
                    <a:pt x="150" y="316"/>
                  </a:lnTo>
                  <a:lnTo>
                    <a:pt x="150" y="250"/>
                  </a:lnTo>
                  <a:lnTo>
                    <a:pt x="200" y="183"/>
                  </a:lnTo>
                  <a:lnTo>
                    <a:pt x="250" y="150"/>
                  </a:lnTo>
                  <a:lnTo>
                    <a:pt x="317" y="133"/>
                  </a:lnTo>
                  <a:close/>
                  <a:moveTo>
                    <a:pt x="250" y="0"/>
                  </a:moveTo>
                  <a:lnTo>
                    <a:pt x="200" y="17"/>
                  </a:lnTo>
                  <a:lnTo>
                    <a:pt x="134" y="50"/>
                  </a:lnTo>
                  <a:lnTo>
                    <a:pt x="84" y="100"/>
                  </a:lnTo>
                  <a:lnTo>
                    <a:pt x="51" y="150"/>
                  </a:lnTo>
                  <a:lnTo>
                    <a:pt x="17" y="200"/>
                  </a:lnTo>
                  <a:lnTo>
                    <a:pt x="1" y="266"/>
                  </a:lnTo>
                  <a:lnTo>
                    <a:pt x="1" y="316"/>
                  </a:lnTo>
                  <a:lnTo>
                    <a:pt x="1" y="383"/>
                  </a:lnTo>
                  <a:lnTo>
                    <a:pt x="17" y="449"/>
                  </a:lnTo>
                  <a:lnTo>
                    <a:pt x="51" y="516"/>
                  </a:lnTo>
                  <a:lnTo>
                    <a:pt x="84" y="565"/>
                  </a:lnTo>
                  <a:lnTo>
                    <a:pt x="134" y="599"/>
                  </a:lnTo>
                  <a:lnTo>
                    <a:pt x="200" y="632"/>
                  </a:lnTo>
                  <a:lnTo>
                    <a:pt x="250" y="665"/>
                  </a:lnTo>
                  <a:lnTo>
                    <a:pt x="383" y="665"/>
                  </a:lnTo>
                  <a:lnTo>
                    <a:pt x="449" y="649"/>
                  </a:lnTo>
                  <a:lnTo>
                    <a:pt x="499" y="615"/>
                  </a:lnTo>
                  <a:lnTo>
                    <a:pt x="549" y="565"/>
                  </a:lnTo>
                  <a:lnTo>
                    <a:pt x="582" y="516"/>
                  </a:lnTo>
                  <a:lnTo>
                    <a:pt x="616" y="449"/>
                  </a:lnTo>
                  <a:lnTo>
                    <a:pt x="632" y="383"/>
                  </a:lnTo>
                  <a:lnTo>
                    <a:pt x="632" y="316"/>
                  </a:lnTo>
                  <a:lnTo>
                    <a:pt x="632" y="266"/>
                  </a:lnTo>
                  <a:lnTo>
                    <a:pt x="616" y="200"/>
                  </a:lnTo>
                  <a:lnTo>
                    <a:pt x="582" y="150"/>
                  </a:lnTo>
                  <a:lnTo>
                    <a:pt x="549" y="100"/>
                  </a:lnTo>
                  <a:lnTo>
                    <a:pt x="499" y="50"/>
                  </a:lnTo>
                  <a:lnTo>
                    <a:pt x="449"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41"/>
            <p:cNvSpPr/>
            <p:nvPr/>
          </p:nvSpPr>
          <p:spPr>
            <a:xfrm>
              <a:off x="5542325" y="2090200"/>
              <a:ext cx="14150" cy="17075"/>
            </a:xfrm>
            <a:custGeom>
              <a:rect b="b" l="l" r="r" t="t"/>
              <a:pathLst>
                <a:path extrusionOk="0" h="683" w="566">
                  <a:moveTo>
                    <a:pt x="34" y="1"/>
                  </a:moveTo>
                  <a:lnTo>
                    <a:pt x="17" y="17"/>
                  </a:lnTo>
                  <a:lnTo>
                    <a:pt x="0" y="51"/>
                  </a:lnTo>
                  <a:lnTo>
                    <a:pt x="0" y="67"/>
                  </a:lnTo>
                  <a:lnTo>
                    <a:pt x="0" y="400"/>
                  </a:lnTo>
                  <a:lnTo>
                    <a:pt x="0" y="450"/>
                  </a:lnTo>
                  <a:lnTo>
                    <a:pt x="17" y="499"/>
                  </a:lnTo>
                  <a:lnTo>
                    <a:pt x="50" y="549"/>
                  </a:lnTo>
                  <a:lnTo>
                    <a:pt x="83" y="599"/>
                  </a:lnTo>
                  <a:lnTo>
                    <a:pt x="117" y="632"/>
                  </a:lnTo>
                  <a:lnTo>
                    <a:pt x="167" y="649"/>
                  </a:lnTo>
                  <a:lnTo>
                    <a:pt x="216" y="666"/>
                  </a:lnTo>
                  <a:lnTo>
                    <a:pt x="283" y="682"/>
                  </a:lnTo>
                  <a:lnTo>
                    <a:pt x="333" y="666"/>
                  </a:lnTo>
                  <a:lnTo>
                    <a:pt x="383" y="666"/>
                  </a:lnTo>
                  <a:lnTo>
                    <a:pt x="433" y="632"/>
                  </a:lnTo>
                  <a:lnTo>
                    <a:pt x="482" y="599"/>
                  </a:lnTo>
                  <a:lnTo>
                    <a:pt x="516" y="549"/>
                  </a:lnTo>
                  <a:lnTo>
                    <a:pt x="532" y="516"/>
                  </a:lnTo>
                  <a:lnTo>
                    <a:pt x="566" y="450"/>
                  </a:lnTo>
                  <a:lnTo>
                    <a:pt x="566" y="400"/>
                  </a:lnTo>
                  <a:lnTo>
                    <a:pt x="566" y="67"/>
                  </a:lnTo>
                  <a:lnTo>
                    <a:pt x="566" y="51"/>
                  </a:lnTo>
                  <a:lnTo>
                    <a:pt x="549" y="17"/>
                  </a:lnTo>
                  <a:lnTo>
                    <a:pt x="516" y="17"/>
                  </a:lnTo>
                  <a:lnTo>
                    <a:pt x="499" y="1"/>
                  </a:lnTo>
                  <a:lnTo>
                    <a:pt x="466" y="1"/>
                  </a:lnTo>
                  <a:lnTo>
                    <a:pt x="449" y="17"/>
                  </a:lnTo>
                  <a:lnTo>
                    <a:pt x="433" y="51"/>
                  </a:lnTo>
                  <a:lnTo>
                    <a:pt x="416" y="67"/>
                  </a:lnTo>
                  <a:lnTo>
                    <a:pt x="416" y="400"/>
                  </a:lnTo>
                  <a:lnTo>
                    <a:pt x="416" y="450"/>
                  </a:lnTo>
                  <a:lnTo>
                    <a:pt x="383" y="499"/>
                  </a:lnTo>
                  <a:lnTo>
                    <a:pt x="333" y="533"/>
                  </a:lnTo>
                  <a:lnTo>
                    <a:pt x="216" y="533"/>
                  </a:lnTo>
                  <a:lnTo>
                    <a:pt x="183" y="499"/>
                  </a:lnTo>
                  <a:lnTo>
                    <a:pt x="150" y="450"/>
                  </a:lnTo>
                  <a:lnTo>
                    <a:pt x="133" y="400"/>
                  </a:lnTo>
                  <a:lnTo>
                    <a:pt x="133" y="67"/>
                  </a:lnTo>
                  <a:lnTo>
                    <a:pt x="133" y="51"/>
                  </a:lnTo>
                  <a:lnTo>
                    <a:pt x="117" y="17"/>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41"/>
            <p:cNvSpPr/>
            <p:nvPr/>
          </p:nvSpPr>
          <p:spPr>
            <a:xfrm>
              <a:off x="5563525" y="2089800"/>
              <a:ext cx="10400" cy="17475"/>
            </a:xfrm>
            <a:custGeom>
              <a:rect b="b" l="l" r="r" t="t"/>
              <a:pathLst>
                <a:path extrusionOk="0" h="699" w="416">
                  <a:moveTo>
                    <a:pt x="349" y="0"/>
                  </a:moveTo>
                  <a:lnTo>
                    <a:pt x="249" y="17"/>
                  </a:lnTo>
                  <a:lnTo>
                    <a:pt x="166" y="67"/>
                  </a:lnTo>
                  <a:lnTo>
                    <a:pt x="133" y="83"/>
                  </a:lnTo>
                  <a:lnTo>
                    <a:pt x="133" y="67"/>
                  </a:lnTo>
                  <a:lnTo>
                    <a:pt x="116" y="33"/>
                  </a:lnTo>
                  <a:lnTo>
                    <a:pt x="100" y="17"/>
                  </a:lnTo>
                  <a:lnTo>
                    <a:pt x="33" y="17"/>
                  </a:lnTo>
                  <a:lnTo>
                    <a:pt x="17" y="33"/>
                  </a:lnTo>
                  <a:lnTo>
                    <a:pt x="0" y="67"/>
                  </a:lnTo>
                  <a:lnTo>
                    <a:pt x="0" y="83"/>
                  </a:lnTo>
                  <a:lnTo>
                    <a:pt x="0" y="632"/>
                  </a:lnTo>
                  <a:lnTo>
                    <a:pt x="0" y="648"/>
                  </a:lnTo>
                  <a:lnTo>
                    <a:pt x="17" y="682"/>
                  </a:lnTo>
                  <a:lnTo>
                    <a:pt x="33" y="682"/>
                  </a:lnTo>
                  <a:lnTo>
                    <a:pt x="67" y="698"/>
                  </a:lnTo>
                  <a:lnTo>
                    <a:pt x="100" y="698"/>
                  </a:lnTo>
                  <a:lnTo>
                    <a:pt x="116" y="682"/>
                  </a:lnTo>
                  <a:lnTo>
                    <a:pt x="133" y="648"/>
                  </a:lnTo>
                  <a:lnTo>
                    <a:pt x="133" y="632"/>
                  </a:lnTo>
                  <a:lnTo>
                    <a:pt x="133" y="366"/>
                  </a:lnTo>
                  <a:lnTo>
                    <a:pt x="200" y="249"/>
                  </a:lnTo>
                  <a:lnTo>
                    <a:pt x="233" y="216"/>
                  </a:lnTo>
                  <a:lnTo>
                    <a:pt x="266" y="183"/>
                  </a:lnTo>
                  <a:lnTo>
                    <a:pt x="299" y="166"/>
                  </a:lnTo>
                  <a:lnTo>
                    <a:pt x="349" y="166"/>
                  </a:lnTo>
                  <a:lnTo>
                    <a:pt x="366" y="150"/>
                  </a:lnTo>
                  <a:lnTo>
                    <a:pt x="399" y="133"/>
                  </a:lnTo>
                  <a:lnTo>
                    <a:pt x="416" y="116"/>
                  </a:lnTo>
                  <a:lnTo>
                    <a:pt x="416" y="83"/>
                  </a:lnTo>
                  <a:lnTo>
                    <a:pt x="416" y="50"/>
                  </a:lnTo>
                  <a:lnTo>
                    <a:pt x="399" y="33"/>
                  </a:lnTo>
                  <a:lnTo>
                    <a:pt x="366" y="17"/>
                  </a:lnTo>
                  <a:lnTo>
                    <a:pt x="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41"/>
            <p:cNvSpPr/>
            <p:nvPr/>
          </p:nvSpPr>
          <p:spPr>
            <a:xfrm>
              <a:off x="5588450" y="2090200"/>
              <a:ext cx="17050" cy="23300"/>
            </a:xfrm>
            <a:custGeom>
              <a:rect b="b" l="l" r="r" t="t"/>
              <a:pathLst>
                <a:path extrusionOk="0" h="932" w="682">
                  <a:moveTo>
                    <a:pt x="333" y="134"/>
                  </a:moveTo>
                  <a:lnTo>
                    <a:pt x="399" y="150"/>
                  </a:lnTo>
                  <a:lnTo>
                    <a:pt x="466" y="200"/>
                  </a:lnTo>
                  <a:lnTo>
                    <a:pt x="499" y="267"/>
                  </a:lnTo>
                  <a:lnTo>
                    <a:pt x="516" y="333"/>
                  </a:lnTo>
                  <a:lnTo>
                    <a:pt x="499" y="400"/>
                  </a:lnTo>
                  <a:lnTo>
                    <a:pt x="466" y="466"/>
                  </a:lnTo>
                  <a:lnTo>
                    <a:pt x="399" y="516"/>
                  </a:lnTo>
                  <a:lnTo>
                    <a:pt x="333" y="533"/>
                  </a:lnTo>
                  <a:lnTo>
                    <a:pt x="266" y="516"/>
                  </a:lnTo>
                  <a:lnTo>
                    <a:pt x="200" y="466"/>
                  </a:lnTo>
                  <a:lnTo>
                    <a:pt x="167" y="400"/>
                  </a:lnTo>
                  <a:lnTo>
                    <a:pt x="150" y="333"/>
                  </a:lnTo>
                  <a:lnTo>
                    <a:pt x="167" y="267"/>
                  </a:lnTo>
                  <a:lnTo>
                    <a:pt x="200" y="200"/>
                  </a:lnTo>
                  <a:lnTo>
                    <a:pt x="266" y="150"/>
                  </a:lnTo>
                  <a:lnTo>
                    <a:pt x="333" y="134"/>
                  </a:lnTo>
                  <a:close/>
                  <a:moveTo>
                    <a:pt x="50" y="1"/>
                  </a:moveTo>
                  <a:lnTo>
                    <a:pt x="17" y="17"/>
                  </a:lnTo>
                  <a:lnTo>
                    <a:pt x="0" y="34"/>
                  </a:lnTo>
                  <a:lnTo>
                    <a:pt x="0" y="67"/>
                  </a:lnTo>
                  <a:lnTo>
                    <a:pt x="0" y="333"/>
                  </a:lnTo>
                  <a:lnTo>
                    <a:pt x="0" y="848"/>
                  </a:lnTo>
                  <a:lnTo>
                    <a:pt x="17" y="882"/>
                  </a:lnTo>
                  <a:lnTo>
                    <a:pt x="17" y="898"/>
                  </a:lnTo>
                  <a:lnTo>
                    <a:pt x="50" y="915"/>
                  </a:lnTo>
                  <a:lnTo>
                    <a:pt x="83" y="932"/>
                  </a:lnTo>
                  <a:lnTo>
                    <a:pt x="100" y="915"/>
                  </a:lnTo>
                  <a:lnTo>
                    <a:pt x="133" y="898"/>
                  </a:lnTo>
                  <a:lnTo>
                    <a:pt x="150" y="882"/>
                  </a:lnTo>
                  <a:lnTo>
                    <a:pt x="150" y="848"/>
                  </a:lnTo>
                  <a:lnTo>
                    <a:pt x="150" y="616"/>
                  </a:lnTo>
                  <a:lnTo>
                    <a:pt x="233" y="666"/>
                  </a:lnTo>
                  <a:lnTo>
                    <a:pt x="333" y="682"/>
                  </a:lnTo>
                  <a:lnTo>
                    <a:pt x="399" y="666"/>
                  </a:lnTo>
                  <a:lnTo>
                    <a:pt x="466" y="649"/>
                  </a:lnTo>
                  <a:lnTo>
                    <a:pt x="532" y="616"/>
                  </a:lnTo>
                  <a:lnTo>
                    <a:pt x="582" y="582"/>
                  </a:lnTo>
                  <a:lnTo>
                    <a:pt x="615" y="533"/>
                  </a:lnTo>
                  <a:lnTo>
                    <a:pt x="649" y="466"/>
                  </a:lnTo>
                  <a:lnTo>
                    <a:pt x="665" y="400"/>
                  </a:lnTo>
                  <a:lnTo>
                    <a:pt x="682" y="333"/>
                  </a:lnTo>
                  <a:lnTo>
                    <a:pt x="665" y="267"/>
                  </a:lnTo>
                  <a:lnTo>
                    <a:pt x="649" y="200"/>
                  </a:lnTo>
                  <a:lnTo>
                    <a:pt x="615" y="150"/>
                  </a:lnTo>
                  <a:lnTo>
                    <a:pt x="582" y="100"/>
                  </a:lnTo>
                  <a:lnTo>
                    <a:pt x="532" y="51"/>
                  </a:lnTo>
                  <a:lnTo>
                    <a:pt x="466" y="17"/>
                  </a:lnTo>
                  <a:lnTo>
                    <a:pt x="399" y="1"/>
                  </a:lnTo>
                  <a:lnTo>
                    <a:pt x="233" y="1"/>
                  </a:lnTo>
                  <a:lnTo>
                    <a:pt x="150" y="51"/>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41"/>
            <p:cNvSpPr/>
            <p:nvPr/>
          </p:nvSpPr>
          <p:spPr>
            <a:xfrm>
              <a:off x="5610475" y="2083150"/>
              <a:ext cx="3750" cy="23700"/>
            </a:xfrm>
            <a:custGeom>
              <a:rect b="b" l="l" r="r" t="t"/>
              <a:pathLst>
                <a:path extrusionOk="0" h="948" w="150">
                  <a:moveTo>
                    <a:pt x="50" y="0"/>
                  </a:moveTo>
                  <a:lnTo>
                    <a:pt x="17" y="17"/>
                  </a:lnTo>
                  <a:lnTo>
                    <a:pt x="0" y="50"/>
                  </a:lnTo>
                  <a:lnTo>
                    <a:pt x="0" y="83"/>
                  </a:lnTo>
                  <a:lnTo>
                    <a:pt x="0" y="881"/>
                  </a:lnTo>
                  <a:lnTo>
                    <a:pt x="17" y="914"/>
                  </a:lnTo>
                  <a:lnTo>
                    <a:pt x="67" y="948"/>
                  </a:lnTo>
                  <a:lnTo>
                    <a:pt x="100" y="948"/>
                  </a:lnTo>
                  <a:lnTo>
                    <a:pt x="117" y="931"/>
                  </a:lnTo>
                  <a:lnTo>
                    <a:pt x="150" y="914"/>
                  </a:lnTo>
                  <a:lnTo>
                    <a:pt x="150" y="881"/>
                  </a:lnTo>
                  <a:lnTo>
                    <a:pt x="150" y="83"/>
                  </a:lnTo>
                  <a:lnTo>
                    <a:pt x="150" y="50"/>
                  </a:lnTo>
                  <a:lnTo>
                    <a:pt x="133"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41"/>
            <p:cNvSpPr/>
            <p:nvPr/>
          </p:nvSpPr>
          <p:spPr>
            <a:xfrm>
              <a:off x="5617125" y="2090625"/>
              <a:ext cx="16225" cy="16650"/>
            </a:xfrm>
            <a:custGeom>
              <a:rect b="b" l="l" r="r" t="t"/>
              <a:pathLst>
                <a:path extrusionOk="0" h="666" w="649">
                  <a:moveTo>
                    <a:pt x="316" y="133"/>
                  </a:moveTo>
                  <a:lnTo>
                    <a:pt x="382" y="150"/>
                  </a:lnTo>
                  <a:lnTo>
                    <a:pt x="449" y="183"/>
                  </a:lnTo>
                  <a:lnTo>
                    <a:pt x="482" y="250"/>
                  </a:lnTo>
                  <a:lnTo>
                    <a:pt x="499" y="316"/>
                  </a:lnTo>
                  <a:lnTo>
                    <a:pt x="482" y="399"/>
                  </a:lnTo>
                  <a:lnTo>
                    <a:pt x="449" y="466"/>
                  </a:lnTo>
                  <a:lnTo>
                    <a:pt x="382" y="499"/>
                  </a:lnTo>
                  <a:lnTo>
                    <a:pt x="316" y="516"/>
                  </a:lnTo>
                  <a:lnTo>
                    <a:pt x="250" y="499"/>
                  </a:lnTo>
                  <a:lnTo>
                    <a:pt x="200" y="466"/>
                  </a:lnTo>
                  <a:lnTo>
                    <a:pt x="150" y="399"/>
                  </a:lnTo>
                  <a:lnTo>
                    <a:pt x="133" y="316"/>
                  </a:lnTo>
                  <a:lnTo>
                    <a:pt x="150" y="250"/>
                  </a:lnTo>
                  <a:lnTo>
                    <a:pt x="200" y="183"/>
                  </a:lnTo>
                  <a:lnTo>
                    <a:pt x="250" y="150"/>
                  </a:lnTo>
                  <a:lnTo>
                    <a:pt x="316" y="133"/>
                  </a:lnTo>
                  <a:close/>
                  <a:moveTo>
                    <a:pt x="233" y="0"/>
                  </a:moveTo>
                  <a:lnTo>
                    <a:pt x="183" y="34"/>
                  </a:lnTo>
                  <a:lnTo>
                    <a:pt x="133" y="50"/>
                  </a:lnTo>
                  <a:lnTo>
                    <a:pt x="83" y="100"/>
                  </a:lnTo>
                  <a:lnTo>
                    <a:pt x="50" y="150"/>
                  </a:lnTo>
                  <a:lnTo>
                    <a:pt x="17" y="200"/>
                  </a:lnTo>
                  <a:lnTo>
                    <a:pt x="0" y="266"/>
                  </a:lnTo>
                  <a:lnTo>
                    <a:pt x="0" y="316"/>
                  </a:lnTo>
                  <a:lnTo>
                    <a:pt x="0" y="383"/>
                  </a:lnTo>
                  <a:lnTo>
                    <a:pt x="17" y="449"/>
                  </a:lnTo>
                  <a:lnTo>
                    <a:pt x="50" y="516"/>
                  </a:lnTo>
                  <a:lnTo>
                    <a:pt x="83" y="565"/>
                  </a:lnTo>
                  <a:lnTo>
                    <a:pt x="133" y="599"/>
                  </a:lnTo>
                  <a:lnTo>
                    <a:pt x="200" y="632"/>
                  </a:lnTo>
                  <a:lnTo>
                    <a:pt x="250" y="649"/>
                  </a:lnTo>
                  <a:lnTo>
                    <a:pt x="316" y="665"/>
                  </a:lnTo>
                  <a:lnTo>
                    <a:pt x="416" y="649"/>
                  </a:lnTo>
                  <a:lnTo>
                    <a:pt x="499" y="599"/>
                  </a:lnTo>
                  <a:lnTo>
                    <a:pt x="515" y="649"/>
                  </a:lnTo>
                  <a:lnTo>
                    <a:pt x="565" y="665"/>
                  </a:lnTo>
                  <a:lnTo>
                    <a:pt x="599" y="649"/>
                  </a:lnTo>
                  <a:lnTo>
                    <a:pt x="615" y="649"/>
                  </a:lnTo>
                  <a:lnTo>
                    <a:pt x="632" y="615"/>
                  </a:lnTo>
                  <a:lnTo>
                    <a:pt x="648" y="599"/>
                  </a:lnTo>
                  <a:lnTo>
                    <a:pt x="648" y="316"/>
                  </a:lnTo>
                  <a:lnTo>
                    <a:pt x="648" y="67"/>
                  </a:lnTo>
                  <a:lnTo>
                    <a:pt x="632" y="34"/>
                  </a:lnTo>
                  <a:lnTo>
                    <a:pt x="632" y="17"/>
                  </a:lnTo>
                  <a:lnTo>
                    <a:pt x="599" y="0"/>
                  </a:lnTo>
                  <a:lnTo>
                    <a:pt x="565" y="0"/>
                  </a:lnTo>
                  <a:lnTo>
                    <a:pt x="532" y="17"/>
                  </a:lnTo>
                  <a:lnTo>
                    <a:pt x="499" y="50"/>
                  </a:lnTo>
                  <a:lnTo>
                    <a:pt x="449" y="17"/>
                  </a:lnTo>
                  <a:lnTo>
                    <a:pt x="3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41"/>
            <p:cNvSpPr/>
            <p:nvPr/>
          </p:nvSpPr>
          <p:spPr>
            <a:xfrm>
              <a:off x="5639550" y="2090200"/>
              <a:ext cx="14150" cy="17075"/>
            </a:xfrm>
            <a:custGeom>
              <a:rect b="b" l="l" r="r" t="t"/>
              <a:pathLst>
                <a:path extrusionOk="0" h="683" w="566">
                  <a:moveTo>
                    <a:pt x="51" y="1"/>
                  </a:moveTo>
                  <a:lnTo>
                    <a:pt x="17" y="17"/>
                  </a:lnTo>
                  <a:lnTo>
                    <a:pt x="1" y="51"/>
                  </a:lnTo>
                  <a:lnTo>
                    <a:pt x="1" y="67"/>
                  </a:lnTo>
                  <a:lnTo>
                    <a:pt x="1" y="616"/>
                  </a:lnTo>
                  <a:lnTo>
                    <a:pt x="1" y="632"/>
                  </a:lnTo>
                  <a:lnTo>
                    <a:pt x="17" y="666"/>
                  </a:lnTo>
                  <a:lnTo>
                    <a:pt x="51" y="682"/>
                  </a:lnTo>
                  <a:lnTo>
                    <a:pt x="67" y="682"/>
                  </a:lnTo>
                  <a:lnTo>
                    <a:pt x="117" y="666"/>
                  </a:lnTo>
                  <a:lnTo>
                    <a:pt x="150" y="616"/>
                  </a:lnTo>
                  <a:lnTo>
                    <a:pt x="150" y="283"/>
                  </a:lnTo>
                  <a:lnTo>
                    <a:pt x="150" y="233"/>
                  </a:lnTo>
                  <a:lnTo>
                    <a:pt x="184" y="184"/>
                  </a:lnTo>
                  <a:lnTo>
                    <a:pt x="233" y="150"/>
                  </a:lnTo>
                  <a:lnTo>
                    <a:pt x="333" y="150"/>
                  </a:lnTo>
                  <a:lnTo>
                    <a:pt x="383" y="184"/>
                  </a:lnTo>
                  <a:lnTo>
                    <a:pt x="416" y="233"/>
                  </a:lnTo>
                  <a:lnTo>
                    <a:pt x="416" y="283"/>
                  </a:lnTo>
                  <a:lnTo>
                    <a:pt x="416" y="616"/>
                  </a:lnTo>
                  <a:lnTo>
                    <a:pt x="433" y="632"/>
                  </a:lnTo>
                  <a:lnTo>
                    <a:pt x="449" y="666"/>
                  </a:lnTo>
                  <a:lnTo>
                    <a:pt x="466" y="666"/>
                  </a:lnTo>
                  <a:lnTo>
                    <a:pt x="499" y="682"/>
                  </a:lnTo>
                  <a:lnTo>
                    <a:pt x="516" y="666"/>
                  </a:lnTo>
                  <a:lnTo>
                    <a:pt x="549" y="666"/>
                  </a:lnTo>
                  <a:lnTo>
                    <a:pt x="566" y="632"/>
                  </a:lnTo>
                  <a:lnTo>
                    <a:pt x="566" y="616"/>
                  </a:lnTo>
                  <a:lnTo>
                    <a:pt x="566" y="283"/>
                  </a:lnTo>
                  <a:lnTo>
                    <a:pt x="566" y="233"/>
                  </a:lnTo>
                  <a:lnTo>
                    <a:pt x="549" y="167"/>
                  </a:lnTo>
                  <a:lnTo>
                    <a:pt x="516" y="134"/>
                  </a:lnTo>
                  <a:lnTo>
                    <a:pt x="483" y="84"/>
                  </a:lnTo>
                  <a:lnTo>
                    <a:pt x="433" y="51"/>
                  </a:lnTo>
                  <a:lnTo>
                    <a:pt x="400" y="17"/>
                  </a:lnTo>
                  <a:lnTo>
                    <a:pt x="333" y="1"/>
                  </a:lnTo>
                  <a:lnTo>
                    <a:pt x="283" y="1"/>
                  </a:lnTo>
                  <a:lnTo>
                    <a:pt x="217" y="17"/>
                  </a:lnTo>
                  <a:lnTo>
                    <a:pt x="134" y="34"/>
                  </a:lnTo>
                  <a:lnTo>
                    <a:pt x="117"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41"/>
            <p:cNvSpPr/>
            <p:nvPr/>
          </p:nvSpPr>
          <p:spPr>
            <a:xfrm>
              <a:off x="5659075" y="2090625"/>
              <a:ext cx="13325" cy="16650"/>
            </a:xfrm>
            <a:custGeom>
              <a:rect b="b" l="l" r="r" t="t"/>
              <a:pathLst>
                <a:path extrusionOk="0" h="666" w="533">
                  <a:moveTo>
                    <a:pt x="184" y="0"/>
                  </a:moveTo>
                  <a:lnTo>
                    <a:pt x="101" y="50"/>
                  </a:lnTo>
                  <a:lnTo>
                    <a:pt x="67" y="67"/>
                  </a:lnTo>
                  <a:lnTo>
                    <a:pt x="51" y="117"/>
                  </a:lnTo>
                  <a:lnTo>
                    <a:pt x="34" y="150"/>
                  </a:lnTo>
                  <a:lnTo>
                    <a:pt x="18" y="200"/>
                  </a:lnTo>
                  <a:lnTo>
                    <a:pt x="34" y="233"/>
                  </a:lnTo>
                  <a:lnTo>
                    <a:pt x="51" y="283"/>
                  </a:lnTo>
                  <a:lnTo>
                    <a:pt x="84" y="333"/>
                  </a:lnTo>
                  <a:lnTo>
                    <a:pt x="134" y="366"/>
                  </a:lnTo>
                  <a:lnTo>
                    <a:pt x="267" y="399"/>
                  </a:lnTo>
                  <a:lnTo>
                    <a:pt x="317" y="416"/>
                  </a:lnTo>
                  <a:lnTo>
                    <a:pt x="367" y="433"/>
                  </a:lnTo>
                  <a:lnTo>
                    <a:pt x="383" y="449"/>
                  </a:lnTo>
                  <a:lnTo>
                    <a:pt x="383" y="466"/>
                  </a:lnTo>
                  <a:lnTo>
                    <a:pt x="383" y="482"/>
                  </a:lnTo>
                  <a:lnTo>
                    <a:pt x="367" y="499"/>
                  </a:lnTo>
                  <a:lnTo>
                    <a:pt x="317" y="516"/>
                  </a:lnTo>
                  <a:lnTo>
                    <a:pt x="267" y="532"/>
                  </a:lnTo>
                  <a:lnTo>
                    <a:pt x="184" y="516"/>
                  </a:lnTo>
                  <a:lnTo>
                    <a:pt x="117" y="466"/>
                  </a:lnTo>
                  <a:lnTo>
                    <a:pt x="84" y="449"/>
                  </a:lnTo>
                  <a:lnTo>
                    <a:pt x="34" y="449"/>
                  </a:lnTo>
                  <a:lnTo>
                    <a:pt x="18" y="466"/>
                  </a:lnTo>
                  <a:lnTo>
                    <a:pt x="1" y="499"/>
                  </a:lnTo>
                  <a:lnTo>
                    <a:pt x="1" y="516"/>
                  </a:lnTo>
                  <a:lnTo>
                    <a:pt x="18" y="549"/>
                  </a:lnTo>
                  <a:lnTo>
                    <a:pt x="34" y="565"/>
                  </a:lnTo>
                  <a:lnTo>
                    <a:pt x="84" y="599"/>
                  </a:lnTo>
                  <a:lnTo>
                    <a:pt x="134" y="632"/>
                  </a:lnTo>
                  <a:lnTo>
                    <a:pt x="200" y="649"/>
                  </a:lnTo>
                  <a:lnTo>
                    <a:pt x="267" y="665"/>
                  </a:lnTo>
                  <a:lnTo>
                    <a:pt x="367" y="649"/>
                  </a:lnTo>
                  <a:lnTo>
                    <a:pt x="450" y="615"/>
                  </a:lnTo>
                  <a:lnTo>
                    <a:pt x="483" y="582"/>
                  </a:lnTo>
                  <a:lnTo>
                    <a:pt x="516" y="532"/>
                  </a:lnTo>
                  <a:lnTo>
                    <a:pt x="533" y="499"/>
                  </a:lnTo>
                  <a:lnTo>
                    <a:pt x="533" y="449"/>
                  </a:lnTo>
                  <a:lnTo>
                    <a:pt x="533" y="399"/>
                  </a:lnTo>
                  <a:lnTo>
                    <a:pt x="500" y="366"/>
                  </a:lnTo>
                  <a:lnTo>
                    <a:pt x="466" y="316"/>
                  </a:lnTo>
                  <a:lnTo>
                    <a:pt x="416" y="283"/>
                  </a:lnTo>
                  <a:lnTo>
                    <a:pt x="283" y="233"/>
                  </a:lnTo>
                  <a:lnTo>
                    <a:pt x="184" y="216"/>
                  </a:lnTo>
                  <a:lnTo>
                    <a:pt x="167" y="200"/>
                  </a:lnTo>
                  <a:lnTo>
                    <a:pt x="184" y="167"/>
                  </a:lnTo>
                  <a:lnTo>
                    <a:pt x="234" y="150"/>
                  </a:lnTo>
                  <a:lnTo>
                    <a:pt x="267" y="133"/>
                  </a:lnTo>
                  <a:lnTo>
                    <a:pt x="333" y="150"/>
                  </a:lnTo>
                  <a:lnTo>
                    <a:pt x="400" y="183"/>
                  </a:lnTo>
                  <a:lnTo>
                    <a:pt x="433" y="200"/>
                  </a:lnTo>
                  <a:lnTo>
                    <a:pt x="450" y="200"/>
                  </a:lnTo>
                  <a:lnTo>
                    <a:pt x="483" y="183"/>
                  </a:lnTo>
                  <a:lnTo>
                    <a:pt x="500" y="167"/>
                  </a:lnTo>
                  <a:lnTo>
                    <a:pt x="500" y="150"/>
                  </a:lnTo>
                  <a:lnTo>
                    <a:pt x="500" y="117"/>
                  </a:lnTo>
                  <a:lnTo>
                    <a:pt x="500" y="83"/>
                  </a:lnTo>
                  <a:lnTo>
                    <a:pt x="483" y="67"/>
                  </a:lnTo>
                  <a:lnTo>
                    <a:pt x="383"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41"/>
            <p:cNvSpPr/>
            <p:nvPr/>
          </p:nvSpPr>
          <p:spPr>
            <a:xfrm>
              <a:off x="5685675" y="2090625"/>
              <a:ext cx="15825" cy="16650"/>
            </a:xfrm>
            <a:custGeom>
              <a:rect b="b" l="l" r="r" t="t"/>
              <a:pathLst>
                <a:path extrusionOk="0" h="666" w="633">
                  <a:moveTo>
                    <a:pt x="316" y="133"/>
                  </a:moveTo>
                  <a:lnTo>
                    <a:pt x="383" y="150"/>
                  </a:lnTo>
                  <a:lnTo>
                    <a:pt x="433" y="183"/>
                  </a:lnTo>
                  <a:lnTo>
                    <a:pt x="483" y="250"/>
                  </a:lnTo>
                  <a:lnTo>
                    <a:pt x="499" y="316"/>
                  </a:lnTo>
                  <a:lnTo>
                    <a:pt x="483" y="399"/>
                  </a:lnTo>
                  <a:lnTo>
                    <a:pt x="433" y="466"/>
                  </a:lnTo>
                  <a:lnTo>
                    <a:pt x="383" y="499"/>
                  </a:lnTo>
                  <a:lnTo>
                    <a:pt x="316" y="516"/>
                  </a:lnTo>
                  <a:lnTo>
                    <a:pt x="250" y="499"/>
                  </a:lnTo>
                  <a:lnTo>
                    <a:pt x="183" y="466"/>
                  </a:lnTo>
                  <a:lnTo>
                    <a:pt x="150" y="399"/>
                  </a:lnTo>
                  <a:lnTo>
                    <a:pt x="134" y="316"/>
                  </a:lnTo>
                  <a:lnTo>
                    <a:pt x="150" y="250"/>
                  </a:lnTo>
                  <a:lnTo>
                    <a:pt x="183" y="183"/>
                  </a:lnTo>
                  <a:lnTo>
                    <a:pt x="200" y="183"/>
                  </a:lnTo>
                  <a:lnTo>
                    <a:pt x="250" y="133"/>
                  </a:lnTo>
                  <a:close/>
                  <a:moveTo>
                    <a:pt x="250" y="0"/>
                  </a:moveTo>
                  <a:lnTo>
                    <a:pt x="183" y="17"/>
                  </a:lnTo>
                  <a:lnTo>
                    <a:pt x="134" y="50"/>
                  </a:lnTo>
                  <a:lnTo>
                    <a:pt x="84" y="100"/>
                  </a:lnTo>
                  <a:lnTo>
                    <a:pt x="51" y="150"/>
                  </a:lnTo>
                  <a:lnTo>
                    <a:pt x="17" y="200"/>
                  </a:lnTo>
                  <a:lnTo>
                    <a:pt x="1" y="266"/>
                  </a:lnTo>
                  <a:lnTo>
                    <a:pt x="1" y="316"/>
                  </a:lnTo>
                  <a:lnTo>
                    <a:pt x="1" y="383"/>
                  </a:lnTo>
                  <a:lnTo>
                    <a:pt x="17" y="449"/>
                  </a:lnTo>
                  <a:lnTo>
                    <a:pt x="51" y="516"/>
                  </a:lnTo>
                  <a:lnTo>
                    <a:pt x="84" y="565"/>
                  </a:lnTo>
                  <a:lnTo>
                    <a:pt x="134" y="599"/>
                  </a:lnTo>
                  <a:lnTo>
                    <a:pt x="183" y="632"/>
                  </a:lnTo>
                  <a:lnTo>
                    <a:pt x="250" y="649"/>
                  </a:lnTo>
                  <a:lnTo>
                    <a:pt x="316" y="665"/>
                  </a:lnTo>
                  <a:lnTo>
                    <a:pt x="416" y="649"/>
                  </a:lnTo>
                  <a:lnTo>
                    <a:pt x="499" y="599"/>
                  </a:lnTo>
                  <a:lnTo>
                    <a:pt x="516" y="649"/>
                  </a:lnTo>
                  <a:lnTo>
                    <a:pt x="566" y="665"/>
                  </a:lnTo>
                  <a:lnTo>
                    <a:pt x="599" y="649"/>
                  </a:lnTo>
                  <a:lnTo>
                    <a:pt x="616" y="649"/>
                  </a:lnTo>
                  <a:lnTo>
                    <a:pt x="632" y="615"/>
                  </a:lnTo>
                  <a:lnTo>
                    <a:pt x="632" y="599"/>
                  </a:lnTo>
                  <a:lnTo>
                    <a:pt x="632" y="316"/>
                  </a:lnTo>
                  <a:lnTo>
                    <a:pt x="632" y="67"/>
                  </a:lnTo>
                  <a:lnTo>
                    <a:pt x="632" y="34"/>
                  </a:lnTo>
                  <a:lnTo>
                    <a:pt x="616" y="17"/>
                  </a:lnTo>
                  <a:lnTo>
                    <a:pt x="599" y="0"/>
                  </a:lnTo>
                  <a:lnTo>
                    <a:pt x="566" y="0"/>
                  </a:lnTo>
                  <a:lnTo>
                    <a:pt x="516" y="17"/>
                  </a:lnTo>
                  <a:lnTo>
                    <a:pt x="499" y="50"/>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41"/>
            <p:cNvSpPr/>
            <p:nvPr/>
          </p:nvSpPr>
          <p:spPr>
            <a:xfrm>
              <a:off x="5708125" y="2090200"/>
              <a:ext cx="14150" cy="17075"/>
            </a:xfrm>
            <a:custGeom>
              <a:rect b="b" l="l" r="r" t="t"/>
              <a:pathLst>
                <a:path extrusionOk="0" h="683" w="566">
                  <a:moveTo>
                    <a:pt x="33" y="1"/>
                  </a:moveTo>
                  <a:lnTo>
                    <a:pt x="17" y="17"/>
                  </a:lnTo>
                  <a:lnTo>
                    <a:pt x="0" y="51"/>
                  </a:lnTo>
                  <a:lnTo>
                    <a:pt x="0" y="67"/>
                  </a:lnTo>
                  <a:lnTo>
                    <a:pt x="0" y="616"/>
                  </a:lnTo>
                  <a:lnTo>
                    <a:pt x="0" y="632"/>
                  </a:lnTo>
                  <a:lnTo>
                    <a:pt x="17" y="666"/>
                  </a:lnTo>
                  <a:lnTo>
                    <a:pt x="33" y="682"/>
                  </a:lnTo>
                  <a:lnTo>
                    <a:pt x="67" y="682"/>
                  </a:lnTo>
                  <a:lnTo>
                    <a:pt x="117" y="666"/>
                  </a:lnTo>
                  <a:lnTo>
                    <a:pt x="133" y="616"/>
                  </a:lnTo>
                  <a:lnTo>
                    <a:pt x="133" y="283"/>
                  </a:lnTo>
                  <a:lnTo>
                    <a:pt x="150" y="233"/>
                  </a:lnTo>
                  <a:lnTo>
                    <a:pt x="183" y="184"/>
                  </a:lnTo>
                  <a:lnTo>
                    <a:pt x="216" y="150"/>
                  </a:lnTo>
                  <a:lnTo>
                    <a:pt x="333" y="150"/>
                  </a:lnTo>
                  <a:lnTo>
                    <a:pt x="382" y="184"/>
                  </a:lnTo>
                  <a:lnTo>
                    <a:pt x="399" y="233"/>
                  </a:lnTo>
                  <a:lnTo>
                    <a:pt x="416" y="283"/>
                  </a:lnTo>
                  <a:lnTo>
                    <a:pt x="416" y="616"/>
                  </a:lnTo>
                  <a:lnTo>
                    <a:pt x="416" y="632"/>
                  </a:lnTo>
                  <a:lnTo>
                    <a:pt x="432" y="666"/>
                  </a:lnTo>
                  <a:lnTo>
                    <a:pt x="466" y="666"/>
                  </a:lnTo>
                  <a:lnTo>
                    <a:pt x="482" y="682"/>
                  </a:lnTo>
                  <a:lnTo>
                    <a:pt x="515" y="666"/>
                  </a:lnTo>
                  <a:lnTo>
                    <a:pt x="532" y="666"/>
                  </a:lnTo>
                  <a:lnTo>
                    <a:pt x="549" y="632"/>
                  </a:lnTo>
                  <a:lnTo>
                    <a:pt x="565" y="616"/>
                  </a:lnTo>
                  <a:lnTo>
                    <a:pt x="565" y="283"/>
                  </a:lnTo>
                  <a:lnTo>
                    <a:pt x="549" y="233"/>
                  </a:lnTo>
                  <a:lnTo>
                    <a:pt x="532" y="167"/>
                  </a:lnTo>
                  <a:lnTo>
                    <a:pt x="515" y="134"/>
                  </a:lnTo>
                  <a:lnTo>
                    <a:pt x="482" y="84"/>
                  </a:lnTo>
                  <a:lnTo>
                    <a:pt x="432" y="51"/>
                  </a:lnTo>
                  <a:lnTo>
                    <a:pt x="382" y="17"/>
                  </a:lnTo>
                  <a:lnTo>
                    <a:pt x="333" y="1"/>
                  </a:lnTo>
                  <a:lnTo>
                    <a:pt x="283" y="1"/>
                  </a:lnTo>
                  <a:lnTo>
                    <a:pt x="200" y="17"/>
                  </a:lnTo>
                  <a:lnTo>
                    <a:pt x="133" y="34"/>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41"/>
            <p:cNvSpPr/>
            <p:nvPr/>
          </p:nvSpPr>
          <p:spPr>
            <a:xfrm>
              <a:off x="5726825" y="2083150"/>
              <a:ext cx="16625" cy="24125"/>
            </a:xfrm>
            <a:custGeom>
              <a:rect b="b" l="l" r="r" t="t"/>
              <a:pathLst>
                <a:path extrusionOk="0" h="965" w="665">
                  <a:moveTo>
                    <a:pt x="333" y="432"/>
                  </a:moveTo>
                  <a:lnTo>
                    <a:pt x="416" y="449"/>
                  </a:lnTo>
                  <a:lnTo>
                    <a:pt x="466" y="499"/>
                  </a:lnTo>
                  <a:lnTo>
                    <a:pt x="499" y="549"/>
                  </a:lnTo>
                  <a:lnTo>
                    <a:pt x="515" y="632"/>
                  </a:lnTo>
                  <a:lnTo>
                    <a:pt x="499" y="698"/>
                  </a:lnTo>
                  <a:lnTo>
                    <a:pt x="466" y="765"/>
                  </a:lnTo>
                  <a:lnTo>
                    <a:pt x="399" y="798"/>
                  </a:lnTo>
                  <a:lnTo>
                    <a:pt x="333" y="815"/>
                  </a:lnTo>
                  <a:lnTo>
                    <a:pt x="266" y="798"/>
                  </a:lnTo>
                  <a:lnTo>
                    <a:pt x="216" y="765"/>
                  </a:lnTo>
                  <a:lnTo>
                    <a:pt x="166" y="698"/>
                  </a:lnTo>
                  <a:lnTo>
                    <a:pt x="150" y="632"/>
                  </a:lnTo>
                  <a:lnTo>
                    <a:pt x="166" y="549"/>
                  </a:lnTo>
                  <a:lnTo>
                    <a:pt x="216" y="499"/>
                  </a:lnTo>
                  <a:lnTo>
                    <a:pt x="266" y="449"/>
                  </a:lnTo>
                  <a:lnTo>
                    <a:pt x="333" y="432"/>
                  </a:lnTo>
                  <a:close/>
                  <a:moveTo>
                    <a:pt x="599" y="0"/>
                  </a:moveTo>
                  <a:lnTo>
                    <a:pt x="565" y="17"/>
                  </a:lnTo>
                  <a:lnTo>
                    <a:pt x="549" y="33"/>
                  </a:lnTo>
                  <a:lnTo>
                    <a:pt x="532" y="50"/>
                  </a:lnTo>
                  <a:lnTo>
                    <a:pt x="515" y="83"/>
                  </a:lnTo>
                  <a:lnTo>
                    <a:pt x="515" y="333"/>
                  </a:lnTo>
                  <a:lnTo>
                    <a:pt x="432" y="299"/>
                  </a:lnTo>
                  <a:lnTo>
                    <a:pt x="333" y="283"/>
                  </a:lnTo>
                  <a:lnTo>
                    <a:pt x="266" y="283"/>
                  </a:lnTo>
                  <a:lnTo>
                    <a:pt x="200" y="299"/>
                  </a:lnTo>
                  <a:lnTo>
                    <a:pt x="150" y="333"/>
                  </a:lnTo>
                  <a:lnTo>
                    <a:pt x="100" y="382"/>
                  </a:lnTo>
                  <a:lnTo>
                    <a:pt x="50" y="432"/>
                  </a:lnTo>
                  <a:lnTo>
                    <a:pt x="17" y="482"/>
                  </a:lnTo>
                  <a:lnTo>
                    <a:pt x="0" y="549"/>
                  </a:lnTo>
                  <a:lnTo>
                    <a:pt x="0" y="615"/>
                  </a:lnTo>
                  <a:lnTo>
                    <a:pt x="0" y="682"/>
                  </a:lnTo>
                  <a:lnTo>
                    <a:pt x="17" y="748"/>
                  </a:lnTo>
                  <a:lnTo>
                    <a:pt x="50" y="815"/>
                  </a:lnTo>
                  <a:lnTo>
                    <a:pt x="100" y="864"/>
                  </a:lnTo>
                  <a:lnTo>
                    <a:pt x="150" y="898"/>
                  </a:lnTo>
                  <a:lnTo>
                    <a:pt x="200" y="931"/>
                  </a:lnTo>
                  <a:lnTo>
                    <a:pt x="266" y="948"/>
                  </a:lnTo>
                  <a:lnTo>
                    <a:pt x="333" y="964"/>
                  </a:lnTo>
                  <a:lnTo>
                    <a:pt x="432" y="948"/>
                  </a:lnTo>
                  <a:lnTo>
                    <a:pt x="515" y="898"/>
                  </a:lnTo>
                  <a:lnTo>
                    <a:pt x="549" y="948"/>
                  </a:lnTo>
                  <a:lnTo>
                    <a:pt x="599" y="964"/>
                  </a:lnTo>
                  <a:lnTo>
                    <a:pt x="615" y="964"/>
                  </a:lnTo>
                  <a:lnTo>
                    <a:pt x="648" y="948"/>
                  </a:lnTo>
                  <a:lnTo>
                    <a:pt x="665" y="914"/>
                  </a:lnTo>
                  <a:lnTo>
                    <a:pt x="665" y="881"/>
                  </a:lnTo>
                  <a:lnTo>
                    <a:pt x="665" y="615"/>
                  </a:lnTo>
                  <a:lnTo>
                    <a:pt x="665" y="83"/>
                  </a:lnTo>
                  <a:lnTo>
                    <a:pt x="665" y="50"/>
                  </a:lnTo>
                  <a:lnTo>
                    <a:pt x="648" y="33"/>
                  </a:lnTo>
                  <a:lnTo>
                    <a:pt x="615" y="17"/>
                  </a:lnTo>
                  <a:lnTo>
                    <a:pt x="5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41"/>
            <p:cNvSpPr/>
            <p:nvPr/>
          </p:nvSpPr>
          <p:spPr>
            <a:xfrm>
              <a:off x="5760900" y="2090200"/>
              <a:ext cx="16625" cy="23300"/>
            </a:xfrm>
            <a:custGeom>
              <a:rect b="b" l="l" r="r" t="t"/>
              <a:pathLst>
                <a:path extrusionOk="0" h="932" w="665">
                  <a:moveTo>
                    <a:pt x="333" y="134"/>
                  </a:moveTo>
                  <a:lnTo>
                    <a:pt x="399" y="150"/>
                  </a:lnTo>
                  <a:lnTo>
                    <a:pt x="449" y="200"/>
                  </a:lnTo>
                  <a:lnTo>
                    <a:pt x="499" y="267"/>
                  </a:lnTo>
                  <a:lnTo>
                    <a:pt x="499" y="333"/>
                  </a:lnTo>
                  <a:lnTo>
                    <a:pt x="499" y="400"/>
                  </a:lnTo>
                  <a:lnTo>
                    <a:pt x="449" y="466"/>
                  </a:lnTo>
                  <a:lnTo>
                    <a:pt x="399" y="516"/>
                  </a:lnTo>
                  <a:lnTo>
                    <a:pt x="333" y="533"/>
                  </a:lnTo>
                  <a:lnTo>
                    <a:pt x="249" y="516"/>
                  </a:lnTo>
                  <a:lnTo>
                    <a:pt x="200" y="466"/>
                  </a:lnTo>
                  <a:lnTo>
                    <a:pt x="150" y="400"/>
                  </a:lnTo>
                  <a:lnTo>
                    <a:pt x="150" y="333"/>
                  </a:lnTo>
                  <a:lnTo>
                    <a:pt x="150" y="267"/>
                  </a:lnTo>
                  <a:lnTo>
                    <a:pt x="200" y="200"/>
                  </a:lnTo>
                  <a:lnTo>
                    <a:pt x="249" y="150"/>
                  </a:lnTo>
                  <a:lnTo>
                    <a:pt x="333" y="134"/>
                  </a:lnTo>
                  <a:close/>
                  <a:moveTo>
                    <a:pt x="33" y="1"/>
                  </a:moveTo>
                  <a:lnTo>
                    <a:pt x="17" y="17"/>
                  </a:lnTo>
                  <a:lnTo>
                    <a:pt x="0" y="34"/>
                  </a:lnTo>
                  <a:lnTo>
                    <a:pt x="0" y="67"/>
                  </a:lnTo>
                  <a:lnTo>
                    <a:pt x="0" y="333"/>
                  </a:lnTo>
                  <a:lnTo>
                    <a:pt x="0" y="848"/>
                  </a:lnTo>
                  <a:lnTo>
                    <a:pt x="0" y="882"/>
                  </a:lnTo>
                  <a:lnTo>
                    <a:pt x="17" y="898"/>
                  </a:lnTo>
                  <a:lnTo>
                    <a:pt x="33" y="915"/>
                  </a:lnTo>
                  <a:lnTo>
                    <a:pt x="67" y="932"/>
                  </a:lnTo>
                  <a:lnTo>
                    <a:pt x="100" y="915"/>
                  </a:lnTo>
                  <a:lnTo>
                    <a:pt x="116" y="898"/>
                  </a:lnTo>
                  <a:lnTo>
                    <a:pt x="133" y="882"/>
                  </a:lnTo>
                  <a:lnTo>
                    <a:pt x="150" y="848"/>
                  </a:lnTo>
                  <a:lnTo>
                    <a:pt x="150" y="616"/>
                  </a:lnTo>
                  <a:lnTo>
                    <a:pt x="233" y="666"/>
                  </a:lnTo>
                  <a:lnTo>
                    <a:pt x="333" y="682"/>
                  </a:lnTo>
                  <a:lnTo>
                    <a:pt x="399" y="666"/>
                  </a:lnTo>
                  <a:lnTo>
                    <a:pt x="465" y="649"/>
                  </a:lnTo>
                  <a:lnTo>
                    <a:pt x="515" y="616"/>
                  </a:lnTo>
                  <a:lnTo>
                    <a:pt x="565" y="582"/>
                  </a:lnTo>
                  <a:lnTo>
                    <a:pt x="615" y="533"/>
                  </a:lnTo>
                  <a:lnTo>
                    <a:pt x="632" y="466"/>
                  </a:lnTo>
                  <a:lnTo>
                    <a:pt x="665" y="400"/>
                  </a:lnTo>
                  <a:lnTo>
                    <a:pt x="665" y="333"/>
                  </a:lnTo>
                  <a:lnTo>
                    <a:pt x="665" y="267"/>
                  </a:lnTo>
                  <a:lnTo>
                    <a:pt x="632" y="200"/>
                  </a:lnTo>
                  <a:lnTo>
                    <a:pt x="615" y="150"/>
                  </a:lnTo>
                  <a:lnTo>
                    <a:pt x="565" y="100"/>
                  </a:lnTo>
                  <a:lnTo>
                    <a:pt x="515" y="51"/>
                  </a:lnTo>
                  <a:lnTo>
                    <a:pt x="465" y="17"/>
                  </a:lnTo>
                  <a:lnTo>
                    <a:pt x="399" y="1"/>
                  </a:lnTo>
                  <a:lnTo>
                    <a:pt x="233" y="1"/>
                  </a:lnTo>
                  <a:lnTo>
                    <a:pt x="150" y="51"/>
                  </a:lnTo>
                  <a:lnTo>
                    <a:pt x="116"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41"/>
            <p:cNvSpPr/>
            <p:nvPr/>
          </p:nvSpPr>
          <p:spPr>
            <a:xfrm>
              <a:off x="5782925" y="2089800"/>
              <a:ext cx="10400" cy="17475"/>
            </a:xfrm>
            <a:custGeom>
              <a:rect b="b" l="l" r="r" t="t"/>
              <a:pathLst>
                <a:path extrusionOk="0" h="699" w="416">
                  <a:moveTo>
                    <a:pt x="349" y="0"/>
                  </a:moveTo>
                  <a:lnTo>
                    <a:pt x="266" y="17"/>
                  </a:lnTo>
                  <a:lnTo>
                    <a:pt x="183" y="67"/>
                  </a:lnTo>
                  <a:lnTo>
                    <a:pt x="150" y="83"/>
                  </a:lnTo>
                  <a:lnTo>
                    <a:pt x="150" y="67"/>
                  </a:lnTo>
                  <a:lnTo>
                    <a:pt x="133" y="33"/>
                  </a:lnTo>
                  <a:lnTo>
                    <a:pt x="100" y="17"/>
                  </a:lnTo>
                  <a:lnTo>
                    <a:pt x="50" y="17"/>
                  </a:lnTo>
                  <a:lnTo>
                    <a:pt x="17" y="33"/>
                  </a:lnTo>
                  <a:lnTo>
                    <a:pt x="0" y="67"/>
                  </a:lnTo>
                  <a:lnTo>
                    <a:pt x="0" y="83"/>
                  </a:lnTo>
                  <a:lnTo>
                    <a:pt x="0" y="632"/>
                  </a:lnTo>
                  <a:lnTo>
                    <a:pt x="17" y="648"/>
                  </a:lnTo>
                  <a:lnTo>
                    <a:pt x="17" y="682"/>
                  </a:lnTo>
                  <a:lnTo>
                    <a:pt x="50" y="698"/>
                  </a:lnTo>
                  <a:lnTo>
                    <a:pt x="100" y="698"/>
                  </a:lnTo>
                  <a:lnTo>
                    <a:pt x="133" y="682"/>
                  </a:lnTo>
                  <a:lnTo>
                    <a:pt x="150" y="648"/>
                  </a:lnTo>
                  <a:lnTo>
                    <a:pt x="150" y="632"/>
                  </a:lnTo>
                  <a:lnTo>
                    <a:pt x="150" y="366"/>
                  </a:lnTo>
                  <a:lnTo>
                    <a:pt x="199" y="249"/>
                  </a:lnTo>
                  <a:lnTo>
                    <a:pt x="233" y="216"/>
                  </a:lnTo>
                  <a:lnTo>
                    <a:pt x="266" y="183"/>
                  </a:lnTo>
                  <a:lnTo>
                    <a:pt x="299" y="166"/>
                  </a:lnTo>
                  <a:lnTo>
                    <a:pt x="349" y="166"/>
                  </a:lnTo>
                  <a:lnTo>
                    <a:pt x="382" y="150"/>
                  </a:lnTo>
                  <a:lnTo>
                    <a:pt x="399" y="133"/>
                  </a:lnTo>
                  <a:lnTo>
                    <a:pt x="416" y="116"/>
                  </a:lnTo>
                  <a:lnTo>
                    <a:pt x="416" y="83"/>
                  </a:lnTo>
                  <a:lnTo>
                    <a:pt x="416" y="67"/>
                  </a:lnTo>
                  <a:lnTo>
                    <a:pt x="416" y="50"/>
                  </a:lnTo>
                  <a:lnTo>
                    <a:pt x="399" y="17"/>
                  </a:lnTo>
                  <a:lnTo>
                    <a:pt x="382" y="17"/>
                  </a:lnTo>
                  <a:lnTo>
                    <a:pt x="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41"/>
            <p:cNvSpPr/>
            <p:nvPr/>
          </p:nvSpPr>
          <p:spPr>
            <a:xfrm>
              <a:off x="5798275" y="2083550"/>
              <a:ext cx="3775" cy="23300"/>
            </a:xfrm>
            <a:custGeom>
              <a:rect b="b" l="l" r="r" t="t"/>
              <a:pathLst>
                <a:path extrusionOk="0" h="932" w="151">
                  <a:moveTo>
                    <a:pt x="51" y="1"/>
                  </a:moveTo>
                  <a:lnTo>
                    <a:pt x="34" y="17"/>
                  </a:lnTo>
                  <a:lnTo>
                    <a:pt x="1" y="34"/>
                  </a:lnTo>
                  <a:lnTo>
                    <a:pt x="1" y="67"/>
                  </a:lnTo>
                  <a:lnTo>
                    <a:pt x="1" y="101"/>
                  </a:lnTo>
                  <a:lnTo>
                    <a:pt x="1" y="117"/>
                  </a:lnTo>
                  <a:lnTo>
                    <a:pt x="1" y="150"/>
                  </a:lnTo>
                  <a:lnTo>
                    <a:pt x="34" y="167"/>
                  </a:lnTo>
                  <a:lnTo>
                    <a:pt x="51" y="184"/>
                  </a:lnTo>
                  <a:lnTo>
                    <a:pt x="84" y="184"/>
                  </a:lnTo>
                  <a:lnTo>
                    <a:pt x="117" y="167"/>
                  </a:lnTo>
                  <a:lnTo>
                    <a:pt x="134" y="150"/>
                  </a:lnTo>
                  <a:lnTo>
                    <a:pt x="151" y="134"/>
                  </a:lnTo>
                  <a:lnTo>
                    <a:pt x="151" y="101"/>
                  </a:lnTo>
                  <a:lnTo>
                    <a:pt x="151" y="67"/>
                  </a:lnTo>
                  <a:lnTo>
                    <a:pt x="117" y="34"/>
                  </a:lnTo>
                  <a:lnTo>
                    <a:pt x="84" y="1"/>
                  </a:lnTo>
                  <a:close/>
                  <a:moveTo>
                    <a:pt x="51" y="250"/>
                  </a:moveTo>
                  <a:lnTo>
                    <a:pt x="34" y="267"/>
                  </a:lnTo>
                  <a:lnTo>
                    <a:pt x="1" y="283"/>
                  </a:lnTo>
                  <a:lnTo>
                    <a:pt x="1" y="317"/>
                  </a:lnTo>
                  <a:lnTo>
                    <a:pt x="1" y="350"/>
                  </a:lnTo>
                  <a:lnTo>
                    <a:pt x="1" y="865"/>
                  </a:lnTo>
                  <a:lnTo>
                    <a:pt x="18" y="915"/>
                  </a:lnTo>
                  <a:lnTo>
                    <a:pt x="51" y="932"/>
                  </a:lnTo>
                  <a:lnTo>
                    <a:pt x="84" y="932"/>
                  </a:lnTo>
                  <a:lnTo>
                    <a:pt x="117" y="915"/>
                  </a:lnTo>
                  <a:lnTo>
                    <a:pt x="134" y="898"/>
                  </a:lnTo>
                  <a:lnTo>
                    <a:pt x="151" y="865"/>
                  </a:lnTo>
                  <a:lnTo>
                    <a:pt x="151" y="350"/>
                  </a:lnTo>
                  <a:lnTo>
                    <a:pt x="151" y="317"/>
                  </a:lnTo>
                  <a:lnTo>
                    <a:pt x="134" y="283"/>
                  </a:lnTo>
                  <a:lnTo>
                    <a:pt x="117" y="267"/>
                  </a:lnTo>
                  <a:lnTo>
                    <a:pt x="84" y="25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41"/>
            <p:cNvSpPr/>
            <p:nvPr/>
          </p:nvSpPr>
          <p:spPr>
            <a:xfrm>
              <a:off x="5806600" y="2090200"/>
              <a:ext cx="14975" cy="17075"/>
            </a:xfrm>
            <a:custGeom>
              <a:rect b="b" l="l" r="r" t="t"/>
              <a:pathLst>
                <a:path extrusionOk="0" h="683" w="599">
                  <a:moveTo>
                    <a:pt x="266" y="1"/>
                  </a:moveTo>
                  <a:lnTo>
                    <a:pt x="200" y="34"/>
                  </a:lnTo>
                  <a:lnTo>
                    <a:pt x="150" y="67"/>
                  </a:lnTo>
                  <a:lnTo>
                    <a:pt x="100" y="100"/>
                  </a:lnTo>
                  <a:lnTo>
                    <a:pt x="50" y="150"/>
                  </a:lnTo>
                  <a:lnTo>
                    <a:pt x="17" y="217"/>
                  </a:lnTo>
                  <a:lnTo>
                    <a:pt x="0" y="267"/>
                  </a:lnTo>
                  <a:lnTo>
                    <a:pt x="0" y="333"/>
                  </a:lnTo>
                  <a:lnTo>
                    <a:pt x="0" y="416"/>
                  </a:lnTo>
                  <a:lnTo>
                    <a:pt x="17" y="466"/>
                  </a:lnTo>
                  <a:lnTo>
                    <a:pt x="50" y="533"/>
                  </a:lnTo>
                  <a:lnTo>
                    <a:pt x="100" y="582"/>
                  </a:lnTo>
                  <a:lnTo>
                    <a:pt x="150" y="616"/>
                  </a:lnTo>
                  <a:lnTo>
                    <a:pt x="200" y="649"/>
                  </a:lnTo>
                  <a:lnTo>
                    <a:pt x="266" y="666"/>
                  </a:lnTo>
                  <a:lnTo>
                    <a:pt x="333" y="682"/>
                  </a:lnTo>
                  <a:lnTo>
                    <a:pt x="466" y="666"/>
                  </a:lnTo>
                  <a:lnTo>
                    <a:pt x="566" y="616"/>
                  </a:lnTo>
                  <a:lnTo>
                    <a:pt x="582" y="582"/>
                  </a:lnTo>
                  <a:lnTo>
                    <a:pt x="599" y="566"/>
                  </a:lnTo>
                  <a:lnTo>
                    <a:pt x="599" y="533"/>
                  </a:lnTo>
                  <a:lnTo>
                    <a:pt x="582" y="499"/>
                  </a:lnTo>
                  <a:lnTo>
                    <a:pt x="566" y="483"/>
                  </a:lnTo>
                  <a:lnTo>
                    <a:pt x="499" y="483"/>
                  </a:lnTo>
                  <a:lnTo>
                    <a:pt x="482" y="499"/>
                  </a:lnTo>
                  <a:lnTo>
                    <a:pt x="416" y="533"/>
                  </a:lnTo>
                  <a:lnTo>
                    <a:pt x="349" y="533"/>
                  </a:lnTo>
                  <a:lnTo>
                    <a:pt x="266" y="516"/>
                  </a:lnTo>
                  <a:lnTo>
                    <a:pt x="216" y="483"/>
                  </a:lnTo>
                  <a:lnTo>
                    <a:pt x="167" y="416"/>
                  </a:lnTo>
                  <a:lnTo>
                    <a:pt x="150" y="333"/>
                  </a:lnTo>
                  <a:lnTo>
                    <a:pt x="167" y="267"/>
                  </a:lnTo>
                  <a:lnTo>
                    <a:pt x="216" y="200"/>
                  </a:lnTo>
                  <a:lnTo>
                    <a:pt x="266" y="167"/>
                  </a:lnTo>
                  <a:lnTo>
                    <a:pt x="349" y="150"/>
                  </a:lnTo>
                  <a:lnTo>
                    <a:pt x="416" y="150"/>
                  </a:lnTo>
                  <a:lnTo>
                    <a:pt x="482" y="184"/>
                  </a:lnTo>
                  <a:lnTo>
                    <a:pt x="499" y="200"/>
                  </a:lnTo>
                  <a:lnTo>
                    <a:pt x="566" y="200"/>
                  </a:lnTo>
                  <a:lnTo>
                    <a:pt x="582" y="184"/>
                  </a:lnTo>
                  <a:lnTo>
                    <a:pt x="599" y="150"/>
                  </a:lnTo>
                  <a:lnTo>
                    <a:pt x="599" y="117"/>
                  </a:lnTo>
                  <a:lnTo>
                    <a:pt x="582" y="100"/>
                  </a:lnTo>
                  <a:lnTo>
                    <a:pt x="566" y="84"/>
                  </a:lnTo>
                  <a:lnTo>
                    <a:pt x="516" y="51"/>
                  </a:lnTo>
                  <a:lnTo>
                    <a:pt x="466" y="17"/>
                  </a:lnTo>
                  <a:lnTo>
                    <a:pt x="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41"/>
            <p:cNvSpPr/>
            <p:nvPr/>
          </p:nvSpPr>
          <p:spPr>
            <a:xfrm>
              <a:off x="5825300" y="2090200"/>
              <a:ext cx="16650" cy="17075"/>
            </a:xfrm>
            <a:custGeom>
              <a:rect b="b" l="l" r="r" t="t"/>
              <a:pathLst>
                <a:path extrusionOk="0" h="683" w="666">
                  <a:moveTo>
                    <a:pt x="333" y="134"/>
                  </a:moveTo>
                  <a:lnTo>
                    <a:pt x="399" y="150"/>
                  </a:lnTo>
                  <a:lnTo>
                    <a:pt x="466" y="167"/>
                  </a:lnTo>
                  <a:lnTo>
                    <a:pt x="516" y="217"/>
                  </a:lnTo>
                  <a:lnTo>
                    <a:pt x="532" y="267"/>
                  </a:lnTo>
                  <a:lnTo>
                    <a:pt x="150" y="267"/>
                  </a:lnTo>
                  <a:lnTo>
                    <a:pt x="183" y="217"/>
                  </a:lnTo>
                  <a:lnTo>
                    <a:pt x="216" y="167"/>
                  </a:lnTo>
                  <a:lnTo>
                    <a:pt x="283" y="134"/>
                  </a:lnTo>
                  <a:close/>
                  <a:moveTo>
                    <a:pt x="266" y="1"/>
                  </a:moveTo>
                  <a:lnTo>
                    <a:pt x="200" y="34"/>
                  </a:lnTo>
                  <a:lnTo>
                    <a:pt x="150" y="67"/>
                  </a:lnTo>
                  <a:lnTo>
                    <a:pt x="100" y="100"/>
                  </a:lnTo>
                  <a:lnTo>
                    <a:pt x="67" y="150"/>
                  </a:lnTo>
                  <a:lnTo>
                    <a:pt x="34" y="217"/>
                  </a:lnTo>
                  <a:lnTo>
                    <a:pt x="17" y="267"/>
                  </a:lnTo>
                  <a:lnTo>
                    <a:pt x="0" y="333"/>
                  </a:lnTo>
                  <a:lnTo>
                    <a:pt x="17" y="416"/>
                  </a:lnTo>
                  <a:lnTo>
                    <a:pt x="34" y="466"/>
                  </a:lnTo>
                  <a:lnTo>
                    <a:pt x="50" y="533"/>
                  </a:lnTo>
                  <a:lnTo>
                    <a:pt x="100" y="582"/>
                  </a:lnTo>
                  <a:lnTo>
                    <a:pt x="150" y="616"/>
                  </a:lnTo>
                  <a:lnTo>
                    <a:pt x="200" y="649"/>
                  </a:lnTo>
                  <a:lnTo>
                    <a:pt x="266" y="682"/>
                  </a:lnTo>
                  <a:lnTo>
                    <a:pt x="399" y="682"/>
                  </a:lnTo>
                  <a:lnTo>
                    <a:pt x="466" y="666"/>
                  </a:lnTo>
                  <a:lnTo>
                    <a:pt x="532" y="632"/>
                  </a:lnTo>
                  <a:lnTo>
                    <a:pt x="582" y="599"/>
                  </a:lnTo>
                  <a:lnTo>
                    <a:pt x="599" y="549"/>
                  </a:lnTo>
                  <a:lnTo>
                    <a:pt x="582" y="499"/>
                  </a:lnTo>
                  <a:lnTo>
                    <a:pt x="549" y="499"/>
                  </a:lnTo>
                  <a:lnTo>
                    <a:pt x="532" y="483"/>
                  </a:lnTo>
                  <a:lnTo>
                    <a:pt x="499" y="499"/>
                  </a:lnTo>
                  <a:lnTo>
                    <a:pt x="482" y="499"/>
                  </a:lnTo>
                  <a:lnTo>
                    <a:pt x="416" y="533"/>
                  </a:lnTo>
                  <a:lnTo>
                    <a:pt x="333" y="533"/>
                  </a:lnTo>
                  <a:lnTo>
                    <a:pt x="266" y="516"/>
                  </a:lnTo>
                  <a:lnTo>
                    <a:pt x="200" y="483"/>
                  </a:lnTo>
                  <a:lnTo>
                    <a:pt x="183" y="433"/>
                  </a:lnTo>
                  <a:lnTo>
                    <a:pt x="167" y="383"/>
                  </a:lnTo>
                  <a:lnTo>
                    <a:pt x="632" y="383"/>
                  </a:lnTo>
                  <a:lnTo>
                    <a:pt x="665" y="333"/>
                  </a:lnTo>
                  <a:lnTo>
                    <a:pt x="665" y="317"/>
                  </a:lnTo>
                  <a:lnTo>
                    <a:pt x="649" y="250"/>
                  </a:lnTo>
                  <a:lnTo>
                    <a:pt x="632" y="200"/>
                  </a:lnTo>
                  <a:lnTo>
                    <a:pt x="599" y="134"/>
                  </a:lnTo>
                  <a:lnTo>
                    <a:pt x="565" y="84"/>
                  </a:lnTo>
                  <a:lnTo>
                    <a:pt x="516" y="51"/>
                  </a:lnTo>
                  <a:lnTo>
                    <a:pt x="466" y="17"/>
                  </a:lnTo>
                  <a:lnTo>
                    <a:pt x="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41"/>
            <p:cNvSpPr/>
            <p:nvPr/>
          </p:nvSpPr>
          <p:spPr>
            <a:xfrm>
              <a:off x="5846075" y="2090625"/>
              <a:ext cx="13325" cy="16650"/>
            </a:xfrm>
            <a:custGeom>
              <a:rect b="b" l="l" r="r" t="t"/>
              <a:pathLst>
                <a:path extrusionOk="0" h="666" w="533">
                  <a:moveTo>
                    <a:pt x="183" y="0"/>
                  </a:moveTo>
                  <a:lnTo>
                    <a:pt x="100" y="50"/>
                  </a:lnTo>
                  <a:lnTo>
                    <a:pt x="50" y="117"/>
                  </a:lnTo>
                  <a:lnTo>
                    <a:pt x="17" y="200"/>
                  </a:lnTo>
                  <a:lnTo>
                    <a:pt x="34" y="233"/>
                  </a:lnTo>
                  <a:lnTo>
                    <a:pt x="50" y="283"/>
                  </a:lnTo>
                  <a:lnTo>
                    <a:pt x="84" y="333"/>
                  </a:lnTo>
                  <a:lnTo>
                    <a:pt x="133" y="366"/>
                  </a:lnTo>
                  <a:lnTo>
                    <a:pt x="250" y="399"/>
                  </a:lnTo>
                  <a:lnTo>
                    <a:pt x="316" y="416"/>
                  </a:lnTo>
                  <a:lnTo>
                    <a:pt x="366" y="433"/>
                  </a:lnTo>
                  <a:lnTo>
                    <a:pt x="383" y="449"/>
                  </a:lnTo>
                  <a:lnTo>
                    <a:pt x="383" y="466"/>
                  </a:lnTo>
                  <a:lnTo>
                    <a:pt x="383" y="482"/>
                  </a:lnTo>
                  <a:lnTo>
                    <a:pt x="366" y="499"/>
                  </a:lnTo>
                  <a:lnTo>
                    <a:pt x="316" y="516"/>
                  </a:lnTo>
                  <a:lnTo>
                    <a:pt x="266" y="532"/>
                  </a:lnTo>
                  <a:lnTo>
                    <a:pt x="183" y="516"/>
                  </a:lnTo>
                  <a:lnTo>
                    <a:pt x="117" y="466"/>
                  </a:lnTo>
                  <a:lnTo>
                    <a:pt x="84" y="449"/>
                  </a:lnTo>
                  <a:lnTo>
                    <a:pt x="34" y="449"/>
                  </a:lnTo>
                  <a:lnTo>
                    <a:pt x="17" y="466"/>
                  </a:lnTo>
                  <a:lnTo>
                    <a:pt x="0" y="499"/>
                  </a:lnTo>
                  <a:lnTo>
                    <a:pt x="0" y="516"/>
                  </a:lnTo>
                  <a:lnTo>
                    <a:pt x="17" y="549"/>
                  </a:lnTo>
                  <a:lnTo>
                    <a:pt x="34" y="565"/>
                  </a:lnTo>
                  <a:lnTo>
                    <a:pt x="84" y="599"/>
                  </a:lnTo>
                  <a:lnTo>
                    <a:pt x="133" y="632"/>
                  </a:lnTo>
                  <a:lnTo>
                    <a:pt x="200" y="649"/>
                  </a:lnTo>
                  <a:lnTo>
                    <a:pt x="266" y="665"/>
                  </a:lnTo>
                  <a:lnTo>
                    <a:pt x="366" y="649"/>
                  </a:lnTo>
                  <a:lnTo>
                    <a:pt x="449" y="615"/>
                  </a:lnTo>
                  <a:lnTo>
                    <a:pt x="482" y="582"/>
                  </a:lnTo>
                  <a:lnTo>
                    <a:pt x="499" y="532"/>
                  </a:lnTo>
                  <a:lnTo>
                    <a:pt x="516" y="499"/>
                  </a:lnTo>
                  <a:lnTo>
                    <a:pt x="532" y="449"/>
                  </a:lnTo>
                  <a:lnTo>
                    <a:pt x="516" y="399"/>
                  </a:lnTo>
                  <a:lnTo>
                    <a:pt x="499" y="366"/>
                  </a:lnTo>
                  <a:lnTo>
                    <a:pt x="466" y="316"/>
                  </a:lnTo>
                  <a:lnTo>
                    <a:pt x="416" y="283"/>
                  </a:lnTo>
                  <a:lnTo>
                    <a:pt x="283" y="233"/>
                  </a:lnTo>
                  <a:lnTo>
                    <a:pt x="183" y="216"/>
                  </a:lnTo>
                  <a:lnTo>
                    <a:pt x="167" y="200"/>
                  </a:lnTo>
                  <a:lnTo>
                    <a:pt x="167" y="183"/>
                  </a:lnTo>
                  <a:lnTo>
                    <a:pt x="183" y="167"/>
                  </a:lnTo>
                  <a:lnTo>
                    <a:pt x="233" y="150"/>
                  </a:lnTo>
                  <a:lnTo>
                    <a:pt x="266" y="133"/>
                  </a:lnTo>
                  <a:lnTo>
                    <a:pt x="333" y="150"/>
                  </a:lnTo>
                  <a:lnTo>
                    <a:pt x="399" y="183"/>
                  </a:lnTo>
                  <a:lnTo>
                    <a:pt x="416" y="200"/>
                  </a:lnTo>
                  <a:lnTo>
                    <a:pt x="449" y="200"/>
                  </a:lnTo>
                  <a:lnTo>
                    <a:pt x="466" y="183"/>
                  </a:lnTo>
                  <a:lnTo>
                    <a:pt x="499" y="167"/>
                  </a:lnTo>
                  <a:lnTo>
                    <a:pt x="499" y="150"/>
                  </a:lnTo>
                  <a:lnTo>
                    <a:pt x="499" y="117"/>
                  </a:lnTo>
                  <a:lnTo>
                    <a:pt x="499" y="83"/>
                  </a:lnTo>
                  <a:lnTo>
                    <a:pt x="466" y="67"/>
                  </a:lnTo>
                  <a:lnTo>
                    <a:pt x="383" y="17"/>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41"/>
            <p:cNvSpPr/>
            <p:nvPr/>
          </p:nvSpPr>
          <p:spPr>
            <a:xfrm>
              <a:off x="5518625" y="2131750"/>
              <a:ext cx="282175" cy="7525"/>
            </a:xfrm>
            <a:custGeom>
              <a:rect b="b" l="l" r="r" t="t"/>
              <a:pathLst>
                <a:path extrusionOk="0" h="301" w="11287">
                  <a:moveTo>
                    <a:pt x="1" y="1"/>
                  </a:moveTo>
                  <a:lnTo>
                    <a:pt x="1" y="300"/>
                  </a:lnTo>
                  <a:lnTo>
                    <a:pt x="11287" y="300"/>
                  </a:lnTo>
                  <a:lnTo>
                    <a:pt x="11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41"/>
            <p:cNvSpPr/>
            <p:nvPr/>
          </p:nvSpPr>
          <p:spPr>
            <a:xfrm>
              <a:off x="5518625" y="2148800"/>
              <a:ext cx="249775" cy="7500"/>
            </a:xfrm>
            <a:custGeom>
              <a:rect b="b" l="l" r="r" t="t"/>
              <a:pathLst>
                <a:path extrusionOk="0" h="300" w="9991">
                  <a:moveTo>
                    <a:pt x="1" y="0"/>
                  </a:moveTo>
                  <a:lnTo>
                    <a:pt x="1" y="299"/>
                  </a:lnTo>
                  <a:lnTo>
                    <a:pt x="9990" y="299"/>
                  </a:lnTo>
                  <a:lnTo>
                    <a:pt x="99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41"/>
            <p:cNvSpPr/>
            <p:nvPr/>
          </p:nvSpPr>
          <p:spPr>
            <a:xfrm>
              <a:off x="5518625" y="2165425"/>
              <a:ext cx="307100" cy="7500"/>
            </a:xfrm>
            <a:custGeom>
              <a:rect b="b" l="l" r="r" t="t"/>
              <a:pathLst>
                <a:path extrusionOk="0" h="300" w="12284">
                  <a:moveTo>
                    <a:pt x="1" y="0"/>
                  </a:moveTo>
                  <a:lnTo>
                    <a:pt x="1" y="299"/>
                  </a:lnTo>
                  <a:lnTo>
                    <a:pt x="12284" y="299"/>
                  </a:lnTo>
                  <a:lnTo>
                    <a:pt x="122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41"/>
            <p:cNvSpPr/>
            <p:nvPr/>
          </p:nvSpPr>
          <p:spPr>
            <a:xfrm>
              <a:off x="5751750" y="2192000"/>
              <a:ext cx="115125" cy="40350"/>
            </a:xfrm>
            <a:custGeom>
              <a:rect b="b" l="l" r="r" t="t"/>
              <a:pathLst>
                <a:path extrusionOk="0" h="1614" w="4605">
                  <a:moveTo>
                    <a:pt x="0" y="1"/>
                  </a:moveTo>
                  <a:lnTo>
                    <a:pt x="0" y="1613"/>
                  </a:lnTo>
                  <a:lnTo>
                    <a:pt x="4604" y="1613"/>
                  </a:lnTo>
                  <a:lnTo>
                    <a:pt x="46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41"/>
            <p:cNvSpPr/>
            <p:nvPr/>
          </p:nvSpPr>
          <p:spPr>
            <a:xfrm>
              <a:off x="5779175" y="2201975"/>
              <a:ext cx="15400" cy="19550"/>
            </a:xfrm>
            <a:custGeom>
              <a:rect b="b" l="l" r="r" t="t"/>
              <a:pathLst>
                <a:path extrusionOk="0" h="782" w="616">
                  <a:moveTo>
                    <a:pt x="34" y="1"/>
                  </a:moveTo>
                  <a:lnTo>
                    <a:pt x="17" y="34"/>
                  </a:lnTo>
                  <a:lnTo>
                    <a:pt x="0" y="67"/>
                  </a:lnTo>
                  <a:lnTo>
                    <a:pt x="0" y="716"/>
                  </a:lnTo>
                  <a:lnTo>
                    <a:pt x="17" y="765"/>
                  </a:lnTo>
                  <a:lnTo>
                    <a:pt x="67" y="782"/>
                  </a:lnTo>
                  <a:lnTo>
                    <a:pt x="117" y="765"/>
                  </a:lnTo>
                  <a:lnTo>
                    <a:pt x="133" y="716"/>
                  </a:lnTo>
                  <a:lnTo>
                    <a:pt x="133" y="250"/>
                  </a:lnTo>
                  <a:lnTo>
                    <a:pt x="499" y="765"/>
                  </a:lnTo>
                  <a:lnTo>
                    <a:pt x="516" y="782"/>
                  </a:lnTo>
                  <a:lnTo>
                    <a:pt x="549" y="782"/>
                  </a:lnTo>
                  <a:lnTo>
                    <a:pt x="582" y="765"/>
                  </a:lnTo>
                  <a:lnTo>
                    <a:pt x="615" y="716"/>
                  </a:lnTo>
                  <a:lnTo>
                    <a:pt x="615" y="67"/>
                  </a:lnTo>
                  <a:lnTo>
                    <a:pt x="582" y="17"/>
                  </a:lnTo>
                  <a:lnTo>
                    <a:pt x="549" y="1"/>
                  </a:lnTo>
                  <a:lnTo>
                    <a:pt x="499" y="17"/>
                  </a:lnTo>
                  <a:lnTo>
                    <a:pt x="482" y="67"/>
                  </a:lnTo>
                  <a:lnTo>
                    <a:pt x="482" y="533"/>
                  </a:lnTo>
                  <a:lnTo>
                    <a:pt x="117" y="17"/>
                  </a:lnTo>
                  <a:lnTo>
                    <a:pt x="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41"/>
            <p:cNvSpPr/>
            <p:nvPr/>
          </p:nvSpPr>
          <p:spPr>
            <a:xfrm>
              <a:off x="5799950" y="2207375"/>
              <a:ext cx="13725" cy="13750"/>
            </a:xfrm>
            <a:custGeom>
              <a:rect b="b" l="l" r="r" t="t"/>
              <a:pathLst>
                <a:path extrusionOk="0" h="550" w="549">
                  <a:moveTo>
                    <a:pt x="266" y="101"/>
                  </a:moveTo>
                  <a:lnTo>
                    <a:pt x="333" y="117"/>
                  </a:lnTo>
                  <a:lnTo>
                    <a:pt x="383" y="134"/>
                  </a:lnTo>
                  <a:lnTo>
                    <a:pt x="416" y="184"/>
                  </a:lnTo>
                  <a:lnTo>
                    <a:pt x="449" y="217"/>
                  </a:lnTo>
                  <a:lnTo>
                    <a:pt x="117" y="217"/>
                  </a:lnTo>
                  <a:lnTo>
                    <a:pt x="133" y="184"/>
                  </a:lnTo>
                  <a:lnTo>
                    <a:pt x="183" y="134"/>
                  </a:lnTo>
                  <a:lnTo>
                    <a:pt x="217" y="117"/>
                  </a:lnTo>
                  <a:lnTo>
                    <a:pt x="266" y="101"/>
                  </a:lnTo>
                  <a:close/>
                  <a:moveTo>
                    <a:pt x="217" y="1"/>
                  </a:moveTo>
                  <a:lnTo>
                    <a:pt x="167" y="17"/>
                  </a:lnTo>
                  <a:lnTo>
                    <a:pt x="117" y="51"/>
                  </a:lnTo>
                  <a:lnTo>
                    <a:pt x="84" y="84"/>
                  </a:lnTo>
                  <a:lnTo>
                    <a:pt x="34" y="117"/>
                  </a:lnTo>
                  <a:lnTo>
                    <a:pt x="17" y="167"/>
                  </a:lnTo>
                  <a:lnTo>
                    <a:pt x="0" y="217"/>
                  </a:lnTo>
                  <a:lnTo>
                    <a:pt x="0" y="283"/>
                  </a:lnTo>
                  <a:lnTo>
                    <a:pt x="0" y="333"/>
                  </a:lnTo>
                  <a:lnTo>
                    <a:pt x="17" y="383"/>
                  </a:lnTo>
                  <a:lnTo>
                    <a:pt x="84" y="466"/>
                  </a:lnTo>
                  <a:lnTo>
                    <a:pt x="167" y="533"/>
                  </a:lnTo>
                  <a:lnTo>
                    <a:pt x="217" y="549"/>
                  </a:lnTo>
                  <a:lnTo>
                    <a:pt x="333" y="549"/>
                  </a:lnTo>
                  <a:lnTo>
                    <a:pt x="383" y="533"/>
                  </a:lnTo>
                  <a:lnTo>
                    <a:pt x="433" y="516"/>
                  </a:lnTo>
                  <a:lnTo>
                    <a:pt x="482" y="483"/>
                  </a:lnTo>
                  <a:lnTo>
                    <a:pt x="499" y="433"/>
                  </a:lnTo>
                  <a:lnTo>
                    <a:pt x="482" y="400"/>
                  </a:lnTo>
                  <a:lnTo>
                    <a:pt x="433" y="383"/>
                  </a:lnTo>
                  <a:lnTo>
                    <a:pt x="399" y="400"/>
                  </a:lnTo>
                  <a:lnTo>
                    <a:pt x="333" y="433"/>
                  </a:lnTo>
                  <a:lnTo>
                    <a:pt x="266" y="433"/>
                  </a:lnTo>
                  <a:lnTo>
                    <a:pt x="217" y="416"/>
                  </a:lnTo>
                  <a:lnTo>
                    <a:pt x="167" y="383"/>
                  </a:lnTo>
                  <a:lnTo>
                    <a:pt x="133" y="350"/>
                  </a:lnTo>
                  <a:lnTo>
                    <a:pt x="133" y="300"/>
                  </a:lnTo>
                  <a:lnTo>
                    <a:pt x="532" y="300"/>
                  </a:lnTo>
                  <a:lnTo>
                    <a:pt x="549" y="267"/>
                  </a:lnTo>
                  <a:lnTo>
                    <a:pt x="532" y="200"/>
                  </a:lnTo>
                  <a:lnTo>
                    <a:pt x="516" y="150"/>
                  </a:lnTo>
                  <a:lnTo>
                    <a:pt x="466" y="67"/>
                  </a:lnTo>
                  <a:lnTo>
                    <a:pt x="383"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41"/>
            <p:cNvSpPr/>
            <p:nvPr/>
          </p:nvSpPr>
          <p:spPr>
            <a:xfrm>
              <a:off x="5816975" y="2207375"/>
              <a:ext cx="10850" cy="14150"/>
            </a:xfrm>
            <a:custGeom>
              <a:rect b="b" l="l" r="r" t="t"/>
              <a:pathLst>
                <a:path extrusionOk="0" h="566" w="434">
                  <a:moveTo>
                    <a:pt x="383" y="1"/>
                  </a:moveTo>
                  <a:lnTo>
                    <a:pt x="333" y="34"/>
                  </a:lnTo>
                  <a:lnTo>
                    <a:pt x="217" y="184"/>
                  </a:lnTo>
                  <a:lnTo>
                    <a:pt x="101" y="34"/>
                  </a:lnTo>
                  <a:lnTo>
                    <a:pt x="67" y="17"/>
                  </a:lnTo>
                  <a:lnTo>
                    <a:pt x="34" y="17"/>
                  </a:lnTo>
                  <a:lnTo>
                    <a:pt x="1" y="51"/>
                  </a:lnTo>
                  <a:lnTo>
                    <a:pt x="18" y="101"/>
                  </a:lnTo>
                  <a:lnTo>
                    <a:pt x="151" y="283"/>
                  </a:lnTo>
                  <a:lnTo>
                    <a:pt x="18" y="466"/>
                  </a:lnTo>
                  <a:lnTo>
                    <a:pt x="1" y="516"/>
                  </a:lnTo>
                  <a:lnTo>
                    <a:pt x="18" y="549"/>
                  </a:lnTo>
                  <a:lnTo>
                    <a:pt x="67" y="566"/>
                  </a:lnTo>
                  <a:lnTo>
                    <a:pt x="84" y="549"/>
                  </a:lnTo>
                  <a:lnTo>
                    <a:pt x="101" y="533"/>
                  </a:lnTo>
                  <a:lnTo>
                    <a:pt x="217" y="383"/>
                  </a:lnTo>
                  <a:lnTo>
                    <a:pt x="333" y="533"/>
                  </a:lnTo>
                  <a:lnTo>
                    <a:pt x="350" y="549"/>
                  </a:lnTo>
                  <a:lnTo>
                    <a:pt x="383" y="566"/>
                  </a:lnTo>
                  <a:lnTo>
                    <a:pt x="416" y="549"/>
                  </a:lnTo>
                  <a:lnTo>
                    <a:pt x="433" y="516"/>
                  </a:lnTo>
                  <a:lnTo>
                    <a:pt x="416" y="466"/>
                  </a:lnTo>
                  <a:lnTo>
                    <a:pt x="283" y="283"/>
                  </a:lnTo>
                  <a:lnTo>
                    <a:pt x="416" y="101"/>
                  </a:lnTo>
                  <a:lnTo>
                    <a:pt x="433" y="67"/>
                  </a:lnTo>
                  <a:lnTo>
                    <a:pt x="416" y="17"/>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41"/>
            <p:cNvSpPr/>
            <p:nvPr/>
          </p:nvSpPr>
          <p:spPr>
            <a:xfrm>
              <a:off x="5831950" y="2201575"/>
              <a:ext cx="7925" cy="19950"/>
            </a:xfrm>
            <a:custGeom>
              <a:rect b="b" l="l" r="r" t="t"/>
              <a:pathLst>
                <a:path extrusionOk="0" h="798" w="317">
                  <a:moveTo>
                    <a:pt x="167" y="0"/>
                  </a:moveTo>
                  <a:lnTo>
                    <a:pt x="117" y="17"/>
                  </a:lnTo>
                  <a:lnTo>
                    <a:pt x="100" y="67"/>
                  </a:lnTo>
                  <a:lnTo>
                    <a:pt x="100" y="233"/>
                  </a:lnTo>
                  <a:lnTo>
                    <a:pt x="67" y="233"/>
                  </a:lnTo>
                  <a:lnTo>
                    <a:pt x="17" y="249"/>
                  </a:lnTo>
                  <a:lnTo>
                    <a:pt x="0" y="299"/>
                  </a:lnTo>
                  <a:lnTo>
                    <a:pt x="0" y="316"/>
                  </a:lnTo>
                  <a:lnTo>
                    <a:pt x="17" y="333"/>
                  </a:lnTo>
                  <a:lnTo>
                    <a:pt x="34" y="349"/>
                  </a:lnTo>
                  <a:lnTo>
                    <a:pt x="100" y="349"/>
                  </a:lnTo>
                  <a:lnTo>
                    <a:pt x="100" y="665"/>
                  </a:lnTo>
                  <a:lnTo>
                    <a:pt x="100" y="715"/>
                  </a:lnTo>
                  <a:lnTo>
                    <a:pt x="133" y="765"/>
                  </a:lnTo>
                  <a:lnTo>
                    <a:pt x="167" y="781"/>
                  </a:lnTo>
                  <a:lnTo>
                    <a:pt x="216" y="798"/>
                  </a:lnTo>
                  <a:lnTo>
                    <a:pt x="266" y="781"/>
                  </a:lnTo>
                  <a:lnTo>
                    <a:pt x="283" y="732"/>
                  </a:lnTo>
                  <a:lnTo>
                    <a:pt x="266" y="682"/>
                  </a:lnTo>
                  <a:lnTo>
                    <a:pt x="216" y="665"/>
                  </a:lnTo>
                  <a:lnTo>
                    <a:pt x="216" y="349"/>
                  </a:lnTo>
                  <a:lnTo>
                    <a:pt x="250" y="349"/>
                  </a:lnTo>
                  <a:lnTo>
                    <a:pt x="299" y="333"/>
                  </a:lnTo>
                  <a:lnTo>
                    <a:pt x="316" y="299"/>
                  </a:lnTo>
                  <a:lnTo>
                    <a:pt x="299" y="249"/>
                  </a:lnTo>
                  <a:lnTo>
                    <a:pt x="250" y="233"/>
                  </a:lnTo>
                  <a:lnTo>
                    <a:pt x="216" y="233"/>
                  </a:lnTo>
                  <a:lnTo>
                    <a:pt x="216" y="67"/>
                  </a:lnTo>
                  <a:lnTo>
                    <a:pt x="200" y="17"/>
                  </a:lnTo>
                  <a:lnTo>
                    <a:pt x="1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41"/>
            <p:cNvSpPr/>
            <p:nvPr/>
          </p:nvSpPr>
          <p:spPr>
            <a:xfrm>
              <a:off x="4742025" y="2280525"/>
              <a:ext cx="412625" cy="201550"/>
            </a:xfrm>
            <a:custGeom>
              <a:rect b="b" l="l" r="r" t="t"/>
              <a:pathLst>
                <a:path extrusionOk="0" h="8062" w="16505">
                  <a:moveTo>
                    <a:pt x="0" y="0"/>
                  </a:moveTo>
                  <a:lnTo>
                    <a:pt x="0" y="8061"/>
                  </a:lnTo>
                  <a:lnTo>
                    <a:pt x="16505" y="8061"/>
                  </a:lnTo>
                  <a:lnTo>
                    <a:pt x="16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41"/>
            <p:cNvSpPr/>
            <p:nvPr/>
          </p:nvSpPr>
          <p:spPr>
            <a:xfrm>
              <a:off x="4698375" y="2304200"/>
              <a:ext cx="43675" cy="59450"/>
            </a:xfrm>
            <a:custGeom>
              <a:rect b="b" l="l" r="r" t="t"/>
              <a:pathLst>
                <a:path extrusionOk="0" h="2378" w="1747">
                  <a:moveTo>
                    <a:pt x="1746" y="1"/>
                  </a:moveTo>
                  <a:lnTo>
                    <a:pt x="1" y="1197"/>
                  </a:lnTo>
                  <a:lnTo>
                    <a:pt x="1746" y="2377"/>
                  </a:lnTo>
                  <a:lnTo>
                    <a:pt x="17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41"/>
            <p:cNvSpPr/>
            <p:nvPr/>
          </p:nvSpPr>
          <p:spPr>
            <a:xfrm>
              <a:off x="4776500" y="2308350"/>
              <a:ext cx="16225" cy="23725"/>
            </a:xfrm>
            <a:custGeom>
              <a:rect b="b" l="l" r="r" t="t"/>
              <a:pathLst>
                <a:path extrusionOk="0" h="949" w="649">
                  <a:moveTo>
                    <a:pt x="34" y="1"/>
                  </a:moveTo>
                  <a:lnTo>
                    <a:pt x="17" y="17"/>
                  </a:lnTo>
                  <a:lnTo>
                    <a:pt x="1" y="51"/>
                  </a:lnTo>
                  <a:lnTo>
                    <a:pt x="1" y="84"/>
                  </a:lnTo>
                  <a:lnTo>
                    <a:pt x="1" y="882"/>
                  </a:lnTo>
                  <a:lnTo>
                    <a:pt x="1" y="915"/>
                  </a:lnTo>
                  <a:lnTo>
                    <a:pt x="17" y="932"/>
                  </a:lnTo>
                  <a:lnTo>
                    <a:pt x="34" y="948"/>
                  </a:lnTo>
                  <a:lnTo>
                    <a:pt x="100" y="948"/>
                  </a:lnTo>
                  <a:lnTo>
                    <a:pt x="117" y="932"/>
                  </a:lnTo>
                  <a:lnTo>
                    <a:pt x="134" y="915"/>
                  </a:lnTo>
                  <a:lnTo>
                    <a:pt x="150" y="882"/>
                  </a:lnTo>
                  <a:lnTo>
                    <a:pt x="150" y="549"/>
                  </a:lnTo>
                  <a:lnTo>
                    <a:pt x="499" y="549"/>
                  </a:lnTo>
                  <a:lnTo>
                    <a:pt x="499" y="882"/>
                  </a:lnTo>
                  <a:lnTo>
                    <a:pt x="499" y="915"/>
                  </a:lnTo>
                  <a:lnTo>
                    <a:pt x="516" y="932"/>
                  </a:lnTo>
                  <a:lnTo>
                    <a:pt x="549" y="948"/>
                  </a:lnTo>
                  <a:lnTo>
                    <a:pt x="599" y="948"/>
                  </a:lnTo>
                  <a:lnTo>
                    <a:pt x="632" y="932"/>
                  </a:lnTo>
                  <a:lnTo>
                    <a:pt x="649" y="915"/>
                  </a:lnTo>
                  <a:lnTo>
                    <a:pt x="649" y="882"/>
                  </a:lnTo>
                  <a:lnTo>
                    <a:pt x="649" y="84"/>
                  </a:lnTo>
                  <a:lnTo>
                    <a:pt x="649" y="51"/>
                  </a:lnTo>
                  <a:lnTo>
                    <a:pt x="632" y="17"/>
                  </a:lnTo>
                  <a:lnTo>
                    <a:pt x="599" y="1"/>
                  </a:lnTo>
                  <a:lnTo>
                    <a:pt x="549" y="1"/>
                  </a:lnTo>
                  <a:lnTo>
                    <a:pt x="516" y="17"/>
                  </a:lnTo>
                  <a:lnTo>
                    <a:pt x="499" y="51"/>
                  </a:lnTo>
                  <a:lnTo>
                    <a:pt x="499" y="84"/>
                  </a:lnTo>
                  <a:lnTo>
                    <a:pt x="499" y="400"/>
                  </a:lnTo>
                  <a:lnTo>
                    <a:pt x="150" y="400"/>
                  </a:lnTo>
                  <a:lnTo>
                    <a:pt x="150" y="84"/>
                  </a:lnTo>
                  <a:lnTo>
                    <a:pt x="134" y="51"/>
                  </a:lnTo>
                  <a:lnTo>
                    <a:pt x="117" y="17"/>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41"/>
            <p:cNvSpPr/>
            <p:nvPr/>
          </p:nvSpPr>
          <p:spPr>
            <a:xfrm>
              <a:off x="4798950" y="2315000"/>
              <a:ext cx="16650" cy="17075"/>
            </a:xfrm>
            <a:custGeom>
              <a:rect b="b" l="l" r="r" t="t"/>
              <a:pathLst>
                <a:path extrusionOk="0" h="683" w="666">
                  <a:moveTo>
                    <a:pt x="333" y="134"/>
                  </a:moveTo>
                  <a:lnTo>
                    <a:pt x="399" y="150"/>
                  </a:lnTo>
                  <a:lnTo>
                    <a:pt x="449" y="184"/>
                  </a:lnTo>
                  <a:lnTo>
                    <a:pt x="499" y="217"/>
                  </a:lnTo>
                  <a:lnTo>
                    <a:pt x="532" y="283"/>
                  </a:lnTo>
                  <a:lnTo>
                    <a:pt x="150" y="283"/>
                  </a:lnTo>
                  <a:lnTo>
                    <a:pt x="166" y="217"/>
                  </a:lnTo>
                  <a:lnTo>
                    <a:pt x="216" y="184"/>
                  </a:lnTo>
                  <a:lnTo>
                    <a:pt x="266" y="150"/>
                  </a:lnTo>
                  <a:lnTo>
                    <a:pt x="333" y="134"/>
                  </a:lnTo>
                  <a:close/>
                  <a:moveTo>
                    <a:pt x="333" y="1"/>
                  </a:moveTo>
                  <a:lnTo>
                    <a:pt x="266" y="17"/>
                  </a:lnTo>
                  <a:lnTo>
                    <a:pt x="200" y="34"/>
                  </a:lnTo>
                  <a:lnTo>
                    <a:pt x="150" y="67"/>
                  </a:lnTo>
                  <a:lnTo>
                    <a:pt x="100" y="100"/>
                  </a:lnTo>
                  <a:lnTo>
                    <a:pt x="50" y="167"/>
                  </a:lnTo>
                  <a:lnTo>
                    <a:pt x="17" y="217"/>
                  </a:lnTo>
                  <a:lnTo>
                    <a:pt x="0" y="283"/>
                  </a:lnTo>
                  <a:lnTo>
                    <a:pt x="0" y="350"/>
                  </a:lnTo>
                  <a:lnTo>
                    <a:pt x="0" y="400"/>
                  </a:lnTo>
                  <a:lnTo>
                    <a:pt x="17" y="466"/>
                  </a:lnTo>
                  <a:lnTo>
                    <a:pt x="50" y="516"/>
                  </a:lnTo>
                  <a:lnTo>
                    <a:pt x="83" y="566"/>
                  </a:lnTo>
                  <a:lnTo>
                    <a:pt x="133" y="616"/>
                  </a:lnTo>
                  <a:lnTo>
                    <a:pt x="200" y="649"/>
                  </a:lnTo>
                  <a:lnTo>
                    <a:pt x="266" y="682"/>
                  </a:lnTo>
                  <a:lnTo>
                    <a:pt x="399" y="682"/>
                  </a:lnTo>
                  <a:lnTo>
                    <a:pt x="449" y="666"/>
                  </a:lnTo>
                  <a:lnTo>
                    <a:pt x="515" y="632"/>
                  </a:lnTo>
                  <a:lnTo>
                    <a:pt x="565" y="599"/>
                  </a:lnTo>
                  <a:lnTo>
                    <a:pt x="582" y="599"/>
                  </a:lnTo>
                  <a:lnTo>
                    <a:pt x="599" y="549"/>
                  </a:lnTo>
                  <a:lnTo>
                    <a:pt x="565" y="499"/>
                  </a:lnTo>
                  <a:lnTo>
                    <a:pt x="515" y="483"/>
                  </a:lnTo>
                  <a:lnTo>
                    <a:pt x="466" y="499"/>
                  </a:lnTo>
                  <a:lnTo>
                    <a:pt x="399" y="533"/>
                  </a:lnTo>
                  <a:lnTo>
                    <a:pt x="333" y="533"/>
                  </a:lnTo>
                  <a:lnTo>
                    <a:pt x="266" y="516"/>
                  </a:lnTo>
                  <a:lnTo>
                    <a:pt x="200" y="483"/>
                  </a:lnTo>
                  <a:lnTo>
                    <a:pt x="166" y="433"/>
                  </a:lnTo>
                  <a:lnTo>
                    <a:pt x="150" y="383"/>
                  </a:lnTo>
                  <a:lnTo>
                    <a:pt x="632" y="383"/>
                  </a:lnTo>
                  <a:lnTo>
                    <a:pt x="665" y="333"/>
                  </a:lnTo>
                  <a:lnTo>
                    <a:pt x="665" y="317"/>
                  </a:lnTo>
                  <a:lnTo>
                    <a:pt x="648" y="250"/>
                  </a:lnTo>
                  <a:lnTo>
                    <a:pt x="632" y="200"/>
                  </a:lnTo>
                  <a:lnTo>
                    <a:pt x="599" y="150"/>
                  </a:lnTo>
                  <a:lnTo>
                    <a:pt x="565" y="100"/>
                  </a:lnTo>
                  <a:lnTo>
                    <a:pt x="515" y="67"/>
                  </a:lnTo>
                  <a:lnTo>
                    <a:pt x="449"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41"/>
            <p:cNvSpPr/>
            <p:nvPr/>
          </p:nvSpPr>
          <p:spPr>
            <a:xfrm>
              <a:off x="4820125" y="2315000"/>
              <a:ext cx="10425" cy="17075"/>
            </a:xfrm>
            <a:custGeom>
              <a:rect b="b" l="l" r="r" t="t"/>
              <a:pathLst>
                <a:path extrusionOk="0" h="683" w="417">
                  <a:moveTo>
                    <a:pt x="350" y="1"/>
                  </a:moveTo>
                  <a:lnTo>
                    <a:pt x="250" y="17"/>
                  </a:lnTo>
                  <a:lnTo>
                    <a:pt x="167" y="51"/>
                  </a:lnTo>
                  <a:lnTo>
                    <a:pt x="150" y="84"/>
                  </a:lnTo>
                  <a:lnTo>
                    <a:pt x="117" y="34"/>
                  </a:lnTo>
                  <a:lnTo>
                    <a:pt x="84" y="17"/>
                  </a:lnTo>
                  <a:lnTo>
                    <a:pt x="51" y="17"/>
                  </a:lnTo>
                  <a:lnTo>
                    <a:pt x="34" y="34"/>
                  </a:lnTo>
                  <a:lnTo>
                    <a:pt x="1" y="51"/>
                  </a:lnTo>
                  <a:lnTo>
                    <a:pt x="1" y="84"/>
                  </a:lnTo>
                  <a:lnTo>
                    <a:pt x="1" y="616"/>
                  </a:lnTo>
                  <a:lnTo>
                    <a:pt x="18" y="649"/>
                  </a:lnTo>
                  <a:lnTo>
                    <a:pt x="51" y="682"/>
                  </a:lnTo>
                  <a:lnTo>
                    <a:pt x="84" y="682"/>
                  </a:lnTo>
                  <a:lnTo>
                    <a:pt x="117" y="666"/>
                  </a:lnTo>
                  <a:lnTo>
                    <a:pt x="134" y="649"/>
                  </a:lnTo>
                  <a:lnTo>
                    <a:pt x="150" y="616"/>
                  </a:lnTo>
                  <a:lnTo>
                    <a:pt x="150" y="350"/>
                  </a:lnTo>
                  <a:lnTo>
                    <a:pt x="167" y="300"/>
                  </a:lnTo>
                  <a:lnTo>
                    <a:pt x="200" y="250"/>
                  </a:lnTo>
                  <a:lnTo>
                    <a:pt x="234" y="200"/>
                  </a:lnTo>
                  <a:lnTo>
                    <a:pt x="267" y="184"/>
                  </a:lnTo>
                  <a:lnTo>
                    <a:pt x="300" y="150"/>
                  </a:lnTo>
                  <a:lnTo>
                    <a:pt x="367" y="150"/>
                  </a:lnTo>
                  <a:lnTo>
                    <a:pt x="400" y="134"/>
                  </a:lnTo>
                  <a:lnTo>
                    <a:pt x="416" y="100"/>
                  </a:lnTo>
                  <a:lnTo>
                    <a:pt x="416" y="84"/>
                  </a:lnTo>
                  <a:lnTo>
                    <a:pt x="416" y="67"/>
                  </a:lnTo>
                  <a:lnTo>
                    <a:pt x="416" y="34"/>
                  </a:lnTo>
                  <a:lnTo>
                    <a:pt x="400" y="17"/>
                  </a:lnTo>
                  <a:lnTo>
                    <a:pt x="3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41"/>
            <p:cNvSpPr/>
            <p:nvPr/>
          </p:nvSpPr>
          <p:spPr>
            <a:xfrm>
              <a:off x="4832175" y="2315000"/>
              <a:ext cx="16650" cy="17075"/>
            </a:xfrm>
            <a:custGeom>
              <a:rect b="b" l="l" r="r" t="t"/>
              <a:pathLst>
                <a:path extrusionOk="0" h="683" w="666">
                  <a:moveTo>
                    <a:pt x="333" y="134"/>
                  </a:moveTo>
                  <a:lnTo>
                    <a:pt x="400" y="150"/>
                  </a:lnTo>
                  <a:lnTo>
                    <a:pt x="450" y="184"/>
                  </a:lnTo>
                  <a:lnTo>
                    <a:pt x="500" y="217"/>
                  </a:lnTo>
                  <a:lnTo>
                    <a:pt x="533" y="283"/>
                  </a:lnTo>
                  <a:lnTo>
                    <a:pt x="134" y="283"/>
                  </a:lnTo>
                  <a:lnTo>
                    <a:pt x="167" y="217"/>
                  </a:lnTo>
                  <a:lnTo>
                    <a:pt x="200" y="167"/>
                  </a:lnTo>
                  <a:lnTo>
                    <a:pt x="267" y="150"/>
                  </a:lnTo>
                  <a:lnTo>
                    <a:pt x="333" y="134"/>
                  </a:lnTo>
                  <a:close/>
                  <a:moveTo>
                    <a:pt x="333" y="1"/>
                  </a:moveTo>
                  <a:lnTo>
                    <a:pt x="267" y="17"/>
                  </a:lnTo>
                  <a:lnTo>
                    <a:pt x="200" y="34"/>
                  </a:lnTo>
                  <a:lnTo>
                    <a:pt x="151" y="67"/>
                  </a:lnTo>
                  <a:lnTo>
                    <a:pt x="101" y="100"/>
                  </a:lnTo>
                  <a:lnTo>
                    <a:pt x="51" y="167"/>
                  </a:lnTo>
                  <a:lnTo>
                    <a:pt x="18" y="217"/>
                  </a:lnTo>
                  <a:lnTo>
                    <a:pt x="1" y="283"/>
                  </a:lnTo>
                  <a:lnTo>
                    <a:pt x="1" y="350"/>
                  </a:lnTo>
                  <a:lnTo>
                    <a:pt x="1" y="400"/>
                  </a:lnTo>
                  <a:lnTo>
                    <a:pt x="18" y="466"/>
                  </a:lnTo>
                  <a:lnTo>
                    <a:pt x="51" y="516"/>
                  </a:lnTo>
                  <a:lnTo>
                    <a:pt x="84" y="566"/>
                  </a:lnTo>
                  <a:lnTo>
                    <a:pt x="134" y="616"/>
                  </a:lnTo>
                  <a:lnTo>
                    <a:pt x="200" y="649"/>
                  </a:lnTo>
                  <a:lnTo>
                    <a:pt x="267" y="682"/>
                  </a:lnTo>
                  <a:lnTo>
                    <a:pt x="400" y="682"/>
                  </a:lnTo>
                  <a:lnTo>
                    <a:pt x="450" y="666"/>
                  </a:lnTo>
                  <a:lnTo>
                    <a:pt x="516" y="632"/>
                  </a:lnTo>
                  <a:lnTo>
                    <a:pt x="566" y="599"/>
                  </a:lnTo>
                  <a:lnTo>
                    <a:pt x="583" y="599"/>
                  </a:lnTo>
                  <a:lnTo>
                    <a:pt x="599" y="549"/>
                  </a:lnTo>
                  <a:lnTo>
                    <a:pt x="566" y="499"/>
                  </a:lnTo>
                  <a:lnTo>
                    <a:pt x="516" y="483"/>
                  </a:lnTo>
                  <a:lnTo>
                    <a:pt x="466" y="499"/>
                  </a:lnTo>
                  <a:lnTo>
                    <a:pt x="400" y="533"/>
                  </a:lnTo>
                  <a:lnTo>
                    <a:pt x="333" y="533"/>
                  </a:lnTo>
                  <a:lnTo>
                    <a:pt x="267" y="516"/>
                  </a:lnTo>
                  <a:lnTo>
                    <a:pt x="200" y="483"/>
                  </a:lnTo>
                  <a:lnTo>
                    <a:pt x="167" y="433"/>
                  </a:lnTo>
                  <a:lnTo>
                    <a:pt x="151" y="383"/>
                  </a:lnTo>
                  <a:lnTo>
                    <a:pt x="633" y="383"/>
                  </a:lnTo>
                  <a:lnTo>
                    <a:pt x="666" y="333"/>
                  </a:lnTo>
                  <a:lnTo>
                    <a:pt x="666" y="317"/>
                  </a:lnTo>
                  <a:lnTo>
                    <a:pt x="649" y="250"/>
                  </a:lnTo>
                  <a:lnTo>
                    <a:pt x="633" y="200"/>
                  </a:lnTo>
                  <a:lnTo>
                    <a:pt x="599" y="150"/>
                  </a:lnTo>
                  <a:lnTo>
                    <a:pt x="549" y="100"/>
                  </a:lnTo>
                  <a:lnTo>
                    <a:pt x="516" y="67"/>
                  </a:lnTo>
                  <a:lnTo>
                    <a:pt x="450"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41"/>
            <p:cNvSpPr/>
            <p:nvPr/>
          </p:nvSpPr>
          <p:spPr>
            <a:xfrm>
              <a:off x="4852950" y="2308350"/>
              <a:ext cx="5850" cy="9600"/>
            </a:xfrm>
            <a:custGeom>
              <a:rect b="b" l="l" r="r" t="t"/>
              <a:pathLst>
                <a:path extrusionOk="0" h="384" w="234">
                  <a:moveTo>
                    <a:pt x="101" y="1"/>
                  </a:moveTo>
                  <a:lnTo>
                    <a:pt x="67" y="17"/>
                  </a:lnTo>
                  <a:lnTo>
                    <a:pt x="51" y="51"/>
                  </a:lnTo>
                  <a:lnTo>
                    <a:pt x="34" y="84"/>
                  </a:lnTo>
                  <a:lnTo>
                    <a:pt x="34" y="101"/>
                  </a:lnTo>
                  <a:lnTo>
                    <a:pt x="51" y="134"/>
                  </a:lnTo>
                  <a:lnTo>
                    <a:pt x="67" y="150"/>
                  </a:lnTo>
                  <a:lnTo>
                    <a:pt x="84" y="184"/>
                  </a:lnTo>
                  <a:lnTo>
                    <a:pt x="117" y="184"/>
                  </a:lnTo>
                  <a:lnTo>
                    <a:pt x="117" y="233"/>
                  </a:lnTo>
                  <a:lnTo>
                    <a:pt x="101" y="267"/>
                  </a:lnTo>
                  <a:lnTo>
                    <a:pt x="67" y="300"/>
                  </a:lnTo>
                  <a:lnTo>
                    <a:pt x="34" y="317"/>
                  </a:lnTo>
                  <a:lnTo>
                    <a:pt x="1" y="317"/>
                  </a:lnTo>
                  <a:lnTo>
                    <a:pt x="1" y="350"/>
                  </a:lnTo>
                  <a:lnTo>
                    <a:pt x="18" y="383"/>
                  </a:lnTo>
                  <a:lnTo>
                    <a:pt x="34" y="383"/>
                  </a:lnTo>
                  <a:lnTo>
                    <a:pt x="101" y="366"/>
                  </a:lnTo>
                  <a:lnTo>
                    <a:pt x="167" y="333"/>
                  </a:lnTo>
                  <a:lnTo>
                    <a:pt x="200" y="283"/>
                  </a:lnTo>
                  <a:lnTo>
                    <a:pt x="217" y="233"/>
                  </a:lnTo>
                  <a:lnTo>
                    <a:pt x="234" y="184"/>
                  </a:lnTo>
                  <a:lnTo>
                    <a:pt x="234" y="134"/>
                  </a:lnTo>
                  <a:lnTo>
                    <a:pt x="234" y="117"/>
                  </a:lnTo>
                  <a:lnTo>
                    <a:pt x="234" y="67"/>
                  </a:lnTo>
                  <a:lnTo>
                    <a:pt x="200" y="34"/>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41"/>
            <p:cNvSpPr/>
            <p:nvPr/>
          </p:nvSpPr>
          <p:spPr>
            <a:xfrm>
              <a:off x="4859600" y="2315425"/>
              <a:ext cx="13325" cy="17050"/>
            </a:xfrm>
            <a:custGeom>
              <a:rect b="b" l="l" r="r" t="t"/>
              <a:pathLst>
                <a:path extrusionOk="0" h="682" w="533">
                  <a:moveTo>
                    <a:pt x="267" y="0"/>
                  </a:moveTo>
                  <a:lnTo>
                    <a:pt x="184" y="17"/>
                  </a:lnTo>
                  <a:lnTo>
                    <a:pt x="101" y="50"/>
                  </a:lnTo>
                  <a:lnTo>
                    <a:pt x="67" y="83"/>
                  </a:lnTo>
                  <a:lnTo>
                    <a:pt x="51" y="117"/>
                  </a:lnTo>
                  <a:lnTo>
                    <a:pt x="34" y="150"/>
                  </a:lnTo>
                  <a:lnTo>
                    <a:pt x="18" y="200"/>
                  </a:lnTo>
                  <a:lnTo>
                    <a:pt x="34" y="250"/>
                  </a:lnTo>
                  <a:lnTo>
                    <a:pt x="51" y="283"/>
                  </a:lnTo>
                  <a:lnTo>
                    <a:pt x="84" y="333"/>
                  </a:lnTo>
                  <a:lnTo>
                    <a:pt x="134" y="366"/>
                  </a:lnTo>
                  <a:lnTo>
                    <a:pt x="250" y="399"/>
                  </a:lnTo>
                  <a:lnTo>
                    <a:pt x="367" y="432"/>
                  </a:lnTo>
                  <a:lnTo>
                    <a:pt x="383" y="449"/>
                  </a:lnTo>
                  <a:lnTo>
                    <a:pt x="383" y="466"/>
                  </a:lnTo>
                  <a:lnTo>
                    <a:pt x="383" y="499"/>
                  </a:lnTo>
                  <a:lnTo>
                    <a:pt x="367" y="516"/>
                  </a:lnTo>
                  <a:lnTo>
                    <a:pt x="317" y="532"/>
                  </a:lnTo>
                  <a:lnTo>
                    <a:pt x="267" y="532"/>
                  </a:lnTo>
                  <a:lnTo>
                    <a:pt x="184" y="516"/>
                  </a:lnTo>
                  <a:lnTo>
                    <a:pt x="117" y="482"/>
                  </a:lnTo>
                  <a:lnTo>
                    <a:pt x="101" y="466"/>
                  </a:lnTo>
                  <a:lnTo>
                    <a:pt x="67" y="449"/>
                  </a:lnTo>
                  <a:lnTo>
                    <a:pt x="34" y="466"/>
                  </a:lnTo>
                  <a:lnTo>
                    <a:pt x="18" y="482"/>
                  </a:lnTo>
                  <a:lnTo>
                    <a:pt x="1" y="516"/>
                  </a:lnTo>
                  <a:lnTo>
                    <a:pt x="1" y="532"/>
                  </a:lnTo>
                  <a:lnTo>
                    <a:pt x="1" y="565"/>
                  </a:lnTo>
                  <a:lnTo>
                    <a:pt x="18" y="582"/>
                  </a:lnTo>
                  <a:lnTo>
                    <a:pt x="84" y="632"/>
                  </a:lnTo>
                  <a:lnTo>
                    <a:pt x="134" y="649"/>
                  </a:lnTo>
                  <a:lnTo>
                    <a:pt x="200" y="665"/>
                  </a:lnTo>
                  <a:lnTo>
                    <a:pt x="267" y="682"/>
                  </a:lnTo>
                  <a:lnTo>
                    <a:pt x="367" y="665"/>
                  </a:lnTo>
                  <a:lnTo>
                    <a:pt x="450" y="632"/>
                  </a:lnTo>
                  <a:lnTo>
                    <a:pt x="483" y="599"/>
                  </a:lnTo>
                  <a:lnTo>
                    <a:pt x="500" y="549"/>
                  </a:lnTo>
                  <a:lnTo>
                    <a:pt x="516" y="516"/>
                  </a:lnTo>
                  <a:lnTo>
                    <a:pt x="533" y="466"/>
                  </a:lnTo>
                  <a:lnTo>
                    <a:pt x="516" y="416"/>
                  </a:lnTo>
                  <a:lnTo>
                    <a:pt x="500" y="383"/>
                  </a:lnTo>
                  <a:lnTo>
                    <a:pt x="466" y="333"/>
                  </a:lnTo>
                  <a:lnTo>
                    <a:pt x="400" y="300"/>
                  </a:lnTo>
                  <a:lnTo>
                    <a:pt x="283" y="250"/>
                  </a:lnTo>
                  <a:lnTo>
                    <a:pt x="234" y="250"/>
                  </a:lnTo>
                  <a:lnTo>
                    <a:pt x="184" y="233"/>
                  </a:lnTo>
                  <a:lnTo>
                    <a:pt x="167" y="216"/>
                  </a:lnTo>
                  <a:lnTo>
                    <a:pt x="167" y="200"/>
                  </a:lnTo>
                  <a:lnTo>
                    <a:pt x="167" y="183"/>
                  </a:lnTo>
                  <a:lnTo>
                    <a:pt x="184" y="167"/>
                  </a:lnTo>
                  <a:lnTo>
                    <a:pt x="234" y="150"/>
                  </a:lnTo>
                  <a:lnTo>
                    <a:pt x="267" y="150"/>
                  </a:lnTo>
                  <a:lnTo>
                    <a:pt x="333" y="167"/>
                  </a:lnTo>
                  <a:lnTo>
                    <a:pt x="400" y="200"/>
                  </a:lnTo>
                  <a:lnTo>
                    <a:pt x="466" y="200"/>
                  </a:lnTo>
                  <a:lnTo>
                    <a:pt x="500" y="183"/>
                  </a:lnTo>
                  <a:lnTo>
                    <a:pt x="500" y="150"/>
                  </a:lnTo>
                  <a:lnTo>
                    <a:pt x="500" y="117"/>
                  </a:lnTo>
                  <a:lnTo>
                    <a:pt x="500" y="100"/>
                  </a:lnTo>
                  <a:lnTo>
                    <a:pt x="466" y="83"/>
                  </a:lnTo>
                  <a:lnTo>
                    <a:pt x="383"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41"/>
            <p:cNvSpPr/>
            <p:nvPr/>
          </p:nvSpPr>
          <p:spPr>
            <a:xfrm>
              <a:off x="4886200" y="2315425"/>
              <a:ext cx="14150" cy="22875"/>
            </a:xfrm>
            <a:custGeom>
              <a:rect b="b" l="l" r="r" t="t"/>
              <a:pathLst>
                <a:path extrusionOk="0" h="915" w="566">
                  <a:moveTo>
                    <a:pt x="51" y="0"/>
                  </a:moveTo>
                  <a:lnTo>
                    <a:pt x="17" y="17"/>
                  </a:lnTo>
                  <a:lnTo>
                    <a:pt x="1" y="50"/>
                  </a:lnTo>
                  <a:lnTo>
                    <a:pt x="1" y="67"/>
                  </a:lnTo>
                  <a:lnTo>
                    <a:pt x="1" y="399"/>
                  </a:lnTo>
                  <a:lnTo>
                    <a:pt x="1" y="449"/>
                  </a:lnTo>
                  <a:lnTo>
                    <a:pt x="17" y="499"/>
                  </a:lnTo>
                  <a:lnTo>
                    <a:pt x="51" y="549"/>
                  </a:lnTo>
                  <a:lnTo>
                    <a:pt x="84" y="599"/>
                  </a:lnTo>
                  <a:lnTo>
                    <a:pt x="134" y="632"/>
                  </a:lnTo>
                  <a:lnTo>
                    <a:pt x="167" y="649"/>
                  </a:lnTo>
                  <a:lnTo>
                    <a:pt x="233" y="665"/>
                  </a:lnTo>
                  <a:lnTo>
                    <a:pt x="283" y="682"/>
                  </a:lnTo>
                  <a:lnTo>
                    <a:pt x="350" y="665"/>
                  </a:lnTo>
                  <a:lnTo>
                    <a:pt x="416" y="649"/>
                  </a:lnTo>
                  <a:lnTo>
                    <a:pt x="383" y="698"/>
                  </a:lnTo>
                  <a:lnTo>
                    <a:pt x="350" y="732"/>
                  </a:lnTo>
                  <a:lnTo>
                    <a:pt x="300" y="765"/>
                  </a:lnTo>
                  <a:lnTo>
                    <a:pt x="250" y="765"/>
                  </a:lnTo>
                  <a:lnTo>
                    <a:pt x="167" y="748"/>
                  </a:lnTo>
                  <a:lnTo>
                    <a:pt x="117" y="748"/>
                  </a:lnTo>
                  <a:lnTo>
                    <a:pt x="84" y="765"/>
                  </a:lnTo>
                  <a:lnTo>
                    <a:pt x="67" y="782"/>
                  </a:lnTo>
                  <a:lnTo>
                    <a:pt x="67" y="815"/>
                  </a:lnTo>
                  <a:lnTo>
                    <a:pt x="67" y="831"/>
                  </a:lnTo>
                  <a:lnTo>
                    <a:pt x="84" y="865"/>
                  </a:lnTo>
                  <a:lnTo>
                    <a:pt x="100" y="881"/>
                  </a:lnTo>
                  <a:lnTo>
                    <a:pt x="167" y="898"/>
                  </a:lnTo>
                  <a:lnTo>
                    <a:pt x="250" y="915"/>
                  </a:lnTo>
                  <a:lnTo>
                    <a:pt x="267" y="915"/>
                  </a:lnTo>
                  <a:lnTo>
                    <a:pt x="333" y="898"/>
                  </a:lnTo>
                  <a:lnTo>
                    <a:pt x="383" y="881"/>
                  </a:lnTo>
                  <a:lnTo>
                    <a:pt x="449" y="848"/>
                  </a:lnTo>
                  <a:lnTo>
                    <a:pt x="483" y="815"/>
                  </a:lnTo>
                  <a:lnTo>
                    <a:pt x="533" y="765"/>
                  </a:lnTo>
                  <a:lnTo>
                    <a:pt x="549" y="698"/>
                  </a:lnTo>
                  <a:lnTo>
                    <a:pt x="566" y="649"/>
                  </a:lnTo>
                  <a:lnTo>
                    <a:pt x="566" y="582"/>
                  </a:lnTo>
                  <a:lnTo>
                    <a:pt x="566" y="67"/>
                  </a:lnTo>
                  <a:lnTo>
                    <a:pt x="566" y="34"/>
                  </a:lnTo>
                  <a:lnTo>
                    <a:pt x="549" y="17"/>
                  </a:lnTo>
                  <a:lnTo>
                    <a:pt x="516" y="0"/>
                  </a:lnTo>
                  <a:lnTo>
                    <a:pt x="466" y="0"/>
                  </a:lnTo>
                  <a:lnTo>
                    <a:pt x="449" y="17"/>
                  </a:lnTo>
                  <a:lnTo>
                    <a:pt x="433" y="50"/>
                  </a:lnTo>
                  <a:lnTo>
                    <a:pt x="433" y="67"/>
                  </a:lnTo>
                  <a:lnTo>
                    <a:pt x="433" y="399"/>
                  </a:lnTo>
                  <a:lnTo>
                    <a:pt x="416" y="449"/>
                  </a:lnTo>
                  <a:lnTo>
                    <a:pt x="383" y="499"/>
                  </a:lnTo>
                  <a:lnTo>
                    <a:pt x="333" y="516"/>
                  </a:lnTo>
                  <a:lnTo>
                    <a:pt x="283" y="532"/>
                  </a:lnTo>
                  <a:lnTo>
                    <a:pt x="233" y="516"/>
                  </a:lnTo>
                  <a:lnTo>
                    <a:pt x="183" y="499"/>
                  </a:lnTo>
                  <a:lnTo>
                    <a:pt x="150" y="449"/>
                  </a:lnTo>
                  <a:lnTo>
                    <a:pt x="150" y="399"/>
                  </a:lnTo>
                  <a:lnTo>
                    <a:pt x="150" y="67"/>
                  </a:lnTo>
                  <a:lnTo>
                    <a:pt x="134" y="50"/>
                  </a:lnTo>
                  <a:lnTo>
                    <a:pt x="117"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41"/>
            <p:cNvSpPr/>
            <p:nvPr/>
          </p:nvSpPr>
          <p:spPr>
            <a:xfrm>
              <a:off x="4905725" y="2315000"/>
              <a:ext cx="16250" cy="17475"/>
            </a:xfrm>
            <a:custGeom>
              <a:rect b="b" l="l" r="r" t="t"/>
              <a:pathLst>
                <a:path extrusionOk="0" h="699" w="650">
                  <a:moveTo>
                    <a:pt x="333" y="150"/>
                  </a:moveTo>
                  <a:lnTo>
                    <a:pt x="400" y="167"/>
                  </a:lnTo>
                  <a:lnTo>
                    <a:pt x="466" y="200"/>
                  </a:lnTo>
                  <a:lnTo>
                    <a:pt x="499" y="267"/>
                  </a:lnTo>
                  <a:lnTo>
                    <a:pt x="516" y="350"/>
                  </a:lnTo>
                  <a:lnTo>
                    <a:pt x="499" y="433"/>
                  </a:lnTo>
                  <a:lnTo>
                    <a:pt x="466" y="499"/>
                  </a:lnTo>
                  <a:lnTo>
                    <a:pt x="400" y="533"/>
                  </a:lnTo>
                  <a:lnTo>
                    <a:pt x="333" y="549"/>
                  </a:lnTo>
                  <a:lnTo>
                    <a:pt x="267" y="533"/>
                  </a:lnTo>
                  <a:lnTo>
                    <a:pt x="200" y="499"/>
                  </a:lnTo>
                  <a:lnTo>
                    <a:pt x="167" y="433"/>
                  </a:lnTo>
                  <a:lnTo>
                    <a:pt x="150" y="350"/>
                  </a:lnTo>
                  <a:lnTo>
                    <a:pt x="167" y="267"/>
                  </a:lnTo>
                  <a:lnTo>
                    <a:pt x="200" y="200"/>
                  </a:lnTo>
                  <a:lnTo>
                    <a:pt x="267" y="167"/>
                  </a:lnTo>
                  <a:lnTo>
                    <a:pt x="333" y="150"/>
                  </a:lnTo>
                  <a:close/>
                  <a:moveTo>
                    <a:pt x="333" y="1"/>
                  </a:moveTo>
                  <a:lnTo>
                    <a:pt x="267" y="17"/>
                  </a:lnTo>
                  <a:lnTo>
                    <a:pt x="200" y="34"/>
                  </a:lnTo>
                  <a:lnTo>
                    <a:pt x="150" y="67"/>
                  </a:lnTo>
                  <a:lnTo>
                    <a:pt x="101" y="117"/>
                  </a:lnTo>
                  <a:lnTo>
                    <a:pt x="67" y="167"/>
                  </a:lnTo>
                  <a:lnTo>
                    <a:pt x="34" y="217"/>
                  </a:lnTo>
                  <a:lnTo>
                    <a:pt x="17" y="283"/>
                  </a:lnTo>
                  <a:lnTo>
                    <a:pt x="1" y="350"/>
                  </a:lnTo>
                  <a:lnTo>
                    <a:pt x="17" y="416"/>
                  </a:lnTo>
                  <a:lnTo>
                    <a:pt x="34" y="483"/>
                  </a:lnTo>
                  <a:lnTo>
                    <a:pt x="67" y="533"/>
                  </a:lnTo>
                  <a:lnTo>
                    <a:pt x="101" y="582"/>
                  </a:lnTo>
                  <a:lnTo>
                    <a:pt x="150" y="632"/>
                  </a:lnTo>
                  <a:lnTo>
                    <a:pt x="200" y="666"/>
                  </a:lnTo>
                  <a:lnTo>
                    <a:pt x="267" y="682"/>
                  </a:lnTo>
                  <a:lnTo>
                    <a:pt x="333" y="699"/>
                  </a:lnTo>
                  <a:lnTo>
                    <a:pt x="400" y="682"/>
                  </a:lnTo>
                  <a:lnTo>
                    <a:pt x="450" y="666"/>
                  </a:lnTo>
                  <a:lnTo>
                    <a:pt x="516" y="632"/>
                  </a:lnTo>
                  <a:lnTo>
                    <a:pt x="549" y="582"/>
                  </a:lnTo>
                  <a:lnTo>
                    <a:pt x="599" y="533"/>
                  </a:lnTo>
                  <a:lnTo>
                    <a:pt x="632" y="483"/>
                  </a:lnTo>
                  <a:lnTo>
                    <a:pt x="649" y="416"/>
                  </a:lnTo>
                  <a:lnTo>
                    <a:pt x="649" y="350"/>
                  </a:lnTo>
                  <a:lnTo>
                    <a:pt x="649" y="283"/>
                  </a:lnTo>
                  <a:lnTo>
                    <a:pt x="632" y="217"/>
                  </a:lnTo>
                  <a:lnTo>
                    <a:pt x="599" y="167"/>
                  </a:lnTo>
                  <a:lnTo>
                    <a:pt x="549" y="117"/>
                  </a:lnTo>
                  <a:lnTo>
                    <a:pt x="516" y="67"/>
                  </a:lnTo>
                  <a:lnTo>
                    <a:pt x="450"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41"/>
            <p:cNvSpPr/>
            <p:nvPr/>
          </p:nvSpPr>
          <p:spPr>
            <a:xfrm>
              <a:off x="4926925" y="2315000"/>
              <a:ext cx="14575" cy="17075"/>
            </a:xfrm>
            <a:custGeom>
              <a:rect b="b" l="l" r="r" t="t"/>
              <a:pathLst>
                <a:path extrusionOk="0" h="683" w="583">
                  <a:moveTo>
                    <a:pt x="34" y="1"/>
                  </a:moveTo>
                  <a:lnTo>
                    <a:pt x="17" y="17"/>
                  </a:lnTo>
                  <a:lnTo>
                    <a:pt x="1" y="51"/>
                  </a:lnTo>
                  <a:lnTo>
                    <a:pt x="1" y="84"/>
                  </a:lnTo>
                  <a:lnTo>
                    <a:pt x="1" y="400"/>
                  </a:lnTo>
                  <a:lnTo>
                    <a:pt x="17" y="466"/>
                  </a:lnTo>
                  <a:lnTo>
                    <a:pt x="34" y="516"/>
                  </a:lnTo>
                  <a:lnTo>
                    <a:pt x="50" y="566"/>
                  </a:lnTo>
                  <a:lnTo>
                    <a:pt x="84" y="599"/>
                  </a:lnTo>
                  <a:lnTo>
                    <a:pt x="134" y="632"/>
                  </a:lnTo>
                  <a:lnTo>
                    <a:pt x="183" y="666"/>
                  </a:lnTo>
                  <a:lnTo>
                    <a:pt x="233" y="682"/>
                  </a:lnTo>
                  <a:lnTo>
                    <a:pt x="350" y="682"/>
                  </a:lnTo>
                  <a:lnTo>
                    <a:pt x="399" y="666"/>
                  </a:lnTo>
                  <a:lnTo>
                    <a:pt x="449" y="632"/>
                  </a:lnTo>
                  <a:lnTo>
                    <a:pt x="483" y="599"/>
                  </a:lnTo>
                  <a:lnTo>
                    <a:pt x="532" y="566"/>
                  </a:lnTo>
                  <a:lnTo>
                    <a:pt x="549" y="516"/>
                  </a:lnTo>
                  <a:lnTo>
                    <a:pt x="566" y="466"/>
                  </a:lnTo>
                  <a:lnTo>
                    <a:pt x="582" y="400"/>
                  </a:lnTo>
                  <a:lnTo>
                    <a:pt x="582" y="84"/>
                  </a:lnTo>
                  <a:lnTo>
                    <a:pt x="566" y="51"/>
                  </a:lnTo>
                  <a:lnTo>
                    <a:pt x="549" y="34"/>
                  </a:lnTo>
                  <a:lnTo>
                    <a:pt x="532" y="17"/>
                  </a:lnTo>
                  <a:lnTo>
                    <a:pt x="499" y="1"/>
                  </a:lnTo>
                  <a:lnTo>
                    <a:pt x="483" y="17"/>
                  </a:lnTo>
                  <a:lnTo>
                    <a:pt x="449" y="34"/>
                  </a:lnTo>
                  <a:lnTo>
                    <a:pt x="433" y="51"/>
                  </a:lnTo>
                  <a:lnTo>
                    <a:pt x="433" y="84"/>
                  </a:lnTo>
                  <a:lnTo>
                    <a:pt x="433" y="400"/>
                  </a:lnTo>
                  <a:lnTo>
                    <a:pt x="416" y="466"/>
                  </a:lnTo>
                  <a:lnTo>
                    <a:pt x="383" y="499"/>
                  </a:lnTo>
                  <a:lnTo>
                    <a:pt x="350" y="533"/>
                  </a:lnTo>
                  <a:lnTo>
                    <a:pt x="283" y="549"/>
                  </a:lnTo>
                  <a:lnTo>
                    <a:pt x="233" y="533"/>
                  </a:lnTo>
                  <a:lnTo>
                    <a:pt x="183" y="499"/>
                  </a:lnTo>
                  <a:lnTo>
                    <a:pt x="167" y="449"/>
                  </a:lnTo>
                  <a:lnTo>
                    <a:pt x="150" y="400"/>
                  </a:lnTo>
                  <a:lnTo>
                    <a:pt x="150" y="84"/>
                  </a:lnTo>
                  <a:lnTo>
                    <a:pt x="150" y="51"/>
                  </a:lnTo>
                  <a:lnTo>
                    <a:pt x="134" y="34"/>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41"/>
            <p:cNvSpPr/>
            <p:nvPr/>
          </p:nvSpPr>
          <p:spPr>
            <a:xfrm>
              <a:off x="4948125" y="2315000"/>
              <a:ext cx="10825" cy="17075"/>
            </a:xfrm>
            <a:custGeom>
              <a:rect b="b" l="l" r="r" t="t"/>
              <a:pathLst>
                <a:path extrusionOk="0" h="683" w="433">
                  <a:moveTo>
                    <a:pt x="349" y="1"/>
                  </a:moveTo>
                  <a:lnTo>
                    <a:pt x="266" y="17"/>
                  </a:lnTo>
                  <a:lnTo>
                    <a:pt x="183" y="51"/>
                  </a:lnTo>
                  <a:lnTo>
                    <a:pt x="150" y="84"/>
                  </a:lnTo>
                  <a:lnTo>
                    <a:pt x="133" y="34"/>
                  </a:lnTo>
                  <a:lnTo>
                    <a:pt x="100" y="17"/>
                  </a:lnTo>
                  <a:lnTo>
                    <a:pt x="67" y="17"/>
                  </a:lnTo>
                  <a:lnTo>
                    <a:pt x="33" y="34"/>
                  </a:lnTo>
                  <a:lnTo>
                    <a:pt x="17" y="51"/>
                  </a:lnTo>
                  <a:lnTo>
                    <a:pt x="0" y="84"/>
                  </a:lnTo>
                  <a:lnTo>
                    <a:pt x="0" y="616"/>
                  </a:lnTo>
                  <a:lnTo>
                    <a:pt x="33" y="649"/>
                  </a:lnTo>
                  <a:lnTo>
                    <a:pt x="67" y="682"/>
                  </a:lnTo>
                  <a:lnTo>
                    <a:pt x="100" y="682"/>
                  </a:lnTo>
                  <a:lnTo>
                    <a:pt x="117" y="666"/>
                  </a:lnTo>
                  <a:lnTo>
                    <a:pt x="150" y="649"/>
                  </a:lnTo>
                  <a:lnTo>
                    <a:pt x="150" y="616"/>
                  </a:lnTo>
                  <a:lnTo>
                    <a:pt x="150" y="350"/>
                  </a:lnTo>
                  <a:lnTo>
                    <a:pt x="183" y="300"/>
                  </a:lnTo>
                  <a:lnTo>
                    <a:pt x="216" y="250"/>
                  </a:lnTo>
                  <a:lnTo>
                    <a:pt x="233" y="200"/>
                  </a:lnTo>
                  <a:lnTo>
                    <a:pt x="266" y="184"/>
                  </a:lnTo>
                  <a:lnTo>
                    <a:pt x="316" y="150"/>
                  </a:lnTo>
                  <a:lnTo>
                    <a:pt x="382" y="150"/>
                  </a:lnTo>
                  <a:lnTo>
                    <a:pt x="399" y="134"/>
                  </a:lnTo>
                  <a:lnTo>
                    <a:pt x="416" y="100"/>
                  </a:lnTo>
                  <a:lnTo>
                    <a:pt x="432" y="84"/>
                  </a:lnTo>
                  <a:lnTo>
                    <a:pt x="432" y="67"/>
                  </a:lnTo>
                  <a:lnTo>
                    <a:pt x="416" y="34"/>
                  </a:lnTo>
                  <a:lnTo>
                    <a:pt x="399" y="17"/>
                  </a:lnTo>
                  <a:lnTo>
                    <a:pt x="3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41"/>
            <p:cNvSpPr/>
            <p:nvPr/>
          </p:nvSpPr>
          <p:spPr>
            <a:xfrm>
              <a:off x="4973475" y="2315000"/>
              <a:ext cx="16625" cy="23300"/>
            </a:xfrm>
            <a:custGeom>
              <a:rect b="b" l="l" r="r" t="t"/>
              <a:pathLst>
                <a:path extrusionOk="0" h="932" w="665">
                  <a:moveTo>
                    <a:pt x="333" y="150"/>
                  </a:moveTo>
                  <a:lnTo>
                    <a:pt x="399" y="167"/>
                  </a:lnTo>
                  <a:lnTo>
                    <a:pt x="449" y="217"/>
                  </a:lnTo>
                  <a:lnTo>
                    <a:pt x="499" y="283"/>
                  </a:lnTo>
                  <a:lnTo>
                    <a:pt x="515" y="350"/>
                  </a:lnTo>
                  <a:lnTo>
                    <a:pt x="499" y="416"/>
                  </a:lnTo>
                  <a:lnTo>
                    <a:pt x="449" y="483"/>
                  </a:lnTo>
                  <a:lnTo>
                    <a:pt x="399" y="533"/>
                  </a:lnTo>
                  <a:lnTo>
                    <a:pt x="333" y="549"/>
                  </a:lnTo>
                  <a:lnTo>
                    <a:pt x="266" y="533"/>
                  </a:lnTo>
                  <a:lnTo>
                    <a:pt x="200" y="483"/>
                  </a:lnTo>
                  <a:lnTo>
                    <a:pt x="166" y="416"/>
                  </a:lnTo>
                  <a:lnTo>
                    <a:pt x="150" y="350"/>
                  </a:lnTo>
                  <a:lnTo>
                    <a:pt x="166" y="283"/>
                  </a:lnTo>
                  <a:lnTo>
                    <a:pt x="200" y="217"/>
                  </a:lnTo>
                  <a:lnTo>
                    <a:pt x="266" y="167"/>
                  </a:lnTo>
                  <a:lnTo>
                    <a:pt x="333" y="150"/>
                  </a:lnTo>
                  <a:close/>
                  <a:moveTo>
                    <a:pt x="67" y="1"/>
                  </a:moveTo>
                  <a:lnTo>
                    <a:pt x="50" y="17"/>
                  </a:lnTo>
                  <a:lnTo>
                    <a:pt x="17" y="34"/>
                  </a:lnTo>
                  <a:lnTo>
                    <a:pt x="0" y="51"/>
                  </a:lnTo>
                  <a:lnTo>
                    <a:pt x="0" y="84"/>
                  </a:lnTo>
                  <a:lnTo>
                    <a:pt x="0" y="350"/>
                  </a:lnTo>
                  <a:lnTo>
                    <a:pt x="0" y="865"/>
                  </a:lnTo>
                  <a:lnTo>
                    <a:pt x="17" y="915"/>
                  </a:lnTo>
                  <a:lnTo>
                    <a:pt x="67" y="932"/>
                  </a:lnTo>
                  <a:lnTo>
                    <a:pt x="100" y="932"/>
                  </a:lnTo>
                  <a:lnTo>
                    <a:pt x="116" y="915"/>
                  </a:lnTo>
                  <a:lnTo>
                    <a:pt x="133" y="882"/>
                  </a:lnTo>
                  <a:lnTo>
                    <a:pt x="150" y="865"/>
                  </a:lnTo>
                  <a:lnTo>
                    <a:pt x="150" y="632"/>
                  </a:lnTo>
                  <a:lnTo>
                    <a:pt x="233" y="666"/>
                  </a:lnTo>
                  <a:lnTo>
                    <a:pt x="333" y="682"/>
                  </a:lnTo>
                  <a:lnTo>
                    <a:pt x="399" y="682"/>
                  </a:lnTo>
                  <a:lnTo>
                    <a:pt x="465" y="649"/>
                  </a:lnTo>
                  <a:lnTo>
                    <a:pt x="515" y="632"/>
                  </a:lnTo>
                  <a:lnTo>
                    <a:pt x="565" y="582"/>
                  </a:lnTo>
                  <a:lnTo>
                    <a:pt x="598" y="533"/>
                  </a:lnTo>
                  <a:lnTo>
                    <a:pt x="632" y="483"/>
                  </a:lnTo>
                  <a:lnTo>
                    <a:pt x="648" y="416"/>
                  </a:lnTo>
                  <a:lnTo>
                    <a:pt x="665" y="350"/>
                  </a:lnTo>
                  <a:lnTo>
                    <a:pt x="648" y="283"/>
                  </a:lnTo>
                  <a:lnTo>
                    <a:pt x="632" y="217"/>
                  </a:lnTo>
                  <a:lnTo>
                    <a:pt x="598" y="167"/>
                  </a:lnTo>
                  <a:lnTo>
                    <a:pt x="565" y="117"/>
                  </a:lnTo>
                  <a:lnTo>
                    <a:pt x="515" y="67"/>
                  </a:lnTo>
                  <a:lnTo>
                    <a:pt x="465" y="34"/>
                  </a:lnTo>
                  <a:lnTo>
                    <a:pt x="399" y="17"/>
                  </a:lnTo>
                  <a:lnTo>
                    <a:pt x="333" y="1"/>
                  </a:lnTo>
                  <a:lnTo>
                    <a:pt x="233" y="17"/>
                  </a:lnTo>
                  <a:lnTo>
                    <a:pt x="150" y="67"/>
                  </a:lnTo>
                  <a:lnTo>
                    <a:pt x="116"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41"/>
            <p:cNvSpPr/>
            <p:nvPr/>
          </p:nvSpPr>
          <p:spPr>
            <a:xfrm>
              <a:off x="4995900" y="2315000"/>
              <a:ext cx="10425" cy="17075"/>
            </a:xfrm>
            <a:custGeom>
              <a:rect b="b" l="l" r="r" t="t"/>
              <a:pathLst>
                <a:path extrusionOk="0" h="683" w="417">
                  <a:moveTo>
                    <a:pt x="350" y="1"/>
                  </a:moveTo>
                  <a:lnTo>
                    <a:pt x="250" y="17"/>
                  </a:lnTo>
                  <a:lnTo>
                    <a:pt x="167" y="51"/>
                  </a:lnTo>
                  <a:lnTo>
                    <a:pt x="150" y="84"/>
                  </a:lnTo>
                  <a:lnTo>
                    <a:pt x="134" y="51"/>
                  </a:lnTo>
                  <a:lnTo>
                    <a:pt x="117" y="34"/>
                  </a:lnTo>
                  <a:lnTo>
                    <a:pt x="100" y="17"/>
                  </a:lnTo>
                  <a:lnTo>
                    <a:pt x="34" y="17"/>
                  </a:lnTo>
                  <a:lnTo>
                    <a:pt x="17" y="34"/>
                  </a:lnTo>
                  <a:lnTo>
                    <a:pt x="1" y="51"/>
                  </a:lnTo>
                  <a:lnTo>
                    <a:pt x="1" y="84"/>
                  </a:lnTo>
                  <a:lnTo>
                    <a:pt x="1" y="616"/>
                  </a:lnTo>
                  <a:lnTo>
                    <a:pt x="1" y="649"/>
                  </a:lnTo>
                  <a:lnTo>
                    <a:pt x="17" y="666"/>
                  </a:lnTo>
                  <a:lnTo>
                    <a:pt x="50" y="682"/>
                  </a:lnTo>
                  <a:lnTo>
                    <a:pt x="100" y="682"/>
                  </a:lnTo>
                  <a:lnTo>
                    <a:pt x="117" y="666"/>
                  </a:lnTo>
                  <a:lnTo>
                    <a:pt x="134" y="649"/>
                  </a:lnTo>
                  <a:lnTo>
                    <a:pt x="150" y="616"/>
                  </a:lnTo>
                  <a:lnTo>
                    <a:pt x="150" y="350"/>
                  </a:lnTo>
                  <a:lnTo>
                    <a:pt x="200" y="250"/>
                  </a:lnTo>
                  <a:lnTo>
                    <a:pt x="233" y="200"/>
                  </a:lnTo>
                  <a:lnTo>
                    <a:pt x="267" y="184"/>
                  </a:lnTo>
                  <a:lnTo>
                    <a:pt x="300" y="150"/>
                  </a:lnTo>
                  <a:lnTo>
                    <a:pt x="383" y="150"/>
                  </a:lnTo>
                  <a:lnTo>
                    <a:pt x="400" y="134"/>
                  </a:lnTo>
                  <a:lnTo>
                    <a:pt x="416" y="100"/>
                  </a:lnTo>
                  <a:lnTo>
                    <a:pt x="416" y="84"/>
                  </a:lnTo>
                  <a:lnTo>
                    <a:pt x="416" y="67"/>
                  </a:lnTo>
                  <a:lnTo>
                    <a:pt x="416" y="51"/>
                  </a:lnTo>
                  <a:lnTo>
                    <a:pt x="400" y="17"/>
                  </a:lnTo>
                  <a:lnTo>
                    <a:pt x="3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41"/>
            <p:cNvSpPr/>
            <p:nvPr/>
          </p:nvSpPr>
          <p:spPr>
            <a:xfrm>
              <a:off x="5008775" y="2315000"/>
              <a:ext cx="16250" cy="17475"/>
            </a:xfrm>
            <a:custGeom>
              <a:rect b="b" l="l" r="r" t="t"/>
              <a:pathLst>
                <a:path extrusionOk="0" h="699" w="650">
                  <a:moveTo>
                    <a:pt x="333" y="150"/>
                  </a:moveTo>
                  <a:lnTo>
                    <a:pt x="400" y="167"/>
                  </a:lnTo>
                  <a:lnTo>
                    <a:pt x="466" y="200"/>
                  </a:lnTo>
                  <a:lnTo>
                    <a:pt x="500" y="267"/>
                  </a:lnTo>
                  <a:lnTo>
                    <a:pt x="516" y="350"/>
                  </a:lnTo>
                  <a:lnTo>
                    <a:pt x="500" y="433"/>
                  </a:lnTo>
                  <a:lnTo>
                    <a:pt x="466" y="499"/>
                  </a:lnTo>
                  <a:lnTo>
                    <a:pt x="400" y="533"/>
                  </a:lnTo>
                  <a:lnTo>
                    <a:pt x="333" y="549"/>
                  </a:lnTo>
                  <a:lnTo>
                    <a:pt x="267" y="533"/>
                  </a:lnTo>
                  <a:lnTo>
                    <a:pt x="200" y="499"/>
                  </a:lnTo>
                  <a:lnTo>
                    <a:pt x="167" y="433"/>
                  </a:lnTo>
                  <a:lnTo>
                    <a:pt x="150" y="350"/>
                  </a:lnTo>
                  <a:lnTo>
                    <a:pt x="167" y="350"/>
                  </a:lnTo>
                  <a:lnTo>
                    <a:pt x="167" y="267"/>
                  </a:lnTo>
                  <a:lnTo>
                    <a:pt x="200" y="200"/>
                  </a:lnTo>
                  <a:lnTo>
                    <a:pt x="267" y="167"/>
                  </a:lnTo>
                  <a:lnTo>
                    <a:pt x="333" y="150"/>
                  </a:lnTo>
                  <a:close/>
                  <a:moveTo>
                    <a:pt x="333" y="1"/>
                  </a:moveTo>
                  <a:lnTo>
                    <a:pt x="267" y="17"/>
                  </a:lnTo>
                  <a:lnTo>
                    <a:pt x="200" y="34"/>
                  </a:lnTo>
                  <a:lnTo>
                    <a:pt x="150" y="67"/>
                  </a:lnTo>
                  <a:lnTo>
                    <a:pt x="101" y="117"/>
                  </a:lnTo>
                  <a:lnTo>
                    <a:pt x="67" y="167"/>
                  </a:lnTo>
                  <a:lnTo>
                    <a:pt x="34" y="217"/>
                  </a:lnTo>
                  <a:lnTo>
                    <a:pt x="18" y="283"/>
                  </a:lnTo>
                  <a:lnTo>
                    <a:pt x="1" y="350"/>
                  </a:lnTo>
                  <a:lnTo>
                    <a:pt x="18" y="416"/>
                  </a:lnTo>
                  <a:lnTo>
                    <a:pt x="34" y="483"/>
                  </a:lnTo>
                  <a:lnTo>
                    <a:pt x="67" y="533"/>
                  </a:lnTo>
                  <a:lnTo>
                    <a:pt x="101" y="582"/>
                  </a:lnTo>
                  <a:lnTo>
                    <a:pt x="150" y="632"/>
                  </a:lnTo>
                  <a:lnTo>
                    <a:pt x="200" y="666"/>
                  </a:lnTo>
                  <a:lnTo>
                    <a:pt x="267" y="682"/>
                  </a:lnTo>
                  <a:lnTo>
                    <a:pt x="333" y="699"/>
                  </a:lnTo>
                  <a:lnTo>
                    <a:pt x="400" y="682"/>
                  </a:lnTo>
                  <a:lnTo>
                    <a:pt x="450" y="666"/>
                  </a:lnTo>
                  <a:lnTo>
                    <a:pt x="516" y="632"/>
                  </a:lnTo>
                  <a:lnTo>
                    <a:pt x="549" y="582"/>
                  </a:lnTo>
                  <a:lnTo>
                    <a:pt x="599" y="533"/>
                  </a:lnTo>
                  <a:lnTo>
                    <a:pt x="632" y="483"/>
                  </a:lnTo>
                  <a:lnTo>
                    <a:pt x="649" y="416"/>
                  </a:lnTo>
                  <a:lnTo>
                    <a:pt x="649" y="350"/>
                  </a:lnTo>
                  <a:lnTo>
                    <a:pt x="649" y="283"/>
                  </a:lnTo>
                  <a:lnTo>
                    <a:pt x="632" y="217"/>
                  </a:lnTo>
                  <a:lnTo>
                    <a:pt x="599" y="167"/>
                  </a:lnTo>
                  <a:lnTo>
                    <a:pt x="549" y="117"/>
                  </a:lnTo>
                  <a:lnTo>
                    <a:pt x="516" y="67"/>
                  </a:lnTo>
                  <a:lnTo>
                    <a:pt x="450"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41"/>
            <p:cNvSpPr/>
            <p:nvPr/>
          </p:nvSpPr>
          <p:spPr>
            <a:xfrm>
              <a:off x="5029150" y="2308775"/>
              <a:ext cx="9575" cy="23300"/>
            </a:xfrm>
            <a:custGeom>
              <a:rect b="b" l="l" r="r" t="t"/>
              <a:pathLst>
                <a:path extrusionOk="0" h="932" w="383">
                  <a:moveTo>
                    <a:pt x="233" y="0"/>
                  </a:moveTo>
                  <a:lnTo>
                    <a:pt x="167" y="34"/>
                  </a:lnTo>
                  <a:lnTo>
                    <a:pt x="133" y="84"/>
                  </a:lnTo>
                  <a:lnTo>
                    <a:pt x="117" y="150"/>
                  </a:lnTo>
                  <a:lnTo>
                    <a:pt x="100" y="216"/>
                  </a:lnTo>
                  <a:lnTo>
                    <a:pt x="100" y="233"/>
                  </a:lnTo>
                  <a:lnTo>
                    <a:pt x="34" y="233"/>
                  </a:lnTo>
                  <a:lnTo>
                    <a:pt x="17" y="250"/>
                  </a:lnTo>
                  <a:lnTo>
                    <a:pt x="0" y="283"/>
                  </a:lnTo>
                  <a:lnTo>
                    <a:pt x="0" y="300"/>
                  </a:lnTo>
                  <a:lnTo>
                    <a:pt x="0" y="333"/>
                  </a:lnTo>
                  <a:lnTo>
                    <a:pt x="17" y="366"/>
                  </a:lnTo>
                  <a:lnTo>
                    <a:pt x="50" y="383"/>
                  </a:lnTo>
                  <a:lnTo>
                    <a:pt x="100" y="383"/>
                  </a:lnTo>
                  <a:lnTo>
                    <a:pt x="100" y="865"/>
                  </a:lnTo>
                  <a:lnTo>
                    <a:pt x="117" y="881"/>
                  </a:lnTo>
                  <a:lnTo>
                    <a:pt x="133" y="915"/>
                  </a:lnTo>
                  <a:lnTo>
                    <a:pt x="150" y="931"/>
                  </a:lnTo>
                  <a:lnTo>
                    <a:pt x="216" y="931"/>
                  </a:lnTo>
                  <a:lnTo>
                    <a:pt x="233" y="915"/>
                  </a:lnTo>
                  <a:lnTo>
                    <a:pt x="250" y="881"/>
                  </a:lnTo>
                  <a:lnTo>
                    <a:pt x="250" y="865"/>
                  </a:lnTo>
                  <a:lnTo>
                    <a:pt x="250" y="383"/>
                  </a:lnTo>
                  <a:lnTo>
                    <a:pt x="333" y="383"/>
                  </a:lnTo>
                  <a:lnTo>
                    <a:pt x="349" y="366"/>
                  </a:lnTo>
                  <a:lnTo>
                    <a:pt x="366" y="333"/>
                  </a:lnTo>
                  <a:lnTo>
                    <a:pt x="366" y="300"/>
                  </a:lnTo>
                  <a:lnTo>
                    <a:pt x="366" y="283"/>
                  </a:lnTo>
                  <a:lnTo>
                    <a:pt x="349" y="250"/>
                  </a:lnTo>
                  <a:lnTo>
                    <a:pt x="333" y="233"/>
                  </a:lnTo>
                  <a:lnTo>
                    <a:pt x="250" y="233"/>
                  </a:lnTo>
                  <a:lnTo>
                    <a:pt x="250" y="216"/>
                  </a:lnTo>
                  <a:lnTo>
                    <a:pt x="266" y="150"/>
                  </a:lnTo>
                  <a:lnTo>
                    <a:pt x="316" y="150"/>
                  </a:lnTo>
                  <a:lnTo>
                    <a:pt x="349" y="133"/>
                  </a:lnTo>
                  <a:lnTo>
                    <a:pt x="366" y="117"/>
                  </a:lnTo>
                  <a:lnTo>
                    <a:pt x="383" y="100"/>
                  </a:lnTo>
                  <a:lnTo>
                    <a:pt x="383" y="67"/>
                  </a:lnTo>
                  <a:lnTo>
                    <a:pt x="383" y="34"/>
                  </a:lnTo>
                  <a:lnTo>
                    <a:pt x="366" y="17"/>
                  </a:lnTo>
                  <a:lnTo>
                    <a:pt x="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41"/>
            <p:cNvSpPr/>
            <p:nvPr/>
          </p:nvSpPr>
          <p:spPr>
            <a:xfrm>
              <a:off x="5042450" y="2307950"/>
              <a:ext cx="3750" cy="24125"/>
            </a:xfrm>
            <a:custGeom>
              <a:rect b="b" l="l" r="r" t="t"/>
              <a:pathLst>
                <a:path extrusionOk="0" h="965" w="150">
                  <a:moveTo>
                    <a:pt x="50" y="0"/>
                  </a:moveTo>
                  <a:lnTo>
                    <a:pt x="33" y="17"/>
                  </a:lnTo>
                  <a:lnTo>
                    <a:pt x="0" y="33"/>
                  </a:lnTo>
                  <a:lnTo>
                    <a:pt x="0" y="67"/>
                  </a:lnTo>
                  <a:lnTo>
                    <a:pt x="0" y="100"/>
                  </a:lnTo>
                  <a:lnTo>
                    <a:pt x="0" y="117"/>
                  </a:lnTo>
                  <a:lnTo>
                    <a:pt x="0" y="150"/>
                  </a:lnTo>
                  <a:lnTo>
                    <a:pt x="0" y="166"/>
                  </a:lnTo>
                  <a:lnTo>
                    <a:pt x="33" y="200"/>
                  </a:lnTo>
                  <a:lnTo>
                    <a:pt x="117" y="200"/>
                  </a:lnTo>
                  <a:lnTo>
                    <a:pt x="133" y="183"/>
                  </a:lnTo>
                  <a:lnTo>
                    <a:pt x="150" y="150"/>
                  </a:lnTo>
                  <a:lnTo>
                    <a:pt x="150" y="117"/>
                  </a:lnTo>
                  <a:lnTo>
                    <a:pt x="150" y="100"/>
                  </a:lnTo>
                  <a:lnTo>
                    <a:pt x="150" y="67"/>
                  </a:lnTo>
                  <a:lnTo>
                    <a:pt x="133" y="33"/>
                  </a:lnTo>
                  <a:lnTo>
                    <a:pt x="117" y="17"/>
                  </a:lnTo>
                  <a:lnTo>
                    <a:pt x="83" y="0"/>
                  </a:lnTo>
                  <a:close/>
                  <a:moveTo>
                    <a:pt x="33" y="283"/>
                  </a:moveTo>
                  <a:lnTo>
                    <a:pt x="0" y="316"/>
                  </a:lnTo>
                  <a:lnTo>
                    <a:pt x="0" y="333"/>
                  </a:lnTo>
                  <a:lnTo>
                    <a:pt x="0" y="366"/>
                  </a:lnTo>
                  <a:lnTo>
                    <a:pt x="0" y="898"/>
                  </a:lnTo>
                  <a:lnTo>
                    <a:pt x="17" y="931"/>
                  </a:lnTo>
                  <a:lnTo>
                    <a:pt x="50" y="964"/>
                  </a:lnTo>
                  <a:lnTo>
                    <a:pt x="83" y="964"/>
                  </a:lnTo>
                  <a:lnTo>
                    <a:pt x="117" y="948"/>
                  </a:lnTo>
                  <a:lnTo>
                    <a:pt x="133" y="931"/>
                  </a:lnTo>
                  <a:lnTo>
                    <a:pt x="150" y="898"/>
                  </a:lnTo>
                  <a:lnTo>
                    <a:pt x="150" y="366"/>
                  </a:lnTo>
                  <a:lnTo>
                    <a:pt x="150" y="333"/>
                  </a:lnTo>
                  <a:lnTo>
                    <a:pt x="133" y="316"/>
                  </a:lnTo>
                  <a:lnTo>
                    <a:pt x="117" y="299"/>
                  </a:lnTo>
                  <a:lnTo>
                    <a:pt x="83" y="2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41"/>
            <p:cNvSpPr/>
            <p:nvPr/>
          </p:nvSpPr>
          <p:spPr>
            <a:xfrm>
              <a:off x="5051175" y="2308350"/>
              <a:ext cx="4175" cy="23725"/>
            </a:xfrm>
            <a:custGeom>
              <a:rect b="b" l="l" r="r" t="t"/>
              <a:pathLst>
                <a:path extrusionOk="0" h="949" w="167">
                  <a:moveTo>
                    <a:pt x="50" y="1"/>
                  </a:moveTo>
                  <a:lnTo>
                    <a:pt x="33" y="17"/>
                  </a:lnTo>
                  <a:lnTo>
                    <a:pt x="17" y="51"/>
                  </a:lnTo>
                  <a:lnTo>
                    <a:pt x="0" y="84"/>
                  </a:lnTo>
                  <a:lnTo>
                    <a:pt x="0" y="882"/>
                  </a:lnTo>
                  <a:lnTo>
                    <a:pt x="33" y="915"/>
                  </a:lnTo>
                  <a:lnTo>
                    <a:pt x="67" y="948"/>
                  </a:lnTo>
                  <a:lnTo>
                    <a:pt x="100" y="948"/>
                  </a:lnTo>
                  <a:lnTo>
                    <a:pt x="133" y="932"/>
                  </a:lnTo>
                  <a:lnTo>
                    <a:pt x="150" y="915"/>
                  </a:lnTo>
                  <a:lnTo>
                    <a:pt x="166" y="882"/>
                  </a:lnTo>
                  <a:lnTo>
                    <a:pt x="166" y="84"/>
                  </a:lnTo>
                  <a:lnTo>
                    <a:pt x="150" y="51"/>
                  </a:lnTo>
                  <a:lnTo>
                    <a:pt x="133" y="17"/>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41"/>
            <p:cNvSpPr/>
            <p:nvPr/>
          </p:nvSpPr>
          <p:spPr>
            <a:xfrm>
              <a:off x="5059900" y="2315000"/>
              <a:ext cx="16650" cy="17075"/>
            </a:xfrm>
            <a:custGeom>
              <a:rect b="b" l="l" r="r" t="t"/>
              <a:pathLst>
                <a:path extrusionOk="0" h="683" w="666">
                  <a:moveTo>
                    <a:pt x="333" y="134"/>
                  </a:moveTo>
                  <a:lnTo>
                    <a:pt x="399" y="150"/>
                  </a:lnTo>
                  <a:lnTo>
                    <a:pt x="449" y="184"/>
                  </a:lnTo>
                  <a:lnTo>
                    <a:pt x="499" y="217"/>
                  </a:lnTo>
                  <a:lnTo>
                    <a:pt x="532" y="283"/>
                  </a:lnTo>
                  <a:lnTo>
                    <a:pt x="150" y="283"/>
                  </a:lnTo>
                  <a:lnTo>
                    <a:pt x="183" y="217"/>
                  </a:lnTo>
                  <a:lnTo>
                    <a:pt x="216" y="184"/>
                  </a:lnTo>
                  <a:lnTo>
                    <a:pt x="266" y="150"/>
                  </a:lnTo>
                  <a:lnTo>
                    <a:pt x="333" y="134"/>
                  </a:lnTo>
                  <a:close/>
                  <a:moveTo>
                    <a:pt x="333" y="1"/>
                  </a:moveTo>
                  <a:lnTo>
                    <a:pt x="266" y="17"/>
                  </a:lnTo>
                  <a:lnTo>
                    <a:pt x="200" y="34"/>
                  </a:lnTo>
                  <a:lnTo>
                    <a:pt x="150" y="67"/>
                  </a:lnTo>
                  <a:lnTo>
                    <a:pt x="100" y="100"/>
                  </a:lnTo>
                  <a:lnTo>
                    <a:pt x="50" y="167"/>
                  </a:lnTo>
                  <a:lnTo>
                    <a:pt x="34" y="217"/>
                  </a:lnTo>
                  <a:lnTo>
                    <a:pt x="0" y="283"/>
                  </a:lnTo>
                  <a:lnTo>
                    <a:pt x="0" y="350"/>
                  </a:lnTo>
                  <a:lnTo>
                    <a:pt x="17" y="400"/>
                  </a:lnTo>
                  <a:lnTo>
                    <a:pt x="34" y="466"/>
                  </a:lnTo>
                  <a:lnTo>
                    <a:pt x="50" y="516"/>
                  </a:lnTo>
                  <a:lnTo>
                    <a:pt x="100" y="566"/>
                  </a:lnTo>
                  <a:lnTo>
                    <a:pt x="150" y="616"/>
                  </a:lnTo>
                  <a:lnTo>
                    <a:pt x="200" y="649"/>
                  </a:lnTo>
                  <a:lnTo>
                    <a:pt x="266" y="682"/>
                  </a:lnTo>
                  <a:lnTo>
                    <a:pt x="399" y="682"/>
                  </a:lnTo>
                  <a:lnTo>
                    <a:pt x="466" y="666"/>
                  </a:lnTo>
                  <a:lnTo>
                    <a:pt x="516" y="632"/>
                  </a:lnTo>
                  <a:lnTo>
                    <a:pt x="582" y="599"/>
                  </a:lnTo>
                  <a:lnTo>
                    <a:pt x="599" y="549"/>
                  </a:lnTo>
                  <a:lnTo>
                    <a:pt x="582" y="499"/>
                  </a:lnTo>
                  <a:lnTo>
                    <a:pt x="532" y="483"/>
                  </a:lnTo>
                  <a:lnTo>
                    <a:pt x="482" y="499"/>
                  </a:lnTo>
                  <a:lnTo>
                    <a:pt x="416" y="533"/>
                  </a:lnTo>
                  <a:lnTo>
                    <a:pt x="333" y="533"/>
                  </a:lnTo>
                  <a:lnTo>
                    <a:pt x="266" y="516"/>
                  </a:lnTo>
                  <a:lnTo>
                    <a:pt x="200" y="483"/>
                  </a:lnTo>
                  <a:lnTo>
                    <a:pt x="183" y="433"/>
                  </a:lnTo>
                  <a:lnTo>
                    <a:pt x="166" y="383"/>
                  </a:lnTo>
                  <a:lnTo>
                    <a:pt x="632" y="383"/>
                  </a:lnTo>
                  <a:lnTo>
                    <a:pt x="665" y="333"/>
                  </a:lnTo>
                  <a:lnTo>
                    <a:pt x="665" y="317"/>
                  </a:lnTo>
                  <a:lnTo>
                    <a:pt x="649" y="250"/>
                  </a:lnTo>
                  <a:lnTo>
                    <a:pt x="632" y="200"/>
                  </a:lnTo>
                  <a:lnTo>
                    <a:pt x="599" y="150"/>
                  </a:lnTo>
                  <a:lnTo>
                    <a:pt x="565" y="100"/>
                  </a:lnTo>
                  <a:lnTo>
                    <a:pt x="516" y="67"/>
                  </a:lnTo>
                  <a:lnTo>
                    <a:pt x="466"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41"/>
            <p:cNvSpPr/>
            <p:nvPr/>
          </p:nvSpPr>
          <p:spPr>
            <a:xfrm>
              <a:off x="4772775" y="2356550"/>
              <a:ext cx="282150" cy="7525"/>
            </a:xfrm>
            <a:custGeom>
              <a:rect b="b" l="l" r="r" t="t"/>
              <a:pathLst>
                <a:path extrusionOk="0" h="301" w="11286">
                  <a:moveTo>
                    <a:pt x="0" y="1"/>
                  </a:moveTo>
                  <a:lnTo>
                    <a:pt x="0" y="300"/>
                  </a:lnTo>
                  <a:lnTo>
                    <a:pt x="11286" y="300"/>
                  </a:lnTo>
                  <a:lnTo>
                    <a:pt x="112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41"/>
            <p:cNvSpPr/>
            <p:nvPr/>
          </p:nvSpPr>
          <p:spPr>
            <a:xfrm>
              <a:off x="4772775" y="2373600"/>
              <a:ext cx="250150" cy="7500"/>
            </a:xfrm>
            <a:custGeom>
              <a:rect b="b" l="l" r="r" t="t"/>
              <a:pathLst>
                <a:path extrusionOk="0" h="300" w="10006">
                  <a:moveTo>
                    <a:pt x="0" y="0"/>
                  </a:moveTo>
                  <a:lnTo>
                    <a:pt x="0" y="299"/>
                  </a:lnTo>
                  <a:lnTo>
                    <a:pt x="10006" y="299"/>
                  </a:lnTo>
                  <a:lnTo>
                    <a:pt x="100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41"/>
            <p:cNvSpPr/>
            <p:nvPr/>
          </p:nvSpPr>
          <p:spPr>
            <a:xfrm>
              <a:off x="4772775" y="2390625"/>
              <a:ext cx="307100" cy="7500"/>
            </a:xfrm>
            <a:custGeom>
              <a:rect b="b" l="l" r="r" t="t"/>
              <a:pathLst>
                <a:path extrusionOk="0" h="300" w="12284">
                  <a:moveTo>
                    <a:pt x="0" y="1"/>
                  </a:moveTo>
                  <a:lnTo>
                    <a:pt x="0" y="300"/>
                  </a:lnTo>
                  <a:lnTo>
                    <a:pt x="12283" y="300"/>
                  </a:lnTo>
                  <a:lnTo>
                    <a:pt x="12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41"/>
            <p:cNvSpPr/>
            <p:nvPr/>
          </p:nvSpPr>
          <p:spPr>
            <a:xfrm>
              <a:off x="5005875" y="2416800"/>
              <a:ext cx="115125" cy="40350"/>
            </a:xfrm>
            <a:custGeom>
              <a:rect b="b" l="l" r="r" t="t"/>
              <a:pathLst>
                <a:path extrusionOk="0" h="1614" w="4605">
                  <a:moveTo>
                    <a:pt x="1" y="1"/>
                  </a:moveTo>
                  <a:lnTo>
                    <a:pt x="1" y="1613"/>
                  </a:lnTo>
                  <a:lnTo>
                    <a:pt x="4605" y="1613"/>
                  </a:lnTo>
                  <a:lnTo>
                    <a:pt x="46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41"/>
            <p:cNvSpPr/>
            <p:nvPr/>
          </p:nvSpPr>
          <p:spPr>
            <a:xfrm>
              <a:off x="5022500" y="2425950"/>
              <a:ext cx="17900" cy="20375"/>
            </a:xfrm>
            <a:custGeom>
              <a:rect b="b" l="l" r="r" t="t"/>
              <a:pathLst>
                <a:path extrusionOk="0" h="815" w="716">
                  <a:moveTo>
                    <a:pt x="433" y="1"/>
                  </a:moveTo>
                  <a:lnTo>
                    <a:pt x="349" y="17"/>
                  </a:lnTo>
                  <a:lnTo>
                    <a:pt x="266" y="34"/>
                  </a:lnTo>
                  <a:lnTo>
                    <a:pt x="200" y="67"/>
                  </a:lnTo>
                  <a:lnTo>
                    <a:pt x="133" y="117"/>
                  </a:lnTo>
                  <a:lnTo>
                    <a:pt x="83" y="183"/>
                  </a:lnTo>
                  <a:lnTo>
                    <a:pt x="34" y="250"/>
                  </a:lnTo>
                  <a:lnTo>
                    <a:pt x="17" y="333"/>
                  </a:lnTo>
                  <a:lnTo>
                    <a:pt x="0" y="416"/>
                  </a:lnTo>
                  <a:lnTo>
                    <a:pt x="17" y="399"/>
                  </a:lnTo>
                  <a:lnTo>
                    <a:pt x="17" y="483"/>
                  </a:lnTo>
                  <a:lnTo>
                    <a:pt x="34" y="532"/>
                  </a:lnTo>
                  <a:lnTo>
                    <a:pt x="67" y="599"/>
                  </a:lnTo>
                  <a:lnTo>
                    <a:pt x="100" y="649"/>
                  </a:lnTo>
                  <a:lnTo>
                    <a:pt x="167" y="715"/>
                  </a:lnTo>
                  <a:lnTo>
                    <a:pt x="233" y="765"/>
                  </a:lnTo>
                  <a:lnTo>
                    <a:pt x="300" y="798"/>
                  </a:lnTo>
                  <a:lnTo>
                    <a:pt x="383" y="815"/>
                  </a:lnTo>
                  <a:lnTo>
                    <a:pt x="466" y="815"/>
                  </a:lnTo>
                  <a:lnTo>
                    <a:pt x="549" y="798"/>
                  </a:lnTo>
                  <a:lnTo>
                    <a:pt x="615" y="765"/>
                  </a:lnTo>
                  <a:lnTo>
                    <a:pt x="698" y="732"/>
                  </a:lnTo>
                  <a:lnTo>
                    <a:pt x="715" y="699"/>
                  </a:lnTo>
                  <a:lnTo>
                    <a:pt x="715" y="682"/>
                  </a:lnTo>
                  <a:lnTo>
                    <a:pt x="715" y="433"/>
                  </a:lnTo>
                  <a:lnTo>
                    <a:pt x="698" y="399"/>
                  </a:lnTo>
                  <a:lnTo>
                    <a:pt x="698" y="383"/>
                  </a:lnTo>
                  <a:lnTo>
                    <a:pt x="665" y="366"/>
                  </a:lnTo>
                  <a:lnTo>
                    <a:pt x="399" y="366"/>
                  </a:lnTo>
                  <a:lnTo>
                    <a:pt x="383" y="383"/>
                  </a:lnTo>
                  <a:lnTo>
                    <a:pt x="366" y="399"/>
                  </a:lnTo>
                  <a:lnTo>
                    <a:pt x="349" y="433"/>
                  </a:lnTo>
                  <a:lnTo>
                    <a:pt x="383" y="466"/>
                  </a:lnTo>
                  <a:lnTo>
                    <a:pt x="416" y="499"/>
                  </a:lnTo>
                  <a:lnTo>
                    <a:pt x="582" y="499"/>
                  </a:lnTo>
                  <a:lnTo>
                    <a:pt x="582" y="649"/>
                  </a:lnTo>
                  <a:lnTo>
                    <a:pt x="516" y="682"/>
                  </a:lnTo>
                  <a:lnTo>
                    <a:pt x="366" y="682"/>
                  </a:lnTo>
                  <a:lnTo>
                    <a:pt x="316" y="665"/>
                  </a:lnTo>
                  <a:lnTo>
                    <a:pt x="266" y="649"/>
                  </a:lnTo>
                  <a:lnTo>
                    <a:pt x="216" y="616"/>
                  </a:lnTo>
                  <a:lnTo>
                    <a:pt x="216" y="599"/>
                  </a:lnTo>
                  <a:lnTo>
                    <a:pt x="183" y="566"/>
                  </a:lnTo>
                  <a:lnTo>
                    <a:pt x="150" y="516"/>
                  </a:lnTo>
                  <a:lnTo>
                    <a:pt x="150" y="466"/>
                  </a:lnTo>
                  <a:lnTo>
                    <a:pt x="133" y="399"/>
                  </a:lnTo>
                  <a:lnTo>
                    <a:pt x="150" y="350"/>
                  </a:lnTo>
                  <a:lnTo>
                    <a:pt x="167" y="300"/>
                  </a:lnTo>
                  <a:lnTo>
                    <a:pt x="183" y="266"/>
                  </a:lnTo>
                  <a:lnTo>
                    <a:pt x="216" y="217"/>
                  </a:lnTo>
                  <a:lnTo>
                    <a:pt x="266" y="183"/>
                  </a:lnTo>
                  <a:lnTo>
                    <a:pt x="316" y="150"/>
                  </a:lnTo>
                  <a:lnTo>
                    <a:pt x="366" y="134"/>
                  </a:lnTo>
                  <a:lnTo>
                    <a:pt x="433" y="134"/>
                  </a:lnTo>
                  <a:lnTo>
                    <a:pt x="516" y="150"/>
                  </a:lnTo>
                  <a:lnTo>
                    <a:pt x="599" y="200"/>
                  </a:lnTo>
                  <a:lnTo>
                    <a:pt x="632" y="217"/>
                  </a:lnTo>
                  <a:lnTo>
                    <a:pt x="682" y="217"/>
                  </a:lnTo>
                  <a:lnTo>
                    <a:pt x="698" y="200"/>
                  </a:lnTo>
                  <a:lnTo>
                    <a:pt x="715" y="183"/>
                  </a:lnTo>
                  <a:lnTo>
                    <a:pt x="715" y="150"/>
                  </a:lnTo>
                  <a:lnTo>
                    <a:pt x="715" y="134"/>
                  </a:lnTo>
                  <a:lnTo>
                    <a:pt x="698" y="100"/>
                  </a:lnTo>
                  <a:lnTo>
                    <a:pt x="682" y="84"/>
                  </a:lnTo>
                  <a:lnTo>
                    <a:pt x="632" y="50"/>
                  </a:lnTo>
                  <a:lnTo>
                    <a:pt x="566" y="17"/>
                  </a:lnTo>
                  <a:lnTo>
                    <a:pt x="4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41"/>
            <p:cNvSpPr/>
            <p:nvPr/>
          </p:nvSpPr>
          <p:spPr>
            <a:xfrm>
              <a:off x="5044925" y="2432175"/>
              <a:ext cx="13325" cy="14575"/>
            </a:xfrm>
            <a:custGeom>
              <a:rect b="b" l="l" r="r" t="t"/>
              <a:pathLst>
                <a:path extrusionOk="0" h="583" w="533">
                  <a:moveTo>
                    <a:pt x="333" y="134"/>
                  </a:moveTo>
                  <a:lnTo>
                    <a:pt x="383" y="167"/>
                  </a:lnTo>
                  <a:lnTo>
                    <a:pt x="416" y="234"/>
                  </a:lnTo>
                  <a:lnTo>
                    <a:pt x="416" y="283"/>
                  </a:lnTo>
                  <a:lnTo>
                    <a:pt x="416" y="350"/>
                  </a:lnTo>
                  <a:lnTo>
                    <a:pt x="383" y="416"/>
                  </a:lnTo>
                  <a:lnTo>
                    <a:pt x="333" y="433"/>
                  </a:lnTo>
                  <a:lnTo>
                    <a:pt x="267" y="450"/>
                  </a:lnTo>
                  <a:lnTo>
                    <a:pt x="217" y="433"/>
                  </a:lnTo>
                  <a:lnTo>
                    <a:pt x="167" y="416"/>
                  </a:lnTo>
                  <a:lnTo>
                    <a:pt x="134" y="350"/>
                  </a:lnTo>
                  <a:lnTo>
                    <a:pt x="117" y="283"/>
                  </a:lnTo>
                  <a:lnTo>
                    <a:pt x="134" y="234"/>
                  </a:lnTo>
                  <a:lnTo>
                    <a:pt x="167" y="167"/>
                  </a:lnTo>
                  <a:lnTo>
                    <a:pt x="217" y="134"/>
                  </a:lnTo>
                  <a:close/>
                  <a:moveTo>
                    <a:pt x="267" y="1"/>
                  </a:moveTo>
                  <a:lnTo>
                    <a:pt x="217" y="17"/>
                  </a:lnTo>
                  <a:lnTo>
                    <a:pt x="167" y="34"/>
                  </a:lnTo>
                  <a:lnTo>
                    <a:pt x="117" y="51"/>
                  </a:lnTo>
                  <a:lnTo>
                    <a:pt x="67" y="84"/>
                  </a:lnTo>
                  <a:lnTo>
                    <a:pt x="51" y="134"/>
                  </a:lnTo>
                  <a:lnTo>
                    <a:pt x="18" y="184"/>
                  </a:lnTo>
                  <a:lnTo>
                    <a:pt x="1" y="234"/>
                  </a:lnTo>
                  <a:lnTo>
                    <a:pt x="1" y="283"/>
                  </a:lnTo>
                  <a:lnTo>
                    <a:pt x="1" y="350"/>
                  </a:lnTo>
                  <a:lnTo>
                    <a:pt x="18" y="400"/>
                  </a:lnTo>
                  <a:lnTo>
                    <a:pt x="34" y="450"/>
                  </a:lnTo>
                  <a:lnTo>
                    <a:pt x="67" y="483"/>
                  </a:lnTo>
                  <a:lnTo>
                    <a:pt x="117" y="533"/>
                  </a:lnTo>
                  <a:lnTo>
                    <a:pt x="167" y="549"/>
                  </a:lnTo>
                  <a:lnTo>
                    <a:pt x="217" y="566"/>
                  </a:lnTo>
                  <a:lnTo>
                    <a:pt x="267" y="583"/>
                  </a:lnTo>
                  <a:lnTo>
                    <a:pt x="333" y="566"/>
                  </a:lnTo>
                  <a:lnTo>
                    <a:pt x="383" y="549"/>
                  </a:lnTo>
                  <a:lnTo>
                    <a:pt x="416" y="533"/>
                  </a:lnTo>
                  <a:lnTo>
                    <a:pt x="466" y="483"/>
                  </a:lnTo>
                  <a:lnTo>
                    <a:pt x="500" y="450"/>
                  </a:lnTo>
                  <a:lnTo>
                    <a:pt x="516" y="400"/>
                  </a:lnTo>
                  <a:lnTo>
                    <a:pt x="533" y="350"/>
                  </a:lnTo>
                  <a:lnTo>
                    <a:pt x="533" y="283"/>
                  </a:lnTo>
                  <a:lnTo>
                    <a:pt x="533" y="234"/>
                  </a:lnTo>
                  <a:lnTo>
                    <a:pt x="516" y="184"/>
                  </a:lnTo>
                  <a:lnTo>
                    <a:pt x="500" y="134"/>
                  </a:lnTo>
                  <a:lnTo>
                    <a:pt x="466" y="84"/>
                  </a:lnTo>
                  <a:lnTo>
                    <a:pt x="416" y="51"/>
                  </a:lnTo>
                  <a:lnTo>
                    <a:pt x="383" y="34"/>
                  </a:lnTo>
                  <a:lnTo>
                    <a:pt x="333" y="17"/>
                  </a:lnTo>
                  <a:lnTo>
                    <a:pt x="2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41"/>
            <p:cNvSpPr/>
            <p:nvPr/>
          </p:nvSpPr>
          <p:spPr>
            <a:xfrm>
              <a:off x="5061550" y="2426775"/>
              <a:ext cx="7500" cy="19550"/>
            </a:xfrm>
            <a:custGeom>
              <a:rect b="b" l="l" r="r" t="t"/>
              <a:pathLst>
                <a:path extrusionOk="0" h="782" w="300">
                  <a:moveTo>
                    <a:pt x="150" y="1"/>
                  </a:moveTo>
                  <a:lnTo>
                    <a:pt x="100" y="17"/>
                  </a:lnTo>
                  <a:lnTo>
                    <a:pt x="84" y="51"/>
                  </a:lnTo>
                  <a:lnTo>
                    <a:pt x="84" y="217"/>
                  </a:lnTo>
                  <a:lnTo>
                    <a:pt x="51" y="217"/>
                  </a:lnTo>
                  <a:lnTo>
                    <a:pt x="17" y="233"/>
                  </a:lnTo>
                  <a:lnTo>
                    <a:pt x="1" y="267"/>
                  </a:lnTo>
                  <a:lnTo>
                    <a:pt x="1" y="300"/>
                  </a:lnTo>
                  <a:lnTo>
                    <a:pt x="17" y="317"/>
                  </a:lnTo>
                  <a:lnTo>
                    <a:pt x="34" y="333"/>
                  </a:lnTo>
                  <a:lnTo>
                    <a:pt x="51" y="350"/>
                  </a:lnTo>
                  <a:lnTo>
                    <a:pt x="84" y="350"/>
                  </a:lnTo>
                  <a:lnTo>
                    <a:pt x="84" y="666"/>
                  </a:lnTo>
                  <a:lnTo>
                    <a:pt x="100" y="715"/>
                  </a:lnTo>
                  <a:lnTo>
                    <a:pt x="117" y="749"/>
                  </a:lnTo>
                  <a:lnTo>
                    <a:pt x="167" y="782"/>
                  </a:lnTo>
                  <a:lnTo>
                    <a:pt x="217" y="782"/>
                  </a:lnTo>
                  <a:lnTo>
                    <a:pt x="250" y="765"/>
                  </a:lnTo>
                  <a:lnTo>
                    <a:pt x="267" y="732"/>
                  </a:lnTo>
                  <a:lnTo>
                    <a:pt x="267" y="715"/>
                  </a:lnTo>
                  <a:lnTo>
                    <a:pt x="250" y="682"/>
                  </a:lnTo>
                  <a:lnTo>
                    <a:pt x="233" y="666"/>
                  </a:lnTo>
                  <a:lnTo>
                    <a:pt x="217" y="666"/>
                  </a:lnTo>
                  <a:lnTo>
                    <a:pt x="217" y="350"/>
                  </a:lnTo>
                  <a:lnTo>
                    <a:pt x="233" y="350"/>
                  </a:lnTo>
                  <a:lnTo>
                    <a:pt x="283" y="333"/>
                  </a:lnTo>
                  <a:lnTo>
                    <a:pt x="300" y="283"/>
                  </a:lnTo>
                  <a:lnTo>
                    <a:pt x="300" y="267"/>
                  </a:lnTo>
                  <a:lnTo>
                    <a:pt x="283" y="233"/>
                  </a:lnTo>
                  <a:lnTo>
                    <a:pt x="267" y="217"/>
                  </a:lnTo>
                  <a:lnTo>
                    <a:pt x="217" y="217"/>
                  </a:lnTo>
                  <a:lnTo>
                    <a:pt x="217" y="51"/>
                  </a:lnTo>
                  <a:lnTo>
                    <a:pt x="184" y="17"/>
                  </a:ln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41"/>
            <p:cNvSpPr/>
            <p:nvPr/>
          </p:nvSpPr>
          <p:spPr>
            <a:xfrm>
              <a:off x="5082750" y="2426775"/>
              <a:ext cx="2925" cy="19975"/>
            </a:xfrm>
            <a:custGeom>
              <a:rect b="b" l="l" r="r" t="t"/>
              <a:pathLst>
                <a:path extrusionOk="0" h="799" w="117">
                  <a:moveTo>
                    <a:pt x="50" y="1"/>
                  </a:moveTo>
                  <a:lnTo>
                    <a:pt x="17" y="17"/>
                  </a:lnTo>
                  <a:lnTo>
                    <a:pt x="0" y="67"/>
                  </a:lnTo>
                  <a:lnTo>
                    <a:pt x="0" y="84"/>
                  </a:lnTo>
                  <a:lnTo>
                    <a:pt x="17" y="134"/>
                  </a:lnTo>
                  <a:lnTo>
                    <a:pt x="50" y="150"/>
                  </a:lnTo>
                  <a:lnTo>
                    <a:pt x="100" y="134"/>
                  </a:lnTo>
                  <a:lnTo>
                    <a:pt x="117" y="84"/>
                  </a:lnTo>
                  <a:lnTo>
                    <a:pt x="117" y="67"/>
                  </a:lnTo>
                  <a:lnTo>
                    <a:pt x="117" y="51"/>
                  </a:lnTo>
                  <a:lnTo>
                    <a:pt x="100" y="17"/>
                  </a:lnTo>
                  <a:lnTo>
                    <a:pt x="50" y="1"/>
                  </a:lnTo>
                  <a:close/>
                  <a:moveTo>
                    <a:pt x="50" y="233"/>
                  </a:moveTo>
                  <a:lnTo>
                    <a:pt x="17" y="250"/>
                  </a:lnTo>
                  <a:lnTo>
                    <a:pt x="0" y="300"/>
                  </a:lnTo>
                  <a:lnTo>
                    <a:pt x="0" y="732"/>
                  </a:lnTo>
                  <a:lnTo>
                    <a:pt x="17" y="782"/>
                  </a:lnTo>
                  <a:lnTo>
                    <a:pt x="50" y="799"/>
                  </a:lnTo>
                  <a:lnTo>
                    <a:pt x="67" y="799"/>
                  </a:lnTo>
                  <a:lnTo>
                    <a:pt x="100" y="782"/>
                  </a:lnTo>
                  <a:lnTo>
                    <a:pt x="117" y="732"/>
                  </a:lnTo>
                  <a:lnTo>
                    <a:pt x="117" y="300"/>
                  </a:lnTo>
                  <a:lnTo>
                    <a:pt x="117" y="283"/>
                  </a:lnTo>
                  <a:lnTo>
                    <a:pt x="100" y="250"/>
                  </a:lnTo>
                  <a:lnTo>
                    <a:pt x="50" y="23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41"/>
            <p:cNvSpPr/>
            <p:nvPr/>
          </p:nvSpPr>
          <p:spPr>
            <a:xfrm>
              <a:off x="5088975" y="2426775"/>
              <a:ext cx="7925" cy="19550"/>
            </a:xfrm>
            <a:custGeom>
              <a:rect b="b" l="l" r="r" t="t"/>
              <a:pathLst>
                <a:path extrusionOk="0" h="782" w="317">
                  <a:moveTo>
                    <a:pt x="167" y="1"/>
                  </a:moveTo>
                  <a:lnTo>
                    <a:pt x="117" y="17"/>
                  </a:lnTo>
                  <a:lnTo>
                    <a:pt x="100" y="51"/>
                  </a:lnTo>
                  <a:lnTo>
                    <a:pt x="100" y="217"/>
                  </a:lnTo>
                  <a:lnTo>
                    <a:pt x="51" y="217"/>
                  </a:lnTo>
                  <a:lnTo>
                    <a:pt x="17" y="233"/>
                  </a:lnTo>
                  <a:lnTo>
                    <a:pt x="1" y="250"/>
                  </a:lnTo>
                  <a:lnTo>
                    <a:pt x="1" y="267"/>
                  </a:lnTo>
                  <a:lnTo>
                    <a:pt x="1" y="300"/>
                  </a:lnTo>
                  <a:lnTo>
                    <a:pt x="1" y="317"/>
                  </a:lnTo>
                  <a:lnTo>
                    <a:pt x="17" y="333"/>
                  </a:lnTo>
                  <a:lnTo>
                    <a:pt x="51" y="350"/>
                  </a:lnTo>
                  <a:lnTo>
                    <a:pt x="100" y="350"/>
                  </a:lnTo>
                  <a:lnTo>
                    <a:pt x="100" y="666"/>
                  </a:lnTo>
                  <a:lnTo>
                    <a:pt x="100" y="715"/>
                  </a:lnTo>
                  <a:lnTo>
                    <a:pt x="134" y="749"/>
                  </a:lnTo>
                  <a:lnTo>
                    <a:pt x="184" y="782"/>
                  </a:lnTo>
                  <a:lnTo>
                    <a:pt x="267" y="782"/>
                  </a:lnTo>
                  <a:lnTo>
                    <a:pt x="283" y="765"/>
                  </a:lnTo>
                  <a:lnTo>
                    <a:pt x="300" y="732"/>
                  </a:lnTo>
                  <a:lnTo>
                    <a:pt x="300" y="715"/>
                  </a:lnTo>
                  <a:lnTo>
                    <a:pt x="283" y="682"/>
                  </a:lnTo>
                  <a:lnTo>
                    <a:pt x="267" y="666"/>
                  </a:lnTo>
                  <a:lnTo>
                    <a:pt x="217" y="666"/>
                  </a:lnTo>
                  <a:lnTo>
                    <a:pt x="217" y="350"/>
                  </a:lnTo>
                  <a:lnTo>
                    <a:pt x="250" y="350"/>
                  </a:lnTo>
                  <a:lnTo>
                    <a:pt x="283" y="333"/>
                  </a:lnTo>
                  <a:lnTo>
                    <a:pt x="300" y="333"/>
                  </a:lnTo>
                  <a:lnTo>
                    <a:pt x="317" y="300"/>
                  </a:lnTo>
                  <a:lnTo>
                    <a:pt x="317" y="283"/>
                  </a:lnTo>
                  <a:lnTo>
                    <a:pt x="317" y="267"/>
                  </a:lnTo>
                  <a:lnTo>
                    <a:pt x="300" y="233"/>
                  </a:lnTo>
                  <a:lnTo>
                    <a:pt x="283" y="217"/>
                  </a:lnTo>
                  <a:lnTo>
                    <a:pt x="233" y="217"/>
                  </a:lnTo>
                  <a:lnTo>
                    <a:pt x="233" y="51"/>
                  </a:lnTo>
                  <a:lnTo>
                    <a:pt x="200" y="17"/>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41"/>
            <p:cNvSpPr/>
            <p:nvPr/>
          </p:nvSpPr>
          <p:spPr>
            <a:xfrm>
              <a:off x="5101875" y="2427200"/>
              <a:ext cx="3325" cy="19125"/>
            </a:xfrm>
            <a:custGeom>
              <a:rect b="b" l="l" r="r" t="t"/>
              <a:pathLst>
                <a:path extrusionOk="0" h="765" w="133">
                  <a:moveTo>
                    <a:pt x="33" y="0"/>
                  </a:moveTo>
                  <a:lnTo>
                    <a:pt x="17" y="17"/>
                  </a:lnTo>
                  <a:lnTo>
                    <a:pt x="0" y="50"/>
                  </a:lnTo>
                  <a:lnTo>
                    <a:pt x="0" y="499"/>
                  </a:lnTo>
                  <a:lnTo>
                    <a:pt x="17" y="532"/>
                  </a:lnTo>
                  <a:lnTo>
                    <a:pt x="50" y="549"/>
                  </a:lnTo>
                  <a:lnTo>
                    <a:pt x="83" y="549"/>
                  </a:lnTo>
                  <a:lnTo>
                    <a:pt x="100" y="532"/>
                  </a:lnTo>
                  <a:lnTo>
                    <a:pt x="116" y="516"/>
                  </a:lnTo>
                  <a:lnTo>
                    <a:pt x="133" y="499"/>
                  </a:lnTo>
                  <a:lnTo>
                    <a:pt x="133" y="50"/>
                  </a:lnTo>
                  <a:lnTo>
                    <a:pt x="116" y="17"/>
                  </a:lnTo>
                  <a:lnTo>
                    <a:pt x="83" y="0"/>
                  </a:lnTo>
                  <a:close/>
                  <a:moveTo>
                    <a:pt x="33" y="615"/>
                  </a:moveTo>
                  <a:lnTo>
                    <a:pt x="17" y="632"/>
                  </a:lnTo>
                  <a:lnTo>
                    <a:pt x="0" y="665"/>
                  </a:lnTo>
                  <a:lnTo>
                    <a:pt x="0" y="682"/>
                  </a:lnTo>
                  <a:lnTo>
                    <a:pt x="0" y="715"/>
                  </a:lnTo>
                  <a:lnTo>
                    <a:pt x="17" y="748"/>
                  </a:lnTo>
                  <a:lnTo>
                    <a:pt x="67" y="765"/>
                  </a:lnTo>
                  <a:lnTo>
                    <a:pt x="116" y="748"/>
                  </a:lnTo>
                  <a:lnTo>
                    <a:pt x="133" y="715"/>
                  </a:lnTo>
                  <a:lnTo>
                    <a:pt x="133" y="682"/>
                  </a:lnTo>
                  <a:lnTo>
                    <a:pt x="133" y="665"/>
                  </a:lnTo>
                  <a:lnTo>
                    <a:pt x="116" y="632"/>
                  </a:lnTo>
                  <a:lnTo>
                    <a:pt x="100" y="61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41"/>
            <p:cNvSpPr/>
            <p:nvPr/>
          </p:nvSpPr>
          <p:spPr>
            <a:xfrm>
              <a:off x="6162700" y="2021650"/>
              <a:ext cx="412650" cy="201550"/>
            </a:xfrm>
            <a:custGeom>
              <a:rect b="b" l="l" r="r" t="t"/>
              <a:pathLst>
                <a:path extrusionOk="0" h="8062" w="16506">
                  <a:moveTo>
                    <a:pt x="1" y="0"/>
                  </a:moveTo>
                  <a:lnTo>
                    <a:pt x="1" y="8061"/>
                  </a:lnTo>
                  <a:lnTo>
                    <a:pt x="16505" y="8061"/>
                  </a:lnTo>
                  <a:lnTo>
                    <a:pt x="16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41"/>
            <p:cNvSpPr/>
            <p:nvPr/>
          </p:nvSpPr>
          <p:spPr>
            <a:xfrm>
              <a:off x="6499275" y="1978025"/>
              <a:ext cx="59450" cy="43650"/>
            </a:xfrm>
            <a:custGeom>
              <a:rect b="b" l="l" r="r" t="t"/>
              <a:pathLst>
                <a:path extrusionOk="0" h="1746" w="2378">
                  <a:moveTo>
                    <a:pt x="1198" y="0"/>
                  </a:moveTo>
                  <a:lnTo>
                    <a:pt x="1" y="1745"/>
                  </a:lnTo>
                  <a:lnTo>
                    <a:pt x="2378" y="1745"/>
                  </a:lnTo>
                  <a:lnTo>
                    <a:pt x="11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41"/>
            <p:cNvSpPr/>
            <p:nvPr/>
          </p:nvSpPr>
          <p:spPr>
            <a:xfrm>
              <a:off x="6197200" y="2049475"/>
              <a:ext cx="16225" cy="23725"/>
            </a:xfrm>
            <a:custGeom>
              <a:rect b="b" l="l" r="r" t="t"/>
              <a:pathLst>
                <a:path extrusionOk="0" h="949" w="649">
                  <a:moveTo>
                    <a:pt x="50" y="1"/>
                  </a:moveTo>
                  <a:lnTo>
                    <a:pt x="17" y="18"/>
                  </a:lnTo>
                  <a:lnTo>
                    <a:pt x="0" y="51"/>
                  </a:lnTo>
                  <a:lnTo>
                    <a:pt x="0" y="84"/>
                  </a:lnTo>
                  <a:lnTo>
                    <a:pt x="0" y="882"/>
                  </a:lnTo>
                  <a:lnTo>
                    <a:pt x="0" y="915"/>
                  </a:lnTo>
                  <a:lnTo>
                    <a:pt x="17" y="932"/>
                  </a:lnTo>
                  <a:lnTo>
                    <a:pt x="50" y="948"/>
                  </a:lnTo>
                  <a:lnTo>
                    <a:pt x="100" y="948"/>
                  </a:lnTo>
                  <a:lnTo>
                    <a:pt x="133" y="932"/>
                  </a:lnTo>
                  <a:lnTo>
                    <a:pt x="150" y="915"/>
                  </a:lnTo>
                  <a:lnTo>
                    <a:pt x="150" y="882"/>
                  </a:lnTo>
                  <a:lnTo>
                    <a:pt x="150" y="549"/>
                  </a:lnTo>
                  <a:lnTo>
                    <a:pt x="499" y="549"/>
                  </a:lnTo>
                  <a:lnTo>
                    <a:pt x="499" y="882"/>
                  </a:lnTo>
                  <a:lnTo>
                    <a:pt x="515" y="915"/>
                  </a:lnTo>
                  <a:lnTo>
                    <a:pt x="532" y="932"/>
                  </a:lnTo>
                  <a:lnTo>
                    <a:pt x="549" y="948"/>
                  </a:lnTo>
                  <a:lnTo>
                    <a:pt x="599" y="948"/>
                  </a:lnTo>
                  <a:lnTo>
                    <a:pt x="632" y="932"/>
                  </a:lnTo>
                  <a:lnTo>
                    <a:pt x="648" y="915"/>
                  </a:lnTo>
                  <a:lnTo>
                    <a:pt x="648" y="882"/>
                  </a:lnTo>
                  <a:lnTo>
                    <a:pt x="648" y="84"/>
                  </a:lnTo>
                  <a:lnTo>
                    <a:pt x="648" y="51"/>
                  </a:lnTo>
                  <a:lnTo>
                    <a:pt x="632" y="18"/>
                  </a:lnTo>
                  <a:lnTo>
                    <a:pt x="599" y="1"/>
                  </a:lnTo>
                  <a:lnTo>
                    <a:pt x="549" y="1"/>
                  </a:lnTo>
                  <a:lnTo>
                    <a:pt x="532" y="18"/>
                  </a:lnTo>
                  <a:lnTo>
                    <a:pt x="515" y="51"/>
                  </a:lnTo>
                  <a:lnTo>
                    <a:pt x="499" y="84"/>
                  </a:lnTo>
                  <a:lnTo>
                    <a:pt x="499" y="400"/>
                  </a:lnTo>
                  <a:lnTo>
                    <a:pt x="150" y="400"/>
                  </a:lnTo>
                  <a:lnTo>
                    <a:pt x="150" y="84"/>
                  </a:lnTo>
                  <a:lnTo>
                    <a:pt x="150" y="51"/>
                  </a:lnTo>
                  <a:lnTo>
                    <a:pt x="133" y="18"/>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41"/>
            <p:cNvSpPr/>
            <p:nvPr/>
          </p:nvSpPr>
          <p:spPr>
            <a:xfrm>
              <a:off x="6219625" y="2056125"/>
              <a:ext cx="16650" cy="17475"/>
            </a:xfrm>
            <a:custGeom>
              <a:rect b="b" l="l" r="r" t="t"/>
              <a:pathLst>
                <a:path extrusionOk="0" h="699" w="666">
                  <a:moveTo>
                    <a:pt x="333" y="134"/>
                  </a:moveTo>
                  <a:lnTo>
                    <a:pt x="400" y="150"/>
                  </a:lnTo>
                  <a:lnTo>
                    <a:pt x="450" y="184"/>
                  </a:lnTo>
                  <a:lnTo>
                    <a:pt x="499" y="217"/>
                  </a:lnTo>
                  <a:lnTo>
                    <a:pt x="533" y="283"/>
                  </a:lnTo>
                  <a:lnTo>
                    <a:pt x="150" y="283"/>
                  </a:lnTo>
                  <a:lnTo>
                    <a:pt x="184" y="217"/>
                  </a:lnTo>
                  <a:lnTo>
                    <a:pt x="217" y="184"/>
                  </a:lnTo>
                  <a:lnTo>
                    <a:pt x="267" y="150"/>
                  </a:lnTo>
                  <a:lnTo>
                    <a:pt x="333" y="134"/>
                  </a:lnTo>
                  <a:close/>
                  <a:moveTo>
                    <a:pt x="333" y="1"/>
                  </a:moveTo>
                  <a:lnTo>
                    <a:pt x="267" y="17"/>
                  </a:lnTo>
                  <a:lnTo>
                    <a:pt x="200" y="34"/>
                  </a:lnTo>
                  <a:lnTo>
                    <a:pt x="150" y="67"/>
                  </a:lnTo>
                  <a:lnTo>
                    <a:pt x="101" y="117"/>
                  </a:lnTo>
                  <a:lnTo>
                    <a:pt x="51" y="167"/>
                  </a:lnTo>
                  <a:lnTo>
                    <a:pt x="34" y="217"/>
                  </a:lnTo>
                  <a:lnTo>
                    <a:pt x="17" y="283"/>
                  </a:lnTo>
                  <a:lnTo>
                    <a:pt x="1" y="350"/>
                  </a:lnTo>
                  <a:lnTo>
                    <a:pt x="17" y="416"/>
                  </a:lnTo>
                  <a:lnTo>
                    <a:pt x="34" y="483"/>
                  </a:lnTo>
                  <a:lnTo>
                    <a:pt x="51" y="533"/>
                  </a:lnTo>
                  <a:lnTo>
                    <a:pt x="101" y="583"/>
                  </a:lnTo>
                  <a:lnTo>
                    <a:pt x="150" y="632"/>
                  </a:lnTo>
                  <a:lnTo>
                    <a:pt x="200" y="666"/>
                  </a:lnTo>
                  <a:lnTo>
                    <a:pt x="267" y="682"/>
                  </a:lnTo>
                  <a:lnTo>
                    <a:pt x="333" y="699"/>
                  </a:lnTo>
                  <a:lnTo>
                    <a:pt x="400" y="682"/>
                  </a:lnTo>
                  <a:lnTo>
                    <a:pt x="466" y="666"/>
                  </a:lnTo>
                  <a:lnTo>
                    <a:pt x="533" y="649"/>
                  </a:lnTo>
                  <a:lnTo>
                    <a:pt x="583" y="599"/>
                  </a:lnTo>
                  <a:lnTo>
                    <a:pt x="599" y="549"/>
                  </a:lnTo>
                  <a:lnTo>
                    <a:pt x="583" y="516"/>
                  </a:lnTo>
                  <a:lnTo>
                    <a:pt x="549" y="499"/>
                  </a:lnTo>
                  <a:lnTo>
                    <a:pt x="499" y="499"/>
                  </a:lnTo>
                  <a:lnTo>
                    <a:pt x="483" y="516"/>
                  </a:lnTo>
                  <a:lnTo>
                    <a:pt x="416" y="549"/>
                  </a:lnTo>
                  <a:lnTo>
                    <a:pt x="333" y="549"/>
                  </a:lnTo>
                  <a:lnTo>
                    <a:pt x="267" y="533"/>
                  </a:lnTo>
                  <a:lnTo>
                    <a:pt x="200" y="483"/>
                  </a:lnTo>
                  <a:lnTo>
                    <a:pt x="167" y="450"/>
                  </a:lnTo>
                  <a:lnTo>
                    <a:pt x="150" y="400"/>
                  </a:lnTo>
                  <a:lnTo>
                    <a:pt x="599" y="400"/>
                  </a:lnTo>
                  <a:lnTo>
                    <a:pt x="632" y="383"/>
                  </a:lnTo>
                  <a:lnTo>
                    <a:pt x="666" y="350"/>
                  </a:lnTo>
                  <a:lnTo>
                    <a:pt x="666" y="317"/>
                  </a:lnTo>
                  <a:lnTo>
                    <a:pt x="649" y="267"/>
                  </a:lnTo>
                  <a:lnTo>
                    <a:pt x="632" y="200"/>
                  </a:lnTo>
                  <a:lnTo>
                    <a:pt x="599" y="150"/>
                  </a:lnTo>
                  <a:lnTo>
                    <a:pt x="566" y="101"/>
                  </a:lnTo>
                  <a:lnTo>
                    <a:pt x="516" y="67"/>
                  </a:lnTo>
                  <a:lnTo>
                    <a:pt x="466"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41"/>
            <p:cNvSpPr/>
            <p:nvPr/>
          </p:nvSpPr>
          <p:spPr>
            <a:xfrm>
              <a:off x="6240825" y="2056125"/>
              <a:ext cx="10400" cy="17075"/>
            </a:xfrm>
            <a:custGeom>
              <a:rect b="b" l="l" r="r" t="t"/>
              <a:pathLst>
                <a:path extrusionOk="0" h="683" w="416">
                  <a:moveTo>
                    <a:pt x="350" y="1"/>
                  </a:moveTo>
                  <a:lnTo>
                    <a:pt x="266" y="17"/>
                  </a:lnTo>
                  <a:lnTo>
                    <a:pt x="183" y="51"/>
                  </a:lnTo>
                  <a:lnTo>
                    <a:pt x="150" y="84"/>
                  </a:lnTo>
                  <a:lnTo>
                    <a:pt x="133" y="34"/>
                  </a:lnTo>
                  <a:lnTo>
                    <a:pt x="84" y="17"/>
                  </a:lnTo>
                  <a:lnTo>
                    <a:pt x="67" y="17"/>
                  </a:lnTo>
                  <a:lnTo>
                    <a:pt x="34" y="34"/>
                  </a:lnTo>
                  <a:lnTo>
                    <a:pt x="17" y="51"/>
                  </a:lnTo>
                  <a:lnTo>
                    <a:pt x="0" y="84"/>
                  </a:lnTo>
                  <a:lnTo>
                    <a:pt x="0" y="616"/>
                  </a:lnTo>
                  <a:lnTo>
                    <a:pt x="17" y="649"/>
                  </a:lnTo>
                  <a:lnTo>
                    <a:pt x="67" y="682"/>
                  </a:lnTo>
                  <a:lnTo>
                    <a:pt x="100" y="682"/>
                  </a:lnTo>
                  <a:lnTo>
                    <a:pt x="117" y="666"/>
                  </a:lnTo>
                  <a:lnTo>
                    <a:pt x="133" y="649"/>
                  </a:lnTo>
                  <a:lnTo>
                    <a:pt x="150" y="616"/>
                  </a:lnTo>
                  <a:lnTo>
                    <a:pt x="150" y="350"/>
                  </a:lnTo>
                  <a:lnTo>
                    <a:pt x="167" y="300"/>
                  </a:lnTo>
                  <a:lnTo>
                    <a:pt x="200" y="250"/>
                  </a:lnTo>
                  <a:lnTo>
                    <a:pt x="266" y="184"/>
                  </a:lnTo>
                  <a:lnTo>
                    <a:pt x="300" y="167"/>
                  </a:lnTo>
                  <a:lnTo>
                    <a:pt x="350" y="150"/>
                  </a:lnTo>
                  <a:lnTo>
                    <a:pt x="383" y="150"/>
                  </a:lnTo>
                  <a:lnTo>
                    <a:pt x="399" y="134"/>
                  </a:lnTo>
                  <a:lnTo>
                    <a:pt x="416" y="117"/>
                  </a:lnTo>
                  <a:lnTo>
                    <a:pt x="416" y="84"/>
                  </a:lnTo>
                  <a:lnTo>
                    <a:pt x="416" y="67"/>
                  </a:lnTo>
                  <a:lnTo>
                    <a:pt x="416" y="34"/>
                  </a:lnTo>
                  <a:lnTo>
                    <a:pt x="399" y="17"/>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41"/>
            <p:cNvSpPr/>
            <p:nvPr/>
          </p:nvSpPr>
          <p:spPr>
            <a:xfrm>
              <a:off x="6252875" y="2056125"/>
              <a:ext cx="16650" cy="17075"/>
            </a:xfrm>
            <a:custGeom>
              <a:rect b="b" l="l" r="r" t="t"/>
              <a:pathLst>
                <a:path extrusionOk="0" h="683" w="666">
                  <a:moveTo>
                    <a:pt x="333" y="134"/>
                  </a:moveTo>
                  <a:lnTo>
                    <a:pt x="399" y="150"/>
                  </a:lnTo>
                  <a:lnTo>
                    <a:pt x="449" y="184"/>
                  </a:lnTo>
                  <a:lnTo>
                    <a:pt x="499" y="217"/>
                  </a:lnTo>
                  <a:lnTo>
                    <a:pt x="532" y="283"/>
                  </a:lnTo>
                  <a:lnTo>
                    <a:pt x="150" y="283"/>
                  </a:lnTo>
                  <a:lnTo>
                    <a:pt x="183" y="217"/>
                  </a:lnTo>
                  <a:lnTo>
                    <a:pt x="217" y="184"/>
                  </a:lnTo>
                  <a:lnTo>
                    <a:pt x="266" y="150"/>
                  </a:lnTo>
                  <a:lnTo>
                    <a:pt x="333" y="134"/>
                  </a:lnTo>
                  <a:close/>
                  <a:moveTo>
                    <a:pt x="333" y="1"/>
                  </a:moveTo>
                  <a:lnTo>
                    <a:pt x="266" y="17"/>
                  </a:lnTo>
                  <a:lnTo>
                    <a:pt x="200" y="34"/>
                  </a:lnTo>
                  <a:lnTo>
                    <a:pt x="150" y="67"/>
                  </a:lnTo>
                  <a:lnTo>
                    <a:pt x="100" y="117"/>
                  </a:lnTo>
                  <a:lnTo>
                    <a:pt x="50" y="167"/>
                  </a:lnTo>
                  <a:lnTo>
                    <a:pt x="34" y="217"/>
                  </a:lnTo>
                  <a:lnTo>
                    <a:pt x="0" y="283"/>
                  </a:lnTo>
                  <a:lnTo>
                    <a:pt x="0" y="350"/>
                  </a:lnTo>
                  <a:lnTo>
                    <a:pt x="17" y="400"/>
                  </a:lnTo>
                  <a:lnTo>
                    <a:pt x="34" y="466"/>
                  </a:lnTo>
                  <a:lnTo>
                    <a:pt x="50" y="516"/>
                  </a:lnTo>
                  <a:lnTo>
                    <a:pt x="100" y="583"/>
                  </a:lnTo>
                  <a:lnTo>
                    <a:pt x="150" y="616"/>
                  </a:lnTo>
                  <a:lnTo>
                    <a:pt x="200" y="649"/>
                  </a:lnTo>
                  <a:lnTo>
                    <a:pt x="266" y="682"/>
                  </a:lnTo>
                  <a:lnTo>
                    <a:pt x="399" y="682"/>
                  </a:lnTo>
                  <a:lnTo>
                    <a:pt x="466" y="666"/>
                  </a:lnTo>
                  <a:lnTo>
                    <a:pt x="516" y="632"/>
                  </a:lnTo>
                  <a:lnTo>
                    <a:pt x="582" y="599"/>
                  </a:lnTo>
                  <a:lnTo>
                    <a:pt x="599" y="549"/>
                  </a:lnTo>
                  <a:lnTo>
                    <a:pt x="582" y="499"/>
                  </a:lnTo>
                  <a:lnTo>
                    <a:pt x="549" y="499"/>
                  </a:lnTo>
                  <a:lnTo>
                    <a:pt x="532" y="483"/>
                  </a:lnTo>
                  <a:lnTo>
                    <a:pt x="499" y="499"/>
                  </a:lnTo>
                  <a:lnTo>
                    <a:pt x="482" y="499"/>
                  </a:lnTo>
                  <a:lnTo>
                    <a:pt x="416" y="533"/>
                  </a:lnTo>
                  <a:lnTo>
                    <a:pt x="333" y="549"/>
                  </a:lnTo>
                  <a:lnTo>
                    <a:pt x="266" y="516"/>
                  </a:lnTo>
                  <a:lnTo>
                    <a:pt x="200" y="483"/>
                  </a:lnTo>
                  <a:lnTo>
                    <a:pt x="183" y="433"/>
                  </a:lnTo>
                  <a:lnTo>
                    <a:pt x="167" y="400"/>
                  </a:lnTo>
                  <a:lnTo>
                    <a:pt x="599" y="400"/>
                  </a:lnTo>
                  <a:lnTo>
                    <a:pt x="632" y="383"/>
                  </a:lnTo>
                  <a:lnTo>
                    <a:pt x="665" y="333"/>
                  </a:lnTo>
                  <a:lnTo>
                    <a:pt x="665" y="317"/>
                  </a:lnTo>
                  <a:lnTo>
                    <a:pt x="649" y="267"/>
                  </a:lnTo>
                  <a:lnTo>
                    <a:pt x="632" y="200"/>
                  </a:lnTo>
                  <a:lnTo>
                    <a:pt x="599" y="150"/>
                  </a:lnTo>
                  <a:lnTo>
                    <a:pt x="566" y="101"/>
                  </a:lnTo>
                  <a:lnTo>
                    <a:pt x="516" y="67"/>
                  </a:lnTo>
                  <a:lnTo>
                    <a:pt x="466"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41"/>
            <p:cNvSpPr/>
            <p:nvPr/>
          </p:nvSpPr>
          <p:spPr>
            <a:xfrm>
              <a:off x="6273650" y="2049475"/>
              <a:ext cx="5850" cy="10000"/>
            </a:xfrm>
            <a:custGeom>
              <a:rect b="b" l="l" r="r" t="t"/>
              <a:pathLst>
                <a:path extrusionOk="0" h="400" w="234">
                  <a:moveTo>
                    <a:pt x="133" y="1"/>
                  </a:moveTo>
                  <a:lnTo>
                    <a:pt x="100" y="18"/>
                  </a:lnTo>
                  <a:lnTo>
                    <a:pt x="67" y="34"/>
                  </a:lnTo>
                  <a:lnTo>
                    <a:pt x="50" y="67"/>
                  </a:lnTo>
                  <a:lnTo>
                    <a:pt x="50" y="101"/>
                  </a:lnTo>
                  <a:lnTo>
                    <a:pt x="50" y="134"/>
                  </a:lnTo>
                  <a:lnTo>
                    <a:pt x="67" y="150"/>
                  </a:lnTo>
                  <a:lnTo>
                    <a:pt x="100" y="184"/>
                  </a:lnTo>
                  <a:lnTo>
                    <a:pt x="117" y="184"/>
                  </a:lnTo>
                  <a:lnTo>
                    <a:pt x="117" y="234"/>
                  </a:lnTo>
                  <a:lnTo>
                    <a:pt x="100" y="267"/>
                  </a:lnTo>
                  <a:lnTo>
                    <a:pt x="67" y="300"/>
                  </a:lnTo>
                  <a:lnTo>
                    <a:pt x="34" y="317"/>
                  </a:lnTo>
                  <a:lnTo>
                    <a:pt x="1" y="333"/>
                  </a:lnTo>
                  <a:lnTo>
                    <a:pt x="1" y="367"/>
                  </a:lnTo>
                  <a:lnTo>
                    <a:pt x="17" y="383"/>
                  </a:lnTo>
                  <a:lnTo>
                    <a:pt x="50" y="400"/>
                  </a:lnTo>
                  <a:lnTo>
                    <a:pt x="117" y="383"/>
                  </a:lnTo>
                  <a:lnTo>
                    <a:pt x="167" y="333"/>
                  </a:lnTo>
                  <a:lnTo>
                    <a:pt x="200" y="300"/>
                  </a:lnTo>
                  <a:lnTo>
                    <a:pt x="217" y="250"/>
                  </a:lnTo>
                  <a:lnTo>
                    <a:pt x="233" y="200"/>
                  </a:lnTo>
                  <a:lnTo>
                    <a:pt x="233" y="134"/>
                  </a:lnTo>
                  <a:lnTo>
                    <a:pt x="233" y="117"/>
                  </a:lnTo>
                  <a:lnTo>
                    <a:pt x="233" y="67"/>
                  </a:lnTo>
                  <a:lnTo>
                    <a:pt x="217" y="34"/>
                  </a:lnTo>
                  <a:lnTo>
                    <a:pt x="183" y="18"/>
                  </a:lnTo>
                  <a:lnTo>
                    <a:pt x="1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41"/>
            <p:cNvSpPr/>
            <p:nvPr/>
          </p:nvSpPr>
          <p:spPr>
            <a:xfrm>
              <a:off x="6280300" y="2056125"/>
              <a:ext cx="12900" cy="16650"/>
            </a:xfrm>
            <a:custGeom>
              <a:rect b="b" l="l" r="r" t="t"/>
              <a:pathLst>
                <a:path extrusionOk="0" h="666" w="516">
                  <a:moveTo>
                    <a:pt x="266" y="1"/>
                  </a:moveTo>
                  <a:lnTo>
                    <a:pt x="167" y="17"/>
                  </a:lnTo>
                  <a:lnTo>
                    <a:pt x="100" y="51"/>
                  </a:lnTo>
                  <a:lnTo>
                    <a:pt x="67" y="84"/>
                  </a:lnTo>
                  <a:lnTo>
                    <a:pt x="34" y="117"/>
                  </a:lnTo>
                  <a:lnTo>
                    <a:pt x="17" y="150"/>
                  </a:lnTo>
                  <a:lnTo>
                    <a:pt x="17" y="200"/>
                  </a:lnTo>
                  <a:lnTo>
                    <a:pt x="17" y="250"/>
                  </a:lnTo>
                  <a:lnTo>
                    <a:pt x="34" y="283"/>
                  </a:lnTo>
                  <a:lnTo>
                    <a:pt x="84" y="333"/>
                  </a:lnTo>
                  <a:lnTo>
                    <a:pt x="133" y="366"/>
                  </a:lnTo>
                  <a:lnTo>
                    <a:pt x="250" y="400"/>
                  </a:lnTo>
                  <a:lnTo>
                    <a:pt x="316" y="416"/>
                  </a:lnTo>
                  <a:lnTo>
                    <a:pt x="383" y="450"/>
                  </a:lnTo>
                  <a:lnTo>
                    <a:pt x="383" y="466"/>
                  </a:lnTo>
                  <a:lnTo>
                    <a:pt x="383" y="483"/>
                  </a:lnTo>
                  <a:lnTo>
                    <a:pt x="383" y="499"/>
                  </a:lnTo>
                  <a:lnTo>
                    <a:pt x="366" y="533"/>
                  </a:lnTo>
                  <a:lnTo>
                    <a:pt x="316" y="549"/>
                  </a:lnTo>
                  <a:lnTo>
                    <a:pt x="283" y="549"/>
                  </a:lnTo>
                  <a:lnTo>
                    <a:pt x="200" y="533"/>
                  </a:lnTo>
                  <a:lnTo>
                    <a:pt x="133" y="499"/>
                  </a:lnTo>
                  <a:lnTo>
                    <a:pt x="117" y="483"/>
                  </a:lnTo>
                  <a:lnTo>
                    <a:pt x="100" y="483"/>
                  </a:lnTo>
                  <a:lnTo>
                    <a:pt x="67" y="466"/>
                  </a:lnTo>
                  <a:lnTo>
                    <a:pt x="50" y="483"/>
                  </a:lnTo>
                  <a:lnTo>
                    <a:pt x="17" y="499"/>
                  </a:lnTo>
                  <a:lnTo>
                    <a:pt x="0" y="533"/>
                  </a:lnTo>
                  <a:lnTo>
                    <a:pt x="17" y="583"/>
                  </a:lnTo>
                  <a:lnTo>
                    <a:pt x="67" y="616"/>
                  </a:lnTo>
                  <a:lnTo>
                    <a:pt x="133" y="649"/>
                  </a:lnTo>
                  <a:lnTo>
                    <a:pt x="200" y="666"/>
                  </a:lnTo>
                  <a:lnTo>
                    <a:pt x="266" y="666"/>
                  </a:lnTo>
                  <a:lnTo>
                    <a:pt x="350" y="649"/>
                  </a:lnTo>
                  <a:lnTo>
                    <a:pt x="433" y="616"/>
                  </a:lnTo>
                  <a:lnTo>
                    <a:pt x="466" y="583"/>
                  </a:lnTo>
                  <a:lnTo>
                    <a:pt x="499" y="549"/>
                  </a:lnTo>
                  <a:lnTo>
                    <a:pt x="516" y="499"/>
                  </a:lnTo>
                  <a:lnTo>
                    <a:pt x="516" y="466"/>
                  </a:lnTo>
                  <a:lnTo>
                    <a:pt x="516" y="416"/>
                  </a:lnTo>
                  <a:lnTo>
                    <a:pt x="499" y="366"/>
                  </a:lnTo>
                  <a:lnTo>
                    <a:pt x="449" y="317"/>
                  </a:lnTo>
                  <a:lnTo>
                    <a:pt x="399" y="283"/>
                  </a:lnTo>
                  <a:lnTo>
                    <a:pt x="266" y="250"/>
                  </a:lnTo>
                  <a:lnTo>
                    <a:pt x="217" y="234"/>
                  </a:lnTo>
                  <a:lnTo>
                    <a:pt x="183" y="217"/>
                  </a:lnTo>
                  <a:lnTo>
                    <a:pt x="167" y="200"/>
                  </a:lnTo>
                  <a:lnTo>
                    <a:pt x="183" y="167"/>
                  </a:lnTo>
                  <a:lnTo>
                    <a:pt x="217" y="150"/>
                  </a:lnTo>
                  <a:lnTo>
                    <a:pt x="266" y="150"/>
                  </a:lnTo>
                  <a:lnTo>
                    <a:pt x="333" y="167"/>
                  </a:lnTo>
                  <a:lnTo>
                    <a:pt x="383" y="200"/>
                  </a:lnTo>
                  <a:lnTo>
                    <a:pt x="466" y="200"/>
                  </a:lnTo>
                  <a:lnTo>
                    <a:pt x="482" y="184"/>
                  </a:lnTo>
                  <a:lnTo>
                    <a:pt x="499" y="150"/>
                  </a:lnTo>
                  <a:lnTo>
                    <a:pt x="499" y="117"/>
                  </a:lnTo>
                  <a:lnTo>
                    <a:pt x="482" y="101"/>
                  </a:lnTo>
                  <a:lnTo>
                    <a:pt x="466" y="84"/>
                  </a:lnTo>
                  <a:lnTo>
                    <a:pt x="366" y="17"/>
                  </a:lnTo>
                  <a:lnTo>
                    <a:pt x="2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41"/>
            <p:cNvSpPr/>
            <p:nvPr/>
          </p:nvSpPr>
          <p:spPr>
            <a:xfrm>
              <a:off x="6307300" y="2056125"/>
              <a:ext cx="14150" cy="22875"/>
            </a:xfrm>
            <a:custGeom>
              <a:rect b="b" l="l" r="r" t="t"/>
              <a:pathLst>
                <a:path extrusionOk="0" h="915" w="566">
                  <a:moveTo>
                    <a:pt x="67" y="1"/>
                  </a:moveTo>
                  <a:lnTo>
                    <a:pt x="34" y="17"/>
                  </a:lnTo>
                  <a:lnTo>
                    <a:pt x="17" y="34"/>
                  </a:lnTo>
                  <a:lnTo>
                    <a:pt x="1" y="51"/>
                  </a:lnTo>
                  <a:lnTo>
                    <a:pt x="1" y="84"/>
                  </a:lnTo>
                  <a:lnTo>
                    <a:pt x="1" y="400"/>
                  </a:lnTo>
                  <a:lnTo>
                    <a:pt x="1" y="466"/>
                  </a:lnTo>
                  <a:lnTo>
                    <a:pt x="17" y="516"/>
                  </a:lnTo>
                  <a:lnTo>
                    <a:pt x="51" y="566"/>
                  </a:lnTo>
                  <a:lnTo>
                    <a:pt x="84" y="599"/>
                  </a:lnTo>
                  <a:lnTo>
                    <a:pt x="117" y="632"/>
                  </a:lnTo>
                  <a:lnTo>
                    <a:pt x="167" y="666"/>
                  </a:lnTo>
                  <a:lnTo>
                    <a:pt x="217" y="682"/>
                  </a:lnTo>
                  <a:lnTo>
                    <a:pt x="350" y="682"/>
                  </a:lnTo>
                  <a:lnTo>
                    <a:pt x="400" y="649"/>
                  </a:lnTo>
                  <a:lnTo>
                    <a:pt x="400" y="649"/>
                  </a:lnTo>
                  <a:lnTo>
                    <a:pt x="383" y="699"/>
                  </a:lnTo>
                  <a:lnTo>
                    <a:pt x="350" y="749"/>
                  </a:lnTo>
                  <a:lnTo>
                    <a:pt x="300" y="765"/>
                  </a:lnTo>
                  <a:lnTo>
                    <a:pt x="234" y="782"/>
                  </a:lnTo>
                  <a:lnTo>
                    <a:pt x="150" y="765"/>
                  </a:lnTo>
                  <a:lnTo>
                    <a:pt x="134" y="749"/>
                  </a:lnTo>
                  <a:lnTo>
                    <a:pt x="101" y="749"/>
                  </a:lnTo>
                  <a:lnTo>
                    <a:pt x="84" y="765"/>
                  </a:lnTo>
                  <a:lnTo>
                    <a:pt x="67" y="799"/>
                  </a:lnTo>
                  <a:lnTo>
                    <a:pt x="51" y="832"/>
                  </a:lnTo>
                  <a:lnTo>
                    <a:pt x="67" y="848"/>
                  </a:lnTo>
                  <a:lnTo>
                    <a:pt x="67" y="865"/>
                  </a:lnTo>
                  <a:lnTo>
                    <a:pt x="101" y="882"/>
                  </a:lnTo>
                  <a:lnTo>
                    <a:pt x="167" y="915"/>
                  </a:lnTo>
                  <a:lnTo>
                    <a:pt x="300" y="915"/>
                  </a:lnTo>
                  <a:lnTo>
                    <a:pt x="367" y="898"/>
                  </a:lnTo>
                  <a:lnTo>
                    <a:pt x="416" y="865"/>
                  </a:lnTo>
                  <a:lnTo>
                    <a:pt x="466" y="832"/>
                  </a:lnTo>
                  <a:lnTo>
                    <a:pt x="516" y="782"/>
                  </a:lnTo>
                  <a:lnTo>
                    <a:pt x="533" y="716"/>
                  </a:lnTo>
                  <a:lnTo>
                    <a:pt x="549" y="666"/>
                  </a:lnTo>
                  <a:lnTo>
                    <a:pt x="566" y="599"/>
                  </a:lnTo>
                  <a:lnTo>
                    <a:pt x="566" y="84"/>
                  </a:lnTo>
                  <a:lnTo>
                    <a:pt x="549" y="51"/>
                  </a:lnTo>
                  <a:lnTo>
                    <a:pt x="533" y="34"/>
                  </a:lnTo>
                  <a:lnTo>
                    <a:pt x="516" y="17"/>
                  </a:lnTo>
                  <a:lnTo>
                    <a:pt x="483" y="1"/>
                  </a:lnTo>
                  <a:lnTo>
                    <a:pt x="466" y="17"/>
                  </a:lnTo>
                  <a:lnTo>
                    <a:pt x="433" y="34"/>
                  </a:lnTo>
                  <a:lnTo>
                    <a:pt x="416" y="51"/>
                  </a:lnTo>
                  <a:lnTo>
                    <a:pt x="416" y="84"/>
                  </a:lnTo>
                  <a:lnTo>
                    <a:pt x="416" y="400"/>
                  </a:lnTo>
                  <a:lnTo>
                    <a:pt x="400" y="450"/>
                  </a:lnTo>
                  <a:lnTo>
                    <a:pt x="383" y="499"/>
                  </a:lnTo>
                  <a:lnTo>
                    <a:pt x="333" y="533"/>
                  </a:lnTo>
                  <a:lnTo>
                    <a:pt x="283" y="549"/>
                  </a:lnTo>
                  <a:lnTo>
                    <a:pt x="217" y="533"/>
                  </a:lnTo>
                  <a:lnTo>
                    <a:pt x="184" y="499"/>
                  </a:lnTo>
                  <a:lnTo>
                    <a:pt x="150" y="450"/>
                  </a:lnTo>
                  <a:lnTo>
                    <a:pt x="134" y="400"/>
                  </a:lnTo>
                  <a:lnTo>
                    <a:pt x="134" y="84"/>
                  </a:lnTo>
                  <a:lnTo>
                    <a:pt x="134" y="51"/>
                  </a:lnTo>
                  <a:lnTo>
                    <a:pt x="117" y="34"/>
                  </a:lnTo>
                  <a:lnTo>
                    <a:pt x="101"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41"/>
            <p:cNvSpPr/>
            <p:nvPr/>
          </p:nvSpPr>
          <p:spPr>
            <a:xfrm>
              <a:off x="6326850" y="2056975"/>
              <a:ext cx="15800" cy="16625"/>
            </a:xfrm>
            <a:custGeom>
              <a:rect b="b" l="l" r="r" t="t"/>
              <a:pathLst>
                <a:path extrusionOk="0" h="665" w="632">
                  <a:moveTo>
                    <a:pt x="316" y="133"/>
                  </a:moveTo>
                  <a:lnTo>
                    <a:pt x="399" y="150"/>
                  </a:lnTo>
                  <a:lnTo>
                    <a:pt x="449" y="183"/>
                  </a:lnTo>
                  <a:lnTo>
                    <a:pt x="482" y="249"/>
                  </a:lnTo>
                  <a:lnTo>
                    <a:pt x="499" y="332"/>
                  </a:lnTo>
                  <a:lnTo>
                    <a:pt x="482" y="399"/>
                  </a:lnTo>
                  <a:lnTo>
                    <a:pt x="449" y="465"/>
                  </a:lnTo>
                  <a:lnTo>
                    <a:pt x="399" y="515"/>
                  </a:lnTo>
                  <a:lnTo>
                    <a:pt x="249" y="515"/>
                  </a:lnTo>
                  <a:lnTo>
                    <a:pt x="199" y="465"/>
                  </a:lnTo>
                  <a:lnTo>
                    <a:pt x="150" y="399"/>
                  </a:lnTo>
                  <a:lnTo>
                    <a:pt x="150" y="332"/>
                  </a:lnTo>
                  <a:lnTo>
                    <a:pt x="150" y="316"/>
                  </a:lnTo>
                  <a:lnTo>
                    <a:pt x="166" y="249"/>
                  </a:lnTo>
                  <a:lnTo>
                    <a:pt x="199" y="183"/>
                  </a:lnTo>
                  <a:lnTo>
                    <a:pt x="249" y="150"/>
                  </a:lnTo>
                  <a:lnTo>
                    <a:pt x="316" y="133"/>
                  </a:lnTo>
                  <a:close/>
                  <a:moveTo>
                    <a:pt x="249" y="0"/>
                  </a:moveTo>
                  <a:lnTo>
                    <a:pt x="199" y="33"/>
                  </a:lnTo>
                  <a:lnTo>
                    <a:pt x="133" y="67"/>
                  </a:lnTo>
                  <a:lnTo>
                    <a:pt x="83" y="100"/>
                  </a:lnTo>
                  <a:lnTo>
                    <a:pt x="50" y="150"/>
                  </a:lnTo>
                  <a:lnTo>
                    <a:pt x="17" y="200"/>
                  </a:lnTo>
                  <a:lnTo>
                    <a:pt x="0" y="266"/>
                  </a:lnTo>
                  <a:lnTo>
                    <a:pt x="0" y="332"/>
                  </a:lnTo>
                  <a:lnTo>
                    <a:pt x="0" y="399"/>
                  </a:lnTo>
                  <a:lnTo>
                    <a:pt x="17" y="449"/>
                  </a:lnTo>
                  <a:lnTo>
                    <a:pt x="50" y="499"/>
                  </a:lnTo>
                  <a:lnTo>
                    <a:pt x="83" y="549"/>
                  </a:lnTo>
                  <a:lnTo>
                    <a:pt x="133" y="598"/>
                  </a:lnTo>
                  <a:lnTo>
                    <a:pt x="199" y="632"/>
                  </a:lnTo>
                  <a:lnTo>
                    <a:pt x="249" y="648"/>
                  </a:lnTo>
                  <a:lnTo>
                    <a:pt x="316" y="665"/>
                  </a:lnTo>
                  <a:lnTo>
                    <a:pt x="382" y="648"/>
                  </a:lnTo>
                  <a:lnTo>
                    <a:pt x="449" y="632"/>
                  </a:lnTo>
                  <a:lnTo>
                    <a:pt x="499" y="598"/>
                  </a:lnTo>
                  <a:lnTo>
                    <a:pt x="549" y="549"/>
                  </a:lnTo>
                  <a:lnTo>
                    <a:pt x="582" y="499"/>
                  </a:lnTo>
                  <a:lnTo>
                    <a:pt x="615" y="449"/>
                  </a:lnTo>
                  <a:lnTo>
                    <a:pt x="632" y="399"/>
                  </a:lnTo>
                  <a:lnTo>
                    <a:pt x="632" y="332"/>
                  </a:lnTo>
                  <a:lnTo>
                    <a:pt x="632" y="266"/>
                  </a:lnTo>
                  <a:lnTo>
                    <a:pt x="615" y="200"/>
                  </a:lnTo>
                  <a:lnTo>
                    <a:pt x="582" y="150"/>
                  </a:lnTo>
                  <a:lnTo>
                    <a:pt x="549" y="100"/>
                  </a:lnTo>
                  <a:lnTo>
                    <a:pt x="499" y="50"/>
                  </a:lnTo>
                  <a:lnTo>
                    <a:pt x="449" y="33"/>
                  </a:lnTo>
                  <a:lnTo>
                    <a:pt x="3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41"/>
            <p:cNvSpPr/>
            <p:nvPr/>
          </p:nvSpPr>
          <p:spPr>
            <a:xfrm>
              <a:off x="6348025" y="2056125"/>
              <a:ext cx="14150" cy="17075"/>
            </a:xfrm>
            <a:custGeom>
              <a:rect b="b" l="l" r="r" t="t"/>
              <a:pathLst>
                <a:path extrusionOk="0" h="683" w="566">
                  <a:moveTo>
                    <a:pt x="67" y="1"/>
                  </a:moveTo>
                  <a:lnTo>
                    <a:pt x="34" y="17"/>
                  </a:lnTo>
                  <a:lnTo>
                    <a:pt x="17" y="34"/>
                  </a:lnTo>
                  <a:lnTo>
                    <a:pt x="1" y="51"/>
                  </a:lnTo>
                  <a:lnTo>
                    <a:pt x="1" y="84"/>
                  </a:lnTo>
                  <a:lnTo>
                    <a:pt x="1" y="400"/>
                  </a:lnTo>
                  <a:lnTo>
                    <a:pt x="1" y="466"/>
                  </a:lnTo>
                  <a:lnTo>
                    <a:pt x="17" y="516"/>
                  </a:lnTo>
                  <a:lnTo>
                    <a:pt x="51" y="566"/>
                  </a:lnTo>
                  <a:lnTo>
                    <a:pt x="84" y="599"/>
                  </a:lnTo>
                  <a:lnTo>
                    <a:pt x="117" y="632"/>
                  </a:lnTo>
                  <a:lnTo>
                    <a:pt x="167" y="666"/>
                  </a:lnTo>
                  <a:lnTo>
                    <a:pt x="217" y="682"/>
                  </a:lnTo>
                  <a:lnTo>
                    <a:pt x="333" y="682"/>
                  </a:lnTo>
                  <a:lnTo>
                    <a:pt x="383" y="666"/>
                  </a:lnTo>
                  <a:lnTo>
                    <a:pt x="433" y="632"/>
                  </a:lnTo>
                  <a:lnTo>
                    <a:pt x="483" y="599"/>
                  </a:lnTo>
                  <a:lnTo>
                    <a:pt x="516" y="566"/>
                  </a:lnTo>
                  <a:lnTo>
                    <a:pt x="549" y="516"/>
                  </a:lnTo>
                  <a:lnTo>
                    <a:pt x="566" y="466"/>
                  </a:lnTo>
                  <a:lnTo>
                    <a:pt x="566" y="400"/>
                  </a:lnTo>
                  <a:lnTo>
                    <a:pt x="566" y="84"/>
                  </a:lnTo>
                  <a:lnTo>
                    <a:pt x="566" y="51"/>
                  </a:lnTo>
                  <a:lnTo>
                    <a:pt x="549" y="34"/>
                  </a:lnTo>
                  <a:lnTo>
                    <a:pt x="516" y="17"/>
                  </a:lnTo>
                  <a:lnTo>
                    <a:pt x="483" y="1"/>
                  </a:lnTo>
                  <a:lnTo>
                    <a:pt x="466" y="17"/>
                  </a:lnTo>
                  <a:lnTo>
                    <a:pt x="433" y="34"/>
                  </a:lnTo>
                  <a:lnTo>
                    <a:pt x="433" y="51"/>
                  </a:lnTo>
                  <a:lnTo>
                    <a:pt x="416" y="84"/>
                  </a:lnTo>
                  <a:lnTo>
                    <a:pt x="416" y="400"/>
                  </a:lnTo>
                  <a:lnTo>
                    <a:pt x="416" y="466"/>
                  </a:lnTo>
                  <a:lnTo>
                    <a:pt x="383" y="499"/>
                  </a:lnTo>
                  <a:lnTo>
                    <a:pt x="333" y="533"/>
                  </a:lnTo>
                  <a:lnTo>
                    <a:pt x="283" y="549"/>
                  </a:lnTo>
                  <a:lnTo>
                    <a:pt x="217" y="533"/>
                  </a:lnTo>
                  <a:lnTo>
                    <a:pt x="184" y="499"/>
                  </a:lnTo>
                  <a:lnTo>
                    <a:pt x="150" y="450"/>
                  </a:lnTo>
                  <a:lnTo>
                    <a:pt x="134" y="400"/>
                  </a:lnTo>
                  <a:lnTo>
                    <a:pt x="134" y="84"/>
                  </a:lnTo>
                  <a:lnTo>
                    <a:pt x="134" y="51"/>
                  </a:lnTo>
                  <a:lnTo>
                    <a:pt x="117" y="34"/>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41"/>
            <p:cNvSpPr/>
            <p:nvPr/>
          </p:nvSpPr>
          <p:spPr>
            <a:xfrm>
              <a:off x="6369225" y="2056125"/>
              <a:ext cx="10400" cy="17075"/>
            </a:xfrm>
            <a:custGeom>
              <a:rect b="b" l="l" r="r" t="t"/>
              <a:pathLst>
                <a:path extrusionOk="0" h="683" w="416">
                  <a:moveTo>
                    <a:pt x="333" y="1"/>
                  </a:moveTo>
                  <a:lnTo>
                    <a:pt x="250" y="17"/>
                  </a:lnTo>
                  <a:lnTo>
                    <a:pt x="167" y="51"/>
                  </a:lnTo>
                  <a:lnTo>
                    <a:pt x="133" y="84"/>
                  </a:lnTo>
                  <a:lnTo>
                    <a:pt x="117" y="34"/>
                  </a:lnTo>
                  <a:lnTo>
                    <a:pt x="83" y="17"/>
                  </a:lnTo>
                  <a:lnTo>
                    <a:pt x="50" y="17"/>
                  </a:lnTo>
                  <a:lnTo>
                    <a:pt x="17" y="34"/>
                  </a:lnTo>
                  <a:lnTo>
                    <a:pt x="0" y="51"/>
                  </a:lnTo>
                  <a:lnTo>
                    <a:pt x="0" y="84"/>
                  </a:lnTo>
                  <a:lnTo>
                    <a:pt x="0" y="616"/>
                  </a:lnTo>
                  <a:lnTo>
                    <a:pt x="17" y="649"/>
                  </a:lnTo>
                  <a:lnTo>
                    <a:pt x="50" y="682"/>
                  </a:lnTo>
                  <a:lnTo>
                    <a:pt x="83" y="682"/>
                  </a:lnTo>
                  <a:lnTo>
                    <a:pt x="117" y="666"/>
                  </a:lnTo>
                  <a:lnTo>
                    <a:pt x="133" y="649"/>
                  </a:lnTo>
                  <a:lnTo>
                    <a:pt x="133" y="616"/>
                  </a:lnTo>
                  <a:lnTo>
                    <a:pt x="133" y="350"/>
                  </a:lnTo>
                  <a:lnTo>
                    <a:pt x="167" y="300"/>
                  </a:lnTo>
                  <a:lnTo>
                    <a:pt x="200" y="250"/>
                  </a:lnTo>
                  <a:lnTo>
                    <a:pt x="266" y="184"/>
                  </a:lnTo>
                  <a:lnTo>
                    <a:pt x="300" y="167"/>
                  </a:lnTo>
                  <a:lnTo>
                    <a:pt x="333" y="150"/>
                  </a:lnTo>
                  <a:lnTo>
                    <a:pt x="366" y="150"/>
                  </a:lnTo>
                  <a:lnTo>
                    <a:pt x="399" y="134"/>
                  </a:lnTo>
                  <a:lnTo>
                    <a:pt x="399" y="117"/>
                  </a:lnTo>
                  <a:lnTo>
                    <a:pt x="416" y="84"/>
                  </a:lnTo>
                  <a:lnTo>
                    <a:pt x="416" y="67"/>
                  </a:lnTo>
                  <a:lnTo>
                    <a:pt x="399" y="34"/>
                  </a:lnTo>
                  <a:lnTo>
                    <a:pt x="399" y="17"/>
                  </a:lnTo>
                  <a:lnTo>
                    <a:pt x="3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41"/>
            <p:cNvSpPr/>
            <p:nvPr/>
          </p:nvSpPr>
          <p:spPr>
            <a:xfrm>
              <a:off x="6392500" y="2056125"/>
              <a:ext cx="16225" cy="17075"/>
            </a:xfrm>
            <a:custGeom>
              <a:rect b="b" l="l" r="r" t="t"/>
              <a:pathLst>
                <a:path extrusionOk="0" h="683" w="649">
                  <a:moveTo>
                    <a:pt x="316" y="150"/>
                  </a:moveTo>
                  <a:lnTo>
                    <a:pt x="382" y="167"/>
                  </a:lnTo>
                  <a:lnTo>
                    <a:pt x="449" y="217"/>
                  </a:lnTo>
                  <a:lnTo>
                    <a:pt x="482" y="283"/>
                  </a:lnTo>
                  <a:lnTo>
                    <a:pt x="499" y="350"/>
                  </a:lnTo>
                  <a:lnTo>
                    <a:pt x="482" y="433"/>
                  </a:lnTo>
                  <a:lnTo>
                    <a:pt x="449" y="499"/>
                  </a:lnTo>
                  <a:lnTo>
                    <a:pt x="382" y="533"/>
                  </a:lnTo>
                  <a:lnTo>
                    <a:pt x="316" y="549"/>
                  </a:lnTo>
                  <a:lnTo>
                    <a:pt x="249" y="533"/>
                  </a:lnTo>
                  <a:lnTo>
                    <a:pt x="200" y="499"/>
                  </a:lnTo>
                  <a:lnTo>
                    <a:pt x="150" y="433"/>
                  </a:lnTo>
                  <a:lnTo>
                    <a:pt x="150" y="350"/>
                  </a:lnTo>
                  <a:lnTo>
                    <a:pt x="150" y="283"/>
                  </a:lnTo>
                  <a:lnTo>
                    <a:pt x="200" y="217"/>
                  </a:lnTo>
                  <a:lnTo>
                    <a:pt x="249" y="167"/>
                  </a:lnTo>
                  <a:lnTo>
                    <a:pt x="316" y="150"/>
                  </a:lnTo>
                  <a:close/>
                  <a:moveTo>
                    <a:pt x="316" y="1"/>
                  </a:moveTo>
                  <a:lnTo>
                    <a:pt x="249" y="17"/>
                  </a:lnTo>
                  <a:lnTo>
                    <a:pt x="200" y="34"/>
                  </a:lnTo>
                  <a:lnTo>
                    <a:pt x="133" y="67"/>
                  </a:lnTo>
                  <a:lnTo>
                    <a:pt x="100" y="117"/>
                  </a:lnTo>
                  <a:lnTo>
                    <a:pt x="50" y="167"/>
                  </a:lnTo>
                  <a:lnTo>
                    <a:pt x="17" y="217"/>
                  </a:lnTo>
                  <a:lnTo>
                    <a:pt x="0" y="283"/>
                  </a:lnTo>
                  <a:lnTo>
                    <a:pt x="0" y="350"/>
                  </a:lnTo>
                  <a:lnTo>
                    <a:pt x="0" y="416"/>
                  </a:lnTo>
                  <a:lnTo>
                    <a:pt x="17" y="483"/>
                  </a:lnTo>
                  <a:lnTo>
                    <a:pt x="50" y="533"/>
                  </a:lnTo>
                  <a:lnTo>
                    <a:pt x="100" y="583"/>
                  </a:lnTo>
                  <a:lnTo>
                    <a:pt x="133" y="632"/>
                  </a:lnTo>
                  <a:lnTo>
                    <a:pt x="200" y="666"/>
                  </a:lnTo>
                  <a:lnTo>
                    <a:pt x="249" y="682"/>
                  </a:lnTo>
                  <a:lnTo>
                    <a:pt x="316" y="682"/>
                  </a:lnTo>
                  <a:lnTo>
                    <a:pt x="416" y="666"/>
                  </a:lnTo>
                  <a:lnTo>
                    <a:pt x="499" y="632"/>
                  </a:lnTo>
                  <a:lnTo>
                    <a:pt x="532" y="666"/>
                  </a:lnTo>
                  <a:lnTo>
                    <a:pt x="565" y="682"/>
                  </a:lnTo>
                  <a:lnTo>
                    <a:pt x="599" y="682"/>
                  </a:lnTo>
                  <a:lnTo>
                    <a:pt x="615" y="666"/>
                  </a:lnTo>
                  <a:lnTo>
                    <a:pt x="632" y="649"/>
                  </a:lnTo>
                  <a:lnTo>
                    <a:pt x="648" y="616"/>
                  </a:lnTo>
                  <a:lnTo>
                    <a:pt x="648" y="350"/>
                  </a:lnTo>
                  <a:lnTo>
                    <a:pt x="648" y="84"/>
                  </a:lnTo>
                  <a:lnTo>
                    <a:pt x="632" y="51"/>
                  </a:lnTo>
                  <a:lnTo>
                    <a:pt x="615" y="34"/>
                  </a:lnTo>
                  <a:lnTo>
                    <a:pt x="599" y="17"/>
                  </a:lnTo>
                  <a:lnTo>
                    <a:pt x="565" y="1"/>
                  </a:lnTo>
                  <a:lnTo>
                    <a:pt x="532" y="34"/>
                  </a:lnTo>
                  <a:lnTo>
                    <a:pt x="499" y="67"/>
                  </a:lnTo>
                  <a:lnTo>
                    <a:pt x="416" y="17"/>
                  </a:lnTo>
                  <a:lnTo>
                    <a:pt x="3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41"/>
            <p:cNvSpPr/>
            <p:nvPr/>
          </p:nvSpPr>
          <p:spPr>
            <a:xfrm>
              <a:off x="6414100" y="2056125"/>
              <a:ext cx="14975" cy="17075"/>
            </a:xfrm>
            <a:custGeom>
              <a:rect b="b" l="l" r="r" t="t"/>
              <a:pathLst>
                <a:path extrusionOk="0" h="683" w="599">
                  <a:moveTo>
                    <a:pt x="350" y="1"/>
                  </a:moveTo>
                  <a:lnTo>
                    <a:pt x="266" y="17"/>
                  </a:lnTo>
                  <a:lnTo>
                    <a:pt x="217" y="34"/>
                  </a:lnTo>
                  <a:lnTo>
                    <a:pt x="150" y="67"/>
                  </a:lnTo>
                  <a:lnTo>
                    <a:pt x="100" y="117"/>
                  </a:lnTo>
                  <a:lnTo>
                    <a:pt x="67" y="167"/>
                  </a:lnTo>
                  <a:lnTo>
                    <a:pt x="34" y="217"/>
                  </a:lnTo>
                  <a:lnTo>
                    <a:pt x="0" y="283"/>
                  </a:lnTo>
                  <a:lnTo>
                    <a:pt x="0" y="350"/>
                  </a:lnTo>
                  <a:lnTo>
                    <a:pt x="0" y="416"/>
                  </a:lnTo>
                  <a:lnTo>
                    <a:pt x="34" y="483"/>
                  </a:lnTo>
                  <a:lnTo>
                    <a:pt x="67" y="533"/>
                  </a:lnTo>
                  <a:lnTo>
                    <a:pt x="100" y="583"/>
                  </a:lnTo>
                  <a:lnTo>
                    <a:pt x="150" y="632"/>
                  </a:lnTo>
                  <a:lnTo>
                    <a:pt x="217" y="666"/>
                  </a:lnTo>
                  <a:lnTo>
                    <a:pt x="283" y="682"/>
                  </a:lnTo>
                  <a:lnTo>
                    <a:pt x="350" y="682"/>
                  </a:lnTo>
                  <a:lnTo>
                    <a:pt x="466" y="666"/>
                  </a:lnTo>
                  <a:lnTo>
                    <a:pt x="566" y="616"/>
                  </a:lnTo>
                  <a:lnTo>
                    <a:pt x="582" y="599"/>
                  </a:lnTo>
                  <a:lnTo>
                    <a:pt x="599" y="566"/>
                  </a:lnTo>
                  <a:lnTo>
                    <a:pt x="599" y="549"/>
                  </a:lnTo>
                  <a:lnTo>
                    <a:pt x="582" y="516"/>
                  </a:lnTo>
                  <a:lnTo>
                    <a:pt x="566" y="499"/>
                  </a:lnTo>
                  <a:lnTo>
                    <a:pt x="532" y="483"/>
                  </a:lnTo>
                  <a:lnTo>
                    <a:pt x="516" y="483"/>
                  </a:lnTo>
                  <a:lnTo>
                    <a:pt x="482" y="499"/>
                  </a:lnTo>
                  <a:lnTo>
                    <a:pt x="416" y="533"/>
                  </a:lnTo>
                  <a:lnTo>
                    <a:pt x="350" y="549"/>
                  </a:lnTo>
                  <a:lnTo>
                    <a:pt x="316" y="549"/>
                  </a:lnTo>
                  <a:lnTo>
                    <a:pt x="233" y="516"/>
                  </a:lnTo>
                  <a:lnTo>
                    <a:pt x="183" y="466"/>
                  </a:lnTo>
                  <a:lnTo>
                    <a:pt x="150" y="400"/>
                  </a:lnTo>
                  <a:lnTo>
                    <a:pt x="133" y="333"/>
                  </a:lnTo>
                  <a:lnTo>
                    <a:pt x="167" y="250"/>
                  </a:lnTo>
                  <a:lnTo>
                    <a:pt x="200" y="200"/>
                  </a:lnTo>
                  <a:lnTo>
                    <a:pt x="266" y="167"/>
                  </a:lnTo>
                  <a:lnTo>
                    <a:pt x="350" y="150"/>
                  </a:lnTo>
                  <a:lnTo>
                    <a:pt x="416" y="167"/>
                  </a:lnTo>
                  <a:lnTo>
                    <a:pt x="482" y="200"/>
                  </a:lnTo>
                  <a:lnTo>
                    <a:pt x="516" y="217"/>
                  </a:lnTo>
                  <a:lnTo>
                    <a:pt x="532" y="217"/>
                  </a:lnTo>
                  <a:lnTo>
                    <a:pt x="566" y="200"/>
                  </a:lnTo>
                  <a:lnTo>
                    <a:pt x="582" y="184"/>
                  </a:lnTo>
                  <a:lnTo>
                    <a:pt x="599" y="167"/>
                  </a:lnTo>
                  <a:lnTo>
                    <a:pt x="599" y="134"/>
                  </a:lnTo>
                  <a:lnTo>
                    <a:pt x="582" y="101"/>
                  </a:lnTo>
                  <a:lnTo>
                    <a:pt x="566" y="84"/>
                  </a:lnTo>
                  <a:lnTo>
                    <a:pt x="466" y="34"/>
                  </a:lnTo>
                  <a:lnTo>
                    <a:pt x="3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41"/>
            <p:cNvSpPr/>
            <p:nvPr/>
          </p:nvSpPr>
          <p:spPr>
            <a:xfrm>
              <a:off x="6432800" y="2056125"/>
              <a:ext cx="14975" cy="17075"/>
            </a:xfrm>
            <a:custGeom>
              <a:rect b="b" l="l" r="r" t="t"/>
              <a:pathLst>
                <a:path extrusionOk="0" h="683" w="599">
                  <a:moveTo>
                    <a:pt x="349" y="1"/>
                  </a:moveTo>
                  <a:lnTo>
                    <a:pt x="283" y="17"/>
                  </a:lnTo>
                  <a:lnTo>
                    <a:pt x="216" y="34"/>
                  </a:lnTo>
                  <a:lnTo>
                    <a:pt x="167" y="67"/>
                  </a:lnTo>
                  <a:lnTo>
                    <a:pt x="117" y="101"/>
                  </a:lnTo>
                  <a:lnTo>
                    <a:pt x="67" y="167"/>
                  </a:lnTo>
                  <a:lnTo>
                    <a:pt x="34" y="217"/>
                  </a:lnTo>
                  <a:lnTo>
                    <a:pt x="17" y="283"/>
                  </a:lnTo>
                  <a:lnTo>
                    <a:pt x="0" y="350"/>
                  </a:lnTo>
                  <a:lnTo>
                    <a:pt x="17" y="416"/>
                  </a:lnTo>
                  <a:lnTo>
                    <a:pt x="34" y="483"/>
                  </a:lnTo>
                  <a:lnTo>
                    <a:pt x="67" y="533"/>
                  </a:lnTo>
                  <a:lnTo>
                    <a:pt x="117" y="599"/>
                  </a:lnTo>
                  <a:lnTo>
                    <a:pt x="167" y="632"/>
                  </a:lnTo>
                  <a:lnTo>
                    <a:pt x="216" y="666"/>
                  </a:lnTo>
                  <a:lnTo>
                    <a:pt x="283" y="682"/>
                  </a:lnTo>
                  <a:lnTo>
                    <a:pt x="349" y="682"/>
                  </a:lnTo>
                  <a:lnTo>
                    <a:pt x="466" y="666"/>
                  </a:lnTo>
                  <a:lnTo>
                    <a:pt x="566" y="616"/>
                  </a:lnTo>
                  <a:lnTo>
                    <a:pt x="582" y="599"/>
                  </a:lnTo>
                  <a:lnTo>
                    <a:pt x="599" y="583"/>
                  </a:lnTo>
                  <a:lnTo>
                    <a:pt x="599" y="549"/>
                  </a:lnTo>
                  <a:lnTo>
                    <a:pt x="599" y="533"/>
                  </a:lnTo>
                  <a:lnTo>
                    <a:pt x="582" y="499"/>
                  </a:lnTo>
                  <a:lnTo>
                    <a:pt x="566" y="483"/>
                  </a:lnTo>
                  <a:lnTo>
                    <a:pt x="499" y="483"/>
                  </a:lnTo>
                  <a:lnTo>
                    <a:pt x="482" y="499"/>
                  </a:lnTo>
                  <a:lnTo>
                    <a:pt x="416" y="533"/>
                  </a:lnTo>
                  <a:lnTo>
                    <a:pt x="349" y="549"/>
                  </a:lnTo>
                  <a:lnTo>
                    <a:pt x="316" y="549"/>
                  </a:lnTo>
                  <a:lnTo>
                    <a:pt x="233" y="516"/>
                  </a:lnTo>
                  <a:lnTo>
                    <a:pt x="183" y="466"/>
                  </a:lnTo>
                  <a:lnTo>
                    <a:pt x="150" y="400"/>
                  </a:lnTo>
                  <a:lnTo>
                    <a:pt x="133" y="333"/>
                  </a:lnTo>
                  <a:lnTo>
                    <a:pt x="167" y="250"/>
                  </a:lnTo>
                  <a:lnTo>
                    <a:pt x="200" y="200"/>
                  </a:lnTo>
                  <a:lnTo>
                    <a:pt x="266" y="167"/>
                  </a:lnTo>
                  <a:lnTo>
                    <a:pt x="349" y="150"/>
                  </a:lnTo>
                  <a:lnTo>
                    <a:pt x="416" y="167"/>
                  </a:lnTo>
                  <a:lnTo>
                    <a:pt x="482" y="200"/>
                  </a:lnTo>
                  <a:lnTo>
                    <a:pt x="516" y="217"/>
                  </a:lnTo>
                  <a:lnTo>
                    <a:pt x="532" y="217"/>
                  </a:lnTo>
                  <a:lnTo>
                    <a:pt x="566" y="200"/>
                  </a:lnTo>
                  <a:lnTo>
                    <a:pt x="582" y="184"/>
                  </a:lnTo>
                  <a:lnTo>
                    <a:pt x="599" y="167"/>
                  </a:lnTo>
                  <a:lnTo>
                    <a:pt x="599" y="134"/>
                  </a:lnTo>
                  <a:lnTo>
                    <a:pt x="582" y="101"/>
                  </a:lnTo>
                  <a:lnTo>
                    <a:pt x="566" y="84"/>
                  </a:lnTo>
                  <a:lnTo>
                    <a:pt x="466" y="34"/>
                  </a:lnTo>
                  <a:lnTo>
                    <a:pt x="3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41"/>
            <p:cNvSpPr/>
            <p:nvPr/>
          </p:nvSpPr>
          <p:spPr>
            <a:xfrm>
              <a:off x="6452325" y="2056975"/>
              <a:ext cx="16225" cy="16625"/>
            </a:xfrm>
            <a:custGeom>
              <a:rect b="b" l="l" r="r" t="t"/>
              <a:pathLst>
                <a:path extrusionOk="0" h="665" w="649">
                  <a:moveTo>
                    <a:pt x="333" y="133"/>
                  </a:moveTo>
                  <a:lnTo>
                    <a:pt x="400" y="150"/>
                  </a:lnTo>
                  <a:lnTo>
                    <a:pt x="449" y="183"/>
                  </a:lnTo>
                  <a:lnTo>
                    <a:pt x="483" y="249"/>
                  </a:lnTo>
                  <a:lnTo>
                    <a:pt x="499" y="332"/>
                  </a:lnTo>
                  <a:lnTo>
                    <a:pt x="499" y="399"/>
                  </a:lnTo>
                  <a:lnTo>
                    <a:pt x="449" y="465"/>
                  </a:lnTo>
                  <a:lnTo>
                    <a:pt x="400" y="515"/>
                  </a:lnTo>
                  <a:lnTo>
                    <a:pt x="250" y="515"/>
                  </a:lnTo>
                  <a:lnTo>
                    <a:pt x="200" y="465"/>
                  </a:lnTo>
                  <a:lnTo>
                    <a:pt x="150" y="399"/>
                  </a:lnTo>
                  <a:lnTo>
                    <a:pt x="150" y="332"/>
                  </a:lnTo>
                  <a:lnTo>
                    <a:pt x="150" y="316"/>
                  </a:lnTo>
                  <a:lnTo>
                    <a:pt x="167" y="249"/>
                  </a:lnTo>
                  <a:lnTo>
                    <a:pt x="200" y="183"/>
                  </a:lnTo>
                  <a:lnTo>
                    <a:pt x="250" y="150"/>
                  </a:lnTo>
                  <a:lnTo>
                    <a:pt x="333" y="133"/>
                  </a:lnTo>
                  <a:close/>
                  <a:moveTo>
                    <a:pt x="250" y="0"/>
                  </a:moveTo>
                  <a:lnTo>
                    <a:pt x="200" y="33"/>
                  </a:lnTo>
                  <a:lnTo>
                    <a:pt x="134" y="67"/>
                  </a:lnTo>
                  <a:lnTo>
                    <a:pt x="100" y="100"/>
                  </a:lnTo>
                  <a:lnTo>
                    <a:pt x="50" y="150"/>
                  </a:lnTo>
                  <a:lnTo>
                    <a:pt x="17" y="200"/>
                  </a:lnTo>
                  <a:lnTo>
                    <a:pt x="1" y="266"/>
                  </a:lnTo>
                  <a:lnTo>
                    <a:pt x="1" y="332"/>
                  </a:lnTo>
                  <a:lnTo>
                    <a:pt x="1" y="399"/>
                  </a:lnTo>
                  <a:lnTo>
                    <a:pt x="17" y="449"/>
                  </a:lnTo>
                  <a:lnTo>
                    <a:pt x="50" y="499"/>
                  </a:lnTo>
                  <a:lnTo>
                    <a:pt x="100" y="549"/>
                  </a:lnTo>
                  <a:lnTo>
                    <a:pt x="134" y="598"/>
                  </a:lnTo>
                  <a:lnTo>
                    <a:pt x="200" y="632"/>
                  </a:lnTo>
                  <a:lnTo>
                    <a:pt x="250" y="648"/>
                  </a:lnTo>
                  <a:lnTo>
                    <a:pt x="316" y="665"/>
                  </a:lnTo>
                  <a:lnTo>
                    <a:pt x="383" y="648"/>
                  </a:lnTo>
                  <a:lnTo>
                    <a:pt x="449" y="632"/>
                  </a:lnTo>
                  <a:lnTo>
                    <a:pt x="499" y="598"/>
                  </a:lnTo>
                  <a:lnTo>
                    <a:pt x="549" y="549"/>
                  </a:lnTo>
                  <a:lnTo>
                    <a:pt x="582" y="499"/>
                  </a:lnTo>
                  <a:lnTo>
                    <a:pt x="616" y="449"/>
                  </a:lnTo>
                  <a:lnTo>
                    <a:pt x="632" y="399"/>
                  </a:lnTo>
                  <a:lnTo>
                    <a:pt x="649" y="332"/>
                  </a:lnTo>
                  <a:lnTo>
                    <a:pt x="632" y="266"/>
                  </a:lnTo>
                  <a:lnTo>
                    <a:pt x="616" y="200"/>
                  </a:lnTo>
                  <a:lnTo>
                    <a:pt x="582" y="150"/>
                  </a:lnTo>
                  <a:lnTo>
                    <a:pt x="549" y="100"/>
                  </a:lnTo>
                  <a:lnTo>
                    <a:pt x="499" y="50"/>
                  </a:lnTo>
                  <a:lnTo>
                    <a:pt x="449" y="33"/>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41"/>
            <p:cNvSpPr/>
            <p:nvPr/>
          </p:nvSpPr>
          <p:spPr>
            <a:xfrm>
              <a:off x="6473525" y="2056125"/>
              <a:ext cx="14150" cy="17075"/>
            </a:xfrm>
            <a:custGeom>
              <a:rect b="b" l="l" r="r" t="t"/>
              <a:pathLst>
                <a:path extrusionOk="0" h="683" w="566">
                  <a:moveTo>
                    <a:pt x="67" y="1"/>
                  </a:moveTo>
                  <a:lnTo>
                    <a:pt x="50" y="17"/>
                  </a:lnTo>
                  <a:lnTo>
                    <a:pt x="17" y="34"/>
                  </a:lnTo>
                  <a:lnTo>
                    <a:pt x="0" y="51"/>
                  </a:lnTo>
                  <a:lnTo>
                    <a:pt x="0" y="84"/>
                  </a:lnTo>
                  <a:lnTo>
                    <a:pt x="0" y="400"/>
                  </a:lnTo>
                  <a:lnTo>
                    <a:pt x="0" y="466"/>
                  </a:lnTo>
                  <a:lnTo>
                    <a:pt x="17" y="516"/>
                  </a:lnTo>
                  <a:lnTo>
                    <a:pt x="50" y="566"/>
                  </a:lnTo>
                  <a:lnTo>
                    <a:pt x="83" y="599"/>
                  </a:lnTo>
                  <a:lnTo>
                    <a:pt x="117" y="632"/>
                  </a:lnTo>
                  <a:lnTo>
                    <a:pt x="166" y="666"/>
                  </a:lnTo>
                  <a:lnTo>
                    <a:pt x="216" y="682"/>
                  </a:lnTo>
                  <a:lnTo>
                    <a:pt x="349" y="682"/>
                  </a:lnTo>
                  <a:lnTo>
                    <a:pt x="399" y="666"/>
                  </a:lnTo>
                  <a:lnTo>
                    <a:pt x="449" y="632"/>
                  </a:lnTo>
                  <a:lnTo>
                    <a:pt x="482" y="599"/>
                  </a:lnTo>
                  <a:lnTo>
                    <a:pt x="516" y="566"/>
                  </a:lnTo>
                  <a:lnTo>
                    <a:pt x="549" y="516"/>
                  </a:lnTo>
                  <a:lnTo>
                    <a:pt x="565" y="466"/>
                  </a:lnTo>
                  <a:lnTo>
                    <a:pt x="565" y="400"/>
                  </a:lnTo>
                  <a:lnTo>
                    <a:pt x="565" y="84"/>
                  </a:lnTo>
                  <a:lnTo>
                    <a:pt x="565" y="51"/>
                  </a:lnTo>
                  <a:lnTo>
                    <a:pt x="549" y="34"/>
                  </a:lnTo>
                  <a:lnTo>
                    <a:pt x="532" y="17"/>
                  </a:lnTo>
                  <a:lnTo>
                    <a:pt x="499" y="1"/>
                  </a:lnTo>
                  <a:lnTo>
                    <a:pt x="466" y="17"/>
                  </a:lnTo>
                  <a:lnTo>
                    <a:pt x="449" y="34"/>
                  </a:lnTo>
                  <a:lnTo>
                    <a:pt x="432" y="51"/>
                  </a:lnTo>
                  <a:lnTo>
                    <a:pt x="432" y="84"/>
                  </a:lnTo>
                  <a:lnTo>
                    <a:pt x="432" y="400"/>
                  </a:lnTo>
                  <a:lnTo>
                    <a:pt x="416" y="466"/>
                  </a:lnTo>
                  <a:lnTo>
                    <a:pt x="383" y="499"/>
                  </a:lnTo>
                  <a:lnTo>
                    <a:pt x="333" y="533"/>
                  </a:lnTo>
                  <a:lnTo>
                    <a:pt x="283" y="549"/>
                  </a:lnTo>
                  <a:lnTo>
                    <a:pt x="233" y="533"/>
                  </a:lnTo>
                  <a:lnTo>
                    <a:pt x="183" y="499"/>
                  </a:lnTo>
                  <a:lnTo>
                    <a:pt x="150" y="450"/>
                  </a:lnTo>
                  <a:lnTo>
                    <a:pt x="150" y="400"/>
                  </a:lnTo>
                  <a:lnTo>
                    <a:pt x="150" y="84"/>
                  </a:lnTo>
                  <a:lnTo>
                    <a:pt x="150" y="51"/>
                  </a:lnTo>
                  <a:lnTo>
                    <a:pt x="133" y="34"/>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41"/>
            <p:cNvSpPr/>
            <p:nvPr/>
          </p:nvSpPr>
          <p:spPr>
            <a:xfrm>
              <a:off x="6493875" y="2056125"/>
              <a:ext cx="14150" cy="17075"/>
            </a:xfrm>
            <a:custGeom>
              <a:rect b="b" l="l" r="r" t="t"/>
              <a:pathLst>
                <a:path extrusionOk="0" h="683" w="566">
                  <a:moveTo>
                    <a:pt x="67" y="1"/>
                  </a:moveTo>
                  <a:lnTo>
                    <a:pt x="51" y="17"/>
                  </a:lnTo>
                  <a:lnTo>
                    <a:pt x="17" y="34"/>
                  </a:lnTo>
                  <a:lnTo>
                    <a:pt x="1" y="51"/>
                  </a:lnTo>
                  <a:lnTo>
                    <a:pt x="1" y="84"/>
                  </a:lnTo>
                  <a:lnTo>
                    <a:pt x="1" y="616"/>
                  </a:lnTo>
                  <a:lnTo>
                    <a:pt x="1" y="649"/>
                  </a:lnTo>
                  <a:lnTo>
                    <a:pt x="17" y="666"/>
                  </a:lnTo>
                  <a:lnTo>
                    <a:pt x="51" y="682"/>
                  </a:lnTo>
                  <a:lnTo>
                    <a:pt x="67" y="682"/>
                  </a:lnTo>
                  <a:lnTo>
                    <a:pt x="117" y="666"/>
                  </a:lnTo>
                  <a:lnTo>
                    <a:pt x="150" y="632"/>
                  </a:lnTo>
                  <a:lnTo>
                    <a:pt x="150" y="616"/>
                  </a:lnTo>
                  <a:lnTo>
                    <a:pt x="150" y="300"/>
                  </a:lnTo>
                  <a:lnTo>
                    <a:pt x="150" y="283"/>
                  </a:lnTo>
                  <a:lnTo>
                    <a:pt x="150" y="234"/>
                  </a:lnTo>
                  <a:lnTo>
                    <a:pt x="184" y="200"/>
                  </a:lnTo>
                  <a:lnTo>
                    <a:pt x="233" y="167"/>
                  </a:lnTo>
                  <a:lnTo>
                    <a:pt x="283" y="150"/>
                  </a:lnTo>
                  <a:lnTo>
                    <a:pt x="333" y="167"/>
                  </a:lnTo>
                  <a:lnTo>
                    <a:pt x="383" y="200"/>
                  </a:lnTo>
                  <a:lnTo>
                    <a:pt x="416" y="234"/>
                  </a:lnTo>
                  <a:lnTo>
                    <a:pt x="416" y="300"/>
                  </a:lnTo>
                  <a:lnTo>
                    <a:pt x="416" y="616"/>
                  </a:lnTo>
                  <a:lnTo>
                    <a:pt x="433" y="649"/>
                  </a:lnTo>
                  <a:lnTo>
                    <a:pt x="449" y="666"/>
                  </a:lnTo>
                  <a:lnTo>
                    <a:pt x="466" y="682"/>
                  </a:lnTo>
                  <a:lnTo>
                    <a:pt x="516" y="682"/>
                  </a:lnTo>
                  <a:lnTo>
                    <a:pt x="549" y="666"/>
                  </a:lnTo>
                  <a:lnTo>
                    <a:pt x="566" y="649"/>
                  </a:lnTo>
                  <a:lnTo>
                    <a:pt x="566" y="616"/>
                  </a:lnTo>
                  <a:lnTo>
                    <a:pt x="566" y="300"/>
                  </a:lnTo>
                  <a:lnTo>
                    <a:pt x="566" y="234"/>
                  </a:lnTo>
                  <a:lnTo>
                    <a:pt x="549" y="184"/>
                  </a:lnTo>
                  <a:lnTo>
                    <a:pt x="516" y="134"/>
                  </a:lnTo>
                  <a:lnTo>
                    <a:pt x="483" y="101"/>
                  </a:lnTo>
                  <a:lnTo>
                    <a:pt x="449" y="67"/>
                  </a:lnTo>
                  <a:lnTo>
                    <a:pt x="400" y="34"/>
                  </a:lnTo>
                  <a:lnTo>
                    <a:pt x="350" y="17"/>
                  </a:lnTo>
                  <a:lnTo>
                    <a:pt x="283" y="1"/>
                  </a:lnTo>
                  <a:lnTo>
                    <a:pt x="217" y="17"/>
                  </a:lnTo>
                  <a:lnTo>
                    <a:pt x="134" y="51"/>
                  </a:lnTo>
                  <a:lnTo>
                    <a:pt x="117"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41"/>
            <p:cNvSpPr/>
            <p:nvPr/>
          </p:nvSpPr>
          <p:spPr>
            <a:xfrm>
              <a:off x="6513000" y="2049475"/>
              <a:ext cx="9150" cy="23725"/>
            </a:xfrm>
            <a:custGeom>
              <a:rect b="b" l="l" r="r" t="t"/>
              <a:pathLst>
                <a:path extrusionOk="0" h="949" w="366">
                  <a:moveTo>
                    <a:pt x="150" y="1"/>
                  </a:moveTo>
                  <a:lnTo>
                    <a:pt x="133" y="18"/>
                  </a:lnTo>
                  <a:lnTo>
                    <a:pt x="117" y="51"/>
                  </a:lnTo>
                  <a:lnTo>
                    <a:pt x="117" y="84"/>
                  </a:lnTo>
                  <a:lnTo>
                    <a:pt x="117" y="267"/>
                  </a:lnTo>
                  <a:lnTo>
                    <a:pt x="67" y="267"/>
                  </a:lnTo>
                  <a:lnTo>
                    <a:pt x="50" y="283"/>
                  </a:lnTo>
                  <a:lnTo>
                    <a:pt x="17" y="300"/>
                  </a:lnTo>
                  <a:lnTo>
                    <a:pt x="0" y="317"/>
                  </a:lnTo>
                  <a:lnTo>
                    <a:pt x="0" y="350"/>
                  </a:lnTo>
                  <a:lnTo>
                    <a:pt x="0" y="383"/>
                  </a:lnTo>
                  <a:lnTo>
                    <a:pt x="17" y="400"/>
                  </a:lnTo>
                  <a:lnTo>
                    <a:pt x="50" y="416"/>
                  </a:lnTo>
                  <a:lnTo>
                    <a:pt x="117" y="416"/>
                  </a:lnTo>
                  <a:lnTo>
                    <a:pt x="117" y="799"/>
                  </a:lnTo>
                  <a:lnTo>
                    <a:pt x="117" y="865"/>
                  </a:lnTo>
                  <a:lnTo>
                    <a:pt x="150" y="915"/>
                  </a:lnTo>
                  <a:lnTo>
                    <a:pt x="200" y="948"/>
                  </a:lnTo>
                  <a:lnTo>
                    <a:pt x="299" y="948"/>
                  </a:lnTo>
                  <a:lnTo>
                    <a:pt x="316" y="932"/>
                  </a:lnTo>
                  <a:lnTo>
                    <a:pt x="333" y="915"/>
                  </a:lnTo>
                  <a:lnTo>
                    <a:pt x="333" y="882"/>
                  </a:lnTo>
                  <a:lnTo>
                    <a:pt x="333" y="849"/>
                  </a:lnTo>
                  <a:lnTo>
                    <a:pt x="316" y="832"/>
                  </a:lnTo>
                  <a:lnTo>
                    <a:pt x="283" y="815"/>
                  </a:lnTo>
                  <a:lnTo>
                    <a:pt x="266" y="799"/>
                  </a:lnTo>
                  <a:lnTo>
                    <a:pt x="266" y="416"/>
                  </a:lnTo>
                  <a:lnTo>
                    <a:pt x="333" y="416"/>
                  </a:lnTo>
                  <a:lnTo>
                    <a:pt x="349" y="400"/>
                  </a:lnTo>
                  <a:lnTo>
                    <a:pt x="366" y="383"/>
                  </a:lnTo>
                  <a:lnTo>
                    <a:pt x="366" y="350"/>
                  </a:lnTo>
                  <a:lnTo>
                    <a:pt x="366" y="317"/>
                  </a:lnTo>
                  <a:lnTo>
                    <a:pt x="349" y="300"/>
                  </a:lnTo>
                  <a:lnTo>
                    <a:pt x="333" y="283"/>
                  </a:lnTo>
                  <a:lnTo>
                    <a:pt x="299" y="267"/>
                  </a:lnTo>
                  <a:lnTo>
                    <a:pt x="266" y="267"/>
                  </a:lnTo>
                  <a:lnTo>
                    <a:pt x="266" y="84"/>
                  </a:lnTo>
                  <a:lnTo>
                    <a:pt x="250" y="51"/>
                  </a:lnTo>
                  <a:lnTo>
                    <a:pt x="233" y="18"/>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41"/>
            <p:cNvSpPr/>
            <p:nvPr/>
          </p:nvSpPr>
          <p:spPr>
            <a:xfrm>
              <a:off x="6193450" y="2097675"/>
              <a:ext cx="282175" cy="7525"/>
            </a:xfrm>
            <a:custGeom>
              <a:rect b="b" l="l" r="r" t="t"/>
              <a:pathLst>
                <a:path extrusionOk="0" h="301" w="11287">
                  <a:moveTo>
                    <a:pt x="1" y="1"/>
                  </a:moveTo>
                  <a:lnTo>
                    <a:pt x="1" y="300"/>
                  </a:lnTo>
                  <a:lnTo>
                    <a:pt x="11286" y="300"/>
                  </a:lnTo>
                  <a:lnTo>
                    <a:pt x="112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41"/>
            <p:cNvSpPr/>
            <p:nvPr/>
          </p:nvSpPr>
          <p:spPr>
            <a:xfrm>
              <a:off x="6193450" y="2114725"/>
              <a:ext cx="250175" cy="7500"/>
            </a:xfrm>
            <a:custGeom>
              <a:rect b="b" l="l" r="r" t="t"/>
              <a:pathLst>
                <a:path extrusionOk="0" h="300" w="10007">
                  <a:moveTo>
                    <a:pt x="1" y="0"/>
                  </a:moveTo>
                  <a:lnTo>
                    <a:pt x="1" y="300"/>
                  </a:lnTo>
                  <a:lnTo>
                    <a:pt x="10007" y="300"/>
                  </a:lnTo>
                  <a:lnTo>
                    <a:pt x="100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41"/>
            <p:cNvSpPr/>
            <p:nvPr/>
          </p:nvSpPr>
          <p:spPr>
            <a:xfrm>
              <a:off x="6193450" y="2131750"/>
              <a:ext cx="307525" cy="7525"/>
            </a:xfrm>
            <a:custGeom>
              <a:rect b="b" l="l" r="r" t="t"/>
              <a:pathLst>
                <a:path extrusionOk="0" h="301" w="12301">
                  <a:moveTo>
                    <a:pt x="1" y="1"/>
                  </a:moveTo>
                  <a:lnTo>
                    <a:pt x="1" y="300"/>
                  </a:lnTo>
                  <a:lnTo>
                    <a:pt x="12300" y="300"/>
                  </a:lnTo>
                  <a:lnTo>
                    <a:pt x="12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41"/>
            <p:cNvSpPr/>
            <p:nvPr/>
          </p:nvSpPr>
          <p:spPr>
            <a:xfrm>
              <a:off x="6426575" y="2158350"/>
              <a:ext cx="115125" cy="39925"/>
            </a:xfrm>
            <a:custGeom>
              <a:rect b="b" l="l" r="r" t="t"/>
              <a:pathLst>
                <a:path extrusionOk="0" h="1597" w="4605">
                  <a:moveTo>
                    <a:pt x="0" y="1"/>
                  </a:moveTo>
                  <a:lnTo>
                    <a:pt x="0" y="1596"/>
                  </a:lnTo>
                  <a:lnTo>
                    <a:pt x="4604" y="1596"/>
                  </a:lnTo>
                  <a:lnTo>
                    <a:pt x="46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41"/>
            <p:cNvSpPr/>
            <p:nvPr/>
          </p:nvSpPr>
          <p:spPr>
            <a:xfrm>
              <a:off x="6443175" y="2167075"/>
              <a:ext cx="17900" cy="20400"/>
            </a:xfrm>
            <a:custGeom>
              <a:rect b="b" l="l" r="r" t="t"/>
              <a:pathLst>
                <a:path extrusionOk="0" h="816" w="716">
                  <a:moveTo>
                    <a:pt x="416" y="1"/>
                  </a:moveTo>
                  <a:lnTo>
                    <a:pt x="333" y="17"/>
                  </a:lnTo>
                  <a:lnTo>
                    <a:pt x="250" y="34"/>
                  </a:lnTo>
                  <a:lnTo>
                    <a:pt x="184" y="67"/>
                  </a:lnTo>
                  <a:lnTo>
                    <a:pt x="134" y="117"/>
                  </a:lnTo>
                  <a:lnTo>
                    <a:pt x="67" y="183"/>
                  </a:lnTo>
                  <a:lnTo>
                    <a:pt x="34" y="250"/>
                  </a:lnTo>
                  <a:lnTo>
                    <a:pt x="18" y="333"/>
                  </a:lnTo>
                  <a:lnTo>
                    <a:pt x="1" y="416"/>
                  </a:lnTo>
                  <a:lnTo>
                    <a:pt x="1" y="433"/>
                  </a:lnTo>
                  <a:lnTo>
                    <a:pt x="18" y="499"/>
                  </a:lnTo>
                  <a:lnTo>
                    <a:pt x="34" y="582"/>
                  </a:lnTo>
                  <a:lnTo>
                    <a:pt x="84" y="649"/>
                  </a:lnTo>
                  <a:lnTo>
                    <a:pt x="134" y="715"/>
                  </a:lnTo>
                  <a:lnTo>
                    <a:pt x="200" y="765"/>
                  </a:lnTo>
                  <a:lnTo>
                    <a:pt x="267" y="798"/>
                  </a:lnTo>
                  <a:lnTo>
                    <a:pt x="350" y="815"/>
                  </a:lnTo>
                  <a:lnTo>
                    <a:pt x="500" y="815"/>
                  </a:lnTo>
                  <a:lnTo>
                    <a:pt x="566" y="798"/>
                  </a:lnTo>
                  <a:lnTo>
                    <a:pt x="633" y="765"/>
                  </a:lnTo>
                  <a:lnTo>
                    <a:pt x="682" y="732"/>
                  </a:lnTo>
                  <a:lnTo>
                    <a:pt x="716" y="699"/>
                  </a:lnTo>
                  <a:lnTo>
                    <a:pt x="716" y="682"/>
                  </a:lnTo>
                  <a:lnTo>
                    <a:pt x="716" y="433"/>
                  </a:lnTo>
                  <a:lnTo>
                    <a:pt x="699" y="400"/>
                  </a:lnTo>
                  <a:lnTo>
                    <a:pt x="682" y="383"/>
                  </a:lnTo>
                  <a:lnTo>
                    <a:pt x="666" y="366"/>
                  </a:lnTo>
                  <a:lnTo>
                    <a:pt x="416" y="366"/>
                  </a:lnTo>
                  <a:lnTo>
                    <a:pt x="383" y="383"/>
                  </a:lnTo>
                  <a:lnTo>
                    <a:pt x="367" y="383"/>
                  </a:lnTo>
                  <a:lnTo>
                    <a:pt x="350" y="416"/>
                  </a:lnTo>
                  <a:lnTo>
                    <a:pt x="350" y="433"/>
                  </a:lnTo>
                  <a:lnTo>
                    <a:pt x="350" y="466"/>
                  </a:lnTo>
                  <a:lnTo>
                    <a:pt x="367" y="483"/>
                  </a:lnTo>
                  <a:lnTo>
                    <a:pt x="383" y="499"/>
                  </a:lnTo>
                  <a:lnTo>
                    <a:pt x="583" y="499"/>
                  </a:lnTo>
                  <a:lnTo>
                    <a:pt x="583" y="649"/>
                  </a:lnTo>
                  <a:lnTo>
                    <a:pt x="500" y="682"/>
                  </a:lnTo>
                  <a:lnTo>
                    <a:pt x="416" y="699"/>
                  </a:lnTo>
                  <a:lnTo>
                    <a:pt x="367" y="682"/>
                  </a:lnTo>
                  <a:lnTo>
                    <a:pt x="317" y="665"/>
                  </a:lnTo>
                  <a:lnTo>
                    <a:pt x="267" y="649"/>
                  </a:lnTo>
                  <a:lnTo>
                    <a:pt x="217" y="616"/>
                  </a:lnTo>
                  <a:lnTo>
                    <a:pt x="200" y="599"/>
                  </a:lnTo>
                  <a:lnTo>
                    <a:pt x="167" y="549"/>
                  </a:lnTo>
                  <a:lnTo>
                    <a:pt x="151" y="499"/>
                  </a:lnTo>
                  <a:lnTo>
                    <a:pt x="134" y="400"/>
                  </a:lnTo>
                  <a:lnTo>
                    <a:pt x="151" y="300"/>
                  </a:lnTo>
                  <a:lnTo>
                    <a:pt x="184" y="250"/>
                  </a:lnTo>
                  <a:lnTo>
                    <a:pt x="217" y="217"/>
                  </a:lnTo>
                  <a:lnTo>
                    <a:pt x="267" y="183"/>
                  </a:lnTo>
                  <a:lnTo>
                    <a:pt x="317" y="150"/>
                  </a:lnTo>
                  <a:lnTo>
                    <a:pt x="367" y="134"/>
                  </a:lnTo>
                  <a:lnTo>
                    <a:pt x="416" y="134"/>
                  </a:lnTo>
                  <a:lnTo>
                    <a:pt x="516" y="150"/>
                  </a:lnTo>
                  <a:lnTo>
                    <a:pt x="599" y="200"/>
                  </a:lnTo>
                  <a:lnTo>
                    <a:pt x="616" y="217"/>
                  </a:lnTo>
                  <a:lnTo>
                    <a:pt x="666" y="217"/>
                  </a:lnTo>
                  <a:lnTo>
                    <a:pt x="699" y="200"/>
                  </a:lnTo>
                  <a:lnTo>
                    <a:pt x="716" y="183"/>
                  </a:lnTo>
                  <a:lnTo>
                    <a:pt x="716" y="150"/>
                  </a:lnTo>
                  <a:lnTo>
                    <a:pt x="716" y="134"/>
                  </a:lnTo>
                  <a:lnTo>
                    <a:pt x="699" y="117"/>
                  </a:lnTo>
                  <a:lnTo>
                    <a:pt x="682" y="100"/>
                  </a:lnTo>
                  <a:lnTo>
                    <a:pt x="616" y="50"/>
                  </a:lnTo>
                  <a:lnTo>
                    <a:pt x="566" y="34"/>
                  </a:lnTo>
                  <a:lnTo>
                    <a:pt x="500" y="17"/>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41"/>
            <p:cNvSpPr/>
            <p:nvPr/>
          </p:nvSpPr>
          <p:spPr>
            <a:xfrm>
              <a:off x="6466050" y="2173300"/>
              <a:ext cx="13300" cy="14575"/>
            </a:xfrm>
            <a:custGeom>
              <a:rect b="b" l="l" r="r" t="t"/>
              <a:pathLst>
                <a:path extrusionOk="0" h="583" w="532">
                  <a:moveTo>
                    <a:pt x="333" y="134"/>
                  </a:moveTo>
                  <a:lnTo>
                    <a:pt x="366" y="167"/>
                  </a:lnTo>
                  <a:lnTo>
                    <a:pt x="416" y="234"/>
                  </a:lnTo>
                  <a:lnTo>
                    <a:pt x="416" y="284"/>
                  </a:lnTo>
                  <a:lnTo>
                    <a:pt x="416" y="350"/>
                  </a:lnTo>
                  <a:lnTo>
                    <a:pt x="366" y="416"/>
                  </a:lnTo>
                  <a:lnTo>
                    <a:pt x="333" y="450"/>
                  </a:lnTo>
                  <a:lnTo>
                    <a:pt x="216" y="450"/>
                  </a:lnTo>
                  <a:lnTo>
                    <a:pt x="166" y="416"/>
                  </a:lnTo>
                  <a:lnTo>
                    <a:pt x="133" y="350"/>
                  </a:lnTo>
                  <a:lnTo>
                    <a:pt x="116" y="284"/>
                  </a:lnTo>
                  <a:lnTo>
                    <a:pt x="116" y="234"/>
                  </a:lnTo>
                  <a:lnTo>
                    <a:pt x="166" y="167"/>
                  </a:lnTo>
                  <a:lnTo>
                    <a:pt x="216" y="134"/>
                  </a:lnTo>
                  <a:close/>
                  <a:moveTo>
                    <a:pt x="266" y="1"/>
                  </a:moveTo>
                  <a:lnTo>
                    <a:pt x="216" y="18"/>
                  </a:lnTo>
                  <a:lnTo>
                    <a:pt x="166" y="34"/>
                  </a:lnTo>
                  <a:lnTo>
                    <a:pt x="116" y="51"/>
                  </a:lnTo>
                  <a:lnTo>
                    <a:pt x="67" y="84"/>
                  </a:lnTo>
                  <a:lnTo>
                    <a:pt x="50" y="134"/>
                  </a:lnTo>
                  <a:lnTo>
                    <a:pt x="17" y="184"/>
                  </a:lnTo>
                  <a:lnTo>
                    <a:pt x="0" y="234"/>
                  </a:lnTo>
                  <a:lnTo>
                    <a:pt x="0" y="284"/>
                  </a:lnTo>
                  <a:lnTo>
                    <a:pt x="0" y="350"/>
                  </a:lnTo>
                  <a:lnTo>
                    <a:pt x="17" y="400"/>
                  </a:lnTo>
                  <a:lnTo>
                    <a:pt x="33" y="450"/>
                  </a:lnTo>
                  <a:lnTo>
                    <a:pt x="67" y="483"/>
                  </a:lnTo>
                  <a:lnTo>
                    <a:pt x="116" y="533"/>
                  </a:lnTo>
                  <a:lnTo>
                    <a:pt x="166" y="549"/>
                  </a:lnTo>
                  <a:lnTo>
                    <a:pt x="216" y="566"/>
                  </a:lnTo>
                  <a:lnTo>
                    <a:pt x="266" y="583"/>
                  </a:lnTo>
                  <a:lnTo>
                    <a:pt x="316" y="566"/>
                  </a:lnTo>
                  <a:lnTo>
                    <a:pt x="366" y="549"/>
                  </a:lnTo>
                  <a:lnTo>
                    <a:pt x="416" y="533"/>
                  </a:lnTo>
                  <a:lnTo>
                    <a:pt x="465" y="483"/>
                  </a:lnTo>
                  <a:lnTo>
                    <a:pt x="499" y="450"/>
                  </a:lnTo>
                  <a:lnTo>
                    <a:pt x="515" y="400"/>
                  </a:lnTo>
                  <a:lnTo>
                    <a:pt x="532" y="350"/>
                  </a:lnTo>
                  <a:lnTo>
                    <a:pt x="532" y="284"/>
                  </a:lnTo>
                  <a:lnTo>
                    <a:pt x="532" y="234"/>
                  </a:lnTo>
                  <a:lnTo>
                    <a:pt x="515" y="184"/>
                  </a:lnTo>
                  <a:lnTo>
                    <a:pt x="499" y="134"/>
                  </a:lnTo>
                  <a:lnTo>
                    <a:pt x="465" y="84"/>
                  </a:lnTo>
                  <a:lnTo>
                    <a:pt x="416" y="51"/>
                  </a:lnTo>
                  <a:lnTo>
                    <a:pt x="366" y="34"/>
                  </a:lnTo>
                  <a:lnTo>
                    <a:pt x="316" y="18"/>
                  </a:lnTo>
                  <a:lnTo>
                    <a:pt x="2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41"/>
            <p:cNvSpPr/>
            <p:nvPr/>
          </p:nvSpPr>
          <p:spPr>
            <a:xfrm>
              <a:off x="6482250" y="2167500"/>
              <a:ext cx="7500" cy="19975"/>
            </a:xfrm>
            <a:custGeom>
              <a:rect b="b" l="l" r="r" t="t"/>
              <a:pathLst>
                <a:path extrusionOk="0" h="799" w="300">
                  <a:moveTo>
                    <a:pt x="133" y="0"/>
                  </a:moveTo>
                  <a:lnTo>
                    <a:pt x="117" y="17"/>
                  </a:lnTo>
                  <a:lnTo>
                    <a:pt x="100" y="33"/>
                  </a:lnTo>
                  <a:lnTo>
                    <a:pt x="83" y="50"/>
                  </a:lnTo>
                  <a:lnTo>
                    <a:pt x="83" y="67"/>
                  </a:lnTo>
                  <a:lnTo>
                    <a:pt x="83" y="233"/>
                  </a:lnTo>
                  <a:lnTo>
                    <a:pt x="50" y="233"/>
                  </a:lnTo>
                  <a:lnTo>
                    <a:pt x="17" y="250"/>
                  </a:lnTo>
                  <a:lnTo>
                    <a:pt x="0" y="283"/>
                  </a:lnTo>
                  <a:lnTo>
                    <a:pt x="0" y="316"/>
                  </a:lnTo>
                  <a:lnTo>
                    <a:pt x="17" y="333"/>
                  </a:lnTo>
                  <a:lnTo>
                    <a:pt x="34" y="349"/>
                  </a:lnTo>
                  <a:lnTo>
                    <a:pt x="50" y="366"/>
                  </a:lnTo>
                  <a:lnTo>
                    <a:pt x="83" y="366"/>
                  </a:lnTo>
                  <a:lnTo>
                    <a:pt x="83" y="682"/>
                  </a:lnTo>
                  <a:lnTo>
                    <a:pt x="100" y="732"/>
                  </a:lnTo>
                  <a:lnTo>
                    <a:pt x="133" y="765"/>
                  </a:lnTo>
                  <a:lnTo>
                    <a:pt x="167" y="798"/>
                  </a:lnTo>
                  <a:lnTo>
                    <a:pt x="266" y="798"/>
                  </a:lnTo>
                  <a:lnTo>
                    <a:pt x="283" y="781"/>
                  </a:lnTo>
                  <a:lnTo>
                    <a:pt x="283" y="748"/>
                  </a:lnTo>
                  <a:lnTo>
                    <a:pt x="283" y="732"/>
                  </a:lnTo>
                  <a:lnTo>
                    <a:pt x="283" y="698"/>
                  </a:lnTo>
                  <a:lnTo>
                    <a:pt x="266" y="682"/>
                  </a:lnTo>
                  <a:lnTo>
                    <a:pt x="216" y="682"/>
                  </a:lnTo>
                  <a:lnTo>
                    <a:pt x="216" y="366"/>
                  </a:lnTo>
                  <a:lnTo>
                    <a:pt x="250" y="366"/>
                  </a:lnTo>
                  <a:lnTo>
                    <a:pt x="283" y="349"/>
                  </a:lnTo>
                  <a:lnTo>
                    <a:pt x="300" y="299"/>
                  </a:lnTo>
                  <a:lnTo>
                    <a:pt x="300" y="283"/>
                  </a:lnTo>
                  <a:lnTo>
                    <a:pt x="283" y="250"/>
                  </a:lnTo>
                  <a:lnTo>
                    <a:pt x="266" y="250"/>
                  </a:lnTo>
                  <a:lnTo>
                    <a:pt x="250" y="233"/>
                  </a:lnTo>
                  <a:lnTo>
                    <a:pt x="216" y="233"/>
                  </a:lnTo>
                  <a:lnTo>
                    <a:pt x="216" y="67"/>
                  </a:lnTo>
                  <a:lnTo>
                    <a:pt x="216" y="50"/>
                  </a:lnTo>
                  <a:lnTo>
                    <a:pt x="200" y="33"/>
                  </a:lnTo>
                  <a:lnTo>
                    <a:pt x="183" y="17"/>
                  </a:lnTo>
                  <a:lnTo>
                    <a:pt x="1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41"/>
            <p:cNvSpPr/>
            <p:nvPr/>
          </p:nvSpPr>
          <p:spPr>
            <a:xfrm>
              <a:off x="6503425" y="2167900"/>
              <a:ext cx="2950" cy="19975"/>
            </a:xfrm>
            <a:custGeom>
              <a:rect b="b" l="l" r="r" t="t"/>
              <a:pathLst>
                <a:path extrusionOk="0" h="799" w="118">
                  <a:moveTo>
                    <a:pt x="67" y="1"/>
                  </a:moveTo>
                  <a:lnTo>
                    <a:pt x="18" y="17"/>
                  </a:lnTo>
                  <a:lnTo>
                    <a:pt x="1" y="51"/>
                  </a:lnTo>
                  <a:lnTo>
                    <a:pt x="1" y="84"/>
                  </a:lnTo>
                  <a:lnTo>
                    <a:pt x="18" y="117"/>
                  </a:lnTo>
                  <a:lnTo>
                    <a:pt x="67" y="134"/>
                  </a:lnTo>
                  <a:lnTo>
                    <a:pt x="101" y="117"/>
                  </a:lnTo>
                  <a:lnTo>
                    <a:pt x="117" y="84"/>
                  </a:lnTo>
                  <a:lnTo>
                    <a:pt x="117" y="51"/>
                  </a:lnTo>
                  <a:lnTo>
                    <a:pt x="101" y="17"/>
                  </a:lnTo>
                  <a:lnTo>
                    <a:pt x="67" y="1"/>
                  </a:lnTo>
                  <a:close/>
                  <a:moveTo>
                    <a:pt x="67" y="217"/>
                  </a:moveTo>
                  <a:lnTo>
                    <a:pt x="18" y="234"/>
                  </a:lnTo>
                  <a:lnTo>
                    <a:pt x="1" y="283"/>
                  </a:lnTo>
                  <a:lnTo>
                    <a:pt x="1" y="732"/>
                  </a:lnTo>
                  <a:lnTo>
                    <a:pt x="18" y="782"/>
                  </a:lnTo>
                  <a:lnTo>
                    <a:pt x="67" y="799"/>
                  </a:lnTo>
                  <a:lnTo>
                    <a:pt x="101" y="782"/>
                  </a:lnTo>
                  <a:lnTo>
                    <a:pt x="117" y="732"/>
                  </a:lnTo>
                  <a:lnTo>
                    <a:pt x="117" y="283"/>
                  </a:lnTo>
                  <a:lnTo>
                    <a:pt x="101" y="250"/>
                  </a:lnTo>
                  <a:lnTo>
                    <a:pt x="67" y="21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41"/>
            <p:cNvSpPr/>
            <p:nvPr/>
          </p:nvSpPr>
          <p:spPr>
            <a:xfrm>
              <a:off x="6509675" y="2167900"/>
              <a:ext cx="7925" cy="19575"/>
            </a:xfrm>
            <a:custGeom>
              <a:rect b="b" l="l" r="r" t="t"/>
              <a:pathLst>
                <a:path extrusionOk="0" h="783" w="317">
                  <a:moveTo>
                    <a:pt x="133" y="1"/>
                  </a:moveTo>
                  <a:lnTo>
                    <a:pt x="117" y="17"/>
                  </a:lnTo>
                  <a:lnTo>
                    <a:pt x="100" y="34"/>
                  </a:lnTo>
                  <a:lnTo>
                    <a:pt x="100" y="51"/>
                  </a:lnTo>
                  <a:lnTo>
                    <a:pt x="100" y="217"/>
                  </a:lnTo>
                  <a:lnTo>
                    <a:pt x="50" y="217"/>
                  </a:lnTo>
                  <a:lnTo>
                    <a:pt x="17" y="234"/>
                  </a:lnTo>
                  <a:lnTo>
                    <a:pt x="0" y="250"/>
                  </a:lnTo>
                  <a:lnTo>
                    <a:pt x="0" y="267"/>
                  </a:lnTo>
                  <a:lnTo>
                    <a:pt x="0" y="300"/>
                  </a:lnTo>
                  <a:lnTo>
                    <a:pt x="0" y="317"/>
                  </a:lnTo>
                  <a:lnTo>
                    <a:pt x="17" y="333"/>
                  </a:lnTo>
                  <a:lnTo>
                    <a:pt x="50" y="350"/>
                  </a:lnTo>
                  <a:lnTo>
                    <a:pt x="100" y="350"/>
                  </a:lnTo>
                  <a:lnTo>
                    <a:pt x="100" y="666"/>
                  </a:lnTo>
                  <a:lnTo>
                    <a:pt x="117" y="716"/>
                  </a:lnTo>
                  <a:lnTo>
                    <a:pt x="133" y="749"/>
                  </a:lnTo>
                  <a:lnTo>
                    <a:pt x="183" y="782"/>
                  </a:lnTo>
                  <a:lnTo>
                    <a:pt x="233" y="782"/>
                  </a:lnTo>
                  <a:lnTo>
                    <a:pt x="266" y="765"/>
                  </a:lnTo>
                  <a:lnTo>
                    <a:pt x="283" y="732"/>
                  </a:lnTo>
                  <a:lnTo>
                    <a:pt x="283" y="716"/>
                  </a:lnTo>
                  <a:lnTo>
                    <a:pt x="266" y="682"/>
                  </a:lnTo>
                  <a:lnTo>
                    <a:pt x="250" y="666"/>
                  </a:lnTo>
                  <a:lnTo>
                    <a:pt x="233" y="666"/>
                  </a:lnTo>
                  <a:lnTo>
                    <a:pt x="233" y="350"/>
                  </a:lnTo>
                  <a:lnTo>
                    <a:pt x="250" y="350"/>
                  </a:lnTo>
                  <a:lnTo>
                    <a:pt x="299" y="333"/>
                  </a:lnTo>
                  <a:lnTo>
                    <a:pt x="316" y="283"/>
                  </a:lnTo>
                  <a:lnTo>
                    <a:pt x="316" y="267"/>
                  </a:lnTo>
                  <a:lnTo>
                    <a:pt x="299" y="234"/>
                  </a:lnTo>
                  <a:lnTo>
                    <a:pt x="283" y="234"/>
                  </a:lnTo>
                  <a:lnTo>
                    <a:pt x="250" y="217"/>
                  </a:lnTo>
                  <a:lnTo>
                    <a:pt x="233" y="217"/>
                  </a:lnTo>
                  <a:lnTo>
                    <a:pt x="233" y="51"/>
                  </a:lnTo>
                  <a:lnTo>
                    <a:pt x="216" y="17"/>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41"/>
            <p:cNvSpPr/>
            <p:nvPr/>
          </p:nvSpPr>
          <p:spPr>
            <a:xfrm>
              <a:off x="6522550" y="2167900"/>
              <a:ext cx="3350" cy="19575"/>
            </a:xfrm>
            <a:custGeom>
              <a:rect b="b" l="l" r="r" t="t"/>
              <a:pathLst>
                <a:path extrusionOk="0" h="783" w="134">
                  <a:moveTo>
                    <a:pt x="67" y="1"/>
                  </a:moveTo>
                  <a:lnTo>
                    <a:pt x="17" y="17"/>
                  </a:lnTo>
                  <a:lnTo>
                    <a:pt x="1" y="67"/>
                  </a:lnTo>
                  <a:lnTo>
                    <a:pt x="1" y="516"/>
                  </a:lnTo>
                  <a:lnTo>
                    <a:pt x="17" y="566"/>
                  </a:lnTo>
                  <a:lnTo>
                    <a:pt x="67" y="583"/>
                  </a:lnTo>
                  <a:lnTo>
                    <a:pt x="117" y="566"/>
                  </a:lnTo>
                  <a:lnTo>
                    <a:pt x="134" y="516"/>
                  </a:lnTo>
                  <a:lnTo>
                    <a:pt x="134" y="67"/>
                  </a:lnTo>
                  <a:lnTo>
                    <a:pt x="100" y="17"/>
                  </a:lnTo>
                  <a:lnTo>
                    <a:pt x="67" y="1"/>
                  </a:lnTo>
                  <a:close/>
                  <a:moveTo>
                    <a:pt x="67" y="649"/>
                  </a:moveTo>
                  <a:lnTo>
                    <a:pt x="17" y="666"/>
                  </a:lnTo>
                  <a:lnTo>
                    <a:pt x="1" y="699"/>
                  </a:lnTo>
                  <a:lnTo>
                    <a:pt x="1" y="732"/>
                  </a:lnTo>
                  <a:lnTo>
                    <a:pt x="17" y="765"/>
                  </a:lnTo>
                  <a:lnTo>
                    <a:pt x="67" y="782"/>
                  </a:lnTo>
                  <a:lnTo>
                    <a:pt x="117" y="765"/>
                  </a:lnTo>
                  <a:lnTo>
                    <a:pt x="134" y="732"/>
                  </a:lnTo>
                  <a:lnTo>
                    <a:pt x="134" y="699"/>
                  </a:lnTo>
                  <a:lnTo>
                    <a:pt x="100" y="666"/>
                  </a:lnTo>
                  <a:lnTo>
                    <a:pt x="67" y="6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41"/>
            <p:cNvSpPr/>
            <p:nvPr/>
          </p:nvSpPr>
          <p:spPr>
            <a:xfrm>
              <a:off x="6162700" y="2832325"/>
              <a:ext cx="412650" cy="201575"/>
            </a:xfrm>
            <a:custGeom>
              <a:rect b="b" l="l" r="r" t="t"/>
              <a:pathLst>
                <a:path extrusionOk="0" h="8063" w="16506">
                  <a:moveTo>
                    <a:pt x="1" y="1"/>
                  </a:moveTo>
                  <a:lnTo>
                    <a:pt x="1" y="8062"/>
                  </a:lnTo>
                  <a:lnTo>
                    <a:pt x="16505" y="8062"/>
                  </a:lnTo>
                  <a:lnTo>
                    <a:pt x="165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41"/>
            <p:cNvSpPr/>
            <p:nvPr/>
          </p:nvSpPr>
          <p:spPr>
            <a:xfrm>
              <a:off x="6575325" y="2959075"/>
              <a:ext cx="43650" cy="59450"/>
            </a:xfrm>
            <a:custGeom>
              <a:rect b="b" l="l" r="r" t="t"/>
              <a:pathLst>
                <a:path extrusionOk="0" h="2378" w="1746">
                  <a:moveTo>
                    <a:pt x="0" y="0"/>
                  </a:moveTo>
                  <a:lnTo>
                    <a:pt x="0" y="2377"/>
                  </a:lnTo>
                  <a:lnTo>
                    <a:pt x="1746" y="119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41"/>
            <p:cNvSpPr/>
            <p:nvPr/>
          </p:nvSpPr>
          <p:spPr>
            <a:xfrm>
              <a:off x="6195525" y="2860175"/>
              <a:ext cx="18325" cy="24125"/>
            </a:xfrm>
            <a:custGeom>
              <a:rect b="b" l="l" r="r" t="t"/>
              <a:pathLst>
                <a:path extrusionOk="0" h="965" w="733">
                  <a:moveTo>
                    <a:pt x="84" y="1"/>
                  </a:moveTo>
                  <a:lnTo>
                    <a:pt x="51" y="17"/>
                  </a:lnTo>
                  <a:lnTo>
                    <a:pt x="34" y="17"/>
                  </a:lnTo>
                  <a:lnTo>
                    <a:pt x="1" y="50"/>
                  </a:lnTo>
                  <a:lnTo>
                    <a:pt x="1" y="67"/>
                  </a:lnTo>
                  <a:lnTo>
                    <a:pt x="1" y="100"/>
                  </a:lnTo>
                  <a:lnTo>
                    <a:pt x="17" y="134"/>
                  </a:lnTo>
                  <a:lnTo>
                    <a:pt x="300" y="516"/>
                  </a:lnTo>
                  <a:lnTo>
                    <a:pt x="300" y="881"/>
                  </a:lnTo>
                  <a:lnTo>
                    <a:pt x="300" y="915"/>
                  </a:lnTo>
                  <a:lnTo>
                    <a:pt x="317" y="931"/>
                  </a:lnTo>
                  <a:lnTo>
                    <a:pt x="350" y="948"/>
                  </a:lnTo>
                  <a:lnTo>
                    <a:pt x="366" y="965"/>
                  </a:lnTo>
                  <a:lnTo>
                    <a:pt x="400" y="948"/>
                  </a:lnTo>
                  <a:lnTo>
                    <a:pt x="433" y="931"/>
                  </a:lnTo>
                  <a:lnTo>
                    <a:pt x="450" y="915"/>
                  </a:lnTo>
                  <a:lnTo>
                    <a:pt x="450" y="881"/>
                  </a:lnTo>
                  <a:lnTo>
                    <a:pt x="450" y="516"/>
                  </a:lnTo>
                  <a:lnTo>
                    <a:pt x="732" y="134"/>
                  </a:lnTo>
                  <a:lnTo>
                    <a:pt x="732" y="117"/>
                  </a:lnTo>
                  <a:lnTo>
                    <a:pt x="732" y="100"/>
                  </a:lnTo>
                  <a:lnTo>
                    <a:pt x="732" y="67"/>
                  </a:lnTo>
                  <a:lnTo>
                    <a:pt x="715" y="34"/>
                  </a:lnTo>
                  <a:lnTo>
                    <a:pt x="699" y="17"/>
                  </a:lnTo>
                  <a:lnTo>
                    <a:pt x="666" y="17"/>
                  </a:lnTo>
                  <a:lnTo>
                    <a:pt x="632" y="1"/>
                  </a:lnTo>
                  <a:lnTo>
                    <a:pt x="616" y="17"/>
                  </a:lnTo>
                  <a:lnTo>
                    <a:pt x="582" y="34"/>
                  </a:lnTo>
                  <a:lnTo>
                    <a:pt x="366" y="366"/>
                  </a:lnTo>
                  <a:lnTo>
                    <a:pt x="134" y="34"/>
                  </a:lnTo>
                  <a:lnTo>
                    <a:pt x="100" y="17"/>
                  </a:lnTo>
                  <a:lnTo>
                    <a:pt x="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41"/>
            <p:cNvSpPr/>
            <p:nvPr/>
          </p:nvSpPr>
          <p:spPr>
            <a:xfrm>
              <a:off x="6212975" y="2867250"/>
              <a:ext cx="15825" cy="16625"/>
            </a:xfrm>
            <a:custGeom>
              <a:rect b="b" l="l" r="r" t="t"/>
              <a:pathLst>
                <a:path extrusionOk="0" h="665" w="633">
                  <a:moveTo>
                    <a:pt x="317" y="150"/>
                  </a:moveTo>
                  <a:lnTo>
                    <a:pt x="383" y="166"/>
                  </a:lnTo>
                  <a:lnTo>
                    <a:pt x="450" y="200"/>
                  </a:lnTo>
                  <a:lnTo>
                    <a:pt x="483" y="266"/>
                  </a:lnTo>
                  <a:lnTo>
                    <a:pt x="499" y="333"/>
                  </a:lnTo>
                  <a:lnTo>
                    <a:pt x="483" y="416"/>
                  </a:lnTo>
                  <a:lnTo>
                    <a:pt x="450" y="482"/>
                  </a:lnTo>
                  <a:lnTo>
                    <a:pt x="383" y="515"/>
                  </a:lnTo>
                  <a:lnTo>
                    <a:pt x="317" y="532"/>
                  </a:lnTo>
                  <a:lnTo>
                    <a:pt x="250" y="515"/>
                  </a:lnTo>
                  <a:lnTo>
                    <a:pt x="184" y="482"/>
                  </a:lnTo>
                  <a:lnTo>
                    <a:pt x="150" y="416"/>
                  </a:lnTo>
                  <a:lnTo>
                    <a:pt x="134" y="333"/>
                  </a:lnTo>
                  <a:lnTo>
                    <a:pt x="150" y="266"/>
                  </a:lnTo>
                  <a:lnTo>
                    <a:pt x="184" y="200"/>
                  </a:lnTo>
                  <a:lnTo>
                    <a:pt x="250" y="166"/>
                  </a:lnTo>
                  <a:lnTo>
                    <a:pt x="317" y="150"/>
                  </a:lnTo>
                  <a:close/>
                  <a:moveTo>
                    <a:pt x="250" y="0"/>
                  </a:moveTo>
                  <a:lnTo>
                    <a:pt x="184" y="33"/>
                  </a:lnTo>
                  <a:lnTo>
                    <a:pt x="134" y="67"/>
                  </a:lnTo>
                  <a:lnTo>
                    <a:pt x="84" y="100"/>
                  </a:lnTo>
                  <a:lnTo>
                    <a:pt x="51" y="150"/>
                  </a:lnTo>
                  <a:lnTo>
                    <a:pt x="17" y="216"/>
                  </a:lnTo>
                  <a:lnTo>
                    <a:pt x="1" y="283"/>
                  </a:lnTo>
                  <a:lnTo>
                    <a:pt x="1" y="333"/>
                  </a:lnTo>
                  <a:lnTo>
                    <a:pt x="1" y="399"/>
                  </a:lnTo>
                  <a:lnTo>
                    <a:pt x="17" y="465"/>
                  </a:lnTo>
                  <a:lnTo>
                    <a:pt x="51" y="515"/>
                  </a:lnTo>
                  <a:lnTo>
                    <a:pt x="84" y="565"/>
                  </a:lnTo>
                  <a:lnTo>
                    <a:pt x="134" y="615"/>
                  </a:lnTo>
                  <a:lnTo>
                    <a:pt x="184" y="648"/>
                  </a:lnTo>
                  <a:lnTo>
                    <a:pt x="250" y="665"/>
                  </a:lnTo>
                  <a:lnTo>
                    <a:pt x="383" y="665"/>
                  </a:lnTo>
                  <a:lnTo>
                    <a:pt x="433" y="648"/>
                  </a:lnTo>
                  <a:lnTo>
                    <a:pt x="499" y="615"/>
                  </a:lnTo>
                  <a:lnTo>
                    <a:pt x="533" y="565"/>
                  </a:lnTo>
                  <a:lnTo>
                    <a:pt x="583" y="515"/>
                  </a:lnTo>
                  <a:lnTo>
                    <a:pt x="616" y="465"/>
                  </a:lnTo>
                  <a:lnTo>
                    <a:pt x="632" y="399"/>
                  </a:lnTo>
                  <a:lnTo>
                    <a:pt x="632" y="333"/>
                  </a:lnTo>
                  <a:lnTo>
                    <a:pt x="632" y="283"/>
                  </a:lnTo>
                  <a:lnTo>
                    <a:pt x="616" y="216"/>
                  </a:lnTo>
                  <a:lnTo>
                    <a:pt x="583" y="150"/>
                  </a:lnTo>
                  <a:lnTo>
                    <a:pt x="533" y="100"/>
                  </a:lnTo>
                  <a:lnTo>
                    <a:pt x="499" y="50"/>
                  </a:lnTo>
                  <a:lnTo>
                    <a:pt x="433" y="33"/>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41"/>
            <p:cNvSpPr/>
            <p:nvPr/>
          </p:nvSpPr>
          <p:spPr>
            <a:xfrm>
              <a:off x="6234175" y="2866825"/>
              <a:ext cx="14150" cy="17050"/>
            </a:xfrm>
            <a:custGeom>
              <a:rect b="b" l="l" r="r" t="t"/>
              <a:pathLst>
                <a:path extrusionOk="0" h="682" w="566">
                  <a:moveTo>
                    <a:pt x="67" y="0"/>
                  </a:moveTo>
                  <a:lnTo>
                    <a:pt x="50" y="17"/>
                  </a:lnTo>
                  <a:lnTo>
                    <a:pt x="17" y="17"/>
                  </a:lnTo>
                  <a:lnTo>
                    <a:pt x="1" y="50"/>
                  </a:lnTo>
                  <a:lnTo>
                    <a:pt x="1" y="84"/>
                  </a:lnTo>
                  <a:lnTo>
                    <a:pt x="1" y="399"/>
                  </a:lnTo>
                  <a:lnTo>
                    <a:pt x="1" y="449"/>
                  </a:lnTo>
                  <a:lnTo>
                    <a:pt x="17" y="516"/>
                  </a:lnTo>
                  <a:lnTo>
                    <a:pt x="50" y="566"/>
                  </a:lnTo>
                  <a:lnTo>
                    <a:pt x="84" y="599"/>
                  </a:lnTo>
                  <a:lnTo>
                    <a:pt x="117" y="632"/>
                  </a:lnTo>
                  <a:lnTo>
                    <a:pt x="167" y="665"/>
                  </a:lnTo>
                  <a:lnTo>
                    <a:pt x="217" y="682"/>
                  </a:lnTo>
                  <a:lnTo>
                    <a:pt x="350" y="682"/>
                  </a:lnTo>
                  <a:lnTo>
                    <a:pt x="399" y="665"/>
                  </a:lnTo>
                  <a:lnTo>
                    <a:pt x="449" y="632"/>
                  </a:lnTo>
                  <a:lnTo>
                    <a:pt x="483" y="599"/>
                  </a:lnTo>
                  <a:lnTo>
                    <a:pt x="516" y="549"/>
                  </a:lnTo>
                  <a:lnTo>
                    <a:pt x="549" y="499"/>
                  </a:lnTo>
                  <a:lnTo>
                    <a:pt x="566" y="449"/>
                  </a:lnTo>
                  <a:lnTo>
                    <a:pt x="566" y="399"/>
                  </a:lnTo>
                  <a:lnTo>
                    <a:pt x="566" y="84"/>
                  </a:lnTo>
                  <a:lnTo>
                    <a:pt x="566" y="50"/>
                  </a:lnTo>
                  <a:lnTo>
                    <a:pt x="549" y="34"/>
                  </a:lnTo>
                  <a:lnTo>
                    <a:pt x="516" y="17"/>
                  </a:lnTo>
                  <a:lnTo>
                    <a:pt x="499" y="0"/>
                  </a:lnTo>
                  <a:lnTo>
                    <a:pt x="466" y="17"/>
                  </a:lnTo>
                  <a:lnTo>
                    <a:pt x="449" y="34"/>
                  </a:lnTo>
                  <a:lnTo>
                    <a:pt x="433" y="50"/>
                  </a:lnTo>
                  <a:lnTo>
                    <a:pt x="416" y="84"/>
                  </a:lnTo>
                  <a:lnTo>
                    <a:pt x="416" y="399"/>
                  </a:lnTo>
                  <a:lnTo>
                    <a:pt x="416" y="449"/>
                  </a:lnTo>
                  <a:lnTo>
                    <a:pt x="383" y="499"/>
                  </a:lnTo>
                  <a:lnTo>
                    <a:pt x="333" y="516"/>
                  </a:lnTo>
                  <a:lnTo>
                    <a:pt x="283" y="532"/>
                  </a:lnTo>
                  <a:lnTo>
                    <a:pt x="233" y="516"/>
                  </a:lnTo>
                  <a:lnTo>
                    <a:pt x="183" y="499"/>
                  </a:lnTo>
                  <a:lnTo>
                    <a:pt x="150" y="449"/>
                  </a:lnTo>
                  <a:lnTo>
                    <a:pt x="133" y="399"/>
                  </a:lnTo>
                  <a:lnTo>
                    <a:pt x="133" y="84"/>
                  </a:lnTo>
                  <a:lnTo>
                    <a:pt x="133" y="67"/>
                  </a:lnTo>
                  <a:lnTo>
                    <a:pt x="133" y="50"/>
                  </a:lnTo>
                  <a:lnTo>
                    <a:pt x="117" y="17"/>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41"/>
            <p:cNvSpPr/>
            <p:nvPr/>
          </p:nvSpPr>
          <p:spPr>
            <a:xfrm>
              <a:off x="6254125" y="2860175"/>
              <a:ext cx="5850" cy="9575"/>
            </a:xfrm>
            <a:custGeom>
              <a:rect b="b" l="l" r="r" t="t"/>
              <a:pathLst>
                <a:path extrusionOk="0" h="383" w="234">
                  <a:moveTo>
                    <a:pt x="83" y="1"/>
                  </a:moveTo>
                  <a:lnTo>
                    <a:pt x="67" y="34"/>
                  </a:lnTo>
                  <a:lnTo>
                    <a:pt x="50" y="50"/>
                  </a:lnTo>
                  <a:lnTo>
                    <a:pt x="34" y="100"/>
                  </a:lnTo>
                  <a:lnTo>
                    <a:pt x="50" y="117"/>
                  </a:lnTo>
                  <a:lnTo>
                    <a:pt x="67" y="150"/>
                  </a:lnTo>
                  <a:lnTo>
                    <a:pt x="83" y="167"/>
                  </a:lnTo>
                  <a:lnTo>
                    <a:pt x="117" y="183"/>
                  </a:lnTo>
                  <a:lnTo>
                    <a:pt x="117" y="233"/>
                  </a:lnTo>
                  <a:lnTo>
                    <a:pt x="100" y="266"/>
                  </a:lnTo>
                  <a:lnTo>
                    <a:pt x="67" y="283"/>
                  </a:lnTo>
                  <a:lnTo>
                    <a:pt x="17" y="300"/>
                  </a:lnTo>
                  <a:lnTo>
                    <a:pt x="0" y="316"/>
                  </a:lnTo>
                  <a:lnTo>
                    <a:pt x="0" y="350"/>
                  </a:lnTo>
                  <a:lnTo>
                    <a:pt x="0" y="383"/>
                  </a:lnTo>
                  <a:lnTo>
                    <a:pt x="34" y="383"/>
                  </a:lnTo>
                  <a:lnTo>
                    <a:pt x="100" y="366"/>
                  </a:lnTo>
                  <a:lnTo>
                    <a:pt x="167" y="333"/>
                  </a:lnTo>
                  <a:lnTo>
                    <a:pt x="200" y="283"/>
                  </a:lnTo>
                  <a:lnTo>
                    <a:pt x="216" y="233"/>
                  </a:lnTo>
                  <a:lnTo>
                    <a:pt x="233" y="183"/>
                  </a:lnTo>
                  <a:lnTo>
                    <a:pt x="233" y="134"/>
                  </a:lnTo>
                  <a:lnTo>
                    <a:pt x="233" y="117"/>
                  </a:lnTo>
                  <a:lnTo>
                    <a:pt x="216" y="67"/>
                  </a:lnTo>
                  <a:lnTo>
                    <a:pt x="200" y="34"/>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41"/>
            <p:cNvSpPr/>
            <p:nvPr/>
          </p:nvSpPr>
          <p:spPr>
            <a:xfrm>
              <a:off x="6262850" y="2866825"/>
              <a:ext cx="10400" cy="17475"/>
            </a:xfrm>
            <a:custGeom>
              <a:rect b="b" l="l" r="r" t="t"/>
              <a:pathLst>
                <a:path extrusionOk="0" h="699" w="416">
                  <a:moveTo>
                    <a:pt x="83" y="0"/>
                  </a:moveTo>
                  <a:lnTo>
                    <a:pt x="50" y="17"/>
                  </a:lnTo>
                  <a:lnTo>
                    <a:pt x="34" y="34"/>
                  </a:lnTo>
                  <a:lnTo>
                    <a:pt x="17" y="50"/>
                  </a:lnTo>
                  <a:lnTo>
                    <a:pt x="0" y="84"/>
                  </a:lnTo>
                  <a:lnTo>
                    <a:pt x="0" y="615"/>
                  </a:lnTo>
                  <a:lnTo>
                    <a:pt x="17" y="649"/>
                  </a:lnTo>
                  <a:lnTo>
                    <a:pt x="34" y="665"/>
                  </a:lnTo>
                  <a:lnTo>
                    <a:pt x="50" y="682"/>
                  </a:lnTo>
                  <a:lnTo>
                    <a:pt x="83" y="699"/>
                  </a:lnTo>
                  <a:lnTo>
                    <a:pt x="100" y="682"/>
                  </a:lnTo>
                  <a:lnTo>
                    <a:pt x="133" y="665"/>
                  </a:lnTo>
                  <a:lnTo>
                    <a:pt x="150" y="649"/>
                  </a:lnTo>
                  <a:lnTo>
                    <a:pt x="150" y="615"/>
                  </a:lnTo>
                  <a:lnTo>
                    <a:pt x="150" y="350"/>
                  </a:lnTo>
                  <a:lnTo>
                    <a:pt x="200" y="233"/>
                  </a:lnTo>
                  <a:lnTo>
                    <a:pt x="233" y="200"/>
                  </a:lnTo>
                  <a:lnTo>
                    <a:pt x="266" y="167"/>
                  </a:lnTo>
                  <a:lnTo>
                    <a:pt x="316" y="150"/>
                  </a:lnTo>
                  <a:lnTo>
                    <a:pt x="383" y="150"/>
                  </a:lnTo>
                  <a:lnTo>
                    <a:pt x="399" y="133"/>
                  </a:lnTo>
                  <a:lnTo>
                    <a:pt x="416" y="100"/>
                  </a:lnTo>
                  <a:lnTo>
                    <a:pt x="416" y="84"/>
                  </a:lnTo>
                  <a:lnTo>
                    <a:pt x="416" y="67"/>
                  </a:lnTo>
                  <a:lnTo>
                    <a:pt x="416" y="34"/>
                  </a:lnTo>
                  <a:lnTo>
                    <a:pt x="399" y="17"/>
                  </a:lnTo>
                  <a:lnTo>
                    <a:pt x="383" y="0"/>
                  </a:lnTo>
                  <a:lnTo>
                    <a:pt x="349" y="0"/>
                  </a:lnTo>
                  <a:lnTo>
                    <a:pt x="266" y="17"/>
                  </a:lnTo>
                  <a:lnTo>
                    <a:pt x="183" y="50"/>
                  </a:lnTo>
                  <a:lnTo>
                    <a:pt x="150" y="84"/>
                  </a:lnTo>
                  <a:lnTo>
                    <a:pt x="150" y="50"/>
                  </a:lnTo>
                  <a:lnTo>
                    <a:pt x="133" y="34"/>
                  </a:lnTo>
                  <a:lnTo>
                    <a:pt x="100" y="17"/>
                  </a:lnTo>
                  <a:lnTo>
                    <a:pt x="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41"/>
            <p:cNvSpPr/>
            <p:nvPr/>
          </p:nvSpPr>
          <p:spPr>
            <a:xfrm>
              <a:off x="6275325" y="2866825"/>
              <a:ext cx="16225" cy="17050"/>
            </a:xfrm>
            <a:custGeom>
              <a:rect b="b" l="l" r="r" t="t"/>
              <a:pathLst>
                <a:path extrusionOk="0" h="682" w="649">
                  <a:moveTo>
                    <a:pt x="332" y="133"/>
                  </a:moveTo>
                  <a:lnTo>
                    <a:pt x="399" y="150"/>
                  </a:lnTo>
                  <a:lnTo>
                    <a:pt x="449" y="183"/>
                  </a:lnTo>
                  <a:lnTo>
                    <a:pt x="499" y="217"/>
                  </a:lnTo>
                  <a:lnTo>
                    <a:pt x="532" y="283"/>
                  </a:lnTo>
                  <a:lnTo>
                    <a:pt x="133" y="283"/>
                  </a:lnTo>
                  <a:lnTo>
                    <a:pt x="166" y="217"/>
                  </a:lnTo>
                  <a:lnTo>
                    <a:pt x="199" y="167"/>
                  </a:lnTo>
                  <a:lnTo>
                    <a:pt x="266" y="150"/>
                  </a:lnTo>
                  <a:lnTo>
                    <a:pt x="332" y="133"/>
                  </a:lnTo>
                  <a:close/>
                  <a:moveTo>
                    <a:pt x="332" y="0"/>
                  </a:moveTo>
                  <a:lnTo>
                    <a:pt x="266" y="17"/>
                  </a:lnTo>
                  <a:lnTo>
                    <a:pt x="199" y="34"/>
                  </a:lnTo>
                  <a:lnTo>
                    <a:pt x="133" y="67"/>
                  </a:lnTo>
                  <a:lnTo>
                    <a:pt x="83" y="100"/>
                  </a:lnTo>
                  <a:lnTo>
                    <a:pt x="50" y="150"/>
                  </a:lnTo>
                  <a:lnTo>
                    <a:pt x="17" y="217"/>
                  </a:lnTo>
                  <a:lnTo>
                    <a:pt x="0" y="283"/>
                  </a:lnTo>
                  <a:lnTo>
                    <a:pt x="0" y="350"/>
                  </a:lnTo>
                  <a:lnTo>
                    <a:pt x="0" y="399"/>
                  </a:lnTo>
                  <a:lnTo>
                    <a:pt x="17" y="466"/>
                  </a:lnTo>
                  <a:lnTo>
                    <a:pt x="50" y="516"/>
                  </a:lnTo>
                  <a:lnTo>
                    <a:pt x="83" y="566"/>
                  </a:lnTo>
                  <a:lnTo>
                    <a:pt x="150" y="615"/>
                  </a:lnTo>
                  <a:lnTo>
                    <a:pt x="199" y="649"/>
                  </a:lnTo>
                  <a:lnTo>
                    <a:pt x="266" y="665"/>
                  </a:lnTo>
                  <a:lnTo>
                    <a:pt x="332" y="682"/>
                  </a:lnTo>
                  <a:lnTo>
                    <a:pt x="399" y="682"/>
                  </a:lnTo>
                  <a:lnTo>
                    <a:pt x="465" y="665"/>
                  </a:lnTo>
                  <a:lnTo>
                    <a:pt x="515" y="632"/>
                  </a:lnTo>
                  <a:lnTo>
                    <a:pt x="582" y="582"/>
                  </a:lnTo>
                  <a:lnTo>
                    <a:pt x="598" y="549"/>
                  </a:lnTo>
                  <a:lnTo>
                    <a:pt x="582" y="499"/>
                  </a:lnTo>
                  <a:lnTo>
                    <a:pt x="549" y="482"/>
                  </a:lnTo>
                  <a:lnTo>
                    <a:pt x="499" y="482"/>
                  </a:lnTo>
                  <a:lnTo>
                    <a:pt x="465" y="499"/>
                  </a:lnTo>
                  <a:lnTo>
                    <a:pt x="399" y="532"/>
                  </a:lnTo>
                  <a:lnTo>
                    <a:pt x="332" y="532"/>
                  </a:lnTo>
                  <a:lnTo>
                    <a:pt x="266" y="516"/>
                  </a:lnTo>
                  <a:lnTo>
                    <a:pt x="199" y="482"/>
                  </a:lnTo>
                  <a:lnTo>
                    <a:pt x="166" y="433"/>
                  </a:lnTo>
                  <a:lnTo>
                    <a:pt x="150" y="383"/>
                  </a:lnTo>
                  <a:lnTo>
                    <a:pt x="582" y="383"/>
                  </a:lnTo>
                  <a:lnTo>
                    <a:pt x="632" y="366"/>
                  </a:lnTo>
                  <a:lnTo>
                    <a:pt x="648" y="333"/>
                  </a:lnTo>
                  <a:lnTo>
                    <a:pt x="648" y="316"/>
                  </a:lnTo>
                  <a:lnTo>
                    <a:pt x="648" y="250"/>
                  </a:lnTo>
                  <a:lnTo>
                    <a:pt x="632" y="200"/>
                  </a:lnTo>
                  <a:lnTo>
                    <a:pt x="598" y="133"/>
                  </a:lnTo>
                  <a:lnTo>
                    <a:pt x="549" y="100"/>
                  </a:lnTo>
                  <a:lnTo>
                    <a:pt x="499" y="50"/>
                  </a:lnTo>
                  <a:lnTo>
                    <a:pt x="449" y="34"/>
                  </a:lnTo>
                  <a:lnTo>
                    <a:pt x="399" y="17"/>
                  </a:lnTo>
                  <a:lnTo>
                    <a:pt x="3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41"/>
            <p:cNvSpPr/>
            <p:nvPr/>
          </p:nvSpPr>
          <p:spPr>
            <a:xfrm>
              <a:off x="6306900" y="2866825"/>
              <a:ext cx="10825" cy="17050"/>
            </a:xfrm>
            <a:custGeom>
              <a:rect b="b" l="l" r="r" t="t"/>
              <a:pathLst>
                <a:path extrusionOk="0" h="682" w="433">
                  <a:moveTo>
                    <a:pt x="349" y="0"/>
                  </a:moveTo>
                  <a:lnTo>
                    <a:pt x="266" y="17"/>
                  </a:lnTo>
                  <a:lnTo>
                    <a:pt x="183" y="50"/>
                  </a:lnTo>
                  <a:lnTo>
                    <a:pt x="150" y="84"/>
                  </a:lnTo>
                  <a:lnTo>
                    <a:pt x="133" y="34"/>
                  </a:lnTo>
                  <a:lnTo>
                    <a:pt x="100" y="17"/>
                  </a:lnTo>
                  <a:lnTo>
                    <a:pt x="67" y="17"/>
                  </a:lnTo>
                  <a:lnTo>
                    <a:pt x="33" y="34"/>
                  </a:lnTo>
                  <a:lnTo>
                    <a:pt x="17" y="50"/>
                  </a:lnTo>
                  <a:lnTo>
                    <a:pt x="0" y="84"/>
                  </a:lnTo>
                  <a:lnTo>
                    <a:pt x="0" y="615"/>
                  </a:lnTo>
                  <a:lnTo>
                    <a:pt x="33" y="665"/>
                  </a:lnTo>
                  <a:lnTo>
                    <a:pt x="67" y="682"/>
                  </a:lnTo>
                  <a:lnTo>
                    <a:pt x="100" y="682"/>
                  </a:lnTo>
                  <a:lnTo>
                    <a:pt x="117" y="665"/>
                  </a:lnTo>
                  <a:lnTo>
                    <a:pt x="150" y="649"/>
                  </a:lnTo>
                  <a:lnTo>
                    <a:pt x="150" y="615"/>
                  </a:lnTo>
                  <a:lnTo>
                    <a:pt x="150" y="350"/>
                  </a:lnTo>
                  <a:lnTo>
                    <a:pt x="183" y="300"/>
                  </a:lnTo>
                  <a:lnTo>
                    <a:pt x="216" y="233"/>
                  </a:lnTo>
                  <a:lnTo>
                    <a:pt x="266" y="167"/>
                  </a:lnTo>
                  <a:lnTo>
                    <a:pt x="316" y="150"/>
                  </a:lnTo>
                  <a:lnTo>
                    <a:pt x="383" y="150"/>
                  </a:lnTo>
                  <a:lnTo>
                    <a:pt x="399" y="133"/>
                  </a:lnTo>
                  <a:lnTo>
                    <a:pt x="416" y="100"/>
                  </a:lnTo>
                  <a:lnTo>
                    <a:pt x="432" y="84"/>
                  </a:lnTo>
                  <a:lnTo>
                    <a:pt x="432" y="67"/>
                  </a:lnTo>
                  <a:lnTo>
                    <a:pt x="416" y="34"/>
                  </a:lnTo>
                  <a:lnTo>
                    <a:pt x="399"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41"/>
            <p:cNvSpPr/>
            <p:nvPr/>
          </p:nvSpPr>
          <p:spPr>
            <a:xfrm>
              <a:off x="6318950" y="2866825"/>
              <a:ext cx="16650" cy="17050"/>
            </a:xfrm>
            <a:custGeom>
              <a:rect b="b" l="l" r="r" t="t"/>
              <a:pathLst>
                <a:path extrusionOk="0" h="682" w="666">
                  <a:moveTo>
                    <a:pt x="333" y="133"/>
                  </a:moveTo>
                  <a:lnTo>
                    <a:pt x="399" y="150"/>
                  </a:lnTo>
                  <a:lnTo>
                    <a:pt x="466" y="183"/>
                  </a:lnTo>
                  <a:lnTo>
                    <a:pt x="515" y="217"/>
                  </a:lnTo>
                  <a:lnTo>
                    <a:pt x="532" y="283"/>
                  </a:lnTo>
                  <a:lnTo>
                    <a:pt x="150" y="283"/>
                  </a:lnTo>
                  <a:lnTo>
                    <a:pt x="183" y="217"/>
                  </a:lnTo>
                  <a:lnTo>
                    <a:pt x="216" y="167"/>
                  </a:lnTo>
                  <a:lnTo>
                    <a:pt x="283" y="150"/>
                  </a:lnTo>
                  <a:lnTo>
                    <a:pt x="333" y="133"/>
                  </a:lnTo>
                  <a:close/>
                  <a:moveTo>
                    <a:pt x="333" y="0"/>
                  </a:moveTo>
                  <a:lnTo>
                    <a:pt x="266" y="17"/>
                  </a:lnTo>
                  <a:lnTo>
                    <a:pt x="216" y="34"/>
                  </a:lnTo>
                  <a:lnTo>
                    <a:pt x="150" y="67"/>
                  </a:lnTo>
                  <a:lnTo>
                    <a:pt x="100" y="100"/>
                  </a:lnTo>
                  <a:lnTo>
                    <a:pt x="67" y="150"/>
                  </a:lnTo>
                  <a:lnTo>
                    <a:pt x="33" y="217"/>
                  </a:lnTo>
                  <a:lnTo>
                    <a:pt x="17" y="283"/>
                  </a:lnTo>
                  <a:lnTo>
                    <a:pt x="0" y="350"/>
                  </a:lnTo>
                  <a:lnTo>
                    <a:pt x="17" y="416"/>
                  </a:lnTo>
                  <a:lnTo>
                    <a:pt x="33" y="466"/>
                  </a:lnTo>
                  <a:lnTo>
                    <a:pt x="67" y="532"/>
                  </a:lnTo>
                  <a:lnTo>
                    <a:pt x="100" y="582"/>
                  </a:lnTo>
                  <a:lnTo>
                    <a:pt x="150" y="615"/>
                  </a:lnTo>
                  <a:lnTo>
                    <a:pt x="216" y="649"/>
                  </a:lnTo>
                  <a:lnTo>
                    <a:pt x="266" y="665"/>
                  </a:lnTo>
                  <a:lnTo>
                    <a:pt x="333" y="682"/>
                  </a:lnTo>
                  <a:lnTo>
                    <a:pt x="416" y="682"/>
                  </a:lnTo>
                  <a:lnTo>
                    <a:pt x="466" y="665"/>
                  </a:lnTo>
                  <a:lnTo>
                    <a:pt x="532" y="632"/>
                  </a:lnTo>
                  <a:lnTo>
                    <a:pt x="582" y="582"/>
                  </a:lnTo>
                  <a:lnTo>
                    <a:pt x="599" y="549"/>
                  </a:lnTo>
                  <a:lnTo>
                    <a:pt x="582" y="499"/>
                  </a:lnTo>
                  <a:lnTo>
                    <a:pt x="565" y="482"/>
                  </a:lnTo>
                  <a:lnTo>
                    <a:pt x="499" y="482"/>
                  </a:lnTo>
                  <a:lnTo>
                    <a:pt x="482" y="499"/>
                  </a:lnTo>
                  <a:lnTo>
                    <a:pt x="416" y="532"/>
                  </a:lnTo>
                  <a:lnTo>
                    <a:pt x="333" y="532"/>
                  </a:lnTo>
                  <a:lnTo>
                    <a:pt x="266" y="516"/>
                  </a:lnTo>
                  <a:lnTo>
                    <a:pt x="216" y="482"/>
                  </a:lnTo>
                  <a:lnTo>
                    <a:pt x="183" y="433"/>
                  </a:lnTo>
                  <a:lnTo>
                    <a:pt x="166" y="383"/>
                  </a:lnTo>
                  <a:lnTo>
                    <a:pt x="599" y="383"/>
                  </a:lnTo>
                  <a:lnTo>
                    <a:pt x="648" y="366"/>
                  </a:lnTo>
                  <a:lnTo>
                    <a:pt x="665" y="333"/>
                  </a:lnTo>
                  <a:lnTo>
                    <a:pt x="665" y="316"/>
                  </a:lnTo>
                  <a:lnTo>
                    <a:pt x="665" y="250"/>
                  </a:lnTo>
                  <a:lnTo>
                    <a:pt x="632" y="200"/>
                  </a:lnTo>
                  <a:lnTo>
                    <a:pt x="615" y="133"/>
                  </a:lnTo>
                  <a:lnTo>
                    <a:pt x="565" y="100"/>
                  </a:lnTo>
                  <a:lnTo>
                    <a:pt x="515" y="50"/>
                  </a:lnTo>
                  <a:lnTo>
                    <a:pt x="466"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41"/>
            <p:cNvSpPr/>
            <p:nvPr/>
          </p:nvSpPr>
          <p:spPr>
            <a:xfrm>
              <a:off x="6339300" y="2867250"/>
              <a:ext cx="16225" cy="17050"/>
            </a:xfrm>
            <a:custGeom>
              <a:rect b="b" l="l" r="r" t="t"/>
              <a:pathLst>
                <a:path extrusionOk="0" h="682" w="649">
                  <a:moveTo>
                    <a:pt x="333" y="133"/>
                  </a:moveTo>
                  <a:lnTo>
                    <a:pt x="400" y="150"/>
                  </a:lnTo>
                  <a:lnTo>
                    <a:pt x="449" y="183"/>
                  </a:lnTo>
                  <a:lnTo>
                    <a:pt x="483" y="249"/>
                  </a:lnTo>
                  <a:lnTo>
                    <a:pt x="499" y="333"/>
                  </a:lnTo>
                  <a:lnTo>
                    <a:pt x="483" y="399"/>
                  </a:lnTo>
                  <a:lnTo>
                    <a:pt x="449" y="465"/>
                  </a:lnTo>
                  <a:lnTo>
                    <a:pt x="383" y="515"/>
                  </a:lnTo>
                  <a:lnTo>
                    <a:pt x="250" y="515"/>
                  </a:lnTo>
                  <a:lnTo>
                    <a:pt x="200" y="465"/>
                  </a:lnTo>
                  <a:lnTo>
                    <a:pt x="150" y="399"/>
                  </a:lnTo>
                  <a:lnTo>
                    <a:pt x="150" y="333"/>
                  </a:lnTo>
                  <a:lnTo>
                    <a:pt x="150" y="249"/>
                  </a:lnTo>
                  <a:lnTo>
                    <a:pt x="200" y="183"/>
                  </a:lnTo>
                  <a:lnTo>
                    <a:pt x="200" y="166"/>
                  </a:lnTo>
                  <a:lnTo>
                    <a:pt x="267" y="133"/>
                  </a:lnTo>
                  <a:close/>
                  <a:moveTo>
                    <a:pt x="250" y="0"/>
                  </a:moveTo>
                  <a:lnTo>
                    <a:pt x="200" y="17"/>
                  </a:lnTo>
                  <a:lnTo>
                    <a:pt x="134" y="50"/>
                  </a:lnTo>
                  <a:lnTo>
                    <a:pt x="100" y="100"/>
                  </a:lnTo>
                  <a:lnTo>
                    <a:pt x="51" y="150"/>
                  </a:lnTo>
                  <a:lnTo>
                    <a:pt x="17" y="216"/>
                  </a:lnTo>
                  <a:lnTo>
                    <a:pt x="1" y="266"/>
                  </a:lnTo>
                  <a:lnTo>
                    <a:pt x="1" y="333"/>
                  </a:lnTo>
                  <a:lnTo>
                    <a:pt x="1" y="399"/>
                  </a:lnTo>
                  <a:lnTo>
                    <a:pt x="17" y="465"/>
                  </a:lnTo>
                  <a:lnTo>
                    <a:pt x="51" y="515"/>
                  </a:lnTo>
                  <a:lnTo>
                    <a:pt x="100" y="582"/>
                  </a:lnTo>
                  <a:lnTo>
                    <a:pt x="134" y="615"/>
                  </a:lnTo>
                  <a:lnTo>
                    <a:pt x="200" y="648"/>
                  </a:lnTo>
                  <a:lnTo>
                    <a:pt x="250" y="665"/>
                  </a:lnTo>
                  <a:lnTo>
                    <a:pt x="316" y="682"/>
                  </a:lnTo>
                  <a:lnTo>
                    <a:pt x="416" y="665"/>
                  </a:lnTo>
                  <a:lnTo>
                    <a:pt x="499" y="615"/>
                  </a:lnTo>
                  <a:lnTo>
                    <a:pt x="533" y="665"/>
                  </a:lnTo>
                  <a:lnTo>
                    <a:pt x="566" y="682"/>
                  </a:lnTo>
                  <a:lnTo>
                    <a:pt x="599" y="665"/>
                  </a:lnTo>
                  <a:lnTo>
                    <a:pt x="616" y="648"/>
                  </a:lnTo>
                  <a:lnTo>
                    <a:pt x="632" y="632"/>
                  </a:lnTo>
                  <a:lnTo>
                    <a:pt x="649" y="598"/>
                  </a:lnTo>
                  <a:lnTo>
                    <a:pt x="649" y="333"/>
                  </a:lnTo>
                  <a:lnTo>
                    <a:pt x="649" y="67"/>
                  </a:lnTo>
                  <a:lnTo>
                    <a:pt x="632" y="50"/>
                  </a:lnTo>
                  <a:lnTo>
                    <a:pt x="616" y="17"/>
                  </a:lnTo>
                  <a:lnTo>
                    <a:pt x="599" y="0"/>
                  </a:lnTo>
                  <a:lnTo>
                    <a:pt x="566" y="0"/>
                  </a:lnTo>
                  <a:lnTo>
                    <a:pt x="533" y="17"/>
                  </a:lnTo>
                  <a:lnTo>
                    <a:pt x="499" y="50"/>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41"/>
            <p:cNvSpPr/>
            <p:nvPr/>
          </p:nvSpPr>
          <p:spPr>
            <a:xfrm>
              <a:off x="6360500" y="2860175"/>
              <a:ext cx="16650" cy="24125"/>
            </a:xfrm>
            <a:custGeom>
              <a:rect b="b" l="l" r="r" t="t"/>
              <a:pathLst>
                <a:path extrusionOk="0" h="965" w="666">
                  <a:moveTo>
                    <a:pt x="349" y="416"/>
                  </a:moveTo>
                  <a:lnTo>
                    <a:pt x="416" y="449"/>
                  </a:lnTo>
                  <a:lnTo>
                    <a:pt x="466" y="483"/>
                  </a:lnTo>
                  <a:lnTo>
                    <a:pt x="516" y="549"/>
                  </a:lnTo>
                  <a:lnTo>
                    <a:pt x="516" y="632"/>
                  </a:lnTo>
                  <a:lnTo>
                    <a:pt x="516" y="699"/>
                  </a:lnTo>
                  <a:lnTo>
                    <a:pt x="466" y="765"/>
                  </a:lnTo>
                  <a:lnTo>
                    <a:pt x="416" y="798"/>
                  </a:lnTo>
                  <a:lnTo>
                    <a:pt x="333" y="815"/>
                  </a:lnTo>
                  <a:lnTo>
                    <a:pt x="266" y="798"/>
                  </a:lnTo>
                  <a:lnTo>
                    <a:pt x="216" y="765"/>
                  </a:lnTo>
                  <a:lnTo>
                    <a:pt x="167" y="699"/>
                  </a:lnTo>
                  <a:lnTo>
                    <a:pt x="150" y="632"/>
                  </a:lnTo>
                  <a:lnTo>
                    <a:pt x="167" y="549"/>
                  </a:lnTo>
                  <a:lnTo>
                    <a:pt x="216" y="483"/>
                  </a:lnTo>
                  <a:lnTo>
                    <a:pt x="266" y="449"/>
                  </a:lnTo>
                  <a:lnTo>
                    <a:pt x="333" y="433"/>
                  </a:lnTo>
                  <a:lnTo>
                    <a:pt x="349" y="416"/>
                  </a:lnTo>
                  <a:close/>
                  <a:moveTo>
                    <a:pt x="549" y="1"/>
                  </a:moveTo>
                  <a:lnTo>
                    <a:pt x="532" y="34"/>
                  </a:lnTo>
                  <a:lnTo>
                    <a:pt x="516" y="50"/>
                  </a:lnTo>
                  <a:lnTo>
                    <a:pt x="516" y="84"/>
                  </a:lnTo>
                  <a:lnTo>
                    <a:pt x="516" y="333"/>
                  </a:lnTo>
                  <a:lnTo>
                    <a:pt x="432" y="300"/>
                  </a:lnTo>
                  <a:lnTo>
                    <a:pt x="333" y="283"/>
                  </a:lnTo>
                  <a:lnTo>
                    <a:pt x="266" y="283"/>
                  </a:lnTo>
                  <a:lnTo>
                    <a:pt x="200" y="300"/>
                  </a:lnTo>
                  <a:lnTo>
                    <a:pt x="133" y="333"/>
                  </a:lnTo>
                  <a:lnTo>
                    <a:pt x="83" y="383"/>
                  </a:lnTo>
                  <a:lnTo>
                    <a:pt x="50" y="433"/>
                  </a:lnTo>
                  <a:lnTo>
                    <a:pt x="17" y="483"/>
                  </a:lnTo>
                  <a:lnTo>
                    <a:pt x="0" y="549"/>
                  </a:lnTo>
                  <a:lnTo>
                    <a:pt x="0" y="616"/>
                  </a:lnTo>
                  <a:lnTo>
                    <a:pt x="0" y="699"/>
                  </a:lnTo>
                  <a:lnTo>
                    <a:pt x="17" y="748"/>
                  </a:lnTo>
                  <a:lnTo>
                    <a:pt x="50" y="815"/>
                  </a:lnTo>
                  <a:lnTo>
                    <a:pt x="100" y="865"/>
                  </a:lnTo>
                  <a:lnTo>
                    <a:pt x="150" y="898"/>
                  </a:lnTo>
                  <a:lnTo>
                    <a:pt x="200" y="931"/>
                  </a:lnTo>
                  <a:lnTo>
                    <a:pt x="266" y="948"/>
                  </a:lnTo>
                  <a:lnTo>
                    <a:pt x="333" y="965"/>
                  </a:lnTo>
                  <a:lnTo>
                    <a:pt x="432" y="948"/>
                  </a:lnTo>
                  <a:lnTo>
                    <a:pt x="532" y="898"/>
                  </a:lnTo>
                  <a:lnTo>
                    <a:pt x="532" y="931"/>
                  </a:lnTo>
                  <a:lnTo>
                    <a:pt x="549" y="948"/>
                  </a:lnTo>
                  <a:lnTo>
                    <a:pt x="582" y="965"/>
                  </a:lnTo>
                  <a:lnTo>
                    <a:pt x="632" y="965"/>
                  </a:lnTo>
                  <a:lnTo>
                    <a:pt x="649" y="931"/>
                  </a:lnTo>
                  <a:lnTo>
                    <a:pt x="665" y="915"/>
                  </a:lnTo>
                  <a:lnTo>
                    <a:pt x="665" y="881"/>
                  </a:lnTo>
                  <a:lnTo>
                    <a:pt x="665" y="616"/>
                  </a:lnTo>
                  <a:lnTo>
                    <a:pt x="665" y="84"/>
                  </a:lnTo>
                  <a:lnTo>
                    <a:pt x="665" y="50"/>
                  </a:lnTo>
                  <a:lnTo>
                    <a:pt x="665" y="34"/>
                  </a:lnTo>
                  <a:lnTo>
                    <a:pt x="6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41"/>
            <p:cNvSpPr/>
            <p:nvPr/>
          </p:nvSpPr>
          <p:spPr>
            <a:xfrm>
              <a:off x="6382925" y="2866825"/>
              <a:ext cx="14575" cy="22875"/>
            </a:xfrm>
            <a:custGeom>
              <a:rect b="b" l="l" r="r" t="t"/>
              <a:pathLst>
                <a:path extrusionOk="0" h="915" w="583">
                  <a:moveTo>
                    <a:pt x="67" y="0"/>
                  </a:moveTo>
                  <a:lnTo>
                    <a:pt x="34" y="17"/>
                  </a:lnTo>
                  <a:lnTo>
                    <a:pt x="17" y="34"/>
                  </a:lnTo>
                  <a:lnTo>
                    <a:pt x="1" y="50"/>
                  </a:lnTo>
                  <a:lnTo>
                    <a:pt x="1" y="84"/>
                  </a:lnTo>
                  <a:lnTo>
                    <a:pt x="1" y="399"/>
                  </a:lnTo>
                  <a:lnTo>
                    <a:pt x="1" y="466"/>
                  </a:lnTo>
                  <a:lnTo>
                    <a:pt x="17" y="516"/>
                  </a:lnTo>
                  <a:lnTo>
                    <a:pt x="51" y="566"/>
                  </a:lnTo>
                  <a:lnTo>
                    <a:pt x="84" y="599"/>
                  </a:lnTo>
                  <a:lnTo>
                    <a:pt x="134" y="632"/>
                  </a:lnTo>
                  <a:lnTo>
                    <a:pt x="184" y="665"/>
                  </a:lnTo>
                  <a:lnTo>
                    <a:pt x="234" y="682"/>
                  </a:lnTo>
                  <a:lnTo>
                    <a:pt x="367" y="682"/>
                  </a:lnTo>
                  <a:lnTo>
                    <a:pt x="416" y="649"/>
                  </a:lnTo>
                  <a:lnTo>
                    <a:pt x="416" y="649"/>
                  </a:lnTo>
                  <a:lnTo>
                    <a:pt x="400" y="699"/>
                  </a:lnTo>
                  <a:lnTo>
                    <a:pt x="350" y="732"/>
                  </a:lnTo>
                  <a:lnTo>
                    <a:pt x="300" y="765"/>
                  </a:lnTo>
                  <a:lnTo>
                    <a:pt x="250" y="782"/>
                  </a:lnTo>
                  <a:lnTo>
                    <a:pt x="217" y="765"/>
                  </a:lnTo>
                  <a:lnTo>
                    <a:pt x="167" y="748"/>
                  </a:lnTo>
                  <a:lnTo>
                    <a:pt x="117" y="748"/>
                  </a:lnTo>
                  <a:lnTo>
                    <a:pt x="101" y="765"/>
                  </a:lnTo>
                  <a:lnTo>
                    <a:pt x="84" y="782"/>
                  </a:lnTo>
                  <a:lnTo>
                    <a:pt x="67" y="782"/>
                  </a:lnTo>
                  <a:lnTo>
                    <a:pt x="67" y="815"/>
                  </a:lnTo>
                  <a:lnTo>
                    <a:pt x="67" y="848"/>
                  </a:lnTo>
                  <a:lnTo>
                    <a:pt x="84" y="865"/>
                  </a:lnTo>
                  <a:lnTo>
                    <a:pt x="117" y="881"/>
                  </a:lnTo>
                  <a:lnTo>
                    <a:pt x="184" y="898"/>
                  </a:lnTo>
                  <a:lnTo>
                    <a:pt x="250" y="915"/>
                  </a:lnTo>
                  <a:lnTo>
                    <a:pt x="317" y="915"/>
                  </a:lnTo>
                  <a:lnTo>
                    <a:pt x="383" y="881"/>
                  </a:lnTo>
                  <a:lnTo>
                    <a:pt x="433" y="865"/>
                  </a:lnTo>
                  <a:lnTo>
                    <a:pt x="483" y="815"/>
                  </a:lnTo>
                  <a:lnTo>
                    <a:pt x="516" y="765"/>
                  </a:lnTo>
                  <a:lnTo>
                    <a:pt x="549" y="715"/>
                  </a:lnTo>
                  <a:lnTo>
                    <a:pt x="566" y="649"/>
                  </a:lnTo>
                  <a:lnTo>
                    <a:pt x="583" y="599"/>
                  </a:lnTo>
                  <a:lnTo>
                    <a:pt x="583" y="84"/>
                  </a:lnTo>
                  <a:lnTo>
                    <a:pt x="583" y="67"/>
                  </a:lnTo>
                  <a:lnTo>
                    <a:pt x="566" y="34"/>
                  </a:lnTo>
                  <a:lnTo>
                    <a:pt x="549" y="17"/>
                  </a:lnTo>
                  <a:lnTo>
                    <a:pt x="516" y="0"/>
                  </a:lnTo>
                  <a:lnTo>
                    <a:pt x="483" y="0"/>
                  </a:lnTo>
                  <a:lnTo>
                    <a:pt x="466" y="17"/>
                  </a:lnTo>
                  <a:lnTo>
                    <a:pt x="450" y="34"/>
                  </a:lnTo>
                  <a:lnTo>
                    <a:pt x="433" y="50"/>
                  </a:lnTo>
                  <a:lnTo>
                    <a:pt x="416" y="84"/>
                  </a:lnTo>
                  <a:lnTo>
                    <a:pt x="416" y="399"/>
                  </a:lnTo>
                  <a:lnTo>
                    <a:pt x="416" y="449"/>
                  </a:lnTo>
                  <a:lnTo>
                    <a:pt x="383" y="499"/>
                  </a:lnTo>
                  <a:lnTo>
                    <a:pt x="333" y="516"/>
                  </a:lnTo>
                  <a:lnTo>
                    <a:pt x="283" y="532"/>
                  </a:lnTo>
                  <a:lnTo>
                    <a:pt x="234" y="516"/>
                  </a:lnTo>
                  <a:lnTo>
                    <a:pt x="184" y="499"/>
                  </a:lnTo>
                  <a:lnTo>
                    <a:pt x="150" y="449"/>
                  </a:lnTo>
                  <a:lnTo>
                    <a:pt x="134" y="399"/>
                  </a:lnTo>
                  <a:lnTo>
                    <a:pt x="134" y="84"/>
                  </a:lnTo>
                  <a:lnTo>
                    <a:pt x="134" y="67"/>
                  </a:lnTo>
                  <a:lnTo>
                    <a:pt x="134" y="50"/>
                  </a:lnTo>
                  <a:lnTo>
                    <a:pt x="117" y="17"/>
                  </a:lnTo>
                  <a:lnTo>
                    <a:pt x="1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41"/>
            <p:cNvSpPr/>
            <p:nvPr/>
          </p:nvSpPr>
          <p:spPr>
            <a:xfrm>
              <a:off x="6404550" y="2860175"/>
              <a:ext cx="3750" cy="23700"/>
            </a:xfrm>
            <a:custGeom>
              <a:rect b="b" l="l" r="r" t="t"/>
              <a:pathLst>
                <a:path extrusionOk="0" h="948" w="150">
                  <a:moveTo>
                    <a:pt x="50" y="1"/>
                  </a:moveTo>
                  <a:lnTo>
                    <a:pt x="17" y="17"/>
                  </a:lnTo>
                  <a:lnTo>
                    <a:pt x="0" y="50"/>
                  </a:lnTo>
                  <a:lnTo>
                    <a:pt x="0" y="67"/>
                  </a:lnTo>
                  <a:lnTo>
                    <a:pt x="0" y="616"/>
                  </a:lnTo>
                  <a:lnTo>
                    <a:pt x="0" y="649"/>
                  </a:lnTo>
                  <a:lnTo>
                    <a:pt x="17" y="682"/>
                  </a:lnTo>
                  <a:lnTo>
                    <a:pt x="50" y="699"/>
                  </a:lnTo>
                  <a:lnTo>
                    <a:pt x="100" y="699"/>
                  </a:lnTo>
                  <a:lnTo>
                    <a:pt x="133" y="682"/>
                  </a:lnTo>
                  <a:lnTo>
                    <a:pt x="133" y="649"/>
                  </a:lnTo>
                  <a:lnTo>
                    <a:pt x="150" y="616"/>
                  </a:lnTo>
                  <a:lnTo>
                    <a:pt x="150" y="67"/>
                  </a:lnTo>
                  <a:lnTo>
                    <a:pt x="133" y="50"/>
                  </a:lnTo>
                  <a:lnTo>
                    <a:pt x="133" y="17"/>
                  </a:lnTo>
                  <a:lnTo>
                    <a:pt x="100" y="1"/>
                  </a:lnTo>
                  <a:close/>
                  <a:moveTo>
                    <a:pt x="67" y="765"/>
                  </a:moveTo>
                  <a:lnTo>
                    <a:pt x="50" y="782"/>
                  </a:lnTo>
                  <a:lnTo>
                    <a:pt x="17" y="798"/>
                  </a:lnTo>
                  <a:lnTo>
                    <a:pt x="0" y="815"/>
                  </a:lnTo>
                  <a:lnTo>
                    <a:pt x="0" y="848"/>
                  </a:lnTo>
                  <a:lnTo>
                    <a:pt x="0" y="881"/>
                  </a:lnTo>
                  <a:lnTo>
                    <a:pt x="0" y="898"/>
                  </a:lnTo>
                  <a:lnTo>
                    <a:pt x="17" y="931"/>
                  </a:lnTo>
                  <a:lnTo>
                    <a:pt x="50" y="948"/>
                  </a:lnTo>
                  <a:lnTo>
                    <a:pt x="67" y="948"/>
                  </a:lnTo>
                  <a:lnTo>
                    <a:pt x="117" y="931"/>
                  </a:lnTo>
                  <a:lnTo>
                    <a:pt x="150" y="881"/>
                  </a:lnTo>
                  <a:lnTo>
                    <a:pt x="150" y="848"/>
                  </a:lnTo>
                  <a:lnTo>
                    <a:pt x="133" y="815"/>
                  </a:lnTo>
                  <a:lnTo>
                    <a:pt x="133" y="798"/>
                  </a:lnTo>
                  <a:lnTo>
                    <a:pt x="100" y="782"/>
                  </a:lnTo>
                  <a:lnTo>
                    <a:pt x="67" y="76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41"/>
            <p:cNvSpPr/>
            <p:nvPr/>
          </p:nvSpPr>
          <p:spPr>
            <a:xfrm>
              <a:off x="6193450" y="2908375"/>
              <a:ext cx="282175" cy="7500"/>
            </a:xfrm>
            <a:custGeom>
              <a:rect b="b" l="l" r="r" t="t"/>
              <a:pathLst>
                <a:path extrusionOk="0" h="300" w="11287">
                  <a:moveTo>
                    <a:pt x="1" y="1"/>
                  </a:moveTo>
                  <a:lnTo>
                    <a:pt x="1" y="300"/>
                  </a:lnTo>
                  <a:lnTo>
                    <a:pt x="11286" y="300"/>
                  </a:lnTo>
                  <a:lnTo>
                    <a:pt x="112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41"/>
            <p:cNvSpPr/>
            <p:nvPr/>
          </p:nvSpPr>
          <p:spPr>
            <a:xfrm>
              <a:off x="6193450" y="2925425"/>
              <a:ext cx="250175" cy="7500"/>
            </a:xfrm>
            <a:custGeom>
              <a:rect b="b" l="l" r="r" t="t"/>
              <a:pathLst>
                <a:path extrusionOk="0" h="300" w="10007">
                  <a:moveTo>
                    <a:pt x="1" y="0"/>
                  </a:moveTo>
                  <a:lnTo>
                    <a:pt x="1" y="299"/>
                  </a:lnTo>
                  <a:lnTo>
                    <a:pt x="10007" y="299"/>
                  </a:lnTo>
                  <a:lnTo>
                    <a:pt x="100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41"/>
            <p:cNvSpPr/>
            <p:nvPr/>
          </p:nvSpPr>
          <p:spPr>
            <a:xfrm>
              <a:off x="6193450" y="2942025"/>
              <a:ext cx="307525" cy="7925"/>
            </a:xfrm>
            <a:custGeom>
              <a:rect b="b" l="l" r="r" t="t"/>
              <a:pathLst>
                <a:path extrusionOk="0" h="317" w="12301">
                  <a:moveTo>
                    <a:pt x="1" y="1"/>
                  </a:moveTo>
                  <a:lnTo>
                    <a:pt x="1" y="317"/>
                  </a:lnTo>
                  <a:lnTo>
                    <a:pt x="12300" y="317"/>
                  </a:lnTo>
                  <a:lnTo>
                    <a:pt x="12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41"/>
            <p:cNvSpPr/>
            <p:nvPr/>
          </p:nvSpPr>
          <p:spPr>
            <a:xfrm>
              <a:off x="6426575" y="2968625"/>
              <a:ext cx="115125" cy="40325"/>
            </a:xfrm>
            <a:custGeom>
              <a:rect b="b" l="l" r="r" t="t"/>
              <a:pathLst>
                <a:path extrusionOk="0" h="1613" w="4605">
                  <a:moveTo>
                    <a:pt x="0" y="1"/>
                  </a:moveTo>
                  <a:lnTo>
                    <a:pt x="0" y="1613"/>
                  </a:lnTo>
                  <a:lnTo>
                    <a:pt x="4604" y="1613"/>
                  </a:lnTo>
                  <a:lnTo>
                    <a:pt x="46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41"/>
            <p:cNvSpPr/>
            <p:nvPr/>
          </p:nvSpPr>
          <p:spPr>
            <a:xfrm>
              <a:off x="6450675" y="2977775"/>
              <a:ext cx="15800" cy="20375"/>
            </a:xfrm>
            <a:custGeom>
              <a:rect b="b" l="l" r="r" t="t"/>
              <a:pathLst>
                <a:path extrusionOk="0" h="815" w="632">
                  <a:moveTo>
                    <a:pt x="333" y="0"/>
                  </a:moveTo>
                  <a:lnTo>
                    <a:pt x="233" y="17"/>
                  </a:lnTo>
                  <a:lnTo>
                    <a:pt x="133" y="67"/>
                  </a:lnTo>
                  <a:lnTo>
                    <a:pt x="100" y="100"/>
                  </a:lnTo>
                  <a:lnTo>
                    <a:pt x="67" y="133"/>
                  </a:lnTo>
                  <a:lnTo>
                    <a:pt x="50" y="183"/>
                  </a:lnTo>
                  <a:lnTo>
                    <a:pt x="50" y="233"/>
                  </a:lnTo>
                  <a:lnTo>
                    <a:pt x="50" y="283"/>
                  </a:lnTo>
                  <a:lnTo>
                    <a:pt x="67" y="333"/>
                  </a:lnTo>
                  <a:lnTo>
                    <a:pt x="116" y="383"/>
                  </a:lnTo>
                  <a:lnTo>
                    <a:pt x="183" y="416"/>
                  </a:lnTo>
                  <a:lnTo>
                    <a:pt x="249" y="449"/>
                  </a:lnTo>
                  <a:lnTo>
                    <a:pt x="316" y="466"/>
                  </a:lnTo>
                  <a:lnTo>
                    <a:pt x="399" y="482"/>
                  </a:lnTo>
                  <a:lnTo>
                    <a:pt x="482" y="516"/>
                  </a:lnTo>
                  <a:lnTo>
                    <a:pt x="515" y="549"/>
                  </a:lnTo>
                  <a:lnTo>
                    <a:pt x="515" y="582"/>
                  </a:lnTo>
                  <a:lnTo>
                    <a:pt x="499" y="632"/>
                  </a:lnTo>
                  <a:lnTo>
                    <a:pt x="466" y="665"/>
                  </a:lnTo>
                  <a:lnTo>
                    <a:pt x="399" y="698"/>
                  </a:lnTo>
                  <a:lnTo>
                    <a:pt x="266" y="698"/>
                  </a:lnTo>
                  <a:lnTo>
                    <a:pt x="216" y="682"/>
                  </a:lnTo>
                  <a:lnTo>
                    <a:pt x="150" y="649"/>
                  </a:lnTo>
                  <a:lnTo>
                    <a:pt x="100" y="615"/>
                  </a:lnTo>
                  <a:lnTo>
                    <a:pt x="67" y="599"/>
                  </a:lnTo>
                  <a:lnTo>
                    <a:pt x="17" y="615"/>
                  </a:lnTo>
                  <a:lnTo>
                    <a:pt x="0" y="665"/>
                  </a:lnTo>
                  <a:lnTo>
                    <a:pt x="17" y="682"/>
                  </a:lnTo>
                  <a:lnTo>
                    <a:pt x="33" y="715"/>
                  </a:lnTo>
                  <a:lnTo>
                    <a:pt x="100" y="748"/>
                  </a:lnTo>
                  <a:lnTo>
                    <a:pt x="166" y="781"/>
                  </a:lnTo>
                  <a:lnTo>
                    <a:pt x="249" y="815"/>
                  </a:lnTo>
                  <a:lnTo>
                    <a:pt x="432" y="815"/>
                  </a:lnTo>
                  <a:lnTo>
                    <a:pt x="532" y="765"/>
                  </a:lnTo>
                  <a:lnTo>
                    <a:pt x="565" y="715"/>
                  </a:lnTo>
                  <a:lnTo>
                    <a:pt x="598" y="682"/>
                  </a:lnTo>
                  <a:lnTo>
                    <a:pt x="615" y="632"/>
                  </a:lnTo>
                  <a:lnTo>
                    <a:pt x="632" y="582"/>
                  </a:lnTo>
                  <a:lnTo>
                    <a:pt x="632" y="532"/>
                  </a:lnTo>
                  <a:lnTo>
                    <a:pt x="598" y="482"/>
                  </a:lnTo>
                  <a:lnTo>
                    <a:pt x="549" y="432"/>
                  </a:lnTo>
                  <a:lnTo>
                    <a:pt x="482" y="399"/>
                  </a:lnTo>
                  <a:lnTo>
                    <a:pt x="416" y="366"/>
                  </a:lnTo>
                  <a:lnTo>
                    <a:pt x="333" y="349"/>
                  </a:lnTo>
                  <a:lnTo>
                    <a:pt x="266" y="333"/>
                  </a:lnTo>
                  <a:lnTo>
                    <a:pt x="200" y="299"/>
                  </a:lnTo>
                  <a:lnTo>
                    <a:pt x="166" y="266"/>
                  </a:lnTo>
                  <a:lnTo>
                    <a:pt x="166" y="233"/>
                  </a:lnTo>
                  <a:lnTo>
                    <a:pt x="166" y="200"/>
                  </a:lnTo>
                  <a:lnTo>
                    <a:pt x="200" y="167"/>
                  </a:lnTo>
                  <a:lnTo>
                    <a:pt x="266" y="133"/>
                  </a:lnTo>
                  <a:lnTo>
                    <a:pt x="333" y="117"/>
                  </a:lnTo>
                  <a:lnTo>
                    <a:pt x="432" y="150"/>
                  </a:lnTo>
                  <a:lnTo>
                    <a:pt x="515" y="200"/>
                  </a:lnTo>
                  <a:lnTo>
                    <a:pt x="549" y="200"/>
                  </a:lnTo>
                  <a:lnTo>
                    <a:pt x="598" y="183"/>
                  </a:lnTo>
                  <a:lnTo>
                    <a:pt x="598" y="133"/>
                  </a:lnTo>
                  <a:lnTo>
                    <a:pt x="582" y="100"/>
                  </a:lnTo>
                  <a:lnTo>
                    <a:pt x="466" y="34"/>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41"/>
            <p:cNvSpPr/>
            <p:nvPr/>
          </p:nvSpPr>
          <p:spPr>
            <a:xfrm>
              <a:off x="6468950" y="2978175"/>
              <a:ext cx="7925" cy="19975"/>
            </a:xfrm>
            <a:custGeom>
              <a:rect b="b" l="l" r="r" t="t"/>
              <a:pathLst>
                <a:path extrusionOk="0" h="799" w="317">
                  <a:moveTo>
                    <a:pt x="150" y="1"/>
                  </a:moveTo>
                  <a:lnTo>
                    <a:pt x="133" y="18"/>
                  </a:lnTo>
                  <a:lnTo>
                    <a:pt x="117" y="18"/>
                  </a:lnTo>
                  <a:lnTo>
                    <a:pt x="100" y="51"/>
                  </a:lnTo>
                  <a:lnTo>
                    <a:pt x="84" y="67"/>
                  </a:lnTo>
                  <a:lnTo>
                    <a:pt x="84" y="234"/>
                  </a:lnTo>
                  <a:lnTo>
                    <a:pt x="50" y="234"/>
                  </a:lnTo>
                  <a:lnTo>
                    <a:pt x="17" y="250"/>
                  </a:lnTo>
                  <a:lnTo>
                    <a:pt x="0" y="283"/>
                  </a:lnTo>
                  <a:lnTo>
                    <a:pt x="0" y="317"/>
                  </a:lnTo>
                  <a:lnTo>
                    <a:pt x="17" y="333"/>
                  </a:lnTo>
                  <a:lnTo>
                    <a:pt x="34" y="350"/>
                  </a:lnTo>
                  <a:lnTo>
                    <a:pt x="84" y="350"/>
                  </a:lnTo>
                  <a:lnTo>
                    <a:pt x="84" y="682"/>
                  </a:lnTo>
                  <a:lnTo>
                    <a:pt x="100" y="732"/>
                  </a:lnTo>
                  <a:lnTo>
                    <a:pt x="133" y="765"/>
                  </a:lnTo>
                  <a:lnTo>
                    <a:pt x="167" y="782"/>
                  </a:lnTo>
                  <a:lnTo>
                    <a:pt x="217" y="799"/>
                  </a:lnTo>
                  <a:lnTo>
                    <a:pt x="266" y="799"/>
                  </a:lnTo>
                  <a:lnTo>
                    <a:pt x="283" y="765"/>
                  </a:lnTo>
                  <a:lnTo>
                    <a:pt x="283" y="749"/>
                  </a:lnTo>
                  <a:lnTo>
                    <a:pt x="283" y="732"/>
                  </a:lnTo>
                  <a:lnTo>
                    <a:pt x="283" y="699"/>
                  </a:lnTo>
                  <a:lnTo>
                    <a:pt x="266" y="682"/>
                  </a:lnTo>
                  <a:lnTo>
                    <a:pt x="217" y="682"/>
                  </a:lnTo>
                  <a:lnTo>
                    <a:pt x="217" y="350"/>
                  </a:lnTo>
                  <a:lnTo>
                    <a:pt x="250" y="350"/>
                  </a:lnTo>
                  <a:lnTo>
                    <a:pt x="283" y="333"/>
                  </a:lnTo>
                  <a:lnTo>
                    <a:pt x="316" y="300"/>
                  </a:lnTo>
                  <a:lnTo>
                    <a:pt x="300" y="267"/>
                  </a:lnTo>
                  <a:lnTo>
                    <a:pt x="300" y="250"/>
                  </a:lnTo>
                  <a:lnTo>
                    <a:pt x="266" y="234"/>
                  </a:lnTo>
                  <a:lnTo>
                    <a:pt x="217" y="234"/>
                  </a:lnTo>
                  <a:lnTo>
                    <a:pt x="217" y="67"/>
                  </a:lnTo>
                  <a:lnTo>
                    <a:pt x="200" y="18"/>
                  </a:ln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41"/>
            <p:cNvSpPr/>
            <p:nvPr/>
          </p:nvSpPr>
          <p:spPr>
            <a:xfrm>
              <a:off x="6479325" y="2984000"/>
              <a:ext cx="13325" cy="14150"/>
            </a:xfrm>
            <a:custGeom>
              <a:rect b="b" l="l" r="r" t="t"/>
              <a:pathLst>
                <a:path extrusionOk="0" h="566" w="533">
                  <a:moveTo>
                    <a:pt x="267" y="117"/>
                  </a:moveTo>
                  <a:lnTo>
                    <a:pt x="333" y="134"/>
                  </a:lnTo>
                  <a:lnTo>
                    <a:pt x="367" y="167"/>
                  </a:lnTo>
                  <a:lnTo>
                    <a:pt x="400" y="217"/>
                  </a:lnTo>
                  <a:lnTo>
                    <a:pt x="417" y="283"/>
                  </a:lnTo>
                  <a:lnTo>
                    <a:pt x="400" y="350"/>
                  </a:lnTo>
                  <a:lnTo>
                    <a:pt x="367" y="400"/>
                  </a:lnTo>
                  <a:lnTo>
                    <a:pt x="317" y="433"/>
                  </a:lnTo>
                  <a:lnTo>
                    <a:pt x="267" y="449"/>
                  </a:lnTo>
                  <a:lnTo>
                    <a:pt x="217" y="433"/>
                  </a:lnTo>
                  <a:lnTo>
                    <a:pt x="167" y="400"/>
                  </a:lnTo>
                  <a:lnTo>
                    <a:pt x="134" y="350"/>
                  </a:lnTo>
                  <a:lnTo>
                    <a:pt x="117" y="283"/>
                  </a:lnTo>
                  <a:lnTo>
                    <a:pt x="134" y="217"/>
                  </a:lnTo>
                  <a:lnTo>
                    <a:pt x="167" y="167"/>
                  </a:lnTo>
                  <a:lnTo>
                    <a:pt x="217" y="134"/>
                  </a:lnTo>
                  <a:lnTo>
                    <a:pt x="267" y="117"/>
                  </a:lnTo>
                  <a:close/>
                  <a:moveTo>
                    <a:pt x="267" y="1"/>
                  </a:moveTo>
                  <a:lnTo>
                    <a:pt x="217" y="17"/>
                  </a:lnTo>
                  <a:lnTo>
                    <a:pt x="167" y="34"/>
                  </a:lnTo>
                  <a:lnTo>
                    <a:pt x="117" y="50"/>
                  </a:lnTo>
                  <a:lnTo>
                    <a:pt x="84" y="84"/>
                  </a:lnTo>
                  <a:lnTo>
                    <a:pt x="34" y="134"/>
                  </a:lnTo>
                  <a:lnTo>
                    <a:pt x="18" y="183"/>
                  </a:lnTo>
                  <a:lnTo>
                    <a:pt x="1" y="233"/>
                  </a:lnTo>
                  <a:lnTo>
                    <a:pt x="1" y="283"/>
                  </a:lnTo>
                  <a:lnTo>
                    <a:pt x="1" y="350"/>
                  </a:lnTo>
                  <a:lnTo>
                    <a:pt x="18" y="400"/>
                  </a:lnTo>
                  <a:lnTo>
                    <a:pt x="34" y="449"/>
                  </a:lnTo>
                  <a:lnTo>
                    <a:pt x="84" y="483"/>
                  </a:lnTo>
                  <a:lnTo>
                    <a:pt x="117" y="532"/>
                  </a:lnTo>
                  <a:lnTo>
                    <a:pt x="167" y="549"/>
                  </a:lnTo>
                  <a:lnTo>
                    <a:pt x="217" y="566"/>
                  </a:lnTo>
                  <a:lnTo>
                    <a:pt x="350" y="566"/>
                  </a:lnTo>
                  <a:lnTo>
                    <a:pt x="417" y="516"/>
                  </a:lnTo>
                  <a:lnTo>
                    <a:pt x="433" y="549"/>
                  </a:lnTo>
                  <a:lnTo>
                    <a:pt x="466" y="566"/>
                  </a:lnTo>
                  <a:lnTo>
                    <a:pt x="516" y="549"/>
                  </a:lnTo>
                  <a:lnTo>
                    <a:pt x="533" y="516"/>
                  </a:lnTo>
                  <a:lnTo>
                    <a:pt x="533" y="283"/>
                  </a:lnTo>
                  <a:lnTo>
                    <a:pt x="533" y="67"/>
                  </a:lnTo>
                  <a:lnTo>
                    <a:pt x="516" y="17"/>
                  </a:lnTo>
                  <a:lnTo>
                    <a:pt x="483" y="1"/>
                  </a:lnTo>
                  <a:lnTo>
                    <a:pt x="433" y="17"/>
                  </a:lnTo>
                  <a:lnTo>
                    <a:pt x="417" y="50"/>
                  </a:lnTo>
                  <a:lnTo>
                    <a:pt x="350" y="17"/>
                  </a:lnTo>
                  <a:lnTo>
                    <a:pt x="2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41"/>
            <p:cNvSpPr/>
            <p:nvPr/>
          </p:nvSpPr>
          <p:spPr>
            <a:xfrm>
              <a:off x="6498450" y="2983575"/>
              <a:ext cx="8750" cy="14575"/>
            </a:xfrm>
            <a:custGeom>
              <a:rect b="b" l="l" r="r" t="t"/>
              <a:pathLst>
                <a:path extrusionOk="0" h="583" w="350">
                  <a:moveTo>
                    <a:pt x="283" y="1"/>
                  </a:moveTo>
                  <a:lnTo>
                    <a:pt x="217" y="18"/>
                  </a:lnTo>
                  <a:lnTo>
                    <a:pt x="134" y="51"/>
                  </a:lnTo>
                  <a:lnTo>
                    <a:pt x="117" y="67"/>
                  </a:lnTo>
                  <a:lnTo>
                    <a:pt x="100" y="34"/>
                  </a:lnTo>
                  <a:lnTo>
                    <a:pt x="50" y="18"/>
                  </a:lnTo>
                  <a:lnTo>
                    <a:pt x="17" y="34"/>
                  </a:lnTo>
                  <a:lnTo>
                    <a:pt x="1" y="67"/>
                  </a:lnTo>
                  <a:lnTo>
                    <a:pt x="1" y="533"/>
                  </a:lnTo>
                  <a:lnTo>
                    <a:pt x="17" y="566"/>
                  </a:lnTo>
                  <a:lnTo>
                    <a:pt x="50" y="583"/>
                  </a:lnTo>
                  <a:lnTo>
                    <a:pt x="100" y="566"/>
                  </a:lnTo>
                  <a:lnTo>
                    <a:pt x="117" y="533"/>
                  </a:lnTo>
                  <a:lnTo>
                    <a:pt x="117" y="317"/>
                  </a:lnTo>
                  <a:lnTo>
                    <a:pt x="167" y="217"/>
                  </a:lnTo>
                  <a:lnTo>
                    <a:pt x="217" y="167"/>
                  </a:lnTo>
                  <a:lnTo>
                    <a:pt x="250" y="151"/>
                  </a:lnTo>
                  <a:lnTo>
                    <a:pt x="283" y="134"/>
                  </a:lnTo>
                  <a:lnTo>
                    <a:pt x="333" y="117"/>
                  </a:lnTo>
                  <a:lnTo>
                    <a:pt x="350" y="84"/>
                  </a:lnTo>
                  <a:lnTo>
                    <a:pt x="350" y="67"/>
                  </a:lnTo>
                  <a:lnTo>
                    <a:pt x="333" y="18"/>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41"/>
            <p:cNvSpPr/>
            <p:nvPr/>
          </p:nvSpPr>
          <p:spPr>
            <a:xfrm>
              <a:off x="6508850" y="2978175"/>
              <a:ext cx="8325" cy="19975"/>
            </a:xfrm>
            <a:custGeom>
              <a:rect b="b" l="l" r="r" t="t"/>
              <a:pathLst>
                <a:path extrusionOk="0" h="799" w="333">
                  <a:moveTo>
                    <a:pt x="183" y="1"/>
                  </a:moveTo>
                  <a:lnTo>
                    <a:pt x="150" y="18"/>
                  </a:lnTo>
                  <a:lnTo>
                    <a:pt x="133" y="18"/>
                  </a:lnTo>
                  <a:lnTo>
                    <a:pt x="116" y="51"/>
                  </a:lnTo>
                  <a:lnTo>
                    <a:pt x="116" y="67"/>
                  </a:lnTo>
                  <a:lnTo>
                    <a:pt x="116" y="234"/>
                  </a:lnTo>
                  <a:lnTo>
                    <a:pt x="50" y="234"/>
                  </a:lnTo>
                  <a:lnTo>
                    <a:pt x="33" y="250"/>
                  </a:lnTo>
                  <a:lnTo>
                    <a:pt x="17" y="267"/>
                  </a:lnTo>
                  <a:lnTo>
                    <a:pt x="0" y="283"/>
                  </a:lnTo>
                  <a:lnTo>
                    <a:pt x="0" y="300"/>
                  </a:lnTo>
                  <a:lnTo>
                    <a:pt x="17" y="333"/>
                  </a:lnTo>
                  <a:lnTo>
                    <a:pt x="33" y="350"/>
                  </a:lnTo>
                  <a:lnTo>
                    <a:pt x="116" y="350"/>
                  </a:lnTo>
                  <a:lnTo>
                    <a:pt x="116" y="682"/>
                  </a:lnTo>
                  <a:lnTo>
                    <a:pt x="116" y="732"/>
                  </a:lnTo>
                  <a:lnTo>
                    <a:pt x="150" y="765"/>
                  </a:lnTo>
                  <a:lnTo>
                    <a:pt x="183" y="782"/>
                  </a:lnTo>
                  <a:lnTo>
                    <a:pt x="233" y="799"/>
                  </a:lnTo>
                  <a:lnTo>
                    <a:pt x="283" y="799"/>
                  </a:lnTo>
                  <a:lnTo>
                    <a:pt x="299" y="765"/>
                  </a:lnTo>
                  <a:lnTo>
                    <a:pt x="316" y="749"/>
                  </a:lnTo>
                  <a:lnTo>
                    <a:pt x="316" y="732"/>
                  </a:lnTo>
                  <a:lnTo>
                    <a:pt x="299" y="699"/>
                  </a:lnTo>
                  <a:lnTo>
                    <a:pt x="283" y="682"/>
                  </a:lnTo>
                  <a:lnTo>
                    <a:pt x="233" y="682"/>
                  </a:lnTo>
                  <a:lnTo>
                    <a:pt x="233" y="350"/>
                  </a:lnTo>
                  <a:lnTo>
                    <a:pt x="266" y="350"/>
                  </a:lnTo>
                  <a:lnTo>
                    <a:pt x="316" y="333"/>
                  </a:lnTo>
                  <a:lnTo>
                    <a:pt x="332" y="300"/>
                  </a:lnTo>
                  <a:lnTo>
                    <a:pt x="332" y="267"/>
                  </a:lnTo>
                  <a:lnTo>
                    <a:pt x="316" y="250"/>
                  </a:lnTo>
                  <a:lnTo>
                    <a:pt x="299" y="234"/>
                  </a:lnTo>
                  <a:lnTo>
                    <a:pt x="233" y="234"/>
                  </a:lnTo>
                  <a:lnTo>
                    <a:pt x="233" y="67"/>
                  </a:lnTo>
                  <a:lnTo>
                    <a:pt x="216" y="18"/>
                  </a:lnTo>
                  <a:lnTo>
                    <a:pt x="1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41"/>
            <p:cNvSpPr/>
            <p:nvPr/>
          </p:nvSpPr>
          <p:spPr>
            <a:xfrm>
              <a:off x="4742025" y="2581350"/>
              <a:ext cx="412625" cy="235225"/>
            </a:xfrm>
            <a:custGeom>
              <a:rect b="b" l="l" r="r" t="t"/>
              <a:pathLst>
                <a:path extrusionOk="0" h="9409" w="16505">
                  <a:moveTo>
                    <a:pt x="0" y="1"/>
                  </a:moveTo>
                  <a:lnTo>
                    <a:pt x="0" y="9408"/>
                  </a:lnTo>
                  <a:lnTo>
                    <a:pt x="16505" y="9408"/>
                  </a:lnTo>
                  <a:lnTo>
                    <a:pt x="165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41"/>
            <p:cNvSpPr/>
            <p:nvPr/>
          </p:nvSpPr>
          <p:spPr>
            <a:xfrm>
              <a:off x="4698375" y="2605050"/>
              <a:ext cx="43675" cy="59450"/>
            </a:xfrm>
            <a:custGeom>
              <a:rect b="b" l="l" r="r" t="t"/>
              <a:pathLst>
                <a:path extrusionOk="0" h="2378" w="1747">
                  <a:moveTo>
                    <a:pt x="1746" y="0"/>
                  </a:moveTo>
                  <a:lnTo>
                    <a:pt x="1" y="1197"/>
                  </a:lnTo>
                  <a:lnTo>
                    <a:pt x="1746" y="2377"/>
                  </a:lnTo>
                  <a:lnTo>
                    <a:pt x="174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41"/>
            <p:cNvSpPr/>
            <p:nvPr/>
          </p:nvSpPr>
          <p:spPr>
            <a:xfrm>
              <a:off x="4776500" y="2609200"/>
              <a:ext cx="16225" cy="23700"/>
            </a:xfrm>
            <a:custGeom>
              <a:rect b="b" l="l" r="r" t="t"/>
              <a:pathLst>
                <a:path extrusionOk="0" h="948" w="649">
                  <a:moveTo>
                    <a:pt x="34" y="0"/>
                  </a:moveTo>
                  <a:lnTo>
                    <a:pt x="17" y="17"/>
                  </a:lnTo>
                  <a:lnTo>
                    <a:pt x="1" y="50"/>
                  </a:lnTo>
                  <a:lnTo>
                    <a:pt x="1" y="84"/>
                  </a:lnTo>
                  <a:lnTo>
                    <a:pt x="1" y="881"/>
                  </a:lnTo>
                  <a:lnTo>
                    <a:pt x="1" y="915"/>
                  </a:lnTo>
                  <a:lnTo>
                    <a:pt x="17" y="931"/>
                  </a:lnTo>
                  <a:lnTo>
                    <a:pt x="34" y="948"/>
                  </a:lnTo>
                  <a:lnTo>
                    <a:pt x="100" y="948"/>
                  </a:lnTo>
                  <a:lnTo>
                    <a:pt x="117" y="931"/>
                  </a:lnTo>
                  <a:lnTo>
                    <a:pt x="134" y="915"/>
                  </a:lnTo>
                  <a:lnTo>
                    <a:pt x="150" y="881"/>
                  </a:lnTo>
                  <a:lnTo>
                    <a:pt x="150" y="549"/>
                  </a:lnTo>
                  <a:lnTo>
                    <a:pt x="499" y="549"/>
                  </a:lnTo>
                  <a:lnTo>
                    <a:pt x="499" y="881"/>
                  </a:lnTo>
                  <a:lnTo>
                    <a:pt x="499" y="915"/>
                  </a:lnTo>
                  <a:lnTo>
                    <a:pt x="516" y="931"/>
                  </a:lnTo>
                  <a:lnTo>
                    <a:pt x="549" y="948"/>
                  </a:lnTo>
                  <a:lnTo>
                    <a:pt x="599" y="948"/>
                  </a:lnTo>
                  <a:lnTo>
                    <a:pt x="632" y="931"/>
                  </a:lnTo>
                  <a:lnTo>
                    <a:pt x="649" y="915"/>
                  </a:lnTo>
                  <a:lnTo>
                    <a:pt x="649" y="881"/>
                  </a:lnTo>
                  <a:lnTo>
                    <a:pt x="649" y="84"/>
                  </a:lnTo>
                  <a:lnTo>
                    <a:pt x="649" y="50"/>
                  </a:lnTo>
                  <a:lnTo>
                    <a:pt x="632" y="17"/>
                  </a:lnTo>
                  <a:lnTo>
                    <a:pt x="599" y="0"/>
                  </a:lnTo>
                  <a:lnTo>
                    <a:pt x="549" y="0"/>
                  </a:lnTo>
                  <a:lnTo>
                    <a:pt x="516" y="17"/>
                  </a:lnTo>
                  <a:lnTo>
                    <a:pt x="499" y="50"/>
                  </a:lnTo>
                  <a:lnTo>
                    <a:pt x="499" y="84"/>
                  </a:lnTo>
                  <a:lnTo>
                    <a:pt x="499" y="399"/>
                  </a:lnTo>
                  <a:lnTo>
                    <a:pt x="150" y="399"/>
                  </a:lnTo>
                  <a:lnTo>
                    <a:pt x="150" y="84"/>
                  </a:lnTo>
                  <a:lnTo>
                    <a:pt x="134" y="50"/>
                  </a:lnTo>
                  <a:lnTo>
                    <a:pt x="117"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41"/>
            <p:cNvSpPr/>
            <p:nvPr/>
          </p:nvSpPr>
          <p:spPr>
            <a:xfrm>
              <a:off x="4798950" y="2615850"/>
              <a:ext cx="16650" cy="17050"/>
            </a:xfrm>
            <a:custGeom>
              <a:rect b="b" l="l" r="r" t="t"/>
              <a:pathLst>
                <a:path extrusionOk="0" h="682" w="666">
                  <a:moveTo>
                    <a:pt x="333" y="133"/>
                  </a:moveTo>
                  <a:lnTo>
                    <a:pt x="399" y="150"/>
                  </a:lnTo>
                  <a:lnTo>
                    <a:pt x="449" y="183"/>
                  </a:lnTo>
                  <a:lnTo>
                    <a:pt x="499" y="216"/>
                  </a:lnTo>
                  <a:lnTo>
                    <a:pt x="532" y="283"/>
                  </a:lnTo>
                  <a:lnTo>
                    <a:pt x="150" y="283"/>
                  </a:lnTo>
                  <a:lnTo>
                    <a:pt x="166" y="216"/>
                  </a:lnTo>
                  <a:lnTo>
                    <a:pt x="216" y="183"/>
                  </a:lnTo>
                  <a:lnTo>
                    <a:pt x="266" y="150"/>
                  </a:lnTo>
                  <a:lnTo>
                    <a:pt x="333" y="133"/>
                  </a:lnTo>
                  <a:close/>
                  <a:moveTo>
                    <a:pt x="333" y="0"/>
                  </a:moveTo>
                  <a:lnTo>
                    <a:pt x="266" y="17"/>
                  </a:lnTo>
                  <a:lnTo>
                    <a:pt x="200" y="34"/>
                  </a:lnTo>
                  <a:lnTo>
                    <a:pt x="133" y="67"/>
                  </a:lnTo>
                  <a:lnTo>
                    <a:pt x="100" y="100"/>
                  </a:lnTo>
                  <a:lnTo>
                    <a:pt x="50" y="150"/>
                  </a:lnTo>
                  <a:lnTo>
                    <a:pt x="17" y="216"/>
                  </a:lnTo>
                  <a:lnTo>
                    <a:pt x="0" y="283"/>
                  </a:lnTo>
                  <a:lnTo>
                    <a:pt x="0" y="349"/>
                  </a:lnTo>
                  <a:lnTo>
                    <a:pt x="0" y="399"/>
                  </a:lnTo>
                  <a:lnTo>
                    <a:pt x="17" y="466"/>
                  </a:lnTo>
                  <a:lnTo>
                    <a:pt x="50" y="516"/>
                  </a:lnTo>
                  <a:lnTo>
                    <a:pt x="83" y="565"/>
                  </a:lnTo>
                  <a:lnTo>
                    <a:pt x="133" y="615"/>
                  </a:lnTo>
                  <a:lnTo>
                    <a:pt x="200" y="649"/>
                  </a:lnTo>
                  <a:lnTo>
                    <a:pt x="266" y="665"/>
                  </a:lnTo>
                  <a:lnTo>
                    <a:pt x="333" y="682"/>
                  </a:lnTo>
                  <a:lnTo>
                    <a:pt x="399" y="682"/>
                  </a:lnTo>
                  <a:lnTo>
                    <a:pt x="449" y="665"/>
                  </a:lnTo>
                  <a:lnTo>
                    <a:pt x="515" y="632"/>
                  </a:lnTo>
                  <a:lnTo>
                    <a:pt x="565" y="599"/>
                  </a:lnTo>
                  <a:lnTo>
                    <a:pt x="582" y="582"/>
                  </a:lnTo>
                  <a:lnTo>
                    <a:pt x="599" y="549"/>
                  </a:lnTo>
                  <a:lnTo>
                    <a:pt x="565" y="499"/>
                  </a:lnTo>
                  <a:lnTo>
                    <a:pt x="515" y="482"/>
                  </a:lnTo>
                  <a:lnTo>
                    <a:pt x="466" y="499"/>
                  </a:lnTo>
                  <a:lnTo>
                    <a:pt x="399" y="532"/>
                  </a:lnTo>
                  <a:lnTo>
                    <a:pt x="333" y="532"/>
                  </a:lnTo>
                  <a:lnTo>
                    <a:pt x="266" y="516"/>
                  </a:lnTo>
                  <a:lnTo>
                    <a:pt x="200" y="482"/>
                  </a:lnTo>
                  <a:lnTo>
                    <a:pt x="166" y="433"/>
                  </a:lnTo>
                  <a:lnTo>
                    <a:pt x="150" y="383"/>
                  </a:lnTo>
                  <a:lnTo>
                    <a:pt x="599" y="383"/>
                  </a:lnTo>
                  <a:lnTo>
                    <a:pt x="632" y="366"/>
                  </a:lnTo>
                  <a:lnTo>
                    <a:pt x="665" y="333"/>
                  </a:lnTo>
                  <a:lnTo>
                    <a:pt x="665" y="316"/>
                  </a:lnTo>
                  <a:lnTo>
                    <a:pt x="648" y="250"/>
                  </a:lnTo>
                  <a:lnTo>
                    <a:pt x="632" y="200"/>
                  </a:lnTo>
                  <a:lnTo>
                    <a:pt x="599" y="133"/>
                  </a:lnTo>
                  <a:lnTo>
                    <a:pt x="565" y="100"/>
                  </a:lnTo>
                  <a:lnTo>
                    <a:pt x="515" y="50"/>
                  </a:lnTo>
                  <a:lnTo>
                    <a:pt x="466"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41"/>
            <p:cNvSpPr/>
            <p:nvPr/>
          </p:nvSpPr>
          <p:spPr>
            <a:xfrm>
              <a:off x="4820125" y="2615850"/>
              <a:ext cx="10425" cy="17050"/>
            </a:xfrm>
            <a:custGeom>
              <a:rect b="b" l="l" r="r" t="t"/>
              <a:pathLst>
                <a:path extrusionOk="0" h="682" w="417">
                  <a:moveTo>
                    <a:pt x="350" y="0"/>
                  </a:moveTo>
                  <a:lnTo>
                    <a:pt x="250" y="17"/>
                  </a:lnTo>
                  <a:lnTo>
                    <a:pt x="167" y="50"/>
                  </a:lnTo>
                  <a:lnTo>
                    <a:pt x="150" y="83"/>
                  </a:lnTo>
                  <a:lnTo>
                    <a:pt x="117" y="34"/>
                  </a:lnTo>
                  <a:lnTo>
                    <a:pt x="84" y="17"/>
                  </a:lnTo>
                  <a:lnTo>
                    <a:pt x="51" y="17"/>
                  </a:lnTo>
                  <a:lnTo>
                    <a:pt x="34" y="34"/>
                  </a:lnTo>
                  <a:lnTo>
                    <a:pt x="1" y="50"/>
                  </a:lnTo>
                  <a:lnTo>
                    <a:pt x="1" y="83"/>
                  </a:lnTo>
                  <a:lnTo>
                    <a:pt x="1" y="615"/>
                  </a:lnTo>
                  <a:lnTo>
                    <a:pt x="18" y="649"/>
                  </a:lnTo>
                  <a:lnTo>
                    <a:pt x="51" y="682"/>
                  </a:lnTo>
                  <a:lnTo>
                    <a:pt x="84" y="682"/>
                  </a:lnTo>
                  <a:lnTo>
                    <a:pt x="117" y="665"/>
                  </a:lnTo>
                  <a:lnTo>
                    <a:pt x="134" y="649"/>
                  </a:lnTo>
                  <a:lnTo>
                    <a:pt x="150" y="615"/>
                  </a:lnTo>
                  <a:lnTo>
                    <a:pt x="150" y="349"/>
                  </a:lnTo>
                  <a:lnTo>
                    <a:pt x="167" y="300"/>
                  </a:lnTo>
                  <a:lnTo>
                    <a:pt x="200" y="250"/>
                  </a:lnTo>
                  <a:lnTo>
                    <a:pt x="234" y="200"/>
                  </a:lnTo>
                  <a:lnTo>
                    <a:pt x="267" y="183"/>
                  </a:lnTo>
                  <a:lnTo>
                    <a:pt x="300" y="150"/>
                  </a:lnTo>
                  <a:lnTo>
                    <a:pt x="367" y="150"/>
                  </a:lnTo>
                  <a:lnTo>
                    <a:pt x="400" y="133"/>
                  </a:lnTo>
                  <a:lnTo>
                    <a:pt x="416" y="100"/>
                  </a:lnTo>
                  <a:lnTo>
                    <a:pt x="416" y="83"/>
                  </a:lnTo>
                  <a:lnTo>
                    <a:pt x="416" y="67"/>
                  </a:lnTo>
                  <a:lnTo>
                    <a:pt x="416" y="34"/>
                  </a:lnTo>
                  <a:lnTo>
                    <a:pt x="400" y="17"/>
                  </a:lnTo>
                  <a:lnTo>
                    <a:pt x="3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41"/>
            <p:cNvSpPr/>
            <p:nvPr/>
          </p:nvSpPr>
          <p:spPr>
            <a:xfrm>
              <a:off x="4832175" y="2615850"/>
              <a:ext cx="16650" cy="17050"/>
            </a:xfrm>
            <a:custGeom>
              <a:rect b="b" l="l" r="r" t="t"/>
              <a:pathLst>
                <a:path extrusionOk="0" h="682" w="666">
                  <a:moveTo>
                    <a:pt x="333" y="133"/>
                  </a:moveTo>
                  <a:lnTo>
                    <a:pt x="400" y="150"/>
                  </a:lnTo>
                  <a:lnTo>
                    <a:pt x="450" y="183"/>
                  </a:lnTo>
                  <a:lnTo>
                    <a:pt x="500" y="216"/>
                  </a:lnTo>
                  <a:lnTo>
                    <a:pt x="533" y="283"/>
                  </a:lnTo>
                  <a:lnTo>
                    <a:pt x="134" y="283"/>
                  </a:lnTo>
                  <a:lnTo>
                    <a:pt x="167" y="216"/>
                  </a:lnTo>
                  <a:lnTo>
                    <a:pt x="200" y="167"/>
                  </a:lnTo>
                  <a:lnTo>
                    <a:pt x="267" y="150"/>
                  </a:lnTo>
                  <a:lnTo>
                    <a:pt x="333" y="133"/>
                  </a:lnTo>
                  <a:close/>
                  <a:moveTo>
                    <a:pt x="333" y="0"/>
                  </a:moveTo>
                  <a:lnTo>
                    <a:pt x="267" y="17"/>
                  </a:lnTo>
                  <a:lnTo>
                    <a:pt x="200" y="34"/>
                  </a:lnTo>
                  <a:lnTo>
                    <a:pt x="151" y="67"/>
                  </a:lnTo>
                  <a:lnTo>
                    <a:pt x="101" y="100"/>
                  </a:lnTo>
                  <a:lnTo>
                    <a:pt x="51" y="150"/>
                  </a:lnTo>
                  <a:lnTo>
                    <a:pt x="18" y="216"/>
                  </a:lnTo>
                  <a:lnTo>
                    <a:pt x="1" y="283"/>
                  </a:lnTo>
                  <a:lnTo>
                    <a:pt x="1" y="349"/>
                  </a:lnTo>
                  <a:lnTo>
                    <a:pt x="1" y="399"/>
                  </a:lnTo>
                  <a:lnTo>
                    <a:pt x="18" y="466"/>
                  </a:lnTo>
                  <a:lnTo>
                    <a:pt x="51" y="516"/>
                  </a:lnTo>
                  <a:lnTo>
                    <a:pt x="84" y="565"/>
                  </a:lnTo>
                  <a:lnTo>
                    <a:pt x="134" y="615"/>
                  </a:lnTo>
                  <a:lnTo>
                    <a:pt x="200" y="649"/>
                  </a:lnTo>
                  <a:lnTo>
                    <a:pt x="267" y="682"/>
                  </a:lnTo>
                  <a:lnTo>
                    <a:pt x="400" y="682"/>
                  </a:lnTo>
                  <a:lnTo>
                    <a:pt x="450" y="665"/>
                  </a:lnTo>
                  <a:lnTo>
                    <a:pt x="516" y="632"/>
                  </a:lnTo>
                  <a:lnTo>
                    <a:pt x="566" y="599"/>
                  </a:lnTo>
                  <a:lnTo>
                    <a:pt x="583" y="599"/>
                  </a:lnTo>
                  <a:lnTo>
                    <a:pt x="599" y="549"/>
                  </a:lnTo>
                  <a:lnTo>
                    <a:pt x="566" y="499"/>
                  </a:lnTo>
                  <a:lnTo>
                    <a:pt x="516" y="482"/>
                  </a:lnTo>
                  <a:lnTo>
                    <a:pt x="466" y="499"/>
                  </a:lnTo>
                  <a:lnTo>
                    <a:pt x="400" y="532"/>
                  </a:lnTo>
                  <a:lnTo>
                    <a:pt x="333" y="532"/>
                  </a:lnTo>
                  <a:lnTo>
                    <a:pt x="267" y="516"/>
                  </a:lnTo>
                  <a:lnTo>
                    <a:pt x="200" y="482"/>
                  </a:lnTo>
                  <a:lnTo>
                    <a:pt x="167" y="433"/>
                  </a:lnTo>
                  <a:lnTo>
                    <a:pt x="151" y="383"/>
                  </a:lnTo>
                  <a:lnTo>
                    <a:pt x="633" y="383"/>
                  </a:lnTo>
                  <a:lnTo>
                    <a:pt x="666" y="333"/>
                  </a:lnTo>
                  <a:lnTo>
                    <a:pt x="666" y="316"/>
                  </a:lnTo>
                  <a:lnTo>
                    <a:pt x="649" y="250"/>
                  </a:lnTo>
                  <a:lnTo>
                    <a:pt x="633" y="200"/>
                  </a:lnTo>
                  <a:lnTo>
                    <a:pt x="599" y="150"/>
                  </a:lnTo>
                  <a:lnTo>
                    <a:pt x="549" y="100"/>
                  </a:lnTo>
                  <a:lnTo>
                    <a:pt x="516" y="67"/>
                  </a:lnTo>
                  <a:lnTo>
                    <a:pt x="450" y="34"/>
                  </a:lnTo>
                  <a:lnTo>
                    <a:pt x="400"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41"/>
            <p:cNvSpPr/>
            <p:nvPr/>
          </p:nvSpPr>
          <p:spPr>
            <a:xfrm>
              <a:off x="4862925" y="2615850"/>
              <a:ext cx="14150" cy="22875"/>
            </a:xfrm>
            <a:custGeom>
              <a:rect b="b" l="l" r="r" t="t"/>
              <a:pathLst>
                <a:path extrusionOk="0" h="915" w="566">
                  <a:moveTo>
                    <a:pt x="67" y="0"/>
                  </a:moveTo>
                  <a:lnTo>
                    <a:pt x="34" y="17"/>
                  </a:lnTo>
                  <a:lnTo>
                    <a:pt x="18" y="34"/>
                  </a:lnTo>
                  <a:lnTo>
                    <a:pt x="1" y="50"/>
                  </a:lnTo>
                  <a:lnTo>
                    <a:pt x="1" y="83"/>
                  </a:lnTo>
                  <a:lnTo>
                    <a:pt x="1" y="399"/>
                  </a:lnTo>
                  <a:lnTo>
                    <a:pt x="1" y="449"/>
                  </a:lnTo>
                  <a:lnTo>
                    <a:pt x="18" y="516"/>
                  </a:lnTo>
                  <a:lnTo>
                    <a:pt x="51" y="565"/>
                  </a:lnTo>
                  <a:lnTo>
                    <a:pt x="84" y="599"/>
                  </a:lnTo>
                  <a:lnTo>
                    <a:pt x="117" y="632"/>
                  </a:lnTo>
                  <a:lnTo>
                    <a:pt x="167" y="665"/>
                  </a:lnTo>
                  <a:lnTo>
                    <a:pt x="217" y="682"/>
                  </a:lnTo>
                  <a:lnTo>
                    <a:pt x="350" y="682"/>
                  </a:lnTo>
                  <a:lnTo>
                    <a:pt x="416" y="649"/>
                  </a:lnTo>
                  <a:lnTo>
                    <a:pt x="416" y="649"/>
                  </a:lnTo>
                  <a:lnTo>
                    <a:pt x="383" y="698"/>
                  </a:lnTo>
                  <a:lnTo>
                    <a:pt x="350" y="748"/>
                  </a:lnTo>
                  <a:lnTo>
                    <a:pt x="300" y="765"/>
                  </a:lnTo>
                  <a:lnTo>
                    <a:pt x="234" y="782"/>
                  </a:lnTo>
                  <a:lnTo>
                    <a:pt x="167" y="765"/>
                  </a:lnTo>
                  <a:lnTo>
                    <a:pt x="134" y="748"/>
                  </a:lnTo>
                  <a:lnTo>
                    <a:pt x="101" y="748"/>
                  </a:lnTo>
                  <a:lnTo>
                    <a:pt x="84" y="765"/>
                  </a:lnTo>
                  <a:lnTo>
                    <a:pt x="67" y="782"/>
                  </a:lnTo>
                  <a:lnTo>
                    <a:pt x="67" y="798"/>
                  </a:lnTo>
                  <a:lnTo>
                    <a:pt x="51" y="815"/>
                  </a:lnTo>
                  <a:lnTo>
                    <a:pt x="67" y="848"/>
                  </a:lnTo>
                  <a:lnTo>
                    <a:pt x="84" y="865"/>
                  </a:lnTo>
                  <a:lnTo>
                    <a:pt x="101" y="881"/>
                  </a:lnTo>
                  <a:lnTo>
                    <a:pt x="167" y="915"/>
                  </a:lnTo>
                  <a:lnTo>
                    <a:pt x="300" y="915"/>
                  </a:lnTo>
                  <a:lnTo>
                    <a:pt x="367" y="898"/>
                  </a:lnTo>
                  <a:lnTo>
                    <a:pt x="416" y="865"/>
                  </a:lnTo>
                  <a:lnTo>
                    <a:pt x="466" y="815"/>
                  </a:lnTo>
                  <a:lnTo>
                    <a:pt x="516" y="782"/>
                  </a:lnTo>
                  <a:lnTo>
                    <a:pt x="533" y="715"/>
                  </a:lnTo>
                  <a:lnTo>
                    <a:pt x="549" y="665"/>
                  </a:lnTo>
                  <a:lnTo>
                    <a:pt x="566" y="599"/>
                  </a:lnTo>
                  <a:lnTo>
                    <a:pt x="566" y="83"/>
                  </a:lnTo>
                  <a:lnTo>
                    <a:pt x="566" y="50"/>
                  </a:lnTo>
                  <a:lnTo>
                    <a:pt x="549" y="34"/>
                  </a:lnTo>
                  <a:lnTo>
                    <a:pt x="516" y="17"/>
                  </a:lnTo>
                  <a:lnTo>
                    <a:pt x="500" y="0"/>
                  </a:lnTo>
                  <a:lnTo>
                    <a:pt x="483" y="0"/>
                  </a:lnTo>
                  <a:lnTo>
                    <a:pt x="466" y="17"/>
                  </a:lnTo>
                  <a:lnTo>
                    <a:pt x="433" y="34"/>
                  </a:lnTo>
                  <a:lnTo>
                    <a:pt x="416" y="50"/>
                  </a:lnTo>
                  <a:lnTo>
                    <a:pt x="416" y="83"/>
                  </a:lnTo>
                  <a:lnTo>
                    <a:pt x="416" y="399"/>
                  </a:lnTo>
                  <a:lnTo>
                    <a:pt x="416" y="449"/>
                  </a:lnTo>
                  <a:lnTo>
                    <a:pt x="383" y="499"/>
                  </a:lnTo>
                  <a:lnTo>
                    <a:pt x="333" y="532"/>
                  </a:lnTo>
                  <a:lnTo>
                    <a:pt x="234" y="532"/>
                  </a:lnTo>
                  <a:lnTo>
                    <a:pt x="184" y="499"/>
                  </a:lnTo>
                  <a:lnTo>
                    <a:pt x="150" y="449"/>
                  </a:lnTo>
                  <a:lnTo>
                    <a:pt x="134" y="399"/>
                  </a:lnTo>
                  <a:lnTo>
                    <a:pt x="134" y="83"/>
                  </a:lnTo>
                  <a:lnTo>
                    <a:pt x="134" y="50"/>
                  </a:lnTo>
                  <a:lnTo>
                    <a:pt x="117" y="34"/>
                  </a:lnTo>
                  <a:lnTo>
                    <a:pt x="101"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41"/>
            <p:cNvSpPr/>
            <p:nvPr/>
          </p:nvSpPr>
          <p:spPr>
            <a:xfrm>
              <a:off x="4882475" y="2616250"/>
              <a:ext cx="16225" cy="17075"/>
            </a:xfrm>
            <a:custGeom>
              <a:rect b="b" l="l" r="r" t="t"/>
              <a:pathLst>
                <a:path extrusionOk="0" h="683" w="649">
                  <a:moveTo>
                    <a:pt x="332" y="151"/>
                  </a:moveTo>
                  <a:lnTo>
                    <a:pt x="399" y="167"/>
                  </a:lnTo>
                  <a:lnTo>
                    <a:pt x="449" y="200"/>
                  </a:lnTo>
                  <a:lnTo>
                    <a:pt x="482" y="267"/>
                  </a:lnTo>
                  <a:lnTo>
                    <a:pt x="499" y="350"/>
                  </a:lnTo>
                  <a:lnTo>
                    <a:pt x="482" y="417"/>
                  </a:lnTo>
                  <a:lnTo>
                    <a:pt x="449" y="483"/>
                  </a:lnTo>
                  <a:lnTo>
                    <a:pt x="399" y="533"/>
                  </a:lnTo>
                  <a:lnTo>
                    <a:pt x="249" y="533"/>
                  </a:lnTo>
                  <a:lnTo>
                    <a:pt x="200" y="483"/>
                  </a:lnTo>
                  <a:lnTo>
                    <a:pt x="166" y="417"/>
                  </a:lnTo>
                  <a:lnTo>
                    <a:pt x="150" y="350"/>
                  </a:lnTo>
                  <a:lnTo>
                    <a:pt x="150" y="333"/>
                  </a:lnTo>
                  <a:lnTo>
                    <a:pt x="166" y="267"/>
                  </a:lnTo>
                  <a:lnTo>
                    <a:pt x="200" y="200"/>
                  </a:lnTo>
                  <a:lnTo>
                    <a:pt x="249" y="167"/>
                  </a:lnTo>
                  <a:lnTo>
                    <a:pt x="332" y="151"/>
                  </a:lnTo>
                  <a:close/>
                  <a:moveTo>
                    <a:pt x="316" y="1"/>
                  </a:moveTo>
                  <a:lnTo>
                    <a:pt x="249" y="18"/>
                  </a:lnTo>
                  <a:lnTo>
                    <a:pt x="200" y="34"/>
                  </a:lnTo>
                  <a:lnTo>
                    <a:pt x="133" y="67"/>
                  </a:lnTo>
                  <a:lnTo>
                    <a:pt x="100" y="101"/>
                  </a:lnTo>
                  <a:lnTo>
                    <a:pt x="50" y="151"/>
                  </a:lnTo>
                  <a:lnTo>
                    <a:pt x="17" y="217"/>
                  </a:lnTo>
                  <a:lnTo>
                    <a:pt x="0" y="284"/>
                  </a:lnTo>
                  <a:lnTo>
                    <a:pt x="0" y="350"/>
                  </a:lnTo>
                  <a:lnTo>
                    <a:pt x="0" y="400"/>
                  </a:lnTo>
                  <a:lnTo>
                    <a:pt x="17" y="466"/>
                  </a:lnTo>
                  <a:lnTo>
                    <a:pt x="50" y="516"/>
                  </a:lnTo>
                  <a:lnTo>
                    <a:pt x="100" y="566"/>
                  </a:lnTo>
                  <a:lnTo>
                    <a:pt x="133" y="616"/>
                  </a:lnTo>
                  <a:lnTo>
                    <a:pt x="200" y="649"/>
                  </a:lnTo>
                  <a:lnTo>
                    <a:pt x="249" y="666"/>
                  </a:lnTo>
                  <a:lnTo>
                    <a:pt x="316" y="682"/>
                  </a:lnTo>
                  <a:lnTo>
                    <a:pt x="382" y="666"/>
                  </a:lnTo>
                  <a:lnTo>
                    <a:pt x="449" y="649"/>
                  </a:lnTo>
                  <a:lnTo>
                    <a:pt x="499" y="616"/>
                  </a:lnTo>
                  <a:lnTo>
                    <a:pt x="549" y="566"/>
                  </a:lnTo>
                  <a:lnTo>
                    <a:pt x="582" y="516"/>
                  </a:lnTo>
                  <a:lnTo>
                    <a:pt x="615" y="466"/>
                  </a:lnTo>
                  <a:lnTo>
                    <a:pt x="632" y="400"/>
                  </a:lnTo>
                  <a:lnTo>
                    <a:pt x="648" y="350"/>
                  </a:lnTo>
                  <a:lnTo>
                    <a:pt x="632" y="284"/>
                  </a:lnTo>
                  <a:lnTo>
                    <a:pt x="615" y="217"/>
                  </a:lnTo>
                  <a:lnTo>
                    <a:pt x="582" y="151"/>
                  </a:lnTo>
                  <a:lnTo>
                    <a:pt x="549" y="101"/>
                  </a:lnTo>
                  <a:lnTo>
                    <a:pt x="499" y="67"/>
                  </a:lnTo>
                  <a:lnTo>
                    <a:pt x="449" y="34"/>
                  </a:lnTo>
                  <a:lnTo>
                    <a:pt x="382" y="18"/>
                  </a:lnTo>
                  <a:lnTo>
                    <a:pt x="3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41"/>
            <p:cNvSpPr/>
            <p:nvPr/>
          </p:nvSpPr>
          <p:spPr>
            <a:xfrm>
              <a:off x="4903650" y="2615850"/>
              <a:ext cx="14150" cy="17050"/>
            </a:xfrm>
            <a:custGeom>
              <a:rect b="b" l="l" r="r" t="t"/>
              <a:pathLst>
                <a:path extrusionOk="0" h="682" w="566">
                  <a:moveTo>
                    <a:pt x="67" y="0"/>
                  </a:moveTo>
                  <a:lnTo>
                    <a:pt x="34" y="17"/>
                  </a:lnTo>
                  <a:lnTo>
                    <a:pt x="17" y="34"/>
                  </a:lnTo>
                  <a:lnTo>
                    <a:pt x="1" y="50"/>
                  </a:lnTo>
                  <a:lnTo>
                    <a:pt x="1" y="83"/>
                  </a:lnTo>
                  <a:lnTo>
                    <a:pt x="1" y="399"/>
                  </a:lnTo>
                  <a:lnTo>
                    <a:pt x="1" y="466"/>
                  </a:lnTo>
                  <a:lnTo>
                    <a:pt x="17" y="516"/>
                  </a:lnTo>
                  <a:lnTo>
                    <a:pt x="51" y="565"/>
                  </a:lnTo>
                  <a:lnTo>
                    <a:pt x="84" y="599"/>
                  </a:lnTo>
                  <a:lnTo>
                    <a:pt x="117" y="632"/>
                  </a:lnTo>
                  <a:lnTo>
                    <a:pt x="167" y="665"/>
                  </a:lnTo>
                  <a:lnTo>
                    <a:pt x="217" y="682"/>
                  </a:lnTo>
                  <a:lnTo>
                    <a:pt x="333" y="682"/>
                  </a:lnTo>
                  <a:lnTo>
                    <a:pt x="383" y="665"/>
                  </a:lnTo>
                  <a:lnTo>
                    <a:pt x="433" y="632"/>
                  </a:lnTo>
                  <a:lnTo>
                    <a:pt x="483" y="599"/>
                  </a:lnTo>
                  <a:lnTo>
                    <a:pt x="516" y="565"/>
                  </a:lnTo>
                  <a:lnTo>
                    <a:pt x="549" y="516"/>
                  </a:lnTo>
                  <a:lnTo>
                    <a:pt x="566" y="466"/>
                  </a:lnTo>
                  <a:lnTo>
                    <a:pt x="566" y="399"/>
                  </a:lnTo>
                  <a:lnTo>
                    <a:pt x="566" y="83"/>
                  </a:lnTo>
                  <a:lnTo>
                    <a:pt x="566" y="50"/>
                  </a:lnTo>
                  <a:lnTo>
                    <a:pt x="549" y="34"/>
                  </a:lnTo>
                  <a:lnTo>
                    <a:pt x="516" y="17"/>
                  </a:lnTo>
                  <a:lnTo>
                    <a:pt x="499" y="0"/>
                  </a:lnTo>
                  <a:lnTo>
                    <a:pt x="483" y="0"/>
                  </a:lnTo>
                  <a:lnTo>
                    <a:pt x="466" y="17"/>
                  </a:lnTo>
                  <a:lnTo>
                    <a:pt x="433" y="34"/>
                  </a:lnTo>
                  <a:lnTo>
                    <a:pt x="433" y="50"/>
                  </a:lnTo>
                  <a:lnTo>
                    <a:pt x="416" y="83"/>
                  </a:lnTo>
                  <a:lnTo>
                    <a:pt x="416" y="399"/>
                  </a:lnTo>
                  <a:lnTo>
                    <a:pt x="416" y="449"/>
                  </a:lnTo>
                  <a:lnTo>
                    <a:pt x="383" y="499"/>
                  </a:lnTo>
                  <a:lnTo>
                    <a:pt x="333" y="532"/>
                  </a:lnTo>
                  <a:lnTo>
                    <a:pt x="217" y="532"/>
                  </a:lnTo>
                  <a:lnTo>
                    <a:pt x="184" y="499"/>
                  </a:lnTo>
                  <a:lnTo>
                    <a:pt x="150" y="449"/>
                  </a:lnTo>
                  <a:lnTo>
                    <a:pt x="134" y="399"/>
                  </a:lnTo>
                  <a:lnTo>
                    <a:pt x="134" y="83"/>
                  </a:lnTo>
                  <a:lnTo>
                    <a:pt x="134" y="50"/>
                  </a:lnTo>
                  <a:lnTo>
                    <a:pt x="117" y="34"/>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41"/>
            <p:cNvSpPr/>
            <p:nvPr/>
          </p:nvSpPr>
          <p:spPr>
            <a:xfrm>
              <a:off x="4933575" y="2615850"/>
              <a:ext cx="15400" cy="17050"/>
            </a:xfrm>
            <a:custGeom>
              <a:rect b="b" l="l" r="r" t="t"/>
              <a:pathLst>
                <a:path extrusionOk="0" h="682" w="616">
                  <a:moveTo>
                    <a:pt x="350" y="0"/>
                  </a:moveTo>
                  <a:lnTo>
                    <a:pt x="283" y="17"/>
                  </a:lnTo>
                  <a:lnTo>
                    <a:pt x="217" y="34"/>
                  </a:lnTo>
                  <a:lnTo>
                    <a:pt x="167" y="67"/>
                  </a:lnTo>
                  <a:lnTo>
                    <a:pt x="117" y="100"/>
                  </a:lnTo>
                  <a:lnTo>
                    <a:pt x="67" y="150"/>
                  </a:lnTo>
                  <a:lnTo>
                    <a:pt x="34" y="216"/>
                  </a:lnTo>
                  <a:lnTo>
                    <a:pt x="17" y="283"/>
                  </a:lnTo>
                  <a:lnTo>
                    <a:pt x="0" y="349"/>
                  </a:lnTo>
                  <a:lnTo>
                    <a:pt x="17" y="416"/>
                  </a:lnTo>
                  <a:lnTo>
                    <a:pt x="34" y="482"/>
                  </a:lnTo>
                  <a:lnTo>
                    <a:pt x="67" y="532"/>
                  </a:lnTo>
                  <a:lnTo>
                    <a:pt x="117" y="582"/>
                  </a:lnTo>
                  <a:lnTo>
                    <a:pt x="167" y="632"/>
                  </a:lnTo>
                  <a:lnTo>
                    <a:pt x="217" y="665"/>
                  </a:lnTo>
                  <a:lnTo>
                    <a:pt x="283" y="682"/>
                  </a:lnTo>
                  <a:lnTo>
                    <a:pt x="350" y="682"/>
                  </a:lnTo>
                  <a:lnTo>
                    <a:pt x="466" y="665"/>
                  </a:lnTo>
                  <a:lnTo>
                    <a:pt x="582" y="615"/>
                  </a:lnTo>
                  <a:lnTo>
                    <a:pt x="599" y="599"/>
                  </a:lnTo>
                  <a:lnTo>
                    <a:pt x="615" y="565"/>
                  </a:lnTo>
                  <a:lnTo>
                    <a:pt x="599" y="532"/>
                  </a:lnTo>
                  <a:lnTo>
                    <a:pt x="599" y="516"/>
                  </a:lnTo>
                  <a:lnTo>
                    <a:pt x="566" y="499"/>
                  </a:lnTo>
                  <a:lnTo>
                    <a:pt x="549" y="482"/>
                  </a:lnTo>
                  <a:lnTo>
                    <a:pt x="516" y="482"/>
                  </a:lnTo>
                  <a:lnTo>
                    <a:pt x="499" y="499"/>
                  </a:lnTo>
                  <a:lnTo>
                    <a:pt x="433" y="532"/>
                  </a:lnTo>
                  <a:lnTo>
                    <a:pt x="366" y="549"/>
                  </a:lnTo>
                  <a:lnTo>
                    <a:pt x="283" y="532"/>
                  </a:lnTo>
                  <a:lnTo>
                    <a:pt x="233" y="482"/>
                  </a:lnTo>
                  <a:lnTo>
                    <a:pt x="183" y="433"/>
                  </a:lnTo>
                  <a:lnTo>
                    <a:pt x="167" y="349"/>
                  </a:lnTo>
                  <a:lnTo>
                    <a:pt x="183" y="266"/>
                  </a:lnTo>
                  <a:lnTo>
                    <a:pt x="217" y="216"/>
                  </a:lnTo>
                  <a:lnTo>
                    <a:pt x="283" y="167"/>
                  </a:lnTo>
                  <a:lnTo>
                    <a:pt x="366" y="150"/>
                  </a:lnTo>
                  <a:lnTo>
                    <a:pt x="433" y="167"/>
                  </a:lnTo>
                  <a:lnTo>
                    <a:pt x="499" y="200"/>
                  </a:lnTo>
                  <a:lnTo>
                    <a:pt x="516" y="216"/>
                  </a:lnTo>
                  <a:lnTo>
                    <a:pt x="549" y="216"/>
                  </a:lnTo>
                  <a:lnTo>
                    <a:pt x="566" y="200"/>
                  </a:lnTo>
                  <a:lnTo>
                    <a:pt x="599" y="183"/>
                  </a:lnTo>
                  <a:lnTo>
                    <a:pt x="599" y="150"/>
                  </a:lnTo>
                  <a:lnTo>
                    <a:pt x="615" y="133"/>
                  </a:lnTo>
                  <a:lnTo>
                    <a:pt x="599" y="100"/>
                  </a:lnTo>
                  <a:lnTo>
                    <a:pt x="582" y="83"/>
                  </a:lnTo>
                  <a:lnTo>
                    <a:pt x="532" y="50"/>
                  </a:lnTo>
                  <a:lnTo>
                    <a:pt x="466" y="17"/>
                  </a:lnTo>
                  <a:lnTo>
                    <a:pt x="416" y="17"/>
                  </a:lnTo>
                  <a:lnTo>
                    <a:pt x="3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41"/>
            <p:cNvSpPr/>
            <p:nvPr/>
          </p:nvSpPr>
          <p:spPr>
            <a:xfrm>
              <a:off x="4952700" y="2615850"/>
              <a:ext cx="16225" cy="17050"/>
            </a:xfrm>
            <a:custGeom>
              <a:rect b="b" l="l" r="r" t="t"/>
              <a:pathLst>
                <a:path extrusionOk="0" h="682" w="649">
                  <a:moveTo>
                    <a:pt x="332" y="150"/>
                  </a:moveTo>
                  <a:lnTo>
                    <a:pt x="382" y="167"/>
                  </a:lnTo>
                  <a:lnTo>
                    <a:pt x="449" y="216"/>
                  </a:lnTo>
                  <a:lnTo>
                    <a:pt x="482" y="266"/>
                  </a:lnTo>
                  <a:lnTo>
                    <a:pt x="499" y="349"/>
                  </a:lnTo>
                  <a:lnTo>
                    <a:pt x="482" y="416"/>
                  </a:lnTo>
                  <a:lnTo>
                    <a:pt x="449" y="482"/>
                  </a:lnTo>
                  <a:lnTo>
                    <a:pt x="432" y="499"/>
                  </a:lnTo>
                  <a:lnTo>
                    <a:pt x="382" y="532"/>
                  </a:lnTo>
                  <a:lnTo>
                    <a:pt x="316" y="549"/>
                  </a:lnTo>
                  <a:lnTo>
                    <a:pt x="249" y="532"/>
                  </a:lnTo>
                  <a:lnTo>
                    <a:pt x="199" y="482"/>
                  </a:lnTo>
                  <a:lnTo>
                    <a:pt x="150" y="416"/>
                  </a:lnTo>
                  <a:lnTo>
                    <a:pt x="133" y="349"/>
                  </a:lnTo>
                  <a:lnTo>
                    <a:pt x="150" y="266"/>
                  </a:lnTo>
                  <a:lnTo>
                    <a:pt x="199" y="216"/>
                  </a:lnTo>
                  <a:lnTo>
                    <a:pt x="199" y="200"/>
                  </a:lnTo>
                  <a:lnTo>
                    <a:pt x="266" y="167"/>
                  </a:lnTo>
                  <a:lnTo>
                    <a:pt x="332" y="150"/>
                  </a:lnTo>
                  <a:close/>
                  <a:moveTo>
                    <a:pt x="316" y="0"/>
                  </a:moveTo>
                  <a:lnTo>
                    <a:pt x="249" y="17"/>
                  </a:lnTo>
                  <a:lnTo>
                    <a:pt x="199" y="34"/>
                  </a:lnTo>
                  <a:lnTo>
                    <a:pt x="133" y="67"/>
                  </a:lnTo>
                  <a:lnTo>
                    <a:pt x="100" y="117"/>
                  </a:lnTo>
                  <a:lnTo>
                    <a:pt x="50" y="167"/>
                  </a:lnTo>
                  <a:lnTo>
                    <a:pt x="17" y="216"/>
                  </a:lnTo>
                  <a:lnTo>
                    <a:pt x="0" y="283"/>
                  </a:lnTo>
                  <a:lnTo>
                    <a:pt x="0" y="349"/>
                  </a:lnTo>
                  <a:lnTo>
                    <a:pt x="0" y="416"/>
                  </a:lnTo>
                  <a:lnTo>
                    <a:pt x="17" y="466"/>
                  </a:lnTo>
                  <a:lnTo>
                    <a:pt x="50" y="532"/>
                  </a:lnTo>
                  <a:lnTo>
                    <a:pt x="100" y="582"/>
                  </a:lnTo>
                  <a:lnTo>
                    <a:pt x="133" y="632"/>
                  </a:lnTo>
                  <a:lnTo>
                    <a:pt x="199" y="665"/>
                  </a:lnTo>
                  <a:lnTo>
                    <a:pt x="249" y="682"/>
                  </a:lnTo>
                  <a:lnTo>
                    <a:pt x="316" y="682"/>
                  </a:lnTo>
                  <a:lnTo>
                    <a:pt x="416" y="665"/>
                  </a:lnTo>
                  <a:lnTo>
                    <a:pt x="499" y="632"/>
                  </a:lnTo>
                  <a:lnTo>
                    <a:pt x="532" y="665"/>
                  </a:lnTo>
                  <a:lnTo>
                    <a:pt x="565" y="682"/>
                  </a:lnTo>
                  <a:lnTo>
                    <a:pt x="598" y="682"/>
                  </a:lnTo>
                  <a:lnTo>
                    <a:pt x="615" y="665"/>
                  </a:lnTo>
                  <a:lnTo>
                    <a:pt x="632" y="649"/>
                  </a:lnTo>
                  <a:lnTo>
                    <a:pt x="648" y="615"/>
                  </a:lnTo>
                  <a:lnTo>
                    <a:pt x="648" y="349"/>
                  </a:lnTo>
                  <a:lnTo>
                    <a:pt x="648" y="83"/>
                  </a:lnTo>
                  <a:lnTo>
                    <a:pt x="632" y="50"/>
                  </a:lnTo>
                  <a:lnTo>
                    <a:pt x="615" y="34"/>
                  </a:lnTo>
                  <a:lnTo>
                    <a:pt x="598" y="17"/>
                  </a:lnTo>
                  <a:lnTo>
                    <a:pt x="565" y="0"/>
                  </a:lnTo>
                  <a:lnTo>
                    <a:pt x="532" y="17"/>
                  </a:lnTo>
                  <a:lnTo>
                    <a:pt x="499" y="67"/>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41"/>
            <p:cNvSpPr/>
            <p:nvPr/>
          </p:nvSpPr>
          <p:spPr>
            <a:xfrm>
              <a:off x="4975125" y="2615850"/>
              <a:ext cx="14150" cy="17050"/>
            </a:xfrm>
            <a:custGeom>
              <a:rect b="b" l="l" r="r" t="t"/>
              <a:pathLst>
                <a:path extrusionOk="0" h="682" w="566">
                  <a:moveTo>
                    <a:pt x="67" y="0"/>
                  </a:moveTo>
                  <a:lnTo>
                    <a:pt x="50" y="17"/>
                  </a:lnTo>
                  <a:lnTo>
                    <a:pt x="17" y="34"/>
                  </a:lnTo>
                  <a:lnTo>
                    <a:pt x="1" y="50"/>
                  </a:lnTo>
                  <a:lnTo>
                    <a:pt x="1" y="83"/>
                  </a:lnTo>
                  <a:lnTo>
                    <a:pt x="1" y="615"/>
                  </a:lnTo>
                  <a:lnTo>
                    <a:pt x="1" y="649"/>
                  </a:lnTo>
                  <a:lnTo>
                    <a:pt x="17" y="665"/>
                  </a:lnTo>
                  <a:lnTo>
                    <a:pt x="50" y="682"/>
                  </a:lnTo>
                  <a:lnTo>
                    <a:pt x="67" y="682"/>
                  </a:lnTo>
                  <a:lnTo>
                    <a:pt x="117" y="665"/>
                  </a:lnTo>
                  <a:lnTo>
                    <a:pt x="150" y="632"/>
                  </a:lnTo>
                  <a:lnTo>
                    <a:pt x="150" y="615"/>
                  </a:lnTo>
                  <a:lnTo>
                    <a:pt x="150" y="283"/>
                  </a:lnTo>
                  <a:lnTo>
                    <a:pt x="150" y="233"/>
                  </a:lnTo>
                  <a:lnTo>
                    <a:pt x="183" y="183"/>
                  </a:lnTo>
                  <a:lnTo>
                    <a:pt x="233" y="167"/>
                  </a:lnTo>
                  <a:lnTo>
                    <a:pt x="283" y="150"/>
                  </a:lnTo>
                  <a:lnTo>
                    <a:pt x="333" y="167"/>
                  </a:lnTo>
                  <a:lnTo>
                    <a:pt x="383" y="200"/>
                  </a:lnTo>
                  <a:lnTo>
                    <a:pt x="416" y="233"/>
                  </a:lnTo>
                  <a:lnTo>
                    <a:pt x="416" y="283"/>
                  </a:lnTo>
                  <a:lnTo>
                    <a:pt x="416" y="615"/>
                  </a:lnTo>
                  <a:lnTo>
                    <a:pt x="433" y="649"/>
                  </a:lnTo>
                  <a:lnTo>
                    <a:pt x="449" y="665"/>
                  </a:lnTo>
                  <a:lnTo>
                    <a:pt x="466" y="682"/>
                  </a:lnTo>
                  <a:lnTo>
                    <a:pt x="516" y="682"/>
                  </a:lnTo>
                  <a:lnTo>
                    <a:pt x="549" y="665"/>
                  </a:lnTo>
                  <a:lnTo>
                    <a:pt x="566" y="649"/>
                  </a:lnTo>
                  <a:lnTo>
                    <a:pt x="566" y="615"/>
                  </a:lnTo>
                  <a:lnTo>
                    <a:pt x="566" y="283"/>
                  </a:lnTo>
                  <a:lnTo>
                    <a:pt x="566" y="233"/>
                  </a:lnTo>
                  <a:lnTo>
                    <a:pt x="549" y="183"/>
                  </a:lnTo>
                  <a:lnTo>
                    <a:pt x="516" y="133"/>
                  </a:lnTo>
                  <a:lnTo>
                    <a:pt x="483" y="83"/>
                  </a:lnTo>
                  <a:lnTo>
                    <a:pt x="433" y="50"/>
                  </a:lnTo>
                  <a:lnTo>
                    <a:pt x="399" y="34"/>
                  </a:lnTo>
                  <a:lnTo>
                    <a:pt x="333" y="17"/>
                  </a:lnTo>
                  <a:lnTo>
                    <a:pt x="283" y="0"/>
                  </a:lnTo>
                  <a:lnTo>
                    <a:pt x="200" y="17"/>
                  </a:lnTo>
                  <a:lnTo>
                    <a:pt x="134" y="50"/>
                  </a:lnTo>
                  <a:lnTo>
                    <a:pt x="117"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41"/>
            <p:cNvSpPr/>
            <p:nvPr/>
          </p:nvSpPr>
          <p:spPr>
            <a:xfrm>
              <a:off x="5005050" y="2615850"/>
              <a:ext cx="14975" cy="17050"/>
            </a:xfrm>
            <a:custGeom>
              <a:rect b="b" l="l" r="r" t="t"/>
              <a:pathLst>
                <a:path extrusionOk="0" h="682" w="599">
                  <a:moveTo>
                    <a:pt x="333" y="0"/>
                  </a:moveTo>
                  <a:lnTo>
                    <a:pt x="266" y="17"/>
                  </a:lnTo>
                  <a:lnTo>
                    <a:pt x="200" y="34"/>
                  </a:lnTo>
                  <a:lnTo>
                    <a:pt x="150" y="67"/>
                  </a:lnTo>
                  <a:lnTo>
                    <a:pt x="100" y="100"/>
                  </a:lnTo>
                  <a:lnTo>
                    <a:pt x="50" y="150"/>
                  </a:lnTo>
                  <a:lnTo>
                    <a:pt x="17" y="216"/>
                  </a:lnTo>
                  <a:lnTo>
                    <a:pt x="0" y="283"/>
                  </a:lnTo>
                  <a:lnTo>
                    <a:pt x="0" y="349"/>
                  </a:lnTo>
                  <a:lnTo>
                    <a:pt x="0" y="416"/>
                  </a:lnTo>
                  <a:lnTo>
                    <a:pt x="17" y="482"/>
                  </a:lnTo>
                  <a:lnTo>
                    <a:pt x="50" y="532"/>
                  </a:lnTo>
                  <a:lnTo>
                    <a:pt x="100" y="582"/>
                  </a:lnTo>
                  <a:lnTo>
                    <a:pt x="150" y="632"/>
                  </a:lnTo>
                  <a:lnTo>
                    <a:pt x="200" y="665"/>
                  </a:lnTo>
                  <a:lnTo>
                    <a:pt x="266" y="682"/>
                  </a:lnTo>
                  <a:lnTo>
                    <a:pt x="333" y="682"/>
                  </a:lnTo>
                  <a:lnTo>
                    <a:pt x="466" y="665"/>
                  </a:lnTo>
                  <a:lnTo>
                    <a:pt x="565" y="615"/>
                  </a:lnTo>
                  <a:lnTo>
                    <a:pt x="582" y="599"/>
                  </a:lnTo>
                  <a:lnTo>
                    <a:pt x="599" y="565"/>
                  </a:lnTo>
                  <a:lnTo>
                    <a:pt x="599" y="532"/>
                  </a:lnTo>
                  <a:lnTo>
                    <a:pt x="582" y="516"/>
                  </a:lnTo>
                  <a:lnTo>
                    <a:pt x="565" y="499"/>
                  </a:lnTo>
                  <a:lnTo>
                    <a:pt x="532" y="482"/>
                  </a:lnTo>
                  <a:lnTo>
                    <a:pt x="499" y="482"/>
                  </a:lnTo>
                  <a:lnTo>
                    <a:pt x="482" y="499"/>
                  </a:lnTo>
                  <a:lnTo>
                    <a:pt x="416" y="532"/>
                  </a:lnTo>
                  <a:lnTo>
                    <a:pt x="349" y="549"/>
                  </a:lnTo>
                  <a:lnTo>
                    <a:pt x="266" y="532"/>
                  </a:lnTo>
                  <a:lnTo>
                    <a:pt x="216" y="482"/>
                  </a:lnTo>
                  <a:lnTo>
                    <a:pt x="167" y="433"/>
                  </a:lnTo>
                  <a:lnTo>
                    <a:pt x="150" y="349"/>
                  </a:lnTo>
                  <a:lnTo>
                    <a:pt x="167" y="266"/>
                  </a:lnTo>
                  <a:lnTo>
                    <a:pt x="200" y="216"/>
                  </a:lnTo>
                  <a:lnTo>
                    <a:pt x="266" y="167"/>
                  </a:lnTo>
                  <a:lnTo>
                    <a:pt x="349" y="150"/>
                  </a:lnTo>
                  <a:lnTo>
                    <a:pt x="416" y="167"/>
                  </a:lnTo>
                  <a:lnTo>
                    <a:pt x="482" y="200"/>
                  </a:lnTo>
                  <a:lnTo>
                    <a:pt x="516" y="216"/>
                  </a:lnTo>
                  <a:lnTo>
                    <a:pt x="532" y="216"/>
                  </a:lnTo>
                  <a:lnTo>
                    <a:pt x="565" y="200"/>
                  </a:lnTo>
                  <a:lnTo>
                    <a:pt x="582" y="183"/>
                  </a:lnTo>
                  <a:lnTo>
                    <a:pt x="599" y="150"/>
                  </a:lnTo>
                  <a:lnTo>
                    <a:pt x="599" y="133"/>
                  </a:lnTo>
                  <a:lnTo>
                    <a:pt x="582" y="100"/>
                  </a:lnTo>
                  <a:lnTo>
                    <a:pt x="565" y="83"/>
                  </a:lnTo>
                  <a:lnTo>
                    <a:pt x="516" y="50"/>
                  </a:lnTo>
                  <a:lnTo>
                    <a:pt x="466" y="17"/>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41"/>
            <p:cNvSpPr/>
            <p:nvPr/>
          </p:nvSpPr>
          <p:spPr>
            <a:xfrm>
              <a:off x="5025400" y="2615850"/>
              <a:ext cx="10425" cy="17050"/>
            </a:xfrm>
            <a:custGeom>
              <a:rect b="b" l="l" r="r" t="t"/>
              <a:pathLst>
                <a:path extrusionOk="0" h="682" w="417">
                  <a:moveTo>
                    <a:pt x="350" y="0"/>
                  </a:moveTo>
                  <a:lnTo>
                    <a:pt x="267" y="17"/>
                  </a:lnTo>
                  <a:lnTo>
                    <a:pt x="184" y="50"/>
                  </a:lnTo>
                  <a:lnTo>
                    <a:pt x="150" y="83"/>
                  </a:lnTo>
                  <a:lnTo>
                    <a:pt x="134" y="34"/>
                  </a:lnTo>
                  <a:lnTo>
                    <a:pt x="84" y="17"/>
                  </a:lnTo>
                  <a:lnTo>
                    <a:pt x="67" y="17"/>
                  </a:lnTo>
                  <a:lnTo>
                    <a:pt x="34" y="34"/>
                  </a:lnTo>
                  <a:lnTo>
                    <a:pt x="17" y="50"/>
                  </a:lnTo>
                  <a:lnTo>
                    <a:pt x="1" y="83"/>
                  </a:lnTo>
                  <a:lnTo>
                    <a:pt x="1" y="615"/>
                  </a:lnTo>
                  <a:lnTo>
                    <a:pt x="17" y="649"/>
                  </a:lnTo>
                  <a:lnTo>
                    <a:pt x="67" y="682"/>
                  </a:lnTo>
                  <a:lnTo>
                    <a:pt x="100" y="682"/>
                  </a:lnTo>
                  <a:lnTo>
                    <a:pt x="117" y="665"/>
                  </a:lnTo>
                  <a:lnTo>
                    <a:pt x="134" y="649"/>
                  </a:lnTo>
                  <a:lnTo>
                    <a:pt x="150" y="615"/>
                  </a:lnTo>
                  <a:lnTo>
                    <a:pt x="150" y="349"/>
                  </a:lnTo>
                  <a:lnTo>
                    <a:pt x="184" y="300"/>
                  </a:lnTo>
                  <a:lnTo>
                    <a:pt x="200" y="250"/>
                  </a:lnTo>
                  <a:lnTo>
                    <a:pt x="233" y="200"/>
                  </a:lnTo>
                  <a:lnTo>
                    <a:pt x="267" y="183"/>
                  </a:lnTo>
                  <a:lnTo>
                    <a:pt x="317" y="150"/>
                  </a:lnTo>
                  <a:lnTo>
                    <a:pt x="383" y="150"/>
                  </a:lnTo>
                  <a:lnTo>
                    <a:pt x="400" y="133"/>
                  </a:lnTo>
                  <a:lnTo>
                    <a:pt x="416" y="100"/>
                  </a:lnTo>
                  <a:lnTo>
                    <a:pt x="416" y="83"/>
                  </a:lnTo>
                  <a:lnTo>
                    <a:pt x="416" y="67"/>
                  </a:lnTo>
                  <a:lnTo>
                    <a:pt x="416" y="34"/>
                  </a:lnTo>
                  <a:lnTo>
                    <a:pt x="400" y="17"/>
                  </a:lnTo>
                  <a:lnTo>
                    <a:pt x="3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41"/>
            <p:cNvSpPr/>
            <p:nvPr/>
          </p:nvSpPr>
          <p:spPr>
            <a:xfrm>
              <a:off x="5037450" y="2615850"/>
              <a:ext cx="16650" cy="17050"/>
            </a:xfrm>
            <a:custGeom>
              <a:rect b="b" l="l" r="r" t="t"/>
              <a:pathLst>
                <a:path extrusionOk="0" h="682" w="666">
                  <a:moveTo>
                    <a:pt x="333" y="133"/>
                  </a:moveTo>
                  <a:lnTo>
                    <a:pt x="400" y="150"/>
                  </a:lnTo>
                  <a:lnTo>
                    <a:pt x="466" y="183"/>
                  </a:lnTo>
                  <a:lnTo>
                    <a:pt x="516" y="216"/>
                  </a:lnTo>
                  <a:lnTo>
                    <a:pt x="549" y="283"/>
                  </a:lnTo>
                  <a:lnTo>
                    <a:pt x="150" y="283"/>
                  </a:lnTo>
                  <a:lnTo>
                    <a:pt x="184" y="216"/>
                  </a:lnTo>
                  <a:lnTo>
                    <a:pt x="217" y="183"/>
                  </a:lnTo>
                  <a:lnTo>
                    <a:pt x="283" y="150"/>
                  </a:lnTo>
                  <a:lnTo>
                    <a:pt x="333" y="133"/>
                  </a:lnTo>
                  <a:close/>
                  <a:moveTo>
                    <a:pt x="333" y="0"/>
                  </a:moveTo>
                  <a:lnTo>
                    <a:pt x="267" y="17"/>
                  </a:lnTo>
                  <a:lnTo>
                    <a:pt x="200" y="34"/>
                  </a:lnTo>
                  <a:lnTo>
                    <a:pt x="150" y="67"/>
                  </a:lnTo>
                  <a:lnTo>
                    <a:pt x="100" y="100"/>
                  </a:lnTo>
                  <a:lnTo>
                    <a:pt x="67" y="150"/>
                  </a:lnTo>
                  <a:lnTo>
                    <a:pt x="34" y="216"/>
                  </a:lnTo>
                  <a:lnTo>
                    <a:pt x="17" y="283"/>
                  </a:lnTo>
                  <a:lnTo>
                    <a:pt x="1" y="349"/>
                  </a:lnTo>
                  <a:lnTo>
                    <a:pt x="17" y="399"/>
                  </a:lnTo>
                  <a:lnTo>
                    <a:pt x="34" y="466"/>
                  </a:lnTo>
                  <a:lnTo>
                    <a:pt x="67" y="516"/>
                  </a:lnTo>
                  <a:lnTo>
                    <a:pt x="100" y="565"/>
                  </a:lnTo>
                  <a:lnTo>
                    <a:pt x="150" y="615"/>
                  </a:lnTo>
                  <a:lnTo>
                    <a:pt x="200" y="649"/>
                  </a:lnTo>
                  <a:lnTo>
                    <a:pt x="267" y="682"/>
                  </a:lnTo>
                  <a:lnTo>
                    <a:pt x="400" y="682"/>
                  </a:lnTo>
                  <a:lnTo>
                    <a:pt x="466" y="665"/>
                  </a:lnTo>
                  <a:lnTo>
                    <a:pt x="533" y="632"/>
                  </a:lnTo>
                  <a:lnTo>
                    <a:pt x="582" y="599"/>
                  </a:lnTo>
                  <a:lnTo>
                    <a:pt x="599" y="549"/>
                  </a:lnTo>
                  <a:lnTo>
                    <a:pt x="582" y="499"/>
                  </a:lnTo>
                  <a:lnTo>
                    <a:pt x="533" y="482"/>
                  </a:lnTo>
                  <a:lnTo>
                    <a:pt x="483" y="499"/>
                  </a:lnTo>
                  <a:lnTo>
                    <a:pt x="416" y="532"/>
                  </a:lnTo>
                  <a:lnTo>
                    <a:pt x="333" y="532"/>
                  </a:lnTo>
                  <a:lnTo>
                    <a:pt x="267" y="516"/>
                  </a:lnTo>
                  <a:lnTo>
                    <a:pt x="217" y="482"/>
                  </a:lnTo>
                  <a:lnTo>
                    <a:pt x="184" y="433"/>
                  </a:lnTo>
                  <a:lnTo>
                    <a:pt x="167" y="383"/>
                  </a:lnTo>
                  <a:lnTo>
                    <a:pt x="632" y="383"/>
                  </a:lnTo>
                  <a:lnTo>
                    <a:pt x="666" y="333"/>
                  </a:lnTo>
                  <a:lnTo>
                    <a:pt x="666" y="316"/>
                  </a:lnTo>
                  <a:lnTo>
                    <a:pt x="649" y="250"/>
                  </a:lnTo>
                  <a:lnTo>
                    <a:pt x="632" y="200"/>
                  </a:lnTo>
                  <a:lnTo>
                    <a:pt x="599" y="150"/>
                  </a:lnTo>
                  <a:lnTo>
                    <a:pt x="566" y="100"/>
                  </a:lnTo>
                  <a:lnTo>
                    <a:pt x="516" y="67"/>
                  </a:lnTo>
                  <a:lnTo>
                    <a:pt x="466" y="34"/>
                  </a:lnTo>
                  <a:lnTo>
                    <a:pt x="400"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41"/>
            <p:cNvSpPr/>
            <p:nvPr/>
          </p:nvSpPr>
          <p:spPr>
            <a:xfrm>
              <a:off x="5057400" y="2615850"/>
              <a:ext cx="16225" cy="17050"/>
            </a:xfrm>
            <a:custGeom>
              <a:rect b="b" l="l" r="r" t="t"/>
              <a:pathLst>
                <a:path extrusionOk="0" h="682" w="649">
                  <a:moveTo>
                    <a:pt x="333" y="150"/>
                  </a:moveTo>
                  <a:lnTo>
                    <a:pt x="399" y="167"/>
                  </a:lnTo>
                  <a:lnTo>
                    <a:pt x="449" y="216"/>
                  </a:lnTo>
                  <a:lnTo>
                    <a:pt x="499" y="266"/>
                  </a:lnTo>
                  <a:lnTo>
                    <a:pt x="499" y="349"/>
                  </a:lnTo>
                  <a:lnTo>
                    <a:pt x="516" y="349"/>
                  </a:lnTo>
                  <a:lnTo>
                    <a:pt x="499" y="416"/>
                  </a:lnTo>
                  <a:lnTo>
                    <a:pt x="449" y="482"/>
                  </a:lnTo>
                  <a:lnTo>
                    <a:pt x="449" y="499"/>
                  </a:lnTo>
                  <a:lnTo>
                    <a:pt x="383" y="532"/>
                  </a:lnTo>
                  <a:lnTo>
                    <a:pt x="316" y="549"/>
                  </a:lnTo>
                  <a:lnTo>
                    <a:pt x="250" y="532"/>
                  </a:lnTo>
                  <a:lnTo>
                    <a:pt x="200" y="482"/>
                  </a:lnTo>
                  <a:lnTo>
                    <a:pt x="167" y="416"/>
                  </a:lnTo>
                  <a:lnTo>
                    <a:pt x="150" y="349"/>
                  </a:lnTo>
                  <a:lnTo>
                    <a:pt x="167" y="266"/>
                  </a:lnTo>
                  <a:lnTo>
                    <a:pt x="200" y="216"/>
                  </a:lnTo>
                  <a:lnTo>
                    <a:pt x="217" y="200"/>
                  </a:lnTo>
                  <a:lnTo>
                    <a:pt x="266" y="167"/>
                  </a:lnTo>
                  <a:lnTo>
                    <a:pt x="333" y="150"/>
                  </a:lnTo>
                  <a:close/>
                  <a:moveTo>
                    <a:pt x="316" y="0"/>
                  </a:moveTo>
                  <a:lnTo>
                    <a:pt x="266" y="17"/>
                  </a:lnTo>
                  <a:lnTo>
                    <a:pt x="200" y="34"/>
                  </a:lnTo>
                  <a:lnTo>
                    <a:pt x="150" y="67"/>
                  </a:lnTo>
                  <a:lnTo>
                    <a:pt x="100" y="117"/>
                  </a:lnTo>
                  <a:lnTo>
                    <a:pt x="50" y="167"/>
                  </a:lnTo>
                  <a:lnTo>
                    <a:pt x="34" y="216"/>
                  </a:lnTo>
                  <a:lnTo>
                    <a:pt x="1" y="283"/>
                  </a:lnTo>
                  <a:lnTo>
                    <a:pt x="1" y="349"/>
                  </a:lnTo>
                  <a:lnTo>
                    <a:pt x="1" y="416"/>
                  </a:lnTo>
                  <a:lnTo>
                    <a:pt x="34" y="466"/>
                  </a:lnTo>
                  <a:lnTo>
                    <a:pt x="50" y="532"/>
                  </a:lnTo>
                  <a:lnTo>
                    <a:pt x="100" y="582"/>
                  </a:lnTo>
                  <a:lnTo>
                    <a:pt x="134" y="632"/>
                  </a:lnTo>
                  <a:lnTo>
                    <a:pt x="183" y="649"/>
                  </a:lnTo>
                  <a:lnTo>
                    <a:pt x="233" y="682"/>
                  </a:lnTo>
                  <a:lnTo>
                    <a:pt x="399" y="682"/>
                  </a:lnTo>
                  <a:lnTo>
                    <a:pt x="466" y="665"/>
                  </a:lnTo>
                  <a:lnTo>
                    <a:pt x="516" y="632"/>
                  </a:lnTo>
                  <a:lnTo>
                    <a:pt x="532" y="665"/>
                  </a:lnTo>
                  <a:lnTo>
                    <a:pt x="582" y="682"/>
                  </a:lnTo>
                  <a:lnTo>
                    <a:pt x="599" y="682"/>
                  </a:lnTo>
                  <a:lnTo>
                    <a:pt x="632" y="665"/>
                  </a:lnTo>
                  <a:lnTo>
                    <a:pt x="649" y="649"/>
                  </a:lnTo>
                  <a:lnTo>
                    <a:pt x="649" y="615"/>
                  </a:lnTo>
                  <a:lnTo>
                    <a:pt x="649" y="349"/>
                  </a:lnTo>
                  <a:lnTo>
                    <a:pt x="649" y="83"/>
                  </a:lnTo>
                  <a:lnTo>
                    <a:pt x="649" y="50"/>
                  </a:lnTo>
                  <a:lnTo>
                    <a:pt x="632" y="34"/>
                  </a:lnTo>
                  <a:lnTo>
                    <a:pt x="599" y="17"/>
                  </a:lnTo>
                  <a:lnTo>
                    <a:pt x="582" y="0"/>
                  </a:lnTo>
                  <a:lnTo>
                    <a:pt x="532" y="17"/>
                  </a:lnTo>
                  <a:lnTo>
                    <a:pt x="499" y="67"/>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41"/>
            <p:cNvSpPr/>
            <p:nvPr/>
          </p:nvSpPr>
          <p:spPr>
            <a:xfrm>
              <a:off x="5078600" y="2609200"/>
              <a:ext cx="9575" cy="23700"/>
            </a:xfrm>
            <a:custGeom>
              <a:rect b="b" l="l" r="r" t="t"/>
              <a:pathLst>
                <a:path extrusionOk="0" h="948" w="383">
                  <a:moveTo>
                    <a:pt x="166" y="0"/>
                  </a:moveTo>
                  <a:lnTo>
                    <a:pt x="150" y="17"/>
                  </a:lnTo>
                  <a:lnTo>
                    <a:pt x="133" y="50"/>
                  </a:lnTo>
                  <a:lnTo>
                    <a:pt x="117" y="84"/>
                  </a:lnTo>
                  <a:lnTo>
                    <a:pt x="117" y="266"/>
                  </a:lnTo>
                  <a:lnTo>
                    <a:pt x="83" y="266"/>
                  </a:lnTo>
                  <a:lnTo>
                    <a:pt x="50" y="283"/>
                  </a:lnTo>
                  <a:lnTo>
                    <a:pt x="33" y="300"/>
                  </a:lnTo>
                  <a:lnTo>
                    <a:pt x="17" y="316"/>
                  </a:lnTo>
                  <a:lnTo>
                    <a:pt x="0" y="349"/>
                  </a:lnTo>
                  <a:lnTo>
                    <a:pt x="17" y="383"/>
                  </a:lnTo>
                  <a:lnTo>
                    <a:pt x="33" y="399"/>
                  </a:lnTo>
                  <a:lnTo>
                    <a:pt x="50" y="416"/>
                  </a:lnTo>
                  <a:lnTo>
                    <a:pt x="117" y="416"/>
                  </a:lnTo>
                  <a:lnTo>
                    <a:pt x="117" y="798"/>
                  </a:lnTo>
                  <a:lnTo>
                    <a:pt x="133" y="865"/>
                  </a:lnTo>
                  <a:lnTo>
                    <a:pt x="166" y="915"/>
                  </a:lnTo>
                  <a:lnTo>
                    <a:pt x="216" y="948"/>
                  </a:lnTo>
                  <a:lnTo>
                    <a:pt x="299" y="948"/>
                  </a:lnTo>
                  <a:lnTo>
                    <a:pt x="333" y="931"/>
                  </a:lnTo>
                  <a:lnTo>
                    <a:pt x="349" y="898"/>
                  </a:lnTo>
                  <a:lnTo>
                    <a:pt x="349" y="881"/>
                  </a:lnTo>
                  <a:lnTo>
                    <a:pt x="349" y="848"/>
                  </a:lnTo>
                  <a:lnTo>
                    <a:pt x="333" y="815"/>
                  </a:lnTo>
                  <a:lnTo>
                    <a:pt x="299" y="815"/>
                  </a:lnTo>
                  <a:lnTo>
                    <a:pt x="266" y="798"/>
                  </a:lnTo>
                  <a:lnTo>
                    <a:pt x="266" y="416"/>
                  </a:lnTo>
                  <a:lnTo>
                    <a:pt x="333" y="416"/>
                  </a:lnTo>
                  <a:lnTo>
                    <a:pt x="366" y="399"/>
                  </a:lnTo>
                  <a:lnTo>
                    <a:pt x="383" y="383"/>
                  </a:lnTo>
                  <a:lnTo>
                    <a:pt x="383" y="349"/>
                  </a:lnTo>
                  <a:lnTo>
                    <a:pt x="383" y="316"/>
                  </a:lnTo>
                  <a:lnTo>
                    <a:pt x="366" y="300"/>
                  </a:lnTo>
                  <a:lnTo>
                    <a:pt x="333" y="283"/>
                  </a:lnTo>
                  <a:lnTo>
                    <a:pt x="299" y="266"/>
                  </a:lnTo>
                  <a:lnTo>
                    <a:pt x="266" y="266"/>
                  </a:lnTo>
                  <a:lnTo>
                    <a:pt x="266" y="84"/>
                  </a:lnTo>
                  <a:lnTo>
                    <a:pt x="266" y="50"/>
                  </a:lnTo>
                  <a:lnTo>
                    <a:pt x="250" y="17"/>
                  </a:lnTo>
                  <a:lnTo>
                    <a:pt x="2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41"/>
            <p:cNvSpPr/>
            <p:nvPr/>
          </p:nvSpPr>
          <p:spPr>
            <a:xfrm>
              <a:off x="5091475" y="2615850"/>
              <a:ext cx="16650" cy="17475"/>
            </a:xfrm>
            <a:custGeom>
              <a:rect b="b" l="l" r="r" t="t"/>
              <a:pathLst>
                <a:path extrusionOk="0" h="699" w="666">
                  <a:moveTo>
                    <a:pt x="333" y="133"/>
                  </a:moveTo>
                  <a:lnTo>
                    <a:pt x="399" y="150"/>
                  </a:lnTo>
                  <a:lnTo>
                    <a:pt x="466" y="183"/>
                  </a:lnTo>
                  <a:lnTo>
                    <a:pt x="499" y="216"/>
                  </a:lnTo>
                  <a:lnTo>
                    <a:pt x="532" y="283"/>
                  </a:lnTo>
                  <a:lnTo>
                    <a:pt x="150" y="283"/>
                  </a:lnTo>
                  <a:lnTo>
                    <a:pt x="183" y="216"/>
                  </a:lnTo>
                  <a:lnTo>
                    <a:pt x="217" y="183"/>
                  </a:lnTo>
                  <a:lnTo>
                    <a:pt x="266" y="150"/>
                  </a:lnTo>
                  <a:lnTo>
                    <a:pt x="333" y="133"/>
                  </a:lnTo>
                  <a:close/>
                  <a:moveTo>
                    <a:pt x="333" y="0"/>
                  </a:moveTo>
                  <a:lnTo>
                    <a:pt x="266" y="17"/>
                  </a:lnTo>
                  <a:lnTo>
                    <a:pt x="200" y="34"/>
                  </a:lnTo>
                  <a:lnTo>
                    <a:pt x="150" y="67"/>
                  </a:lnTo>
                  <a:lnTo>
                    <a:pt x="100" y="100"/>
                  </a:lnTo>
                  <a:lnTo>
                    <a:pt x="67" y="150"/>
                  </a:lnTo>
                  <a:lnTo>
                    <a:pt x="34" y="216"/>
                  </a:lnTo>
                  <a:lnTo>
                    <a:pt x="17" y="283"/>
                  </a:lnTo>
                  <a:lnTo>
                    <a:pt x="0" y="349"/>
                  </a:lnTo>
                  <a:lnTo>
                    <a:pt x="17" y="416"/>
                  </a:lnTo>
                  <a:lnTo>
                    <a:pt x="34" y="482"/>
                  </a:lnTo>
                  <a:lnTo>
                    <a:pt x="67" y="532"/>
                  </a:lnTo>
                  <a:lnTo>
                    <a:pt x="100" y="582"/>
                  </a:lnTo>
                  <a:lnTo>
                    <a:pt x="150" y="632"/>
                  </a:lnTo>
                  <a:lnTo>
                    <a:pt x="200" y="665"/>
                  </a:lnTo>
                  <a:lnTo>
                    <a:pt x="266" y="682"/>
                  </a:lnTo>
                  <a:lnTo>
                    <a:pt x="333" y="698"/>
                  </a:lnTo>
                  <a:lnTo>
                    <a:pt x="399" y="682"/>
                  </a:lnTo>
                  <a:lnTo>
                    <a:pt x="466" y="665"/>
                  </a:lnTo>
                  <a:lnTo>
                    <a:pt x="532" y="649"/>
                  </a:lnTo>
                  <a:lnTo>
                    <a:pt x="582" y="599"/>
                  </a:lnTo>
                  <a:lnTo>
                    <a:pt x="599" y="549"/>
                  </a:lnTo>
                  <a:lnTo>
                    <a:pt x="582" y="516"/>
                  </a:lnTo>
                  <a:lnTo>
                    <a:pt x="532" y="499"/>
                  </a:lnTo>
                  <a:lnTo>
                    <a:pt x="483" y="516"/>
                  </a:lnTo>
                  <a:lnTo>
                    <a:pt x="416" y="549"/>
                  </a:lnTo>
                  <a:lnTo>
                    <a:pt x="333" y="549"/>
                  </a:lnTo>
                  <a:lnTo>
                    <a:pt x="266" y="532"/>
                  </a:lnTo>
                  <a:lnTo>
                    <a:pt x="200" y="482"/>
                  </a:lnTo>
                  <a:lnTo>
                    <a:pt x="183" y="449"/>
                  </a:lnTo>
                  <a:lnTo>
                    <a:pt x="167" y="399"/>
                  </a:lnTo>
                  <a:lnTo>
                    <a:pt x="599" y="399"/>
                  </a:lnTo>
                  <a:lnTo>
                    <a:pt x="632" y="383"/>
                  </a:lnTo>
                  <a:lnTo>
                    <a:pt x="665" y="349"/>
                  </a:lnTo>
                  <a:lnTo>
                    <a:pt x="665" y="316"/>
                  </a:lnTo>
                  <a:lnTo>
                    <a:pt x="649" y="250"/>
                  </a:lnTo>
                  <a:lnTo>
                    <a:pt x="632" y="200"/>
                  </a:lnTo>
                  <a:lnTo>
                    <a:pt x="599" y="150"/>
                  </a:lnTo>
                  <a:lnTo>
                    <a:pt x="566" y="100"/>
                  </a:lnTo>
                  <a:lnTo>
                    <a:pt x="516" y="50"/>
                  </a:lnTo>
                  <a:lnTo>
                    <a:pt x="466"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41"/>
            <p:cNvSpPr/>
            <p:nvPr/>
          </p:nvSpPr>
          <p:spPr>
            <a:xfrm>
              <a:off x="4774000" y="2649925"/>
              <a:ext cx="16250" cy="17050"/>
            </a:xfrm>
            <a:custGeom>
              <a:rect b="b" l="l" r="r" t="t"/>
              <a:pathLst>
                <a:path extrusionOk="0" h="682" w="650">
                  <a:moveTo>
                    <a:pt x="333" y="150"/>
                  </a:moveTo>
                  <a:lnTo>
                    <a:pt x="400" y="167"/>
                  </a:lnTo>
                  <a:lnTo>
                    <a:pt x="450" y="200"/>
                  </a:lnTo>
                  <a:lnTo>
                    <a:pt x="500" y="266"/>
                  </a:lnTo>
                  <a:lnTo>
                    <a:pt x="500" y="349"/>
                  </a:lnTo>
                  <a:lnTo>
                    <a:pt x="516" y="349"/>
                  </a:lnTo>
                  <a:lnTo>
                    <a:pt x="500" y="416"/>
                  </a:lnTo>
                  <a:lnTo>
                    <a:pt x="450" y="482"/>
                  </a:lnTo>
                  <a:lnTo>
                    <a:pt x="450" y="499"/>
                  </a:lnTo>
                  <a:lnTo>
                    <a:pt x="383" y="532"/>
                  </a:lnTo>
                  <a:lnTo>
                    <a:pt x="250" y="532"/>
                  </a:lnTo>
                  <a:lnTo>
                    <a:pt x="200" y="482"/>
                  </a:lnTo>
                  <a:lnTo>
                    <a:pt x="167" y="416"/>
                  </a:lnTo>
                  <a:lnTo>
                    <a:pt x="151" y="349"/>
                  </a:lnTo>
                  <a:lnTo>
                    <a:pt x="167" y="266"/>
                  </a:lnTo>
                  <a:lnTo>
                    <a:pt x="200" y="200"/>
                  </a:lnTo>
                  <a:lnTo>
                    <a:pt x="217" y="200"/>
                  </a:lnTo>
                  <a:lnTo>
                    <a:pt x="267" y="150"/>
                  </a:lnTo>
                  <a:close/>
                  <a:moveTo>
                    <a:pt x="317" y="0"/>
                  </a:moveTo>
                  <a:lnTo>
                    <a:pt x="267" y="17"/>
                  </a:lnTo>
                  <a:lnTo>
                    <a:pt x="200" y="34"/>
                  </a:lnTo>
                  <a:lnTo>
                    <a:pt x="151" y="67"/>
                  </a:lnTo>
                  <a:lnTo>
                    <a:pt x="101" y="100"/>
                  </a:lnTo>
                  <a:lnTo>
                    <a:pt x="51" y="167"/>
                  </a:lnTo>
                  <a:lnTo>
                    <a:pt x="34" y="216"/>
                  </a:lnTo>
                  <a:lnTo>
                    <a:pt x="1" y="283"/>
                  </a:lnTo>
                  <a:lnTo>
                    <a:pt x="1" y="349"/>
                  </a:lnTo>
                  <a:lnTo>
                    <a:pt x="1" y="416"/>
                  </a:lnTo>
                  <a:lnTo>
                    <a:pt x="34" y="466"/>
                  </a:lnTo>
                  <a:lnTo>
                    <a:pt x="51" y="532"/>
                  </a:lnTo>
                  <a:lnTo>
                    <a:pt x="101" y="582"/>
                  </a:lnTo>
                  <a:lnTo>
                    <a:pt x="134" y="615"/>
                  </a:lnTo>
                  <a:lnTo>
                    <a:pt x="184" y="649"/>
                  </a:lnTo>
                  <a:lnTo>
                    <a:pt x="234" y="665"/>
                  </a:lnTo>
                  <a:lnTo>
                    <a:pt x="300" y="682"/>
                  </a:lnTo>
                  <a:lnTo>
                    <a:pt x="400" y="682"/>
                  </a:lnTo>
                  <a:lnTo>
                    <a:pt x="466" y="649"/>
                  </a:lnTo>
                  <a:lnTo>
                    <a:pt x="516" y="632"/>
                  </a:lnTo>
                  <a:lnTo>
                    <a:pt x="533" y="665"/>
                  </a:lnTo>
                  <a:lnTo>
                    <a:pt x="583" y="682"/>
                  </a:lnTo>
                  <a:lnTo>
                    <a:pt x="616" y="682"/>
                  </a:lnTo>
                  <a:lnTo>
                    <a:pt x="633" y="665"/>
                  </a:lnTo>
                  <a:lnTo>
                    <a:pt x="649" y="632"/>
                  </a:lnTo>
                  <a:lnTo>
                    <a:pt x="649" y="615"/>
                  </a:lnTo>
                  <a:lnTo>
                    <a:pt x="649" y="349"/>
                  </a:lnTo>
                  <a:lnTo>
                    <a:pt x="649" y="83"/>
                  </a:lnTo>
                  <a:lnTo>
                    <a:pt x="649" y="50"/>
                  </a:lnTo>
                  <a:lnTo>
                    <a:pt x="633" y="17"/>
                  </a:lnTo>
                  <a:lnTo>
                    <a:pt x="599" y="17"/>
                  </a:lnTo>
                  <a:lnTo>
                    <a:pt x="583" y="0"/>
                  </a:lnTo>
                  <a:lnTo>
                    <a:pt x="533" y="17"/>
                  </a:lnTo>
                  <a:lnTo>
                    <a:pt x="500" y="67"/>
                  </a:lnTo>
                  <a:lnTo>
                    <a:pt x="416"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41"/>
            <p:cNvSpPr/>
            <p:nvPr/>
          </p:nvSpPr>
          <p:spPr>
            <a:xfrm>
              <a:off x="4807250" y="2649925"/>
              <a:ext cx="14150" cy="17050"/>
            </a:xfrm>
            <a:custGeom>
              <a:rect b="b" l="l" r="r" t="t"/>
              <a:pathLst>
                <a:path extrusionOk="0" h="682" w="566">
                  <a:moveTo>
                    <a:pt x="67" y="0"/>
                  </a:moveTo>
                  <a:lnTo>
                    <a:pt x="51" y="17"/>
                  </a:lnTo>
                  <a:lnTo>
                    <a:pt x="17" y="34"/>
                  </a:lnTo>
                  <a:lnTo>
                    <a:pt x="1" y="50"/>
                  </a:lnTo>
                  <a:lnTo>
                    <a:pt x="1" y="83"/>
                  </a:lnTo>
                  <a:lnTo>
                    <a:pt x="1" y="615"/>
                  </a:lnTo>
                  <a:lnTo>
                    <a:pt x="1" y="649"/>
                  </a:lnTo>
                  <a:lnTo>
                    <a:pt x="17" y="665"/>
                  </a:lnTo>
                  <a:lnTo>
                    <a:pt x="51" y="682"/>
                  </a:lnTo>
                  <a:lnTo>
                    <a:pt x="67" y="682"/>
                  </a:lnTo>
                  <a:lnTo>
                    <a:pt x="117" y="665"/>
                  </a:lnTo>
                  <a:lnTo>
                    <a:pt x="150" y="632"/>
                  </a:lnTo>
                  <a:lnTo>
                    <a:pt x="150" y="615"/>
                  </a:lnTo>
                  <a:lnTo>
                    <a:pt x="150" y="283"/>
                  </a:lnTo>
                  <a:lnTo>
                    <a:pt x="150" y="233"/>
                  </a:lnTo>
                  <a:lnTo>
                    <a:pt x="183" y="183"/>
                  </a:lnTo>
                  <a:lnTo>
                    <a:pt x="233" y="167"/>
                  </a:lnTo>
                  <a:lnTo>
                    <a:pt x="283" y="150"/>
                  </a:lnTo>
                  <a:lnTo>
                    <a:pt x="333" y="167"/>
                  </a:lnTo>
                  <a:lnTo>
                    <a:pt x="383" y="183"/>
                  </a:lnTo>
                  <a:lnTo>
                    <a:pt x="416" y="233"/>
                  </a:lnTo>
                  <a:lnTo>
                    <a:pt x="416" y="283"/>
                  </a:lnTo>
                  <a:lnTo>
                    <a:pt x="416" y="615"/>
                  </a:lnTo>
                  <a:lnTo>
                    <a:pt x="433" y="632"/>
                  </a:lnTo>
                  <a:lnTo>
                    <a:pt x="449" y="665"/>
                  </a:lnTo>
                  <a:lnTo>
                    <a:pt x="466" y="682"/>
                  </a:lnTo>
                  <a:lnTo>
                    <a:pt x="533" y="682"/>
                  </a:lnTo>
                  <a:lnTo>
                    <a:pt x="549" y="665"/>
                  </a:lnTo>
                  <a:lnTo>
                    <a:pt x="566" y="632"/>
                  </a:lnTo>
                  <a:lnTo>
                    <a:pt x="566" y="615"/>
                  </a:lnTo>
                  <a:lnTo>
                    <a:pt x="566" y="283"/>
                  </a:lnTo>
                  <a:lnTo>
                    <a:pt x="566" y="233"/>
                  </a:lnTo>
                  <a:lnTo>
                    <a:pt x="549" y="183"/>
                  </a:lnTo>
                  <a:lnTo>
                    <a:pt x="516" y="133"/>
                  </a:lnTo>
                  <a:lnTo>
                    <a:pt x="483" y="83"/>
                  </a:lnTo>
                  <a:lnTo>
                    <a:pt x="449" y="50"/>
                  </a:lnTo>
                  <a:lnTo>
                    <a:pt x="400" y="34"/>
                  </a:lnTo>
                  <a:lnTo>
                    <a:pt x="333" y="17"/>
                  </a:lnTo>
                  <a:lnTo>
                    <a:pt x="283" y="0"/>
                  </a:lnTo>
                  <a:lnTo>
                    <a:pt x="217" y="17"/>
                  </a:lnTo>
                  <a:lnTo>
                    <a:pt x="134" y="50"/>
                  </a:lnTo>
                  <a:lnTo>
                    <a:pt x="117"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41"/>
            <p:cNvSpPr/>
            <p:nvPr/>
          </p:nvSpPr>
          <p:spPr>
            <a:xfrm>
              <a:off x="4826775" y="2649925"/>
              <a:ext cx="16650" cy="17050"/>
            </a:xfrm>
            <a:custGeom>
              <a:rect b="b" l="l" r="r" t="t"/>
              <a:pathLst>
                <a:path extrusionOk="0" h="682" w="666">
                  <a:moveTo>
                    <a:pt x="333" y="133"/>
                  </a:moveTo>
                  <a:lnTo>
                    <a:pt x="400" y="150"/>
                  </a:lnTo>
                  <a:lnTo>
                    <a:pt x="466" y="183"/>
                  </a:lnTo>
                  <a:lnTo>
                    <a:pt x="499" y="216"/>
                  </a:lnTo>
                  <a:lnTo>
                    <a:pt x="533" y="283"/>
                  </a:lnTo>
                  <a:lnTo>
                    <a:pt x="150" y="283"/>
                  </a:lnTo>
                  <a:lnTo>
                    <a:pt x="184" y="216"/>
                  </a:lnTo>
                  <a:lnTo>
                    <a:pt x="217" y="167"/>
                  </a:lnTo>
                  <a:lnTo>
                    <a:pt x="267" y="150"/>
                  </a:lnTo>
                  <a:lnTo>
                    <a:pt x="333" y="133"/>
                  </a:lnTo>
                  <a:close/>
                  <a:moveTo>
                    <a:pt x="333" y="0"/>
                  </a:moveTo>
                  <a:lnTo>
                    <a:pt x="267" y="17"/>
                  </a:lnTo>
                  <a:lnTo>
                    <a:pt x="200" y="34"/>
                  </a:lnTo>
                  <a:lnTo>
                    <a:pt x="150" y="67"/>
                  </a:lnTo>
                  <a:lnTo>
                    <a:pt x="101" y="100"/>
                  </a:lnTo>
                  <a:lnTo>
                    <a:pt x="67" y="150"/>
                  </a:lnTo>
                  <a:lnTo>
                    <a:pt x="34" y="216"/>
                  </a:lnTo>
                  <a:lnTo>
                    <a:pt x="17" y="283"/>
                  </a:lnTo>
                  <a:lnTo>
                    <a:pt x="1" y="349"/>
                  </a:lnTo>
                  <a:lnTo>
                    <a:pt x="17" y="416"/>
                  </a:lnTo>
                  <a:lnTo>
                    <a:pt x="34" y="466"/>
                  </a:lnTo>
                  <a:lnTo>
                    <a:pt x="51" y="532"/>
                  </a:lnTo>
                  <a:lnTo>
                    <a:pt x="101" y="582"/>
                  </a:lnTo>
                  <a:lnTo>
                    <a:pt x="150" y="632"/>
                  </a:lnTo>
                  <a:lnTo>
                    <a:pt x="200" y="665"/>
                  </a:lnTo>
                  <a:lnTo>
                    <a:pt x="267" y="682"/>
                  </a:lnTo>
                  <a:lnTo>
                    <a:pt x="400" y="682"/>
                  </a:lnTo>
                  <a:lnTo>
                    <a:pt x="466" y="665"/>
                  </a:lnTo>
                  <a:lnTo>
                    <a:pt x="516" y="632"/>
                  </a:lnTo>
                  <a:lnTo>
                    <a:pt x="583" y="599"/>
                  </a:lnTo>
                  <a:lnTo>
                    <a:pt x="599" y="549"/>
                  </a:lnTo>
                  <a:lnTo>
                    <a:pt x="583" y="516"/>
                  </a:lnTo>
                  <a:lnTo>
                    <a:pt x="533" y="499"/>
                  </a:lnTo>
                  <a:lnTo>
                    <a:pt x="483" y="516"/>
                  </a:lnTo>
                  <a:lnTo>
                    <a:pt x="416" y="532"/>
                  </a:lnTo>
                  <a:lnTo>
                    <a:pt x="333" y="549"/>
                  </a:lnTo>
                  <a:lnTo>
                    <a:pt x="267" y="516"/>
                  </a:lnTo>
                  <a:lnTo>
                    <a:pt x="200" y="482"/>
                  </a:lnTo>
                  <a:lnTo>
                    <a:pt x="184" y="449"/>
                  </a:lnTo>
                  <a:lnTo>
                    <a:pt x="167" y="399"/>
                  </a:lnTo>
                  <a:lnTo>
                    <a:pt x="583" y="399"/>
                  </a:lnTo>
                  <a:lnTo>
                    <a:pt x="632" y="383"/>
                  </a:lnTo>
                  <a:lnTo>
                    <a:pt x="666" y="333"/>
                  </a:lnTo>
                  <a:lnTo>
                    <a:pt x="666" y="316"/>
                  </a:lnTo>
                  <a:lnTo>
                    <a:pt x="649" y="250"/>
                  </a:lnTo>
                  <a:lnTo>
                    <a:pt x="632" y="200"/>
                  </a:lnTo>
                  <a:lnTo>
                    <a:pt x="599" y="133"/>
                  </a:lnTo>
                  <a:lnTo>
                    <a:pt x="566" y="100"/>
                  </a:lnTo>
                  <a:lnTo>
                    <a:pt x="516" y="50"/>
                  </a:lnTo>
                  <a:lnTo>
                    <a:pt x="466" y="34"/>
                  </a:lnTo>
                  <a:lnTo>
                    <a:pt x="400"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41"/>
            <p:cNvSpPr/>
            <p:nvPr/>
          </p:nvSpPr>
          <p:spPr>
            <a:xfrm>
              <a:off x="4849650" y="2650325"/>
              <a:ext cx="22025" cy="15825"/>
            </a:xfrm>
            <a:custGeom>
              <a:rect b="b" l="l" r="r" t="t"/>
              <a:pathLst>
                <a:path extrusionOk="0" h="633" w="881">
                  <a:moveTo>
                    <a:pt x="33" y="1"/>
                  </a:moveTo>
                  <a:lnTo>
                    <a:pt x="17" y="18"/>
                  </a:lnTo>
                  <a:lnTo>
                    <a:pt x="0" y="51"/>
                  </a:lnTo>
                  <a:lnTo>
                    <a:pt x="0" y="67"/>
                  </a:lnTo>
                  <a:lnTo>
                    <a:pt x="0" y="101"/>
                  </a:lnTo>
                  <a:lnTo>
                    <a:pt x="233" y="633"/>
                  </a:lnTo>
                  <a:lnTo>
                    <a:pt x="316" y="633"/>
                  </a:lnTo>
                  <a:lnTo>
                    <a:pt x="399" y="400"/>
                  </a:lnTo>
                  <a:lnTo>
                    <a:pt x="499" y="633"/>
                  </a:lnTo>
                  <a:lnTo>
                    <a:pt x="565" y="633"/>
                  </a:lnTo>
                  <a:lnTo>
                    <a:pt x="798" y="101"/>
                  </a:lnTo>
                  <a:lnTo>
                    <a:pt x="831" y="84"/>
                  </a:lnTo>
                  <a:lnTo>
                    <a:pt x="848" y="84"/>
                  </a:lnTo>
                  <a:lnTo>
                    <a:pt x="864" y="51"/>
                  </a:lnTo>
                  <a:lnTo>
                    <a:pt x="881" y="34"/>
                  </a:lnTo>
                  <a:lnTo>
                    <a:pt x="864" y="1"/>
                  </a:lnTo>
                  <a:lnTo>
                    <a:pt x="814" y="1"/>
                  </a:lnTo>
                  <a:lnTo>
                    <a:pt x="781" y="18"/>
                  </a:lnTo>
                  <a:lnTo>
                    <a:pt x="781" y="51"/>
                  </a:lnTo>
                  <a:lnTo>
                    <a:pt x="615" y="416"/>
                  </a:lnTo>
                  <a:lnTo>
                    <a:pt x="515" y="184"/>
                  </a:lnTo>
                  <a:lnTo>
                    <a:pt x="499" y="151"/>
                  </a:lnTo>
                  <a:lnTo>
                    <a:pt x="449" y="134"/>
                  </a:lnTo>
                  <a:lnTo>
                    <a:pt x="416" y="151"/>
                  </a:lnTo>
                  <a:lnTo>
                    <a:pt x="382" y="184"/>
                  </a:lnTo>
                  <a:lnTo>
                    <a:pt x="299" y="416"/>
                  </a:lnTo>
                  <a:lnTo>
                    <a:pt x="133" y="51"/>
                  </a:lnTo>
                  <a:lnTo>
                    <a:pt x="133" y="34"/>
                  </a:lnTo>
                  <a:lnTo>
                    <a:pt x="116" y="18"/>
                  </a:lnTo>
                  <a:lnTo>
                    <a:pt x="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41"/>
            <p:cNvSpPr/>
            <p:nvPr/>
          </p:nvSpPr>
          <p:spPr>
            <a:xfrm>
              <a:off x="4886625" y="2643275"/>
              <a:ext cx="9575" cy="23700"/>
            </a:xfrm>
            <a:custGeom>
              <a:rect b="b" l="l" r="r" t="t"/>
              <a:pathLst>
                <a:path extrusionOk="0" h="948" w="383">
                  <a:moveTo>
                    <a:pt x="233" y="0"/>
                  </a:moveTo>
                  <a:lnTo>
                    <a:pt x="166" y="34"/>
                  </a:lnTo>
                  <a:lnTo>
                    <a:pt x="133" y="100"/>
                  </a:lnTo>
                  <a:lnTo>
                    <a:pt x="117" y="150"/>
                  </a:lnTo>
                  <a:lnTo>
                    <a:pt x="100" y="216"/>
                  </a:lnTo>
                  <a:lnTo>
                    <a:pt x="100" y="250"/>
                  </a:lnTo>
                  <a:lnTo>
                    <a:pt x="34" y="250"/>
                  </a:lnTo>
                  <a:lnTo>
                    <a:pt x="17" y="266"/>
                  </a:lnTo>
                  <a:lnTo>
                    <a:pt x="0" y="283"/>
                  </a:lnTo>
                  <a:lnTo>
                    <a:pt x="0" y="316"/>
                  </a:lnTo>
                  <a:lnTo>
                    <a:pt x="0" y="349"/>
                  </a:lnTo>
                  <a:lnTo>
                    <a:pt x="17" y="366"/>
                  </a:lnTo>
                  <a:lnTo>
                    <a:pt x="34" y="383"/>
                  </a:lnTo>
                  <a:lnTo>
                    <a:pt x="67" y="399"/>
                  </a:lnTo>
                  <a:lnTo>
                    <a:pt x="100" y="399"/>
                  </a:lnTo>
                  <a:lnTo>
                    <a:pt x="100" y="865"/>
                  </a:lnTo>
                  <a:lnTo>
                    <a:pt x="117" y="898"/>
                  </a:lnTo>
                  <a:lnTo>
                    <a:pt x="133" y="931"/>
                  </a:lnTo>
                  <a:lnTo>
                    <a:pt x="150" y="948"/>
                  </a:lnTo>
                  <a:lnTo>
                    <a:pt x="216" y="948"/>
                  </a:lnTo>
                  <a:lnTo>
                    <a:pt x="233" y="931"/>
                  </a:lnTo>
                  <a:lnTo>
                    <a:pt x="250" y="898"/>
                  </a:lnTo>
                  <a:lnTo>
                    <a:pt x="250" y="865"/>
                  </a:lnTo>
                  <a:lnTo>
                    <a:pt x="250" y="399"/>
                  </a:lnTo>
                  <a:lnTo>
                    <a:pt x="299" y="399"/>
                  </a:lnTo>
                  <a:lnTo>
                    <a:pt x="333" y="383"/>
                  </a:lnTo>
                  <a:lnTo>
                    <a:pt x="349" y="366"/>
                  </a:lnTo>
                  <a:lnTo>
                    <a:pt x="366" y="349"/>
                  </a:lnTo>
                  <a:lnTo>
                    <a:pt x="366" y="316"/>
                  </a:lnTo>
                  <a:lnTo>
                    <a:pt x="366" y="283"/>
                  </a:lnTo>
                  <a:lnTo>
                    <a:pt x="349" y="266"/>
                  </a:lnTo>
                  <a:lnTo>
                    <a:pt x="333" y="250"/>
                  </a:lnTo>
                  <a:lnTo>
                    <a:pt x="250" y="250"/>
                  </a:lnTo>
                  <a:lnTo>
                    <a:pt x="250" y="216"/>
                  </a:lnTo>
                  <a:lnTo>
                    <a:pt x="283" y="150"/>
                  </a:lnTo>
                  <a:lnTo>
                    <a:pt x="333" y="150"/>
                  </a:lnTo>
                  <a:lnTo>
                    <a:pt x="366" y="133"/>
                  </a:lnTo>
                  <a:lnTo>
                    <a:pt x="383" y="117"/>
                  </a:lnTo>
                  <a:lnTo>
                    <a:pt x="383" y="83"/>
                  </a:lnTo>
                  <a:lnTo>
                    <a:pt x="383" y="50"/>
                  </a:lnTo>
                  <a:lnTo>
                    <a:pt x="366" y="34"/>
                  </a:lnTo>
                  <a:lnTo>
                    <a:pt x="333"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41"/>
            <p:cNvSpPr/>
            <p:nvPr/>
          </p:nvSpPr>
          <p:spPr>
            <a:xfrm>
              <a:off x="4899925" y="2643275"/>
              <a:ext cx="3750" cy="23700"/>
            </a:xfrm>
            <a:custGeom>
              <a:rect b="b" l="l" r="r" t="t"/>
              <a:pathLst>
                <a:path extrusionOk="0" h="948" w="150">
                  <a:moveTo>
                    <a:pt x="50" y="0"/>
                  </a:moveTo>
                  <a:lnTo>
                    <a:pt x="17" y="17"/>
                  </a:lnTo>
                  <a:lnTo>
                    <a:pt x="0" y="50"/>
                  </a:lnTo>
                  <a:lnTo>
                    <a:pt x="0" y="67"/>
                  </a:lnTo>
                  <a:lnTo>
                    <a:pt x="0" y="100"/>
                  </a:lnTo>
                  <a:lnTo>
                    <a:pt x="0" y="133"/>
                  </a:lnTo>
                  <a:lnTo>
                    <a:pt x="17" y="150"/>
                  </a:lnTo>
                  <a:lnTo>
                    <a:pt x="50" y="167"/>
                  </a:lnTo>
                  <a:lnTo>
                    <a:pt x="100" y="167"/>
                  </a:lnTo>
                  <a:lnTo>
                    <a:pt x="133" y="150"/>
                  </a:lnTo>
                  <a:lnTo>
                    <a:pt x="150" y="133"/>
                  </a:lnTo>
                  <a:lnTo>
                    <a:pt x="150" y="100"/>
                  </a:lnTo>
                  <a:lnTo>
                    <a:pt x="150" y="67"/>
                  </a:lnTo>
                  <a:lnTo>
                    <a:pt x="150" y="50"/>
                  </a:lnTo>
                  <a:lnTo>
                    <a:pt x="133" y="17"/>
                  </a:lnTo>
                  <a:lnTo>
                    <a:pt x="100" y="0"/>
                  </a:lnTo>
                  <a:close/>
                  <a:moveTo>
                    <a:pt x="67" y="266"/>
                  </a:moveTo>
                  <a:lnTo>
                    <a:pt x="50" y="283"/>
                  </a:lnTo>
                  <a:lnTo>
                    <a:pt x="17" y="300"/>
                  </a:lnTo>
                  <a:lnTo>
                    <a:pt x="0" y="316"/>
                  </a:lnTo>
                  <a:lnTo>
                    <a:pt x="0" y="349"/>
                  </a:lnTo>
                  <a:lnTo>
                    <a:pt x="0" y="881"/>
                  </a:lnTo>
                  <a:lnTo>
                    <a:pt x="0" y="915"/>
                  </a:lnTo>
                  <a:lnTo>
                    <a:pt x="17" y="931"/>
                  </a:lnTo>
                  <a:lnTo>
                    <a:pt x="50" y="948"/>
                  </a:lnTo>
                  <a:lnTo>
                    <a:pt x="100" y="948"/>
                  </a:lnTo>
                  <a:lnTo>
                    <a:pt x="133" y="931"/>
                  </a:lnTo>
                  <a:lnTo>
                    <a:pt x="150" y="898"/>
                  </a:lnTo>
                  <a:lnTo>
                    <a:pt x="150" y="881"/>
                  </a:lnTo>
                  <a:lnTo>
                    <a:pt x="150" y="349"/>
                  </a:lnTo>
                  <a:lnTo>
                    <a:pt x="150" y="333"/>
                  </a:lnTo>
                  <a:lnTo>
                    <a:pt x="150" y="316"/>
                  </a:lnTo>
                  <a:lnTo>
                    <a:pt x="133" y="283"/>
                  </a:lnTo>
                  <a:lnTo>
                    <a:pt x="100" y="283"/>
                  </a:lnTo>
                  <a:lnTo>
                    <a:pt x="83" y="2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41"/>
            <p:cNvSpPr/>
            <p:nvPr/>
          </p:nvSpPr>
          <p:spPr>
            <a:xfrm>
              <a:off x="4908650" y="2643275"/>
              <a:ext cx="3750" cy="23700"/>
            </a:xfrm>
            <a:custGeom>
              <a:rect b="b" l="l" r="r" t="t"/>
              <a:pathLst>
                <a:path extrusionOk="0" h="948" w="150">
                  <a:moveTo>
                    <a:pt x="50" y="0"/>
                  </a:moveTo>
                  <a:lnTo>
                    <a:pt x="33" y="17"/>
                  </a:lnTo>
                  <a:lnTo>
                    <a:pt x="17" y="50"/>
                  </a:lnTo>
                  <a:lnTo>
                    <a:pt x="0" y="67"/>
                  </a:lnTo>
                  <a:lnTo>
                    <a:pt x="0" y="881"/>
                  </a:lnTo>
                  <a:lnTo>
                    <a:pt x="17" y="898"/>
                  </a:lnTo>
                  <a:lnTo>
                    <a:pt x="33" y="931"/>
                  </a:lnTo>
                  <a:lnTo>
                    <a:pt x="50" y="948"/>
                  </a:lnTo>
                  <a:lnTo>
                    <a:pt x="117" y="948"/>
                  </a:lnTo>
                  <a:lnTo>
                    <a:pt x="133" y="931"/>
                  </a:lnTo>
                  <a:lnTo>
                    <a:pt x="150" y="898"/>
                  </a:lnTo>
                  <a:lnTo>
                    <a:pt x="150" y="881"/>
                  </a:lnTo>
                  <a:lnTo>
                    <a:pt x="150" y="67"/>
                  </a:lnTo>
                  <a:lnTo>
                    <a:pt x="150" y="50"/>
                  </a:lnTo>
                  <a:lnTo>
                    <a:pt x="133" y="17"/>
                  </a:lnTo>
                  <a:lnTo>
                    <a:pt x="1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41"/>
            <p:cNvSpPr/>
            <p:nvPr/>
          </p:nvSpPr>
          <p:spPr>
            <a:xfrm>
              <a:off x="4917375" y="2649925"/>
              <a:ext cx="16650" cy="17050"/>
            </a:xfrm>
            <a:custGeom>
              <a:rect b="b" l="l" r="r" t="t"/>
              <a:pathLst>
                <a:path extrusionOk="0" h="682" w="666">
                  <a:moveTo>
                    <a:pt x="333" y="133"/>
                  </a:moveTo>
                  <a:lnTo>
                    <a:pt x="399" y="150"/>
                  </a:lnTo>
                  <a:lnTo>
                    <a:pt x="449" y="183"/>
                  </a:lnTo>
                  <a:lnTo>
                    <a:pt x="499" y="216"/>
                  </a:lnTo>
                  <a:lnTo>
                    <a:pt x="532" y="283"/>
                  </a:lnTo>
                  <a:lnTo>
                    <a:pt x="150" y="283"/>
                  </a:lnTo>
                  <a:lnTo>
                    <a:pt x="166" y="216"/>
                  </a:lnTo>
                  <a:lnTo>
                    <a:pt x="216" y="167"/>
                  </a:lnTo>
                  <a:lnTo>
                    <a:pt x="266" y="150"/>
                  </a:lnTo>
                  <a:lnTo>
                    <a:pt x="333" y="133"/>
                  </a:lnTo>
                  <a:close/>
                  <a:moveTo>
                    <a:pt x="333" y="0"/>
                  </a:moveTo>
                  <a:lnTo>
                    <a:pt x="266" y="17"/>
                  </a:lnTo>
                  <a:lnTo>
                    <a:pt x="200" y="34"/>
                  </a:lnTo>
                  <a:lnTo>
                    <a:pt x="150" y="67"/>
                  </a:lnTo>
                  <a:lnTo>
                    <a:pt x="100" y="100"/>
                  </a:lnTo>
                  <a:lnTo>
                    <a:pt x="50" y="150"/>
                  </a:lnTo>
                  <a:lnTo>
                    <a:pt x="17" y="216"/>
                  </a:lnTo>
                  <a:lnTo>
                    <a:pt x="0" y="283"/>
                  </a:lnTo>
                  <a:lnTo>
                    <a:pt x="0" y="349"/>
                  </a:lnTo>
                  <a:lnTo>
                    <a:pt x="0" y="416"/>
                  </a:lnTo>
                  <a:lnTo>
                    <a:pt x="33" y="466"/>
                  </a:lnTo>
                  <a:lnTo>
                    <a:pt x="50" y="532"/>
                  </a:lnTo>
                  <a:lnTo>
                    <a:pt x="100" y="582"/>
                  </a:lnTo>
                  <a:lnTo>
                    <a:pt x="150" y="615"/>
                  </a:lnTo>
                  <a:lnTo>
                    <a:pt x="200" y="649"/>
                  </a:lnTo>
                  <a:lnTo>
                    <a:pt x="266" y="682"/>
                  </a:lnTo>
                  <a:lnTo>
                    <a:pt x="399" y="682"/>
                  </a:lnTo>
                  <a:lnTo>
                    <a:pt x="466" y="665"/>
                  </a:lnTo>
                  <a:lnTo>
                    <a:pt x="516" y="632"/>
                  </a:lnTo>
                  <a:lnTo>
                    <a:pt x="582" y="599"/>
                  </a:lnTo>
                  <a:lnTo>
                    <a:pt x="599" y="549"/>
                  </a:lnTo>
                  <a:lnTo>
                    <a:pt x="582" y="499"/>
                  </a:lnTo>
                  <a:lnTo>
                    <a:pt x="532" y="482"/>
                  </a:lnTo>
                  <a:lnTo>
                    <a:pt x="466" y="499"/>
                  </a:lnTo>
                  <a:lnTo>
                    <a:pt x="399" y="532"/>
                  </a:lnTo>
                  <a:lnTo>
                    <a:pt x="333" y="532"/>
                  </a:lnTo>
                  <a:lnTo>
                    <a:pt x="266" y="516"/>
                  </a:lnTo>
                  <a:lnTo>
                    <a:pt x="200" y="482"/>
                  </a:lnTo>
                  <a:lnTo>
                    <a:pt x="166" y="432"/>
                  </a:lnTo>
                  <a:lnTo>
                    <a:pt x="150" y="383"/>
                  </a:lnTo>
                  <a:lnTo>
                    <a:pt x="582" y="383"/>
                  </a:lnTo>
                  <a:lnTo>
                    <a:pt x="632" y="366"/>
                  </a:lnTo>
                  <a:lnTo>
                    <a:pt x="665" y="333"/>
                  </a:lnTo>
                  <a:lnTo>
                    <a:pt x="665" y="316"/>
                  </a:lnTo>
                  <a:lnTo>
                    <a:pt x="648" y="250"/>
                  </a:lnTo>
                  <a:lnTo>
                    <a:pt x="632" y="200"/>
                  </a:lnTo>
                  <a:lnTo>
                    <a:pt x="599" y="133"/>
                  </a:lnTo>
                  <a:lnTo>
                    <a:pt x="565" y="100"/>
                  </a:lnTo>
                  <a:lnTo>
                    <a:pt x="516" y="50"/>
                  </a:lnTo>
                  <a:lnTo>
                    <a:pt x="449"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41"/>
            <p:cNvSpPr/>
            <p:nvPr/>
          </p:nvSpPr>
          <p:spPr>
            <a:xfrm>
              <a:off x="4948525" y="2643275"/>
              <a:ext cx="9600" cy="23700"/>
            </a:xfrm>
            <a:custGeom>
              <a:rect b="b" l="l" r="r" t="t"/>
              <a:pathLst>
                <a:path extrusionOk="0" h="948" w="384">
                  <a:moveTo>
                    <a:pt x="234" y="0"/>
                  </a:moveTo>
                  <a:lnTo>
                    <a:pt x="184" y="34"/>
                  </a:lnTo>
                  <a:lnTo>
                    <a:pt x="134" y="100"/>
                  </a:lnTo>
                  <a:lnTo>
                    <a:pt x="117" y="150"/>
                  </a:lnTo>
                  <a:lnTo>
                    <a:pt x="117" y="216"/>
                  </a:lnTo>
                  <a:lnTo>
                    <a:pt x="117" y="250"/>
                  </a:lnTo>
                  <a:lnTo>
                    <a:pt x="51" y="250"/>
                  </a:lnTo>
                  <a:lnTo>
                    <a:pt x="17" y="266"/>
                  </a:lnTo>
                  <a:lnTo>
                    <a:pt x="1" y="283"/>
                  </a:lnTo>
                  <a:lnTo>
                    <a:pt x="1" y="316"/>
                  </a:lnTo>
                  <a:lnTo>
                    <a:pt x="1" y="349"/>
                  </a:lnTo>
                  <a:lnTo>
                    <a:pt x="17" y="366"/>
                  </a:lnTo>
                  <a:lnTo>
                    <a:pt x="51" y="383"/>
                  </a:lnTo>
                  <a:lnTo>
                    <a:pt x="67" y="399"/>
                  </a:lnTo>
                  <a:lnTo>
                    <a:pt x="117" y="399"/>
                  </a:lnTo>
                  <a:lnTo>
                    <a:pt x="117" y="865"/>
                  </a:lnTo>
                  <a:lnTo>
                    <a:pt x="117" y="898"/>
                  </a:lnTo>
                  <a:lnTo>
                    <a:pt x="134" y="931"/>
                  </a:lnTo>
                  <a:lnTo>
                    <a:pt x="150" y="948"/>
                  </a:lnTo>
                  <a:lnTo>
                    <a:pt x="217" y="948"/>
                  </a:lnTo>
                  <a:lnTo>
                    <a:pt x="234" y="931"/>
                  </a:lnTo>
                  <a:lnTo>
                    <a:pt x="250" y="898"/>
                  </a:lnTo>
                  <a:lnTo>
                    <a:pt x="267" y="865"/>
                  </a:lnTo>
                  <a:lnTo>
                    <a:pt x="267" y="399"/>
                  </a:lnTo>
                  <a:lnTo>
                    <a:pt x="300" y="399"/>
                  </a:lnTo>
                  <a:lnTo>
                    <a:pt x="333" y="383"/>
                  </a:lnTo>
                  <a:lnTo>
                    <a:pt x="350" y="366"/>
                  </a:lnTo>
                  <a:lnTo>
                    <a:pt x="366" y="349"/>
                  </a:lnTo>
                  <a:lnTo>
                    <a:pt x="383" y="316"/>
                  </a:lnTo>
                  <a:lnTo>
                    <a:pt x="366" y="283"/>
                  </a:lnTo>
                  <a:lnTo>
                    <a:pt x="350" y="266"/>
                  </a:lnTo>
                  <a:lnTo>
                    <a:pt x="333" y="250"/>
                  </a:lnTo>
                  <a:lnTo>
                    <a:pt x="267" y="250"/>
                  </a:lnTo>
                  <a:lnTo>
                    <a:pt x="267" y="216"/>
                  </a:lnTo>
                  <a:lnTo>
                    <a:pt x="283" y="150"/>
                  </a:lnTo>
                  <a:lnTo>
                    <a:pt x="350" y="150"/>
                  </a:lnTo>
                  <a:lnTo>
                    <a:pt x="366" y="133"/>
                  </a:lnTo>
                  <a:lnTo>
                    <a:pt x="383" y="117"/>
                  </a:lnTo>
                  <a:lnTo>
                    <a:pt x="383" y="83"/>
                  </a:lnTo>
                  <a:lnTo>
                    <a:pt x="383" y="50"/>
                  </a:lnTo>
                  <a:lnTo>
                    <a:pt x="366" y="34"/>
                  </a:lnTo>
                  <a:lnTo>
                    <a:pt x="350"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41"/>
            <p:cNvSpPr/>
            <p:nvPr/>
          </p:nvSpPr>
          <p:spPr>
            <a:xfrm>
              <a:off x="4960575" y="2650325"/>
              <a:ext cx="16250" cy="16650"/>
            </a:xfrm>
            <a:custGeom>
              <a:rect b="b" l="l" r="r" t="t"/>
              <a:pathLst>
                <a:path extrusionOk="0" h="666" w="650">
                  <a:moveTo>
                    <a:pt x="333" y="151"/>
                  </a:moveTo>
                  <a:lnTo>
                    <a:pt x="400" y="167"/>
                  </a:lnTo>
                  <a:lnTo>
                    <a:pt x="450" y="200"/>
                  </a:lnTo>
                  <a:lnTo>
                    <a:pt x="499" y="267"/>
                  </a:lnTo>
                  <a:lnTo>
                    <a:pt x="499" y="333"/>
                  </a:lnTo>
                  <a:lnTo>
                    <a:pt x="499" y="416"/>
                  </a:lnTo>
                  <a:lnTo>
                    <a:pt x="450" y="483"/>
                  </a:lnTo>
                  <a:lnTo>
                    <a:pt x="400" y="516"/>
                  </a:lnTo>
                  <a:lnTo>
                    <a:pt x="333" y="533"/>
                  </a:lnTo>
                  <a:lnTo>
                    <a:pt x="250" y="516"/>
                  </a:lnTo>
                  <a:lnTo>
                    <a:pt x="200" y="483"/>
                  </a:lnTo>
                  <a:lnTo>
                    <a:pt x="167" y="416"/>
                  </a:lnTo>
                  <a:lnTo>
                    <a:pt x="150" y="333"/>
                  </a:lnTo>
                  <a:lnTo>
                    <a:pt x="167" y="267"/>
                  </a:lnTo>
                  <a:lnTo>
                    <a:pt x="200" y="200"/>
                  </a:lnTo>
                  <a:lnTo>
                    <a:pt x="250" y="167"/>
                  </a:lnTo>
                  <a:lnTo>
                    <a:pt x="333" y="151"/>
                  </a:lnTo>
                  <a:close/>
                  <a:moveTo>
                    <a:pt x="250" y="1"/>
                  </a:moveTo>
                  <a:lnTo>
                    <a:pt x="200" y="34"/>
                  </a:lnTo>
                  <a:lnTo>
                    <a:pt x="150" y="67"/>
                  </a:lnTo>
                  <a:lnTo>
                    <a:pt x="101" y="101"/>
                  </a:lnTo>
                  <a:lnTo>
                    <a:pt x="51" y="151"/>
                  </a:lnTo>
                  <a:lnTo>
                    <a:pt x="17" y="217"/>
                  </a:lnTo>
                  <a:lnTo>
                    <a:pt x="1" y="283"/>
                  </a:lnTo>
                  <a:lnTo>
                    <a:pt x="1" y="333"/>
                  </a:lnTo>
                  <a:lnTo>
                    <a:pt x="1" y="400"/>
                  </a:lnTo>
                  <a:lnTo>
                    <a:pt x="34" y="466"/>
                  </a:lnTo>
                  <a:lnTo>
                    <a:pt x="51" y="516"/>
                  </a:lnTo>
                  <a:lnTo>
                    <a:pt x="101" y="566"/>
                  </a:lnTo>
                  <a:lnTo>
                    <a:pt x="150" y="616"/>
                  </a:lnTo>
                  <a:lnTo>
                    <a:pt x="200" y="649"/>
                  </a:lnTo>
                  <a:lnTo>
                    <a:pt x="250" y="666"/>
                  </a:lnTo>
                  <a:lnTo>
                    <a:pt x="383" y="666"/>
                  </a:lnTo>
                  <a:lnTo>
                    <a:pt x="450" y="649"/>
                  </a:lnTo>
                  <a:lnTo>
                    <a:pt x="499" y="616"/>
                  </a:lnTo>
                  <a:lnTo>
                    <a:pt x="549" y="566"/>
                  </a:lnTo>
                  <a:lnTo>
                    <a:pt x="583" y="516"/>
                  </a:lnTo>
                  <a:lnTo>
                    <a:pt x="616" y="466"/>
                  </a:lnTo>
                  <a:lnTo>
                    <a:pt x="632" y="400"/>
                  </a:lnTo>
                  <a:lnTo>
                    <a:pt x="649" y="333"/>
                  </a:lnTo>
                  <a:lnTo>
                    <a:pt x="632" y="283"/>
                  </a:lnTo>
                  <a:lnTo>
                    <a:pt x="616" y="217"/>
                  </a:lnTo>
                  <a:lnTo>
                    <a:pt x="583" y="151"/>
                  </a:lnTo>
                  <a:lnTo>
                    <a:pt x="549" y="101"/>
                  </a:lnTo>
                  <a:lnTo>
                    <a:pt x="499" y="67"/>
                  </a:lnTo>
                  <a:lnTo>
                    <a:pt x="450" y="34"/>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41"/>
            <p:cNvSpPr/>
            <p:nvPr/>
          </p:nvSpPr>
          <p:spPr>
            <a:xfrm>
              <a:off x="4981775" y="2649925"/>
              <a:ext cx="10825" cy="16650"/>
            </a:xfrm>
            <a:custGeom>
              <a:rect b="b" l="l" r="r" t="t"/>
              <a:pathLst>
                <a:path extrusionOk="0" h="666" w="433">
                  <a:moveTo>
                    <a:pt x="350" y="0"/>
                  </a:moveTo>
                  <a:lnTo>
                    <a:pt x="266" y="17"/>
                  </a:lnTo>
                  <a:lnTo>
                    <a:pt x="183" y="50"/>
                  </a:lnTo>
                  <a:lnTo>
                    <a:pt x="150" y="83"/>
                  </a:lnTo>
                  <a:lnTo>
                    <a:pt x="133" y="34"/>
                  </a:lnTo>
                  <a:lnTo>
                    <a:pt x="100" y="17"/>
                  </a:lnTo>
                  <a:lnTo>
                    <a:pt x="67" y="17"/>
                  </a:lnTo>
                  <a:lnTo>
                    <a:pt x="34" y="34"/>
                  </a:lnTo>
                  <a:lnTo>
                    <a:pt x="17" y="50"/>
                  </a:lnTo>
                  <a:lnTo>
                    <a:pt x="1" y="83"/>
                  </a:lnTo>
                  <a:lnTo>
                    <a:pt x="1" y="615"/>
                  </a:lnTo>
                  <a:lnTo>
                    <a:pt x="34" y="649"/>
                  </a:lnTo>
                  <a:lnTo>
                    <a:pt x="67" y="665"/>
                  </a:lnTo>
                  <a:lnTo>
                    <a:pt x="117" y="665"/>
                  </a:lnTo>
                  <a:lnTo>
                    <a:pt x="150" y="632"/>
                  </a:lnTo>
                  <a:lnTo>
                    <a:pt x="150" y="615"/>
                  </a:lnTo>
                  <a:lnTo>
                    <a:pt x="150" y="349"/>
                  </a:lnTo>
                  <a:lnTo>
                    <a:pt x="183" y="299"/>
                  </a:lnTo>
                  <a:lnTo>
                    <a:pt x="217" y="233"/>
                  </a:lnTo>
                  <a:lnTo>
                    <a:pt x="233" y="200"/>
                  </a:lnTo>
                  <a:lnTo>
                    <a:pt x="266" y="167"/>
                  </a:lnTo>
                  <a:lnTo>
                    <a:pt x="316" y="150"/>
                  </a:lnTo>
                  <a:lnTo>
                    <a:pt x="383" y="150"/>
                  </a:lnTo>
                  <a:lnTo>
                    <a:pt x="399" y="133"/>
                  </a:lnTo>
                  <a:lnTo>
                    <a:pt x="416" y="100"/>
                  </a:lnTo>
                  <a:lnTo>
                    <a:pt x="433" y="83"/>
                  </a:lnTo>
                  <a:lnTo>
                    <a:pt x="433" y="67"/>
                  </a:lnTo>
                  <a:lnTo>
                    <a:pt x="416" y="34"/>
                  </a:lnTo>
                  <a:lnTo>
                    <a:pt x="399"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41"/>
            <p:cNvSpPr/>
            <p:nvPr/>
          </p:nvSpPr>
          <p:spPr>
            <a:xfrm>
              <a:off x="5005450" y="2649925"/>
              <a:ext cx="17075" cy="17050"/>
            </a:xfrm>
            <a:custGeom>
              <a:rect b="b" l="l" r="r" t="t"/>
              <a:pathLst>
                <a:path extrusionOk="0" h="682" w="683">
                  <a:moveTo>
                    <a:pt x="333" y="133"/>
                  </a:moveTo>
                  <a:lnTo>
                    <a:pt x="400" y="150"/>
                  </a:lnTo>
                  <a:lnTo>
                    <a:pt x="466" y="183"/>
                  </a:lnTo>
                  <a:lnTo>
                    <a:pt x="516" y="216"/>
                  </a:lnTo>
                  <a:lnTo>
                    <a:pt x="549" y="283"/>
                  </a:lnTo>
                  <a:lnTo>
                    <a:pt x="167" y="283"/>
                  </a:lnTo>
                  <a:lnTo>
                    <a:pt x="184" y="216"/>
                  </a:lnTo>
                  <a:lnTo>
                    <a:pt x="234" y="183"/>
                  </a:lnTo>
                  <a:lnTo>
                    <a:pt x="283" y="150"/>
                  </a:lnTo>
                  <a:lnTo>
                    <a:pt x="333" y="133"/>
                  </a:lnTo>
                  <a:close/>
                  <a:moveTo>
                    <a:pt x="333" y="0"/>
                  </a:moveTo>
                  <a:lnTo>
                    <a:pt x="267" y="17"/>
                  </a:lnTo>
                  <a:lnTo>
                    <a:pt x="217" y="34"/>
                  </a:lnTo>
                  <a:lnTo>
                    <a:pt x="151" y="67"/>
                  </a:lnTo>
                  <a:lnTo>
                    <a:pt x="101" y="100"/>
                  </a:lnTo>
                  <a:lnTo>
                    <a:pt x="67" y="150"/>
                  </a:lnTo>
                  <a:lnTo>
                    <a:pt x="34" y="216"/>
                  </a:lnTo>
                  <a:lnTo>
                    <a:pt x="18" y="283"/>
                  </a:lnTo>
                  <a:lnTo>
                    <a:pt x="1" y="349"/>
                  </a:lnTo>
                  <a:lnTo>
                    <a:pt x="34" y="349"/>
                  </a:lnTo>
                  <a:lnTo>
                    <a:pt x="34" y="399"/>
                  </a:lnTo>
                  <a:lnTo>
                    <a:pt x="51" y="466"/>
                  </a:lnTo>
                  <a:lnTo>
                    <a:pt x="84" y="516"/>
                  </a:lnTo>
                  <a:lnTo>
                    <a:pt x="117" y="565"/>
                  </a:lnTo>
                  <a:lnTo>
                    <a:pt x="167" y="615"/>
                  </a:lnTo>
                  <a:lnTo>
                    <a:pt x="234" y="649"/>
                  </a:lnTo>
                  <a:lnTo>
                    <a:pt x="300" y="665"/>
                  </a:lnTo>
                  <a:lnTo>
                    <a:pt x="367" y="682"/>
                  </a:lnTo>
                  <a:lnTo>
                    <a:pt x="416" y="682"/>
                  </a:lnTo>
                  <a:lnTo>
                    <a:pt x="483" y="665"/>
                  </a:lnTo>
                  <a:lnTo>
                    <a:pt x="549" y="632"/>
                  </a:lnTo>
                  <a:lnTo>
                    <a:pt x="599" y="599"/>
                  </a:lnTo>
                  <a:lnTo>
                    <a:pt x="599" y="582"/>
                  </a:lnTo>
                  <a:lnTo>
                    <a:pt x="616" y="549"/>
                  </a:lnTo>
                  <a:lnTo>
                    <a:pt x="599" y="499"/>
                  </a:lnTo>
                  <a:lnTo>
                    <a:pt x="549" y="482"/>
                  </a:lnTo>
                  <a:lnTo>
                    <a:pt x="500" y="499"/>
                  </a:lnTo>
                  <a:lnTo>
                    <a:pt x="433" y="532"/>
                  </a:lnTo>
                  <a:lnTo>
                    <a:pt x="367" y="532"/>
                  </a:lnTo>
                  <a:lnTo>
                    <a:pt x="283" y="516"/>
                  </a:lnTo>
                  <a:lnTo>
                    <a:pt x="234" y="482"/>
                  </a:lnTo>
                  <a:lnTo>
                    <a:pt x="200" y="432"/>
                  </a:lnTo>
                  <a:lnTo>
                    <a:pt x="184" y="383"/>
                  </a:lnTo>
                  <a:lnTo>
                    <a:pt x="616" y="383"/>
                  </a:lnTo>
                  <a:lnTo>
                    <a:pt x="666" y="366"/>
                  </a:lnTo>
                  <a:lnTo>
                    <a:pt x="682" y="333"/>
                  </a:lnTo>
                  <a:lnTo>
                    <a:pt x="682" y="316"/>
                  </a:lnTo>
                  <a:lnTo>
                    <a:pt x="682" y="299"/>
                  </a:lnTo>
                  <a:lnTo>
                    <a:pt x="682" y="250"/>
                  </a:lnTo>
                  <a:lnTo>
                    <a:pt x="649" y="183"/>
                  </a:lnTo>
                  <a:lnTo>
                    <a:pt x="616" y="133"/>
                  </a:lnTo>
                  <a:lnTo>
                    <a:pt x="583" y="83"/>
                  </a:lnTo>
                  <a:lnTo>
                    <a:pt x="533" y="50"/>
                  </a:lnTo>
                  <a:lnTo>
                    <a:pt x="466" y="17"/>
                  </a:lnTo>
                  <a:lnTo>
                    <a:pt x="4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41"/>
            <p:cNvSpPr/>
            <p:nvPr/>
          </p:nvSpPr>
          <p:spPr>
            <a:xfrm>
              <a:off x="5026225" y="2643275"/>
              <a:ext cx="17075" cy="23700"/>
            </a:xfrm>
            <a:custGeom>
              <a:rect b="b" l="l" r="r" t="t"/>
              <a:pathLst>
                <a:path extrusionOk="0" h="948" w="683">
                  <a:moveTo>
                    <a:pt x="350" y="416"/>
                  </a:moveTo>
                  <a:lnTo>
                    <a:pt x="417" y="433"/>
                  </a:lnTo>
                  <a:lnTo>
                    <a:pt x="466" y="482"/>
                  </a:lnTo>
                  <a:lnTo>
                    <a:pt x="516" y="549"/>
                  </a:lnTo>
                  <a:lnTo>
                    <a:pt x="533" y="615"/>
                  </a:lnTo>
                  <a:lnTo>
                    <a:pt x="516" y="698"/>
                  </a:lnTo>
                  <a:lnTo>
                    <a:pt x="466" y="748"/>
                  </a:lnTo>
                  <a:lnTo>
                    <a:pt x="466" y="765"/>
                  </a:lnTo>
                  <a:lnTo>
                    <a:pt x="400" y="798"/>
                  </a:lnTo>
                  <a:lnTo>
                    <a:pt x="333" y="815"/>
                  </a:lnTo>
                  <a:lnTo>
                    <a:pt x="267" y="798"/>
                  </a:lnTo>
                  <a:lnTo>
                    <a:pt x="217" y="748"/>
                  </a:lnTo>
                  <a:lnTo>
                    <a:pt x="184" y="698"/>
                  </a:lnTo>
                  <a:lnTo>
                    <a:pt x="167" y="615"/>
                  </a:lnTo>
                  <a:lnTo>
                    <a:pt x="184" y="549"/>
                  </a:lnTo>
                  <a:lnTo>
                    <a:pt x="217" y="482"/>
                  </a:lnTo>
                  <a:lnTo>
                    <a:pt x="284" y="433"/>
                  </a:lnTo>
                  <a:lnTo>
                    <a:pt x="350" y="416"/>
                  </a:lnTo>
                  <a:close/>
                  <a:moveTo>
                    <a:pt x="583" y="0"/>
                  </a:moveTo>
                  <a:lnTo>
                    <a:pt x="549" y="17"/>
                  </a:lnTo>
                  <a:lnTo>
                    <a:pt x="533" y="50"/>
                  </a:lnTo>
                  <a:lnTo>
                    <a:pt x="533" y="67"/>
                  </a:lnTo>
                  <a:lnTo>
                    <a:pt x="533" y="333"/>
                  </a:lnTo>
                  <a:lnTo>
                    <a:pt x="450" y="283"/>
                  </a:lnTo>
                  <a:lnTo>
                    <a:pt x="350" y="266"/>
                  </a:lnTo>
                  <a:lnTo>
                    <a:pt x="284" y="283"/>
                  </a:lnTo>
                  <a:lnTo>
                    <a:pt x="217" y="300"/>
                  </a:lnTo>
                  <a:lnTo>
                    <a:pt x="151" y="333"/>
                  </a:lnTo>
                  <a:lnTo>
                    <a:pt x="101" y="366"/>
                  </a:lnTo>
                  <a:lnTo>
                    <a:pt x="67" y="416"/>
                  </a:lnTo>
                  <a:lnTo>
                    <a:pt x="34" y="482"/>
                  </a:lnTo>
                  <a:lnTo>
                    <a:pt x="18" y="549"/>
                  </a:lnTo>
                  <a:lnTo>
                    <a:pt x="1" y="615"/>
                  </a:lnTo>
                  <a:lnTo>
                    <a:pt x="18" y="682"/>
                  </a:lnTo>
                  <a:lnTo>
                    <a:pt x="34" y="748"/>
                  </a:lnTo>
                  <a:lnTo>
                    <a:pt x="67" y="798"/>
                  </a:lnTo>
                  <a:lnTo>
                    <a:pt x="101" y="848"/>
                  </a:lnTo>
                  <a:lnTo>
                    <a:pt x="151" y="898"/>
                  </a:lnTo>
                  <a:lnTo>
                    <a:pt x="217" y="931"/>
                  </a:lnTo>
                  <a:lnTo>
                    <a:pt x="284" y="948"/>
                  </a:lnTo>
                  <a:lnTo>
                    <a:pt x="350" y="948"/>
                  </a:lnTo>
                  <a:lnTo>
                    <a:pt x="450" y="931"/>
                  </a:lnTo>
                  <a:lnTo>
                    <a:pt x="533" y="898"/>
                  </a:lnTo>
                  <a:lnTo>
                    <a:pt x="549" y="931"/>
                  </a:lnTo>
                  <a:lnTo>
                    <a:pt x="599" y="948"/>
                  </a:lnTo>
                  <a:lnTo>
                    <a:pt x="633" y="948"/>
                  </a:lnTo>
                  <a:lnTo>
                    <a:pt x="649" y="931"/>
                  </a:lnTo>
                  <a:lnTo>
                    <a:pt x="666" y="898"/>
                  </a:lnTo>
                  <a:lnTo>
                    <a:pt x="682" y="881"/>
                  </a:lnTo>
                  <a:lnTo>
                    <a:pt x="682" y="615"/>
                  </a:lnTo>
                  <a:lnTo>
                    <a:pt x="682" y="67"/>
                  </a:lnTo>
                  <a:lnTo>
                    <a:pt x="666" y="50"/>
                  </a:lnTo>
                  <a:lnTo>
                    <a:pt x="649" y="17"/>
                  </a:lnTo>
                  <a:lnTo>
                    <a:pt x="6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41"/>
            <p:cNvSpPr/>
            <p:nvPr/>
          </p:nvSpPr>
          <p:spPr>
            <a:xfrm>
              <a:off x="5050325" y="2643275"/>
              <a:ext cx="3775" cy="23700"/>
            </a:xfrm>
            <a:custGeom>
              <a:rect b="b" l="l" r="r" t="t"/>
              <a:pathLst>
                <a:path extrusionOk="0" h="948" w="151">
                  <a:moveTo>
                    <a:pt x="34" y="0"/>
                  </a:moveTo>
                  <a:lnTo>
                    <a:pt x="18" y="17"/>
                  </a:lnTo>
                  <a:lnTo>
                    <a:pt x="1" y="50"/>
                  </a:lnTo>
                  <a:lnTo>
                    <a:pt x="1" y="67"/>
                  </a:lnTo>
                  <a:lnTo>
                    <a:pt x="1" y="100"/>
                  </a:lnTo>
                  <a:lnTo>
                    <a:pt x="1" y="133"/>
                  </a:lnTo>
                  <a:lnTo>
                    <a:pt x="18" y="150"/>
                  </a:lnTo>
                  <a:lnTo>
                    <a:pt x="34" y="167"/>
                  </a:lnTo>
                  <a:lnTo>
                    <a:pt x="101" y="167"/>
                  </a:lnTo>
                  <a:lnTo>
                    <a:pt x="117" y="150"/>
                  </a:lnTo>
                  <a:lnTo>
                    <a:pt x="134" y="133"/>
                  </a:lnTo>
                  <a:lnTo>
                    <a:pt x="151" y="100"/>
                  </a:lnTo>
                  <a:lnTo>
                    <a:pt x="151" y="67"/>
                  </a:lnTo>
                  <a:lnTo>
                    <a:pt x="134" y="50"/>
                  </a:lnTo>
                  <a:lnTo>
                    <a:pt x="117" y="17"/>
                  </a:lnTo>
                  <a:lnTo>
                    <a:pt x="101" y="0"/>
                  </a:lnTo>
                  <a:close/>
                  <a:moveTo>
                    <a:pt x="67" y="266"/>
                  </a:moveTo>
                  <a:lnTo>
                    <a:pt x="34" y="283"/>
                  </a:lnTo>
                  <a:lnTo>
                    <a:pt x="18" y="300"/>
                  </a:lnTo>
                  <a:lnTo>
                    <a:pt x="1" y="316"/>
                  </a:lnTo>
                  <a:lnTo>
                    <a:pt x="1" y="349"/>
                  </a:lnTo>
                  <a:lnTo>
                    <a:pt x="1" y="881"/>
                  </a:lnTo>
                  <a:lnTo>
                    <a:pt x="1" y="898"/>
                  </a:lnTo>
                  <a:lnTo>
                    <a:pt x="18" y="931"/>
                  </a:lnTo>
                  <a:lnTo>
                    <a:pt x="34" y="948"/>
                  </a:lnTo>
                  <a:lnTo>
                    <a:pt x="101" y="948"/>
                  </a:lnTo>
                  <a:lnTo>
                    <a:pt x="117" y="931"/>
                  </a:lnTo>
                  <a:lnTo>
                    <a:pt x="134" y="898"/>
                  </a:lnTo>
                  <a:lnTo>
                    <a:pt x="151" y="881"/>
                  </a:lnTo>
                  <a:lnTo>
                    <a:pt x="151" y="349"/>
                  </a:lnTo>
                  <a:lnTo>
                    <a:pt x="151" y="333"/>
                  </a:lnTo>
                  <a:lnTo>
                    <a:pt x="134" y="316"/>
                  </a:lnTo>
                  <a:lnTo>
                    <a:pt x="117" y="283"/>
                  </a:lnTo>
                  <a:lnTo>
                    <a:pt x="101" y="283"/>
                  </a:lnTo>
                  <a:lnTo>
                    <a:pt x="67" y="2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41"/>
            <p:cNvSpPr/>
            <p:nvPr/>
          </p:nvSpPr>
          <p:spPr>
            <a:xfrm>
              <a:off x="5058225" y="2643275"/>
              <a:ext cx="9175" cy="23700"/>
            </a:xfrm>
            <a:custGeom>
              <a:rect b="b" l="l" r="r" t="t"/>
              <a:pathLst>
                <a:path extrusionOk="0" h="948" w="367">
                  <a:moveTo>
                    <a:pt x="150" y="0"/>
                  </a:moveTo>
                  <a:lnTo>
                    <a:pt x="134" y="17"/>
                  </a:lnTo>
                  <a:lnTo>
                    <a:pt x="117" y="50"/>
                  </a:lnTo>
                  <a:lnTo>
                    <a:pt x="101" y="67"/>
                  </a:lnTo>
                  <a:lnTo>
                    <a:pt x="101" y="266"/>
                  </a:lnTo>
                  <a:lnTo>
                    <a:pt x="67" y="266"/>
                  </a:lnTo>
                  <a:lnTo>
                    <a:pt x="34" y="283"/>
                  </a:lnTo>
                  <a:lnTo>
                    <a:pt x="17" y="300"/>
                  </a:lnTo>
                  <a:lnTo>
                    <a:pt x="1" y="316"/>
                  </a:lnTo>
                  <a:lnTo>
                    <a:pt x="1" y="349"/>
                  </a:lnTo>
                  <a:lnTo>
                    <a:pt x="1" y="366"/>
                  </a:lnTo>
                  <a:lnTo>
                    <a:pt x="17" y="399"/>
                  </a:lnTo>
                  <a:lnTo>
                    <a:pt x="34" y="416"/>
                  </a:lnTo>
                  <a:lnTo>
                    <a:pt x="101" y="416"/>
                  </a:lnTo>
                  <a:lnTo>
                    <a:pt x="101" y="798"/>
                  </a:lnTo>
                  <a:lnTo>
                    <a:pt x="117" y="865"/>
                  </a:lnTo>
                  <a:lnTo>
                    <a:pt x="150" y="898"/>
                  </a:lnTo>
                  <a:lnTo>
                    <a:pt x="200" y="931"/>
                  </a:lnTo>
                  <a:lnTo>
                    <a:pt x="250" y="948"/>
                  </a:lnTo>
                  <a:lnTo>
                    <a:pt x="283" y="948"/>
                  </a:lnTo>
                  <a:lnTo>
                    <a:pt x="317" y="931"/>
                  </a:lnTo>
                  <a:lnTo>
                    <a:pt x="333" y="898"/>
                  </a:lnTo>
                  <a:lnTo>
                    <a:pt x="333" y="881"/>
                  </a:lnTo>
                  <a:lnTo>
                    <a:pt x="333" y="865"/>
                  </a:lnTo>
                  <a:lnTo>
                    <a:pt x="333" y="848"/>
                  </a:lnTo>
                  <a:lnTo>
                    <a:pt x="317" y="815"/>
                  </a:lnTo>
                  <a:lnTo>
                    <a:pt x="283" y="798"/>
                  </a:lnTo>
                  <a:lnTo>
                    <a:pt x="250" y="798"/>
                  </a:lnTo>
                  <a:lnTo>
                    <a:pt x="250" y="416"/>
                  </a:lnTo>
                  <a:lnTo>
                    <a:pt x="317" y="416"/>
                  </a:lnTo>
                  <a:lnTo>
                    <a:pt x="350" y="399"/>
                  </a:lnTo>
                  <a:lnTo>
                    <a:pt x="366" y="366"/>
                  </a:lnTo>
                  <a:lnTo>
                    <a:pt x="366" y="349"/>
                  </a:lnTo>
                  <a:lnTo>
                    <a:pt x="366" y="316"/>
                  </a:lnTo>
                  <a:lnTo>
                    <a:pt x="350" y="283"/>
                  </a:lnTo>
                  <a:lnTo>
                    <a:pt x="317" y="266"/>
                  </a:lnTo>
                  <a:lnTo>
                    <a:pt x="250" y="266"/>
                  </a:lnTo>
                  <a:lnTo>
                    <a:pt x="250" y="67"/>
                  </a:lnTo>
                  <a:lnTo>
                    <a:pt x="250" y="50"/>
                  </a:lnTo>
                  <a:lnTo>
                    <a:pt x="233" y="17"/>
                  </a:lnTo>
                  <a:lnTo>
                    <a:pt x="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41"/>
            <p:cNvSpPr/>
            <p:nvPr/>
          </p:nvSpPr>
          <p:spPr>
            <a:xfrm>
              <a:off x="5073200" y="2643275"/>
              <a:ext cx="3750" cy="23700"/>
            </a:xfrm>
            <a:custGeom>
              <a:rect b="b" l="l" r="r" t="t"/>
              <a:pathLst>
                <a:path extrusionOk="0" h="948" w="150">
                  <a:moveTo>
                    <a:pt x="50" y="0"/>
                  </a:moveTo>
                  <a:lnTo>
                    <a:pt x="33" y="17"/>
                  </a:lnTo>
                  <a:lnTo>
                    <a:pt x="17" y="50"/>
                  </a:lnTo>
                  <a:lnTo>
                    <a:pt x="0" y="67"/>
                  </a:lnTo>
                  <a:lnTo>
                    <a:pt x="0" y="100"/>
                  </a:lnTo>
                  <a:lnTo>
                    <a:pt x="17" y="133"/>
                  </a:lnTo>
                  <a:lnTo>
                    <a:pt x="33" y="150"/>
                  </a:lnTo>
                  <a:lnTo>
                    <a:pt x="50" y="167"/>
                  </a:lnTo>
                  <a:lnTo>
                    <a:pt x="117" y="167"/>
                  </a:lnTo>
                  <a:lnTo>
                    <a:pt x="133" y="150"/>
                  </a:lnTo>
                  <a:lnTo>
                    <a:pt x="150" y="133"/>
                  </a:lnTo>
                  <a:lnTo>
                    <a:pt x="150" y="100"/>
                  </a:lnTo>
                  <a:lnTo>
                    <a:pt x="150" y="67"/>
                  </a:lnTo>
                  <a:lnTo>
                    <a:pt x="150" y="50"/>
                  </a:lnTo>
                  <a:lnTo>
                    <a:pt x="133" y="17"/>
                  </a:lnTo>
                  <a:lnTo>
                    <a:pt x="117" y="0"/>
                  </a:lnTo>
                  <a:close/>
                  <a:moveTo>
                    <a:pt x="83" y="266"/>
                  </a:moveTo>
                  <a:lnTo>
                    <a:pt x="50" y="283"/>
                  </a:lnTo>
                  <a:lnTo>
                    <a:pt x="33" y="300"/>
                  </a:lnTo>
                  <a:lnTo>
                    <a:pt x="17" y="316"/>
                  </a:lnTo>
                  <a:lnTo>
                    <a:pt x="0" y="349"/>
                  </a:lnTo>
                  <a:lnTo>
                    <a:pt x="0" y="881"/>
                  </a:lnTo>
                  <a:lnTo>
                    <a:pt x="17" y="915"/>
                  </a:lnTo>
                  <a:lnTo>
                    <a:pt x="33" y="931"/>
                  </a:lnTo>
                  <a:lnTo>
                    <a:pt x="50" y="948"/>
                  </a:lnTo>
                  <a:lnTo>
                    <a:pt x="117" y="948"/>
                  </a:lnTo>
                  <a:lnTo>
                    <a:pt x="133" y="931"/>
                  </a:lnTo>
                  <a:lnTo>
                    <a:pt x="150" y="898"/>
                  </a:lnTo>
                  <a:lnTo>
                    <a:pt x="150" y="881"/>
                  </a:lnTo>
                  <a:lnTo>
                    <a:pt x="150" y="349"/>
                  </a:lnTo>
                  <a:lnTo>
                    <a:pt x="150" y="333"/>
                  </a:lnTo>
                  <a:lnTo>
                    <a:pt x="150" y="316"/>
                  </a:lnTo>
                  <a:lnTo>
                    <a:pt x="133" y="283"/>
                  </a:lnTo>
                  <a:lnTo>
                    <a:pt x="117" y="283"/>
                  </a:lnTo>
                  <a:lnTo>
                    <a:pt x="83" y="2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41"/>
            <p:cNvSpPr/>
            <p:nvPr/>
          </p:nvSpPr>
          <p:spPr>
            <a:xfrm>
              <a:off x="5083175" y="2649925"/>
              <a:ext cx="13725" cy="17050"/>
            </a:xfrm>
            <a:custGeom>
              <a:rect b="b" l="l" r="r" t="t"/>
              <a:pathLst>
                <a:path extrusionOk="0" h="682" w="549">
                  <a:moveTo>
                    <a:pt x="33" y="0"/>
                  </a:moveTo>
                  <a:lnTo>
                    <a:pt x="17" y="17"/>
                  </a:lnTo>
                  <a:lnTo>
                    <a:pt x="0" y="50"/>
                  </a:lnTo>
                  <a:lnTo>
                    <a:pt x="0" y="83"/>
                  </a:lnTo>
                  <a:lnTo>
                    <a:pt x="0" y="615"/>
                  </a:lnTo>
                  <a:lnTo>
                    <a:pt x="0" y="632"/>
                  </a:lnTo>
                  <a:lnTo>
                    <a:pt x="17" y="665"/>
                  </a:lnTo>
                  <a:lnTo>
                    <a:pt x="33" y="682"/>
                  </a:lnTo>
                  <a:lnTo>
                    <a:pt x="67" y="682"/>
                  </a:lnTo>
                  <a:lnTo>
                    <a:pt x="116" y="665"/>
                  </a:lnTo>
                  <a:lnTo>
                    <a:pt x="133" y="632"/>
                  </a:lnTo>
                  <a:lnTo>
                    <a:pt x="133" y="615"/>
                  </a:lnTo>
                  <a:lnTo>
                    <a:pt x="133" y="283"/>
                  </a:lnTo>
                  <a:lnTo>
                    <a:pt x="150" y="233"/>
                  </a:lnTo>
                  <a:lnTo>
                    <a:pt x="183" y="183"/>
                  </a:lnTo>
                  <a:lnTo>
                    <a:pt x="216" y="167"/>
                  </a:lnTo>
                  <a:lnTo>
                    <a:pt x="266" y="150"/>
                  </a:lnTo>
                  <a:lnTo>
                    <a:pt x="283" y="150"/>
                  </a:lnTo>
                  <a:lnTo>
                    <a:pt x="332" y="167"/>
                  </a:lnTo>
                  <a:lnTo>
                    <a:pt x="366" y="183"/>
                  </a:lnTo>
                  <a:lnTo>
                    <a:pt x="399" y="233"/>
                  </a:lnTo>
                  <a:lnTo>
                    <a:pt x="416" y="283"/>
                  </a:lnTo>
                  <a:lnTo>
                    <a:pt x="416" y="615"/>
                  </a:lnTo>
                  <a:lnTo>
                    <a:pt x="416" y="632"/>
                  </a:lnTo>
                  <a:lnTo>
                    <a:pt x="432" y="665"/>
                  </a:lnTo>
                  <a:lnTo>
                    <a:pt x="465" y="682"/>
                  </a:lnTo>
                  <a:lnTo>
                    <a:pt x="515" y="682"/>
                  </a:lnTo>
                  <a:lnTo>
                    <a:pt x="532" y="665"/>
                  </a:lnTo>
                  <a:lnTo>
                    <a:pt x="549" y="632"/>
                  </a:lnTo>
                  <a:lnTo>
                    <a:pt x="549" y="615"/>
                  </a:lnTo>
                  <a:lnTo>
                    <a:pt x="549" y="283"/>
                  </a:lnTo>
                  <a:lnTo>
                    <a:pt x="549" y="233"/>
                  </a:lnTo>
                  <a:lnTo>
                    <a:pt x="532" y="183"/>
                  </a:lnTo>
                  <a:lnTo>
                    <a:pt x="515" y="133"/>
                  </a:lnTo>
                  <a:lnTo>
                    <a:pt x="482" y="83"/>
                  </a:lnTo>
                  <a:lnTo>
                    <a:pt x="432" y="50"/>
                  </a:lnTo>
                  <a:lnTo>
                    <a:pt x="399" y="34"/>
                  </a:lnTo>
                  <a:lnTo>
                    <a:pt x="332" y="17"/>
                  </a:lnTo>
                  <a:lnTo>
                    <a:pt x="283" y="0"/>
                  </a:lnTo>
                  <a:lnTo>
                    <a:pt x="216" y="17"/>
                  </a:lnTo>
                  <a:lnTo>
                    <a:pt x="133" y="50"/>
                  </a:lnTo>
                  <a:lnTo>
                    <a:pt x="116"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41"/>
            <p:cNvSpPr/>
            <p:nvPr/>
          </p:nvSpPr>
          <p:spPr>
            <a:xfrm>
              <a:off x="5102700" y="2649925"/>
              <a:ext cx="16225" cy="23300"/>
            </a:xfrm>
            <a:custGeom>
              <a:rect b="b" l="l" r="r" t="t"/>
              <a:pathLst>
                <a:path extrusionOk="0" h="932" w="649">
                  <a:moveTo>
                    <a:pt x="333" y="150"/>
                  </a:moveTo>
                  <a:lnTo>
                    <a:pt x="399" y="167"/>
                  </a:lnTo>
                  <a:lnTo>
                    <a:pt x="449" y="216"/>
                  </a:lnTo>
                  <a:lnTo>
                    <a:pt x="499" y="266"/>
                  </a:lnTo>
                  <a:lnTo>
                    <a:pt x="516" y="349"/>
                  </a:lnTo>
                  <a:lnTo>
                    <a:pt x="499" y="349"/>
                  </a:lnTo>
                  <a:lnTo>
                    <a:pt x="499" y="416"/>
                  </a:lnTo>
                  <a:lnTo>
                    <a:pt x="449" y="482"/>
                  </a:lnTo>
                  <a:lnTo>
                    <a:pt x="399" y="532"/>
                  </a:lnTo>
                  <a:lnTo>
                    <a:pt x="333" y="549"/>
                  </a:lnTo>
                  <a:lnTo>
                    <a:pt x="266" y="532"/>
                  </a:lnTo>
                  <a:lnTo>
                    <a:pt x="200" y="482"/>
                  </a:lnTo>
                  <a:lnTo>
                    <a:pt x="166" y="416"/>
                  </a:lnTo>
                  <a:lnTo>
                    <a:pt x="150" y="349"/>
                  </a:lnTo>
                  <a:lnTo>
                    <a:pt x="166" y="283"/>
                  </a:lnTo>
                  <a:lnTo>
                    <a:pt x="200" y="216"/>
                  </a:lnTo>
                  <a:lnTo>
                    <a:pt x="250" y="167"/>
                  </a:lnTo>
                  <a:lnTo>
                    <a:pt x="333" y="150"/>
                  </a:lnTo>
                  <a:close/>
                  <a:moveTo>
                    <a:pt x="316" y="0"/>
                  </a:moveTo>
                  <a:lnTo>
                    <a:pt x="266" y="17"/>
                  </a:lnTo>
                  <a:lnTo>
                    <a:pt x="200" y="34"/>
                  </a:lnTo>
                  <a:lnTo>
                    <a:pt x="150" y="67"/>
                  </a:lnTo>
                  <a:lnTo>
                    <a:pt x="100" y="100"/>
                  </a:lnTo>
                  <a:lnTo>
                    <a:pt x="50" y="150"/>
                  </a:lnTo>
                  <a:lnTo>
                    <a:pt x="17" y="216"/>
                  </a:lnTo>
                  <a:lnTo>
                    <a:pt x="0" y="283"/>
                  </a:lnTo>
                  <a:lnTo>
                    <a:pt x="0" y="349"/>
                  </a:lnTo>
                  <a:lnTo>
                    <a:pt x="0" y="416"/>
                  </a:lnTo>
                  <a:lnTo>
                    <a:pt x="17" y="482"/>
                  </a:lnTo>
                  <a:lnTo>
                    <a:pt x="50" y="532"/>
                  </a:lnTo>
                  <a:lnTo>
                    <a:pt x="100" y="582"/>
                  </a:lnTo>
                  <a:lnTo>
                    <a:pt x="133" y="632"/>
                  </a:lnTo>
                  <a:lnTo>
                    <a:pt x="183" y="649"/>
                  </a:lnTo>
                  <a:lnTo>
                    <a:pt x="299" y="682"/>
                  </a:lnTo>
                  <a:lnTo>
                    <a:pt x="399" y="682"/>
                  </a:lnTo>
                  <a:lnTo>
                    <a:pt x="449" y="665"/>
                  </a:lnTo>
                  <a:lnTo>
                    <a:pt x="499" y="632"/>
                  </a:lnTo>
                  <a:lnTo>
                    <a:pt x="482" y="698"/>
                  </a:lnTo>
                  <a:lnTo>
                    <a:pt x="449" y="732"/>
                  </a:lnTo>
                  <a:lnTo>
                    <a:pt x="383" y="765"/>
                  </a:lnTo>
                  <a:lnTo>
                    <a:pt x="333" y="781"/>
                  </a:lnTo>
                  <a:lnTo>
                    <a:pt x="283" y="781"/>
                  </a:lnTo>
                  <a:lnTo>
                    <a:pt x="250" y="765"/>
                  </a:lnTo>
                  <a:lnTo>
                    <a:pt x="216" y="748"/>
                  </a:lnTo>
                  <a:lnTo>
                    <a:pt x="200" y="765"/>
                  </a:lnTo>
                  <a:lnTo>
                    <a:pt x="166" y="765"/>
                  </a:lnTo>
                  <a:lnTo>
                    <a:pt x="150" y="798"/>
                  </a:lnTo>
                  <a:lnTo>
                    <a:pt x="150" y="831"/>
                  </a:lnTo>
                  <a:lnTo>
                    <a:pt x="150" y="848"/>
                  </a:lnTo>
                  <a:lnTo>
                    <a:pt x="166" y="881"/>
                  </a:lnTo>
                  <a:lnTo>
                    <a:pt x="183" y="898"/>
                  </a:lnTo>
                  <a:lnTo>
                    <a:pt x="250" y="914"/>
                  </a:lnTo>
                  <a:lnTo>
                    <a:pt x="333" y="931"/>
                  </a:lnTo>
                  <a:lnTo>
                    <a:pt x="399" y="914"/>
                  </a:lnTo>
                  <a:lnTo>
                    <a:pt x="449" y="898"/>
                  </a:lnTo>
                  <a:lnTo>
                    <a:pt x="516" y="865"/>
                  </a:lnTo>
                  <a:lnTo>
                    <a:pt x="565" y="831"/>
                  </a:lnTo>
                  <a:lnTo>
                    <a:pt x="599" y="781"/>
                  </a:lnTo>
                  <a:lnTo>
                    <a:pt x="632" y="732"/>
                  </a:lnTo>
                  <a:lnTo>
                    <a:pt x="648" y="665"/>
                  </a:lnTo>
                  <a:lnTo>
                    <a:pt x="648" y="599"/>
                  </a:lnTo>
                  <a:lnTo>
                    <a:pt x="648" y="349"/>
                  </a:lnTo>
                  <a:lnTo>
                    <a:pt x="648" y="83"/>
                  </a:lnTo>
                  <a:lnTo>
                    <a:pt x="648" y="50"/>
                  </a:lnTo>
                  <a:lnTo>
                    <a:pt x="632" y="17"/>
                  </a:lnTo>
                  <a:lnTo>
                    <a:pt x="599" y="17"/>
                  </a:lnTo>
                  <a:lnTo>
                    <a:pt x="582" y="0"/>
                  </a:lnTo>
                  <a:lnTo>
                    <a:pt x="532" y="17"/>
                  </a:lnTo>
                  <a:lnTo>
                    <a:pt x="499" y="67"/>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41"/>
            <p:cNvSpPr/>
            <p:nvPr/>
          </p:nvSpPr>
          <p:spPr>
            <a:xfrm>
              <a:off x="4772775" y="2691475"/>
              <a:ext cx="282150" cy="7500"/>
            </a:xfrm>
            <a:custGeom>
              <a:rect b="b" l="l" r="r" t="t"/>
              <a:pathLst>
                <a:path extrusionOk="0" h="300" w="11286">
                  <a:moveTo>
                    <a:pt x="0" y="0"/>
                  </a:moveTo>
                  <a:lnTo>
                    <a:pt x="0" y="300"/>
                  </a:lnTo>
                  <a:lnTo>
                    <a:pt x="11286" y="300"/>
                  </a:lnTo>
                  <a:lnTo>
                    <a:pt x="112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41"/>
            <p:cNvSpPr/>
            <p:nvPr/>
          </p:nvSpPr>
          <p:spPr>
            <a:xfrm>
              <a:off x="4772775" y="2708500"/>
              <a:ext cx="250150" cy="7525"/>
            </a:xfrm>
            <a:custGeom>
              <a:rect b="b" l="l" r="r" t="t"/>
              <a:pathLst>
                <a:path extrusionOk="0" h="301" w="10006">
                  <a:moveTo>
                    <a:pt x="0" y="1"/>
                  </a:moveTo>
                  <a:lnTo>
                    <a:pt x="0" y="300"/>
                  </a:lnTo>
                  <a:lnTo>
                    <a:pt x="10006" y="300"/>
                  </a:lnTo>
                  <a:lnTo>
                    <a:pt x="100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41"/>
            <p:cNvSpPr/>
            <p:nvPr/>
          </p:nvSpPr>
          <p:spPr>
            <a:xfrm>
              <a:off x="4772775" y="2725125"/>
              <a:ext cx="307100" cy="7925"/>
            </a:xfrm>
            <a:custGeom>
              <a:rect b="b" l="l" r="r" t="t"/>
              <a:pathLst>
                <a:path extrusionOk="0" h="317" w="12284">
                  <a:moveTo>
                    <a:pt x="0" y="1"/>
                  </a:moveTo>
                  <a:lnTo>
                    <a:pt x="0" y="317"/>
                  </a:lnTo>
                  <a:lnTo>
                    <a:pt x="12283" y="317"/>
                  </a:lnTo>
                  <a:lnTo>
                    <a:pt x="12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41"/>
            <p:cNvSpPr/>
            <p:nvPr/>
          </p:nvSpPr>
          <p:spPr>
            <a:xfrm>
              <a:off x="5005875" y="2751725"/>
              <a:ext cx="115125" cy="40325"/>
            </a:xfrm>
            <a:custGeom>
              <a:rect b="b" l="l" r="r" t="t"/>
              <a:pathLst>
                <a:path extrusionOk="0" h="1613" w="4605">
                  <a:moveTo>
                    <a:pt x="1" y="0"/>
                  </a:moveTo>
                  <a:lnTo>
                    <a:pt x="1" y="1613"/>
                  </a:lnTo>
                  <a:lnTo>
                    <a:pt x="4605" y="1613"/>
                  </a:lnTo>
                  <a:lnTo>
                    <a:pt x="46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41"/>
            <p:cNvSpPr/>
            <p:nvPr/>
          </p:nvSpPr>
          <p:spPr>
            <a:xfrm>
              <a:off x="5033300" y="2761700"/>
              <a:ext cx="15400" cy="19550"/>
            </a:xfrm>
            <a:custGeom>
              <a:rect b="b" l="l" r="r" t="t"/>
              <a:pathLst>
                <a:path extrusionOk="0" h="782" w="616">
                  <a:moveTo>
                    <a:pt x="84" y="0"/>
                  </a:moveTo>
                  <a:lnTo>
                    <a:pt x="34" y="17"/>
                  </a:lnTo>
                  <a:lnTo>
                    <a:pt x="17" y="34"/>
                  </a:lnTo>
                  <a:lnTo>
                    <a:pt x="1" y="67"/>
                  </a:lnTo>
                  <a:lnTo>
                    <a:pt x="1" y="715"/>
                  </a:lnTo>
                  <a:lnTo>
                    <a:pt x="34" y="765"/>
                  </a:lnTo>
                  <a:lnTo>
                    <a:pt x="67" y="782"/>
                  </a:lnTo>
                  <a:lnTo>
                    <a:pt x="117" y="765"/>
                  </a:lnTo>
                  <a:lnTo>
                    <a:pt x="134" y="715"/>
                  </a:lnTo>
                  <a:lnTo>
                    <a:pt x="134" y="266"/>
                  </a:lnTo>
                  <a:lnTo>
                    <a:pt x="499" y="765"/>
                  </a:lnTo>
                  <a:lnTo>
                    <a:pt x="516" y="782"/>
                  </a:lnTo>
                  <a:lnTo>
                    <a:pt x="549" y="782"/>
                  </a:lnTo>
                  <a:lnTo>
                    <a:pt x="599" y="765"/>
                  </a:lnTo>
                  <a:lnTo>
                    <a:pt x="616" y="732"/>
                  </a:lnTo>
                  <a:lnTo>
                    <a:pt x="616" y="67"/>
                  </a:lnTo>
                  <a:lnTo>
                    <a:pt x="599" y="34"/>
                  </a:lnTo>
                  <a:lnTo>
                    <a:pt x="566" y="17"/>
                  </a:lnTo>
                  <a:lnTo>
                    <a:pt x="516" y="17"/>
                  </a:lnTo>
                  <a:lnTo>
                    <a:pt x="499" y="34"/>
                  </a:lnTo>
                  <a:lnTo>
                    <a:pt x="483" y="67"/>
                  </a:lnTo>
                  <a:lnTo>
                    <a:pt x="483" y="532"/>
                  </a:lnTo>
                  <a:lnTo>
                    <a:pt x="117" y="34"/>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41"/>
            <p:cNvSpPr/>
            <p:nvPr/>
          </p:nvSpPr>
          <p:spPr>
            <a:xfrm>
              <a:off x="5054075" y="2767100"/>
              <a:ext cx="13750" cy="14150"/>
            </a:xfrm>
            <a:custGeom>
              <a:rect b="b" l="l" r="r" t="t"/>
              <a:pathLst>
                <a:path extrusionOk="0" h="566" w="550">
                  <a:moveTo>
                    <a:pt x="333" y="117"/>
                  </a:moveTo>
                  <a:lnTo>
                    <a:pt x="383" y="150"/>
                  </a:lnTo>
                  <a:lnTo>
                    <a:pt x="416" y="183"/>
                  </a:lnTo>
                  <a:lnTo>
                    <a:pt x="449" y="233"/>
                  </a:lnTo>
                  <a:lnTo>
                    <a:pt x="117" y="233"/>
                  </a:lnTo>
                  <a:lnTo>
                    <a:pt x="134" y="183"/>
                  </a:lnTo>
                  <a:lnTo>
                    <a:pt x="183" y="150"/>
                  </a:lnTo>
                  <a:lnTo>
                    <a:pt x="217" y="117"/>
                  </a:lnTo>
                  <a:close/>
                  <a:moveTo>
                    <a:pt x="217" y="0"/>
                  </a:moveTo>
                  <a:lnTo>
                    <a:pt x="167" y="17"/>
                  </a:lnTo>
                  <a:lnTo>
                    <a:pt x="117" y="50"/>
                  </a:lnTo>
                  <a:lnTo>
                    <a:pt x="84" y="84"/>
                  </a:lnTo>
                  <a:lnTo>
                    <a:pt x="50" y="133"/>
                  </a:lnTo>
                  <a:lnTo>
                    <a:pt x="17" y="167"/>
                  </a:lnTo>
                  <a:lnTo>
                    <a:pt x="1" y="233"/>
                  </a:lnTo>
                  <a:lnTo>
                    <a:pt x="1" y="283"/>
                  </a:lnTo>
                  <a:lnTo>
                    <a:pt x="17" y="383"/>
                  </a:lnTo>
                  <a:lnTo>
                    <a:pt x="67" y="482"/>
                  </a:lnTo>
                  <a:lnTo>
                    <a:pt x="117" y="516"/>
                  </a:lnTo>
                  <a:lnTo>
                    <a:pt x="167" y="549"/>
                  </a:lnTo>
                  <a:lnTo>
                    <a:pt x="217" y="566"/>
                  </a:lnTo>
                  <a:lnTo>
                    <a:pt x="333" y="566"/>
                  </a:lnTo>
                  <a:lnTo>
                    <a:pt x="383" y="549"/>
                  </a:lnTo>
                  <a:lnTo>
                    <a:pt x="433" y="532"/>
                  </a:lnTo>
                  <a:lnTo>
                    <a:pt x="483" y="499"/>
                  </a:lnTo>
                  <a:lnTo>
                    <a:pt x="483" y="482"/>
                  </a:lnTo>
                  <a:lnTo>
                    <a:pt x="499" y="449"/>
                  </a:lnTo>
                  <a:lnTo>
                    <a:pt x="483" y="416"/>
                  </a:lnTo>
                  <a:lnTo>
                    <a:pt x="433" y="399"/>
                  </a:lnTo>
                  <a:lnTo>
                    <a:pt x="399" y="416"/>
                  </a:lnTo>
                  <a:lnTo>
                    <a:pt x="333" y="449"/>
                  </a:lnTo>
                  <a:lnTo>
                    <a:pt x="267" y="449"/>
                  </a:lnTo>
                  <a:lnTo>
                    <a:pt x="217" y="433"/>
                  </a:lnTo>
                  <a:lnTo>
                    <a:pt x="167" y="399"/>
                  </a:lnTo>
                  <a:lnTo>
                    <a:pt x="134" y="366"/>
                  </a:lnTo>
                  <a:lnTo>
                    <a:pt x="134" y="333"/>
                  </a:lnTo>
                  <a:lnTo>
                    <a:pt x="483" y="333"/>
                  </a:lnTo>
                  <a:lnTo>
                    <a:pt x="532" y="316"/>
                  </a:lnTo>
                  <a:lnTo>
                    <a:pt x="549" y="283"/>
                  </a:lnTo>
                  <a:lnTo>
                    <a:pt x="549" y="266"/>
                  </a:lnTo>
                  <a:lnTo>
                    <a:pt x="532" y="217"/>
                  </a:lnTo>
                  <a:lnTo>
                    <a:pt x="516" y="167"/>
                  </a:lnTo>
                  <a:lnTo>
                    <a:pt x="466" y="84"/>
                  </a:lnTo>
                  <a:lnTo>
                    <a:pt x="383"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41"/>
            <p:cNvSpPr/>
            <p:nvPr/>
          </p:nvSpPr>
          <p:spPr>
            <a:xfrm>
              <a:off x="5071125" y="2767525"/>
              <a:ext cx="10825" cy="13300"/>
            </a:xfrm>
            <a:custGeom>
              <a:rect b="b" l="l" r="r" t="t"/>
              <a:pathLst>
                <a:path extrusionOk="0" h="532" w="433">
                  <a:moveTo>
                    <a:pt x="17" y="0"/>
                  </a:moveTo>
                  <a:lnTo>
                    <a:pt x="0" y="33"/>
                  </a:lnTo>
                  <a:lnTo>
                    <a:pt x="17" y="83"/>
                  </a:lnTo>
                  <a:lnTo>
                    <a:pt x="150" y="266"/>
                  </a:lnTo>
                  <a:lnTo>
                    <a:pt x="17" y="465"/>
                  </a:lnTo>
                  <a:lnTo>
                    <a:pt x="0" y="499"/>
                  </a:lnTo>
                  <a:lnTo>
                    <a:pt x="33" y="532"/>
                  </a:lnTo>
                  <a:lnTo>
                    <a:pt x="83" y="532"/>
                  </a:lnTo>
                  <a:lnTo>
                    <a:pt x="100" y="515"/>
                  </a:lnTo>
                  <a:lnTo>
                    <a:pt x="216" y="366"/>
                  </a:lnTo>
                  <a:lnTo>
                    <a:pt x="332" y="515"/>
                  </a:lnTo>
                  <a:lnTo>
                    <a:pt x="349" y="532"/>
                  </a:lnTo>
                  <a:lnTo>
                    <a:pt x="416" y="532"/>
                  </a:lnTo>
                  <a:lnTo>
                    <a:pt x="432" y="499"/>
                  </a:lnTo>
                  <a:lnTo>
                    <a:pt x="416" y="465"/>
                  </a:lnTo>
                  <a:lnTo>
                    <a:pt x="283" y="266"/>
                  </a:lnTo>
                  <a:lnTo>
                    <a:pt x="416" y="83"/>
                  </a:lnTo>
                  <a:lnTo>
                    <a:pt x="432" y="50"/>
                  </a:lnTo>
                  <a:lnTo>
                    <a:pt x="416" y="0"/>
                  </a:lnTo>
                  <a:lnTo>
                    <a:pt x="382" y="0"/>
                  </a:lnTo>
                  <a:lnTo>
                    <a:pt x="332" y="17"/>
                  </a:lnTo>
                  <a:lnTo>
                    <a:pt x="216" y="166"/>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41"/>
            <p:cNvSpPr/>
            <p:nvPr/>
          </p:nvSpPr>
          <p:spPr>
            <a:xfrm>
              <a:off x="5085650" y="2761700"/>
              <a:ext cx="8350" cy="19975"/>
            </a:xfrm>
            <a:custGeom>
              <a:rect b="b" l="l" r="r" t="t"/>
              <a:pathLst>
                <a:path extrusionOk="0" h="799" w="334">
                  <a:moveTo>
                    <a:pt x="184" y="0"/>
                  </a:moveTo>
                  <a:lnTo>
                    <a:pt x="134" y="17"/>
                  </a:lnTo>
                  <a:lnTo>
                    <a:pt x="117" y="67"/>
                  </a:lnTo>
                  <a:lnTo>
                    <a:pt x="117" y="233"/>
                  </a:lnTo>
                  <a:lnTo>
                    <a:pt x="34" y="233"/>
                  </a:lnTo>
                  <a:lnTo>
                    <a:pt x="17" y="250"/>
                  </a:lnTo>
                  <a:lnTo>
                    <a:pt x="1" y="283"/>
                  </a:lnTo>
                  <a:lnTo>
                    <a:pt x="1" y="300"/>
                  </a:lnTo>
                  <a:lnTo>
                    <a:pt x="17" y="333"/>
                  </a:lnTo>
                  <a:lnTo>
                    <a:pt x="34" y="349"/>
                  </a:lnTo>
                  <a:lnTo>
                    <a:pt x="117" y="349"/>
                  </a:lnTo>
                  <a:lnTo>
                    <a:pt x="117" y="665"/>
                  </a:lnTo>
                  <a:lnTo>
                    <a:pt x="117" y="715"/>
                  </a:lnTo>
                  <a:lnTo>
                    <a:pt x="150" y="765"/>
                  </a:lnTo>
                  <a:lnTo>
                    <a:pt x="184" y="782"/>
                  </a:lnTo>
                  <a:lnTo>
                    <a:pt x="233" y="798"/>
                  </a:lnTo>
                  <a:lnTo>
                    <a:pt x="267" y="782"/>
                  </a:lnTo>
                  <a:lnTo>
                    <a:pt x="283" y="748"/>
                  </a:lnTo>
                  <a:lnTo>
                    <a:pt x="283" y="715"/>
                  </a:lnTo>
                  <a:lnTo>
                    <a:pt x="283" y="698"/>
                  </a:lnTo>
                  <a:lnTo>
                    <a:pt x="267" y="682"/>
                  </a:lnTo>
                  <a:lnTo>
                    <a:pt x="233" y="665"/>
                  </a:lnTo>
                  <a:lnTo>
                    <a:pt x="233" y="349"/>
                  </a:lnTo>
                  <a:lnTo>
                    <a:pt x="267" y="349"/>
                  </a:lnTo>
                  <a:lnTo>
                    <a:pt x="317" y="333"/>
                  </a:lnTo>
                  <a:lnTo>
                    <a:pt x="333" y="283"/>
                  </a:lnTo>
                  <a:lnTo>
                    <a:pt x="333" y="266"/>
                  </a:lnTo>
                  <a:lnTo>
                    <a:pt x="317" y="250"/>
                  </a:lnTo>
                  <a:lnTo>
                    <a:pt x="300" y="233"/>
                  </a:lnTo>
                  <a:lnTo>
                    <a:pt x="233" y="233"/>
                  </a:lnTo>
                  <a:lnTo>
                    <a:pt x="233" y="67"/>
                  </a:lnTo>
                  <a:lnTo>
                    <a:pt x="217" y="17"/>
                  </a:lnTo>
                  <a:lnTo>
                    <a:pt x="1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41"/>
            <p:cNvSpPr/>
            <p:nvPr/>
          </p:nvSpPr>
          <p:spPr>
            <a:xfrm>
              <a:off x="6522975" y="2696875"/>
              <a:ext cx="283825" cy="1127350"/>
            </a:xfrm>
            <a:custGeom>
              <a:rect b="b" l="l" r="r" t="t"/>
              <a:pathLst>
                <a:path extrusionOk="0" h="45094" w="11353">
                  <a:moveTo>
                    <a:pt x="3408" y="0"/>
                  </a:moveTo>
                  <a:lnTo>
                    <a:pt x="1945" y="10522"/>
                  </a:lnTo>
                  <a:lnTo>
                    <a:pt x="864" y="18466"/>
                  </a:lnTo>
                  <a:lnTo>
                    <a:pt x="432" y="21575"/>
                  </a:lnTo>
                  <a:lnTo>
                    <a:pt x="183" y="23552"/>
                  </a:lnTo>
                  <a:lnTo>
                    <a:pt x="150" y="23902"/>
                  </a:lnTo>
                  <a:lnTo>
                    <a:pt x="117" y="24350"/>
                  </a:lnTo>
                  <a:lnTo>
                    <a:pt x="67" y="25431"/>
                  </a:lnTo>
                  <a:lnTo>
                    <a:pt x="33" y="26777"/>
                  </a:lnTo>
                  <a:lnTo>
                    <a:pt x="17" y="28323"/>
                  </a:lnTo>
                  <a:lnTo>
                    <a:pt x="0" y="30035"/>
                  </a:lnTo>
                  <a:lnTo>
                    <a:pt x="0" y="31830"/>
                  </a:lnTo>
                  <a:lnTo>
                    <a:pt x="33" y="35570"/>
                  </a:lnTo>
                  <a:lnTo>
                    <a:pt x="83" y="39160"/>
                  </a:lnTo>
                  <a:lnTo>
                    <a:pt x="133" y="42185"/>
                  </a:lnTo>
                  <a:lnTo>
                    <a:pt x="183" y="45093"/>
                  </a:lnTo>
                  <a:lnTo>
                    <a:pt x="8610" y="45093"/>
                  </a:lnTo>
                  <a:lnTo>
                    <a:pt x="8593" y="34506"/>
                  </a:lnTo>
                  <a:lnTo>
                    <a:pt x="8593" y="27159"/>
                  </a:lnTo>
                  <a:lnTo>
                    <a:pt x="8610" y="24666"/>
                  </a:lnTo>
                  <a:lnTo>
                    <a:pt x="8610" y="23951"/>
                  </a:lnTo>
                  <a:lnTo>
                    <a:pt x="8627" y="23636"/>
                  </a:lnTo>
                  <a:lnTo>
                    <a:pt x="8710" y="23104"/>
                  </a:lnTo>
                  <a:lnTo>
                    <a:pt x="8826" y="22140"/>
                  </a:lnTo>
                  <a:lnTo>
                    <a:pt x="9175" y="19248"/>
                  </a:lnTo>
                  <a:lnTo>
                    <a:pt x="9624" y="15425"/>
                  </a:lnTo>
                  <a:lnTo>
                    <a:pt x="10106" y="11203"/>
                  </a:lnTo>
                  <a:lnTo>
                    <a:pt x="10970" y="3458"/>
                  </a:lnTo>
                  <a:lnTo>
                    <a:pt x="1135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41"/>
            <p:cNvSpPr/>
            <p:nvPr/>
          </p:nvSpPr>
          <p:spPr>
            <a:xfrm>
              <a:off x="6376275" y="3633050"/>
              <a:ext cx="361950" cy="329125"/>
            </a:xfrm>
            <a:custGeom>
              <a:rect b="b" l="l" r="r" t="t"/>
              <a:pathLst>
                <a:path extrusionOk="0" h="13165" w="14478">
                  <a:moveTo>
                    <a:pt x="14445" y="1"/>
                  </a:moveTo>
                  <a:lnTo>
                    <a:pt x="5985" y="84"/>
                  </a:lnTo>
                  <a:lnTo>
                    <a:pt x="6018" y="6765"/>
                  </a:lnTo>
                  <a:lnTo>
                    <a:pt x="6018" y="7031"/>
                  </a:lnTo>
                  <a:lnTo>
                    <a:pt x="6068" y="8411"/>
                  </a:lnTo>
                  <a:lnTo>
                    <a:pt x="6068" y="8544"/>
                  </a:lnTo>
                  <a:lnTo>
                    <a:pt x="5286" y="8910"/>
                  </a:lnTo>
                  <a:lnTo>
                    <a:pt x="3541" y="9741"/>
                  </a:lnTo>
                  <a:lnTo>
                    <a:pt x="2561" y="10223"/>
                  </a:lnTo>
                  <a:lnTo>
                    <a:pt x="1696" y="10655"/>
                  </a:lnTo>
                  <a:lnTo>
                    <a:pt x="998" y="11020"/>
                  </a:lnTo>
                  <a:lnTo>
                    <a:pt x="766" y="11153"/>
                  </a:lnTo>
                  <a:lnTo>
                    <a:pt x="633" y="11253"/>
                  </a:lnTo>
                  <a:lnTo>
                    <a:pt x="533" y="11336"/>
                  </a:lnTo>
                  <a:lnTo>
                    <a:pt x="450" y="11436"/>
                  </a:lnTo>
                  <a:lnTo>
                    <a:pt x="367" y="11569"/>
                  </a:lnTo>
                  <a:lnTo>
                    <a:pt x="300" y="11685"/>
                  </a:lnTo>
                  <a:lnTo>
                    <a:pt x="167" y="11984"/>
                  </a:lnTo>
                  <a:lnTo>
                    <a:pt x="67" y="12284"/>
                  </a:lnTo>
                  <a:lnTo>
                    <a:pt x="34" y="12433"/>
                  </a:lnTo>
                  <a:lnTo>
                    <a:pt x="18" y="12566"/>
                  </a:lnTo>
                  <a:lnTo>
                    <a:pt x="1" y="12699"/>
                  </a:lnTo>
                  <a:lnTo>
                    <a:pt x="18" y="12816"/>
                  </a:lnTo>
                  <a:lnTo>
                    <a:pt x="34" y="12915"/>
                  </a:lnTo>
                  <a:lnTo>
                    <a:pt x="84" y="13015"/>
                  </a:lnTo>
                  <a:lnTo>
                    <a:pt x="134" y="13065"/>
                  </a:lnTo>
                  <a:lnTo>
                    <a:pt x="217" y="13115"/>
                  </a:lnTo>
                  <a:lnTo>
                    <a:pt x="433" y="13131"/>
                  </a:lnTo>
                  <a:lnTo>
                    <a:pt x="915" y="13148"/>
                  </a:lnTo>
                  <a:lnTo>
                    <a:pt x="2511" y="13165"/>
                  </a:lnTo>
                  <a:lnTo>
                    <a:pt x="4688" y="13148"/>
                  </a:lnTo>
                  <a:lnTo>
                    <a:pt x="7165" y="13115"/>
                  </a:lnTo>
                  <a:lnTo>
                    <a:pt x="9641" y="13065"/>
                  </a:lnTo>
                  <a:lnTo>
                    <a:pt x="11835" y="12982"/>
                  </a:lnTo>
                  <a:lnTo>
                    <a:pt x="12716" y="12932"/>
                  </a:lnTo>
                  <a:lnTo>
                    <a:pt x="13431" y="12882"/>
                  </a:lnTo>
                  <a:lnTo>
                    <a:pt x="13913" y="12832"/>
                  </a:lnTo>
                  <a:lnTo>
                    <a:pt x="14079" y="12799"/>
                  </a:lnTo>
                  <a:lnTo>
                    <a:pt x="14146" y="12766"/>
                  </a:lnTo>
                  <a:lnTo>
                    <a:pt x="14195" y="12732"/>
                  </a:lnTo>
                  <a:lnTo>
                    <a:pt x="14212" y="12649"/>
                  </a:lnTo>
                  <a:lnTo>
                    <a:pt x="14278" y="12367"/>
                  </a:lnTo>
                  <a:lnTo>
                    <a:pt x="14328" y="11968"/>
                  </a:lnTo>
                  <a:lnTo>
                    <a:pt x="14362" y="11436"/>
                  </a:lnTo>
                  <a:lnTo>
                    <a:pt x="14395" y="10804"/>
                  </a:lnTo>
                  <a:lnTo>
                    <a:pt x="14428" y="10090"/>
                  </a:lnTo>
                  <a:lnTo>
                    <a:pt x="14461" y="8461"/>
                  </a:lnTo>
                  <a:lnTo>
                    <a:pt x="14461" y="8394"/>
                  </a:lnTo>
                  <a:lnTo>
                    <a:pt x="14478" y="6932"/>
                  </a:lnTo>
                  <a:lnTo>
                    <a:pt x="14478" y="6732"/>
                  </a:lnTo>
                  <a:lnTo>
                    <a:pt x="14478" y="4289"/>
                  </a:lnTo>
                  <a:lnTo>
                    <a:pt x="14478" y="2128"/>
                  </a:lnTo>
                  <a:lnTo>
                    <a:pt x="14445"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41"/>
            <p:cNvSpPr/>
            <p:nvPr/>
          </p:nvSpPr>
          <p:spPr>
            <a:xfrm>
              <a:off x="6376275" y="3801350"/>
              <a:ext cx="361950" cy="160825"/>
            </a:xfrm>
            <a:custGeom>
              <a:rect b="b" l="l" r="r" t="t"/>
              <a:pathLst>
                <a:path extrusionOk="0" h="6433" w="14478">
                  <a:moveTo>
                    <a:pt x="14478" y="0"/>
                  </a:moveTo>
                  <a:lnTo>
                    <a:pt x="6018" y="33"/>
                  </a:lnTo>
                  <a:lnTo>
                    <a:pt x="6018" y="299"/>
                  </a:lnTo>
                  <a:lnTo>
                    <a:pt x="6068" y="1679"/>
                  </a:lnTo>
                  <a:lnTo>
                    <a:pt x="6068" y="1812"/>
                  </a:lnTo>
                  <a:lnTo>
                    <a:pt x="5286" y="2178"/>
                  </a:lnTo>
                  <a:lnTo>
                    <a:pt x="3541" y="3009"/>
                  </a:lnTo>
                  <a:lnTo>
                    <a:pt x="2561" y="3491"/>
                  </a:lnTo>
                  <a:lnTo>
                    <a:pt x="1696" y="3923"/>
                  </a:lnTo>
                  <a:lnTo>
                    <a:pt x="998" y="4288"/>
                  </a:lnTo>
                  <a:lnTo>
                    <a:pt x="766" y="4421"/>
                  </a:lnTo>
                  <a:lnTo>
                    <a:pt x="633" y="4521"/>
                  </a:lnTo>
                  <a:lnTo>
                    <a:pt x="533" y="4604"/>
                  </a:lnTo>
                  <a:lnTo>
                    <a:pt x="450" y="4704"/>
                  </a:lnTo>
                  <a:lnTo>
                    <a:pt x="367" y="4837"/>
                  </a:lnTo>
                  <a:lnTo>
                    <a:pt x="300" y="4953"/>
                  </a:lnTo>
                  <a:lnTo>
                    <a:pt x="167" y="5252"/>
                  </a:lnTo>
                  <a:lnTo>
                    <a:pt x="67" y="5552"/>
                  </a:lnTo>
                  <a:lnTo>
                    <a:pt x="34" y="5701"/>
                  </a:lnTo>
                  <a:lnTo>
                    <a:pt x="18" y="5834"/>
                  </a:lnTo>
                  <a:lnTo>
                    <a:pt x="1" y="5967"/>
                  </a:lnTo>
                  <a:lnTo>
                    <a:pt x="18" y="6084"/>
                  </a:lnTo>
                  <a:lnTo>
                    <a:pt x="34" y="6183"/>
                  </a:lnTo>
                  <a:lnTo>
                    <a:pt x="84" y="6283"/>
                  </a:lnTo>
                  <a:lnTo>
                    <a:pt x="134" y="6333"/>
                  </a:lnTo>
                  <a:lnTo>
                    <a:pt x="217" y="6383"/>
                  </a:lnTo>
                  <a:lnTo>
                    <a:pt x="433" y="6399"/>
                  </a:lnTo>
                  <a:lnTo>
                    <a:pt x="915" y="6416"/>
                  </a:lnTo>
                  <a:lnTo>
                    <a:pt x="2511" y="6433"/>
                  </a:lnTo>
                  <a:lnTo>
                    <a:pt x="4688" y="6416"/>
                  </a:lnTo>
                  <a:lnTo>
                    <a:pt x="7165" y="6383"/>
                  </a:lnTo>
                  <a:lnTo>
                    <a:pt x="9641" y="6333"/>
                  </a:lnTo>
                  <a:lnTo>
                    <a:pt x="11835" y="6250"/>
                  </a:lnTo>
                  <a:lnTo>
                    <a:pt x="12716" y="6200"/>
                  </a:lnTo>
                  <a:lnTo>
                    <a:pt x="13431" y="6150"/>
                  </a:lnTo>
                  <a:lnTo>
                    <a:pt x="13913" y="6100"/>
                  </a:lnTo>
                  <a:lnTo>
                    <a:pt x="14079" y="6067"/>
                  </a:lnTo>
                  <a:lnTo>
                    <a:pt x="14146" y="6034"/>
                  </a:lnTo>
                  <a:lnTo>
                    <a:pt x="14195" y="6000"/>
                  </a:lnTo>
                  <a:lnTo>
                    <a:pt x="14212" y="5917"/>
                  </a:lnTo>
                  <a:lnTo>
                    <a:pt x="14278" y="5635"/>
                  </a:lnTo>
                  <a:lnTo>
                    <a:pt x="14328" y="5236"/>
                  </a:lnTo>
                  <a:lnTo>
                    <a:pt x="14362" y="4704"/>
                  </a:lnTo>
                  <a:lnTo>
                    <a:pt x="14395" y="4072"/>
                  </a:lnTo>
                  <a:lnTo>
                    <a:pt x="14428" y="3358"/>
                  </a:lnTo>
                  <a:lnTo>
                    <a:pt x="14461" y="1729"/>
                  </a:lnTo>
                  <a:lnTo>
                    <a:pt x="14461" y="1662"/>
                  </a:lnTo>
                  <a:lnTo>
                    <a:pt x="14478" y="200"/>
                  </a:lnTo>
                  <a:lnTo>
                    <a:pt x="14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41"/>
            <p:cNvSpPr/>
            <p:nvPr/>
          </p:nvSpPr>
          <p:spPr>
            <a:xfrm>
              <a:off x="6376275" y="3842900"/>
              <a:ext cx="361550" cy="119275"/>
            </a:xfrm>
            <a:custGeom>
              <a:rect b="b" l="l" r="r" t="t"/>
              <a:pathLst>
                <a:path extrusionOk="0" h="4771" w="14462">
                  <a:moveTo>
                    <a:pt x="14461" y="0"/>
                  </a:moveTo>
                  <a:lnTo>
                    <a:pt x="6068" y="17"/>
                  </a:lnTo>
                  <a:lnTo>
                    <a:pt x="6068" y="150"/>
                  </a:lnTo>
                  <a:lnTo>
                    <a:pt x="5303" y="516"/>
                  </a:lnTo>
                  <a:lnTo>
                    <a:pt x="3541" y="1347"/>
                  </a:lnTo>
                  <a:lnTo>
                    <a:pt x="2577" y="1829"/>
                  </a:lnTo>
                  <a:lnTo>
                    <a:pt x="1696" y="2261"/>
                  </a:lnTo>
                  <a:lnTo>
                    <a:pt x="1015" y="2626"/>
                  </a:lnTo>
                  <a:lnTo>
                    <a:pt x="782" y="2759"/>
                  </a:lnTo>
                  <a:lnTo>
                    <a:pt x="633" y="2859"/>
                  </a:lnTo>
                  <a:lnTo>
                    <a:pt x="549" y="2942"/>
                  </a:lnTo>
                  <a:lnTo>
                    <a:pt x="450" y="3042"/>
                  </a:lnTo>
                  <a:lnTo>
                    <a:pt x="367" y="3175"/>
                  </a:lnTo>
                  <a:lnTo>
                    <a:pt x="300" y="3291"/>
                  </a:lnTo>
                  <a:lnTo>
                    <a:pt x="167" y="3590"/>
                  </a:lnTo>
                  <a:lnTo>
                    <a:pt x="67" y="3890"/>
                  </a:lnTo>
                  <a:lnTo>
                    <a:pt x="34" y="4039"/>
                  </a:lnTo>
                  <a:lnTo>
                    <a:pt x="18" y="4172"/>
                  </a:lnTo>
                  <a:lnTo>
                    <a:pt x="1" y="4305"/>
                  </a:lnTo>
                  <a:lnTo>
                    <a:pt x="18" y="4422"/>
                  </a:lnTo>
                  <a:lnTo>
                    <a:pt x="34" y="4521"/>
                  </a:lnTo>
                  <a:lnTo>
                    <a:pt x="84" y="4621"/>
                  </a:lnTo>
                  <a:lnTo>
                    <a:pt x="134" y="4671"/>
                  </a:lnTo>
                  <a:lnTo>
                    <a:pt x="217" y="4721"/>
                  </a:lnTo>
                  <a:lnTo>
                    <a:pt x="317" y="4737"/>
                  </a:lnTo>
                  <a:lnTo>
                    <a:pt x="533" y="4754"/>
                  </a:lnTo>
                  <a:lnTo>
                    <a:pt x="1214" y="4771"/>
                  </a:lnTo>
                  <a:lnTo>
                    <a:pt x="3475" y="4771"/>
                  </a:lnTo>
                  <a:lnTo>
                    <a:pt x="6400" y="4737"/>
                  </a:lnTo>
                  <a:lnTo>
                    <a:pt x="9475" y="4671"/>
                  </a:lnTo>
                  <a:lnTo>
                    <a:pt x="11220" y="4604"/>
                  </a:lnTo>
                  <a:lnTo>
                    <a:pt x="12666" y="4538"/>
                  </a:lnTo>
                  <a:lnTo>
                    <a:pt x="13231" y="4505"/>
                  </a:lnTo>
                  <a:lnTo>
                    <a:pt x="13680" y="4471"/>
                  </a:lnTo>
                  <a:lnTo>
                    <a:pt x="13996" y="4422"/>
                  </a:lnTo>
                  <a:lnTo>
                    <a:pt x="14096" y="4405"/>
                  </a:lnTo>
                  <a:lnTo>
                    <a:pt x="14146" y="4372"/>
                  </a:lnTo>
                  <a:lnTo>
                    <a:pt x="14179" y="4338"/>
                  </a:lnTo>
                  <a:lnTo>
                    <a:pt x="14212" y="4255"/>
                  </a:lnTo>
                  <a:lnTo>
                    <a:pt x="14278" y="3989"/>
                  </a:lnTo>
                  <a:lnTo>
                    <a:pt x="14328" y="3590"/>
                  </a:lnTo>
                  <a:lnTo>
                    <a:pt x="14362" y="3075"/>
                  </a:lnTo>
                  <a:lnTo>
                    <a:pt x="14395" y="2460"/>
                  </a:lnTo>
                  <a:lnTo>
                    <a:pt x="14428" y="1762"/>
                  </a:lnTo>
                  <a:lnTo>
                    <a:pt x="14461" y="167"/>
                  </a:lnTo>
                  <a:lnTo>
                    <a:pt x="14461" y="67"/>
                  </a:lnTo>
                  <a:lnTo>
                    <a:pt x="144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41"/>
            <p:cNvSpPr/>
            <p:nvPr/>
          </p:nvSpPr>
          <p:spPr>
            <a:xfrm>
              <a:off x="6384175" y="3944275"/>
              <a:ext cx="331200" cy="5025"/>
            </a:xfrm>
            <a:custGeom>
              <a:rect b="b" l="l" r="r" t="t"/>
              <a:pathLst>
                <a:path extrusionOk="0" h="201" w="13248">
                  <a:moveTo>
                    <a:pt x="10572" y="1"/>
                  </a:moveTo>
                  <a:lnTo>
                    <a:pt x="8677" y="17"/>
                  </a:lnTo>
                  <a:lnTo>
                    <a:pt x="6649" y="34"/>
                  </a:lnTo>
                  <a:lnTo>
                    <a:pt x="2727" y="101"/>
                  </a:lnTo>
                  <a:lnTo>
                    <a:pt x="1148" y="134"/>
                  </a:lnTo>
                  <a:lnTo>
                    <a:pt x="34" y="150"/>
                  </a:lnTo>
                  <a:lnTo>
                    <a:pt x="17" y="167"/>
                  </a:lnTo>
                  <a:lnTo>
                    <a:pt x="1" y="184"/>
                  </a:lnTo>
                  <a:lnTo>
                    <a:pt x="17" y="184"/>
                  </a:lnTo>
                  <a:lnTo>
                    <a:pt x="34" y="200"/>
                  </a:lnTo>
                  <a:lnTo>
                    <a:pt x="2727" y="200"/>
                  </a:lnTo>
                  <a:lnTo>
                    <a:pt x="6649" y="184"/>
                  </a:lnTo>
                  <a:lnTo>
                    <a:pt x="8694" y="167"/>
                  </a:lnTo>
                  <a:lnTo>
                    <a:pt x="10572" y="134"/>
                  </a:lnTo>
                  <a:lnTo>
                    <a:pt x="12134" y="101"/>
                  </a:lnTo>
                  <a:lnTo>
                    <a:pt x="13231" y="51"/>
                  </a:lnTo>
                  <a:lnTo>
                    <a:pt x="13248" y="51"/>
                  </a:lnTo>
                  <a:lnTo>
                    <a:pt x="13231" y="34"/>
                  </a:lnTo>
                  <a:lnTo>
                    <a:pt x="12134" y="17"/>
                  </a:lnTo>
                  <a:lnTo>
                    <a:pt x="105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41"/>
            <p:cNvSpPr/>
            <p:nvPr/>
          </p:nvSpPr>
          <p:spPr>
            <a:xfrm>
              <a:off x="6503850" y="3842475"/>
              <a:ext cx="66100" cy="16650"/>
            </a:xfrm>
            <a:custGeom>
              <a:rect b="b" l="l" r="r" t="t"/>
              <a:pathLst>
                <a:path extrusionOk="0" h="666" w="2644">
                  <a:moveTo>
                    <a:pt x="715" y="1"/>
                  </a:moveTo>
                  <a:lnTo>
                    <a:pt x="383" y="17"/>
                  </a:lnTo>
                  <a:lnTo>
                    <a:pt x="50" y="67"/>
                  </a:lnTo>
                  <a:lnTo>
                    <a:pt x="1" y="84"/>
                  </a:lnTo>
                  <a:lnTo>
                    <a:pt x="1" y="117"/>
                  </a:lnTo>
                  <a:lnTo>
                    <a:pt x="17" y="167"/>
                  </a:lnTo>
                  <a:lnTo>
                    <a:pt x="50" y="167"/>
                  </a:lnTo>
                  <a:lnTo>
                    <a:pt x="699" y="250"/>
                  </a:lnTo>
                  <a:lnTo>
                    <a:pt x="1330" y="350"/>
                  </a:lnTo>
                  <a:lnTo>
                    <a:pt x="1962" y="499"/>
                  </a:lnTo>
                  <a:lnTo>
                    <a:pt x="2594" y="666"/>
                  </a:lnTo>
                  <a:lnTo>
                    <a:pt x="2610" y="666"/>
                  </a:lnTo>
                  <a:lnTo>
                    <a:pt x="2627" y="649"/>
                  </a:lnTo>
                  <a:lnTo>
                    <a:pt x="2643" y="632"/>
                  </a:lnTo>
                  <a:lnTo>
                    <a:pt x="2627" y="616"/>
                  </a:lnTo>
                  <a:lnTo>
                    <a:pt x="2494" y="516"/>
                  </a:lnTo>
                  <a:lnTo>
                    <a:pt x="2361" y="416"/>
                  </a:lnTo>
                  <a:lnTo>
                    <a:pt x="2211" y="333"/>
                  </a:lnTo>
                  <a:lnTo>
                    <a:pt x="2062" y="250"/>
                  </a:lnTo>
                  <a:lnTo>
                    <a:pt x="1912" y="184"/>
                  </a:lnTo>
                  <a:lnTo>
                    <a:pt x="1746" y="134"/>
                  </a:lnTo>
                  <a:lnTo>
                    <a:pt x="1580" y="84"/>
                  </a:lnTo>
                  <a:lnTo>
                    <a:pt x="1413" y="51"/>
                  </a:lnTo>
                  <a:lnTo>
                    <a:pt x="10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41"/>
            <p:cNvSpPr/>
            <p:nvPr/>
          </p:nvSpPr>
          <p:spPr>
            <a:xfrm>
              <a:off x="6488075" y="3852025"/>
              <a:ext cx="66500" cy="16650"/>
            </a:xfrm>
            <a:custGeom>
              <a:rect b="b" l="l" r="r" t="t"/>
              <a:pathLst>
                <a:path extrusionOk="0" h="666" w="2660">
                  <a:moveTo>
                    <a:pt x="731" y="1"/>
                  </a:moveTo>
                  <a:lnTo>
                    <a:pt x="382" y="18"/>
                  </a:lnTo>
                  <a:lnTo>
                    <a:pt x="67" y="67"/>
                  </a:lnTo>
                  <a:lnTo>
                    <a:pt x="17" y="84"/>
                  </a:lnTo>
                  <a:lnTo>
                    <a:pt x="0" y="117"/>
                  </a:lnTo>
                  <a:lnTo>
                    <a:pt x="33" y="167"/>
                  </a:lnTo>
                  <a:lnTo>
                    <a:pt x="67" y="184"/>
                  </a:lnTo>
                  <a:lnTo>
                    <a:pt x="715" y="250"/>
                  </a:lnTo>
                  <a:lnTo>
                    <a:pt x="1346" y="350"/>
                  </a:lnTo>
                  <a:lnTo>
                    <a:pt x="1978" y="500"/>
                  </a:lnTo>
                  <a:lnTo>
                    <a:pt x="2610" y="666"/>
                  </a:lnTo>
                  <a:lnTo>
                    <a:pt x="2626" y="666"/>
                  </a:lnTo>
                  <a:lnTo>
                    <a:pt x="2643" y="649"/>
                  </a:lnTo>
                  <a:lnTo>
                    <a:pt x="2659" y="633"/>
                  </a:lnTo>
                  <a:lnTo>
                    <a:pt x="2643" y="616"/>
                  </a:lnTo>
                  <a:lnTo>
                    <a:pt x="2510" y="516"/>
                  </a:lnTo>
                  <a:lnTo>
                    <a:pt x="2377" y="417"/>
                  </a:lnTo>
                  <a:lnTo>
                    <a:pt x="2227" y="333"/>
                  </a:lnTo>
                  <a:lnTo>
                    <a:pt x="2078" y="250"/>
                  </a:lnTo>
                  <a:lnTo>
                    <a:pt x="1928" y="184"/>
                  </a:lnTo>
                  <a:lnTo>
                    <a:pt x="1762" y="134"/>
                  </a:lnTo>
                  <a:lnTo>
                    <a:pt x="1596" y="84"/>
                  </a:lnTo>
                  <a:lnTo>
                    <a:pt x="1429" y="51"/>
                  </a:lnTo>
                  <a:lnTo>
                    <a:pt x="10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41"/>
            <p:cNvSpPr/>
            <p:nvPr/>
          </p:nvSpPr>
          <p:spPr>
            <a:xfrm>
              <a:off x="6472700" y="3861600"/>
              <a:ext cx="66075" cy="16650"/>
            </a:xfrm>
            <a:custGeom>
              <a:rect b="b" l="l" r="r" t="t"/>
              <a:pathLst>
                <a:path extrusionOk="0" h="666" w="2643">
                  <a:moveTo>
                    <a:pt x="731" y="0"/>
                  </a:moveTo>
                  <a:lnTo>
                    <a:pt x="382" y="17"/>
                  </a:lnTo>
                  <a:lnTo>
                    <a:pt x="50" y="67"/>
                  </a:lnTo>
                  <a:lnTo>
                    <a:pt x="17" y="83"/>
                  </a:lnTo>
                  <a:lnTo>
                    <a:pt x="0" y="133"/>
                  </a:lnTo>
                  <a:lnTo>
                    <a:pt x="17" y="166"/>
                  </a:lnTo>
                  <a:lnTo>
                    <a:pt x="67" y="183"/>
                  </a:lnTo>
                  <a:lnTo>
                    <a:pt x="715" y="250"/>
                  </a:lnTo>
                  <a:lnTo>
                    <a:pt x="1346" y="349"/>
                  </a:lnTo>
                  <a:lnTo>
                    <a:pt x="1978" y="499"/>
                  </a:lnTo>
                  <a:lnTo>
                    <a:pt x="2610" y="665"/>
                  </a:lnTo>
                  <a:lnTo>
                    <a:pt x="2643" y="665"/>
                  </a:lnTo>
                  <a:lnTo>
                    <a:pt x="2643" y="632"/>
                  </a:lnTo>
                  <a:lnTo>
                    <a:pt x="2643" y="615"/>
                  </a:lnTo>
                  <a:lnTo>
                    <a:pt x="2510" y="516"/>
                  </a:lnTo>
                  <a:lnTo>
                    <a:pt x="2377" y="416"/>
                  </a:lnTo>
                  <a:lnTo>
                    <a:pt x="2227" y="333"/>
                  </a:lnTo>
                  <a:lnTo>
                    <a:pt x="2078" y="250"/>
                  </a:lnTo>
                  <a:lnTo>
                    <a:pt x="1911" y="183"/>
                  </a:lnTo>
                  <a:lnTo>
                    <a:pt x="1762" y="133"/>
                  </a:lnTo>
                  <a:lnTo>
                    <a:pt x="1596" y="83"/>
                  </a:lnTo>
                  <a:lnTo>
                    <a:pt x="1413" y="50"/>
                  </a:lnTo>
                  <a:lnTo>
                    <a:pt x="10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41"/>
            <p:cNvSpPr/>
            <p:nvPr/>
          </p:nvSpPr>
          <p:spPr>
            <a:xfrm>
              <a:off x="6473100" y="3790550"/>
              <a:ext cx="70250" cy="60275"/>
            </a:xfrm>
            <a:custGeom>
              <a:rect b="b" l="l" r="r" t="t"/>
              <a:pathLst>
                <a:path extrusionOk="0" h="2411" w="2810">
                  <a:moveTo>
                    <a:pt x="616" y="249"/>
                  </a:moveTo>
                  <a:lnTo>
                    <a:pt x="699" y="266"/>
                  </a:lnTo>
                  <a:lnTo>
                    <a:pt x="815" y="283"/>
                  </a:lnTo>
                  <a:lnTo>
                    <a:pt x="915" y="299"/>
                  </a:lnTo>
                  <a:lnTo>
                    <a:pt x="1114" y="382"/>
                  </a:lnTo>
                  <a:lnTo>
                    <a:pt x="1297" y="482"/>
                  </a:lnTo>
                  <a:lnTo>
                    <a:pt x="1430" y="582"/>
                  </a:lnTo>
                  <a:lnTo>
                    <a:pt x="1663" y="814"/>
                  </a:lnTo>
                  <a:lnTo>
                    <a:pt x="1895" y="1064"/>
                  </a:lnTo>
                  <a:lnTo>
                    <a:pt x="2112" y="1346"/>
                  </a:lnTo>
                  <a:lnTo>
                    <a:pt x="2311" y="1629"/>
                  </a:lnTo>
                  <a:lnTo>
                    <a:pt x="2693" y="2211"/>
                  </a:lnTo>
                  <a:lnTo>
                    <a:pt x="2178" y="1995"/>
                  </a:lnTo>
                  <a:lnTo>
                    <a:pt x="1663" y="1812"/>
                  </a:lnTo>
                  <a:lnTo>
                    <a:pt x="1280" y="1646"/>
                  </a:lnTo>
                  <a:lnTo>
                    <a:pt x="1064" y="1562"/>
                  </a:lnTo>
                  <a:lnTo>
                    <a:pt x="865" y="1446"/>
                  </a:lnTo>
                  <a:lnTo>
                    <a:pt x="666" y="1313"/>
                  </a:lnTo>
                  <a:lnTo>
                    <a:pt x="499" y="1164"/>
                  </a:lnTo>
                  <a:lnTo>
                    <a:pt x="433" y="1080"/>
                  </a:lnTo>
                  <a:lnTo>
                    <a:pt x="366" y="997"/>
                  </a:lnTo>
                  <a:lnTo>
                    <a:pt x="333" y="898"/>
                  </a:lnTo>
                  <a:lnTo>
                    <a:pt x="300" y="814"/>
                  </a:lnTo>
                  <a:lnTo>
                    <a:pt x="283" y="648"/>
                  </a:lnTo>
                  <a:lnTo>
                    <a:pt x="300" y="515"/>
                  </a:lnTo>
                  <a:lnTo>
                    <a:pt x="333" y="416"/>
                  </a:lnTo>
                  <a:lnTo>
                    <a:pt x="366" y="349"/>
                  </a:lnTo>
                  <a:lnTo>
                    <a:pt x="433" y="299"/>
                  </a:lnTo>
                  <a:lnTo>
                    <a:pt x="516" y="266"/>
                  </a:lnTo>
                  <a:lnTo>
                    <a:pt x="616" y="249"/>
                  </a:lnTo>
                  <a:close/>
                  <a:moveTo>
                    <a:pt x="599" y="0"/>
                  </a:moveTo>
                  <a:lnTo>
                    <a:pt x="499" y="17"/>
                  </a:lnTo>
                  <a:lnTo>
                    <a:pt x="416" y="50"/>
                  </a:lnTo>
                  <a:lnTo>
                    <a:pt x="333" y="83"/>
                  </a:lnTo>
                  <a:lnTo>
                    <a:pt x="267" y="133"/>
                  </a:lnTo>
                  <a:lnTo>
                    <a:pt x="183" y="200"/>
                  </a:lnTo>
                  <a:lnTo>
                    <a:pt x="117" y="283"/>
                  </a:lnTo>
                  <a:lnTo>
                    <a:pt x="67" y="366"/>
                  </a:lnTo>
                  <a:lnTo>
                    <a:pt x="34" y="465"/>
                  </a:lnTo>
                  <a:lnTo>
                    <a:pt x="1" y="549"/>
                  </a:lnTo>
                  <a:lnTo>
                    <a:pt x="1" y="632"/>
                  </a:lnTo>
                  <a:lnTo>
                    <a:pt x="1" y="715"/>
                  </a:lnTo>
                  <a:lnTo>
                    <a:pt x="17" y="798"/>
                  </a:lnTo>
                  <a:lnTo>
                    <a:pt x="67" y="964"/>
                  </a:lnTo>
                  <a:lnTo>
                    <a:pt x="150" y="1114"/>
                  </a:lnTo>
                  <a:lnTo>
                    <a:pt x="267" y="1263"/>
                  </a:lnTo>
                  <a:lnTo>
                    <a:pt x="400" y="1396"/>
                  </a:lnTo>
                  <a:lnTo>
                    <a:pt x="533" y="1496"/>
                  </a:lnTo>
                  <a:lnTo>
                    <a:pt x="765" y="1662"/>
                  </a:lnTo>
                  <a:lnTo>
                    <a:pt x="1031" y="1795"/>
                  </a:lnTo>
                  <a:lnTo>
                    <a:pt x="1280" y="1928"/>
                  </a:lnTo>
                  <a:lnTo>
                    <a:pt x="1563" y="2028"/>
                  </a:lnTo>
                  <a:lnTo>
                    <a:pt x="2112" y="2227"/>
                  </a:lnTo>
                  <a:lnTo>
                    <a:pt x="2660" y="2410"/>
                  </a:lnTo>
                  <a:lnTo>
                    <a:pt x="2710" y="2410"/>
                  </a:lnTo>
                  <a:lnTo>
                    <a:pt x="2760" y="2393"/>
                  </a:lnTo>
                  <a:lnTo>
                    <a:pt x="2776" y="2344"/>
                  </a:lnTo>
                  <a:lnTo>
                    <a:pt x="2793" y="2294"/>
                  </a:lnTo>
                  <a:lnTo>
                    <a:pt x="2810" y="2294"/>
                  </a:lnTo>
                  <a:lnTo>
                    <a:pt x="2810" y="2277"/>
                  </a:lnTo>
                  <a:lnTo>
                    <a:pt x="2810" y="2261"/>
                  </a:lnTo>
                  <a:lnTo>
                    <a:pt x="2693" y="1995"/>
                  </a:lnTo>
                  <a:lnTo>
                    <a:pt x="2577" y="1712"/>
                  </a:lnTo>
                  <a:lnTo>
                    <a:pt x="2427" y="1446"/>
                  </a:lnTo>
                  <a:lnTo>
                    <a:pt x="2261" y="1197"/>
                  </a:lnTo>
                  <a:lnTo>
                    <a:pt x="2078" y="964"/>
                  </a:lnTo>
                  <a:lnTo>
                    <a:pt x="1879" y="731"/>
                  </a:lnTo>
                  <a:lnTo>
                    <a:pt x="1679" y="515"/>
                  </a:lnTo>
                  <a:lnTo>
                    <a:pt x="1447" y="316"/>
                  </a:lnTo>
                  <a:lnTo>
                    <a:pt x="1297" y="200"/>
                  </a:lnTo>
                  <a:lnTo>
                    <a:pt x="1131" y="116"/>
                  </a:lnTo>
                  <a:lnTo>
                    <a:pt x="965" y="50"/>
                  </a:lnTo>
                  <a:lnTo>
                    <a:pt x="782" y="17"/>
                  </a:lnTo>
                  <a:lnTo>
                    <a:pt x="6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41"/>
            <p:cNvSpPr/>
            <p:nvPr/>
          </p:nvSpPr>
          <p:spPr>
            <a:xfrm>
              <a:off x="6538350" y="3803000"/>
              <a:ext cx="77725" cy="47400"/>
            </a:xfrm>
            <a:custGeom>
              <a:rect b="b" l="l" r="r" t="t"/>
              <a:pathLst>
                <a:path extrusionOk="0" h="1896" w="3109">
                  <a:moveTo>
                    <a:pt x="2510" y="267"/>
                  </a:moveTo>
                  <a:lnTo>
                    <a:pt x="2610" y="283"/>
                  </a:lnTo>
                  <a:lnTo>
                    <a:pt x="2693" y="316"/>
                  </a:lnTo>
                  <a:lnTo>
                    <a:pt x="2759" y="366"/>
                  </a:lnTo>
                  <a:lnTo>
                    <a:pt x="2809" y="433"/>
                  </a:lnTo>
                  <a:lnTo>
                    <a:pt x="2842" y="516"/>
                  </a:lnTo>
                  <a:lnTo>
                    <a:pt x="2842" y="616"/>
                  </a:lnTo>
                  <a:lnTo>
                    <a:pt x="2826" y="749"/>
                  </a:lnTo>
                  <a:lnTo>
                    <a:pt x="2776" y="898"/>
                  </a:lnTo>
                  <a:lnTo>
                    <a:pt x="2726" y="981"/>
                  </a:lnTo>
                  <a:lnTo>
                    <a:pt x="2660" y="1064"/>
                  </a:lnTo>
                  <a:lnTo>
                    <a:pt x="2593" y="1131"/>
                  </a:lnTo>
                  <a:lnTo>
                    <a:pt x="2510" y="1197"/>
                  </a:lnTo>
                  <a:lnTo>
                    <a:pt x="2311" y="1297"/>
                  </a:lnTo>
                  <a:lnTo>
                    <a:pt x="2094" y="1380"/>
                  </a:lnTo>
                  <a:lnTo>
                    <a:pt x="1862" y="1447"/>
                  </a:lnTo>
                  <a:lnTo>
                    <a:pt x="1629" y="1480"/>
                  </a:lnTo>
                  <a:lnTo>
                    <a:pt x="1230" y="1546"/>
                  </a:lnTo>
                  <a:lnTo>
                    <a:pt x="682" y="1613"/>
                  </a:lnTo>
                  <a:lnTo>
                    <a:pt x="117" y="1696"/>
                  </a:lnTo>
                  <a:lnTo>
                    <a:pt x="632" y="1231"/>
                  </a:lnTo>
                  <a:lnTo>
                    <a:pt x="1180" y="782"/>
                  </a:lnTo>
                  <a:lnTo>
                    <a:pt x="1446" y="599"/>
                  </a:lnTo>
                  <a:lnTo>
                    <a:pt x="1745" y="416"/>
                  </a:lnTo>
                  <a:lnTo>
                    <a:pt x="1878" y="350"/>
                  </a:lnTo>
                  <a:lnTo>
                    <a:pt x="2078" y="300"/>
                  </a:lnTo>
                  <a:lnTo>
                    <a:pt x="2294" y="267"/>
                  </a:lnTo>
                  <a:close/>
                  <a:moveTo>
                    <a:pt x="2294" y="1"/>
                  </a:moveTo>
                  <a:lnTo>
                    <a:pt x="2111" y="17"/>
                  </a:lnTo>
                  <a:lnTo>
                    <a:pt x="1928" y="67"/>
                  </a:lnTo>
                  <a:lnTo>
                    <a:pt x="1762" y="134"/>
                  </a:lnTo>
                  <a:lnTo>
                    <a:pt x="1496" y="283"/>
                  </a:lnTo>
                  <a:lnTo>
                    <a:pt x="1247" y="449"/>
                  </a:lnTo>
                  <a:lnTo>
                    <a:pt x="997" y="616"/>
                  </a:lnTo>
                  <a:lnTo>
                    <a:pt x="781" y="815"/>
                  </a:lnTo>
                  <a:lnTo>
                    <a:pt x="565" y="1015"/>
                  </a:lnTo>
                  <a:lnTo>
                    <a:pt x="349" y="1247"/>
                  </a:lnTo>
                  <a:lnTo>
                    <a:pt x="166" y="1480"/>
                  </a:lnTo>
                  <a:lnTo>
                    <a:pt x="0" y="1729"/>
                  </a:lnTo>
                  <a:lnTo>
                    <a:pt x="0" y="1746"/>
                  </a:lnTo>
                  <a:lnTo>
                    <a:pt x="0" y="1763"/>
                  </a:lnTo>
                  <a:lnTo>
                    <a:pt x="0" y="1796"/>
                  </a:lnTo>
                  <a:lnTo>
                    <a:pt x="17" y="1846"/>
                  </a:lnTo>
                  <a:lnTo>
                    <a:pt x="50" y="1879"/>
                  </a:lnTo>
                  <a:lnTo>
                    <a:pt x="83" y="1895"/>
                  </a:lnTo>
                  <a:lnTo>
                    <a:pt x="117" y="1895"/>
                  </a:lnTo>
                  <a:lnTo>
                    <a:pt x="682" y="1846"/>
                  </a:lnTo>
                  <a:lnTo>
                    <a:pt x="1263" y="1779"/>
                  </a:lnTo>
                  <a:lnTo>
                    <a:pt x="1563" y="1746"/>
                  </a:lnTo>
                  <a:lnTo>
                    <a:pt x="1845" y="1679"/>
                  </a:lnTo>
                  <a:lnTo>
                    <a:pt x="2128" y="1613"/>
                  </a:lnTo>
                  <a:lnTo>
                    <a:pt x="2394" y="1513"/>
                  </a:lnTo>
                  <a:lnTo>
                    <a:pt x="2543" y="1430"/>
                  </a:lnTo>
                  <a:lnTo>
                    <a:pt x="2693" y="1330"/>
                  </a:lnTo>
                  <a:lnTo>
                    <a:pt x="2842" y="1214"/>
                  </a:lnTo>
                  <a:lnTo>
                    <a:pt x="2959" y="1081"/>
                  </a:lnTo>
                  <a:lnTo>
                    <a:pt x="3042" y="931"/>
                  </a:lnTo>
                  <a:lnTo>
                    <a:pt x="3075" y="865"/>
                  </a:lnTo>
                  <a:lnTo>
                    <a:pt x="3108" y="782"/>
                  </a:lnTo>
                  <a:lnTo>
                    <a:pt x="3108" y="682"/>
                  </a:lnTo>
                  <a:lnTo>
                    <a:pt x="3108" y="599"/>
                  </a:lnTo>
                  <a:lnTo>
                    <a:pt x="3092" y="516"/>
                  </a:lnTo>
                  <a:lnTo>
                    <a:pt x="3058" y="416"/>
                  </a:lnTo>
                  <a:lnTo>
                    <a:pt x="3009" y="316"/>
                  </a:lnTo>
                  <a:lnTo>
                    <a:pt x="2959" y="233"/>
                  </a:lnTo>
                  <a:lnTo>
                    <a:pt x="2892" y="167"/>
                  </a:lnTo>
                  <a:lnTo>
                    <a:pt x="2826" y="117"/>
                  </a:lnTo>
                  <a:lnTo>
                    <a:pt x="2743" y="67"/>
                  </a:lnTo>
                  <a:lnTo>
                    <a:pt x="2660" y="34"/>
                  </a:lnTo>
                  <a:lnTo>
                    <a:pt x="2576" y="17"/>
                  </a:lnTo>
                  <a:lnTo>
                    <a:pt x="24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41"/>
            <p:cNvSpPr/>
            <p:nvPr/>
          </p:nvSpPr>
          <p:spPr>
            <a:xfrm>
              <a:off x="6613125" y="3847050"/>
              <a:ext cx="124700" cy="112625"/>
            </a:xfrm>
            <a:custGeom>
              <a:rect b="b" l="l" r="r" t="t"/>
              <a:pathLst>
                <a:path extrusionOk="0" h="4505" w="4988">
                  <a:moveTo>
                    <a:pt x="4987" y="1"/>
                  </a:moveTo>
                  <a:lnTo>
                    <a:pt x="2660" y="2078"/>
                  </a:lnTo>
                  <a:lnTo>
                    <a:pt x="1264" y="3358"/>
                  </a:lnTo>
                  <a:lnTo>
                    <a:pt x="1" y="4505"/>
                  </a:lnTo>
                  <a:lnTo>
                    <a:pt x="1746" y="4438"/>
                  </a:lnTo>
                  <a:lnTo>
                    <a:pt x="3192" y="4372"/>
                  </a:lnTo>
                  <a:lnTo>
                    <a:pt x="3757" y="4339"/>
                  </a:lnTo>
                  <a:lnTo>
                    <a:pt x="4206" y="4305"/>
                  </a:lnTo>
                  <a:lnTo>
                    <a:pt x="4522" y="4256"/>
                  </a:lnTo>
                  <a:lnTo>
                    <a:pt x="4622" y="4239"/>
                  </a:lnTo>
                  <a:lnTo>
                    <a:pt x="4672" y="4206"/>
                  </a:lnTo>
                  <a:lnTo>
                    <a:pt x="4705" y="4172"/>
                  </a:lnTo>
                  <a:lnTo>
                    <a:pt x="4738" y="4089"/>
                  </a:lnTo>
                  <a:lnTo>
                    <a:pt x="4804" y="3823"/>
                  </a:lnTo>
                  <a:lnTo>
                    <a:pt x="4854" y="3424"/>
                  </a:lnTo>
                  <a:lnTo>
                    <a:pt x="4888" y="2909"/>
                  </a:lnTo>
                  <a:lnTo>
                    <a:pt x="4921" y="2294"/>
                  </a:lnTo>
                  <a:lnTo>
                    <a:pt x="4954" y="1596"/>
                  </a:lnTo>
                  <a:lnTo>
                    <a:pt x="49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41"/>
            <p:cNvSpPr/>
            <p:nvPr/>
          </p:nvSpPr>
          <p:spPr>
            <a:xfrm>
              <a:off x="6608150" y="2696875"/>
              <a:ext cx="386875" cy="1114875"/>
            </a:xfrm>
            <a:custGeom>
              <a:rect b="b" l="l" r="r" t="t"/>
              <a:pathLst>
                <a:path extrusionOk="0" h="44595" w="15475">
                  <a:moveTo>
                    <a:pt x="1" y="0"/>
                  </a:moveTo>
                  <a:lnTo>
                    <a:pt x="133" y="798"/>
                  </a:lnTo>
                  <a:lnTo>
                    <a:pt x="283" y="1663"/>
                  </a:lnTo>
                  <a:lnTo>
                    <a:pt x="499" y="2760"/>
                  </a:lnTo>
                  <a:lnTo>
                    <a:pt x="782" y="4006"/>
                  </a:lnTo>
                  <a:lnTo>
                    <a:pt x="931" y="4654"/>
                  </a:lnTo>
                  <a:lnTo>
                    <a:pt x="1098" y="5303"/>
                  </a:lnTo>
                  <a:lnTo>
                    <a:pt x="1280" y="5951"/>
                  </a:lnTo>
                  <a:lnTo>
                    <a:pt x="1480" y="6599"/>
                  </a:lnTo>
                  <a:lnTo>
                    <a:pt x="1696" y="7214"/>
                  </a:lnTo>
                  <a:lnTo>
                    <a:pt x="1912" y="7796"/>
                  </a:lnTo>
                  <a:lnTo>
                    <a:pt x="2510" y="8028"/>
                  </a:lnTo>
                  <a:lnTo>
                    <a:pt x="3109" y="8278"/>
                  </a:lnTo>
                  <a:lnTo>
                    <a:pt x="3690" y="8560"/>
                  </a:lnTo>
                  <a:lnTo>
                    <a:pt x="4256" y="8859"/>
                  </a:lnTo>
                  <a:lnTo>
                    <a:pt x="4638" y="16007"/>
                  </a:lnTo>
                  <a:lnTo>
                    <a:pt x="4920" y="21275"/>
                  </a:lnTo>
                  <a:lnTo>
                    <a:pt x="5003" y="23270"/>
                  </a:lnTo>
                  <a:lnTo>
                    <a:pt x="5053" y="24433"/>
                  </a:lnTo>
                  <a:lnTo>
                    <a:pt x="5087" y="25215"/>
                  </a:lnTo>
                  <a:lnTo>
                    <a:pt x="5170" y="26262"/>
                  </a:lnTo>
                  <a:lnTo>
                    <a:pt x="5269" y="27542"/>
                  </a:lnTo>
                  <a:lnTo>
                    <a:pt x="5402" y="29004"/>
                  </a:lnTo>
                  <a:lnTo>
                    <a:pt x="5718" y="32295"/>
                  </a:lnTo>
                  <a:lnTo>
                    <a:pt x="6067" y="35786"/>
                  </a:lnTo>
                  <a:lnTo>
                    <a:pt x="6732" y="41919"/>
                  </a:lnTo>
                  <a:lnTo>
                    <a:pt x="7031" y="44595"/>
                  </a:lnTo>
                  <a:lnTo>
                    <a:pt x="15475" y="44163"/>
                  </a:lnTo>
                  <a:lnTo>
                    <a:pt x="14394" y="34489"/>
                  </a:lnTo>
                  <a:lnTo>
                    <a:pt x="13214" y="23885"/>
                  </a:lnTo>
                  <a:lnTo>
                    <a:pt x="11054" y="6965"/>
                  </a:lnTo>
                  <a:lnTo>
                    <a:pt x="11153" y="6682"/>
                  </a:lnTo>
                  <a:lnTo>
                    <a:pt x="11236" y="6383"/>
                  </a:lnTo>
                  <a:lnTo>
                    <a:pt x="11303" y="6100"/>
                  </a:lnTo>
                  <a:lnTo>
                    <a:pt x="11336" y="5801"/>
                  </a:lnTo>
                  <a:lnTo>
                    <a:pt x="11353" y="5502"/>
                  </a:lnTo>
                  <a:lnTo>
                    <a:pt x="11353" y="5203"/>
                  </a:lnTo>
                  <a:lnTo>
                    <a:pt x="11336" y="4904"/>
                  </a:lnTo>
                  <a:lnTo>
                    <a:pt x="11303" y="4604"/>
                  </a:lnTo>
                  <a:lnTo>
                    <a:pt x="11270" y="4305"/>
                  </a:lnTo>
                  <a:lnTo>
                    <a:pt x="11203" y="4006"/>
                  </a:lnTo>
                  <a:lnTo>
                    <a:pt x="11137" y="3724"/>
                  </a:lnTo>
                  <a:lnTo>
                    <a:pt x="11054" y="3424"/>
                  </a:lnTo>
                  <a:lnTo>
                    <a:pt x="10887" y="2876"/>
                  </a:lnTo>
                  <a:lnTo>
                    <a:pt x="10671" y="2344"/>
                  </a:lnTo>
                  <a:lnTo>
                    <a:pt x="10455" y="1862"/>
                  </a:lnTo>
                  <a:lnTo>
                    <a:pt x="10223" y="1413"/>
                  </a:lnTo>
                  <a:lnTo>
                    <a:pt x="10006" y="1014"/>
                  </a:lnTo>
                  <a:lnTo>
                    <a:pt x="9807" y="665"/>
                  </a:lnTo>
                  <a:lnTo>
                    <a:pt x="9491" y="183"/>
                  </a:lnTo>
                  <a:lnTo>
                    <a:pt x="9375"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41"/>
            <p:cNvSpPr/>
            <p:nvPr/>
          </p:nvSpPr>
          <p:spPr>
            <a:xfrm>
              <a:off x="6644300" y="3628075"/>
              <a:ext cx="355725" cy="352375"/>
            </a:xfrm>
            <a:custGeom>
              <a:rect b="b" l="l" r="r" t="t"/>
              <a:pathLst>
                <a:path extrusionOk="0" h="14095" w="14229">
                  <a:moveTo>
                    <a:pt x="13281" y="0"/>
                  </a:moveTo>
                  <a:lnTo>
                    <a:pt x="4854" y="698"/>
                  </a:lnTo>
                  <a:lnTo>
                    <a:pt x="5585" y="7330"/>
                  </a:lnTo>
                  <a:lnTo>
                    <a:pt x="5618" y="7596"/>
                  </a:lnTo>
                  <a:lnTo>
                    <a:pt x="5768" y="8976"/>
                  </a:lnTo>
                  <a:lnTo>
                    <a:pt x="5785" y="9125"/>
                  </a:lnTo>
                  <a:lnTo>
                    <a:pt x="5037" y="9541"/>
                  </a:lnTo>
                  <a:lnTo>
                    <a:pt x="3341" y="10488"/>
                  </a:lnTo>
                  <a:lnTo>
                    <a:pt x="2411" y="11020"/>
                  </a:lnTo>
                  <a:lnTo>
                    <a:pt x="1563" y="11535"/>
                  </a:lnTo>
                  <a:lnTo>
                    <a:pt x="898" y="11934"/>
                  </a:lnTo>
                  <a:lnTo>
                    <a:pt x="682" y="12084"/>
                  </a:lnTo>
                  <a:lnTo>
                    <a:pt x="532" y="12200"/>
                  </a:lnTo>
                  <a:lnTo>
                    <a:pt x="449" y="12283"/>
                  </a:lnTo>
                  <a:lnTo>
                    <a:pt x="366" y="12400"/>
                  </a:lnTo>
                  <a:lnTo>
                    <a:pt x="300" y="12533"/>
                  </a:lnTo>
                  <a:lnTo>
                    <a:pt x="217" y="12665"/>
                  </a:lnTo>
                  <a:lnTo>
                    <a:pt x="167" y="12815"/>
                  </a:lnTo>
                  <a:lnTo>
                    <a:pt x="117" y="12965"/>
                  </a:lnTo>
                  <a:lnTo>
                    <a:pt x="34" y="13264"/>
                  </a:lnTo>
                  <a:lnTo>
                    <a:pt x="17" y="13413"/>
                  </a:lnTo>
                  <a:lnTo>
                    <a:pt x="1" y="13563"/>
                  </a:lnTo>
                  <a:lnTo>
                    <a:pt x="1" y="13696"/>
                  </a:lnTo>
                  <a:lnTo>
                    <a:pt x="17" y="13812"/>
                  </a:lnTo>
                  <a:lnTo>
                    <a:pt x="50" y="13912"/>
                  </a:lnTo>
                  <a:lnTo>
                    <a:pt x="100" y="13995"/>
                  </a:lnTo>
                  <a:lnTo>
                    <a:pt x="150" y="14045"/>
                  </a:lnTo>
                  <a:lnTo>
                    <a:pt x="233" y="14095"/>
                  </a:lnTo>
                  <a:lnTo>
                    <a:pt x="466" y="14095"/>
                  </a:lnTo>
                  <a:lnTo>
                    <a:pt x="948" y="14078"/>
                  </a:lnTo>
                  <a:lnTo>
                    <a:pt x="2527" y="13979"/>
                  </a:lnTo>
                  <a:lnTo>
                    <a:pt x="4704" y="13812"/>
                  </a:lnTo>
                  <a:lnTo>
                    <a:pt x="7181" y="13596"/>
                  </a:lnTo>
                  <a:lnTo>
                    <a:pt x="9641" y="13364"/>
                  </a:lnTo>
                  <a:lnTo>
                    <a:pt x="11818" y="13131"/>
                  </a:lnTo>
                  <a:lnTo>
                    <a:pt x="12699" y="13015"/>
                  </a:lnTo>
                  <a:lnTo>
                    <a:pt x="13414" y="12915"/>
                  </a:lnTo>
                  <a:lnTo>
                    <a:pt x="13896" y="12832"/>
                  </a:lnTo>
                  <a:lnTo>
                    <a:pt x="14045" y="12798"/>
                  </a:lnTo>
                  <a:lnTo>
                    <a:pt x="14112" y="12765"/>
                  </a:lnTo>
                  <a:lnTo>
                    <a:pt x="14145" y="12715"/>
                  </a:lnTo>
                  <a:lnTo>
                    <a:pt x="14178" y="12632"/>
                  </a:lnTo>
                  <a:lnTo>
                    <a:pt x="14212" y="12350"/>
                  </a:lnTo>
                  <a:lnTo>
                    <a:pt x="14228" y="11934"/>
                  </a:lnTo>
                  <a:lnTo>
                    <a:pt x="14228" y="11402"/>
                  </a:lnTo>
                  <a:lnTo>
                    <a:pt x="14228" y="10771"/>
                  </a:lnTo>
                  <a:lnTo>
                    <a:pt x="14195" y="10056"/>
                  </a:lnTo>
                  <a:lnTo>
                    <a:pt x="14112" y="8444"/>
                  </a:lnTo>
                  <a:lnTo>
                    <a:pt x="14112" y="8361"/>
                  </a:lnTo>
                  <a:lnTo>
                    <a:pt x="14029" y="6915"/>
                  </a:lnTo>
                  <a:lnTo>
                    <a:pt x="14029" y="6715"/>
                  </a:lnTo>
                  <a:lnTo>
                    <a:pt x="13929" y="5485"/>
                  </a:lnTo>
                  <a:lnTo>
                    <a:pt x="13813" y="4272"/>
                  </a:lnTo>
                  <a:lnTo>
                    <a:pt x="13696" y="3142"/>
                  </a:lnTo>
                  <a:lnTo>
                    <a:pt x="13563" y="2111"/>
                  </a:lnTo>
                  <a:lnTo>
                    <a:pt x="13364" y="582"/>
                  </a:lnTo>
                  <a:lnTo>
                    <a:pt x="13281"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41"/>
            <p:cNvSpPr/>
            <p:nvPr/>
          </p:nvSpPr>
          <p:spPr>
            <a:xfrm>
              <a:off x="6644300" y="3795950"/>
              <a:ext cx="355725" cy="184500"/>
            </a:xfrm>
            <a:custGeom>
              <a:rect b="b" l="l" r="r" t="t"/>
              <a:pathLst>
                <a:path extrusionOk="0" h="7380" w="14229">
                  <a:moveTo>
                    <a:pt x="14029" y="0"/>
                  </a:moveTo>
                  <a:lnTo>
                    <a:pt x="5585" y="632"/>
                  </a:lnTo>
                  <a:lnTo>
                    <a:pt x="5602" y="898"/>
                  </a:lnTo>
                  <a:lnTo>
                    <a:pt x="5751" y="2277"/>
                  </a:lnTo>
                  <a:lnTo>
                    <a:pt x="5768" y="2410"/>
                  </a:lnTo>
                  <a:lnTo>
                    <a:pt x="5020" y="2826"/>
                  </a:lnTo>
                  <a:lnTo>
                    <a:pt x="3325" y="3790"/>
                  </a:lnTo>
                  <a:lnTo>
                    <a:pt x="2394" y="4322"/>
                  </a:lnTo>
                  <a:lnTo>
                    <a:pt x="1546" y="4820"/>
                  </a:lnTo>
                  <a:lnTo>
                    <a:pt x="898" y="5236"/>
                  </a:lnTo>
                  <a:lnTo>
                    <a:pt x="665" y="5385"/>
                  </a:lnTo>
                  <a:lnTo>
                    <a:pt x="532" y="5485"/>
                  </a:lnTo>
                  <a:lnTo>
                    <a:pt x="449" y="5585"/>
                  </a:lnTo>
                  <a:lnTo>
                    <a:pt x="366" y="5701"/>
                  </a:lnTo>
                  <a:lnTo>
                    <a:pt x="283" y="5818"/>
                  </a:lnTo>
                  <a:lnTo>
                    <a:pt x="217" y="5950"/>
                  </a:lnTo>
                  <a:lnTo>
                    <a:pt x="150" y="6100"/>
                  </a:lnTo>
                  <a:lnTo>
                    <a:pt x="100" y="6250"/>
                  </a:lnTo>
                  <a:lnTo>
                    <a:pt x="34" y="6549"/>
                  </a:lnTo>
                  <a:lnTo>
                    <a:pt x="1" y="6698"/>
                  </a:lnTo>
                  <a:lnTo>
                    <a:pt x="1" y="6848"/>
                  </a:lnTo>
                  <a:lnTo>
                    <a:pt x="1" y="6981"/>
                  </a:lnTo>
                  <a:lnTo>
                    <a:pt x="17" y="7097"/>
                  </a:lnTo>
                  <a:lnTo>
                    <a:pt x="50" y="7197"/>
                  </a:lnTo>
                  <a:lnTo>
                    <a:pt x="100" y="7280"/>
                  </a:lnTo>
                  <a:lnTo>
                    <a:pt x="150" y="7330"/>
                  </a:lnTo>
                  <a:lnTo>
                    <a:pt x="233" y="7380"/>
                  </a:lnTo>
                  <a:lnTo>
                    <a:pt x="466" y="7380"/>
                  </a:lnTo>
                  <a:lnTo>
                    <a:pt x="948" y="7363"/>
                  </a:lnTo>
                  <a:lnTo>
                    <a:pt x="2527" y="7264"/>
                  </a:lnTo>
                  <a:lnTo>
                    <a:pt x="4704" y="7097"/>
                  </a:lnTo>
                  <a:lnTo>
                    <a:pt x="7181" y="6881"/>
                  </a:lnTo>
                  <a:lnTo>
                    <a:pt x="9641" y="6649"/>
                  </a:lnTo>
                  <a:lnTo>
                    <a:pt x="11818" y="6416"/>
                  </a:lnTo>
                  <a:lnTo>
                    <a:pt x="12699" y="6300"/>
                  </a:lnTo>
                  <a:lnTo>
                    <a:pt x="13414" y="6200"/>
                  </a:lnTo>
                  <a:lnTo>
                    <a:pt x="13896" y="6117"/>
                  </a:lnTo>
                  <a:lnTo>
                    <a:pt x="14045" y="6083"/>
                  </a:lnTo>
                  <a:lnTo>
                    <a:pt x="14112" y="6050"/>
                  </a:lnTo>
                  <a:lnTo>
                    <a:pt x="14145" y="6000"/>
                  </a:lnTo>
                  <a:lnTo>
                    <a:pt x="14178" y="5917"/>
                  </a:lnTo>
                  <a:lnTo>
                    <a:pt x="14212" y="5635"/>
                  </a:lnTo>
                  <a:lnTo>
                    <a:pt x="14228" y="5219"/>
                  </a:lnTo>
                  <a:lnTo>
                    <a:pt x="14228" y="4687"/>
                  </a:lnTo>
                  <a:lnTo>
                    <a:pt x="14228" y="4056"/>
                  </a:lnTo>
                  <a:lnTo>
                    <a:pt x="14195" y="3341"/>
                  </a:lnTo>
                  <a:lnTo>
                    <a:pt x="14112" y="1729"/>
                  </a:lnTo>
                  <a:lnTo>
                    <a:pt x="14112" y="1646"/>
                  </a:lnTo>
                  <a:lnTo>
                    <a:pt x="14029" y="200"/>
                  </a:lnTo>
                  <a:lnTo>
                    <a:pt x="140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41"/>
            <p:cNvSpPr/>
            <p:nvPr/>
          </p:nvSpPr>
          <p:spPr>
            <a:xfrm>
              <a:off x="6644300" y="3837075"/>
              <a:ext cx="355725" cy="143375"/>
            </a:xfrm>
            <a:custGeom>
              <a:rect b="b" l="l" r="r" t="t"/>
              <a:pathLst>
                <a:path extrusionOk="0" h="5735" w="14229">
                  <a:moveTo>
                    <a:pt x="14112" y="1"/>
                  </a:moveTo>
                  <a:lnTo>
                    <a:pt x="5751" y="616"/>
                  </a:lnTo>
                  <a:lnTo>
                    <a:pt x="5768" y="765"/>
                  </a:lnTo>
                  <a:lnTo>
                    <a:pt x="5020" y="1181"/>
                  </a:lnTo>
                  <a:lnTo>
                    <a:pt x="3325" y="2128"/>
                  </a:lnTo>
                  <a:lnTo>
                    <a:pt x="2394" y="2660"/>
                  </a:lnTo>
                  <a:lnTo>
                    <a:pt x="1546" y="3175"/>
                  </a:lnTo>
                  <a:lnTo>
                    <a:pt x="898" y="3574"/>
                  </a:lnTo>
                  <a:lnTo>
                    <a:pt x="665" y="3724"/>
                  </a:lnTo>
                  <a:lnTo>
                    <a:pt x="532" y="3840"/>
                  </a:lnTo>
                  <a:lnTo>
                    <a:pt x="433" y="3923"/>
                  </a:lnTo>
                  <a:lnTo>
                    <a:pt x="366" y="4040"/>
                  </a:lnTo>
                  <a:lnTo>
                    <a:pt x="283" y="4173"/>
                  </a:lnTo>
                  <a:lnTo>
                    <a:pt x="217" y="4305"/>
                  </a:lnTo>
                  <a:lnTo>
                    <a:pt x="150" y="4455"/>
                  </a:lnTo>
                  <a:lnTo>
                    <a:pt x="100" y="4605"/>
                  </a:lnTo>
                  <a:lnTo>
                    <a:pt x="34" y="4904"/>
                  </a:lnTo>
                  <a:lnTo>
                    <a:pt x="1" y="5053"/>
                  </a:lnTo>
                  <a:lnTo>
                    <a:pt x="1" y="5203"/>
                  </a:lnTo>
                  <a:lnTo>
                    <a:pt x="1" y="5336"/>
                  </a:lnTo>
                  <a:lnTo>
                    <a:pt x="17" y="5452"/>
                  </a:lnTo>
                  <a:lnTo>
                    <a:pt x="50" y="5552"/>
                  </a:lnTo>
                  <a:lnTo>
                    <a:pt x="100" y="5635"/>
                  </a:lnTo>
                  <a:lnTo>
                    <a:pt x="150" y="5685"/>
                  </a:lnTo>
                  <a:lnTo>
                    <a:pt x="233" y="5735"/>
                  </a:lnTo>
                  <a:lnTo>
                    <a:pt x="466" y="5735"/>
                  </a:lnTo>
                  <a:lnTo>
                    <a:pt x="948" y="5718"/>
                  </a:lnTo>
                  <a:lnTo>
                    <a:pt x="2527" y="5619"/>
                  </a:lnTo>
                  <a:lnTo>
                    <a:pt x="4704" y="5452"/>
                  </a:lnTo>
                  <a:lnTo>
                    <a:pt x="7181" y="5236"/>
                  </a:lnTo>
                  <a:lnTo>
                    <a:pt x="9641" y="5004"/>
                  </a:lnTo>
                  <a:lnTo>
                    <a:pt x="11818" y="4771"/>
                  </a:lnTo>
                  <a:lnTo>
                    <a:pt x="12699" y="4655"/>
                  </a:lnTo>
                  <a:lnTo>
                    <a:pt x="13414" y="4555"/>
                  </a:lnTo>
                  <a:lnTo>
                    <a:pt x="13896" y="4472"/>
                  </a:lnTo>
                  <a:lnTo>
                    <a:pt x="14045" y="4438"/>
                  </a:lnTo>
                  <a:lnTo>
                    <a:pt x="14112" y="4405"/>
                  </a:lnTo>
                  <a:lnTo>
                    <a:pt x="14145" y="4355"/>
                  </a:lnTo>
                  <a:lnTo>
                    <a:pt x="14178" y="4272"/>
                  </a:lnTo>
                  <a:lnTo>
                    <a:pt x="14212" y="3990"/>
                  </a:lnTo>
                  <a:lnTo>
                    <a:pt x="14228" y="3574"/>
                  </a:lnTo>
                  <a:lnTo>
                    <a:pt x="14228" y="3042"/>
                  </a:lnTo>
                  <a:lnTo>
                    <a:pt x="14228" y="2411"/>
                  </a:lnTo>
                  <a:lnTo>
                    <a:pt x="14195" y="1696"/>
                  </a:lnTo>
                  <a:lnTo>
                    <a:pt x="14112" y="84"/>
                  </a:lnTo>
                  <a:lnTo>
                    <a:pt x="1411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41"/>
            <p:cNvSpPr/>
            <p:nvPr/>
          </p:nvSpPr>
          <p:spPr>
            <a:xfrm>
              <a:off x="6651775" y="3940950"/>
              <a:ext cx="329950" cy="27450"/>
            </a:xfrm>
            <a:custGeom>
              <a:rect b="b" l="l" r="r" t="t"/>
              <a:pathLst>
                <a:path extrusionOk="0" h="1098" w="13198">
                  <a:moveTo>
                    <a:pt x="13181" y="1"/>
                  </a:moveTo>
                  <a:lnTo>
                    <a:pt x="12101" y="51"/>
                  </a:lnTo>
                  <a:lnTo>
                    <a:pt x="10522" y="167"/>
                  </a:lnTo>
                  <a:lnTo>
                    <a:pt x="8660" y="300"/>
                  </a:lnTo>
                  <a:lnTo>
                    <a:pt x="6616" y="466"/>
                  </a:lnTo>
                  <a:lnTo>
                    <a:pt x="2710" y="799"/>
                  </a:lnTo>
                  <a:lnTo>
                    <a:pt x="1148" y="948"/>
                  </a:lnTo>
                  <a:lnTo>
                    <a:pt x="34" y="1065"/>
                  </a:lnTo>
                  <a:lnTo>
                    <a:pt x="17" y="1065"/>
                  </a:lnTo>
                  <a:lnTo>
                    <a:pt x="1" y="1081"/>
                  </a:lnTo>
                  <a:lnTo>
                    <a:pt x="17" y="1098"/>
                  </a:lnTo>
                  <a:lnTo>
                    <a:pt x="34" y="1098"/>
                  </a:lnTo>
                  <a:lnTo>
                    <a:pt x="1148" y="1031"/>
                  </a:lnTo>
                  <a:lnTo>
                    <a:pt x="2710" y="915"/>
                  </a:lnTo>
                  <a:lnTo>
                    <a:pt x="6633" y="616"/>
                  </a:lnTo>
                  <a:lnTo>
                    <a:pt x="8660" y="450"/>
                  </a:lnTo>
                  <a:lnTo>
                    <a:pt x="10539" y="283"/>
                  </a:lnTo>
                  <a:lnTo>
                    <a:pt x="12101" y="134"/>
                  </a:lnTo>
                  <a:lnTo>
                    <a:pt x="13181" y="18"/>
                  </a:lnTo>
                  <a:lnTo>
                    <a:pt x="131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41"/>
            <p:cNvSpPr/>
            <p:nvPr/>
          </p:nvSpPr>
          <p:spPr>
            <a:xfrm>
              <a:off x="6763975" y="3851625"/>
              <a:ext cx="66925" cy="14150"/>
            </a:xfrm>
            <a:custGeom>
              <a:rect b="b" l="l" r="r" t="t"/>
              <a:pathLst>
                <a:path extrusionOk="0" h="566" w="2677">
                  <a:moveTo>
                    <a:pt x="1048" y="0"/>
                  </a:moveTo>
                  <a:lnTo>
                    <a:pt x="715" y="17"/>
                  </a:lnTo>
                  <a:lnTo>
                    <a:pt x="366" y="67"/>
                  </a:lnTo>
                  <a:lnTo>
                    <a:pt x="34" y="133"/>
                  </a:lnTo>
                  <a:lnTo>
                    <a:pt x="0" y="150"/>
                  </a:lnTo>
                  <a:lnTo>
                    <a:pt x="0" y="200"/>
                  </a:lnTo>
                  <a:lnTo>
                    <a:pt x="17" y="233"/>
                  </a:lnTo>
                  <a:lnTo>
                    <a:pt x="50" y="250"/>
                  </a:lnTo>
                  <a:lnTo>
                    <a:pt x="699" y="266"/>
                  </a:lnTo>
                  <a:lnTo>
                    <a:pt x="1347" y="333"/>
                  </a:lnTo>
                  <a:lnTo>
                    <a:pt x="1995" y="433"/>
                  </a:lnTo>
                  <a:lnTo>
                    <a:pt x="2627" y="565"/>
                  </a:lnTo>
                  <a:lnTo>
                    <a:pt x="2643" y="549"/>
                  </a:lnTo>
                  <a:lnTo>
                    <a:pt x="2660" y="549"/>
                  </a:lnTo>
                  <a:lnTo>
                    <a:pt x="2676" y="516"/>
                  </a:lnTo>
                  <a:lnTo>
                    <a:pt x="2660" y="499"/>
                  </a:lnTo>
                  <a:lnTo>
                    <a:pt x="2527" y="399"/>
                  </a:lnTo>
                  <a:lnTo>
                    <a:pt x="2377" y="316"/>
                  </a:lnTo>
                  <a:lnTo>
                    <a:pt x="2228" y="250"/>
                  </a:lnTo>
                  <a:lnTo>
                    <a:pt x="2061" y="183"/>
                  </a:lnTo>
                  <a:lnTo>
                    <a:pt x="1912" y="133"/>
                  </a:lnTo>
                  <a:lnTo>
                    <a:pt x="1746" y="83"/>
                  </a:lnTo>
                  <a:lnTo>
                    <a:pt x="1397" y="34"/>
                  </a:lnTo>
                  <a:lnTo>
                    <a:pt x="10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41"/>
            <p:cNvSpPr/>
            <p:nvPr/>
          </p:nvSpPr>
          <p:spPr>
            <a:xfrm>
              <a:off x="6749425" y="3862425"/>
              <a:ext cx="66525" cy="13725"/>
            </a:xfrm>
            <a:custGeom>
              <a:rect b="b" l="l" r="r" t="t"/>
              <a:pathLst>
                <a:path extrusionOk="0" h="549" w="2661">
                  <a:moveTo>
                    <a:pt x="1048" y="1"/>
                  </a:moveTo>
                  <a:lnTo>
                    <a:pt x="699" y="17"/>
                  </a:lnTo>
                  <a:lnTo>
                    <a:pt x="366" y="67"/>
                  </a:lnTo>
                  <a:lnTo>
                    <a:pt x="34" y="133"/>
                  </a:lnTo>
                  <a:lnTo>
                    <a:pt x="1" y="150"/>
                  </a:lnTo>
                  <a:lnTo>
                    <a:pt x="1" y="183"/>
                  </a:lnTo>
                  <a:lnTo>
                    <a:pt x="1" y="217"/>
                  </a:lnTo>
                  <a:lnTo>
                    <a:pt x="51" y="250"/>
                  </a:lnTo>
                  <a:lnTo>
                    <a:pt x="699" y="266"/>
                  </a:lnTo>
                  <a:lnTo>
                    <a:pt x="1347" y="333"/>
                  </a:lnTo>
                  <a:lnTo>
                    <a:pt x="1979" y="416"/>
                  </a:lnTo>
                  <a:lnTo>
                    <a:pt x="2610" y="549"/>
                  </a:lnTo>
                  <a:lnTo>
                    <a:pt x="2643" y="549"/>
                  </a:lnTo>
                  <a:lnTo>
                    <a:pt x="2660" y="532"/>
                  </a:lnTo>
                  <a:lnTo>
                    <a:pt x="2660" y="516"/>
                  </a:lnTo>
                  <a:lnTo>
                    <a:pt x="2643" y="499"/>
                  </a:lnTo>
                  <a:lnTo>
                    <a:pt x="2510" y="399"/>
                  </a:lnTo>
                  <a:lnTo>
                    <a:pt x="2378" y="316"/>
                  </a:lnTo>
                  <a:lnTo>
                    <a:pt x="2211" y="233"/>
                  </a:lnTo>
                  <a:lnTo>
                    <a:pt x="2062" y="167"/>
                  </a:lnTo>
                  <a:lnTo>
                    <a:pt x="1896" y="117"/>
                  </a:lnTo>
                  <a:lnTo>
                    <a:pt x="1729" y="84"/>
                  </a:lnTo>
                  <a:lnTo>
                    <a:pt x="1563" y="50"/>
                  </a:lnTo>
                  <a:lnTo>
                    <a:pt x="1397" y="17"/>
                  </a:lnTo>
                  <a:lnTo>
                    <a:pt x="10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41"/>
            <p:cNvSpPr/>
            <p:nvPr/>
          </p:nvSpPr>
          <p:spPr>
            <a:xfrm>
              <a:off x="6734475" y="3873225"/>
              <a:ext cx="66925" cy="13750"/>
            </a:xfrm>
            <a:custGeom>
              <a:rect b="b" l="l" r="r" t="t"/>
              <a:pathLst>
                <a:path extrusionOk="0" h="550" w="2677">
                  <a:moveTo>
                    <a:pt x="1064" y="1"/>
                  </a:moveTo>
                  <a:lnTo>
                    <a:pt x="715" y="17"/>
                  </a:lnTo>
                  <a:lnTo>
                    <a:pt x="366" y="51"/>
                  </a:lnTo>
                  <a:lnTo>
                    <a:pt x="50" y="134"/>
                  </a:lnTo>
                  <a:lnTo>
                    <a:pt x="17" y="150"/>
                  </a:lnTo>
                  <a:lnTo>
                    <a:pt x="0" y="167"/>
                  </a:lnTo>
                  <a:lnTo>
                    <a:pt x="17" y="217"/>
                  </a:lnTo>
                  <a:lnTo>
                    <a:pt x="50" y="233"/>
                  </a:lnTo>
                  <a:lnTo>
                    <a:pt x="698" y="267"/>
                  </a:lnTo>
                  <a:lnTo>
                    <a:pt x="1347" y="316"/>
                  </a:lnTo>
                  <a:lnTo>
                    <a:pt x="1995" y="416"/>
                  </a:lnTo>
                  <a:lnTo>
                    <a:pt x="2626" y="549"/>
                  </a:lnTo>
                  <a:lnTo>
                    <a:pt x="2643" y="549"/>
                  </a:lnTo>
                  <a:lnTo>
                    <a:pt x="2660" y="533"/>
                  </a:lnTo>
                  <a:lnTo>
                    <a:pt x="2676" y="516"/>
                  </a:lnTo>
                  <a:lnTo>
                    <a:pt x="2660" y="499"/>
                  </a:lnTo>
                  <a:lnTo>
                    <a:pt x="2527" y="400"/>
                  </a:lnTo>
                  <a:lnTo>
                    <a:pt x="2377" y="300"/>
                  </a:lnTo>
                  <a:lnTo>
                    <a:pt x="2228" y="233"/>
                  </a:lnTo>
                  <a:lnTo>
                    <a:pt x="2078" y="167"/>
                  </a:lnTo>
                  <a:lnTo>
                    <a:pt x="1912" y="117"/>
                  </a:lnTo>
                  <a:lnTo>
                    <a:pt x="1746" y="67"/>
                  </a:lnTo>
                  <a:lnTo>
                    <a:pt x="1579" y="34"/>
                  </a:lnTo>
                  <a:lnTo>
                    <a:pt x="1397" y="17"/>
                  </a:lnTo>
                  <a:lnTo>
                    <a:pt x="10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41"/>
            <p:cNvSpPr/>
            <p:nvPr/>
          </p:nvSpPr>
          <p:spPr>
            <a:xfrm>
              <a:off x="6730725" y="3802600"/>
              <a:ext cx="73175" cy="56525"/>
            </a:xfrm>
            <a:custGeom>
              <a:rect b="b" l="l" r="r" t="t"/>
              <a:pathLst>
                <a:path extrusionOk="0" h="2261" w="2927">
                  <a:moveTo>
                    <a:pt x="682" y="233"/>
                  </a:moveTo>
                  <a:lnTo>
                    <a:pt x="782" y="249"/>
                  </a:lnTo>
                  <a:lnTo>
                    <a:pt x="882" y="266"/>
                  </a:lnTo>
                  <a:lnTo>
                    <a:pt x="1098" y="349"/>
                  </a:lnTo>
                  <a:lnTo>
                    <a:pt x="1281" y="432"/>
                  </a:lnTo>
                  <a:lnTo>
                    <a:pt x="1414" y="515"/>
                  </a:lnTo>
                  <a:lnTo>
                    <a:pt x="1679" y="731"/>
                  </a:lnTo>
                  <a:lnTo>
                    <a:pt x="1912" y="964"/>
                  </a:lnTo>
                  <a:lnTo>
                    <a:pt x="2378" y="1496"/>
                  </a:lnTo>
                  <a:lnTo>
                    <a:pt x="2810" y="2028"/>
                  </a:lnTo>
                  <a:lnTo>
                    <a:pt x="2278" y="1862"/>
                  </a:lnTo>
                  <a:lnTo>
                    <a:pt x="1729" y="1712"/>
                  </a:lnTo>
                  <a:lnTo>
                    <a:pt x="1347" y="1596"/>
                  </a:lnTo>
                  <a:lnTo>
                    <a:pt x="1131" y="1513"/>
                  </a:lnTo>
                  <a:lnTo>
                    <a:pt x="898" y="1429"/>
                  </a:lnTo>
                  <a:lnTo>
                    <a:pt x="699" y="1313"/>
                  </a:lnTo>
                  <a:lnTo>
                    <a:pt x="516" y="1180"/>
                  </a:lnTo>
                  <a:lnTo>
                    <a:pt x="450" y="1097"/>
                  </a:lnTo>
                  <a:lnTo>
                    <a:pt x="383" y="1014"/>
                  </a:lnTo>
                  <a:lnTo>
                    <a:pt x="333" y="931"/>
                  </a:lnTo>
                  <a:lnTo>
                    <a:pt x="300" y="831"/>
                  </a:lnTo>
                  <a:lnTo>
                    <a:pt x="317" y="815"/>
                  </a:lnTo>
                  <a:lnTo>
                    <a:pt x="283" y="665"/>
                  </a:lnTo>
                  <a:lnTo>
                    <a:pt x="283" y="532"/>
                  </a:lnTo>
                  <a:lnTo>
                    <a:pt x="317" y="432"/>
                  </a:lnTo>
                  <a:lnTo>
                    <a:pt x="350" y="349"/>
                  </a:lnTo>
                  <a:lnTo>
                    <a:pt x="416" y="299"/>
                  </a:lnTo>
                  <a:lnTo>
                    <a:pt x="499" y="266"/>
                  </a:lnTo>
                  <a:lnTo>
                    <a:pt x="582" y="249"/>
                  </a:lnTo>
                  <a:lnTo>
                    <a:pt x="682" y="233"/>
                  </a:lnTo>
                  <a:close/>
                  <a:moveTo>
                    <a:pt x="566" y="0"/>
                  </a:moveTo>
                  <a:lnTo>
                    <a:pt x="466" y="17"/>
                  </a:lnTo>
                  <a:lnTo>
                    <a:pt x="383" y="50"/>
                  </a:lnTo>
                  <a:lnTo>
                    <a:pt x="317" y="100"/>
                  </a:lnTo>
                  <a:lnTo>
                    <a:pt x="233" y="150"/>
                  </a:lnTo>
                  <a:lnTo>
                    <a:pt x="167" y="233"/>
                  </a:lnTo>
                  <a:lnTo>
                    <a:pt x="100" y="316"/>
                  </a:lnTo>
                  <a:lnTo>
                    <a:pt x="67" y="399"/>
                  </a:lnTo>
                  <a:lnTo>
                    <a:pt x="34" y="499"/>
                  </a:lnTo>
                  <a:lnTo>
                    <a:pt x="17" y="582"/>
                  </a:lnTo>
                  <a:lnTo>
                    <a:pt x="1" y="682"/>
                  </a:lnTo>
                  <a:lnTo>
                    <a:pt x="17" y="765"/>
                  </a:lnTo>
                  <a:lnTo>
                    <a:pt x="34" y="848"/>
                  </a:lnTo>
                  <a:lnTo>
                    <a:pt x="100" y="1014"/>
                  </a:lnTo>
                  <a:lnTo>
                    <a:pt x="184" y="1164"/>
                  </a:lnTo>
                  <a:lnTo>
                    <a:pt x="317" y="1297"/>
                  </a:lnTo>
                  <a:lnTo>
                    <a:pt x="450" y="1413"/>
                  </a:lnTo>
                  <a:lnTo>
                    <a:pt x="599" y="1496"/>
                  </a:lnTo>
                  <a:lnTo>
                    <a:pt x="848" y="1646"/>
                  </a:lnTo>
                  <a:lnTo>
                    <a:pt x="1114" y="1762"/>
                  </a:lnTo>
                  <a:lnTo>
                    <a:pt x="1380" y="1878"/>
                  </a:lnTo>
                  <a:lnTo>
                    <a:pt x="1663" y="1961"/>
                  </a:lnTo>
                  <a:lnTo>
                    <a:pt x="2228" y="2111"/>
                  </a:lnTo>
                  <a:lnTo>
                    <a:pt x="2776" y="2261"/>
                  </a:lnTo>
                  <a:lnTo>
                    <a:pt x="2826" y="2261"/>
                  </a:lnTo>
                  <a:lnTo>
                    <a:pt x="2876" y="2227"/>
                  </a:lnTo>
                  <a:lnTo>
                    <a:pt x="2893" y="2177"/>
                  </a:lnTo>
                  <a:lnTo>
                    <a:pt x="2909" y="2128"/>
                  </a:lnTo>
                  <a:lnTo>
                    <a:pt x="2926" y="2128"/>
                  </a:lnTo>
                  <a:lnTo>
                    <a:pt x="2926" y="2111"/>
                  </a:lnTo>
                  <a:lnTo>
                    <a:pt x="2793" y="1828"/>
                  </a:lnTo>
                  <a:lnTo>
                    <a:pt x="2644" y="1562"/>
                  </a:lnTo>
                  <a:lnTo>
                    <a:pt x="2477" y="1313"/>
                  </a:lnTo>
                  <a:lnTo>
                    <a:pt x="2311" y="1080"/>
                  </a:lnTo>
                  <a:lnTo>
                    <a:pt x="2112" y="848"/>
                  </a:lnTo>
                  <a:lnTo>
                    <a:pt x="1896" y="632"/>
                  </a:lnTo>
                  <a:lnTo>
                    <a:pt x="1679" y="432"/>
                  </a:lnTo>
                  <a:lnTo>
                    <a:pt x="1430" y="249"/>
                  </a:lnTo>
                  <a:lnTo>
                    <a:pt x="1281" y="150"/>
                  </a:lnTo>
                  <a:lnTo>
                    <a:pt x="1114" y="67"/>
                  </a:lnTo>
                  <a:lnTo>
                    <a:pt x="932" y="17"/>
                  </a:lnTo>
                  <a:lnTo>
                    <a:pt x="7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41"/>
            <p:cNvSpPr/>
            <p:nvPr/>
          </p:nvSpPr>
          <p:spPr>
            <a:xfrm>
              <a:off x="6798450" y="3807150"/>
              <a:ext cx="75650" cy="51975"/>
            </a:xfrm>
            <a:custGeom>
              <a:rect b="b" l="l" r="r" t="t"/>
              <a:pathLst>
                <a:path extrusionOk="0" h="2079" w="3026">
                  <a:moveTo>
                    <a:pt x="2394" y="267"/>
                  </a:moveTo>
                  <a:lnTo>
                    <a:pt x="2494" y="283"/>
                  </a:lnTo>
                  <a:lnTo>
                    <a:pt x="2577" y="300"/>
                  </a:lnTo>
                  <a:lnTo>
                    <a:pt x="2660" y="350"/>
                  </a:lnTo>
                  <a:lnTo>
                    <a:pt x="2710" y="400"/>
                  </a:lnTo>
                  <a:lnTo>
                    <a:pt x="2743" y="483"/>
                  </a:lnTo>
                  <a:lnTo>
                    <a:pt x="2760" y="599"/>
                  </a:lnTo>
                  <a:lnTo>
                    <a:pt x="2743" y="716"/>
                  </a:lnTo>
                  <a:lnTo>
                    <a:pt x="2710" y="882"/>
                  </a:lnTo>
                  <a:lnTo>
                    <a:pt x="2660" y="965"/>
                  </a:lnTo>
                  <a:lnTo>
                    <a:pt x="2611" y="1048"/>
                  </a:lnTo>
                  <a:lnTo>
                    <a:pt x="2544" y="1131"/>
                  </a:lnTo>
                  <a:lnTo>
                    <a:pt x="2461" y="1198"/>
                  </a:lnTo>
                  <a:lnTo>
                    <a:pt x="2278" y="1314"/>
                  </a:lnTo>
                  <a:lnTo>
                    <a:pt x="2062" y="1414"/>
                  </a:lnTo>
                  <a:lnTo>
                    <a:pt x="1829" y="1480"/>
                  </a:lnTo>
                  <a:lnTo>
                    <a:pt x="1613" y="1547"/>
                  </a:lnTo>
                  <a:lnTo>
                    <a:pt x="1214" y="1630"/>
                  </a:lnTo>
                  <a:lnTo>
                    <a:pt x="666" y="1746"/>
                  </a:lnTo>
                  <a:lnTo>
                    <a:pt x="400" y="1796"/>
                  </a:lnTo>
                  <a:lnTo>
                    <a:pt x="117" y="1862"/>
                  </a:lnTo>
                  <a:lnTo>
                    <a:pt x="117" y="1862"/>
                  </a:lnTo>
                  <a:lnTo>
                    <a:pt x="599" y="1364"/>
                  </a:lnTo>
                  <a:lnTo>
                    <a:pt x="1098" y="882"/>
                  </a:lnTo>
                  <a:lnTo>
                    <a:pt x="1364" y="666"/>
                  </a:lnTo>
                  <a:lnTo>
                    <a:pt x="1646" y="466"/>
                  </a:lnTo>
                  <a:lnTo>
                    <a:pt x="1779" y="400"/>
                  </a:lnTo>
                  <a:lnTo>
                    <a:pt x="1979" y="333"/>
                  </a:lnTo>
                  <a:lnTo>
                    <a:pt x="2195" y="283"/>
                  </a:lnTo>
                  <a:lnTo>
                    <a:pt x="2295" y="267"/>
                  </a:lnTo>
                  <a:close/>
                  <a:moveTo>
                    <a:pt x="2361" y="1"/>
                  </a:moveTo>
                  <a:lnTo>
                    <a:pt x="2178" y="18"/>
                  </a:lnTo>
                  <a:lnTo>
                    <a:pt x="1996" y="51"/>
                  </a:lnTo>
                  <a:lnTo>
                    <a:pt x="1813" y="117"/>
                  </a:lnTo>
                  <a:lnTo>
                    <a:pt x="1646" y="184"/>
                  </a:lnTo>
                  <a:lnTo>
                    <a:pt x="1397" y="350"/>
                  </a:lnTo>
                  <a:lnTo>
                    <a:pt x="1148" y="533"/>
                  </a:lnTo>
                  <a:lnTo>
                    <a:pt x="915" y="732"/>
                  </a:lnTo>
                  <a:lnTo>
                    <a:pt x="716" y="948"/>
                  </a:lnTo>
                  <a:lnTo>
                    <a:pt x="500" y="1164"/>
                  </a:lnTo>
                  <a:lnTo>
                    <a:pt x="317" y="1397"/>
                  </a:lnTo>
                  <a:lnTo>
                    <a:pt x="151" y="1646"/>
                  </a:lnTo>
                  <a:lnTo>
                    <a:pt x="1" y="1912"/>
                  </a:lnTo>
                  <a:lnTo>
                    <a:pt x="1" y="1929"/>
                  </a:lnTo>
                  <a:lnTo>
                    <a:pt x="18" y="1946"/>
                  </a:lnTo>
                  <a:lnTo>
                    <a:pt x="18" y="1995"/>
                  </a:lnTo>
                  <a:lnTo>
                    <a:pt x="34" y="2029"/>
                  </a:lnTo>
                  <a:lnTo>
                    <a:pt x="67" y="2062"/>
                  </a:lnTo>
                  <a:lnTo>
                    <a:pt x="117" y="2079"/>
                  </a:lnTo>
                  <a:lnTo>
                    <a:pt x="699" y="1979"/>
                  </a:lnTo>
                  <a:lnTo>
                    <a:pt x="1264" y="1879"/>
                  </a:lnTo>
                  <a:lnTo>
                    <a:pt x="1563" y="1813"/>
                  </a:lnTo>
                  <a:lnTo>
                    <a:pt x="1829" y="1746"/>
                  </a:lnTo>
                  <a:lnTo>
                    <a:pt x="2112" y="1646"/>
                  </a:lnTo>
                  <a:lnTo>
                    <a:pt x="2361" y="1513"/>
                  </a:lnTo>
                  <a:lnTo>
                    <a:pt x="2511" y="1430"/>
                  </a:lnTo>
                  <a:lnTo>
                    <a:pt x="2660" y="1331"/>
                  </a:lnTo>
                  <a:lnTo>
                    <a:pt x="2793" y="1198"/>
                  </a:lnTo>
                  <a:lnTo>
                    <a:pt x="2910" y="1065"/>
                  </a:lnTo>
                  <a:lnTo>
                    <a:pt x="2993" y="898"/>
                  </a:lnTo>
                  <a:lnTo>
                    <a:pt x="3009" y="815"/>
                  </a:lnTo>
                  <a:lnTo>
                    <a:pt x="3026" y="732"/>
                  </a:lnTo>
                  <a:lnTo>
                    <a:pt x="3026" y="649"/>
                  </a:lnTo>
                  <a:lnTo>
                    <a:pt x="3026" y="566"/>
                  </a:lnTo>
                  <a:lnTo>
                    <a:pt x="2993" y="466"/>
                  </a:lnTo>
                  <a:lnTo>
                    <a:pt x="2960" y="383"/>
                  </a:lnTo>
                  <a:lnTo>
                    <a:pt x="2910" y="283"/>
                  </a:lnTo>
                  <a:lnTo>
                    <a:pt x="2843" y="217"/>
                  </a:lnTo>
                  <a:lnTo>
                    <a:pt x="2777" y="150"/>
                  </a:lnTo>
                  <a:lnTo>
                    <a:pt x="2710" y="101"/>
                  </a:lnTo>
                  <a:lnTo>
                    <a:pt x="2627" y="51"/>
                  </a:lnTo>
                  <a:lnTo>
                    <a:pt x="2544" y="34"/>
                  </a:lnTo>
                  <a:lnTo>
                    <a:pt x="2461" y="18"/>
                  </a:lnTo>
                  <a:lnTo>
                    <a:pt x="23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41"/>
            <p:cNvSpPr/>
            <p:nvPr/>
          </p:nvSpPr>
          <p:spPr>
            <a:xfrm>
              <a:off x="6519225" y="2696875"/>
              <a:ext cx="428850" cy="685225"/>
            </a:xfrm>
            <a:custGeom>
              <a:rect b="b" l="l" r="r" t="t"/>
              <a:pathLst>
                <a:path extrusionOk="0" h="27409" w="17154">
                  <a:moveTo>
                    <a:pt x="3558" y="0"/>
                  </a:moveTo>
                  <a:lnTo>
                    <a:pt x="2943" y="3690"/>
                  </a:lnTo>
                  <a:lnTo>
                    <a:pt x="2344" y="7497"/>
                  </a:lnTo>
                  <a:lnTo>
                    <a:pt x="1646" y="11918"/>
                  </a:lnTo>
                  <a:lnTo>
                    <a:pt x="1297" y="14195"/>
                  </a:lnTo>
                  <a:lnTo>
                    <a:pt x="965" y="16422"/>
                  </a:lnTo>
                  <a:lnTo>
                    <a:pt x="665" y="18550"/>
                  </a:lnTo>
                  <a:lnTo>
                    <a:pt x="416" y="20494"/>
                  </a:lnTo>
                  <a:lnTo>
                    <a:pt x="200" y="22190"/>
                  </a:lnTo>
                  <a:lnTo>
                    <a:pt x="67" y="23586"/>
                  </a:lnTo>
                  <a:lnTo>
                    <a:pt x="17" y="24151"/>
                  </a:lnTo>
                  <a:lnTo>
                    <a:pt x="1" y="24616"/>
                  </a:lnTo>
                  <a:lnTo>
                    <a:pt x="1" y="24965"/>
                  </a:lnTo>
                  <a:lnTo>
                    <a:pt x="34" y="25198"/>
                  </a:lnTo>
                  <a:lnTo>
                    <a:pt x="150" y="25264"/>
                  </a:lnTo>
                  <a:lnTo>
                    <a:pt x="483" y="25431"/>
                  </a:lnTo>
                  <a:lnTo>
                    <a:pt x="1048" y="25680"/>
                  </a:lnTo>
                  <a:lnTo>
                    <a:pt x="1829" y="25996"/>
                  </a:lnTo>
                  <a:lnTo>
                    <a:pt x="2294" y="26162"/>
                  </a:lnTo>
                  <a:lnTo>
                    <a:pt x="2810" y="26328"/>
                  </a:lnTo>
                  <a:lnTo>
                    <a:pt x="3375" y="26494"/>
                  </a:lnTo>
                  <a:lnTo>
                    <a:pt x="3990" y="26661"/>
                  </a:lnTo>
                  <a:lnTo>
                    <a:pt x="4655" y="26827"/>
                  </a:lnTo>
                  <a:lnTo>
                    <a:pt x="5353" y="26993"/>
                  </a:lnTo>
                  <a:lnTo>
                    <a:pt x="6117" y="27126"/>
                  </a:lnTo>
                  <a:lnTo>
                    <a:pt x="6915" y="27259"/>
                  </a:lnTo>
                  <a:lnTo>
                    <a:pt x="7281" y="27309"/>
                  </a:lnTo>
                  <a:lnTo>
                    <a:pt x="7663" y="27342"/>
                  </a:lnTo>
                  <a:lnTo>
                    <a:pt x="8444" y="27392"/>
                  </a:lnTo>
                  <a:lnTo>
                    <a:pt x="9275" y="27409"/>
                  </a:lnTo>
                  <a:lnTo>
                    <a:pt x="10123" y="27392"/>
                  </a:lnTo>
                  <a:lnTo>
                    <a:pt x="10971" y="27359"/>
                  </a:lnTo>
                  <a:lnTo>
                    <a:pt x="11835" y="27292"/>
                  </a:lnTo>
                  <a:lnTo>
                    <a:pt x="12666" y="27226"/>
                  </a:lnTo>
                  <a:lnTo>
                    <a:pt x="13464" y="27143"/>
                  </a:lnTo>
                  <a:lnTo>
                    <a:pt x="14212" y="27043"/>
                  </a:lnTo>
                  <a:lnTo>
                    <a:pt x="14910" y="26943"/>
                  </a:lnTo>
                  <a:lnTo>
                    <a:pt x="16090" y="26777"/>
                  </a:lnTo>
                  <a:lnTo>
                    <a:pt x="16871" y="26644"/>
                  </a:lnTo>
                  <a:lnTo>
                    <a:pt x="17154" y="26578"/>
                  </a:lnTo>
                  <a:lnTo>
                    <a:pt x="17021" y="25065"/>
                  </a:lnTo>
                  <a:lnTo>
                    <a:pt x="16904" y="23752"/>
                  </a:lnTo>
                  <a:lnTo>
                    <a:pt x="16788" y="22638"/>
                  </a:lnTo>
                  <a:lnTo>
                    <a:pt x="14810" y="7064"/>
                  </a:lnTo>
                  <a:lnTo>
                    <a:pt x="14893" y="6732"/>
                  </a:lnTo>
                  <a:lnTo>
                    <a:pt x="14960" y="6383"/>
                  </a:lnTo>
                  <a:lnTo>
                    <a:pt x="15009" y="6051"/>
                  </a:lnTo>
                  <a:lnTo>
                    <a:pt x="15026" y="5718"/>
                  </a:lnTo>
                  <a:lnTo>
                    <a:pt x="15043" y="5386"/>
                  </a:lnTo>
                  <a:lnTo>
                    <a:pt x="15026" y="5053"/>
                  </a:lnTo>
                  <a:lnTo>
                    <a:pt x="15009" y="4737"/>
                  </a:lnTo>
                  <a:lnTo>
                    <a:pt x="14976" y="4422"/>
                  </a:lnTo>
                  <a:lnTo>
                    <a:pt x="14926" y="4106"/>
                  </a:lnTo>
                  <a:lnTo>
                    <a:pt x="14860" y="3807"/>
                  </a:lnTo>
                  <a:lnTo>
                    <a:pt x="14793" y="3508"/>
                  </a:lnTo>
                  <a:lnTo>
                    <a:pt x="14727" y="3225"/>
                  </a:lnTo>
                  <a:lnTo>
                    <a:pt x="14544" y="2676"/>
                  </a:lnTo>
                  <a:lnTo>
                    <a:pt x="14345" y="2161"/>
                  </a:lnTo>
                  <a:lnTo>
                    <a:pt x="14145" y="1696"/>
                  </a:lnTo>
                  <a:lnTo>
                    <a:pt x="13929" y="1280"/>
                  </a:lnTo>
                  <a:lnTo>
                    <a:pt x="13730" y="898"/>
                  </a:lnTo>
                  <a:lnTo>
                    <a:pt x="13547" y="599"/>
                  </a:lnTo>
                  <a:lnTo>
                    <a:pt x="13248" y="150"/>
                  </a:lnTo>
                  <a:lnTo>
                    <a:pt x="131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41"/>
            <p:cNvSpPr/>
            <p:nvPr/>
          </p:nvSpPr>
          <p:spPr>
            <a:xfrm>
              <a:off x="6525450" y="2711000"/>
              <a:ext cx="406425" cy="641600"/>
            </a:xfrm>
            <a:custGeom>
              <a:rect b="b" l="l" r="r" t="t"/>
              <a:pathLst>
                <a:path extrusionOk="0" h="25664" w="16257">
                  <a:moveTo>
                    <a:pt x="4356" y="1"/>
                  </a:moveTo>
                  <a:lnTo>
                    <a:pt x="4306" y="34"/>
                  </a:lnTo>
                  <a:lnTo>
                    <a:pt x="4273" y="84"/>
                  </a:lnTo>
                  <a:lnTo>
                    <a:pt x="4273" y="134"/>
                  </a:lnTo>
                  <a:lnTo>
                    <a:pt x="4273" y="183"/>
                  </a:lnTo>
                  <a:lnTo>
                    <a:pt x="4306" y="233"/>
                  </a:lnTo>
                  <a:lnTo>
                    <a:pt x="4356" y="267"/>
                  </a:lnTo>
                  <a:lnTo>
                    <a:pt x="4455" y="267"/>
                  </a:lnTo>
                  <a:lnTo>
                    <a:pt x="4505" y="233"/>
                  </a:lnTo>
                  <a:lnTo>
                    <a:pt x="4522" y="183"/>
                  </a:lnTo>
                  <a:lnTo>
                    <a:pt x="4538" y="134"/>
                  </a:lnTo>
                  <a:lnTo>
                    <a:pt x="4522" y="84"/>
                  </a:lnTo>
                  <a:lnTo>
                    <a:pt x="4505" y="34"/>
                  </a:lnTo>
                  <a:lnTo>
                    <a:pt x="4455" y="1"/>
                  </a:lnTo>
                  <a:close/>
                  <a:moveTo>
                    <a:pt x="6533" y="1"/>
                  </a:moveTo>
                  <a:lnTo>
                    <a:pt x="6483" y="17"/>
                  </a:lnTo>
                  <a:lnTo>
                    <a:pt x="6433" y="34"/>
                  </a:lnTo>
                  <a:lnTo>
                    <a:pt x="6400" y="84"/>
                  </a:lnTo>
                  <a:lnTo>
                    <a:pt x="6400" y="134"/>
                  </a:lnTo>
                  <a:lnTo>
                    <a:pt x="6400" y="183"/>
                  </a:lnTo>
                  <a:lnTo>
                    <a:pt x="6433" y="233"/>
                  </a:lnTo>
                  <a:lnTo>
                    <a:pt x="6483" y="267"/>
                  </a:lnTo>
                  <a:lnTo>
                    <a:pt x="6583" y="267"/>
                  </a:lnTo>
                  <a:lnTo>
                    <a:pt x="6633" y="233"/>
                  </a:lnTo>
                  <a:lnTo>
                    <a:pt x="6666" y="183"/>
                  </a:lnTo>
                  <a:lnTo>
                    <a:pt x="6666" y="134"/>
                  </a:lnTo>
                  <a:lnTo>
                    <a:pt x="6666" y="84"/>
                  </a:lnTo>
                  <a:lnTo>
                    <a:pt x="6633" y="34"/>
                  </a:lnTo>
                  <a:lnTo>
                    <a:pt x="6583" y="17"/>
                  </a:lnTo>
                  <a:lnTo>
                    <a:pt x="6533" y="1"/>
                  </a:lnTo>
                  <a:close/>
                  <a:moveTo>
                    <a:pt x="8661" y="1"/>
                  </a:moveTo>
                  <a:lnTo>
                    <a:pt x="8611" y="17"/>
                  </a:lnTo>
                  <a:lnTo>
                    <a:pt x="8561" y="34"/>
                  </a:lnTo>
                  <a:lnTo>
                    <a:pt x="8544" y="84"/>
                  </a:lnTo>
                  <a:lnTo>
                    <a:pt x="8528" y="134"/>
                  </a:lnTo>
                  <a:lnTo>
                    <a:pt x="8544" y="183"/>
                  </a:lnTo>
                  <a:lnTo>
                    <a:pt x="8561" y="233"/>
                  </a:lnTo>
                  <a:lnTo>
                    <a:pt x="8611" y="267"/>
                  </a:lnTo>
                  <a:lnTo>
                    <a:pt x="8710" y="267"/>
                  </a:lnTo>
                  <a:lnTo>
                    <a:pt x="8760" y="233"/>
                  </a:lnTo>
                  <a:lnTo>
                    <a:pt x="8793" y="183"/>
                  </a:lnTo>
                  <a:lnTo>
                    <a:pt x="8793" y="134"/>
                  </a:lnTo>
                  <a:lnTo>
                    <a:pt x="8810" y="134"/>
                  </a:lnTo>
                  <a:lnTo>
                    <a:pt x="8793" y="84"/>
                  </a:lnTo>
                  <a:lnTo>
                    <a:pt x="8760" y="34"/>
                  </a:lnTo>
                  <a:lnTo>
                    <a:pt x="8710" y="1"/>
                  </a:lnTo>
                  <a:close/>
                  <a:moveTo>
                    <a:pt x="10788" y="1"/>
                  </a:moveTo>
                  <a:lnTo>
                    <a:pt x="10738" y="17"/>
                  </a:lnTo>
                  <a:lnTo>
                    <a:pt x="10705" y="34"/>
                  </a:lnTo>
                  <a:lnTo>
                    <a:pt x="10672" y="84"/>
                  </a:lnTo>
                  <a:lnTo>
                    <a:pt x="10655" y="134"/>
                  </a:lnTo>
                  <a:lnTo>
                    <a:pt x="10672" y="183"/>
                  </a:lnTo>
                  <a:lnTo>
                    <a:pt x="10705" y="233"/>
                  </a:lnTo>
                  <a:lnTo>
                    <a:pt x="10738" y="267"/>
                  </a:lnTo>
                  <a:lnTo>
                    <a:pt x="10855" y="267"/>
                  </a:lnTo>
                  <a:lnTo>
                    <a:pt x="10888" y="233"/>
                  </a:lnTo>
                  <a:lnTo>
                    <a:pt x="10921" y="183"/>
                  </a:lnTo>
                  <a:lnTo>
                    <a:pt x="10938" y="134"/>
                  </a:lnTo>
                  <a:lnTo>
                    <a:pt x="10921" y="84"/>
                  </a:lnTo>
                  <a:lnTo>
                    <a:pt x="10888" y="34"/>
                  </a:lnTo>
                  <a:lnTo>
                    <a:pt x="10855" y="17"/>
                  </a:lnTo>
                  <a:lnTo>
                    <a:pt x="10788" y="1"/>
                  </a:lnTo>
                  <a:close/>
                  <a:moveTo>
                    <a:pt x="12932" y="1"/>
                  </a:moveTo>
                  <a:lnTo>
                    <a:pt x="12882" y="17"/>
                  </a:lnTo>
                  <a:lnTo>
                    <a:pt x="12832" y="50"/>
                  </a:lnTo>
                  <a:lnTo>
                    <a:pt x="12799" y="84"/>
                  </a:lnTo>
                  <a:lnTo>
                    <a:pt x="12799" y="134"/>
                  </a:lnTo>
                  <a:lnTo>
                    <a:pt x="12799" y="183"/>
                  </a:lnTo>
                  <a:lnTo>
                    <a:pt x="12832" y="233"/>
                  </a:lnTo>
                  <a:lnTo>
                    <a:pt x="12882" y="267"/>
                  </a:lnTo>
                  <a:lnTo>
                    <a:pt x="12982" y="267"/>
                  </a:lnTo>
                  <a:lnTo>
                    <a:pt x="13032" y="233"/>
                  </a:lnTo>
                  <a:lnTo>
                    <a:pt x="13048" y="183"/>
                  </a:lnTo>
                  <a:lnTo>
                    <a:pt x="13065" y="134"/>
                  </a:lnTo>
                  <a:lnTo>
                    <a:pt x="13048" y="84"/>
                  </a:lnTo>
                  <a:lnTo>
                    <a:pt x="13015" y="34"/>
                  </a:lnTo>
                  <a:lnTo>
                    <a:pt x="12982" y="17"/>
                  </a:lnTo>
                  <a:lnTo>
                    <a:pt x="12932" y="1"/>
                  </a:lnTo>
                  <a:close/>
                  <a:moveTo>
                    <a:pt x="3325" y="1580"/>
                  </a:moveTo>
                  <a:lnTo>
                    <a:pt x="3275" y="1596"/>
                  </a:lnTo>
                  <a:lnTo>
                    <a:pt x="3242" y="1629"/>
                  </a:lnTo>
                  <a:lnTo>
                    <a:pt x="3209" y="1663"/>
                  </a:lnTo>
                  <a:lnTo>
                    <a:pt x="3209" y="1713"/>
                  </a:lnTo>
                  <a:lnTo>
                    <a:pt x="3209" y="1779"/>
                  </a:lnTo>
                  <a:lnTo>
                    <a:pt x="3242" y="1812"/>
                  </a:lnTo>
                  <a:lnTo>
                    <a:pt x="3292" y="1846"/>
                  </a:lnTo>
                  <a:lnTo>
                    <a:pt x="3342" y="1862"/>
                  </a:lnTo>
                  <a:lnTo>
                    <a:pt x="3392" y="1846"/>
                  </a:lnTo>
                  <a:lnTo>
                    <a:pt x="3425" y="1812"/>
                  </a:lnTo>
                  <a:lnTo>
                    <a:pt x="3458" y="1779"/>
                  </a:lnTo>
                  <a:lnTo>
                    <a:pt x="3475" y="1713"/>
                  </a:lnTo>
                  <a:lnTo>
                    <a:pt x="3458" y="1663"/>
                  </a:lnTo>
                  <a:lnTo>
                    <a:pt x="3425" y="1629"/>
                  </a:lnTo>
                  <a:lnTo>
                    <a:pt x="3392" y="1596"/>
                  </a:lnTo>
                  <a:lnTo>
                    <a:pt x="3342" y="1580"/>
                  </a:lnTo>
                  <a:close/>
                  <a:moveTo>
                    <a:pt x="5469" y="1580"/>
                  </a:moveTo>
                  <a:lnTo>
                    <a:pt x="5419" y="1596"/>
                  </a:lnTo>
                  <a:lnTo>
                    <a:pt x="5370" y="1629"/>
                  </a:lnTo>
                  <a:lnTo>
                    <a:pt x="5336" y="1663"/>
                  </a:lnTo>
                  <a:lnTo>
                    <a:pt x="5336" y="1729"/>
                  </a:lnTo>
                  <a:lnTo>
                    <a:pt x="5336" y="1779"/>
                  </a:lnTo>
                  <a:lnTo>
                    <a:pt x="5370" y="1812"/>
                  </a:lnTo>
                  <a:lnTo>
                    <a:pt x="5419" y="1846"/>
                  </a:lnTo>
                  <a:lnTo>
                    <a:pt x="5469" y="1862"/>
                  </a:lnTo>
                  <a:lnTo>
                    <a:pt x="5519" y="1846"/>
                  </a:lnTo>
                  <a:lnTo>
                    <a:pt x="5569" y="1812"/>
                  </a:lnTo>
                  <a:lnTo>
                    <a:pt x="5586" y="1779"/>
                  </a:lnTo>
                  <a:lnTo>
                    <a:pt x="5602" y="1729"/>
                  </a:lnTo>
                  <a:lnTo>
                    <a:pt x="5586" y="1663"/>
                  </a:lnTo>
                  <a:lnTo>
                    <a:pt x="5569" y="1629"/>
                  </a:lnTo>
                  <a:lnTo>
                    <a:pt x="5519" y="1596"/>
                  </a:lnTo>
                  <a:lnTo>
                    <a:pt x="5469" y="1580"/>
                  </a:lnTo>
                  <a:close/>
                  <a:moveTo>
                    <a:pt x="7597" y="1580"/>
                  </a:moveTo>
                  <a:lnTo>
                    <a:pt x="7547" y="1596"/>
                  </a:lnTo>
                  <a:lnTo>
                    <a:pt x="7497" y="1629"/>
                  </a:lnTo>
                  <a:lnTo>
                    <a:pt x="7480" y="1663"/>
                  </a:lnTo>
                  <a:lnTo>
                    <a:pt x="7464" y="1729"/>
                  </a:lnTo>
                  <a:lnTo>
                    <a:pt x="7480" y="1779"/>
                  </a:lnTo>
                  <a:lnTo>
                    <a:pt x="7497" y="1812"/>
                  </a:lnTo>
                  <a:lnTo>
                    <a:pt x="7547" y="1846"/>
                  </a:lnTo>
                  <a:lnTo>
                    <a:pt x="7597" y="1862"/>
                  </a:lnTo>
                  <a:lnTo>
                    <a:pt x="7647" y="1846"/>
                  </a:lnTo>
                  <a:lnTo>
                    <a:pt x="7696" y="1812"/>
                  </a:lnTo>
                  <a:lnTo>
                    <a:pt x="7730" y="1779"/>
                  </a:lnTo>
                  <a:lnTo>
                    <a:pt x="7730" y="1729"/>
                  </a:lnTo>
                  <a:lnTo>
                    <a:pt x="7730" y="1663"/>
                  </a:lnTo>
                  <a:lnTo>
                    <a:pt x="7696" y="1629"/>
                  </a:lnTo>
                  <a:lnTo>
                    <a:pt x="7647" y="1596"/>
                  </a:lnTo>
                  <a:lnTo>
                    <a:pt x="7597" y="1580"/>
                  </a:lnTo>
                  <a:close/>
                  <a:moveTo>
                    <a:pt x="9724" y="1580"/>
                  </a:moveTo>
                  <a:lnTo>
                    <a:pt x="9674" y="1596"/>
                  </a:lnTo>
                  <a:lnTo>
                    <a:pt x="9641" y="1629"/>
                  </a:lnTo>
                  <a:lnTo>
                    <a:pt x="9608" y="1663"/>
                  </a:lnTo>
                  <a:lnTo>
                    <a:pt x="9591" y="1729"/>
                  </a:lnTo>
                  <a:lnTo>
                    <a:pt x="9608" y="1779"/>
                  </a:lnTo>
                  <a:lnTo>
                    <a:pt x="9641" y="1812"/>
                  </a:lnTo>
                  <a:lnTo>
                    <a:pt x="9674" y="1846"/>
                  </a:lnTo>
                  <a:lnTo>
                    <a:pt x="9724" y="1862"/>
                  </a:lnTo>
                  <a:lnTo>
                    <a:pt x="9791" y="1846"/>
                  </a:lnTo>
                  <a:lnTo>
                    <a:pt x="9824" y="1812"/>
                  </a:lnTo>
                  <a:lnTo>
                    <a:pt x="9857" y="1779"/>
                  </a:lnTo>
                  <a:lnTo>
                    <a:pt x="9874" y="1729"/>
                  </a:lnTo>
                  <a:lnTo>
                    <a:pt x="9857" y="1663"/>
                  </a:lnTo>
                  <a:lnTo>
                    <a:pt x="9824" y="1629"/>
                  </a:lnTo>
                  <a:lnTo>
                    <a:pt x="9791" y="1596"/>
                  </a:lnTo>
                  <a:lnTo>
                    <a:pt x="9724" y="1580"/>
                  </a:lnTo>
                  <a:close/>
                  <a:moveTo>
                    <a:pt x="11868" y="1580"/>
                  </a:moveTo>
                  <a:lnTo>
                    <a:pt x="11802" y="1596"/>
                  </a:lnTo>
                  <a:lnTo>
                    <a:pt x="11769" y="1629"/>
                  </a:lnTo>
                  <a:lnTo>
                    <a:pt x="11735" y="1663"/>
                  </a:lnTo>
                  <a:lnTo>
                    <a:pt x="11719" y="1729"/>
                  </a:lnTo>
                  <a:lnTo>
                    <a:pt x="11735" y="1779"/>
                  </a:lnTo>
                  <a:lnTo>
                    <a:pt x="11769" y="1812"/>
                  </a:lnTo>
                  <a:lnTo>
                    <a:pt x="11802" y="1846"/>
                  </a:lnTo>
                  <a:lnTo>
                    <a:pt x="11868" y="1862"/>
                  </a:lnTo>
                  <a:lnTo>
                    <a:pt x="11918" y="1846"/>
                  </a:lnTo>
                  <a:lnTo>
                    <a:pt x="11951" y="1812"/>
                  </a:lnTo>
                  <a:lnTo>
                    <a:pt x="11985" y="1779"/>
                  </a:lnTo>
                  <a:lnTo>
                    <a:pt x="12001" y="1729"/>
                  </a:lnTo>
                  <a:lnTo>
                    <a:pt x="12001" y="1713"/>
                  </a:lnTo>
                  <a:lnTo>
                    <a:pt x="11985" y="1663"/>
                  </a:lnTo>
                  <a:lnTo>
                    <a:pt x="11951" y="1629"/>
                  </a:lnTo>
                  <a:lnTo>
                    <a:pt x="11918" y="1596"/>
                  </a:lnTo>
                  <a:lnTo>
                    <a:pt x="11868" y="1580"/>
                  </a:lnTo>
                  <a:close/>
                  <a:moveTo>
                    <a:pt x="13929" y="1596"/>
                  </a:moveTo>
                  <a:lnTo>
                    <a:pt x="13896" y="1629"/>
                  </a:lnTo>
                  <a:lnTo>
                    <a:pt x="13863" y="1679"/>
                  </a:lnTo>
                  <a:lnTo>
                    <a:pt x="13863" y="1729"/>
                  </a:lnTo>
                  <a:lnTo>
                    <a:pt x="13863" y="1779"/>
                  </a:lnTo>
                  <a:lnTo>
                    <a:pt x="13896" y="1829"/>
                  </a:lnTo>
                  <a:lnTo>
                    <a:pt x="13946" y="1846"/>
                  </a:lnTo>
                  <a:lnTo>
                    <a:pt x="13996" y="1862"/>
                  </a:lnTo>
                  <a:lnTo>
                    <a:pt x="14046" y="1846"/>
                  </a:lnTo>
                  <a:lnTo>
                    <a:pt x="14096" y="1829"/>
                  </a:lnTo>
                  <a:lnTo>
                    <a:pt x="14112" y="1779"/>
                  </a:lnTo>
                  <a:lnTo>
                    <a:pt x="14129" y="1729"/>
                  </a:lnTo>
                  <a:lnTo>
                    <a:pt x="14112" y="1663"/>
                  </a:lnTo>
                  <a:lnTo>
                    <a:pt x="14096" y="1629"/>
                  </a:lnTo>
                  <a:lnTo>
                    <a:pt x="14046" y="1596"/>
                  </a:lnTo>
                  <a:close/>
                  <a:moveTo>
                    <a:pt x="4356" y="3175"/>
                  </a:moveTo>
                  <a:lnTo>
                    <a:pt x="4306" y="3208"/>
                  </a:lnTo>
                  <a:lnTo>
                    <a:pt x="4273" y="3258"/>
                  </a:lnTo>
                  <a:lnTo>
                    <a:pt x="4273" y="3308"/>
                  </a:lnTo>
                  <a:lnTo>
                    <a:pt x="4273" y="3358"/>
                  </a:lnTo>
                  <a:lnTo>
                    <a:pt x="4306" y="3408"/>
                  </a:lnTo>
                  <a:lnTo>
                    <a:pt x="4356" y="3441"/>
                  </a:lnTo>
                  <a:lnTo>
                    <a:pt x="4455" y="3441"/>
                  </a:lnTo>
                  <a:lnTo>
                    <a:pt x="4505" y="3408"/>
                  </a:lnTo>
                  <a:lnTo>
                    <a:pt x="4522" y="3358"/>
                  </a:lnTo>
                  <a:lnTo>
                    <a:pt x="4538" y="3308"/>
                  </a:lnTo>
                  <a:lnTo>
                    <a:pt x="4522" y="3258"/>
                  </a:lnTo>
                  <a:lnTo>
                    <a:pt x="4505" y="3208"/>
                  </a:lnTo>
                  <a:lnTo>
                    <a:pt x="4455" y="3175"/>
                  </a:lnTo>
                  <a:close/>
                  <a:moveTo>
                    <a:pt x="6533" y="3175"/>
                  </a:moveTo>
                  <a:lnTo>
                    <a:pt x="6483" y="3192"/>
                  </a:lnTo>
                  <a:lnTo>
                    <a:pt x="6433" y="3208"/>
                  </a:lnTo>
                  <a:lnTo>
                    <a:pt x="6400" y="3258"/>
                  </a:lnTo>
                  <a:lnTo>
                    <a:pt x="6400" y="3308"/>
                  </a:lnTo>
                  <a:lnTo>
                    <a:pt x="6400" y="3358"/>
                  </a:lnTo>
                  <a:lnTo>
                    <a:pt x="6433" y="3408"/>
                  </a:lnTo>
                  <a:lnTo>
                    <a:pt x="6483" y="3441"/>
                  </a:lnTo>
                  <a:lnTo>
                    <a:pt x="6583" y="3441"/>
                  </a:lnTo>
                  <a:lnTo>
                    <a:pt x="6633" y="3408"/>
                  </a:lnTo>
                  <a:lnTo>
                    <a:pt x="6666" y="3358"/>
                  </a:lnTo>
                  <a:lnTo>
                    <a:pt x="6666" y="3308"/>
                  </a:lnTo>
                  <a:lnTo>
                    <a:pt x="6666" y="3258"/>
                  </a:lnTo>
                  <a:lnTo>
                    <a:pt x="6633" y="3208"/>
                  </a:lnTo>
                  <a:lnTo>
                    <a:pt x="6583" y="3192"/>
                  </a:lnTo>
                  <a:lnTo>
                    <a:pt x="6533" y="3175"/>
                  </a:lnTo>
                  <a:close/>
                  <a:moveTo>
                    <a:pt x="8661" y="3175"/>
                  </a:moveTo>
                  <a:lnTo>
                    <a:pt x="8611" y="3192"/>
                  </a:lnTo>
                  <a:lnTo>
                    <a:pt x="8561" y="3208"/>
                  </a:lnTo>
                  <a:lnTo>
                    <a:pt x="8544" y="3258"/>
                  </a:lnTo>
                  <a:lnTo>
                    <a:pt x="8528" y="3308"/>
                  </a:lnTo>
                  <a:lnTo>
                    <a:pt x="8544" y="3358"/>
                  </a:lnTo>
                  <a:lnTo>
                    <a:pt x="8561" y="3408"/>
                  </a:lnTo>
                  <a:lnTo>
                    <a:pt x="8611" y="3441"/>
                  </a:lnTo>
                  <a:lnTo>
                    <a:pt x="8710" y="3441"/>
                  </a:lnTo>
                  <a:lnTo>
                    <a:pt x="8760" y="3408"/>
                  </a:lnTo>
                  <a:lnTo>
                    <a:pt x="8793" y="3358"/>
                  </a:lnTo>
                  <a:lnTo>
                    <a:pt x="8793" y="3308"/>
                  </a:lnTo>
                  <a:lnTo>
                    <a:pt x="8793" y="3258"/>
                  </a:lnTo>
                  <a:lnTo>
                    <a:pt x="8760" y="3208"/>
                  </a:lnTo>
                  <a:lnTo>
                    <a:pt x="8710" y="3192"/>
                  </a:lnTo>
                  <a:lnTo>
                    <a:pt x="8661" y="3175"/>
                  </a:lnTo>
                  <a:close/>
                  <a:moveTo>
                    <a:pt x="10788" y="3175"/>
                  </a:moveTo>
                  <a:lnTo>
                    <a:pt x="10738" y="3192"/>
                  </a:lnTo>
                  <a:lnTo>
                    <a:pt x="10705" y="3208"/>
                  </a:lnTo>
                  <a:lnTo>
                    <a:pt x="10672" y="3258"/>
                  </a:lnTo>
                  <a:lnTo>
                    <a:pt x="10655" y="3308"/>
                  </a:lnTo>
                  <a:lnTo>
                    <a:pt x="10672" y="3358"/>
                  </a:lnTo>
                  <a:lnTo>
                    <a:pt x="10705" y="3408"/>
                  </a:lnTo>
                  <a:lnTo>
                    <a:pt x="10738" y="3441"/>
                  </a:lnTo>
                  <a:lnTo>
                    <a:pt x="10855" y="3441"/>
                  </a:lnTo>
                  <a:lnTo>
                    <a:pt x="10888" y="3408"/>
                  </a:lnTo>
                  <a:lnTo>
                    <a:pt x="10921" y="3358"/>
                  </a:lnTo>
                  <a:lnTo>
                    <a:pt x="10938" y="3308"/>
                  </a:lnTo>
                  <a:lnTo>
                    <a:pt x="10921" y="3258"/>
                  </a:lnTo>
                  <a:lnTo>
                    <a:pt x="10888" y="3208"/>
                  </a:lnTo>
                  <a:lnTo>
                    <a:pt x="10855" y="3192"/>
                  </a:lnTo>
                  <a:lnTo>
                    <a:pt x="10788" y="3175"/>
                  </a:lnTo>
                  <a:close/>
                  <a:moveTo>
                    <a:pt x="12932" y="3175"/>
                  </a:moveTo>
                  <a:lnTo>
                    <a:pt x="12882" y="3192"/>
                  </a:lnTo>
                  <a:lnTo>
                    <a:pt x="12832" y="3208"/>
                  </a:lnTo>
                  <a:lnTo>
                    <a:pt x="12799" y="3258"/>
                  </a:lnTo>
                  <a:lnTo>
                    <a:pt x="12799" y="3308"/>
                  </a:lnTo>
                  <a:lnTo>
                    <a:pt x="12799" y="3358"/>
                  </a:lnTo>
                  <a:lnTo>
                    <a:pt x="12832" y="3408"/>
                  </a:lnTo>
                  <a:lnTo>
                    <a:pt x="12882" y="3441"/>
                  </a:lnTo>
                  <a:lnTo>
                    <a:pt x="12982" y="3441"/>
                  </a:lnTo>
                  <a:lnTo>
                    <a:pt x="13032" y="3408"/>
                  </a:lnTo>
                  <a:lnTo>
                    <a:pt x="13048" y="3358"/>
                  </a:lnTo>
                  <a:lnTo>
                    <a:pt x="13065" y="3308"/>
                  </a:lnTo>
                  <a:lnTo>
                    <a:pt x="13048" y="3258"/>
                  </a:lnTo>
                  <a:lnTo>
                    <a:pt x="13032" y="3208"/>
                  </a:lnTo>
                  <a:lnTo>
                    <a:pt x="12982" y="3192"/>
                  </a:lnTo>
                  <a:lnTo>
                    <a:pt x="12932" y="3175"/>
                  </a:lnTo>
                  <a:close/>
                  <a:moveTo>
                    <a:pt x="3342" y="4754"/>
                  </a:moveTo>
                  <a:lnTo>
                    <a:pt x="3292" y="4771"/>
                  </a:lnTo>
                  <a:lnTo>
                    <a:pt x="3242" y="4804"/>
                  </a:lnTo>
                  <a:lnTo>
                    <a:pt x="3209" y="4837"/>
                  </a:lnTo>
                  <a:lnTo>
                    <a:pt x="3209" y="4887"/>
                  </a:lnTo>
                  <a:lnTo>
                    <a:pt x="3209" y="4954"/>
                  </a:lnTo>
                  <a:lnTo>
                    <a:pt x="3242" y="4987"/>
                  </a:lnTo>
                  <a:lnTo>
                    <a:pt x="3292" y="5020"/>
                  </a:lnTo>
                  <a:lnTo>
                    <a:pt x="3342" y="5037"/>
                  </a:lnTo>
                  <a:lnTo>
                    <a:pt x="3392" y="5020"/>
                  </a:lnTo>
                  <a:lnTo>
                    <a:pt x="3425" y="4987"/>
                  </a:lnTo>
                  <a:lnTo>
                    <a:pt x="3458" y="4954"/>
                  </a:lnTo>
                  <a:lnTo>
                    <a:pt x="3475" y="4887"/>
                  </a:lnTo>
                  <a:lnTo>
                    <a:pt x="3458" y="4837"/>
                  </a:lnTo>
                  <a:lnTo>
                    <a:pt x="3425" y="4804"/>
                  </a:lnTo>
                  <a:lnTo>
                    <a:pt x="3392" y="4771"/>
                  </a:lnTo>
                  <a:lnTo>
                    <a:pt x="3342" y="4754"/>
                  </a:lnTo>
                  <a:close/>
                  <a:moveTo>
                    <a:pt x="5469" y="4754"/>
                  </a:moveTo>
                  <a:lnTo>
                    <a:pt x="5419" y="4771"/>
                  </a:lnTo>
                  <a:lnTo>
                    <a:pt x="5370" y="4804"/>
                  </a:lnTo>
                  <a:lnTo>
                    <a:pt x="5336" y="4837"/>
                  </a:lnTo>
                  <a:lnTo>
                    <a:pt x="5336" y="4904"/>
                  </a:lnTo>
                  <a:lnTo>
                    <a:pt x="5336" y="4954"/>
                  </a:lnTo>
                  <a:lnTo>
                    <a:pt x="5370" y="4987"/>
                  </a:lnTo>
                  <a:lnTo>
                    <a:pt x="5419" y="5020"/>
                  </a:lnTo>
                  <a:lnTo>
                    <a:pt x="5469" y="5037"/>
                  </a:lnTo>
                  <a:lnTo>
                    <a:pt x="5519" y="5020"/>
                  </a:lnTo>
                  <a:lnTo>
                    <a:pt x="5569" y="4987"/>
                  </a:lnTo>
                  <a:lnTo>
                    <a:pt x="5586" y="4954"/>
                  </a:lnTo>
                  <a:lnTo>
                    <a:pt x="5602" y="4904"/>
                  </a:lnTo>
                  <a:lnTo>
                    <a:pt x="5586" y="4837"/>
                  </a:lnTo>
                  <a:lnTo>
                    <a:pt x="5569" y="4804"/>
                  </a:lnTo>
                  <a:lnTo>
                    <a:pt x="5519" y="4771"/>
                  </a:lnTo>
                  <a:lnTo>
                    <a:pt x="5469" y="4754"/>
                  </a:lnTo>
                  <a:close/>
                  <a:moveTo>
                    <a:pt x="7597" y="4754"/>
                  </a:moveTo>
                  <a:lnTo>
                    <a:pt x="7547" y="4771"/>
                  </a:lnTo>
                  <a:lnTo>
                    <a:pt x="7497" y="4804"/>
                  </a:lnTo>
                  <a:lnTo>
                    <a:pt x="7480" y="4837"/>
                  </a:lnTo>
                  <a:lnTo>
                    <a:pt x="7464" y="4904"/>
                  </a:lnTo>
                  <a:lnTo>
                    <a:pt x="7480" y="4954"/>
                  </a:lnTo>
                  <a:lnTo>
                    <a:pt x="7497" y="4987"/>
                  </a:lnTo>
                  <a:lnTo>
                    <a:pt x="7547" y="5020"/>
                  </a:lnTo>
                  <a:lnTo>
                    <a:pt x="7597" y="5037"/>
                  </a:lnTo>
                  <a:lnTo>
                    <a:pt x="7647" y="5020"/>
                  </a:lnTo>
                  <a:lnTo>
                    <a:pt x="7696" y="4987"/>
                  </a:lnTo>
                  <a:lnTo>
                    <a:pt x="7730" y="4954"/>
                  </a:lnTo>
                  <a:lnTo>
                    <a:pt x="7730" y="4904"/>
                  </a:lnTo>
                  <a:lnTo>
                    <a:pt x="7730" y="4837"/>
                  </a:lnTo>
                  <a:lnTo>
                    <a:pt x="7696" y="4804"/>
                  </a:lnTo>
                  <a:lnTo>
                    <a:pt x="7647" y="4771"/>
                  </a:lnTo>
                  <a:lnTo>
                    <a:pt x="7597" y="4754"/>
                  </a:lnTo>
                  <a:close/>
                  <a:moveTo>
                    <a:pt x="9724" y="4754"/>
                  </a:moveTo>
                  <a:lnTo>
                    <a:pt x="9674" y="4771"/>
                  </a:lnTo>
                  <a:lnTo>
                    <a:pt x="9641" y="4804"/>
                  </a:lnTo>
                  <a:lnTo>
                    <a:pt x="9608" y="4837"/>
                  </a:lnTo>
                  <a:lnTo>
                    <a:pt x="9591" y="4904"/>
                  </a:lnTo>
                  <a:lnTo>
                    <a:pt x="9608" y="4954"/>
                  </a:lnTo>
                  <a:lnTo>
                    <a:pt x="9641" y="4987"/>
                  </a:lnTo>
                  <a:lnTo>
                    <a:pt x="9674" y="5020"/>
                  </a:lnTo>
                  <a:lnTo>
                    <a:pt x="9724" y="5037"/>
                  </a:lnTo>
                  <a:lnTo>
                    <a:pt x="9791" y="5020"/>
                  </a:lnTo>
                  <a:lnTo>
                    <a:pt x="9824" y="4987"/>
                  </a:lnTo>
                  <a:lnTo>
                    <a:pt x="9857" y="4954"/>
                  </a:lnTo>
                  <a:lnTo>
                    <a:pt x="9874" y="4904"/>
                  </a:lnTo>
                  <a:lnTo>
                    <a:pt x="9857" y="4837"/>
                  </a:lnTo>
                  <a:lnTo>
                    <a:pt x="9824" y="4804"/>
                  </a:lnTo>
                  <a:lnTo>
                    <a:pt x="9791" y="4771"/>
                  </a:lnTo>
                  <a:lnTo>
                    <a:pt x="9724" y="4754"/>
                  </a:lnTo>
                  <a:close/>
                  <a:moveTo>
                    <a:pt x="11868" y="4754"/>
                  </a:moveTo>
                  <a:lnTo>
                    <a:pt x="11802" y="4771"/>
                  </a:lnTo>
                  <a:lnTo>
                    <a:pt x="11769" y="4804"/>
                  </a:lnTo>
                  <a:lnTo>
                    <a:pt x="11735" y="4837"/>
                  </a:lnTo>
                  <a:lnTo>
                    <a:pt x="11719" y="4904"/>
                  </a:lnTo>
                  <a:lnTo>
                    <a:pt x="11735" y="4954"/>
                  </a:lnTo>
                  <a:lnTo>
                    <a:pt x="11769" y="4987"/>
                  </a:lnTo>
                  <a:lnTo>
                    <a:pt x="11802" y="5020"/>
                  </a:lnTo>
                  <a:lnTo>
                    <a:pt x="11868" y="5037"/>
                  </a:lnTo>
                  <a:lnTo>
                    <a:pt x="11918" y="5020"/>
                  </a:lnTo>
                  <a:lnTo>
                    <a:pt x="11951" y="4987"/>
                  </a:lnTo>
                  <a:lnTo>
                    <a:pt x="11985" y="4954"/>
                  </a:lnTo>
                  <a:lnTo>
                    <a:pt x="12001" y="4904"/>
                  </a:lnTo>
                  <a:lnTo>
                    <a:pt x="11985" y="4837"/>
                  </a:lnTo>
                  <a:lnTo>
                    <a:pt x="11951" y="4804"/>
                  </a:lnTo>
                  <a:lnTo>
                    <a:pt x="11918" y="4771"/>
                  </a:lnTo>
                  <a:lnTo>
                    <a:pt x="11868" y="4754"/>
                  </a:lnTo>
                  <a:close/>
                  <a:moveTo>
                    <a:pt x="13946" y="4771"/>
                  </a:moveTo>
                  <a:lnTo>
                    <a:pt x="13896" y="4804"/>
                  </a:lnTo>
                  <a:lnTo>
                    <a:pt x="13863" y="4854"/>
                  </a:lnTo>
                  <a:lnTo>
                    <a:pt x="13863" y="4904"/>
                  </a:lnTo>
                  <a:lnTo>
                    <a:pt x="13863" y="4954"/>
                  </a:lnTo>
                  <a:lnTo>
                    <a:pt x="13896" y="4987"/>
                  </a:lnTo>
                  <a:lnTo>
                    <a:pt x="13946" y="5020"/>
                  </a:lnTo>
                  <a:lnTo>
                    <a:pt x="13996" y="5037"/>
                  </a:lnTo>
                  <a:lnTo>
                    <a:pt x="14046" y="5020"/>
                  </a:lnTo>
                  <a:lnTo>
                    <a:pt x="14096" y="5004"/>
                  </a:lnTo>
                  <a:lnTo>
                    <a:pt x="14112" y="4954"/>
                  </a:lnTo>
                  <a:lnTo>
                    <a:pt x="14129" y="4904"/>
                  </a:lnTo>
                  <a:lnTo>
                    <a:pt x="14112" y="4837"/>
                  </a:lnTo>
                  <a:lnTo>
                    <a:pt x="14096" y="4804"/>
                  </a:lnTo>
                  <a:lnTo>
                    <a:pt x="14046" y="4771"/>
                  </a:lnTo>
                  <a:close/>
                  <a:moveTo>
                    <a:pt x="2212" y="6350"/>
                  </a:moveTo>
                  <a:lnTo>
                    <a:pt x="2178" y="6383"/>
                  </a:lnTo>
                  <a:lnTo>
                    <a:pt x="2162" y="6466"/>
                  </a:lnTo>
                  <a:lnTo>
                    <a:pt x="2145" y="6549"/>
                  </a:lnTo>
                  <a:lnTo>
                    <a:pt x="2162" y="6583"/>
                  </a:lnTo>
                  <a:lnTo>
                    <a:pt x="2195" y="6599"/>
                  </a:lnTo>
                  <a:lnTo>
                    <a:pt x="2228" y="6616"/>
                  </a:lnTo>
                  <a:lnTo>
                    <a:pt x="2328" y="6616"/>
                  </a:lnTo>
                  <a:lnTo>
                    <a:pt x="2361" y="6583"/>
                  </a:lnTo>
                  <a:lnTo>
                    <a:pt x="2394" y="6533"/>
                  </a:lnTo>
                  <a:lnTo>
                    <a:pt x="2411" y="6483"/>
                  </a:lnTo>
                  <a:lnTo>
                    <a:pt x="2394" y="6433"/>
                  </a:lnTo>
                  <a:lnTo>
                    <a:pt x="2361" y="6383"/>
                  </a:lnTo>
                  <a:lnTo>
                    <a:pt x="2328" y="6350"/>
                  </a:lnTo>
                  <a:close/>
                  <a:moveTo>
                    <a:pt x="4406" y="6350"/>
                  </a:moveTo>
                  <a:lnTo>
                    <a:pt x="4356" y="6366"/>
                  </a:lnTo>
                  <a:lnTo>
                    <a:pt x="4306" y="6383"/>
                  </a:lnTo>
                  <a:lnTo>
                    <a:pt x="4273" y="6433"/>
                  </a:lnTo>
                  <a:lnTo>
                    <a:pt x="4273" y="6483"/>
                  </a:lnTo>
                  <a:lnTo>
                    <a:pt x="4273" y="6533"/>
                  </a:lnTo>
                  <a:lnTo>
                    <a:pt x="4306" y="6583"/>
                  </a:lnTo>
                  <a:lnTo>
                    <a:pt x="4356" y="6616"/>
                  </a:lnTo>
                  <a:lnTo>
                    <a:pt x="4455" y="6616"/>
                  </a:lnTo>
                  <a:lnTo>
                    <a:pt x="4505" y="6583"/>
                  </a:lnTo>
                  <a:lnTo>
                    <a:pt x="4522" y="6533"/>
                  </a:lnTo>
                  <a:lnTo>
                    <a:pt x="4538" y="6483"/>
                  </a:lnTo>
                  <a:lnTo>
                    <a:pt x="4522" y="6433"/>
                  </a:lnTo>
                  <a:lnTo>
                    <a:pt x="4505" y="6383"/>
                  </a:lnTo>
                  <a:lnTo>
                    <a:pt x="4455" y="6366"/>
                  </a:lnTo>
                  <a:lnTo>
                    <a:pt x="4406" y="6350"/>
                  </a:lnTo>
                  <a:close/>
                  <a:moveTo>
                    <a:pt x="6533" y="6350"/>
                  </a:moveTo>
                  <a:lnTo>
                    <a:pt x="6483" y="6366"/>
                  </a:lnTo>
                  <a:lnTo>
                    <a:pt x="6433" y="6383"/>
                  </a:lnTo>
                  <a:lnTo>
                    <a:pt x="6400" y="6433"/>
                  </a:lnTo>
                  <a:lnTo>
                    <a:pt x="6400" y="6483"/>
                  </a:lnTo>
                  <a:lnTo>
                    <a:pt x="6400" y="6533"/>
                  </a:lnTo>
                  <a:lnTo>
                    <a:pt x="6433" y="6583"/>
                  </a:lnTo>
                  <a:lnTo>
                    <a:pt x="6483" y="6616"/>
                  </a:lnTo>
                  <a:lnTo>
                    <a:pt x="6583" y="6616"/>
                  </a:lnTo>
                  <a:lnTo>
                    <a:pt x="6633" y="6583"/>
                  </a:lnTo>
                  <a:lnTo>
                    <a:pt x="6666" y="6533"/>
                  </a:lnTo>
                  <a:lnTo>
                    <a:pt x="6666" y="6483"/>
                  </a:lnTo>
                  <a:lnTo>
                    <a:pt x="6666" y="6433"/>
                  </a:lnTo>
                  <a:lnTo>
                    <a:pt x="6633" y="6383"/>
                  </a:lnTo>
                  <a:lnTo>
                    <a:pt x="6583" y="6366"/>
                  </a:lnTo>
                  <a:lnTo>
                    <a:pt x="6533" y="6350"/>
                  </a:lnTo>
                  <a:close/>
                  <a:moveTo>
                    <a:pt x="8661" y="6350"/>
                  </a:moveTo>
                  <a:lnTo>
                    <a:pt x="8611" y="6366"/>
                  </a:lnTo>
                  <a:lnTo>
                    <a:pt x="8561" y="6383"/>
                  </a:lnTo>
                  <a:lnTo>
                    <a:pt x="8544" y="6433"/>
                  </a:lnTo>
                  <a:lnTo>
                    <a:pt x="8528" y="6483"/>
                  </a:lnTo>
                  <a:lnTo>
                    <a:pt x="8544" y="6533"/>
                  </a:lnTo>
                  <a:lnTo>
                    <a:pt x="8561" y="6583"/>
                  </a:lnTo>
                  <a:lnTo>
                    <a:pt x="8611" y="6616"/>
                  </a:lnTo>
                  <a:lnTo>
                    <a:pt x="8710" y="6616"/>
                  </a:lnTo>
                  <a:lnTo>
                    <a:pt x="8760" y="6583"/>
                  </a:lnTo>
                  <a:lnTo>
                    <a:pt x="8793" y="6533"/>
                  </a:lnTo>
                  <a:lnTo>
                    <a:pt x="8793" y="6483"/>
                  </a:lnTo>
                  <a:lnTo>
                    <a:pt x="8793" y="6433"/>
                  </a:lnTo>
                  <a:lnTo>
                    <a:pt x="8760" y="6383"/>
                  </a:lnTo>
                  <a:lnTo>
                    <a:pt x="8710" y="6366"/>
                  </a:lnTo>
                  <a:lnTo>
                    <a:pt x="8661" y="6350"/>
                  </a:lnTo>
                  <a:close/>
                  <a:moveTo>
                    <a:pt x="10788" y="6350"/>
                  </a:moveTo>
                  <a:lnTo>
                    <a:pt x="10738" y="6366"/>
                  </a:lnTo>
                  <a:lnTo>
                    <a:pt x="10705" y="6383"/>
                  </a:lnTo>
                  <a:lnTo>
                    <a:pt x="10672" y="6433"/>
                  </a:lnTo>
                  <a:lnTo>
                    <a:pt x="10655" y="6483"/>
                  </a:lnTo>
                  <a:lnTo>
                    <a:pt x="10672" y="6533"/>
                  </a:lnTo>
                  <a:lnTo>
                    <a:pt x="10705" y="6583"/>
                  </a:lnTo>
                  <a:lnTo>
                    <a:pt x="10738" y="6616"/>
                  </a:lnTo>
                  <a:lnTo>
                    <a:pt x="10855" y="6616"/>
                  </a:lnTo>
                  <a:lnTo>
                    <a:pt x="10888" y="6583"/>
                  </a:lnTo>
                  <a:lnTo>
                    <a:pt x="10921" y="6533"/>
                  </a:lnTo>
                  <a:lnTo>
                    <a:pt x="10938" y="6483"/>
                  </a:lnTo>
                  <a:lnTo>
                    <a:pt x="10921" y="6433"/>
                  </a:lnTo>
                  <a:lnTo>
                    <a:pt x="10888" y="6383"/>
                  </a:lnTo>
                  <a:lnTo>
                    <a:pt x="10855" y="6366"/>
                  </a:lnTo>
                  <a:lnTo>
                    <a:pt x="10788" y="6350"/>
                  </a:lnTo>
                  <a:close/>
                  <a:moveTo>
                    <a:pt x="12932" y="6350"/>
                  </a:moveTo>
                  <a:lnTo>
                    <a:pt x="12866" y="6366"/>
                  </a:lnTo>
                  <a:lnTo>
                    <a:pt x="12832" y="6383"/>
                  </a:lnTo>
                  <a:lnTo>
                    <a:pt x="12799" y="6433"/>
                  </a:lnTo>
                  <a:lnTo>
                    <a:pt x="12799" y="6483"/>
                  </a:lnTo>
                  <a:lnTo>
                    <a:pt x="12799" y="6533"/>
                  </a:lnTo>
                  <a:lnTo>
                    <a:pt x="12832" y="6583"/>
                  </a:lnTo>
                  <a:lnTo>
                    <a:pt x="12882" y="6616"/>
                  </a:lnTo>
                  <a:lnTo>
                    <a:pt x="12982" y="6616"/>
                  </a:lnTo>
                  <a:lnTo>
                    <a:pt x="13032" y="6583"/>
                  </a:lnTo>
                  <a:lnTo>
                    <a:pt x="13048" y="6533"/>
                  </a:lnTo>
                  <a:lnTo>
                    <a:pt x="13065" y="6483"/>
                  </a:lnTo>
                  <a:lnTo>
                    <a:pt x="13048" y="6433"/>
                  </a:lnTo>
                  <a:lnTo>
                    <a:pt x="13032" y="6383"/>
                  </a:lnTo>
                  <a:lnTo>
                    <a:pt x="12982" y="6366"/>
                  </a:lnTo>
                  <a:lnTo>
                    <a:pt x="12932" y="6350"/>
                  </a:lnTo>
                  <a:close/>
                  <a:moveTo>
                    <a:pt x="3342" y="7929"/>
                  </a:moveTo>
                  <a:lnTo>
                    <a:pt x="3292" y="7945"/>
                  </a:lnTo>
                  <a:lnTo>
                    <a:pt x="3242" y="7979"/>
                  </a:lnTo>
                  <a:lnTo>
                    <a:pt x="3209" y="8012"/>
                  </a:lnTo>
                  <a:lnTo>
                    <a:pt x="3209" y="8062"/>
                  </a:lnTo>
                  <a:lnTo>
                    <a:pt x="3209" y="8128"/>
                  </a:lnTo>
                  <a:lnTo>
                    <a:pt x="3242" y="8162"/>
                  </a:lnTo>
                  <a:lnTo>
                    <a:pt x="3292" y="8195"/>
                  </a:lnTo>
                  <a:lnTo>
                    <a:pt x="3342" y="8211"/>
                  </a:lnTo>
                  <a:lnTo>
                    <a:pt x="3392" y="8195"/>
                  </a:lnTo>
                  <a:lnTo>
                    <a:pt x="3425" y="8162"/>
                  </a:lnTo>
                  <a:lnTo>
                    <a:pt x="3458" y="8128"/>
                  </a:lnTo>
                  <a:lnTo>
                    <a:pt x="3475" y="8062"/>
                  </a:lnTo>
                  <a:lnTo>
                    <a:pt x="3458" y="8012"/>
                  </a:lnTo>
                  <a:lnTo>
                    <a:pt x="3425" y="7979"/>
                  </a:lnTo>
                  <a:lnTo>
                    <a:pt x="3392" y="7945"/>
                  </a:lnTo>
                  <a:lnTo>
                    <a:pt x="3342" y="7929"/>
                  </a:lnTo>
                  <a:close/>
                  <a:moveTo>
                    <a:pt x="5469" y="7929"/>
                  </a:moveTo>
                  <a:lnTo>
                    <a:pt x="5419" y="7945"/>
                  </a:lnTo>
                  <a:lnTo>
                    <a:pt x="5370" y="7979"/>
                  </a:lnTo>
                  <a:lnTo>
                    <a:pt x="5336" y="8012"/>
                  </a:lnTo>
                  <a:lnTo>
                    <a:pt x="5336" y="8078"/>
                  </a:lnTo>
                  <a:lnTo>
                    <a:pt x="5336" y="8128"/>
                  </a:lnTo>
                  <a:lnTo>
                    <a:pt x="5370" y="8162"/>
                  </a:lnTo>
                  <a:lnTo>
                    <a:pt x="5419" y="8195"/>
                  </a:lnTo>
                  <a:lnTo>
                    <a:pt x="5469" y="8211"/>
                  </a:lnTo>
                  <a:lnTo>
                    <a:pt x="5519" y="8195"/>
                  </a:lnTo>
                  <a:lnTo>
                    <a:pt x="5569" y="8162"/>
                  </a:lnTo>
                  <a:lnTo>
                    <a:pt x="5586" y="8128"/>
                  </a:lnTo>
                  <a:lnTo>
                    <a:pt x="5602" y="8078"/>
                  </a:lnTo>
                  <a:lnTo>
                    <a:pt x="5586" y="8012"/>
                  </a:lnTo>
                  <a:lnTo>
                    <a:pt x="5569" y="7979"/>
                  </a:lnTo>
                  <a:lnTo>
                    <a:pt x="5519" y="7945"/>
                  </a:lnTo>
                  <a:lnTo>
                    <a:pt x="5469" y="7929"/>
                  </a:lnTo>
                  <a:close/>
                  <a:moveTo>
                    <a:pt x="7597" y="7929"/>
                  </a:moveTo>
                  <a:lnTo>
                    <a:pt x="7547" y="7945"/>
                  </a:lnTo>
                  <a:lnTo>
                    <a:pt x="7497" y="7979"/>
                  </a:lnTo>
                  <a:lnTo>
                    <a:pt x="7480" y="8012"/>
                  </a:lnTo>
                  <a:lnTo>
                    <a:pt x="7464" y="8078"/>
                  </a:lnTo>
                  <a:lnTo>
                    <a:pt x="7480" y="8128"/>
                  </a:lnTo>
                  <a:lnTo>
                    <a:pt x="7497" y="8162"/>
                  </a:lnTo>
                  <a:lnTo>
                    <a:pt x="7547" y="8195"/>
                  </a:lnTo>
                  <a:lnTo>
                    <a:pt x="7597" y="8211"/>
                  </a:lnTo>
                  <a:lnTo>
                    <a:pt x="7647" y="8195"/>
                  </a:lnTo>
                  <a:lnTo>
                    <a:pt x="7696" y="8162"/>
                  </a:lnTo>
                  <a:lnTo>
                    <a:pt x="7730" y="8128"/>
                  </a:lnTo>
                  <a:lnTo>
                    <a:pt x="7730" y="8078"/>
                  </a:lnTo>
                  <a:lnTo>
                    <a:pt x="7730" y="8012"/>
                  </a:lnTo>
                  <a:lnTo>
                    <a:pt x="7696" y="7979"/>
                  </a:lnTo>
                  <a:lnTo>
                    <a:pt x="7647" y="7945"/>
                  </a:lnTo>
                  <a:lnTo>
                    <a:pt x="7597" y="7929"/>
                  </a:lnTo>
                  <a:close/>
                  <a:moveTo>
                    <a:pt x="9724" y="7929"/>
                  </a:moveTo>
                  <a:lnTo>
                    <a:pt x="9674" y="7945"/>
                  </a:lnTo>
                  <a:lnTo>
                    <a:pt x="9641" y="7979"/>
                  </a:lnTo>
                  <a:lnTo>
                    <a:pt x="9608" y="8012"/>
                  </a:lnTo>
                  <a:lnTo>
                    <a:pt x="9591" y="8078"/>
                  </a:lnTo>
                  <a:lnTo>
                    <a:pt x="9608" y="8128"/>
                  </a:lnTo>
                  <a:lnTo>
                    <a:pt x="9641" y="8162"/>
                  </a:lnTo>
                  <a:lnTo>
                    <a:pt x="9674" y="8195"/>
                  </a:lnTo>
                  <a:lnTo>
                    <a:pt x="9724" y="8211"/>
                  </a:lnTo>
                  <a:lnTo>
                    <a:pt x="9791" y="8195"/>
                  </a:lnTo>
                  <a:lnTo>
                    <a:pt x="9824" y="8162"/>
                  </a:lnTo>
                  <a:lnTo>
                    <a:pt x="9857" y="8128"/>
                  </a:lnTo>
                  <a:lnTo>
                    <a:pt x="9874" y="8078"/>
                  </a:lnTo>
                  <a:lnTo>
                    <a:pt x="9857" y="8012"/>
                  </a:lnTo>
                  <a:lnTo>
                    <a:pt x="9824" y="7979"/>
                  </a:lnTo>
                  <a:lnTo>
                    <a:pt x="9791" y="7945"/>
                  </a:lnTo>
                  <a:lnTo>
                    <a:pt x="9724" y="7929"/>
                  </a:lnTo>
                  <a:close/>
                  <a:moveTo>
                    <a:pt x="11868" y="7929"/>
                  </a:moveTo>
                  <a:lnTo>
                    <a:pt x="11802" y="7945"/>
                  </a:lnTo>
                  <a:lnTo>
                    <a:pt x="11769" y="7979"/>
                  </a:lnTo>
                  <a:lnTo>
                    <a:pt x="11735" y="8012"/>
                  </a:lnTo>
                  <a:lnTo>
                    <a:pt x="11719" y="8078"/>
                  </a:lnTo>
                  <a:lnTo>
                    <a:pt x="11735" y="8128"/>
                  </a:lnTo>
                  <a:lnTo>
                    <a:pt x="11769" y="8162"/>
                  </a:lnTo>
                  <a:lnTo>
                    <a:pt x="11802" y="8195"/>
                  </a:lnTo>
                  <a:lnTo>
                    <a:pt x="11868" y="8211"/>
                  </a:lnTo>
                  <a:lnTo>
                    <a:pt x="11918" y="8195"/>
                  </a:lnTo>
                  <a:lnTo>
                    <a:pt x="11951" y="8162"/>
                  </a:lnTo>
                  <a:lnTo>
                    <a:pt x="11985" y="8128"/>
                  </a:lnTo>
                  <a:lnTo>
                    <a:pt x="12001" y="8078"/>
                  </a:lnTo>
                  <a:lnTo>
                    <a:pt x="11985" y="8012"/>
                  </a:lnTo>
                  <a:lnTo>
                    <a:pt x="11951" y="7979"/>
                  </a:lnTo>
                  <a:lnTo>
                    <a:pt x="11918" y="7945"/>
                  </a:lnTo>
                  <a:lnTo>
                    <a:pt x="11868" y="7929"/>
                  </a:lnTo>
                  <a:close/>
                  <a:moveTo>
                    <a:pt x="13996" y="7929"/>
                  </a:moveTo>
                  <a:lnTo>
                    <a:pt x="13946" y="7945"/>
                  </a:lnTo>
                  <a:lnTo>
                    <a:pt x="13896" y="7979"/>
                  </a:lnTo>
                  <a:lnTo>
                    <a:pt x="13863" y="8012"/>
                  </a:lnTo>
                  <a:lnTo>
                    <a:pt x="13863" y="8078"/>
                  </a:lnTo>
                  <a:lnTo>
                    <a:pt x="13863" y="8128"/>
                  </a:lnTo>
                  <a:lnTo>
                    <a:pt x="13896" y="8162"/>
                  </a:lnTo>
                  <a:lnTo>
                    <a:pt x="13946" y="8195"/>
                  </a:lnTo>
                  <a:lnTo>
                    <a:pt x="13996" y="8211"/>
                  </a:lnTo>
                  <a:lnTo>
                    <a:pt x="14046" y="8195"/>
                  </a:lnTo>
                  <a:lnTo>
                    <a:pt x="14096" y="8162"/>
                  </a:lnTo>
                  <a:lnTo>
                    <a:pt x="14112" y="8128"/>
                  </a:lnTo>
                  <a:lnTo>
                    <a:pt x="14129" y="8078"/>
                  </a:lnTo>
                  <a:lnTo>
                    <a:pt x="14112" y="8012"/>
                  </a:lnTo>
                  <a:lnTo>
                    <a:pt x="14096" y="7979"/>
                  </a:lnTo>
                  <a:lnTo>
                    <a:pt x="14046" y="7945"/>
                  </a:lnTo>
                  <a:lnTo>
                    <a:pt x="13996" y="7929"/>
                  </a:lnTo>
                  <a:close/>
                  <a:moveTo>
                    <a:pt x="14943" y="9591"/>
                  </a:moveTo>
                  <a:lnTo>
                    <a:pt x="14927" y="9624"/>
                  </a:lnTo>
                  <a:lnTo>
                    <a:pt x="14927" y="9657"/>
                  </a:lnTo>
                  <a:lnTo>
                    <a:pt x="14943" y="9707"/>
                  </a:lnTo>
                  <a:lnTo>
                    <a:pt x="14977" y="9757"/>
                  </a:lnTo>
                  <a:lnTo>
                    <a:pt x="14943" y="9591"/>
                  </a:lnTo>
                  <a:close/>
                  <a:moveTo>
                    <a:pt x="2212" y="9524"/>
                  </a:moveTo>
                  <a:lnTo>
                    <a:pt x="2178" y="9558"/>
                  </a:lnTo>
                  <a:lnTo>
                    <a:pt x="2145" y="9608"/>
                  </a:lnTo>
                  <a:lnTo>
                    <a:pt x="2128" y="9657"/>
                  </a:lnTo>
                  <a:lnTo>
                    <a:pt x="2145" y="9707"/>
                  </a:lnTo>
                  <a:lnTo>
                    <a:pt x="2178" y="9757"/>
                  </a:lnTo>
                  <a:lnTo>
                    <a:pt x="2212" y="9774"/>
                  </a:lnTo>
                  <a:lnTo>
                    <a:pt x="2261" y="9790"/>
                  </a:lnTo>
                  <a:lnTo>
                    <a:pt x="2328" y="9774"/>
                  </a:lnTo>
                  <a:lnTo>
                    <a:pt x="2361" y="9757"/>
                  </a:lnTo>
                  <a:lnTo>
                    <a:pt x="2394" y="9707"/>
                  </a:lnTo>
                  <a:lnTo>
                    <a:pt x="2411" y="9657"/>
                  </a:lnTo>
                  <a:lnTo>
                    <a:pt x="2394" y="9608"/>
                  </a:lnTo>
                  <a:lnTo>
                    <a:pt x="2361" y="9558"/>
                  </a:lnTo>
                  <a:lnTo>
                    <a:pt x="2328" y="9524"/>
                  </a:lnTo>
                  <a:close/>
                  <a:moveTo>
                    <a:pt x="4356" y="9524"/>
                  </a:moveTo>
                  <a:lnTo>
                    <a:pt x="4306" y="9558"/>
                  </a:lnTo>
                  <a:lnTo>
                    <a:pt x="4273" y="9608"/>
                  </a:lnTo>
                  <a:lnTo>
                    <a:pt x="4273" y="9657"/>
                  </a:lnTo>
                  <a:lnTo>
                    <a:pt x="4273" y="9707"/>
                  </a:lnTo>
                  <a:lnTo>
                    <a:pt x="4306" y="9757"/>
                  </a:lnTo>
                  <a:lnTo>
                    <a:pt x="4356" y="9774"/>
                  </a:lnTo>
                  <a:lnTo>
                    <a:pt x="4406" y="9790"/>
                  </a:lnTo>
                  <a:lnTo>
                    <a:pt x="4455" y="9774"/>
                  </a:lnTo>
                  <a:lnTo>
                    <a:pt x="4505" y="9757"/>
                  </a:lnTo>
                  <a:lnTo>
                    <a:pt x="4522" y="9707"/>
                  </a:lnTo>
                  <a:lnTo>
                    <a:pt x="4538" y="9657"/>
                  </a:lnTo>
                  <a:lnTo>
                    <a:pt x="4522" y="9608"/>
                  </a:lnTo>
                  <a:lnTo>
                    <a:pt x="4505" y="9558"/>
                  </a:lnTo>
                  <a:lnTo>
                    <a:pt x="4455" y="9524"/>
                  </a:lnTo>
                  <a:close/>
                  <a:moveTo>
                    <a:pt x="6483" y="9524"/>
                  </a:moveTo>
                  <a:lnTo>
                    <a:pt x="6433" y="9558"/>
                  </a:lnTo>
                  <a:lnTo>
                    <a:pt x="6400" y="9608"/>
                  </a:lnTo>
                  <a:lnTo>
                    <a:pt x="6400" y="9657"/>
                  </a:lnTo>
                  <a:lnTo>
                    <a:pt x="6400" y="9707"/>
                  </a:lnTo>
                  <a:lnTo>
                    <a:pt x="6433" y="9757"/>
                  </a:lnTo>
                  <a:lnTo>
                    <a:pt x="6483" y="9790"/>
                  </a:lnTo>
                  <a:lnTo>
                    <a:pt x="6583" y="9790"/>
                  </a:lnTo>
                  <a:lnTo>
                    <a:pt x="6633" y="9757"/>
                  </a:lnTo>
                  <a:lnTo>
                    <a:pt x="6666" y="9707"/>
                  </a:lnTo>
                  <a:lnTo>
                    <a:pt x="6666" y="9657"/>
                  </a:lnTo>
                  <a:lnTo>
                    <a:pt x="6666" y="9608"/>
                  </a:lnTo>
                  <a:lnTo>
                    <a:pt x="6633" y="9558"/>
                  </a:lnTo>
                  <a:lnTo>
                    <a:pt x="6583" y="9524"/>
                  </a:lnTo>
                  <a:close/>
                  <a:moveTo>
                    <a:pt x="8611" y="9524"/>
                  </a:moveTo>
                  <a:lnTo>
                    <a:pt x="8561" y="9558"/>
                  </a:lnTo>
                  <a:lnTo>
                    <a:pt x="8544" y="9608"/>
                  </a:lnTo>
                  <a:lnTo>
                    <a:pt x="8528" y="9657"/>
                  </a:lnTo>
                  <a:lnTo>
                    <a:pt x="8544" y="9707"/>
                  </a:lnTo>
                  <a:lnTo>
                    <a:pt x="8561" y="9757"/>
                  </a:lnTo>
                  <a:lnTo>
                    <a:pt x="8611" y="9790"/>
                  </a:lnTo>
                  <a:lnTo>
                    <a:pt x="8710" y="9790"/>
                  </a:lnTo>
                  <a:lnTo>
                    <a:pt x="8760" y="9757"/>
                  </a:lnTo>
                  <a:lnTo>
                    <a:pt x="8793" y="9707"/>
                  </a:lnTo>
                  <a:lnTo>
                    <a:pt x="8793" y="9657"/>
                  </a:lnTo>
                  <a:lnTo>
                    <a:pt x="8810" y="9657"/>
                  </a:lnTo>
                  <a:lnTo>
                    <a:pt x="8793" y="9591"/>
                  </a:lnTo>
                  <a:lnTo>
                    <a:pt x="8760" y="9558"/>
                  </a:lnTo>
                  <a:lnTo>
                    <a:pt x="8710" y="9524"/>
                  </a:lnTo>
                  <a:close/>
                  <a:moveTo>
                    <a:pt x="10738" y="9524"/>
                  </a:moveTo>
                  <a:lnTo>
                    <a:pt x="10705" y="9558"/>
                  </a:lnTo>
                  <a:lnTo>
                    <a:pt x="10672" y="9608"/>
                  </a:lnTo>
                  <a:lnTo>
                    <a:pt x="10655" y="9657"/>
                  </a:lnTo>
                  <a:lnTo>
                    <a:pt x="10672" y="9707"/>
                  </a:lnTo>
                  <a:lnTo>
                    <a:pt x="10705" y="9757"/>
                  </a:lnTo>
                  <a:lnTo>
                    <a:pt x="10738" y="9790"/>
                  </a:lnTo>
                  <a:lnTo>
                    <a:pt x="10855" y="9790"/>
                  </a:lnTo>
                  <a:lnTo>
                    <a:pt x="10888" y="9757"/>
                  </a:lnTo>
                  <a:lnTo>
                    <a:pt x="10921" y="9707"/>
                  </a:lnTo>
                  <a:lnTo>
                    <a:pt x="10938" y="9657"/>
                  </a:lnTo>
                  <a:lnTo>
                    <a:pt x="10921" y="9608"/>
                  </a:lnTo>
                  <a:lnTo>
                    <a:pt x="10888" y="9558"/>
                  </a:lnTo>
                  <a:lnTo>
                    <a:pt x="10855" y="9524"/>
                  </a:lnTo>
                  <a:close/>
                  <a:moveTo>
                    <a:pt x="12882" y="9524"/>
                  </a:moveTo>
                  <a:lnTo>
                    <a:pt x="12832" y="9558"/>
                  </a:lnTo>
                  <a:lnTo>
                    <a:pt x="12799" y="9608"/>
                  </a:lnTo>
                  <a:lnTo>
                    <a:pt x="12799" y="9657"/>
                  </a:lnTo>
                  <a:lnTo>
                    <a:pt x="12799" y="9707"/>
                  </a:lnTo>
                  <a:lnTo>
                    <a:pt x="12832" y="9757"/>
                  </a:lnTo>
                  <a:lnTo>
                    <a:pt x="12882" y="9790"/>
                  </a:lnTo>
                  <a:lnTo>
                    <a:pt x="12982" y="9790"/>
                  </a:lnTo>
                  <a:lnTo>
                    <a:pt x="13032" y="9757"/>
                  </a:lnTo>
                  <a:lnTo>
                    <a:pt x="13048" y="9707"/>
                  </a:lnTo>
                  <a:lnTo>
                    <a:pt x="13065" y="9657"/>
                  </a:lnTo>
                  <a:lnTo>
                    <a:pt x="13048" y="9608"/>
                  </a:lnTo>
                  <a:lnTo>
                    <a:pt x="13032" y="9558"/>
                  </a:lnTo>
                  <a:lnTo>
                    <a:pt x="12982" y="9524"/>
                  </a:lnTo>
                  <a:close/>
                  <a:moveTo>
                    <a:pt x="3342" y="11103"/>
                  </a:moveTo>
                  <a:lnTo>
                    <a:pt x="3292" y="11120"/>
                  </a:lnTo>
                  <a:lnTo>
                    <a:pt x="3242" y="11153"/>
                  </a:lnTo>
                  <a:lnTo>
                    <a:pt x="3209" y="11187"/>
                  </a:lnTo>
                  <a:lnTo>
                    <a:pt x="3209" y="11236"/>
                  </a:lnTo>
                  <a:lnTo>
                    <a:pt x="3209" y="11303"/>
                  </a:lnTo>
                  <a:lnTo>
                    <a:pt x="3242" y="11336"/>
                  </a:lnTo>
                  <a:lnTo>
                    <a:pt x="3292" y="11369"/>
                  </a:lnTo>
                  <a:lnTo>
                    <a:pt x="3342" y="11386"/>
                  </a:lnTo>
                  <a:lnTo>
                    <a:pt x="3392" y="11369"/>
                  </a:lnTo>
                  <a:lnTo>
                    <a:pt x="3425" y="11336"/>
                  </a:lnTo>
                  <a:lnTo>
                    <a:pt x="3458" y="11303"/>
                  </a:lnTo>
                  <a:lnTo>
                    <a:pt x="3475" y="11236"/>
                  </a:lnTo>
                  <a:lnTo>
                    <a:pt x="3458" y="11187"/>
                  </a:lnTo>
                  <a:lnTo>
                    <a:pt x="3425" y="11153"/>
                  </a:lnTo>
                  <a:lnTo>
                    <a:pt x="3392" y="11120"/>
                  </a:lnTo>
                  <a:lnTo>
                    <a:pt x="3342" y="11103"/>
                  </a:lnTo>
                  <a:close/>
                  <a:moveTo>
                    <a:pt x="5469" y="11103"/>
                  </a:moveTo>
                  <a:lnTo>
                    <a:pt x="5419" y="11120"/>
                  </a:lnTo>
                  <a:lnTo>
                    <a:pt x="5370" y="11153"/>
                  </a:lnTo>
                  <a:lnTo>
                    <a:pt x="5336" y="11187"/>
                  </a:lnTo>
                  <a:lnTo>
                    <a:pt x="5336" y="11236"/>
                  </a:lnTo>
                  <a:lnTo>
                    <a:pt x="5336" y="11303"/>
                  </a:lnTo>
                  <a:lnTo>
                    <a:pt x="5370" y="11336"/>
                  </a:lnTo>
                  <a:lnTo>
                    <a:pt x="5419" y="11369"/>
                  </a:lnTo>
                  <a:lnTo>
                    <a:pt x="5469" y="11386"/>
                  </a:lnTo>
                  <a:lnTo>
                    <a:pt x="5519" y="11369"/>
                  </a:lnTo>
                  <a:lnTo>
                    <a:pt x="5569" y="11336"/>
                  </a:lnTo>
                  <a:lnTo>
                    <a:pt x="5586" y="11303"/>
                  </a:lnTo>
                  <a:lnTo>
                    <a:pt x="5602" y="11236"/>
                  </a:lnTo>
                  <a:lnTo>
                    <a:pt x="5586" y="11187"/>
                  </a:lnTo>
                  <a:lnTo>
                    <a:pt x="5569" y="11153"/>
                  </a:lnTo>
                  <a:lnTo>
                    <a:pt x="5519" y="11120"/>
                  </a:lnTo>
                  <a:lnTo>
                    <a:pt x="5469" y="11103"/>
                  </a:lnTo>
                  <a:close/>
                  <a:moveTo>
                    <a:pt x="7597" y="11103"/>
                  </a:moveTo>
                  <a:lnTo>
                    <a:pt x="7547" y="11120"/>
                  </a:lnTo>
                  <a:lnTo>
                    <a:pt x="7497" y="11153"/>
                  </a:lnTo>
                  <a:lnTo>
                    <a:pt x="7480" y="11187"/>
                  </a:lnTo>
                  <a:lnTo>
                    <a:pt x="7464" y="11236"/>
                  </a:lnTo>
                  <a:lnTo>
                    <a:pt x="7480" y="11303"/>
                  </a:lnTo>
                  <a:lnTo>
                    <a:pt x="7497" y="11336"/>
                  </a:lnTo>
                  <a:lnTo>
                    <a:pt x="7547" y="11369"/>
                  </a:lnTo>
                  <a:lnTo>
                    <a:pt x="7597" y="11386"/>
                  </a:lnTo>
                  <a:lnTo>
                    <a:pt x="7647" y="11369"/>
                  </a:lnTo>
                  <a:lnTo>
                    <a:pt x="7696" y="11336"/>
                  </a:lnTo>
                  <a:lnTo>
                    <a:pt x="7730" y="11303"/>
                  </a:lnTo>
                  <a:lnTo>
                    <a:pt x="7730" y="11236"/>
                  </a:lnTo>
                  <a:lnTo>
                    <a:pt x="7730" y="11187"/>
                  </a:lnTo>
                  <a:lnTo>
                    <a:pt x="7696" y="11153"/>
                  </a:lnTo>
                  <a:lnTo>
                    <a:pt x="7647" y="11120"/>
                  </a:lnTo>
                  <a:lnTo>
                    <a:pt x="7597" y="11103"/>
                  </a:lnTo>
                  <a:close/>
                  <a:moveTo>
                    <a:pt x="9724" y="11103"/>
                  </a:moveTo>
                  <a:lnTo>
                    <a:pt x="9674" y="11120"/>
                  </a:lnTo>
                  <a:lnTo>
                    <a:pt x="9641" y="11153"/>
                  </a:lnTo>
                  <a:lnTo>
                    <a:pt x="9608" y="11187"/>
                  </a:lnTo>
                  <a:lnTo>
                    <a:pt x="9591" y="11236"/>
                  </a:lnTo>
                  <a:lnTo>
                    <a:pt x="9608" y="11303"/>
                  </a:lnTo>
                  <a:lnTo>
                    <a:pt x="9641" y="11336"/>
                  </a:lnTo>
                  <a:lnTo>
                    <a:pt x="9674" y="11369"/>
                  </a:lnTo>
                  <a:lnTo>
                    <a:pt x="9724" y="11386"/>
                  </a:lnTo>
                  <a:lnTo>
                    <a:pt x="9791" y="11369"/>
                  </a:lnTo>
                  <a:lnTo>
                    <a:pt x="9824" y="11336"/>
                  </a:lnTo>
                  <a:lnTo>
                    <a:pt x="9857" y="11303"/>
                  </a:lnTo>
                  <a:lnTo>
                    <a:pt x="9874" y="11236"/>
                  </a:lnTo>
                  <a:lnTo>
                    <a:pt x="9857" y="11187"/>
                  </a:lnTo>
                  <a:lnTo>
                    <a:pt x="9824" y="11153"/>
                  </a:lnTo>
                  <a:lnTo>
                    <a:pt x="9791" y="11120"/>
                  </a:lnTo>
                  <a:lnTo>
                    <a:pt x="9724" y="11103"/>
                  </a:lnTo>
                  <a:close/>
                  <a:moveTo>
                    <a:pt x="11868" y="11103"/>
                  </a:moveTo>
                  <a:lnTo>
                    <a:pt x="11802" y="11120"/>
                  </a:lnTo>
                  <a:lnTo>
                    <a:pt x="11769" y="11153"/>
                  </a:lnTo>
                  <a:lnTo>
                    <a:pt x="11735" y="11187"/>
                  </a:lnTo>
                  <a:lnTo>
                    <a:pt x="11719" y="11236"/>
                  </a:lnTo>
                  <a:lnTo>
                    <a:pt x="11735" y="11303"/>
                  </a:lnTo>
                  <a:lnTo>
                    <a:pt x="11769" y="11336"/>
                  </a:lnTo>
                  <a:lnTo>
                    <a:pt x="11802" y="11369"/>
                  </a:lnTo>
                  <a:lnTo>
                    <a:pt x="11868" y="11386"/>
                  </a:lnTo>
                  <a:lnTo>
                    <a:pt x="11918" y="11369"/>
                  </a:lnTo>
                  <a:lnTo>
                    <a:pt x="11951" y="11336"/>
                  </a:lnTo>
                  <a:lnTo>
                    <a:pt x="11985" y="11303"/>
                  </a:lnTo>
                  <a:lnTo>
                    <a:pt x="12001" y="11236"/>
                  </a:lnTo>
                  <a:lnTo>
                    <a:pt x="11985" y="11187"/>
                  </a:lnTo>
                  <a:lnTo>
                    <a:pt x="11951" y="11153"/>
                  </a:lnTo>
                  <a:lnTo>
                    <a:pt x="11918" y="11120"/>
                  </a:lnTo>
                  <a:lnTo>
                    <a:pt x="11868" y="11103"/>
                  </a:lnTo>
                  <a:close/>
                  <a:moveTo>
                    <a:pt x="13996" y="11103"/>
                  </a:moveTo>
                  <a:lnTo>
                    <a:pt x="13946" y="11120"/>
                  </a:lnTo>
                  <a:lnTo>
                    <a:pt x="13896" y="11153"/>
                  </a:lnTo>
                  <a:lnTo>
                    <a:pt x="13863" y="11187"/>
                  </a:lnTo>
                  <a:lnTo>
                    <a:pt x="13863" y="11253"/>
                  </a:lnTo>
                  <a:lnTo>
                    <a:pt x="13863" y="11303"/>
                  </a:lnTo>
                  <a:lnTo>
                    <a:pt x="13896" y="11336"/>
                  </a:lnTo>
                  <a:lnTo>
                    <a:pt x="13946" y="11369"/>
                  </a:lnTo>
                  <a:lnTo>
                    <a:pt x="13996" y="11386"/>
                  </a:lnTo>
                  <a:lnTo>
                    <a:pt x="14046" y="11369"/>
                  </a:lnTo>
                  <a:lnTo>
                    <a:pt x="14096" y="11336"/>
                  </a:lnTo>
                  <a:lnTo>
                    <a:pt x="14112" y="11303"/>
                  </a:lnTo>
                  <a:lnTo>
                    <a:pt x="14129" y="11253"/>
                  </a:lnTo>
                  <a:lnTo>
                    <a:pt x="14129" y="11236"/>
                  </a:lnTo>
                  <a:lnTo>
                    <a:pt x="14112" y="11187"/>
                  </a:lnTo>
                  <a:lnTo>
                    <a:pt x="14096" y="11153"/>
                  </a:lnTo>
                  <a:lnTo>
                    <a:pt x="14046" y="11120"/>
                  </a:lnTo>
                  <a:lnTo>
                    <a:pt x="13996" y="11103"/>
                  </a:lnTo>
                  <a:close/>
                  <a:moveTo>
                    <a:pt x="2212" y="12699"/>
                  </a:moveTo>
                  <a:lnTo>
                    <a:pt x="2178" y="12732"/>
                  </a:lnTo>
                  <a:lnTo>
                    <a:pt x="2145" y="12782"/>
                  </a:lnTo>
                  <a:lnTo>
                    <a:pt x="2128" y="12832"/>
                  </a:lnTo>
                  <a:lnTo>
                    <a:pt x="2145" y="12882"/>
                  </a:lnTo>
                  <a:lnTo>
                    <a:pt x="2178" y="12932"/>
                  </a:lnTo>
                  <a:lnTo>
                    <a:pt x="2212" y="12965"/>
                  </a:lnTo>
                  <a:lnTo>
                    <a:pt x="2328" y="12965"/>
                  </a:lnTo>
                  <a:lnTo>
                    <a:pt x="2361" y="12932"/>
                  </a:lnTo>
                  <a:lnTo>
                    <a:pt x="2394" y="12882"/>
                  </a:lnTo>
                  <a:lnTo>
                    <a:pt x="2411" y="12832"/>
                  </a:lnTo>
                  <a:lnTo>
                    <a:pt x="2394" y="12782"/>
                  </a:lnTo>
                  <a:lnTo>
                    <a:pt x="2361" y="12732"/>
                  </a:lnTo>
                  <a:lnTo>
                    <a:pt x="2328" y="12699"/>
                  </a:lnTo>
                  <a:close/>
                  <a:moveTo>
                    <a:pt x="4356" y="12699"/>
                  </a:moveTo>
                  <a:lnTo>
                    <a:pt x="4306" y="12732"/>
                  </a:lnTo>
                  <a:lnTo>
                    <a:pt x="4273" y="12782"/>
                  </a:lnTo>
                  <a:lnTo>
                    <a:pt x="4273" y="12832"/>
                  </a:lnTo>
                  <a:lnTo>
                    <a:pt x="4273" y="12882"/>
                  </a:lnTo>
                  <a:lnTo>
                    <a:pt x="4306" y="12932"/>
                  </a:lnTo>
                  <a:lnTo>
                    <a:pt x="4356" y="12948"/>
                  </a:lnTo>
                  <a:lnTo>
                    <a:pt x="4406" y="12965"/>
                  </a:lnTo>
                  <a:lnTo>
                    <a:pt x="4455" y="12948"/>
                  </a:lnTo>
                  <a:lnTo>
                    <a:pt x="4505" y="12932"/>
                  </a:lnTo>
                  <a:lnTo>
                    <a:pt x="4522" y="12882"/>
                  </a:lnTo>
                  <a:lnTo>
                    <a:pt x="4538" y="12832"/>
                  </a:lnTo>
                  <a:lnTo>
                    <a:pt x="4522" y="12782"/>
                  </a:lnTo>
                  <a:lnTo>
                    <a:pt x="4505" y="12732"/>
                  </a:lnTo>
                  <a:lnTo>
                    <a:pt x="4455" y="12699"/>
                  </a:lnTo>
                  <a:close/>
                  <a:moveTo>
                    <a:pt x="6483" y="12699"/>
                  </a:moveTo>
                  <a:lnTo>
                    <a:pt x="6433" y="12732"/>
                  </a:lnTo>
                  <a:lnTo>
                    <a:pt x="6400" y="12782"/>
                  </a:lnTo>
                  <a:lnTo>
                    <a:pt x="6400" y="12832"/>
                  </a:lnTo>
                  <a:lnTo>
                    <a:pt x="6400" y="12882"/>
                  </a:lnTo>
                  <a:lnTo>
                    <a:pt x="6433" y="12932"/>
                  </a:lnTo>
                  <a:lnTo>
                    <a:pt x="6483" y="12965"/>
                  </a:lnTo>
                  <a:lnTo>
                    <a:pt x="6583" y="12965"/>
                  </a:lnTo>
                  <a:lnTo>
                    <a:pt x="6633" y="12932"/>
                  </a:lnTo>
                  <a:lnTo>
                    <a:pt x="6666" y="12882"/>
                  </a:lnTo>
                  <a:lnTo>
                    <a:pt x="6666" y="12832"/>
                  </a:lnTo>
                  <a:lnTo>
                    <a:pt x="6666" y="12782"/>
                  </a:lnTo>
                  <a:lnTo>
                    <a:pt x="6633" y="12732"/>
                  </a:lnTo>
                  <a:lnTo>
                    <a:pt x="6583" y="12699"/>
                  </a:lnTo>
                  <a:close/>
                  <a:moveTo>
                    <a:pt x="8611" y="12699"/>
                  </a:moveTo>
                  <a:lnTo>
                    <a:pt x="8561" y="12732"/>
                  </a:lnTo>
                  <a:lnTo>
                    <a:pt x="8544" y="12782"/>
                  </a:lnTo>
                  <a:lnTo>
                    <a:pt x="8528" y="12832"/>
                  </a:lnTo>
                  <a:lnTo>
                    <a:pt x="8544" y="12882"/>
                  </a:lnTo>
                  <a:lnTo>
                    <a:pt x="8561" y="12932"/>
                  </a:lnTo>
                  <a:lnTo>
                    <a:pt x="8611" y="12965"/>
                  </a:lnTo>
                  <a:lnTo>
                    <a:pt x="8710" y="12965"/>
                  </a:lnTo>
                  <a:lnTo>
                    <a:pt x="8760" y="12932"/>
                  </a:lnTo>
                  <a:lnTo>
                    <a:pt x="8793" y="12882"/>
                  </a:lnTo>
                  <a:lnTo>
                    <a:pt x="8793" y="12832"/>
                  </a:lnTo>
                  <a:lnTo>
                    <a:pt x="8810" y="12832"/>
                  </a:lnTo>
                  <a:lnTo>
                    <a:pt x="8793" y="12766"/>
                  </a:lnTo>
                  <a:lnTo>
                    <a:pt x="8760" y="12732"/>
                  </a:lnTo>
                  <a:lnTo>
                    <a:pt x="8710" y="12699"/>
                  </a:lnTo>
                  <a:close/>
                  <a:moveTo>
                    <a:pt x="10738" y="12699"/>
                  </a:moveTo>
                  <a:lnTo>
                    <a:pt x="10705" y="12732"/>
                  </a:lnTo>
                  <a:lnTo>
                    <a:pt x="10672" y="12782"/>
                  </a:lnTo>
                  <a:lnTo>
                    <a:pt x="10655" y="12832"/>
                  </a:lnTo>
                  <a:lnTo>
                    <a:pt x="10672" y="12882"/>
                  </a:lnTo>
                  <a:lnTo>
                    <a:pt x="10705" y="12932"/>
                  </a:lnTo>
                  <a:lnTo>
                    <a:pt x="10738" y="12965"/>
                  </a:lnTo>
                  <a:lnTo>
                    <a:pt x="10855" y="12965"/>
                  </a:lnTo>
                  <a:lnTo>
                    <a:pt x="10888" y="12932"/>
                  </a:lnTo>
                  <a:lnTo>
                    <a:pt x="10921" y="12882"/>
                  </a:lnTo>
                  <a:lnTo>
                    <a:pt x="10938" y="12832"/>
                  </a:lnTo>
                  <a:lnTo>
                    <a:pt x="10921" y="12782"/>
                  </a:lnTo>
                  <a:lnTo>
                    <a:pt x="10888" y="12732"/>
                  </a:lnTo>
                  <a:lnTo>
                    <a:pt x="10855" y="12699"/>
                  </a:lnTo>
                  <a:close/>
                  <a:moveTo>
                    <a:pt x="12882" y="12699"/>
                  </a:moveTo>
                  <a:lnTo>
                    <a:pt x="12832" y="12732"/>
                  </a:lnTo>
                  <a:lnTo>
                    <a:pt x="12799" y="12782"/>
                  </a:lnTo>
                  <a:lnTo>
                    <a:pt x="12799" y="12832"/>
                  </a:lnTo>
                  <a:lnTo>
                    <a:pt x="12799" y="12882"/>
                  </a:lnTo>
                  <a:lnTo>
                    <a:pt x="12832" y="12932"/>
                  </a:lnTo>
                  <a:lnTo>
                    <a:pt x="12882" y="12965"/>
                  </a:lnTo>
                  <a:lnTo>
                    <a:pt x="12982" y="12965"/>
                  </a:lnTo>
                  <a:lnTo>
                    <a:pt x="13032" y="12932"/>
                  </a:lnTo>
                  <a:lnTo>
                    <a:pt x="13048" y="12882"/>
                  </a:lnTo>
                  <a:lnTo>
                    <a:pt x="13065" y="12832"/>
                  </a:lnTo>
                  <a:lnTo>
                    <a:pt x="13048" y="12782"/>
                  </a:lnTo>
                  <a:lnTo>
                    <a:pt x="13032" y="12732"/>
                  </a:lnTo>
                  <a:lnTo>
                    <a:pt x="12982" y="12699"/>
                  </a:lnTo>
                  <a:close/>
                  <a:moveTo>
                    <a:pt x="15060" y="12699"/>
                  </a:moveTo>
                  <a:lnTo>
                    <a:pt x="15010" y="12716"/>
                  </a:lnTo>
                  <a:lnTo>
                    <a:pt x="14960" y="12732"/>
                  </a:lnTo>
                  <a:lnTo>
                    <a:pt x="14927" y="12782"/>
                  </a:lnTo>
                  <a:lnTo>
                    <a:pt x="14927" y="12832"/>
                  </a:lnTo>
                  <a:lnTo>
                    <a:pt x="14927" y="12882"/>
                  </a:lnTo>
                  <a:lnTo>
                    <a:pt x="14960" y="12932"/>
                  </a:lnTo>
                  <a:lnTo>
                    <a:pt x="15010" y="12965"/>
                  </a:lnTo>
                  <a:lnTo>
                    <a:pt x="15110" y="12965"/>
                  </a:lnTo>
                  <a:lnTo>
                    <a:pt x="15159" y="12932"/>
                  </a:lnTo>
                  <a:lnTo>
                    <a:pt x="15193" y="12882"/>
                  </a:lnTo>
                  <a:lnTo>
                    <a:pt x="15193" y="12832"/>
                  </a:lnTo>
                  <a:lnTo>
                    <a:pt x="15176" y="12782"/>
                  </a:lnTo>
                  <a:lnTo>
                    <a:pt x="15159" y="12732"/>
                  </a:lnTo>
                  <a:lnTo>
                    <a:pt x="15110" y="12716"/>
                  </a:lnTo>
                  <a:lnTo>
                    <a:pt x="15060" y="12699"/>
                  </a:lnTo>
                  <a:close/>
                  <a:moveTo>
                    <a:pt x="3342" y="14278"/>
                  </a:moveTo>
                  <a:lnTo>
                    <a:pt x="3292" y="14295"/>
                  </a:lnTo>
                  <a:lnTo>
                    <a:pt x="3242" y="14328"/>
                  </a:lnTo>
                  <a:lnTo>
                    <a:pt x="3209" y="14361"/>
                  </a:lnTo>
                  <a:lnTo>
                    <a:pt x="3209" y="14411"/>
                  </a:lnTo>
                  <a:lnTo>
                    <a:pt x="3209" y="14461"/>
                  </a:lnTo>
                  <a:lnTo>
                    <a:pt x="3242" y="14511"/>
                  </a:lnTo>
                  <a:lnTo>
                    <a:pt x="3292" y="14544"/>
                  </a:lnTo>
                  <a:lnTo>
                    <a:pt x="3392" y="14544"/>
                  </a:lnTo>
                  <a:lnTo>
                    <a:pt x="3425" y="14511"/>
                  </a:lnTo>
                  <a:lnTo>
                    <a:pt x="3458" y="14461"/>
                  </a:lnTo>
                  <a:lnTo>
                    <a:pt x="3475" y="14411"/>
                  </a:lnTo>
                  <a:lnTo>
                    <a:pt x="3458" y="14361"/>
                  </a:lnTo>
                  <a:lnTo>
                    <a:pt x="3425" y="14328"/>
                  </a:lnTo>
                  <a:lnTo>
                    <a:pt x="3392" y="14295"/>
                  </a:lnTo>
                  <a:lnTo>
                    <a:pt x="3342" y="14278"/>
                  </a:lnTo>
                  <a:close/>
                  <a:moveTo>
                    <a:pt x="1198" y="14278"/>
                  </a:moveTo>
                  <a:lnTo>
                    <a:pt x="1148" y="14295"/>
                  </a:lnTo>
                  <a:lnTo>
                    <a:pt x="1115" y="14328"/>
                  </a:lnTo>
                  <a:lnTo>
                    <a:pt x="1081" y="14361"/>
                  </a:lnTo>
                  <a:lnTo>
                    <a:pt x="1065" y="14411"/>
                  </a:lnTo>
                  <a:lnTo>
                    <a:pt x="1081" y="14478"/>
                  </a:lnTo>
                  <a:lnTo>
                    <a:pt x="1115" y="14511"/>
                  </a:lnTo>
                  <a:lnTo>
                    <a:pt x="1148" y="14544"/>
                  </a:lnTo>
                  <a:lnTo>
                    <a:pt x="1198" y="14561"/>
                  </a:lnTo>
                  <a:lnTo>
                    <a:pt x="1264" y="14544"/>
                  </a:lnTo>
                  <a:lnTo>
                    <a:pt x="1297" y="14511"/>
                  </a:lnTo>
                  <a:lnTo>
                    <a:pt x="1331" y="14478"/>
                  </a:lnTo>
                  <a:lnTo>
                    <a:pt x="1347" y="14411"/>
                  </a:lnTo>
                  <a:lnTo>
                    <a:pt x="1331" y="14361"/>
                  </a:lnTo>
                  <a:lnTo>
                    <a:pt x="1297" y="14328"/>
                  </a:lnTo>
                  <a:lnTo>
                    <a:pt x="1264" y="14295"/>
                  </a:lnTo>
                  <a:lnTo>
                    <a:pt x="1198" y="14278"/>
                  </a:lnTo>
                  <a:close/>
                  <a:moveTo>
                    <a:pt x="5469" y="14278"/>
                  </a:moveTo>
                  <a:lnTo>
                    <a:pt x="5419" y="14295"/>
                  </a:lnTo>
                  <a:lnTo>
                    <a:pt x="5370" y="14328"/>
                  </a:lnTo>
                  <a:lnTo>
                    <a:pt x="5336" y="14361"/>
                  </a:lnTo>
                  <a:lnTo>
                    <a:pt x="5336" y="14411"/>
                  </a:lnTo>
                  <a:lnTo>
                    <a:pt x="5336" y="14478"/>
                  </a:lnTo>
                  <a:lnTo>
                    <a:pt x="5370" y="14511"/>
                  </a:lnTo>
                  <a:lnTo>
                    <a:pt x="5419" y="14544"/>
                  </a:lnTo>
                  <a:lnTo>
                    <a:pt x="5469" y="14561"/>
                  </a:lnTo>
                  <a:lnTo>
                    <a:pt x="5519" y="14544"/>
                  </a:lnTo>
                  <a:lnTo>
                    <a:pt x="5569" y="14511"/>
                  </a:lnTo>
                  <a:lnTo>
                    <a:pt x="5586" y="14478"/>
                  </a:lnTo>
                  <a:lnTo>
                    <a:pt x="5602" y="14411"/>
                  </a:lnTo>
                  <a:lnTo>
                    <a:pt x="5586" y="14361"/>
                  </a:lnTo>
                  <a:lnTo>
                    <a:pt x="5569" y="14328"/>
                  </a:lnTo>
                  <a:lnTo>
                    <a:pt x="5519" y="14295"/>
                  </a:lnTo>
                  <a:lnTo>
                    <a:pt x="5469" y="14278"/>
                  </a:lnTo>
                  <a:close/>
                  <a:moveTo>
                    <a:pt x="7597" y="14278"/>
                  </a:moveTo>
                  <a:lnTo>
                    <a:pt x="7547" y="14295"/>
                  </a:lnTo>
                  <a:lnTo>
                    <a:pt x="7497" y="14328"/>
                  </a:lnTo>
                  <a:lnTo>
                    <a:pt x="7480" y="14361"/>
                  </a:lnTo>
                  <a:lnTo>
                    <a:pt x="7464" y="14411"/>
                  </a:lnTo>
                  <a:lnTo>
                    <a:pt x="7480" y="14478"/>
                  </a:lnTo>
                  <a:lnTo>
                    <a:pt x="7497" y="14511"/>
                  </a:lnTo>
                  <a:lnTo>
                    <a:pt x="7547" y="14544"/>
                  </a:lnTo>
                  <a:lnTo>
                    <a:pt x="7597" y="14561"/>
                  </a:lnTo>
                  <a:lnTo>
                    <a:pt x="7647" y="14544"/>
                  </a:lnTo>
                  <a:lnTo>
                    <a:pt x="7696" y="14511"/>
                  </a:lnTo>
                  <a:lnTo>
                    <a:pt x="7730" y="14478"/>
                  </a:lnTo>
                  <a:lnTo>
                    <a:pt x="7730" y="14411"/>
                  </a:lnTo>
                  <a:lnTo>
                    <a:pt x="7730" y="14361"/>
                  </a:lnTo>
                  <a:lnTo>
                    <a:pt x="7696" y="14328"/>
                  </a:lnTo>
                  <a:lnTo>
                    <a:pt x="7647" y="14295"/>
                  </a:lnTo>
                  <a:lnTo>
                    <a:pt x="7597" y="14278"/>
                  </a:lnTo>
                  <a:close/>
                  <a:moveTo>
                    <a:pt x="9724" y="14278"/>
                  </a:moveTo>
                  <a:lnTo>
                    <a:pt x="9674" y="14295"/>
                  </a:lnTo>
                  <a:lnTo>
                    <a:pt x="9641" y="14328"/>
                  </a:lnTo>
                  <a:lnTo>
                    <a:pt x="9608" y="14361"/>
                  </a:lnTo>
                  <a:lnTo>
                    <a:pt x="9591" y="14411"/>
                  </a:lnTo>
                  <a:lnTo>
                    <a:pt x="9608" y="14478"/>
                  </a:lnTo>
                  <a:lnTo>
                    <a:pt x="9641" y="14511"/>
                  </a:lnTo>
                  <a:lnTo>
                    <a:pt x="9674" y="14544"/>
                  </a:lnTo>
                  <a:lnTo>
                    <a:pt x="9724" y="14561"/>
                  </a:lnTo>
                  <a:lnTo>
                    <a:pt x="9791" y="14544"/>
                  </a:lnTo>
                  <a:lnTo>
                    <a:pt x="9824" y="14511"/>
                  </a:lnTo>
                  <a:lnTo>
                    <a:pt x="9857" y="14478"/>
                  </a:lnTo>
                  <a:lnTo>
                    <a:pt x="9874" y="14411"/>
                  </a:lnTo>
                  <a:lnTo>
                    <a:pt x="9857" y="14361"/>
                  </a:lnTo>
                  <a:lnTo>
                    <a:pt x="9824" y="14328"/>
                  </a:lnTo>
                  <a:lnTo>
                    <a:pt x="9791" y="14295"/>
                  </a:lnTo>
                  <a:lnTo>
                    <a:pt x="9724" y="14278"/>
                  </a:lnTo>
                  <a:close/>
                  <a:moveTo>
                    <a:pt x="11868" y="14278"/>
                  </a:moveTo>
                  <a:lnTo>
                    <a:pt x="11802" y="14295"/>
                  </a:lnTo>
                  <a:lnTo>
                    <a:pt x="11769" y="14328"/>
                  </a:lnTo>
                  <a:lnTo>
                    <a:pt x="11735" y="14361"/>
                  </a:lnTo>
                  <a:lnTo>
                    <a:pt x="11719" y="14411"/>
                  </a:lnTo>
                  <a:lnTo>
                    <a:pt x="11735" y="14478"/>
                  </a:lnTo>
                  <a:lnTo>
                    <a:pt x="11769" y="14511"/>
                  </a:lnTo>
                  <a:lnTo>
                    <a:pt x="11802" y="14544"/>
                  </a:lnTo>
                  <a:lnTo>
                    <a:pt x="11868" y="14561"/>
                  </a:lnTo>
                  <a:lnTo>
                    <a:pt x="11918" y="14544"/>
                  </a:lnTo>
                  <a:lnTo>
                    <a:pt x="11951" y="14511"/>
                  </a:lnTo>
                  <a:lnTo>
                    <a:pt x="11985" y="14478"/>
                  </a:lnTo>
                  <a:lnTo>
                    <a:pt x="12001" y="14411"/>
                  </a:lnTo>
                  <a:lnTo>
                    <a:pt x="11985" y="14361"/>
                  </a:lnTo>
                  <a:lnTo>
                    <a:pt x="11951" y="14328"/>
                  </a:lnTo>
                  <a:lnTo>
                    <a:pt x="11918" y="14295"/>
                  </a:lnTo>
                  <a:lnTo>
                    <a:pt x="11868" y="14278"/>
                  </a:lnTo>
                  <a:close/>
                  <a:moveTo>
                    <a:pt x="13996" y="14278"/>
                  </a:moveTo>
                  <a:lnTo>
                    <a:pt x="13946" y="14295"/>
                  </a:lnTo>
                  <a:lnTo>
                    <a:pt x="13896" y="14328"/>
                  </a:lnTo>
                  <a:lnTo>
                    <a:pt x="13863" y="14361"/>
                  </a:lnTo>
                  <a:lnTo>
                    <a:pt x="13863" y="14428"/>
                  </a:lnTo>
                  <a:lnTo>
                    <a:pt x="13863" y="14478"/>
                  </a:lnTo>
                  <a:lnTo>
                    <a:pt x="13896" y="14511"/>
                  </a:lnTo>
                  <a:lnTo>
                    <a:pt x="13946" y="14544"/>
                  </a:lnTo>
                  <a:lnTo>
                    <a:pt x="13996" y="14561"/>
                  </a:lnTo>
                  <a:lnTo>
                    <a:pt x="14046" y="14544"/>
                  </a:lnTo>
                  <a:lnTo>
                    <a:pt x="14096" y="14511"/>
                  </a:lnTo>
                  <a:lnTo>
                    <a:pt x="14112" y="14478"/>
                  </a:lnTo>
                  <a:lnTo>
                    <a:pt x="14129" y="14428"/>
                  </a:lnTo>
                  <a:lnTo>
                    <a:pt x="14129" y="14411"/>
                  </a:lnTo>
                  <a:lnTo>
                    <a:pt x="14112" y="14361"/>
                  </a:lnTo>
                  <a:lnTo>
                    <a:pt x="14096" y="14328"/>
                  </a:lnTo>
                  <a:lnTo>
                    <a:pt x="14046" y="14295"/>
                  </a:lnTo>
                  <a:lnTo>
                    <a:pt x="13996" y="14278"/>
                  </a:lnTo>
                  <a:close/>
                  <a:moveTo>
                    <a:pt x="2212" y="15874"/>
                  </a:moveTo>
                  <a:lnTo>
                    <a:pt x="2178" y="15907"/>
                  </a:lnTo>
                  <a:lnTo>
                    <a:pt x="2145" y="15957"/>
                  </a:lnTo>
                  <a:lnTo>
                    <a:pt x="2128" y="16007"/>
                  </a:lnTo>
                  <a:lnTo>
                    <a:pt x="2145" y="16057"/>
                  </a:lnTo>
                  <a:lnTo>
                    <a:pt x="2178" y="16106"/>
                  </a:lnTo>
                  <a:lnTo>
                    <a:pt x="2212" y="16123"/>
                  </a:lnTo>
                  <a:lnTo>
                    <a:pt x="2261" y="16140"/>
                  </a:lnTo>
                  <a:lnTo>
                    <a:pt x="2328" y="16123"/>
                  </a:lnTo>
                  <a:lnTo>
                    <a:pt x="2361" y="16106"/>
                  </a:lnTo>
                  <a:lnTo>
                    <a:pt x="2394" y="16057"/>
                  </a:lnTo>
                  <a:lnTo>
                    <a:pt x="2411" y="16007"/>
                  </a:lnTo>
                  <a:lnTo>
                    <a:pt x="2394" y="15957"/>
                  </a:lnTo>
                  <a:lnTo>
                    <a:pt x="2361" y="15907"/>
                  </a:lnTo>
                  <a:lnTo>
                    <a:pt x="2328" y="15874"/>
                  </a:lnTo>
                  <a:close/>
                  <a:moveTo>
                    <a:pt x="4356" y="15874"/>
                  </a:moveTo>
                  <a:lnTo>
                    <a:pt x="4306" y="15907"/>
                  </a:lnTo>
                  <a:lnTo>
                    <a:pt x="4273" y="15957"/>
                  </a:lnTo>
                  <a:lnTo>
                    <a:pt x="4273" y="16007"/>
                  </a:lnTo>
                  <a:lnTo>
                    <a:pt x="4273" y="16057"/>
                  </a:lnTo>
                  <a:lnTo>
                    <a:pt x="4306" y="16106"/>
                  </a:lnTo>
                  <a:lnTo>
                    <a:pt x="4356" y="16123"/>
                  </a:lnTo>
                  <a:lnTo>
                    <a:pt x="4406" y="16140"/>
                  </a:lnTo>
                  <a:lnTo>
                    <a:pt x="4455" y="16123"/>
                  </a:lnTo>
                  <a:lnTo>
                    <a:pt x="4505" y="16106"/>
                  </a:lnTo>
                  <a:lnTo>
                    <a:pt x="4522" y="16057"/>
                  </a:lnTo>
                  <a:lnTo>
                    <a:pt x="4538" y="16007"/>
                  </a:lnTo>
                  <a:lnTo>
                    <a:pt x="4522" y="15957"/>
                  </a:lnTo>
                  <a:lnTo>
                    <a:pt x="4505" y="15907"/>
                  </a:lnTo>
                  <a:lnTo>
                    <a:pt x="4455" y="15874"/>
                  </a:lnTo>
                  <a:close/>
                  <a:moveTo>
                    <a:pt x="6483" y="15874"/>
                  </a:moveTo>
                  <a:lnTo>
                    <a:pt x="6433" y="15907"/>
                  </a:lnTo>
                  <a:lnTo>
                    <a:pt x="6400" y="15957"/>
                  </a:lnTo>
                  <a:lnTo>
                    <a:pt x="6400" y="16007"/>
                  </a:lnTo>
                  <a:lnTo>
                    <a:pt x="6400" y="16057"/>
                  </a:lnTo>
                  <a:lnTo>
                    <a:pt x="6433" y="16106"/>
                  </a:lnTo>
                  <a:lnTo>
                    <a:pt x="6483" y="16123"/>
                  </a:lnTo>
                  <a:lnTo>
                    <a:pt x="6533" y="16140"/>
                  </a:lnTo>
                  <a:lnTo>
                    <a:pt x="6583" y="16123"/>
                  </a:lnTo>
                  <a:lnTo>
                    <a:pt x="6633" y="16106"/>
                  </a:lnTo>
                  <a:lnTo>
                    <a:pt x="6666" y="16057"/>
                  </a:lnTo>
                  <a:lnTo>
                    <a:pt x="6666" y="16007"/>
                  </a:lnTo>
                  <a:lnTo>
                    <a:pt x="6666" y="15957"/>
                  </a:lnTo>
                  <a:lnTo>
                    <a:pt x="6633" y="15907"/>
                  </a:lnTo>
                  <a:lnTo>
                    <a:pt x="6583" y="15874"/>
                  </a:lnTo>
                  <a:close/>
                  <a:moveTo>
                    <a:pt x="8611" y="15874"/>
                  </a:moveTo>
                  <a:lnTo>
                    <a:pt x="8561" y="15907"/>
                  </a:lnTo>
                  <a:lnTo>
                    <a:pt x="8544" y="15957"/>
                  </a:lnTo>
                  <a:lnTo>
                    <a:pt x="8528" y="16007"/>
                  </a:lnTo>
                  <a:lnTo>
                    <a:pt x="8544" y="16057"/>
                  </a:lnTo>
                  <a:lnTo>
                    <a:pt x="8561" y="16106"/>
                  </a:lnTo>
                  <a:lnTo>
                    <a:pt x="8611" y="16123"/>
                  </a:lnTo>
                  <a:lnTo>
                    <a:pt x="8661" y="16140"/>
                  </a:lnTo>
                  <a:lnTo>
                    <a:pt x="8710" y="16123"/>
                  </a:lnTo>
                  <a:lnTo>
                    <a:pt x="8760" y="16106"/>
                  </a:lnTo>
                  <a:lnTo>
                    <a:pt x="8793" y="16057"/>
                  </a:lnTo>
                  <a:lnTo>
                    <a:pt x="8793" y="16007"/>
                  </a:lnTo>
                  <a:lnTo>
                    <a:pt x="8810" y="16007"/>
                  </a:lnTo>
                  <a:lnTo>
                    <a:pt x="8793" y="15940"/>
                  </a:lnTo>
                  <a:lnTo>
                    <a:pt x="8760" y="15907"/>
                  </a:lnTo>
                  <a:lnTo>
                    <a:pt x="8710" y="15874"/>
                  </a:lnTo>
                  <a:close/>
                  <a:moveTo>
                    <a:pt x="10738" y="15874"/>
                  </a:moveTo>
                  <a:lnTo>
                    <a:pt x="10705" y="15907"/>
                  </a:lnTo>
                  <a:lnTo>
                    <a:pt x="10672" y="15957"/>
                  </a:lnTo>
                  <a:lnTo>
                    <a:pt x="10655" y="16007"/>
                  </a:lnTo>
                  <a:lnTo>
                    <a:pt x="10672" y="16057"/>
                  </a:lnTo>
                  <a:lnTo>
                    <a:pt x="10705" y="16106"/>
                  </a:lnTo>
                  <a:lnTo>
                    <a:pt x="10738" y="16123"/>
                  </a:lnTo>
                  <a:lnTo>
                    <a:pt x="10788" y="16140"/>
                  </a:lnTo>
                  <a:lnTo>
                    <a:pt x="10855" y="16123"/>
                  </a:lnTo>
                  <a:lnTo>
                    <a:pt x="10888" y="16106"/>
                  </a:lnTo>
                  <a:lnTo>
                    <a:pt x="10921" y="16057"/>
                  </a:lnTo>
                  <a:lnTo>
                    <a:pt x="10938" y="16007"/>
                  </a:lnTo>
                  <a:lnTo>
                    <a:pt x="10921" y="15957"/>
                  </a:lnTo>
                  <a:lnTo>
                    <a:pt x="10888" y="15907"/>
                  </a:lnTo>
                  <a:lnTo>
                    <a:pt x="10855" y="15874"/>
                  </a:lnTo>
                  <a:close/>
                  <a:moveTo>
                    <a:pt x="12882" y="15874"/>
                  </a:moveTo>
                  <a:lnTo>
                    <a:pt x="12832" y="15907"/>
                  </a:lnTo>
                  <a:lnTo>
                    <a:pt x="12799" y="15957"/>
                  </a:lnTo>
                  <a:lnTo>
                    <a:pt x="12799" y="16007"/>
                  </a:lnTo>
                  <a:lnTo>
                    <a:pt x="12799" y="16057"/>
                  </a:lnTo>
                  <a:lnTo>
                    <a:pt x="12832" y="16106"/>
                  </a:lnTo>
                  <a:lnTo>
                    <a:pt x="12882" y="16123"/>
                  </a:lnTo>
                  <a:lnTo>
                    <a:pt x="12932" y="16140"/>
                  </a:lnTo>
                  <a:lnTo>
                    <a:pt x="12982" y="16123"/>
                  </a:lnTo>
                  <a:lnTo>
                    <a:pt x="13032" y="16106"/>
                  </a:lnTo>
                  <a:lnTo>
                    <a:pt x="13048" y="16057"/>
                  </a:lnTo>
                  <a:lnTo>
                    <a:pt x="13065" y="16007"/>
                  </a:lnTo>
                  <a:lnTo>
                    <a:pt x="13048" y="15957"/>
                  </a:lnTo>
                  <a:lnTo>
                    <a:pt x="13032" y="15907"/>
                  </a:lnTo>
                  <a:lnTo>
                    <a:pt x="12982" y="15874"/>
                  </a:lnTo>
                  <a:close/>
                  <a:moveTo>
                    <a:pt x="15060" y="15874"/>
                  </a:moveTo>
                  <a:lnTo>
                    <a:pt x="15010" y="15890"/>
                  </a:lnTo>
                  <a:lnTo>
                    <a:pt x="14960" y="15907"/>
                  </a:lnTo>
                  <a:lnTo>
                    <a:pt x="14927" y="15957"/>
                  </a:lnTo>
                  <a:lnTo>
                    <a:pt x="14927" y="16007"/>
                  </a:lnTo>
                  <a:lnTo>
                    <a:pt x="14927" y="16057"/>
                  </a:lnTo>
                  <a:lnTo>
                    <a:pt x="14960" y="16106"/>
                  </a:lnTo>
                  <a:lnTo>
                    <a:pt x="15010" y="16140"/>
                  </a:lnTo>
                  <a:lnTo>
                    <a:pt x="15110" y="16140"/>
                  </a:lnTo>
                  <a:lnTo>
                    <a:pt x="15159" y="16106"/>
                  </a:lnTo>
                  <a:lnTo>
                    <a:pt x="15193" y="16057"/>
                  </a:lnTo>
                  <a:lnTo>
                    <a:pt x="15193" y="16007"/>
                  </a:lnTo>
                  <a:lnTo>
                    <a:pt x="15176" y="15957"/>
                  </a:lnTo>
                  <a:lnTo>
                    <a:pt x="15159" y="15907"/>
                  </a:lnTo>
                  <a:lnTo>
                    <a:pt x="15110" y="15890"/>
                  </a:lnTo>
                  <a:lnTo>
                    <a:pt x="15060" y="15874"/>
                  </a:lnTo>
                  <a:close/>
                  <a:moveTo>
                    <a:pt x="1198" y="17453"/>
                  </a:moveTo>
                  <a:lnTo>
                    <a:pt x="1148" y="17469"/>
                  </a:lnTo>
                  <a:lnTo>
                    <a:pt x="1115" y="17486"/>
                  </a:lnTo>
                  <a:lnTo>
                    <a:pt x="1081" y="17536"/>
                  </a:lnTo>
                  <a:lnTo>
                    <a:pt x="1065" y="17586"/>
                  </a:lnTo>
                  <a:lnTo>
                    <a:pt x="1081" y="17636"/>
                  </a:lnTo>
                  <a:lnTo>
                    <a:pt x="1115" y="17685"/>
                  </a:lnTo>
                  <a:lnTo>
                    <a:pt x="1148" y="17719"/>
                  </a:lnTo>
                  <a:lnTo>
                    <a:pt x="1264" y="17719"/>
                  </a:lnTo>
                  <a:lnTo>
                    <a:pt x="1297" y="17685"/>
                  </a:lnTo>
                  <a:lnTo>
                    <a:pt x="1331" y="17636"/>
                  </a:lnTo>
                  <a:lnTo>
                    <a:pt x="1347" y="17586"/>
                  </a:lnTo>
                  <a:lnTo>
                    <a:pt x="1331" y="17536"/>
                  </a:lnTo>
                  <a:lnTo>
                    <a:pt x="1297" y="17486"/>
                  </a:lnTo>
                  <a:lnTo>
                    <a:pt x="1264" y="17469"/>
                  </a:lnTo>
                  <a:lnTo>
                    <a:pt x="1198" y="17453"/>
                  </a:lnTo>
                  <a:close/>
                  <a:moveTo>
                    <a:pt x="3342" y="17453"/>
                  </a:moveTo>
                  <a:lnTo>
                    <a:pt x="3292" y="17469"/>
                  </a:lnTo>
                  <a:lnTo>
                    <a:pt x="3242" y="17486"/>
                  </a:lnTo>
                  <a:lnTo>
                    <a:pt x="3209" y="17536"/>
                  </a:lnTo>
                  <a:lnTo>
                    <a:pt x="3209" y="17586"/>
                  </a:lnTo>
                  <a:lnTo>
                    <a:pt x="3209" y="17602"/>
                  </a:lnTo>
                  <a:lnTo>
                    <a:pt x="3209" y="17652"/>
                  </a:lnTo>
                  <a:lnTo>
                    <a:pt x="3242" y="17685"/>
                  </a:lnTo>
                  <a:lnTo>
                    <a:pt x="3292" y="17719"/>
                  </a:lnTo>
                  <a:lnTo>
                    <a:pt x="3392" y="17719"/>
                  </a:lnTo>
                  <a:lnTo>
                    <a:pt x="3425" y="17685"/>
                  </a:lnTo>
                  <a:lnTo>
                    <a:pt x="3458" y="17636"/>
                  </a:lnTo>
                  <a:lnTo>
                    <a:pt x="3475" y="17586"/>
                  </a:lnTo>
                  <a:lnTo>
                    <a:pt x="3458" y="17536"/>
                  </a:lnTo>
                  <a:lnTo>
                    <a:pt x="3425" y="17486"/>
                  </a:lnTo>
                  <a:lnTo>
                    <a:pt x="3392" y="17469"/>
                  </a:lnTo>
                  <a:lnTo>
                    <a:pt x="3342" y="17453"/>
                  </a:lnTo>
                  <a:close/>
                  <a:moveTo>
                    <a:pt x="5469" y="17453"/>
                  </a:moveTo>
                  <a:lnTo>
                    <a:pt x="5419" y="17469"/>
                  </a:lnTo>
                  <a:lnTo>
                    <a:pt x="5370" y="17503"/>
                  </a:lnTo>
                  <a:lnTo>
                    <a:pt x="5336" y="17536"/>
                  </a:lnTo>
                  <a:lnTo>
                    <a:pt x="5336" y="17586"/>
                  </a:lnTo>
                  <a:lnTo>
                    <a:pt x="5336" y="17652"/>
                  </a:lnTo>
                  <a:lnTo>
                    <a:pt x="5370" y="17685"/>
                  </a:lnTo>
                  <a:lnTo>
                    <a:pt x="5419" y="17719"/>
                  </a:lnTo>
                  <a:lnTo>
                    <a:pt x="5469" y="17735"/>
                  </a:lnTo>
                  <a:lnTo>
                    <a:pt x="5519" y="17719"/>
                  </a:lnTo>
                  <a:lnTo>
                    <a:pt x="5569" y="17685"/>
                  </a:lnTo>
                  <a:lnTo>
                    <a:pt x="5586" y="17652"/>
                  </a:lnTo>
                  <a:lnTo>
                    <a:pt x="5602" y="17586"/>
                  </a:lnTo>
                  <a:lnTo>
                    <a:pt x="5586" y="17536"/>
                  </a:lnTo>
                  <a:lnTo>
                    <a:pt x="5569" y="17503"/>
                  </a:lnTo>
                  <a:lnTo>
                    <a:pt x="5519" y="17469"/>
                  </a:lnTo>
                  <a:lnTo>
                    <a:pt x="5469" y="17453"/>
                  </a:lnTo>
                  <a:close/>
                  <a:moveTo>
                    <a:pt x="7597" y="17453"/>
                  </a:moveTo>
                  <a:lnTo>
                    <a:pt x="7547" y="17469"/>
                  </a:lnTo>
                  <a:lnTo>
                    <a:pt x="7497" y="17503"/>
                  </a:lnTo>
                  <a:lnTo>
                    <a:pt x="7480" y="17536"/>
                  </a:lnTo>
                  <a:lnTo>
                    <a:pt x="7464" y="17586"/>
                  </a:lnTo>
                  <a:lnTo>
                    <a:pt x="7480" y="17652"/>
                  </a:lnTo>
                  <a:lnTo>
                    <a:pt x="7497" y="17685"/>
                  </a:lnTo>
                  <a:lnTo>
                    <a:pt x="7547" y="17719"/>
                  </a:lnTo>
                  <a:lnTo>
                    <a:pt x="7597" y="17735"/>
                  </a:lnTo>
                  <a:lnTo>
                    <a:pt x="7647" y="17719"/>
                  </a:lnTo>
                  <a:lnTo>
                    <a:pt x="7696" y="17685"/>
                  </a:lnTo>
                  <a:lnTo>
                    <a:pt x="7730" y="17652"/>
                  </a:lnTo>
                  <a:lnTo>
                    <a:pt x="7730" y="17586"/>
                  </a:lnTo>
                  <a:lnTo>
                    <a:pt x="7730" y="17536"/>
                  </a:lnTo>
                  <a:lnTo>
                    <a:pt x="7696" y="17503"/>
                  </a:lnTo>
                  <a:lnTo>
                    <a:pt x="7647" y="17469"/>
                  </a:lnTo>
                  <a:lnTo>
                    <a:pt x="7597" y="17453"/>
                  </a:lnTo>
                  <a:close/>
                  <a:moveTo>
                    <a:pt x="9724" y="17453"/>
                  </a:moveTo>
                  <a:lnTo>
                    <a:pt x="9674" y="17469"/>
                  </a:lnTo>
                  <a:lnTo>
                    <a:pt x="9641" y="17503"/>
                  </a:lnTo>
                  <a:lnTo>
                    <a:pt x="9608" y="17536"/>
                  </a:lnTo>
                  <a:lnTo>
                    <a:pt x="9591" y="17586"/>
                  </a:lnTo>
                  <a:lnTo>
                    <a:pt x="9608" y="17652"/>
                  </a:lnTo>
                  <a:lnTo>
                    <a:pt x="9641" y="17685"/>
                  </a:lnTo>
                  <a:lnTo>
                    <a:pt x="9674" y="17719"/>
                  </a:lnTo>
                  <a:lnTo>
                    <a:pt x="9724" y="17735"/>
                  </a:lnTo>
                  <a:lnTo>
                    <a:pt x="9791" y="17719"/>
                  </a:lnTo>
                  <a:lnTo>
                    <a:pt x="9824" y="17685"/>
                  </a:lnTo>
                  <a:lnTo>
                    <a:pt x="9857" y="17652"/>
                  </a:lnTo>
                  <a:lnTo>
                    <a:pt x="9874" y="17586"/>
                  </a:lnTo>
                  <a:lnTo>
                    <a:pt x="9857" y="17536"/>
                  </a:lnTo>
                  <a:lnTo>
                    <a:pt x="9824" y="17503"/>
                  </a:lnTo>
                  <a:lnTo>
                    <a:pt x="9791" y="17469"/>
                  </a:lnTo>
                  <a:lnTo>
                    <a:pt x="9724" y="17453"/>
                  </a:lnTo>
                  <a:close/>
                  <a:moveTo>
                    <a:pt x="11868" y="17453"/>
                  </a:moveTo>
                  <a:lnTo>
                    <a:pt x="11802" y="17469"/>
                  </a:lnTo>
                  <a:lnTo>
                    <a:pt x="11769" y="17503"/>
                  </a:lnTo>
                  <a:lnTo>
                    <a:pt x="11735" y="17536"/>
                  </a:lnTo>
                  <a:lnTo>
                    <a:pt x="11719" y="17586"/>
                  </a:lnTo>
                  <a:lnTo>
                    <a:pt x="11735" y="17652"/>
                  </a:lnTo>
                  <a:lnTo>
                    <a:pt x="11769" y="17685"/>
                  </a:lnTo>
                  <a:lnTo>
                    <a:pt x="11802" y="17719"/>
                  </a:lnTo>
                  <a:lnTo>
                    <a:pt x="11868" y="17735"/>
                  </a:lnTo>
                  <a:lnTo>
                    <a:pt x="11918" y="17719"/>
                  </a:lnTo>
                  <a:lnTo>
                    <a:pt x="11951" y="17685"/>
                  </a:lnTo>
                  <a:lnTo>
                    <a:pt x="11985" y="17652"/>
                  </a:lnTo>
                  <a:lnTo>
                    <a:pt x="12001" y="17586"/>
                  </a:lnTo>
                  <a:lnTo>
                    <a:pt x="11985" y="17536"/>
                  </a:lnTo>
                  <a:lnTo>
                    <a:pt x="11951" y="17503"/>
                  </a:lnTo>
                  <a:lnTo>
                    <a:pt x="11918" y="17469"/>
                  </a:lnTo>
                  <a:lnTo>
                    <a:pt x="11868" y="17453"/>
                  </a:lnTo>
                  <a:close/>
                  <a:moveTo>
                    <a:pt x="13996" y="17453"/>
                  </a:moveTo>
                  <a:lnTo>
                    <a:pt x="13946" y="17469"/>
                  </a:lnTo>
                  <a:lnTo>
                    <a:pt x="13896" y="17503"/>
                  </a:lnTo>
                  <a:lnTo>
                    <a:pt x="13863" y="17536"/>
                  </a:lnTo>
                  <a:lnTo>
                    <a:pt x="13863" y="17602"/>
                  </a:lnTo>
                  <a:lnTo>
                    <a:pt x="13863" y="17652"/>
                  </a:lnTo>
                  <a:lnTo>
                    <a:pt x="13896" y="17685"/>
                  </a:lnTo>
                  <a:lnTo>
                    <a:pt x="13946" y="17719"/>
                  </a:lnTo>
                  <a:lnTo>
                    <a:pt x="13996" y="17735"/>
                  </a:lnTo>
                  <a:lnTo>
                    <a:pt x="14046" y="17719"/>
                  </a:lnTo>
                  <a:lnTo>
                    <a:pt x="14096" y="17685"/>
                  </a:lnTo>
                  <a:lnTo>
                    <a:pt x="14112" y="17652"/>
                  </a:lnTo>
                  <a:lnTo>
                    <a:pt x="14129" y="17602"/>
                  </a:lnTo>
                  <a:lnTo>
                    <a:pt x="14129" y="17586"/>
                  </a:lnTo>
                  <a:lnTo>
                    <a:pt x="14112" y="17536"/>
                  </a:lnTo>
                  <a:lnTo>
                    <a:pt x="14096" y="17503"/>
                  </a:lnTo>
                  <a:lnTo>
                    <a:pt x="14046" y="17469"/>
                  </a:lnTo>
                  <a:lnTo>
                    <a:pt x="13996" y="17453"/>
                  </a:lnTo>
                  <a:close/>
                  <a:moveTo>
                    <a:pt x="267" y="19131"/>
                  </a:moveTo>
                  <a:lnTo>
                    <a:pt x="250" y="19248"/>
                  </a:lnTo>
                  <a:lnTo>
                    <a:pt x="267" y="19215"/>
                  </a:lnTo>
                  <a:lnTo>
                    <a:pt x="267" y="19181"/>
                  </a:lnTo>
                  <a:lnTo>
                    <a:pt x="267" y="19131"/>
                  </a:lnTo>
                  <a:close/>
                  <a:moveTo>
                    <a:pt x="2212" y="19048"/>
                  </a:moveTo>
                  <a:lnTo>
                    <a:pt x="2178" y="19082"/>
                  </a:lnTo>
                  <a:lnTo>
                    <a:pt x="2145" y="19131"/>
                  </a:lnTo>
                  <a:lnTo>
                    <a:pt x="2128" y="19181"/>
                  </a:lnTo>
                  <a:lnTo>
                    <a:pt x="2145" y="19231"/>
                  </a:lnTo>
                  <a:lnTo>
                    <a:pt x="2178" y="19281"/>
                  </a:lnTo>
                  <a:lnTo>
                    <a:pt x="2212" y="19298"/>
                  </a:lnTo>
                  <a:lnTo>
                    <a:pt x="2261" y="19314"/>
                  </a:lnTo>
                  <a:lnTo>
                    <a:pt x="2328" y="19298"/>
                  </a:lnTo>
                  <a:lnTo>
                    <a:pt x="2361" y="19281"/>
                  </a:lnTo>
                  <a:lnTo>
                    <a:pt x="2394" y="19231"/>
                  </a:lnTo>
                  <a:lnTo>
                    <a:pt x="2411" y="19181"/>
                  </a:lnTo>
                  <a:lnTo>
                    <a:pt x="2394" y="19131"/>
                  </a:lnTo>
                  <a:lnTo>
                    <a:pt x="2361" y="19082"/>
                  </a:lnTo>
                  <a:lnTo>
                    <a:pt x="2328" y="19048"/>
                  </a:lnTo>
                  <a:close/>
                  <a:moveTo>
                    <a:pt x="4356" y="19048"/>
                  </a:moveTo>
                  <a:lnTo>
                    <a:pt x="4306" y="19082"/>
                  </a:lnTo>
                  <a:lnTo>
                    <a:pt x="4273" y="19131"/>
                  </a:lnTo>
                  <a:lnTo>
                    <a:pt x="4273" y="19181"/>
                  </a:lnTo>
                  <a:lnTo>
                    <a:pt x="4273" y="19231"/>
                  </a:lnTo>
                  <a:lnTo>
                    <a:pt x="4306" y="19281"/>
                  </a:lnTo>
                  <a:lnTo>
                    <a:pt x="4356" y="19298"/>
                  </a:lnTo>
                  <a:lnTo>
                    <a:pt x="4406" y="19314"/>
                  </a:lnTo>
                  <a:lnTo>
                    <a:pt x="4455" y="19298"/>
                  </a:lnTo>
                  <a:lnTo>
                    <a:pt x="4505" y="19281"/>
                  </a:lnTo>
                  <a:lnTo>
                    <a:pt x="4522" y="19231"/>
                  </a:lnTo>
                  <a:lnTo>
                    <a:pt x="4538" y="19181"/>
                  </a:lnTo>
                  <a:lnTo>
                    <a:pt x="4522" y="19131"/>
                  </a:lnTo>
                  <a:lnTo>
                    <a:pt x="4505" y="19082"/>
                  </a:lnTo>
                  <a:lnTo>
                    <a:pt x="4455" y="19048"/>
                  </a:lnTo>
                  <a:close/>
                  <a:moveTo>
                    <a:pt x="6483" y="19048"/>
                  </a:moveTo>
                  <a:lnTo>
                    <a:pt x="6433" y="19082"/>
                  </a:lnTo>
                  <a:lnTo>
                    <a:pt x="6400" y="19131"/>
                  </a:lnTo>
                  <a:lnTo>
                    <a:pt x="6400" y="19181"/>
                  </a:lnTo>
                  <a:lnTo>
                    <a:pt x="6400" y="19231"/>
                  </a:lnTo>
                  <a:lnTo>
                    <a:pt x="6433" y="19281"/>
                  </a:lnTo>
                  <a:lnTo>
                    <a:pt x="6483" y="19298"/>
                  </a:lnTo>
                  <a:lnTo>
                    <a:pt x="6533" y="19314"/>
                  </a:lnTo>
                  <a:lnTo>
                    <a:pt x="6583" y="19298"/>
                  </a:lnTo>
                  <a:lnTo>
                    <a:pt x="6633" y="19281"/>
                  </a:lnTo>
                  <a:lnTo>
                    <a:pt x="6666" y="19231"/>
                  </a:lnTo>
                  <a:lnTo>
                    <a:pt x="6666" y="19181"/>
                  </a:lnTo>
                  <a:lnTo>
                    <a:pt x="6666" y="19131"/>
                  </a:lnTo>
                  <a:lnTo>
                    <a:pt x="6633" y="19082"/>
                  </a:lnTo>
                  <a:lnTo>
                    <a:pt x="6583" y="19048"/>
                  </a:lnTo>
                  <a:close/>
                  <a:moveTo>
                    <a:pt x="8611" y="19048"/>
                  </a:moveTo>
                  <a:lnTo>
                    <a:pt x="8561" y="19082"/>
                  </a:lnTo>
                  <a:lnTo>
                    <a:pt x="8544" y="19131"/>
                  </a:lnTo>
                  <a:lnTo>
                    <a:pt x="8528" y="19181"/>
                  </a:lnTo>
                  <a:lnTo>
                    <a:pt x="8544" y="19231"/>
                  </a:lnTo>
                  <a:lnTo>
                    <a:pt x="8561" y="19281"/>
                  </a:lnTo>
                  <a:lnTo>
                    <a:pt x="8611" y="19298"/>
                  </a:lnTo>
                  <a:lnTo>
                    <a:pt x="8661" y="19314"/>
                  </a:lnTo>
                  <a:lnTo>
                    <a:pt x="8710" y="19298"/>
                  </a:lnTo>
                  <a:lnTo>
                    <a:pt x="8760" y="19281"/>
                  </a:lnTo>
                  <a:lnTo>
                    <a:pt x="8793" y="19231"/>
                  </a:lnTo>
                  <a:lnTo>
                    <a:pt x="8793" y="19181"/>
                  </a:lnTo>
                  <a:lnTo>
                    <a:pt x="8810" y="19181"/>
                  </a:lnTo>
                  <a:lnTo>
                    <a:pt x="8810" y="19165"/>
                  </a:lnTo>
                  <a:lnTo>
                    <a:pt x="8793" y="19115"/>
                  </a:lnTo>
                  <a:lnTo>
                    <a:pt x="8760" y="19082"/>
                  </a:lnTo>
                  <a:lnTo>
                    <a:pt x="8710" y="19048"/>
                  </a:lnTo>
                  <a:close/>
                  <a:moveTo>
                    <a:pt x="10738" y="19048"/>
                  </a:moveTo>
                  <a:lnTo>
                    <a:pt x="10705" y="19082"/>
                  </a:lnTo>
                  <a:lnTo>
                    <a:pt x="10672" y="19131"/>
                  </a:lnTo>
                  <a:lnTo>
                    <a:pt x="10655" y="19181"/>
                  </a:lnTo>
                  <a:lnTo>
                    <a:pt x="10672" y="19231"/>
                  </a:lnTo>
                  <a:lnTo>
                    <a:pt x="10705" y="19281"/>
                  </a:lnTo>
                  <a:lnTo>
                    <a:pt x="10738" y="19298"/>
                  </a:lnTo>
                  <a:lnTo>
                    <a:pt x="10788" y="19314"/>
                  </a:lnTo>
                  <a:lnTo>
                    <a:pt x="10855" y="19298"/>
                  </a:lnTo>
                  <a:lnTo>
                    <a:pt x="10888" y="19281"/>
                  </a:lnTo>
                  <a:lnTo>
                    <a:pt x="10921" y="19231"/>
                  </a:lnTo>
                  <a:lnTo>
                    <a:pt x="10938" y="19181"/>
                  </a:lnTo>
                  <a:lnTo>
                    <a:pt x="10921" y="19131"/>
                  </a:lnTo>
                  <a:lnTo>
                    <a:pt x="10888" y="19082"/>
                  </a:lnTo>
                  <a:lnTo>
                    <a:pt x="10855" y="19048"/>
                  </a:lnTo>
                  <a:close/>
                  <a:moveTo>
                    <a:pt x="12882" y="19048"/>
                  </a:moveTo>
                  <a:lnTo>
                    <a:pt x="12832" y="19082"/>
                  </a:lnTo>
                  <a:lnTo>
                    <a:pt x="12799" y="19131"/>
                  </a:lnTo>
                  <a:lnTo>
                    <a:pt x="12799" y="19181"/>
                  </a:lnTo>
                  <a:lnTo>
                    <a:pt x="12799" y="19231"/>
                  </a:lnTo>
                  <a:lnTo>
                    <a:pt x="12832" y="19281"/>
                  </a:lnTo>
                  <a:lnTo>
                    <a:pt x="12882" y="19298"/>
                  </a:lnTo>
                  <a:lnTo>
                    <a:pt x="12932" y="19314"/>
                  </a:lnTo>
                  <a:lnTo>
                    <a:pt x="12982" y="19298"/>
                  </a:lnTo>
                  <a:lnTo>
                    <a:pt x="13032" y="19281"/>
                  </a:lnTo>
                  <a:lnTo>
                    <a:pt x="13048" y="19231"/>
                  </a:lnTo>
                  <a:lnTo>
                    <a:pt x="13065" y="19181"/>
                  </a:lnTo>
                  <a:lnTo>
                    <a:pt x="13048" y="19131"/>
                  </a:lnTo>
                  <a:lnTo>
                    <a:pt x="13032" y="19082"/>
                  </a:lnTo>
                  <a:lnTo>
                    <a:pt x="12982" y="19048"/>
                  </a:lnTo>
                  <a:close/>
                  <a:moveTo>
                    <a:pt x="15010" y="19048"/>
                  </a:moveTo>
                  <a:lnTo>
                    <a:pt x="14960" y="19082"/>
                  </a:lnTo>
                  <a:lnTo>
                    <a:pt x="14927" y="19131"/>
                  </a:lnTo>
                  <a:lnTo>
                    <a:pt x="14927" y="19181"/>
                  </a:lnTo>
                  <a:lnTo>
                    <a:pt x="14927" y="19231"/>
                  </a:lnTo>
                  <a:lnTo>
                    <a:pt x="14960" y="19281"/>
                  </a:lnTo>
                  <a:lnTo>
                    <a:pt x="15010" y="19314"/>
                  </a:lnTo>
                  <a:lnTo>
                    <a:pt x="15110" y="19314"/>
                  </a:lnTo>
                  <a:lnTo>
                    <a:pt x="15159" y="19281"/>
                  </a:lnTo>
                  <a:lnTo>
                    <a:pt x="15193" y="19231"/>
                  </a:lnTo>
                  <a:lnTo>
                    <a:pt x="15193" y="19181"/>
                  </a:lnTo>
                  <a:lnTo>
                    <a:pt x="15176" y="19131"/>
                  </a:lnTo>
                  <a:lnTo>
                    <a:pt x="15159" y="19082"/>
                  </a:lnTo>
                  <a:lnTo>
                    <a:pt x="15110" y="19048"/>
                  </a:lnTo>
                  <a:close/>
                  <a:moveTo>
                    <a:pt x="3325" y="20627"/>
                  </a:moveTo>
                  <a:lnTo>
                    <a:pt x="3275" y="20644"/>
                  </a:lnTo>
                  <a:lnTo>
                    <a:pt x="3242" y="20661"/>
                  </a:lnTo>
                  <a:lnTo>
                    <a:pt x="3209" y="20710"/>
                  </a:lnTo>
                  <a:lnTo>
                    <a:pt x="3209" y="20760"/>
                  </a:lnTo>
                  <a:lnTo>
                    <a:pt x="3209" y="20810"/>
                  </a:lnTo>
                  <a:lnTo>
                    <a:pt x="3242" y="20860"/>
                  </a:lnTo>
                  <a:lnTo>
                    <a:pt x="3292" y="20893"/>
                  </a:lnTo>
                  <a:lnTo>
                    <a:pt x="3392" y="20893"/>
                  </a:lnTo>
                  <a:lnTo>
                    <a:pt x="3425" y="20860"/>
                  </a:lnTo>
                  <a:lnTo>
                    <a:pt x="3458" y="20810"/>
                  </a:lnTo>
                  <a:lnTo>
                    <a:pt x="3475" y="20760"/>
                  </a:lnTo>
                  <a:lnTo>
                    <a:pt x="3458" y="20710"/>
                  </a:lnTo>
                  <a:lnTo>
                    <a:pt x="3425" y="20661"/>
                  </a:lnTo>
                  <a:lnTo>
                    <a:pt x="3392" y="20644"/>
                  </a:lnTo>
                  <a:lnTo>
                    <a:pt x="3342" y="20627"/>
                  </a:lnTo>
                  <a:close/>
                  <a:moveTo>
                    <a:pt x="1198" y="20627"/>
                  </a:moveTo>
                  <a:lnTo>
                    <a:pt x="1148" y="20644"/>
                  </a:lnTo>
                  <a:lnTo>
                    <a:pt x="1115" y="20677"/>
                  </a:lnTo>
                  <a:lnTo>
                    <a:pt x="1081" y="20710"/>
                  </a:lnTo>
                  <a:lnTo>
                    <a:pt x="1065" y="20760"/>
                  </a:lnTo>
                  <a:lnTo>
                    <a:pt x="1081" y="20827"/>
                  </a:lnTo>
                  <a:lnTo>
                    <a:pt x="1115" y="20860"/>
                  </a:lnTo>
                  <a:lnTo>
                    <a:pt x="1148" y="20893"/>
                  </a:lnTo>
                  <a:lnTo>
                    <a:pt x="1198" y="20910"/>
                  </a:lnTo>
                  <a:lnTo>
                    <a:pt x="1264" y="20893"/>
                  </a:lnTo>
                  <a:lnTo>
                    <a:pt x="1297" y="20860"/>
                  </a:lnTo>
                  <a:lnTo>
                    <a:pt x="1331" y="20827"/>
                  </a:lnTo>
                  <a:lnTo>
                    <a:pt x="1347" y="20760"/>
                  </a:lnTo>
                  <a:lnTo>
                    <a:pt x="1331" y="20710"/>
                  </a:lnTo>
                  <a:lnTo>
                    <a:pt x="1297" y="20661"/>
                  </a:lnTo>
                  <a:lnTo>
                    <a:pt x="1248" y="20644"/>
                  </a:lnTo>
                  <a:lnTo>
                    <a:pt x="1198" y="20627"/>
                  </a:lnTo>
                  <a:close/>
                  <a:moveTo>
                    <a:pt x="5469" y="20627"/>
                  </a:moveTo>
                  <a:lnTo>
                    <a:pt x="5419" y="20644"/>
                  </a:lnTo>
                  <a:lnTo>
                    <a:pt x="5370" y="20677"/>
                  </a:lnTo>
                  <a:lnTo>
                    <a:pt x="5336" y="20710"/>
                  </a:lnTo>
                  <a:lnTo>
                    <a:pt x="5336" y="20760"/>
                  </a:lnTo>
                  <a:lnTo>
                    <a:pt x="5336" y="20827"/>
                  </a:lnTo>
                  <a:lnTo>
                    <a:pt x="5370" y="20860"/>
                  </a:lnTo>
                  <a:lnTo>
                    <a:pt x="5419" y="20893"/>
                  </a:lnTo>
                  <a:lnTo>
                    <a:pt x="5469" y="20910"/>
                  </a:lnTo>
                  <a:lnTo>
                    <a:pt x="5519" y="20893"/>
                  </a:lnTo>
                  <a:lnTo>
                    <a:pt x="5569" y="20860"/>
                  </a:lnTo>
                  <a:lnTo>
                    <a:pt x="5586" y="20827"/>
                  </a:lnTo>
                  <a:lnTo>
                    <a:pt x="5602" y="20760"/>
                  </a:lnTo>
                  <a:lnTo>
                    <a:pt x="5586" y="20710"/>
                  </a:lnTo>
                  <a:lnTo>
                    <a:pt x="5569" y="20677"/>
                  </a:lnTo>
                  <a:lnTo>
                    <a:pt x="5519" y="20644"/>
                  </a:lnTo>
                  <a:lnTo>
                    <a:pt x="5469" y="20627"/>
                  </a:lnTo>
                  <a:close/>
                  <a:moveTo>
                    <a:pt x="7597" y="20627"/>
                  </a:moveTo>
                  <a:lnTo>
                    <a:pt x="7547" y="20644"/>
                  </a:lnTo>
                  <a:lnTo>
                    <a:pt x="7497" y="20677"/>
                  </a:lnTo>
                  <a:lnTo>
                    <a:pt x="7480" y="20710"/>
                  </a:lnTo>
                  <a:lnTo>
                    <a:pt x="7464" y="20760"/>
                  </a:lnTo>
                  <a:lnTo>
                    <a:pt x="7480" y="20827"/>
                  </a:lnTo>
                  <a:lnTo>
                    <a:pt x="7497" y="20860"/>
                  </a:lnTo>
                  <a:lnTo>
                    <a:pt x="7547" y="20893"/>
                  </a:lnTo>
                  <a:lnTo>
                    <a:pt x="7597" y="20910"/>
                  </a:lnTo>
                  <a:lnTo>
                    <a:pt x="7647" y="20893"/>
                  </a:lnTo>
                  <a:lnTo>
                    <a:pt x="7696" y="20860"/>
                  </a:lnTo>
                  <a:lnTo>
                    <a:pt x="7730" y="20827"/>
                  </a:lnTo>
                  <a:lnTo>
                    <a:pt x="7730" y="20760"/>
                  </a:lnTo>
                  <a:lnTo>
                    <a:pt x="7730" y="20710"/>
                  </a:lnTo>
                  <a:lnTo>
                    <a:pt x="7696" y="20677"/>
                  </a:lnTo>
                  <a:lnTo>
                    <a:pt x="7647" y="20644"/>
                  </a:lnTo>
                  <a:lnTo>
                    <a:pt x="7597" y="20627"/>
                  </a:lnTo>
                  <a:close/>
                  <a:moveTo>
                    <a:pt x="9724" y="20627"/>
                  </a:moveTo>
                  <a:lnTo>
                    <a:pt x="9674" y="20644"/>
                  </a:lnTo>
                  <a:lnTo>
                    <a:pt x="9641" y="20677"/>
                  </a:lnTo>
                  <a:lnTo>
                    <a:pt x="9608" y="20710"/>
                  </a:lnTo>
                  <a:lnTo>
                    <a:pt x="9591" y="20760"/>
                  </a:lnTo>
                  <a:lnTo>
                    <a:pt x="9608" y="20827"/>
                  </a:lnTo>
                  <a:lnTo>
                    <a:pt x="9641" y="20860"/>
                  </a:lnTo>
                  <a:lnTo>
                    <a:pt x="9674" y="20893"/>
                  </a:lnTo>
                  <a:lnTo>
                    <a:pt x="9724" y="20910"/>
                  </a:lnTo>
                  <a:lnTo>
                    <a:pt x="9791" y="20893"/>
                  </a:lnTo>
                  <a:lnTo>
                    <a:pt x="9824" y="20860"/>
                  </a:lnTo>
                  <a:lnTo>
                    <a:pt x="9857" y="20827"/>
                  </a:lnTo>
                  <a:lnTo>
                    <a:pt x="9874" y="20760"/>
                  </a:lnTo>
                  <a:lnTo>
                    <a:pt x="9857" y="20710"/>
                  </a:lnTo>
                  <a:lnTo>
                    <a:pt x="9824" y="20677"/>
                  </a:lnTo>
                  <a:lnTo>
                    <a:pt x="9791" y="20644"/>
                  </a:lnTo>
                  <a:lnTo>
                    <a:pt x="9724" y="20627"/>
                  </a:lnTo>
                  <a:close/>
                  <a:moveTo>
                    <a:pt x="11868" y="20627"/>
                  </a:moveTo>
                  <a:lnTo>
                    <a:pt x="11802" y="20644"/>
                  </a:lnTo>
                  <a:lnTo>
                    <a:pt x="11769" y="20677"/>
                  </a:lnTo>
                  <a:lnTo>
                    <a:pt x="11735" y="20710"/>
                  </a:lnTo>
                  <a:lnTo>
                    <a:pt x="11719" y="20760"/>
                  </a:lnTo>
                  <a:lnTo>
                    <a:pt x="11735" y="20827"/>
                  </a:lnTo>
                  <a:lnTo>
                    <a:pt x="11769" y="20860"/>
                  </a:lnTo>
                  <a:lnTo>
                    <a:pt x="11802" y="20893"/>
                  </a:lnTo>
                  <a:lnTo>
                    <a:pt x="11868" y="20910"/>
                  </a:lnTo>
                  <a:lnTo>
                    <a:pt x="11918" y="20893"/>
                  </a:lnTo>
                  <a:lnTo>
                    <a:pt x="11951" y="20860"/>
                  </a:lnTo>
                  <a:lnTo>
                    <a:pt x="11985" y="20827"/>
                  </a:lnTo>
                  <a:lnTo>
                    <a:pt x="12001" y="20760"/>
                  </a:lnTo>
                  <a:lnTo>
                    <a:pt x="11985" y="20710"/>
                  </a:lnTo>
                  <a:lnTo>
                    <a:pt x="11951" y="20661"/>
                  </a:lnTo>
                  <a:lnTo>
                    <a:pt x="11918" y="20644"/>
                  </a:lnTo>
                  <a:lnTo>
                    <a:pt x="11868" y="20627"/>
                  </a:lnTo>
                  <a:close/>
                  <a:moveTo>
                    <a:pt x="13996" y="20627"/>
                  </a:moveTo>
                  <a:lnTo>
                    <a:pt x="13929" y="20644"/>
                  </a:lnTo>
                  <a:lnTo>
                    <a:pt x="13896" y="20677"/>
                  </a:lnTo>
                  <a:lnTo>
                    <a:pt x="13863" y="20710"/>
                  </a:lnTo>
                  <a:lnTo>
                    <a:pt x="13863" y="20760"/>
                  </a:lnTo>
                  <a:lnTo>
                    <a:pt x="13863" y="20827"/>
                  </a:lnTo>
                  <a:lnTo>
                    <a:pt x="13896" y="20860"/>
                  </a:lnTo>
                  <a:lnTo>
                    <a:pt x="13946" y="20893"/>
                  </a:lnTo>
                  <a:lnTo>
                    <a:pt x="13996" y="20910"/>
                  </a:lnTo>
                  <a:lnTo>
                    <a:pt x="14046" y="20893"/>
                  </a:lnTo>
                  <a:lnTo>
                    <a:pt x="14096" y="20860"/>
                  </a:lnTo>
                  <a:lnTo>
                    <a:pt x="14112" y="20827"/>
                  </a:lnTo>
                  <a:lnTo>
                    <a:pt x="14129" y="20760"/>
                  </a:lnTo>
                  <a:lnTo>
                    <a:pt x="14112" y="20710"/>
                  </a:lnTo>
                  <a:lnTo>
                    <a:pt x="14096" y="20677"/>
                  </a:lnTo>
                  <a:lnTo>
                    <a:pt x="14046" y="20644"/>
                  </a:lnTo>
                  <a:lnTo>
                    <a:pt x="13996" y="20627"/>
                  </a:lnTo>
                  <a:close/>
                  <a:moveTo>
                    <a:pt x="16123" y="20627"/>
                  </a:moveTo>
                  <a:lnTo>
                    <a:pt x="16074" y="20644"/>
                  </a:lnTo>
                  <a:lnTo>
                    <a:pt x="16024" y="20677"/>
                  </a:lnTo>
                  <a:lnTo>
                    <a:pt x="16007" y="20710"/>
                  </a:lnTo>
                  <a:lnTo>
                    <a:pt x="15990" y="20760"/>
                  </a:lnTo>
                  <a:lnTo>
                    <a:pt x="16007" y="20827"/>
                  </a:lnTo>
                  <a:lnTo>
                    <a:pt x="16024" y="20860"/>
                  </a:lnTo>
                  <a:lnTo>
                    <a:pt x="16074" y="20893"/>
                  </a:lnTo>
                  <a:lnTo>
                    <a:pt x="16123" y="20910"/>
                  </a:lnTo>
                  <a:lnTo>
                    <a:pt x="16173" y="20893"/>
                  </a:lnTo>
                  <a:lnTo>
                    <a:pt x="16223" y="20860"/>
                  </a:lnTo>
                  <a:lnTo>
                    <a:pt x="16256" y="20827"/>
                  </a:lnTo>
                  <a:lnTo>
                    <a:pt x="16256" y="20760"/>
                  </a:lnTo>
                  <a:lnTo>
                    <a:pt x="16256" y="20710"/>
                  </a:lnTo>
                  <a:lnTo>
                    <a:pt x="16223" y="20677"/>
                  </a:lnTo>
                  <a:lnTo>
                    <a:pt x="16173" y="20644"/>
                  </a:lnTo>
                  <a:lnTo>
                    <a:pt x="16123" y="20627"/>
                  </a:lnTo>
                  <a:close/>
                  <a:moveTo>
                    <a:pt x="84" y="22223"/>
                  </a:moveTo>
                  <a:lnTo>
                    <a:pt x="34" y="22256"/>
                  </a:lnTo>
                  <a:lnTo>
                    <a:pt x="18" y="22306"/>
                  </a:lnTo>
                  <a:lnTo>
                    <a:pt x="1" y="22356"/>
                  </a:lnTo>
                  <a:lnTo>
                    <a:pt x="18" y="22406"/>
                  </a:lnTo>
                  <a:lnTo>
                    <a:pt x="34" y="22439"/>
                  </a:lnTo>
                  <a:lnTo>
                    <a:pt x="84" y="22472"/>
                  </a:lnTo>
                  <a:lnTo>
                    <a:pt x="134" y="22489"/>
                  </a:lnTo>
                  <a:lnTo>
                    <a:pt x="184" y="22472"/>
                  </a:lnTo>
                  <a:lnTo>
                    <a:pt x="234" y="22439"/>
                  </a:lnTo>
                  <a:lnTo>
                    <a:pt x="267" y="22406"/>
                  </a:lnTo>
                  <a:lnTo>
                    <a:pt x="267" y="22356"/>
                  </a:lnTo>
                  <a:lnTo>
                    <a:pt x="267" y="22306"/>
                  </a:lnTo>
                  <a:lnTo>
                    <a:pt x="234" y="22256"/>
                  </a:lnTo>
                  <a:lnTo>
                    <a:pt x="184" y="22223"/>
                  </a:lnTo>
                  <a:close/>
                  <a:moveTo>
                    <a:pt x="2212" y="22223"/>
                  </a:moveTo>
                  <a:lnTo>
                    <a:pt x="2178" y="22256"/>
                  </a:lnTo>
                  <a:lnTo>
                    <a:pt x="2145" y="22306"/>
                  </a:lnTo>
                  <a:lnTo>
                    <a:pt x="2128" y="22356"/>
                  </a:lnTo>
                  <a:lnTo>
                    <a:pt x="2145" y="22406"/>
                  </a:lnTo>
                  <a:lnTo>
                    <a:pt x="2178" y="22456"/>
                  </a:lnTo>
                  <a:lnTo>
                    <a:pt x="2212" y="22472"/>
                  </a:lnTo>
                  <a:lnTo>
                    <a:pt x="2261" y="22489"/>
                  </a:lnTo>
                  <a:lnTo>
                    <a:pt x="2328" y="22472"/>
                  </a:lnTo>
                  <a:lnTo>
                    <a:pt x="2361" y="22456"/>
                  </a:lnTo>
                  <a:lnTo>
                    <a:pt x="2394" y="22406"/>
                  </a:lnTo>
                  <a:lnTo>
                    <a:pt x="2411" y="22356"/>
                  </a:lnTo>
                  <a:lnTo>
                    <a:pt x="2394" y="22289"/>
                  </a:lnTo>
                  <a:lnTo>
                    <a:pt x="2361" y="22256"/>
                  </a:lnTo>
                  <a:lnTo>
                    <a:pt x="2328" y="22223"/>
                  </a:lnTo>
                  <a:close/>
                  <a:moveTo>
                    <a:pt x="4356" y="22223"/>
                  </a:moveTo>
                  <a:lnTo>
                    <a:pt x="4306" y="22256"/>
                  </a:lnTo>
                  <a:lnTo>
                    <a:pt x="4273" y="22306"/>
                  </a:lnTo>
                  <a:lnTo>
                    <a:pt x="4273" y="22356"/>
                  </a:lnTo>
                  <a:lnTo>
                    <a:pt x="4273" y="22406"/>
                  </a:lnTo>
                  <a:lnTo>
                    <a:pt x="4306" y="22439"/>
                  </a:lnTo>
                  <a:lnTo>
                    <a:pt x="4356" y="22472"/>
                  </a:lnTo>
                  <a:lnTo>
                    <a:pt x="4406" y="22489"/>
                  </a:lnTo>
                  <a:lnTo>
                    <a:pt x="4455" y="22472"/>
                  </a:lnTo>
                  <a:lnTo>
                    <a:pt x="4505" y="22439"/>
                  </a:lnTo>
                  <a:lnTo>
                    <a:pt x="4522" y="22406"/>
                  </a:lnTo>
                  <a:lnTo>
                    <a:pt x="4538" y="22356"/>
                  </a:lnTo>
                  <a:lnTo>
                    <a:pt x="4522" y="22306"/>
                  </a:lnTo>
                  <a:lnTo>
                    <a:pt x="4505" y="22256"/>
                  </a:lnTo>
                  <a:lnTo>
                    <a:pt x="4455" y="22223"/>
                  </a:lnTo>
                  <a:close/>
                  <a:moveTo>
                    <a:pt x="6483" y="22223"/>
                  </a:moveTo>
                  <a:lnTo>
                    <a:pt x="6433" y="22256"/>
                  </a:lnTo>
                  <a:lnTo>
                    <a:pt x="6400" y="22306"/>
                  </a:lnTo>
                  <a:lnTo>
                    <a:pt x="6400" y="22356"/>
                  </a:lnTo>
                  <a:lnTo>
                    <a:pt x="6400" y="22406"/>
                  </a:lnTo>
                  <a:lnTo>
                    <a:pt x="6433" y="22456"/>
                  </a:lnTo>
                  <a:lnTo>
                    <a:pt x="6483" y="22472"/>
                  </a:lnTo>
                  <a:lnTo>
                    <a:pt x="6533" y="22489"/>
                  </a:lnTo>
                  <a:lnTo>
                    <a:pt x="6583" y="22472"/>
                  </a:lnTo>
                  <a:lnTo>
                    <a:pt x="6633" y="22456"/>
                  </a:lnTo>
                  <a:lnTo>
                    <a:pt x="6666" y="22406"/>
                  </a:lnTo>
                  <a:lnTo>
                    <a:pt x="6666" y="22356"/>
                  </a:lnTo>
                  <a:lnTo>
                    <a:pt x="6666" y="22306"/>
                  </a:lnTo>
                  <a:lnTo>
                    <a:pt x="6633" y="22256"/>
                  </a:lnTo>
                  <a:lnTo>
                    <a:pt x="6583" y="22223"/>
                  </a:lnTo>
                  <a:close/>
                  <a:moveTo>
                    <a:pt x="8611" y="22223"/>
                  </a:moveTo>
                  <a:lnTo>
                    <a:pt x="8561" y="22256"/>
                  </a:lnTo>
                  <a:lnTo>
                    <a:pt x="8544" y="22306"/>
                  </a:lnTo>
                  <a:lnTo>
                    <a:pt x="8528" y="22356"/>
                  </a:lnTo>
                  <a:lnTo>
                    <a:pt x="8544" y="22406"/>
                  </a:lnTo>
                  <a:lnTo>
                    <a:pt x="8561" y="22456"/>
                  </a:lnTo>
                  <a:lnTo>
                    <a:pt x="8611" y="22472"/>
                  </a:lnTo>
                  <a:lnTo>
                    <a:pt x="8661" y="22489"/>
                  </a:lnTo>
                  <a:lnTo>
                    <a:pt x="8710" y="22472"/>
                  </a:lnTo>
                  <a:lnTo>
                    <a:pt x="8760" y="22456"/>
                  </a:lnTo>
                  <a:lnTo>
                    <a:pt x="8793" y="22406"/>
                  </a:lnTo>
                  <a:lnTo>
                    <a:pt x="8793" y="22356"/>
                  </a:lnTo>
                  <a:lnTo>
                    <a:pt x="8793" y="22306"/>
                  </a:lnTo>
                  <a:lnTo>
                    <a:pt x="8760" y="22256"/>
                  </a:lnTo>
                  <a:lnTo>
                    <a:pt x="8710" y="22223"/>
                  </a:lnTo>
                  <a:close/>
                  <a:moveTo>
                    <a:pt x="10738" y="22223"/>
                  </a:moveTo>
                  <a:lnTo>
                    <a:pt x="10705" y="22256"/>
                  </a:lnTo>
                  <a:lnTo>
                    <a:pt x="10672" y="22306"/>
                  </a:lnTo>
                  <a:lnTo>
                    <a:pt x="10655" y="22356"/>
                  </a:lnTo>
                  <a:lnTo>
                    <a:pt x="10672" y="22406"/>
                  </a:lnTo>
                  <a:lnTo>
                    <a:pt x="10705" y="22456"/>
                  </a:lnTo>
                  <a:lnTo>
                    <a:pt x="10738" y="22472"/>
                  </a:lnTo>
                  <a:lnTo>
                    <a:pt x="10788" y="22489"/>
                  </a:lnTo>
                  <a:lnTo>
                    <a:pt x="10855" y="22472"/>
                  </a:lnTo>
                  <a:lnTo>
                    <a:pt x="10888" y="22456"/>
                  </a:lnTo>
                  <a:lnTo>
                    <a:pt x="10921" y="22406"/>
                  </a:lnTo>
                  <a:lnTo>
                    <a:pt x="10938" y="22356"/>
                  </a:lnTo>
                  <a:lnTo>
                    <a:pt x="10921" y="22306"/>
                  </a:lnTo>
                  <a:lnTo>
                    <a:pt x="10888" y="22256"/>
                  </a:lnTo>
                  <a:lnTo>
                    <a:pt x="10855" y="22223"/>
                  </a:lnTo>
                  <a:close/>
                  <a:moveTo>
                    <a:pt x="12866" y="22223"/>
                  </a:moveTo>
                  <a:lnTo>
                    <a:pt x="12832" y="22256"/>
                  </a:lnTo>
                  <a:lnTo>
                    <a:pt x="12799" y="22306"/>
                  </a:lnTo>
                  <a:lnTo>
                    <a:pt x="12799" y="22356"/>
                  </a:lnTo>
                  <a:lnTo>
                    <a:pt x="12799" y="22406"/>
                  </a:lnTo>
                  <a:lnTo>
                    <a:pt x="12832" y="22456"/>
                  </a:lnTo>
                  <a:lnTo>
                    <a:pt x="12882" y="22472"/>
                  </a:lnTo>
                  <a:lnTo>
                    <a:pt x="12932" y="22489"/>
                  </a:lnTo>
                  <a:lnTo>
                    <a:pt x="12982" y="22472"/>
                  </a:lnTo>
                  <a:lnTo>
                    <a:pt x="13032" y="22456"/>
                  </a:lnTo>
                  <a:lnTo>
                    <a:pt x="13048" y="22406"/>
                  </a:lnTo>
                  <a:lnTo>
                    <a:pt x="13065" y="22356"/>
                  </a:lnTo>
                  <a:lnTo>
                    <a:pt x="13048" y="22306"/>
                  </a:lnTo>
                  <a:lnTo>
                    <a:pt x="13032" y="22256"/>
                  </a:lnTo>
                  <a:lnTo>
                    <a:pt x="12982" y="22223"/>
                  </a:lnTo>
                  <a:close/>
                  <a:moveTo>
                    <a:pt x="15010" y="22223"/>
                  </a:moveTo>
                  <a:lnTo>
                    <a:pt x="14960" y="22256"/>
                  </a:lnTo>
                  <a:lnTo>
                    <a:pt x="14927" y="22306"/>
                  </a:lnTo>
                  <a:lnTo>
                    <a:pt x="14927" y="22356"/>
                  </a:lnTo>
                  <a:lnTo>
                    <a:pt x="14927" y="22406"/>
                  </a:lnTo>
                  <a:lnTo>
                    <a:pt x="14960" y="22456"/>
                  </a:lnTo>
                  <a:lnTo>
                    <a:pt x="15010" y="22489"/>
                  </a:lnTo>
                  <a:lnTo>
                    <a:pt x="15110" y="22489"/>
                  </a:lnTo>
                  <a:lnTo>
                    <a:pt x="15159" y="22456"/>
                  </a:lnTo>
                  <a:lnTo>
                    <a:pt x="15193" y="22406"/>
                  </a:lnTo>
                  <a:lnTo>
                    <a:pt x="15193" y="22356"/>
                  </a:lnTo>
                  <a:lnTo>
                    <a:pt x="15193" y="22306"/>
                  </a:lnTo>
                  <a:lnTo>
                    <a:pt x="15159" y="22256"/>
                  </a:lnTo>
                  <a:lnTo>
                    <a:pt x="15110" y="22223"/>
                  </a:lnTo>
                  <a:close/>
                  <a:moveTo>
                    <a:pt x="1198" y="23802"/>
                  </a:moveTo>
                  <a:lnTo>
                    <a:pt x="1148" y="23819"/>
                  </a:lnTo>
                  <a:lnTo>
                    <a:pt x="1115" y="23835"/>
                  </a:lnTo>
                  <a:lnTo>
                    <a:pt x="1081" y="23885"/>
                  </a:lnTo>
                  <a:lnTo>
                    <a:pt x="1065" y="23935"/>
                  </a:lnTo>
                  <a:lnTo>
                    <a:pt x="1081" y="23985"/>
                  </a:lnTo>
                  <a:lnTo>
                    <a:pt x="1115" y="24035"/>
                  </a:lnTo>
                  <a:lnTo>
                    <a:pt x="1148" y="24068"/>
                  </a:lnTo>
                  <a:lnTo>
                    <a:pt x="1264" y="24068"/>
                  </a:lnTo>
                  <a:lnTo>
                    <a:pt x="1297" y="24035"/>
                  </a:lnTo>
                  <a:lnTo>
                    <a:pt x="1331" y="23985"/>
                  </a:lnTo>
                  <a:lnTo>
                    <a:pt x="1347" y="23935"/>
                  </a:lnTo>
                  <a:lnTo>
                    <a:pt x="1331" y="23885"/>
                  </a:lnTo>
                  <a:lnTo>
                    <a:pt x="1297" y="23835"/>
                  </a:lnTo>
                  <a:lnTo>
                    <a:pt x="1264" y="23819"/>
                  </a:lnTo>
                  <a:lnTo>
                    <a:pt x="1198" y="23802"/>
                  </a:lnTo>
                  <a:close/>
                  <a:moveTo>
                    <a:pt x="3342" y="23802"/>
                  </a:moveTo>
                  <a:lnTo>
                    <a:pt x="3292" y="23819"/>
                  </a:lnTo>
                  <a:lnTo>
                    <a:pt x="3242" y="23835"/>
                  </a:lnTo>
                  <a:lnTo>
                    <a:pt x="3209" y="23885"/>
                  </a:lnTo>
                  <a:lnTo>
                    <a:pt x="3209" y="23935"/>
                  </a:lnTo>
                  <a:lnTo>
                    <a:pt x="3209" y="23985"/>
                  </a:lnTo>
                  <a:lnTo>
                    <a:pt x="3242" y="24035"/>
                  </a:lnTo>
                  <a:lnTo>
                    <a:pt x="3292" y="24068"/>
                  </a:lnTo>
                  <a:lnTo>
                    <a:pt x="3392" y="24068"/>
                  </a:lnTo>
                  <a:lnTo>
                    <a:pt x="3425" y="24035"/>
                  </a:lnTo>
                  <a:lnTo>
                    <a:pt x="3458" y="23985"/>
                  </a:lnTo>
                  <a:lnTo>
                    <a:pt x="3475" y="23935"/>
                  </a:lnTo>
                  <a:lnTo>
                    <a:pt x="3458" y="23885"/>
                  </a:lnTo>
                  <a:lnTo>
                    <a:pt x="3425" y="23835"/>
                  </a:lnTo>
                  <a:lnTo>
                    <a:pt x="3392" y="23819"/>
                  </a:lnTo>
                  <a:lnTo>
                    <a:pt x="3342" y="23802"/>
                  </a:lnTo>
                  <a:close/>
                  <a:moveTo>
                    <a:pt x="5469" y="23802"/>
                  </a:moveTo>
                  <a:lnTo>
                    <a:pt x="5419" y="23819"/>
                  </a:lnTo>
                  <a:lnTo>
                    <a:pt x="5370" y="23852"/>
                  </a:lnTo>
                  <a:lnTo>
                    <a:pt x="5336" y="23885"/>
                  </a:lnTo>
                  <a:lnTo>
                    <a:pt x="5336" y="23935"/>
                  </a:lnTo>
                  <a:lnTo>
                    <a:pt x="5336" y="23985"/>
                  </a:lnTo>
                  <a:lnTo>
                    <a:pt x="5370" y="24035"/>
                  </a:lnTo>
                  <a:lnTo>
                    <a:pt x="5419" y="24068"/>
                  </a:lnTo>
                  <a:lnTo>
                    <a:pt x="5519" y="24068"/>
                  </a:lnTo>
                  <a:lnTo>
                    <a:pt x="5569" y="24035"/>
                  </a:lnTo>
                  <a:lnTo>
                    <a:pt x="5586" y="23985"/>
                  </a:lnTo>
                  <a:lnTo>
                    <a:pt x="5602" y="23935"/>
                  </a:lnTo>
                  <a:lnTo>
                    <a:pt x="5586" y="23885"/>
                  </a:lnTo>
                  <a:lnTo>
                    <a:pt x="5569" y="23852"/>
                  </a:lnTo>
                  <a:lnTo>
                    <a:pt x="5519" y="23819"/>
                  </a:lnTo>
                  <a:lnTo>
                    <a:pt x="5469" y="23802"/>
                  </a:lnTo>
                  <a:close/>
                  <a:moveTo>
                    <a:pt x="7597" y="23802"/>
                  </a:moveTo>
                  <a:lnTo>
                    <a:pt x="7547" y="23819"/>
                  </a:lnTo>
                  <a:lnTo>
                    <a:pt x="7497" y="23852"/>
                  </a:lnTo>
                  <a:lnTo>
                    <a:pt x="7480" y="23885"/>
                  </a:lnTo>
                  <a:lnTo>
                    <a:pt x="7464" y="23935"/>
                  </a:lnTo>
                  <a:lnTo>
                    <a:pt x="7480" y="23985"/>
                  </a:lnTo>
                  <a:lnTo>
                    <a:pt x="7497" y="24035"/>
                  </a:lnTo>
                  <a:lnTo>
                    <a:pt x="7547" y="24068"/>
                  </a:lnTo>
                  <a:lnTo>
                    <a:pt x="7647" y="24068"/>
                  </a:lnTo>
                  <a:lnTo>
                    <a:pt x="7696" y="24035"/>
                  </a:lnTo>
                  <a:lnTo>
                    <a:pt x="7730" y="23985"/>
                  </a:lnTo>
                  <a:lnTo>
                    <a:pt x="7730" y="23935"/>
                  </a:lnTo>
                  <a:lnTo>
                    <a:pt x="7730" y="23885"/>
                  </a:lnTo>
                  <a:lnTo>
                    <a:pt x="7696" y="23852"/>
                  </a:lnTo>
                  <a:lnTo>
                    <a:pt x="7647" y="23819"/>
                  </a:lnTo>
                  <a:lnTo>
                    <a:pt x="7597" y="23802"/>
                  </a:lnTo>
                  <a:close/>
                  <a:moveTo>
                    <a:pt x="9724" y="23802"/>
                  </a:moveTo>
                  <a:lnTo>
                    <a:pt x="9674" y="23819"/>
                  </a:lnTo>
                  <a:lnTo>
                    <a:pt x="9641" y="23852"/>
                  </a:lnTo>
                  <a:lnTo>
                    <a:pt x="9608" y="23885"/>
                  </a:lnTo>
                  <a:lnTo>
                    <a:pt x="9591" y="23935"/>
                  </a:lnTo>
                  <a:lnTo>
                    <a:pt x="9608" y="23985"/>
                  </a:lnTo>
                  <a:lnTo>
                    <a:pt x="9641" y="24035"/>
                  </a:lnTo>
                  <a:lnTo>
                    <a:pt x="9674" y="24068"/>
                  </a:lnTo>
                  <a:lnTo>
                    <a:pt x="9791" y="24068"/>
                  </a:lnTo>
                  <a:lnTo>
                    <a:pt x="9824" y="24035"/>
                  </a:lnTo>
                  <a:lnTo>
                    <a:pt x="9857" y="23985"/>
                  </a:lnTo>
                  <a:lnTo>
                    <a:pt x="9874" y="23935"/>
                  </a:lnTo>
                  <a:lnTo>
                    <a:pt x="9857" y="23885"/>
                  </a:lnTo>
                  <a:lnTo>
                    <a:pt x="9824" y="23852"/>
                  </a:lnTo>
                  <a:lnTo>
                    <a:pt x="9791" y="23819"/>
                  </a:lnTo>
                  <a:lnTo>
                    <a:pt x="9724" y="23802"/>
                  </a:lnTo>
                  <a:close/>
                  <a:moveTo>
                    <a:pt x="11868" y="23802"/>
                  </a:moveTo>
                  <a:lnTo>
                    <a:pt x="11802" y="23819"/>
                  </a:lnTo>
                  <a:lnTo>
                    <a:pt x="11769" y="23852"/>
                  </a:lnTo>
                  <a:lnTo>
                    <a:pt x="11735" y="23885"/>
                  </a:lnTo>
                  <a:lnTo>
                    <a:pt x="11719" y="23935"/>
                  </a:lnTo>
                  <a:lnTo>
                    <a:pt x="11735" y="23985"/>
                  </a:lnTo>
                  <a:lnTo>
                    <a:pt x="11769" y="24035"/>
                  </a:lnTo>
                  <a:lnTo>
                    <a:pt x="11802" y="24068"/>
                  </a:lnTo>
                  <a:lnTo>
                    <a:pt x="11918" y="24068"/>
                  </a:lnTo>
                  <a:lnTo>
                    <a:pt x="11951" y="24035"/>
                  </a:lnTo>
                  <a:lnTo>
                    <a:pt x="11985" y="23985"/>
                  </a:lnTo>
                  <a:lnTo>
                    <a:pt x="12001" y="23935"/>
                  </a:lnTo>
                  <a:lnTo>
                    <a:pt x="11985" y="23885"/>
                  </a:lnTo>
                  <a:lnTo>
                    <a:pt x="11951" y="23852"/>
                  </a:lnTo>
                  <a:lnTo>
                    <a:pt x="11918" y="23819"/>
                  </a:lnTo>
                  <a:lnTo>
                    <a:pt x="11868" y="23802"/>
                  </a:lnTo>
                  <a:close/>
                  <a:moveTo>
                    <a:pt x="13996" y="23802"/>
                  </a:moveTo>
                  <a:lnTo>
                    <a:pt x="13946" y="23819"/>
                  </a:lnTo>
                  <a:lnTo>
                    <a:pt x="13896" y="23852"/>
                  </a:lnTo>
                  <a:lnTo>
                    <a:pt x="13863" y="23885"/>
                  </a:lnTo>
                  <a:lnTo>
                    <a:pt x="13863" y="23935"/>
                  </a:lnTo>
                  <a:lnTo>
                    <a:pt x="13863" y="24001"/>
                  </a:lnTo>
                  <a:lnTo>
                    <a:pt x="13896" y="24035"/>
                  </a:lnTo>
                  <a:lnTo>
                    <a:pt x="13946" y="24068"/>
                  </a:lnTo>
                  <a:lnTo>
                    <a:pt x="13996" y="24084"/>
                  </a:lnTo>
                  <a:lnTo>
                    <a:pt x="14046" y="24068"/>
                  </a:lnTo>
                  <a:lnTo>
                    <a:pt x="14096" y="24035"/>
                  </a:lnTo>
                  <a:lnTo>
                    <a:pt x="14112" y="24001"/>
                  </a:lnTo>
                  <a:lnTo>
                    <a:pt x="14129" y="23935"/>
                  </a:lnTo>
                  <a:lnTo>
                    <a:pt x="14112" y="23885"/>
                  </a:lnTo>
                  <a:lnTo>
                    <a:pt x="14096" y="23852"/>
                  </a:lnTo>
                  <a:lnTo>
                    <a:pt x="14046" y="23819"/>
                  </a:lnTo>
                  <a:lnTo>
                    <a:pt x="13996" y="23802"/>
                  </a:lnTo>
                  <a:close/>
                  <a:moveTo>
                    <a:pt x="16123" y="23802"/>
                  </a:moveTo>
                  <a:lnTo>
                    <a:pt x="16074" y="23819"/>
                  </a:lnTo>
                  <a:lnTo>
                    <a:pt x="16024" y="23852"/>
                  </a:lnTo>
                  <a:lnTo>
                    <a:pt x="16007" y="23885"/>
                  </a:lnTo>
                  <a:lnTo>
                    <a:pt x="15990" y="23935"/>
                  </a:lnTo>
                  <a:lnTo>
                    <a:pt x="16007" y="24001"/>
                  </a:lnTo>
                  <a:lnTo>
                    <a:pt x="16024" y="24035"/>
                  </a:lnTo>
                  <a:lnTo>
                    <a:pt x="16074" y="24068"/>
                  </a:lnTo>
                  <a:lnTo>
                    <a:pt x="16123" y="24084"/>
                  </a:lnTo>
                  <a:lnTo>
                    <a:pt x="16173" y="24068"/>
                  </a:lnTo>
                  <a:lnTo>
                    <a:pt x="16223" y="24035"/>
                  </a:lnTo>
                  <a:lnTo>
                    <a:pt x="16256" y="24001"/>
                  </a:lnTo>
                  <a:lnTo>
                    <a:pt x="16256" y="23935"/>
                  </a:lnTo>
                  <a:lnTo>
                    <a:pt x="16256" y="23885"/>
                  </a:lnTo>
                  <a:lnTo>
                    <a:pt x="16223" y="23852"/>
                  </a:lnTo>
                  <a:lnTo>
                    <a:pt x="16173" y="23819"/>
                  </a:lnTo>
                  <a:lnTo>
                    <a:pt x="16123" y="23802"/>
                  </a:lnTo>
                  <a:close/>
                  <a:moveTo>
                    <a:pt x="2261" y="25398"/>
                  </a:moveTo>
                  <a:lnTo>
                    <a:pt x="2212" y="25414"/>
                  </a:lnTo>
                  <a:lnTo>
                    <a:pt x="2178" y="25431"/>
                  </a:lnTo>
                  <a:lnTo>
                    <a:pt x="2145" y="25481"/>
                  </a:lnTo>
                  <a:lnTo>
                    <a:pt x="2145" y="25531"/>
                  </a:lnTo>
                  <a:lnTo>
                    <a:pt x="2145" y="25580"/>
                  </a:lnTo>
                  <a:lnTo>
                    <a:pt x="2178" y="25630"/>
                  </a:lnTo>
                  <a:lnTo>
                    <a:pt x="2278" y="25663"/>
                  </a:lnTo>
                  <a:lnTo>
                    <a:pt x="2328" y="25647"/>
                  </a:lnTo>
                  <a:lnTo>
                    <a:pt x="2361" y="25614"/>
                  </a:lnTo>
                  <a:lnTo>
                    <a:pt x="2394" y="25580"/>
                  </a:lnTo>
                  <a:lnTo>
                    <a:pt x="2411" y="25531"/>
                  </a:lnTo>
                  <a:lnTo>
                    <a:pt x="2394" y="25481"/>
                  </a:lnTo>
                  <a:lnTo>
                    <a:pt x="2361" y="25431"/>
                  </a:lnTo>
                  <a:lnTo>
                    <a:pt x="2311" y="25398"/>
                  </a:lnTo>
                  <a:close/>
                  <a:moveTo>
                    <a:pt x="4406" y="25381"/>
                  </a:moveTo>
                  <a:lnTo>
                    <a:pt x="4356" y="25398"/>
                  </a:lnTo>
                  <a:lnTo>
                    <a:pt x="4306" y="25431"/>
                  </a:lnTo>
                  <a:lnTo>
                    <a:pt x="4273" y="25464"/>
                  </a:lnTo>
                  <a:lnTo>
                    <a:pt x="4273" y="25531"/>
                  </a:lnTo>
                  <a:lnTo>
                    <a:pt x="4273" y="25580"/>
                  </a:lnTo>
                  <a:lnTo>
                    <a:pt x="4306" y="25614"/>
                  </a:lnTo>
                  <a:lnTo>
                    <a:pt x="4356" y="25647"/>
                  </a:lnTo>
                  <a:lnTo>
                    <a:pt x="4406" y="25663"/>
                  </a:lnTo>
                  <a:lnTo>
                    <a:pt x="4455" y="25647"/>
                  </a:lnTo>
                  <a:lnTo>
                    <a:pt x="4505" y="25614"/>
                  </a:lnTo>
                  <a:lnTo>
                    <a:pt x="4522" y="25580"/>
                  </a:lnTo>
                  <a:lnTo>
                    <a:pt x="4538" y="25531"/>
                  </a:lnTo>
                  <a:lnTo>
                    <a:pt x="4522" y="25464"/>
                  </a:lnTo>
                  <a:lnTo>
                    <a:pt x="4505" y="25431"/>
                  </a:lnTo>
                  <a:lnTo>
                    <a:pt x="4455" y="25398"/>
                  </a:lnTo>
                  <a:lnTo>
                    <a:pt x="4406" y="25381"/>
                  </a:lnTo>
                  <a:close/>
                  <a:moveTo>
                    <a:pt x="6483" y="25398"/>
                  </a:moveTo>
                  <a:lnTo>
                    <a:pt x="6433" y="25431"/>
                  </a:lnTo>
                  <a:lnTo>
                    <a:pt x="6400" y="25481"/>
                  </a:lnTo>
                  <a:lnTo>
                    <a:pt x="6400" y="25531"/>
                  </a:lnTo>
                  <a:lnTo>
                    <a:pt x="6400" y="25580"/>
                  </a:lnTo>
                  <a:lnTo>
                    <a:pt x="6433" y="25630"/>
                  </a:lnTo>
                  <a:lnTo>
                    <a:pt x="6483" y="25647"/>
                  </a:lnTo>
                  <a:lnTo>
                    <a:pt x="6533" y="25663"/>
                  </a:lnTo>
                  <a:lnTo>
                    <a:pt x="6583" y="25647"/>
                  </a:lnTo>
                  <a:lnTo>
                    <a:pt x="6633" y="25630"/>
                  </a:lnTo>
                  <a:lnTo>
                    <a:pt x="6666" y="25580"/>
                  </a:lnTo>
                  <a:lnTo>
                    <a:pt x="6666" y="25531"/>
                  </a:lnTo>
                  <a:lnTo>
                    <a:pt x="6666" y="25481"/>
                  </a:lnTo>
                  <a:lnTo>
                    <a:pt x="6633" y="25431"/>
                  </a:lnTo>
                  <a:lnTo>
                    <a:pt x="6583" y="25398"/>
                  </a:lnTo>
                  <a:close/>
                  <a:moveTo>
                    <a:pt x="8611" y="25398"/>
                  </a:moveTo>
                  <a:lnTo>
                    <a:pt x="8561" y="25431"/>
                  </a:lnTo>
                  <a:lnTo>
                    <a:pt x="8544" y="25481"/>
                  </a:lnTo>
                  <a:lnTo>
                    <a:pt x="8528" y="25531"/>
                  </a:lnTo>
                  <a:lnTo>
                    <a:pt x="8544" y="25580"/>
                  </a:lnTo>
                  <a:lnTo>
                    <a:pt x="8561" y="25630"/>
                  </a:lnTo>
                  <a:lnTo>
                    <a:pt x="8611" y="25647"/>
                  </a:lnTo>
                  <a:lnTo>
                    <a:pt x="8661" y="25663"/>
                  </a:lnTo>
                  <a:lnTo>
                    <a:pt x="8710" y="25647"/>
                  </a:lnTo>
                  <a:lnTo>
                    <a:pt x="8760" y="25630"/>
                  </a:lnTo>
                  <a:lnTo>
                    <a:pt x="8793" y="25580"/>
                  </a:lnTo>
                  <a:lnTo>
                    <a:pt x="8793" y="25531"/>
                  </a:lnTo>
                  <a:lnTo>
                    <a:pt x="8810" y="25531"/>
                  </a:lnTo>
                  <a:lnTo>
                    <a:pt x="8810" y="25514"/>
                  </a:lnTo>
                  <a:lnTo>
                    <a:pt x="8793" y="25464"/>
                  </a:lnTo>
                  <a:lnTo>
                    <a:pt x="8760" y="25431"/>
                  </a:lnTo>
                  <a:lnTo>
                    <a:pt x="8710" y="25398"/>
                  </a:lnTo>
                  <a:close/>
                  <a:moveTo>
                    <a:pt x="10738" y="25398"/>
                  </a:moveTo>
                  <a:lnTo>
                    <a:pt x="10705" y="25431"/>
                  </a:lnTo>
                  <a:lnTo>
                    <a:pt x="10672" y="25481"/>
                  </a:lnTo>
                  <a:lnTo>
                    <a:pt x="10655" y="25531"/>
                  </a:lnTo>
                  <a:lnTo>
                    <a:pt x="10672" y="25580"/>
                  </a:lnTo>
                  <a:lnTo>
                    <a:pt x="10705" y="25630"/>
                  </a:lnTo>
                  <a:lnTo>
                    <a:pt x="10738" y="25647"/>
                  </a:lnTo>
                  <a:lnTo>
                    <a:pt x="10788" y="25663"/>
                  </a:lnTo>
                  <a:lnTo>
                    <a:pt x="10855" y="25647"/>
                  </a:lnTo>
                  <a:lnTo>
                    <a:pt x="10888" y="25630"/>
                  </a:lnTo>
                  <a:lnTo>
                    <a:pt x="10921" y="25580"/>
                  </a:lnTo>
                  <a:lnTo>
                    <a:pt x="10938" y="25531"/>
                  </a:lnTo>
                  <a:lnTo>
                    <a:pt x="10921" y="25481"/>
                  </a:lnTo>
                  <a:lnTo>
                    <a:pt x="10888" y="25431"/>
                  </a:lnTo>
                  <a:lnTo>
                    <a:pt x="10855" y="25398"/>
                  </a:lnTo>
                  <a:close/>
                  <a:moveTo>
                    <a:pt x="12882" y="25398"/>
                  </a:moveTo>
                  <a:lnTo>
                    <a:pt x="12832" y="25431"/>
                  </a:lnTo>
                  <a:lnTo>
                    <a:pt x="12799" y="25481"/>
                  </a:lnTo>
                  <a:lnTo>
                    <a:pt x="12799" y="25531"/>
                  </a:lnTo>
                  <a:lnTo>
                    <a:pt x="12799" y="25580"/>
                  </a:lnTo>
                  <a:lnTo>
                    <a:pt x="12832" y="25630"/>
                  </a:lnTo>
                  <a:lnTo>
                    <a:pt x="12882" y="25647"/>
                  </a:lnTo>
                  <a:lnTo>
                    <a:pt x="12932" y="25663"/>
                  </a:lnTo>
                  <a:lnTo>
                    <a:pt x="12982" y="25647"/>
                  </a:lnTo>
                  <a:lnTo>
                    <a:pt x="13032" y="25630"/>
                  </a:lnTo>
                  <a:lnTo>
                    <a:pt x="13048" y="25580"/>
                  </a:lnTo>
                  <a:lnTo>
                    <a:pt x="13065" y="25531"/>
                  </a:lnTo>
                  <a:lnTo>
                    <a:pt x="13048" y="25481"/>
                  </a:lnTo>
                  <a:lnTo>
                    <a:pt x="13032" y="25431"/>
                  </a:lnTo>
                  <a:lnTo>
                    <a:pt x="12982" y="25398"/>
                  </a:lnTo>
                  <a:close/>
                  <a:moveTo>
                    <a:pt x="15010" y="25398"/>
                  </a:moveTo>
                  <a:lnTo>
                    <a:pt x="14960" y="25431"/>
                  </a:lnTo>
                  <a:lnTo>
                    <a:pt x="14927" y="25481"/>
                  </a:lnTo>
                  <a:lnTo>
                    <a:pt x="14927" y="25531"/>
                  </a:lnTo>
                  <a:lnTo>
                    <a:pt x="14927" y="25580"/>
                  </a:lnTo>
                  <a:lnTo>
                    <a:pt x="14960" y="25630"/>
                  </a:lnTo>
                  <a:lnTo>
                    <a:pt x="15010" y="25647"/>
                  </a:lnTo>
                  <a:lnTo>
                    <a:pt x="15060" y="25663"/>
                  </a:lnTo>
                  <a:lnTo>
                    <a:pt x="15110" y="25647"/>
                  </a:lnTo>
                  <a:lnTo>
                    <a:pt x="15159" y="25630"/>
                  </a:lnTo>
                  <a:lnTo>
                    <a:pt x="15193" y="25580"/>
                  </a:lnTo>
                  <a:lnTo>
                    <a:pt x="15193" y="25531"/>
                  </a:lnTo>
                  <a:lnTo>
                    <a:pt x="15193" y="25481"/>
                  </a:lnTo>
                  <a:lnTo>
                    <a:pt x="15159" y="25431"/>
                  </a:lnTo>
                  <a:lnTo>
                    <a:pt x="15110" y="253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41"/>
            <p:cNvSpPr/>
            <p:nvPr/>
          </p:nvSpPr>
          <p:spPr>
            <a:xfrm>
              <a:off x="6599425" y="2191175"/>
              <a:ext cx="261400" cy="266375"/>
            </a:xfrm>
            <a:custGeom>
              <a:rect b="b" l="l" r="r" t="t"/>
              <a:pathLst>
                <a:path extrusionOk="0" h="10655" w="10456">
                  <a:moveTo>
                    <a:pt x="5070" y="1"/>
                  </a:moveTo>
                  <a:lnTo>
                    <a:pt x="4920" y="17"/>
                  </a:lnTo>
                  <a:lnTo>
                    <a:pt x="4771" y="34"/>
                  </a:lnTo>
                  <a:lnTo>
                    <a:pt x="4621" y="67"/>
                  </a:lnTo>
                  <a:lnTo>
                    <a:pt x="4472" y="100"/>
                  </a:lnTo>
                  <a:lnTo>
                    <a:pt x="4206" y="217"/>
                  </a:lnTo>
                  <a:lnTo>
                    <a:pt x="3940" y="350"/>
                  </a:lnTo>
                  <a:lnTo>
                    <a:pt x="3707" y="516"/>
                  </a:lnTo>
                  <a:lnTo>
                    <a:pt x="3491" y="715"/>
                  </a:lnTo>
                  <a:lnTo>
                    <a:pt x="3308" y="948"/>
                  </a:lnTo>
                  <a:lnTo>
                    <a:pt x="3142" y="1197"/>
                  </a:lnTo>
                  <a:lnTo>
                    <a:pt x="3009" y="1463"/>
                  </a:lnTo>
                  <a:lnTo>
                    <a:pt x="2926" y="1696"/>
                  </a:lnTo>
                  <a:lnTo>
                    <a:pt x="2843" y="1945"/>
                  </a:lnTo>
                  <a:lnTo>
                    <a:pt x="2676" y="2477"/>
                  </a:lnTo>
                  <a:lnTo>
                    <a:pt x="2510" y="3042"/>
                  </a:lnTo>
                  <a:lnTo>
                    <a:pt x="2228" y="4123"/>
                  </a:lnTo>
                  <a:lnTo>
                    <a:pt x="2111" y="4522"/>
                  </a:lnTo>
                  <a:lnTo>
                    <a:pt x="1978" y="4887"/>
                  </a:lnTo>
                  <a:lnTo>
                    <a:pt x="1862" y="5103"/>
                  </a:lnTo>
                  <a:lnTo>
                    <a:pt x="1746" y="5319"/>
                  </a:lnTo>
                  <a:lnTo>
                    <a:pt x="1480" y="5735"/>
                  </a:lnTo>
                  <a:lnTo>
                    <a:pt x="1197" y="6184"/>
                  </a:lnTo>
                  <a:lnTo>
                    <a:pt x="1048" y="6416"/>
                  </a:lnTo>
                  <a:lnTo>
                    <a:pt x="898" y="6682"/>
                  </a:lnTo>
                  <a:lnTo>
                    <a:pt x="765" y="6965"/>
                  </a:lnTo>
                  <a:lnTo>
                    <a:pt x="615" y="7281"/>
                  </a:lnTo>
                  <a:lnTo>
                    <a:pt x="482" y="7630"/>
                  </a:lnTo>
                  <a:lnTo>
                    <a:pt x="366" y="8012"/>
                  </a:lnTo>
                  <a:lnTo>
                    <a:pt x="250" y="8444"/>
                  </a:lnTo>
                  <a:lnTo>
                    <a:pt x="150" y="8926"/>
                  </a:lnTo>
                  <a:lnTo>
                    <a:pt x="67" y="9458"/>
                  </a:lnTo>
                  <a:lnTo>
                    <a:pt x="0" y="10040"/>
                  </a:lnTo>
                  <a:lnTo>
                    <a:pt x="0" y="10090"/>
                  </a:lnTo>
                  <a:lnTo>
                    <a:pt x="17" y="10106"/>
                  </a:lnTo>
                  <a:lnTo>
                    <a:pt x="34" y="10139"/>
                  </a:lnTo>
                  <a:lnTo>
                    <a:pt x="67" y="10156"/>
                  </a:lnTo>
                  <a:lnTo>
                    <a:pt x="449" y="10189"/>
                  </a:lnTo>
                  <a:lnTo>
                    <a:pt x="732" y="9525"/>
                  </a:lnTo>
                  <a:lnTo>
                    <a:pt x="965" y="9009"/>
                  </a:lnTo>
                  <a:lnTo>
                    <a:pt x="1114" y="8743"/>
                  </a:lnTo>
                  <a:lnTo>
                    <a:pt x="1131" y="8710"/>
                  </a:lnTo>
                  <a:lnTo>
                    <a:pt x="1114" y="8777"/>
                  </a:lnTo>
                  <a:lnTo>
                    <a:pt x="1014" y="9126"/>
                  </a:lnTo>
                  <a:lnTo>
                    <a:pt x="915" y="9491"/>
                  </a:lnTo>
                  <a:lnTo>
                    <a:pt x="865" y="9857"/>
                  </a:lnTo>
                  <a:lnTo>
                    <a:pt x="832" y="10223"/>
                  </a:lnTo>
                  <a:lnTo>
                    <a:pt x="1579" y="10272"/>
                  </a:lnTo>
                  <a:lnTo>
                    <a:pt x="1712" y="9657"/>
                  </a:lnTo>
                  <a:lnTo>
                    <a:pt x="1845" y="9109"/>
                  </a:lnTo>
                  <a:lnTo>
                    <a:pt x="1978" y="8627"/>
                  </a:lnTo>
                  <a:lnTo>
                    <a:pt x="2095" y="8228"/>
                  </a:lnTo>
                  <a:lnTo>
                    <a:pt x="2194" y="7929"/>
                  </a:lnTo>
                  <a:lnTo>
                    <a:pt x="2278" y="7729"/>
                  </a:lnTo>
                  <a:lnTo>
                    <a:pt x="2294" y="7680"/>
                  </a:lnTo>
                  <a:lnTo>
                    <a:pt x="2311" y="7663"/>
                  </a:lnTo>
                  <a:lnTo>
                    <a:pt x="2327" y="7680"/>
                  </a:lnTo>
                  <a:lnTo>
                    <a:pt x="2327" y="7729"/>
                  </a:lnTo>
                  <a:lnTo>
                    <a:pt x="2278" y="8261"/>
                  </a:lnTo>
                  <a:lnTo>
                    <a:pt x="2244" y="8710"/>
                  </a:lnTo>
                  <a:lnTo>
                    <a:pt x="2244" y="9092"/>
                  </a:lnTo>
                  <a:lnTo>
                    <a:pt x="2244" y="9408"/>
                  </a:lnTo>
                  <a:lnTo>
                    <a:pt x="2244" y="9674"/>
                  </a:lnTo>
                  <a:lnTo>
                    <a:pt x="2278" y="9907"/>
                  </a:lnTo>
                  <a:lnTo>
                    <a:pt x="2327" y="10322"/>
                  </a:lnTo>
                  <a:lnTo>
                    <a:pt x="3773" y="10405"/>
                  </a:lnTo>
                  <a:lnTo>
                    <a:pt x="5336" y="10505"/>
                  </a:lnTo>
                  <a:lnTo>
                    <a:pt x="6865" y="10572"/>
                  </a:lnTo>
                  <a:lnTo>
                    <a:pt x="8261" y="10622"/>
                  </a:lnTo>
                  <a:lnTo>
                    <a:pt x="8577" y="9325"/>
                  </a:lnTo>
                  <a:lnTo>
                    <a:pt x="8693" y="8893"/>
                  </a:lnTo>
                  <a:lnTo>
                    <a:pt x="8727" y="8793"/>
                  </a:lnTo>
                  <a:lnTo>
                    <a:pt x="8727" y="8760"/>
                  </a:lnTo>
                  <a:lnTo>
                    <a:pt x="8743" y="8760"/>
                  </a:lnTo>
                  <a:lnTo>
                    <a:pt x="8810" y="8976"/>
                  </a:lnTo>
                  <a:lnTo>
                    <a:pt x="8876" y="9209"/>
                  </a:lnTo>
                  <a:lnTo>
                    <a:pt x="8926" y="9441"/>
                  </a:lnTo>
                  <a:lnTo>
                    <a:pt x="8943" y="9691"/>
                  </a:lnTo>
                  <a:lnTo>
                    <a:pt x="8976" y="9940"/>
                  </a:lnTo>
                  <a:lnTo>
                    <a:pt x="8976" y="10173"/>
                  </a:lnTo>
                  <a:lnTo>
                    <a:pt x="8976" y="10655"/>
                  </a:lnTo>
                  <a:lnTo>
                    <a:pt x="10239" y="10655"/>
                  </a:lnTo>
                  <a:lnTo>
                    <a:pt x="10322" y="10223"/>
                  </a:lnTo>
                  <a:lnTo>
                    <a:pt x="10389" y="9890"/>
                  </a:lnTo>
                  <a:lnTo>
                    <a:pt x="10422" y="9608"/>
                  </a:lnTo>
                  <a:lnTo>
                    <a:pt x="10439" y="9358"/>
                  </a:lnTo>
                  <a:lnTo>
                    <a:pt x="10455" y="9126"/>
                  </a:lnTo>
                  <a:lnTo>
                    <a:pt x="10455" y="8876"/>
                  </a:lnTo>
                  <a:lnTo>
                    <a:pt x="10455" y="8627"/>
                  </a:lnTo>
                  <a:lnTo>
                    <a:pt x="10422" y="8378"/>
                  </a:lnTo>
                  <a:lnTo>
                    <a:pt x="10389" y="8128"/>
                  </a:lnTo>
                  <a:lnTo>
                    <a:pt x="10355" y="7896"/>
                  </a:lnTo>
                  <a:lnTo>
                    <a:pt x="10306" y="7646"/>
                  </a:lnTo>
                  <a:lnTo>
                    <a:pt x="10156" y="7181"/>
                  </a:lnTo>
                  <a:lnTo>
                    <a:pt x="9973" y="6716"/>
                  </a:lnTo>
                  <a:lnTo>
                    <a:pt x="9774" y="6267"/>
                  </a:lnTo>
                  <a:lnTo>
                    <a:pt x="9558" y="5818"/>
                  </a:lnTo>
                  <a:lnTo>
                    <a:pt x="9558" y="5801"/>
                  </a:lnTo>
                  <a:lnTo>
                    <a:pt x="9425" y="5502"/>
                  </a:lnTo>
                  <a:lnTo>
                    <a:pt x="9308" y="5203"/>
                  </a:lnTo>
                  <a:lnTo>
                    <a:pt x="9225" y="4904"/>
                  </a:lnTo>
                  <a:lnTo>
                    <a:pt x="9142" y="4588"/>
                  </a:lnTo>
                  <a:lnTo>
                    <a:pt x="9059" y="4123"/>
                  </a:lnTo>
                  <a:lnTo>
                    <a:pt x="9026" y="3641"/>
                  </a:lnTo>
                  <a:lnTo>
                    <a:pt x="9009" y="3441"/>
                  </a:lnTo>
                  <a:lnTo>
                    <a:pt x="8992" y="3225"/>
                  </a:lnTo>
                  <a:lnTo>
                    <a:pt x="8959" y="3026"/>
                  </a:lnTo>
                  <a:lnTo>
                    <a:pt x="8909" y="2826"/>
                  </a:lnTo>
                  <a:lnTo>
                    <a:pt x="8843" y="2627"/>
                  </a:lnTo>
                  <a:lnTo>
                    <a:pt x="8760" y="2444"/>
                  </a:lnTo>
                  <a:lnTo>
                    <a:pt x="8677" y="2261"/>
                  </a:lnTo>
                  <a:lnTo>
                    <a:pt x="8577" y="2095"/>
                  </a:lnTo>
                  <a:lnTo>
                    <a:pt x="8477" y="1945"/>
                  </a:lnTo>
                  <a:lnTo>
                    <a:pt x="8361" y="1796"/>
                  </a:lnTo>
                  <a:lnTo>
                    <a:pt x="8228" y="1663"/>
                  </a:lnTo>
                  <a:lnTo>
                    <a:pt x="8095" y="1530"/>
                  </a:lnTo>
                  <a:lnTo>
                    <a:pt x="7929" y="1413"/>
                  </a:lnTo>
                  <a:lnTo>
                    <a:pt x="7779" y="1330"/>
                  </a:lnTo>
                  <a:lnTo>
                    <a:pt x="7596" y="1247"/>
                  </a:lnTo>
                  <a:lnTo>
                    <a:pt x="7413" y="1164"/>
                  </a:lnTo>
                  <a:lnTo>
                    <a:pt x="7247" y="998"/>
                  </a:lnTo>
                  <a:lnTo>
                    <a:pt x="7081" y="832"/>
                  </a:lnTo>
                  <a:lnTo>
                    <a:pt x="6898" y="699"/>
                  </a:lnTo>
                  <a:lnTo>
                    <a:pt x="6732" y="566"/>
                  </a:lnTo>
                  <a:lnTo>
                    <a:pt x="6549" y="449"/>
                  </a:lnTo>
                  <a:lnTo>
                    <a:pt x="6383" y="350"/>
                  </a:lnTo>
                  <a:lnTo>
                    <a:pt x="6217" y="267"/>
                  </a:lnTo>
                  <a:lnTo>
                    <a:pt x="6051" y="183"/>
                  </a:lnTo>
                  <a:lnTo>
                    <a:pt x="5868" y="134"/>
                  </a:lnTo>
                  <a:lnTo>
                    <a:pt x="5702" y="84"/>
                  </a:lnTo>
                  <a:lnTo>
                    <a:pt x="5552" y="51"/>
                  </a:lnTo>
                  <a:lnTo>
                    <a:pt x="5386" y="17"/>
                  </a:lnTo>
                  <a:lnTo>
                    <a:pt x="52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41"/>
            <p:cNvSpPr/>
            <p:nvPr/>
          </p:nvSpPr>
          <p:spPr>
            <a:xfrm>
              <a:off x="6599425" y="2191175"/>
              <a:ext cx="261400" cy="266375"/>
            </a:xfrm>
            <a:custGeom>
              <a:rect b="b" l="l" r="r" t="t"/>
              <a:pathLst>
                <a:path extrusionOk="0" fill="none" h="10655" w="10456">
                  <a:moveTo>
                    <a:pt x="0" y="10040"/>
                  </a:moveTo>
                  <a:lnTo>
                    <a:pt x="0" y="10040"/>
                  </a:lnTo>
                  <a:lnTo>
                    <a:pt x="0" y="10090"/>
                  </a:lnTo>
                  <a:lnTo>
                    <a:pt x="17" y="10106"/>
                  </a:lnTo>
                  <a:lnTo>
                    <a:pt x="34" y="10139"/>
                  </a:lnTo>
                  <a:lnTo>
                    <a:pt x="67" y="10156"/>
                  </a:lnTo>
                  <a:lnTo>
                    <a:pt x="449" y="10189"/>
                  </a:lnTo>
                  <a:lnTo>
                    <a:pt x="449" y="10189"/>
                  </a:lnTo>
                  <a:lnTo>
                    <a:pt x="732" y="9525"/>
                  </a:lnTo>
                  <a:lnTo>
                    <a:pt x="965" y="9009"/>
                  </a:lnTo>
                  <a:lnTo>
                    <a:pt x="1114" y="8743"/>
                  </a:lnTo>
                  <a:lnTo>
                    <a:pt x="1131" y="8710"/>
                  </a:lnTo>
                  <a:lnTo>
                    <a:pt x="1114" y="8777"/>
                  </a:lnTo>
                  <a:lnTo>
                    <a:pt x="1114" y="8777"/>
                  </a:lnTo>
                  <a:lnTo>
                    <a:pt x="1014" y="9126"/>
                  </a:lnTo>
                  <a:lnTo>
                    <a:pt x="915" y="9491"/>
                  </a:lnTo>
                  <a:lnTo>
                    <a:pt x="865" y="9857"/>
                  </a:lnTo>
                  <a:lnTo>
                    <a:pt x="832" y="10223"/>
                  </a:lnTo>
                  <a:lnTo>
                    <a:pt x="1579" y="10272"/>
                  </a:lnTo>
                  <a:lnTo>
                    <a:pt x="1579" y="10272"/>
                  </a:lnTo>
                  <a:lnTo>
                    <a:pt x="1712" y="9657"/>
                  </a:lnTo>
                  <a:lnTo>
                    <a:pt x="1845" y="9109"/>
                  </a:lnTo>
                  <a:lnTo>
                    <a:pt x="1978" y="8627"/>
                  </a:lnTo>
                  <a:lnTo>
                    <a:pt x="2095" y="8228"/>
                  </a:lnTo>
                  <a:lnTo>
                    <a:pt x="2194" y="7929"/>
                  </a:lnTo>
                  <a:lnTo>
                    <a:pt x="2278" y="7729"/>
                  </a:lnTo>
                  <a:lnTo>
                    <a:pt x="2294" y="7680"/>
                  </a:lnTo>
                  <a:lnTo>
                    <a:pt x="2311" y="7663"/>
                  </a:lnTo>
                  <a:lnTo>
                    <a:pt x="2327" y="7680"/>
                  </a:lnTo>
                  <a:lnTo>
                    <a:pt x="2327" y="7729"/>
                  </a:lnTo>
                  <a:lnTo>
                    <a:pt x="2327" y="7729"/>
                  </a:lnTo>
                  <a:lnTo>
                    <a:pt x="2278" y="8261"/>
                  </a:lnTo>
                  <a:lnTo>
                    <a:pt x="2244" y="8710"/>
                  </a:lnTo>
                  <a:lnTo>
                    <a:pt x="2244" y="9092"/>
                  </a:lnTo>
                  <a:lnTo>
                    <a:pt x="2244" y="9408"/>
                  </a:lnTo>
                  <a:lnTo>
                    <a:pt x="2244" y="9674"/>
                  </a:lnTo>
                  <a:lnTo>
                    <a:pt x="2278" y="9907"/>
                  </a:lnTo>
                  <a:lnTo>
                    <a:pt x="2327" y="10322"/>
                  </a:lnTo>
                  <a:lnTo>
                    <a:pt x="2327" y="10322"/>
                  </a:lnTo>
                  <a:lnTo>
                    <a:pt x="3773" y="10405"/>
                  </a:lnTo>
                  <a:lnTo>
                    <a:pt x="5336" y="10505"/>
                  </a:lnTo>
                  <a:lnTo>
                    <a:pt x="6865" y="10572"/>
                  </a:lnTo>
                  <a:lnTo>
                    <a:pt x="8261" y="10622"/>
                  </a:lnTo>
                  <a:lnTo>
                    <a:pt x="8261" y="10622"/>
                  </a:lnTo>
                  <a:lnTo>
                    <a:pt x="8577" y="9325"/>
                  </a:lnTo>
                  <a:lnTo>
                    <a:pt x="8693" y="8893"/>
                  </a:lnTo>
                  <a:lnTo>
                    <a:pt x="8727" y="8793"/>
                  </a:lnTo>
                  <a:lnTo>
                    <a:pt x="8727" y="8760"/>
                  </a:lnTo>
                  <a:lnTo>
                    <a:pt x="8743" y="8760"/>
                  </a:lnTo>
                  <a:lnTo>
                    <a:pt x="8743" y="8760"/>
                  </a:lnTo>
                  <a:lnTo>
                    <a:pt x="8810" y="8976"/>
                  </a:lnTo>
                  <a:lnTo>
                    <a:pt x="8876" y="9209"/>
                  </a:lnTo>
                  <a:lnTo>
                    <a:pt x="8926" y="9441"/>
                  </a:lnTo>
                  <a:lnTo>
                    <a:pt x="8943" y="9691"/>
                  </a:lnTo>
                  <a:lnTo>
                    <a:pt x="8976" y="9940"/>
                  </a:lnTo>
                  <a:lnTo>
                    <a:pt x="8976" y="10173"/>
                  </a:lnTo>
                  <a:lnTo>
                    <a:pt x="8976" y="10655"/>
                  </a:lnTo>
                  <a:lnTo>
                    <a:pt x="8976" y="10655"/>
                  </a:lnTo>
                  <a:lnTo>
                    <a:pt x="9724" y="10655"/>
                  </a:lnTo>
                  <a:lnTo>
                    <a:pt x="10239" y="10655"/>
                  </a:lnTo>
                  <a:lnTo>
                    <a:pt x="10239" y="10655"/>
                  </a:lnTo>
                  <a:lnTo>
                    <a:pt x="10322" y="10223"/>
                  </a:lnTo>
                  <a:lnTo>
                    <a:pt x="10389" y="9890"/>
                  </a:lnTo>
                  <a:lnTo>
                    <a:pt x="10422" y="9608"/>
                  </a:lnTo>
                  <a:lnTo>
                    <a:pt x="10422" y="9608"/>
                  </a:lnTo>
                  <a:lnTo>
                    <a:pt x="10439" y="9358"/>
                  </a:lnTo>
                  <a:lnTo>
                    <a:pt x="10455" y="9126"/>
                  </a:lnTo>
                  <a:lnTo>
                    <a:pt x="10455" y="8876"/>
                  </a:lnTo>
                  <a:lnTo>
                    <a:pt x="10455" y="8627"/>
                  </a:lnTo>
                  <a:lnTo>
                    <a:pt x="10422" y="8378"/>
                  </a:lnTo>
                  <a:lnTo>
                    <a:pt x="10389" y="8128"/>
                  </a:lnTo>
                  <a:lnTo>
                    <a:pt x="10355" y="7896"/>
                  </a:lnTo>
                  <a:lnTo>
                    <a:pt x="10306" y="7646"/>
                  </a:lnTo>
                  <a:lnTo>
                    <a:pt x="10306" y="7646"/>
                  </a:lnTo>
                  <a:lnTo>
                    <a:pt x="10156" y="7181"/>
                  </a:lnTo>
                  <a:lnTo>
                    <a:pt x="9973" y="6716"/>
                  </a:lnTo>
                  <a:lnTo>
                    <a:pt x="9774" y="6267"/>
                  </a:lnTo>
                  <a:lnTo>
                    <a:pt x="9558" y="5818"/>
                  </a:lnTo>
                  <a:lnTo>
                    <a:pt x="9558" y="5801"/>
                  </a:lnTo>
                  <a:lnTo>
                    <a:pt x="9558" y="5801"/>
                  </a:lnTo>
                  <a:lnTo>
                    <a:pt x="9425" y="5502"/>
                  </a:lnTo>
                  <a:lnTo>
                    <a:pt x="9308" y="5203"/>
                  </a:lnTo>
                  <a:lnTo>
                    <a:pt x="9225" y="4904"/>
                  </a:lnTo>
                  <a:lnTo>
                    <a:pt x="9142" y="4588"/>
                  </a:lnTo>
                  <a:lnTo>
                    <a:pt x="9142" y="4588"/>
                  </a:lnTo>
                  <a:lnTo>
                    <a:pt x="9059" y="4123"/>
                  </a:lnTo>
                  <a:lnTo>
                    <a:pt x="9026" y="3641"/>
                  </a:lnTo>
                  <a:lnTo>
                    <a:pt x="9026" y="3641"/>
                  </a:lnTo>
                  <a:lnTo>
                    <a:pt x="9009" y="3441"/>
                  </a:lnTo>
                  <a:lnTo>
                    <a:pt x="8992" y="3225"/>
                  </a:lnTo>
                  <a:lnTo>
                    <a:pt x="8959" y="3026"/>
                  </a:lnTo>
                  <a:lnTo>
                    <a:pt x="8909" y="2826"/>
                  </a:lnTo>
                  <a:lnTo>
                    <a:pt x="8843" y="2627"/>
                  </a:lnTo>
                  <a:lnTo>
                    <a:pt x="8760" y="2444"/>
                  </a:lnTo>
                  <a:lnTo>
                    <a:pt x="8677" y="2261"/>
                  </a:lnTo>
                  <a:lnTo>
                    <a:pt x="8577" y="2095"/>
                  </a:lnTo>
                  <a:lnTo>
                    <a:pt x="8477" y="1945"/>
                  </a:lnTo>
                  <a:lnTo>
                    <a:pt x="8361" y="1796"/>
                  </a:lnTo>
                  <a:lnTo>
                    <a:pt x="8228" y="1663"/>
                  </a:lnTo>
                  <a:lnTo>
                    <a:pt x="8095" y="1530"/>
                  </a:lnTo>
                  <a:lnTo>
                    <a:pt x="7929" y="1413"/>
                  </a:lnTo>
                  <a:lnTo>
                    <a:pt x="7779" y="1330"/>
                  </a:lnTo>
                  <a:lnTo>
                    <a:pt x="7596" y="1247"/>
                  </a:lnTo>
                  <a:lnTo>
                    <a:pt x="7413" y="1164"/>
                  </a:lnTo>
                  <a:lnTo>
                    <a:pt x="7413" y="1164"/>
                  </a:lnTo>
                  <a:lnTo>
                    <a:pt x="7247" y="998"/>
                  </a:lnTo>
                  <a:lnTo>
                    <a:pt x="7081" y="832"/>
                  </a:lnTo>
                  <a:lnTo>
                    <a:pt x="6898" y="699"/>
                  </a:lnTo>
                  <a:lnTo>
                    <a:pt x="6732" y="566"/>
                  </a:lnTo>
                  <a:lnTo>
                    <a:pt x="6549" y="449"/>
                  </a:lnTo>
                  <a:lnTo>
                    <a:pt x="6383" y="350"/>
                  </a:lnTo>
                  <a:lnTo>
                    <a:pt x="6217" y="267"/>
                  </a:lnTo>
                  <a:lnTo>
                    <a:pt x="6051" y="183"/>
                  </a:lnTo>
                  <a:lnTo>
                    <a:pt x="5868" y="134"/>
                  </a:lnTo>
                  <a:lnTo>
                    <a:pt x="5702" y="84"/>
                  </a:lnTo>
                  <a:lnTo>
                    <a:pt x="5552" y="51"/>
                  </a:lnTo>
                  <a:lnTo>
                    <a:pt x="5386" y="17"/>
                  </a:lnTo>
                  <a:lnTo>
                    <a:pt x="5220" y="1"/>
                  </a:lnTo>
                  <a:lnTo>
                    <a:pt x="5070" y="1"/>
                  </a:lnTo>
                  <a:lnTo>
                    <a:pt x="4920" y="17"/>
                  </a:lnTo>
                  <a:lnTo>
                    <a:pt x="4771" y="34"/>
                  </a:lnTo>
                  <a:lnTo>
                    <a:pt x="4621" y="67"/>
                  </a:lnTo>
                  <a:lnTo>
                    <a:pt x="4472" y="100"/>
                  </a:lnTo>
                  <a:lnTo>
                    <a:pt x="4206" y="217"/>
                  </a:lnTo>
                  <a:lnTo>
                    <a:pt x="3940" y="350"/>
                  </a:lnTo>
                  <a:lnTo>
                    <a:pt x="3707" y="516"/>
                  </a:lnTo>
                  <a:lnTo>
                    <a:pt x="3491" y="715"/>
                  </a:lnTo>
                  <a:lnTo>
                    <a:pt x="3308" y="948"/>
                  </a:lnTo>
                  <a:lnTo>
                    <a:pt x="3142" y="1197"/>
                  </a:lnTo>
                  <a:lnTo>
                    <a:pt x="3009" y="1463"/>
                  </a:lnTo>
                  <a:lnTo>
                    <a:pt x="3009" y="1463"/>
                  </a:lnTo>
                  <a:lnTo>
                    <a:pt x="2926" y="1696"/>
                  </a:lnTo>
                  <a:lnTo>
                    <a:pt x="2843" y="1945"/>
                  </a:lnTo>
                  <a:lnTo>
                    <a:pt x="2843" y="1945"/>
                  </a:lnTo>
                  <a:lnTo>
                    <a:pt x="2676" y="2477"/>
                  </a:lnTo>
                  <a:lnTo>
                    <a:pt x="2510" y="3042"/>
                  </a:lnTo>
                  <a:lnTo>
                    <a:pt x="2228" y="4123"/>
                  </a:lnTo>
                  <a:lnTo>
                    <a:pt x="2228" y="4123"/>
                  </a:lnTo>
                  <a:lnTo>
                    <a:pt x="2111" y="4522"/>
                  </a:lnTo>
                  <a:lnTo>
                    <a:pt x="1978" y="4887"/>
                  </a:lnTo>
                  <a:lnTo>
                    <a:pt x="1978" y="4887"/>
                  </a:lnTo>
                  <a:lnTo>
                    <a:pt x="1862" y="5103"/>
                  </a:lnTo>
                  <a:lnTo>
                    <a:pt x="1746" y="5319"/>
                  </a:lnTo>
                  <a:lnTo>
                    <a:pt x="1480" y="5735"/>
                  </a:lnTo>
                  <a:lnTo>
                    <a:pt x="1197" y="6184"/>
                  </a:lnTo>
                  <a:lnTo>
                    <a:pt x="1048" y="6416"/>
                  </a:lnTo>
                  <a:lnTo>
                    <a:pt x="898" y="6682"/>
                  </a:lnTo>
                  <a:lnTo>
                    <a:pt x="765" y="6965"/>
                  </a:lnTo>
                  <a:lnTo>
                    <a:pt x="615" y="7281"/>
                  </a:lnTo>
                  <a:lnTo>
                    <a:pt x="482" y="7630"/>
                  </a:lnTo>
                  <a:lnTo>
                    <a:pt x="366" y="8012"/>
                  </a:lnTo>
                  <a:lnTo>
                    <a:pt x="250" y="8444"/>
                  </a:lnTo>
                  <a:lnTo>
                    <a:pt x="150" y="8926"/>
                  </a:lnTo>
                  <a:lnTo>
                    <a:pt x="67" y="9458"/>
                  </a:lnTo>
                  <a:lnTo>
                    <a:pt x="0" y="100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41"/>
            <p:cNvSpPr/>
            <p:nvPr/>
          </p:nvSpPr>
          <p:spPr>
            <a:xfrm>
              <a:off x="6793900" y="2228150"/>
              <a:ext cx="73150" cy="228575"/>
            </a:xfrm>
            <a:custGeom>
              <a:rect b="b" l="l" r="r" t="t"/>
              <a:pathLst>
                <a:path extrusionOk="0" h="9143" w="2926">
                  <a:moveTo>
                    <a:pt x="33" y="1"/>
                  </a:moveTo>
                  <a:lnTo>
                    <a:pt x="0" y="18"/>
                  </a:lnTo>
                  <a:lnTo>
                    <a:pt x="0" y="51"/>
                  </a:lnTo>
                  <a:lnTo>
                    <a:pt x="17" y="84"/>
                  </a:lnTo>
                  <a:lnTo>
                    <a:pt x="166" y="184"/>
                  </a:lnTo>
                  <a:lnTo>
                    <a:pt x="299" y="283"/>
                  </a:lnTo>
                  <a:lnTo>
                    <a:pt x="416" y="400"/>
                  </a:lnTo>
                  <a:lnTo>
                    <a:pt x="549" y="533"/>
                  </a:lnTo>
                  <a:lnTo>
                    <a:pt x="648" y="666"/>
                  </a:lnTo>
                  <a:lnTo>
                    <a:pt x="748" y="815"/>
                  </a:lnTo>
                  <a:lnTo>
                    <a:pt x="831" y="965"/>
                  </a:lnTo>
                  <a:lnTo>
                    <a:pt x="914" y="1131"/>
                  </a:lnTo>
                  <a:lnTo>
                    <a:pt x="981" y="1430"/>
                  </a:lnTo>
                  <a:lnTo>
                    <a:pt x="1031" y="1730"/>
                  </a:lnTo>
                  <a:lnTo>
                    <a:pt x="1064" y="2045"/>
                  </a:lnTo>
                  <a:lnTo>
                    <a:pt x="1064" y="2361"/>
                  </a:lnTo>
                  <a:lnTo>
                    <a:pt x="1097" y="2610"/>
                  </a:lnTo>
                  <a:lnTo>
                    <a:pt x="1130" y="2860"/>
                  </a:lnTo>
                  <a:lnTo>
                    <a:pt x="1197" y="3109"/>
                  </a:lnTo>
                  <a:lnTo>
                    <a:pt x="1280" y="3342"/>
                  </a:lnTo>
                  <a:lnTo>
                    <a:pt x="1363" y="3574"/>
                  </a:lnTo>
                  <a:lnTo>
                    <a:pt x="1463" y="3807"/>
                  </a:lnTo>
                  <a:lnTo>
                    <a:pt x="1596" y="4023"/>
                  </a:lnTo>
                  <a:lnTo>
                    <a:pt x="1729" y="4239"/>
                  </a:lnTo>
                  <a:lnTo>
                    <a:pt x="2078" y="4738"/>
                  </a:lnTo>
                  <a:lnTo>
                    <a:pt x="2227" y="4987"/>
                  </a:lnTo>
                  <a:lnTo>
                    <a:pt x="2377" y="5253"/>
                  </a:lnTo>
                  <a:lnTo>
                    <a:pt x="2510" y="5519"/>
                  </a:lnTo>
                  <a:lnTo>
                    <a:pt x="2626" y="5802"/>
                  </a:lnTo>
                  <a:lnTo>
                    <a:pt x="2709" y="6101"/>
                  </a:lnTo>
                  <a:lnTo>
                    <a:pt x="2776" y="6417"/>
                  </a:lnTo>
                  <a:lnTo>
                    <a:pt x="2809" y="6766"/>
                  </a:lnTo>
                  <a:lnTo>
                    <a:pt x="2826" y="7115"/>
                  </a:lnTo>
                  <a:lnTo>
                    <a:pt x="2826" y="7447"/>
                  </a:lnTo>
                  <a:lnTo>
                    <a:pt x="2809" y="7796"/>
                  </a:lnTo>
                  <a:lnTo>
                    <a:pt x="2776" y="8129"/>
                  </a:lnTo>
                  <a:lnTo>
                    <a:pt x="2726" y="8478"/>
                  </a:lnTo>
                  <a:lnTo>
                    <a:pt x="2660" y="8810"/>
                  </a:lnTo>
                  <a:lnTo>
                    <a:pt x="2593" y="9143"/>
                  </a:lnTo>
                  <a:lnTo>
                    <a:pt x="2676" y="8827"/>
                  </a:lnTo>
                  <a:lnTo>
                    <a:pt x="2759" y="8511"/>
                  </a:lnTo>
                  <a:lnTo>
                    <a:pt x="2826" y="8178"/>
                  </a:lnTo>
                  <a:lnTo>
                    <a:pt x="2876" y="7863"/>
                  </a:lnTo>
                  <a:lnTo>
                    <a:pt x="2909" y="7530"/>
                  </a:lnTo>
                  <a:lnTo>
                    <a:pt x="2925" y="7198"/>
                  </a:lnTo>
                  <a:lnTo>
                    <a:pt x="2925" y="6882"/>
                  </a:lnTo>
                  <a:lnTo>
                    <a:pt x="2909" y="6550"/>
                  </a:lnTo>
                  <a:lnTo>
                    <a:pt x="2876" y="6267"/>
                  </a:lnTo>
                  <a:lnTo>
                    <a:pt x="2826" y="5985"/>
                  </a:lnTo>
                  <a:lnTo>
                    <a:pt x="2759" y="5719"/>
                  </a:lnTo>
                  <a:lnTo>
                    <a:pt x="2660" y="5453"/>
                  </a:lnTo>
                  <a:lnTo>
                    <a:pt x="2560" y="5187"/>
                  </a:lnTo>
                  <a:lnTo>
                    <a:pt x="2427" y="4937"/>
                  </a:lnTo>
                  <a:lnTo>
                    <a:pt x="2277" y="4705"/>
                  </a:lnTo>
                  <a:lnTo>
                    <a:pt x="2111" y="4472"/>
                  </a:lnTo>
                  <a:lnTo>
                    <a:pt x="1895" y="4173"/>
                  </a:lnTo>
                  <a:lnTo>
                    <a:pt x="1696" y="3857"/>
                  </a:lnTo>
                  <a:lnTo>
                    <a:pt x="1529" y="3541"/>
                  </a:lnTo>
                  <a:lnTo>
                    <a:pt x="1396" y="3192"/>
                  </a:lnTo>
                  <a:lnTo>
                    <a:pt x="1297" y="2843"/>
                  </a:lnTo>
                  <a:lnTo>
                    <a:pt x="1230" y="2494"/>
                  </a:lnTo>
                  <a:lnTo>
                    <a:pt x="1197" y="2128"/>
                  </a:lnTo>
                  <a:lnTo>
                    <a:pt x="1180" y="1763"/>
                  </a:lnTo>
                  <a:lnTo>
                    <a:pt x="1147" y="1497"/>
                  </a:lnTo>
                  <a:lnTo>
                    <a:pt x="1081" y="1231"/>
                  </a:lnTo>
                  <a:lnTo>
                    <a:pt x="981" y="982"/>
                  </a:lnTo>
                  <a:lnTo>
                    <a:pt x="848" y="732"/>
                  </a:lnTo>
                  <a:lnTo>
                    <a:pt x="698" y="516"/>
                  </a:lnTo>
                  <a:lnTo>
                    <a:pt x="499" y="317"/>
                  </a:lnTo>
                  <a:lnTo>
                    <a:pt x="299" y="151"/>
                  </a:lnTo>
                  <a:lnTo>
                    <a:pt x="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41"/>
            <p:cNvSpPr/>
            <p:nvPr/>
          </p:nvSpPr>
          <p:spPr>
            <a:xfrm>
              <a:off x="6591525" y="2239375"/>
              <a:ext cx="78975" cy="198225"/>
            </a:xfrm>
            <a:custGeom>
              <a:rect b="b" l="l" r="r" t="t"/>
              <a:pathLst>
                <a:path extrusionOk="0" h="7929" w="3159">
                  <a:moveTo>
                    <a:pt x="3142" y="1"/>
                  </a:moveTo>
                  <a:lnTo>
                    <a:pt x="2959" y="549"/>
                  </a:lnTo>
                  <a:lnTo>
                    <a:pt x="2776" y="1114"/>
                  </a:lnTo>
                  <a:lnTo>
                    <a:pt x="2610" y="1679"/>
                  </a:lnTo>
                  <a:lnTo>
                    <a:pt x="2411" y="2245"/>
                  </a:lnTo>
                  <a:lnTo>
                    <a:pt x="2294" y="2527"/>
                  </a:lnTo>
                  <a:lnTo>
                    <a:pt x="2161" y="2793"/>
                  </a:lnTo>
                  <a:lnTo>
                    <a:pt x="2012" y="3059"/>
                  </a:lnTo>
                  <a:lnTo>
                    <a:pt x="1846" y="3292"/>
                  </a:lnTo>
                  <a:lnTo>
                    <a:pt x="1497" y="3757"/>
                  </a:lnTo>
                  <a:lnTo>
                    <a:pt x="1114" y="4239"/>
                  </a:lnTo>
                  <a:lnTo>
                    <a:pt x="981" y="4439"/>
                  </a:lnTo>
                  <a:lnTo>
                    <a:pt x="848" y="4638"/>
                  </a:lnTo>
                  <a:lnTo>
                    <a:pt x="715" y="4854"/>
                  </a:lnTo>
                  <a:lnTo>
                    <a:pt x="599" y="5070"/>
                  </a:lnTo>
                  <a:lnTo>
                    <a:pt x="499" y="5286"/>
                  </a:lnTo>
                  <a:lnTo>
                    <a:pt x="400" y="5519"/>
                  </a:lnTo>
                  <a:lnTo>
                    <a:pt x="316" y="5735"/>
                  </a:lnTo>
                  <a:lnTo>
                    <a:pt x="233" y="5968"/>
                  </a:lnTo>
                  <a:lnTo>
                    <a:pt x="167" y="6200"/>
                  </a:lnTo>
                  <a:lnTo>
                    <a:pt x="117" y="6450"/>
                  </a:lnTo>
                  <a:lnTo>
                    <a:pt x="67" y="6682"/>
                  </a:lnTo>
                  <a:lnTo>
                    <a:pt x="34" y="6932"/>
                  </a:lnTo>
                  <a:lnTo>
                    <a:pt x="17" y="7164"/>
                  </a:lnTo>
                  <a:lnTo>
                    <a:pt x="1" y="7414"/>
                  </a:lnTo>
                  <a:lnTo>
                    <a:pt x="1" y="7663"/>
                  </a:lnTo>
                  <a:lnTo>
                    <a:pt x="1" y="7912"/>
                  </a:lnTo>
                  <a:lnTo>
                    <a:pt x="17" y="7929"/>
                  </a:lnTo>
                  <a:lnTo>
                    <a:pt x="34" y="7929"/>
                  </a:lnTo>
                  <a:lnTo>
                    <a:pt x="51" y="7912"/>
                  </a:lnTo>
                  <a:lnTo>
                    <a:pt x="67" y="7613"/>
                  </a:lnTo>
                  <a:lnTo>
                    <a:pt x="100" y="7297"/>
                  </a:lnTo>
                  <a:lnTo>
                    <a:pt x="150" y="6998"/>
                  </a:lnTo>
                  <a:lnTo>
                    <a:pt x="200" y="6699"/>
                  </a:lnTo>
                  <a:lnTo>
                    <a:pt x="283" y="6416"/>
                  </a:lnTo>
                  <a:lnTo>
                    <a:pt x="366" y="6117"/>
                  </a:lnTo>
                  <a:lnTo>
                    <a:pt x="466" y="5835"/>
                  </a:lnTo>
                  <a:lnTo>
                    <a:pt x="566" y="5552"/>
                  </a:lnTo>
                  <a:lnTo>
                    <a:pt x="832" y="5053"/>
                  </a:lnTo>
                  <a:lnTo>
                    <a:pt x="1114" y="4588"/>
                  </a:lnTo>
                  <a:lnTo>
                    <a:pt x="1430" y="4139"/>
                  </a:lnTo>
                  <a:lnTo>
                    <a:pt x="1779" y="3707"/>
                  </a:lnTo>
                  <a:lnTo>
                    <a:pt x="1929" y="3491"/>
                  </a:lnTo>
                  <a:lnTo>
                    <a:pt x="2062" y="3292"/>
                  </a:lnTo>
                  <a:lnTo>
                    <a:pt x="2178" y="3076"/>
                  </a:lnTo>
                  <a:lnTo>
                    <a:pt x="2278" y="2843"/>
                  </a:lnTo>
                  <a:lnTo>
                    <a:pt x="2377" y="2627"/>
                  </a:lnTo>
                  <a:lnTo>
                    <a:pt x="2461" y="2394"/>
                  </a:lnTo>
                  <a:lnTo>
                    <a:pt x="2610" y="1929"/>
                  </a:lnTo>
                  <a:lnTo>
                    <a:pt x="2743" y="1463"/>
                  </a:lnTo>
                  <a:lnTo>
                    <a:pt x="2876" y="981"/>
                  </a:lnTo>
                  <a:lnTo>
                    <a:pt x="3009" y="483"/>
                  </a:lnTo>
                  <a:lnTo>
                    <a:pt x="31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41"/>
            <p:cNvSpPr/>
            <p:nvPr/>
          </p:nvSpPr>
          <p:spPr>
            <a:xfrm>
              <a:off x="6334325" y="2393550"/>
              <a:ext cx="422200" cy="197800"/>
            </a:xfrm>
            <a:custGeom>
              <a:rect b="b" l="l" r="r" t="t"/>
              <a:pathLst>
                <a:path extrusionOk="0" h="7912" w="16888">
                  <a:moveTo>
                    <a:pt x="4671" y="0"/>
                  </a:moveTo>
                  <a:lnTo>
                    <a:pt x="4388" y="17"/>
                  </a:lnTo>
                  <a:lnTo>
                    <a:pt x="4039" y="67"/>
                  </a:lnTo>
                  <a:lnTo>
                    <a:pt x="3640" y="133"/>
                  </a:lnTo>
                  <a:lnTo>
                    <a:pt x="3208" y="233"/>
                  </a:lnTo>
                  <a:lnTo>
                    <a:pt x="2759" y="349"/>
                  </a:lnTo>
                  <a:lnTo>
                    <a:pt x="2294" y="499"/>
                  </a:lnTo>
                  <a:lnTo>
                    <a:pt x="1829" y="632"/>
                  </a:lnTo>
                  <a:lnTo>
                    <a:pt x="1396" y="798"/>
                  </a:lnTo>
                  <a:lnTo>
                    <a:pt x="981" y="948"/>
                  </a:lnTo>
                  <a:lnTo>
                    <a:pt x="632" y="1114"/>
                  </a:lnTo>
                  <a:lnTo>
                    <a:pt x="349" y="1280"/>
                  </a:lnTo>
                  <a:lnTo>
                    <a:pt x="233" y="1346"/>
                  </a:lnTo>
                  <a:lnTo>
                    <a:pt x="133" y="1430"/>
                  </a:lnTo>
                  <a:lnTo>
                    <a:pt x="67" y="1496"/>
                  </a:lnTo>
                  <a:lnTo>
                    <a:pt x="17" y="1562"/>
                  </a:lnTo>
                  <a:lnTo>
                    <a:pt x="0" y="1629"/>
                  </a:lnTo>
                  <a:lnTo>
                    <a:pt x="0" y="1695"/>
                  </a:lnTo>
                  <a:lnTo>
                    <a:pt x="117" y="1961"/>
                  </a:lnTo>
                  <a:lnTo>
                    <a:pt x="250" y="2227"/>
                  </a:lnTo>
                  <a:lnTo>
                    <a:pt x="416" y="2493"/>
                  </a:lnTo>
                  <a:lnTo>
                    <a:pt x="582" y="2776"/>
                  </a:lnTo>
                  <a:lnTo>
                    <a:pt x="765" y="3042"/>
                  </a:lnTo>
                  <a:lnTo>
                    <a:pt x="964" y="3308"/>
                  </a:lnTo>
                  <a:lnTo>
                    <a:pt x="1180" y="3574"/>
                  </a:lnTo>
                  <a:lnTo>
                    <a:pt x="1396" y="3823"/>
                  </a:lnTo>
                  <a:lnTo>
                    <a:pt x="1878" y="4338"/>
                  </a:lnTo>
                  <a:lnTo>
                    <a:pt x="2394" y="4837"/>
                  </a:lnTo>
                  <a:lnTo>
                    <a:pt x="2926" y="5302"/>
                  </a:lnTo>
                  <a:lnTo>
                    <a:pt x="3474" y="5751"/>
                  </a:lnTo>
                  <a:lnTo>
                    <a:pt x="4023" y="6167"/>
                  </a:lnTo>
                  <a:lnTo>
                    <a:pt x="4554" y="6549"/>
                  </a:lnTo>
                  <a:lnTo>
                    <a:pt x="5086" y="6898"/>
                  </a:lnTo>
                  <a:lnTo>
                    <a:pt x="5585" y="7197"/>
                  </a:lnTo>
                  <a:lnTo>
                    <a:pt x="6034" y="7446"/>
                  </a:lnTo>
                  <a:lnTo>
                    <a:pt x="6449" y="7646"/>
                  </a:lnTo>
                  <a:lnTo>
                    <a:pt x="6798" y="7795"/>
                  </a:lnTo>
                  <a:lnTo>
                    <a:pt x="7081" y="7878"/>
                  </a:lnTo>
                  <a:lnTo>
                    <a:pt x="7247" y="7912"/>
                  </a:lnTo>
                  <a:lnTo>
                    <a:pt x="7796" y="7912"/>
                  </a:lnTo>
                  <a:lnTo>
                    <a:pt x="8012" y="7878"/>
                  </a:lnTo>
                  <a:lnTo>
                    <a:pt x="8228" y="7845"/>
                  </a:lnTo>
                  <a:lnTo>
                    <a:pt x="8676" y="7729"/>
                  </a:lnTo>
                  <a:lnTo>
                    <a:pt x="9158" y="7579"/>
                  </a:lnTo>
                  <a:lnTo>
                    <a:pt x="9674" y="7380"/>
                  </a:lnTo>
                  <a:lnTo>
                    <a:pt x="10206" y="7131"/>
                  </a:lnTo>
                  <a:lnTo>
                    <a:pt x="10754" y="6831"/>
                  </a:lnTo>
                  <a:lnTo>
                    <a:pt x="11319" y="6499"/>
                  </a:lnTo>
                  <a:lnTo>
                    <a:pt x="11901" y="6133"/>
                  </a:lnTo>
                  <a:lnTo>
                    <a:pt x="12483" y="5734"/>
                  </a:lnTo>
                  <a:lnTo>
                    <a:pt x="13064" y="5302"/>
                  </a:lnTo>
                  <a:lnTo>
                    <a:pt x="13646" y="4837"/>
                  </a:lnTo>
                  <a:lnTo>
                    <a:pt x="14228" y="4338"/>
                  </a:lnTo>
                  <a:lnTo>
                    <a:pt x="14793" y="3806"/>
                  </a:lnTo>
                  <a:lnTo>
                    <a:pt x="15358" y="3258"/>
                  </a:lnTo>
                  <a:lnTo>
                    <a:pt x="15641" y="2942"/>
                  </a:lnTo>
                  <a:lnTo>
                    <a:pt x="15923" y="2610"/>
                  </a:lnTo>
                  <a:lnTo>
                    <a:pt x="16173" y="2277"/>
                  </a:lnTo>
                  <a:lnTo>
                    <a:pt x="16389" y="1961"/>
                  </a:lnTo>
                  <a:lnTo>
                    <a:pt x="16571" y="1629"/>
                  </a:lnTo>
                  <a:lnTo>
                    <a:pt x="16721" y="1330"/>
                  </a:lnTo>
                  <a:lnTo>
                    <a:pt x="16837" y="1047"/>
                  </a:lnTo>
                  <a:lnTo>
                    <a:pt x="16854" y="914"/>
                  </a:lnTo>
                  <a:lnTo>
                    <a:pt x="16887" y="781"/>
                  </a:lnTo>
                  <a:lnTo>
                    <a:pt x="16887" y="682"/>
                  </a:lnTo>
                  <a:lnTo>
                    <a:pt x="16871" y="565"/>
                  </a:lnTo>
                  <a:lnTo>
                    <a:pt x="16854" y="465"/>
                  </a:lnTo>
                  <a:lnTo>
                    <a:pt x="16821" y="382"/>
                  </a:lnTo>
                  <a:lnTo>
                    <a:pt x="16754" y="316"/>
                  </a:lnTo>
                  <a:lnTo>
                    <a:pt x="16688" y="249"/>
                  </a:lnTo>
                  <a:lnTo>
                    <a:pt x="16588" y="216"/>
                  </a:lnTo>
                  <a:lnTo>
                    <a:pt x="16472" y="183"/>
                  </a:lnTo>
                  <a:lnTo>
                    <a:pt x="16355" y="166"/>
                  </a:lnTo>
                  <a:lnTo>
                    <a:pt x="16206" y="166"/>
                  </a:lnTo>
                  <a:lnTo>
                    <a:pt x="16023" y="183"/>
                  </a:lnTo>
                  <a:lnTo>
                    <a:pt x="15840" y="216"/>
                  </a:lnTo>
                  <a:lnTo>
                    <a:pt x="15624" y="266"/>
                  </a:lnTo>
                  <a:lnTo>
                    <a:pt x="15391" y="333"/>
                  </a:lnTo>
                  <a:lnTo>
                    <a:pt x="15125" y="416"/>
                  </a:lnTo>
                  <a:lnTo>
                    <a:pt x="14843" y="532"/>
                  </a:lnTo>
                  <a:lnTo>
                    <a:pt x="12815" y="1363"/>
                  </a:lnTo>
                  <a:lnTo>
                    <a:pt x="10870" y="2128"/>
                  </a:lnTo>
                  <a:lnTo>
                    <a:pt x="9341" y="2726"/>
                  </a:lnTo>
                  <a:lnTo>
                    <a:pt x="8610" y="2992"/>
                  </a:lnTo>
                  <a:lnTo>
                    <a:pt x="8543" y="2992"/>
                  </a:lnTo>
                  <a:lnTo>
                    <a:pt x="8427" y="2942"/>
                  </a:lnTo>
                  <a:lnTo>
                    <a:pt x="8261" y="2859"/>
                  </a:lnTo>
                  <a:lnTo>
                    <a:pt x="8061" y="2726"/>
                  </a:lnTo>
                  <a:lnTo>
                    <a:pt x="7563" y="2410"/>
                  </a:lnTo>
                  <a:lnTo>
                    <a:pt x="6998" y="1995"/>
                  </a:lnTo>
                  <a:lnTo>
                    <a:pt x="6416" y="1529"/>
                  </a:lnTo>
                  <a:lnTo>
                    <a:pt x="6117" y="1280"/>
                  </a:lnTo>
                  <a:lnTo>
                    <a:pt x="5834" y="1031"/>
                  </a:lnTo>
                  <a:lnTo>
                    <a:pt x="5585" y="781"/>
                  </a:lnTo>
                  <a:lnTo>
                    <a:pt x="5336" y="532"/>
                  </a:lnTo>
                  <a:lnTo>
                    <a:pt x="5136" y="299"/>
                  </a:lnTo>
                  <a:lnTo>
                    <a:pt x="4970" y="67"/>
                  </a:lnTo>
                  <a:lnTo>
                    <a:pt x="4937" y="33"/>
                  </a:lnTo>
                  <a:lnTo>
                    <a:pt x="4870" y="17"/>
                  </a:lnTo>
                  <a:lnTo>
                    <a:pt x="4787"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41"/>
            <p:cNvSpPr/>
            <p:nvPr/>
          </p:nvSpPr>
          <p:spPr>
            <a:xfrm>
              <a:off x="6334325" y="2393550"/>
              <a:ext cx="422200" cy="197800"/>
            </a:xfrm>
            <a:custGeom>
              <a:rect b="b" l="l" r="r" t="t"/>
              <a:pathLst>
                <a:path extrusionOk="0" fill="none" h="7912" w="16888">
                  <a:moveTo>
                    <a:pt x="15358" y="3258"/>
                  </a:moveTo>
                  <a:lnTo>
                    <a:pt x="15358" y="3258"/>
                  </a:lnTo>
                  <a:lnTo>
                    <a:pt x="14793" y="3806"/>
                  </a:lnTo>
                  <a:lnTo>
                    <a:pt x="14228" y="4338"/>
                  </a:lnTo>
                  <a:lnTo>
                    <a:pt x="13646" y="4837"/>
                  </a:lnTo>
                  <a:lnTo>
                    <a:pt x="13064" y="5302"/>
                  </a:lnTo>
                  <a:lnTo>
                    <a:pt x="12483" y="5734"/>
                  </a:lnTo>
                  <a:lnTo>
                    <a:pt x="11901" y="6133"/>
                  </a:lnTo>
                  <a:lnTo>
                    <a:pt x="11319" y="6499"/>
                  </a:lnTo>
                  <a:lnTo>
                    <a:pt x="10754" y="6831"/>
                  </a:lnTo>
                  <a:lnTo>
                    <a:pt x="10206" y="7131"/>
                  </a:lnTo>
                  <a:lnTo>
                    <a:pt x="9674" y="7380"/>
                  </a:lnTo>
                  <a:lnTo>
                    <a:pt x="9158" y="7579"/>
                  </a:lnTo>
                  <a:lnTo>
                    <a:pt x="8676" y="7729"/>
                  </a:lnTo>
                  <a:lnTo>
                    <a:pt x="8228" y="7845"/>
                  </a:lnTo>
                  <a:lnTo>
                    <a:pt x="8012" y="7878"/>
                  </a:lnTo>
                  <a:lnTo>
                    <a:pt x="7796" y="7912"/>
                  </a:lnTo>
                  <a:lnTo>
                    <a:pt x="7613" y="7912"/>
                  </a:lnTo>
                  <a:lnTo>
                    <a:pt x="7413" y="7912"/>
                  </a:lnTo>
                  <a:lnTo>
                    <a:pt x="7247" y="7912"/>
                  </a:lnTo>
                  <a:lnTo>
                    <a:pt x="7081" y="7878"/>
                  </a:lnTo>
                  <a:lnTo>
                    <a:pt x="7081" y="7878"/>
                  </a:lnTo>
                  <a:lnTo>
                    <a:pt x="6798" y="7795"/>
                  </a:lnTo>
                  <a:lnTo>
                    <a:pt x="6449" y="7646"/>
                  </a:lnTo>
                  <a:lnTo>
                    <a:pt x="6034" y="7446"/>
                  </a:lnTo>
                  <a:lnTo>
                    <a:pt x="5585" y="7197"/>
                  </a:lnTo>
                  <a:lnTo>
                    <a:pt x="5086" y="6898"/>
                  </a:lnTo>
                  <a:lnTo>
                    <a:pt x="4554" y="6549"/>
                  </a:lnTo>
                  <a:lnTo>
                    <a:pt x="4023" y="6167"/>
                  </a:lnTo>
                  <a:lnTo>
                    <a:pt x="3474" y="5751"/>
                  </a:lnTo>
                  <a:lnTo>
                    <a:pt x="2926" y="5302"/>
                  </a:lnTo>
                  <a:lnTo>
                    <a:pt x="2394" y="4837"/>
                  </a:lnTo>
                  <a:lnTo>
                    <a:pt x="1878" y="4338"/>
                  </a:lnTo>
                  <a:lnTo>
                    <a:pt x="1396" y="3823"/>
                  </a:lnTo>
                  <a:lnTo>
                    <a:pt x="1180" y="3574"/>
                  </a:lnTo>
                  <a:lnTo>
                    <a:pt x="964" y="3308"/>
                  </a:lnTo>
                  <a:lnTo>
                    <a:pt x="765" y="3042"/>
                  </a:lnTo>
                  <a:lnTo>
                    <a:pt x="582" y="2776"/>
                  </a:lnTo>
                  <a:lnTo>
                    <a:pt x="416" y="2493"/>
                  </a:lnTo>
                  <a:lnTo>
                    <a:pt x="250" y="2227"/>
                  </a:lnTo>
                  <a:lnTo>
                    <a:pt x="117" y="1961"/>
                  </a:lnTo>
                  <a:lnTo>
                    <a:pt x="0" y="1695"/>
                  </a:lnTo>
                  <a:lnTo>
                    <a:pt x="0" y="1695"/>
                  </a:lnTo>
                  <a:lnTo>
                    <a:pt x="0" y="1629"/>
                  </a:lnTo>
                  <a:lnTo>
                    <a:pt x="17" y="1562"/>
                  </a:lnTo>
                  <a:lnTo>
                    <a:pt x="67" y="1496"/>
                  </a:lnTo>
                  <a:lnTo>
                    <a:pt x="133" y="1430"/>
                  </a:lnTo>
                  <a:lnTo>
                    <a:pt x="233" y="1346"/>
                  </a:lnTo>
                  <a:lnTo>
                    <a:pt x="349" y="1280"/>
                  </a:lnTo>
                  <a:lnTo>
                    <a:pt x="632" y="1114"/>
                  </a:lnTo>
                  <a:lnTo>
                    <a:pt x="981" y="948"/>
                  </a:lnTo>
                  <a:lnTo>
                    <a:pt x="1396" y="798"/>
                  </a:lnTo>
                  <a:lnTo>
                    <a:pt x="1829" y="632"/>
                  </a:lnTo>
                  <a:lnTo>
                    <a:pt x="2294" y="499"/>
                  </a:lnTo>
                  <a:lnTo>
                    <a:pt x="2759" y="349"/>
                  </a:lnTo>
                  <a:lnTo>
                    <a:pt x="3208" y="233"/>
                  </a:lnTo>
                  <a:lnTo>
                    <a:pt x="3640" y="133"/>
                  </a:lnTo>
                  <a:lnTo>
                    <a:pt x="4039" y="67"/>
                  </a:lnTo>
                  <a:lnTo>
                    <a:pt x="4388" y="17"/>
                  </a:lnTo>
                  <a:lnTo>
                    <a:pt x="4671" y="0"/>
                  </a:lnTo>
                  <a:lnTo>
                    <a:pt x="4787" y="0"/>
                  </a:lnTo>
                  <a:lnTo>
                    <a:pt x="4870" y="17"/>
                  </a:lnTo>
                  <a:lnTo>
                    <a:pt x="4937" y="33"/>
                  </a:lnTo>
                  <a:lnTo>
                    <a:pt x="4970" y="67"/>
                  </a:lnTo>
                  <a:lnTo>
                    <a:pt x="4970" y="67"/>
                  </a:lnTo>
                  <a:lnTo>
                    <a:pt x="5136" y="299"/>
                  </a:lnTo>
                  <a:lnTo>
                    <a:pt x="5336" y="532"/>
                  </a:lnTo>
                  <a:lnTo>
                    <a:pt x="5585" y="781"/>
                  </a:lnTo>
                  <a:lnTo>
                    <a:pt x="5834" y="1031"/>
                  </a:lnTo>
                  <a:lnTo>
                    <a:pt x="6117" y="1280"/>
                  </a:lnTo>
                  <a:lnTo>
                    <a:pt x="6416" y="1529"/>
                  </a:lnTo>
                  <a:lnTo>
                    <a:pt x="6998" y="1995"/>
                  </a:lnTo>
                  <a:lnTo>
                    <a:pt x="7563" y="2410"/>
                  </a:lnTo>
                  <a:lnTo>
                    <a:pt x="8061" y="2726"/>
                  </a:lnTo>
                  <a:lnTo>
                    <a:pt x="8261" y="2859"/>
                  </a:lnTo>
                  <a:lnTo>
                    <a:pt x="8427" y="2942"/>
                  </a:lnTo>
                  <a:lnTo>
                    <a:pt x="8543" y="2992"/>
                  </a:lnTo>
                  <a:lnTo>
                    <a:pt x="8610" y="2992"/>
                  </a:lnTo>
                  <a:lnTo>
                    <a:pt x="8610" y="2992"/>
                  </a:lnTo>
                  <a:lnTo>
                    <a:pt x="9341" y="2726"/>
                  </a:lnTo>
                  <a:lnTo>
                    <a:pt x="10870" y="2128"/>
                  </a:lnTo>
                  <a:lnTo>
                    <a:pt x="12815" y="1363"/>
                  </a:lnTo>
                  <a:lnTo>
                    <a:pt x="14843" y="532"/>
                  </a:lnTo>
                  <a:lnTo>
                    <a:pt x="14843" y="532"/>
                  </a:lnTo>
                  <a:lnTo>
                    <a:pt x="15125" y="416"/>
                  </a:lnTo>
                  <a:lnTo>
                    <a:pt x="15391" y="333"/>
                  </a:lnTo>
                  <a:lnTo>
                    <a:pt x="15624" y="266"/>
                  </a:lnTo>
                  <a:lnTo>
                    <a:pt x="15840" y="216"/>
                  </a:lnTo>
                  <a:lnTo>
                    <a:pt x="16023" y="183"/>
                  </a:lnTo>
                  <a:lnTo>
                    <a:pt x="16206" y="166"/>
                  </a:lnTo>
                  <a:lnTo>
                    <a:pt x="16355" y="166"/>
                  </a:lnTo>
                  <a:lnTo>
                    <a:pt x="16472" y="183"/>
                  </a:lnTo>
                  <a:lnTo>
                    <a:pt x="16588" y="216"/>
                  </a:lnTo>
                  <a:lnTo>
                    <a:pt x="16688" y="249"/>
                  </a:lnTo>
                  <a:lnTo>
                    <a:pt x="16754" y="316"/>
                  </a:lnTo>
                  <a:lnTo>
                    <a:pt x="16821" y="382"/>
                  </a:lnTo>
                  <a:lnTo>
                    <a:pt x="16854" y="465"/>
                  </a:lnTo>
                  <a:lnTo>
                    <a:pt x="16871" y="565"/>
                  </a:lnTo>
                  <a:lnTo>
                    <a:pt x="16887" y="682"/>
                  </a:lnTo>
                  <a:lnTo>
                    <a:pt x="16887" y="781"/>
                  </a:lnTo>
                  <a:lnTo>
                    <a:pt x="16854" y="914"/>
                  </a:lnTo>
                  <a:lnTo>
                    <a:pt x="16837" y="1047"/>
                  </a:lnTo>
                  <a:lnTo>
                    <a:pt x="16721" y="1330"/>
                  </a:lnTo>
                  <a:lnTo>
                    <a:pt x="16571" y="1629"/>
                  </a:lnTo>
                  <a:lnTo>
                    <a:pt x="16389" y="1961"/>
                  </a:lnTo>
                  <a:lnTo>
                    <a:pt x="16173" y="2277"/>
                  </a:lnTo>
                  <a:lnTo>
                    <a:pt x="15923" y="2610"/>
                  </a:lnTo>
                  <a:lnTo>
                    <a:pt x="15641" y="2942"/>
                  </a:lnTo>
                  <a:lnTo>
                    <a:pt x="15358" y="32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41"/>
            <p:cNvSpPr/>
            <p:nvPr/>
          </p:nvSpPr>
          <p:spPr>
            <a:xfrm>
              <a:off x="6306050" y="2294650"/>
              <a:ext cx="158775" cy="194475"/>
            </a:xfrm>
            <a:custGeom>
              <a:rect b="b" l="l" r="r" t="t"/>
              <a:pathLst>
                <a:path extrusionOk="0" h="7779" w="6351">
                  <a:moveTo>
                    <a:pt x="3358" y="0"/>
                  </a:moveTo>
                  <a:lnTo>
                    <a:pt x="3242" y="17"/>
                  </a:lnTo>
                  <a:lnTo>
                    <a:pt x="3109" y="50"/>
                  </a:lnTo>
                  <a:lnTo>
                    <a:pt x="2976" y="117"/>
                  </a:lnTo>
                  <a:lnTo>
                    <a:pt x="2827" y="200"/>
                  </a:lnTo>
                  <a:lnTo>
                    <a:pt x="2677" y="283"/>
                  </a:lnTo>
                  <a:lnTo>
                    <a:pt x="2527" y="399"/>
                  </a:lnTo>
                  <a:lnTo>
                    <a:pt x="2212" y="682"/>
                  </a:lnTo>
                  <a:lnTo>
                    <a:pt x="1896" y="1014"/>
                  </a:lnTo>
                  <a:lnTo>
                    <a:pt x="1580" y="1380"/>
                  </a:lnTo>
                  <a:lnTo>
                    <a:pt x="1264" y="1795"/>
                  </a:lnTo>
                  <a:lnTo>
                    <a:pt x="965" y="2211"/>
                  </a:lnTo>
                  <a:lnTo>
                    <a:pt x="699" y="2643"/>
                  </a:lnTo>
                  <a:lnTo>
                    <a:pt x="466" y="3059"/>
                  </a:lnTo>
                  <a:lnTo>
                    <a:pt x="267" y="3474"/>
                  </a:lnTo>
                  <a:lnTo>
                    <a:pt x="117" y="3856"/>
                  </a:lnTo>
                  <a:lnTo>
                    <a:pt x="67" y="4039"/>
                  </a:lnTo>
                  <a:lnTo>
                    <a:pt x="34" y="4205"/>
                  </a:lnTo>
                  <a:lnTo>
                    <a:pt x="1" y="4355"/>
                  </a:lnTo>
                  <a:lnTo>
                    <a:pt x="1" y="4488"/>
                  </a:lnTo>
                  <a:lnTo>
                    <a:pt x="18" y="4621"/>
                  </a:lnTo>
                  <a:lnTo>
                    <a:pt x="51" y="4737"/>
                  </a:lnTo>
                  <a:lnTo>
                    <a:pt x="151" y="4937"/>
                  </a:lnTo>
                  <a:lnTo>
                    <a:pt x="267" y="5136"/>
                  </a:lnTo>
                  <a:lnTo>
                    <a:pt x="417" y="5369"/>
                  </a:lnTo>
                  <a:lnTo>
                    <a:pt x="583" y="5602"/>
                  </a:lnTo>
                  <a:lnTo>
                    <a:pt x="948" y="6067"/>
                  </a:lnTo>
                  <a:lnTo>
                    <a:pt x="1364" y="6532"/>
                  </a:lnTo>
                  <a:lnTo>
                    <a:pt x="1779" y="6965"/>
                  </a:lnTo>
                  <a:lnTo>
                    <a:pt x="2162" y="7330"/>
                  </a:lnTo>
                  <a:lnTo>
                    <a:pt x="2511" y="7596"/>
                  </a:lnTo>
                  <a:lnTo>
                    <a:pt x="2644" y="7696"/>
                  </a:lnTo>
                  <a:lnTo>
                    <a:pt x="2777" y="7762"/>
                  </a:lnTo>
                  <a:lnTo>
                    <a:pt x="2827" y="7779"/>
                  </a:lnTo>
                  <a:lnTo>
                    <a:pt x="2910" y="7779"/>
                  </a:lnTo>
                  <a:lnTo>
                    <a:pt x="2993" y="7762"/>
                  </a:lnTo>
                  <a:lnTo>
                    <a:pt x="3092" y="7729"/>
                  </a:lnTo>
                  <a:lnTo>
                    <a:pt x="3325" y="7613"/>
                  </a:lnTo>
                  <a:lnTo>
                    <a:pt x="3575" y="7463"/>
                  </a:lnTo>
                  <a:lnTo>
                    <a:pt x="3874" y="7264"/>
                  </a:lnTo>
                  <a:lnTo>
                    <a:pt x="4173" y="7031"/>
                  </a:lnTo>
                  <a:lnTo>
                    <a:pt x="4489" y="6782"/>
                  </a:lnTo>
                  <a:lnTo>
                    <a:pt x="4804" y="6499"/>
                  </a:lnTo>
                  <a:lnTo>
                    <a:pt x="5104" y="6217"/>
                  </a:lnTo>
                  <a:lnTo>
                    <a:pt x="5403" y="5934"/>
                  </a:lnTo>
                  <a:lnTo>
                    <a:pt x="5669" y="5651"/>
                  </a:lnTo>
                  <a:lnTo>
                    <a:pt x="5901" y="5369"/>
                  </a:lnTo>
                  <a:lnTo>
                    <a:pt x="6101" y="5120"/>
                  </a:lnTo>
                  <a:lnTo>
                    <a:pt x="6234" y="4904"/>
                  </a:lnTo>
                  <a:lnTo>
                    <a:pt x="6334" y="4721"/>
                  </a:lnTo>
                  <a:lnTo>
                    <a:pt x="6350" y="4638"/>
                  </a:lnTo>
                  <a:lnTo>
                    <a:pt x="6350" y="4571"/>
                  </a:lnTo>
                  <a:lnTo>
                    <a:pt x="6317" y="4421"/>
                  </a:lnTo>
                  <a:lnTo>
                    <a:pt x="6267" y="4205"/>
                  </a:lnTo>
                  <a:lnTo>
                    <a:pt x="6167" y="3956"/>
                  </a:lnTo>
                  <a:lnTo>
                    <a:pt x="6034" y="3674"/>
                  </a:lnTo>
                  <a:lnTo>
                    <a:pt x="5719" y="2992"/>
                  </a:lnTo>
                  <a:lnTo>
                    <a:pt x="5320" y="2261"/>
                  </a:lnTo>
                  <a:lnTo>
                    <a:pt x="5104" y="1895"/>
                  </a:lnTo>
                  <a:lnTo>
                    <a:pt x="4871" y="1546"/>
                  </a:lnTo>
                  <a:lnTo>
                    <a:pt x="4638" y="1214"/>
                  </a:lnTo>
                  <a:lnTo>
                    <a:pt x="4422" y="898"/>
                  </a:lnTo>
                  <a:lnTo>
                    <a:pt x="4189" y="615"/>
                  </a:lnTo>
                  <a:lnTo>
                    <a:pt x="3973" y="366"/>
                  </a:lnTo>
                  <a:lnTo>
                    <a:pt x="3757" y="183"/>
                  </a:lnTo>
                  <a:lnTo>
                    <a:pt x="3658" y="117"/>
                  </a:lnTo>
                  <a:lnTo>
                    <a:pt x="3558" y="50"/>
                  </a:lnTo>
                  <a:lnTo>
                    <a:pt x="3458" y="17"/>
                  </a:lnTo>
                  <a:lnTo>
                    <a:pt x="3358"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41"/>
            <p:cNvSpPr/>
            <p:nvPr/>
          </p:nvSpPr>
          <p:spPr>
            <a:xfrm>
              <a:off x="6411200" y="2258500"/>
              <a:ext cx="71900" cy="141725"/>
            </a:xfrm>
            <a:custGeom>
              <a:rect b="b" l="l" r="r" t="t"/>
              <a:pathLst>
                <a:path extrusionOk="0" h="5669" w="2876">
                  <a:moveTo>
                    <a:pt x="2443" y="0"/>
                  </a:moveTo>
                  <a:lnTo>
                    <a:pt x="2344" y="34"/>
                  </a:lnTo>
                  <a:lnTo>
                    <a:pt x="2227" y="67"/>
                  </a:lnTo>
                  <a:lnTo>
                    <a:pt x="2111" y="117"/>
                  </a:lnTo>
                  <a:lnTo>
                    <a:pt x="2011" y="200"/>
                  </a:lnTo>
                  <a:lnTo>
                    <a:pt x="1895" y="283"/>
                  </a:lnTo>
                  <a:lnTo>
                    <a:pt x="1779" y="383"/>
                  </a:lnTo>
                  <a:lnTo>
                    <a:pt x="1562" y="632"/>
                  </a:lnTo>
                  <a:lnTo>
                    <a:pt x="1346" y="898"/>
                  </a:lnTo>
                  <a:lnTo>
                    <a:pt x="1147" y="1214"/>
                  </a:lnTo>
                  <a:lnTo>
                    <a:pt x="948" y="1529"/>
                  </a:lnTo>
                  <a:lnTo>
                    <a:pt x="765" y="1862"/>
                  </a:lnTo>
                  <a:lnTo>
                    <a:pt x="598" y="2194"/>
                  </a:lnTo>
                  <a:lnTo>
                    <a:pt x="316" y="2759"/>
                  </a:lnTo>
                  <a:lnTo>
                    <a:pt x="133" y="3175"/>
                  </a:lnTo>
                  <a:lnTo>
                    <a:pt x="67" y="3341"/>
                  </a:lnTo>
                  <a:lnTo>
                    <a:pt x="50" y="3408"/>
                  </a:lnTo>
                  <a:lnTo>
                    <a:pt x="17" y="3607"/>
                  </a:lnTo>
                  <a:lnTo>
                    <a:pt x="0" y="3906"/>
                  </a:lnTo>
                  <a:lnTo>
                    <a:pt x="0" y="4089"/>
                  </a:lnTo>
                  <a:lnTo>
                    <a:pt x="0" y="4272"/>
                  </a:lnTo>
                  <a:lnTo>
                    <a:pt x="17" y="4455"/>
                  </a:lnTo>
                  <a:lnTo>
                    <a:pt x="50" y="4638"/>
                  </a:lnTo>
                  <a:lnTo>
                    <a:pt x="116" y="4820"/>
                  </a:lnTo>
                  <a:lnTo>
                    <a:pt x="183" y="5003"/>
                  </a:lnTo>
                  <a:lnTo>
                    <a:pt x="283" y="5169"/>
                  </a:lnTo>
                  <a:lnTo>
                    <a:pt x="399" y="5319"/>
                  </a:lnTo>
                  <a:lnTo>
                    <a:pt x="565" y="5452"/>
                  </a:lnTo>
                  <a:lnTo>
                    <a:pt x="648" y="5518"/>
                  </a:lnTo>
                  <a:lnTo>
                    <a:pt x="748" y="5568"/>
                  </a:lnTo>
                  <a:lnTo>
                    <a:pt x="898" y="5618"/>
                  </a:lnTo>
                  <a:lnTo>
                    <a:pt x="1047" y="5651"/>
                  </a:lnTo>
                  <a:lnTo>
                    <a:pt x="1213" y="5668"/>
                  </a:lnTo>
                  <a:lnTo>
                    <a:pt x="1380" y="5651"/>
                  </a:lnTo>
                  <a:lnTo>
                    <a:pt x="1529" y="5618"/>
                  </a:lnTo>
                  <a:lnTo>
                    <a:pt x="1679" y="5568"/>
                  </a:lnTo>
                  <a:lnTo>
                    <a:pt x="1828" y="5485"/>
                  </a:lnTo>
                  <a:lnTo>
                    <a:pt x="1961" y="5385"/>
                  </a:lnTo>
                  <a:lnTo>
                    <a:pt x="1945" y="5053"/>
                  </a:lnTo>
                  <a:lnTo>
                    <a:pt x="1961" y="4721"/>
                  </a:lnTo>
                  <a:lnTo>
                    <a:pt x="1995" y="4388"/>
                  </a:lnTo>
                  <a:lnTo>
                    <a:pt x="2028" y="4056"/>
                  </a:lnTo>
                  <a:lnTo>
                    <a:pt x="2078" y="3723"/>
                  </a:lnTo>
                  <a:lnTo>
                    <a:pt x="2128" y="3391"/>
                  </a:lnTo>
                  <a:lnTo>
                    <a:pt x="2211" y="3059"/>
                  </a:lnTo>
                  <a:lnTo>
                    <a:pt x="2294" y="2743"/>
                  </a:lnTo>
                  <a:lnTo>
                    <a:pt x="2560" y="1912"/>
                  </a:lnTo>
                  <a:lnTo>
                    <a:pt x="2693" y="1480"/>
                  </a:lnTo>
                  <a:lnTo>
                    <a:pt x="2792" y="1081"/>
                  </a:lnTo>
                  <a:lnTo>
                    <a:pt x="2826" y="881"/>
                  </a:lnTo>
                  <a:lnTo>
                    <a:pt x="2859" y="715"/>
                  </a:lnTo>
                  <a:lnTo>
                    <a:pt x="2876" y="549"/>
                  </a:lnTo>
                  <a:lnTo>
                    <a:pt x="2876" y="399"/>
                  </a:lnTo>
                  <a:lnTo>
                    <a:pt x="2859" y="266"/>
                  </a:lnTo>
                  <a:lnTo>
                    <a:pt x="2809" y="166"/>
                  </a:lnTo>
                  <a:lnTo>
                    <a:pt x="2743" y="83"/>
                  </a:lnTo>
                  <a:lnTo>
                    <a:pt x="2659" y="34"/>
                  </a:lnTo>
                  <a:lnTo>
                    <a:pt x="2560" y="17"/>
                  </a:lnTo>
                  <a:lnTo>
                    <a:pt x="2443"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41"/>
            <p:cNvSpPr/>
            <p:nvPr/>
          </p:nvSpPr>
          <p:spPr>
            <a:xfrm>
              <a:off x="6292350" y="2217775"/>
              <a:ext cx="140900" cy="206125"/>
            </a:xfrm>
            <a:custGeom>
              <a:rect b="b" l="l" r="r" t="t"/>
              <a:pathLst>
                <a:path extrusionOk="0" h="8245" w="5636">
                  <a:moveTo>
                    <a:pt x="682" y="0"/>
                  </a:moveTo>
                  <a:lnTo>
                    <a:pt x="566" y="17"/>
                  </a:lnTo>
                  <a:lnTo>
                    <a:pt x="466" y="50"/>
                  </a:lnTo>
                  <a:lnTo>
                    <a:pt x="383" y="117"/>
                  </a:lnTo>
                  <a:lnTo>
                    <a:pt x="350" y="167"/>
                  </a:lnTo>
                  <a:lnTo>
                    <a:pt x="333" y="233"/>
                  </a:lnTo>
                  <a:lnTo>
                    <a:pt x="316" y="300"/>
                  </a:lnTo>
                  <a:lnTo>
                    <a:pt x="333" y="366"/>
                  </a:lnTo>
                  <a:lnTo>
                    <a:pt x="366" y="532"/>
                  </a:lnTo>
                  <a:lnTo>
                    <a:pt x="449" y="715"/>
                  </a:lnTo>
                  <a:lnTo>
                    <a:pt x="566" y="915"/>
                  </a:lnTo>
                  <a:lnTo>
                    <a:pt x="699" y="1131"/>
                  </a:lnTo>
                  <a:lnTo>
                    <a:pt x="865" y="1347"/>
                  </a:lnTo>
                  <a:lnTo>
                    <a:pt x="1031" y="1563"/>
                  </a:lnTo>
                  <a:lnTo>
                    <a:pt x="1380" y="1962"/>
                  </a:lnTo>
                  <a:lnTo>
                    <a:pt x="1712" y="2294"/>
                  </a:lnTo>
                  <a:lnTo>
                    <a:pt x="2028" y="2610"/>
                  </a:lnTo>
                  <a:lnTo>
                    <a:pt x="1779" y="2610"/>
                  </a:lnTo>
                  <a:lnTo>
                    <a:pt x="1663" y="2627"/>
                  </a:lnTo>
                  <a:lnTo>
                    <a:pt x="1546" y="2676"/>
                  </a:lnTo>
                  <a:lnTo>
                    <a:pt x="1447" y="2726"/>
                  </a:lnTo>
                  <a:lnTo>
                    <a:pt x="1347" y="2826"/>
                  </a:lnTo>
                  <a:lnTo>
                    <a:pt x="1297" y="2926"/>
                  </a:lnTo>
                  <a:lnTo>
                    <a:pt x="1264" y="3025"/>
                  </a:lnTo>
                  <a:lnTo>
                    <a:pt x="1230" y="3125"/>
                  </a:lnTo>
                  <a:lnTo>
                    <a:pt x="1214" y="3225"/>
                  </a:lnTo>
                  <a:lnTo>
                    <a:pt x="1230" y="3325"/>
                  </a:lnTo>
                  <a:lnTo>
                    <a:pt x="1247" y="3424"/>
                  </a:lnTo>
                  <a:lnTo>
                    <a:pt x="1280" y="3524"/>
                  </a:lnTo>
                  <a:lnTo>
                    <a:pt x="1314" y="3624"/>
                  </a:lnTo>
                  <a:lnTo>
                    <a:pt x="1247" y="3624"/>
                  </a:lnTo>
                  <a:lnTo>
                    <a:pt x="1064" y="3640"/>
                  </a:lnTo>
                  <a:lnTo>
                    <a:pt x="948" y="3657"/>
                  </a:lnTo>
                  <a:lnTo>
                    <a:pt x="848" y="3690"/>
                  </a:lnTo>
                  <a:lnTo>
                    <a:pt x="765" y="3740"/>
                  </a:lnTo>
                  <a:lnTo>
                    <a:pt x="682" y="3807"/>
                  </a:lnTo>
                  <a:lnTo>
                    <a:pt x="649" y="3890"/>
                  </a:lnTo>
                  <a:lnTo>
                    <a:pt x="615" y="3973"/>
                  </a:lnTo>
                  <a:lnTo>
                    <a:pt x="582" y="4056"/>
                  </a:lnTo>
                  <a:lnTo>
                    <a:pt x="582" y="4139"/>
                  </a:lnTo>
                  <a:lnTo>
                    <a:pt x="582" y="4305"/>
                  </a:lnTo>
                  <a:lnTo>
                    <a:pt x="615" y="4455"/>
                  </a:lnTo>
                  <a:lnTo>
                    <a:pt x="649" y="4588"/>
                  </a:lnTo>
                  <a:lnTo>
                    <a:pt x="699" y="4688"/>
                  </a:lnTo>
                  <a:lnTo>
                    <a:pt x="748" y="4771"/>
                  </a:lnTo>
                  <a:lnTo>
                    <a:pt x="632" y="4771"/>
                  </a:lnTo>
                  <a:lnTo>
                    <a:pt x="532" y="4787"/>
                  </a:lnTo>
                  <a:lnTo>
                    <a:pt x="433" y="4821"/>
                  </a:lnTo>
                  <a:lnTo>
                    <a:pt x="333" y="4854"/>
                  </a:lnTo>
                  <a:lnTo>
                    <a:pt x="266" y="4920"/>
                  </a:lnTo>
                  <a:lnTo>
                    <a:pt x="183" y="4987"/>
                  </a:lnTo>
                  <a:lnTo>
                    <a:pt x="133" y="5086"/>
                  </a:lnTo>
                  <a:lnTo>
                    <a:pt x="84" y="5170"/>
                  </a:lnTo>
                  <a:lnTo>
                    <a:pt x="34" y="5352"/>
                  </a:lnTo>
                  <a:lnTo>
                    <a:pt x="0" y="5552"/>
                  </a:lnTo>
                  <a:lnTo>
                    <a:pt x="0" y="5751"/>
                  </a:lnTo>
                  <a:lnTo>
                    <a:pt x="17" y="5967"/>
                  </a:lnTo>
                  <a:lnTo>
                    <a:pt x="50" y="6183"/>
                  </a:lnTo>
                  <a:lnTo>
                    <a:pt x="84" y="6416"/>
                  </a:lnTo>
                  <a:lnTo>
                    <a:pt x="200" y="6832"/>
                  </a:lnTo>
                  <a:lnTo>
                    <a:pt x="333" y="7214"/>
                  </a:lnTo>
                  <a:lnTo>
                    <a:pt x="466" y="7530"/>
                  </a:lnTo>
                  <a:lnTo>
                    <a:pt x="549" y="7729"/>
                  </a:lnTo>
                  <a:lnTo>
                    <a:pt x="599" y="7812"/>
                  </a:lnTo>
                  <a:lnTo>
                    <a:pt x="865" y="7231"/>
                  </a:lnTo>
                  <a:lnTo>
                    <a:pt x="1114" y="6665"/>
                  </a:lnTo>
                  <a:lnTo>
                    <a:pt x="1247" y="6732"/>
                  </a:lnTo>
                  <a:lnTo>
                    <a:pt x="1380" y="6815"/>
                  </a:lnTo>
                  <a:lnTo>
                    <a:pt x="1513" y="6931"/>
                  </a:lnTo>
                  <a:lnTo>
                    <a:pt x="1646" y="7081"/>
                  </a:lnTo>
                  <a:lnTo>
                    <a:pt x="1929" y="7380"/>
                  </a:lnTo>
                  <a:lnTo>
                    <a:pt x="2228" y="7696"/>
                  </a:lnTo>
                  <a:lnTo>
                    <a:pt x="2361" y="7846"/>
                  </a:lnTo>
                  <a:lnTo>
                    <a:pt x="2510" y="7979"/>
                  </a:lnTo>
                  <a:lnTo>
                    <a:pt x="2643" y="8095"/>
                  </a:lnTo>
                  <a:lnTo>
                    <a:pt x="2793" y="8178"/>
                  </a:lnTo>
                  <a:lnTo>
                    <a:pt x="2926" y="8228"/>
                  </a:lnTo>
                  <a:lnTo>
                    <a:pt x="2992" y="8244"/>
                  </a:lnTo>
                  <a:lnTo>
                    <a:pt x="3059" y="8244"/>
                  </a:lnTo>
                  <a:lnTo>
                    <a:pt x="3125" y="8228"/>
                  </a:lnTo>
                  <a:lnTo>
                    <a:pt x="3192" y="8211"/>
                  </a:lnTo>
                  <a:lnTo>
                    <a:pt x="3242" y="8178"/>
                  </a:lnTo>
                  <a:lnTo>
                    <a:pt x="3308" y="8128"/>
                  </a:lnTo>
                  <a:lnTo>
                    <a:pt x="3375" y="8062"/>
                  </a:lnTo>
                  <a:lnTo>
                    <a:pt x="3424" y="7979"/>
                  </a:lnTo>
                  <a:lnTo>
                    <a:pt x="3458" y="7895"/>
                  </a:lnTo>
                  <a:lnTo>
                    <a:pt x="3474" y="7812"/>
                  </a:lnTo>
                  <a:lnTo>
                    <a:pt x="3491" y="7629"/>
                  </a:lnTo>
                  <a:lnTo>
                    <a:pt x="3474" y="7447"/>
                  </a:lnTo>
                  <a:lnTo>
                    <a:pt x="3441" y="7280"/>
                  </a:lnTo>
                  <a:lnTo>
                    <a:pt x="3408" y="7147"/>
                  </a:lnTo>
                  <a:lnTo>
                    <a:pt x="3341" y="6998"/>
                  </a:lnTo>
                  <a:lnTo>
                    <a:pt x="3491" y="7114"/>
                  </a:lnTo>
                  <a:lnTo>
                    <a:pt x="3607" y="7214"/>
                  </a:lnTo>
                  <a:lnTo>
                    <a:pt x="3773" y="7297"/>
                  </a:lnTo>
                  <a:lnTo>
                    <a:pt x="3857" y="7330"/>
                  </a:lnTo>
                  <a:lnTo>
                    <a:pt x="3940" y="7364"/>
                  </a:lnTo>
                  <a:lnTo>
                    <a:pt x="4123" y="7364"/>
                  </a:lnTo>
                  <a:lnTo>
                    <a:pt x="4206" y="7347"/>
                  </a:lnTo>
                  <a:lnTo>
                    <a:pt x="4289" y="7314"/>
                  </a:lnTo>
                  <a:lnTo>
                    <a:pt x="4372" y="7247"/>
                  </a:lnTo>
                  <a:lnTo>
                    <a:pt x="4455" y="7164"/>
                  </a:lnTo>
                  <a:lnTo>
                    <a:pt x="4505" y="7064"/>
                  </a:lnTo>
                  <a:lnTo>
                    <a:pt x="4538" y="6948"/>
                  </a:lnTo>
                  <a:lnTo>
                    <a:pt x="4555" y="6848"/>
                  </a:lnTo>
                  <a:lnTo>
                    <a:pt x="4555" y="6732"/>
                  </a:lnTo>
                  <a:lnTo>
                    <a:pt x="4538" y="6616"/>
                  </a:lnTo>
                  <a:lnTo>
                    <a:pt x="4521" y="6499"/>
                  </a:lnTo>
                  <a:lnTo>
                    <a:pt x="4438" y="6283"/>
                  </a:lnTo>
                  <a:lnTo>
                    <a:pt x="4322" y="6100"/>
                  </a:lnTo>
                  <a:lnTo>
                    <a:pt x="4222" y="5951"/>
                  </a:lnTo>
                  <a:lnTo>
                    <a:pt x="4106" y="5785"/>
                  </a:lnTo>
                  <a:lnTo>
                    <a:pt x="4255" y="5884"/>
                  </a:lnTo>
                  <a:lnTo>
                    <a:pt x="4388" y="5967"/>
                  </a:lnTo>
                  <a:lnTo>
                    <a:pt x="4555" y="6034"/>
                  </a:lnTo>
                  <a:lnTo>
                    <a:pt x="4654" y="6050"/>
                  </a:lnTo>
                  <a:lnTo>
                    <a:pt x="4737" y="6067"/>
                  </a:lnTo>
                  <a:lnTo>
                    <a:pt x="4821" y="6084"/>
                  </a:lnTo>
                  <a:lnTo>
                    <a:pt x="4920" y="6067"/>
                  </a:lnTo>
                  <a:lnTo>
                    <a:pt x="5003" y="6034"/>
                  </a:lnTo>
                  <a:lnTo>
                    <a:pt x="5087" y="5984"/>
                  </a:lnTo>
                  <a:lnTo>
                    <a:pt x="5153" y="5917"/>
                  </a:lnTo>
                  <a:lnTo>
                    <a:pt x="5220" y="5818"/>
                  </a:lnTo>
                  <a:lnTo>
                    <a:pt x="5269" y="5718"/>
                  </a:lnTo>
                  <a:lnTo>
                    <a:pt x="5286" y="5602"/>
                  </a:lnTo>
                  <a:lnTo>
                    <a:pt x="5286" y="5485"/>
                  </a:lnTo>
                  <a:lnTo>
                    <a:pt x="5286" y="5369"/>
                  </a:lnTo>
                  <a:lnTo>
                    <a:pt x="5253" y="5253"/>
                  </a:lnTo>
                  <a:lnTo>
                    <a:pt x="5220" y="5136"/>
                  </a:lnTo>
                  <a:lnTo>
                    <a:pt x="5103" y="4904"/>
                  </a:lnTo>
                  <a:lnTo>
                    <a:pt x="4987" y="4704"/>
                  </a:lnTo>
                  <a:lnTo>
                    <a:pt x="4870" y="4555"/>
                  </a:lnTo>
                  <a:lnTo>
                    <a:pt x="4754" y="4405"/>
                  </a:lnTo>
                  <a:lnTo>
                    <a:pt x="4821" y="4455"/>
                  </a:lnTo>
                  <a:lnTo>
                    <a:pt x="4904" y="4488"/>
                  </a:lnTo>
                  <a:lnTo>
                    <a:pt x="4987" y="4505"/>
                  </a:lnTo>
                  <a:lnTo>
                    <a:pt x="5103" y="4521"/>
                  </a:lnTo>
                  <a:lnTo>
                    <a:pt x="5220" y="4488"/>
                  </a:lnTo>
                  <a:lnTo>
                    <a:pt x="5286" y="4455"/>
                  </a:lnTo>
                  <a:lnTo>
                    <a:pt x="5352" y="4405"/>
                  </a:lnTo>
                  <a:lnTo>
                    <a:pt x="5419" y="4338"/>
                  </a:lnTo>
                  <a:lnTo>
                    <a:pt x="5485" y="4255"/>
                  </a:lnTo>
                  <a:lnTo>
                    <a:pt x="5535" y="4172"/>
                  </a:lnTo>
                  <a:lnTo>
                    <a:pt x="5585" y="4073"/>
                  </a:lnTo>
                  <a:lnTo>
                    <a:pt x="5618" y="3956"/>
                  </a:lnTo>
                  <a:lnTo>
                    <a:pt x="5635" y="3840"/>
                  </a:lnTo>
                  <a:lnTo>
                    <a:pt x="5618" y="3740"/>
                  </a:lnTo>
                  <a:lnTo>
                    <a:pt x="5602" y="3657"/>
                  </a:lnTo>
                  <a:lnTo>
                    <a:pt x="5569" y="3624"/>
                  </a:lnTo>
                  <a:lnTo>
                    <a:pt x="5552" y="3607"/>
                  </a:lnTo>
                  <a:lnTo>
                    <a:pt x="5519" y="3591"/>
                  </a:lnTo>
                  <a:lnTo>
                    <a:pt x="5469" y="3591"/>
                  </a:lnTo>
                  <a:lnTo>
                    <a:pt x="5419" y="3574"/>
                  </a:lnTo>
                  <a:lnTo>
                    <a:pt x="5336" y="3541"/>
                  </a:lnTo>
                  <a:lnTo>
                    <a:pt x="5136" y="3408"/>
                  </a:lnTo>
                  <a:lnTo>
                    <a:pt x="4870" y="3208"/>
                  </a:lnTo>
                  <a:lnTo>
                    <a:pt x="4571" y="2942"/>
                  </a:lnTo>
                  <a:lnTo>
                    <a:pt x="3840" y="2277"/>
                  </a:lnTo>
                  <a:lnTo>
                    <a:pt x="3026" y="1546"/>
                  </a:lnTo>
                  <a:lnTo>
                    <a:pt x="2610" y="1180"/>
                  </a:lnTo>
                  <a:lnTo>
                    <a:pt x="2194" y="848"/>
                  </a:lnTo>
                  <a:lnTo>
                    <a:pt x="1796" y="549"/>
                  </a:lnTo>
                  <a:lnTo>
                    <a:pt x="1430" y="300"/>
                  </a:lnTo>
                  <a:lnTo>
                    <a:pt x="1264" y="200"/>
                  </a:lnTo>
                  <a:lnTo>
                    <a:pt x="1097" y="117"/>
                  </a:lnTo>
                  <a:lnTo>
                    <a:pt x="948" y="67"/>
                  </a:lnTo>
                  <a:lnTo>
                    <a:pt x="798" y="17"/>
                  </a:lnTo>
                  <a:lnTo>
                    <a:pt x="68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41"/>
            <p:cNvSpPr/>
            <p:nvPr/>
          </p:nvSpPr>
          <p:spPr>
            <a:xfrm>
              <a:off x="6344700" y="2282600"/>
              <a:ext cx="68175" cy="50300"/>
            </a:xfrm>
            <a:custGeom>
              <a:rect b="b" l="l" r="r" t="t"/>
              <a:pathLst>
                <a:path extrusionOk="0" h="2012" w="2727">
                  <a:moveTo>
                    <a:pt x="1" y="0"/>
                  </a:moveTo>
                  <a:lnTo>
                    <a:pt x="1" y="17"/>
                  </a:lnTo>
                  <a:lnTo>
                    <a:pt x="383" y="216"/>
                  </a:lnTo>
                  <a:lnTo>
                    <a:pt x="749" y="416"/>
                  </a:lnTo>
                  <a:lnTo>
                    <a:pt x="1098" y="649"/>
                  </a:lnTo>
                  <a:lnTo>
                    <a:pt x="1447" y="881"/>
                  </a:lnTo>
                  <a:lnTo>
                    <a:pt x="1779" y="1147"/>
                  </a:lnTo>
                  <a:lnTo>
                    <a:pt x="2095" y="1413"/>
                  </a:lnTo>
                  <a:lnTo>
                    <a:pt x="2411" y="1696"/>
                  </a:lnTo>
                  <a:lnTo>
                    <a:pt x="2693" y="1995"/>
                  </a:lnTo>
                  <a:lnTo>
                    <a:pt x="2710" y="2011"/>
                  </a:lnTo>
                  <a:lnTo>
                    <a:pt x="2710" y="1995"/>
                  </a:lnTo>
                  <a:lnTo>
                    <a:pt x="2727" y="1945"/>
                  </a:lnTo>
                  <a:lnTo>
                    <a:pt x="2710" y="1878"/>
                  </a:lnTo>
                  <a:lnTo>
                    <a:pt x="2693" y="1845"/>
                  </a:lnTo>
                  <a:lnTo>
                    <a:pt x="2427" y="1529"/>
                  </a:lnTo>
                  <a:lnTo>
                    <a:pt x="2128" y="1230"/>
                  </a:lnTo>
                  <a:lnTo>
                    <a:pt x="1829" y="964"/>
                  </a:lnTo>
                  <a:lnTo>
                    <a:pt x="1497" y="715"/>
                  </a:lnTo>
                  <a:lnTo>
                    <a:pt x="1148" y="499"/>
                  </a:lnTo>
                  <a:lnTo>
                    <a:pt x="782" y="299"/>
                  </a:lnTo>
                  <a:lnTo>
                    <a:pt x="400" y="15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41"/>
            <p:cNvSpPr/>
            <p:nvPr/>
          </p:nvSpPr>
          <p:spPr>
            <a:xfrm>
              <a:off x="6325175" y="2307525"/>
              <a:ext cx="70675" cy="56550"/>
            </a:xfrm>
            <a:custGeom>
              <a:rect b="b" l="l" r="r" t="t"/>
              <a:pathLst>
                <a:path extrusionOk="0" h="2262" w="2827">
                  <a:moveTo>
                    <a:pt x="1" y="1"/>
                  </a:moveTo>
                  <a:lnTo>
                    <a:pt x="1" y="17"/>
                  </a:lnTo>
                  <a:lnTo>
                    <a:pt x="366" y="217"/>
                  </a:lnTo>
                  <a:lnTo>
                    <a:pt x="765" y="466"/>
                  </a:lnTo>
                  <a:lnTo>
                    <a:pt x="1164" y="732"/>
                  </a:lnTo>
                  <a:lnTo>
                    <a:pt x="1563" y="1048"/>
                  </a:lnTo>
                  <a:lnTo>
                    <a:pt x="1945" y="1347"/>
                  </a:lnTo>
                  <a:lnTo>
                    <a:pt x="2294" y="1663"/>
                  </a:lnTo>
                  <a:lnTo>
                    <a:pt x="2577" y="1962"/>
                  </a:lnTo>
                  <a:lnTo>
                    <a:pt x="2693" y="2111"/>
                  </a:lnTo>
                  <a:lnTo>
                    <a:pt x="2793" y="2244"/>
                  </a:lnTo>
                  <a:lnTo>
                    <a:pt x="2810" y="2261"/>
                  </a:lnTo>
                  <a:lnTo>
                    <a:pt x="2826" y="2244"/>
                  </a:lnTo>
                  <a:lnTo>
                    <a:pt x="2826" y="2211"/>
                  </a:lnTo>
                  <a:lnTo>
                    <a:pt x="2826" y="2195"/>
                  </a:lnTo>
                  <a:lnTo>
                    <a:pt x="2693" y="1995"/>
                  </a:lnTo>
                  <a:lnTo>
                    <a:pt x="2560" y="1812"/>
                  </a:lnTo>
                  <a:lnTo>
                    <a:pt x="2411" y="1629"/>
                  </a:lnTo>
                  <a:lnTo>
                    <a:pt x="2278" y="1463"/>
                  </a:lnTo>
                  <a:lnTo>
                    <a:pt x="2111" y="1297"/>
                  </a:lnTo>
                  <a:lnTo>
                    <a:pt x="1945" y="1131"/>
                  </a:lnTo>
                  <a:lnTo>
                    <a:pt x="1779" y="981"/>
                  </a:lnTo>
                  <a:lnTo>
                    <a:pt x="1613" y="848"/>
                  </a:lnTo>
                  <a:lnTo>
                    <a:pt x="1430" y="715"/>
                  </a:lnTo>
                  <a:lnTo>
                    <a:pt x="1231" y="582"/>
                  </a:lnTo>
                  <a:lnTo>
                    <a:pt x="1048" y="466"/>
                  </a:lnTo>
                  <a:lnTo>
                    <a:pt x="848" y="350"/>
                  </a:lnTo>
                  <a:lnTo>
                    <a:pt x="632" y="250"/>
                  </a:lnTo>
                  <a:lnTo>
                    <a:pt x="433" y="167"/>
                  </a:lnTo>
                  <a:lnTo>
                    <a:pt x="217" y="84"/>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41"/>
            <p:cNvSpPr/>
            <p:nvPr/>
          </p:nvSpPr>
          <p:spPr>
            <a:xfrm>
              <a:off x="6311875" y="2336625"/>
              <a:ext cx="65675" cy="58600"/>
            </a:xfrm>
            <a:custGeom>
              <a:rect b="b" l="l" r="r" t="t"/>
              <a:pathLst>
                <a:path extrusionOk="0" h="2344" w="2627">
                  <a:moveTo>
                    <a:pt x="17" y="0"/>
                  </a:moveTo>
                  <a:lnTo>
                    <a:pt x="1" y="17"/>
                  </a:lnTo>
                  <a:lnTo>
                    <a:pt x="1" y="33"/>
                  </a:lnTo>
                  <a:lnTo>
                    <a:pt x="383" y="249"/>
                  </a:lnTo>
                  <a:lnTo>
                    <a:pt x="749" y="499"/>
                  </a:lnTo>
                  <a:lnTo>
                    <a:pt x="1098" y="748"/>
                  </a:lnTo>
                  <a:lnTo>
                    <a:pt x="1447" y="1014"/>
                  </a:lnTo>
                  <a:lnTo>
                    <a:pt x="1763" y="1313"/>
                  </a:lnTo>
                  <a:lnTo>
                    <a:pt x="2062" y="1629"/>
                  </a:lnTo>
                  <a:lnTo>
                    <a:pt x="2328" y="1961"/>
                  </a:lnTo>
                  <a:lnTo>
                    <a:pt x="2577" y="2327"/>
                  </a:lnTo>
                  <a:lnTo>
                    <a:pt x="2594" y="2344"/>
                  </a:lnTo>
                  <a:lnTo>
                    <a:pt x="2610" y="2344"/>
                  </a:lnTo>
                  <a:lnTo>
                    <a:pt x="2627" y="2327"/>
                  </a:lnTo>
                  <a:lnTo>
                    <a:pt x="2627" y="2310"/>
                  </a:lnTo>
                  <a:lnTo>
                    <a:pt x="2544" y="2111"/>
                  </a:lnTo>
                  <a:lnTo>
                    <a:pt x="2444" y="1928"/>
                  </a:lnTo>
                  <a:lnTo>
                    <a:pt x="2344" y="1762"/>
                  </a:lnTo>
                  <a:lnTo>
                    <a:pt x="2228" y="1579"/>
                  </a:lnTo>
                  <a:lnTo>
                    <a:pt x="2112" y="1429"/>
                  </a:lnTo>
                  <a:lnTo>
                    <a:pt x="1979" y="1263"/>
                  </a:lnTo>
                  <a:lnTo>
                    <a:pt x="1829" y="1114"/>
                  </a:lnTo>
                  <a:lnTo>
                    <a:pt x="1679" y="981"/>
                  </a:lnTo>
                  <a:lnTo>
                    <a:pt x="1297" y="698"/>
                  </a:lnTo>
                  <a:lnTo>
                    <a:pt x="1098" y="549"/>
                  </a:lnTo>
                  <a:lnTo>
                    <a:pt x="898" y="399"/>
                  </a:lnTo>
                  <a:lnTo>
                    <a:pt x="682" y="283"/>
                  </a:lnTo>
                  <a:lnTo>
                    <a:pt x="449" y="166"/>
                  </a:lnTo>
                  <a:lnTo>
                    <a:pt x="233" y="67"/>
                  </a:lnTo>
                  <a:lnTo>
                    <a:pt x="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41"/>
            <p:cNvSpPr/>
            <p:nvPr/>
          </p:nvSpPr>
          <p:spPr>
            <a:xfrm>
              <a:off x="6320200" y="2327875"/>
              <a:ext cx="107225" cy="97675"/>
            </a:xfrm>
            <a:custGeom>
              <a:rect b="b" l="l" r="r" t="t"/>
              <a:pathLst>
                <a:path extrusionOk="0" h="3907" w="4289">
                  <a:moveTo>
                    <a:pt x="3673" y="1"/>
                  </a:moveTo>
                  <a:lnTo>
                    <a:pt x="3673" y="18"/>
                  </a:lnTo>
                  <a:lnTo>
                    <a:pt x="3657" y="34"/>
                  </a:lnTo>
                  <a:lnTo>
                    <a:pt x="3623" y="34"/>
                  </a:lnTo>
                  <a:lnTo>
                    <a:pt x="3590" y="51"/>
                  </a:lnTo>
                  <a:lnTo>
                    <a:pt x="3590" y="67"/>
                  </a:lnTo>
                  <a:lnTo>
                    <a:pt x="3806" y="400"/>
                  </a:lnTo>
                  <a:lnTo>
                    <a:pt x="3906" y="599"/>
                  </a:lnTo>
                  <a:lnTo>
                    <a:pt x="4006" y="799"/>
                  </a:lnTo>
                  <a:lnTo>
                    <a:pt x="4072" y="982"/>
                  </a:lnTo>
                  <a:lnTo>
                    <a:pt x="4106" y="1164"/>
                  </a:lnTo>
                  <a:lnTo>
                    <a:pt x="4106" y="1231"/>
                  </a:lnTo>
                  <a:lnTo>
                    <a:pt x="4089" y="1314"/>
                  </a:lnTo>
                  <a:lnTo>
                    <a:pt x="4072" y="1381"/>
                  </a:lnTo>
                  <a:lnTo>
                    <a:pt x="4022" y="1430"/>
                  </a:lnTo>
                  <a:lnTo>
                    <a:pt x="3939" y="1497"/>
                  </a:lnTo>
                  <a:lnTo>
                    <a:pt x="3840" y="1547"/>
                  </a:lnTo>
                  <a:lnTo>
                    <a:pt x="3723" y="1563"/>
                  </a:lnTo>
                  <a:lnTo>
                    <a:pt x="3590" y="1563"/>
                  </a:lnTo>
                  <a:lnTo>
                    <a:pt x="3491" y="1547"/>
                  </a:lnTo>
                  <a:lnTo>
                    <a:pt x="3374" y="1513"/>
                  </a:lnTo>
                  <a:lnTo>
                    <a:pt x="3291" y="1480"/>
                  </a:lnTo>
                  <a:lnTo>
                    <a:pt x="3208" y="1430"/>
                  </a:lnTo>
                  <a:lnTo>
                    <a:pt x="2826" y="1148"/>
                  </a:lnTo>
                  <a:lnTo>
                    <a:pt x="3092" y="1547"/>
                  </a:lnTo>
                  <a:lnTo>
                    <a:pt x="3109" y="1579"/>
                  </a:lnTo>
                  <a:lnTo>
                    <a:pt x="3109" y="1579"/>
                  </a:lnTo>
                  <a:lnTo>
                    <a:pt x="3108" y="1580"/>
                  </a:lnTo>
                  <a:lnTo>
                    <a:pt x="3111" y="1582"/>
                  </a:lnTo>
                  <a:lnTo>
                    <a:pt x="3175" y="1696"/>
                  </a:lnTo>
                  <a:lnTo>
                    <a:pt x="3241" y="1829"/>
                  </a:lnTo>
                  <a:lnTo>
                    <a:pt x="3308" y="1979"/>
                  </a:lnTo>
                  <a:lnTo>
                    <a:pt x="3358" y="2145"/>
                  </a:lnTo>
                  <a:lnTo>
                    <a:pt x="3374" y="2278"/>
                  </a:lnTo>
                  <a:lnTo>
                    <a:pt x="3374" y="2428"/>
                  </a:lnTo>
                  <a:lnTo>
                    <a:pt x="3358" y="2577"/>
                  </a:lnTo>
                  <a:lnTo>
                    <a:pt x="3291" y="2710"/>
                  </a:lnTo>
                  <a:lnTo>
                    <a:pt x="3241" y="2777"/>
                  </a:lnTo>
                  <a:lnTo>
                    <a:pt x="3191" y="2810"/>
                  </a:lnTo>
                  <a:lnTo>
                    <a:pt x="3141" y="2860"/>
                  </a:lnTo>
                  <a:lnTo>
                    <a:pt x="3075" y="2876"/>
                  </a:lnTo>
                  <a:lnTo>
                    <a:pt x="3025" y="2910"/>
                  </a:lnTo>
                  <a:lnTo>
                    <a:pt x="2876" y="2910"/>
                  </a:lnTo>
                  <a:lnTo>
                    <a:pt x="2809" y="2893"/>
                  </a:lnTo>
                  <a:lnTo>
                    <a:pt x="2676" y="2827"/>
                  </a:lnTo>
                  <a:lnTo>
                    <a:pt x="2543" y="2743"/>
                  </a:lnTo>
                  <a:lnTo>
                    <a:pt x="2410" y="2644"/>
                  </a:lnTo>
                  <a:lnTo>
                    <a:pt x="2310" y="2544"/>
                  </a:lnTo>
                  <a:lnTo>
                    <a:pt x="1912" y="2112"/>
                  </a:lnTo>
                  <a:lnTo>
                    <a:pt x="2144" y="2644"/>
                  </a:lnTo>
                  <a:lnTo>
                    <a:pt x="2227" y="2860"/>
                  </a:lnTo>
                  <a:lnTo>
                    <a:pt x="2277" y="3092"/>
                  </a:lnTo>
                  <a:lnTo>
                    <a:pt x="2294" y="3209"/>
                  </a:lnTo>
                  <a:lnTo>
                    <a:pt x="2294" y="3325"/>
                  </a:lnTo>
                  <a:lnTo>
                    <a:pt x="2277" y="3425"/>
                  </a:lnTo>
                  <a:lnTo>
                    <a:pt x="2244" y="3541"/>
                  </a:lnTo>
                  <a:lnTo>
                    <a:pt x="2177" y="3624"/>
                  </a:lnTo>
                  <a:lnTo>
                    <a:pt x="2111" y="3691"/>
                  </a:lnTo>
                  <a:lnTo>
                    <a:pt x="2011" y="3741"/>
                  </a:lnTo>
                  <a:lnTo>
                    <a:pt x="1912" y="3757"/>
                  </a:lnTo>
                  <a:lnTo>
                    <a:pt x="1812" y="3724"/>
                  </a:lnTo>
                  <a:lnTo>
                    <a:pt x="1695" y="3691"/>
                  </a:lnTo>
                  <a:lnTo>
                    <a:pt x="1596" y="3641"/>
                  </a:lnTo>
                  <a:lnTo>
                    <a:pt x="1496" y="3575"/>
                  </a:lnTo>
                  <a:lnTo>
                    <a:pt x="1130" y="3242"/>
                  </a:lnTo>
                  <a:lnTo>
                    <a:pt x="781" y="2893"/>
                  </a:lnTo>
                  <a:lnTo>
                    <a:pt x="416" y="2544"/>
                  </a:lnTo>
                  <a:lnTo>
                    <a:pt x="316" y="2461"/>
                  </a:lnTo>
                  <a:lnTo>
                    <a:pt x="216" y="2378"/>
                  </a:lnTo>
                  <a:lnTo>
                    <a:pt x="116" y="2311"/>
                  </a:lnTo>
                  <a:lnTo>
                    <a:pt x="0" y="2261"/>
                  </a:lnTo>
                  <a:lnTo>
                    <a:pt x="100" y="2328"/>
                  </a:lnTo>
                  <a:lnTo>
                    <a:pt x="200" y="2394"/>
                  </a:lnTo>
                  <a:lnTo>
                    <a:pt x="299" y="2478"/>
                  </a:lnTo>
                  <a:lnTo>
                    <a:pt x="382" y="2577"/>
                  </a:lnTo>
                  <a:lnTo>
                    <a:pt x="715" y="2960"/>
                  </a:lnTo>
                  <a:lnTo>
                    <a:pt x="881" y="3142"/>
                  </a:lnTo>
                  <a:lnTo>
                    <a:pt x="1047" y="3342"/>
                  </a:lnTo>
                  <a:lnTo>
                    <a:pt x="1230" y="3508"/>
                  </a:lnTo>
                  <a:lnTo>
                    <a:pt x="1413" y="3674"/>
                  </a:lnTo>
                  <a:lnTo>
                    <a:pt x="1529" y="3757"/>
                  </a:lnTo>
                  <a:lnTo>
                    <a:pt x="1646" y="3824"/>
                  </a:lnTo>
                  <a:lnTo>
                    <a:pt x="1779" y="3874"/>
                  </a:lnTo>
                  <a:lnTo>
                    <a:pt x="1912" y="3907"/>
                  </a:lnTo>
                  <a:lnTo>
                    <a:pt x="1995" y="3907"/>
                  </a:lnTo>
                  <a:lnTo>
                    <a:pt x="2061" y="3890"/>
                  </a:lnTo>
                  <a:lnTo>
                    <a:pt x="2128" y="3874"/>
                  </a:lnTo>
                  <a:lnTo>
                    <a:pt x="2194" y="3840"/>
                  </a:lnTo>
                  <a:lnTo>
                    <a:pt x="2261" y="3791"/>
                  </a:lnTo>
                  <a:lnTo>
                    <a:pt x="2310" y="3741"/>
                  </a:lnTo>
                  <a:lnTo>
                    <a:pt x="2360" y="3674"/>
                  </a:lnTo>
                  <a:lnTo>
                    <a:pt x="2394" y="3608"/>
                  </a:lnTo>
                  <a:lnTo>
                    <a:pt x="2443" y="3475"/>
                  </a:lnTo>
                  <a:lnTo>
                    <a:pt x="2460" y="3342"/>
                  </a:lnTo>
                  <a:lnTo>
                    <a:pt x="2477" y="3209"/>
                  </a:lnTo>
                  <a:lnTo>
                    <a:pt x="2460" y="3076"/>
                  </a:lnTo>
                  <a:lnTo>
                    <a:pt x="2429" y="2911"/>
                  </a:lnTo>
                  <a:lnTo>
                    <a:pt x="2429" y="2911"/>
                  </a:lnTo>
                  <a:lnTo>
                    <a:pt x="2576" y="3009"/>
                  </a:lnTo>
                  <a:lnTo>
                    <a:pt x="2743" y="3076"/>
                  </a:lnTo>
                  <a:lnTo>
                    <a:pt x="2842" y="3109"/>
                  </a:lnTo>
                  <a:lnTo>
                    <a:pt x="3042" y="3109"/>
                  </a:lnTo>
                  <a:lnTo>
                    <a:pt x="3141" y="3076"/>
                  </a:lnTo>
                  <a:lnTo>
                    <a:pt x="3241" y="3026"/>
                  </a:lnTo>
                  <a:lnTo>
                    <a:pt x="3308" y="2976"/>
                  </a:lnTo>
                  <a:lnTo>
                    <a:pt x="3391" y="2910"/>
                  </a:lnTo>
                  <a:lnTo>
                    <a:pt x="3441" y="2827"/>
                  </a:lnTo>
                  <a:lnTo>
                    <a:pt x="3491" y="2743"/>
                  </a:lnTo>
                  <a:lnTo>
                    <a:pt x="3524" y="2660"/>
                  </a:lnTo>
                  <a:lnTo>
                    <a:pt x="3557" y="2478"/>
                  </a:lnTo>
                  <a:lnTo>
                    <a:pt x="3557" y="2278"/>
                  </a:lnTo>
                  <a:lnTo>
                    <a:pt x="3540" y="2195"/>
                  </a:lnTo>
                  <a:lnTo>
                    <a:pt x="3524" y="2095"/>
                  </a:lnTo>
                  <a:lnTo>
                    <a:pt x="3474" y="1929"/>
                  </a:lnTo>
                  <a:lnTo>
                    <a:pt x="3407" y="1763"/>
                  </a:lnTo>
                  <a:lnTo>
                    <a:pt x="3380" y="1713"/>
                  </a:lnTo>
                  <a:lnTo>
                    <a:pt x="3424" y="1730"/>
                  </a:lnTo>
                  <a:lnTo>
                    <a:pt x="3557" y="1763"/>
                  </a:lnTo>
                  <a:lnTo>
                    <a:pt x="3707" y="1763"/>
                  </a:lnTo>
                  <a:lnTo>
                    <a:pt x="3856" y="1746"/>
                  </a:lnTo>
                  <a:lnTo>
                    <a:pt x="4006" y="1696"/>
                  </a:lnTo>
                  <a:lnTo>
                    <a:pt x="4089" y="1646"/>
                  </a:lnTo>
                  <a:lnTo>
                    <a:pt x="4155" y="1597"/>
                  </a:lnTo>
                  <a:lnTo>
                    <a:pt x="4222" y="1497"/>
                  </a:lnTo>
                  <a:lnTo>
                    <a:pt x="4272" y="1397"/>
                  </a:lnTo>
                  <a:lnTo>
                    <a:pt x="4288" y="1281"/>
                  </a:lnTo>
                  <a:lnTo>
                    <a:pt x="4288" y="1164"/>
                  </a:lnTo>
                  <a:lnTo>
                    <a:pt x="4255" y="1048"/>
                  </a:lnTo>
                  <a:lnTo>
                    <a:pt x="4222" y="915"/>
                  </a:lnTo>
                  <a:lnTo>
                    <a:pt x="4189" y="799"/>
                  </a:lnTo>
                  <a:lnTo>
                    <a:pt x="4122" y="682"/>
                  </a:lnTo>
                  <a:lnTo>
                    <a:pt x="4006" y="450"/>
                  </a:lnTo>
                  <a:lnTo>
                    <a:pt x="3873" y="250"/>
                  </a:lnTo>
                  <a:lnTo>
                    <a:pt x="3756" y="101"/>
                  </a:lnTo>
                  <a:lnTo>
                    <a:pt x="36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41"/>
            <p:cNvSpPr/>
            <p:nvPr/>
          </p:nvSpPr>
          <p:spPr>
            <a:xfrm>
              <a:off x="6367150" y="2395200"/>
              <a:ext cx="393950" cy="204050"/>
            </a:xfrm>
            <a:custGeom>
              <a:rect b="b" l="l" r="r" t="t"/>
              <a:pathLst>
                <a:path extrusionOk="0" h="8162" w="15758">
                  <a:moveTo>
                    <a:pt x="14893" y="1"/>
                  </a:moveTo>
                  <a:lnTo>
                    <a:pt x="14660" y="17"/>
                  </a:lnTo>
                  <a:lnTo>
                    <a:pt x="14411" y="50"/>
                  </a:lnTo>
                  <a:lnTo>
                    <a:pt x="14145" y="117"/>
                  </a:lnTo>
                  <a:lnTo>
                    <a:pt x="13879" y="217"/>
                  </a:lnTo>
                  <a:lnTo>
                    <a:pt x="13596" y="333"/>
                  </a:lnTo>
                  <a:lnTo>
                    <a:pt x="12898" y="649"/>
                  </a:lnTo>
                  <a:lnTo>
                    <a:pt x="12001" y="1031"/>
                  </a:lnTo>
                  <a:lnTo>
                    <a:pt x="10970" y="1430"/>
                  </a:lnTo>
                  <a:lnTo>
                    <a:pt x="9906" y="1829"/>
                  </a:lnTo>
                  <a:lnTo>
                    <a:pt x="8926" y="2211"/>
                  </a:lnTo>
                  <a:lnTo>
                    <a:pt x="8078" y="2494"/>
                  </a:lnTo>
                  <a:lnTo>
                    <a:pt x="7480" y="2693"/>
                  </a:lnTo>
                  <a:lnTo>
                    <a:pt x="7314" y="2743"/>
                  </a:lnTo>
                  <a:lnTo>
                    <a:pt x="7230" y="2760"/>
                  </a:lnTo>
                  <a:lnTo>
                    <a:pt x="7064" y="2643"/>
                  </a:lnTo>
                  <a:lnTo>
                    <a:pt x="6732" y="2394"/>
                  </a:lnTo>
                  <a:lnTo>
                    <a:pt x="5801" y="1613"/>
                  </a:lnTo>
                  <a:lnTo>
                    <a:pt x="4488" y="499"/>
                  </a:lnTo>
                  <a:lnTo>
                    <a:pt x="0" y="4389"/>
                  </a:lnTo>
                  <a:lnTo>
                    <a:pt x="200" y="4571"/>
                  </a:lnTo>
                  <a:lnTo>
                    <a:pt x="732" y="5020"/>
                  </a:lnTo>
                  <a:lnTo>
                    <a:pt x="1097" y="5319"/>
                  </a:lnTo>
                  <a:lnTo>
                    <a:pt x="1529" y="5668"/>
                  </a:lnTo>
                  <a:lnTo>
                    <a:pt x="1995" y="6017"/>
                  </a:lnTo>
                  <a:lnTo>
                    <a:pt x="2493" y="6383"/>
                  </a:lnTo>
                  <a:lnTo>
                    <a:pt x="3042" y="6749"/>
                  </a:lnTo>
                  <a:lnTo>
                    <a:pt x="3590" y="7098"/>
                  </a:lnTo>
                  <a:lnTo>
                    <a:pt x="4156" y="7414"/>
                  </a:lnTo>
                  <a:lnTo>
                    <a:pt x="4438" y="7563"/>
                  </a:lnTo>
                  <a:lnTo>
                    <a:pt x="4721" y="7696"/>
                  </a:lnTo>
                  <a:lnTo>
                    <a:pt x="5003" y="7812"/>
                  </a:lnTo>
                  <a:lnTo>
                    <a:pt x="5269" y="7912"/>
                  </a:lnTo>
                  <a:lnTo>
                    <a:pt x="5552" y="8012"/>
                  </a:lnTo>
                  <a:lnTo>
                    <a:pt x="5818" y="8078"/>
                  </a:lnTo>
                  <a:lnTo>
                    <a:pt x="6067" y="8128"/>
                  </a:lnTo>
                  <a:lnTo>
                    <a:pt x="6316" y="8162"/>
                  </a:lnTo>
                  <a:lnTo>
                    <a:pt x="6566" y="8162"/>
                  </a:lnTo>
                  <a:lnTo>
                    <a:pt x="6782" y="8145"/>
                  </a:lnTo>
                  <a:lnTo>
                    <a:pt x="7014" y="8095"/>
                  </a:lnTo>
                  <a:lnTo>
                    <a:pt x="7264" y="8045"/>
                  </a:lnTo>
                  <a:lnTo>
                    <a:pt x="7513" y="7962"/>
                  </a:lnTo>
                  <a:lnTo>
                    <a:pt x="7779" y="7879"/>
                  </a:lnTo>
                  <a:lnTo>
                    <a:pt x="8062" y="7763"/>
                  </a:lnTo>
                  <a:lnTo>
                    <a:pt x="8344" y="7630"/>
                  </a:lnTo>
                  <a:lnTo>
                    <a:pt x="8926" y="7330"/>
                  </a:lnTo>
                  <a:lnTo>
                    <a:pt x="9524" y="6998"/>
                  </a:lnTo>
                  <a:lnTo>
                    <a:pt x="10156" y="6599"/>
                  </a:lnTo>
                  <a:lnTo>
                    <a:pt x="10771" y="6184"/>
                  </a:lnTo>
                  <a:lnTo>
                    <a:pt x="11402" y="5718"/>
                  </a:lnTo>
                  <a:lnTo>
                    <a:pt x="12017" y="5236"/>
                  </a:lnTo>
                  <a:lnTo>
                    <a:pt x="12599" y="4754"/>
                  </a:lnTo>
                  <a:lnTo>
                    <a:pt x="13164" y="4256"/>
                  </a:lnTo>
                  <a:lnTo>
                    <a:pt x="13696" y="3757"/>
                  </a:lnTo>
                  <a:lnTo>
                    <a:pt x="14178" y="3258"/>
                  </a:lnTo>
                  <a:lnTo>
                    <a:pt x="14610" y="2776"/>
                  </a:lnTo>
                  <a:lnTo>
                    <a:pt x="14976" y="2328"/>
                  </a:lnTo>
                  <a:lnTo>
                    <a:pt x="15142" y="2095"/>
                  </a:lnTo>
                  <a:lnTo>
                    <a:pt x="15292" y="1895"/>
                  </a:lnTo>
                  <a:lnTo>
                    <a:pt x="15491" y="1546"/>
                  </a:lnTo>
                  <a:lnTo>
                    <a:pt x="15624" y="1247"/>
                  </a:lnTo>
                  <a:lnTo>
                    <a:pt x="15674" y="1114"/>
                  </a:lnTo>
                  <a:lnTo>
                    <a:pt x="15724" y="981"/>
                  </a:lnTo>
                  <a:lnTo>
                    <a:pt x="15740" y="865"/>
                  </a:lnTo>
                  <a:lnTo>
                    <a:pt x="15757" y="749"/>
                  </a:lnTo>
                  <a:lnTo>
                    <a:pt x="15757" y="632"/>
                  </a:lnTo>
                  <a:lnTo>
                    <a:pt x="15740" y="549"/>
                  </a:lnTo>
                  <a:lnTo>
                    <a:pt x="15724" y="449"/>
                  </a:lnTo>
                  <a:lnTo>
                    <a:pt x="15691" y="366"/>
                  </a:lnTo>
                  <a:lnTo>
                    <a:pt x="15641" y="300"/>
                  </a:lnTo>
                  <a:lnTo>
                    <a:pt x="15591" y="233"/>
                  </a:lnTo>
                  <a:lnTo>
                    <a:pt x="15524" y="183"/>
                  </a:lnTo>
                  <a:lnTo>
                    <a:pt x="15458" y="134"/>
                  </a:lnTo>
                  <a:lnTo>
                    <a:pt x="15391" y="84"/>
                  </a:lnTo>
                  <a:lnTo>
                    <a:pt x="15308" y="50"/>
                  </a:lnTo>
                  <a:lnTo>
                    <a:pt x="15109" y="17"/>
                  </a:lnTo>
                  <a:lnTo>
                    <a:pt x="148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41"/>
            <p:cNvSpPr/>
            <p:nvPr/>
          </p:nvSpPr>
          <p:spPr>
            <a:xfrm>
              <a:off x="6367150" y="2395200"/>
              <a:ext cx="393950" cy="204050"/>
            </a:xfrm>
            <a:custGeom>
              <a:rect b="b" l="l" r="r" t="t"/>
              <a:pathLst>
                <a:path extrusionOk="0" fill="none" h="8162" w="15758">
                  <a:moveTo>
                    <a:pt x="4488" y="499"/>
                  </a:moveTo>
                  <a:lnTo>
                    <a:pt x="0" y="4389"/>
                  </a:lnTo>
                  <a:lnTo>
                    <a:pt x="0" y="4389"/>
                  </a:lnTo>
                  <a:lnTo>
                    <a:pt x="200" y="4571"/>
                  </a:lnTo>
                  <a:lnTo>
                    <a:pt x="732" y="5020"/>
                  </a:lnTo>
                  <a:lnTo>
                    <a:pt x="1097" y="5319"/>
                  </a:lnTo>
                  <a:lnTo>
                    <a:pt x="1529" y="5668"/>
                  </a:lnTo>
                  <a:lnTo>
                    <a:pt x="1995" y="6017"/>
                  </a:lnTo>
                  <a:lnTo>
                    <a:pt x="2493" y="6383"/>
                  </a:lnTo>
                  <a:lnTo>
                    <a:pt x="3042" y="6749"/>
                  </a:lnTo>
                  <a:lnTo>
                    <a:pt x="3590" y="7098"/>
                  </a:lnTo>
                  <a:lnTo>
                    <a:pt x="4156" y="7414"/>
                  </a:lnTo>
                  <a:lnTo>
                    <a:pt x="4438" y="7563"/>
                  </a:lnTo>
                  <a:lnTo>
                    <a:pt x="4721" y="7696"/>
                  </a:lnTo>
                  <a:lnTo>
                    <a:pt x="5003" y="7812"/>
                  </a:lnTo>
                  <a:lnTo>
                    <a:pt x="5269" y="7912"/>
                  </a:lnTo>
                  <a:lnTo>
                    <a:pt x="5552" y="8012"/>
                  </a:lnTo>
                  <a:lnTo>
                    <a:pt x="5818" y="8078"/>
                  </a:lnTo>
                  <a:lnTo>
                    <a:pt x="6067" y="8128"/>
                  </a:lnTo>
                  <a:lnTo>
                    <a:pt x="6316" y="8162"/>
                  </a:lnTo>
                  <a:lnTo>
                    <a:pt x="6566" y="8162"/>
                  </a:lnTo>
                  <a:lnTo>
                    <a:pt x="6782" y="8145"/>
                  </a:lnTo>
                  <a:lnTo>
                    <a:pt x="6782" y="8145"/>
                  </a:lnTo>
                  <a:lnTo>
                    <a:pt x="7014" y="8095"/>
                  </a:lnTo>
                  <a:lnTo>
                    <a:pt x="7264" y="8045"/>
                  </a:lnTo>
                  <a:lnTo>
                    <a:pt x="7513" y="7962"/>
                  </a:lnTo>
                  <a:lnTo>
                    <a:pt x="7779" y="7879"/>
                  </a:lnTo>
                  <a:lnTo>
                    <a:pt x="8062" y="7763"/>
                  </a:lnTo>
                  <a:lnTo>
                    <a:pt x="8344" y="7630"/>
                  </a:lnTo>
                  <a:lnTo>
                    <a:pt x="8926" y="7330"/>
                  </a:lnTo>
                  <a:lnTo>
                    <a:pt x="9524" y="6998"/>
                  </a:lnTo>
                  <a:lnTo>
                    <a:pt x="10156" y="6599"/>
                  </a:lnTo>
                  <a:lnTo>
                    <a:pt x="10771" y="6184"/>
                  </a:lnTo>
                  <a:lnTo>
                    <a:pt x="11402" y="5718"/>
                  </a:lnTo>
                  <a:lnTo>
                    <a:pt x="12017" y="5236"/>
                  </a:lnTo>
                  <a:lnTo>
                    <a:pt x="12599" y="4754"/>
                  </a:lnTo>
                  <a:lnTo>
                    <a:pt x="13164" y="4256"/>
                  </a:lnTo>
                  <a:lnTo>
                    <a:pt x="13696" y="3757"/>
                  </a:lnTo>
                  <a:lnTo>
                    <a:pt x="14178" y="3258"/>
                  </a:lnTo>
                  <a:lnTo>
                    <a:pt x="14610" y="2776"/>
                  </a:lnTo>
                  <a:lnTo>
                    <a:pt x="14976" y="2328"/>
                  </a:lnTo>
                  <a:lnTo>
                    <a:pt x="15142" y="2095"/>
                  </a:lnTo>
                  <a:lnTo>
                    <a:pt x="15292" y="1895"/>
                  </a:lnTo>
                  <a:lnTo>
                    <a:pt x="15292" y="1895"/>
                  </a:lnTo>
                  <a:lnTo>
                    <a:pt x="15491" y="1546"/>
                  </a:lnTo>
                  <a:lnTo>
                    <a:pt x="15624" y="1247"/>
                  </a:lnTo>
                  <a:lnTo>
                    <a:pt x="15674" y="1114"/>
                  </a:lnTo>
                  <a:lnTo>
                    <a:pt x="15724" y="981"/>
                  </a:lnTo>
                  <a:lnTo>
                    <a:pt x="15740" y="865"/>
                  </a:lnTo>
                  <a:lnTo>
                    <a:pt x="15757" y="749"/>
                  </a:lnTo>
                  <a:lnTo>
                    <a:pt x="15757" y="632"/>
                  </a:lnTo>
                  <a:lnTo>
                    <a:pt x="15740" y="549"/>
                  </a:lnTo>
                  <a:lnTo>
                    <a:pt x="15724" y="449"/>
                  </a:lnTo>
                  <a:lnTo>
                    <a:pt x="15691" y="366"/>
                  </a:lnTo>
                  <a:lnTo>
                    <a:pt x="15641" y="300"/>
                  </a:lnTo>
                  <a:lnTo>
                    <a:pt x="15591" y="233"/>
                  </a:lnTo>
                  <a:lnTo>
                    <a:pt x="15524" y="183"/>
                  </a:lnTo>
                  <a:lnTo>
                    <a:pt x="15458" y="134"/>
                  </a:lnTo>
                  <a:lnTo>
                    <a:pt x="15391" y="84"/>
                  </a:lnTo>
                  <a:lnTo>
                    <a:pt x="15308" y="50"/>
                  </a:lnTo>
                  <a:lnTo>
                    <a:pt x="15109" y="17"/>
                  </a:lnTo>
                  <a:lnTo>
                    <a:pt x="14893" y="1"/>
                  </a:lnTo>
                  <a:lnTo>
                    <a:pt x="14660" y="17"/>
                  </a:lnTo>
                  <a:lnTo>
                    <a:pt x="14411" y="50"/>
                  </a:lnTo>
                  <a:lnTo>
                    <a:pt x="14145" y="117"/>
                  </a:lnTo>
                  <a:lnTo>
                    <a:pt x="13879" y="217"/>
                  </a:lnTo>
                  <a:lnTo>
                    <a:pt x="13596" y="333"/>
                  </a:lnTo>
                  <a:lnTo>
                    <a:pt x="13596" y="333"/>
                  </a:lnTo>
                  <a:lnTo>
                    <a:pt x="12898" y="649"/>
                  </a:lnTo>
                  <a:lnTo>
                    <a:pt x="12001" y="1031"/>
                  </a:lnTo>
                  <a:lnTo>
                    <a:pt x="10970" y="1430"/>
                  </a:lnTo>
                  <a:lnTo>
                    <a:pt x="9906" y="1829"/>
                  </a:lnTo>
                  <a:lnTo>
                    <a:pt x="8926" y="2211"/>
                  </a:lnTo>
                  <a:lnTo>
                    <a:pt x="8078" y="2494"/>
                  </a:lnTo>
                  <a:lnTo>
                    <a:pt x="7480" y="2693"/>
                  </a:lnTo>
                  <a:lnTo>
                    <a:pt x="7314" y="2743"/>
                  </a:lnTo>
                  <a:lnTo>
                    <a:pt x="7230" y="2760"/>
                  </a:lnTo>
                  <a:lnTo>
                    <a:pt x="7230" y="2760"/>
                  </a:lnTo>
                  <a:lnTo>
                    <a:pt x="7064" y="2643"/>
                  </a:lnTo>
                  <a:lnTo>
                    <a:pt x="6732" y="2394"/>
                  </a:lnTo>
                  <a:lnTo>
                    <a:pt x="5801" y="1613"/>
                  </a:lnTo>
                  <a:lnTo>
                    <a:pt x="4488" y="4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41"/>
            <p:cNvSpPr/>
            <p:nvPr/>
          </p:nvSpPr>
          <p:spPr>
            <a:xfrm>
              <a:off x="6525050" y="2396875"/>
              <a:ext cx="235625" cy="202375"/>
            </a:xfrm>
            <a:custGeom>
              <a:rect b="b" l="l" r="r" t="t"/>
              <a:pathLst>
                <a:path extrusionOk="0" h="8095" w="9425">
                  <a:moveTo>
                    <a:pt x="9026" y="0"/>
                  </a:moveTo>
                  <a:lnTo>
                    <a:pt x="0" y="8078"/>
                  </a:lnTo>
                  <a:lnTo>
                    <a:pt x="183" y="8095"/>
                  </a:lnTo>
                  <a:lnTo>
                    <a:pt x="466" y="8078"/>
                  </a:lnTo>
                  <a:lnTo>
                    <a:pt x="698" y="8028"/>
                  </a:lnTo>
                  <a:lnTo>
                    <a:pt x="931" y="7978"/>
                  </a:lnTo>
                  <a:lnTo>
                    <a:pt x="1180" y="7895"/>
                  </a:lnTo>
                  <a:lnTo>
                    <a:pt x="1446" y="7795"/>
                  </a:lnTo>
                  <a:lnTo>
                    <a:pt x="1729" y="7679"/>
                  </a:lnTo>
                  <a:lnTo>
                    <a:pt x="2011" y="7563"/>
                  </a:lnTo>
                  <a:lnTo>
                    <a:pt x="2593" y="7263"/>
                  </a:lnTo>
                  <a:lnTo>
                    <a:pt x="3208" y="6914"/>
                  </a:lnTo>
                  <a:lnTo>
                    <a:pt x="3823" y="6532"/>
                  </a:lnTo>
                  <a:lnTo>
                    <a:pt x="4455" y="6100"/>
                  </a:lnTo>
                  <a:lnTo>
                    <a:pt x="5070" y="5651"/>
                  </a:lnTo>
                  <a:lnTo>
                    <a:pt x="5685" y="5169"/>
                  </a:lnTo>
                  <a:lnTo>
                    <a:pt x="6266" y="4671"/>
                  </a:lnTo>
                  <a:lnTo>
                    <a:pt x="6832" y="4172"/>
                  </a:lnTo>
                  <a:lnTo>
                    <a:pt x="7363" y="3673"/>
                  </a:lnTo>
                  <a:lnTo>
                    <a:pt x="7845" y="3191"/>
                  </a:lnTo>
                  <a:lnTo>
                    <a:pt x="8278" y="2709"/>
                  </a:lnTo>
                  <a:lnTo>
                    <a:pt x="8660" y="2244"/>
                  </a:lnTo>
                  <a:lnTo>
                    <a:pt x="8809" y="2028"/>
                  </a:lnTo>
                  <a:lnTo>
                    <a:pt x="8959" y="1812"/>
                  </a:lnTo>
                  <a:lnTo>
                    <a:pt x="9075" y="1629"/>
                  </a:lnTo>
                  <a:lnTo>
                    <a:pt x="9175" y="1446"/>
                  </a:lnTo>
                  <a:lnTo>
                    <a:pt x="9258" y="1280"/>
                  </a:lnTo>
                  <a:lnTo>
                    <a:pt x="9325" y="1130"/>
                  </a:lnTo>
                  <a:lnTo>
                    <a:pt x="9375" y="981"/>
                  </a:lnTo>
                  <a:lnTo>
                    <a:pt x="9408" y="848"/>
                  </a:lnTo>
                  <a:lnTo>
                    <a:pt x="9424" y="715"/>
                  </a:lnTo>
                  <a:lnTo>
                    <a:pt x="9424" y="598"/>
                  </a:lnTo>
                  <a:lnTo>
                    <a:pt x="9424" y="482"/>
                  </a:lnTo>
                  <a:lnTo>
                    <a:pt x="9391" y="399"/>
                  </a:lnTo>
                  <a:lnTo>
                    <a:pt x="9358" y="299"/>
                  </a:lnTo>
                  <a:lnTo>
                    <a:pt x="9308" y="233"/>
                  </a:lnTo>
                  <a:lnTo>
                    <a:pt x="9258" y="150"/>
                  </a:lnTo>
                  <a:lnTo>
                    <a:pt x="9192" y="100"/>
                  </a:lnTo>
                  <a:lnTo>
                    <a:pt x="9109" y="50"/>
                  </a:lnTo>
                  <a:lnTo>
                    <a:pt x="90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41"/>
            <p:cNvSpPr/>
            <p:nvPr/>
          </p:nvSpPr>
          <p:spPr>
            <a:xfrm>
              <a:off x="6525050" y="2396875"/>
              <a:ext cx="235625" cy="202375"/>
            </a:xfrm>
            <a:custGeom>
              <a:rect b="b" l="l" r="r" t="t"/>
              <a:pathLst>
                <a:path extrusionOk="0" fill="none" h="8095" w="9425">
                  <a:moveTo>
                    <a:pt x="9026" y="0"/>
                  </a:moveTo>
                  <a:lnTo>
                    <a:pt x="0" y="8078"/>
                  </a:lnTo>
                  <a:lnTo>
                    <a:pt x="0" y="8078"/>
                  </a:lnTo>
                  <a:lnTo>
                    <a:pt x="183" y="8095"/>
                  </a:lnTo>
                  <a:lnTo>
                    <a:pt x="183" y="8095"/>
                  </a:lnTo>
                  <a:lnTo>
                    <a:pt x="466" y="8078"/>
                  </a:lnTo>
                  <a:lnTo>
                    <a:pt x="466" y="8078"/>
                  </a:lnTo>
                  <a:lnTo>
                    <a:pt x="698" y="8028"/>
                  </a:lnTo>
                  <a:lnTo>
                    <a:pt x="931" y="7978"/>
                  </a:lnTo>
                  <a:lnTo>
                    <a:pt x="1180" y="7895"/>
                  </a:lnTo>
                  <a:lnTo>
                    <a:pt x="1446" y="7795"/>
                  </a:lnTo>
                  <a:lnTo>
                    <a:pt x="1729" y="7679"/>
                  </a:lnTo>
                  <a:lnTo>
                    <a:pt x="2011" y="7563"/>
                  </a:lnTo>
                  <a:lnTo>
                    <a:pt x="2593" y="7263"/>
                  </a:lnTo>
                  <a:lnTo>
                    <a:pt x="3208" y="6914"/>
                  </a:lnTo>
                  <a:lnTo>
                    <a:pt x="3823" y="6532"/>
                  </a:lnTo>
                  <a:lnTo>
                    <a:pt x="4455" y="6100"/>
                  </a:lnTo>
                  <a:lnTo>
                    <a:pt x="5070" y="5651"/>
                  </a:lnTo>
                  <a:lnTo>
                    <a:pt x="5685" y="5169"/>
                  </a:lnTo>
                  <a:lnTo>
                    <a:pt x="6266" y="4671"/>
                  </a:lnTo>
                  <a:lnTo>
                    <a:pt x="6832" y="4172"/>
                  </a:lnTo>
                  <a:lnTo>
                    <a:pt x="7363" y="3673"/>
                  </a:lnTo>
                  <a:lnTo>
                    <a:pt x="7845" y="3191"/>
                  </a:lnTo>
                  <a:lnTo>
                    <a:pt x="8278" y="2709"/>
                  </a:lnTo>
                  <a:lnTo>
                    <a:pt x="8660" y="2244"/>
                  </a:lnTo>
                  <a:lnTo>
                    <a:pt x="8809" y="2028"/>
                  </a:lnTo>
                  <a:lnTo>
                    <a:pt x="8959" y="1812"/>
                  </a:lnTo>
                  <a:lnTo>
                    <a:pt x="8959" y="1812"/>
                  </a:lnTo>
                  <a:lnTo>
                    <a:pt x="9075" y="1629"/>
                  </a:lnTo>
                  <a:lnTo>
                    <a:pt x="9175" y="1446"/>
                  </a:lnTo>
                  <a:lnTo>
                    <a:pt x="9258" y="1280"/>
                  </a:lnTo>
                  <a:lnTo>
                    <a:pt x="9325" y="1130"/>
                  </a:lnTo>
                  <a:lnTo>
                    <a:pt x="9375" y="981"/>
                  </a:lnTo>
                  <a:lnTo>
                    <a:pt x="9408" y="848"/>
                  </a:lnTo>
                  <a:lnTo>
                    <a:pt x="9424" y="715"/>
                  </a:lnTo>
                  <a:lnTo>
                    <a:pt x="9424" y="598"/>
                  </a:lnTo>
                  <a:lnTo>
                    <a:pt x="9424" y="482"/>
                  </a:lnTo>
                  <a:lnTo>
                    <a:pt x="9391" y="399"/>
                  </a:lnTo>
                  <a:lnTo>
                    <a:pt x="9358" y="299"/>
                  </a:lnTo>
                  <a:lnTo>
                    <a:pt x="9308" y="233"/>
                  </a:lnTo>
                  <a:lnTo>
                    <a:pt x="9258" y="150"/>
                  </a:lnTo>
                  <a:lnTo>
                    <a:pt x="9192" y="100"/>
                  </a:lnTo>
                  <a:lnTo>
                    <a:pt x="9109" y="50"/>
                  </a:lnTo>
                  <a:lnTo>
                    <a:pt x="902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41"/>
            <p:cNvSpPr/>
            <p:nvPr/>
          </p:nvSpPr>
          <p:spPr>
            <a:xfrm>
              <a:off x="6393750" y="2434675"/>
              <a:ext cx="103900" cy="90600"/>
            </a:xfrm>
            <a:custGeom>
              <a:rect b="b" l="l" r="r" t="t"/>
              <a:pathLst>
                <a:path extrusionOk="0" h="3624" w="4156">
                  <a:moveTo>
                    <a:pt x="4139" y="1"/>
                  </a:moveTo>
                  <a:lnTo>
                    <a:pt x="3590" y="416"/>
                  </a:lnTo>
                  <a:lnTo>
                    <a:pt x="3042" y="848"/>
                  </a:lnTo>
                  <a:lnTo>
                    <a:pt x="1995" y="1746"/>
                  </a:lnTo>
                  <a:lnTo>
                    <a:pt x="1479" y="2195"/>
                  </a:lnTo>
                  <a:lnTo>
                    <a:pt x="981" y="2643"/>
                  </a:lnTo>
                  <a:lnTo>
                    <a:pt x="465" y="3125"/>
                  </a:lnTo>
                  <a:lnTo>
                    <a:pt x="233" y="3341"/>
                  </a:lnTo>
                  <a:lnTo>
                    <a:pt x="0" y="3591"/>
                  </a:lnTo>
                  <a:lnTo>
                    <a:pt x="0" y="3607"/>
                  </a:lnTo>
                  <a:lnTo>
                    <a:pt x="17" y="3624"/>
                  </a:lnTo>
                  <a:lnTo>
                    <a:pt x="316" y="3408"/>
                  </a:lnTo>
                  <a:lnTo>
                    <a:pt x="598" y="3159"/>
                  </a:lnTo>
                  <a:lnTo>
                    <a:pt x="1130" y="2743"/>
                  </a:lnTo>
                  <a:lnTo>
                    <a:pt x="1646" y="2311"/>
                  </a:lnTo>
                  <a:lnTo>
                    <a:pt x="2161" y="1862"/>
                  </a:lnTo>
                  <a:lnTo>
                    <a:pt x="3175" y="965"/>
                  </a:lnTo>
                  <a:lnTo>
                    <a:pt x="3673" y="499"/>
                  </a:lnTo>
                  <a:lnTo>
                    <a:pt x="4155" y="17"/>
                  </a:lnTo>
                  <a:lnTo>
                    <a:pt x="415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41"/>
            <p:cNvSpPr/>
            <p:nvPr/>
          </p:nvSpPr>
          <p:spPr>
            <a:xfrm>
              <a:off x="6591125" y="2391875"/>
              <a:ext cx="307500" cy="391050"/>
            </a:xfrm>
            <a:custGeom>
              <a:rect b="b" l="l" r="r" t="t"/>
              <a:pathLst>
                <a:path extrusionOk="0" h="15642" w="12300">
                  <a:moveTo>
                    <a:pt x="6266" y="1"/>
                  </a:moveTo>
                  <a:lnTo>
                    <a:pt x="6034" y="17"/>
                  </a:lnTo>
                  <a:lnTo>
                    <a:pt x="5784" y="67"/>
                  </a:lnTo>
                  <a:lnTo>
                    <a:pt x="5552" y="134"/>
                  </a:lnTo>
                  <a:lnTo>
                    <a:pt x="5319" y="233"/>
                  </a:lnTo>
                  <a:lnTo>
                    <a:pt x="5103" y="350"/>
                  </a:lnTo>
                  <a:lnTo>
                    <a:pt x="4887" y="499"/>
                  </a:lnTo>
                  <a:lnTo>
                    <a:pt x="4687" y="665"/>
                  </a:lnTo>
                  <a:lnTo>
                    <a:pt x="4455" y="898"/>
                  </a:lnTo>
                  <a:lnTo>
                    <a:pt x="4022" y="1397"/>
                  </a:lnTo>
                  <a:lnTo>
                    <a:pt x="3441" y="2095"/>
                  </a:lnTo>
                  <a:lnTo>
                    <a:pt x="2792" y="2926"/>
                  </a:lnTo>
                  <a:lnTo>
                    <a:pt x="2144" y="3807"/>
                  </a:lnTo>
                  <a:lnTo>
                    <a:pt x="1828" y="4256"/>
                  </a:lnTo>
                  <a:lnTo>
                    <a:pt x="1546" y="4688"/>
                  </a:lnTo>
                  <a:lnTo>
                    <a:pt x="1297" y="5087"/>
                  </a:lnTo>
                  <a:lnTo>
                    <a:pt x="1080" y="5486"/>
                  </a:lnTo>
                  <a:lnTo>
                    <a:pt x="914" y="5818"/>
                  </a:lnTo>
                  <a:lnTo>
                    <a:pt x="864" y="5984"/>
                  </a:lnTo>
                  <a:lnTo>
                    <a:pt x="814" y="6134"/>
                  </a:lnTo>
                  <a:lnTo>
                    <a:pt x="765" y="6383"/>
                  </a:lnTo>
                  <a:lnTo>
                    <a:pt x="731" y="6632"/>
                  </a:lnTo>
                  <a:lnTo>
                    <a:pt x="715" y="6882"/>
                  </a:lnTo>
                  <a:lnTo>
                    <a:pt x="731" y="7114"/>
                  </a:lnTo>
                  <a:lnTo>
                    <a:pt x="748" y="7364"/>
                  </a:lnTo>
                  <a:lnTo>
                    <a:pt x="798" y="7596"/>
                  </a:lnTo>
                  <a:lnTo>
                    <a:pt x="831" y="7813"/>
                  </a:lnTo>
                  <a:lnTo>
                    <a:pt x="898" y="8029"/>
                  </a:lnTo>
                  <a:lnTo>
                    <a:pt x="1014" y="8394"/>
                  </a:lnTo>
                  <a:lnTo>
                    <a:pt x="1114" y="8693"/>
                  </a:lnTo>
                  <a:lnTo>
                    <a:pt x="1230" y="8943"/>
                  </a:lnTo>
                  <a:lnTo>
                    <a:pt x="0" y="14943"/>
                  </a:lnTo>
                  <a:lnTo>
                    <a:pt x="1579" y="15043"/>
                  </a:lnTo>
                  <a:lnTo>
                    <a:pt x="5219" y="15292"/>
                  </a:lnTo>
                  <a:lnTo>
                    <a:pt x="7330" y="15425"/>
                  </a:lnTo>
                  <a:lnTo>
                    <a:pt x="9341" y="15541"/>
                  </a:lnTo>
                  <a:lnTo>
                    <a:pt x="11053" y="15608"/>
                  </a:lnTo>
                  <a:lnTo>
                    <a:pt x="11751" y="15641"/>
                  </a:lnTo>
                  <a:lnTo>
                    <a:pt x="12300" y="15641"/>
                  </a:lnTo>
                  <a:lnTo>
                    <a:pt x="12233" y="15142"/>
                  </a:lnTo>
                  <a:lnTo>
                    <a:pt x="12050" y="13813"/>
                  </a:lnTo>
                  <a:lnTo>
                    <a:pt x="11917" y="12899"/>
                  </a:lnTo>
                  <a:lnTo>
                    <a:pt x="11751" y="11868"/>
                  </a:lnTo>
                  <a:lnTo>
                    <a:pt x="11552" y="10738"/>
                  </a:lnTo>
                  <a:lnTo>
                    <a:pt x="11319" y="9558"/>
                  </a:lnTo>
                  <a:lnTo>
                    <a:pt x="11070" y="8328"/>
                  </a:lnTo>
                  <a:lnTo>
                    <a:pt x="10787" y="7098"/>
                  </a:lnTo>
                  <a:lnTo>
                    <a:pt x="10471" y="5884"/>
                  </a:lnTo>
                  <a:lnTo>
                    <a:pt x="10305" y="5303"/>
                  </a:lnTo>
                  <a:lnTo>
                    <a:pt x="10139" y="4738"/>
                  </a:lnTo>
                  <a:lnTo>
                    <a:pt x="9956" y="4189"/>
                  </a:lnTo>
                  <a:lnTo>
                    <a:pt x="9773" y="3657"/>
                  </a:lnTo>
                  <a:lnTo>
                    <a:pt x="9574" y="3159"/>
                  </a:lnTo>
                  <a:lnTo>
                    <a:pt x="9374" y="2693"/>
                  </a:lnTo>
                  <a:lnTo>
                    <a:pt x="9175" y="2261"/>
                  </a:lnTo>
                  <a:lnTo>
                    <a:pt x="8959" y="1862"/>
                  </a:lnTo>
                  <a:lnTo>
                    <a:pt x="8726" y="1513"/>
                  </a:lnTo>
                  <a:lnTo>
                    <a:pt x="8510" y="1214"/>
                  </a:lnTo>
                  <a:lnTo>
                    <a:pt x="8277" y="948"/>
                  </a:lnTo>
                  <a:lnTo>
                    <a:pt x="8028" y="715"/>
                  </a:lnTo>
                  <a:lnTo>
                    <a:pt x="7779" y="516"/>
                  </a:lnTo>
                  <a:lnTo>
                    <a:pt x="7529" y="350"/>
                  </a:lnTo>
                  <a:lnTo>
                    <a:pt x="7280" y="217"/>
                  </a:lnTo>
                  <a:lnTo>
                    <a:pt x="7031" y="117"/>
                  </a:lnTo>
                  <a:lnTo>
                    <a:pt x="6781" y="50"/>
                  </a:lnTo>
                  <a:lnTo>
                    <a:pt x="6516" y="17"/>
                  </a:lnTo>
                  <a:lnTo>
                    <a:pt x="62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41"/>
            <p:cNvSpPr/>
            <p:nvPr/>
          </p:nvSpPr>
          <p:spPr>
            <a:xfrm>
              <a:off x="6606900" y="2484550"/>
              <a:ext cx="39100" cy="131325"/>
            </a:xfrm>
            <a:custGeom>
              <a:rect b="b" l="l" r="r" t="t"/>
              <a:pathLst>
                <a:path extrusionOk="0" h="5253" w="1564">
                  <a:moveTo>
                    <a:pt x="1563" y="0"/>
                  </a:moveTo>
                  <a:lnTo>
                    <a:pt x="1546" y="17"/>
                  </a:lnTo>
                  <a:lnTo>
                    <a:pt x="1264" y="382"/>
                  </a:lnTo>
                  <a:lnTo>
                    <a:pt x="1015" y="748"/>
                  </a:lnTo>
                  <a:lnTo>
                    <a:pt x="1015" y="731"/>
                  </a:lnTo>
                  <a:lnTo>
                    <a:pt x="1181" y="316"/>
                  </a:lnTo>
                  <a:lnTo>
                    <a:pt x="1181" y="299"/>
                  </a:lnTo>
                  <a:lnTo>
                    <a:pt x="1164" y="299"/>
                  </a:lnTo>
                  <a:lnTo>
                    <a:pt x="965" y="698"/>
                  </a:lnTo>
                  <a:lnTo>
                    <a:pt x="848" y="964"/>
                  </a:lnTo>
                  <a:lnTo>
                    <a:pt x="715" y="1213"/>
                  </a:lnTo>
                  <a:lnTo>
                    <a:pt x="566" y="1463"/>
                  </a:lnTo>
                  <a:lnTo>
                    <a:pt x="449" y="1712"/>
                  </a:lnTo>
                  <a:lnTo>
                    <a:pt x="316" y="1961"/>
                  </a:lnTo>
                  <a:lnTo>
                    <a:pt x="217" y="2227"/>
                  </a:lnTo>
                  <a:lnTo>
                    <a:pt x="134" y="2493"/>
                  </a:lnTo>
                  <a:lnTo>
                    <a:pt x="67" y="2759"/>
                  </a:lnTo>
                  <a:lnTo>
                    <a:pt x="17" y="3025"/>
                  </a:lnTo>
                  <a:lnTo>
                    <a:pt x="1" y="3308"/>
                  </a:lnTo>
                  <a:lnTo>
                    <a:pt x="17" y="3590"/>
                  </a:lnTo>
                  <a:lnTo>
                    <a:pt x="34" y="3856"/>
                  </a:lnTo>
                  <a:lnTo>
                    <a:pt x="84" y="4139"/>
                  </a:lnTo>
                  <a:lnTo>
                    <a:pt x="167" y="4421"/>
                  </a:lnTo>
                  <a:lnTo>
                    <a:pt x="283" y="4720"/>
                  </a:lnTo>
                  <a:lnTo>
                    <a:pt x="433" y="4986"/>
                  </a:lnTo>
                  <a:lnTo>
                    <a:pt x="582" y="5252"/>
                  </a:lnTo>
                  <a:lnTo>
                    <a:pt x="599" y="5252"/>
                  </a:lnTo>
                  <a:lnTo>
                    <a:pt x="616" y="5236"/>
                  </a:lnTo>
                  <a:lnTo>
                    <a:pt x="499" y="4986"/>
                  </a:lnTo>
                  <a:lnTo>
                    <a:pt x="400" y="4737"/>
                  </a:lnTo>
                  <a:lnTo>
                    <a:pt x="316" y="4488"/>
                  </a:lnTo>
                  <a:lnTo>
                    <a:pt x="233" y="4222"/>
                  </a:lnTo>
                  <a:lnTo>
                    <a:pt x="250" y="4222"/>
                  </a:lnTo>
                  <a:lnTo>
                    <a:pt x="200" y="3956"/>
                  </a:lnTo>
                  <a:lnTo>
                    <a:pt x="167" y="3690"/>
                  </a:lnTo>
                  <a:lnTo>
                    <a:pt x="150" y="3407"/>
                  </a:lnTo>
                  <a:lnTo>
                    <a:pt x="167" y="3141"/>
                  </a:lnTo>
                  <a:lnTo>
                    <a:pt x="200" y="2876"/>
                  </a:lnTo>
                  <a:lnTo>
                    <a:pt x="267" y="2593"/>
                  </a:lnTo>
                  <a:lnTo>
                    <a:pt x="333" y="2327"/>
                  </a:lnTo>
                  <a:lnTo>
                    <a:pt x="416" y="2061"/>
                  </a:lnTo>
                  <a:lnTo>
                    <a:pt x="516" y="1812"/>
                  </a:lnTo>
                  <a:lnTo>
                    <a:pt x="616" y="1562"/>
                  </a:lnTo>
                  <a:lnTo>
                    <a:pt x="749" y="1313"/>
                  </a:lnTo>
                  <a:lnTo>
                    <a:pt x="882" y="1080"/>
                  </a:lnTo>
                  <a:lnTo>
                    <a:pt x="1048" y="815"/>
                  </a:lnTo>
                  <a:lnTo>
                    <a:pt x="1214" y="549"/>
                  </a:lnTo>
                  <a:lnTo>
                    <a:pt x="1563" y="17"/>
                  </a:lnTo>
                  <a:lnTo>
                    <a:pt x="15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41"/>
            <p:cNvSpPr/>
            <p:nvPr/>
          </p:nvSpPr>
          <p:spPr>
            <a:xfrm>
              <a:off x="6606900" y="2484550"/>
              <a:ext cx="39100" cy="131325"/>
            </a:xfrm>
            <a:custGeom>
              <a:rect b="b" l="l" r="r" t="t"/>
              <a:pathLst>
                <a:path extrusionOk="0" fill="none" h="5253" w="1564">
                  <a:moveTo>
                    <a:pt x="250" y="4222"/>
                  </a:moveTo>
                  <a:lnTo>
                    <a:pt x="250" y="4222"/>
                  </a:lnTo>
                  <a:lnTo>
                    <a:pt x="200" y="3956"/>
                  </a:lnTo>
                  <a:lnTo>
                    <a:pt x="167" y="3690"/>
                  </a:lnTo>
                  <a:lnTo>
                    <a:pt x="150" y="3407"/>
                  </a:lnTo>
                  <a:lnTo>
                    <a:pt x="167" y="3141"/>
                  </a:lnTo>
                  <a:lnTo>
                    <a:pt x="167" y="3141"/>
                  </a:lnTo>
                  <a:lnTo>
                    <a:pt x="200" y="2876"/>
                  </a:lnTo>
                  <a:lnTo>
                    <a:pt x="267" y="2593"/>
                  </a:lnTo>
                  <a:lnTo>
                    <a:pt x="333" y="2327"/>
                  </a:lnTo>
                  <a:lnTo>
                    <a:pt x="416" y="2061"/>
                  </a:lnTo>
                  <a:lnTo>
                    <a:pt x="516" y="1812"/>
                  </a:lnTo>
                  <a:lnTo>
                    <a:pt x="616" y="1562"/>
                  </a:lnTo>
                  <a:lnTo>
                    <a:pt x="749" y="1313"/>
                  </a:lnTo>
                  <a:lnTo>
                    <a:pt x="882" y="1080"/>
                  </a:lnTo>
                  <a:lnTo>
                    <a:pt x="882" y="1080"/>
                  </a:lnTo>
                  <a:lnTo>
                    <a:pt x="1048" y="815"/>
                  </a:lnTo>
                  <a:lnTo>
                    <a:pt x="1214" y="549"/>
                  </a:lnTo>
                  <a:lnTo>
                    <a:pt x="1563" y="17"/>
                  </a:lnTo>
                  <a:lnTo>
                    <a:pt x="1563" y="17"/>
                  </a:lnTo>
                  <a:lnTo>
                    <a:pt x="1563" y="0"/>
                  </a:lnTo>
                  <a:lnTo>
                    <a:pt x="1546" y="17"/>
                  </a:lnTo>
                  <a:lnTo>
                    <a:pt x="1546" y="17"/>
                  </a:lnTo>
                  <a:lnTo>
                    <a:pt x="1264" y="382"/>
                  </a:lnTo>
                  <a:lnTo>
                    <a:pt x="1015" y="748"/>
                  </a:lnTo>
                  <a:lnTo>
                    <a:pt x="1015" y="748"/>
                  </a:lnTo>
                  <a:lnTo>
                    <a:pt x="1015" y="731"/>
                  </a:lnTo>
                  <a:lnTo>
                    <a:pt x="1015" y="731"/>
                  </a:lnTo>
                  <a:lnTo>
                    <a:pt x="1181" y="316"/>
                  </a:lnTo>
                  <a:lnTo>
                    <a:pt x="1181" y="316"/>
                  </a:lnTo>
                  <a:lnTo>
                    <a:pt x="1181" y="299"/>
                  </a:lnTo>
                  <a:lnTo>
                    <a:pt x="1164" y="299"/>
                  </a:lnTo>
                  <a:lnTo>
                    <a:pt x="1164" y="299"/>
                  </a:lnTo>
                  <a:lnTo>
                    <a:pt x="965" y="698"/>
                  </a:lnTo>
                  <a:lnTo>
                    <a:pt x="965" y="698"/>
                  </a:lnTo>
                  <a:lnTo>
                    <a:pt x="848" y="964"/>
                  </a:lnTo>
                  <a:lnTo>
                    <a:pt x="848" y="964"/>
                  </a:lnTo>
                  <a:lnTo>
                    <a:pt x="715" y="1213"/>
                  </a:lnTo>
                  <a:lnTo>
                    <a:pt x="566" y="1463"/>
                  </a:lnTo>
                  <a:lnTo>
                    <a:pt x="449" y="1712"/>
                  </a:lnTo>
                  <a:lnTo>
                    <a:pt x="316" y="1961"/>
                  </a:lnTo>
                  <a:lnTo>
                    <a:pt x="316" y="1961"/>
                  </a:lnTo>
                  <a:lnTo>
                    <a:pt x="217" y="2227"/>
                  </a:lnTo>
                  <a:lnTo>
                    <a:pt x="134" y="2493"/>
                  </a:lnTo>
                  <a:lnTo>
                    <a:pt x="67" y="2759"/>
                  </a:lnTo>
                  <a:lnTo>
                    <a:pt x="17" y="3025"/>
                  </a:lnTo>
                  <a:lnTo>
                    <a:pt x="1" y="3308"/>
                  </a:lnTo>
                  <a:lnTo>
                    <a:pt x="17" y="3590"/>
                  </a:lnTo>
                  <a:lnTo>
                    <a:pt x="34" y="3856"/>
                  </a:lnTo>
                  <a:lnTo>
                    <a:pt x="84" y="4139"/>
                  </a:lnTo>
                  <a:lnTo>
                    <a:pt x="84" y="4139"/>
                  </a:lnTo>
                  <a:lnTo>
                    <a:pt x="167" y="4421"/>
                  </a:lnTo>
                  <a:lnTo>
                    <a:pt x="283" y="4720"/>
                  </a:lnTo>
                  <a:lnTo>
                    <a:pt x="433" y="4986"/>
                  </a:lnTo>
                  <a:lnTo>
                    <a:pt x="582" y="5252"/>
                  </a:lnTo>
                  <a:lnTo>
                    <a:pt x="582" y="5252"/>
                  </a:lnTo>
                  <a:lnTo>
                    <a:pt x="599" y="5252"/>
                  </a:lnTo>
                  <a:lnTo>
                    <a:pt x="599" y="5252"/>
                  </a:lnTo>
                  <a:lnTo>
                    <a:pt x="616" y="5236"/>
                  </a:lnTo>
                  <a:lnTo>
                    <a:pt x="616" y="5236"/>
                  </a:lnTo>
                  <a:lnTo>
                    <a:pt x="499" y="4986"/>
                  </a:lnTo>
                  <a:lnTo>
                    <a:pt x="400" y="4737"/>
                  </a:lnTo>
                  <a:lnTo>
                    <a:pt x="316" y="4488"/>
                  </a:lnTo>
                  <a:lnTo>
                    <a:pt x="233" y="422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41"/>
            <p:cNvSpPr/>
            <p:nvPr/>
          </p:nvSpPr>
          <p:spPr>
            <a:xfrm>
              <a:off x="6355100" y="2600050"/>
              <a:ext cx="275925" cy="300050"/>
            </a:xfrm>
            <a:custGeom>
              <a:rect b="b" l="l" r="r" t="t"/>
              <a:pathLst>
                <a:path extrusionOk="0" h="12002" w="11037">
                  <a:moveTo>
                    <a:pt x="7712" y="1"/>
                  </a:moveTo>
                  <a:lnTo>
                    <a:pt x="0" y="1330"/>
                  </a:lnTo>
                  <a:lnTo>
                    <a:pt x="3324" y="12001"/>
                  </a:lnTo>
                  <a:lnTo>
                    <a:pt x="11037" y="10671"/>
                  </a:lnTo>
                  <a:lnTo>
                    <a:pt x="771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41"/>
            <p:cNvSpPr/>
            <p:nvPr/>
          </p:nvSpPr>
          <p:spPr>
            <a:xfrm>
              <a:off x="6345525" y="2601725"/>
              <a:ext cx="275950" cy="300025"/>
            </a:xfrm>
            <a:custGeom>
              <a:rect b="b" l="l" r="r" t="t"/>
              <a:pathLst>
                <a:path extrusionOk="0" h="12001" w="11038">
                  <a:moveTo>
                    <a:pt x="7713" y="0"/>
                  </a:moveTo>
                  <a:lnTo>
                    <a:pt x="1" y="1313"/>
                  </a:lnTo>
                  <a:lnTo>
                    <a:pt x="3325" y="12001"/>
                  </a:lnTo>
                  <a:lnTo>
                    <a:pt x="11037" y="10671"/>
                  </a:lnTo>
                  <a:lnTo>
                    <a:pt x="771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41"/>
            <p:cNvSpPr/>
            <p:nvPr/>
          </p:nvSpPr>
          <p:spPr>
            <a:xfrm>
              <a:off x="6455225" y="2722225"/>
              <a:ext cx="39100" cy="37425"/>
            </a:xfrm>
            <a:custGeom>
              <a:rect b="b" l="l" r="r" t="t"/>
              <a:pathLst>
                <a:path extrusionOk="0" h="1497" w="1564">
                  <a:moveTo>
                    <a:pt x="599" y="0"/>
                  </a:moveTo>
                  <a:lnTo>
                    <a:pt x="450" y="34"/>
                  </a:lnTo>
                  <a:lnTo>
                    <a:pt x="333" y="100"/>
                  </a:lnTo>
                  <a:lnTo>
                    <a:pt x="234" y="183"/>
                  </a:lnTo>
                  <a:lnTo>
                    <a:pt x="151" y="266"/>
                  </a:lnTo>
                  <a:lnTo>
                    <a:pt x="67" y="383"/>
                  </a:lnTo>
                  <a:lnTo>
                    <a:pt x="34" y="499"/>
                  </a:lnTo>
                  <a:lnTo>
                    <a:pt x="1" y="632"/>
                  </a:lnTo>
                  <a:lnTo>
                    <a:pt x="18" y="782"/>
                  </a:lnTo>
                  <a:lnTo>
                    <a:pt x="34" y="881"/>
                  </a:lnTo>
                  <a:lnTo>
                    <a:pt x="84" y="1031"/>
                  </a:lnTo>
                  <a:lnTo>
                    <a:pt x="167" y="1147"/>
                  </a:lnTo>
                  <a:lnTo>
                    <a:pt x="267" y="1264"/>
                  </a:lnTo>
                  <a:lnTo>
                    <a:pt x="383" y="1363"/>
                  </a:lnTo>
                  <a:lnTo>
                    <a:pt x="516" y="1430"/>
                  </a:lnTo>
                  <a:lnTo>
                    <a:pt x="666" y="1480"/>
                  </a:lnTo>
                  <a:lnTo>
                    <a:pt x="815" y="1496"/>
                  </a:lnTo>
                  <a:lnTo>
                    <a:pt x="982" y="1480"/>
                  </a:lnTo>
                  <a:lnTo>
                    <a:pt x="1115" y="1446"/>
                  </a:lnTo>
                  <a:lnTo>
                    <a:pt x="1231" y="1397"/>
                  </a:lnTo>
                  <a:lnTo>
                    <a:pt x="1347" y="1313"/>
                  </a:lnTo>
                  <a:lnTo>
                    <a:pt x="1430" y="1214"/>
                  </a:lnTo>
                  <a:lnTo>
                    <a:pt x="1497" y="1114"/>
                  </a:lnTo>
                  <a:lnTo>
                    <a:pt x="1547" y="981"/>
                  </a:lnTo>
                  <a:lnTo>
                    <a:pt x="1563" y="848"/>
                  </a:lnTo>
                  <a:lnTo>
                    <a:pt x="1563" y="715"/>
                  </a:lnTo>
                  <a:lnTo>
                    <a:pt x="1530" y="615"/>
                  </a:lnTo>
                  <a:lnTo>
                    <a:pt x="1480" y="466"/>
                  </a:lnTo>
                  <a:lnTo>
                    <a:pt x="1397" y="333"/>
                  </a:lnTo>
                  <a:lnTo>
                    <a:pt x="1297" y="233"/>
                  </a:lnTo>
                  <a:lnTo>
                    <a:pt x="1181" y="133"/>
                  </a:lnTo>
                  <a:lnTo>
                    <a:pt x="1048" y="67"/>
                  </a:lnTo>
                  <a:lnTo>
                    <a:pt x="898" y="17"/>
                  </a:lnTo>
                  <a:lnTo>
                    <a:pt x="7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41"/>
            <p:cNvSpPr/>
            <p:nvPr/>
          </p:nvSpPr>
          <p:spPr>
            <a:xfrm>
              <a:off x="6645125" y="2408925"/>
              <a:ext cx="324550" cy="471225"/>
            </a:xfrm>
            <a:custGeom>
              <a:rect b="b" l="l" r="r" t="t"/>
              <a:pathLst>
                <a:path extrusionOk="0" h="18849" w="12982">
                  <a:moveTo>
                    <a:pt x="5585" y="0"/>
                  </a:moveTo>
                  <a:lnTo>
                    <a:pt x="5519" y="33"/>
                  </a:lnTo>
                  <a:lnTo>
                    <a:pt x="5469" y="67"/>
                  </a:lnTo>
                  <a:lnTo>
                    <a:pt x="5403" y="116"/>
                  </a:lnTo>
                  <a:lnTo>
                    <a:pt x="5353" y="183"/>
                  </a:lnTo>
                  <a:lnTo>
                    <a:pt x="5303" y="249"/>
                  </a:lnTo>
                  <a:lnTo>
                    <a:pt x="5253" y="349"/>
                  </a:lnTo>
                  <a:lnTo>
                    <a:pt x="5220" y="449"/>
                  </a:lnTo>
                  <a:lnTo>
                    <a:pt x="5187" y="565"/>
                  </a:lnTo>
                  <a:lnTo>
                    <a:pt x="5137" y="864"/>
                  </a:lnTo>
                  <a:lnTo>
                    <a:pt x="5103" y="1213"/>
                  </a:lnTo>
                  <a:lnTo>
                    <a:pt x="5103" y="1646"/>
                  </a:lnTo>
                  <a:lnTo>
                    <a:pt x="5153" y="2144"/>
                  </a:lnTo>
                  <a:lnTo>
                    <a:pt x="5220" y="2709"/>
                  </a:lnTo>
                  <a:lnTo>
                    <a:pt x="5336" y="3358"/>
                  </a:lnTo>
                  <a:lnTo>
                    <a:pt x="5569" y="4554"/>
                  </a:lnTo>
                  <a:lnTo>
                    <a:pt x="5802" y="5718"/>
                  </a:lnTo>
                  <a:lnTo>
                    <a:pt x="6250" y="7795"/>
                  </a:lnTo>
                  <a:lnTo>
                    <a:pt x="6583" y="9341"/>
                  </a:lnTo>
                  <a:lnTo>
                    <a:pt x="6682" y="9823"/>
                  </a:lnTo>
                  <a:lnTo>
                    <a:pt x="6716" y="10072"/>
                  </a:lnTo>
                  <a:lnTo>
                    <a:pt x="6699" y="10122"/>
                  </a:lnTo>
                  <a:lnTo>
                    <a:pt x="6666" y="10189"/>
                  </a:lnTo>
                  <a:lnTo>
                    <a:pt x="6583" y="10255"/>
                  </a:lnTo>
                  <a:lnTo>
                    <a:pt x="6483" y="10322"/>
                  </a:lnTo>
                  <a:lnTo>
                    <a:pt x="6200" y="10488"/>
                  </a:lnTo>
                  <a:lnTo>
                    <a:pt x="5818" y="10671"/>
                  </a:lnTo>
                  <a:lnTo>
                    <a:pt x="5386" y="10870"/>
                  </a:lnTo>
                  <a:lnTo>
                    <a:pt x="4871" y="11086"/>
                  </a:lnTo>
                  <a:lnTo>
                    <a:pt x="3757" y="11535"/>
                  </a:lnTo>
                  <a:lnTo>
                    <a:pt x="1530" y="12399"/>
                  </a:lnTo>
                  <a:lnTo>
                    <a:pt x="666" y="12748"/>
                  </a:lnTo>
                  <a:lnTo>
                    <a:pt x="350" y="12898"/>
                  </a:lnTo>
                  <a:lnTo>
                    <a:pt x="134" y="13014"/>
                  </a:lnTo>
                  <a:lnTo>
                    <a:pt x="67" y="13081"/>
                  </a:lnTo>
                  <a:lnTo>
                    <a:pt x="34" y="13164"/>
                  </a:lnTo>
                  <a:lnTo>
                    <a:pt x="17" y="13264"/>
                  </a:lnTo>
                  <a:lnTo>
                    <a:pt x="1" y="13413"/>
                  </a:lnTo>
                  <a:lnTo>
                    <a:pt x="17" y="13563"/>
                  </a:lnTo>
                  <a:lnTo>
                    <a:pt x="51" y="13746"/>
                  </a:lnTo>
                  <a:lnTo>
                    <a:pt x="150" y="14145"/>
                  </a:lnTo>
                  <a:lnTo>
                    <a:pt x="300" y="14610"/>
                  </a:lnTo>
                  <a:lnTo>
                    <a:pt x="499" y="15125"/>
                  </a:lnTo>
                  <a:lnTo>
                    <a:pt x="716" y="15657"/>
                  </a:lnTo>
                  <a:lnTo>
                    <a:pt x="965" y="16189"/>
                  </a:lnTo>
                  <a:lnTo>
                    <a:pt x="1231" y="16721"/>
                  </a:lnTo>
                  <a:lnTo>
                    <a:pt x="1513" y="17219"/>
                  </a:lnTo>
                  <a:lnTo>
                    <a:pt x="1796" y="17685"/>
                  </a:lnTo>
                  <a:lnTo>
                    <a:pt x="2062" y="18084"/>
                  </a:lnTo>
                  <a:lnTo>
                    <a:pt x="2328" y="18433"/>
                  </a:lnTo>
                  <a:lnTo>
                    <a:pt x="2444" y="18566"/>
                  </a:lnTo>
                  <a:lnTo>
                    <a:pt x="2560" y="18682"/>
                  </a:lnTo>
                  <a:lnTo>
                    <a:pt x="2660" y="18765"/>
                  </a:lnTo>
                  <a:lnTo>
                    <a:pt x="2760" y="18815"/>
                  </a:lnTo>
                  <a:lnTo>
                    <a:pt x="2843" y="18848"/>
                  </a:lnTo>
                  <a:lnTo>
                    <a:pt x="2926" y="18848"/>
                  </a:lnTo>
                  <a:lnTo>
                    <a:pt x="3308" y="18715"/>
                  </a:lnTo>
                  <a:lnTo>
                    <a:pt x="3774" y="18566"/>
                  </a:lnTo>
                  <a:lnTo>
                    <a:pt x="4289" y="18350"/>
                  </a:lnTo>
                  <a:lnTo>
                    <a:pt x="4887" y="18117"/>
                  </a:lnTo>
                  <a:lnTo>
                    <a:pt x="5519" y="17851"/>
                  </a:lnTo>
                  <a:lnTo>
                    <a:pt x="6200" y="17552"/>
                  </a:lnTo>
                  <a:lnTo>
                    <a:pt x="6915" y="17219"/>
                  </a:lnTo>
                  <a:lnTo>
                    <a:pt x="7630" y="16854"/>
                  </a:lnTo>
                  <a:lnTo>
                    <a:pt x="8361" y="16472"/>
                  </a:lnTo>
                  <a:lnTo>
                    <a:pt x="9076" y="16056"/>
                  </a:lnTo>
                  <a:lnTo>
                    <a:pt x="9791" y="15624"/>
                  </a:lnTo>
                  <a:lnTo>
                    <a:pt x="10472" y="15175"/>
                  </a:lnTo>
                  <a:lnTo>
                    <a:pt x="11120" y="14710"/>
                  </a:lnTo>
                  <a:lnTo>
                    <a:pt x="11436" y="14477"/>
                  </a:lnTo>
                  <a:lnTo>
                    <a:pt x="11719" y="14228"/>
                  </a:lnTo>
                  <a:lnTo>
                    <a:pt x="12001" y="13995"/>
                  </a:lnTo>
                  <a:lnTo>
                    <a:pt x="12267" y="13746"/>
                  </a:lnTo>
                  <a:lnTo>
                    <a:pt x="12516" y="13496"/>
                  </a:lnTo>
                  <a:lnTo>
                    <a:pt x="12749" y="13247"/>
                  </a:lnTo>
                  <a:lnTo>
                    <a:pt x="12799" y="13164"/>
                  </a:lnTo>
                  <a:lnTo>
                    <a:pt x="12849" y="13064"/>
                  </a:lnTo>
                  <a:lnTo>
                    <a:pt x="12899" y="12965"/>
                  </a:lnTo>
                  <a:lnTo>
                    <a:pt x="12932" y="12865"/>
                  </a:lnTo>
                  <a:lnTo>
                    <a:pt x="12949" y="12748"/>
                  </a:lnTo>
                  <a:lnTo>
                    <a:pt x="12965" y="12615"/>
                  </a:lnTo>
                  <a:lnTo>
                    <a:pt x="12982" y="12350"/>
                  </a:lnTo>
                  <a:lnTo>
                    <a:pt x="12949" y="12050"/>
                  </a:lnTo>
                  <a:lnTo>
                    <a:pt x="12899" y="11718"/>
                  </a:lnTo>
                  <a:lnTo>
                    <a:pt x="12799" y="11369"/>
                  </a:lnTo>
                  <a:lnTo>
                    <a:pt x="12699" y="10987"/>
                  </a:lnTo>
                  <a:lnTo>
                    <a:pt x="12550" y="10604"/>
                  </a:lnTo>
                  <a:lnTo>
                    <a:pt x="12400" y="10189"/>
                  </a:lnTo>
                  <a:lnTo>
                    <a:pt x="12217" y="9757"/>
                  </a:lnTo>
                  <a:lnTo>
                    <a:pt x="12001" y="9308"/>
                  </a:lnTo>
                  <a:lnTo>
                    <a:pt x="11785" y="8842"/>
                  </a:lnTo>
                  <a:lnTo>
                    <a:pt x="11552" y="8377"/>
                  </a:lnTo>
                  <a:lnTo>
                    <a:pt x="11021" y="7413"/>
                  </a:lnTo>
                  <a:lnTo>
                    <a:pt x="10472" y="6449"/>
                  </a:lnTo>
                  <a:lnTo>
                    <a:pt x="9874" y="5468"/>
                  </a:lnTo>
                  <a:lnTo>
                    <a:pt x="9275" y="4504"/>
                  </a:lnTo>
                  <a:lnTo>
                    <a:pt x="8660" y="3574"/>
                  </a:lnTo>
                  <a:lnTo>
                    <a:pt x="8062" y="2709"/>
                  </a:lnTo>
                  <a:lnTo>
                    <a:pt x="7497" y="1895"/>
                  </a:lnTo>
                  <a:lnTo>
                    <a:pt x="6965" y="1164"/>
                  </a:lnTo>
                  <a:lnTo>
                    <a:pt x="6500" y="549"/>
                  </a:lnTo>
                  <a:lnTo>
                    <a:pt x="6350" y="366"/>
                  </a:lnTo>
                  <a:lnTo>
                    <a:pt x="6184" y="216"/>
                  </a:lnTo>
                  <a:lnTo>
                    <a:pt x="6034" y="100"/>
                  </a:lnTo>
                  <a:lnTo>
                    <a:pt x="5885" y="33"/>
                  </a:lnTo>
                  <a:lnTo>
                    <a:pt x="580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41"/>
            <p:cNvSpPr/>
            <p:nvPr/>
          </p:nvSpPr>
          <p:spPr>
            <a:xfrm>
              <a:off x="6417850" y="2689400"/>
              <a:ext cx="307500" cy="192825"/>
            </a:xfrm>
            <a:custGeom>
              <a:rect b="b" l="l" r="r" t="t"/>
              <a:pathLst>
                <a:path extrusionOk="0" h="7713" w="12300">
                  <a:moveTo>
                    <a:pt x="5319" y="0"/>
                  </a:moveTo>
                  <a:lnTo>
                    <a:pt x="5169" y="17"/>
                  </a:lnTo>
                  <a:lnTo>
                    <a:pt x="5020" y="34"/>
                  </a:lnTo>
                  <a:lnTo>
                    <a:pt x="4787" y="100"/>
                  </a:lnTo>
                  <a:lnTo>
                    <a:pt x="4488" y="183"/>
                  </a:lnTo>
                  <a:lnTo>
                    <a:pt x="3740" y="416"/>
                  </a:lnTo>
                  <a:lnTo>
                    <a:pt x="3324" y="565"/>
                  </a:lnTo>
                  <a:lnTo>
                    <a:pt x="2876" y="732"/>
                  </a:lnTo>
                  <a:lnTo>
                    <a:pt x="2427" y="914"/>
                  </a:lnTo>
                  <a:lnTo>
                    <a:pt x="1995" y="1114"/>
                  </a:lnTo>
                  <a:lnTo>
                    <a:pt x="1562" y="1330"/>
                  </a:lnTo>
                  <a:lnTo>
                    <a:pt x="1164" y="1546"/>
                  </a:lnTo>
                  <a:lnTo>
                    <a:pt x="814" y="1762"/>
                  </a:lnTo>
                  <a:lnTo>
                    <a:pt x="499" y="1978"/>
                  </a:lnTo>
                  <a:lnTo>
                    <a:pt x="366" y="2095"/>
                  </a:lnTo>
                  <a:lnTo>
                    <a:pt x="249" y="2194"/>
                  </a:lnTo>
                  <a:lnTo>
                    <a:pt x="166" y="2311"/>
                  </a:lnTo>
                  <a:lnTo>
                    <a:pt x="83" y="2410"/>
                  </a:lnTo>
                  <a:lnTo>
                    <a:pt x="33" y="2527"/>
                  </a:lnTo>
                  <a:lnTo>
                    <a:pt x="0" y="2626"/>
                  </a:lnTo>
                  <a:lnTo>
                    <a:pt x="0" y="2726"/>
                  </a:lnTo>
                  <a:lnTo>
                    <a:pt x="17" y="2826"/>
                  </a:lnTo>
                  <a:lnTo>
                    <a:pt x="50" y="2909"/>
                  </a:lnTo>
                  <a:lnTo>
                    <a:pt x="100" y="2975"/>
                  </a:lnTo>
                  <a:lnTo>
                    <a:pt x="183" y="3025"/>
                  </a:lnTo>
                  <a:lnTo>
                    <a:pt x="266" y="3075"/>
                  </a:lnTo>
                  <a:lnTo>
                    <a:pt x="366" y="3092"/>
                  </a:lnTo>
                  <a:lnTo>
                    <a:pt x="482" y="3108"/>
                  </a:lnTo>
                  <a:lnTo>
                    <a:pt x="748" y="3108"/>
                  </a:lnTo>
                  <a:lnTo>
                    <a:pt x="1047" y="3059"/>
                  </a:lnTo>
                  <a:lnTo>
                    <a:pt x="1363" y="2992"/>
                  </a:lnTo>
                  <a:lnTo>
                    <a:pt x="1712" y="2892"/>
                  </a:lnTo>
                  <a:lnTo>
                    <a:pt x="2061" y="2776"/>
                  </a:lnTo>
                  <a:lnTo>
                    <a:pt x="2393" y="2643"/>
                  </a:lnTo>
                  <a:lnTo>
                    <a:pt x="2726" y="2510"/>
                  </a:lnTo>
                  <a:lnTo>
                    <a:pt x="2959" y="2410"/>
                  </a:lnTo>
                  <a:lnTo>
                    <a:pt x="2726" y="2527"/>
                  </a:lnTo>
                  <a:lnTo>
                    <a:pt x="2410" y="2693"/>
                  </a:lnTo>
                  <a:lnTo>
                    <a:pt x="2078" y="2876"/>
                  </a:lnTo>
                  <a:lnTo>
                    <a:pt x="1762" y="3075"/>
                  </a:lnTo>
                  <a:lnTo>
                    <a:pt x="1463" y="3275"/>
                  </a:lnTo>
                  <a:lnTo>
                    <a:pt x="1197" y="3491"/>
                  </a:lnTo>
                  <a:lnTo>
                    <a:pt x="981" y="3707"/>
                  </a:lnTo>
                  <a:lnTo>
                    <a:pt x="881" y="3807"/>
                  </a:lnTo>
                  <a:lnTo>
                    <a:pt x="814" y="3923"/>
                  </a:lnTo>
                  <a:lnTo>
                    <a:pt x="748" y="4039"/>
                  </a:lnTo>
                  <a:lnTo>
                    <a:pt x="698" y="4139"/>
                  </a:lnTo>
                  <a:lnTo>
                    <a:pt x="682" y="4255"/>
                  </a:lnTo>
                  <a:lnTo>
                    <a:pt x="682" y="4355"/>
                  </a:lnTo>
                  <a:lnTo>
                    <a:pt x="698" y="4455"/>
                  </a:lnTo>
                  <a:lnTo>
                    <a:pt x="731" y="4554"/>
                  </a:lnTo>
                  <a:lnTo>
                    <a:pt x="798" y="4654"/>
                  </a:lnTo>
                  <a:lnTo>
                    <a:pt x="881" y="4721"/>
                  </a:lnTo>
                  <a:lnTo>
                    <a:pt x="981" y="4771"/>
                  </a:lnTo>
                  <a:lnTo>
                    <a:pt x="1097" y="4804"/>
                  </a:lnTo>
                  <a:lnTo>
                    <a:pt x="1213" y="4820"/>
                  </a:lnTo>
                  <a:lnTo>
                    <a:pt x="1363" y="4820"/>
                  </a:lnTo>
                  <a:lnTo>
                    <a:pt x="1496" y="4804"/>
                  </a:lnTo>
                  <a:lnTo>
                    <a:pt x="1662" y="4787"/>
                  </a:lnTo>
                  <a:lnTo>
                    <a:pt x="1995" y="4687"/>
                  </a:lnTo>
                  <a:lnTo>
                    <a:pt x="2360" y="4571"/>
                  </a:lnTo>
                  <a:lnTo>
                    <a:pt x="2619" y="4458"/>
                  </a:lnTo>
                  <a:lnTo>
                    <a:pt x="2619" y="4458"/>
                  </a:lnTo>
                  <a:lnTo>
                    <a:pt x="2393" y="4654"/>
                  </a:lnTo>
                  <a:lnTo>
                    <a:pt x="2177" y="4870"/>
                  </a:lnTo>
                  <a:lnTo>
                    <a:pt x="2094" y="4987"/>
                  </a:lnTo>
                  <a:lnTo>
                    <a:pt x="2028" y="5086"/>
                  </a:lnTo>
                  <a:lnTo>
                    <a:pt x="1978" y="5203"/>
                  </a:lnTo>
                  <a:lnTo>
                    <a:pt x="1945" y="5302"/>
                  </a:lnTo>
                  <a:lnTo>
                    <a:pt x="1928" y="5419"/>
                  </a:lnTo>
                  <a:lnTo>
                    <a:pt x="1945" y="5518"/>
                  </a:lnTo>
                  <a:lnTo>
                    <a:pt x="1978" y="5618"/>
                  </a:lnTo>
                  <a:lnTo>
                    <a:pt x="2044" y="5718"/>
                  </a:lnTo>
                  <a:lnTo>
                    <a:pt x="2111" y="5784"/>
                  </a:lnTo>
                  <a:lnTo>
                    <a:pt x="2177" y="5818"/>
                  </a:lnTo>
                  <a:lnTo>
                    <a:pt x="2277" y="5851"/>
                  </a:lnTo>
                  <a:lnTo>
                    <a:pt x="2393" y="5868"/>
                  </a:lnTo>
                  <a:lnTo>
                    <a:pt x="2510" y="5884"/>
                  </a:lnTo>
                  <a:lnTo>
                    <a:pt x="2643" y="5868"/>
                  </a:lnTo>
                  <a:lnTo>
                    <a:pt x="2925" y="5818"/>
                  </a:lnTo>
                  <a:lnTo>
                    <a:pt x="3258" y="5735"/>
                  </a:lnTo>
                  <a:lnTo>
                    <a:pt x="3590" y="5618"/>
                  </a:lnTo>
                  <a:lnTo>
                    <a:pt x="3956" y="5485"/>
                  </a:lnTo>
                  <a:lnTo>
                    <a:pt x="4305" y="5319"/>
                  </a:lnTo>
                  <a:lnTo>
                    <a:pt x="4402" y="5273"/>
                  </a:lnTo>
                  <a:lnTo>
                    <a:pt x="4305" y="5336"/>
                  </a:lnTo>
                  <a:lnTo>
                    <a:pt x="4056" y="5518"/>
                  </a:lnTo>
                  <a:lnTo>
                    <a:pt x="3823" y="5701"/>
                  </a:lnTo>
                  <a:lnTo>
                    <a:pt x="3640" y="5884"/>
                  </a:lnTo>
                  <a:lnTo>
                    <a:pt x="3557" y="5984"/>
                  </a:lnTo>
                  <a:lnTo>
                    <a:pt x="3490" y="6067"/>
                  </a:lnTo>
                  <a:lnTo>
                    <a:pt x="3441" y="6167"/>
                  </a:lnTo>
                  <a:lnTo>
                    <a:pt x="3407" y="6250"/>
                  </a:lnTo>
                  <a:lnTo>
                    <a:pt x="3391" y="6333"/>
                  </a:lnTo>
                  <a:lnTo>
                    <a:pt x="3391" y="6416"/>
                  </a:lnTo>
                  <a:lnTo>
                    <a:pt x="3424" y="6499"/>
                  </a:lnTo>
                  <a:lnTo>
                    <a:pt x="3457" y="6582"/>
                  </a:lnTo>
                  <a:lnTo>
                    <a:pt x="3524" y="6649"/>
                  </a:lnTo>
                  <a:lnTo>
                    <a:pt x="3607" y="6715"/>
                  </a:lnTo>
                  <a:lnTo>
                    <a:pt x="3707" y="6765"/>
                  </a:lnTo>
                  <a:lnTo>
                    <a:pt x="3823" y="6798"/>
                  </a:lnTo>
                  <a:lnTo>
                    <a:pt x="3939" y="6832"/>
                  </a:lnTo>
                  <a:lnTo>
                    <a:pt x="4355" y="6832"/>
                  </a:lnTo>
                  <a:lnTo>
                    <a:pt x="4671" y="6782"/>
                  </a:lnTo>
                  <a:lnTo>
                    <a:pt x="5003" y="6699"/>
                  </a:lnTo>
                  <a:lnTo>
                    <a:pt x="5352" y="6599"/>
                  </a:lnTo>
                  <a:lnTo>
                    <a:pt x="5701" y="6482"/>
                  </a:lnTo>
                  <a:lnTo>
                    <a:pt x="6034" y="6366"/>
                  </a:lnTo>
                  <a:lnTo>
                    <a:pt x="6349" y="6233"/>
                  </a:lnTo>
                  <a:lnTo>
                    <a:pt x="6914" y="5984"/>
                  </a:lnTo>
                  <a:lnTo>
                    <a:pt x="7313" y="5801"/>
                  </a:lnTo>
                  <a:lnTo>
                    <a:pt x="7446" y="5718"/>
                  </a:lnTo>
                  <a:lnTo>
                    <a:pt x="7795" y="6050"/>
                  </a:lnTo>
                  <a:lnTo>
                    <a:pt x="8128" y="6333"/>
                  </a:lnTo>
                  <a:lnTo>
                    <a:pt x="8477" y="6599"/>
                  </a:lnTo>
                  <a:lnTo>
                    <a:pt x="8809" y="6832"/>
                  </a:lnTo>
                  <a:lnTo>
                    <a:pt x="9158" y="7031"/>
                  </a:lnTo>
                  <a:lnTo>
                    <a:pt x="9491" y="7214"/>
                  </a:lnTo>
                  <a:lnTo>
                    <a:pt x="9807" y="7363"/>
                  </a:lnTo>
                  <a:lnTo>
                    <a:pt x="10122" y="7480"/>
                  </a:lnTo>
                  <a:lnTo>
                    <a:pt x="10438" y="7579"/>
                  </a:lnTo>
                  <a:lnTo>
                    <a:pt x="10737" y="7646"/>
                  </a:lnTo>
                  <a:lnTo>
                    <a:pt x="11020" y="7696"/>
                  </a:lnTo>
                  <a:lnTo>
                    <a:pt x="11302" y="7712"/>
                  </a:lnTo>
                  <a:lnTo>
                    <a:pt x="11552" y="7712"/>
                  </a:lnTo>
                  <a:lnTo>
                    <a:pt x="11801" y="7679"/>
                  </a:lnTo>
                  <a:lnTo>
                    <a:pt x="12017" y="7629"/>
                  </a:lnTo>
                  <a:lnTo>
                    <a:pt x="12233" y="7563"/>
                  </a:lnTo>
                  <a:lnTo>
                    <a:pt x="12250" y="7530"/>
                  </a:lnTo>
                  <a:lnTo>
                    <a:pt x="12266" y="7480"/>
                  </a:lnTo>
                  <a:lnTo>
                    <a:pt x="12300" y="7264"/>
                  </a:lnTo>
                  <a:lnTo>
                    <a:pt x="12300" y="6948"/>
                  </a:lnTo>
                  <a:lnTo>
                    <a:pt x="12300" y="6549"/>
                  </a:lnTo>
                  <a:lnTo>
                    <a:pt x="12266" y="5568"/>
                  </a:lnTo>
                  <a:lnTo>
                    <a:pt x="12217" y="4455"/>
                  </a:lnTo>
                  <a:lnTo>
                    <a:pt x="12084" y="2360"/>
                  </a:lnTo>
                  <a:lnTo>
                    <a:pt x="12017" y="1413"/>
                  </a:lnTo>
                  <a:lnTo>
                    <a:pt x="10654" y="1014"/>
                  </a:lnTo>
                  <a:lnTo>
                    <a:pt x="9391" y="682"/>
                  </a:lnTo>
                  <a:lnTo>
                    <a:pt x="8128" y="349"/>
                  </a:lnTo>
                  <a:lnTo>
                    <a:pt x="7762" y="266"/>
                  </a:lnTo>
                  <a:lnTo>
                    <a:pt x="7363" y="183"/>
                  </a:lnTo>
                  <a:lnTo>
                    <a:pt x="6948" y="117"/>
                  </a:lnTo>
                  <a:lnTo>
                    <a:pt x="6516" y="67"/>
                  </a:lnTo>
                  <a:lnTo>
                    <a:pt x="6083" y="17"/>
                  </a:lnTo>
                  <a:lnTo>
                    <a:pt x="5684"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41"/>
            <p:cNvSpPr/>
            <p:nvPr/>
          </p:nvSpPr>
          <p:spPr>
            <a:xfrm>
              <a:off x="6443600" y="2726375"/>
              <a:ext cx="98100" cy="54050"/>
            </a:xfrm>
            <a:custGeom>
              <a:rect b="b" l="l" r="r" t="t"/>
              <a:pathLst>
                <a:path extrusionOk="0" h="2162" w="3924">
                  <a:moveTo>
                    <a:pt x="3907" y="1"/>
                  </a:moveTo>
                  <a:lnTo>
                    <a:pt x="3391" y="167"/>
                  </a:lnTo>
                  <a:lnTo>
                    <a:pt x="2926" y="350"/>
                  </a:lnTo>
                  <a:lnTo>
                    <a:pt x="2494" y="532"/>
                  </a:lnTo>
                  <a:lnTo>
                    <a:pt x="2095" y="715"/>
                  </a:lnTo>
                  <a:lnTo>
                    <a:pt x="1746" y="898"/>
                  </a:lnTo>
                  <a:lnTo>
                    <a:pt x="1430" y="1081"/>
                  </a:lnTo>
                  <a:lnTo>
                    <a:pt x="1131" y="1247"/>
                  </a:lnTo>
                  <a:lnTo>
                    <a:pt x="881" y="1413"/>
                  </a:lnTo>
                  <a:lnTo>
                    <a:pt x="483" y="1713"/>
                  </a:lnTo>
                  <a:lnTo>
                    <a:pt x="200" y="1945"/>
                  </a:lnTo>
                  <a:lnTo>
                    <a:pt x="50" y="2111"/>
                  </a:lnTo>
                  <a:lnTo>
                    <a:pt x="1" y="2161"/>
                  </a:lnTo>
                  <a:lnTo>
                    <a:pt x="366" y="1895"/>
                  </a:lnTo>
                  <a:lnTo>
                    <a:pt x="749" y="1646"/>
                  </a:lnTo>
                  <a:lnTo>
                    <a:pt x="1164" y="1397"/>
                  </a:lnTo>
                  <a:lnTo>
                    <a:pt x="1580" y="1164"/>
                  </a:lnTo>
                  <a:lnTo>
                    <a:pt x="2328" y="782"/>
                  </a:lnTo>
                  <a:lnTo>
                    <a:pt x="2826" y="549"/>
                  </a:lnTo>
                  <a:lnTo>
                    <a:pt x="3375" y="283"/>
                  </a:lnTo>
                  <a:lnTo>
                    <a:pt x="3923" y="17"/>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41"/>
            <p:cNvSpPr/>
            <p:nvPr/>
          </p:nvSpPr>
          <p:spPr>
            <a:xfrm>
              <a:off x="6483075" y="2762525"/>
              <a:ext cx="81475" cy="38675"/>
            </a:xfrm>
            <a:custGeom>
              <a:rect b="b" l="l" r="r" t="t"/>
              <a:pathLst>
                <a:path extrusionOk="0" h="1547" w="3259">
                  <a:moveTo>
                    <a:pt x="3242" y="1"/>
                  </a:moveTo>
                  <a:lnTo>
                    <a:pt x="2810" y="134"/>
                  </a:lnTo>
                  <a:lnTo>
                    <a:pt x="2394" y="267"/>
                  </a:lnTo>
                  <a:lnTo>
                    <a:pt x="1978" y="433"/>
                  </a:lnTo>
                  <a:lnTo>
                    <a:pt x="1563" y="616"/>
                  </a:lnTo>
                  <a:lnTo>
                    <a:pt x="1164" y="815"/>
                  </a:lnTo>
                  <a:lnTo>
                    <a:pt x="765" y="1031"/>
                  </a:lnTo>
                  <a:lnTo>
                    <a:pt x="383" y="1264"/>
                  </a:lnTo>
                  <a:lnTo>
                    <a:pt x="17" y="1513"/>
                  </a:lnTo>
                  <a:lnTo>
                    <a:pt x="1" y="1530"/>
                  </a:lnTo>
                  <a:lnTo>
                    <a:pt x="1" y="1546"/>
                  </a:lnTo>
                  <a:lnTo>
                    <a:pt x="34" y="1530"/>
                  </a:lnTo>
                  <a:lnTo>
                    <a:pt x="1646" y="765"/>
                  </a:lnTo>
                  <a:lnTo>
                    <a:pt x="2593" y="316"/>
                  </a:lnTo>
                  <a:lnTo>
                    <a:pt x="3258" y="17"/>
                  </a:lnTo>
                  <a:lnTo>
                    <a:pt x="32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41"/>
            <p:cNvSpPr/>
            <p:nvPr/>
          </p:nvSpPr>
          <p:spPr>
            <a:xfrm>
              <a:off x="6524225" y="2792450"/>
              <a:ext cx="62350" cy="32025"/>
            </a:xfrm>
            <a:custGeom>
              <a:rect b="b" l="l" r="r" t="t"/>
              <a:pathLst>
                <a:path extrusionOk="0" h="1281" w="2494">
                  <a:moveTo>
                    <a:pt x="2477" y="0"/>
                  </a:moveTo>
                  <a:lnTo>
                    <a:pt x="2144" y="117"/>
                  </a:lnTo>
                  <a:lnTo>
                    <a:pt x="1812" y="233"/>
                  </a:lnTo>
                  <a:lnTo>
                    <a:pt x="1496" y="366"/>
                  </a:lnTo>
                  <a:lnTo>
                    <a:pt x="1180" y="516"/>
                  </a:lnTo>
                  <a:lnTo>
                    <a:pt x="881" y="682"/>
                  </a:lnTo>
                  <a:lnTo>
                    <a:pt x="582" y="848"/>
                  </a:lnTo>
                  <a:lnTo>
                    <a:pt x="299" y="1047"/>
                  </a:lnTo>
                  <a:lnTo>
                    <a:pt x="17" y="1247"/>
                  </a:lnTo>
                  <a:lnTo>
                    <a:pt x="0" y="1264"/>
                  </a:lnTo>
                  <a:lnTo>
                    <a:pt x="0" y="1280"/>
                  </a:lnTo>
                  <a:lnTo>
                    <a:pt x="50" y="1264"/>
                  </a:lnTo>
                  <a:lnTo>
                    <a:pt x="1197" y="665"/>
                  </a:lnTo>
                  <a:lnTo>
                    <a:pt x="1812" y="366"/>
                  </a:lnTo>
                  <a:lnTo>
                    <a:pt x="2493" y="34"/>
                  </a:lnTo>
                  <a:lnTo>
                    <a:pt x="2493" y="17"/>
                  </a:lnTo>
                  <a:lnTo>
                    <a:pt x="247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41"/>
            <p:cNvSpPr/>
            <p:nvPr/>
          </p:nvSpPr>
          <p:spPr>
            <a:xfrm>
              <a:off x="6734050" y="2401425"/>
              <a:ext cx="241450" cy="454625"/>
            </a:xfrm>
            <a:custGeom>
              <a:rect b="b" l="l" r="r" t="t"/>
              <a:pathLst>
                <a:path extrusionOk="0" h="18185" w="9658">
                  <a:moveTo>
                    <a:pt x="1879" y="1"/>
                  </a:moveTo>
                  <a:lnTo>
                    <a:pt x="1796" y="18"/>
                  </a:lnTo>
                  <a:lnTo>
                    <a:pt x="1713" y="34"/>
                  </a:lnTo>
                  <a:lnTo>
                    <a:pt x="1646" y="84"/>
                  </a:lnTo>
                  <a:lnTo>
                    <a:pt x="1596" y="134"/>
                  </a:lnTo>
                  <a:lnTo>
                    <a:pt x="1546" y="200"/>
                  </a:lnTo>
                  <a:lnTo>
                    <a:pt x="1497" y="300"/>
                  </a:lnTo>
                  <a:lnTo>
                    <a:pt x="1463" y="400"/>
                  </a:lnTo>
                  <a:lnTo>
                    <a:pt x="1430" y="633"/>
                  </a:lnTo>
                  <a:lnTo>
                    <a:pt x="1397" y="948"/>
                  </a:lnTo>
                  <a:lnTo>
                    <a:pt x="1397" y="1347"/>
                  </a:lnTo>
                  <a:lnTo>
                    <a:pt x="1414" y="2344"/>
                  </a:lnTo>
                  <a:lnTo>
                    <a:pt x="1430" y="2777"/>
                  </a:lnTo>
                  <a:lnTo>
                    <a:pt x="1480" y="3275"/>
                  </a:lnTo>
                  <a:lnTo>
                    <a:pt x="1563" y="3824"/>
                  </a:lnTo>
                  <a:lnTo>
                    <a:pt x="1679" y="4439"/>
                  </a:lnTo>
                  <a:lnTo>
                    <a:pt x="1929" y="5719"/>
                  </a:lnTo>
                  <a:lnTo>
                    <a:pt x="2228" y="7032"/>
                  </a:lnTo>
                  <a:lnTo>
                    <a:pt x="2743" y="9275"/>
                  </a:lnTo>
                  <a:lnTo>
                    <a:pt x="2893" y="10007"/>
                  </a:lnTo>
                  <a:lnTo>
                    <a:pt x="2926" y="10223"/>
                  </a:lnTo>
                  <a:lnTo>
                    <a:pt x="2926" y="10289"/>
                  </a:lnTo>
                  <a:lnTo>
                    <a:pt x="2926" y="10339"/>
                  </a:lnTo>
                  <a:lnTo>
                    <a:pt x="2876" y="10389"/>
                  </a:lnTo>
                  <a:lnTo>
                    <a:pt x="2760" y="10456"/>
                  </a:lnTo>
                  <a:lnTo>
                    <a:pt x="2411" y="10655"/>
                  </a:lnTo>
                  <a:lnTo>
                    <a:pt x="1945" y="10888"/>
                  </a:lnTo>
                  <a:lnTo>
                    <a:pt x="1414" y="11137"/>
                  </a:lnTo>
                  <a:lnTo>
                    <a:pt x="433" y="11569"/>
                  </a:lnTo>
                  <a:lnTo>
                    <a:pt x="1" y="11752"/>
                  </a:lnTo>
                  <a:lnTo>
                    <a:pt x="2943" y="18184"/>
                  </a:lnTo>
                  <a:lnTo>
                    <a:pt x="3209" y="18051"/>
                  </a:lnTo>
                  <a:lnTo>
                    <a:pt x="3923" y="17669"/>
                  </a:lnTo>
                  <a:lnTo>
                    <a:pt x="4405" y="17420"/>
                  </a:lnTo>
                  <a:lnTo>
                    <a:pt x="4937" y="17104"/>
                  </a:lnTo>
                  <a:lnTo>
                    <a:pt x="5519" y="16772"/>
                  </a:lnTo>
                  <a:lnTo>
                    <a:pt x="6117" y="16389"/>
                  </a:lnTo>
                  <a:lnTo>
                    <a:pt x="6732" y="15990"/>
                  </a:lnTo>
                  <a:lnTo>
                    <a:pt x="7314" y="15575"/>
                  </a:lnTo>
                  <a:lnTo>
                    <a:pt x="7879" y="15126"/>
                  </a:lnTo>
                  <a:lnTo>
                    <a:pt x="8145" y="14910"/>
                  </a:lnTo>
                  <a:lnTo>
                    <a:pt x="8394" y="14677"/>
                  </a:lnTo>
                  <a:lnTo>
                    <a:pt x="8627" y="14461"/>
                  </a:lnTo>
                  <a:lnTo>
                    <a:pt x="8843" y="14229"/>
                  </a:lnTo>
                  <a:lnTo>
                    <a:pt x="9043" y="13996"/>
                  </a:lnTo>
                  <a:lnTo>
                    <a:pt x="9209" y="13780"/>
                  </a:lnTo>
                  <a:lnTo>
                    <a:pt x="9358" y="13547"/>
                  </a:lnTo>
                  <a:lnTo>
                    <a:pt x="9475" y="13314"/>
                  </a:lnTo>
                  <a:lnTo>
                    <a:pt x="9574" y="13098"/>
                  </a:lnTo>
                  <a:lnTo>
                    <a:pt x="9624" y="12882"/>
                  </a:lnTo>
                  <a:lnTo>
                    <a:pt x="9658" y="12650"/>
                  </a:lnTo>
                  <a:lnTo>
                    <a:pt x="9641" y="12384"/>
                  </a:lnTo>
                  <a:lnTo>
                    <a:pt x="9608" y="12101"/>
                  </a:lnTo>
                  <a:lnTo>
                    <a:pt x="9525" y="11769"/>
                  </a:lnTo>
                  <a:lnTo>
                    <a:pt x="9425" y="11436"/>
                  </a:lnTo>
                  <a:lnTo>
                    <a:pt x="9309" y="11054"/>
                  </a:lnTo>
                  <a:lnTo>
                    <a:pt x="9159" y="10672"/>
                  </a:lnTo>
                  <a:lnTo>
                    <a:pt x="8976" y="10273"/>
                  </a:lnTo>
                  <a:lnTo>
                    <a:pt x="8793" y="9841"/>
                  </a:lnTo>
                  <a:lnTo>
                    <a:pt x="8577" y="9408"/>
                  </a:lnTo>
                  <a:lnTo>
                    <a:pt x="8112" y="8511"/>
                  </a:lnTo>
                  <a:lnTo>
                    <a:pt x="7597" y="7580"/>
                  </a:lnTo>
                  <a:lnTo>
                    <a:pt x="7048" y="6649"/>
                  </a:lnTo>
                  <a:lnTo>
                    <a:pt x="6483" y="5735"/>
                  </a:lnTo>
                  <a:lnTo>
                    <a:pt x="5918" y="4838"/>
                  </a:lnTo>
                  <a:lnTo>
                    <a:pt x="5369" y="3990"/>
                  </a:lnTo>
                  <a:lnTo>
                    <a:pt x="4837" y="3209"/>
                  </a:lnTo>
                  <a:lnTo>
                    <a:pt x="4355" y="2527"/>
                  </a:lnTo>
                  <a:lnTo>
                    <a:pt x="3940" y="1946"/>
                  </a:lnTo>
                  <a:lnTo>
                    <a:pt x="3591" y="1480"/>
                  </a:lnTo>
                  <a:lnTo>
                    <a:pt x="3342" y="1148"/>
                  </a:lnTo>
                  <a:lnTo>
                    <a:pt x="3209" y="982"/>
                  </a:lnTo>
                  <a:lnTo>
                    <a:pt x="3026" y="799"/>
                  </a:lnTo>
                  <a:lnTo>
                    <a:pt x="2826" y="599"/>
                  </a:lnTo>
                  <a:lnTo>
                    <a:pt x="2610" y="400"/>
                  </a:lnTo>
                  <a:lnTo>
                    <a:pt x="2378" y="234"/>
                  </a:lnTo>
                  <a:lnTo>
                    <a:pt x="2161" y="101"/>
                  </a:lnTo>
                  <a:lnTo>
                    <a:pt x="2062" y="51"/>
                  </a:lnTo>
                  <a:lnTo>
                    <a:pt x="1962" y="18"/>
                  </a:lnTo>
                  <a:lnTo>
                    <a:pt x="18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41"/>
            <p:cNvSpPr/>
            <p:nvPr/>
          </p:nvSpPr>
          <p:spPr>
            <a:xfrm>
              <a:off x="6762300" y="2691900"/>
              <a:ext cx="62775" cy="132150"/>
            </a:xfrm>
            <a:custGeom>
              <a:rect b="b" l="l" r="r" t="t"/>
              <a:pathLst>
                <a:path extrusionOk="0" h="5286" w="2511">
                  <a:moveTo>
                    <a:pt x="1" y="0"/>
                  </a:moveTo>
                  <a:lnTo>
                    <a:pt x="1" y="17"/>
                  </a:lnTo>
                  <a:lnTo>
                    <a:pt x="134" y="366"/>
                  </a:lnTo>
                  <a:lnTo>
                    <a:pt x="284" y="698"/>
                  </a:lnTo>
                  <a:lnTo>
                    <a:pt x="599" y="1380"/>
                  </a:lnTo>
                  <a:lnTo>
                    <a:pt x="1198" y="2676"/>
                  </a:lnTo>
                  <a:lnTo>
                    <a:pt x="1796" y="3972"/>
                  </a:lnTo>
                  <a:lnTo>
                    <a:pt x="1962" y="4305"/>
                  </a:lnTo>
                  <a:lnTo>
                    <a:pt x="2128" y="4637"/>
                  </a:lnTo>
                  <a:lnTo>
                    <a:pt x="2311" y="4970"/>
                  </a:lnTo>
                  <a:lnTo>
                    <a:pt x="2394" y="5136"/>
                  </a:lnTo>
                  <a:lnTo>
                    <a:pt x="2494" y="5286"/>
                  </a:lnTo>
                  <a:lnTo>
                    <a:pt x="2511" y="5286"/>
                  </a:lnTo>
                  <a:lnTo>
                    <a:pt x="2511" y="5269"/>
                  </a:lnTo>
                  <a:lnTo>
                    <a:pt x="2461" y="5103"/>
                  </a:lnTo>
                  <a:lnTo>
                    <a:pt x="2394" y="4936"/>
                  </a:lnTo>
                  <a:lnTo>
                    <a:pt x="2245" y="4604"/>
                  </a:lnTo>
                  <a:lnTo>
                    <a:pt x="1962" y="3956"/>
                  </a:lnTo>
                  <a:lnTo>
                    <a:pt x="1331" y="2643"/>
                  </a:lnTo>
                  <a:lnTo>
                    <a:pt x="699" y="1330"/>
                  </a:lnTo>
                  <a:lnTo>
                    <a:pt x="383" y="665"/>
                  </a:lnTo>
                  <a:lnTo>
                    <a:pt x="217" y="332"/>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41"/>
            <p:cNvSpPr/>
            <p:nvPr/>
          </p:nvSpPr>
          <p:spPr>
            <a:xfrm>
              <a:off x="6733225" y="2498675"/>
              <a:ext cx="76075" cy="200300"/>
            </a:xfrm>
            <a:custGeom>
              <a:rect b="b" l="l" r="r" t="t"/>
              <a:pathLst>
                <a:path extrusionOk="0" h="8012" w="3043">
                  <a:moveTo>
                    <a:pt x="1480" y="0"/>
                  </a:moveTo>
                  <a:lnTo>
                    <a:pt x="1463" y="17"/>
                  </a:lnTo>
                  <a:lnTo>
                    <a:pt x="1796" y="1446"/>
                  </a:lnTo>
                  <a:lnTo>
                    <a:pt x="1663" y="1197"/>
                  </a:lnTo>
                  <a:lnTo>
                    <a:pt x="1363" y="698"/>
                  </a:lnTo>
                  <a:lnTo>
                    <a:pt x="1596" y="1230"/>
                  </a:lnTo>
                  <a:lnTo>
                    <a:pt x="1729" y="1480"/>
                  </a:lnTo>
                  <a:lnTo>
                    <a:pt x="1845" y="1646"/>
                  </a:lnTo>
                  <a:lnTo>
                    <a:pt x="2327" y="3757"/>
                  </a:lnTo>
                  <a:lnTo>
                    <a:pt x="2676" y="5302"/>
                  </a:lnTo>
                  <a:lnTo>
                    <a:pt x="2843" y="6084"/>
                  </a:lnTo>
                  <a:lnTo>
                    <a:pt x="2893" y="6333"/>
                  </a:lnTo>
                  <a:lnTo>
                    <a:pt x="2893" y="6399"/>
                  </a:lnTo>
                  <a:lnTo>
                    <a:pt x="2893" y="6433"/>
                  </a:lnTo>
                  <a:lnTo>
                    <a:pt x="2494" y="6649"/>
                  </a:lnTo>
                  <a:lnTo>
                    <a:pt x="1663" y="7048"/>
                  </a:lnTo>
                  <a:lnTo>
                    <a:pt x="715" y="7496"/>
                  </a:lnTo>
                  <a:lnTo>
                    <a:pt x="0" y="7829"/>
                  </a:lnTo>
                  <a:lnTo>
                    <a:pt x="50" y="8012"/>
                  </a:lnTo>
                  <a:lnTo>
                    <a:pt x="67" y="8012"/>
                  </a:lnTo>
                  <a:lnTo>
                    <a:pt x="84" y="7995"/>
                  </a:lnTo>
                  <a:lnTo>
                    <a:pt x="50" y="7862"/>
                  </a:lnTo>
                  <a:lnTo>
                    <a:pt x="765" y="7563"/>
                  </a:lnTo>
                  <a:lnTo>
                    <a:pt x="1746" y="7114"/>
                  </a:lnTo>
                  <a:lnTo>
                    <a:pt x="2627" y="6715"/>
                  </a:lnTo>
                  <a:lnTo>
                    <a:pt x="2926" y="6566"/>
                  </a:lnTo>
                  <a:lnTo>
                    <a:pt x="3042" y="6499"/>
                  </a:lnTo>
                  <a:lnTo>
                    <a:pt x="3042" y="6416"/>
                  </a:lnTo>
                  <a:lnTo>
                    <a:pt x="3009" y="6217"/>
                  </a:lnTo>
                  <a:lnTo>
                    <a:pt x="2876" y="5568"/>
                  </a:lnTo>
                  <a:lnTo>
                    <a:pt x="2577" y="4222"/>
                  </a:lnTo>
                  <a:lnTo>
                    <a:pt x="2344" y="3225"/>
                  </a:lnTo>
                  <a:lnTo>
                    <a:pt x="2111" y="2244"/>
                  </a:lnTo>
                  <a:lnTo>
                    <a:pt x="1812" y="1130"/>
                  </a:lnTo>
                  <a:lnTo>
                    <a:pt x="1496" y="17"/>
                  </a:lnTo>
                  <a:lnTo>
                    <a:pt x="14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41"/>
            <p:cNvSpPr/>
            <p:nvPr/>
          </p:nvSpPr>
          <p:spPr>
            <a:xfrm>
              <a:off x="6714525" y="2321650"/>
              <a:ext cx="59450" cy="112225"/>
            </a:xfrm>
            <a:custGeom>
              <a:rect b="b" l="l" r="r" t="t"/>
              <a:pathLst>
                <a:path extrusionOk="0" h="4489" w="2378">
                  <a:moveTo>
                    <a:pt x="2377" y="1"/>
                  </a:moveTo>
                  <a:lnTo>
                    <a:pt x="2078" y="134"/>
                  </a:lnTo>
                  <a:lnTo>
                    <a:pt x="1" y="1064"/>
                  </a:lnTo>
                  <a:lnTo>
                    <a:pt x="117" y="2727"/>
                  </a:lnTo>
                  <a:lnTo>
                    <a:pt x="117" y="2859"/>
                  </a:lnTo>
                  <a:lnTo>
                    <a:pt x="84" y="3092"/>
                  </a:lnTo>
                  <a:lnTo>
                    <a:pt x="34" y="3641"/>
                  </a:lnTo>
                  <a:lnTo>
                    <a:pt x="17" y="3940"/>
                  </a:lnTo>
                  <a:lnTo>
                    <a:pt x="34" y="4189"/>
                  </a:lnTo>
                  <a:lnTo>
                    <a:pt x="50" y="4306"/>
                  </a:lnTo>
                  <a:lnTo>
                    <a:pt x="84" y="4389"/>
                  </a:lnTo>
                  <a:lnTo>
                    <a:pt x="117" y="4438"/>
                  </a:lnTo>
                  <a:lnTo>
                    <a:pt x="167" y="4472"/>
                  </a:lnTo>
                  <a:lnTo>
                    <a:pt x="333" y="4488"/>
                  </a:lnTo>
                  <a:lnTo>
                    <a:pt x="499" y="4472"/>
                  </a:lnTo>
                  <a:lnTo>
                    <a:pt x="665" y="4438"/>
                  </a:lnTo>
                  <a:lnTo>
                    <a:pt x="832" y="4389"/>
                  </a:lnTo>
                  <a:lnTo>
                    <a:pt x="998" y="4322"/>
                  </a:lnTo>
                  <a:lnTo>
                    <a:pt x="1164" y="4239"/>
                  </a:lnTo>
                  <a:lnTo>
                    <a:pt x="1330" y="4139"/>
                  </a:lnTo>
                  <a:lnTo>
                    <a:pt x="1480" y="4040"/>
                  </a:lnTo>
                  <a:lnTo>
                    <a:pt x="1746" y="3824"/>
                  </a:lnTo>
                  <a:lnTo>
                    <a:pt x="1978" y="3624"/>
                  </a:lnTo>
                  <a:lnTo>
                    <a:pt x="2128" y="3458"/>
                  </a:lnTo>
                  <a:lnTo>
                    <a:pt x="2211" y="3341"/>
                  </a:lnTo>
                  <a:lnTo>
                    <a:pt x="2261" y="2976"/>
                  </a:lnTo>
                  <a:lnTo>
                    <a:pt x="2311" y="2610"/>
                  </a:lnTo>
                  <a:lnTo>
                    <a:pt x="2344" y="2245"/>
                  </a:lnTo>
                  <a:lnTo>
                    <a:pt x="2377" y="1879"/>
                  </a:lnTo>
                  <a:lnTo>
                    <a:pt x="2377" y="1679"/>
                  </a:lnTo>
                  <a:lnTo>
                    <a:pt x="2377" y="1480"/>
                  </a:lnTo>
                  <a:lnTo>
                    <a:pt x="2377" y="1214"/>
                  </a:lnTo>
                  <a:lnTo>
                    <a:pt x="2377" y="1114"/>
                  </a:lnTo>
                  <a:lnTo>
                    <a:pt x="2377" y="1031"/>
                  </a:lnTo>
                  <a:lnTo>
                    <a:pt x="2377"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41"/>
            <p:cNvSpPr/>
            <p:nvPr/>
          </p:nvSpPr>
          <p:spPr>
            <a:xfrm>
              <a:off x="6713700" y="2321650"/>
              <a:ext cx="59850" cy="68175"/>
            </a:xfrm>
            <a:custGeom>
              <a:rect b="b" l="l" r="r" t="t"/>
              <a:pathLst>
                <a:path extrusionOk="0" h="2727" w="2394">
                  <a:moveTo>
                    <a:pt x="2377" y="1"/>
                  </a:moveTo>
                  <a:lnTo>
                    <a:pt x="2078" y="134"/>
                  </a:lnTo>
                  <a:lnTo>
                    <a:pt x="0" y="1064"/>
                  </a:lnTo>
                  <a:lnTo>
                    <a:pt x="133" y="2727"/>
                  </a:lnTo>
                  <a:lnTo>
                    <a:pt x="299" y="2693"/>
                  </a:lnTo>
                  <a:lnTo>
                    <a:pt x="482" y="2643"/>
                  </a:lnTo>
                  <a:lnTo>
                    <a:pt x="649" y="2577"/>
                  </a:lnTo>
                  <a:lnTo>
                    <a:pt x="831" y="2510"/>
                  </a:lnTo>
                  <a:lnTo>
                    <a:pt x="1147" y="2344"/>
                  </a:lnTo>
                  <a:lnTo>
                    <a:pt x="1446" y="2128"/>
                  </a:lnTo>
                  <a:lnTo>
                    <a:pt x="1729" y="1895"/>
                  </a:lnTo>
                  <a:lnTo>
                    <a:pt x="1978" y="1646"/>
                  </a:lnTo>
                  <a:lnTo>
                    <a:pt x="2095" y="1497"/>
                  </a:lnTo>
                  <a:lnTo>
                    <a:pt x="2194" y="1347"/>
                  </a:lnTo>
                  <a:lnTo>
                    <a:pt x="2311" y="1197"/>
                  </a:lnTo>
                  <a:lnTo>
                    <a:pt x="2394" y="1031"/>
                  </a:lnTo>
                  <a:lnTo>
                    <a:pt x="23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41"/>
            <p:cNvSpPr/>
            <p:nvPr/>
          </p:nvSpPr>
          <p:spPr>
            <a:xfrm>
              <a:off x="6661350" y="2201150"/>
              <a:ext cx="133800" cy="172475"/>
            </a:xfrm>
            <a:custGeom>
              <a:rect b="b" l="l" r="r" t="t"/>
              <a:pathLst>
                <a:path extrusionOk="0" h="6899" w="5352">
                  <a:moveTo>
                    <a:pt x="2726" y="1"/>
                  </a:moveTo>
                  <a:lnTo>
                    <a:pt x="2477" y="17"/>
                  </a:lnTo>
                  <a:lnTo>
                    <a:pt x="2227" y="67"/>
                  </a:lnTo>
                  <a:lnTo>
                    <a:pt x="1961" y="134"/>
                  </a:lnTo>
                  <a:lnTo>
                    <a:pt x="1712" y="233"/>
                  </a:lnTo>
                  <a:lnTo>
                    <a:pt x="1479" y="366"/>
                  </a:lnTo>
                  <a:lnTo>
                    <a:pt x="1247" y="532"/>
                  </a:lnTo>
                  <a:lnTo>
                    <a:pt x="1031" y="749"/>
                  </a:lnTo>
                  <a:lnTo>
                    <a:pt x="831" y="998"/>
                  </a:lnTo>
                  <a:lnTo>
                    <a:pt x="632" y="1280"/>
                  </a:lnTo>
                  <a:lnTo>
                    <a:pt x="465" y="1596"/>
                  </a:lnTo>
                  <a:lnTo>
                    <a:pt x="316" y="1978"/>
                  </a:lnTo>
                  <a:lnTo>
                    <a:pt x="199" y="2394"/>
                  </a:lnTo>
                  <a:lnTo>
                    <a:pt x="100" y="2876"/>
                  </a:lnTo>
                  <a:lnTo>
                    <a:pt x="33" y="3391"/>
                  </a:lnTo>
                  <a:lnTo>
                    <a:pt x="17" y="3657"/>
                  </a:lnTo>
                  <a:lnTo>
                    <a:pt x="0" y="3907"/>
                  </a:lnTo>
                  <a:lnTo>
                    <a:pt x="0" y="4156"/>
                  </a:lnTo>
                  <a:lnTo>
                    <a:pt x="17" y="4372"/>
                  </a:lnTo>
                  <a:lnTo>
                    <a:pt x="33" y="4588"/>
                  </a:lnTo>
                  <a:lnTo>
                    <a:pt x="67" y="4787"/>
                  </a:lnTo>
                  <a:lnTo>
                    <a:pt x="100" y="4987"/>
                  </a:lnTo>
                  <a:lnTo>
                    <a:pt x="150" y="5153"/>
                  </a:lnTo>
                  <a:lnTo>
                    <a:pt x="199" y="5319"/>
                  </a:lnTo>
                  <a:lnTo>
                    <a:pt x="266" y="5486"/>
                  </a:lnTo>
                  <a:lnTo>
                    <a:pt x="399" y="5768"/>
                  </a:lnTo>
                  <a:lnTo>
                    <a:pt x="549" y="6001"/>
                  </a:lnTo>
                  <a:lnTo>
                    <a:pt x="715" y="6200"/>
                  </a:lnTo>
                  <a:lnTo>
                    <a:pt x="898" y="6383"/>
                  </a:lnTo>
                  <a:lnTo>
                    <a:pt x="1097" y="6516"/>
                  </a:lnTo>
                  <a:lnTo>
                    <a:pt x="1280" y="6632"/>
                  </a:lnTo>
                  <a:lnTo>
                    <a:pt x="1463" y="6715"/>
                  </a:lnTo>
                  <a:lnTo>
                    <a:pt x="1646" y="6782"/>
                  </a:lnTo>
                  <a:lnTo>
                    <a:pt x="1812" y="6832"/>
                  </a:lnTo>
                  <a:lnTo>
                    <a:pt x="1961" y="6865"/>
                  </a:lnTo>
                  <a:lnTo>
                    <a:pt x="2094" y="6882"/>
                  </a:lnTo>
                  <a:lnTo>
                    <a:pt x="2377" y="6898"/>
                  </a:lnTo>
                  <a:lnTo>
                    <a:pt x="2543" y="6898"/>
                  </a:lnTo>
                  <a:lnTo>
                    <a:pt x="2743" y="6882"/>
                  </a:lnTo>
                  <a:lnTo>
                    <a:pt x="2959" y="6848"/>
                  </a:lnTo>
                  <a:lnTo>
                    <a:pt x="3175" y="6799"/>
                  </a:lnTo>
                  <a:lnTo>
                    <a:pt x="3407" y="6732"/>
                  </a:lnTo>
                  <a:lnTo>
                    <a:pt x="3657" y="6616"/>
                  </a:lnTo>
                  <a:lnTo>
                    <a:pt x="3889" y="6483"/>
                  </a:lnTo>
                  <a:lnTo>
                    <a:pt x="4122" y="6300"/>
                  </a:lnTo>
                  <a:lnTo>
                    <a:pt x="4238" y="6200"/>
                  </a:lnTo>
                  <a:lnTo>
                    <a:pt x="4338" y="6084"/>
                  </a:lnTo>
                  <a:lnTo>
                    <a:pt x="4454" y="5951"/>
                  </a:lnTo>
                  <a:lnTo>
                    <a:pt x="4554" y="5818"/>
                  </a:lnTo>
                  <a:lnTo>
                    <a:pt x="4654" y="5652"/>
                  </a:lnTo>
                  <a:lnTo>
                    <a:pt x="4754" y="5486"/>
                  </a:lnTo>
                  <a:lnTo>
                    <a:pt x="4853" y="5303"/>
                  </a:lnTo>
                  <a:lnTo>
                    <a:pt x="4936" y="5103"/>
                  </a:lnTo>
                  <a:lnTo>
                    <a:pt x="5020" y="4887"/>
                  </a:lnTo>
                  <a:lnTo>
                    <a:pt x="5086" y="4671"/>
                  </a:lnTo>
                  <a:lnTo>
                    <a:pt x="5153" y="4422"/>
                  </a:lnTo>
                  <a:lnTo>
                    <a:pt x="5219" y="4156"/>
                  </a:lnTo>
                  <a:lnTo>
                    <a:pt x="5302" y="3641"/>
                  </a:lnTo>
                  <a:lnTo>
                    <a:pt x="5352" y="3159"/>
                  </a:lnTo>
                  <a:lnTo>
                    <a:pt x="5352" y="2726"/>
                  </a:lnTo>
                  <a:lnTo>
                    <a:pt x="5335" y="2328"/>
                  </a:lnTo>
                  <a:lnTo>
                    <a:pt x="5269" y="1962"/>
                  </a:lnTo>
                  <a:lnTo>
                    <a:pt x="5186" y="1629"/>
                  </a:lnTo>
                  <a:lnTo>
                    <a:pt x="5069" y="1347"/>
                  </a:lnTo>
                  <a:lnTo>
                    <a:pt x="4936" y="1081"/>
                  </a:lnTo>
                  <a:lnTo>
                    <a:pt x="4770" y="848"/>
                  </a:lnTo>
                  <a:lnTo>
                    <a:pt x="4587" y="665"/>
                  </a:lnTo>
                  <a:lnTo>
                    <a:pt x="4388" y="483"/>
                  </a:lnTo>
                  <a:lnTo>
                    <a:pt x="4172" y="350"/>
                  </a:lnTo>
                  <a:lnTo>
                    <a:pt x="3939" y="233"/>
                  </a:lnTo>
                  <a:lnTo>
                    <a:pt x="3707" y="150"/>
                  </a:lnTo>
                  <a:lnTo>
                    <a:pt x="3474" y="67"/>
                  </a:lnTo>
                  <a:lnTo>
                    <a:pt x="3225" y="34"/>
                  </a:lnTo>
                  <a:lnTo>
                    <a:pt x="2975"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41"/>
            <p:cNvSpPr/>
            <p:nvPr/>
          </p:nvSpPr>
          <p:spPr>
            <a:xfrm>
              <a:off x="6675475" y="2262225"/>
              <a:ext cx="13725" cy="7925"/>
            </a:xfrm>
            <a:custGeom>
              <a:rect b="b" l="l" r="r" t="t"/>
              <a:pathLst>
                <a:path extrusionOk="0" h="317" w="549">
                  <a:moveTo>
                    <a:pt x="366" y="1"/>
                  </a:moveTo>
                  <a:lnTo>
                    <a:pt x="283" y="17"/>
                  </a:lnTo>
                  <a:lnTo>
                    <a:pt x="216" y="17"/>
                  </a:lnTo>
                  <a:lnTo>
                    <a:pt x="150" y="34"/>
                  </a:lnTo>
                  <a:lnTo>
                    <a:pt x="100" y="67"/>
                  </a:lnTo>
                  <a:lnTo>
                    <a:pt x="33" y="117"/>
                  </a:lnTo>
                  <a:lnTo>
                    <a:pt x="0" y="150"/>
                  </a:lnTo>
                  <a:lnTo>
                    <a:pt x="0" y="184"/>
                  </a:lnTo>
                  <a:lnTo>
                    <a:pt x="0" y="234"/>
                  </a:lnTo>
                  <a:lnTo>
                    <a:pt x="17" y="267"/>
                  </a:lnTo>
                  <a:lnTo>
                    <a:pt x="50" y="317"/>
                  </a:lnTo>
                  <a:lnTo>
                    <a:pt x="116" y="317"/>
                  </a:lnTo>
                  <a:lnTo>
                    <a:pt x="316" y="300"/>
                  </a:lnTo>
                  <a:lnTo>
                    <a:pt x="416" y="283"/>
                  </a:lnTo>
                  <a:lnTo>
                    <a:pt x="515" y="234"/>
                  </a:lnTo>
                  <a:lnTo>
                    <a:pt x="549" y="200"/>
                  </a:lnTo>
                  <a:lnTo>
                    <a:pt x="549" y="167"/>
                  </a:lnTo>
                  <a:lnTo>
                    <a:pt x="549" y="134"/>
                  </a:lnTo>
                  <a:lnTo>
                    <a:pt x="532" y="101"/>
                  </a:lnTo>
                  <a:lnTo>
                    <a:pt x="482" y="51"/>
                  </a:lnTo>
                  <a:lnTo>
                    <a:pt x="432" y="17"/>
                  </a:lnTo>
                  <a:lnTo>
                    <a:pt x="3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41"/>
            <p:cNvSpPr/>
            <p:nvPr/>
          </p:nvSpPr>
          <p:spPr>
            <a:xfrm>
              <a:off x="6716600" y="2266800"/>
              <a:ext cx="12900" cy="8350"/>
            </a:xfrm>
            <a:custGeom>
              <a:rect b="b" l="l" r="r" t="t"/>
              <a:pathLst>
                <a:path extrusionOk="0" h="334" w="516">
                  <a:moveTo>
                    <a:pt x="134" y="1"/>
                  </a:moveTo>
                  <a:lnTo>
                    <a:pt x="84" y="17"/>
                  </a:lnTo>
                  <a:lnTo>
                    <a:pt x="17" y="51"/>
                  </a:lnTo>
                  <a:lnTo>
                    <a:pt x="1" y="84"/>
                  </a:lnTo>
                  <a:lnTo>
                    <a:pt x="1" y="117"/>
                  </a:lnTo>
                  <a:lnTo>
                    <a:pt x="1" y="150"/>
                  </a:lnTo>
                  <a:lnTo>
                    <a:pt x="17" y="184"/>
                  </a:lnTo>
                  <a:lnTo>
                    <a:pt x="100" y="250"/>
                  </a:lnTo>
                  <a:lnTo>
                    <a:pt x="200" y="283"/>
                  </a:lnTo>
                  <a:lnTo>
                    <a:pt x="400" y="333"/>
                  </a:lnTo>
                  <a:lnTo>
                    <a:pt x="466" y="333"/>
                  </a:lnTo>
                  <a:lnTo>
                    <a:pt x="499" y="300"/>
                  </a:lnTo>
                  <a:lnTo>
                    <a:pt x="516" y="267"/>
                  </a:lnTo>
                  <a:lnTo>
                    <a:pt x="516" y="217"/>
                  </a:lnTo>
                  <a:lnTo>
                    <a:pt x="499" y="184"/>
                  </a:lnTo>
                  <a:lnTo>
                    <a:pt x="466" y="117"/>
                  </a:lnTo>
                  <a:lnTo>
                    <a:pt x="400" y="84"/>
                  </a:lnTo>
                  <a:lnTo>
                    <a:pt x="350" y="34"/>
                  </a:lnTo>
                  <a:lnTo>
                    <a:pt x="283" y="17"/>
                  </a:lnTo>
                  <a:lnTo>
                    <a:pt x="2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41"/>
            <p:cNvSpPr/>
            <p:nvPr/>
          </p:nvSpPr>
          <p:spPr>
            <a:xfrm>
              <a:off x="6712875" y="2292975"/>
              <a:ext cx="4575" cy="13750"/>
            </a:xfrm>
            <a:custGeom>
              <a:rect b="b" l="l" r="r" t="t"/>
              <a:pathLst>
                <a:path extrusionOk="0" h="550" w="183">
                  <a:moveTo>
                    <a:pt x="33" y="1"/>
                  </a:moveTo>
                  <a:lnTo>
                    <a:pt x="0" y="150"/>
                  </a:lnTo>
                  <a:lnTo>
                    <a:pt x="0" y="234"/>
                  </a:lnTo>
                  <a:lnTo>
                    <a:pt x="0" y="317"/>
                  </a:lnTo>
                  <a:lnTo>
                    <a:pt x="17" y="400"/>
                  </a:lnTo>
                  <a:lnTo>
                    <a:pt x="67" y="466"/>
                  </a:lnTo>
                  <a:lnTo>
                    <a:pt x="116" y="516"/>
                  </a:lnTo>
                  <a:lnTo>
                    <a:pt x="183" y="549"/>
                  </a:lnTo>
                  <a:lnTo>
                    <a:pt x="183" y="533"/>
                  </a:lnTo>
                  <a:lnTo>
                    <a:pt x="133" y="499"/>
                  </a:lnTo>
                  <a:lnTo>
                    <a:pt x="83" y="450"/>
                  </a:lnTo>
                  <a:lnTo>
                    <a:pt x="50" y="383"/>
                  </a:lnTo>
                  <a:lnTo>
                    <a:pt x="33" y="317"/>
                  </a:lnTo>
                  <a:lnTo>
                    <a:pt x="33" y="167"/>
                  </a:lnTo>
                  <a:lnTo>
                    <a:pt x="50" y="17"/>
                  </a:lnTo>
                  <a:lnTo>
                    <a:pt x="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41"/>
            <p:cNvSpPr/>
            <p:nvPr/>
          </p:nvSpPr>
          <p:spPr>
            <a:xfrm>
              <a:off x="6712875" y="2288000"/>
              <a:ext cx="11225" cy="16225"/>
            </a:xfrm>
            <a:custGeom>
              <a:rect b="b" l="l" r="r" t="t"/>
              <a:pathLst>
                <a:path extrusionOk="0" h="649" w="449">
                  <a:moveTo>
                    <a:pt x="233" y="0"/>
                  </a:moveTo>
                  <a:lnTo>
                    <a:pt x="183" y="17"/>
                  </a:lnTo>
                  <a:lnTo>
                    <a:pt x="150" y="34"/>
                  </a:lnTo>
                  <a:lnTo>
                    <a:pt x="100" y="67"/>
                  </a:lnTo>
                  <a:lnTo>
                    <a:pt x="83" y="100"/>
                  </a:lnTo>
                  <a:lnTo>
                    <a:pt x="33" y="200"/>
                  </a:lnTo>
                  <a:lnTo>
                    <a:pt x="0" y="316"/>
                  </a:lnTo>
                  <a:lnTo>
                    <a:pt x="17" y="433"/>
                  </a:lnTo>
                  <a:lnTo>
                    <a:pt x="50" y="549"/>
                  </a:lnTo>
                  <a:lnTo>
                    <a:pt x="67" y="582"/>
                  </a:lnTo>
                  <a:lnTo>
                    <a:pt x="116" y="615"/>
                  </a:lnTo>
                  <a:lnTo>
                    <a:pt x="150" y="649"/>
                  </a:lnTo>
                  <a:lnTo>
                    <a:pt x="266" y="649"/>
                  </a:lnTo>
                  <a:lnTo>
                    <a:pt x="299" y="632"/>
                  </a:lnTo>
                  <a:lnTo>
                    <a:pt x="349" y="599"/>
                  </a:lnTo>
                  <a:lnTo>
                    <a:pt x="382" y="565"/>
                  </a:lnTo>
                  <a:lnTo>
                    <a:pt x="432" y="466"/>
                  </a:lnTo>
                  <a:lnTo>
                    <a:pt x="449" y="333"/>
                  </a:lnTo>
                  <a:lnTo>
                    <a:pt x="449" y="216"/>
                  </a:lnTo>
                  <a:lnTo>
                    <a:pt x="416" y="117"/>
                  </a:lnTo>
                  <a:lnTo>
                    <a:pt x="382" y="67"/>
                  </a:lnTo>
                  <a:lnTo>
                    <a:pt x="332" y="34"/>
                  </a:lnTo>
                  <a:lnTo>
                    <a:pt x="299" y="17"/>
                  </a:lnTo>
                  <a:lnTo>
                    <a:pt x="2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41"/>
            <p:cNvSpPr/>
            <p:nvPr/>
          </p:nvSpPr>
          <p:spPr>
            <a:xfrm>
              <a:off x="6720750" y="2289250"/>
              <a:ext cx="10425" cy="6675"/>
            </a:xfrm>
            <a:custGeom>
              <a:rect b="b" l="l" r="r" t="t"/>
              <a:pathLst>
                <a:path extrusionOk="0" h="267" w="417">
                  <a:moveTo>
                    <a:pt x="17" y="0"/>
                  </a:moveTo>
                  <a:lnTo>
                    <a:pt x="1" y="50"/>
                  </a:lnTo>
                  <a:lnTo>
                    <a:pt x="17" y="133"/>
                  </a:lnTo>
                  <a:lnTo>
                    <a:pt x="67" y="200"/>
                  </a:lnTo>
                  <a:lnTo>
                    <a:pt x="134" y="250"/>
                  </a:lnTo>
                  <a:lnTo>
                    <a:pt x="184" y="266"/>
                  </a:lnTo>
                  <a:lnTo>
                    <a:pt x="267" y="266"/>
                  </a:lnTo>
                  <a:lnTo>
                    <a:pt x="317" y="250"/>
                  </a:lnTo>
                  <a:lnTo>
                    <a:pt x="367" y="183"/>
                  </a:lnTo>
                  <a:lnTo>
                    <a:pt x="416" y="100"/>
                  </a:lnTo>
                  <a:lnTo>
                    <a:pt x="416" y="17"/>
                  </a:lnTo>
                  <a:lnTo>
                    <a:pt x="317" y="100"/>
                  </a:lnTo>
                  <a:lnTo>
                    <a:pt x="267" y="117"/>
                  </a:lnTo>
                  <a:lnTo>
                    <a:pt x="217" y="117"/>
                  </a:lnTo>
                  <a:lnTo>
                    <a:pt x="167" y="100"/>
                  </a:lnTo>
                  <a:lnTo>
                    <a:pt x="117" y="67"/>
                  </a:lnTo>
                  <a:lnTo>
                    <a:pt x="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41"/>
            <p:cNvSpPr/>
            <p:nvPr/>
          </p:nvSpPr>
          <p:spPr>
            <a:xfrm>
              <a:off x="6680025" y="2289250"/>
              <a:ext cx="6275" cy="12475"/>
            </a:xfrm>
            <a:custGeom>
              <a:rect b="b" l="l" r="r" t="t"/>
              <a:pathLst>
                <a:path extrusionOk="0" h="499" w="251">
                  <a:moveTo>
                    <a:pt x="234" y="0"/>
                  </a:moveTo>
                  <a:lnTo>
                    <a:pt x="234" y="17"/>
                  </a:lnTo>
                  <a:lnTo>
                    <a:pt x="217" y="166"/>
                  </a:lnTo>
                  <a:lnTo>
                    <a:pt x="184" y="316"/>
                  </a:lnTo>
                  <a:lnTo>
                    <a:pt x="151" y="366"/>
                  </a:lnTo>
                  <a:lnTo>
                    <a:pt x="117" y="432"/>
                  </a:lnTo>
                  <a:lnTo>
                    <a:pt x="67" y="466"/>
                  </a:lnTo>
                  <a:lnTo>
                    <a:pt x="1" y="499"/>
                  </a:lnTo>
                  <a:lnTo>
                    <a:pt x="67" y="482"/>
                  </a:lnTo>
                  <a:lnTo>
                    <a:pt x="134" y="449"/>
                  </a:lnTo>
                  <a:lnTo>
                    <a:pt x="184" y="383"/>
                  </a:lnTo>
                  <a:lnTo>
                    <a:pt x="217" y="316"/>
                  </a:lnTo>
                  <a:lnTo>
                    <a:pt x="234" y="233"/>
                  </a:lnTo>
                  <a:lnTo>
                    <a:pt x="250" y="166"/>
                  </a:ln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41"/>
            <p:cNvSpPr/>
            <p:nvPr/>
          </p:nvSpPr>
          <p:spPr>
            <a:xfrm>
              <a:off x="6675050" y="2283850"/>
              <a:ext cx="11250" cy="15800"/>
            </a:xfrm>
            <a:custGeom>
              <a:rect b="b" l="l" r="r" t="t"/>
              <a:pathLst>
                <a:path extrusionOk="0" h="632" w="450">
                  <a:moveTo>
                    <a:pt x="167" y="0"/>
                  </a:moveTo>
                  <a:lnTo>
                    <a:pt x="133" y="33"/>
                  </a:lnTo>
                  <a:lnTo>
                    <a:pt x="84" y="67"/>
                  </a:lnTo>
                  <a:lnTo>
                    <a:pt x="34" y="166"/>
                  </a:lnTo>
                  <a:lnTo>
                    <a:pt x="1" y="283"/>
                  </a:lnTo>
                  <a:lnTo>
                    <a:pt x="1" y="399"/>
                  </a:lnTo>
                  <a:lnTo>
                    <a:pt x="34" y="499"/>
                  </a:lnTo>
                  <a:lnTo>
                    <a:pt x="50" y="549"/>
                  </a:lnTo>
                  <a:lnTo>
                    <a:pt x="84" y="582"/>
                  </a:lnTo>
                  <a:lnTo>
                    <a:pt x="133" y="615"/>
                  </a:lnTo>
                  <a:lnTo>
                    <a:pt x="183" y="632"/>
                  </a:lnTo>
                  <a:lnTo>
                    <a:pt x="233" y="632"/>
                  </a:lnTo>
                  <a:lnTo>
                    <a:pt x="283" y="615"/>
                  </a:lnTo>
                  <a:lnTo>
                    <a:pt x="333" y="599"/>
                  </a:lnTo>
                  <a:lnTo>
                    <a:pt x="366" y="565"/>
                  </a:lnTo>
                  <a:lnTo>
                    <a:pt x="416" y="466"/>
                  </a:lnTo>
                  <a:lnTo>
                    <a:pt x="449" y="349"/>
                  </a:lnTo>
                  <a:lnTo>
                    <a:pt x="449" y="233"/>
                  </a:lnTo>
                  <a:lnTo>
                    <a:pt x="416" y="116"/>
                  </a:lnTo>
                  <a:lnTo>
                    <a:pt x="399" y="67"/>
                  </a:lnTo>
                  <a:lnTo>
                    <a:pt x="366" y="33"/>
                  </a:lnTo>
                  <a:lnTo>
                    <a:pt x="333"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41"/>
            <p:cNvSpPr/>
            <p:nvPr/>
          </p:nvSpPr>
          <p:spPr>
            <a:xfrm>
              <a:off x="6670475" y="2282600"/>
              <a:ext cx="9175" cy="7500"/>
            </a:xfrm>
            <a:custGeom>
              <a:rect b="b" l="l" r="r" t="t"/>
              <a:pathLst>
                <a:path extrusionOk="0" h="300" w="367">
                  <a:moveTo>
                    <a:pt x="1" y="0"/>
                  </a:moveTo>
                  <a:lnTo>
                    <a:pt x="1" y="100"/>
                  </a:lnTo>
                  <a:lnTo>
                    <a:pt x="17" y="183"/>
                  </a:lnTo>
                  <a:lnTo>
                    <a:pt x="51" y="250"/>
                  </a:lnTo>
                  <a:lnTo>
                    <a:pt x="84" y="266"/>
                  </a:lnTo>
                  <a:lnTo>
                    <a:pt x="117" y="299"/>
                  </a:lnTo>
                  <a:lnTo>
                    <a:pt x="200" y="299"/>
                  </a:lnTo>
                  <a:lnTo>
                    <a:pt x="267" y="266"/>
                  </a:lnTo>
                  <a:lnTo>
                    <a:pt x="333" y="200"/>
                  </a:lnTo>
                  <a:lnTo>
                    <a:pt x="366" y="117"/>
                  </a:lnTo>
                  <a:lnTo>
                    <a:pt x="350" y="83"/>
                  </a:lnTo>
                  <a:lnTo>
                    <a:pt x="333" y="67"/>
                  </a:lnTo>
                  <a:lnTo>
                    <a:pt x="250" y="117"/>
                  </a:lnTo>
                  <a:lnTo>
                    <a:pt x="200" y="150"/>
                  </a:lnTo>
                  <a:lnTo>
                    <a:pt x="150" y="150"/>
                  </a:lnTo>
                  <a:lnTo>
                    <a:pt x="117" y="133"/>
                  </a:lnTo>
                  <a:lnTo>
                    <a:pt x="67" y="10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41"/>
            <p:cNvSpPr/>
            <p:nvPr/>
          </p:nvSpPr>
          <p:spPr>
            <a:xfrm>
              <a:off x="6700400" y="2332450"/>
              <a:ext cx="10400" cy="4200"/>
            </a:xfrm>
            <a:custGeom>
              <a:rect b="b" l="l" r="r" t="t"/>
              <a:pathLst>
                <a:path extrusionOk="0" h="168" w="416">
                  <a:moveTo>
                    <a:pt x="383" y="1"/>
                  </a:moveTo>
                  <a:lnTo>
                    <a:pt x="300" y="84"/>
                  </a:lnTo>
                  <a:lnTo>
                    <a:pt x="266" y="101"/>
                  </a:lnTo>
                  <a:lnTo>
                    <a:pt x="216" y="117"/>
                  </a:lnTo>
                  <a:lnTo>
                    <a:pt x="100" y="101"/>
                  </a:lnTo>
                  <a:lnTo>
                    <a:pt x="0" y="51"/>
                  </a:lnTo>
                  <a:lnTo>
                    <a:pt x="50" y="117"/>
                  </a:lnTo>
                  <a:lnTo>
                    <a:pt x="100" y="150"/>
                  </a:lnTo>
                  <a:lnTo>
                    <a:pt x="167" y="167"/>
                  </a:lnTo>
                  <a:lnTo>
                    <a:pt x="250" y="167"/>
                  </a:lnTo>
                  <a:lnTo>
                    <a:pt x="300" y="150"/>
                  </a:lnTo>
                  <a:lnTo>
                    <a:pt x="349" y="117"/>
                  </a:lnTo>
                  <a:lnTo>
                    <a:pt x="383" y="67"/>
                  </a:lnTo>
                  <a:lnTo>
                    <a:pt x="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41"/>
            <p:cNvSpPr/>
            <p:nvPr/>
          </p:nvSpPr>
          <p:spPr>
            <a:xfrm>
              <a:off x="6682525" y="2264725"/>
              <a:ext cx="25375" cy="60275"/>
            </a:xfrm>
            <a:custGeom>
              <a:rect b="b" l="l" r="r" t="t"/>
              <a:pathLst>
                <a:path extrusionOk="0" h="2411" w="1015">
                  <a:moveTo>
                    <a:pt x="582" y="1"/>
                  </a:moveTo>
                  <a:lnTo>
                    <a:pt x="400" y="483"/>
                  </a:lnTo>
                  <a:lnTo>
                    <a:pt x="233" y="965"/>
                  </a:lnTo>
                  <a:lnTo>
                    <a:pt x="100" y="1447"/>
                  </a:lnTo>
                  <a:lnTo>
                    <a:pt x="1" y="1945"/>
                  </a:lnTo>
                  <a:lnTo>
                    <a:pt x="1" y="1962"/>
                  </a:lnTo>
                  <a:lnTo>
                    <a:pt x="34" y="1978"/>
                  </a:lnTo>
                  <a:lnTo>
                    <a:pt x="134" y="1962"/>
                  </a:lnTo>
                  <a:lnTo>
                    <a:pt x="333" y="1912"/>
                  </a:lnTo>
                  <a:lnTo>
                    <a:pt x="300" y="2078"/>
                  </a:lnTo>
                  <a:lnTo>
                    <a:pt x="250" y="2344"/>
                  </a:lnTo>
                  <a:lnTo>
                    <a:pt x="267" y="2361"/>
                  </a:lnTo>
                  <a:lnTo>
                    <a:pt x="333" y="2377"/>
                  </a:lnTo>
                  <a:lnTo>
                    <a:pt x="416" y="2394"/>
                  </a:lnTo>
                  <a:lnTo>
                    <a:pt x="516" y="2411"/>
                  </a:lnTo>
                  <a:lnTo>
                    <a:pt x="599" y="2411"/>
                  </a:lnTo>
                  <a:lnTo>
                    <a:pt x="699" y="2377"/>
                  </a:lnTo>
                  <a:lnTo>
                    <a:pt x="782" y="2361"/>
                  </a:lnTo>
                  <a:lnTo>
                    <a:pt x="865" y="2311"/>
                  </a:lnTo>
                  <a:lnTo>
                    <a:pt x="931" y="2261"/>
                  </a:lnTo>
                  <a:lnTo>
                    <a:pt x="1015" y="2195"/>
                  </a:lnTo>
                  <a:lnTo>
                    <a:pt x="998" y="2178"/>
                  </a:lnTo>
                  <a:lnTo>
                    <a:pt x="981" y="2178"/>
                  </a:lnTo>
                  <a:lnTo>
                    <a:pt x="848" y="2244"/>
                  </a:lnTo>
                  <a:lnTo>
                    <a:pt x="682" y="2278"/>
                  </a:lnTo>
                  <a:lnTo>
                    <a:pt x="533" y="2294"/>
                  </a:lnTo>
                  <a:lnTo>
                    <a:pt x="366" y="2294"/>
                  </a:lnTo>
                  <a:lnTo>
                    <a:pt x="433" y="2028"/>
                  </a:lnTo>
                  <a:lnTo>
                    <a:pt x="466" y="1862"/>
                  </a:lnTo>
                  <a:lnTo>
                    <a:pt x="483" y="1779"/>
                  </a:lnTo>
                  <a:lnTo>
                    <a:pt x="317" y="1796"/>
                  </a:lnTo>
                  <a:lnTo>
                    <a:pt x="150" y="1829"/>
                  </a:lnTo>
                  <a:lnTo>
                    <a:pt x="267" y="1364"/>
                  </a:lnTo>
                  <a:lnTo>
                    <a:pt x="383" y="915"/>
                  </a:lnTo>
                  <a:lnTo>
                    <a:pt x="516" y="466"/>
                  </a:lnTo>
                  <a:lnTo>
                    <a:pt x="616" y="17"/>
                  </a:lnTo>
                  <a:lnTo>
                    <a:pt x="5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41"/>
            <p:cNvSpPr/>
            <p:nvPr/>
          </p:nvSpPr>
          <p:spPr>
            <a:xfrm>
              <a:off x="6691675" y="2319575"/>
              <a:ext cx="16650" cy="12075"/>
            </a:xfrm>
            <a:custGeom>
              <a:rect b="b" l="l" r="r" t="t"/>
              <a:pathLst>
                <a:path extrusionOk="0" h="483" w="666">
                  <a:moveTo>
                    <a:pt x="615" y="1"/>
                  </a:moveTo>
                  <a:lnTo>
                    <a:pt x="482" y="67"/>
                  </a:lnTo>
                  <a:lnTo>
                    <a:pt x="316" y="117"/>
                  </a:lnTo>
                  <a:lnTo>
                    <a:pt x="167" y="150"/>
                  </a:lnTo>
                  <a:lnTo>
                    <a:pt x="0" y="150"/>
                  </a:lnTo>
                  <a:lnTo>
                    <a:pt x="50" y="233"/>
                  </a:lnTo>
                  <a:lnTo>
                    <a:pt x="117" y="316"/>
                  </a:lnTo>
                  <a:lnTo>
                    <a:pt x="200" y="383"/>
                  </a:lnTo>
                  <a:lnTo>
                    <a:pt x="283" y="433"/>
                  </a:lnTo>
                  <a:lnTo>
                    <a:pt x="383" y="483"/>
                  </a:lnTo>
                  <a:lnTo>
                    <a:pt x="499" y="483"/>
                  </a:lnTo>
                  <a:lnTo>
                    <a:pt x="549" y="466"/>
                  </a:lnTo>
                  <a:lnTo>
                    <a:pt x="582" y="449"/>
                  </a:lnTo>
                  <a:lnTo>
                    <a:pt x="615" y="416"/>
                  </a:lnTo>
                  <a:lnTo>
                    <a:pt x="649" y="366"/>
                  </a:lnTo>
                  <a:lnTo>
                    <a:pt x="665" y="283"/>
                  </a:lnTo>
                  <a:lnTo>
                    <a:pt x="665" y="183"/>
                  </a:lnTo>
                  <a:lnTo>
                    <a:pt x="649" y="100"/>
                  </a:lnTo>
                  <a:lnTo>
                    <a:pt x="6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41"/>
            <p:cNvSpPr/>
            <p:nvPr/>
          </p:nvSpPr>
          <p:spPr>
            <a:xfrm>
              <a:off x="6698725" y="2324150"/>
              <a:ext cx="9600" cy="7500"/>
            </a:xfrm>
            <a:custGeom>
              <a:rect b="b" l="l" r="r" t="t"/>
              <a:pathLst>
                <a:path extrusionOk="0" h="300" w="384">
                  <a:moveTo>
                    <a:pt x="317" y="0"/>
                  </a:moveTo>
                  <a:lnTo>
                    <a:pt x="250" y="17"/>
                  </a:lnTo>
                  <a:lnTo>
                    <a:pt x="200" y="34"/>
                  </a:lnTo>
                  <a:lnTo>
                    <a:pt x="151" y="67"/>
                  </a:lnTo>
                  <a:lnTo>
                    <a:pt x="101" y="100"/>
                  </a:lnTo>
                  <a:lnTo>
                    <a:pt x="51" y="150"/>
                  </a:lnTo>
                  <a:lnTo>
                    <a:pt x="18" y="200"/>
                  </a:lnTo>
                  <a:lnTo>
                    <a:pt x="1" y="250"/>
                  </a:lnTo>
                  <a:lnTo>
                    <a:pt x="101" y="300"/>
                  </a:lnTo>
                  <a:lnTo>
                    <a:pt x="217" y="300"/>
                  </a:lnTo>
                  <a:lnTo>
                    <a:pt x="267" y="283"/>
                  </a:lnTo>
                  <a:lnTo>
                    <a:pt x="300" y="266"/>
                  </a:lnTo>
                  <a:lnTo>
                    <a:pt x="333" y="233"/>
                  </a:lnTo>
                  <a:lnTo>
                    <a:pt x="367" y="183"/>
                  </a:lnTo>
                  <a:lnTo>
                    <a:pt x="383" y="100"/>
                  </a:lnTo>
                  <a:lnTo>
                    <a:pt x="383" y="0"/>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41"/>
            <p:cNvSpPr/>
            <p:nvPr/>
          </p:nvSpPr>
          <p:spPr>
            <a:xfrm>
              <a:off x="6665500" y="2197000"/>
              <a:ext cx="135075" cy="105575"/>
            </a:xfrm>
            <a:custGeom>
              <a:rect b="b" l="l" r="r" t="t"/>
              <a:pathLst>
                <a:path extrusionOk="0" h="4223" w="5403">
                  <a:moveTo>
                    <a:pt x="2726" y="0"/>
                  </a:moveTo>
                  <a:lnTo>
                    <a:pt x="2493" y="17"/>
                  </a:lnTo>
                  <a:lnTo>
                    <a:pt x="2277" y="50"/>
                  </a:lnTo>
                  <a:lnTo>
                    <a:pt x="2078" y="83"/>
                  </a:lnTo>
                  <a:lnTo>
                    <a:pt x="1912" y="117"/>
                  </a:lnTo>
                  <a:lnTo>
                    <a:pt x="1679" y="200"/>
                  </a:lnTo>
                  <a:lnTo>
                    <a:pt x="1579" y="216"/>
                  </a:lnTo>
                  <a:lnTo>
                    <a:pt x="1446" y="266"/>
                  </a:lnTo>
                  <a:lnTo>
                    <a:pt x="1297" y="333"/>
                  </a:lnTo>
                  <a:lnTo>
                    <a:pt x="1180" y="399"/>
                  </a:lnTo>
                  <a:lnTo>
                    <a:pt x="1064" y="466"/>
                  </a:lnTo>
                  <a:lnTo>
                    <a:pt x="848" y="632"/>
                  </a:lnTo>
                  <a:lnTo>
                    <a:pt x="665" y="815"/>
                  </a:lnTo>
                  <a:lnTo>
                    <a:pt x="499" y="1014"/>
                  </a:lnTo>
                  <a:lnTo>
                    <a:pt x="383" y="1230"/>
                  </a:lnTo>
                  <a:lnTo>
                    <a:pt x="266" y="1446"/>
                  </a:lnTo>
                  <a:lnTo>
                    <a:pt x="183" y="1662"/>
                  </a:lnTo>
                  <a:lnTo>
                    <a:pt x="133" y="1879"/>
                  </a:lnTo>
                  <a:lnTo>
                    <a:pt x="83" y="2078"/>
                  </a:lnTo>
                  <a:lnTo>
                    <a:pt x="17" y="2410"/>
                  </a:lnTo>
                  <a:lnTo>
                    <a:pt x="0" y="2660"/>
                  </a:lnTo>
                  <a:lnTo>
                    <a:pt x="0" y="2743"/>
                  </a:lnTo>
                  <a:lnTo>
                    <a:pt x="250" y="2593"/>
                  </a:lnTo>
                  <a:lnTo>
                    <a:pt x="499" y="2410"/>
                  </a:lnTo>
                  <a:lnTo>
                    <a:pt x="715" y="2211"/>
                  </a:lnTo>
                  <a:lnTo>
                    <a:pt x="931" y="1995"/>
                  </a:lnTo>
                  <a:lnTo>
                    <a:pt x="1114" y="1746"/>
                  </a:lnTo>
                  <a:lnTo>
                    <a:pt x="1263" y="1496"/>
                  </a:lnTo>
                  <a:lnTo>
                    <a:pt x="1396" y="1230"/>
                  </a:lnTo>
                  <a:lnTo>
                    <a:pt x="1513" y="948"/>
                  </a:lnTo>
                  <a:lnTo>
                    <a:pt x="1529" y="1114"/>
                  </a:lnTo>
                  <a:lnTo>
                    <a:pt x="1579" y="1280"/>
                  </a:lnTo>
                  <a:lnTo>
                    <a:pt x="1629" y="1430"/>
                  </a:lnTo>
                  <a:lnTo>
                    <a:pt x="1696" y="1563"/>
                  </a:lnTo>
                  <a:lnTo>
                    <a:pt x="1762" y="1696"/>
                  </a:lnTo>
                  <a:lnTo>
                    <a:pt x="1845" y="1829"/>
                  </a:lnTo>
                  <a:lnTo>
                    <a:pt x="2028" y="2061"/>
                  </a:lnTo>
                  <a:lnTo>
                    <a:pt x="2227" y="2261"/>
                  </a:lnTo>
                  <a:lnTo>
                    <a:pt x="2444" y="2427"/>
                  </a:lnTo>
                  <a:lnTo>
                    <a:pt x="2676" y="2577"/>
                  </a:lnTo>
                  <a:lnTo>
                    <a:pt x="2909" y="2710"/>
                  </a:lnTo>
                  <a:lnTo>
                    <a:pt x="3125" y="2809"/>
                  </a:lnTo>
                  <a:lnTo>
                    <a:pt x="3341" y="2892"/>
                  </a:lnTo>
                  <a:lnTo>
                    <a:pt x="3557" y="2959"/>
                  </a:lnTo>
                  <a:lnTo>
                    <a:pt x="3723" y="3009"/>
                  </a:lnTo>
                  <a:lnTo>
                    <a:pt x="3989" y="3059"/>
                  </a:lnTo>
                  <a:lnTo>
                    <a:pt x="4089" y="3075"/>
                  </a:lnTo>
                  <a:lnTo>
                    <a:pt x="4139" y="3275"/>
                  </a:lnTo>
                  <a:lnTo>
                    <a:pt x="4189" y="3458"/>
                  </a:lnTo>
                  <a:lnTo>
                    <a:pt x="4255" y="3674"/>
                  </a:lnTo>
                  <a:lnTo>
                    <a:pt x="4355" y="3890"/>
                  </a:lnTo>
                  <a:lnTo>
                    <a:pt x="4421" y="3989"/>
                  </a:lnTo>
                  <a:lnTo>
                    <a:pt x="4488" y="4073"/>
                  </a:lnTo>
                  <a:lnTo>
                    <a:pt x="4554" y="4139"/>
                  </a:lnTo>
                  <a:lnTo>
                    <a:pt x="4638" y="4189"/>
                  </a:lnTo>
                  <a:lnTo>
                    <a:pt x="4721" y="4222"/>
                  </a:lnTo>
                  <a:lnTo>
                    <a:pt x="4820" y="4205"/>
                  </a:lnTo>
                  <a:lnTo>
                    <a:pt x="4903" y="4189"/>
                  </a:lnTo>
                  <a:lnTo>
                    <a:pt x="4970" y="4122"/>
                  </a:lnTo>
                  <a:lnTo>
                    <a:pt x="5053" y="4023"/>
                  </a:lnTo>
                  <a:lnTo>
                    <a:pt x="5136" y="3890"/>
                  </a:lnTo>
                  <a:lnTo>
                    <a:pt x="5203" y="3740"/>
                  </a:lnTo>
                  <a:lnTo>
                    <a:pt x="5269" y="3557"/>
                  </a:lnTo>
                  <a:lnTo>
                    <a:pt x="5336" y="3358"/>
                  </a:lnTo>
                  <a:lnTo>
                    <a:pt x="5369" y="3125"/>
                  </a:lnTo>
                  <a:lnTo>
                    <a:pt x="5402" y="2892"/>
                  </a:lnTo>
                  <a:lnTo>
                    <a:pt x="5402" y="2643"/>
                  </a:lnTo>
                  <a:lnTo>
                    <a:pt x="5369" y="2361"/>
                  </a:lnTo>
                  <a:lnTo>
                    <a:pt x="5319" y="2095"/>
                  </a:lnTo>
                  <a:lnTo>
                    <a:pt x="5236" y="1812"/>
                  </a:lnTo>
                  <a:lnTo>
                    <a:pt x="5120" y="1513"/>
                  </a:lnTo>
                  <a:lnTo>
                    <a:pt x="4953" y="1230"/>
                  </a:lnTo>
                  <a:lnTo>
                    <a:pt x="4754" y="931"/>
                  </a:lnTo>
                  <a:lnTo>
                    <a:pt x="4638" y="798"/>
                  </a:lnTo>
                  <a:lnTo>
                    <a:pt x="4521" y="682"/>
                  </a:lnTo>
                  <a:lnTo>
                    <a:pt x="4405" y="565"/>
                  </a:lnTo>
                  <a:lnTo>
                    <a:pt x="4272" y="466"/>
                  </a:lnTo>
                  <a:lnTo>
                    <a:pt x="4156" y="383"/>
                  </a:lnTo>
                  <a:lnTo>
                    <a:pt x="4023" y="300"/>
                  </a:lnTo>
                  <a:lnTo>
                    <a:pt x="3757" y="183"/>
                  </a:lnTo>
                  <a:lnTo>
                    <a:pt x="3491" y="83"/>
                  </a:lnTo>
                  <a:lnTo>
                    <a:pt x="3225" y="34"/>
                  </a:lnTo>
                  <a:lnTo>
                    <a:pt x="2975" y="17"/>
                  </a:lnTo>
                  <a:lnTo>
                    <a:pt x="27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41"/>
            <p:cNvSpPr/>
            <p:nvPr/>
          </p:nvSpPr>
          <p:spPr>
            <a:xfrm>
              <a:off x="6702900" y="2217350"/>
              <a:ext cx="53625" cy="57375"/>
            </a:xfrm>
            <a:custGeom>
              <a:rect b="b" l="l" r="r" t="t"/>
              <a:pathLst>
                <a:path extrusionOk="0" h="2295" w="2145">
                  <a:moveTo>
                    <a:pt x="0" y="1"/>
                  </a:moveTo>
                  <a:lnTo>
                    <a:pt x="0" y="217"/>
                  </a:lnTo>
                  <a:lnTo>
                    <a:pt x="17" y="433"/>
                  </a:lnTo>
                  <a:lnTo>
                    <a:pt x="67" y="632"/>
                  </a:lnTo>
                  <a:lnTo>
                    <a:pt x="133" y="848"/>
                  </a:lnTo>
                  <a:lnTo>
                    <a:pt x="233" y="1048"/>
                  </a:lnTo>
                  <a:lnTo>
                    <a:pt x="333" y="1231"/>
                  </a:lnTo>
                  <a:lnTo>
                    <a:pt x="466" y="1414"/>
                  </a:lnTo>
                  <a:lnTo>
                    <a:pt x="598" y="1580"/>
                  </a:lnTo>
                  <a:lnTo>
                    <a:pt x="765" y="1713"/>
                  </a:lnTo>
                  <a:lnTo>
                    <a:pt x="848" y="1796"/>
                  </a:lnTo>
                  <a:lnTo>
                    <a:pt x="948" y="1862"/>
                  </a:lnTo>
                  <a:lnTo>
                    <a:pt x="1130" y="1979"/>
                  </a:lnTo>
                  <a:lnTo>
                    <a:pt x="1313" y="2062"/>
                  </a:lnTo>
                  <a:lnTo>
                    <a:pt x="1413" y="2112"/>
                  </a:lnTo>
                  <a:lnTo>
                    <a:pt x="1513" y="2145"/>
                  </a:lnTo>
                  <a:lnTo>
                    <a:pt x="1729" y="2211"/>
                  </a:lnTo>
                  <a:lnTo>
                    <a:pt x="2144" y="2294"/>
                  </a:lnTo>
                  <a:lnTo>
                    <a:pt x="1745" y="2162"/>
                  </a:lnTo>
                  <a:lnTo>
                    <a:pt x="1546" y="2062"/>
                  </a:lnTo>
                  <a:lnTo>
                    <a:pt x="1463" y="2029"/>
                  </a:lnTo>
                  <a:lnTo>
                    <a:pt x="1363" y="1979"/>
                  </a:lnTo>
                  <a:lnTo>
                    <a:pt x="1180" y="1879"/>
                  </a:lnTo>
                  <a:lnTo>
                    <a:pt x="1097" y="1812"/>
                  </a:lnTo>
                  <a:lnTo>
                    <a:pt x="1014" y="1763"/>
                  </a:lnTo>
                  <a:lnTo>
                    <a:pt x="931" y="1696"/>
                  </a:lnTo>
                  <a:lnTo>
                    <a:pt x="848" y="1630"/>
                  </a:lnTo>
                  <a:lnTo>
                    <a:pt x="698" y="1480"/>
                  </a:lnTo>
                  <a:lnTo>
                    <a:pt x="565" y="1330"/>
                  </a:lnTo>
                  <a:lnTo>
                    <a:pt x="432" y="1164"/>
                  </a:lnTo>
                  <a:lnTo>
                    <a:pt x="333" y="981"/>
                  </a:lnTo>
                  <a:lnTo>
                    <a:pt x="233" y="799"/>
                  </a:lnTo>
                  <a:lnTo>
                    <a:pt x="150" y="616"/>
                  </a:lnTo>
                  <a:lnTo>
                    <a:pt x="83" y="416"/>
                  </a:lnTo>
                  <a:lnTo>
                    <a:pt x="33" y="20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41"/>
            <p:cNvSpPr/>
            <p:nvPr/>
          </p:nvSpPr>
          <p:spPr>
            <a:xfrm>
              <a:off x="6659250" y="2270950"/>
              <a:ext cx="29525" cy="43250"/>
            </a:xfrm>
            <a:custGeom>
              <a:rect b="b" l="l" r="r" t="t"/>
              <a:pathLst>
                <a:path extrusionOk="0" h="1730" w="1181">
                  <a:moveTo>
                    <a:pt x="716" y="117"/>
                  </a:moveTo>
                  <a:lnTo>
                    <a:pt x="799" y="150"/>
                  </a:lnTo>
                  <a:lnTo>
                    <a:pt x="882" y="200"/>
                  </a:lnTo>
                  <a:lnTo>
                    <a:pt x="948" y="283"/>
                  </a:lnTo>
                  <a:lnTo>
                    <a:pt x="998" y="383"/>
                  </a:lnTo>
                  <a:lnTo>
                    <a:pt x="1031" y="500"/>
                  </a:lnTo>
                  <a:lnTo>
                    <a:pt x="1065" y="632"/>
                  </a:lnTo>
                  <a:lnTo>
                    <a:pt x="1065" y="782"/>
                  </a:lnTo>
                  <a:lnTo>
                    <a:pt x="1048" y="932"/>
                  </a:lnTo>
                  <a:lnTo>
                    <a:pt x="1015" y="1081"/>
                  </a:lnTo>
                  <a:lnTo>
                    <a:pt x="965" y="1214"/>
                  </a:lnTo>
                  <a:lnTo>
                    <a:pt x="915" y="1331"/>
                  </a:lnTo>
                  <a:lnTo>
                    <a:pt x="832" y="1447"/>
                  </a:lnTo>
                  <a:lnTo>
                    <a:pt x="749" y="1530"/>
                  </a:lnTo>
                  <a:lnTo>
                    <a:pt x="666" y="1580"/>
                  </a:lnTo>
                  <a:lnTo>
                    <a:pt x="583" y="1613"/>
                  </a:lnTo>
                  <a:lnTo>
                    <a:pt x="483" y="1613"/>
                  </a:lnTo>
                  <a:lnTo>
                    <a:pt x="400" y="1580"/>
                  </a:lnTo>
                  <a:lnTo>
                    <a:pt x="317" y="1530"/>
                  </a:lnTo>
                  <a:lnTo>
                    <a:pt x="250" y="1447"/>
                  </a:lnTo>
                  <a:lnTo>
                    <a:pt x="200" y="1347"/>
                  </a:lnTo>
                  <a:lnTo>
                    <a:pt x="151" y="1231"/>
                  </a:lnTo>
                  <a:lnTo>
                    <a:pt x="134" y="1098"/>
                  </a:lnTo>
                  <a:lnTo>
                    <a:pt x="117" y="948"/>
                  </a:lnTo>
                  <a:lnTo>
                    <a:pt x="134" y="799"/>
                  </a:lnTo>
                  <a:lnTo>
                    <a:pt x="167" y="649"/>
                  </a:lnTo>
                  <a:lnTo>
                    <a:pt x="217" y="516"/>
                  </a:lnTo>
                  <a:lnTo>
                    <a:pt x="283" y="383"/>
                  </a:lnTo>
                  <a:lnTo>
                    <a:pt x="350" y="283"/>
                  </a:lnTo>
                  <a:lnTo>
                    <a:pt x="433" y="200"/>
                  </a:lnTo>
                  <a:lnTo>
                    <a:pt x="516" y="150"/>
                  </a:lnTo>
                  <a:lnTo>
                    <a:pt x="616" y="117"/>
                  </a:lnTo>
                  <a:close/>
                  <a:moveTo>
                    <a:pt x="599" y="1"/>
                  </a:moveTo>
                  <a:lnTo>
                    <a:pt x="483" y="34"/>
                  </a:lnTo>
                  <a:lnTo>
                    <a:pt x="367" y="101"/>
                  </a:lnTo>
                  <a:lnTo>
                    <a:pt x="267" y="200"/>
                  </a:lnTo>
                  <a:lnTo>
                    <a:pt x="184" y="317"/>
                  </a:lnTo>
                  <a:lnTo>
                    <a:pt x="101" y="450"/>
                  </a:lnTo>
                  <a:lnTo>
                    <a:pt x="51" y="616"/>
                  </a:lnTo>
                  <a:lnTo>
                    <a:pt x="18" y="782"/>
                  </a:lnTo>
                  <a:lnTo>
                    <a:pt x="1" y="948"/>
                  </a:lnTo>
                  <a:lnTo>
                    <a:pt x="18" y="1131"/>
                  </a:lnTo>
                  <a:lnTo>
                    <a:pt x="51" y="1281"/>
                  </a:lnTo>
                  <a:lnTo>
                    <a:pt x="101" y="1414"/>
                  </a:lnTo>
                  <a:lnTo>
                    <a:pt x="167" y="1530"/>
                  </a:lnTo>
                  <a:lnTo>
                    <a:pt x="250" y="1630"/>
                  </a:lnTo>
                  <a:lnTo>
                    <a:pt x="350" y="1696"/>
                  </a:lnTo>
                  <a:lnTo>
                    <a:pt x="466" y="1729"/>
                  </a:lnTo>
                  <a:lnTo>
                    <a:pt x="583" y="1729"/>
                  </a:lnTo>
                  <a:lnTo>
                    <a:pt x="699" y="1696"/>
                  </a:lnTo>
                  <a:lnTo>
                    <a:pt x="815" y="1630"/>
                  </a:lnTo>
                  <a:lnTo>
                    <a:pt x="915" y="1547"/>
                  </a:lnTo>
                  <a:lnTo>
                    <a:pt x="998" y="1414"/>
                  </a:lnTo>
                  <a:lnTo>
                    <a:pt x="1081" y="1281"/>
                  </a:lnTo>
                  <a:lnTo>
                    <a:pt x="1131" y="1131"/>
                  </a:lnTo>
                  <a:lnTo>
                    <a:pt x="1164" y="948"/>
                  </a:lnTo>
                  <a:lnTo>
                    <a:pt x="1181" y="782"/>
                  </a:lnTo>
                  <a:lnTo>
                    <a:pt x="1164" y="616"/>
                  </a:lnTo>
                  <a:lnTo>
                    <a:pt x="1131" y="450"/>
                  </a:lnTo>
                  <a:lnTo>
                    <a:pt x="1081" y="317"/>
                  </a:lnTo>
                  <a:lnTo>
                    <a:pt x="1015" y="200"/>
                  </a:lnTo>
                  <a:lnTo>
                    <a:pt x="932" y="101"/>
                  </a:lnTo>
                  <a:lnTo>
                    <a:pt x="832" y="34"/>
                  </a:lnTo>
                  <a:lnTo>
                    <a:pt x="7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41"/>
            <p:cNvSpPr/>
            <p:nvPr/>
          </p:nvSpPr>
          <p:spPr>
            <a:xfrm>
              <a:off x="6699150" y="2277600"/>
              <a:ext cx="43650" cy="43675"/>
            </a:xfrm>
            <a:custGeom>
              <a:rect b="b" l="l" r="r" t="t"/>
              <a:pathLst>
                <a:path extrusionOk="0" h="1747" w="1746">
                  <a:moveTo>
                    <a:pt x="898" y="117"/>
                  </a:moveTo>
                  <a:lnTo>
                    <a:pt x="1048" y="134"/>
                  </a:lnTo>
                  <a:lnTo>
                    <a:pt x="1181" y="184"/>
                  </a:lnTo>
                  <a:lnTo>
                    <a:pt x="1314" y="250"/>
                  </a:lnTo>
                  <a:lnTo>
                    <a:pt x="1430" y="333"/>
                  </a:lnTo>
                  <a:lnTo>
                    <a:pt x="1513" y="450"/>
                  </a:lnTo>
                  <a:lnTo>
                    <a:pt x="1580" y="566"/>
                  </a:lnTo>
                  <a:lnTo>
                    <a:pt x="1629" y="699"/>
                  </a:lnTo>
                  <a:lnTo>
                    <a:pt x="1646" y="832"/>
                  </a:lnTo>
                  <a:lnTo>
                    <a:pt x="1629" y="981"/>
                  </a:lnTo>
                  <a:lnTo>
                    <a:pt x="1613" y="1048"/>
                  </a:lnTo>
                  <a:lnTo>
                    <a:pt x="1563" y="1181"/>
                  </a:lnTo>
                  <a:lnTo>
                    <a:pt x="1496" y="1314"/>
                  </a:lnTo>
                  <a:lnTo>
                    <a:pt x="1397" y="1430"/>
                  </a:lnTo>
                  <a:lnTo>
                    <a:pt x="1280" y="1513"/>
                  </a:lnTo>
                  <a:lnTo>
                    <a:pt x="1147" y="1580"/>
                  </a:lnTo>
                  <a:lnTo>
                    <a:pt x="1014" y="1613"/>
                  </a:lnTo>
                  <a:lnTo>
                    <a:pt x="865" y="1630"/>
                  </a:lnTo>
                  <a:lnTo>
                    <a:pt x="699" y="1613"/>
                  </a:lnTo>
                  <a:lnTo>
                    <a:pt x="566" y="1563"/>
                  </a:lnTo>
                  <a:lnTo>
                    <a:pt x="433" y="1480"/>
                  </a:lnTo>
                  <a:lnTo>
                    <a:pt x="316" y="1397"/>
                  </a:lnTo>
                  <a:lnTo>
                    <a:pt x="233" y="1281"/>
                  </a:lnTo>
                  <a:lnTo>
                    <a:pt x="167" y="1148"/>
                  </a:lnTo>
                  <a:lnTo>
                    <a:pt x="134" y="998"/>
                  </a:lnTo>
                  <a:lnTo>
                    <a:pt x="117" y="849"/>
                  </a:lnTo>
                  <a:lnTo>
                    <a:pt x="134" y="699"/>
                  </a:lnTo>
                  <a:lnTo>
                    <a:pt x="183" y="549"/>
                  </a:lnTo>
                  <a:lnTo>
                    <a:pt x="266" y="433"/>
                  </a:lnTo>
                  <a:lnTo>
                    <a:pt x="366" y="317"/>
                  </a:lnTo>
                  <a:lnTo>
                    <a:pt x="466" y="234"/>
                  </a:lnTo>
                  <a:lnTo>
                    <a:pt x="599" y="167"/>
                  </a:lnTo>
                  <a:lnTo>
                    <a:pt x="748" y="117"/>
                  </a:lnTo>
                  <a:close/>
                  <a:moveTo>
                    <a:pt x="765" y="1"/>
                  </a:moveTo>
                  <a:lnTo>
                    <a:pt x="599" y="34"/>
                  </a:lnTo>
                  <a:lnTo>
                    <a:pt x="449" y="101"/>
                  </a:lnTo>
                  <a:lnTo>
                    <a:pt x="300" y="200"/>
                  </a:lnTo>
                  <a:lnTo>
                    <a:pt x="183" y="317"/>
                  </a:lnTo>
                  <a:lnTo>
                    <a:pt x="100" y="466"/>
                  </a:lnTo>
                  <a:lnTo>
                    <a:pt x="34" y="632"/>
                  </a:lnTo>
                  <a:lnTo>
                    <a:pt x="1" y="799"/>
                  </a:lnTo>
                  <a:lnTo>
                    <a:pt x="1" y="981"/>
                  </a:lnTo>
                  <a:lnTo>
                    <a:pt x="50" y="1148"/>
                  </a:lnTo>
                  <a:lnTo>
                    <a:pt x="117" y="1297"/>
                  </a:lnTo>
                  <a:lnTo>
                    <a:pt x="217" y="1447"/>
                  </a:lnTo>
                  <a:lnTo>
                    <a:pt x="333" y="1563"/>
                  </a:lnTo>
                  <a:lnTo>
                    <a:pt x="466" y="1646"/>
                  </a:lnTo>
                  <a:lnTo>
                    <a:pt x="632" y="1713"/>
                  </a:lnTo>
                  <a:lnTo>
                    <a:pt x="815" y="1746"/>
                  </a:lnTo>
                  <a:lnTo>
                    <a:pt x="981" y="1746"/>
                  </a:lnTo>
                  <a:lnTo>
                    <a:pt x="1147" y="1713"/>
                  </a:lnTo>
                  <a:lnTo>
                    <a:pt x="1297" y="1663"/>
                  </a:lnTo>
                  <a:lnTo>
                    <a:pt x="1430" y="1563"/>
                  </a:lnTo>
                  <a:lnTo>
                    <a:pt x="1546" y="1447"/>
                  </a:lnTo>
                  <a:lnTo>
                    <a:pt x="1646" y="1314"/>
                  </a:lnTo>
                  <a:lnTo>
                    <a:pt x="1713" y="1164"/>
                  </a:lnTo>
                  <a:lnTo>
                    <a:pt x="1746" y="998"/>
                  </a:lnTo>
                  <a:lnTo>
                    <a:pt x="1746" y="932"/>
                  </a:lnTo>
                  <a:lnTo>
                    <a:pt x="1746" y="765"/>
                  </a:lnTo>
                  <a:lnTo>
                    <a:pt x="1713" y="599"/>
                  </a:lnTo>
                  <a:lnTo>
                    <a:pt x="1646" y="433"/>
                  </a:lnTo>
                  <a:lnTo>
                    <a:pt x="1546" y="300"/>
                  </a:lnTo>
                  <a:lnTo>
                    <a:pt x="1430" y="184"/>
                  </a:lnTo>
                  <a:lnTo>
                    <a:pt x="1280" y="84"/>
                  </a:lnTo>
                  <a:lnTo>
                    <a:pt x="1114" y="34"/>
                  </a:lnTo>
                  <a:lnTo>
                    <a:pt x="9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41"/>
            <p:cNvSpPr/>
            <p:nvPr/>
          </p:nvSpPr>
          <p:spPr>
            <a:xfrm>
              <a:off x="6686675" y="2288825"/>
              <a:ext cx="18325" cy="6250"/>
            </a:xfrm>
            <a:custGeom>
              <a:rect b="b" l="l" r="r" t="t"/>
              <a:pathLst>
                <a:path extrusionOk="0" h="250" w="733">
                  <a:moveTo>
                    <a:pt x="101" y="1"/>
                  </a:moveTo>
                  <a:lnTo>
                    <a:pt x="51" y="17"/>
                  </a:lnTo>
                  <a:lnTo>
                    <a:pt x="1" y="50"/>
                  </a:lnTo>
                  <a:lnTo>
                    <a:pt x="51" y="150"/>
                  </a:lnTo>
                  <a:lnTo>
                    <a:pt x="84" y="134"/>
                  </a:lnTo>
                  <a:lnTo>
                    <a:pt x="217" y="117"/>
                  </a:lnTo>
                  <a:lnTo>
                    <a:pt x="300" y="117"/>
                  </a:lnTo>
                  <a:lnTo>
                    <a:pt x="400" y="134"/>
                  </a:lnTo>
                  <a:lnTo>
                    <a:pt x="533" y="183"/>
                  </a:lnTo>
                  <a:lnTo>
                    <a:pt x="682" y="250"/>
                  </a:lnTo>
                  <a:lnTo>
                    <a:pt x="732" y="150"/>
                  </a:lnTo>
                  <a:lnTo>
                    <a:pt x="566" y="67"/>
                  </a:lnTo>
                  <a:lnTo>
                    <a:pt x="416" y="17"/>
                  </a:lnTo>
                  <a:lnTo>
                    <a:pt x="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41"/>
            <p:cNvSpPr/>
            <p:nvPr/>
          </p:nvSpPr>
          <p:spPr>
            <a:xfrm>
              <a:off x="6741525" y="2296725"/>
              <a:ext cx="69000" cy="12075"/>
            </a:xfrm>
            <a:custGeom>
              <a:rect b="b" l="l" r="r" t="t"/>
              <a:pathLst>
                <a:path extrusionOk="0" h="483" w="2760">
                  <a:moveTo>
                    <a:pt x="1680" y="0"/>
                  </a:moveTo>
                  <a:lnTo>
                    <a:pt x="998" y="17"/>
                  </a:lnTo>
                  <a:lnTo>
                    <a:pt x="1" y="50"/>
                  </a:lnTo>
                  <a:lnTo>
                    <a:pt x="1" y="167"/>
                  </a:lnTo>
                  <a:lnTo>
                    <a:pt x="1231" y="117"/>
                  </a:lnTo>
                  <a:lnTo>
                    <a:pt x="2079" y="117"/>
                  </a:lnTo>
                  <a:lnTo>
                    <a:pt x="2245" y="183"/>
                  </a:lnTo>
                  <a:lnTo>
                    <a:pt x="2394" y="266"/>
                  </a:lnTo>
                  <a:lnTo>
                    <a:pt x="2544" y="366"/>
                  </a:lnTo>
                  <a:lnTo>
                    <a:pt x="2694" y="482"/>
                  </a:lnTo>
                  <a:lnTo>
                    <a:pt x="2760" y="383"/>
                  </a:lnTo>
                  <a:lnTo>
                    <a:pt x="2660" y="316"/>
                  </a:lnTo>
                  <a:lnTo>
                    <a:pt x="2477" y="183"/>
                  </a:lnTo>
                  <a:lnTo>
                    <a:pt x="2261" y="50"/>
                  </a:lnTo>
                  <a:lnTo>
                    <a:pt x="2162" y="17"/>
                  </a:lnTo>
                  <a:lnTo>
                    <a:pt x="20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41"/>
            <p:cNvSpPr/>
            <p:nvPr/>
          </p:nvSpPr>
          <p:spPr>
            <a:xfrm>
              <a:off x="6773525" y="2290900"/>
              <a:ext cx="34925" cy="45325"/>
            </a:xfrm>
            <a:custGeom>
              <a:rect b="b" l="l" r="r" t="t"/>
              <a:pathLst>
                <a:path extrusionOk="0" h="1813" w="1397">
                  <a:moveTo>
                    <a:pt x="1081" y="1"/>
                  </a:moveTo>
                  <a:lnTo>
                    <a:pt x="981" y="17"/>
                  </a:lnTo>
                  <a:lnTo>
                    <a:pt x="898" y="51"/>
                  </a:lnTo>
                  <a:lnTo>
                    <a:pt x="815" y="84"/>
                  </a:lnTo>
                  <a:lnTo>
                    <a:pt x="715" y="150"/>
                  </a:lnTo>
                  <a:lnTo>
                    <a:pt x="549" y="283"/>
                  </a:lnTo>
                  <a:lnTo>
                    <a:pt x="400" y="433"/>
                  </a:lnTo>
                  <a:lnTo>
                    <a:pt x="283" y="582"/>
                  </a:lnTo>
                  <a:lnTo>
                    <a:pt x="167" y="715"/>
                  </a:lnTo>
                  <a:lnTo>
                    <a:pt x="1" y="1497"/>
                  </a:lnTo>
                  <a:lnTo>
                    <a:pt x="17" y="1513"/>
                  </a:lnTo>
                  <a:lnTo>
                    <a:pt x="67" y="1596"/>
                  </a:lnTo>
                  <a:lnTo>
                    <a:pt x="117" y="1679"/>
                  </a:lnTo>
                  <a:lnTo>
                    <a:pt x="200" y="1729"/>
                  </a:lnTo>
                  <a:lnTo>
                    <a:pt x="283" y="1779"/>
                  </a:lnTo>
                  <a:lnTo>
                    <a:pt x="383" y="1796"/>
                  </a:lnTo>
                  <a:lnTo>
                    <a:pt x="466" y="1812"/>
                  </a:lnTo>
                  <a:lnTo>
                    <a:pt x="566" y="1796"/>
                  </a:lnTo>
                  <a:lnTo>
                    <a:pt x="666" y="1763"/>
                  </a:lnTo>
                  <a:lnTo>
                    <a:pt x="749" y="1729"/>
                  </a:lnTo>
                  <a:lnTo>
                    <a:pt x="848" y="1646"/>
                  </a:lnTo>
                  <a:lnTo>
                    <a:pt x="932" y="1563"/>
                  </a:lnTo>
                  <a:lnTo>
                    <a:pt x="1015" y="1463"/>
                  </a:lnTo>
                  <a:lnTo>
                    <a:pt x="1098" y="1330"/>
                  </a:lnTo>
                  <a:lnTo>
                    <a:pt x="1164" y="1197"/>
                  </a:lnTo>
                  <a:lnTo>
                    <a:pt x="1231" y="1064"/>
                  </a:lnTo>
                  <a:lnTo>
                    <a:pt x="1281" y="915"/>
                  </a:lnTo>
                  <a:lnTo>
                    <a:pt x="1330" y="782"/>
                  </a:lnTo>
                  <a:lnTo>
                    <a:pt x="1364" y="632"/>
                  </a:lnTo>
                  <a:lnTo>
                    <a:pt x="1380" y="499"/>
                  </a:lnTo>
                  <a:lnTo>
                    <a:pt x="1397" y="383"/>
                  </a:lnTo>
                  <a:lnTo>
                    <a:pt x="1380" y="267"/>
                  </a:lnTo>
                  <a:lnTo>
                    <a:pt x="1347" y="167"/>
                  </a:lnTo>
                  <a:lnTo>
                    <a:pt x="1297" y="84"/>
                  </a:lnTo>
                  <a:lnTo>
                    <a:pt x="1231" y="34"/>
                  </a:lnTo>
                  <a:lnTo>
                    <a:pt x="1164"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41"/>
            <p:cNvSpPr/>
            <p:nvPr/>
          </p:nvSpPr>
          <p:spPr>
            <a:xfrm>
              <a:off x="6780600" y="2301300"/>
              <a:ext cx="19975" cy="27450"/>
            </a:xfrm>
            <a:custGeom>
              <a:rect b="b" l="l" r="r" t="t"/>
              <a:pathLst>
                <a:path extrusionOk="0" h="1098" w="799">
                  <a:moveTo>
                    <a:pt x="798" y="0"/>
                  </a:moveTo>
                  <a:lnTo>
                    <a:pt x="715" y="17"/>
                  </a:lnTo>
                  <a:lnTo>
                    <a:pt x="632" y="33"/>
                  </a:lnTo>
                  <a:lnTo>
                    <a:pt x="549" y="67"/>
                  </a:lnTo>
                  <a:lnTo>
                    <a:pt x="482" y="117"/>
                  </a:lnTo>
                  <a:lnTo>
                    <a:pt x="333" y="233"/>
                  </a:lnTo>
                  <a:lnTo>
                    <a:pt x="216" y="383"/>
                  </a:lnTo>
                  <a:lnTo>
                    <a:pt x="117" y="549"/>
                  </a:lnTo>
                  <a:lnTo>
                    <a:pt x="50" y="715"/>
                  </a:lnTo>
                  <a:lnTo>
                    <a:pt x="17" y="898"/>
                  </a:lnTo>
                  <a:lnTo>
                    <a:pt x="0" y="1064"/>
                  </a:lnTo>
                  <a:lnTo>
                    <a:pt x="0" y="1081"/>
                  </a:lnTo>
                  <a:lnTo>
                    <a:pt x="17" y="1097"/>
                  </a:lnTo>
                  <a:lnTo>
                    <a:pt x="34" y="1097"/>
                  </a:lnTo>
                  <a:lnTo>
                    <a:pt x="50" y="1081"/>
                  </a:lnTo>
                  <a:lnTo>
                    <a:pt x="133" y="948"/>
                  </a:lnTo>
                  <a:lnTo>
                    <a:pt x="216" y="815"/>
                  </a:lnTo>
                  <a:lnTo>
                    <a:pt x="283" y="748"/>
                  </a:lnTo>
                  <a:lnTo>
                    <a:pt x="366" y="698"/>
                  </a:lnTo>
                  <a:lnTo>
                    <a:pt x="466" y="682"/>
                  </a:lnTo>
                  <a:lnTo>
                    <a:pt x="565" y="698"/>
                  </a:lnTo>
                  <a:lnTo>
                    <a:pt x="532" y="682"/>
                  </a:lnTo>
                  <a:lnTo>
                    <a:pt x="482" y="665"/>
                  </a:lnTo>
                  <a:lnTo>
                    <a:pt x="416" y="648"/>
                  </a:lnTo>
                  <a:lnTo>
                    <a:pt x="316" y="648"/>
                  </a:lnTo>
                  <a:lnTo>
                    <a:pt x="266" y="665"/>
                  </a:lnTo>
                  <a:lnTo>
                    <a:pt x="216" y="698"/>
                  </a:lnTo>
                  <a:lnTo>
                    <a:pt x="183" y="732"/>
                  </a:lnTo>
                  <a:lnTo>
                    <a:pt x="150" y="781"/>
                  </a:lnTo>
                  <a:lnTo>
                    <a:pt x="183" y="648"/>
                  </a:lnTo>
                  <a:lnTo>
                    <a:pt x="250" y="532"/>
                  </a:lnTo>
                  <a:lnTo>
                    <a:pt x="316" y="416"/>
                  </a:lnTo>
                  <a:lnTo>
                    <a:pt x="399" y="316"/>
                  </a:lnTo>
                  <a:lnTo>
                    <a:pt x="482" y="216"/>
                  </a:lnTo>
                  <a:lnTo>
                    <a:pt x="582" y="133"/>
                  </a:lnTo>
                  <a:lnTo>
                    <a:pt x="682" y="67"/>
                  </a:lnTo>
                  <a:lnTo>
                    <a:pt x="7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41"/>
            <p:cNvSpPr/>
            <p:nvPr/>
          </p:nvSpPr>
          <p:spPr>
            <a:xfrm>
              <a:off x="6772700" y="2156700"/>
              <a:ext cx="62350" cy="64425"/>
            </a:xfrm>
            <a:custGeom>
              <a:rect b="b" l="l" r="r" t="t"/>
              <a:pathLst>
                <a:path extrusionOk="0" h="2577" w="2494">
                  <a:moveTo>
                    <a:pt x="1413" y="0"/>
                  </a:moveTo>
                  <a:lnTo>
                    <a:pt x="1230" y="17"/>
                  </a:lnTo>
                  <a:lnTo>
                    <a:pt x="1048" y="67"/>
                  </a:lnTo>
                  <a:lnTo>
                    <a:pt x="865" y="150"/>
                  </a:lnTo>
                  <a:lnTo>
                    <a:pt x="682" y="266"/>
                  </a:lnTo>
                  <a:lnTo>
                    <a:pt x="516" y="399"/>
                  </a:lnTo>
                  <a:lnTo>
                    <a:pt x="366" y="549"/>
                  </a:lnTo>
                  <a:lnTo>
                    <a:pt x="266" y="715"/>
                  </a:lnTo>
                  <a:lnTo>
                    <a:pt x="167" y="898"/>
                  </a:lnTo>
                  <a:lnTo>
                    <a:pt x="100" y="1080"/>
                  </a:lnTo>
                  <a:lnTo>
                    <a:pt x="50" y="1263"/>
                  </a:lnTo>
                  <a:lnTo>
                    <a:pt x="17" y="1446"/>
                  </a:lnTo>
                  <a:lnTo>
                    <a:pt x="0" y="1629"/>
                  </a:lnTo>
                  <a:lnTo>
                    <a:pt x="0" y="1795"/>
                  </a:lnTo>
                  <a:lnTo>
                    <a:pt x="17" y="1945"/>
                  </a:lnTo>
                  <a:lnTo>
                    <a:pt x="34" y="2094"/>
                  </a:lnTo>
                  <a:lnTo>
                    <a:pt x="67" y="2227"/>
                  </a:lnTo>
                  <a:lnTo>
                    <a:pt x="100" y="2344"/>
                  </a:lnTo>
                  <a:lnTo>
                    <a:pt x="150" y="2427"/>
                  </a:lnTo>
                  <a:lnTo>
                    <a:pt x="200" y="2493"/>
                  </a:lnTo>
                  <a:lnTo>
                    <a:pt x="233" y="2527"/>
                  </a:lnTo>
                  <a:lnTo>
                    <a:pt x="350" y="2560"/>
                  </a:lnTo>
                  <a:lnTo>
                    <a:pt x="482" y="2576"/>
                  </a:lnTo>
                  <a:lnTo>
                    <a:pt x="615" y="2576"/>
                  </a:lnTo>
                  <a:lnTo>
                    <a:pt x="765" y="2560"/>
                  </a:lnTo>
                  <a:lnTo>
                    <a:pt x="915" y="2543"/>
                  </a:lnTo>
                  <a:lnTo>
                    <a:pt x="1081" y="2510"/>
                  </a:lnTo>
                  <a:lnTo>
                    <a:pt x="1230" y="2460"/>
                  </a:lnTo>
                  <a:lnTo>
                    <a:pt x="1397" y="2394"/>
                  </a:lnTo>
                  <a:lnTo>
                    <a:pt x="1546" y="2327"/>
                  </a:lnTo>
                  <a:lnTo>
                    <a:pt x="1696" y="2244"/>
                  </a:lnTo>
                  <a:lnTo>
                    <a:pt x="1845" y="2161"/>
                  </a:lnTo>
                  <a:lnTo>
                    <a:pt x="1978" y="2044"/>
                  </a:lnTo>
                  <a:lnTo>
                    <a:pt x="2095" y="1945"/>
                  </a:lnTo>
                  <a:lnTo>
                    <a:pt x="2211" y="1812"/>
                  </a:lnTo>
                  <a:lnTo>
                    <a:pt x="2294" y="1695"/>
                  </a:lnTo>
                  <a:lnTo>
                    <a:pt x="2377" y="1546"/>
                  </a:lnTo>
                  <a:lnTo>
                    <a:pt x="2444" y="1330"/>
                  </a:lnTo>
                  <a:lnTo>
                    <a:pt x="2477" y="1114"/>
                  </a:lnTo>
                  <a:lnTo>
                    <a:pt x="2494" y="914"/>
                  </a:lnTo>
                  <a:lnTo>
                    <a:pt x="2460" y="731"/>
                  </a:lnTo>
                  <a:lnTo>
                    <a:pt x="2394" y="565"/>
                  </a:lnTo>
                  <a:lnTo>
                    <a:pt x="2311" y="432"/>
                  </a:lnTo>
                  <a:lnTo>
                    <a:pt x="2211" y="299"/>
                  </a:lnTo>
                  <a:lnTo>
                    <a:pt x="2078" y="183"/>
                  </a:lnTo>
                  <a:lnTo>
                    <a:pt x="1929" y="100"/>
                  </a:lnTo>
                  <a:lnTo>
                    <a:pt x="1762" y="33"/>
                  </a:lnTo>
                  <a:lnTo>
                    <a:pt x="15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41"/>
            <p:cNvSpPr/>
            <p:nvPr/>
          </p:nvSpPr>
          <p:spPr>
            <a:xfrm>
              <a:off x="6778525" y="2160850"/>
              <a:ext cx="64000" cy="63175"/>
            </a:xfrm>
            <a:custGeom>
              <a:rect b="b" l="l" r="r" t="t"/>
              <a:pathLst>
                <a:path extrusionOk="0" h="2527" w="2560">
                  <a:moveTo>
                    <a:pt x="1795" y="0"/>
                  </a:moveTo>
                  <a:lnTo>
                    <a:pt x="1895" y="83"/>
                  </a:lnTo>
                  <a:lnTo>
                    <a:pt x="1995" y="183"/>
                  </a:lnTo>
                  <a:lnTo>
                    <a:pt x="2078" y="299"/>
                  </a:lnTo>
                  <a:lnTo>
                    <a:pt x="2161" y="416"/>
                  </a:lnTo>
                  <a:lnTo>
                    <a:pt x="2227" y="532"/>
                  </a:lnTo>
                  <a:lnTo>
                    <a:pt x="2277" y="665"/>
                  </a:lnTo>
                  <a:lnTo>
                    <a:pt x="2327" y="782"/>
                  </a:lnTo>
                  <a:lnTo>
                    <a:pt x="2360" y="914"/>
                  </a:lnTo>
                  <a:lnTo>
                    <a:pt x="2377" y="1047"/>
                  </a:lnTo>
                  <a:lnTo>
                    <a:pt x="2377" y="1180"/>
                  </a:lnTo>
                  <a:lnTo>
                    <a:pt x="2377" y="1313"/>
                  </a:lnTo>
                  <a:lnTo>
                    <a:pt x="2344" y="1430"/>
                  </a:lnTo>
                  <a:lnTo>
                    <a:pt x="2294" y="1563"/>
                  </a:lnTo>
                  <a:lnTo>
                    <a:pt x="2227" y="1662"/>
                  </a:lnTo>
                  <a:lnTo>
                    <a:pt x="2161" y="1779"/>
                  </a:lnTo>
                  <a:lnTo>
                    <a:pt x="2061" y="1878"/>
                  </a:lnTo>
                  <a:lnTo>
                    <a:pt x="1862" y="2045"/>
                  </a:lnTo>
                  <a:lnTo>
                    <a:pt x="1629" y="2178"/>
                  </a:lnTo>
                  <a:lnTo>
                    <a:pt x="1380" y="2277"/>
                  </a:lnTo>
                  <a:lnTo>
                    <a:pt x="1114" y="2344"/>
                  </a:lnTo>
                  <a:lnTo>
                    <a:pt x="848" y="2394"/>
                  </a:lnTo>
                  <a:lnTo>
                    <a:pt x="565" y="2410"/>
                  </a:lnTo>
                  <a:lnTo>
                    <a:pt x="416" y="2427"/>
                  </a:lnTo>
                  <a:lnTo>
                    <a:pt x="283" y="2410"/>
                  </a:lnTo>
                  <a:lnTo>
                    <a:pt x="150" y="2394"/>
                  </a:lnTo>
                  <a:lnTo>
                    <a:pt x="0" y="2361"/>
                  </a:lnTo>
                  <a:lnTo>
                    <a:pt x="133" y="2427"/>
                  </a:lnTo>
                  <a:lnTo>
                    <a:pt x="283" y="2477"/>
                  </a:lnTo>
                  <a:lnTo>
                    <a:pt x="416" y="2510"/>
                  </a:lnTo>
                  <a:lnTo>
                    <a:pt x="565" y="2527"/>
                  </a:lnTo>
                  <a:lnTo>
                    <a:pt x="848" y="2527"/>
                  </a:lnTo>
                  <a:lnTo>
                    <a:pt x="1147" y="2510"/>
                  </a:lnTo>
                  <a:lnTo>
                    <a:pt x="1297" y="2477"/>
                  </a:lnTo>
                  <a:lnTo>
                    <a:pt x="1430" y="2444"/>
                  </a:lnTo>
                  <a:lnTo>
                    <a:pt x="1579" y="2410"/>
                  </a:lnTo>
                  <a:lnTo>
                    <a:pt x="1712" y="2344"/>
                  </a:lnTo>
                  <a:lnTo>
                    <a:pt x="1845" y="2277"/>
                  </a:lnTo>
                  <a:lnTo>
                    <a:pt x="1978" y="2211"/>
                  </a:lnTo>
                  <a:lnTo>
                    <a:pt x="2094" y="2111"/>
                  </a:lnTo>
                  <a:lnTo>
                    <a:pt x="2211" y="2028"/>
                  </a:lnTo>
                  <a:lnTo>
                    <a:pt x="2327" y="1912"/>
                  </a:lnTo>
                  <a:lnTo>
                    <a:pt x="2410" y="1779"/>
                  </a:lnTo>
                  <a:lnTo>
                    <a:pt x="2477" y="1646"/>
                  </a:lnTo>
                  <a:lnTo>
                    <a:pt x="2527" y="1496"/>
                  </a:lnTo>
                  <a:lnTo>
                    <a:pt x="2560" y="1347"/>
                  </a:lnTo>
                  <a:lnTo>
                    <a:pt x="2560" y="1197"/>
                  </a:lnTo>
                  <a:lnTo>
                    <a:pt x="2543" y="1047"/>
                  </a:lnTo>
                  <a:lnTo>
                    <a:pt x="2510" y="881"/>
                  </a:lnTo>
                  <a:lnTo>
                    <a:pt x="2460" y="748"/>
                  </a:lnTo>
                  <a:lnTo>
                    <a:pt x="2410" y="615"/>
                  </a:lnTo>
                  <a:lnTo>
                    <a:pt x="2327" y="482"/>
                  </a:lnTo>
                  <a:lnTo>
                    <a:pt x="2244" y="366"/>
                  </a:lnTo>
                  <a:lnTo>
                    <a:pt x="2144" y="266"/>
                  </a:lnTo>
                  <a:lnTo>
                    <a:pt x="2045" y="167"/>
                  </a:lnTo>
                  <a:lnTo>
                    <a:pt x="1928" y="67"/>
                  </a:lnTo>
                  <a:lnTo>
                    <a:pt x="17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41"/>
            <p:cNvSpPr/>
            <p:nvPr/>
          </p:nvSpPr>
          <p:spPr>
            <a:xfrm>
              <a:off x="6705800" y="2406425"/>
              <a:ext cx="78150" cy="39075"/>
            </a:xfrm>
            <a:custGeom>
              <a:rect b="b" l="l" r="r" t="t"/>
              <a:pathLst>
                <a:path extrusionOk="0" h="1563" w="3126">
                  <a:moveTo>
                    <a:pt x="150" y="0"/>
                  </a:moveTo>
                  <a:lnTo>
                    <a:pt x="150" y="17"/>
                  </a:lnTo>
                  <a:lnTo>
                    <a:pt x="67" y="316"/>
                  </a:lnTo>
                  <a:lnTo>
                    <a:pt x="34" y="482"/>
                  </a:lnTo>
                  <a:lnTo>
                    <a:pt x="0" y="649"/>
                  </a:lnTo>
                  <a:lnTo>
                    <a:pt x="0" y="815"/>
                  </a:lnTo>
                  <a:lnTo>
                    <a:pt x="17" y="981"/>
                  </a:lnTo>
                  <a:lnTo>
                    <a:pt x="67" y="1147"/>
                  </a:lnTo>
                  <a:lnTo>
                    <a:pt x="150" y="1280"/>
                  </a:lnTo>
                  <a:lnTo>
                    <a:pt x="217" y="1380"/>
                  </a:lnTo>
                  <a:lnTo>
                    <a:pt x="316" y="1446"/>
                  </a:lnTo>
                  <a:lnTo>
                    <a:pt x="433" y="1513"/>
                  </a:lnTo>
                  <a:lnTo>
                    <a:pt x="549" y="1546"/>
                  </a:lnTo>
                  <a:lnTo>
                    <a:pt x="665" y="1563"/>
                  </a:lnTo>
                  <a:lnTo>
                    <a:pt x="931" y="1563"/>
                  </a:lnTo>
                  <a:lnTo>
                    <a:pt x="1048" y="1546"/>
                  </a:lnTo>
                  <a:lnTo>
                    <a:pt x="1347" y="1446"/>
                  </a:lnTo>
                  <a:lnTo>
                    <a:pt x="1629" y="1330"/>
                  </a:lnTo>
                  <a:lnTo>
                    <a:pt x="1912" y="1180"/>
                  </a:lnTo>
                  <a:lnTo>
                    <a:pt x="2161" y="998"/>
                  </a:lnTo>
                  <a:lnTo>
                    <a:pt x="2427" y="815"/>
                  </a:lnTo>
                  <a:lnTo>
                    <a:pt x="2660" y="615"/>
                  </a:lnTo>
                  <a:lnTo>
                    <a:pt x="2893" y="399"/>
                  </a:lnTo>
                  <a:lnTo>
                    <a:pt x="3125" y="167"/>
                  </a:lnTo>
                  <a:lnTo>
                    <a:pt x="3109" y="150"/>
                  </a:lnTo>
                  <a:lnTo>
                    <a:pt x="3092" y="150"/>
                  </a:lnTo>
                  <a:lnTo>
                    <a:pt x="2676" y="482"/>
                  </a:lnTo>
                  <a:lnTo>
                    <a:pt x="2261" y="831"/>
                  </a:lnTo>
                  <a:lnTo>
                    <a:pt x="2028" y="998"/>
                  </a:lnTo>
                  <a:lnTo>
                    <a:pt x="1779" y="1147"/>
                  </a:lnTo>
                  <a:lnTo>
                    <a:pt x="1513" y="1280"/>
                  </a:lnTo>
                  <a:lnTo>
                    <a:pt x="1230" y="1380"/>
                  </a:lnTo>
                  <a:lnTo>
                    <a:pt x="1114" y="1413"/>
                  </a:lnTo>
                  <a:lnTo>
                    <a:pt x="998" y="1446"/>
                  </a:lnTo>
                  <a:lnTo>
                    <a:pt x="748" y="1446"/>
                  </a:lnTo>
                  <a:lnTo>
                    <a:pt x="632" y="1413"/>
                  </a:lnTo>
                  <a:lnTo>
                    <a:pt x="516" y="1380"/>
                  </a:lnTo>
                  <a:lnTo>
                    <a:pt x="399" y="1330"/>
                  </a:lnTo>
                  <a:lnTo>
                    <a:pt x="300" y="1264"/>
                  </a:lnTo>
                  <a:lnTo>
                    <a:pt x="200" y="1147"/>
                  </a:lnTo>
                  <a:lnTo>
                    <a:pt x="133" y="998"/>
                  </a:lnTo>
                  <a:lnTo>
                    <a:pt x="100" y="848"/>
                  </a:lnTo>
                  <a:lnTo>
                    <a:pt x="84" y="698"/>
                  </a:lnTo>
                  <a:lnTo>
                    <a:pt x="84" y="532"/>
                  </a:lnTo>
                  <a:lnTo>
                    <a:pt x="100" y="349"/>
                  </a:lnTo>
                  <a:lnTo>
                    <a:pt x="133" y="183"/>
                  </a:lnTo>
                  <a:lnTo>
                    <a:pt x="183" y="17"/>
                  </a:lnTo>
                  <a:lnTo>
                    <a:pt x="1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7" name="Shape 3967"/>
        <p:cNvGrpSpPr/>
        <p:nvPr/>
      </p:nvGrpSpPr>
      <p:grpSpPr>
        <a:xfrm>
          <a:off x="0" y="0"/>
          <a:ext cx="0" cy="0"/>
          <a:chOff x="0" y="0"/>
          <a:chExt cx="0" cy="0"/>
        </a:xfrm>
      </p:grpSpPr>
      <p:sp>
        <p:nvSpPr>
          <p:cNvPr id="3968" name="Google Shape;3968;p42"/>
          <p:cNvSpPr txBox="1"/>
          <p:nvPr>
            <p:ph idx="1" type="subTitle"/>
          </p:nvPr>
        </p:nvSpPr>
        <p:spPr>
          <a:xfrm>
            <a:off x="713025" y="1401750"/>
            <a:ext cx="4082400" cy="32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Startup adalah perusahaan yang baru saja berjalan dan masih berada pada tahap pengembangan dan penelitian lebih lanjut untuk dapat terus menemukan market atau pasar dalam mengembangkan produknya.</a:t>
            </a:r>
            <a:endParaRPr/>
          </a:p>
          <a:p>
            <a:pPr indent="0" lvl="0" marL="0" rtl="0" algn="l">
              <a:spcBef>
                <a:spcPts val="1600"/>
              </a:spcBef>
              <a:spcAft>
                <a:spcPts val="0"/>
              </a:spcAft>
              <a:buClr>
                <a:schemeClr val="dk1"/>
              </a:buClr>
              <a:buSzPts val="1100"/>
              <a:buFont typeface="Arial"/>
              <a:buNone/>
            </a:pPr>
            <a:r>
              <a:rPr lang="en"/>
              <a:t>Istilah Startup sebagai sebuah perusahaan lebih akrab mengacu pada perusahaan-perusahaan, layanan penyedia jasa, produk yang berbasis pada teknologi dan digitalisasi.</a:t>
            </a:r>
            <a:endParaRPr/>
          </a:p>
          <a:p>
            <a:pPr indent="0" lvl="0" marL="0" rtl="0" algn="l">
              <a:spcBef>
                <a:spcPts val="1600"/>
              </a:spcBef>
              <a:spcAft>
                <a:spcPts val="1600"/>
              </a:spcAft>
              <a:buNone/>
            </a:pPr>
            <a:r>
              <a:t/>
            </a:r>
            <a:endParaRPr/>
          </a:p>
        </p:txBody>
      </p:sp>
      <p:sp>
        <p:nvSpPr>
          <p:cNvPr id="3969" name="Google Shape;3969;p42"/>
          <p:cNvSpPr/>
          <p:nvPr/>
        </p:nvSpPr>
        <p:spPr>
          <a:xfrm>
            <a:off x="4652824" y="3567084"/>
            <a:ext cx="4082511" cy="277375"/>
          </a:xfrm>
          <a:custGeom>
            <a:rect b="b" l="l" r="r" t="t"/>
            <a:pathLst>
              <a:path extrusionOk="0" h="17718" w="260780">
                <a:moveTo>
                  <a:pt x="258481" y="1"/>
                </a:moveTo>
                <a:lnTo>
                  <a:pt x="1917" y="466"/>
                </a:lnTo>
                <a:lnTo>
                  <a:pt x="1917" y="466"/>
                </a:lnTo>
                <a:cubicBezTo>
                  <a:pt x="1917" y="466"/>
                  <a:pt x="0" y="16101"/>
                  <a:pt x="7667" y="17716"/>
                </a:cubicBezTo>
                <a:lnTo>
                  <a:pt x="249883" y="17716"/>
                </a:lnTo>
                <a:cubicBezTo>
                  <a:pt x="249883" y="17716"/>
                  <a:pt x="249906" y="17717"/>
                  <a:pt x="249951" y="17717"/>
                </a:cubicBezTo>
                <a:cubicBezTo>
                  <a:pt x="250868" y="17717"/>
                  <a:pt x="260779" y="17319"/>
                  <a:pt x="2584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42"/>
          <p:cNvSpPr/>
          <p:nvPr/>
        </p:nvSpPr>
        <p:spPr>
          <a:xfrm>
            <a:off x="5186735" y="1548900"/>
            <a:ext cx="3014762" cy="1980420"/>
          </a:xfrm>
          <a:custGeom>
            <a:rect b="b" l="l" r="r" t="t"/>
            <a:pathLst>
              <a:path extrusionOk="0" h="126504" w="192575">
                <a:moveTo>
                  <a:pt x="181266" y="12076"/>
                </a:moveTo>
                <a:lnTo>
                  <a:pt x="181266" y="119247"/>
                </a:lnTo>
                <a:lnTo>
                  <a:pt x="9667" y="119247"/>
                </a:lnTo>
                <a:lnTo>
                  <a:pt x="9667" y="12076"/>
                </a:lnTo>
                <a:close/>
                <a:moveTo>
                  <a:pt x="6572" y="1"/>
                </a:moveTo>
                <a:cubicBezTo>
                  <a:pt x="2876" y="1"/>
                  <a:pt x="1" y="2931"/>
                  <a:pt x="1" y="6600"/>
                </a:cubicBezTo>
                <a:lnTo>
                  <a:pt x="1" y="126503"/>
                </a:lnTo>
                <a:lnTo>
                  <a:pt x="192574" y="126503"/>
                </a:lnTo>
                <a:lnTo>
                  <a:pt x="192574" y="6600"/>
                </a:lnTo>
                <a:cubicBezTo>
                  <a:pt x="192574" y="2903"/>
                  <a:pt x="189371" y="1"/>
                  <a:pt x="1856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42"/>
          <p:cNvSpPr txBox="1"/>
          <p:nvPr>
            <p:ph type="title"/>
          </p:nvPr>
        </p:nvSpPr>
        <p:spPr>
          <a:xfrm>
            <a:off x="713025" y="371850"/>
            <a:ext cx="776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Startup</a:t>
            </a:r>
            <a:endParaRPr sz="3000"/>
          </a:p>
        </p:txBody>
      </p:sp>
      <p:pic>
        <p:nvPicPr>
          <p:cNvPr id="3972" name="Google Shape;3972;p42"/>
          <p:cNvPicPr preferRelativeResize="0"/>
          <p:nvPr/>
        </p:nvPicPr>
        <p:blipFill rotWithShape="1">
          <a:blip r:embed="rId3">
            <a:alphaModFix/>
          </a:blip>
          <a:srcRect b="0" l="8561" r="5741" t="0"/>
          <a:stretch/>
        </p:blipFill>
        <p:spPr>
          <a:xfrm>
            <a:off x="5311663" y="1720937"/>
            <a:ext cx="2764824" cy="1701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6" name="Shape 3976"/>
        <p:cNvGrpSpPr/>
        <p:nvPr/>
      </p:nvGrpSpPr>
      <p:grpSpPr>
        <a:xfrm>
          <a:off x="0" y="0"/>
          <a:ext cx="0" cy="0"/>
          <a:chOff x="0" y="0"/>
          <a:chExt cx="0" cy="0"/>
        </a:xfrm>
      </p:grpSpPr>
      <p:sp>
        <p:nvSpPr>
          <p:cNvPr id="3977" name="Google Shape;3977;p43"/>
          <p:cNvSpPr txBox="1"/>
          <p:nvPr>
            <p:ph type="title"/>
          </p:nvPr>
        </p:nvSpPr>
        <p:spPr>
          <a:xfrm>
            <a:off x="5000000" y="2078400"/>
            <a:ext cx="3430800" cy="1032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200">
                <a:solidFill>
                  <a:schemeClr val="lt1"/>
                </a:solidFill>
              </a:rPr>
              <a:t>Jenis Startup</a:t>
            </a:r>
            <a:endParaRPr sz="4200">
              <a:solidFill>
                <a:schemeClr val="lt1"/>
              </a:solidFill>
            </a:endParaRPr>
          </a:p>
        </p:txBody>
      </p:sp>
      <p:grpSp>
        <p:nvGrpSpPr>
          <p:cNvPr id="3978" name="Google Shape;3978;p43"/>
          <p:cNvGrpSpPr/>
          <p:nvPr/>
        </p:nvGrpSpPr>
        <p:grpSpPr>
          <a:xfrm>
            <a:off x="567961" y="1427814"/>
            <a:ext cx="4187367" cy="2673551"/>
            <a:chOff x="238125" y="1565950"/>
            <a:chExt cx="3896675" cy="2487950"/>
          </a:xfrm>
        </p:grpSpPr>
        <p:sp>
          <p:nvSpPr>
            <p:cNvPr id="3979" name="Google Shape;3979;p43"/>
            <p:cNvSpPr/>
            <p:nvPr/>
          </p:nvSpPr>
          <p:spPr>
            <a:xfrm>
              <a:off x="3723125" y="1801175"/>
              <a:ext cx="338500" cy="335825"/>
            </a:xfrm>
            <a:custGeom>
              <a:rect b="b" l="l" r="r" t="t"/>
              <a:pathLst>
                <a:path extrusionOk="0" h="13433" w="13540">
                  <a:moveTo>
                    <a:pt x="6968" y="3628"/>
                  </a:moveTo>
                  <a:lnTo>
                    <a:pt x="7255" y="3664"/>
                  </a:lnTo>
                  <a:lnTo>
                    <a:pt x="7542" y="3717"/>
                  </a:lnTo>
                  <a:lnTo>
                    <a:pt x="7830" y="3807"/>
                  </a:lnTo>
                  <a:lnTo>
                    <a:pt x="8099" y="3933"/>
                  </a:lnTo>
                  <a:lnTo>
                    <a:pt x="8368" y="4077"/>
                  </a:lnTo>
                  <a:lnTo>
                    <a:pt x="8620" y="4238"/>
                  </a:lnTo>
                  <a:lnTo>
                    <a:pt x="8853" y="4436"/>
                  </a:lnTo>
                  <a:lnTo>
                    <a:pt x="9069" y="4669"/>
                  </a:lnTo>
                  <a:lnTo>
                    <a:pt x="9266" y="4903"/>
                  </a:lnTo>
                  <a:lnTo>
                    <a:pt x="9392" y="5082"/>
                  </a:lnTo>
                  <a:lnTo>
                    <a:pt x="9482" y="5262"/>
                  </a:lnTo>
                  <a:lnTo>
                    <a:pt x="9571" y="5441"/>
                  </a:lnTo>
                  <a:lnTo>
                    <a:pt x="9661" y="5621"/>
                  </a:lnTo>
                  <a:lnTo>
                    <a:pt x="9733" y="5872"/>
                  </a:lnTo>
                  <a:lnTo>
                    <a:pt x="9805" y="6124"/>
                  </a:lnTo>
                  <a:lnTo>
                    <a:pt x="9841" y="6375"/>
                  </a:lnTo>
                  <a:lnTo>
                    <a:pt x="9859" y="6627"/>
                  </a:lnTo>
                  <a:lnTo>
                    <a:pt x="9859" y="6878"/>
                  </a:lnTo>
                  <a:lnTo>
                    <a:pt x="9823" y="7129"/>
                  </a:lnTo>
                  <a:lnTo>
                    <a:pt x="9787" y="7381"/>
                  </a:lnTo>
                  <a:lnTo>
                    <a:pt x="9715" y="7614"/>
                  </a:lnTo>
                  <a:lnTo>
                    <a:pt x="9643" y="7848"/>
                  </a:lnTo>
                  <a:lnTo>
                    <a:pt x="9536" y="8081"/>
                  </a:lnTo>
                  <a:lnTo>
                    <a:pt x="9428" y="8297"/>
                  </a:lnTo>
                  <a:lnTo>
                    <a:pt x="9284" y="8512"/>
                  </a:lnTo>
                  <a:lnTo>
                    <a:pt x="9122" y="8710"/>
                  </a:lnTo>
                  <a:lnTo>
                    <a:pt x="8961" y="8907"/>
                  </a:lnTo>
                  <a:lnTo>
                    <a:pt x="8763" y="9069"/>
                  </a:lnTo>
                  <a:lnTo>
                    <a:pt x="8566" y="9230"/>
                  </a:lnTo>
                  <a:lnTo>
                    <a:pt x="8296" y="9410"/>
                  </a:lnTo>
                  <a:lnTo>
                    <a:pt x="8027" y="9553"/>
                  </a:lnTo>
                  <a:lnTo>
                    <a:pt x="7740" y="9661"/>
                  </a:lnTo>
                  <a:lnTo>
                    <a:pt x="7452" y="9733"/>
                  </a:lnTo>
                  <a:lnTo>
                    <a:pt x="7147" y="9787"/>
                  </a:lnTo>
                  <a:lnTo>
                    <a:pt x="6842" y="9823"/>
                  </a:lnTo>
                  <a:lnTo>
                    <a:pt x="6555" y="9805"/>
                  </a:lnTo>
                  <a:lnTo>
                    <a:pt x="6249" y="9769"/>
                  </a:lnTo>
                  <a:lnTo>
                    <a:pt x="5962" y="9715"/>
                  </a:lnTo>
                  <a:lnTo>
                    <a:pt x="5675" y="9625"/>
                  </a:lnTo>
                  <a:lnTo>
                    <a:pt x="5405" y="9500"/>
                  </a:lnTo>
                  <a:lnTo>
                    <a:pt x="5136" y="9356"/>
                  </a:lnTo>
                  <a:lnTo>
                    <a:pt x="4885" y="9194"/>
                  </a:lnTo>
                  <a:lnTo>
                    <a:pt x="4651" y="8997"/>
                  </a:lnTo>
                  <a:lnTo>
                    <a:pt x="4436" y="8781"/>
                  </a:lnTo>
                  <a:lnTo>
                    <a:pt x="4238" y="8530"/>
                  </a:lnTo>
                  <a:lnTo>
                    <a:pt x="4077" y="8261"/>
                  </a:lnTo>
                  <a:lnTo>
                    <a:pt x="3933" y="7991"/>
                  </a:lnTo>
                  <a:lnTo>
                    <a:pt x="3807" y="7704"/>
                  </a:lnTo>
                  <a:lnTo>
                    <a:pt x="3735" y="7399"/>
                  </a:lnTo>
                  <a:lnTo>
                    <a:pt x="3682" y="7111"/>
                  </a:lnTo>
                  <a:lnTo>
                    <a:pt x="3664" y="6806"/>
                  </a:lnTo>
                  <a:lnTo>
                    <a:pt x="3664" y="6519"/>
                  </a:lnTo>
                  <a:lnTo>
                    <a:pt x="3699" y="6214"/>
                  </a:lnTo>
                  <a:lnTo>
                    <a:pt x="3753" y="5926"/>
                  </a:lnTo>
                  <a:lnTo>
                    <a:pt x="3843" y="5639"/>
                  </a:lnTo>
                  <a:lnTo>
                    <a:pt x="3969" y="5370"/>
                  </a:lnTo>
                  <a:lnTo>
                    <a:pt x="4112" y="5100"/>
                  </a:lnTo>
                  <a:lnTo>
                    <a:pt x="4274" y="4849"/>
                  </a:lnTo>
                  <a:lnTo>
                    <a:pt x="4472" y="4615"/>
                  </a:lnTo>
                  <a:lnTo>
                    <a:pt x="4705" y="4400"/>
                  </a:lnTo>
                  <a:lnTo>
                    <a:pt x="4939" y="4202"/>
                  </a:lnTo>
                  <a:lnTo>
                    <a:pt x="5208" y="4041"/>
                  </a:lnTo>
                  <a:lnTo>
                    <a:pt x="5495" y="3897"/>
                  </a:lnTo>
                  <a:lnTo>
                    <a:pt x="5782" y="3771"/>
                  </a:lnTo>
                  <a:lnTo>
                    <a:pt x="6070" y="3700"/>
                  </a:lnTo>
                  <a:lnTo>
                    <a:pt x="6357" y="3646"/>
                  </a:lnTo>
                  <a:lnTo>
                    <a:pt x="6662" y="3628"/>
                  </a:lnTo>
                  <a:close/>
                  <a:moveTo>
                    <a:pt x="5082" y="0"/>
                  </a:moveTo>
                  <a:lnTo>
                    <a:pt x="5046" y="1168"/>
                  </a:lnTo>
                  <a:lnTo>
                    <a:pt x="5046" y="1293"/>
                  </a:lnTo>
                  <a:lnTo>
                    <a:pt x="5010" y="1401"/>
                  </a:lnTo>
                  <a:lnTo>
                    <a:pt x="4974" y="1527"/>
                  </a:lnTo>
                  <a:lnTo>
                    <a:pt x="4903" y="1617"/>
                  </a:lnTo>
                  <a:lnTo>
                    <a:pt x="4831" y="1724"/>
                  </a:lnTo>
                  <a:lnTo>
                    <a:pt x="4741" y="1814"/>
                  </a:lnTo>
                  <a:lnTo>
                    <a:pt x="4651" y="1886"/>
                  </a:lnTo>
                  <a:lnTo>
                    <a:pt x="4543" y="1940"/>
                  </a:lnTo>
                  <a:lnTo>
                    <a:pt x="4274" y="2065"/>
                  </a:lnTo>
                  <a:lnTo>
                    <a:pt x="4023" y="2209"/>
                  </a:lnTo>
                  <a:lnTo>
                    <a:pt x="3915" y="2281"/>
                  </a:lnTo>
                  <a:lnTo>
                    <a:pt x="3789" y="2317"/>
                  </a:lnTo>
                  <a:lnTo>
                    <a:pt x="3682" y="2335"/>
                  </a:lnTo>
                  <a:lnTo>
                    <a:pt x="3556" y="2353"/>
                  </a:lnTo>
                  <a:lnTo>
                    <a:pt x="3448" y="2335"/>
                  </a:lnTo>
                  <a:lnTo>
                    <a:pt x="3322" y="2317"/>
                  </a:lnTo>
                  <a:lnTo>
                    <a:pt x="3215" y="2281"/>
                  </a:lnTo>
                  <a:lnTo>
                    <a:pt x="3089" y="2209"/>
                  </a:lnTo>
                  <a:lnTo>
                    <a:pt x="2101" y="1599"/>
                  </a:lnTo>
                  <a:lnTo>
                    <a:pt x="108" y="4813"/>
                  </a:lnTo>
                  <a:lnTo>
                    <a:pt x="1096" y="5441"/>
                  </a:lnTo>
                  <a:lnTo>
                    <a:pt x="1185" y="5513"/>
                  </a:lnTo>
                  <a:lnTo>
                    <a:pt x="1275" y="5603"/>
                  </a:lnTo>
                  <a:lnTo>
                    <a:pt x="1365" y="5693"/>
                  </a:lnTo>
                  <a:lnTo>
                    <a:pt x="1419" y="5800"/>
                  </a:lnTo>
                  <a:lnTo>
                    <a:pt x="1455" y="5908"/>
                  </a:lnTo>
                  <a:lnTo>
                    <a:pt x="1491" y="6034"/>
                  </a:lnTo>
                  <a:lnTo>
                    <a:pt x="1509" y="6160"/>
                  </a:lnTo>
                  <a:lnTo>
                    <a:pt x="1509" y="6285"/>
                  </a:lnTo>
                  <a:lnTo>
                    <a:pt x="1491" y="6555"/>
                  </a:lnTo>
                  <a:lnTo>
                    <a:pt x="1491" y="6824"/>
                  </a:lnTo>
                  <a:lnTo>
                    <a:pt x="1473" y="6950"/>
                  </a:lnTo>
                  <a:lnTo>
                    <a:pt x="1455" y="7075"/>
                  </a:lnTo>
                  <a:lnTo>
                    <a:pt x="1419" y="7201"/>
                  </a:lnTo>
                  <a:lnTo>
                    <a:pt x="1365" y="7309"/>
                  </a:lnTo>
                  <a:lnTo>
                    <a:pt x="1293" y="7417"/>
                  </a:lnTo>
                  <a:lnTo>
                    <a:pt x="1221" y="7506"/>
                  </a:lnTo>
                  <a:lnTo>
                    <a:pt x="1114" y="7578"/>
                  </a:lnTo>
                  <a:lnTo>
                    <a:pt x="1024" y="7650"/>
                  </a:lnTo>
                  <a:lnTo>
                    <a:pt x="0" y="8207"/>
                  </a:lnTo>
                  <a:lnTo>
                    <a:pt x="1778" y="11529"/>
                  </a:lnTo>
                  <a:lnTo>
                    <a:pt x="2802" y="10990"/>
                  </a:lnTo>
                  <a:lnTo>
                    <a:pt x="2909" y="10936"/>
                  </a:lnTo>
                  <a:lnTo>
                    <a:pt x="3035" y="10900"/>
                  </a:lnTo>
                  <a:lnTo>
                    <a:pt x="3161" y="10882"/>
                  </a:lnTo>
                  <a:lnTo>
                    <a:pt x="3286" y="10882"/>
                  </a:lnTo>
                  <a:lnTo>
                    <a:pt x="3412" y="10900"/>
                  </a:lnTo>
                  <a:lnTo>
                    <a:pt x="3520" y="10936"/>
                  </a:lnTo>
                  <a:lnTo>
                    <a:pt x="3646" y="10990"/>
                  </a:lnTo>
                  <a:lnTo>
                    <a:pt x="3753" y="11062"/>
                  </a:lnTo>
                  <a:lnTo>
                    <a:pt x="3987" y="11206"/>
                  </a:lnTo>
                  <a:lnTo>
                    <a:pt x="4220" y="11349"/>
                  </a:lnTo>
                  <a:lnTo>
                    <a:pt x="4328" y="11403"/>
                  </a:lnTo>
                  <a:lnTo>
                    <a:pt x="4418" y="11493"/>
                  </a:lnTo>
                  <a:lnTo>
                    <a:pt x="4508" y="11583"/>
                  </a:lnTo>
                  <a:lnTo>
                    <a:pt x="4579" y="11672"/>
                  </a:lnTo>
                  <a:lnTo>
                    <a:pt x="4633" y="11780"/>
                  </a:lnTo>
                  <a:lnTo>
                    <a:pt x="4669" y="11906"/>
                  </a:lnTo>
                  <a:lnTo>
                    <a:pt x="4687" y="12032"/>
                  </a:lnTo>
                  <a:lnTo>
                    <a:pt x="4705" y="12157"/>
                  </a:lnTo>
                  <a:lnTo>
                    <a:pt x="4669" y="13324"/>
                  </a:lnTo>
                  <a:lnTo>
                    <a:pt x="8440" y="13432"/>
                  </a:lnTo>
                  <a:lnTo>
                    <a:pt x="8476" y="12283"/>
                  </a:lnTo>
                  <a:lnTo>
                    <a:pt x="8494" y="12157"/>
                  </a:lnTo>
                  <a:lnTo>
                    <a:pt x="8512" y="12032"/>
                  </a:lnTo>
                  <a:lnTo>
                    <a:pt x="8566" y="11924"/>
                  </a:lnTo>
                  <a:lnTo>
                    <a:pt x="8638" y="11816"/>
                  </a:lnTo>
                  <a:lnTo>
                    <a:pt x="8709" y="11708"/>
                  </a:lnTo>
                  <a:lnTo>
                    <a:pt x="8799" y="11636"/>
                  </a:lnTo>
                  <a:lnTo>
                    <a:pt x="8889" y="11547"/>
                  </a:lnTo>
                  <a:lnTo>
                    <a:pt x="8997" y="11493"/>
                  </a:lnTo>
                  <a:lnTo>
                    <a:pt x="9248" y="11367"/>
                  </a:lnTo>
                  <a:lnTo>
                    <a:pt x="9482" y="11223"/>
                  </a:lnTo>
                  <a:lnTo>
                    <a:pt x="9589" y="11170"/>
                  </a:lnTo>
                  <a:lnTo>
                    <a:pt x="9715" y="11134"/>
                  </a:lnTo>
                  <a:lnTo>
                    <a:pt x="9841" y="11098"/>
                  </a:lnTo>
                  <a:lnTo>
                    <a:pt x="10074" y="11098"/>
                  </a:lnTo>
                  <a:lnTo>
                    <a:pt x="10200" y="11134"/>
                  </a:lnTo>
                  <a:lnTo>
                    <a:pt x="10308" y="11170"/>
                  </a:lnTo>
                  <a:lnTo>
                    <a:pt x="10433" y="11223"/>
                  </a:lnTo>
                  <a:lnTo>
                    <a:pt x="11421" y="11834"/>
                  </a:lnTo>
                  <a:lnTo>
                    <a:pt x="13414" y="8620"/>
                  </a:lnTo>
                  <a:lnTo>
                    <a:pt x="12427" y="8009"/>
                  </a:lnTo>
                  <a:lnTo>
                    <a:pt x="12319" y="7937"/>
                  </a:lnTo>
                  <a:lnTo>
                    <a:pt x="12229" y="7848"/>
                  </a:lnTo>
                  <a:lnTo>
                    <a:pt x="12157" y="7758"/>
                  </a:lnTo>
                  <a:lnTo>
                    <a:pt x="12103" y="7650"/>
                  </a:lnTo>
                  <a:lnTo>
                    <a:pt x="12049" y="7524"/>
                  </a:lnTo>
                  <a:lnTo>
                    <a:pt x="12032" y="7417"/>
                  </a:lnTo>
                  <a:lnTo>
                    <a:pt x="12014" y="7291"/>
                  </a:lnTo>
                  <a:lnTo>
                    <a:pt x="12014" y="7165"/>
                  </a:lnTo>
                  <a:lnTo>
                    <a:pt x="12032" y="6878"/>
                  </a:lnTo>
                  <a:lnTo>
                    <a:pt x="12032" y="6609"/>
                  </a:lnTo>
                  <a:lnTo>
                    <a:pt x="12032" y="6483"/>
                  </a:lnTo>
                  <a:lnTo>
                    <a:pt x="12049" y="6357"/>
                  </a:lnTo>
                  <a:lnTo>
                    <a:pt x="12103" y="6231"/>
                  </a:lnTo>
                  <a:lnTo>
                    <a:pt x="12157" y="6124"/>
                  </a:lnTo>
                  <a:lnTo>
                    <a:pt x="12229" y="6034"/>
                  </a:lnTo>
                  <a:lnTo>
                    <a:pt x="12301" y="5926"/>
                  </a:lnTo>
                  <a:lnTo>
                    <a:pt x="12409" y="5854"/>
                  </a:lnTo>
                  <a:lnTo>
                    <a:pt x="12516" y="5783"/>
                  </a:lnTo>
                  <a:lnTo>
                    <a:pt x="13540" y="5244"/>
                  </a:lnTo>
                  <a:lnTo>
                    <a:pt x="11744" y="1904"/>
                  </a:lnTo>
                  <a:lnTo>
                    <a:pt x="10721" y="2461"/>
                  </a:lnTo>
                  <a:lnTo>
                    <a:pt x="10613" y="2496"/>
                  </a:lnTo>
                  <a:lnTo>
                    <a:pt x="10487" y="2532"/>
                  </a:lnTo>
                  <a:lnTo>
                    <a:pt x="10379" y="2550"/>
                  </a:lnTo>
                  <a:lnTo>
                    <a:pt x="10128" y="2550"/>
                  </a:lnTo>
                  <a:lnTo>
                    <a:pt x="10020" y="2514"/>
                  </a:lnTo>
                  <a:lnTo>
                    <a:pt x="9913" y="2461"/>
                  </a:lnTo>
                  <a:lnTo>
                    <a:pt x="9805" y="2407"/>
                  </a:lnTo>
                  <a:lnTo>
                    <a:pt x="9553" y="2227"/>
                  </a:lnTo>
                  <a:lnTo>
                    <a:pt x="9284" y="2083"/>
                  </a:lnTo>
                  <a:lnTo>
                    <a:pt x="9176" y="2012"/>
                  </a:lnTo>
                  <a:lnTo>
                    <a:pt x="9087" y="1940"/>
                  </a:lnTo>
                  <a:lnTo>
                    <a:pt x="9015" y="1850"/>
                  </a:lnTo>
                  <a:lnTo>
                    <a:pt x="8943" y="1742"/>
                  </a:lnTo>
                  <a:lnTo>
                    <a:pt x="8889" y="1634"/>
                  </a:lnTo>
                  <a:lnTo>
                    <a:pt x="8853" y="1527"/>
                  </a:lnTo>
                  <a:lnTo>
                    <a:pt x="8835" y="1401"/>
                  </a:lnTo>
                  <a:lnTo>
                    <a:pt x="8835" y="1275"/>
                  </a:lnTo>
                  <a:lnTo>
                    <a:pt x="8871" y="126"/>
                  </a:lnTo>
                  <a:lnTo>
                    <a:pt x="50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43"/>
            <p:cNvSpPr/>
            <p:nvPr/>
          </p:nvSpPr>
          <p:spPr>
            <a:xfrm>
              <a:off x="3435350" y="1565950"/>
              <a:ext cx="233475" cy="235250"/>
            </a:xfrm>
            <a:custGeom>
              <a:rect b="b" l="l" r="r" t="t"/>
              <a:pathLst>
                <a:path extrusionOk="0" h="9410" w="9339">
                  <a:moveTo>
                    <a:pt x="4670" y="2550"/>
                  </a:moveTo>
                  <a:lnTo>
                    <a:pt x="4885" y="2568"/>
                  </a:lnTo>
                  <a:lnTo>
                    <a:pt x="5101" y="2604"/>
                  </a:lnTo>
                  <a:lnTo>
                    <a:pt x="5316" y="2658"/>
                  </a:lnTo>
                  <a:lnTo>
                    <a:pt x="5514" y="2729"/>
                  </a:lnTo>
                  <a:lnTo>
                    <a:pt x="5693" y="2819"/>
                  </a:lnTo>
                  <a:lnTo>
                    <a:pt x="5873" y="2927"/>
                  </a:lnTo>
                  <a:lnTo>
                    <a:pt x="6052" y="3053"/>
                  </a:lnTo>
                  <a:lnTo>
                    <a:pt x="6196" y="3178"/>
                  </a:lnTo>
                  <a:lnTo>
                    <a:pt x="6340" y="3340"/>
                  </a:lnTo>
                  <a:lnTo>
                    <a:pt x="6465" y="3502"/>
                  </a:lnTo>
                  <a:lnTo>
                    <a:pt x="6573" y="3681"/>
                  </a:lnTo>
                  <a:lnTo>
                    <a:pt x="6663" y="3879"/>
                  </a:lnTo>
                  <a:lnTo>
                    <a:pt x="6735" y="4076"/>
                  </a:lnTo>
                  <a:lnTo>
                    <a:pt x="6789" y="4274"/>
                  </a:lnTo>
                  <a:lnTo>
                    <a:pt x="6825" y="4489"/>
                  </a:lnTo>
                  <a:lnTo>
                    <a:pt x="6825" y="4723"/>
                  </a:lnTo>
                  <a:lnTo>
                    <a:pt x="6825" y="4938"/>
                  </a:lnTo>
                  <a:lnTo>
                    <a:pt x="6789" y="5154"/>
                  </a:lnTo>
                  <a:lnTo>
                    <a:pt x="6735" y="5351"/>
                  </a:lnTo>
                  <a:lnTo>
                    <a:pt x="6663" y="5549"/>
                  </a:lnTo>
                  <a:lnTo>
                    <a:pt x="6573" y="5746"/>
                  </a:lnTo>
                  <a:lnTo>
                    <a:pt x="6465" y="5926"/>
                  </a:lnTo>
                  <a:lnTo>
                    <a:pt x="6340" y="6087"/>
                  </a:lnTo>
                  <a:lnTo>
                    <a:pt x="6196" y="6249"/>
                  </a:lnTo>
                  <a:lnTo>
                    <a:pt x="6052" y="6393"/>
                  </a:lnTo>
                  <a:lnTo>
                    <a:pt x="5873" y="6500"/>
                  </a:lnTo>
                  <a:lnTo>
                    <a:pt x="5693" y="6626"/>
                  </a:lnTo>
                  <a:lnTo>
                    <a:pt x="5514" y="6716"/>
                  </a:lnTo>
                  <a:lnTo>
                    <a:pt x="5316" y="6788"/>
                  </a:lnTo>
                  <a:lnTo>
                    <a:pt x="5101" y="6842"/>
                  </a:lnTo>
                  <a:lnTo>
                    <a:pt x="4885" y="6860"/>
                  </a:lnTo>
                  <a:lnTo>
                    <a:pt x="4670" y="6877"/>
                  </a:lnTo>
                  <a:lnTo>
                    <a:pt x="4454" y="6860"/>
                  </a:lnTo>
                  <a:lnTo>
                    <a:pt x="4239" y="6842"/>
                  </a:lnTo>
                  <a:lnTo>
                    <a:pt x="4023" y="6788"/>
                  </a:lnTo>
                  <a:lnTo>
                    <a:pt x="3826" y="6716"/>
                  </a:lnTo>
                  <a:lnTo>
                    <a:pt x="3628" y="6626"/>
                  </a:lnTo>
                  <a:lnTo>
                    <a:pt x="3467" y="6500"/>
                  </a:lnTo>
                  <a:lnTo>
                    <a:pt x="3287" y="6393"/>
                  </a:lnTo>
                  <a:lnTo>
                    <a:pt x="3143" y="6249"/>
                  </a:lnTo>
                  <a:lnTo>
                    <a:pt x="3000" y="6087"/>
                  </a:lnTo>
                  <a:lnTo>
                    <a:pt x="2874" y="5926"/>
                  </a:lnTo>
                  <a:lnTo>
                    <a:pt x="2766" y="5746"/>
                  </a:lnTo>
                  <a:lnTo>
                    <a:pt x="2676" y="5549"/>
                  </a:lnTo>
                  <a:lnTo>
                    <a:pt x="2605" y="5351"/>
                  </a:lnTo>
                  <a:lnTo>
                    <a:pt x="2551" y="5154"/>
                  </a:lnTo>
                  <a:lnTo>
                    <a:pt x="2515" y="4938"/>
                  </a:lnTo>
                  <a:lnTo>
                    <a:pt x="2497" y="4723"/>
                  </a:lnTo>
                  <a:lnTo>
                    <a:pt x="2515" y="4489"/>
                  </a:lnTo>
                  <a:lnTo>
                    <a:pt x="2551" y="4274"/>
                  </a:lnTo>
                  <a:lnTo>
                    <a:pt x="2605" y="4076"/>
                  </a:lnTo>
                  <a:lnTo>
                    <a:pt x="2676" y="3879"/>
                  </a:lnTo>
                  <a:lnTo>
                    <a:pt x="2766" y="3681"/>
                  </a:lnTo>
                  <a:lnTo>
                    <a:pt x="2874" y="3502"/>
                  </a:lnTo>
                  <a:lnTo>
                    <a:pt x="3000" y="3340"/>
                  </a:lnTo>
                  <a:lnTo>
                    <a:pt x="3143" y="3178"/>
                  </a:lnTo>
                  <a:lnTo>
                    <a:pt x="3287" y="3053"/>
                  </a:lnTo>
                  <a:lnTo>
                    <a:pt x="3467" y="2927"/>
                  </a:lnTo>
                  <a:lnTo>
                    <a:pt x="3628" y="2819"/>
                  </a:lnTo>
                  <a:lnTo>
                    <a:pt x="3826" y="2729"/>
                  </a:lnTo>
                  <a:lnTo>
                    <a:pt x="4023" y="2658"/>
                  </a:lnTo>
                  <a:lnTo>
                    <a:pt x="4239" y="2604"/>
                  </a:lnTo>
                  <a:lnTo>
                    <a:pt x="4454" y="2568"/>
                  </a:lnTo>
                  <a:lnTo>
                    <a:pt x="4670" y="2550"/>
                  </a:lnTo>
                  <a:close/>
                  <a:moveTo>
                    <a:pt x="3467" y="0"/>
                  </a:moveTo>
                  <a:lnTo>
                    <a:pt x="1186" y="1329"/>
                  </a:lnTo>
                  <a:lnTo>
                    <a:pt x="1581" y="2029"/>
                  </a:lnTo>
                  <a:lnTo>
                    <a:pt x="1617" y="2119"/>
                  </a:lnTo>
                  <a:lnTo>
                    <a:pt x="1653" y="2191"/>
                  </a:lnTo>
                  <a:lnTo>
                    <a:pt x="1671" y="2281"/>
                  </a:lnTo>
                  <a:lnTo>
                    <a:pt x="1671" y="2370"/>
                  </a:lnTo>
                  <a:lnTo>
                    <a:pt x="1653" y="2460"/>
                  </a:lnTo>
                  <a:lnTo>
                    <a:pt x="1635" y="2532"/>
                  </a:lnTo>
                  <a:lnTo>
                    <a:pt x="1599" y="2622"/>
                  </a:lnTo>
                  <a:lnTo>
                    <a:pt x="1563" y="2694"/>
                  </a:lnTo>
                  <a:lnTo>
                    <a:pt x="1366" y="3035"/>
                  </a:lnTo>
                  <a:lnTo>
                    <a:pt x="1312" y="3107"/>
                  </a:lnTo>
                  <a:lnTo>
                    <a:pt x="1258" y="3178"/>
                  </a:lnTo>
                  <a:lnTo>
                    <a:pt x="1204" y="3232"/>
                  </a:lnTo>
                  <a:lnTo>
                    <a:pt x="1132" y="3286"/>
                  </a:lnTo>
                  <a:lnTo>
                    <a:pt x="1060" y="3322"/>
                  </a:lnTo>
                  <a:lnTo>
                    <a:pt x="971" y="3358"/>
                  </a:lnTo>
                  <a:lnTo>
                    <a:pt x="899" y="3376"/>
                  </a:lnTo>
                  <a:lnTo>
                    <a:pt x="1" y="3376"/>
                  </a:lnTo>
                  <a:lnTo>
                    <a:pt x="1" y="6034"/>
                  </a:lnTo>
                  <a:lnTo>
                    <a:pt x="899" y="6034"/>
                  </a:lnTo>
                  <a:lnTo>
                    <a:pt x="971" y="6051"/>
                  </a:lnTo>
                  <a:lnTo>
                    <a:pt x="1060" y="6087"/>
                  </a:lnTo>
                  <a:lnTo>
                    <a:pt x="1132" y="6123"/>
                  </a:lnTo>
                  <a:lnTo>
                    <a:pt x="1204" y="6177"/>
                  </a:lnTo>
                  <a:lnTo>
                    <a:pt x="1258" y="6231"/>
                  </a:lnTo>
                  <a:lnTo>
                    <a:pt x="1312" y="6303"/>
                  </a:lnTo>
                  <a:lnTo>
                    <a:pt x="1366" y="6375"/>
                  </a:lnTo>
                  <a:lnTo>
                    <a:pt x="1455" y="6554"/>
                  </a:lnTo>
                  <a:lnTo>
                    <a:pt x="1563" y="6716"/>
                  </a:lnTo>
                  <a:lnTo>
                    <a:pt x="1599" y="6788"/>
                  </a:lnTo>
                  <a:lnTo>
                    <a:pt x="1635" y="6877"/>
                  </a:lnTo>
                  <a:lnTo>
                    <a:pt x="1653" y="6949"/>
                  </a:lnTo>
                  <a:lnTo>
                    <a:pt x="1671" y="7039"/>
                  </a:lnTo>
                  <a:lnTo>
                    <a:pt x="1671" y="7129"/>
                  </a:lnTo>
                  <a:lnTo>
                    <a:pt x="1653" y="7219"/>
                  </a:lnTo>
                  <a:lnTo>
                    <a:pt x="1617" y="7291"/>
                  </a:lnTo>
                  <a:lnTo>
                    <a:pt x="1581" y="7380"/>
                  </a:lnTo>
                  <a:lnTo>
                    <a:pt x="1186" y="8081"/>
                  </a:lnTo>
                  <a:lnTo>
                    <a:pt x="3467" y="9409"/>
                  </a:lnTo>
                  <a:lnTo>
                    <a:pt x="3880" y="8709"/>
                  </a:lnTo>
                  <a:lnTo>
                    <a:pt x="3933" y="8619"/>
                  </a:lnTo>
                  <a:lnTo>
                    <a:pt x="3987" y="8565"/>
                  </a:lnTo>
                  <a:lnTo>
                    <a:pt x="4059" y="8512"/>
                  </a:lnTo>
                  <a:lnTo>
                    <a:pt x="4131" y="8458"/>
                  </a:lnTo>
                  <a:lnTo>
                    <a:pt x="4203" y="8422"/>
                  </a:lnTo>
                  <a:lnTo>
                    <a:pt x="4293" y="8404"/>
                  </a:lnTo>
                  <a:lnTo>
                    <a:pt x="4364" y="8386"/>
                  </a:lnTo>
                  <a:lnTo>
                    <a:pt x="4939" y="8386"/>
                  </a:lnTo>
                  <a:lnTo>
                    <a:pt x="5029" y="8404"/>
                  </a:lnTo>
                  <a:lnTo>
                    <a:pt x="5119" y="8422"/>
                  </a:lnTo>
                  <a:lnTo>
                    <a:pt x="5190" y="8458"/>
                  </a:lnTo>
                  <a:lnTo>
                    <a:pt x="5262" y="8512"/>
                  </a:lnTo>
                  <a:lnTo>
                    <a:pt x="5334" y="8565"/>
                  </a:lnTo>
                  <a:lnTo>
                    <a:pt x="5388" y="8619"/>
                  </a:lnTo>
                  <a:lnTo>
                    <a:pt x="5442" y="8709"/>
                  </a:lnTo>
                  <a:lnTo>
                    <a:pt x="5855" y="9409"/>
                  </a:lnTo>
                  <a:lnTo>
                    <a:pt x="8153" y="8081"/>
                  </a:lnTo>
                  <a:lnTo>
                    <a:pt x="7740" y="7398"/>
                  </a:lnTo>
                  <a:lnTo>
                    <a:pt x="7704" y="7308"/>
                  </a:lnTo>
                  <a:lnTo>
                    <a:pt x="7669" y="7237"/>
                  </a:lnTo>
                  <a:lnTo>
                    <a:pt x="7669" y="7147"/>
                  </a:lnTo>
                  <a:lnTo>
                    <a:pt x="7651" y="7057"/>
                  </a:lnTo>
                  <a:lnTo>
                    <a:pt x="7669" y="6967"/>
                  </a:lnTo>
                  <a:lnTo>
                    <a:pt x="7686" y="6895"/>
                  </a:lnTo>
                  <a:lnTo>
                    <a:pt x="7722" y="6806"/>
                  </a:lnTo>
                  <a:lnTo>
                    <a:pt x="7758" y="6734"/>
                  </a:lnTo>
                  <a:lnTo>
                    <a:pt x="7866" y="6554"/>
                  </a:lnTo>
                  <a:lnTo>
                    <a:pt x="7974" y="6375"/>
                  </a:lnTo>
                  <a:lnTo>
                    <a:pt x="8010" y="6303"/>
                  </a:lnTo>
                  <a:lnTo>
                    <a:pt x="8064" y="6231"/>
                  </a:lnTo>
                  <a:lnTo>
                    <a:pt x="8117" y="6177"/>
                  </a:lnTo>
                  <a:lnTo>
                    <a:pt x="8189" y="6123"/>
                  </a:lnTo>
                  <a:lnTo>
                    <a:pt x="8279" y="6087"/>
                  </a:lnTo>
                  <a:lnTo>
                    <a:pt x="8351" y="6051"/>
                  </a:lnTo>
                  <a:lnTo>
                    <a:pt x="8441" y="6034"/>
                  </a:lnTo>
                  <a:lnTo>
                    <a:pt x="9339" y="6034"/>
                  </a:lnTo>
                  <a:lnTo>
                    <a:pt x="9339" y="3394"/>
                  </a:lnTo>
                  <a:lnTo>
                    <a:pt x="8530" y="3394"/>
                  </a:lnTo>
                  <a:lnTo>
                    <a:pt x="8441" y="3376"/>
                  </a:lnTo>
                  <a:lnTo>
                    <a:pt x="8351" y="3358"/>
                  </a:lnTo>
                  <a:lnTo>
                    <a:pt x="8279" y="3340"/>
                  </a:lnTo>
                  <a:lnTo>
                    <a:pt x="8189" y="3286"/>
                  </a:lnTo>
                  <a:lnTo>
                    <a:pt x="8117" y="3250"/>
                  </a:lnTo>
                  <a:lnTo>
                    <a:pt x="8064" y="3178"/>
                  </a:lnTo>
                  <a:lnTo>
                    <a:pt x="8010" y="3107"/>
                  </a:lnTo>
                  <a:lnTo>
                    <a:pt x="7974" y="3035"/>
                  </a:lnTo>
                  <a:lnTo>
                    <a:pt x="7758" y="2694"/>
                  </a:lnTo>
                  <a:lnTo>
                    <a:pt x="7722" y="2622"/>
                  </a:lnTo>
                  <a:lnTo>
                    <a:pt x="7686" y="2532"/>
                  </a:lnTo>
                  <a:lnTo>
                    <a:pt x="7669" y="2460"/>
                  </a:lnTo>
                  <a:lnTo>
                    <a:pt x="7669" y="2370"/>
                  </a:lnTo>
                  <a:lnTo>
                    <a:pt x="7669" y="2281"/>
                  </a:lnTo>
                  <a:lnTo>
                    <a:pt x="7686" y="2191"/>
                  </a:lnTo>
                  <a:lnTo>
                    <a:pt x="7704" y="2119"/>
                  </a:lnTo>
                  <a:lnTo>
                    <a:pt x="7740" y="2029"/>
                  </a:lnTo>
                  <a:lnTo>
                    <a:pt x="8153" y="1329"/>
                  </a:lnTo>
                  <a:lnTo>
                    <a:pt x="5855" y="0"/>
                  </a:lnTo>
                  <a:lnTo>
                    <a:pt x="5442" y="718"/>
                  </a:lnTo>
                  <a:lnTo>
                    <a:pt x="5406" y="790"/>
                  </a:lnTo>
                  <a:lnTo>
                    <a:pt x="5334" y="844"/>
                  </a:lnTo>
                  <a:lnTo>
                    <a:pt x="5280" y="898"/>
                  </a:lnTo>
                  <a:lnTo>
                    <a:pt x="5208" y="952"/>
                  </a:lnTo>
                  <a:lnTo>
                    <a:pt x="5119" y="988"/>
                  </a:lnTo>
                  <a:lnTo>
                    <a:pt x="5047" y="1006"/>
                  </a:lnTo>
                  <a:lnTo>
                    <a:pt x="4957" y="1024"/>
                  </a:lnTo>
                  <a:lnTo>
                    <a:pt x="4382" y="1024"/>
                  </a:lnTo>
                  <a:lnTo>
                    <a:pt x="4293" y="1006"/>
                  </a:lnTo>
                  <a:lnTo>
                    <a:pt x="4221" y="988"/>
                  </a:lnTo>
                  <a:lnTo>
                    <a:pt x="4131" y="952"/>
                  </a:lnTo>
                  <a:lnTo>
                    <a:pt x="4059" y="916"/>
                  </a:lnTo>
                  <a:lnTo>
                    <a:pt x="3987" y="844"/>
                  </a:lnTo>
                  <a:lnTo>
                    <a:pt x="3933" y="790"/>
                  </a:lnTo>
                  <a:lnTo>
                    <a:pt x="3880" y="718"/>
                  </a:lnTo>
                  <a:lnTo>
                    <a:pt x="34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43"/>
            <p:cNvSpPr/>
            <p:nvPr/>
          </p:nvSpPr>
          <p:spPr>
            <a:xfrm>
              <a:off x="311725" y="3097200"/>
              <a:ext cx="235275" cy="233925"/>
            </a:xfrm>
            <a:custGeom>
              <a:rect b="b" l="l" r="r" t="t"/>
              <a:pathLst>
                <a:path extrusionOk="0" h="9357" w="9411">
                  <a:moveTo>
                    <a:pt x="4706" y="2497"/>
                  </a:moveTo>
                  <a:lnTo>
                    <a:pt x="4921" y="2515"/>
                  </a:lnTo>
                  <a:lnTo>
                    <a:pt x="5137" y="2551"/>
                  </a:lnTo>
                  <a:lnTo>
                    <a:pt x="5352" y="2605"/>
                  </a:lnTo>
                  <a:lnTo>
                    <a:pt x="5550" y="2677"/>
                  </a:lnTo>
                  <a:lnTo>
                    <a:pt x="5729" y="2766"/>
                  </a:lnTo>
                  <a:lnTo>
                    <a:pt x="5909" y="2874"/>
                  </a:lnTo>
                  <a:lnTo>
                    <a:pt x="6088" y="3000"/>
                  </a:lnTo>
                  <a:lnTo>
                    <a:pt x="6232" y="3143"/>
                  </a:lnTo>
                  <a:lnTo>
                    <a:pt x="6376" y="3287"/>
                  </a:lnTo>
                  <a:lnTo>
                    <a:pt x="6501" y="3467"/>
                  </a:lnTo>
                  <a:lnTo>
                    <a:pt x="6609" y="3646"/>
                  </a:lnTo>
                  <a:lnTo>
                    <a:pt x="6699" y="3826"/>
                  </a:lnTo>
                  <a:lnTo>
                    <a:pt x="6771" y="4023"/>
                  </a:lnTo>
                  <a:lnTo>
                    <a:pt x="6825" y="4239"/>
                  </a:lnTo>
                  <a:lnTo>
                    <a:pt x="6861" y="4454"/>
                  </a:lnTo>
                  <a:lnTo>
                    <a:pt x="6878" y="4670"/>
                  </a:lnTo>
                  <a:lnTo>
                    <a:pt x="6861" y="4885"/>
                  </a:lnTo>
                  <a:lnTo>
                    <a:pt x="6825" y="5101"/>
                  </a:lnTo>
                  <a:lnTo>
                    <a:pt x="6771" y="5316"/>
                  </a:lnTo>
                  <a:lnTo>
                    <a:pt x="6699" y="5514"/>
                  </a:lnTo>
                  <a:lnTo>
                    <a:pt x="6609" y="5693"/>
                  </a:lnTo>
                  <a:lnTo>
                    <a:pt x="6501" y="5873"/>
                  </a:lnTo>
                  <a:lnTo>
                    <a:pt x="6376" y="6052"/>
                  </a:lnTo>
                  <a:lnTo>
                    <a:pt x="6232" y="6196"/>
                  </a:lnTo>
                  <a:lnTo>
                    <a:pt x="6088" y="6340"/>
                  </a:lnTo>
                  <a:lnTo>
                    <a:pt x="5909" y="6465"/>
                  </a:lnTo>
                  <a:lnTo>
                    <a:pt x="5729" y="6573"/>
                  </a:lnTo>
                  <a:lnTo>
                    <a:pt x="5550" y="6663"/>
                  </a:lnTo>
                  <a:lnTo>
                    <a:pt x="5352" y="6735"/>
                  </a:lnTo>
                  <a:lnTo>
                    <a:pt x="5137" y="6789"/>
                  </a:lnTo>
                  <a:lnTo>
                    <a:pt x="4921" y="6825"/>
                  </a:lnTo>
                  <a:lnTo>
                    <a:pt x="4490" y="6825"/>
                  </a:lnTo>
                  <a:lnTo>
                    <a:pt x="4275" y="6789"/>
                  </a:lnTo>
                  <a:lnTo>
                    <a:pt x="4059" y="6735"/>
                  </a:lnTo>
                  <a:lnTo>
                    <a:pt x="3862" y="6663"/>
                  </a:lnTo>
                  <a:lnTo>
                    <a:pt x="3682" y="6573"/>
                  </a:lnTo>
                  <a:lnTo>
                    <a:pt x="3503" y="6465"/>
                  </a:lnTo>
                  <a:lnTo>
                    <a:pt x="3323" y="6340"/>
                  </a:lnTo>
                  <a:lnTo>
                    <a:pt x="3179" y="6196"/>
                  </a:lnTo>
                  <a:lnTo>
                    <a:pt x="3036" y="6052"/>
                  </a:lnTo>
                  <a:lnTo>
                    <a:pt x="2910" y="5873"/>
                  </a:lnTo>
                  <a:lnTo>
                    <a:pt x="2802" y="5693"/>
                  </a:lnTo>
                  <a:lnTo>
                    <a:pt x="2712" y="5514"/>
                  </a:lnTo>
                  <a:lnTo>
                    <a:pt x="2641" y="5316"/>
                  </a:lnTo>
                  <a:lnTo>
                    <a:pt x="2587" y="5101"/>
                  </a:lnTo>
                  <a:lnTo>
                    <a:pt x="2551" y="4885"/>
                  </a:lnTo>
                  <a:lnTo>
                    <a:pt x="2551" y="4670"/>
                  </a:lnTo>
                  <a:lnTo>
                    <a:pt x="2551" y="4454"/>
                  </a:lnTo>
                  <a:lnTo>
                    <a:pt x="2587" y="4239"/>
                  </a:lnTo>
                  <a:lnTo>
                    <a:pt x="2641" y="4023"/>
                  </a:lnTo>
                  <a:lnTo>
                    <a:pt x="2712" y="3826"/>
                  </a:lnTo>
                  <a:lnTo>
                    <a:pt x="2802" y="3646"/>
                  </a:lnTo>
                  <a:lnTo>
                    <a:pt x="2910" y="3467"/>
                  </a:lnTo>
                  <a:lnTo>
                    <a:pt x="3036" y="3287"/>
                  </a:lnTo>
                  <a:lnTo>
                    <a:pt x="3179" y="3143"/>
                  </a:lnTo>
                  <a:lnTo>
                    <a:pt x="3323" y="3000"/>
                  </a:lnTo>
                  <a:lnTo>
                    <a:pt x="3503" y="2874"/>
                  </a:lnTo>
                  <a:lnTo>
                    <a:pt x="3682" y="2766"/>
                  </a:lnTo>
                  <a:lnTo>
                    <a:pt x="3862" y="2677"/>
                  </a:lnTo>
                  <a:lnTo>
                    <a:pt x="4059" y="2605"/>
                  </a:lnTo>
                  <a:lnTo>
                    <a:pt x="4275" y="2551"/>
                  </a:lnTo>
                  <a:lnTo>
                    <a:pt x="4490" y="2515"/>
                  </a:lnTo>
                  <a:lnTo>
                    <a:pt x="4706" y="2497"/>
                  </a:lnTo>
                  <a:close/>
                  <a:moveTo>
                    <a:pt x="3395" y="1"/>
                  </a:moveTo>
                  <a:lnTo>
                    <a:pt x="3395" y="809"/>
                  </a:lnTo>
                  <a:lnTo>
                    <a:pt x="3377" y="899"/>
                  </a:lnTo>
                  <a:lnTo>
                    <a:pt x="3359" y="989"/>
                  </a:lnTo>
                  <a:lnTo>
                    <a:pt x="3341" y="1060"/>
                  </a:lnTo>
                  <a:lnTo>
                    <a:pt x="3287" y="1150"/>
                  </a:lnTo>
                  <a:lnTo>
                    <a:pt x="3233" y="1204"/>
                  </a:lnTo>
                  <a:lnTo>
                    <a:pt x="3179" y="1276"/>
                  </a:lnTo>
                  <a:lnTo>
                    <a:pt x="3108" y="1330"/>
                  </a:lnTo>
                  <a:lnTo>
                    <a:pt x="3036" y="1366"/>
                  </a:lnTo>
                  <a:lnTo>
                    <a:pt x="2695" y="1563"/>
                  </a:lnTo>
                  <a:lnTo>
                    <a:pt x="2623" y="1617"/>
                  </a:lnTo>
                  <a:lnTo>
                    <a:pt x="2533" y="1653"/>
                  </a:lnTo>
                  <a:lnTo>
                    <a:pt x="2461" y="1671"/>
                  </a:lnTo>
                  <a:lnTo>
                    <a:pt x="2281" y="1671"/>
                  </a:lnTo>
                  <a:lnTo>
                    <a:pt x="2192" y="1653"/>
                  </a:lnTo>
                  <a:lnTo>
                    <a:pt x="2120" y="1635"/>
                  </a:lnTo>
                  <a:lnTo>
                    <a:pt x="2030" y="1599"/>
                  </a:lnTo>
                  <a:lnTo>
                    <a:pt x="1330" y="1186"/>
                  </a:lnTo>
                  <a:lnTo>
                    <a:pt x="1" y="3485"/>
                  </a:lnTo>
                  <a:lnTo>
                    <a:pt x="701" y="3898"/>
                  </a:lnTo>
                  <a:lnTo>
                    <a:pt x="773" y="3952"/>
                  </a:lnTo>
                  <a:lnTo>
                    <a:pt x="845" y="4005"/>
                  </a:lnTo>
                  <a:lnTo>
                    <a:pt x="899" y="4077"/>
                  </a:lnTo>
                  <a:lnTo>
                    <a:pt x="953" y="4149"/>
                  </a:lnTo>
                  <a:lnTo>
                    <a:pt x="971" y="4221"/>
                  </a:lnTo>
                  <a:lnTo>
                    <a:pt x="1007" y="4311"/>
                  </a:lnTo>
                  <a:lnTo>
                    <a:pt x="1007" y="4400"/>
                  </a:lnTo>
                  <a:lnTo>
                    <a:pt x="1007" y="4490"/>
                  </a:lnTo>
                  <a:lnTo>
                    <a:pt x="1007" y="4670"/>
                  </a:lnTo>
                  <a:lnTo>
                    <a:pt x="1007" y="4867"/>
                  </a:lnTo>
                  <a:lnTo>
                    <a:pt x="1007" y="4957"/>
                  </a:lnTo>
                  <a:lnTo>
                    <a:pt x="1007" y="5047"/>
                  </a:lnTo>
                  <a:lnTo>
                    <a:pt x="971" y="5137"/>
                  </a:lnTo>
                  <a:lnTo>
                    <a:pt x="953" y="5208"/>
                  </a:lnTo>
                  <a:lnTo>
                    <a:pt x="899" y="5280"/>
                  </a:lnTo>
                  <a:lnTo>
                    <a:pt x="845" y="5352"/>
                  </a:lnTo>
                  <a:lnTo>
                    <a:pt x="773" y="5406"/>
                  </a:lnTo>
                  <a:lnTo>
                    <a:pt x="701" y="5460"/>
                  </a:lnTo>
                  <a:lnTo>
                    <a:pt x="1" y="5855"/>
                  </a:lnTo>
                  <a:lnTo>
                    <a:pt x="1330" y="8153"/>
                  </a:lnTo>
                  <a:lnTo>
                    <a:pt x="2030" y="7740"/>
                  </a:lnTo>
                  <a:lnTo>
                    <a:pt x="2120" y="7705"/>
                  </a:lnTo>
                  <a:lnTo>
                    <a:pt x="2192" y="7669"/>
                  </a:lnTo>
                  <a:lnTo>
                    <a:pt x="2281" y="7669"/>
                  </a:lnTo>
                  <a:lnTo>
                    <a:pt x="2371" y="7651"/>
                  </a:lnTo>
                  <a:lnTo>
                    <a:pt x="2443" y="7669"/>
                  </a:lnTo>
                  <a:lnTo>
                    <a:pt x="2533" y="7687"/>
                  </a:lnTo>
                  <a:lnTo>
                    <a:pt x="2623" y="7722"/>
                  </a:lnTo>
                  <a:lnTo>
                    <a:pt x="2695" y="7758"/>
                  </a:lnTo>
                  <a:lnTo>
                    <a:pt x="3036" y="7956"/>
                  </a:lnTo>
                  <a:lnTo>
                    <a:pt x="3108" y="8010"/>
                  </a:lnTo>
                  <a:lnTo>
                    <a:pt x="3179" y="8064"/>
                  </a:lnTo>
                  <a:lnTo>
                    <a:pt x="3233" y="8118"/>
                  </a:lnTo>
                  <a:lnTo>
                    <a:pt x="3287" y="8189"/>
                  </a:lnTo>
                  <a:lnTo>
                    <a:pt x="3323" y="8261"/>
                  </a:lnTo>
                  <a:lnTo>
                    <a:pt x="3359" y="8351"/>
                  </a:lnTo>
                  <a:lnTo>
                    <a:pt x="3377" y="8441"/>
                  </a:lnTo>
                  <a:lnTo>
                    <a:pt x="3377" y="8513"/>
                  </a:lnTo>
                  <a:lnTo>
                    <a:pt x="3377" y="9357"/>
                  </a:lnTo>
                  <a:lnTo>
                    <a:pt x="6035" y="9357"/>
                  </a:lnTo>
                  <a:lnTo>
                    <a:pt x="6035" y="8531"/>
                  </a:lnTo>
                  <a:lnTo>
                    <a:pt x="6035" y="8459"/>
                  </a:lnTo>
                  <a:lnTo>
                    <a:pt x="6052" y="8369"/>
                  </a:lnTo>
                  <a:lnTo>
                    <a:pt x="6088" y="8279"/>
                  </a:lnTo>
                  <a:lnTo>
                    <a:pt x="6124" y="8207"/>
                  </a:lnTo>
                  <a:lnTo>
                    <a:pt x="6178" y="8135"/>
                  </a:lnTo>
                  <a:lnTo>
                    <a:pt x="6232" y="8082"/>
                  </a:lnTo>
                  <a:lnTo>
                    <a:pt x="6304" y="8028"/>
                  </a:lnTo>
                  <a:lnTo>
                    <a:pt x="6376" y="7974"/>
                  </a:lnTo>
                  <a:lnTo>
                    <a:pt x="6717" y="7776"/>
                  </a:lnTo>
                  <a:lnTo>
                    <a:pt x="6789" y="7740"/>
                  </a:lnTo>
                  <a:lnTo>
                    <a:pt x="6878" y="7705"/>
                  </a:lnTo>
                  <a:lnTo>
                    <a:pt x="6950" y="7687"/>
                  </a:lnTo>
                  <a:lnTo>
                    <a:pt x="7040" y="7669"/>
                  </a:lnTo>
                  <a:lnTo>
                    <a:pt x="7130" y="7687"/>
                  </a:lnTo>
                  <a:lnTo>
                    <a:pt x="7220" y="7687"/>
                  </a:lnTo>
                  <a:lnTo>
                    <a:pt x="7292" y="7722"/>
                  </a:lnTo>
                  <a:lnTo>
                    <a:pt x="7381" y="7758"/>
                  </a:lnTo>
                  <a:lnTo>
                    <a:pt x="8082" y="8153"/>
                  </a:lnTo>
                  <a:lnTo>
                    <a:pt x="9410" y="5855"/>
                  </a:lnTo>
                  <a:lnTo>
                    <a:pt x="8710" y="5442"/>
                  </a:lnTo>
                  <a:lnTo>
                    <a:pt x="8620" y="5388"/>
                  </a:lnTo>
                  <a:lnTo>
                    <a:pt x="8566" y="5334"/>
                  </a:lnTo>
                  <a:lnTo>
                    <a:pt x="8513" y="5262"/>
                  </a:lnTo>
                  <a:lnTo>
                    <a:pt x="8459" y="5191"/>
                  </a:lnTo>
                  <a:lnTo>
                    <a:pt x="8441" y="5119"/>
                  </a:lnTo>
                  <a:lnTo>
                    <a:pt x="8405" y="5029"/>
                  </a:lnTo>
                  <a:lnTo>
                    <a:pt x="8405" y="4957"/>
                  </a:lnTo>
                  <a:lnTo>
                    <a:pt x="8405" y="4867"/>
                  </a:lnTo>
                  <a:lnTo>
                    <a:pt x="8405" y="4670"/>
                  </a:lnTo>
                  <a:lnTo>
                    <a:pt x="8405" y="4472"/>
                  </a:lnTo>
                  <a:lnTo>
                    <a:pt x="8405" y="4382"/>
                  </a:lnTo>
                  <a:lnTo>
                    <a:pt x="8405" y="4293"/>
                  </a:lnTo>
                  <a:lnTo>
                    <a:pt x="8441" y="4221"/>
                  </a:lnTo>
                  <a:lnTo>
                    <a:pt x="8459" y="4131"/>
                  </a:lnTo>
                  <a:lnTo>
                    <a:pt x="8513" y="4059"/>
                  </a:lnTo>
                  <a:lnTo>
                    <a:pt x="8566" y="4005"/>
                  </a:lnTo>
                  <a:lnTo>
                    <a:pt x="8638" y="3934"/>
                  </a:lnTo>
                  <a:lnTo>
                    <a:pt x="8710" y="3880"/>
                  </a:lnTo>
                  <a:lnTo>
                    <a:pt x="9410" y="3485"/>
                  </a:lnTo>
                  <a:lnTo>
                    <a:pt x="8082" y="1186"/>
                  </a:lnTo>
                  <a:lnTo>
                    <a:pt x="7381" y="1599"/>
                  </a:lnTo>
                  <a:lnTo>
                    <a:pt x="7309" y="1635"/>
                  </a:lnTo>
                  <a:lnTo>
                    <a:pt x="7220" y="1653"/>
                  </a:lnTo>
                  <a:lnTo>
                    <a:pt x="7130" y="1671"/>
                  </a:lnTo>
                  <a:lnTo>
                    <a:pt x="6968" y="1671"/>
                  </a:lnTo>
                  <a:lnTo>
                    <a:pt x="6878" y="1653"/>
                  </a:lnTo>
                  <a:lnTo>
                    <a:pt x="6807" y="1617"/>
                  </a:lnTo>
                  <a:lnTo>
                    <a:pt x="6717" y="1563"/>
                  </a:lnTo>
                  <a:lnTo>
                    <a:pt x="6376" y="1366"/>
                  </a:lnTo>
                  <a:lnTo>
                    <a:pt x="6304" y="1330"/>
                  </a:lnTo>
                  <a:lnTo>
                    <a:pt x="6232" y="1276"/>
                  </a:lnTo>
                  <a:lnTo>
                    <a:pt x="6178" y="1204"/>
                  </a:lnTo>
                  <a:lnTo>
                    <a:pt x="6124" y="1150"/>
                  </a:lnTo>
                  <a:lnTo>
                    <a:pt x="6088" y="1060"/>
                  </a:lnTo>
                  <a:lnTo>
                    <a:pt x="6052" y="989"/>
                  </a:lnTo>
                  <a:lnTo>
                    <a:pt x="6035" y="899"/>
                  </a:lnTo>
                  <a:lnTo>
                    <a:pt x="6035" y="809"/>
                  </a:lnTo>
                  <a:lnTo>
                    <a:pt x="60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43"/>
            <p:cNvSpPr/>
            <p:nvPr/>
          </p:nvSpPr>
          <p:spPr>
            <a:xfrm>
              <a:off x="3755000" y="2539650"/>
              <a:ext cx="348375" cy="348850"/>
            </a:xfrm>
            <a:custGeom>
              <a:rect b="b" l="l" r="r" t="t"/>
              <a:pathLst>
                <a:path extrusionOk="0" h="13954" w="13935">
                  <a:moveTo>
                    <a:pt x="7111" y="1"/>
                  </a:moveTo>
                  <a:lnTo>
                    <a:pt x="6788" y="18"/>
                  </a:lnTo>
                  <a:lnTo>
                    <a:pt x="6447" y="18"/>
                  </a:lnTo>
                  <a:lnTo>
                    <a:pt x="6106" y="54"/>
                  </a:lnTo>
                  <a:lnTo>
                    <a:pt x="5782" y="108"/>
                  </a:lnTo>
                  <a:lnTo>
                    <a:pt x="5459" y="180"/>
                  </a:lnTo>
                  <a:lnTo>
                    <a:pt x="5136" y="252"/>
                  </a:lnTo>
                  <a:lnTo>
                    <a:pt x="4813" y="360"/>
                  </a:lnTo>
                  <a:lnTo>
                    <a:pt x="4490" y="467"/>
                  </a:lnTo>
                  <a:lnTo>
                    <a:pt x="4184" y="593"/>
                  </a:lnTo>
                  <a:lnTo>
                    <a:pt x="3879" y="737"/>
                  </a:lnTo>
                  <a:lnTo>
                    <a:pt x="3574" y="880"/>
                  </a:lnTo>
                  <a:lnTo>
                    <a:pt x="3286" y="1060"/>
                  </a:lnTo>
                  <a:lnTo>
                    <a:pt x="2999" y="1240"/>
                  </a:lnTo>
                  <a:lnTo>
                    <a:pt x="2730" y="1437"/>
                  </a:lnTo>
                  <a:lnTo>
                    <a:pt x="2460" y="1653"/>
                  </a:lnTo>
                  <a:lnTo>
                    <a:pt x="2209" y="1886"/>
                  </a:lnTo>
                  <a:lnTo>
                    <a:pt x="1958" y="2137"/>
                  </a:lnTo>
                  <a:lnTo>
                    <a:pt x="1724" y="2389"/>
                  </a:lnTo>
                  <a:lnTo>
                    <a:pt x="1509" y="2658"/>
                  </a:lnTo>
                  <a:lnTo>
                    <a:pt x="1293" y="2945"/>
                  </a:lnTo>
                  <a:lnTo>
                    <a:pt x="1096" y="3233"/>
                  </a:lnTo>
                  <a:lnTo>
                    <a:pt x="898" y="3556"/>
                  </a:lnTo>
                  <a:lnTo>
                    <a:pt x="737" y="3861"/>
                  </a:lnTo>
                  <a:lnTo>
                    <a:pt x="593" y="4184"/>
                  </a:lnTo>
                  <a:lnTo>
                    <a:pt x="449" y="4508"/>
                  </a:lnTo>
                  <a:lnTo>
                    <a:pt x="341" y="4831"/>
                  </a:lnTo>
                  <a:lnTo>
                    <a:pt x="234" y="5154"/>
                  </a:lnTo>
                  <a:lnTo>
                    <a:pt x="162" y="5495"/>
                  </a:lnTo>
                  <a:lnTo>
                    <a:pt x="90" y="5819"/>
                  </a:lnTo>
                  <a:lnTo>
                    <a:pt x="54" y="6160"/>
                  </a:lnTo>
                  <a:lnTo>
                    <a:pt x="18" y="6501"/>
                  </a:lnTo>
                  <a:lnTo>
                    <a:pt x="0" y="6824"/>
                  </a:lnTo>
                  <a:lnTo>
                    <a:pt x="0" y="7165"/>
                  </a:lnTo>
                  <a:lnTo>
                    <a:pt x="18" y="7507"/>
                  </a:lnTo>
                  <a:lnTo>
                    <a:pt x="54" y="7830"/>
                  </a:lnTo>
                  <a:lnTo>
                    <a:pt x="108" y="8171"/>
                  </a:lnTo>
                  <a:lnTo>
                    <a:pt x="162" y="8494"/>
                  </a:lnTo>
                  <a:lnTo>
                    <a:pt x="252" y="8817"/>
                  </a:lnTo>
                  <a:lnTo>
                    <a:pt x="341" y="9141"/>
                  </a:lnTo>
                  <a:lnTo>
                    <a:pt x="449" y="9464"/>
                  </a:lnTo>
                  <a:lnTo>
                    <a:pt x="593" y="9769"/>
                  </a:lnTo>
                  <a:lnTo>
                    <a:pt x="719" y="10074"/>
                  </a:lnTo>
                  <a:lnTo>
                    <a:pt x="880" y="10362"/>
                  </a:lnTo>
                  <a:lnTo>
                    <a:pt x="1060" y="10667"/>
                  </a:lnTo>
                  <a:lnTo>
                    <a:pt x="1239" y="10936"/>
                  </a:lnTo>
                  <a:lnTo>
                    <a:pt x="1437" y="11224"/>
                  </a:lnTo>
                  <a:lnTo>
                    <a:pt x="1652" y="11493"/>
                  </a:lnTo>
                  <a:lnTo>
                    <a:pt x="1886" y="11744"/>
                  </a:lnTo>
                  <a:lnTo>
                    <a:pt x="2119" y="11996"/>
                  </a:lnTo>
                  <a:lnTo>
                    <a:pt x="2389" y="12229"/>
                  </a:lnTo>
                  <a:lnTo>
                    <a:pt x="2658" y="12445"/>
                  </a:lnTo>
                  <a:lnTo>
                    <a:pt x="2945" y="12660"/>
                  </a:lnTo>
                  <a:lnTo>
                    <a:pt x="3233" y="12858"/>
                  </a:lnTo>
                  <a:lnTo>
                    <a:pt x="3664" y="13109"/>
                  </a:lnTo>
                  <a:lnTo>
                    <a:pt x="4094" y="13325"/>
                  </a:lnTo>
                  <a:lnTo>
                    <a:pt x="4543" y="13504"/>
                  </a:lnTo>
                  <a:lnTo>
                    <a:pt x="5010" y="13666"/>
                  </a:lnTo>
                  <a:lnTo>
                    <a:pt x="5459" y="13773"/>
                  </a:lnTo>
                  <a:lnTo>
                    <a:pt x="5944" y="13863"/>
                  </a:lnTo>
                  <a:lnTo>
                    <a:pt x="6411" y="13917"/>
                  </a:lnTo>
                  <a:lnTo>
                    <a:pt x="6878" y="13953"/>
                  </a:lnTo>
                  <a:lnTo>
                    <a:pt x="7363" y="13935"/>
                  </a:lnTo>
                  <a:lnTo>
                    <a:pt x="7830" y="13899"/>
                  </a:lnTo>
                  <a:lnTo>
                    <a:pt x="8314" y="13809"/>
                  </a:lnTo>
                  <a:lnTo>
                    <a:pt x="8781" y="13702"/>
                  </a:lnTo>
                  <a:lnTo>
                    <a:pt x="9230" y="13576"/>
                  </a:lnTo>
                  <a:lnTo>
                    <a:pt x="9679" y="13396"/>
                  </a:lnTo>
                  <a:lnTo>
                    <a:pt x="10128" y="13199"/>
                  </a:lnTo>
                  <a:lnTo>
                    <a:pt x="10559" y="12947"/>
                  </a:lnTo>
                  <a:lnTo>
                    <a:pt x="10900" y="12732"/>
                  </a:lnTo>
                  <a:lnTo>
                    <a:pt x="11223" y="12499"/>
                  </a:lnTo>
                  <a:lnTo>
                    <a:pt x="11547" y="12247"/>
                  </a:lnTo>
                  <a:lnTo>
                    <a:pt x="11834" y="11960"/>
                  </a:lnTo>
                  <a:lnTo>
                    <a:pt x="12121" y="11673"/>
                  </a:lnTo>
                  <a:lnTo>
                    <a:pt x="12391" y="11367"/>
                  </a:lnTo>
                  <a:lnTo>
                    <a:pt x="12624" y="11044"/>
                  </a:lnTo>
                  <a:lnTo>
                    <a:pt x="12857" y="10721"/>
                  </a:lnTo>
                  <a:lnTo>
                    <a:pt x="13037" y="10398"/>
                  </a:lnTo>
                  <a:lnTo>
                    <a:pt x="13199" y="10092"/>
                  </a:lnTo>
                  <a:lnTo>
                    <a:pt x="13360" y="9769"/>
                  </a:lnTo>
                  <a:lnTo>
                    <a:pt x="13486" y="9446"/>
                  </a:lnTo>
                  <a:lnTo>
                    <a:pt x="13612" y="9123"/>
                  </a:lnTo>
                  <a:lnTo>
                    <a:pt x="13701" y="8799"/>
                  </a:lnTo>
                  <a:lnTo>
                    <a:pt x="13791" y="8458"/>
                  </a:lnTo>
                  <a:lnTo>
                    <a:pt x="13845" y="8135"/>
                  </a:lnTo>
                  <a:lnTo>
                    <a:pt x="13899" y="7794"/>
                  </a:lnTo>
                  <a:lnTo>
                    <a:pt x="13935" y="7453"/>
                  </a:lnTo>
                  <a:lnTo>
                    <a:pt x="13935" y="7129"/>
                  </a:lnTo>
                  <a:lnTo>
                    <a:pt x="13935" y="6788"/>
                  </a:lnTo>
                  <a:lnTo>
                    <a:pt x="13917" y="6447"/>
                  </a:lnTo>
                  <a:lnTo>
                    <a:pt x="13881" y="6124"/>
                  </a:lnTo>
                  <a:lnTo>
                    <a:pt x="13845" y="5783"/>
                  </a:lnTo>
                  <a:lnTo>
                    <a:pt x="13773" y="5459"/>
                  </a:lnTo>
                  <a:lnTo>
                    <a:pt x="13701" y="5136"/>
                  </a:lnTo>
                  <a:lnTo>
                    <a:pt x="13594" y="4813"/>
                  </a:lnTo>
                  <a:lnTo>
                    <a:pt x="13486" y="4490"/>
                  </a:lnTo>
                  <a:lnTo>
                    <a:pt x="13360" y="4184"/>
                  </a:lnTo>
                  <a:lnTo>
                    <a:pt x="13217" y="3879"/>
                  </a:lnTo>
                  <a:lnTo>
                    <a:pt x="13055" y="3592"/>
                  </a:lnTo>
                  <a:lnTo>
                    <a:pt x="12893" y="3287"/>
                  </a:lnTo>
                  <a:lnTo>
                    <a:pt x="12696" y="3017"/>
                  </a:lnTo>
                  <a:lnTo>
                    <a:pt x="12498" y="2730"/>
                  </a:lnTo>
                  <a:lnTo>
                    <a:pt x="12283" y="2479"/>
                  </a:lnTo>
                  <a:lnTo>
                    <a:pt x="12067" y="2209"/>
                  </a:lnTo>
                  <a:lnTo>
                    <a:pt x="11816" y="1958"/>
                  </a:lnTo>
                  <a:lnTo>
                    <a:pt x="11565" y="1724"/>
                  </a:lnTo>
                  <a:lnTo>
                    <a:pt x="11295" y="1509"/>
                  </a:lnTo>
                  <a:lnTo>
                    <a:pt x="11008" y="1293"/>
                  </a:lnTo>
                  <a:lnTo>
                    <a:pt x="10703" y="1096"/>
                  </a:lnTo>
                  <a:lnTo>
                    <a:pt x="10397" y="916"/>
                  </a:lnTo>
                  <a:lnTo>
                    <a:pt x="10092" y="737"/>
                  </a:lnTo>
                  <a:lnTo>
                    <a:pt x="9769" y="593"/>
                  </a:lnTo>
                  <a:lnTo>
                    <a:pt x="9446" y="467"/>
                  </a:lnTo>
                  <a:lnTo>
                    <a:pt x="9122" y="342"/>
                  </a:lnTo>
                  <a:lnTo>
                    <a:pt x="8799" y="252"/>
                  </a:lnTo>
                  <a:lnTo>
                    <a:pt x="8458" y="162"/>
                  </a:lnTo>
                  <a:lnTo>
                    <a:pt x="8117" y="108"/>
                  </a:lnTo>
                  <a:lnTo>
                    <a:pt x="7794" y="54"/>
                  </a:lnTo>
                  <a:lnTo>
                    <a:pt x="7452" y="18"/>
                  </a:lnTo>
                  <a:lnTo>
                    <a:pt x="711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43"/>
            <p:cNvSpPr/>
            <p:nvPr/>
          </p:nvSpPr>
          <p:spPr>
            <a:xfrm>
              <a:off x="3876200" y="2641100"/>
              <a:ext cx="105975" cy="105975"/>
            </a:xfrm>
            <a:custGeom>
              <a:rect b="b" l="l" r="r" t="t"/>
              <a:pathLst>
                <a:path extrusionOk="0" h="4239" w="4239">
                  <a:moveTo>
                    <a:pt x="2138" y="1"/>
                  </a:moveTo>
                  <a:lnTo>
                    <a:pt x="1922" y="19"/>
                  </a:lnTo>
                  <a:lnTo>
                    <a:pt x="1725" y="37"/>
                  </a:lnTo>
                  <a:lnTo>
                    <a:pt x="1509" y="91"/>
                  </a:lnTo>
                  <a:lnTo>
                    <a:pt x="1312" y="162"/>
                  </a:lnTo>
                  <a:lnTo>
                    <a:pt x="1132" y="252"/>
                  </a:lnTo>
                  <a:lnTo>
                    <a:pt x="952" y="360"/>
                  </a:lnTo>
                  <a:lnTo>
                    <a:pt x="791" y="468"/>
                  </a:lnTo>
                  <a:lnTo>
                    <a:pt x="647" y="611"/>
                  </a:lnTo>
                  <a:lnTo>
                    <a:pt x="503" y="755"/>
                  </a:lnTo>
                  <a:lnTo>
                    <a:pt x="378" y="917"/>
                  </a:lnTo>
                  <a:lnTo>
                    <a:pt x="270" y="1096"/>
                  </a:lnTo>
                  <a:lnTo>
                    <a:pt x="180" y="1276"/>
                  </a:lnTo>
                  <a:lnTo>
                    <a:pt x="108" y="1473"/>
                  </a:lnTo>
                  <a:lnTo>
                    <a:pt x="55" y="1671"/>
                  </a:lnTo>
                  <a:lnTo>
                    <a:pt x="19" y="1886"/>
                  </a:lnTo>
                  <a:lnTo>
                    <a:pt x="1" y="2102"/>
                  </a:lnTo>
                  <a:lnTo>
                    <a:pt x="1" y="2317"/>
                  </a:lnTo>
                  <a:lnTo>
                    <a:pt x="37" y="2533"/>
                  </a:lnTo>
                  <a:lnTo>
                    <a:pt x="90" y="2730"/>
                  </a:lnTo>
                  <a:lnTo>
                    <a:pt x="162" y="2928"/>
                  </a:lnTo>
                  <a:lnTo>
                    <a:pt x="252" y="3107"/>
                  </a:lnTo>
                  <a:lnTo>
                    <a:pt x="342" y="3287"/>
                  </a:lnTo>
                  <a:lnTo>
                    <a:pt x="468" y="3449"/>
                  </a:lnTo>
                  <a:lnTo>
                    <a:pt x="593" y="3610"/>
                  </a:lnTo>
                  <a:lnTo>
                    <a:pt x="755" y="3736"/>
                  </a:lnTo>
                  <a:lnTo>
                    <a:pt x="916" y="3862"/>
                  </a:lnTo>
                  <a:lnTo>
                    <a:pt x="1078" y="3969"/>
                  </a:lnTo>
                  <a:lnTo>
                    <a:pt x="1276" y="4077"/>
                  </a:lnTo>
                  <a:lnTo>
                    <a:pt x="1455" y="4149"/>
                  </a:lnTo>
                  <a:lnTo>
                    <a:pt x="1671" y="4203"/>
                  </a:lnTo>
                  <a:lnTo>
                    <a:pt x="1868" y="4239"/>
                  </a:lnTo>
                  <a:lnTo>
                    <a:pt x="2317" y="4239"/>
                  </a:lnTo>
                  <a:lnTo>
                    <a:pt x="2515" y="4203"/>
                  </a:lnTo>
                  <a:lnTo>
                    <a:pt x="2730" y="4167"/>
                  </a:lnTo>
                  <a:lnTo>
                    <a:pt x="2928" y="4095"/>
                  </a:lnTo>
                  <a:lnTo>
                    <a:pt x="3107" y="4005"/>
                  </a:lnTo>
                  <a:lnTo>
                    <a:pt x="3287" y="3897"/>
                  </a:lnTo>
                  <a:lnTo>
                    <a:pt x="3448" y="3772"/>
                  </a:lnTo>
                  <a:lnTo>
                    <a:pt x="3592" y="3646"/>
                  </a:lnTo>
                  <a:lnTo>
                    <a:pt x="3736" y="3502"/>
                  </a:lnTo>
                  <a:lnTo>
                    <a:pt x="3861" y="3341"/>
                  </a:lnTo>
                  <a:lnTo>
                    <a:pt x="3969" y="3161"/>
                  </a:lnTo>
                  <a:lnTo>
                    <a:pt x="4059" y="2982"/>
                  </a:lnTo>
                  <a:lnTo>
                    <a:pt x="4131" y="2784"/>
                  </a:lnTo>
                  <a:lnTo>
                    <a:pt x="4185" y="2587"/>
                  </a:lnTo>
                  <a:lnTo>
                    <a:pt x="4221" y="2371"/>
                  </a:lnTo>
                  <a:lnTo>
                    <a:pt x="4239" y="2156"/>
                  </a:lnTo>
                  <a:lnTo>
                    <a:pt x="4239" y="1922"/>
                  </a:lnTo>
                  <a:lnTo>
                    <a:pt x="4203" y="1725"/>
                  </a:lnTo>
                  <a:lnTo>
                    <a:pt x="4149" y="1509"/>
                  </a:lnTo>
                  <a:lnTo>
                    <a:pt x="4077" y="1330"/>
                  </a:lnTo>
                  <a:lnTo>
                    <a:pt x="3987" y="1132"/>
                  </a:lnTo>
                  <a:lnTo>
                    <a:pt x="3897" y="952"/>
                  </a:lnTo>
                  <a:lnTo>
                    <a:pt x="3772" y="791"/>
                  </a:lnTo>
                  <a:lnTo>
                    <a:pt x="3628" y="647"/>
                  </a:lnTo>
                  <a:lnTo>
                    <a:pt x="3484" y="504"/>
                  </a:lnTo>
                  <a:lnTo>
                    <a:pt x="3323" y="378"/>
                  </a:lnTo>
                  <a:lnTo>
                    <a:pt x="3161" y="270"/>
                  </a:lnTo>
                  <a:lnTo>
                    <a:pt x="2964" y="180"/>
                  </a:lnTo>
                  <a:lnTo>
                    <a:pt x="2766" y="109"/>
                  </a:lnTo>
                  <a:lnTo>
                    <a:pt x="2569" y="55"/>
                  </a:lnTo>
                  <a:lnTo>
                    <a:pt x="2371" y="19"/>
                  </a:lnTo>
                  <a:lnTo>
                    <a:pt x="21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43"/>
            <p:cNvSpPr/>
            <p:nvPr/>
          </p:nvSpPr>
          <p:spPr>
            <a:xfrm>
              <a:off x="3835800" y="2751100"/>
              <a:ext cx="183175" cy="137400"/>
            </a:xfrm>
            <a:custGeom>
              <a:rect b="b" l="l" r="r" t="t"/>
              <a:pathLst>
                <a:path extrusionOk="0" h="5496" w="7327">
                  <a:moveTo>
                    <a:pt x="3412" y="0"/>
                  </a:moveTo>
                  <a:lnTo>
                    <a:pt x="3053" y="36"/>
                  </a:lnTo>
                  <a:lnTo>
                    <a:pt x="2694" y="126"/>
                  </a:lnTo>
                  <a:lnTo>
                    <a:pt x="2353" y="234"/>
                  </a:lnTo>
                  <a:lnTo>
                    <a:pt x="2030" y="377"/>
                  </a:lnTo>
                  <a:lnTo>
                    <a:pt x="1724" y="557"/>
                  </a:lnTo>
                  <a:lnTo>
                    <a:pt x="1437" y="754"/>
                  </a:lnTo>
                  <a:lnTo>
                    <a:pt x="1168" y="970"/>
                  </a:lnTo>
                  <a:lnTo>
                    <a:pt x="916" y="1221"/>
                  </a:lnTo>
                  <a:lnTo>
                    <a:pt x="701" y="1509"/>
                  </a:lnTo>
                  <a:lnTo>
                    <a:pt x="503" y="1796"/>
                  </a:lnTo>
                  <a:lnTo>
                    <a:pt x="342" y="2119"/>
                  </a:lnTo>
                  <a:lnTo>
                    <a:pt x="198" y="2442"/>
                  </a:lnTo>
                  <a:lnTo>
                    <a:pt x="108" y="2801"/>
                  </a:lnTo>
                  <a:lnTo>
                    <a:pt x="36" y="3161"/>
                  </a:lnTo>
                  <a:lnTo>
                    <a:pt x="1" y="3538"/>
                  </a:lnTo>
                  <a:lnTo>
                    <a:pt x="1" y="4400"/>
                  </a:lnTo>
                  <a:lnTo>
                    <a:pt x="432" y="4651"/>
                  </a:lnTo>
                  <a:lnTo>
                    <a:pt x="862" y="4867"/>
                  </a:lnTo>
                  <a:lnTo>
                    <a:pt x="1311" y="5046"/>
                  </a:lnTo>
                  <a:lnTo>
                    <a:pt x="1778" y="5208"/>
                  </a:lnTo>
                  <a:lnTo>
                    <a:pt x="2227" y="5315"/>
                  </a:lnTo>
                  <a:lnTo>
                    <a:pt x="2712" y="5405"/>
                  </a:lnTo>
                  <a:lnTo>
                    <a:pt x="3179" y="5459"/>
                  </a:lnTo>
                  <a:lnTo>
                    <a:pt x="3646" y="5495"/>
                  </a:lnTo>
                  <a:lnTo>
                    <a:pt x="4131" y="5477"/>
                  </a:lnTo>
                  <a:lnTo>
                    <a:pt x="4598" y="5441"/>
                  </a:lnTo>
                  <a:lnTo>
                    <a:pt x="5082" y="5351"/>
                  </a:lnTo>
                  <a:lnTo>
                    <a:pt x="5549" y="5244"/>
                  </a:lnTo>
                  <a:lnTo>
                    <a:pt x="5998" y="5118"/>
                  </a:lnTo>
                  <a:lnTo>
                    <a:pt x="6447" y="4938"/>
                  </a:lnTo>
                  <a:lnTo>
                    <a:pt x="6896" y="4741"/>
                  </a:lnTo>
                  <a:lnTo>
                    <a:pt x="7327" y="4489"/>
                  </a:lnTo>
                  <a:lnTo>
                    <a:pt x="7327" y="3628"/>
                  </a:lnTo>
                  <a:lnTo>
                    <a:pt x="7309" y="3250"/>
                  </a:lnTo>
                  <a:lnTo>
                    <a:pt x="7255" y="2909"/>
                  </a:lnTo>
                  <a:lnTo>
                    <a:pt x="7165" y="2568"/>
                  </a:lnTo>
                  <a:lnTo>
                    <a:pt x="7040" y="2227"/>
                  </a:lnTo>
                  <a:lnTo>
                    <a:pt x="6896" y="1922"/>
                  </a:lnTo>
                  <a:lnTo>
                    <a:pt x="6716" y="1634"/>
                  </a:lnTo>
                  <a:lnTo>
                    <a:pt x="6519" y="1347"/>
                  </a:lnTo>
                  <a:lnTo>
                    <a:pt x="6285" y="1096"/>
                  </a:lnTo>
                  <a:lnTo>
                    <a:pt x="6034" y="862"/>
                  </a:lnTo>
                  <a:lnTo>
                    <a:pt x="5765" y="647"/>
                  </a:lnTo>
                  <a:lnTo>
                    <a:pt x="5477" y="467"/>
                  </a:lnTo>
                  <a:lnTo>
                    <a:pt x="5172" y="305"/>
                  </a:lnTo>
                  <a:lnTo>
                    <a:pt x="4849" y="180"/>
                  </a:lnTo>
                  <a:lnTo>
                    <a:pt x="4508" y="90"/>
                  </a:lnTo>
                  <a:lnTo>
                    <a:pt x="4149" y="18"/>
                  </a:lnTo>
                  <a:lnTo>
                    <a:pt x="37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43"/>
            <p:cNvSpPr/>
            <p:nvPr/>
          </p:nvSpPr>
          <p:spPr>
            <a:xfrm>
              <a:off x="349900" y="1999150"/>
              <a:ext cx="228075" cy="228075"/>
            </a:xfrm>
            <a:custGeom>
              <a:rect b="b" l="l" r="r" t="t"/>
              <a:pathLst>
                <a:path extrusionOk="0" h="9123" w="9123">
                  <a:moveTo>
                    <a:pt x="4364" y="0"/>
                  </a:moveTo>
                  <a:lnTo>
                    <a:pt x="4130" y="18"/>
                  </a:lnTo>
                  <a:lnTo>
                    <a:pt x="3915" y="36"/>
                  </a:lnTo>
                  <a:lnTo>
                    <a:pt x="3699" y="72"/>
                  </a:lnTo>
                  <a:lnTo>
                    <a:pt x="3484" y="126"/>
                  </a:lnTo>
                  <a:lnTo>
                    <a:pt x="3251" y="180"/>
                  </a:lnTo>
                  <a:lnTo>
                    <a:pt x="3035" y="252"/>
                  </a:lnTo>
                  <a:lnTo>
                    <a:pt x="2838" y="342"/>
                  </a:lnTo>
                  <a:lnTo>
                    <a:pt x="2622" y="431"/>
                  </a:lnTo>
                  <a:lnTo>
                    <a:pt x="2407" y="539"/>
                  </a:lnTo>
                  <a:lnTo>
                    <a:pt x="2209" y="647"/>
                  </a:lnTo>
                  <a:lnTo>
                    <a:pt x="2011" y="773"/>
                  </a:lnTo>
                  <a:lnTo>
                    <a:pt x="1814" y="916"/>
                  </a:lnTo>
                  <a:lnTo>
                    <a:pt x="1634" y="1042"/>
                  </a:lnTo>
                  <a:lnTo>
                    <a:pt x="1473" y="1204"/>
                  </a:lnTo>
                  <a:lnTo>
                    <a:pt x="1311" y="1365"/>
                  </a:lnTo>
                  <a:lnTo>
                    <a:pt x="1150" y="1527"/>
                  </a:lnTo>
                  <a:lnTo>
                    <a:pt x="1006" y="1688"/>
                  </a:lnTo>
                  <a:lnTo>
                    <a:pt x="862" y="1868"/>
                  </a:lnTo>
                  <a:lnTo>
                    <a:pt x="737" y="2047"/>
                  </a:lnTo>
                  <a:lnTo>
                    <a:pt x="629" y="2245"/>
                  </a:lnTo>
                  <a:lnTo>
                    <a:pt x="413" y="2622"/>
                  </a:lnTo>
                  <a:lnTo>
                    <a:pt x="252" y="3035"/>
                  </a:lnTo>
                  <a:lnTo>
                    <a:pt x="126" y="3448"/>
                  </a:lnTo>
                  <a:lnTo>
                    <a:pt x="36" y="3879"/>
                  </a:lnTo>
                  <a:lnTo>
                    <a:pt x="0" y="4328"/>
                  </a:lnTo>
                  <a:lnTo>
                    <a:pt x="0" y="4759"/>
                  </a:lnTo>
                  <a:lnTo>
                    <a:pt x="18" y="4992"/>
                  </a:lnTo>
                  <a:lnTo>
                    <a:pt x="36" y="5208"/>
                  </a:lnTo>
                  <a:lnTo>
                    <a:pt x="72" y="5423"/>
                  </a:lnTo>
                  <a:lnTo>
                    <a:pt x="126" y="5639"/>
                  </a:lnTo>
                  <a:lnTo>
                    <a:pt x="180" y="5854"/>
                  </a:lnTo>
                  <a:lnTo>
                    <a:pt x="252" y="6070"/>
                  </a:lnTo>
                  <a:lnTo>
                    <a:pt x="341" y="6285"/>
                  </a:lnTo>
                  <a:lnTo>
                    <a:pt x="431" y="6501"/>
                  </a:lnTo>
                  <a:lnTo>
                    <a:pt x="539" y="6716"/>
                  </a:lnTo>
                  <a:lnTo>
                    <a:pt x="647" y="6914"/>
                  </a:lnTo>
                  <a:lnTo>
                    <a:pt x="772" y="7111"/>
                  </a:lnTo>
                  <a:lnTo>
                    <a:pt x="916" y="7309"/>
                  </a:lnTo>
                  <a:lnTo>
                    <a:pt x="1060" y="7488"/>
                  </a:lnTo>
                  <a:lnTo>
                    <a:pt x="1203" y="7650"/>
                  </a:lnTo>
                  <a:lnTo>
                    <a:pt x="1365" y="7812"/>
                  </a:lnTo>
                  <a:lnTo>
                    <a:pt x="1527" y="7973"/>
                  </a:lnTo>
                  <a:lnTo>
                    <a:pt x="1688" y="8117"/>
                  </a:lnTo>
                  <a:lnTo>
                    <a:pt x="1868" y="8243"/>
                  </a:lnTo>
                  <a:lnTo>
                    <a:pt x="2047" y="8386"/>
                  </a:lnTo>
                  <a:lnTo>
                    <a:pt x="2245" y="8494"/>
                  </a:lnTo>
                  <a:lnTo>
                    <a:pt x="2640" y="8692"/>
                  </a:lnTo>
                  <a:lnTo>
                    <a:pt x="3035" y="8871"/>
                  </a:lnTo>
                  <a:lnTo>
                    <a:pt x="3466" y="8997"/>
                  </a:lnTo>
                  <a:lnTo>
                    <a:pt x="3897" y="9069"/>
                  </a:lnTo>
                  <a:lnTo>
                    <a:pt x="4328" y="9123"/>
                  </a:lnTo>
                  <a:lnTo>
                    <a:pt x="4759" y="9123"/>
                  </a:lnTo>
                  <a:lnTo>
                    <a:pt x="4992" y="9105"/>
                  </a:lnTo>
                  <a:lnTo>
                    <a:pt x="5208" y="9087"/>
                  </a:lnTo>
                  <a:lnTo>
                    <a:pt x="5423" y="9051"/>
                  </a:lnTo>
                  <a:lnTo>
                    <a:pt x="5639" y="8997"/>
                  </a:lnTo>
                  <a:lnTo>
                    <a:pt x="5854" y="8943"/>
                  </a:lnTo>
                  <a:lnTo>
                    <a:pt x="6070" y="8871"/>
                  </a:lnTo>
                  <a:lnTo>
                    <a:pt x="6285" y="8781"/>
                  </a:lnTo>
                  <a:lnTo>
                    <a:pt x="6501" y="8692"/>
                  </a:lnTo>
                  <a:lnTo>
                    <a:pt x="6716" y="8584"/>
                  </a:lnTo>
                  <a:lnTo>
                    <a:pt x="6914" y="8476"/>
                  </a:lnTo>
                  <a:lnTo>
                    <a:pt x="7219" y="8279"/>
                  </a:lnTo>
                  <a:lnTo>
                    <a:pt x="7506" y="8045"/>
                  </a:lnTo>
                  <a:lnTo>
                    <a:pt x="7776" y="7812"/>
                  </a:lnTo>
                  <a:lnTo>
                    <a:pt x="8027" y="7542"/>
                  </a:lnTo>
                  <a:lnTo>
                    <a:pt x="8243" y="7255"/>
                  </a:lnTo>
                  <a:lnTo>
                    <a:pt x="8440" y="6968"/>
                  </a:lnTo>
                  <a:lnTo>
                    <a:pt x="8620" y="6662"/>
                  </a:lnTo>
                  <a:lnTo>
                    <a:pt x="8763" y="6339"/>
                  </a:lnTo>
                  <a:lnTo>
                    <a:pt x="8889" y="6016"/>
                  </a:lnTo>
                  <a:lnTo>
                    <a:pt x="8997" y="5675"/>
                  </a:lnTo>
                  <a:lnTo>
                    <a:pt x="9069" y="5316"/>
                  </a:lnTo>
                  <a:lnTo>
                    <a:pt x="9105" y="4974"/>
                  </a:lnTo>
                  <a:lnTo>
                    <a:pt x="9122" y="4615"/>
                  </a:lnTo>
                  <a:lnTo>
                    <a:pt x="9122" y="4256"/>
                  </a:lnTo>
                  <a:lnTo>
                    <a:pt x="9087" y="3879"/>
                  </a:lnTo>
                  <a:lnTo>
                    <a:pt x="9015" y="3520"/>
                  </a:lnTo>
                  <a:lnTo>
                    <a:pt x="8907" y="3179"/>
                  </a:lnTo>
                  <a:lnTo>
                    <a:pt x="8799" y="2838"/>
                  </a:lnTo>
                  <a:lnTo>
                    <a:pt x="8638" y="2514"/>
                  </a:lnTo>
                  <a:lnTo>
                    <a:pt x="8476" y="2209"/>
                  </a:lnTo>
                  <a:lnTo>
                    <a:pt x="8350" y="2012"/>
                  </a:lnTo>
                  <a:lnTo>
                    <a:pt x="8207" y="1814"/>
                  </a:lnTo>
                  <a:lnTo>
                    <a:pt x="8063" y="1634"/>
                  </a:lnTo>
                  <a:lnTo>
                    <a:pt x="7919" y="1473"/>
                  </a:lnTo>
                  <a:lnTo>
                    <a:pt x="7758" y="1293"/>
                  </a:lnTo>
                  <a:lnTo>
                    <a:pt x="7596" y="1150"/>
                  </a:lnTo>
                  <a:lnTo>
                    <a:pt x="7435" y="1006"/>
                  </a:lnTo>
                  <a:lnTo>
                    <a:pt x="7255" y="862"/>
                  </a:lnTo>
                  <a:lnTo>
                    <a:pt x="7075" y="737"/>
                  </a:lnTo>
                  <a:lnTo>
                    <a:pt x="6878" y="629"/>
                  </a:lnTo>
                  <a:lnTo>
                    <a:pt x="6483" y="413"/>
                  </a:lnTo>
                  <a:lnTo>
                    <a:pt x="6088" y="252"/>
                  </a:lnTo>
                  <a:lnTo>
                    <a:pt x="5657" y="126"/>
                  </a:lnTo>
                  <a:lnTo>
                    <a:pt x="5226" y="36"/>
                  </a:lnTo>
                  <a:lnTo>
                    <a:pt x="47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43"/>
            <p:cNvSpPr/>
            <p:nvPr/>
          </p:nvSpPr>
          <p:spPr>
            <a:xfrm>
              <a:off x="429350" y="2065600"/>
              <a:ext cx="69625" cy="69150"/>
            </a:xfrm>
            <a:custGeom>
              <a:rect b="b" l="l" r="r" t="t"/>
              <a:pathLst>
                <a:path extrusionOk="0" h="2766" w="2785">
                  <a:moveTo>
                    <a:pt x="1258" y="0"/>
                  </a:moveTo>
                  <a:lnTo>
                    <a:pt x="1132" y="18"/>
                  </a:lnTo>
                  <a:lnTo>
                    <a:pt x="988" y="54"/>
                  </a:lnTo>
                  <a:lnTo>
                    <a:pt x="863" y="90"/>
                  </a:lnTo>
                  <a:lnTo>
                    <a:pt x="737" y="162"/>
                  </a:lnTo>
                  <a:lnTo>
                    <a:pt x="629" y="216"/>
                  </a:lnTo>
                  <a:lnTo>
                    <a:pt x="521" y="305"/>
                  </a:lnTo>
                  <a:lnTo>
                    <a:pt x="414" y="395"/>
                  </a:lnTo>
                  <a:lnTo>
                    <a:pt x="324" y="485"/>
                  </a:lnTo>
                  <a:lnTo>
                    <a:pt x="252" y="593"/>
                  </a:lnTo>
                  <a:lnTo>
                    <a:pt x="180" y="700"/>
                  </a:lnTo>
                  <a:lnTo>
                    <a:pt x="108" y="826"/>
                  </a:lnTo>
                  <a:lnTo>
                    <a:pt x="73" y="952"/>
                  </a:lnTo>
                  <a:lnTo>
                    <a:pt x="37" y="1095"/>
                  </a:lnTo>
                  <a:lnTo>
                    <a:pt x="1" y="1221"/>
                  </a:lnTo>
                  <a:lnTo>
                    <a:pt x="1" y="1365"/>
                  </a:lnTo>
                  <a:lnTo>
                    <a:pt x="1" y="1508"/>
                  </a:lnTo>
                  <a:lnTo>
                    <a:pt x="19" y="1652"/>
                  </a:lnTo>
                  <a:lnTo>
                    <a:pt x="55" y="1778"/>
                  </a:lnTo>
                  <a:lnTo>
                    <a:pt x="108" y="1903"/>
                  </a:lnTo>
                  <a:lnTo>
                    <a:pt x="162" y="2029"/>
                  </a:lnTo>
                  <a:lnTo>
                    <a:pt x="234" y="2155"/>
                  </a:lnTo>
                  <a:lnTo>
                    <a:pt x="306" y="2263"/>
                  </a:lnTo>
                  <a:lnTo>
                    <a:pt x="396" y="2352"/>
                  </a:lnTo>
                  <a:lnTo>
                    <a:pt x="486" y="2442"/>
                  </a:lnTo>
                  <a:lnTo>
                    <a:pt x="593" y="2532"/>
                  </a:lnTo>
                  <a:lnTo>
                    <a:pt x="719" y="2604"/>
                  </a:lnTo>
                  <a:lnTo>
                    <a:pt x="827" y="2658"/>
                  </a:lnTo>
                  <a:lnTo>
                    <a:pt x="970" y="2712"/>
                  </a:lnTo>
                  <a:lnTo>
                    <a:pt x="1096" y="2747"/>
                  </a:lnTo>
                  <a:lnTo>
                    <a:pt x="1240" y="2765"/>
                  </a:lnTo>
                  <a:lnTo>
                    <a:pt x="1509" y="2765"/>
                  </a:lnTo>
                  <a:lnTo>
                    <a:pt x="1653" y="2747"/>
                  </a:lnTo>
                  <a:lnTo>
                    <a:pt x="1796" y="2712"/>
                  </a:lnTo>
                  <a:lnTo>
                    <a:pt x="1922" y="2676"/>
                  </a:lnTo>
                  <a:lnTo>
                    <a:pt x="2030" y="2604"/>
                  </a:lnTo>
                  <a:lnTo>
                    <a:pt x="2156" y="2550"/>
                  </a:lnTo>
                  <a:lnTo>
                    <a:pt x="2263" y="2460"/>
                  </a:lnTo>
                  <a:lnTo>
                    <a:pt x="2353" y="2370"/>
                  </a:lnTo>
                  <a:lnTo>
                    <a:pt x="2443" y="2281"/>
                  </a:lnTo>
                  <a:lnTo>
                    <a:pt x="2533" y="2173"/>
                  </a:lnTo>
                  <a:lnTo>
                    <a:pt x="2604" y="2065"/>
                  </a:lnTo>
                  <a:lnTo>
                    <a:pt x="2658" y="1939"/>
                  </a:lnTo>
                  <a:lnTo>
                    <a:pt x="2712" y="1814"/>
                  </a:lnTo>
                  <a:lnTo>
                    <a:pt x="2748" y="1670"/>
                  </a:lnTo>
                  <a:lnTo>
                    <a:pt x="2766" y="1544"/>
                  </a:lnTo>
                  <a:lnTo>
                    <a:pt x="2784" y="1401"/>
                  </a:lnTo>
                  <a:lnTo>
                    <a:pt x="2766" y="1257"/>
                  </a:lnTo>
                  <a:lnTo>
                    <a:pt x="2748" y="1113"/>
                  </a:lnTo>
                  <a:lnTo>
                    <a:pt x="2712" y="988"/>
                  </a:lnTo>
                  <a:lnTo>
                    <a:pt x="2676" y="862"/>
                  </a:lnTo>
                  <a:lnTo>
                    <a:pt x="2622" y="736"/>
                  </a:lnTo>
                  <a:lnTo>
                    <a:pt x="2551" y="611"/>
                  </a:lnTo>
                  <a:lnTo>
                    <a:pt x="2479" y="503"/>
                  </a:lnTo>
                  <a:lnTo>
                    <a:pt x="2389" y="413"/>
                  </a:lnTo>
                  <a:lnTo>
                    <a:pt x="2281" y="323"/>
                  </a:lnTo>
                  <a:lnTo>
                    <a:pt x="2173" y="233"/>
                  </a:lnTo>
                  <a:lnTo>
                    <a:pt x="2066" y="162"/>
                  </a:lnTo>
                  <a:lnTo>
                    <a:pt x="1940" y="108"/>
                  </a:lnTo>
                  <a:lnTo>
                    <a:pt x="1814" y="54"/>
                  </a:lnTo>
                  <a:lnTo>
                    <a:pt x="1689" y="18"/>
                  </a:lnTo>
                  <a:lnTo>
                    <a:pt x="15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43"/>
            <p:cNvSpPr/>
            <p:nvPr/>
          </p:nvSpPr>
          <p:spPr>
            <a:xfrm>
              <a:off x="402875" y="2135625"/>
              <a:ext cx="119875" cy="91600"/>
            </a:xfrm>
            <a:custGeom>
              <a:rect b="b" l="l" r="r" t="t"/>
              <a:pathLst>
                <a:path extrusionOk="0" h="3664" w="4795">
                  <a:moveTo>
                    <a:pt x="2424" y="0"/>
                  </a:moveTo>
                  <a:lnTo>
                    <a:pt x="2173" y="18"/>
                  </a:lnTo>
                  <a:lnTo>
                    <a:pt x="1940" y="54"/>
                  </a:lnTo>
                  <a:lnTo>
                    <a:pt x="1706" y="108"/>
                  </a:lnTo>
                  <a:lnTo>
                    <a:pt x="1491" y="180"/>
                  </a:lnTo>
                  <a:lnTo>
                    <a:pt x="1275" y="288"/>
                  </a:lnTo>
                  <a:lnTo>
                    <a:pt x="1078" y="395"/>
                  </a:lnTo>
                  <a:lnTo>
                    <a:pt x="898" y="539"/>
                  </a:lnTo>
                  <a:lnTo>
                    <a:pt x="719" y="701"/>
                  </a:lnTo>
                  <a:lnTo>
                    <a:pt x="557" y="862"/>
                  </a:lnTo>
                  <a:lnTo>
                    <a:pt x="431" y="1042"/>
                  </a:lnTo>
                  <a:lnTo>
                    <a:pt x="305" y="1239"/>
                  </a:lnTo>
                  <a:lnTo>
                    <a:pt x="198" y="1455"/>
                  </a:lnTo>
                  <a:lnTo>
                    <a:pt x="108" y="1670"/>
                  </a:lnTo>
                  <a:lnTo>
                    <a:pt x="54" y="1904"/>
                  </a:lnTo>
                  <a:lnTo>
                    <a:pt x="18" y="2137"/>
                  </a:lnTo>
                  <a:lnTo>
                    <a:pt x="0" y="2389"/>
                  </a:lnTo>
                  <a:lnTo>
                    <a:pt x="0" y="2945"/>
                  </a:lnTo>
                  <a:lnTo>
                    <a:pt x="270" y="3125"/>
                  </a:lnTo>
                  <a:lnTo>
                    <a:pt x="557" y="3251"/>
                  </a:lnTo>
                  <a:lnTo>
                    <a:pt x="862" y="3376"/>
                  </a:lnTo>
                  <a:lnTo>
                    <a:pt x="1149" y="3484"/>
                  </a:lnTo>
                  <a:lnTo>
                    <a:pt x="1455" y="3556"/>
                  </a:lnTo>
                  <a:lnTo>
                    <a:pt x="1760" y="3610"/>
                  </a:lnTo>
                  <a:lnTo>
                    <a:pt x="2083" y="3646"/>
                  </a:lnTo>
                  <a:lnTo>
                    <a:pt x="2389" y="3664"/>
                  </a:lnTo>
                  <a:lnTo>
                    <a:pt x="2712" y="3664"/>
                  </a:lnTo>
                  <a:lnTo>
                    <a:pt x="3017" y="3628"/>
                  </a:lnTo>
                  <a:lnTo>
                    <a:pt x="3322" y="3574"/>
                  </a:lnTo>
                  <a:lnTo>
                    <a:pt x="3628" y="3520"/>
                  </a:lnTo>
                  <a:lnTo>
                    <a:pt x="3933" y="3412"/>
                  </a:lnTo>
                  <a:lnTo>
                    <a:pt x="4238" y="3304"/>
                  </a:lnTo>
                  <a:lnTo>
                    <a:pt x="4525" y="3161"/>
                  </a:lnTo>
                  <a:lnTo>
                    <a:pt x="4795" y="3017"/>
                  </a:lnTo>
                  <a:lnTo>
                    <a:pt x="4795" y="2442"/>
                  </a:lnTo>
                  <a:lnTo>
                    <a:pt x="4795" y="2191"/>
                  </a:lnTo>
                  <a:lnTo>
                    <a:pt x="4759" y="1958"/>
                  </a:lnTo>
                  <a:lnTo>
                    <a:pt x="4705" y="1724"/>
                  </a:lnTo>
                  <a:lnTo>
                    <a:pt x="4633" y="1509"/>
                  </a:lnTo>
                  <a:lnTo>
                    <a:pt x="4525" y="1293"/>
                  </a:lnTo>
                  <a:lnTo>
                    <a:pt x="4400" y="1096"/>
                  </a:lnTo>
                  <a:lnTo>
                    <a:pt x="4274" y="898"/>
                  </a:lnTo>
                  <a:lnTo>
                    <a:pt x="4112" y="737"/>
                  </a:lnTo>
                  <a:lnTo>
                    <a:pt x="3951" y="575"/>
                  </a:lnTo>
                  <a:lnTo>
                    <a:pt x="3771" y="431"/>
                  </a:lnTo>
                  <a:lnTo>
                    <a:pt x="3574" y="306"/>
                  </a:lnTo>
                  <a:lnTo>
                    <a:pt x="3358" y="216"/>
                  </a:lnTo>
                  <a:lnTo>
                    <a:pt x="3143" y="126"/>
                  </a:lnTo>
                  <a:lnTo>
                    <a:pt x="2909" y="54"/>
                  </a:lnTo>
                  <a:lnTo>
                    <a:pt x="2676" y="18"/>
                  </a:lnTo>
                  <a:lnTo>
                    <a:pt x="24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43"/>
            <p:cNvSpPr/>
            <p:nvPr/>
          </p:nvSpPr>
          <p:spPr>
            <a:xfrm>
              <a:off x="397925" y="3907525"/>
              <a:ext cx="1720750" cy="133350"/>
            </a:xfrm>
            <a:custGeom>
              <a:rect b="b" l="l" r="r" t="t"/>
              <a:pathLst>
                <a:path extrusionOk="0" h="5334" w="68830">
                  <a:moveTo>
                    <a:pt x="34424" y="0"/>
                  </a:moveTo>
                  <a:lnTo>
                    <a:pt x="30905" y="18"/>
                  </a:lnTo>
                  <a:lnTo>
                    <a:pt x="27493" y="54"/>
                  </a:lnTo>
                  <a:lnTo>
                    <a:pt x="24189" y="126"/>
                  </a:lnTo>
                  <a:lnTo>
                    <a:pt x="21028" y="216"/>
                  </a:lnTo>
                  <a:lnTo>
                    <a:pt x="18012" y="323"/>
                  </a:lnTo>
                  <a:lnTo>
                    <a:pt x="15174" y="467"/>
                  </a:lnTo>
                  <a:lnTo>
                    <a:pt x="12535" y="611"/>
                  </a:lnTo>
                  <a:lnTo>
                    <a:pt x="10093" y="790"/>
                  </a:lnTo>
                  <a:lnTo>
                    <a:pt x="7866" y="970"/>
                  </a:lnTo>
                  <a:lnTo>
                    <a:pt x="5891" y="1185"/>
                  </a:lnTo>
                  <a:lnTo>
                    <a:pt x="4993" y="1293"/>
                  </a:lnTo>
                  <a:lnTo>
                    <a:pt x="4167" y="1401"/>
                  </a:lnTo>
                  <a:lnTo>
                    <a:pt x="3395" y="1509"/>
                  </a:lnTo>
                  <a:lnTo>
                    <a:pt x="2712" y="1634"/>
                  </a:lnTo>
                  <a:lnTo>
                    <a:pt x="2102" y="1760"/>
                  </a:lnTo>
                  <a:lnTo>
                    <a:pt x="1563" y="1886"/>
                  </a:lnTo>
                  <a:lnTo>
                    <a:pt x="1096" y="2011"/>
                  </a:lnTo>
                  <a:lnTo>
                    <a:pt x="701" y="2137"/>
                  </a:lnTo>
                  <a:lnTo>
                    <a:pt x="396" y="2263"/>
                  </a:lnTo>
                  <a:lnTo>
                    <a:pt x="288" y="2335"/>
                  </a:lnTo>
                  <a:lnTo>
                    <a:pt x="180" y="2406"/>
                  </a:lnTo>
                  <a:lnTo>
                    <a:pt x="108" y="2460"/>
                  </a:lnTo>
                  <a:lnTo>
                    <a:pt x="55" y="2532"/>
                  </a:lnTo>
                  <a:lnTo>
                    <a:pt x="19" y="2604"/>
                  </a:lnTo>
                  <a:lnTo>
                    <a:pt x="1" y="2676"/>
                  </a:lnTo>
                  <a:lnTo>
                    <a:pt x="19" y="2748"/>
                  </a:lnTo>
                  <a:lnTo>
                    <a:pt x="55" y="2801"/>
                  </a:lnTo>
                  <a:lnTo>
                    <a:pt x="108" y="2873"/>
                  </a:lnTo>
                  <a:lnTo>
                    <a:pt x="180" y="2945"/>
                  </a:lnTo>
                  <a:lnTo>
                    <a:pt x="288" y="3017"/>
                  </a:lnTo>
                  <a:lnTo>
                    <a:pt x="396" y="3071"/>
                  </a:lnTo>
                  <a:lnTo>
                    <a:pt x="701" y="3214"/>
                  </a:lnTo>
                  <a:lnTo>
                    <a:pt x="1096" y="3340"/>
                  </a:lnTo>
                  <a:lnTo>
                    <a:pt x="1563" y="3466"/>
                  </a:lnTo>
                  <a:lnTo>
                    <a:pt x="2102" y="3592"/>
                  </a:lnTo>
                  <a:lnTo>
                    <a:pt x="2712" y="3717"/>
                  </a:lnTo>
                  <a:lnTo>
                    <a:pt x="3395" y="3825"/>
                  </a:lnTo>
                  <a:lnTo>
                    <a:pt x="4167" y="3951"/>
                  </a:lnTo>
                  <a:lnTo>
                    <a:pt x="4993" y="4058"/>
                  </a:lnTo>
                  <a:lnTo>
                    <a:pt x="5891" y="4166"/>
                  </a:lnTo>
                  <a:lnTo>
                    <a:pt x="7866" y="4364"/>
                  </a:lnTo>
                  <a:lnTo>
                    <a:pt x="10093" y="4561"/>
                  </a:lnTo>
                  <a:lnTo>
                    <a:pt x="12535" y="4723"/>
                  </a:lnTo>
                  <a:lnTo>
                    <a:pt x="15174" y="4884"/>
                  </a:lnTo>
                  <a:lnTo>
                    <a:pt x="18012" y="5010"/>
                  </a:lnTo>
                  <a:lnTo>
                    <a:pt x="21028" y="5136"/>
                  </a:lnTo>
                  <a:lnTo>
                    <a:pt x="24189" y="5226"/>
                  </a:lnTo>
                  <a:lnTo>
                    <a:pt x="27493" y="5280"/>
                  </a:lnTo>
                  <a:lnTo>
                    <a:pt x="30905" y="5315"/>
                  </a:lnTo>
                  <a:lnTo>
                    <a:pt x="34424" y="5333"/>
                  </a:lnTo>
                  <a:lnTo>
                    <a:pt x="37944" y="5315"/>
                  </a:lnTo>
                  <a:lnTo>
                    <a:pt x="41356" y="5280"/>
                  </a:lnTo>
                  <a:lnTo>
                    <a:pt x="44660" y="5226"/>
                  </a:lnTo>
                  <a:lnTo>
                    <a:pt x="47820" y="5136"/>
                  </a:lnTo>
                  <a:lnTo>
                    <a:pt x="50819" y="5010"/>
                  </a:lnTo>
                  <a:lnTo>
                    <a:pt x="53656" y="4884"/>
                  </a:lnTo>
                  <a:lnTo>
                    <a:pt x="56314" y="4723"/>
                  </a:lnTo>
                  <a:lnTo>
                    <a:pt x="58756" y="4561"/>
                  </a:lnTo>
                  <a:lnTo>
                    <a:pt x="60983" y="4364"/>
                  </a:lnTo>
                  <a:lnTo>
                    <a:pt x="62958" y="4166"/>
                  </a:lnTo>
                  <a:lnTo>
                    <a:pt x="63856" y="4058"/>
                  </a:lnTo>
                  <a:lnTo>
                    <a:pt x="64682" y="3951"/>
                  </a:lnTo>
                  <a:lnTo>
                    <a:pt x="65436" y="3825"/>
                  </a:lnTo>
                  <a:lnTo>
                    <a:pt x="66136" y="3717"/>
                  </a:lnTo>
                  <a:lnTo>
                    <a:pt x="66747" y="3592"/>
                  </a:lnTo>
                  <a:lnTo>
                    <a:pt x="67286" y="3466"/>
                  </a:lnTo>
                  <a:lnTo>
                    <a:pt x="67753" y="3340"/>
                  </a:lnTo>
                  <a:lnTo>
                    <a:pt x="68130" y="3214"/>
                  </a:lnTo>
                  <a:lnTo>
                    <a:pt x="68435" y="3071"/>
                  </a:lnTo>
                  <a:lnTo>
                    <a:pt x="68561" y="3017"/>
                  </a:lnTo>
                  <a:lnTo>
                    <a:pt x="68650" y="2945"/>
                  </a:lnTo>
                  <a:lnTo>
                    <a:pt x="68740" y="2873"/>
                  </a:lnTo>
                  <a:lnTo>
                    <a:pt x="68794" y="2801"/>
                  </a:lnTo>
                  <a:lnTo>
                    <a:pt x="68830" y="2748"/>
                  </a:lnTo>
                  <a:lnTo>
                    <a:pt x="68830" y="2676"/>
                  </a:lnTo>
                  <a:lnTo>
                    <a:pt x="68830" y="2604"/>
                  </a:lnTo>
                  <a:lnTo>
                    <a:pt x="68794" y="2532"/>
                  </a:lnTo>
                  <a:lnTo>
                    <a:pt x="68740" y="2460"/>
                  </a:lnTo>
                  <a:lnTo>
                    <a:pt x="68650" y="2406"/>
                  </a:lnTo>
                  <a:lnTo>
                    <a:pt x="68561" y="2335"/>
                  </a:lnTo>
                  <a:lnTo>
                    <a:pt x="68435" y="2263"/>
                  </a:lnTo>
                  <a:lnTo>
                    <a:pt x="68130" y="2137"/>
                  </a:lnTo>
                  <a:lnTo>
                    <a:pt x="67753" y="2011"/>
                  </a:lnTo>
                  <a:lnTo>
                    <a:pt x="67286" y="1886"/>
                  </a:lnTo>
                  <a:lnTo>
                    <a:pt x="66747" y="1760"/>
                  </a:lnTo>
                  <a:lnTo>
                    <a:pt x="66136" y="1634"/>
                  </a:lnTo>
                  <a:lnTo>
                    <a:pt x="65436" y="1509"/>
                  </a:lnTo>
                  <a:lnTo>
                    <a:pt x="64682" y="1401"/>
                  </a:lnTo>
                  <a:lnTo>
                    <a:pt x="63856" y="1293"/>
                  </a:lnTo>
                  <a:lnTo>
                    <a:pt x="62958" y="1185"/>
                  </a:lnTo>
                  <a:lnTo>
                    <a:pt x="60983" y="970"/>
                  </a:lnTo>
                  <a:lnTo>
                    <a:pt x="58756" y="790"/>
                  </a:lnTo>
                  <a:lnTo>
                    <a:pt x="56314" y="611"/>
                  </a:lnTo>
                  <a:lnTo>
                    <a:pt x="53656" y="467"/>
                  </a:lnTo>
                  <a:lnTo>
                    <a:pt x="50819" y="323"/>
                  </a:lnTo>
                  <a:lnTo>
                    <a:pt x="47820" y="216"/>
                  </a:lnTo>
                  <a:lnTo>
                    <a:pt x="44660" y="126"/>
                  </a:lnTo>
                  <a:lnTo>
                    <a:pt x="41356" y="54"/>
                  </a:lnTo>
                  <a:lnTo>
                    <a:pt x="37944" y="18"/>
                  </a:lnTo>
                  <a:lnTo>
                    <a:pt x="344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43"/>
            <p:cNvSpPr/>
            <p:nvPr/>
          </p:nvSpPr>
          <p:spPr>
            <a:xfrm>
              <a:off x="669975" y="1777825"/>
              <a:ext cx="3023550" cy="1914675"/>
            </a:xfrm>
            <a:custGeom>
              <a:rect b="b" l="l" r="r" t="t"/>
              <a:pathLst>
                <a:path extrusionOk="0" h="76587" w="120942">
                  <a:moveTo>
                    <a:pt x="1" y="1"/>
                  </a:moveTo>
                  <a:lnTo>
                    <a:pt x="1" y="76587"/>
                  </a:lnTo>
                  <a:lnTo>
                    <a:pt x="120941" y="76587"/>
                  </a:lnTo>
                  <a:lnTo>
                    <a:pt x="120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43"/>
            <p:cNvSpPr/>
            <p:nvPr/>
          </p:nvSpPr>
          <p:spPr>
            <a:xfrm>
              <a:off x="669975" y="1777825"/>
              <a:ext cx="3023550" cy="1914675"/>
            </a:xfrm>
            <a:custGeom>
              <a:rect b="b" l="l" r="r" t="t"/>
              <a:pathLst>
                <a:path extrusionOk="0" fill="none" h="76587" w="120942">
                  <a:moveTo>
                    <a:pt x="1" y="1"/>
                  </a:moveTo>
                  <a:lnTo>
                    <a:pt x="120941" y="1"/>
                  </a:lnTo>
                  <a:lnTo>
                    <a:pt x="120941" y="76587"/>
                  </a:lnTo>
                  <a:lnTo>
                    <a:pt x="1" y="7658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43"/>
            <p:cNvSpPr/>
            <p:nvPr/>
          </p:nvSpPr>
          <p:spPr>
            <a:xfrm>
              <a:off x="669975" y="1777825"/>
              <a:ext cx="433250" cy="1914675"/>
            </a:xfrm>
            <a:custGeom>
              <a:rect b="b" l="l" r="r" t="t"/>
              <a:pathLst>
                <a:path extrusionOk="0" h="76587" w="17330">
                  <a:moveTo>
                    <a:pt x="1" y="1"/>
                  </a:moveTo>
                  <a:lnTo>
                    <a:pt x="1" y="76587"/>
                  </a:lnTo>
                  <a:lnTo>
                    <a:pt x="17329" y="76587"/>
                  </a:lnTo>
                  <a:lnTo>
                    <a:pt x="173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43"/>
            <p:cNvSpPr/>
            <p:nvPr/>
          </p:nvSpPr>
          <p:spPr>
            <a:xfrm>
              <a:off x="669975" y="1777825"/>
              <a:ext cx="433250" cy="1914675"/>
            </a:xfrm>
            <a:custGeom>
              <a:rect b="b" l="l" r="r" t="t"/>
              <a:pathLst>
                <a:path extrusionOk="0" fill="none" h="76587" w="17330">
                  <a:moveTo>
                    <a:pt x="1" y="1"/>
                  </a:moveTo>
                  <a:lnTo>
                    <a:pt x="17329" y="1"/>
                  </a:lnTo>
                  <a:lnTo>
                    <a:pt x="17329" y="76587"/>
                  </a:lnTo>
                  <a:lnTo>
                    <a:pt x="1" y="7658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43"/>
            <p:cNvSpPr/>
            <p:nvPr/>
          </p:nvSpPr>
          <p:spPr>
            <a:xfrm>
              <a:off x="669975" y="2199825"/>
              <a:ext cx="433250" cy="77225"/>
            </a:xfrm>
            <a:custGeom>
              <a:rect b="b" l="l" r="r" t="t"/>
              <a:pathLst>
                <a:path extrusionOk="0" h="3089" w="17330">
                  <a:moveTo>
                    <a:pt x="1" y="0"/>
                  </a:moveTo>
                  <a:lnTo>
                    <a:pt x="1" y="3089"/>
                  </a:lnTo>
                  <a:lnTo>
                    <a:pt x="17329" y="3089"/>
                  </a:lnTo>
                  <a:lnTo>
                    <a:pt x="173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43"/>
            <p:cNvSpPr/>
            <p:nvPr/>
          </p:nvSpPr>
          <p:spPr>
            <a:xfrm>
              <a:off x="669975" y="2199825"/>
              <a:ext cx="433250" cy="77225"/>
            </a:xfrm>
            <a:custGeom>
              <a:rect b="b" l="l" r="r" t="t"/>
              <a:pathLst>
                <a:path extrusionOk="0" fill="none" h="3089" w="17330">
                  <a:moveTo>
                    <a:pt x="17329" y="0"/>
                  </a:moveTo>
                  <a:lnTo>
                    <a:pt x="1" y="0"/>
                  </a:lnTo>
                  <a:lnTo>
                    <a:pt x="1" y="3089"/>
                  </a:lnTo>
                  <a:lnTo>
                    <a:pt x="17329" y="3089"/>
                  </a:lnTo>
                  <a:lnTo>
                    <a:pt x="173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43"/>
            <p:cNvSpPr/>
            <p:nvPr/>
          </p:nvSpPr>
          <p:spPr>
            <a:xfrm>
              <a:off x="667275" y="1777825"/>
              <a:ext cx="3026250" cy="73650"/>
            </a:xfrm>
            <a:custGeom>
              <a:rect b="b" l="l" r="r" t="t"/>
              <a:pathLst>
                <a:path extrusionOk="0" h="2946" w="121050">
                  <a:moveTo>
                    <a:pt x="1" y="1"/>
                  </a:moveTo>
                  <a:lnTo>
                    <a:pt x="1" y="2946"/>
                  </a:lnTo>
                  <a:lnTo>
                    <a:pt x="121049" y="2946"/>
                  </a:lnTo>
                  <a:lnTo>
                    <a:pt x="1210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43"/>
            <p:cNvSpPr/>
            <p:nvPr/>
          </p:nvSpPr>
          <p:spPr>
            <a:xfrm>
              <a:off x="689725" y="1796225"/>
              <a:ext cx="36400" cy="36400"/>
            </a:xfrm>
            <a:custGeom>
              <a:rect b="b" l="l" r="r" t="t"/>
              <a:pathLst>
                <a:path extrusionOk="0" h="1456" w="1456">
                  <a:moveTo>
                    <a:pt x="719" y="1"/>
                  </a:moveTo>
                  <a:lnTo>
                    <a:pt x="575" y="19"/>
                  </a:lnTo>
                  <a:lnTo>
                    <a:pt x="450" y="73"/>
                  </a:lnTo>
                  <a:lnTo>
                    <a:pt x="324" y="127"/>
                  </a:lnTo>
                  <a:lnTo>
                    <a:pt x="216" y="216"/>
                  </a:lnTo>
                  <a:lnTo>
                    <a:pt x="126" y="324"/>
                  </a:lnTo>
                  <a:lnTo>
                    <a:pt x="73" y="432"/>
                  </a:lnTo>
                  <a:lnTo>
                    <a:pt x="19" y="576"/>
                  </a:lnTo>
                  <a:lnTo>
                    <a:pt x="1" y="719"/>
                  </a:lnTo>
                  <a:lnTo>
                    <a:pt x="19" y="863"/>
                  </a:lnTo>
                  <a:lnTo>
                    <a:pt x="55" y="1006"/>
                  </a:lnTo>
                  <a:lnTo>
                    <a:pt x="126" y="1114"/>
                  </a:lnTo>
                  <a:lnTo>
                    <a:pt x="216" y="1222"/>
                  </a:lnTo>
                  <a:lnTo>
                    <a:pt x="306" y="1312"/>
                  </a:lnTo>
                  <a:lnTo>
                    <a:pt x="432" y="1384"/>
                  </a:lnTo>
                  <a:lnTo>
                    <a:pt x="575" y="1437"/>
                  </a:lnTo>
                  <a:lnTo>
                    <a:pt x="719" y="1455"/>
                  </a:lnTo>
                  <a:lnTo>
                    <a:pt x="863" y="1437"/>
                  </a:lnTo>
                  <a:lnTo>
                    <a:pt x="988" y="1402"/>
                  </a:lnTo>
                  <a:lnTo>
                    <a:pt x="1114" y="1330"/>
                  </a:lnTo>
                  <a:lnTo>
                    <a:pt x="1222" y="1240"/>
                  </a:lnTo>
                  <a:lnTo>
                    <a:pt x="1312" y="1150"/>
                  </a:lnTo>
                  <a:lnTo>
                    <a:pt x="1383" y="1024"/>
                  </a:lnTo>
                  <a:lnTo>
                    <a:pt x="1437" y="881"/>
                  </a:lnTo>
                  <a:lnTo>
                    <a:pt x="1455" y="737"/>
                  </a:lnTo>
                  <a:lnTo>
                    <a:pt x="1437" y="576"/>
                  </a:lnTo>
                  <a:lnTo>
                    <a:pt x="1383" y="450"/>
                  </a:lnTo>
                  <a:lnTo>
                    <a:pt x="1330" y="324"/>
                  </a:lnTo>
                  <a:lnTo>
                    <a:pt x="1240" y="216"/>
                  </a:lnTo>
                  <a:lnTo>
                    <a:pt x="1132" y="127"/>
                  </a:lnTo>
                  <a:lnTo>
                    <a:pt x="1006" y="73"/>
                  </a:lnTo>
                  <a:lnTo>
                    <a:pt x="881" y="19"/>
                  </a:lnTo>
                  <a:lnTo>
                    <a:pt x="71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43"/>
            <p:cNvSpPr/>
            <p:nvPr/>
          </p:nvSpPr>
          <p:spPr>
            <a:xfrm>
              <a:off x="764250" y="1796225"/>
              <a:ext cx="36400" cy="36400"/>
            </a:xfrm>
            <a:custGeom>
              <a:rect b="b" l="l" r="r" t="t"/>
              <a:pathLst>
                <a:path extrusionOk="0" h="1456" w="1456">
                  <a:moveTo>
                    <a:pt x="737" y="1"/>
                  </a:moveTo>
                  <a:lnTo>
                    <a:pt x="593" y="19"/>
                  </a:lnTo>
                  <a:lnTo>
                    <a:pt x="450" y="73"/>
                  </a:lnTo>
                  <a:lnTo>
                    <a:pt x="324" y="127"/>
                  </a:lnTo>
                  <a:lnTo>
                    <a:pt x="216" y="216"/>
                  </a:lnTo>
                  <a:lnTo>
                    <a:pt x="144" y="324"/>
                  </a:lnTo>
                  <a:lnTo>
                    <a:pt x="72" y="432"/>
                  </a:lnTo>
                  <a:lnTo>
                    <a:pt x="19" y="576"/>
                  </a:lnTo>
                  <a:lnTo>
                    <a:pt x="1" y="719"/>
                  </a:lnTo>
                  <a:lnTo>
                    <a:pt x="19" y="863"/>
                  </a:lnTo>
                  <a:lnTo>
                    <a:pt x="54" y="1006"/>
                  </a:lnTo>
                  <a:lnTo>
                    <a:pt x="126" y="1114"/>
                  </a:lnTo>
                  <a:lnTo>
                    <a:pt x="216" y="1222"/>
                  </a:lnTo>
                  <a:lnTo>
                    <a:pt x="324" y="1312"/>
                  </a:lnTo>
                  <a:lnTo>
                    <a:pt x="432" y="1384"/>
                  </a:lnTo>
                  <a:lnTo>
                    <a:pt x="575" y="1437"/>
                  </a:lnTo>
                  <a:lnTo>
                    <a:pt x="719" y="1455"/>
                  </a:lnTo>
                  <a:lnTo>
                    <a:pt x="863" y="1437"/>
                  </a:lnTo>
                  <a:lnTo>
                    <a:pt x="1006" y="1402"/>
                  </a:lnTo>
                  <a:lnTo>
                    <a:pt x="1132" y="1330"/>
                  </a:lnTo>
                  <a:lnTo>
                    <a:pt x="1240" y="1240"/>
                  </a:lnTo>
                  <a:lnTo>
                    <a:pt x="1329" y="1150"/>
                  </a:lnTo>
                  <a:lnTo>
                    <a:pt x="1383" y="1024"/>
                  </a:lnTo>
                  <a:lnTo>
                    <a:pt x="1437" y="881"/>
                  </a:lnTo>
                  <a:lnTo>
                    <a:pt x="1455" y="737"/>
                  </a:lnTo>
                  <a:lnTo>
                    <a:pt x="1437" y="576"/>
                  </a:lnTo>
                  <a:lnTo>
                    <a:pt x="1401" y="450"/>
                  </a:lnTo>
                  <a:lnTo>
                    <a:pt x="1329" y="324"/>
                  </a:lnTo>
                  <a:lnTo>
                    <a:pt x="1240" y="216"/>
                  </a:lnTo>
                  <a:lnTo>
                    <a:pt x="1132" y="127"/>
                  </a:lnTo>
                  <a:lnTo>
                    <a:pt x="1006" y="73"/>
                  </a:lnTo>
                  <a:lnTo>
                    <a:pt x="881" y="19"/>
                  </a:lnTo>
                  <a:lnTo>
                    <a:pt x="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43"/>
            <p:cNvSpPr/>
            <p:nvPr/>
          </p:nvSpPr>
          <p:spPr>
            <a:xfrm>
              <a:off x="839225" y="1796225"/>
              <a:ext cx="35950" cy="36400"/>
            </a:xfrm>
            <a:custGeom>
              <a:rect b="b" l="l" r="r" t="t"/>
              <a:pathLst>
                <a:path extrusionOk="0" h="1456" w="1438">
                  <a:moveTo>
                    <a:pt x="719" y="1"/>
                  </a:moveTo>
                  <a:lnTo>
                    <a:pt x="575" y="19"/>
                  </a:lnTo>
                  <a:lnTo>
                    <a:pt x="431" y="73"/>
                  </a:lnTo>
                  <a:lnTo>
                    <a:pt x="324" y="127"/>
                  </a:lnTo>
                  <a:lnTo>
                    <a:pt x="216" y="216"/>
                  </a:lnTo>
                  <a:lnTo>
                    <a:pt x="126" y="324"/>
                  </a:lnTo>
                  <a:lnTo>
                    <a:pt x="54" y="432"/>
                  </a:lnTo>
                  <a:lnTo>
                    <a:pt x="18" y="576"/>
                  </a:lnTo>
                  <a:lnTo>
                    <a:pt x="0" y="719"/>
                  </a:lnTo>
                  <a:lnTo>
                    <a:pt x="0" y="863"/>
                  </a:lnTo>
                  <a:lnTo>
                    <a:pt x="54" y="1006"/>
                  </a:lnTo>
                  <a:lnTo>
                    <a:pt x="108" y="1114"/>
                  </a:lnTo>
                  <a:lnTo>
                    <a:pt x="198" y="1222"/>
                  </a:lnTo>
                  <a:lnTo>
                    <a:pt x="306" y="1312"/>
                  </a:lnTo>
                  <a:lnTo>
                    <a:pt x="431" y="1384"/>
                  </a:lnTo>
                  <a:lnTo>
                    <a:pt x="557" y="1437"/>
                  </a:lnTo>
                  <a:lnTo>
                    <a:pt x="701" y="1455"/>
                  </a:lnTo>
                  <a:lnTo>
                    <a:pt x="844" y="1437"/>
                  </a:lnTo>
                  <a:lnTo>
                    <a:pt x="988" y="1402"/>
                  </a:lnTo>
                  <a:lnTo>
                    <a:pt x="1114" y="1330"/>
                  </a:lnTo>
                  <a:lnTo>
                    <a:pt x="1222" y="1240"/>
                  </a:lnTo>
                  <a:lnTo>
                    <a:pt x="1311" y="1150"/>
                  </a:lnTo>
                  <a:lnTo>
                    <a:pt x="1383" y="1024"/>
                  </a:lnTo>
                  <a:lnTo>
                    <a:pt x="1419" y="881"/>
                  </a:lnTo>
                  <a:lnTo>
                    <a:pt x="1437" y="737"/>
                  </a:lnTo>
                  <a:lnTo>
                    <a:pt x="1419" y="576"/>
                  </a:lnTo>
                  <a:lnTo>
                    <a:pt x="1383" y="450"/>
                  </a:lnTo>
                  <a:lnTo>
                    <a:pt x="1311" y="324"/>
                  </a:lnTo>
                  <a:lnTo>
                    <a:pt x="1222" y="216"/>
                  </a:lnTo>
                  <a:lnTo>
                    <a:pt x="1114" y="127"/>
                  </a:lnTo>
                  <a:lnTo>
                    <a:pt x="988" y="73"/>
                  </a:lnTo>
                  <a:lnTo>
                    <a:pt x="862" y="19"/>
                  </a:lnTo>
                  <a:lnTo>
                    <a:pt x="7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43"/>
            <p:cNvSpPr/>
            <p:nvPr/>
          </p:nvSpPr>
          <p:spPr>
            <a:xfrm>
              <a:off x="2214275" y="2320125"/>
              <a:ext cx="1260175" cy="559375"/>
            </a:xfrm>
            <a:custGeom>
              <a:rect b="b" l="l" r="r" t="t"/>
              <a:pathLst>
                <a:path extrusionOk="0" h="22375" w="50407">
                  <a:moveTo>
                    <a:pt x="1" y="1"/>
                  </a:moveTo>
                  <a:lnTo>
                    <a:pt x="1" y="22375"/>
                  </a:lnTo>
                  <a:lnTo>
                    <a:pt x="50406" y="22375"/>
                  </a:lnTo>
                  <a:lnTo>
                    <a:pt x="504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43"/>
            <p:cNvSpPr/>
            <p:nvPr/>
          </p:nvSpPr>
          <p:spPr>
            <a:xfrm>
              <a:off x="2214275" y="2951750"/>
              <a:ext cx="1260175" cy="559400"/>
            </a:xfrm>
            <a:custGeom>
              <a:rect b="b" l="l" r="r" t="t"/>
              <a:pathLst>
                <a:path extrusionOk="0" h="22376" w="50407">
                  <a:moveTo>
                    <a:pt x="1" y="1"/>
                  </a:moveTo>
                  <a:lnTo>
                    <a:pt x="1" y="22375"/>
                  </a:lnTo>
                  <a:lnTo>
                    <a:pt x="50406" y="22375"/>
                  </a:lnTo>
                  <a:lnTo>
                    <a:pt x="504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43"/>
            <p:cNvSpPr/>
            <p:nvPr/>
          </p:nvSpPr>
          <p:spPr>
            <a:xfrm>
              <a:off x="2367375" y="3162300"/>
              <a:ext cx="1800" cy="263550"/>
            </a:xfrm>
            <a:custGeom>
              <a:rect b="b" l="l" r="r" t="t"/>
              <a:pathLst>
                <a:path extrusionOk="0" h="10542" w="72">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43"/>
            <p:cNvSpPr/>
            <p:nvPr/>
          </p:nvSpPr>
          <p:spPr>
            <a:xfrm>
              <a:off x="2459400" y="3162300"/>
              <a:ext cx="1375" cy="263550"/>
            </a:xfrm>
            <a:custGeom>
              <a:rect b="b" l="l" r="r" t="t"/>
              <a:pathLst>
                <a:path extrusionOk="0" h="10542" w="55">
                  <a:moveTo>
                    <a:pt x="18" y="1"/>
                  </a:moveTo>
                  <a:lnTo>
                    <a:pt x="0" y="1312"/>
                  </a:lnTo>
                  <a:lnTo>
                    <a:pt x="0" y="2622"/>
                  </a:lnTo>
                  <a:lnTo>
                    <a:pt x="0" y="5262"/>
                  </a:lnTo>
                  <a:lnTo>
                    <a:pt x="0" y="7902"/>
                  </a:lnTo>
                  <a:lnTo>
                    <a:pt x="0" y="9213"/>
                  </a:lnTo>
                  <a:lnTo>
                    <a:pt x="18" y="10541"/>
                  </a:lnTo>
                  <a:lnTo>
                    <a:pt x="36" y="9213"/>
                  </a:lnTo>
                  <a:lnTo>
                    <a:pt x="54" y="7902"/>
                  </a:lnTo>
                  <a:lnTo>
                    <a:pt x="54" y="5262"/>
                  </a:lnTo>
                  <a:lnTo>
                    <a:pt x="54" y="2622"/>
                  </a:lnTo>
                  <a:lnTo>
                    <a:pt x="36" y="1312"/>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43"/>
            <p:cNvSpPr/>
            <p:nvPr/>
          </p:nvSpPr>
          <p:spPr>
            <a:xfrm>
              <a:off x="2550975" y="3162300"/>
              <a:ext cx="1825" cy="263550"/>
            </a:xfrm>
            <a:custGeom>
              <a:rect b="b" l="l" r="r" t="t"/>
              <a:pathLst>
                <a:path extrusionOk="0" h="10542" w="73">
                  <a:moveTo>
                    <a:pt x="36" y="1"/>
                  </a:moveTo>
                  <a:lnTo>
                    <a:pt x="19" y="1312"/>
                  </a:lnTo>
                  <a:lnTo>
                    <a:pt x="1" y="2622"/>
                  </a:lnTo>
                  <a:lnTo>
                    <a:pt x="1" y="5262"/>
                  </a:lnTo>
                  <a:lnTo>
                    <a:pt x="1" y="7902"/>
                  </a:lnTo>
                  <a:lnTo>
                    <a:pt x="19" y="9213"/>
                  </a:lnTo>
                  <a:lnTo>
                    <a:pt x="36" y="10541"/>
                  </a:lnTo>
                  <a:lnTo>
                    <a:pt x="36" y="9213"/>
                  </a:lnTo>
                  <a:lnTo>
                    <a:pt x="54" y="7902"/>
                  </a:lnTo>
                  <a:lnTo>
                    <a:pt x="72" y="5262"/>
                  </a:lnTo>
                  <a:lnTo>
                    <a:pt x="54" y="2622"/>
                  </a:lnTo>
                  <a:lnTo>
                    <a:pt x="36"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43"/>
            <p:cNvSpPr/>
            <p:nvPr/>
          </p:nvSpPr>
          <p:spPr>
            <a:xfrm>
              <a:off x="2642550" y="3162300"/>
              <a:ext cx="1825" cy="263550"/>
            </a:xfrm>
            <a:custGeom>
              <a:rect b="b" l="l" r="r" t="t"/>
              <a:pathLst>
                <a:path extrusionOk="0" h="10542" w="73">
                  <a:moveTo>
                    <a:pt x="37" y="1"/>
                  </a:moveTo>
                  <a:lnTo>
                    <a:pt x="19" y="1312"/>
                  </a:lnTo>
                  <a:lnTo>
                    <a:pt x="19" y="2622"/>
                  </a:lnTo>
                  <a:lnTo>
                    <a:pt x="1" y="5262"/>
                  </a:lnTo>
                  <a:lnTo>
                    <a:pt x="19" y="7902"/>
                  </a:lnTo>
                  <a:lnTo>
                    <a:pt x="19" y="9213"/>
                  </a:lnTo>
                  <a:lnTo>
                    <a:pt x="37" y="10541"/>
                  </a:lnTo>
                  <a:lnTo>
                    <a:pt x="55" y="9213"/>
                  </a:lnTo>
                  <a:lnTo>
                    <a:pt x="55" y="7902"/>
                  </a:lnTo>
                  <a:lnTo>
                    <a:pt x="73" y="5262"/>
                  </a:lnTo>
                  <a:lnTo>
                    <a:pt x="55" y="2622"/>
                  </a:lnTo>
                  <a:lnTo>
                    <a:pt x="55" y="131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43"/>
            <p:cNvSpPr/>
            <p:nvPr/>
          </p:nvSpPr>
          <p:spPr>
            <a:xfrm>
              <a:off x="2734150" y="3162300"/>
              <a:ext cx="1800" cy="263550"/>
            </a:xfrm>
            <a:custGeom>
              <a:rect b="b" l="l" r="r" t="t"/>
              <a:pathLst>
                <a:path extrusionOk="0" h="10542" w="72">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43"/>
            <p:cNvSpPr/>
            <p:nvPr/>
          </p:nvSpPr>
          <p:spPr>
            <a:xfrm>
              <a:off x="2825725" y="3162300"/>
              <a:ext cx="1825" cy="263550"/>
            </a:xfrm>
            <a:custGeom>
              <a:rect b="b" l="l" r="r" t="t"/>
              <a:pathLst>
                <a:path extrusionOk="0" h="10542" w="73">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43"/>
            <p:cNvSpPr/>
            <p:nvPr/>
          </p:nvSpPr>
          <p:spPr>
            <a:xfrm>
              <a:off x="2917300" y="3162300"/>
              <a:ext cx="1825" cy="263550"/>
            </a:xfrm>
            <a:custGeom>
              <a:rect b="b" l="l" r="r" t="t"/>
              <a:pathLst>
                <a:path extrusionOk="0" h="10542" w="73">
                  <a:moveTo>
                    <a:pt x="36" y="1"/>
                  </a:moveTo>
                  <a:lnTo>
                    <a:pt x="18" y="1312"/>
                  </a:lnTo>
                  <a:lnTo>
                    <a:pt x="18" y="2622"/>
                  </a:lnTo>
                  <a:lnTo>
                    <a:pt x="0" y="5262"/>
                  </a:lnTo>
                  <a:lnTo>
                    <a:pt x="18" y="7902"/>
                  </a:lnTo>
                  <a:lnTo>
                    <a:pt x="18" y="9213"/>
                  </a:lnTo>
                  <a:lnTo>
                    <a:pt x="36" y="10541"/>
                  </a:lnTo>
                  <a:lnTo>
                    <a:pt x="54" y="9213"/>
                  </a:lnTo>
                  <a:lnTo>
                    <a:pt x="72" y="7902"/>
                  </a:lnTo>
                  <a:lnTo>
                    <a:pt x="72" y="5262"/>
                  </a:lnTo>
                  <a:lnTo>
                    <a:pt x="72"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43"/>
            <p:cNvSpPr/>
            <p:nvPr/>
          </p:nvSpPr>
          <p:spPr>
            <a:xfrm>
              <a:off x="3009325" y="3162300"/>
              <a:ext cx="1375" cy="263550"/>
            </a:xfrm>
            <a:custGeom>
              <a:rect b="b" l="l" r="r" t="t"/>
              <a:pathLst>
                <a:path extrusionOk="0" h="10542" w="55">
                  <a:moveTo>
                    <a:pt x="37" y="1"/>
                  </a:moveTo>
                  <a:lnTo>
                    <a:pt x="19" y="1312"/>
                  </a:lnTo>
                  <a:lnTo>
                    <a:pt x="1" y="2622"/>
                  </a:lnTo>
                  <a:lnTo>
                    <a:pt x="1" y="5262"/>
                  </a:lnTo>
                  <a:lnTo>
                    <a:pt x="1" y="7902"/>
                  </a:lnTo>
                  <a:lnTo>
                    <a:pt x="19" y="9213"/>
                  </a:lnTo>
                  <a:lnTo>
                    <a:pt x="37" y="10541"/>
                  </a:lnTo>
                  <a:lnTo>
                    <a:pt x="37" y="9213"/>
                  </a:lnTo>
                  <a:lnTo>
                    <a:pt x="55" y="7902"/>
                  </a:lnTo>
                  <a:lnTo>
                    <a:pt x="55" y="5262"/>
                  </a:lnTo>
                  <a:lnTo>
                    <a:pt x="55" y="2622"/>
                  </a:lnTo>
                  <a:lnTo>
                    <a:pt x="37" y="131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43"/>
            <p:cNvSpPr/>
            <p:nvPr/>
          </p:nvSpPr>
          <p:spPr>
            <a:xfrm>
              <a:off x="3100900" y="3162300"/>
              <a:ext cx="1825" cy="263550"/>
            </a:xfrm>
            <a:custGeom>
              <a:rect b="b" l="l" r="r" t="t"/>
              <a:pathLst>
                <a:path extrusionOk="0" h="10542" w="73">
                  <a:moveTo>
                    <a:pt x="37" y="1"/>
                  </a:moveTo>
                  <a:lnTo>
                    <a:pt x="19" y="1312"/>
                  </a:lnTo>
                  <a:lnTo>
                    <a:pt x="1" y="2622"/>
                  </a:lnTo>
                  <a:lnTo>
                    <a:pt x="1" y="5262"/>
                  </a:lnTo>
                  <a:lnTo>
                    <a:pt x="1" y="7902"/>
                  </a:lnTo>
                  <a:lnTo>
                    <a:pt x="19" y="9213"/>
                  </a:lnTo>
                  <a:lnTo>
                    <a:pt x="37" y="10541"/>
                  </a:lnTo>
                  <a:lnTo>
                    <a:pt x="55" y="9213"/>
                  </a:lnTo>
                  <a:lnTo>
                    <a:pt x="55" y="7902"/>
                  </a:lnTo>
                  <a:lnTo>
                    <a:pt x="73" y="5262"/>
                  </a:lnTo>
                  <a:lnTo>
                    <a:pt x="55" y="2622"/>
                  </a:lnTo>
                  <a:lnTo>
                    <a:pt x="55" y="131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43"/>
            <p:cNvSpPr/>
            <p:nvPr/>
          </p:nvSpPr>
          <p:spPr>
            <a:xfrm>
              <a:off x="3192500" y="3162300"/>
              <a:ext cx="1800" cy="263550"/>
            </a:xfrm>
            <a:custGeom>
              <a:rect b="b" l="l" r="r" t="t"/>
              <a:pathLst>
                <a:path extrusionOk="0" h="10542" w="72">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43"/>
            <p:cNvSpPr/>
            <p:nvPr/>
          </p:nvSpPr>
          <p:spPr>
            <a:xfrm>
              <a:off x="3284075" y="3162300"/>
              <a:ext cx="1825" cy="263550"/>
            </a:xfrm>
            <a:custGeom>
              <a:rect b="b" l="l" r="r" t="t"/>
              <a:pathLst>
                <a:path extrusionOk="0" h="10542" w="73">
                  <a:moveTo>
                    <a:pt x="36" y="1"/>
                  </a:moveTo>
                  <a:lnTo>
                    <a:pt x="18" y="1312"/>
                  </a:lnTo>
                  <a:lnTo>
                    <a:pt x="18" y="2622"/>
                  </a:lnTo>
                  <a:lnTo>
                    <a:pt x="0" y="5262"/>
                  </a:lnTo>
                  <a:lnTo>
                    <a:pt x="18" y="7902"/>
                  </a:lnTo>
                  <a:lnTo>
                    <a:pt x="18" y="9213"/>
                  </a:lnTo>
                  <a:lnTo>
                    <a:pt x="36" y="10541"/>
                  </a:lnTo>
                  <a:lnTo>
                    <a:pt x="54" y="9213"/>
                  </a:lnTo>
                  <a:lnTo>
                    <a:pt x="54" y="7902"/>
                  </a:lnTo>
                  <a:lnTo>
                    <a:pt x="72" y="5262"/>
                  </a:lnTo>
                  <a:lnTo>
                    <a:pt x="54" y="2622"/>
                  </a:lnTo>
                  <a:lnTo>
                    <a:pt x="54" y="131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43"/>
            <p:cNvSpPr/>
            <p:nvPr/>
          </p:nvSpPr>
          <p:spPr>
            <a:xfrm>
              <a:off x="3375650" y="3162300"/>
              <a:ext cx="1825" cy="263550"/>
            </a:xfrm>
            <a:custGeom>
              <a:rect b="b" l="l" r="r" t="t"/>
              <a:pathLst>
                <a:path extrusionOk="0" h="10542" w="73">
                  <a:moveTo>
                    <a:pt x="37" y="1"/>
                  </a:moveTo>
                  <a:lnTo>
                    <a:pt x="19" y="1312"/>
                  </a:lnTo>
                  <a:lnTo>
                    <a:pt x="19" y="2622"/>
                  </a:lnTo>
                  <a:lnTo>
                    <a:pt x="1" y="5262"/>
                  </a:lnTo>
                  <a:lnTo>
                    <a:pt x="19" y="7902"/>
                  </a:lnTo>
                  <a:lnTo>
                    <a:pt x="19" y="9213"/>
                  </a:lnTo>
                  <a:lnTo>
                    <a:pt x="37" y="10541"/>
                  </a:lnTo>
                  <a:lnTo>
                    <a:pt x="54" y="9213"/>
                  </a:lnTo>
                  <a:lnTo>
                    <a:pt x="72" y="7902"/>
                  </a:lnTo>
                  <a:lnTo>
                    <a:pt x="72" y="5262"/>
                  </a:lnTo>
                  <a:lnTo>
                    <a:pt x="72" y="2622"/>
                  </a:lnTo>
                  <a:lnTo>
                    <a:pt x="54" y="131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43"/>
            <p:cNvSpPr/>
            <p:nvPr/>
          </p:nvSpPr>
          <p:spPr>
            <a:xfrm>
              <a:off x="2276675" y="3161400"/>
              <a:ext cx="1143900" cy="1825"/>
            </a:xfrm>
            <a:custGeom>
              <a:rect b="b" l="l" r="r" t="t"/>
              <a:pathLst>
                <a:path extrusionOk="0" h="73" w="45756">
                  <a:moveTo>
                    <a:pt x="11439" y="1"/>
                  </a:moveTo>
                  <a:lnTo>
                    <a:pt x="1" y="37"/>
                  </a:lnTo>
                  <a:lnTo>
                    <a:pt x="11439" y="55"/>
                  </a:lnTo>
                  <a:lnTo>
                    <a:pt x="22878" y="73"/>
                  </a:lnTo>
                  <a:lnTo>
                    <a:pt x="34317" y="55"/>
                  </a:lnTo>
                  <a:lnTo>
                    <a:pt x="45755" y="37"/>
                  </a:lnTo>
                  <a:lnTo>
                    <a:pt x="3431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43"/>
            <p:cNvSpPr/>
            <p:nvPr/>
          </p:nvSpPr>
          <p:spPr>
            <a:xfrm>
              <a:off x="2276675" y="3225150"/>
              <a:ext cx="1143900" cy="1825"/>
            </a:xfrm>
            <a:custGeom>
              <a:rect b="b" l="l" r="r" t="t"/>
              <a:pathLst>
                <a:path extrusionOk="0" h="73" w="45756">
                  <a:moveTo>
                    <a:pt x="22878" y="1"/>
                  </a:moveTo>
                  <a:lnTo>
                    <a:pt x="11439" y="19"/>
                  </a:lnTo>
                  <a:lnTo>
                    <a:pt x="1" y="37"/>
                  </a:lnTo>
                  <a:lnTo>
                    <a:pt x="11439" y="55"/>
                  </a:lnTo>
                  <a:lnTo>
                    <a:pt x="22878" y="73"/>
                  </a:lnTo>
                  <a:lnTo>
                    <a:pt x="34317" y="55"/>
                  </a:lnTo>
                  <a:lnTo>
                    <a:pt x="45755" y="37"/>
                  </a:lnTo>
                  <a:lnTo>
                    <a:pt x="34317" y="19"/>
                  </a:lnTo>
                  <a:lnTo>
                    <a:pt x="2287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43"/>
            <p:cNvSpPr/>
            <p:nvPr/>
          </p:nvSpPr>
          <p:spPr>
            <a:xfrm>
              <a:off x="2276675" y="3288900"/>
              <a:ext cx="1143900" cy="1825"/>
            </a:xfrm>
            <a:custGeom>
              <a:rect b="b" l="l" r="r" t="t"/>
              <a:pathLst>
                <a:path extrusionOk="0" h="73" w="45756">
                  <a:moveTo>
                    <a:pt x="22878" y="1"/>
                  </a:moveTo>
                  <a:lnTo>
                    <a:pt x="11439" y="19"/>
                  </a:lnTo>
                  <a:lnTo>
                    <a:pt x="1" y="37"/>
                  </a:lnTo>
                  <a:lnTo>
                    <a:pt x="11439" y="54"/>
                  </a:lnTo>
                  <a:lnTo>
                    <a:pt x="22878" y="72"/>
                  </a:lnTo>
                  <a:lnTo>
                    <a:pt x="34317" y="54"/>
                  </a:lnTo>
                  <a:lnTo>
                    <a:pt x="45755" y="37"/>
                  </a:lnTo>
                  <a:lnTo>
                    <a:pt x="34317" y="19"/>
                  </a:lnTo>
                  <a:lnTo>
                    <a:pt x="2287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43"/>
            <p:cNvSpPr/>
            <p:nvPr/>
          </p:nvSpPr>
          <p:spPr>
            <a:xfrm>
              <a:off x="2276675" y="3352650"/>
              <a:ext cx="1143900" cy="1825"/>
            </a:xfrm>
            <a:custGeom>
              <a:rect b="b" l="l" r="r" t="t"/>
              <a:pathLst>
                <a:path extrusionOk="0" h="73" w="45756">
                  <a:moveTo>
                    <a:pt x="22878" y="0"/>
                  </a:moveTo>
                  <a:lnTo>
                    <a:pt x="11439" y="18"/>
                  </a:lnTo>
                  <a:lnTo>
                    <a:pt x="1" y="36"/>
                  </a:lnTo>
                  <a:lnTo>
                    <a:pt x="11439" y="72"/>
                  </a:lnTo>
                  <a:lnTo>
                    <a:pt x="34317" y="72"/>
                  </a:lnTo>
                  <a:lnTo>
                    <a:pt x="45755" y="36"/>
                  </a:lnTo>
                  <a:lnTo>
                    <a:pt x="34317" y="18"/>
                  </a:lnTo>
                  <a:lnTo>
                    <a:pt x="2287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43"/>
            <p:cNvSpPr/>
            <p:nvPr/>
          </p:nvSpPr>
          <p:spPr>
            <a:xfrm>
              <a:off x="2276675" y="3212575"/>
              <a:ext cx="1008325" cy="94750"/>
            </a:xfrm>
            <a:custGeom>
              <a:rect b="b" l="l" r="r" t="t"/>
              <a:pathLst>
                <a:path extrusionOk="0" h="3790" w="40333">
                  <a:moveTo>
                    <a:pt x="40332" y="1"/>
                  </a:moveTo>
                  <a:lnTo>
                    <a:pt x="36657" y="897"/>
                  </a:lnTo>
                  <a:lnTo>
                    <a:pt x="36657" y="897"/>
                  </a:lnTo>
                  <a:lnTo>
                    <a:pt x="33006" y="486"/>
                  </a:lnTo>
                  <a:lnTo>
                    <a:pt x="32988" y="486"/>
                  </a:lnTo>
                  <a:lnTo>
                    <a:pt x="29331" y="1884"/>
                  </a:lnTo>
                  <a:lnTo>
                    <a:pt x="29331" y="1884"/>
                  </a:lnTo>
                  <a:lnTo>
                    <a:pt x="25679" y="1132"/>
                  </a:lnTo>
                  <a:lnTo>
                    <a:pt x="25661" y="1132"/>
                  </a:lnTo>
                  <a:lnTo>
                    <a:pt x="21980" y="1420"/>
                  </a:lnTo>
                  <a:lnTo>
                    <a:pt x="21962" y="1420"/>
                  </a:lnTo>
                  <a:lnTo>
                    <a:pt x="20131" y="2389"/>
                  </a:lnTo>
                  <a:lnTo>
                    <a:pt x="18299" y="3377"/>
                  </a:lnTo>
                  <a:lnTo>
                    <a:pt x="18317" y="3377"/>
                  </a:lnTo>
                  <a:lnTo>
                    <a:pt x="14678" y="3698"/>
                  </a:lnTo>
                  <a:lnTo>
                    <a:pt x="14678" y="3698"/>
                  </a:lnTo>
                  <a:lnTo>
                    <a:pt x="11026" y="3054"/>
                  </a:lnTo>
                  <a:lnTo>
                    <a:pt x="7345" y="1581"/>
                  </a:lnTo>
                  <a:lnTo>
                    <a:pt x="7327" y="1581"/>
                  </a:lnTo>
                  <a:lnTo>
                    <a:pt x="3664" y="1779"/>
                  </a:lnTo>
                  <a:lnTo>
                    <a:pt x="1" y="3090"/>
                  </a:lnTo>
                  <a:lnTo>
                    <a:pt x="1" y="3090"/>
                  </a:lnTo>
                  <a:lnTo>
                    <a:pt x="3682" y="1815"/>
                  </a:lnTo>
                  <a:lnTo>
                    <a:pt x="7329" y="1654"/>
                  </a:lnTo>
                  <a:lnTo>
                    <a:pt x="7329" y="1654"/>
                  </a:lnTo>
                  <a:lnTo>
                    <a:pt x="10991" y="3125"/>
                  </a:lnTo>
                  <a:lnTo>
                    <a:pt x="14654" y="3790"/>
                  </a:lnTo>
                  <a:lnTo>
                    <a:pt x="14672" y="3790"/>
                  </a:lnTo>
                  <a:lnTo>
                    <a:pt x="18335" y="3485"/>
                  </a:lnTo>
                  <a:lnTo>
                    <a:pt x="18353" y="3485"/>
                  </a:lnTo>
                  <a:lnTo>
                    <a:pt x="20185" y="2497"/>
                  </a:lnTo>
                  <a:lnTo>
                    <a:pt x="22016" y="1527"/>
                  </a:lnTo>
                  <a:lnTo>
                    <a:pt x="21998" y="1527"/>
                  </a:lnTo>
                  <a:lnTo>
                    <a:pt x="25648" y="1241"/>
                  </a:lnTo>
                  <a:lnTo>
                    <a:pt x="25648" y="1241"/>
                  </a:lnTo>
                  <a:lnTo>
                    <a:pt x="29325" y="1976"/>
                  </a:lnTo>
                  <a:lnTo>
                    <a:pt x="29361" y="1976"/>
                  </a:lnTo>
                  <a:lnTo>
                    <a:pt x="33020" y="559"/>
                  </a:lnTo>
                  <a:lnTo>
                    <a:pt x="33020" y="559"/>
                  </a:lnTo>
                  <a:lnTo>
                    <a:pt x="36669" y="935"/>
                  </a:lnTo>
                  <a:lnTo>
                    <a:pt x="403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43"/>
            <p:cNvSpPr/>
            <p:nvPr/>
          </p:nvSpPr>
          <p:spPr>
            <a:xfrm>
              <a:off x="2360625" y="3249850"/>
              <a:ext cx="15300" cy="15275"/>
            </a:xfrm>
            <a:custGeom>
              <a:rect b="b" l="l" r="r" t="t"/>
              <a:pathLst>
                <a:path extrusionOk="0" h="611" w="612">
                  <a:moveTo>
                    <a:pt x="306" y="0"/>
                  </a:moveTo>
                  <a:lnTo>
                    <a:pt x="252" y="18"/>
                  </a:lnTo>
                  <a:lnTo>
                    <a:pt x="198" y="36"/>
                  </a:lnTo>
                  <a:lnTo>
                    <a:pt x="144" y="54"/>
                  </a:lnTo>
                  <a:lnTo>
                    <a:pt x="91" y="90"/>
                  </a:lnTo>
                  <a:lnTo>
                    <a:pt x="55" y="144"/>
                  </a:lnTo>
                  <a:lnTo>
                    <a:pt x="19" y="198"/>
                  </a:lnTo>
                  <a:lnTo>
                    <a:pt x="19" y="252"/>
                  </a:lnTo>
                  <a:lnTo>
                    <a:pt x="1" y="306"/>
                  </a:lnTo>
                  <a:lnTo>
                    <a:pt x="19" y="377"/>
                  </a:lnTo>
                  <a:lnTo>
                    <a:pt x="19" y="431"/>
                  </a:lnTo>
                  <a:lnTo>
                    <a:pt x="55" y="485"/>
                  </a:lnTo>
                  <a:lnTo>
                    <a:pt x="91" y="539"/>
                  </a:lnTo>
                  <a:lnTo>
                    <a:pt x="144" y="575"/>
                  </a:lnTo>
                  <a:lnTo>
                    <a:pt x="198" y="593"/>
                  </a:lnTo>
                  <a:lnTo>
                    <a:pt x="252" y="611"/>
                  </a:lnTo>
                  <a:lnTo>
                    <a:pt x="378" y="611"/>
                  </a:lnTo>
                  <a:lnTo>
                    <a:pt x="432" y="593"/>
                  </a:lnTo>
                  <a:lnTo>
                    <a:pt x="486" y="575"/>
                  </a:lnTo>
                  <a:lnTo>
                    <a:pt x="522" y="539"/>
                  </a:lnTo>
                  <a:lnTo>
                    <a:pt x="557" y="485"/>
                  </a:lnTo>
                  <a:lnTo>
                    <a:pt x="593" y="431"/>
                  </a:lnTo>
                  <a:lnTo>
                    <a:pt x="611" y="377"/>
                  </a:lnTo>
                  <a:lnTo>
                    <a:pt x="611" y="306"/>
                  </a:lnTo>
                  <a:lnTo>
                    <a:pt x="611" y="252"/>
                  </a:lnTo>
                  <a:lnTo>
                    <a:pt x="593" y="198"/>
                  </a:lnTo>
                  <a:lnTo>
                    <a:pt x="557" y="144"/>
                  </a:lnTo>
                  <a:lnTo>
                    <a:pt x="522" y="90"/>
                  </a:lnTo>
                  <a:lnTo>
                    <a:pt x="486" y="54"/>
                  </a:lnTo>
                  <a:lnTo>
                    <a:pt x="432" y="36"/>
                  </a:lnTo>
                  <a:lnTo>
                    <a:pt x="378" y="18"/>
                  </a:lnTo>
                  <a:lnTo>
                    <a:pt x="3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43"/>
            <p:cNvSpPr/>
            <p:nvPr/>
          </p:nvSpPr>
          <p:spPr>
            <a:xfrm>
              <a:off x="2358825" y="3248500"/>
              <a:ext cx="18900" cy="18425"/>
            </a:xfrm>
            <a:custGeom>
              <a:rect b="b" l="l" r="r" t="t"/>
              <a:pathLst>
                <a:path extrusionOk="0" h="737" w="756">
                  <a:moveTo>
                    <a:pt x="378" y="126"/>
                  </a:moveTo>
                  <a:lnTo>
                    <a:pt x="468" y="144"/>
                  </a:lnTo>
                  <a:lnTo>
                    <a:pt x="558" y="198"/>
                  </a:lnTo>
                  <a:lnTo>
                    <a:pt x="594" y="270"/>
                  </a:lnTo>
                  <a:lnTo>
                    <a:pt x="629" y="378"/>
                  </a:lnTo>
                  <a:lnTo>
                    <a:pt x="594" y="467"/>
                  </a:lnTo>
                  <a:lnTo>
                    <a:pt x="558" y="539"/>
                  </a:lnTo>
                  <a:lnTo>
                    <a:pt x="468" y="593"/>
                  </a:lnTo>
                  <a:lnTo>
                    <a:pt x="378" y="611"/>
                  </a:lnTo>
                  <a:lnTo>
                    <a:pt x="288" y="593"/>
                  </a:lnTo>
                  <a:lnTo>
                    <a:pt x="216" y="539"/>
                  </a:lnTo>
                  <a:lnTo>
                    <a:pt x="163" y="467"/>
                  </a:lnTo>
                  <a:lnTo>
                    <a:pt x="145" y="378"/>
                  </a:lnTo>
                  <a:lnTo>
                    <a:pt x="163" y="270"/>
                  </a:lnTo>
                  <a:lnTo>
                    <a:pt x="216" y="198"/>
                  </a:lnTo>
                  <a:lnTo>
                    <a:pt x="288" y="144"/>
                  </a:lnTo>
                  <a:lnTo>
                    <a:pt x="378" y="126"/>
                  </a:lnTo>
                  <a:close/>
                  <a:moveTo>
                    <a:pt x="306" y="0"/>
                  </a:moveTo>
                  <a:lnTo>
                    <a:pt x="234" y="18"/>
                  </a:lnTo>
                  <a:lnTo>
                    <a:pt x="163" y="54"/>
                  </a:lnTo>
                  <a:lnTo>
                    <a:pt x="109" y="108"/>
                  </a:lnTo>
                  <a:lnTo>
                    <a:pt x="73" y="162"/>
                  </a:lnTo>
                  <a:lnTo>
                    <a:pt x="37" y="216"/>
                  </a:lnTo>
                  <a:lnTo>
                    <a:pt x="19" y="288"/>
                  </a:lnTo>
                  <a:lnTo>
                    <a:pt x="1" y="360"/>
                  </a:lnTo>
                  <a:lnTo>
                    <a:pt x="19" y="449"/>
                  </a:lnTo>
                  <a:lnTo>
                    <a:pt x="37" y="521"/>
                  </a:lnTo>
                  <a:lnTo>
                    <a:pt x="73" y="575"/>
                  </a:lnTo>
                  <a:lnTo>
                    <a:pt x="109" y="629"/>
                  </a:lnTo>
                  <a:lnTo>
                    <a:pt x="163" y="683"/>
                  </a:lnTo>
                  <a:lnTo>
                    <a:pt x="234" y="719"/>
                  </a:lnTo>
                  <a:lnTo>
                    <a:pt x="306" y="737"/>
                  </a:lnTo>
                  <a:lnTo>
                    <a:pt x="468" y="737"/>
                  </a:lnTo>
                  <a:lnTo>
                    <a:pt x="522" y="719"/>
                  </a:lnTo>
                  <a:lnTo>
                    <a:pt x="594" y="683"/>
                  </a:lnTo>
                  <a:lnTo>
                    <a:pt x="647" y="629"/>
                  </a:lnTo>
                  <a:lnTo>
                    <a:pt x="701" y="575"/>
                  </a:lnTo>
                  <a:lnTo>
                    <a:pt x="719" y="521"/>
                  </a:lnTo>
                  <a:lnTo>
                    <a:pt x="755" y="449"/>
                  </a:lnTo>
                  <a:lnTo>
                    <a:pt x="755" y="360"/>
                  </a:lnTo>
                  <a:lnTo>
                    <a:pt x="755" y="288"/>
                  </a:lnTo>
                  <a:lnTo>
                    <a:pt x="719" y="216"/>
                  </a:lnTo>
                  <a:lnTo>
                    <a:pt x="683" y="162"/>
                  </a:lnTo>
                  <a:lnTo>
                    <a:pt x="647" y="108"/>
                  </a:lnTo>
                  <a:lnTo>
                    <a:pt x="594" y="54"/>
                  </a:lnTo>
                  <a:lnTo>
                    <a:pt x="522" y="18"/>
                  </a:lnTo>
                  <a:lnTo>
                    <a:pt x="4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43"/>
            <p:cNvSpPr/>
            <p:nvPr/>
          </p:nvSpPr>
          <p:spPr>
            <a:xfrm>
              <a:off x="2452225" y="3245800"/>
              <a:ext cx="15275" cy="15300"/>
            </a:xfrm>
            <a:custGeom>
              <a:rect b="b" l="l" r="r" t="t"/>
              <a:pathLst>
                <a:path extrusionOk="0" h="612" w="611">
                  <a:moveTo>
                    <a:pt x="251" y="1"/>
                  </a:moveTo>
                  <a:lnTo>
                    <a:pt x="198" y="19"/>
                  </a:lnTo>
                  <a:lnTo>
                    <a:pt x="144" y="55"/>
                  </a:lnTo>
                  <a:lnTo>
                    <a:pt x="90" y="91"/>
                  </a:lnTo>
                  <a:lnTo>
                    <a:pt x="54" y="126"/>
                  </a:lnTo>
                  <a:lnTo>
                    <a:pt x="36" y="180"/>
                  </a:lnTo>
                  <a:lnTo>
                    <a:pt x="18" y="234"/>
                  </a:lnTo>
                  <a:lnTo>
                    <a:pt x="0" y="306"/>
                  </a:lnTo>
                  <a:lnTo>
                    <a:pt x="18" y="360"/>
                  </a:lnTo>
                  <a:lnTo>
                    <a:pt x="36" y="414"/>
                  </a:lnTo>
                  <a:lnTo>
                    <a:pt x="54" y="468"/>
                  </a:lnTo>
                  <a:lnTo>
                    <a:pt x="90" y="521"/>
                  </a:lnTo>
                  <a:lnTo>
                    <a:pt x="144" y="557"/>
                  </a:lnTo>
                  <a:lnTo>
                    <a:pt x="198" y="593"/>
                  </a:lnTo>
                  <a:lnTo>
                    <a:pt x="251" y="611"/>
                  </a:lnTo>
                  <a:lnTo>
                    <a:pt x="377" y="611"/>
                  </a:lnTo>
                  <a:lnTo>
                    <a:pt x="431" y="593"/>
                  </a:lnTo>
                  <a:lnTo>
                    <a:pt x="485" y="557"/>
                  </a:lnTo>
                  <a:lnTo>
                    <a:pt x="521" y="521"/>
                  </a:lnTo>
                  <a:lnTo>
                    <a:pt x="557" y="468"/>
                  </a:lnTo>
                  <a:lnTo>
                    <a:pt x="593" y="414"/>
                  </a:lnTo>
                  <a:lnTo>
                    <a:pt x="611" y="360"/>
                  </a:lnTo>
                  <a:lnTo>
                    <a:pt x="611" y="306"/>
                  </a:lnTo>
                  <a:lnTo>
                    <a:pt x="611" y="234"/>
                  </a:lnTo>
                  <a:lnTo>
                    <a:pt x="593" y="180"/>
                  </a:lnTo>
                  <a:lnTo>
                    <a:pt x="557" y="126"/>
                  </a:lnTo>
                  <a:lnTo>
                    <a:pt x="521" y="91"/>
                  </a:lnTo>
                  <a:lnTo>
                    <a:pt x="485" y="55"/>
                  </a:lnTo>
                  <a:lnTo>
                    <a:pt x="431" y="1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43"/>
            <p:cNvSpPr/>
            <p:nvPr/>
          </p:nvSpPr>
          <p:spPr>
            <a:xfrm>
              <a:off x="2450425" y="3244000"/>
              <a:ext cx="18875" cy="18900"/>
            </a:xfrm>
            <a:custGeom>
              <a:rect b="b" l="l" r="r" t="t"/>
              <a:pathLst>
                <a:path extrusionOk="0" h="756" w="755">
                  <a:moveTo>
                    <a:pt x="377" y="145"/>
                  </a:moveTo>
                  <a:lnTo>
                    <a:pt x="485" y="163"/>
                  </a:lnTo>
                  <a:lnTo>
                    <a:pt x="557" y="216"/>
                  </a:lnTo>
                  <a:lnTo>
                    <a:pt x="611" y="288"/>
                  </a:lnTo>
                  <a:lnTo>
                    <a:pt x="629" y="378"/>
                  </a:lnTo>
                  <a:lnTo>
                    <a:pt x="611" y="468"/>
                  </a:lnTo>
                  <a:lnTo>
                    <a:pt x="557" y="540"/>
                  </a:lnTo>
                  <a:lnTo>
                    <a:pt x="485" y="593"/>
                  </a:lnTo>
                  <a:lnTo>
                    <a:pt x="377" y="611"/>
                  </a:lnTo>
                  <a:lnTo>
                    <a:pt x="287" y="593"/>
                  </a:lnTo>
                  <a:lnTo>
                    <a:pt x="216" y="540"/>
                  </a:lnTo>
                  <a:lnTo>
                    <a:pt x="162" y="468"/>
                  </a:lnTo>
                  <a:lnTo>
                    <a:pt x="144" y="378"/>
                  </a:lnTo>
                  <a:lnTo>
                    <a:pt x="162" y="288"/>
                  </a:lnTo>
                  <a:lnTo>
                    <a:pt x="216" y="216"/>
                  </a:lnTo>
                  <a:lnTo>
                    <a:pt x="287" y="163"/>
                  </a:lnTo>
                  <a:lnTo>
                    <a:pt x="377" y="145"/>
                  </a:lnTo>
                  <a:close/>
                  <a:moveTo>
                    <a:pt x="305" y="1"/>
                  </a:moveTo>
                  <a:lnTo>
                    <a:pt x="234" y="37"/>
                  </a:lnTo>
                  <a:lnTo>
                    <a:pt x="162" y="73"/>
                  </a:lnTo>
                  <a:lnTo>
                    <a:pt x="108" y="109"/>
                  </a:lnTo>
                  <a:lnTo>
                    <a:pt x="72" y="163"/>
                  </a:lnTo>
                  <a:lnTo>
                    <a:pt x="36" y="234"/>
                  </a:lnTo>
                  <a:lnTo>
                    <a:pt x="18" y="306"/>
                  </a:lnTo>
                  <a:lnTo>
                    <a:pt x="0" y="378"/>
                  </a:lnTo>
                  <a:lnTo>
                    <a:pt x="18" y="450"/>
                  </a:lnTo>
                  <a:lnTo>
                    <a:pt x="36" y="522"/>
                  </a:lnTo>
                  <a:lnTo>
                    <a:pt x="72" y="593"/>
                  </a:lnTo>
                  <a:lnTo>
                    <a:pt x="126" y="647"/>
                  </a:lnTo>
                  <a:lnTo>
                    <a:pt x="180" y="683"/>
                  </a:lnTo>
                  <a:lnTo>
                    <a:pt x="234" y="719"/>
                  </a:lnTo>
                  <a:lnTo>
                    <a:pt x="305" y="737"/>
                  </a:lnTo>
                  <a:lnTo>
                    <a:pt x="377" y="755"/>
                  </a:lnTo>
                  <a:lnTo>
                    <a:pt x="467" y="737"/>
                  </a:lnTo>
                  <a:lnTo>
                    <a:pt x="521" y="719"/>
                  </a:lnTo>
                  <a:lnTo>
                    <a:pt x="593" y="683"/>
                  </a:lnTo>
                  <a:lnTo>
                    <a:pt x="647" y="647"/>
                  </a:lnTo>
                  <a:lnTo>
                    <a:pt x="701" y="576"/>
                  </a:lnTo>
                  <a:lnTo>
                    <a:pt x="736" y="522"/>
                  </a:lnTo>
                  <a:lnTo>
                    <a:pt x="754" y="450"/>
                  </a:lnTo>
                  <a:lnTo>
                    <a:pt x="754" y="378"/>
                  </a:lnTo>
                  <a:lnTo>
                    <a:pt x="754" y="306"/>
                  </a:lnTo>
                  <a:lnTo>
                    <a:pt x="718" y="234"/>
                  </a:lnTo>
                  <a:lnTo>
                    <a:pt x="683" y="163"/>
                  </a:lnTo>
                  <a:lnTo>
                    <a:pt x="647" y="109"/>
                  </a:lnTo>
                  <a:lnTo>
                    <a:pt x="593" y="55"/>
                  </a:lnTo>
                  <a:lnTo>
                    <a:pt x="521" y="37"/>
                  </a:lnTo>
                  <a:lnTo>
                    <a:pt x="44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43"/>
            <p:cNvSpPr/>
            <p:nvPr/>
          </p:nvSpPr>
          <p:spPr>
            <a:xfrm>
              <a:off x="2635825" y="3298775"/>
              <a:ext cx="15275" cy="15300"/>
            </a:xfrm>
            <a:custGeom>
              <a:rect b="b" l="l" r="r" t="t"/>
              <a:pathLst>
                <a:path extrusionOk="0" h="612" w="611">
                  <a:moveTo>
                    <a:pt x="234" y="1"/>
                  </a:moveTo>
                  <a:lnTo>
                    <a:pt x="180" y="19"/>
                  </a:lnTo>
                  <a:lnTo>
                    <a:pt x="126" y="55"/>
                  </a:lnTo>
                  <a:lnTo>
                    <a:pt x="90" y="90"/>
                  </a:lnTo>
                  <a:lnTo>
                    <a:pt x="54" y="126"/>
                  </a:lnTo>
                  <a:lnTo>
                    <a:pt x="18" y="180"/>
                  </a:lnTo>
                  <a:lnTo>
                    <a:pt x="0" y="234"/>
                  </a:lnTo>
                  <a:lnTo>
                    <a:pt x="0" y="306"/>
                  </a:lnTo>
                  <a:lnTo>
                    <a:pt x="0" y="360"/>
                  </a:lnTo>
                  <a:lnTo>
                    <a:pt x="18" y="414"/>
                  </a:lnTo>
                  <a:lnTo>
                    <a:pt x="54" y="468"/>
                  </a:lnTo>
                  <a:lnTo>
                    <a:pt x="90" y="521"/>
                  </a:lnTo>
                  <a:lnTo>
                    <a:pt x="126" y="557"/>
                  </a:lnTo>
                  <a:lnTo>
                    <a:pt x="180" y="575"/>
                  </a:lnTo>
                  <a:lnTo>
                    <a:pt x="234" y="593"/>
                  </a:lnTo>
                  <a:lnTo>
                    <a:pt x="306" y="611"/>
                  </a:lnTo>
                  <a:lnTo>
                    <a:pt x="360" y="593"/>
                  </a:lnTo>
                  <a:lnTo>
                    <a:pt x="413" y="575"/>
                  </a:lnTo>
                  <a:lnTo>
                    <a:pt x="467" y="557"/>
                  </a:lnTo>
                  <a:lnTo>
                    <a:pt x="521" y="521"/>
                  </a:lnTo>
                  <a:lnTo>
                    <a:pt x="557" y="468"/>
                  </a:lnTo>
                  <a:lnTo>
                    <a:pt x="575" y="414"/>
                  </a:lnTo>
                  <a:lnTo>
                    <a:pt x="593" y="360"/>
                  </a:lnTo>
                  <a:lnTo>
                    <a:pt x="611" y="306"/>
                  </a:lnTo>
                  <a:lnTo>
                    <a:pt x="593" y="234"/>
                  </a:lnTo>
                  <a:lnTo>
                    <a:pt x="575" y="180"/>
                  </a:lnTo>
                  <a:lnTo>
                    <a:pt x="557" y="126"/>
                  </a:lnTo>
                  <a:lnTo>
                    <a:pt x="521" y="90"/>
                  </a:lnTo>
                  <a:lnTo>
                    <a:pt x="467" y="55"/>
                  </a:lnTo>
                  <a:lnTo>
                    <a:pt x="413" y="19"/>
                  </a:lnTo>
                  <a:lnTo>
                    <a:pt x="3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43"/>
            <p:cNvSpPr/>
            <p:nvPr/>
          </p:nvSpPr>
          <p:spPr>
            <a:xfrm>
              <a:off x="2633575" y="3296975"/>
              <a:ext cx="18875" cy="18875"/>
            </a:xfrm>
            <a:custGeom>
              <a:rect b="b" l="l" r="r" t="t"/>
              <a:pathLst>
                <a:path extrusionOk="0" h="755" w="755">
                  <a:moveTo>
                    <a:pt x="378" y="144"/>
                  </a:moveTo>
                  <a:lnTo>
                    <a:pt x="468" y="162"/>
                  </a:lnTo>
                  <a:lnTo>
                    <a:pt x="557" y="198"/>
                  </a:lnTo>
                  <a:lnTo>
                    <a:pt x="611" y="288"/>
                  </a:lnTo>
                  <a:lnTo>
                    <a:pt x="629" y="378"/>
                  </a:lnTo>
                  <a:lnTo>
                    <a:pt x="611" y="468"/>
                  </a:lnTo>
                  <a:lnTo>
                    <a:pt x="557" y="540"/>
                  </a:lnTo>
                  <a:lnTo>
                    <a:pt x="468" y="593"/>
                  </a:lnTo>
                  <a:lnTo>
                    <a:pt x="378" y="611"/>
                  </a:lnTo>
                  <a:lnTo>
                    <a:pt x="288" y="593"/>
                  </a:lnTo>
                  <a:lnTo>
                    <a:pt x="216" y="540"/>
                  </a:lnTo>
                  <a:lnTo>
                    <a:pt x="162" y="468"/>
                  </a:lnTo>
                  <a:lnTo>
                    <a:pt x="144" y="378"/>
                  </a:lnTo>
                  <a:lnTo>
                    <a:pt x="162" y="288"/>
                  </a:lnTo>
                  <a:lnTo>
                    <a:pt x="216" y="198"/>
                  </a:lnTo>
                  <a:lnTo>
                    <a:pt x="288" y="162"/>
                  </a:lnTo>
                  <a:lnTo>
                    <a:pt x="378" y="144"/>
                  </a:lnTo>
                  <a:close/>
                  <a:moveTo>
                    <a:pt x="306" y="1"/>
                  </a:moveTo>
                  <a:lnTo>
                    <a:pt x="234" y="37"/>
                  </a:lnTo>
                  <a:lnTo>
                    <a:pt x="180" y="55"/>
                  </a:lnTo>
                  <a:lnTo>
                    <a:pt x="108" y="109"/>
                  </a:lnTo>
                  <a:lnTo>
                    <a:pt x="72" y="162"/>
                  </a:lnTo>
                  <a:lnTo>
                    <a:pt x="37" y="234"/>
                  </a:lnTo>
                  <a:lnTo>
                    <a:pt x="19" y="306"/>
                  </a:lnTo>
                  <a:lnTo>
                    <a:pt x="1" y="378"/>
                  </a:lnTo>
                  <a:lnTo>
                    <a:pt x="19" y="450"/>
                  </a:lnTo>
                  <a:lnTo>
                    <a:pt x="37" y="522"/>
                  </a:lnTo>
                  <a:lnTo>
                    <a:pt x="72" y="575"/>
                  </a:lnTo>
                  <a:lnTo>
                    <a:pt x="108" y="647"/>
                  </a:lnTo>
                  <a:lnTo>
                    <a:pt x="180" y="683"/>
                  </a:lnTo>
                  <a:lnTo>
                    <a:pt x="234" y="719"/>
                  </a:lnTo>
                  <a:lnTo>
                    <a:pt x="306" y="737"/>
                  </a:lnTo>
                  <a:lnTo>
                    <a:pt x="378" y="755"/>
                  </a:lnTo>
                  <a:lnTo>
                    <a:pt x="468" y="737"/>
                  </a:lnTo>
                  <a:lnTo>
                    <a:pt x="539" y="719"/>
                  </a:lnTo>
                  <a:lnTo>
                    <a:pt x="593" y="683"/>
                  </a:lnTo>
                  <a:lnTo>
                    <a:pt x="647" y="629"/>
                  </a:lnTo>
                  <a:lnTo>
                    <a:pt x="701" y="575"/>
                  </a:lnTo>
                  <a:lnTo>
                    <a:pt x="719" y="522"/>
                  </a:lnTo>
                  <a:lnTo>
                    <a:pt x="755" y="450"/>
                  </a:lnTo>
                  <a:lnTo>
                    <a:pt x="755" y="378"/>
                  </a:lnTo>
                  <a:lnTo>
                    <a:pt x="755" y="306"/>
                  </a:lnTo>
                  <a:lnTo>
                    <a:pt x="719" y="234"/>
                  </a:lnTo>
                  <a:lnTo>
                    <a:pt x="701" y="162"/>
                  </a:lnTo>
                  <a:lnTo>
                    <a:pt x="647" y="109"/>
                  </a:lnTo>
                  <a:lnTo>
                    <a:pt x="593" y="55"/>
                  </a:lnTo>
                  <a:lnTo>
                    <a:pt x="521" y="37"/>
                  </a:lnTo>
                  <a:lnTo>
                    <a:pt x="4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43"/>
            <p:cNvSpPr/>
            <p:nvPr/>
          </p:nvSpPr>
          <p:spPr>
            <a:xfrm>
              <a:off x="2818525" y="3242675"/>
              <a:ext cx="15300" cy="14825"/>
            </a:xfrm>
            <a:custGeom>
              <a:rect b="b" l="l" r="r" t="t"/>
              <a:pathLst>
                <a:path extrusionOk="0" h="593" w="612">
                  <a:moveTo>
                    <a:pt x="234" y="0"/>
                  </a:moveTo>
                  <a:lnTo>
                    <a:pt x="181" y="18"/>
                  </a:lnTo>
                  <a:lnTo>
                    <a:pt x="127" y="36"/>
                  </a:lnTo>
                  <a:lnTo>
                    <a:pt x="91" y="72"/>
                  </a:lnTo>
                  <a:lnTo>
                    <a:pt x="55" y="126"/>
                  </a:lnTo>
                  <a:lnTo>
                    <a:pt x="19" y="180"/>
                  </a:lnTo>
                  <a:lnTo>
                    <a:pt x="1" y="233"/>
                  </a:lnTo>
                  <a:lnTo>
                    <a:pt x="1" y="287"/>
                  </a:lnTo>
                  <a:lnTo>
                    <a:pt x="1" y="359"/>
                  </a:lnTo>
                  <a:lnTo>
                    <a:pt x="19" y="413"/>
                  </a:lnTo>
                  <a:lnTo>
                    <a:pt x="55" y="467"/>
                  </a:lnTo>
                  <a:lnTo>
                    <a:pt x="91" y="521"/>
                  </a:lnTo>
                  <a:lnTo>
                    <a:pt x="127" y="557"/>
                  </a:lnTo>
                  <a:lnTo>
                    <a:pt x="181" y="575"/>
                  </a:lnTo>
                  <a:lnTo>
                    <a:pt x="234" y="593"/>
                  </a:lnTo>
                  <a:lnTo>
                    <a:pt x="360" y="593"/>
                  </a:lnTo>
                  <a:lnTo>
                    <a:pt x="414" y="575"/>
                  </a:lnTo>
                  <a:lnTo>
                    <a:pt x="468" y="557"/>
                  </a:lnTo>
                  <a:lnTo>
                    <a:pt x="522" y="521"/>
                  </a:lnTo>
                  <a:lnTo>
                    <a:pt x="558" y="467"/>
                  </a:lnTo>
                  <a:lnTo>
                    <a:pt x="594" y="413"/>
                  </a:lnTo>
                  <a:lnTo>
                    <a:pt x="611" y="359"/>
                  </a:lnTo>
                  <a:lnTo>
                    <a:pt x="611" y="287"/>
                  </a:lnTo>
                  <a:lnTo>
                    <a:pt x="611" y="233"/>
                  </a:lnTo>
                  <a:lnTo>
                    <a:pt x="594" y="180"/>
                  </a:lnTo>
                  <a:lnTo>
                    <a:pt x="558" y="126"/>
                  </a:lnTo>
                  <a:lnTo>
                    <a:pt x="522" y="72"/>
                  </a:lnTo>
                  <a:lnTo>
                    <a:pt x="468" y="36"/>
                  </a:lnTo>
                  <a:lnTo>
                    <a:pt x="414"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43"/>
            <p:cNvSpPr/>
            <p:nvPr/>
          </p:nvSpPr>
          <p:spPr>
            <a:xfrm>
              <a:off x="2816750" y="3240875"/>
              <a:ext cx="18875" cy="18425"/>
            </a:xfrm>
            <a:custGeom>
              <a:rect b="b" l="l" r="r" t="t"/>
              <a:pathLst>
                <a:path extrusionOk="0" h="737" w="755">
                  <a:moveTo>
                    <a:pt x="377" y="126"/>
                  </a:moveTo>
                  <a:lnTo>
                    <a:pt x="467" y="144"/>
                  </a:lnTo>
                  <a:lnTo>
                    <a:pt x="539" y="198"/>
                  </a:lnTo>
                  <a:lnTo>
                    <a:pt x="593" y="270"/>
                  </a:lnTo>
                  <a:lnTo>
                    <a:pt x="611" y="377"/>
                  </a:lnTo>
                  <a:lnTo>
                    <a:pt x="593" y="467"/>
                  </a:lnTo>
                  <a:lnTo>
                    <a:pt x="539" y="539"/>
                  </a:lnTo>
                  <a:lnTo>
                    <a:pt x="467" y="593"/>
                  </a:lnTo>
                  <a:lnTo>
                    <a:pt x="377" y="611"/>
                  </a:lnTo>
                  <a:lnTo>
                    <a:pt x="287" y="593"/>
                  </a:lnTo>
                  <a:lnTo>
                    <a:pt x="198" y="539"/>
                  </a:lnTo>
                  <a:lnTo>
                    <a:pt x="162" y="467"/>
                  </a:lnTo>
                  <a:lnTo>
                    <a:pt x="126" y="377"/>
                  </a:lnTo>
                  <a:lnTo>
                    <a:pt x="162" y="270"/>
                  </a:lnTo>
                  <a:lnTo>
                    <a:pt x="198" y="198"/>
                  </a:lnTo>
                  <a:lnTo>
                    <a:pt x="287" y="144"/>
                  </a:lnTo>
                  <a:lnTo>
                    <a:pt x="377" y="126"/>
                  </a:lnTo>
                  <a:close/>
                  <a:moveTo>
                    <a:pt x="305" y="0"/>
                  </a:moveTo>
                  <a:lnTo>
                    <a:pt x="234" y="18"/>
                  </a:lnTo>
                  <a:lnTo>
                    <a:pt x="162" y="54"/>
                  </a:lnTo>
                  <a:lnTo>
                    <a:pt x="108" y="108"/>
                  </a:lnTo>
                  <a:lnTo>
                    <a:pt x="72" y="162"/>
                  </a:lnTo>
                  <a:lnTo>
                    <a:pt x="36" y="216"/>
                  </a:lnTo>
                  <a:lnTo>
                    <a:pt x="0" y="288"/>
                  </a:lnTo>
                  <a:lnTo>
                    <a:pt x="0" y="359"/>
                  </a:lnTo>
                  <a:lnTo>
                    <a:pt x="0" y="449"/>
                  </a:lnTo>
                  <a:lnTo>
                    <a:pt x="36" y="521"/>
                  </a:lnTo>
                  <a:lnTo>
                    <a:pt x="72" y="575"/>
                  </a:lnTo>
                  <a:lnTo>
                    <a:pt x="108" y="629"/>
                  </a:lnTo>
                  <a:lnTo>
                    <a:pt x="162" y="683"/>
                  </a:lnTo>
                  <a:lnTo>
                    <a:pt x="234" y="718"/>
                  </a:lnTo>
                  <a:lnTo>
                    <a:pt x="305" y="736"/>
                  </a:lnTo>
                  <a:lnTo>
                    <a:pt x="449" y="736"/>
                  </a:lnTo>
                  <a:lnTo>
                    <a:pt x="521" y="718"/>
                  </a:lnTo>
                  <a:lnTo>
                    <a:pt x="593" y="683"/>
                  </a:lnTo>
                  <a:lnTo>
                    <a:pt x="647" y="629"/>
                  </a:lnTo>
                  <a:lnTo>
                    <a:pt x="682" y="575"/>
                  </a:lnTo>
                  <a:lnTo>
                    <a:pt x="718" y="521"/>
                  </a:lnTo>
                  <a:lnTo>
                    <a:pt x="736" y="449"/>
                  </a:lnTo>
                  <a:lnTo>
                    <a:pt x="754" y="359"/>
                  </a:lnTo>
                  <a:lnTo>
                    <a:pt x="736" y="288"/>
                  </a:lnTo>
                  <a:lnTo>
                    <a:pt x="718" y="216"/>
                  </a:lnTo>
                  <a:lnTo>
                    <a:pt x="682" y="162"/>
                  </a:lnTo>
                  <a:lnTo>
                    <a:pt x="647" y="108"/>
                  </a:lnTo>
                  <a:lnTo>
                    <a:pt x="593" y="54"/>
                  </a:lnTo>
                  <a:lnTo>
                    <a:pt x="521" y="18"/>
                  </a:lnTo>
                  <a:lnTo>
                    <a:pt x="4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43"/>
            <p:cNvSpPr/>
            <p:nvPr/>
          </p:nvSpPr>
          <p:spPr>
            <a:xfrm>
              <a:off x="3002600" y="3254325"/>
              <a:ext cx="15275" cy="15300"/>
            </a:xfrm>
            <a:custGeom>
              <a:rect b="b" l="l" r="r" t="t"/>
              <a:pathLst>
                <a:path extrusionOk="0" h="612" w="611">
                  <a:moveTo>
                    <a:pt x="234" y="1"/>
                  </a:moveTo>
                  <a:lnTo>
                    <a:pt x="180" y="19"/>
                  </a:lnTo>
                  <a:lnTo>
                    <a:pt x="126" y="55"/>
                  </a:lnTo>
                  <a:lnTo>
                    <a:pt x="90" y="91"/>
                  </a:lnTo>
                  <a:lnTo>
                    <a:pt x="36" y="127"/>
                  </a:lnTo>
                  <a:lnTo>
                    <a:pt x="18" y="180"/>
                  </a:lnTo>
                  <a:lnTo>
                    <a:pt x="0" y="234"/>
                  </a:lnTo>
                  <a:lnTo>
                    <a:pt x="0" y="306"/>
                  </a:lnTo>
                  <a:lnTo>
                    <a:pt x="0" y="360"/>
                  </a:lnTo>
                  <a:lnTo>
                    <a:pt x="18" y="414"/>
                  </a:lnTo>
                  <a:lnTo>
                    <a:pt x="36" y="468"/>
                  </a:lnTo>
                  <a:lnTo>
                    <a:pt x="90" y="522"/>
                  </a:lnTo>
                  <a:lnTo>
                    <a:pt x="126" y="558"/>
                  </a:lnTo>
                  <a:lnTo>
                    <a:pt x="180" y="576"/>
                  </a:lnTo>
                  <a:lnTo>
                    <a:pt x="234" y="593"/>
                  </a:lnTo>
                  <a:lnTo>
                    <a:pt x="306" y="611"/>
                  </a:lnTo>
                  <a:lnTo>
                    <a:pt x="359" y="593"/>
                  </a:lnTo>
                  <a:lnTo>
                    <a:pt x="413" y="576"/>
                  </a:lnTo>
                  <a:lnTo>
                    <a:pt x="467" y="558"/>
                  </a:lnTo>
                  <a:lnTo>
                    <a:pt x="521" y="522"/>
                  </a:lnTo>
                  <a:lnTo>
                    <a:pt x="557" y="468"/>
                  </a:lnTo>
                  <a:lnTo>
                    <a:pt x="575" y="414"/>
                  </a:lnTo>
                  <a:lnTo>
                    <a:pt x="593" y="360"/>
                  </a:lnTo>
                  <a:lnTo>
                    <a:pt x="611" y="306"/>
                  </a:lnTo>
                  <a:lnTo>
                    <a:pt x="593" y="234"/>
                  </a:lnTo>
                  <a:lnTo>
                    <a:pt x="575" y="180"/>
                  </a:lnTo>
                  <a:lnTo>
                    <a:pt x="557" y="127"/>
                  </a:lnTo>
                  <a:lnTo>
                    <a:pt x="521" y="91"/>
                  </a:lnTo>
                  <a:lnTo>
                    <a:pt x="467" y="55"/>
                  </a:lnTo>
                  <a:lnTo>
                    <a:pt x="413" y="19"/>
                  </a:lnTo>
                  <a:lnTo>
                    <a:pt x="3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43"/>
            <p:cNvSpPr/>
            <p:nvPr/>
          </p:nvSpPr>
          <p:spPr>
            <a:xfrm>
              <a:off x="3000800" y="3252550"/>
              <a:ext cx="18425" cy="18875"/>
            </a:xfrm>
            <a:custGeom>
              <a:rect b="b" l="l" r="r" t="t"/>
              <a:pathLst>
                <a:path extrusionOk="0" h="755" w="737">
                  <a:moveTo>
                    <a:pt x="378" y="126"/>
                  </a:moveTo>
                  <a:lnTo>
                    <a:pt x="467" y="162"/>
                  </a:lnTo>
                  <a:lnTo>
                    <a:pt x="539" y="198"/>
                  </a:lnTo>
                  <a:lnTo>
                    <a:pt x="593" y="287"/>
                  </a:lnTo>
                  <a:lnTo>
                    <a:pt x="611" y="377"/>
                  </a:lnTo>
                  <a:lnTo>
                    <a:pt x="593" y="467"/>
                  </a:lnTo>
                  <a:lnTo>
                    <a:pt x="539" y="539"/>
                  </a:lnTo>
                  <a:lnTo>
                    <a:pt x="467" y="593"/>
                  </a:lnTo>
                  <a:lnTo>
                    <a:pt x="378" y="611"/>
                  </a:lnTo>
                  <a:lnTo>
                    <a:pt x="270" y="593"/>
                  </a:lnTo>
                  <a:lnTo>
                    <a:pt x="198" y="539"/>
                  </a:lnTo>
                  <a:lnTo>
                    <a:pt x="144" y="467"/>
                  </a:lnTo>
                  <a:lnTo>
                    <a:pt x="126" y="377"/>
                  </a:lnTo>
                  <a:lnTo>
                    <a:pt x="144" y="287"/>
                  </a:lnTo>
                  <a:lnTo>
                    <a:pt x="198" y="198"/>
                  </a:lnTo>
                  <a:lnTo>
                    <a:pt x="270" y="162"/>
                  </a:lnTo>
                  <a:lnTo>
                    <a:pt x="378" y="126"/>
                  </a:lnTo>
                  <a:close/>
                  <a:moveTo>
                    <a:pt x="288" y="0"/>
                  </a:moveTo>
                  <a:lnTo>
                    <a:pt x="216" y="36"/>
                  </a:lnTo>
                  <a:lnTo>
                    <a:pt x="162" y="54"/>
                  </a:lnTo>
                  <a:lnTo>
                    <a:pt x="108" y="108"/>
                  </a:lnTo>
                  <a:lnTo>
                    <a:pt x="54" y="162"/>
                  </a:lnTo>
                  <a:lnTo>
                    <a:pt x="18" y="234"/>
                  </a:lnTo>
                  <a:lnTo>
                    <a:pt x="0" y="305"/>
                  </a:lnTo>
                  <a:lnTo>
                    <a:pt x="0" y="377"/>
                  </a:lnTo>
                  <a:lnTo>
                    <a:pt x="0" y="449"/>
                  </a:lnTo>
                  <a:lnTo>
                    <a:pt x="18" y="521"/>
                  </a:lnTo>
                  <a:lnTo>
                    <a:pt x="54" y="593"/>
                  </a:lnTo>
                  <a:lnTo>
                    <a:pt x="108" y="647"/>
                  </a:lnTo>
                  <a:lnTo>
                    <a:pt x="162" y="682"/>
                  </a:lnTo>
                  <a:lnTo>
                    <a:pt x="216" y="718"/>
                  </a:lnTo>
                  <a:lnTo>
                    <a:pt x="288" y="736"/>
                  </a:lnTo>
                  <a:lnTo>
                    <a:pt x="378" y="754"/>
                  </a:lnTo>
                  <a:lnTo>
                    <a:pt x="449" y="736"/>
                  </a:lnTo>
                  <a:lnTo>
                    <a:pt x="521" y="718"/>
                  </a:lnTo>
                  <a:lnTo>
                    <a:pt x="575" y="682"/>
                  </a:lnTo>
                  <a:lnTo>
                    <a:pt x="629" y="629"/>
                  </a:lnTo>
                  <a:lnTo>
                    <a:pt x="683" y="575"/>
                  </a:lnTo>
                  <a:lnTo>
                    <a:pt x="719" y="521"/>
                  </a:lnTo>
                  <a:lnTo>
                    <a:pt x="737" y="449"/>
                  </a:lnTo>
                  <a:lnTo>
                    <a:pt x="737" y="377"/>
                  </a:lnTo>
                  <a:lnTo>
                    <a:pt x="737" y="287"/>
                  </a:lnTo>
                  <a:lnTo>
                    <a:pt x="719" y="216"/>
                  </a:lnTo>
                  <a:lnTo>
                    <a:pt x="683" y="162"/>
                  </a:lnTo>
                  <a:lnTo>
                    <a:pt x="629" y="108"/>
                  </a:lnTo>
                  <a:lnTo>
                    <a:pt x="575" y="54"/>
                  </a:lnTo>
                  <a:lnTo>
                    <a:pt x="503" y="18"/>
                  </a:lnTo>
                  <a:lnTo>
                    <a:pt x="43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43"/>
            <p:cNvSpPr/>
            <p:nvPr/>
          </p:nvSpPr>
          <p:spPr>
            <a:xfrm>
              <a:off x="2727400" y="3291150"/>
              <a:ext cx="15300" cy="15275"/>
            </a:xfrm>
            <a:custGeom>
              <a:rect b="b" l="l" r="r" t="t"/>
              <a:pathLst>
                <a:path extrusionOk="0" h="611" w="612">
                  <a:moveTo>
                    <a:pt x="252" y="0"/>
                  </a:moveTo>
                  <a:lnTo>
                    <a:pt x="180" y="18"/>
                  </a:lnTo>
                  <a:lnTo>
                    <a:pt x="126" y="54"/>
                  </a:lnTo>
                  <a:lnTo>
                    <a:pt x="90" y="90"/>
                  </a:lnTo>
                  <a:lnTo>
                    <a:pt x="55" y="126"/>
                  </a:lnTo>
                  <a:lnTo>
                    <a:pt x="19" y="180"/>
                  </a:lnTo>
                  <a:lnTo>
                    <a:pt x="1" y="234"/>
                  </a:lnTo>
                  <a:lnTo>
                    <a:pt x="1" y="306"/>
                  </a:lnTo>
                  <a:lnTo>
                    <a:pt x="1" y="360"/>
                  </a:lnTo>
                  <a:lnTo>
                    <a:pt x="19" y="413"/>
                  </a:lnTo>
                  <a:lnTo>
                    <a:pt x="55" y="467"/>
                  </a:lnTo>
                  <a:lnTo>
                    <a:pt x="90" y="521"/>
                  </a:lnTo>
                  <a:lnTo>
                    <a:pt x="126" y="557"/>
                  </a:lnTo>
                  <a:lnTo>
                    <a:pt x="180" y="575"/>
                  </a:lnTo>
                  <a:lnTo>
                    <a:pt x="252" y="593"/>
                  </a:lnTo>
                  <a:lnTo>
                    <a:pt x="306" y="611"/>
                  </a:lnTo>
                  <a:lnTo>
                    <a:pt x="360" y="593"/>
                  </a:lnTo>
                  <a:lnTo>
                    <a:pt x="432" y="575"/>
                  </a:lnTo>
                  <a:lnTo>
                    <a:pt x="468" y="557"/>
                  </a:lnTo>
                  <a:lnTo>
                    <a:pt x="521" y="521"/>
                  </a:lnTo>
                  <a:lnTo>
                    <a:pt x="557" y="467"/>
                  </a:lnTo>
                  <a:lnTo>
                    <a:pt x="593" y="413"/>
                  </a:lnTo>
                  <a:lnTo>
                    <a:pt x="611" y="360"/>
                  </a:lnTo>
                  <a:lnTo>
                    <a:pt x="611" y="306"/>
                  </a:lnTo>
                  <a:lnTo>
                    <a:pt x="611" y="234"/>
                  </a:lnTo>
                  <a:lnTo>
                    <a:pt x="593" y="180"/>
                  </a:lnTo>
                  <a:lnTo>
                    <a:pt x="557" y="126"/>
                  </a:lnTo>
                  <a:lnTo>
                    <a:pt x="521" y="90"/>
                  </a:lnTo>
                  <a:lnTo>
                    <a:pt x="468" y="54"/>
                  </a:lnTo>
                  <a:lnTo>
                    <a:pt x="432"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43"/>
            <p:cNvSpPr/>
            <p:nvPr/>
          </p:nvSpPr>
          <p:spPr>
            <a:xfrm>
              <a:off x="2724700" y="3289350"/>
              <a:ext cx="18900" cy="18875"/>
            </a:xfrm>
            <a:custGeom>
              <a:rect b="b" l="l" r="r" t="t"/>
              <a:pathLst>
                <a:path extrusionOk="0" h="755" w="756">
                  <a:moveTo>
                    <a:pt x="414" y="144"/>
                  </a:moveTo>
                  <a:lnTo>
                    <a:pt x="504" y="162"/>
                  </a:lnTo>
                  <a:lnTo>
                    <a:pt x="576" y="198"/>
                  </a:lnTo>
                  <a:lnTo>
                    <a:pt x="629" y="288"/>
                  </a:lnTo>
                  <a:lnTo>
                    <a:pt x="647" y="378"/>
                  </a:lnTo>
                  <a:lnTo>
                    <a:pt x="629" y="467"/>
                  </a:lnTo>
                  <a:lnTo>
                    <a:pt x="576" y="539"/>
                  </a:lnTo>
                  <a:lnTo>
                    <a:pt x="504" y="593"/>
                  </a:lnTo>
                  <a:lnTo>
                    <a:pt x="414" y="611"/>
                  </a:lnTo>
                  <a:lnTo>
                    <a:pt x="324" y="593"/>
                  </a:lnTo>
                  <a:lnTo>
                    <a:pt x="252" y="539"/>
                  </a:lnTo>
                  <a:lnTo>
                    <a:pt x="198" y="467"/>
                  </a:lnTo>
                  <a:lnTo>
                    <a:pt x="180" y="378"/>
                  </a:lnTo>
                  <a:lnTo>
                    <a:pt x="198" y="288"/>
                  </a:lnTo>
                  <a:lnTo>
                    <a:pt x="252" y="198"/>
                  </a:lnTo>
                  <a:lnTo>
                    <a:pt x="324" y="162"/>
                  </a:lnTo>
                  <a:lnTo>
                    <a:pt x="414" y="144"/>
                  </a:lnTo>
                  <a:close/>
                  <a:moveTo>
                    <a:pt x="360" y="1"/>
                  </a:moveTo>
                  <a:lnTo>
                    <a:pt x="270" y="19"/>
                  </a:lnTo>
                  <a:lnTo>
                    <a:pt x="216" y="36"/>
                  </a:lnTo>
                  <a:lnTo>
                    <a:pt x="145" y="90"/>
                  </a:lnTo>
                  <a:lnTo>
                    <a:pt x="91" y="126"/>
                  </a:lnTo>
                  <a:lnTo>
                    <a:pt x="55" y="198"/>
                  </a:lnTo>
                  <a:lnTo>
                    <a:pt x="19" y="252"/>
                  </a:lnTo>
                  <a:lnTo>
                    <a:pt x="19" y="324"/>
                  </a:lnTo>
                  <a:lnTo>
                    <a:pt x="1" y="414"/>
                  </a:lnTo>
                  <a:lnTo>
                    <a:pt x="19" y="485"/>
                  </a:lnTo>
                  <a:lnTo>
                    <a:pt x="55" y="539"/>
                  </a:lnTo>
                  <a:lnTo>
                    <a:pt x="91" y="611"/>
                  </a:lnTo>
                  <a:lnTo>
                    <a:pt x="145" y="665"/>
                  </a:lnTo>
                  <a:lnTo>
                    <a:pt x="198" y="701"/>
                  </a:lnTo>
                  <a:lnTo>
                    <a:pt x="270" y="737"/>
                  </a:lnTo>
                  <a:lnTo>
                    <a:pt x="342" y="755"/>
                  </a:lnTo>
                  <a:lnTo>
                    <a:pt x="414" y="755"/>
                  </a:lnTo>
                  <a:lnTo>
                    <a:pt x="486" y="737"/>
                  </a:lnTo>
                  <a:lnTo>
                    <a:pt x="540" y="719"/>
                  </a:lnTo>
                  <a:lnTo>
                    <a:pt x="593" y="683"/>
                  </a:lnTo>
                  <a:lnTo>
                    <a:pt x="647" y="647"/>
                  </a:lnTo>
                  <a:lnTo>
                    <a:pt x="683" y="593"/>
                  </a:lnTo>
                  <a:lnTo>
                    <a:pt x="719" y="539"/>
                  </a:lnTo>
                  <a:lnTo>
                    <a:pt x="737" y="467"/>
                  </a:lnTo>
                  <a:lnTo>
                    <a:pt x="755" y="414"/>
                  </a:lnTo>
                  <a:lnTo>
                    <a:pt x="755" y="324"/>
                  </a:lnTo>
                  <a:lnTo>
                    <a:pt x="737" y="252"/>
                  </a:lnTo>
                  <a:lnTo>
                    <a:pt x="701" y="198"/>
                  </a:lnTo>
                  <a:lnTo>
                    <a:pt x="665" y="126"/>
                  </a:lnTo>
                  <a:lnTo>
                    <a:pt x="611" y="90"/>
                  </a:lnTo>
                  <a:lnTo>
                    <a:pt x="558" y="36"/>
                  </a:lnTo>
                  <a:lnTo>
                    <a:pt x="486" y="19"/>
                  </a:lnTo>
                  <a:lnTo>
                    <a:pt x="4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43"/>
            <p:cNvSpPr/>
            <p:nvPr/>
          </p:nvSpPr>
          <p:spPr>
            <a:xfrm>
              <a:off x="2910575" y="3235025"/>
              <a:ext cx="15275" cy="14850"/>
            </a:xfrm>
            <a:custGeom>
              <a:rect b="b" l="l" r="r" t="t"/>
              <a:pathLst>
                <a:path extrusionOk="0" h="594" w="611">
                  <a:moveTo>
                    <a:pt x="252" y="1"/>
                  </a:moveTo>
                  <a:lnTo>
                    <a:pt x="198" y="19"/>
                  </a:lnTo>
                  <a:lnTo>
                    <a:pt x="144" y="37"/>
                  </a:lnTo>
                  <a:lnTo>
                    <a:pt x="90" y="73"/>
                  </a:lnTo>
                  <a:lnTo>
                    <a:pt x="54" y="126"/>
                  </a:lnTo>
                  <a:lnTo>
                    <a:pt x="36" y="180"/>
                  </a:lnTo>
                  <a:lnTo>
                    <a:pt x="18" y="234"/>
                  </a:lnTo>
                  <a:lnTo>
                    <a:pt x="0" y="306"/>
                  </a:lnTo>
                  <a:lnTo>
                    <a:pt x="18" y="360"/>
                  </a:lnTo>
                  <a:lnTo>
                    <a:pt x="36" y="414"/>
                  </a:lnTo>
                  <a:lnTo>
                    <a:pt x="54" y="468"/>
                  </a:lnTo>
                  <a:lnTo>
                    <a:pt x="90" y="522"/>
                  </a:lnTo>
                  <a:lnTo>
                    <a:pt x="144" y="557"/>
                  </a:lnTo>
                  <a:lnTo>
                    <a:pt x="198" y="575"/>
                  </a:lnTo>
                  <a:lnTo>
                    <a:pt x="252" y="593"/>
                  </a:lnTo>
                  <a:lnTo>
                    <a:pt x="377" y="593"/>
                  </a:lnTo>
                  <a:lnTo>
                    <a:pt x="431" y="575"/>
                  </a:lnTo>
                  <a:lnTo>
                    <a:pt x="485" y="557"/>
                  </a:lnTo>
                  <a:lnTo>
                    <a:pt x="521" y="522"/>
                  </a:lnTo>
                  <a:lnTo>
                    <a:pt x="557" y="468"/>
                  </a:lnTo>
                  <a:lnTo>
                    <a:pt x="593" y="414"/>
                  </a:lnTo>
                  <a:lnTo>
                    <a:pt x="611" y="360"/>
                  </a:lnTo>
                  <a:lnTo>
                    <a:pt x="611" y="306"/>
                  </a:lnTo>
                  <a:lnTo>
                    <a:pt x="611" y="234"/>
                  </a:lnTo>
                  <a:lnTo>
                    <a:pt x="593" y="180"/>
                  </a:lnTo>
                  <a:lnTo>
                    <a:pt x="557" y="126"/>
                  </a:lnTo>
                  <a:lnTo>
                    <a:pt x="521" y="73"/>
                  </a:lnTo>
                  <a:lnTo>
                    <a:pt x="485" y="37"/>
                  </a:lnTo>
                  <a:lnTo>
                    <a:pt x="431" y="1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43"/>
            <p:cNvSpPr/>
            <p:nvPr/>
          </p:nvSpPr>
          <p:spPr>
            <a:xfrm>
              <a:off x="2908775" y="3232775"/>
              <a:ext cx="18875" cy="18900"/>
            </a:xfrm>
            <a:custGeom>
              <a:rect b="b" l="l" r="r" t="t"/>
              <a:pathLst>
                <a:path extrusionOk="0" h="756" w="755">
                  <a:moveTo>
                    <a:pt x="377" y="145"/>
                  </a:moveTo>
                  <a:lnTo>
                    <a:pt x="485" y="163"/>
                  </a:lnTo>
                  <a:lnTo>
                    <a:pt x="557" y="216"/>
                  </a:lnTo>
                  <a:lnTo>
                    <a:pt x="611" y="288"/>
                  </a:lnTo>
                  <a:lnTo>
                    <a:pt x="629" y="396"/>
                  </a:lnTo>
                  <a:lnTo>
                    <a:pt x="611" y="486"/>
                  </a:lnTo>
                  <a:lnTo>
                    <a:pt x="557" y="558"/>
                  </a:lnTo>
                  <a:lnTo>
                    <a:pt x="485" y="612"/>
                  </a:lnTo>
                  <a:lnTo>
                    <a:pt x="377" y="629"/>
                  </a:lnTo>
                  <a:lnTo>
                    <a:pt x="288" y="612"/>
                  </a:lnTo>
                  <a:lnTo>
                    <a:pt x="216" y="558"/>
                  </a:lnTo>
                  <a:lnTo>
                    <a:pt x="162" y="486"/>
                  </a:lnTo>
                  <a:lnTo>
                    <a:pt x="144" y="396"/>
                  </a:lnTo>
                  <a:lnTo>
                    <a:pt x="162" y="288"/>
                  </a:lnTo>
                  <a:lnTo>
                    <a:pt x="216" y="216"/>
                  </a:lnTo>
                  <a:lnTo>
                    <a:pt x="288" y="163"/>
                  </a:lnTo>
                  <a:lnTo>
                    <a:pt x="377" y="145"/>
                  </a:lnTo>
                  <a:close/>
                  <a:moveTo>
                    <a:pt x="377" y="1"/>
                  </a:moveTo>
                  <a:lnTo>
                    <a:pt x="306" y="19"/>
                  </a:lnTo>
                  <a:lnTo>
                    <a:pt x="234" y="37"/>
                  </a:lnTo>
                  <a:lnTo>
                    <a:pt x="180" y="73"/>
                  </a:lnTo>
                  <a:lnTo>
                    <a:pt x="126" y="127"/>
                  </a:lnTo>
                  <a:lnTo>
                    <a:pt x="72" y="181"/>
                  </a:lnTo>
                  <a:lnTo>
                    <a:pt x="36" y="234"/>
                  </a:lnTo>
                  <a:lnTo>
                    <a:pt x="18" y="306"/>
                  </a:lnTo>
                  <a:lnTo>
                    <a:pt x="0" y="378"/>
                  </a:lnTo>
                  <a:lnTo>
                    <a:pt x="18" y="468"/>
                  </a:lnTo>
                  <a:lnTo>
                    <a:pt x="36" y="522"/>
                  </a:lnTo>
                  <a:lnTo>
                    <a:pt x="72" y="594"/>
                  </a:lnTo>
                  <a:lnTo>
                    <a:pt x="126" y="647"/>
                  </a:lnTo>
                  <a:lnTo>
                    <a:pt x="180" y="701"/>
                  </a:lnTo>
                  <a:lnTo>
                    <a:pt x="234" y="737"/>
                  </a:lnTo>
                  <a:lnTo>
                    <a:pt x="306" y="755"/>
                  </a:lnTo>
                  <a:lnTo>
                    <a:pt x="467" y="755"/>
                  </a:lnTo>
                  <a:lnTo>
                    <a:pt x="539" y="737"/>
                  </a:lnTo>
                  <a:lnTo>
                    <a:pt x="593" y="701"/>
                  </a:lnTo>
                  <a:lnTo>
                    <a:pt x="647" y="647"/>
                  </a:lnTo>
                  <a:lnTo>
                    <a:pt x="701" y="594"/>
                  </a:lnTo>
                  <a:lnTo>
                    <a:pt x="737" y="540"/>
                  </a:lnTo>
                  <a:lnTo>
                    <a:pt x="754" y="468"/>
                  </a:lnTo>
                  <a:lnTo>
                    <a:pt x="754" y="396"/>
                  </a:lnTo>
                  <a:lnTo>
                    <a:pt x="754" y="378"/>
                  </a:lnTo>
                  <a:lnTo>
                    <a:pt x="754" y="306"/>
                  </a:lnTo>
                  <a:lnTo>
                    <a:pt x="737" y="234"/>
                  </a:lnTo>
                  <a:lnTo>
                    <a:pt x="701" y="181"/>
                  </a:lnTo>
                  <a:lnTo>
                    <a:pt x="647" y="127"/>
                  </a:lnTo>
                  <a:lnTo>
                    <a:pt x="593" y="73"/>
                  </a:lnTo>
                  <a:lnTo>
                    <a:pt x="521" y="37"/>
                  </a:lnTo>
                  <a:lnTo>
                    <a:pt x="467" y="19"/>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43"/>
            <p:cNvSpPr/>
            <p:nvPr/>
          </p:nvSpPr>
          <p:spPr>
            <a:xfrm>
              <a:off x="3185750" y="3227400"/>
              <a:ext cx="15300" cy="15300"/>
            </a:xfrm>
            <a:custGeom>
              <a:rect b="b" l="l" r="r" t="t"/>
              <a:pathLst>
                <a:path extrusionOk="0" h="612" w="612">
                  <a:moveTo>
                    <a:pt x="234" y="0"/>
                  </a:moveTo>
                  <a:lnTo>
                    <a:pt x="180" y="18"/>
                  </a:lnTo>
                  <a:lnTo>
                    <a:pt x="126" y="54"/>
                  </a:lnTo>
                  <a:lnTo>
                    <a:pt x="91" y="90"/>
                  </a:lnTo>
                  <a:lnTo>
                    <a:pt x="55" y="126"/>
                  </a:lnTo>
                  <a:lnTo>
                    <a:pt x="19" y="180"/>
                  </a:lnTo>
                  <a:lnTo>
                    <a:pt x="1" y="234"/>
                  </a:lnTo>
                  <a:lnTo>
                    <a:pt x="1" y="306"/>
                  </a:lnTo>
                  <a:lnTo>
                    <a:pt x="1" y="360"/>
                  </a:lnTo>
                  <a:lnTo>
                    <a:pt x="19" y="413"/>
                  </a:lnTo>
                  <a:lnTo>
                    <a:pt x="55" y="467"/>
                  </a:lnTo>
                  <a:lnTo>
                    <a:pt x="91" y="521"/>
                  </a:lnTo>
                  <a:lnTo>
                    <a:pt x="126" y="557"/>
                  </a:lnTo>
                  <a:lnTo>
                    <a:pt x="180" y="575"/>
                  </a:lnTo>
                  <a:lnTo>
                    <a:pt x="252" y="593"/>
                  </a:lnTo>
                  <a:lnTo>
                    <a:pt x="306" y="611"/>
                  </a:lnTo>
                  <a:lnTo>
                    <a:pt x="360" y="593"/>
                  </a:lnTo>
                  <a:lnTo>
                    <a:pt x="432" y="575"/>
                  </a:lnTo>
                  <a:lnTo>
                    <a:pt x="486" y="557"/>
                  </a:lnTo>
                  <a:lnTo>
                    <a:pt x="522" y="521"/>
                  </a:lnTo>
                  <a:lnTo>
                    <a:pt x="557" y="467"/>
                  </a:lnTo>
                  <a:lnTo>
                    <a:pt x="593" y="413"/>
                  </a:lnTo>
                  <a:lnTo>
                    <a:pt x="611" y="360"/>
                  </a:lnTo>
                  <a:lnTo>
                    <a:pt x="611" y="306"/>
                  </a:lnTo>
                  <a:lnTo>
                    <a:pt x="611" y="288"/>
                  </a:lnTo>
                  <a:lnTo>
                    <a:pt x="611" y="234"/>
                  </a:lnTo>
                  <a:lnTo>
                    <a:pt x="593" y="180"/>
                  </a:lnTo>
                  <a:lnTo>
                    <a:pt x="557" y="126"/>
                  </a:lnTo>
                  <a:lnTo>
                    <a:pt x="522" y="72"/>
                  </a:lnTo>
                  <a:lnTo>
                    <a:pt x="468" y="36"/>
                  </a:lnTo>
                  <a:lnTo>
                    <a:pt x="432"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43"/>
            <p:cNvSpPr/>
            <p:nvPr/>
          </p:nvSpPr>
          <p:spPr>
            <a:xfrm>
              <a:off x="3183950" y="3225150"/>
              <a:ext cx="18900" cy="18875"/>
            </a:xfrm>
            <a:custGeom>
              <a:rect b="b" l="l" r="r" t="t"/>
              <a:pathLst>
                <a:path extrusionOk="0" h="755" w="756">
                  <a:moveTo>
                    <a:pt x="378" y="144"/>
                  </a:moveTo>
                  <a:lnTo>
                    <a:pt x="468" y="162"/>
                  </a:lnTo>
                  <a:lnTo>
                    <a:pt x="540" y="216"/>
                  </a:lnTo>
                  <a:lnTo>
                    <a:pt x="594" y="288"/>
                  </a:lnTo>
                  <a:lnTo>
                    <a:pt x="611" y="396"/>
                  </a:lnTo>
                  <a:lnTo>
                    <a:pt x="594" y="486"/>
                  </a:lnTo>
                  <a:lnTo>
                    <a:pt x="540" y="557"/>
                  </a:lnTo>
                  <a:lnTo>
                    <a:pt x="468" y="611"/>
                  </a:lnTo>
                  <a:lnTo>
                    <a:pt x="378" y="629"/>
                  </a:lnTo>
                  <a:lnTo>
                    <a:pt x="288" y="611"/>
                  </a:lnTo>
                  <a:lnTo>
                    <a:pt x="198" y="557"/>
                  </a:lnTo>
                  <a:lnTo>
                    <a:pt x="163" y="486"/>
                  </a:lnTo>
                  <a:lnTo>
                    <a:pt x="145" y="396"/>
                  </a:lnTo>
                  <a:lnTo>
                    <a:pt x="163" y="288"/>
                  </a:lnTo>
                  <a:lnTo>
                    <a:pt x="198" y="216"/>
                  </a:lnTo>
                  <a:lnTo>
                    <a:pt x="288" y="162"/>
                  </a:lnTo>
                  <a:lnTo>
                    <a:pt x="378" y="144"/>
                  </a:lnTo>
                  <a:close/>
                  <a:moveTo>
                    <a:pt x="378" y="1"/>
                  </a:moveTo>
                  <a:lnTo>
                    <a:pt x="306" y="19"/>
                  </a:lnTo>
                  <a:lnTo>
                    <a:pt x="234" y="37"/>
                  </a:lnTo>
                  <a:lnTo>
                    <a:pt x="163" y="73"/>
                  </a:lnTo>
                  <a:lnTo>
                    <a:pt x="109" y="126"/>
                  </a:lnTo>
                  <a:lnTo>
                    <a:pt x="73" y="180"/>
                  </a:lnTo>
                  <a:lnTo>
                    <a:pt x="37" y="234"/>
                  </a:lnTo>
                  <a:lnTo>
                    <a:pt x="1" y="306"/>
                  </a:lnTo>
                  <a:lnTo>
                    <a:pt x="1" y="378"/>
                  </a:lnTo>
                  <a:lnTo>
                    <a:pt x="1" y="468"/>
                  </a:lnTo>
                  <a:lnTo>
                    <a:pt x="37" y="521"/>
                  </a:lnTo>
                  <a:lnTo>
                    <a:pt x="73" y="593"/>
                  </a:lnTo>
                  <a:lnTo>
                    <a:pt x="109" y="647"/>
                  </a:lnTo>
                  <a:lnTo>
                    <a:pt x="163" y="701"/>
                  </a:lnTo>
                  <a:lnTo>
                    <a:pt x="234" y="737"/>
                  </a:lnTo>
                  <a:lnTo>
                    <a:pt x="306" y="755"/>
                  </a:lnTo>
                  <a:lnTo>
                    <a:pt x="450" y="755"/>
                  </a:lnTo>
                  <a:lnTo>
                    <a:pt x="522" y="737"/>
                  </a:lnTo>
                  <a:lnTo>
                    <a:pt x="594" y="701"/>
                  </a:lnTo>
                  <a:lnTo>
                    <a:pt x="647" y="647"/>
                  </a:lnTo>
                  <a:lnTo>
                    <a:pt x="683" y="593"/>
                  </a:lnTo>
                  <a:lnTo>
                    <a:pt x="719" y="539"/>
                  </a:lnTo>
                  <a:lnTo>
                    <a:pt x="737" y="468"/>
                  </a:lnTo>
                  <a:lnTo>
                    <a:pt x="755" y="396"/>
                  </a:lnTo>
                  <a:lnTo>
                    <a:pt x="755" y="378"/>
                  </a:lnTo>
                  <a:lnTo>
                    <a:pt x="737" y="306"/>
                  </a:lnTo>
                  <a:lnTo>
                    <a:pt x="719" y="234"/>
                  </a:lnTo>
                  <a:lnTo>
                    <a:pt x="683" y="180"/>
                  </a:lnTo>
                  <a:lnTo>
                    <a:pt x="647" y="126"/>
                  </a:lnTo>
                  <a:lnTo>
                    <a:pt x="594" y="73"/>
                  </a:lnTo>
                  <a:lnTo>
                    <a:pt x="522" y="37"/>
                  </a:lnTo>
                  <a:lnTo>
                    <a:pt x="450" y="19"/>
                  </a:lnTo>
                  <a:lnTo>
                    <a:pt x="3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43"/>
            <p:cNvSpPr/>
            <p:nvPr/>
          </p:nvSpPr>
          <p:spPr>
            <a:xfrm>
              <a:off x="3277350" y="3204950"/>
              <a:ext cx="15275" cy="15300"/>
            </a:xfrm>
            <a:custGeom>
              <a:rect b="b" l="l" r="r" t="t"/>
              <a:pathLst>
                <a:path extrusionOk="0" h="612" w="611">
                  <a:moveTo>
                    <a:pt x="251" y="1"/>
                  </a:moveTo>
                  <a:lnTo>
                    <a:pt x="198" y="19"/>
                  </a:lnTo>
                  <a:lnTo>
                    <a:pt x="144" y="55"/>
                  </a:lnTo>
                  <a:lnTo>
                    <a:pt x="90" y="90"/>
                  </a:lnTo>
                  <a:lnTo>
                    <a:pt x="54" y="126"/>
                  </a:lnTo>
                  <a:lnTo>
                    <a:pt x="18" y="180"/>
                  </a:lnTo>
                  <a:lnTo>
                    <a:pt x="0" y="234"/>
                  </a:lnTo>
                  <a:lnTo>
                    <a:pt x="0" y="306"/>
                  </a:lnTo>
                  <a:lnTo>
                    <a:pt x="0" y="360"/>
                  </a:lnTo>
                  <a:lnTo>
                    <a:pt x="18" y="414"/>
                  </a:lnTo>
                  <a:lnTo>
                    <a:pt x="54" y="468"/>
                  </a:lnTo>
                  <a:lnTo>
                    <a:pt x="90" y="521"/>
                  </a:lnTo>
                  <a:lnTo>
                    <a:pt x="144" y="557"/>
                  </a:lnTo>
                  <a:lnTo>
                    <a:pt x="198" y="593"/>
                  </a:lnTo>
                  <a:lnTo>
                    <a:pt x="251" y="611"/>
                  </a:lnTo>
                  <a:lnTo>
                    <a:pt x="377" y="611"/>
                  </a:lnTo>
                  <a:lnTo>
                    <a:pt x="431" y="593"/>
                  </a:lnTo>
                  <a:lnTo>
                    <a:pt x="485" y="557"/>
                  </a:lnTo>
                  <a:lnTo>
                    <a:pt x="521" y="521"/>
                  </a:lnTo>
                  <a:lnTo>
                    <a:pt x="557" y="468"/>
                  </a:lnTo>
                  <a:lnTo>
                    <a:pt x="593" y="414"/>
                  </a:lnTo>
                  <a:lnTo>
                    <a:pt x="611" y="360"/>
                  </a:lnTo>
                  <a:lnTo>
                    <a:pt x="611" y="306"/>
                  </a:lnTo>
                  <a:lnTo>
                    <a:pt x="611" y="234"/>
                  </a:lnTo>
                  <a:lnTo>
                    <a:pt x="593" y="180"/>
                  </a:lnTo>
                  <a:lnTo>
                    <a:pt x="557" y="126"/>
                  </a:lnTo>
                  <a:lnTo>
                    <a:pt x="521" y="90"/>
                  </a:lnTo>
                  <a:lnTo>
                    <a:pt x="485" y="55"/>
                  </a:lnTo>
                  <a:lnTo>
                    <a:pt x="431" y="1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43"/>
            <p:cNvSpPr/>
            <p:nvPr/>
          </p:nvSpPr>
          <p:spPr>
            <a:xfrm>
              <a:off x="3275550" y="3203150"/>
              <a:ext cx="18875" cy="18875"/>
            </a:xfrm>
            <a:custGeom>
              <a:rect b="b" l="l" r="r" t="t"/>
              <a:pathLst>
                <a:path extrusionOk="0" h="755" w="755">
                  <a:moveTo>
                    <a:pt x="377" y="144"/>
                  </a:moveTo>
                  <a:lnTo>
                    <a:pt x="467" y="162"/>
                  </a:lnTo>
                  <a:lnTo>
                    <a:pt x="557" y="216"/>
                  </a:lnTo>
                  <a:lnTo>
                    <a:pt x="593" y="288"/>
                  </a:lnTo>
                  <a:lnTo>
                    <a:pt x="629" y="378"/>
                  </a:lnTo>
                  <a:lnTo>
                    <a:pt x="593" y="468"/>
                  </a:lnTo>
                  <a:lnTo>
                    <a:pt x="557" y="540"/>
                  </a:lnTo>
                  <a:lnTo>
                    <a:pt x="467" y="593"/>
                  </a:lnTo>
                  <a:lnTo>
                    <a:pt x="377" y="611"/>
                  </a:lnTo>
                  <a:lnTo>
                    <a:pt x="287" y="593"/>
                  </a:lnTo>
                  <a:lnTo>
                    <a:pt x="216" y="540"/>
                  </a:lnTo>
                  <a:lnTo>
                    <a:pt x="162" y="468"/>
                  </a:lnTo>
                  <a:lnTo>
                    <a:pt x="144" y="378"/>
                  </a:lnTo>
                  <a:lnTo>
                    <a:pt x="162" y="288"/>
                  </a:lnTo>
                  <a:lnTo>
                    <a:pt x="216" y="216"/>
                  </a:lnTo>
                  <a:lnTo>
                    <a:pt x="287" y="162"/>
                  </a:lnTo>
                  <a:lnTo>
                    <a:pt x="377" y="144"/>
                  </a:lnTo>
                  <a:close/>
                  <a:moveTo>
                    <a:pt x="305" y="1"/>
                  </a:moveTo>
                  <a:lnTo>
                    <a:pt x="234" y="37"/>
                  </a:lnTo>
                  <a:lnTo>
                    <a:pt x="162" y="73"/>
                  </a:lnTo>
                  <a:lnTo>
                    <a:pt x="108" y="109"/>
                  </a:lnTo>
                  <a:lnTo>
                    <a:pt x="72" y="162"/>
                  </a:lnTo>
                  <a:lnTo>
                    <a:pt x="36" y="234"/>
                  </a:lnTo>
                  <a:lnTo>
                    <a:pt x="18" y="306"/>
                  </a:lnTo>
                  <a:lnTo>
                    <a:pt x="0" y="378"/>
                  </a:lnTo>
                  <a:lnTo>
                    <a:pt x="18" y="450"/>
                  </a:lnTo>
                  <a:lnTo>
                    <a:pt x="36" y="522"/>
                  </a:lnTo>
                  <a:lnTo>
                    <a:pt x="72" y="593"/>
                  </a:lnTo>
                  <a:lnTo>
                    <a:pt x="108" y="647"/>
                  </a:lnTo>
                  <a:lnTo>
                    <a:pt x="162" y="683"/>
                  </a:lnTo>
                  <a:lnTo>
                    <a:pt x="234" y="719"/>
                  </a:lnTo>
                  <a:lnTo>
                    <a:pt x="305" y="737"/>
                  </a:lnTo>
                  <a:lnTo>
                    <a:pt x="377" y="755"/>
                  </a:lnTo>
                  <a:lnTo>
                    <a:pt x="467" y="737"/>
                  </a:lnTo>
                  <a:lnTo>
                    <a:pt x="521" y="719"/>
                  </a:lnTo>
                  <a:lnTo>
                    <a:pt x="593" y="683"/>
                  </a:lnTo>
                  <a:lnTo>
                    <a:pt x="647" y="647"/>
                  </a:lnTo>
                  <a:lnTo>
                    <a:pt x="701" y="575"/>
                  </a:lnTo>
                  <a:lnTo>
                    <a:pt x="718" y="522"/>
                  </a:lnTo>
                  <a:lnTo>
                    <a:pt x="754" y="450"/>
                  </a:lnTo>
                  <a:lnTo>
                    <a:pt x="754" y="378"/>
                  </a:lnTo>
                  <a:lnTo>
                    <a:pt x="754" y="306"/>
                  </a:lnTo>
                  <a:lnTo>
                    <a:pt x="718" y="234"/>
                  </a:lnTo>
                  <a:lnTo>
                    <a:pt x="683" y="162"/>
                  </a:lnTo>
                  <a:lnTo>
                    <a:pt x="647" y="109"/>
                  </a:lnTo>
                  <a:lnTo>
                    <a:pt x="593" y="73"/>
                  </a:lnTo>
                  <a:lnTo>
                    <a:pt x="521" y="37"/>
                  </a:lnTo>
                  <a:lnTo>
                    <a:pt x="44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43"/>
            <p:cNvSpPr/>
            <p:nvPr/>
          </p:nvSpPr>
          <p:spPr>
            <a:xfrm>
              <a:off x="3094175" y="3217975"/>
              <a:ext cx="15300" cy="15275"/>
            </a:xfrm>
            <a:custGeom>
              <a:rect b="b" l="l" r="r" t="t"/>
              <a:pathLst>
                <a:path extrusionOk="0" h="611" w="612">
                  <a:moveTo>
                    <a:pt x="234" y="0"/>
                  </a:moveTo>
                  <a:lnTo>
                    <a:pt x="180" y="18"/>
                  </a:lnTo>
                  <a:lnTo>
                    <a:pt x="126" y="54"/>
                  </a:lnTo>
                  <a:lnTo>
                    <a:pt x="72" y="90"/>
                  </a:lnTo>
                  <a:lnTo>
                    <a:pt x="36" y="144"/>
                  </a:lnTo>
                  <a:lnTo>
                    <a:pt x="18" y="180"/>
                  </a:lnTo>
                  <a:lnTo>
                    <a:pt x="1" y="252"/>
                  </a:lnTo>
                  <a:lnTo>
                    <a:pt x="1" y="306"/>
                  </a:lnTo>
                  <a:lnTo>
                    <a:pt x="1" y="377"/>
                  </a:lnTo>
                  <a:lnTo>
                    <a:pt x="18" y="431"/>
                  </a:lnTo>
                  <a:lnTo>
                    <a:pt x="54" y="485"/>
                  </a:lnTo>
                  <a:lnTo>
                    <a:pt x="90" y="521"/>
                  </a:lnTo>
                  <a:lnTo>
                    <a:pt x="126" y="557"/>
                  </a:lnTo>
                  <a:lnTo>
                    <a:pt x="180" y="593"/>
                  </a:lnTo>
                  <a:lnTo>
                    <a:pt x="234" y="611"/>
                  </a:lnTo>
                  <a:lnTo>
                    <a:pt x="360" y="611"/>
                  </a:lnTo>
                  <a:lnTo>
                    <a:pt x="414" y="593"/>
                  </a:lnTo>
                  <a:lnTo>
                    <a:pt x="467" y="557"/>
                  </a:lnTo>
                  <a:lnTo>
                    <a:pt x="521" y="521"/>
                  </a:lnTo>
                  <a:lnTo>
                    <a:pt x="557" y="467"/>
                  </a:lnTo>
                  <a:lnTo>
                    <a:pt x="575" y="431"/>
                  </a:lnTo>
                  <a:lnTo>
                    <a:pt x="593" y="360"/>
                  </a:lnTo>
                  <a:lnTo>
                    <a:pt x="611" y="306"/>
                  </a:lnTo>
                  <a:lnTo>
                    <a:pt x="593" y="234"/>
                  </a:lnTo>
                  <a:lnTo>
                    <a:pt x="575" y="180"/>
                  </a:lnTo>
                  <a:lnTo>
                    <a:pt x="557" y="126"/>
                  </a:lnTo>
                  <a:lnTo>
                    <a:pt x="521" y="90"/>
                  </a:lnTo>
                  <a:lnTo>
                    <a:pt x="467" y="54"/>
                  </a:lnTo>
                  <a:lnTo>
                    <a:pt x="414"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43"/>
            <p:cNvSpPr/>
            <p:nvPr/>
          </p:nvSpPr>
          <p:spPr>
            <a:xfrm>
              <a:off x="3092375" y="3216175"/>
              <a:ext cx="18875" cy="18875"/>
            </a:xfrm>
            <a:custGeom>
              <a:rect b="b" l="l" r="r" t="t"/>
              <a:pathLst>
                <a:path extrusionOk="0" h="755" w="755">
                  <a:moveTo>
                    <a:pt x="378" y="144"/>
                  </a:moveTo>
                  <a:lnTo>
                    <a:pt x="468" y="162"/>
                  </a:lnTo>
                  <a:lnTo>
                    <a:pt x="539" y="198"/>
                  </a:lnTo>
                  <a:lnTo>
                    <a:pt x="593" y="288"/>
                  </a:lnTo>
                  <a:lnTo>
                    <a:pt x="611" y="378"/>
                  </a:lnTo>
                  <a:lnTo>
                    <a:pt x="593" y="467"/>
                  </a:lnTo>
                  <a:lnTo>
                    <a:pt x="539" y="539"/>
                  </a:lnTo>
                  <a:lnTo>
                    <a:pt x="468" y="593"/>
                  </a:lnTo>
                  <a:lnTo>
                    <a:pt x="378" y="611"/>
                  </a:lnTo>
                  <a:lnTo>
                    <a:pt x="288" y="593"/>
                  </a:lnTo>
                  <a:lnTo>
                    <a:pt x="198" y="539"/>
                  </a:lnTo>
                  <a:lnTo>
                    <a:pt x="144" y="467"/>
                  </a:lnTo>
                  <a:lnTo>
                    <a:pt x="126" y="378"/>
                  </a:lnTo>
                  <a:lnTo>
                    <a:pt x="144" y="288"/>
                  </a:lnTo>
                  <a:lnTo>
                    <a:pt x="198" y="198"/>
                  </a:lnTo>
                  <a:lnTo>
                    <a:pt x="288" y="162"/>
                  </a:lnTo>
                  <a:lnTo>
                    <a:pt x="378" y="144"/>
                  </a:lnTo>
                  <a:close/>
                  <a:moveTo>
                    <a:pt x="288" y="1"/>
                  </a:moveTo>
                  <a:lnTo>
                    <a:pt x="216" y="19"/>
                  </a:lnTo>
                  <a:lnTo>
                    <a:pt x="162" y="54"/>
                  </a:lnTo>
                  <a:lnTo>
                    <a:pt x="108" y="108"/>
                  </a:lnTo>
                  <a:lnTo>
                    <a:pt x="55" y="162"/>
                  </a:lnTo>
                  <a:lnTo>
                    <a:pt x="19" y="234"/>
                  </a:lnTo>
                  <a:lnTo>
                    <a:pt x="1" y="306"/>
                  </a:lnTo>
                  <a:lnTo>
                    <a:pt x="1" y="378"/>
                  </a:lnTo>
                  <a:lnTo>
                    <a:pt x="1" y="449"/>
                  </a:lnTo>
                  <a:lnTo>
                    <a:pt x="19" y="521"/>
                  </a:lnTo>
                  <a:lnTo>
                    <a:pt x="55" y="575"/>
                  </a:lnTo>
                  <a:lnTo>
                    <a:pt x="108" y="629"/>
                  </a:lnTo>
                  <a:lnTo>
                    <a:pt x="162" y="683"/>
                  </a:lnTo>
                  <a:lnTo>
                    <a:pt x="234" y="719"/>
                  </a:lnTo>
                  <a:lnTo>
                    <a:pt x="306" y="737"/>
                  </a:lnTo>
                  <a:lnTo>
                    <a:pt x="378" y="755"/>
                  </a:lnTo>
                  <a:lnTo>
                    <a:pt x="450" y="737"/>
                  </a:lnTo>
                  <a:lnTo>
                    <a:pt x="521" y="719"/>
                  </a:lnTo>
                  <a:lnTo>
                    <a:pt x="575" y="683"/>
                  </a:lnTo>
                  <a:lnTo>
                    <a:pt x="629" y="629"/>
                  </a:lnTo>
                  <a:lnTo>
                    <a:pt x="683" y="575"/>
                  </a:lnTo>
                  <a:lnTo>
                    <a:pt x="719" y="521"/>
                  </a:lnTo>
                  <a:lnTo>
                    <a:pt x="737" y="449"/>
                  </a:lnTo>
                  <a:lnTo>
                    <a:pt x="755" y="378"/>
                  </a:lnTo>
                  <a:lnTo>
                    <a:pt x="755" y="360"/>
                  </a:lnTo>
                  <a:lnTo>
                    <a:pt x="737" y="288"/>
                  </a:lnTo>
                  <a:lnTo>
                    <a:pt x="719" y="216"/>
                  </a:lnTo>
                  <a:lnTo>
                    <a:pt x="683" y="162"/>
                  </a:lnTo>
                  <a:lnTo>
                    <a:pt x="629" y="108"/>
                  </a:lnTo>
                  <a:lnTo>
                    <a:pt x="575" y="54"/>
                  </a:lnTo>
                  <a:lnTo>
                    <a:pt x="521" y="19"/>
                  </a:lnTo>
                  <a:lnTo>
                    <a:pt x="4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43"/>
            <p:cNvSpPr/>
            <p:nvPr/>
          </p:nvSpPr>
          <p:spPr>
            <a:xfrm>
              <a:off x="2543800" y="3282175"/>
              <a:ext cx="15725" cy="15275"/>
            </a:xfrm>
            <a:custGeom>
              <a:rect b="b" l="l" r="r" t="t"/>
              <a:pathLst>
                <a:path extrusionOk="0" h="611" w="629">
                  <a:moveTo>
                    <a:pt x="252" y="0"/>
                  </a:moveTo>
                  <a:lnTo>
                    <a:pt x="198" y="36"/>
                  </a:lnTo>
                  <a:lnTo>
                    <a:pt x="144" y="54"/>
                  </a:lnTo>
                  <a:lnTo>
                    <a:pt x="90" y="90"/>
                  </a:lnTo>
                  <a:lnTo>
                    <a:pt x="54" y="144"/>
                  </a:lnTo>
                  <a:lnTo>
                    <a:pt x="36" y="198"/>
                  </a:lnTo>
                  <a:lnTo>
                    <a:pt x="18" y="252"/>
                  </a:lnTo>
                  <a:lnTo>
                    <a:pt x="0" y="306"/>
                  </a:lnTo>
                  <a:lnTo>
                    <a:pt x="18" y="377"/>
                  </a:lnTo>
                  <a:lnTo>
                    <a:pt x="36" y="431"/>
                  </a:lnTo>
                  <a:lnTo>
                    <a:pt x="54" y="485"/>
                  </a:lnTo>
                  <a:lnTo>
                    <a:pt x="90" y="521"/>
                  </a:lnTo>
                  <a:lnTo>
                    <a:pt x="144" y="575"/>
                  </a:lnTo>
                  <a:lnTo>
                    <a:pt x="198" y="593"/>
                  </a:lnTo>
                  <a:lnTo>
                    <a:pt x="252" y="611"/>
                  </a:lnTo>
                  <a:lnTo>
                    <a:pt x="377" y="611"/>
                  </a:lnTo>
                  <a:lnTo>
                    <a:pt x="431" y="593"/>
                  </a:lnTo>
                  <a:lnTo>
                    <a:pt x="485" y="557"/>
                  </a:lnTo>
                  <a:lnTo>
                    <a:pt x="539" y="521"/>
                  </a:lnTo>
                  <a:lnTo>
                    <a:pt x="575" y="485"/>
                  </a:lnTo>
                  <a:lnTo>
                    <a:pt x="593" y="431"/>
                  </a:lnTo>
                  <a:lnTo>
                    <a:pt x="611" y="377"/>
                  </a:lnTo>
                  <a:lnTo>
                    <a:pt x="629" y="306"/>
                  </a:lnTo>
                  <a:lnTo>
                    <a:pt x="611" y="252"/>
                  </a:lnTo>
                  <a:lnTo>
                    <a:pt x="593" y="180"/>
                  </a:lnTo>
                  <a:lnTo>
                    <a:pt x="575" y="126"/>
                  </a:lnTo>
                  <a:lnTo>
                    <a:pt x="539" y="90"/>
                  </a:lnTo>
                  <a:lnTo>
                    <a:pt x="485" y="54"/>
                  </a:lnTo>
                  <a:lnTo>
                    <a:pt x="431" y="18"/>
                  </a:lnTo>
                  <a:lnTo>
                    <a:pt x="3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43"/>
            <p:cNvSpPr/>
            <p:nvPr/>
          </p:nvSpPr>
          <p:spPr>
            <a:xfrm>
              <a:off x="2542450" y="3280375"/>
              <a:ext cx="18425" cy="18875"/>
            </a:xfrm>
            <a:custGeom>
              <a:rect b="b" l="l" r="r" t="t"/>
              <a:pathLst>
                <a:path extrusionOk="0" h="755" w="737">
                  <a:moveTo>
                    <a:pt x="360" y="144"/>
                  </a:moveTo>
                  <a:lnTo>
                    <a:pt x="467" y="162"/>
                  </a:lnTo>
                  <a:lnTo>
                    <a:pt x="539" y="216"/>
                  </a:lnTo>
                  <a:lnTo>
                    <a:pt x="593" y="288"/>
                  </a:lnTo>
                  <a:lnTo>
                    <a:pt x="611" y="378"/>
                  </a:lnTo>
                  <a:lnTo>
                    <a:pt x="593" y="467"/>
                  </a:lnTo>
                  <a:lnTo>
                    <a:pt x="539" y="557"/>
                  </a:lnTo>
                  <a:lnTo>
                    <a:pt x="467" y="611"/>
                  </a:lnTo>
                  <a:lnTo>
                    <a:pt x="360" y="629"/>
                  </a:lnTo>
                  <a:lnTo>
                    <a:pt x="270" y="611"/>
                  </a:lnTo>
                  <a:lnTo>
                    <a:pt x="198" y="557"/>
                  </a:lnTo>
                  <a:lnTo>
                    <a:pt x="144" y="467"/>
                  </a:lnTo>
                  <a:lnTo>
                    <a:pt x="126" y="378"/>
                  </a:lnTo>
                  <a:lnTo>
                    <a:pt x="144" y="288"/>
                  </a:lnTo>
                  <a:lnTo>
                    <a:pt x="198" y="216"/>
                  </a:lnTo>
                  <a:lnTo>
                    <a:pt x="270" y="162"/>
                  </a:lnTo>
                  <a:lnTo>
                    <a:pt x="360" y="144"/>
                  </a:lnTo>
                  <a:close/>
                  <a:moveTo>
                    <a:pt x="360" y="0"/>
                  </a:moveTo>
                  <a:lnTo>
                    <a:pt x="288" y="18"/>
                  </a:lnTo>
                  <a:lnTo>
                    <a:pt x="216" y="36"/>
                  </a:lnTo>
                  <a:lnTo>
                    <a:pt x="162" y="72"/>
                  </a:lnTo>
                  <a:lnTo>
                    <a:pt x="108" y="108"/>
                  </a:lnTo>
                  <a:lnTo>
                    <a:pt x="54" y="162"/>
                  </a:lnTo>
                  <a:lnTo>
                    <a:pt x="18" y="234"/>
                  </a:lnTo>
                  <a:lnTo>
                    <a:pt x="0" y="306"/>
                  </a:lnTo>
                  <a:lnTo>
                    <a:pt x="0" y="378"/>
                  </a:lnTo>
                  <a:lnTo>
                    <a:pt x="0" y="449"/>
                  </a:lnTo>
                  <a:lnTo>
                    <a:pt x="18" y="521"/>
                  </a:lnTo>
                  <a:lnTo>
                    <a:pt x="54" y="593"/>
                  </a:lnTo>
                  <a:lnTo>
                    <a:pt x="108" y="647"/>
                  </a:lnTo>
                  <a:lnTo>
                    <a:pt x="162" y="683"/>
                  </a:lnTo>
                  <a:lnTo>
                    <a:pt x="216" y="719"/>
                  </a:lnTo>
                  <a:lnTo>
                    <a:pt x="288" y="737"/>
                  </a:lnTo>
                  <a:lnTo>
                    <a:pt x="360" y="755"/>
                  </a:lnTo>
                  <a:lnTo>
                    <a:pt x="377" y="755"/>
                  </a:lnTo>
                  <a:lnTo>
                    <a:pt x="449" y="737"/>
                  </a:lnTo>
                  <a:lnTo>
                    <a:pt x="521" y="719"/>
                  </a:lnTo>
                  <a:lnTo>
                    <a:pt x="575" y="683"/>
                  </a:lnTo>
                  <a:lnTo>
                    <a:pt x="629" y="647"/>
                  </a:lnTo>
                  <a:lnTo>
                    <a:pt x="683" y="593"/>
                  </a:lnTo>
                  <a:lnTo>
                    <a:pt x="719" y="521"/>
                  </a:lnTo>
                  <a:lnTo>
                    <a:pt x="737" y="449"/>
                  </a:lnTo>
                  <a:lnTo>
                    <a:pt x="737" y="378"/>
                  </a:lnTo>
                  <a:lnTo>
                    <a:pt x="737" y="306"/>
                  </a:lnTo>
                  <a:lnTo>
                    <a:pt x="719" y="234"/>
                  </a:lnTo>
                  <a:lnTo>
                    <a:pt x="683" y="162"/>
                  </a:lnTo>
                  <a:lnTo>
                    <a:pt x="629" y="108"/>
                  </a:lnTo>
                  <a:lnTo>
                    <a:pt x="575" y="72"/>
                  </a:lnTo>
                  <a:lnTo>
                    <a:pt x="521" y="36"/>
                  </a:lnTo>
                  <a:lnTo>
                    <a:pt x="449" y="18"/>
                  </a:lnTo>
                  <a:lnTo>
                    <a:pt x="3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43"/>
            <p:cNvSpPr/>
            <p:nvPr/>
          </p:nvSpPr>
          <p:spPr>
            <a:xfrm>
              <a:off x="2276675" y="3233225"/>
              <a:ext cx="1042425" cy="120800"/>
            </a:xfrm>
            <a:custGeom>
              <a:rect b="b" l="l" r="r" t="t"/>
              <a:pathLst>
                <a:path extrusionOk="0" h="4832" w="41697">
                  <a:moveTo>
                    <a:pt x="29307" y="1"/>
                  </a:moveTo>
                  <a:lnTo>
                    <a:pt x="29289" y="19"/>
                  </a:lnTo>
                  <a:lnTo>
                    <a:pt x="25640" y="4309"/>
                  </a:lnTo>
                  <a:lnTo>
                    <a:pt x="25640" y="4309"/>
                  </a:lnTo>
                  <a:lnTo>
                    <a:pt x="22016" y="2515"/>
                  </a:lnTo>
                  <a:lnTo>
                    <a:pt x="21998" y="2497"/>
                  </a:lnTo>
                  <a:lnTo>
                    <a:pt x="21962" y="2497"/>
                  </a:lnTo>
                  <a:lnTo>
                    <a:pt x="18332" y="3938"/>
                  </a:lnTo>
                  <a:lnTo>
                    <a:pt x="18332" y="3938"/>
                  </a:lnTo>
                  <a:lnTo>
                    <a:pt x="14690" y="1689"/>
                  </a:lnTo>
                  <a:lnTo>
                    <a:pt x="14672" y="1689"/>
                  </a:lnTo>
                  <a:lnTo>
                    <a:pt x="11008" y="450"/>
                  </a:lnTo>
                  <a:lnTo>
                    <a:pt x="10973" y="450"/>
                  </a:lnTo>
                  <a:lnTo>
                    <a:pt x="7309" y="1833"/>
                  </a:lnTo>
                  <a:lnTo>
                    <a:pt x="3646" y="4347"/>
                  </a:lnTo>
                  <a:lnTo>
                    <a:pt x="3664" y="4347"/>
                  </a:lnTo>
                  <a:lnTo>
                    <a:pt x="1" y="4831"/>
                  </a:lnTo>
                  <a:lnTo>
                    <a:pt x="1" y="4831"/>
                  </a:lnTo>
                  <a:lnTo>
                    <a:pt x="3664" y="4400"/>
                  </a:lnTo>
                  <a:lnTo>
                    <a:pt x="7345" y="1904"/>
                  </a:lnTo>
                  <a:lnTo>
                    <a:pt x="11000" y="543"/>
                  </a:lnTo>
                  <a:lnTo>
                    <a:pt x="11000" y="543"/>
                  </a:lnTo>
                  <a:lnTo>
                    <a:pt x="14654" y="1761"/>
                  </a:lnTo>
                  <a:lnTo>
                    <a:pt x="14636" y="1761"/>
                  </a:lnTo>
                  <a:lnTo>
                    <a:pt x="18299" y="4059"/>
                  </a:lnTo>
                  <a:lnTo>
                    <a:pt x="18335" y="4077"/>
                  </a:lnTo>
                  <a:lnTo>
                    <a:pt x="18353" y="4077"/>
                  </a:lnTo>
                  <a:lnTo>
                    <a:pt x="22004" y="2634"/>
                  </a:lnTo>
                  <a:lnTo>
                    <a:pt x="25643" y="4436"/>
                  </a:lnTo>
                  <a:lnTo>
                    <a:pt x="25679" y="4454"/>
                  </a:lnTo>
                  <a:lnTo>
                    <a:pt x="25715" y="4418"/>
                  </a:lnTo>
                  <a:lnTo>
                    <a:pt x="29354" y="120"/>
                  </a:lnTo>
                  <a:lnTo>
                    <a:pt x="29354" y="120"/>
                  </a:lnTo>
                  <a:lnTo>
                    <a:pt x="32988" y="1491"/>
                  </a:lnTo>
                  <a:lnTo>
                    <a:pt x="33006" y="1491"/>
                  </a:lnTo>
                  <a:lnTo>
                    <a:pt x="36669" y="1024"/>
                  </a:lnTo>
                  <a:lnTo>
                    <a:pt x="40332" y="1150"/>
                  </a:lnTo>
                  <a:lnTo>
                    <a:pt x="41697" y="665"/>
                  </a:lnTo>
                  <a:lnTo>
                    <a:pt x="41697" y="665"/>
                  </a:lnTo>
                  <a:lnTo>
                    <a:pt x="40314" y="1132"/>
                  </a:lnTo>
                  <a:lnTo>
                    <a:pt x="36651" y="953"/>
                  </a:lnTo>
                  <a:lnTo>
                    <a:pt x="33001" y="1400"/>
                  </a:lnTo>
                  <a:lnTo>
                    <a:pt x="33001" y="1400"/>
                  </a:lnTo>
                  <a:lnTo>
                    <a:pt x="29343" y="19"/>
                  </a:lnTo>
                  <a:lnTo>
                    <a:pt x="2930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43"/>
            <p:cNvSpPr/>
            <p:nvPr/>
          </p:nvSpPr>
          <p:spPr>
            <a:xfrm>
              <a:off x="2360625" y="3335150"/>
              <a:ext cx="15300" cy="15275"/>
            </a:xfrm>
            <a:custGeom>
              <a:rect b="b" l="l" r="r" t="t"/>
              <a:pathLst>
                <a:path extrusionOk="0" h="611" w="612">
                  <a:moveTo>
                    <a:pt x="306" y="0"/>
                  </a:moveTo>
                  <a:lnTo>
                    <a:pt x="252" y="18"/>
                  </a:lnTo>
                  <a:lnTo>
                    <a:pt x="198" y="36"/>
                  </a:lnTo>
                  <a:lnTo>
                    <a:pt x="144" y="54"/>
                  </a:lnTo>
                  <a:lnTo>
                    <a:pt x="91" y="90"/>
                  </a:lnTo>
                  <a:lnTo>
                    <a:pt x="55" y="144"/>
                  </a:lnTo>
                  <a:lnTo>
                    <a:pt x="19" y="198"/>
                  </a:lnTo>
                  <a:lnTo>
                    <a:pt x="19" y="252"/>
                  </a:lnTo>
                  <a:lnTo>
                    <a:pt x="1" y="305"/>
                  </a:lnTo>
                  <a:lnTo>
                    <a:pt x="19" y="377"/>
                  </a:lnTo>
                  <a:lnTo>
                    <a:pt x="19" y="431"/>
                  </a:lnTo>
                  <a:lnTo>
                    <a:pt x="55" y="485"/>
                  </a:lnTo>
                  <a:lnTo>
                    <a:pt x="91" y="521"/>
                  </a:lnTo>
                  <a:lnTo>
                    <a:pt x="144" y="575"/>
                  </a:lnTo>
                  <a:lnTo>
                    <a:pt x="198" y="593"/>
                  </a:lnTo>
                  <a:lnTo>
                    <a:pt x="252" y="611"/>
                  </a:lnTo>
                  <a:lnTo>
                    <a:pt x="378" y="611"/>
                  </a:lnTo>
                  <a:lnTo>
                    <a:pt x="432" y="593"/>
                  </a:lnTo>
                  <a:lnTo>
                    <a:pt x="486" y="575"/>
                  </a:lnTo>
                  <a:lnTo>
                    <a:pt x="522" y="521"/>
                  </a:lnTo>
                  <a:lnTo>
                    <a:pt x="557" y="485"/>
                  </a:lnTo>
                  <a:lnTo>
                    <a:pt x="593" y="431"/>
                  </a:lnTo>
                  <a:lnTo>
                    <a:pt x="611" y="377"/>
                  </a:lnTo>
                  <a:lnTo>
                    <a:pt x="611" y="305"/>
                  </a:lnTo>
                  <a:lnTo>
                    <a:pt x="611" y="252"/>
                  </a:lnTo>
                  <a:lnTo>
                    <a:pt x="593" y="198"/>
                  </a:lnTo>
                  <a:lnTo>
                    <a:pt x="557" y="144"/>
                  </a:lnTo>
                  <a:lnTo>
                    <a:pt x="522" y="90"/>
                  </a:lnTo>
                  <a:lnTo>
                    <a:pt x="486" y="54"/>
                  </a:lnTo>
                  <a:lnTo>
                    <a:pt x="432" y="36"/>
                  </a:lnTo>
                  <a:lnTo>
                    <a:pt x="378" y="18"/>
                  </a:lnTo>
                  <a:lnTo>
                    <a:pt x="3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43"/>
            <p:cNvSpPr/>
            <p:nvPr/>
          </p:nvSpPr>
          <p:spPr>
            <a:xfrm>
              <a:off x="2359725" y="3333350"/>
              <a:ext cx="18900" cy="18875"/>
            </a:xfrm>
            <a:custGeom>
              <a:rect b="b" l="l" r="r" t="t"/>
              <a:pathLst>
                <a:path extrusionOk="0" h="755" w="756">
                  <a:moveTo>
                    <a:pt x="342" y="144"/>
                  </a:moveTo>
                  <a:lnTo>
                    <a:pt x="432" y="162"/>
                  </a:lnTo>
                  <a:lnTo>
                    <a:pt x="522" y="216"/>
                  </a:lnTo>
                  <a:lnTo>
                    <a:pt x="558" y="288"/>
                  </a:lnTo>
                  <a:lnTo>
                    <a:pt x="593" y="377"/>
                  </a:lnTo>
                  <a:lnTo>
                    <a:pt x="558" y="467"/>
                  </a:lnTo>
                  <a:lnTo>
                    <a:pt x="522" y="557"/>
                  </a:lnTo>
                  <a:lnTo>
                    <a:pt x="432" y="593"/>
                  </a:lnTo>
                  <a:lnTo>
                    <a:pt x="342" y="629"/>
                  </a:lnTo>
                  <a:lnTo>
                    <a:pt x="252" y="593"/>
                  </a:lnTo>
                  <a:lnTo>
                    <a:pt x="180" y="557"/>
                  </a:lnTo>
                  <a:lnTo>
                    <a:pt x="127" y="467"/>
                  </a:lnTo>
                  <a:lnTo>
                    <a:pt x="109" y="377"/>
                  </a:lnTo>
                  <a:lnTo>
                    <a:pt x="127" y="288"/>
                  </a:lnTo>
                  <a:lnTo>
                    <a:pt x="180" y="216"/>
                  </a:lnTo>
                  <a:lnTo>
                    <a:pt x="252" y="162"/>
                  </a:lnTo>
                  <a:lnTo>
                    <a:pt x="342" y="144"/>
                  </a:lnTo>
                  <a:close/>
                  <a:moveTo>
                    <a:pt x="342" y="0"/>
                  </a:moveTo>
                  <a:lnTo>
                    <a:pt x="270" y="18"/>
                  </a:lnTo>
                  <a:lnTo>
                    <a:pt x="216" y="36"/>
                  </a:lnTo>
                  <a:lnTo>
                    <a:pt x="162" y="72"/>
                  </a:lnTo>
                  <a:lnTo>
                    <a:pt x="109" y="108"/>
                  </a:lnTo>
                  <a:lnTo>
                    <a:pt x="73" y="162"/>
                  </a:lnTo>
                  <a:lnTo>
                    <a:pt x="37" y="216"/>
                  </a:lnTo>
                  <a:lnTo>
                    <a:pt x="19" y="288"/>
                  </a:lnTo>
                  <a:lnTo>
                    <a:pt x="1" y="342"/>
                  </a:lnTo>
                  <a:lnTo>
                    <a:pt x="1" y="413"/>
                  </a:lnTo>
                  <a:lnTo>
                    <a:pt x="19" y="503"/>
                  </a:lnTo>
                  <a:lnTo>
                    <a:pt x="55" y="557"/>
                  </a:lnTo>
                  <a:lnTo>
                    <a:pt x="91" y="611"/>
                  </a:lnTo>
                  <a:lnTo>
                    <a:pt x="145" y="665"/>
                  </a:lnTo>
                  <a:lnTo>
                    <a:pt x="198" y="701"/>
                  </a:lnTo>
                  <a:lnTo>
                    <a:pt x="270" y="737"/>
                  </a:lnTo>
                  <a:lnTo>
                    <a:pt x="342" y="755"/>
                  </a:lnTo>
                  <a:lnTo>
                    <a:pt x="414" y="755"/>
                  </a:lnTo>
                  <a:lnTo>
                    <a:pt x="486" y="737"/>
                  </a:lnTo>
                  <a:lnTo>
                    <a:pt x="540" y="701"/>
                  </a:lnTo>
                  <a:lnTo>
                    <a:pt x="611" y="665"/>
                  </a:lnTo>
                  <a:lnTo>
                    <a:pt x="665" y="611"/>
                  </a:lnTo>
                  <a:lnTo>
                    <a:pt x="701" y="557"/>
                  </a:lnTo>
                  <a:lnTo>
                    <a:pt x="737" y="503"/>
                  </a:lnTo>
                  <a:lnTo>
                    <a:pt x="755" y="413"/>
                  </a:lnTo>
                  <a:lnTo>
                    <a:pt x="755" y="342"/>
                  </a:lnTo>
                  <a:lnTo>
                    <a:pt x="737" y="270"/>
                  </a:lnTo>
                  <a:lnTo>
                    <a:pt x="701" y="198"/>
                  </a:lnTo>
                  <a:lnTo>
                    <a:pt x="665" y="144"/>
                  </a:lnTo>
                  <a:lnTo>
                    <a:pt x="611" y="90"/>
                  </a:lnTo>
                  <a:lnTo>
                    <a:pt x="558" y="54"/>
                  </a:lnTo>
                  <a:lnTo>
                    <a:pt x="486" y="18"/>
                  </a:lnTo>
                  <a:lnTo>
                    <a:pt x="41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43"/>
            <p:cNvSpPr/>
            <p:nvPr/>
          </p:nvSpPr>
          <p:spPr>
            <a:xfrm>
              <a:off x="2452225" y="3272300"/>
              <a:ext cx="15275" cy="15275"/>
            </a:xfrm>
            <a:custGeom>
              <a:rect b="b" l="l" r="r" t="t"/>
              <a:pathLst>
                <a:path extrusionOk="0" h="611" w="611">
                  <a:moveTo>
                    <a:pt x="251" y="0"/>
                  </a:moveTo>
                  <a:lnTo>
                    <a:pt x="198" y="18"/>
                  </a:lnTo>
                  <a:lnTo>
                    <a:pt x="144" y="54"/>
                  </a:lnTo>
                  <a:lnTo>
                    <a:pt x="90" y="90"/>
                  </a:lnTo>
                  <a:lnTo>
                    <a:pt x="54" y="144"/>
                  </a:lnTo>
                  <a:lnTo>
                    <a:pt x="36" y="180"/>
                  </a:lnTo>
                  <a:lnTo>
                    <a:pt x="18" y="252"/>
                  </a:lnTo>
                  <a:lnTo>
                    <a:pt x="0" y="305"/>
                  </a:lnTo>
                  <a:lnTo>
                    <a:pt x="18" y="359"/>
                  </a:lnTo>
                  <a:lnTo>
                    <a:pt x="36" y="431"/>
                  </a:lnTo>
                  <a:lnTo>
                    <a:pt x="54" y="485"/>
                  </a:lnTo>
                  <a:lnTo>
                    <a:pt x="90" y="521"/>
                  </a:lnTo>
                  <a:lnTo>
                    <a:pt x="144" y="557"/>
                  </a:lnTo>
                  <a:lnTo>
                    <a:pt x="198" y="593"/>
                  </a:lnTo>
                  <a:lnTo>
                    <a:pt x="251" y="611"/>
                  </a:lnTo>
                  <a:lnTo>
                    <a:pt x="377" y="611"/>
                  </a:lnTo>
                  <a:lnTo>
                    <a:pt x="431" y="593"/>
                  </a:lnTo>
                  <a:lnTo>
                    <a:pt x="485" y="557"/>
                  </a:lnTo>
                  <a:lnTo>
                    <a:pt x="521" y="521"/>
                  </a:lnTo>
                  <a:lnTo>
                    <a:pt x="557" y="485"/>
                  </a:lnTo>
                  <a:lnTo>
                    <a:pt x="593" y="431"/>
                  </a:lnTo>
                  <a:lnTo>
                    <a:pt x="611" y="359"/>
                  </a:lnTo>
                  <a:lnTo>
                    <a:pt x="611" y="305"/>
                  </a:lnTo>
                  <a:lnTo>
                    <a:pt x="611" y="252"/>
                  </a:lnTo>
                  <a:lnTo>
                    <a:pt x="593" y="180"/>
                  </a:lnTo>
                  <a:lnTo>
                    <a:pt x="557" y="144"/>
                  </a:lnTo>
                  <a:lnTo>
                    <a:pt x="521" y="90"/>
                  </a:lnTo>
                  <a:lnTo>
                    <a:pt x="485" y="54"/>
                  </a:lnTo>
                  <a:lnTo>
                    <a:pt x="431" y="18"/>
                  </a:lnTo>
                  <a:lnTo>
                    <a:pt x="3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43"/>
            <p:cNvSpPr/>
            <p:nvPr/>
          </p:nvSpPr>
          <p:spPr>
            <a:xfrm>
              <a:off x="2450425" y="3270500"/>
              <a:ext cx="18875" cy="18875"/>
            </a:xfrm>
            <a:custGeom>
              <a:rect b="b" l="l" r="r" t="t"/>
              <a:pathLst>
                <a:path extrusionOk="0" h="755" w="755">
                  <a:moveTo>
                    <a:pt x="377" y="144"/>
                  </a:moveTo>
                  <a:lnTo>
                    <a:pt x="485" y="162"/>
                  </a:lnTo>
                  <a:lnTo>
                    <a:pt x="557" y="216"/>
                  </a:lnTo>
                  <a:lnTo>
                    <a:pt x="611" y="288"/>
                  </a:lnTo>
                  <a:lnTo>
                    <a:pt x="629" y="377"/>
                  </a:lnTo>
                  <a:lnTo>
                    <a:pt x="611" y="467"/>
                  </a:lnTo>
                  <a:lnTo>
                    <a:pt x="557" y="557"/>
                  </a:lnTo>
                  <a:lnTo>
                    <a:pt x="485" y="593"/>
                  </a:lnTo>
                  <a:lnTo>
                    <a:pt x="377" y="629"/>
                  </a:lnTo>
                  <a:lnTo>
                    <a:pt x="287" y="593"/>
                  </a:lnTo>
                  <a:lnTo>
                    <a:pt x="216" y="557"/>
                  </a:lnTo>
                  <a:lnTo>
                    <a:pt x="162" y="467"/>
                  </a:lnTo>
                  <a:lnTo>
                    <a:pt x="144" y="377"/>
                  </a:lnTo>
                  <a:lnTo>
                    <a:pt x="162" y="288"/>
                  </a:lnTo>
                  <a:lnTo>
                    <a:pt x="216" y="216"/>
                  </a:lnTo>
                  <a:lnTo>
                    <a:pt x="287" y="162"/>
                  </a:lnTo>
                  <a:lnTo>
                    <a:pt x="377" y="144"/>
                  </a:lnTo>
                  <a:close/>
                  <a:moveTo>
                    <a:pt x="377" y="0"/>
                  </a:moveTo>
                  <a:lnTo>
                    <a:pt x="305" y="18"/>
                  </a:lnTo>
                  <a:lnTo>
                    <a:pt x="234" y="36"/>
                  </a:lnTo>
                  <a:lnTo>
                    <a:pt x="162" y="72"/>
                  </a:lnTo>
                  <a:lnTo>
                    <a:pt x="108" y="108"/>
                  </a:lnTo>
                  <a:lnTo>
                    <a:pt x="72" y="162"/>
                  </a:lnTo>
                  <a:lnTo>
                    <a:pt x="36" y="234"/>
                  </a:lnTo>
                  <a:lnTo>
                    <a:pt x="18" y="306"/>
                  </a:lnTo>
                  <a:lnTo>
                    <a:pt x="0" y="377"/>
                  </a:lnTo>
                  <a:lnTo>
                    <a:pt x="18" y="449"/>
                  </a:lnTo>
                  <a:lnTo>
                    <a:pt x="36" y="521"/>
                  </a:lnTo>
                  <a:lnTo>
                    <a:pt x="72" y="593"/>
                  </a:lnTo>
                  <a:lnTo>
                    <a:pt x="126" y="647"/>
                  </a:lnTo>
                  <a:lnTo>
                    <a:pt x="180" y="683"/>
                  </a:lnTo>
                  <a:lnTo>
                    <a:pt x="234" y="719"/>
                  </a:lnTo>
                  <a:lnTo>
                    <a:pt x="305" y="737"/>
                  </a:lnTo>
                  <a:lnTo>
                    <a:pt x="377" y="755"/>
                  </a:lnTo>
                  <a:lnTo>
                    <a:pt x="467" y="737"/>
                  </a:lnTo>
                  <a:lnTo>
                    <a:pt x="521" y="719"/>
                  </a:lnTo>
                  <a:lnTo>
                    <a:pt x="593" y="683"/>
                  </a:lnTo>
                  <a:lnTo>
                    <a:pt x="647" y="647"/>
                  </a:lnTo>
                  <a:lnTo>
                    <a:pt x="701" y="593"/>
                  </a:lnTo>
                  <a:lnTo>
                    <a:pt x="736" y="521"/>
                  </a:lnTo>
                  <a:lnTo>
                    <a:pt x="754" y="449"/>
                  </a:lnTo>
                  <a:lnTo>
                    <a:pt x="754" y="377"/>
                  </a:lnTo>
                  <a:lnTo>
                    <a:pt x="754" y="306"/>
                  </a:lnTo>
                  <a:lnTo>
                    <a:pt x="718" y="234"/>
                  </a:lnTo>
                  <a:lnTo>
                    <a:pt x="683" y="162"/>
                  </a:lnTo>
                  <a:lnTo>
                    <a:pt x="647" y="108"/>
                  </a:lnTo>
                  <a:lnTo>
                    <a:pt x="593" y="72"/>
                  </a:lnTo>
                  <a:lnTo>
                    <a:pt x="521" y="36"/>
                  </a:lnTo>
                  <a:lnTo>
                    <a:pt x="449" y="18"/>
                  </a:lnTo>
                  <a:lnTo>
                    <a:pt x="37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43"/>
            <p:cNvSpPr/>
            <p:nvPr/>
          </p:nvSpPr>
          <p:spPr>
            <a:xfrm>
              <a:off x="2635825" y="3269600"/>
              <a:ext cx="15275" cy="15275"/>
            </a:xfrm>
            <a:custGeom>
              <a:rect b="b" l="l" r="r" t="t"/>
              <a:pathLst>
                <a:path extrusionOk="0" h="611" w="611">
                  <a:moveTo>
                    <a:pt x="234" y="0"/>
                  </a:moveTo>
                  <a:lnTo>
                    <a:pt x="180" y="18"/>
                  </a:lnTo>
                  <a:lnTo>
                    <a:pt x="126" y="54"/>
                  </a:lnTo>
                  <a:lnTo>
                    <a:pt x="90" y="90"/>
                  </a:lnTo>
                  <a:lnTo>
                    <a:pt x="54" y="126"/>
                  </a:lnTo>
                  <a:lnTo>
                    <a:pt x="18" y="180"/>
                  </a:lnTo>
                  <a:lnTo>
                    <a:pt x="0" y="252"/>
                  </a:lnTo>
                  <a:lnTo>
                    <a:pt x="0" y="306"/>
                  </a:lnTo>
                  <a:lnTo>
                    <a:pt x="0" y="360"/>
                  </a:lnTo>
                  <a:lnTo>
                    <a:pt x="18" y="431"/>
                  </a:lnTo>
                  <a:lnTo>
                    <a:pt x="54" y="467"/>
                  </a:lnTo>
                  <a:lnTo>
                    <a:pt x="90" y="521"/>
                  </a:lnTo>
                  <a:lnTo>
                    <a:pt x="126" y="557"/>
                  </a:lnTo>
                  <a:lnTo>
                    <a:pt x="180" y="593"/>
                  </a:lnTo>
                  <a:lnTo>
                    <a:pt x="234" y="611"/>
                  </a:lnTo>
                  <a:lnTo>
                    <a:pt x="360" y="611"/>
                  </a:lnTo>
                  <a:lnTo>
                    <a:pt x="413" y="593"/>
                  </a:lnTo>
                  <a:lnTo>
                    <a:pt x="467" y="557"/>
                  </a:lnTo>
                  <a:lnTo>
                    <a:pt x="521" y="521"/>
                  </a:lnTo>
                  <a:lnTo>
                    <a:pt x="557" y="467"/>
                  </a:lnTo>
                  <a:lnTo>
                    <a:pt x="575" y="431"/>
                  </a:lnTo>
                  <a:lnTo>
                    <a:pt x="593" y="360"/>
                  </a:lnTo>
                  <a:lnTo>
                    <a:pt x="611" y="306"/>
                  </a:lnTo>
                  <a:lnTo>
                    <a:pt x="593" y="252"/>
                  </a:lnTo>
                  <a:lnTo>
                    <a:pt x="575" y="180"/>
                  </a:lnTo>
                  <a:lnTo>
                    <a:pt x="557" y="126"/>
                  </a:lnTo>
                  <a:lnTo>
                    <a:pt x="521" y="90"/>
                  </a:lnTo>
                  <a:lnTo>
                    <a:pt x="467" y="54"/>
                  </a:lnTo>
                  <a:lnTo>
                    <a:pt x="413"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43"/>
            <p:cNvSpPr/>
            <p:nvPr/>
          </p:nvSpPr>
          <p:spPr>
            <a:xfrm>
              <a:off x="2634475" y="3267800"/>
              <a:ext cx="18875" cy="18875"/>
            </a:xfrm>
            <a:custGeom>
              <a:rect b="b" l="l" r="r" t="t"/>
              <a:pathLst>
                <a:path extrusionOk="0" h="755" w="755">
                  <a:moveTo>
                    <a:pt x="342" y="144"/>
                  </a:moveTo>
                  <a:lnTo>
                    <a:pt x="432" y="162"/>
                  </a:lnTo>
                  <a:lnTo>
                    <a:pt x="521" y="216"/>
                  </a:lnTo>
                  <a:lnTo>
                    <a:pt x="575" y="288"/>
                  </a:lnTo>
                  <a:lnTo>
                    <a:pt x="593" y="378"/>
                  </a:lnTo>
                  <a:lnTo>
                    <a:pt x="575" y="467"/>
                  </a:lnTo>
                  <a:lnTo>
                    <a:pt x="521" y="557"/>
                  </a:lnTo>
                  <a:lnTo>
                    <a:pt x="432" y="593"/>
                  </a:lnTo>
                  <a:lnTo>
                    <a:pt x="342" y="629"/>
                  </a:lnTo>
                  <a:lnTo>
                    <a:pt x="252" y="593"/>
                  </a:lnTo>
                  <a:lnTo>
                    <a:pt x="180" y="557"/>
                  </a:lnTo>
                  <a:lnTo>
                    <a:pt x="126" y="467"/>
                  </a:lnTo>
                  <a:lnTo>
                    <a:pt x="108" y="378"/>
                  </a:lnTo>
                  <a:lnTo>
                    <a:pt x="126" y="288"/>
                  </a:lnTo>
                  <a:lnTo>
                    <a:pt x="180" y="216"/>
                  </a:lnTo>
                  <a:lnTo>
                    <a:pt x="252" y="162"/>
                  </a:lnTo>
                  <a:lnTo>
                    <a:pt x="342" y="144"/>
                  </a:lnTo>
                  <a:close/>
                  <a:moveTo>
                    <a:pt x="342" y="1"/>
                  </a:moveTo>
                  <a:lnTo>
                    <a:pt x="270" y="19"/>
                  </a:lnTo>
                  <a:lnTo>
                    <a:pt x="216" y="37"/>
                  </a:lnTo>
                  <a:lnTo>
                    <a:pt x="162" y="72"/>
                  </a:lnTo>
                  <a:lnTo>
                    <a:pt x="108" y="108"/>
                  </a:lnTo>
                  <a:lnTo>
                    <a:pt x="72" y="162"/>
                  </a:lnTo>
                  <a:lnTo>
                    <a:pt x="36" y="216"/>
                  </a:lnTo>
                  <a:lnTo>
                    <a:pt x="19" y="288"/>
                  </a:lnTo>
                  <a:lnTo>
                    <a:pt x="1" y="342"/>
                  </a:lnTo>
                  <a:lnTo>
                    <a:pt x="1" y="414"/>
                  </a:lnTo>
                  <a:lnTo>
                    <a:pt x="19" y="485"/>
                  </a:lnTo>
                  <a:lnTo>
                    <a:pt x="54" y="557"/>
                  </a:lnTo>
                  <a:lnTo>
                    <a:pt x="90" y="611"/>
                  </a:lnTo>
                  <a:lnTo>
                    <a:pt x="144" y="665"/>
                  </a:lnTo>
                  <a:lnTo>
                    <a:pt x="198" y="701"/>
                  </a:lnTo>
                  <a:lnTo>
                    <a:pt x="270" y="737"/>
                  </a:lnTo>
                  <a:lnTo>
                    <a:pt x="342" y="755"/>
                  </a:lnTo>
                  <a:lnTo>
                    <a:pt x="414" y="755"/>
                  </a:lnTo>
                  <a:lnTo>
                    <a:pt x="485" y="737"/>
                  </a:lnTo>
                  <a:lnTo>
                    <a:pt x="557" y="701"/>
                  </a:lnTo>
                  <a:lnTo>
                    <a:pt x="611" y="665"/>
                  </a:lnTo>
                  <a:lnTo>
                    <a:pt x="665" y="611"/>
                  </a:lnTo>
                  <a:lnTo>
                    <a:pt x="701" y="557"/>
                  </a:lnTo>
                  <a:lnTo>
                    <a:pt x="737" y="485"/>
                  </a:lnTo>
                  <a:lnTo>
                    <a:pt x="755" y="414"/>
                  </a:lnTo>
                  <a:lnTo>
                    <a:pt x="755" y="342"/>
                  </a:lnTo>
                  <a:lnTo>
                    <a:pt x="737" y="270"/>
                  </a:lnTo>
                  <a:lnTo>
                    <a:pt x="701" y="198"/>
                  </a:lnTo>
                  <a:lnTo>
                    <a:pt x="665" y="144"/>
                  </a:lnTo>
                  <a:lnTo>
                    <a:pt x="611" y="90"/>
                  </a:lnTo>
                  <a:lnTo>
                    <a:pt x="557" y="54"/>
                  </a:lnTo>
                  <a:lnTo>
                    <a:pt x="485" y="19"/>
                  </a:lnTo>
                  <a:lnTo>
                    <a:pt x="414"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43"/>
            <p:cNvSpPr/>
            <p:nvPr/>
          </p:nvSpPr>
          <p:spPr>
            <a:xfrm>
              <a:off x="2818525" y="3291150"/>
              <a:ext cx="15300" cy="15275"/>
            </a:xfrm>
            <a:custGeom>
              <a:rect b="b" l="l" r="r" t="t"/>
              <a:pathLst>
                <a:path extrusionOk="0" h="611" w="612">
                  <a:moveTo>
                    <a:pt x="234" y="0"/>
                  </a:moveTo>
                  <a:lnTo>
                    <a:pt x="181" y="18"/>
                  </a:lnTo>
                  <a:lnTo>
                    <a:pt x="127" y="54"/>
                  </a:lnTo>
                  <a:lnTo>
                    <a:pt x="91" y="90"/>
                  </a:lnTo>
                  <a:lnTo>
                    <a:pt x="55" y="126"/>
                  </a:lnTo>
                  <a:lnTo>
                    <a:pt x="19" y="180"/>
                  </a:lnTo>
                  <a:lnTo>
                    <a:pt x="1" y="234"/>
                  </a:lnTo>
                  <a:lnTo>
                    <a:pt x="1" y="306"/>
                  </a:lnTo>
                  <a:lnTo>
                    <a:pt x="1" y="360"/>
                  </a:lnTo>
                  <a:lnTo>
                    <a:pt x="19" y="413"/>
                  </a:lnTo>
                  <a:lnTo>
                    <a:pt x="55" y="467"/>
                  </a:lnTo>
                  <a:lnTo>
                    <a:pt x="91" y="521"/>
                  </a:lnTo>
                  <a:lnTo>
                    <a:pt x="127" y="557"/>
                  </a:lnTo>
                  <a:lnTo>
                    <a:pt x="181" y="575"/>
                  </a:lnTo>
                  <a:lnTo>
                    <a:pt x="234" y="593"/>
                  </a:lnTo>
                  <a:lnTo>
                    <a:pt x="306" y="611"/>
                  </a:lnTo>
                  <a:lnTo>
                    <a:pt x="360" y="593"/>
                  </a:lnTo>
                  <a:lnTo>
                    <a:pt x="414" y="575"/>
                  </a:lnTo>
                  <a:lnTo>
                    <a:pt x="468" y="557"/>
                  </a:lnTo>
                  <a:lnTo>
                    <a:pt x="522" y="521"/>
                  </a:lnTo>
                  <a:lnTo>
                    <a:pt x="558" y="467"/>
                  </a:lnTo>
                  <a:lnTo>
                    <a:pt x="594" y="413"/>
                  </a:lnTo>
                  <a:lnTo>
                    <a:pt x="611" y="360"/>
                  </a:lnTo>
                  <a:lnTo>
                    <a:pt x="611" y="306"/>
                  </a:lnTo>
                  <a:lnTo>
                    <a:pt x="611" y="234"/>
                  </a:lnTo>
                  <a:lnTo>
                    <a:pt x="594" y="180"/>
                  </a:lnTo>
                  <a:lnTo>
                    <a:pt x="558" y="126"/>
                  </a:lnTo>
                  <a:lnTo>
                    <a:pt x="522" y="90"/>
                  </a:lnTo>
                  <a:lnTo>
                    <a:pt x="468" y="54"/>
                  </a:lnTo>
                  <a:lnTo>
                    <a:pt x="414"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43"/>
            <p:cNvSpPr/>
            <p:nvPr/>
          </p:nvSpPr>
          <p:spPr>
            <a:xfrm>
              <a:off x="2816750" y="3289350"/>
              <a:ext cx="18875" cy="18875"/>
            </a:xfrm>
            <a:custGeom>
              <a:rect b="b" l="l" r="r" t="t"/>
              <a:pathLst>
                <a:path extrusionOk="0" h="755" w="755">
                  <a:moveTo>
                    <a:pt x="377" y="144"/>
                  </a:moveTo>
                  <a:lnTo>
                    <a:pt x="467" y="162"/>
                  </a:lnTo>
                  <a:lnTo>
                    <a:pt x="539" y="198"/>
                  </a:lnTo>
                  <a:lnTo>
                    <a:pt x="593" y="288"/>
                  </a:lnTo>
                  <a:lnTo>
                    <a:pt x="611" y="378"/>
                  </a:lnTo>
                  <a:lnTo>
                    <a:pt x="593" y="467"/>
                  </a:lnTo>
                  <a:lnTo>
                    <a:pt x="539" y="539"/>
                  </a:lnTo>
                  <a:lnTo>
                    <a:pt x="467" y="593"/>
                  </a:lnTo>
                  <a:lnTo>
                    <a:pt x="377" y="611"/>
                  </a:lnTo>
                  <a:lnTo>
                    <a:pt x="287" y="593"/>
                  </a:lnTo>
                  <a:lnTo>
                    <a:pt x="198" y="539"/>
                  </a:lnTo>
                  <a:lnTo>
                    <a:pt x="162" y="467"/>
                  </a:lnTo>
                  <a:lnTo>
                    <a:pt x="126" y="378"/>
                  </a:lnTo>
                  <a:lnTo>
                    <a:pt x="162" y="288"/>
                  </a:lnTo>
                  <a:lnTo>
                    <a:pt x="198" y="198"/>
                  </a:lnTo>
                  <a:lnTo>
                    <a:pt x="287" y="162"/>
                  </a:lnTo>
                  <a:lnTo>
                    <a:pt x="377" y="144"/>
                  </a:lnTo>
                  <a:close/>
                  <a:moveTo>
                    <a:pt x="305" y="1"/>
                  </a:moveTo>
                  <a:lnTo>
                    <a:pt x="234" y="36"/>
                  </a:lnTo>
                  <a:lnTo>
                    <a:pt x="162" y="54"/>
                  </a:lnTo>
                  <a:lnTo>
                    <a:pt x="108" y="108"/>
                  </a:lnTo>
                  <a:lnTo>
                    <a:pt x="72" y="162"/>
                  </a:lnTo>
                  <a:lnTo>
                    <a:pt x="36" y="234"/>
                  </a:lnTo>
                  <a:lnTo>
                    <a:pt x="0" y="306"/>
                  </a:lnTo>
                  <a:lnTo>
                    <a:pt x="0" y="378"/>
                  </a:lnTo>
                  <a:lnTo>
                    <a:pt x="0" y="449"/>
                  </a:lnTo>
                  <a:lnTo>
                    <a:pt x="36" y="521"/>
                  </a:lnTo>
                  <a:lnTo>
                    <a:pt x="72" y="575"/>
                  </a:lnTo>
                  <a:lnTo>
                    <a:pt x="108" y="647"/>
                  </a:lnTo>
                  <a:lnTo>
                    <a:pt x="162" y="683"/>
                  </a:lnTo>
                  <a:lnTo>
                    <a:pt x="234" y="719"/>
                  </a:lnTo>
                  <a:lnTo>
                    <a:pt x="305" y="737"/>
                  </a:lnTo>
                  <a:lnTo>
                    <a:pt x="377" y="755"/>
                  </a:lnTo>
                  <a:lnTo>
                    <a:pt x="449" y="737"/>
                  </a:lnTo>
                  <a:lnTo>
                    <a:pt x="521" y="719"/>
                  </a:lnTo>
                  <a:lnTo>
                    <a:pt x="593" y="683"/>
                  </a:lnTo>
                  <a:lnTo>
                    <a:pt x="647" y="629"/>
                  </a:lnTo>
                  <a:lnTo>
                    <a:pt x="682" y="575"/>
                  </a:lnTo>
                  <a:lnTo>
                    <a:pt x="718" y="521"/>
                  </a:lnTo>
                  <a:lnTo>
                    <a:pt x="736" y="449"/>
                  </a:lnTo>
                  <a:lnTo>
                    <a:pt x="754" y="378"/>
                  </a:lnTo>
                  <a:lnTo>
                    <a:pt x="736" y="306"/>
                  </a:lnTo>
                  <a:lnTo>
                    <a:pt x="718" y="234"/>
                  </a:lnTo>
                  <a:lnTo>
                    <a:pt x="682" y="162"/>
                  </a:lnTo>
                  <a:lnTo>
                    <a:pt x="647" y="108"/>
                  </a:lnTo>
                  <a:lnTo>
                    <a:pt x="593" y="54"/>
                  </a:lnTo>
                  <a:lnTo>
                    <a:pt x="521" y="36"/>
                  </a:lnTo>
                  <a:lnTo>
                    <a:pt x="44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43"/>
            <p:cNvSpPr/>
            <p:nvPr/>
          </p:nvSpPr>
          <p:spPr>
            <a:xfrm>
              <a:off x="3002600" y="3227400"/>
              <a:ext cx="15275" cy="15300"/>
            </a:xfrm>
            <a:custGeom>
              <a:rect b="b" l="l" r="r" t="t"/>
              <a:pathLst>
                <a:path extrusionOk="0" h="612" w="611">
                  <a:moveTo>
                    <a:pt x="234" y="0"/>
                  </a:moveTo>
                  <a:lnTo>
                    <a:pt x="180" y="18"/>
                  </a:lnTo>
                  <a:lnTo>
                    <a:pt x="126" y="36"/>
                  </a:lnTo>
                  <a:lnTo>
                    <a:pt x="90" y="72"/>
                  </a:lnTo>
                  <a:lnTo>
                    <a:pt x="36" y="126"/>
                  </a:lnTo>
                  <a:lnTo>
                    <a:pt x="18" y="180"/>
                  </a:lnTo>
                  <a:lnTo>
                    <a:pt x="0" y="234"/>
                  </a:lnTo>
                  <a:lnTo>
                    <a:pt x="0" y="306"/>
                  </a:lnTo>
                  <a:lnTo>
                    <a:pt x="0" y="360"/>
                  </a:lnTo>
                  <a:lnTo>
                    <a:pt x="18" y="413"/>
                  </a:lnTo>
                  <a:lnTo>
                    <a:pt x="36" y="467"/>
                  </a:lnTo>
                  <a:lnTo>
                    <a:pt x="90" y="521"/>
                  </a:lnTo>
                  <a:lnTo>
                    <a:pt x="126" y="557"/>
                  </a:lnTo>
                  <a:lnTo>
                    <a:pt x="180" y="575"/>
                  </a:lnTo>
                  <a:lnTo>
                    <a:pt x="234" y="593"/>
                  </a:lnTo>
                  <a:lnTo>
                    <a:pt x="306" y="611"/>
                  </a:lnTo>
                  <a:lnTo>
                    <a:pt x="359" y="593"/>
                  </a:lnTo>
                  <a:lnTo>
                    <a:pt x="413" y="575"/>
                  </a:lnTo>
                  <a:lnTo>
                    <a:pt x="467" y="557"/>
                  </a:lnTo>
                  <a:lnTo>
                    <a:pt x="521" y="521"/>
                  </a:lnTo>
                  <a:lnTo>
                    <a:pt x="557" y="467"/>
                  </a:lnTo>
                  <a:lnTo>
                    <a:pt x="575" y="413"/>
                  </a:lnTo>
                  <a:lnTo>
                    <a:pt x="593" y="360"/>
                  </a:lnTo>
                  <a:lnTo>
                    <a:pt x="611" y="306"/>
                  </a:lnTo>
                  <a:lnTo>
                    <a:pt x="593" y="234"/>
                  </a:lnTo>
                  <a:lnTo>
                    <a:pt x="575" y="180"/>
                  </a:lnTo>
                  <a:lnTo>
                    <a:pt x="557" y="126"/>
                  </a:lnTo>
                  <a:lnTo>
                    <a:pt x="521" y="72"/>
                  </a:lnTo>
                  <a:lnTo>
                    <a:pt x="467" y="36"/>
                  </a:lnTo>
                  <a:lnTo>
                    <a:pt x="413" y="18"/>
                  </a:lnTo>
                  <a:lnTo>
                    <a:pt x="35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43"/>
            <p:cNvSpPr/>
            <p:nvPr/>
          </p:nvSpPr>
          <p:spPr>
            <a:xfrm>
              <a:off x="3000800" y="3225150"/>
              <a:ext cx="18425" cy="18875"/>
            </a:xfrm>
            <a:custGeom>
              <a:rect b="b" l="l" r="r" t="t"/>
              <a:pathLst>
                <a:path extrusionOk="0" h="755" w="737">
                  <a:moveTo>
                    <a:pt x="378" y="144"/>
                  </a:moveTo>
                  <a:lnTo>
                    <a:pt x="467" y="162"/>
                  </a:lnTo>
                  <a:lnTo>
                    <a:pt x="539" y="216"/>
                  </a:lnTo>
                  <a:lnTo>
                    <a:pt x="593" y="288"/>
                  </a:lnTo>
                  <a:lnTo>
                    <a:pt x="611" y="396"/>
                  </a:lnTo>
                  <a:lnTo>
                    <a:pt x="593" y="486"/>
                  </a:lnTo>
                  <a:lnTo>
                    <a:pt x="539" y="557"/>
                  </a:lnTo>
                  <a:lnTo>
                    <a:pt x="467" y="611"/>
                  </a:lnTo>
                  <a:lnTo>
                    <a:pt x="378" y="629"/>
                  </a:lnTo>
                  <a:lnTo>
                    <a:pt x="270" y="611"/>
                  </a:lnTo>
                  <a:lnTo>
                    <a:pt x="198" y="557"/>
                  </a:lnTo>
                  <a:lnTo>
                    <a:pt x="144" y="486"/>
                  </a:lnTo>
                  <a:lnTo>
                    <a:pt x="126" y="396"/>
                  </a:lnTo>
                  <a:lnTo>
                    <a:pt x="144" y="288"/>
                  </a:lnTo>
                  <a:lnTo>
                    <a:pt x="198" y="216"/>
                  </a:lnTo>
                  <a:lnTo>
                    <a:pt x="270" y="162"/>
                  </a:lnTo>
                  <a:lnTo>
                    <a:pt x="378" y="144"/>
                  </a:lnTo>
                  <a:close/>
                  <a:moveTo>
                    <a:pt x="360" y="1"/>
                  </a:moveTo>
                  <a:lnTo>
                    <a:pt x="288" y="19"/>
                  </a:lnTo>
                  <a:lnTo>
                    <a:pt x="216" y="37"/>
                  </a:lnTo>
                  <a:lnTo>
                    <a:pt x="162" y="73"/>
                  </a:lnTo>
                  <a:lnTo>
                    <a:pt x="108" y="126"/>
                  </a:lnTo>
                  <a:lnTo>
                    <a:pt x="54" y="180"/>
                  </a:lnTo>
                  <a:lnTo>
                    <a:pt x="18" y="234"/>
                  </a:lnTo>
                  <a:lnTo>
                    <a:pt x="0" y="306"/>
                  </a:lnTo>
                  <a:lnTo>
                    <a:pt x="0" y="396"/>
                  </a:lnTo>
                  <a:lnTo>
                    <a:pt x="0" y="468"/>
                  </a:lnTo>
                  <a:lnTo>
                    <a:pt x="18" y="539"/>
                  </a:lnTo>
                  <a:lnTo>
                    <a:pt x="54" y="593"/>
                  </a:lnTo>
                  <a:lnTo>
                    <a:pt x="108" y="647"/>
                  </a:lnTo>
                  <a:lnTo>
                    <a:pt x="162" y="701"/>
                  </a:lnTo>
                  <a:lnTo>
                    <a:pt x="216" y="737"/>
                  </a:lnTo>
                  <a:lnTo>
                    <a:pt x="288" y="755"/>
                  </a:lnTo>
                  <a:lnTo>
                    <a:pt x="449" y="755"/>
                  </a:lnTo>
                  <a:lnTo>
                    <a:pt x="521" y="737"/>
                  </a:lnTo>
                  <a:lnTo>
                    <a:pt x="575" y="701"/>
                  </a:lnTo>
                  <a:lnTo>
                    <a:pt x="629" y="647"/>
                  </a:lnTo>
                  <a:lnTo>
                    <a:pt x="683" y="593"/>
                  </a:lnTo>
                  <a:lnTo>
                    <a:pt x="719" y="539"/>
                  </a:lnTo>
                  <a:lnTo>
                    <a:pt x="737" y="468"/>
                  </a:lnTo>
                  <a:lnTo>
                    <a:pt x="737" y="396"/>
                  </a:lnTo>
                  <a:lnTo>
                    <a:pt x="737" y="378"/>
                  </a:lnTo>
                  <a:lnTo>
                    <a:pt x="737" y="306"/>
                  </a:lnTo>
                  <a:lnTo>
                    <a:pt x="719" y="234"/>
                  </a:lnTo>
                  <a:lnTo>
                    <a:pt x="683" y="180"/>
                  </a:lnTo>
                  <a:lnTo>
                    <a:pt x="629" y="126"/>
                  </a:lnTo>
                  <a:lnTo>
                    <a:pt x="575" y="73"/>
                  </a:lnTo>
                  <a:lnTo>
                    <a:pt x="503" y="37"/>
                  </a:lnTo>
                  <a:lnTo>
                    <a:pt x="431" y="19"/>
                  </a:lnTo>
                  <a:lnTo>
                    <a:pt x="360"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43"/>
            <p:cNvSpPr/>
            <p:nvPr/>
          </p:nvSpPr>
          <p:spPr>
            <a:xfrm>
              <a:off x="2727400" y="3324825"/>
              <a:ext cx="15300" cy="15275"/>
            </a:xfrm>
            <a:custGeom>
              <a:rect b="b" l="l" r="r" t="t"/>
              <a:pathLst>
                <a:path extrusionOk="0" h="611" w="612">
                  <a:moveTo>
                    <a:pt x="306" y="0"/>
                  </a:moveTo>
                  <a:lnTo>
                    <a:pt x="252" y="18"/>
                  </a:lnTo>
                  <a:lnTo>
                    <a:pt x="180" y="36"/>
                  </a:lnTo>
                  <a:lnTo>
                    <a:pt x="144" y="54"/>
                  </a:lnTo>
                  <a:lnTo>
                    <a:pt x="90" y="90"/>
                  </a:lnTo>
                  <a:lnTo>
                    <a:pt x="55" y="144"/>
                  </a:lnTo>
                  <a:lnTo>
                    <a:pt x="19" y="198"/>
                  </a:lnTo>
                  <a:lnTo>
                    <a:pt x="1" y="252"/>
                  </a:lnTo>
                  <a:lnTo>
                    <a:pt x="1" y="305"/>
                  </a:lnTo>
                  <a:lnTo>
                    <a:pt x="1" y="377"/>
                  </a:lnTo>
                  <a:lnTo>
                    <a:pt x="19" y="431"/>
                  </a:lnTo>
                  <a:lnTo>
                    <a:pt x="55" y="485"/>
                  </a:lnTo>
                  <a:lnTo>
                    <a:pt x="90" y="521"/>
                  </a:lnTo>
                  <a:lnTo>
                    <a:pt x="126" y="557"/>
                  </a:lnTo>
                  <a:lnTo>
                    <a:pt x="180" y="593"/>
                  </a:lnTo>
                  <a:lnTo>
                    <a:pt x="234" y="611"/>
                  </a:lnTo>
                  <a:lnTo>
                    <a:pt x="360" y="611"/>
                  </a:lnTo>
                  <a:lnTo>
                    <a:pt x="414" y="593"/>
                  </a:lnTo>
                  <a:lnTo>
                    <a:pt x="468" y="557"/>
                  </a:lnTo>
                  <a:lnTo>
                    <a:pt x="521" y="521"/>
                  </a:lnTo>
                  <a:lnTo>
                    <a:pt x="557" y="485"/>
                  </a:lnTo>
                  <a:lnTo>
                    <a:pt x="593" y="431"/>
                  </a:lnTo>
                  <a:lnTo>
                    <a:pt x="611" y="377"/>
                  </a:lnTo>
                  <a:lnTo>
                    <a:pt x="611" y="305"/>
                  </a:lnTo>
                  <a:lnTo>
                    <a:pt x="611" y="252"/>
                  </a:lnTo>
                  <a:lnTo>
                    <a:pt x="593" y="198"/>
                  </a:lnTo>
                  <a:lnTo>
                    <a:pt x="557" y="144"/>
                  </a:lnTo>
                  <a:lnTo>
                    <a:pt x="521" y="90"/>
                  </a:lnTo>
                  <a:lnTo>
                    <a:pt x="468" y="54"/>
                  </a:lnTo>
                  <a:lnTo>
                    <a:pt x="432" y="36"/>
                  </a:lnTo>
                  <a:lnTo>
                    <a:pt x="360" y="18"/>
                  </a:lnTo>
                  <a:lnTo>
                    <a:pt x="3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43"/>
            <p:cNvSpPr/>
            <p:nvPr/>
          </p:nvSpPr>
          <p:spPr>
            <a:xfrm>
              <a:off x="2725600" y="3323025"/>
              <a:ext cx="18900" cy="18875"/>
            </a:xfrm>
            <a:custGeom>
              <a:rect b="b" l="l" r="r" t="t"/>
              <a:pathLst>
                <a:path extrusionOk="0" h="755" w="756">
                  <a:moveTo>
                    <a:pt x="378" y="144"/>
                  </a:moveTo>
                  <a:lnTo>
                    <a:pt x="468" y="162"/>
                  </a:lnTo>
                  <a:lnTo>
                    <a:pt x="540" y="216"/>
                  </a:lnTo>
                  <a:lnTo>
                    <a:pt x="593" y="288"/>
                  </a:lnTo>
                  <a:lnTo>
                    <a:pt x="611" y="395"/>
                  </a:lnTo>
                  <a:lnTo>
                    <a:pt x="593" y="485"/>
                  </a:lnTo>
                  <a:lnTo>
                    <a:pt x="540" y="557"/>
                  </a:lnTo>
                  <a:lnTo>
                    <a:pt x="468" y="611"/>
                  </a:lnTo>
                  <a:lnTo>
                    <a:pt x="378" y="629"/>
                  </a:lnTo>
                  <a:lnTo>
                    <a:pt x="288" y="611"/>
                  </a:lnTo>
                  <a:lnTo>
                    <a:pt x="216" y="557"/>
                  </a:lnTo>
                  <a:lnTo>
                    <a:pt x="162" y="485"/>
                  </a:lnTo>
                  <a:lnTo>
                    <a:pt x="144" y="395"/>
                  </a:lnTo>
                  <a:lnTo>
                    <a:pt x="162" y="288"/>
                  </a:lnTo>
                  <a:lnTo>
                    <a:pt x="216" y="216"/>
                  </a:lnTo>
                  <a:lnTo>
                    <a:pt x="288" y="162"/>
                  </a:lnTo>
                  <a:lnTo>
                    <a:pt x="378" y="144"/>
                  </a:lnTo>
                  <a:close/>
                  <a:moveTo>
                    <a:pt x="378" y="0"/>
                  </a:moveTo>
                  <a:lnTo>
                    <a:pt x="288" y="18"/>
                  </a:lnTo>
                  <a:lnTo>
                    <a:pt x="234" y="36"/>
                  </a:lnTo>
                  <a:lnTo>
                    <a:pt x="162" y="72"/>
                  </a:lnTo>
                  <a:lnTo>
                    <a:pt x="109" y="126"/>
                  </a:lnTo>
                  <a:lnTo>
                    <a:pt x="55" y="180"/>
                  </a:lnTo>
                  <a:lnTo>
                    <a:pt x="37" y="234"/>
                  </a:lnTo>
                  <a:lnTo>
                    <a:pt x="1" y="306"/>
                  </a:lnTo>
                  <a:lnTo>
                    <a:pt x="1" y="377"/>
                  </a:lnTo>
                  <a:lnTo>
                    <a:pt x="1" y="467"/>
                  </a:lnTo>
                  <a:lnTo>
                    <a:pt x="37" y="539"/>
                  </a:lnTo>
                  <a:lnTo>
                    <a:pt x="73" y="593"/>
                  </a:lnTo>
                  <a:lnTo>
                    <a:pt x="109" y="647"/>
                  </a:lnTo>
                  <a:lnTo>
                    <a:pt x="162" y="701"/>
                  </a:lnTo>
                  <a:lnTo>
                    <a:pt x="234" y="737"/>
                  </a:lnTo>
                  <a:lnTo>
                    <a:pt x="306" y="755"/>
                  </a:lnTo>
                  <a:lnTo>
                    <a:pt x="450" y="755"/>
                  </a:lnTo>
                  <a:lnTo>
                    <a:pt x="522" y="719"/>
                  </a:lnTo>
                  <a:lnTo>
                    <a:pt x="593" y="701"/>
                  </a:lnTo>
                  <a:lnTo>
                    <a:pt x="647" y="647"/>
                  </a:lnTo>
                  <a:lnTo>
                    <a:pt x="683" y="593"/>
                  </a:lnTo>
                  <a:lnTo>
                    <a:pt x="719" y="521"/>
                  </a:lnTo>
                  <a:lnTo>
                    <a:pt x="737" y="467"/>
                  </a:lnTo>
                  <a:lnTo>
                    <a:pt x="755" y="377"/>
                  </a:lnTo>
                  <a:lnTo>
                    <a:pt x="737" y="306"/>
                  </a:lnTo>
                  <a:lnTo>
                    <a:pt x="719" y="234"/>
                  </a:lnTo>
                  <a:lnTo>
                    <a:pt x="683" y="162"/>
                  </a:lnTo>
                  <a:lnTo>
                    <a:pt x="647" y="108"/>
                  </a:lnTo>
                  <a:lnTo>
                    <a:pt x="575" y="72"/>
                  </a:lnTo>
                  <a:lnTo>
                    <a:pt x="522" y="36"/>
                  </a:lnTo>
                  <a:lnTo>
                    <a:pt x="450" y="18"/>
                  </a:lnTo>
                  <a:lnTo>
                    <a:pt x="37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43"/>
            <p:cNvSpPr/>
            <p:nvPr/>
          </p:nvSpPr>
          <p:spPr>
            <a:xfrm>
              <a:off x="2910575" y="3333800"/>
              <a:ext cx="15275" cy="15275"/>
            </a:xfrm>
            <a:custGeom>
              <a:rect b="b" l="l" r="r" t="t"/>
              <a:pathLst>
                <a:path extrusionOk="0" h="611" w="611">
                  <a:moveTo>
                    <a:pt x="252" y="0"/>
                  </a:moveTo>
                  <a:lnTo>
                    <a:pt x="198" y="18"/>
                  </a:lnTo>
                  <a:lnTo>
                    <a:pt x="144" y="54"/>
                  </a:lnTo>
                  <a:lnTo>
                    <a:pt x="90" y="90"/>
                  </a:lnTo>
                  <a:lnTo>
                    <a:pt x="54" y="126"/>
                  </a:lnTo>
                  <a:lnTo>
                    <a:pt x="36" y="180"/>
                  </a:lnTo>
                  <a:lnTo>
                    <a:pt x="18" y="252"/>
                  </a:lnTo>
                  <a:lnTo>
                    <a:pt x="0" y="306"/>
                  </a:lnTo>
                  <a:lnTo>
                    <a:pt x="18" y="359"/>
                  </a:lnTo>
                  <a:lnTo>
                    <a:pt x="36" y="431"/>
                  </a:lnTo>
                  <a:lnTo>
                    <a:pt x="54" y="467"/>
                  </a:lnTo>
                  <a:lnTo>
                    <a:pt x="90" y="521"/>
                  </a:lnTo>
                  <a:lnTo>
                    <a:pt x="144" y="557"/>
                  </a:lnTo>
                  <a:lnTo>
                    <a:pt x="198" y="593"/>
                  </a:lnTo>
                  <a:lnTo>
                    <a:pt x="252" y="611"/>
                  </a:lnTo>
                  <a:lnTo>
                    <a:pt x="377" y="611"/>
                  </a:lnTo>
                  <a:lnTo>
                    <a:pt x="431" y="593"/>
                  </a:lnTo>
                  <a:lnTo>
                    <a:pt x="485" y="557"/>
                  </a:lnTo>
                  <a:lnTo>
                    <a:pt x="521" y="521"/>
                  </a:lnTo>
                  <a:lnTo>
                    <a:pt x="557" y="467"/>
                  </a:lnTo>
                  <a:lnTo>
                    <a:pt x="593" y="431"/>
                  </a:lnTo>
                  <a:lnTo>
                    <a:pt x="611" y="359"/>
                  </a:lnTo>
                  <a:lnTo>
                    <a:pt x="611" y="306"/>
                  </a:lnTo>
                  <a:lnTo>
                    <a:pt x="611" y="252"/>
                  </a:lnTo>
                  <a:lnTo>
                    <a:pt x="593" y="180"/>
                  </a:lnTo>
                  <a:lnTo>
                    <a:pt x="557" y="126"/>
                  </a:lnTo>
                  <a:lnTo>
                    <a:pt x="521" y="90"/>
                  </a:lnTo>
                  <a:lnTo>
                    <a:pt x="485" y="54"/>
                  </a:lnTo>
                  <a:lnTo>
                    <a:pt x="431" y="18"/>
                  </a:lnTo>
                  <a:lnTo>
                    <a:pt x="3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43"/>
            <p:cNvSpPr/>
            <p:nvPr/>
          </p:nvSpPr>
          <p:spPr>
            <a:xfrm>
              <a:off x="2908775" y="3332000"/>
              <a:ext cx="18875" cy="18875"/>
            </a:xfrm>
            <a:custGeom>
              <a:rect b="b" l="l" r="r" t="t"/>
              <a:pathLst>
                <a:path extrusionOk="0" h="755" w="755">
                  <a:moveTo>
                    <a:pt x="377" y="144"/>
                  </a:moveTo>
                  <a:lnTo>
                    <a:pt x="485" y="162"/>
                  </a:lnTo>
                  <a:lnTo>
                    <a:pt x="557" y="216"/>
                  </a:lnTo>
                  <a:lnTo>
                    <a:pt x="611" y="288"/>
                  </a:lnTo>
                  <a:lnTo>
                    <a:pt x="629" y="378"/>
                  </a:lnTo>
                  <a:lnTo>
                    <a:pt x="611" y="467"/>
                  </a:lnTo>
                  <a:lnTo>
                    <a:pt x="557" y="557"/>
                  </a:lnTo>
                  <a:lnTo>
                    <a:pt x="485" y="593"/>
                  </a:lnTo>
                  <a:lnTo>
                    <a:pt x="377" y="611"/>
                  </a:lnTo>
                  <a:lnTo>
                    <a:pt x="288" y="593"/>
                  </a:lnTo>
                  <a:lnTo>
                    <a:pt x="216" y="557"/>
                  </a:lnTo>
                  <a:lnTo>
                    <a:pt x="162" y="467"/>
                  </a:lnTo>
                  <a:lnTo>
                    <a:pt x="144" y="378"/>
                  </a:lnTo>
                  <a:lnTo>
                    <a:pt x="162" y="288"/>
                  </a:lnTo>
                  <a:lnTo>
                    <a:pt x="216" y="216"/>
                  </a:lnTo>
                  <a:lnTo>
                    <a:pt x="288" y="162"/>
                  </a:lnTo>
                  <a:lnTo>
                    <a:pt x="377" y="144"/>
                  </a:lnTo>
                  <a:close/>
                  <a:moveTo>
                    <a:pt x="306" y="0"/>
                  </a:moveTo>
                  <a:lnTo>
                    <a:pt x="234" y="36"/>
                  </a:lnTo>
                  <a:lnTo>
                    <a:pt x="180" y="54"/>
                  </a:lnTo>
                  <a:lnTo>
                    <a:pt x="126" y="108"/>
                  </a:lnTo>
                  <a:lnTo>
                    <a:pt x="72" y="162"/>
                  </a:lnTo>
                  <a:lnTo>
                    <a:pt x="36" y="234"/>
                  </a:lnTo>
                  <a:lnTo>
                    <a:pt x="18" y="306"/>
                  </a:lnTo>
                  <a:lnTo>
                    <a:pt x="0" y="378"/>
                  </a:lnTo>
                  <a:lnTo>
                    <a:pt x="18" y="449"/>
                  </a:lnTo>
                  <a:lnTo>
                    <a:pt x="36" y="521"/>
                  </a:lnTo>
                  <a:lnTo>
                    <a:pt x="72" y="575"/>
                  </a:lnTo>
                  <a:lnTo>
                    <a:pt x="126" y="647"/>
                  </a:lnTo>
                  <a:lnTo>
                    <a:pt x="180" y="683"/>
                  </a:lnTo>
                  <a:lnTo>
                    <a:pt x="234" y="719"/>
                  </a:lnTo>
                  <a:lnTo>
                    <a:pt x="306" y="737"/>
                  </a:lnTo>
                  <a:lnTo>
                    <a:pt x="377" y="755"/>
                  </a:lnTo>
                  <a:lnTo>
                    <a:pt x="467" y="737"/>
                  </a:lnTo>
                  <a:lnTo>
                    <a:pt x="539" y="719"/>
                  </a:lnTo>
                  <a:lnTo>
                    <a:pt x="593" y="683"/>
                  </a:lnTo>
                  <a:lnTo>
                    <a:pt x="647" y="647"/>
                  </a:lnTo>
                  <a:lnTo>
                    <a:pt x="701" y="593"/>
                  </a:lnTo>
                  <a:lnTo>
                    <a:pt x="737" y="521"/>
                  </a:lnTo>
                  <a:lnTo>
                    <a:pt x="754" y="449"/>
                  </a:lnTo>
                  <a:lnTo>
                    <a:pt x="754" y="378"/>
                  </a:lnTo>
                  <a:lnTo>
                    <a:pt x="754" y="306"/>
                  </a:lnTo>
                  <a:lnTo>
                    <a:pt x="737" y="234"/>
                  </a:lnTo>
                  <a:lnTo>
                    <a:pt x="701" y="162"/>
                  </a:lnTo>
                  <a:lnTo>
                    <a:pt x="647" y="108"/>
                  </a:lnTo>
                  <a:lnTo>
                    <a:pt x="593" y="54"/>
                  </a:lnTo>
                  <a:lnTo>
                    <a:pt x="521" y="36"/>
                  </a:lnTo>
                  <a:lnTo>
                    <a:pt x="46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43"/>
            <p:cNvSpPr/>
            <p:nvPr/>
          </p:nvSpPr>
          <p:spPr>
            <a:xfrm>
              <a:off x="3185750" y="3250300"/>
              <a:ext cx="15300" cy="15275"/>
            </a:xfrm>
            <a:custGeom>
              <a:rect b="b" l="l" r="r" t="t"/>
              <a:pathLst>
                <a:path extrusionOk="0" h="611" w="612">
                  <a:moveTo>
                    <a:pt x="234" y="0"/>
                  </a:moveTo>
                  <a:lnTo>
                    <a:pt x="180" y="18"/>
                  </a:lnTo>
                  <a:lnTo>
                    <a:pt x="126" y="54"/>
                  </a:lnTo>
                  <a:lnTo>
                    <a:pt x="91" y="90"/>
                  </a:lnTo>
                  <a:lnTo>
                    <a:pt x="55" y="126"/>
                  </a:lnTo>
                  <a:lnTo>
                    <a:pt x="19" y="180"/>
                  </a:lnTo>
                  <a:lnTo>
                    <a:pt x="1" y="234"/>
                  </a:lnTo>
                  <a:lnTo>
                    <a:pt x="1" y="306"/>
                  </a:lnTo>
                  <a:lnTo>
                    <a:pt x="1" y="359"/>
                  </a:lnTo>
                  <a:lnTo>
                    <a:pt x="19" y="431"/>
                  </a:lnTo>
                  <a:lnTo>
                    <a:pt x="55" y="467"/>
                  </a:lnTo>
                  <a:lnTo>
                    <a:pt x="91" y="521"/>
                  </a:lnTo>
                  <a:lnTo>
                    <a:pt x="126" y="557"/>
                  </a:lnTo>
                  <a:lnTo>
                    <a:pt x="180" y="593"/>
                  </a:lnTo>
                  <a:lnTo>
                    <a:pt x="252" y="611"/>
                  </a:lnTo>
                  <a:lnTo>
                    <a:pt x="360" y="611"/>
                  </a:lnTo>
                  <a:lnTo>
                    <a:pt x="432" y="575"/>
                  </a:lnTo>
                  <a:lnTo>
                    <a:pt x="486" y="557"/>
                  </a:lnTo>
                  <a:lnTo>
                    <a:pt x="522" y="521"/>
                  </a:lnTo>
                  <a:lnTo>
                    <a:pt x="557" y="467"/>
                  </a:lnTo>
                  <a:lnTo>
                    <a:pt x="593" y="413"/>
                  </a:lnTo>
                  <a:lnTo>
                    <a:pt x="611" y="359"/>
                  </a:lnTo>
                  <a:lnTo>
                    <a:pt x="611" y="306"/>
                  </a:lnTo>
                  <a:lnTo>
                    <a:pt x="611" y="288"/>
                  </a:lnTo>
                  <a:lnTo>
                    <a:pt x="611" y="234"/>
                  </a:lnTo>
                  <a:lnTo>
                    <a:pt x="593" y="180"/>
                  </a:lnTo>
                  <a:lnTo>
                    <a:pt x="557" y="126"/>
                  </a:lnTo>
                  <a:lnTo>
                    <a:pt x="522" y="90"/>
                  </a:lnTo>
                  <a:lnTo>
                    <a:pt x="468" y="36"/>
                  </a:lnTo>
                  <a:lnTo>
                    <a:pt x="432"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43"/>
            <p:cNvSpPr/>
            <p:nvPr/>
          </p:nvSpPr>
          <p:spPr>
            <a:xfrm>
              <a:off x="3183950" y="3248500"/>
              <a:ext cx="18900" cy="18875"/>
            </a:xfrm>
            <a:custGeom>
              <a:rect b="b" l="l" r="r" t="t"/>
              <a:pathLst>
                <a:path extrusionOk="0" h="755" w="756">
                  <a:moveTo>
                    <a:pt x="378" y="126"/>
                  </a:moveTo>
                  <a:lnTo>
                    <a:pt x="468" y="144"/>
                  </a:lnTo>
                  <a:lnTo>
                    <a:pt x="540" y="198"/>
                  </a:lnTo>
                  <a:lnTo>
                    <a:pt x="594" y="288"/>
                  </a:lnTo>
                  <a:lnTo>
                    <a:pt x="611" y="378"/>
                  </a:lnTo>
                  <a:lnTo>
                    <a:pt x="594" y="467"/>
                  </a:lnTo>
                  <a:lnTo>
                    <a:pt x="540" y="539"/>
                  </a:lnTo>
                  <a:lnTo>
                    <a:pt x="468" y="593"/>
                  </a:lnTo>
                  <a:lnTo>
                    <a:pt x="378" y="611"/>
                  </a:lnTo>
                  <a:lnTo>
                    <a:pt x="288" y="593"/>
                  </a:lnTo>
                  <a:lnTo>
                    <a:pt x="198" y="539"/>
                  </a:lnTo>
                  <a:lnTo>
                    <a:pt x="163" y="467"/>
                  </a:lnTo>
                  <a:lnTo>
                    <a:pt x="145" y="378"/>
                  </a:lnTo>
                  <a:lnTo>
                    <a:pt x="163" y="288"/>
                  </a:lnTo>
                  <a:lnTo>
                    <a:pt x="198" y="198"/>
                  </a:lnTo>
                  <a:lnTo>
                    <a:pt x="288" y="144"/>
                  </a:lnTo>
                  <a:lnTo>
                    <a:pt x="378" y="126"/>
                  </a:lnTo>
                  <a:close/>
                  <a:moveTo>
                    <a:pt x="306" y="0"/>
                  </a:moveTo>
                  <a:lnTo>
                    <a:pt x="234" y="18"/>
                  </a:lnTo>
                  <a:lnTo>
                    <a:pt x="163" y="54"/>
                  </a:lnTo>
                  <a:lnTo>
                    <a:pt x="109" y="108"/>
                  </a:lnTo>
                  <a:lnTo>
                    <a:pt x="73" y="162"/>
                  </a:lnTo>
                  <a:lnTo>
                    <a:pt x="37" y="234"/>
                  </a:lnTo>
                  <a:lnTo>
                    <a:pt x="1" y="288"/>
                  </a:lnTo>
                  <a:lnTo>
                    <a:pt x="1" y="378"/>
                  </a:lnTo>
                  <a:lnTo>
                    <a:pt x="1" y="449"/>
                  </a:lnTo>
                  <a:lnTo>
                    <a:pt x="37" y="521"/>
                  </a:lnTo>
                  <a:lnTo>
                    <a:pt x="73" y="575"/>
                  </a:lnTo>
                  <a:lnTo>
                    <a:pt x="109" y="629"/>
                  </a:lnTo>
                  <a:lnTo>
                    <a:pt x="163" y="683"/>
                  </a:lnTo>
                  <a:lnTo>
                    <a:pt x="234" y="719"/>
                  </a:lnTo>
                  <a:lnTo>
                    <a:pt x="306" y="737"/>
                  </a:lnTo>
                  <a:lnTo>
                    <a:pt x="378" y="755"/>
                  </a:lnTo>
                  <a:lnTo>
                    <a:pt x="450" y="737"/>
                  </a:lnTo>
                  <a:lnTo>
                    <a:pt x="522" y="719"/>
                  </a:lnTo>
                  <a:lnTo>
                    <a:pt x="594" y="683"/>
                  </a:lnTo>
                  <a:lnTo>
                    <a:pt x="647" y="629"/>
                  </a:lnTo>
                  <a:lnTo>
                    <a:pt x="683" y="575"/>
                  </a:lnTo>
                  <a:lnTo>
                    <a:pt x="719" y="521"/>
                  </a:lnTo>
                  <a:lnTo>
                    <a:pt x="737" y="449"/>
                  </a:lnTo>
                  <a:lnTo>
                    <a:pt x="755" y="378"/>
                  </a:lnTo>
                  <a:lnTo>
                    <a:pt x="737" y="288"/>
                  </a:lnTo>
                  <a:lnTo>
                    <a:pt x="719" y="234"/>
                  </a:lnTo>
                  <a:lnTo>
                    <a:pt x="683" y="162"/>
                  </a:lnTo>
                  <a:lnTo>
                    <a:pt x="647" y="108"/>
                  </a:lnTo>
                  <a:lnTo>
                    <a:pt x="594" y="54"/>
                  </a:lnTo>
                  <a:lnTo>
                    <a:pt x="522" y="18"/>
                  </a:lnTo>
                  <a:lnTo>
                    <a:pt x="45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43"/>
            <p:cNvSpPr/>
            <p:nvPr/>
          </p:nvSpPr>
          <p:spPr>
            <a:xfrm>
              <a:off x="3277350" y="3254325"/>
              <a:ext cx="15275" cy="15300"/>
            </a:xfrm>
            <a:custGeom>
              <a:rect b="b" l="l" r="r" t="t"/>
              <a:pathLst>
                <a:path extrusionOk="0" h="612" w="611">
                  <a:moveTo>
                    <a:pt x="251" y="1"/>
                  </a:moveTo>
                  <a:lnTo>
                    <a:pt x="198" y="19"/>
                  </a:lnTo>
                  <a:lnTo>
                    <a:pt x="144" y="55"/>
                  </a:lnTo>
                  <a:lnTo>
                    <a:pt x="90" y="91"/>
                  </a:lnTo>
                  <a:lnTo>
                    <a:pt x="54" y="127"/>
                  </a:lnTo>
                  <a:lnTo>
                    <a:pt x="18" y="180"/>
                  </a:lnTo>
                  <a:lnTo>
                    <a:pt x="0" y="234"/>
                  </a:lnTo>
                  <a:lnTo>
                    <a:pt x="0" y="306"/>
                  </a:lnTo>
                  <a:lnTo>
                    <a:pt x="0" y="360"/>
                  </a:lnTo>
                  <a:lnTo>
                    <a:pt x="18" y="414"/>
                  </a:lnTo>
                  <a:lnTo>
                    <a:pt x="54" y="468"/>
                  </a:lnTo>
                  <a:lnTo>
                    <a:pt x="90" y="522"/>
                  </a:lnTo>
                  <a:lnTo>
                    <a:pt x="144" y="558"/>
                  </a:lnTo>
                  <a:lnTo>
                    <a:pt x="198" y="576"/>
                  </a:lnTo>
                  <a:lnTo>
                    <a:pt x="251" y="593"/>
                  </a:lnTo>
                  <a:lnTo>
                    <a:pt x="305" y="611"/>
                  </a:lnTo>
                  <a:lnTo>
                    <a:pt x="377" y="593"/>
                  </a:lnTo>
                  <a:lnTo>
                    <a:pt x="431" y="576"/>
                  </a:lnTo>
                  <a:lnTo>
                    <a:pt x="485" y="558"/>
                  </a:lnTo>
                  <a:lnTo>
                    <a:pt x="521" y="522"/>
                  </a:lnTo>
                  <a:lnTo>
                    <a:pt x="557" y="468"/>
                  </a:lnTo>
                  <a:lnTo>
                    <a:pt x="593" y="414"/>
                  </a:lnTo>
                  <a:lnTo>
                    <a:pt x="611" y="360"/>
                  </a:lnTo>
                  <a:lnTo>
                    <a:pt x="611" y="306"/>
                  </a:lnTo>
                  <a:lnTo>
                    <a:pt x="611" y="234"/>
                  </a:lnTo>
                  <a:lnTo>
                    <a:pt x="593" y="180"/>
                  </a:lnTo>
                  <a:lnTo>
                    <a:pt x="557" y="127"/>
                  </a:lnTo>
                  <a:lnTo>
                    <a:pt x="521" y="91"/>
                  </a:lnTo>
                  <a:lnTo>
                    <a:pt x="485" y="55"/>
                  </a:lnTo>
                  <a:lnTo>
                    <a:pt x="431" y="1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43"/>
            <p:cNvSpPr/>
            <p:nvPr/>
          </p:nvSpPr>
          <p:spPr>
            <a:xfrm>
              <a:off x="3275550" y="3252550"/>
              <a:ext cx="18875" cy="18875"/>
            </a:xfrm>
            <a:custGeom>
              <a:rect b="b" l="l" r="r" t="t"/>
              <a:pathLst>
                <a:path extrusionOk="0" h="755" w="755">
                  <a:moveTo>
                    <a:pt x="377" y="126"/>
                  </a:moveTo>
                  <a:lnTo>
                    <a:pt x="467" y="162"/>
                  </a:lnTo>
                  <a:lnTo>
                    <a:pt x="557" y="198"/>
                  </a:lnTo>
                  <a:lnTo>
                    <a:pt x="593" y="287"/>
                  </a:lnTo>
                  <a:lnTo>
                    <a:pt x="629" y="377"/>
                  </a:lnTo>
                  <a:lnTo>
                    <a:pt x="593" y="467"/>
                  </a:lnTo>
                  <a:lnTo>
                    <a:pt x="557" y="539"/>
                  </a:lnTo>
                  <a:lnTo>
                    <a:pt x="467" y="593"/>
                  </a:lnTo>
                  <a:lnTo>
                    <a:pt x="377" y="611"/>
                  </a:lnTo>
                  <a:lnTo>
                    <a:pt x="287" y="593"/>
                  </a:lnTo>
                  <a:lnTo>
                    <a:pt x="216" y="539"/>
                  </a:lnTo>
                  <a:lnTo>
                    <a:pt x="162" y="467"/>
                  </a:lnTo>
                  <a:lnTo>
                    <a:pt x="144" y="377"/>
                  </a:lnTo>
                  <a:lnTo>
                    <a:pt x="162" y="287"/>
                  </a:lnTo>
                  <a:lnTo>
                    <a:pt x="216" y="198"/>
                  </a:lnTo>
                  <a:lnTo>
                    <a:pt x="287" y="162"/>
                  </a:lnTo>
                  <a:lnTo>
                    <a:pt x="377" y="126"/>
                  </a:lnTo>
                  <a:close/>
                  <a:moveTo>
                    <a:pt x="305" y="0"/>
                  </a:moveTo>
                  <a:lnTo>
                    <a:pt x="234" y="18"/>
                  </a:lnTo>
                  <a:lnTo>
                    <a:pt x="162" y="54"/>
                  </a:lnTo>
                  <a:lnTo>
                    <a:pt x="108" y="108"/>
                  </a:lnTo>
                  <a:lnTo>
                    <a:pt x="72" y="162"/>
                  </a:lnTo>
                  <a:lnTo>
                    <a:pt x="36" y="234"/>
                  </a:lnTo>
                  <a:lnTo>
                    <a:pt x="18" y="305"/>
                  </a:lnTo>
                  <a:lnTo>
                    <a:pt x="0" y="377"/>
                  </a:lnTo>
                  <a:lnTo>
                    <a:pt x="18" y="449"/>
                  </a:lnTo>
                  <a:lnTo>
                    <a:pt x="36" y="521"/>
                  </a:lnTo>
                  <a:lnTo>
                    <a:pt x="72" y="575"/>
                  </a:lnTo>
                  <a:lnTo>
                    <a:pt x="108" y="629"/>
                  </a:lnTo>
                  <a:lnTo>
                    <a:pt x="162" y="682"/>
                  </a:lnTo>
                  <a:lnTo>
                    <a:pt x="234" y="718"/>
                  </a:lnTo>
                  <a:lnTo>
                    <a:pt x="305" y="736"/>
                  </a:lnTo>
                  <a:lnTo>
                    <a:pt x="377" y="754"/>
                  </a:lnTo>
                  <a:lnTo>
                    <a:pt x="467" y="736"/>
                  </a:lnTo>
                  <a:lnTo>
                    <a:pt x="521" y="718"/>
                  </a:lnTo>
                  <a:lnTo>
                    <a:pt x="593" y="682"/>
                  </a:lnTo>
                  <a:lnTo>
                    <a:pt x="647" y="629"/>
                  </a:lnTo>
                  <a:lnTo>
                    <a:pt x="701" y="575"/>
                  </a:lnTo>
                  <a:lnTo>
                    <a:pt x="718" y="521"/>
                  </a:lnTo>
                  <a:lnTo>
                    <a:pt x="754" y="449"/>
                  </a:lnTo>
                  <a:lnTo>
                    <a:pt x="754" y="377"/>
                  </a:lnTo>
                  <a:lnTo>
                    <a:pt x="754" y="305"/>
                  </a:lnTo>
                  <a:lnTo>
                    <a:pt x="718" y="234"/>
                  </a:lnTo>
                  <a:lnTo>
                    <a:pt x="683" y="162"/>
                  </a:lnTo>
                  <a:lnTo>
                    <a:pt x="647" y="108"/>
                  </a:lnTo>
                  <a:lnTo>
                    <a:pt x="593" y="54"/>
                  </a:lnTo>
                  <a:lnTo>
                    <a:pt x="521" y="18"/>
                  </a:lnTo>
                  <a:lnTo>
                    <a:pt x="449"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43"/>
            <p:cNvSpPr/>
            <p:nvPr/>
          </p:nvSpPr>
          <p:spPr>
            <a:xfrm>
              <a:off x="3094175" y="3261975"/>
              <a:ext cx="15300" cy="15275"/>
            </a:xfrm>
            <a:custGeom>
              <a:rect b="b" l="l" r="r" t="t"/>
              <a:pathLst>
                <a:path extrusionOk="0" h="611" w="612">
                  <a:moveTo>
                    <a:pt x="234" y="0"/>
                  </a:moveTo>
                  <a:lnTo>
                    <a:pt x="180" y="18"/>
                  </a:lnTo>
                  <a:lnTo>
                    <a:pt x="126" y="54"/>
                  </a:lnTo>
                  <a:lnTo>
                    <a:pt x="90" y="90"/>
                  </a:lnTo>
                  <a:lnTo>
                    <a:pt x="36" y="126"/>
                  </a:lnTo>
                  <a:lnTo>
                    <a:pt x="18" y="180"/>
                  </a:lnTo>
                  <a:lnTo>
                    <a:pt x="1" y="234"/>
                  </a:lnTo>
                  <a:lnTo>
                    <a:pt x="1" y="305"/>
                  </a:lnTo>
                  <a:lnTo>
                    <a:pt x="1" y="359"/>
                  </a:lnTo>
                  <a:lnTo>
                    <a:pt x="18" y="431"/>
                  </a:lnTo>
                  <a:lnTo>
                    <a:pt x="36" y="467"/>
                  </a:lnTo>
                  <a:lnTo>
                    <a:pt x="90" y="521"/>
                  </a:lnTo>
                  <a:lnTo>
                    <a:pt x="126" y="557"/>
                  </a:lnTo>
                  <a:lnTo>
                    <a:pt x="180" y="593"/>
                  </a:lnTo>
                  <a:lnTo>
                    <a:pt x="234" y="611"/>
                  </a:lnTo>
                  <a:lnTo>
                    <a:pt x="360" y="611"/>
                  </a:lnTo>
                  <a:lnTo>
                    <a:pt x="414" y="593"/>
                  </a:lnTo>
                  <a:lnTo>
                    <a:pt x="467" y="557"/>
                  </a:lnTo>
                  <a:lnTo>
                    <a:pt x="521" y="521"/>
                  </a:lnTo>
                  <a:lnTo>
                    <a:pt x="557" y="467"/>
                  </a:lnTo>
                  <a:lnTo>
                    <a:pt x="575" y="431"/>
                  </a:lnTo>
                  <a:lnTo>
                    <a:pt x="593" y="359"/>
                  </a:lnTo>
                  <a:lnTo>
                    <a:pt x="611" y="305"/>
                  </a:lnTo>
                  <a:lnTo>
                    <a:pt x="593" y="234"/>
                  </a:lnTo>
                  <a:lnTo>
                    <a:pt x="575" y="180"/>
                  </a:lnTo>
                  <a:lnTo>
                    <a:pt x="557" y="126"/>
                  </a:lnTo>
                  <a:lnTo>
                    <a:pt x="521" y="90"/>
                  </a:lnTo>
                  <a:lnTo>
                    <a:pt x="467" y="54"/>
                  </a:lnTo>
                  <a:lnTo>
                    <a:pt x="414" y="18"/>
                  </a:lnTo>
                  <a:lnTo>
                    <a:pt x="3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43"/>
            <p:cNvSpPr/>
            <p:nvPr/>
          </p:nvSpPr>
          <p:spPr>
            <a:xfrm>
              <a:off x="3092375" y="3260175"/>
              <a:ext cx="18875" cy="18875"/>
            </a:xfrm>
            <a:custGeom>
              <a:rect b="b" l="l" r="r" t="t"/>
              <a:pathLst>
                <a:path extrusionOk="0" h="755" w="755">
                  <a:moveTo>
                    <a:pt x="378" y="144"/>
                  </a:moveTo>
                  <a:lnTo>
                    <a:pt x="468" y="162"/>
                  </a:lnTo>
                  <a:lnTo>
                    <a:pt x="539" y="216"/>
                  </a:lnTo>
                  <a:lnTo>
                    <a:pt x="593" y="288"/>
                  </a:lnTo>
                  <a:lnTo>
                    <a:pt x="611" y="377"/>
                  </a:lnTo>
                  <a:lnTo>
                    <a:pt x="593" y="467"/>
                  </a:lnTo>
                  <a:lnTo>
                    <a:pt x="539" y="539"/>
                  </a:lnTo>
                  <a:lnTo>
                    <a:pt x="468" y="593"/>
                  </a:lnTo>
                  <a:lnTo>
                    <a:pt x="378" y="611"/>
                  </a:lnTo>
                  <a:lnTo>
                    <a:pt x="288" y="593"/>
                  </a:lnTo>
                  <a:lnTo>
                    <a:pt x="198" y="539"/>
                  </a:lnTo>
                  <a:lnTo>
                    <a:pt x="144" y="467"/>
                  </a:lnTo>
                  <a:lnTo>
                    <a:pt x="126" y="377"/>
                  </a:lnTo>
                  <a:lnTo>
                    <a:pt x="144" y="288"/>
                  </a:lnTo>
                  <a:lnTo>
                    <a:pt x="198" y="216"/>
                  </a:lnTo>
                  <a:lnTo>
                    <a:pt x="288" y="162"/>
                  </a:lnTo>
                  <a:lnTo>
                    <a:pt x="378" y="144"/>
                  </a:lnTo>
                  <a:close/>
                  <a:moveTo>
                    <a:pt x="288" y="0"/>
                  </a:moveTo>
                  <a:lnTo>
                    <a:pt x="216" y="36"/>
                  </a:lnTo>
                  <a:lnTo>
                    <a:pt x="162" y="54"/>
                  </a:lnTo>
                  <a:lnTo>
                    <a:pt x="108" y="108"/>
                  </a:lnTo>
                  <a:lnTo>
                    <a:pt x="55" y="162"/>
                  </a:lnTo>
                  <a:lnTo>
                    <a:pt x="19" y="234"/>
                  </a:lnTo>
                  <a:lnTo>
                    <a:pt x="1" y="306"/>
                  </a:lnTo>
                  <a:lnTo>
                    <a:pt x="1" y="377"/>
                  </a:lnTo>
                  <a:lnTo>
                    <a:pt x="1" y="449"/>
                  </a:lnTo>
                  <a:lnTo>
                    <a:pt x="19" y="521"/>
                  </a:lnTo>
                  <a:lnTo>
                    <a:pt x="55" y="593"/>
                  </a:lnTo>
                  <a:lnTo>
                    <a:pt x="108" y="647"/>
                  </a:lnTo>
                  <a:lnTo>
                    <a:pt x="162" y="683"/>
                  </a:lnTo>
                  <a:lnTo>
                    <a:pt x="234" y="719"/>
                  </a:lnTo>
                  <a:lnTo>
                    <a:pt x="306" y="737"/>
                  </a:lnTo>
                  <a:lnTo>
                    <a:pt x="378" y="755"/>
                  </a:lnTo>
                  <a:lnTo>
                    <a:pt x="450" y="737"/>
                  </a:lnTo>
                  <a:lnTo>
                    <a:pt x="521" y="719"/>
                  </a:lnTo>
                  <a:lnTo>
                    <a:pt x="575" y="683"/>
                  </a:lnTo>
                  <a:lnTo>
                    <a:pt x="629" y="629"/>
                  </a:lnTo>
                  <a:lnTo>
                    <a:pt x="683" y="575"/>
                  </a:lnTo>
                  <a:lnTo>
                    <a:pt x="719" y="521"/>
                  </a:lnTo>
                  <a:lnTo>
                    <a:pt x="737" y="449"/>
                  </a:lnTo>
                  <a:lnTo>
                    <a:pt x="755" y="377"/>
                  </a:lnTo>
                  <a:lnTo>
                    <a:pt x="737" y="288"/>
                  </a:lnTo>
                  <a:lnTo>
                    <a:pt x="719" y="216"/>
                  </a:lnTo>
                  <a:lnTo>
                    <a:pt x="683" y="162"/>
                  </a:lnTo>
                  <a:lnTo>
                    <a:pt x="629" y="108"/>
                  </a:lnTo>
                  <a:lnTo>
                    <a:pt x="575" y="54"/>
                  </a:lnTo>
                  <a:lnTo>
                    <a:pt x="521" y="18"/>
                  </a:lnTo>
                  <a:lnTo>
                    <a:pt x="45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43"/>
            <p:cNvSpPr/>
            <p:nvPr/>
          </p:nvSpPr>
          <p:spPr>
            <a:xfrm>
              <a:off x="2543800" y="3238175"/>
              <a:ext cx="15725" cy="15275"/>
            </a:xfrm>
            <a:custGeom>
              <a:rect b="b" l="l" r="r" t="t"/>
              <a:pathLst>
                <a:path extrusionOk="0" h="611" w="629">
                  <a:moveTo>
                    <a:pt x="252" y="0"/>
                  </a:moveTo>
                  <a:lnTo>
                    <a:pt x="198" y="18"/>
                  </a:lnTo>
                  <a:lnTo>
                    <a:pt x="144" y="54"/>
                  </a:lnTo>
                  <a:lnTo>
                    <a:pt x="90" y="90"/>
                  </a:lnTo>
                  <a:lnTo>
                    <a:pt x="54" y="144"/>
                  </a:lnTo>
                  <a:lnTo>
                    <a:pt x="36" y="180"/>
                  </a:lnTo>
                  <a:lnTo>
                    <a:pt x="18" y="252"/>
                  </a:lnTo>
                  <a:lnTo>
                    <a:pt x="0" y="306"/>
                  </a:lnTo>
                  <a:lnTo>
                    <a:pt x="18" y="378"/>
                  </a:lnTo>
                  <a:lnTo>
                    <a:pt x="36" y="431"/>
                  </a:lnTo>
                  <a:lnTo>
                    <a:pt x="54" y="485"/>
                  </a:lnTo>
                  <a:lnTo>
                    <a:pt x="90" y="521"/>
                  </a:lnTo>
                  <a:lnTo>
                    <a:pt x="144" y="557"/>
                  </a:lnTo>
                  <a:lnTo>
                    <a:pt x="198" y="593"/>
                  </a:lnTo>
                  <a:lnTo>
                    <a:pt x="252" y="611"/>
                  </a:lnTo>
                  <a:lnTo>
                    <a:pt x="377" y="611"/>
                  </a:lnTo>
                  <a:lnTo>
                    <a:pt x="431" y="593"/>
                  </a:lnTo>
                  <a:lnTo>
                    <a:pt x="485" y="557"/>
                  </a:lnTo>
                  <a:lnTo>
                    <a:pt x="539" y="521"/>
                  </a:lnTo>
                  <a:lnTo>
                    <a:pt x="575" y="467"/>
                  </a:lnTo>
                  <a:lnTo>
                    <a:pt x="593" y="431"/>
                  </a:lnTo>
                  <a:lnTo>
                    <a:pt x="611" y="360"/>
                  </a:lnTo>
                  <a:lnTo>
                    <a:pt x="629" y="306"/>
                  </a:lnTo>
                  <a:lnTo>
                    <a:pt x="611" y="234"/>
                  </a:lnTo>
                  <a:lnTo>
                    <a:pt x="593" y="180"/>
                  </a:lnTo>
                  <a:lnTo>
                    <a:pt x="575" y="126"/>
                  </a:lnTo>
                  <a:lnTo>
                    <a:pt x="539" y="90"/>
                  </a:lnTo>
                  <a:lnTo>
                    <a:pt x="485" y="54"/>
                  </a:lnTo>
                  <a:lnTo>
                    <a:pt x="431" y="18"/>
                  </a:lnTo>
                  <a:lnTo>
                    <a:pt x="3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43"/>
            <p:cNvSpPr/>
            <p:nvPr/>
          </p:nvSpPr>
          <p:spPr>
            <a:xfrm>
              <a:off x="2542450" y="3236375"/>
              <a:ext cx="18425" cy="18875"/>
            </a:xfrm>
            <a:custGeom>
              <a:rect b="b" l="l" r="r" t="t"/>
              <a:pathLst>
                <a:path extrusionOk="0" h="755" w="737">
                  <a:moveTo>
                    <a:pt x="360" y="144"/>
                  </a:moveTo>
                  <a:lnTo>
                    <a:pt x="467" y="162"/>
                  </a:lnTo>
                  <a:lnTo>
                    <a:pt x="539" y="216"/>
                  </a:lnTo>
                  <a:lnTo>
                    <a:pt x="593" y="288"/>
                  </a:lnTo>
                  <a:lnTo>
                    <a:pt x="611" y="378"/>
                  </a:lnTo>
                  <a:lnTo>
                    <a:pt x="593" y="468"/>
                  </a:lnTo>
                  <a:lnTo>
                    <a:pt x="539" y="539"/>
                  </a:lnTo>
                  <a:lnTo>
                    <a:pt x="467" y="593"/>
                  </a:lnTo>
                  <a:lnTo>
                    <a:pt x="360" y="611"/>
                  </a:lnTo>
                  <a:lnTo>
                    <a:pt x="270" y="593"/>
                  </a:lnTo>
                  <a:lnTo>
                    <a:pt x="198" y="539"/>
                  </a:lnTo>
                  <a:lnTo>
                    <a:pt x="144" y="468"/>
                  </a:lnTo>
                  <a:lnTo>
                    <a:pt x="126" y="378"/>
                  </a:lnTo>
                  <a:lnTo>
                    <a:pt x="144" y="288"/>
                  </a:lnTo>
                  <a:lnTo>
                    <a:pt x="198" y="216"/>
                  </a:lnTo>
                  <a:lnTo>
                    <a:pt x="270" y="162"/>
                  </a:lnTo>
                  <a:lnTo>
                    <a:pt x="360" y="144"/>
                  </a:lnTo>
                  <a:close/>
                  <a:moveTo>
                    <a:pt x="288" y="1"/>
                  </a:moveTo>
                  <a:lnTo>
                    <a:pt x="216" y="37"/>
                  </a:lnTo>
                  <a:lnTo>
                    <a:pt x="162" y="72"/>
                  </a:lnTo>
                  <a:lnTo>
                    <a:pt x="108" y="108"/>
                  </a:lnTo>
                  <a:lnTo>
                    <a:pt x="54" y="162"/>
                  </a:lnTo>
                  <a:lnTo>
                    <a:pt x="18" y="234"/>
                  </a:lnTo>
                  <a:lnTo>
                    <a:pt x="0" y="306"/>
                  </a:lnTo>
                  <a:lnTo>
                    <a:pt x="0" y="378"/>
                  </a:lnTo>
                  <a:lnTo>
                    <a:pt x="0" y="450"/>
                  </a:lnTo>
                  <a:lnTo>
                    <a:pt x="18" y="521"/>
                  </a:lnTo>
                  <a:lnTo>
                    <a:pt x="54" y="593"/>
                  </a:lnTo>
                  <a:lnTo>
                    <a:pt x="108" y="647"/>
                  </a:lnTo>
                  <a:lnTo>
                    <a:pt x="162" y="683"/>
                  </a:lnTo>
                  <a:lnTo>
                    <a:pt x="216" y="719"/>
                  </a:lnTo>
                  <a:lnTo>
                    <a:pt x="288" y="737"/>
                  </a:lnTo>
                  <a:lnTo>
                    <a:pt x="360" y="755"/>
                  </a:lnTo>
                  <a:lnTo>
                    <a:pt x="449" y="737"/>
                  </a:lnTo>
                  <a:lnTo>
                    <a:pt x="521" y="719"/>
                  </a:lnTo>
                  <a:lnTo>
                    <a:pt x="575" y="683"/>
                  </a:lnTo>
                  <a:lnTo>
                    <a:pt x="629" y="647"/>
                  </a:lnTo>
                  <a:lnTo>
                    <a:pt x="683" y="593"/>
                  </a:lnTo>
                  <a:lnTo>
                    <a:pt x="719" y="521"/>
                  </a:lnTo>
                  <a:lnTo>
                    <a:pt x="737" y="450"/>
                  </a:lnTo>
                  <a:lnTo>
                    <a:pt x="737" y="378"/>
                  </a:lnTo>
                  <a:lnTo>
                    <a:pt x="737" y="306"/>
                  </a:lnTo>
                  <a:lnTo>
                    <a:pt x="719" y="234"/>
                  </a:lnTo>
                  <a:lnTo>
                    <a:pt x="683" y="162"/>
                  </a:lnTo>
                  <a:lnTo>
                    <a:pt x="629" y="108"/>
                  </a:lnTo>
                  <a:lnTo>
                    <a:pt x="575" y="72"/>
                  </a:lnTo>
                  <a:lnTo>
                    <a:pt x="521" y="37"/>
                  </a:lnTo>
                  <a:lnTo>
                    <a:pt x="44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43"/>
            <p:cNvSpPr/>
            <p:nvPr/>
          </p:nvSpPr>
          <p:spPr>
            <a:xfrm>
              <a:off x="2275775" y="3148400"/>
              <a:ext cx="1144800" cy="264425"/>
            </a:xfrm>
            <a:custGeom>
              <a:rect b="b" l="l" r="r" t="t"/>
              <a:pathLst>
                <a:path extrusionOk="0" h="10577" w="45792">
                  <a:moveTo>
                    <a:pt x="37" y="0"/>
                  </a:moveTo>
                  <a:lnTo>
                    <a:pt x="1" y="5261"/>
                  </a:lnTo>
                  <a:lnTo>
                    <a:pt x="1" y="10523"/>
                  </a:lnTo>
                  <a:lnTo>
                    <a:pt x="1" y="10559"/>
                  </a:lnTo>
                  <a:lnTo>
                    <a:pt x="37" y="10559"/>
                  </a:lnTo>
                  <a:lnTo>
                    <a:pt x="11475" y="10577"/>
                  </a:lnTo>
                  <a:lnTo>
                    <a:pt x="22914" y="10577"/>
                  </a:lnTo>
                  <a:lnTo>
                    <a:pt x="34353" y="10559"/>
                  </a:lnTo>
                  <a:lnTo>
                    <a:pt x="40063" y="10541"/>
                  </a:lnTo>
                  <a:lnTo>
                    <a:pt x="45791" y="10523"/>
                  </a:lnTo>
                  <a:lnTo>
                    <a:pt x="40063" y="10487"/>
                  </a:lnTo>
                  <a:lnTo>
                    <a:pt x="34353" y="10487"/>
                  </a:lnTo>
                  <a:lnTo>
                    <a:pt x="22914" y="10469"/>
                  </a:lnTo>
                  <a:lnTo>
                    <a:pt x="73" y="10469"/>
                  </a:lnTo>
                  <a:lnTo>
                    <a:pt x="55" y="5261"/>
                  </a:lnTo>
                  <a:lnTo>
                    <a:pt x="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43"/>
            <p:cNvSpPr/>
            <p:nvPr/>
          </p:nvSpPr>
          <p:spPr>
            <a:xfrm>
              <a:off x="2268150" y="3160500"/>
              <a:ext cx="17075" cy="3175"/>
            </a:xfrm>
            <a:custGeom>
              <a:rect b="b" l="l" r="r" t="t"/>
              <a:pathLst>
                <a:path extrusionOk="0" h="127" w="683">
                  <a:moveTo>
                    <a:pt x="342" y="1"/>
                  </a:moveTo>
                  <a:lnTo>
                    <a:pt x="162" y="19"/>
                  </a:lnTo>
                  <a:lnTo>
                    <a:pt x="1" y="73"/>
                  </a:lnTo>
                  <a:lnTo>
                    <a:pt x="162" y="127"/>
                  </a:lnTo>
                  <a:lnTo>
                    <a:pt x="521" y="127"/>
                  </a:lnTo>
                  <a:lnTo>
                    <a:pt x="683" y="73"/>
                  </a:lnTo>
                  <a:lnTo>
                    <a:pt x="521"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43"/>
            <p:cNvSpPr/>
            <p:nvPr/>
          </p:nvSpPr>
          <p:spPr>
            <a:xfrm>
              <a:off x="2268150" y="3224250"/>
              <a:ext cx="17075" cy="3625"/>
            </a:xfrm>
            <a:custGeom>
              <a:rect b="b" l="l" r="r" t="t"/>
              <a:pathLst>
                <a:path extrusionOk="0" h="145" w="683">
                  <a:moveTo>
                    <a:pt x="342" y="1"/>
                  </a:moveTo>
                  <a:lnTo>
                    <a:pt x="162" y="19"/>
                  </a:lnTo>
                  <a:lnTo>
                    <a:pt x="1" y="73"/>
                  </a:lnTo>
                  <a:lnTo>
                    <a:pt x="162" y="126"/>
                  </a:lnTo>
                  <a:lnTo>
                    <a:pt x="342" y="144"/>
                  </a:lnTo>
                  <a:lnTo>
                    <a:pt x="521" y="126"/>
                  </a:lnTo>
                  <a:lnTo>
                    <a:pt x="683" y="73"/>
                  </a:lnTo>
                  <a:lnTo>
                    <a:pt x="521"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43"/>
            <p:cNvSpPr/>
            <p:nvPr/>
          </p:nvSpPr>
          <p:spPr>
            <a:xfrm>
              <a:off x="2268150" y="3288000"/>
              <a:ext cx="17075" cy="3625"/>
            </a:xfrm>
            <a:custGeom>
              <a:rect b="b" l="l" r="r" t="t"/>
              <a:pathLst>
                <a:path extrusionOk="0" h="145" w="683">
                  <a:moveTo>
                    <a:pt x="342" y="1"/>
                  </a:moveTo>
                  <a:lnTo>
                    <a:pt x="162" y="19"/>
                  </a:lnTo>
                  <a:lnTo>
                    <a:pt x="1" y="73"/>
                  </a:lnTo>
                  <a:lnTo>
                    <a:pt x="162" y="126"/>
                  </a:lnTo>
                  <a:lnTo>
                    <a:pt x="342" y="144"/>
                  </a:lnTo>
                  <a:lnTo>
                    <a:pt x="521" y="126"/>
                  </a:lnTo>
                  <a:lnTo>
                    <a:pt x="683" y="73"/>
                  </a:lnTo>
                  <a:lnTo>
                    <a:pt x="521"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43"/>
            <p:cNvSpPr/>
            <p:nvPr/>
          </p:nvSpPr>
          <p:spPr>
            <a:xfrm>
              <a:off x="2268150" y="3351750"/>
              <a:ext cx="17075" cy="3625"/>
            </a:xfrm>
            <a:custGeom>
              <a:rect b="b" l="l" r="r" t="t"/>
              <a:pathLst>
                <a:path extrusionOk="0" h="145" w="683">
                  <a:moveTo>
                    <a:pt x="342" y="1"/>
                  </a:moveTo>
                  <a:lnTo>
                    <a:pt x="162" y="19"/>
                  </a:lnTo>
                  <a:lnTo>
                    <a:pt x="1" y="72"/>
                  </a:lnTo>
                  <a:lnTo>
                    <a:pt x="162" y="126"/>
                  </a:lnTo>
                  <a:lnTo>
                    <a:pt x="342" y="144"/>
                  </a:lnTo>
                  <a:lnTo>
                    <a:pt x="521" y="126"/>
                  </a:lnTo>
                  <a:lnTo>
                    <a:pt x="683" y="72"/>
                  </a:lnTo>
                  <a:lnTo>
                    <a:pt x="521"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43"/>
            <p:cNvSpPr/>
            <p:nvPr/>
          </p:nvSpPr>
          <p:spPr>
            <a:xfrm>
              <a:off x="2344925" y="3438400"/>
              <a:ext cx="4500" cy="1825"/>
            </a:xfrm>
            <a:custGeom>
              <a:rect b="b" l="l" r="r" t="t"/>
              <a:pathLst>
                <a:path extrusionOk="0" h="73" w="180">
                  <a:moveTo>
                    <a:pt x="0" y="0"/>
                  </a:moveTo>
                  <a:lnTo>
                    <a:pt x="36" y="54"/>
                  </a:lnTo>
                  <a:lnTo>
                    <a:pt x="90" y="72"/>
                  </a:lnTo>
                  <a:lnTo>
                    <a:pt x="126" y="72"/>
                  </a:lnTo>
                  <a:lnTo>
                    <a:pt x="162" y="54"/>
                  </a:lnTo>
                  <a:lnTo>
                    <a:pt x="180" y="18"/>
                  </a:lnTo>
                  <a:lnTo>
                    <a:pt x="180" y="0"/>
                  </a:lnTo>
                  <a:lnTo>
                    <a:pt x="162" y="36"/>
                  </a:lnTo>
                  <a:lnTo>
                    <a:pt x="144" y="54"/>
                  </a:lnTo>
                  <a:lnTo>
                    <a:pt x="108" y="54"/>
                  </a:lnTo>
                  <a:lnTo>
                    <a:pt x="54" y="36"/>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43"/>
            <p:cNvSpPr/>
            <p:nvPr/>
          </p:nvSpPr>
          <p:spPr>
            <a:xfrm>
              <a:off x="2352100" y="3433450"/>
              <a:ext cx="4975" cy="7225"/>
            </a:xfrm>
            <a:custGeom>
              <a:rect b="b" l="l" r="r" t="t"/>
              <a:pathLst>
                <a:path extrusionOk="0" h="289" w="199">
                  <a:moveTo>
                    <a:pt x="90" y="37"/>
                  </a:moveTo>
                  <a:lnTo>
                    <a:pt x="144" y="180"/>
                  </a:lnTo>
                  <a:lnTo>
                    <a:pt x="37" y="180"/>
                  </a:lnTo>
                  <a:lnTo>
                    <a:pt x="90" y="37"/>
                  </a:lnTo>
                  <a:close/>
                  <a:moveTo>
                    <a:pt x="19" y="198"/>
                  </a:moveTo>
                  <a:lnTo>
                    <a:pt x="1" y="270"/>
                  </a:lnTo>
                  <a:lnTo>
                    <a:pt x="25" y="198"/>
                  </a:lnTo>
                  <a:close/>
                  <a:moveTo>
                    <a:pt x="90" y="1"/>
                  </a:moveTo>
                  <a:lnTo>
                    <a:pt x="25" y="198"/>
                  </a:lnTo>
                  <a:lnTo>
                    <a:pt x="144" y="198"/>
                  </a:lnTo>
                  <a:lnTo>
                    <a:pt x="198" y="288"/>
                  </a:lnTo>
                  <a:lnTo>
                    <a:pt x="198" y="270"/>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43"/>
            <p:cNvSpPr/>
            <p:nvPr/>
          </p:nvSpPr>
          <p:spPr>
            <a:xfrm>
              <a:off x="2359275" y="3433900"/>
              <a:ext cx="4075" cy="6325"/>
            </a:xfrm>
            <a:custGeom>
              <a:rect b="b" l="l" r="r" t="t"/>
              <a:pathLst>
                <a:path extrusionOk="0" h="253" w="163">
                  <a:moveTo>
                    <a:pt x="1" y="1"/>
                  </a:moveTo>
                  <a:lnTo>
                    <a:pt x="1" y="19"/>
                  </a:lnTo>
                  <a:lnTo>
                    <a:pt x="163" y="252"/>
                  </a:lnTo>
                  <a:lnTo>
                    <a:pt x="163" y="23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43"/>
            <p:cNvSpPr/>
            <p:nvPr/>
          </p:nvSpPr>
          <p:spPr>
            <a:xfrm>
              <a:off x="2364675" y="3433450"/>
              <a:ext cx="5850" cy="7225"/>
            </a:xfrm>
            <a:custGeom>
              <a:rect b="b" l="l" r="r" t="t"/>
              <a:pathLst>
                <a:path extrusionOk="0" h="289" w="234">
                  <a:moveTo>
                    <a:pt x="54" y="1"/>
                  </a:moveTo>
                  <a:lnTo>
                    <a:pt x="0" y="162"/>
                  </a:lnTo>
                  <a:lnTo>
                    <a:pt x="18" y="216"/>
                  </a:lnTo>
                  <a:lnTo>
                    <a:pt x="36" y="252"/>
                  </a:lnTo>
                  <a:lnTo>
                    <a:pt x="72" y="270"/>
                  </a:lnTo>
                  <a:lnTo>
                    <a:pt x="126" y="288"/>
                  </a:lnTo>
                  <a:lnTo>
                    <a:pt x="162" y="270"/>
                  </a:lnTo>
                  <a:lnTo>
                    <a:pt x="198" y="252"/>
                  </a:lnTo>
                  <a:lnTo>
                    <a:pt x="234" y="216"/>
                  </a:lnTo>
                  <a:lnTo>
                    <a:pt x="234" y="162"/>
                  </a:lnTo>
                  <a:lnTo>
                    <a:pt x="216" y="216"/>
                  </a:lnTo>
                  <a:lnTo>
                    <a:pt x="162" y="252"/>
                  </a:lnTo>
                  <a:lnTo>
                    <a:pt x="126" y="234"/>
                  </a:lnTo>
                  <a:lnTo>
                    <a:pt x="90" y="234"/>
                  </a:lnTo>
                  <a:lnTo>
                    <a:pt x="72" y="198"/>
                  </a:lnTo>
                  <a:lnTo>
                    <a:pt x="54" y="162"/>
                  </a:lnTo>
                  <a:lnTo>
                    <a:pt x="5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43"/>
            <p:cNvSpPr/>
            <p:nvPr/>
          </p:nvSpPr>
          <p:spPr>
            <a:xfrm>
              <a:off x="2373650" y="3433450"/>
              <a:ext cx="4975" cy="6775"/>
            </a:xfrm>
            <a:custGeom>
              <a:rect b="b" l="l" r="r" t="t"/>
              <a:pathLst>
                <a:path extrusionOk="0" h="271" w="199">
                  <a:moveTo>
                    <a:pt x="90" y="37"/>
                  </a:moveTo>
                  <a:lnTo>
                    <a:pt x="72" y="85"/>
                  </a:lnTo>
                  <a:lnTo>
                    <a:pt x="72" y="85"/>
                  </a:lnTo>
                  <a:lnTo>
                    <a:pt x="92" y="39"/>
                  </a:lnTo>
                  <a:lnTo>
                    <a:pt x="92" y="39"/>
                  </a:lnTo>
                  <a:lnTo>
                    <a:pt x="90" y="37"/>
                  </a:lnTo>
                  <a:close/>
                  <a:moveTo>
                    <a:pt x="108" y="1"/>
                  </a:moveTo>
                  <a:lnTo>
                    <a:pt x="92" y="39"/>
                  </a:lnTo>
                  <a:lnTo>
                    <a:pt x="92" y="39"/>
                  </a:lnTo>
                  <a:lnTo>
                    <a:pt x="162" y="180"/>
                  </a:lnTo>
                  <a:lnTo>
                    <a:pt x="36" y="180"/>
                  </a:lnTo>
                  <a:lnTo>
                    <a:pt x="72" y="85"/>
                  </a:lnTo>
                  <a:lnTo>
                    <a:pt x="72" y="85"/>
                  </a:lnTo>
                  <a:lnTo>
                    <a:pt x="1" y="252"/>
                  </a:lnTo>
                  <a:lnTo>
                    <a:pt x="1" y="270"/>
                  </a:lnTo>
                  <a:lnTo>
                    <a:pt x="36" y="198"/>
                  </a:lnTo>
                  <a:lnTo>
                    <a:pt x="162" y="198"/>
                  </a:lnTo>
                  <a:lnTo>
                    <a:pt x="198" y="252"/>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43"/>
            <p:cNvSpPr/>
            <p:nvPr/>
          </p:nvSpPr>
          <p:spPr>
            <a:xfrm>
              <a:off x="2380825" y="3433900"/>
              <a:ext cx="4075" cy="6775"/>
            </a:xfrm>
            <a:custGeom>
              <a:rect b="b" l="l" r="r" t="t"/>
              <a:pathLst>
                <a:path extrusionOk="0" h="271" w="163">
                  <a:moveTo>
                    <a:pt x="91" y="1"/>
                  </a:moveTo>
                  <a:lnTo>
                    <a:pt x="127" y="19"/>
                  </a:lnTo>
                  <a:lnTo>
                    <a:pt x="109" y="1"/>
                  </a:lnTo>
                  <a:close/>
                  <a:moveTo>
                    <a:pt x="127" y="19"/>
                  </a:moveTo>
                  <a:lnTo>
                    <a:pt x="127" y="72"/>
                  </a:lnTo>
                  <a:lnTo>
                    <a:pt x="109" y="108"/>
                  </a:lnTo>
                  <a:lnTo>
                    <a:pt x="73" y="126"/>
                  </a:lnTo>
                  <a:lnTo>
                    <a:pt x="1" y="126"/>
                  </a:lnTo>
                  <a:lnTo>
                    <a:pt x="1" y="144"/>
                  </a:lnTo>
                  <a:lnTo>
                    <a:pt x="73" y="144"/>
                  </a:lnTo>
                  <a:lnTo>
                    <a:pt x="91" y="162"/>
                  </a:lnTo>
                  <a:lnTo>
                    <a:pt x="109" y="180"/>
                  </a:lnTo>
                  <a:lnTo>
                    <a:pt x="127" y="216"/>
                  </a:lnTo>
                  <a:lnTo>
                    <a:pt x="127" y="252"/>
                  </a:lnTo>
                  <a:lnTo>
                    <a:pt x="144" y="270"/>
                  </a:lnTo>
                  <a:lnTo>
                    <a:pt x="144" y="252"/>
                  </a:lnTo>
                  <a:lnTo>
                    <a:pt x="144" y="216"/>
                  </a:lnTo>
                  <a:lnTo>
                    <a:pt x="144" y="180"/>
                  </a:lnTo>
                  <a:lnTo>
                    <a:pt x="109" y="144"/>
                  </a:lnTo>
                  <a:lnTo>
                    <a:pt x="144" y="126"/>
                  </a:lnTo>
                  <a:lnTo>
                    <a:pt x="162" y="72"/>
                  </a:lnTo>
                  <a:lnTo>
                    <a:pt x="144" y="55"/>
                  </a:lnTo>
                  <a:lnTo>
                    <a:pt x="127" y="19"/>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43"/>
            <p:cNvSpPr/>
            <p:nvPr/>
          </p:nvSpPr>
          <p:spPr>
            <a:xfrm>
              <a:off x="2386225" y="3433450"/>
              <a:ext cx="4950" cy="3625"/>
            </a:xfrm>
            <a:custGeom>
              <a:rect b="b" l="l" r="r" t="t"/>
              <a:pathLst>
                <a:path extrusionOk="0" h="145" w="198">
                  <a:moveTo>
                    <a:pt x="0" y="1"/>
                  </a:moveTo>
                  <a:lnTo>
                    <a:pt x="0" y="19"/>
                  </a:lnTo>
                  <a:lnTo>
                    <a:pt x="52" y="90"/>
                  </a:lnTo>
                  <a:lnTo>
                    <a:pt x="52" y="90"/>
                  </a:lnTo>
                  <a:lnTo>
                    <a:pt x="0" y="1"/>
                  </a:lnTo>
                  <a:close/>
                  <a:moveTo>
                    <a:pt x="52" y="90"/>
                  </a:moveTo>
                  <a:lnTo>
                    <a:pt x="72" y="126"/>
                  </a:lnTo>
                  <a:lnTo>
                    <a:pt x="75" y="123"/>
                  </a:lnTo>
                  <a:lnTo>
                    <a:pt x="75" y="123"/>
                  </a:lnTo>
                  <a:lnTo>
                    <a:pt x="52" y="90"/>
                  </a:lnTo>
                  <a:close/>
                  <a:moveTo>
                    <a:pt x="162" y="1"/>
                  </a:moveTo>
                  <a:lnTo>
                    <a:pt x="75" y="123"/>
                  </a:lnTo>
                  <a:lnTo>
                    <a:pt x="75" y="123"/>
                  </a:lnTo>
                  <a:lnTo>
                    <a:pt x="90" y="144"/>
                  </a:lnTo>
                  <a:lnTo>
                    <a:pt x="180" y="19"/>
                  </a:lnTo>
                  <a:lnTo>
                    <a:pt x="19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43"/>
            <p:cNvSpPr/>
            <p:nvPr/>
          </p:nvSpPr>
          <p:spPr>
            <a:xfrm>
              <a:off x="2435600" y="3433450"/>
              <a:ext cx="475" cy="5875"/>
            </a:xfrm>
            <a:custGeom>
              <a:rect b="b" l="l" r="r" t="t"/>
              <a:pathLst>
                <a:path extrusionOk="0" h="235" w="19">
                  <a:moveTo>
                    <a:pt x="1" y="1"/>
                  </a:moveTo>
                  <a:lnTo>
                    <a:pt x="19" y="234"/>
                  </a:lnTo>
                  <a:lnTo>
                    <a:pt x="19" y="108"/>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43"/>
            <p:cNvSpPr/>
            <p:nvPr/>
          </p:nvSpPr>
          <p:spPr>
            <a:xfrm>
              <a:off x="2441450" y="3433450"/>
              <a:ext cx="900" cy="5875"/>
            </a:xfrm>
            <a:custGeom>
              <a:rect b="b" l="l" r="r" t="t"/>
              <a:pathLst>
                <a:path extrusionOk="0" h="235" w="36">
                  <a:moveTo>
                    <a:pt x="18" y="1"/>
                  </a:moveTo>
                  <a:lnTo>
                    <a:pt x="0" y="234"/>
                  </a:lnTo>
                  <a:lnTo>
                    <a:pt x="18" y="234"/>
                  </a:lnTo>
                  <a:lnTo>
                    <a:pt x="18" y="108"/>
                  </a:lnTo>
                  <a:lnTo>
                    <a:pt x="36" y="108"/>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43"/>
            <p:cNvSpPr/>
            <p:nvPr/>
          </p:nvSpPr>
          <p:spPr>
            <a:xfrm>
              <a:off x="2447725" y="3433450"/>
              <a:ext cx="4525" cy="7225"/>
            </a:xfrm>
            <a:custGeom>
              <a:rect b="b" l="l" r="r" t="t"/>
              <a:pathLst>
                <a:path extrusionOk="0" h="289" w="181">
                  <a:moveTo>
                    <a:pt x="108" y="19"/>
                  </a:moveTo>
                  <a:lnTo>
                    <a:pt x="126" y="55"/>
                  </a:lnTo>
                  <a:lnTo>
                    <a:pt x="108" y="90"/>
                  </a:lnTo>
                  <a:lnTo>
                    <a:pt x="90" y="108"/>
                  </a:lnTo>
                  <a:lnTo>
                    <a:pt x="36" y="108"/>
                  </a:lnTo>
                  <a:lnTo>
                    <a:pt x="36" y="19"/>
                  </a:lnTo>
                  <a:close/>
                  <a:moveTo>
                    <a:pt x="0" y="1"/>
                  </a:moveTo>
                  <a:lnTo>
                    <a:pt x="0" y="288"/>
                  </a:lnTo>
                  <a:lnTo>
                    <a:pt x="90" y="288"/>
                  </a:lnTo>
                  <a:lnTo>
                    <a:pt x="144" y="270"/>
                  </a:lnTo>
                  <a:lnTo>
                    <a:pt x="162" y="234"/>
                  </a:lnTo>
                  <a:lnTo>
                    <a:pt x="180" y="198"/>
                  </a:lnTo>
                  <a:lnTo>
                    <a:pt x="162" y="180"/>
                  </a:lnTo>
                  <a:lnTo>
                    <a:pt x="144" y="144"/>
                  </a:lnTo>
                  <a:lnTo>
                    <a:pt x="162" y="198"/>
                  </a:lnTo>
                  <a:lnTo>
                    <a:pt x="144" y="234"/>
                  </a:lnTo>
                  <a:lnTo>
                    <a:pt x="108" y="252"/>
                  </a:lnTo>
                  <a:lnTo>
                    <a:pt x="36" y="252"/>
                  </a:lnTo>
                  <a:lnTo>
                    <a:pt x="36" y="126"/>
                  </a:lnTo>
                  <a:lnTo>
                    <a:pt x="108" y="126"/>
                  </a:lnTo>
                  <a:lnTo>
                    <a:pt x="144" y="144"/>
                  </a:lnTo>
                  <a:lnTo>
                    <a:pt x="144" y="144"/>
                  </a:lnTo>
                  <a:lnTo>
                    <a:pt x="126" y="126"/>
                  </a:lnTo>
                  <a:lnTo>
                    <a:pt x="144" y="108"/>
                  </a:lnTo>
                  <a:lnTo>
                    <a:pt x="144" y="73"/>
                  </a:lnTo>
                  <a:lnTo>
                    <a:pt x="144" y="37"/>
                  </a:lnTo>
                  <a:lnTo>
                    <a:pt x="126"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43"/>
            <p:cNvSpPr/>
            <p:nvPr/>
          </p:nvSpPr>
          <p:spPr>
            <a:xfrm>
              <a:off x="2454450" y="3433900"/>
              <a:ext cx="4075" cy="6775"/>
            </a:xfrm>
            <a:custGeom>
              <a:rect b="b" l="l" r="r" t="t"/>
              <a:pathLst>
                <a:path extrusionOk="0" h="271" w="163">
                  <a:moveTo>
                    <a:pt x="73" y="1"/>
                  </a:moveTo>
                  <a:lnTo>
                    <a:pt x="126" y="19"/>
                  </a:lnTo>
                  <a:lnTo>
                    <a:pt x="126" y="72"/>
                  </a:lnTo>
                  <a:lnTo>
                    <a:pt x="109" y="108"/>
                  </a:lnTo>
                  <a:lnTo>
                    <a:pt x="73" y="126"/>
                  </a:lnTo>
                  <a:lnTo>
                    <a:pt x="1" y="126"/>
                  </a:lnTo>
                  <a:lnTo>
                    <a:pt x="1" y="144"/>
                  </a:lnTo>
                  <a:lnTo>
                    <a:pt x="73" y="144"/>
                  </a:lnTo>
                  <a:lnTo>
                    <a:pt x="109" y="162"/>
                  </a:lnTo>
                  <a:lnTo>
                    <a:pt x="126" y="180"/>
                  </a:lnTo>
                  <a:lnTo>
                    <a:pt x="126" y="216"/>
                  </a:lnTo>
                  <a:lnTo>
                    <a:pt x="126" y="252"/>
                  </a:lnTo>
                  <a:lnTo>
                    <a:pt x="144" y="270"/>
                  </a:lnTo>
                  <a:lnTo>
                    <a:pt x="144" y="252"/>
                  </a:lnTo>
                  <a:lnTo>
                    <a:pt x="144" y="216"/>
                  </a:lnTo>
                  <a:lnTo>
                    <a:pt x="144" y="180"/>
                  </a:lnTo>
                  <a:lnTo>
                    <a:pt x="109" y="144"/>
                  </a:lnTo>
                  <a:lnTo>
                    <a:pt x="144" y="126"/>
                  </a:lnTo>
                  <a:lnTo>
                    <a:pt x="162" y="72"/>
                  </a:lnTo>
                  <a:lnTo>
                    <a:pt x="162" y="55"/>
                  </a:lnTo>
                  <a:lnTo>
                    <a:pt x="144" y="19"/>
                  </a:lnTo>
                  <a:lnTo>
                    <a:pt x="10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43"/>
            <p:cNvSpPr/>
            <p:nvPr/>
          </p:nvSpPr>
          <p:spPr>
            <a:xfrm>
              <a:off x="2458950" y="3433450"/>
              <a:ext cx="5850" cy="6775"/>
            </a:xfrm>
            <a:custGeom>
              <a:rect b="b" l="l" r="r" t="t"/>
              <a:pathLst>
                <a:path extrusionOk="0" h="271" w="234">
                  <a:moveTo>
                    <a:pt x="36" y="1"/>
                  </a:moveTo>
                  <a:lnTo>
                    <a:pt x="0" y="162"/>
                  </a:lnTo>
                  <a:lnTo>
                    <a:pt x="0" y="216"/>
                  </a:lnTo>
                  <a:lnTo>
                    <a:pt x="36" y="252"/>
                  </a:lnTo>
                  <a:lnTo>
                    <a:pt x="72" y="270"/>
                  </a:lnTo>
                  <a:lnTo>
                    <a:pt x="162" y="270"/>
                  </a:lnTo>
                  <a:lnTo>
                    <a:pt x="198" y="252"/>
                  </a:lnTo>
                  <a:lnTo>
                    <a:pt x="216" y="216"/>
                  </a:lnTo>
                  <a:lnTo>
                    <a:pt x="234" y="162"/>
                  </a:lnTo>
                  <a:lnTo>
                    <a:pt x="216" y="198"/>
                  </a:lnTo>
                  <a:lnTo>
                    <a:pt x="198" y="234"/>
                  </a:lnTo>
                  <a:lnTo>
                    <a:pt x="162" y="252"/>
                  </a:lnTo>
                  <a:lnTo>
                    <a:pt x="90" y="252"/>
                  </a:lnTo>
                  <a:lnTo>
                    <a:pt x="54" y="234"/>
                  </a:lnTo>
                  <a:lnTo>
                    <a:pt x="36" y="198"/>
                  </a:lnTo>
                  <a:lnTo>
                    <a:pt x="36" y="16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43"/>
            <p:cNvSpPr/>
            <p:nvPr/>
          </p:nvSpPr>
          <p:spPr>
            <a:xfrm>
              <a:off x="2467475" y="3433450"/>
              <a:ext cx="4975" cy="7225"/>
            </a:xfrm>
            <a:custGeom>
              <a:rect b="b" l="l" r="r" t="t"/>
              <a:pathLst>
                <a:path extrusionOk="0" h="289" w="199">
                  <a:moveTo>
                    <a:pt x="90" y="37"/>
                  </a:moveTo>
                  <a:lnTo>
                    <a:pt x="36" y="180"/>
                  </a:lnTo>
                  <a:lnTo>
                    <a:pt x="92" y="41"/>
                  </a:lnTo>
                  <a:lnTo>
                    <a:pt x="90" y="37"/>
                  </a:lnTo>
                  <a:close/>
                  <a:moveTo>
                    <a:pt x="108" y="1"/>
                  </a:moveTo>
                  <a:lnTo>
                    <a:pt x="92" y="41"/>
                  </a:lnTo>
                  <a:lnTo>
                    <a:pt x="144" y="180"/>
                  </a:lnTo>
                  <a:lnTo>
                    <a:pt x="36" y="180"/>
                  </a:lnTo>
                  <a:lnTo>
                    <a:pt x="1" y="270"/>
                  </a:lnTo>
                  <a:lnTo>
                    <a:pt x="36" y="198"/>
                  </a:lnTo>
                  <a:lnTo>
                    <a:pt x="162" y="198"/>
                  </a:lnTo>
                  <a:lnTo>
                    <a:pt x="198" y="288"/>
                  </a:lnTo>
                  <a:lnTo>
                    <a:pt x="198" y="270"/>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43"/>
            <p:cNvSpPr/>
            <p:nvPr/>
          </p:nvSpPr>
          <p:spPr>
            <a:xfrm>
              <a:off x="2474650" y="3433900"/>
              <a:ext cx="4075" cy="6325"/>
            </a:xfrm>
            <a:custGeom>
              <a:rect b="b" l="l" r="r" t="t"/>
              <a:pathLst>
                <a:path extrusionOk="0" h="253" w="163">
                  <a:moveTo>
                    <a:pt x="73" y="1"/>
                  </a:moveTo>
                  <a:lnTo>
                    <a:pt x="109" y="19"/>
                  </a:lnTo>
                  <a:lnTo>
                    <a:pt x="127" y="72"/>
                  </a:lnTo>
                  <a:lnTo>
                    <a:pt x="109" y="108"/>
                  </a:lnTo>
                  <a:lnTo>
                    <a:pt x="73" y="126"/>
                  </a:lnTo>
                  <a:lnTo>
                    <a:pt x="1" y="126"/>
                  </a:lnTo>
                  <a:lnTo>
                    <a:pt x="1" y="144"/>
                  </a:lnTo>
                  <a:lnTo>
                    <a:pt x="73" y="144"/>
                  </a:lnTo>
                  <a:lnTo>
                    <a:pt x="91" y="162"/>
                  </a:lnTo>
                  <a:lnTo>
                    <a:pt x="109" y="180"/>
                  </a:lnTo>
                  <a:lnTo>
                    <a:pt x="127" y="216"/>
                  </a:lnTo>
                  <a:lnTo>
                    <a:pt x="127" y="234"/>
                  </a:lnTo>
                  <a:lnTo>
                    <a:pt x="145" y="252"/>
                  </a:lnTo>
                  <a:lnTo>
                    <a:pt x="145" y="216"/>
                  </a:lnTo>
                  <a:lnTo>
                    <a:pt x="145" y="180"/>
                  </a:lnTo>
                  <a:lnTo>
                    <a:pt x="109" y="144"/>
                  </a:lnTo>
                  <a:lnTo>
                    <a:pt x="145" y="126"/>
                  </a:lnTo>
                  <a:lnTo>
                    <a:pt x="162" y="72"/>
                  </a:lnTo>
                  <a:lnTo>
                    <a:pt x="145" y="55"/>
                  </a:lnTo>
                  <a:lnTo>
                    <a:pt x="127" y="19"/>
                  </a:lnTo>
                  <a:lnTo>
                    <a:pt x="10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43"/>
            <p:cNvSpPr/>
            <p:nvPr/>
          </p:nvSpPr>
          <p:spPr>
            <a:xfrm>
              <a:off x="2479600" y="3433450"/>
              <a:ext cx="2725" cy="3625"/>
            </a:xfrm>
            <a:custGeom>
              <a:rect b="b" l="l" r="r" t="t"/>
              <a:pathLst>
                <a:path extrusionOk="0" h="145" w="109">
                  <a:moveTo>
                    <a:pt x="0" y="1"/>
                  </a:moveTo>
                  <a:lnTo>
                    <a:pt x="0" y="19"/>
                  </a:lnTo>
                  <a:lnTo>
                    <a:pt x="108" y="144"/>
                  </a:lnTo>
                  <a:lnTo>
                    <a:pt x="108" y="126"/>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43"/>
            <p:cNvSpPr/>
            <p:nvPr/>
          </p:nvSpPr>
          <p:spPr>
            <a:xfrm>
              <a:off x="2535275" y="3433450"/>
              <a:ext cx="5850" cy="6775"/>
            </a:xfrm>
            <a:custGeom>
              <a:rect b="b" l="l" r="r" t="t"/>
              <a:pathLst>
                <a:path extrusionOk="0" h="271" w="234">
                  <a:moveTo>
                    <a:pt x="0" y="1"/>
                  </a:moveTo>
                  <a:lnTo>
                    <a:pt x="0" y="37"/>
                  </a:lnTo>
                  <a:lnTo>
                    <a:pt x="90" y="162"/>
                  </a:lnTo>
                  <a:lnTo>
                    <a:pt x="108" y="162"/>
                  </a:lnTo>
                  <a:lnTo>
                    <a:pt x="198" y="37"/>
                  </a:lnTo>
                  <a:lnTo>
                    <a:pt x="233" y="270"/>
                  </a:lnTo>
                  <a:lnTo>
                    <a:pt x="233" y="1"/>
                  </a:lnTo>
                  <a:lnTo>
                    <a:pt x="216" y="1"/>
                  </a:lnTo>
                  <a:lnTo>
                    <a:pt x="108" y="144"/>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43"/>
            <p:cNvSpPr/>
            <p:nvPr/>
          </p:nvSpPr>
          <p:spPr>
            <a:xfrm>
              <a:off x="2542900" y="3433450"/>
              <a:ext cx="4950" cy="6775"/>
            </a:xfrm>
            <a:custGeom>
              <a:rect b="b" l="l" r="r" t="t"/>
              <a:pathLst>
                <a:path extrusionOk="0" h="271" w="198">
                  <a:moveTo>
                    <a:pt x="45" y="126"/>
                  </a:moveTo>
                  <a:lnTo>
                    <a:pt x="18" y="180"/>
                  </a:lnTo>
                  <a:lnTo>
                    <a:pt x="26" y="180"/>
                  </a:lnTo>
                  <a:lnTo>
                    <a:pt x="45" y="126"/>
                  </a:lnTo>
                  <a:close/>
                  <a:moveTo>
                    <a:pt x="18" y="198"/>
                  </a:moveTo>
                  <a:lnTo>
                    <a:pt x="15" y="210"/>
                  </a:lnTo>
                  <a:lnTo>
                    <a:pt x="20" y="198"/>
                  </a:lnTo>
                  <a:close/>
                  <a:moveTo>
                    <a:pt x="90" y="1"/>
                  </a:moveTo>
                  <a:lnTo>
                    <a:pt x="45" y="126"/>
                  </a:lnTo>
                  <a:lnTo>
                    <a:pt x="90" y="37"/>
                  </a:lnTo>
                  <a:lnTo>
                    <a:pt x="144" y="180"/>
                  </a:lnTo>
                  <a:lnTo>
                    <a:pt x="26" y="180"/>
                  </a:lnTo>
                  <a:lnTo>
                    <a:pt x="20" y="198"/>
                  </a:lnTo>
                  <a:lnTo>
                    <a:pt x="144" y="198"/>
                  </a:lnTo>
                  <a:lnTo>
                    <a:pt x="198" y="252"/>
                  </a:lnTo>
                  <a:lnTo>
                    <a:pt x="90" y="1"/>
                  </a:lnTo>
                  <a:close/>
                  <a:moveTo>
                    <a:pt x="15" y="210"/>
                  </a:moveTo>
                  <a:lnTo>
                    <a:pt x="0" y="252"/>
                  </a:lnTo>
                  <a:lnTo>
                    <a:pt x="0" y="270"/>
                  </a:lnTo>
                  <a:lnTo>
                    <a:pt x="15" y="21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43"/>
            <p:cNvSpPr/>
            <p:nvPr/>
          </p:nvSpPr>
          <p:spPr>
            <a:xfrm>
              <a:off x="2549625" y="3433900"/>
              <a:ext cx="4075" cy="6775"/>
            </a:xfrm>
            <a:custGeom>
              <a:rect b="b" l="l" r="r" t="t"/>
              <a:pathLst>
                <a:path extrusionOk="0" h="271" w="163">
                  <a:moveTo>
                    <a:pt x="73" y="1"/>
                  </a:moveTo>
                  <a:lnTo>
                    <a:pt x="108" y="19"/>
                  </a:lnTo>
                  <a:lnTo>
                    <a:pt x="126" y="55"/>
                  </a:lnTo>
                  <a:lnTo>
                    <a:pt x="108" y="108"/>
                  </a:lnTo>
                  <a:lnTo>
                    <a:pt x="73" y="126"/>
                  </a:lnTo>
                  <a:lnTo>
                    <a:pt x="1" y="126"/>
                  </a:lnTo>
                  <a:lnTo>
                    <a:pt x="1" y="144"/>
                  </a:lnTo>
                  <a:lnTo>
                    <a:pt x="73" y="144"/>
                  </a:lnTo>
                  <a:lnTo>
                    <a:pt x="108" y="162"/>
                  </a:lnTo>
                  <a:lnTo>
                    <a:pt x="126" y="180"/>
                  </a:lnTo>
                  <a:lnTo>
                    <a:pt x="126" y="216"/>
                  </a:lnTo>
                  <a:lnTo>
                    <a:pt x="144" y="252"/>
                  </a:lnTo>
                  <a:lnTo>
                    <a:pt x="162" y="270"/>
                  </a:lnTo>
                  <a:lnTo>
                    <a:pt x="162" y="252"/>
                  </a:lnTo>
                  <a:lnTo>
                    <a:pt x="162" y="216"/>
                  </a:lnTo>
                  <a:lnTo>
                    <a:pt x="144" y="180"/>
                  </a:lnTo>
                  <a:lnTo>
                    <a:pt x="126" y="144"/>
                  </a:lnTo>
                  <a:lnTo>
                    <a:pt x="162" y="126"/>
                  </a:lnTo>
                  <a:lnTo>
                    <a:pt x="162" y="72"/>
                  </a:lnTo>
                  <a:lnTo>
                    <a:pt x="162" y="55"/>
                  </a:lnTo>
                  <a:lnTo>
                    <a:pt x="144" y="19"/>
                  </a:lnTo>
                  <a:lnTo>
                    <a:pt x="12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43"/>
            <p:cNvSpPr/>
            <p:nvPr/>
          </p:nvSpPr>
          <p:spPr>
            <a:xfrm>
              <a:off x="2554575" y="3433000"/>
              <a:ext cx="6750" cy="7225"/>
            </a:xfrm>
            <a:custGeom>
              <a:rect b="b" l="l" r="r" t="t"/>
              <a:pathLst>
                <a:path extrusionOk="0" h="289" w="270">
                  <a:moveTo>
                    <a:pt x="126" y="1"/>
                  </a:moveTo>
                  <a:lnTo>
                    <a:pt x="72" y="19"/>
                  </a:lnTo>
                  <a:lnTo>
                    <a:pt x="36" y="55"/>
                  </a:lnTo>
                  <a:lnTo>
                    <a:pt x="0" y="108"/>
                  </a:lnTo>
                  <a:lnTo>
                    <a:pt x="0" y="162"/>
                  </a:lnTo>
                  <a:lnTo>
                    <a:pt x="18" y="216"/>
                  </a:lnTo>
                  <a:lnTo>
                    <a:pt x="54" y="252"/>
                  </a:lnTo>
                  <a:lnTo>
                    <a:pt x="108" y="288"/>
                  </a:lnTo>
                  <a:lnTo>
                    <a:pt x="216" y="288"/>
                  </a:lnTo>
                  <a:lnTo>
                    <a:pt x="252" y="252"/>
                  </a:lnTo>
                  <a:lnTo>
                    <a:pt x="216" y="270"/>
                  </a:lnTo>
                  <a:lnTo>
                    <a:pt x="126" y="270"/>
                  </a:lnTo>
                  <a:lnTo>
                    <a:pt x="90" y="234"/>
                  </a:lnTo>
                  <a:lnTo>
                    <a:pt x="54" y="198"/>
                  </a:lnTo>
                  <a:lnTo>
                    <a:pt x="54" y="144"/>
                  </a:lnTo>
                  <a:lnTo>
                    <a:pt x="54" y="108"/>
                  </a:lnTo>
                  <a:lnTo>
                    <a:pt x="72" y="73"/>
                  </a:lnTo>
                  <a:lnTo>
                    <a:pt x="108" y="37"/>
                  </a:lnTo>
                  <a:lnTo>
                    <a:pt x="162" y="19"/>
                  </a:lnTo>
                  <a:lnTo>
                    <a:pt x="216" y="19"/>
                  </a:lnTo>
                  <a:lnTo>
                    <a:pt x="252" y="55"/>
                  </a:lnTo>
                  <a:lnTo>
                    <a:pt x="270" y="55"/>
                  </a:lnTo>
                  <a:lnTo>
                    <a:pt x="270" y="37"/>
                  </a:lnTo>
                  <a:lnTo>
                    <a:pt x="234" y="19"/>
                  </a:lnTo>
                  <a:lnTo>
                    <a:pt x="18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43"/>
            <p:cNvSpPr/>
            <p:nvPr/>
          </p:nvSpPr>
          <p:spPr>
            <a:xfrm>
              <a:off x="2564000" y="3436600"/>
              <a:ext cx="3600" cy="475"/>
            </a:xfrm>
            <a:custGeom>
              <a:rect b="b" l="l" r="r" t="t"/>
              <a:pathLst>
                <a:path extrusionOk="0" h="19" w="144">
                  <a:moveTo>
                    <a:pt x="0" y="0"/>
                  </a:moveTo>
                  <a:lnTo>
                    <a:pt x="0" y="18"/>
                  </a:lnTo>
                  <a:lnTo>
                    <a:pt x="144" y="18"/>
                  </a:lnTo>
                  <a:lnTo>
                    <a:pt x="14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43"/>
            <p:cNvSpPr/>
            <p:nvPr/>
          </p:nvSpPr>
          <p:spPr>
            <a:xfrm>
              <a:off x="2630425" y="3433450"/>
              <a:ext cx="4975" cy="6775"/>
            </a:xfrm>
            <a:custGeom>
              <a:rect b="b" l="l" r="r" t="t"/>
              <a:pathLst>
                <a:path extrusionOk="0" h="271" w="199">
                  <a:moveTo>
                    <a:pt x="91" y="37"/>
                  </a:moveTo>
                  <a:lnTo>
                    <a:pt x="73" y="85"/>
                  </a:lnTo>
                  <a:lnTo>
                    <a:pt x="92" y="39"/>
                  </a:lnTo>
                  <a:lnTo>
                    <a:pt x="91" y="37"/>
                  </a:lnTo>
                  <a:close/>
                  <a:moveTo>
                    <a:pt x="19" y="198"/>
                  </a:moveTo>
                  <a:lnTo>
                    <a:pt x="12" y="227"/>
                  </a:lnTo>
                  <a:lnTo>
                    <a:pt x="24" y="198"/>
                  </a:lnTo>
                  <a:close/>
                  <a:moveTo>
                    <a:pt x="109" y="1"/>
                  </a:moveTo>
                  <a:lnTo>
                    <a:pt x="92" y="39"/>
                  </a:lnTo>
                  <a:lnTo>
                    <a:pt x="163" y="180"/>
                  </a:lnTo>
                  <a:lnTo>
                    <a:pt x="37" y="180"/>
                  </a:lnTo>
                  <a:lnTo>
                    <a:pt x="73" y="85"/>
                  </a:lnTo>
                  <a:lnTo>
                    <a:pt x="24" y="198"/>
                  </a:lnTo>
                  <a:lnTo>
                    <a:pt x="163" y="198"/>
                  </a:lnTo>
                  <a:lnTo>
                    <a:pt x="198" y="252"/>
                  </a:lnTo>
                  <a:lnTo>
                    <a:pt x="109" y="1"/>
                  </a:lnTo>
                  <a:close/>
                  <a:moveTo>
                    <a:pt x="12" y="227"/>
                  </a:moveTo>
                  <a:lnTo>
                    <a:pt x="1" y="252"/>
                  </a:lnTo>
                  <a:lnTo>
                    <a:pt x="1" y="270"/>
                  </a:lnTo>
                  <a:lnTo>
                    <a:pt x="12" y="227"/>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43"/>
            <p:cNvSpPr/>
            <p:nvPr/>
          </p:nvSpPr>
          <p:spPr>
            <a:xfrm>
              <a:off x="2637175" y="3433450"/>
              <a:ext cx="4050" cy="4075"/>
            </a:xfrm>
            <a:custGeom>
              <a:rect b="b" l="l" r="r" t="t"/>
              <a:pathLst>
                <a:path extrusionOk="0" h="163" w="162">
                  <a:moveTo>
                    <a:pt x="90" y="19"/>
                  </a:moveTo>
                  <a:lnTo>
                    <a:pt x="126" y="37"/>
                  </a:lnTo>
                  <a:lnTo>
                    <a:pt x="144" y="73"/>
                  </a:lnTo>
                  <a:lnTo>
                    <a:pt x="126" y="126"/>
                  </a:lnTo>
                  <a:lnTo>
                    <a:pt x="90" y="144"/>
                  </a:lnTo>
                  <a:lnTo>
                    <a:pt x="18" y="144"/>
                  </a:lnTo>
                  <a:lnTo>
                    <a:pt x="18" y="19"/>
                  </a:lnTo>
                  <a:close/>
                  <a:moveTo>
                    <a:pt x="0" y="1"/>
                  </a:moveTo>
                  <a:lnTo>
                    <a:pt x="0" y="162"/>
                  </a:lnTo>
                  <a:lnTo>
                    <a:pt x="108" y="162"/>
                  </a:lnTo>
                  <a:lnTo>
                    <a:pt x="126" y="144"/>
                  </a:lnTo>
                  <a:lnTo>
                    <a:pt x="144" y="108"/>
                  </a:lnTo>
                  <a:lnTo>
                    <a:pt x="162" y="90"/>
                  </a:lnTo>
                  <a:lnTo>
                    <a:pt x="144" y="55"/>
                  </a:lnTo>
                  <a:lnTo>
                    <a:pt x="126"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43"/>
            <p:cNvSpPr/>
            <p:nvPr/>
          </p:nvSpPr>
          <p:spPr>
            <a:xfrm>
              <a:off x="2643450" y="3433900"/>
              <a:ext cx="4075" cy="6775"/>
            </a:xfrm>
            <a:custGeom>
              <a:rect b="b" l="l" r="r" t="t"/>
              <a:pathLst>
                <a:path extrusionOk="0" h="271" w="163">
                  <a:moveTo>
                    <a:pt x="73" y="1"/>
                  </a:moveTo>
                  <a:lnTo>
                    <a:pt x="108" y="19"/>
                  </a:lnTo>
                  <a:lnTo>
                    <a:pt x="126" y="55"/>
                  </a:lnTo>
                  <a:lnTo>
                    <a:pt x="108" y="108"/>
                  </a:lnTo>
                  <a:lnTo>
                    <a:pt x="73" y="126"/>
                  </a:lnTo>
                  <a:lnTo>
                    <a:pt x="1" y="126"/>
                  </a:lnTo>
                  <a:lnTo>
                    <a:pt x="1" y="144"/>
                  </a:lnTo>
                  <a:lnTo>
                    <a:pt x="73" y="144"/>
                  </a:lnTo>
                  <a:lnTo>
                    <a:pt x="108" y="162"/>
                  </a:lnTo>
                  <a:lnTo>
                    <a:pt x="126" y="180"/>
                  </a:lnTo>
                  <a:lnTo>
                    <a:pt x="126" y="216"/>
                  </a:lnTo>
                  <a:lnTo>
                    <a:pt x="126" y="252"/>
                  </a:lnTo>
                  <a:lnTo>
                    <a:pt x="144" y="270"/>
                  </a:lnTo>
                  <a:lnTo>
                    <a:pt x="144" y="252"/>
                  </a:lnTo>
                  <a:lnTo>
                    <a:pt x="144" y="216"/>
                  </a:lnTo>
                  <a:lnTo>
                    <a:pt x="144" y="180"/>
                  </a:lnTo>
                  <a:lnTo>
                    <a:pt x="108" y="144"/>
                  </a:lnTo>
                  <a:lnTo>
                    <a:pt x="144" y="126"/>
                  </a:lnTo>
                  <a:lnTo>
                    <a:pt x="162" y="72"/>
                  </a:lnTo>
                  <a:lnTo>
                    <a:pt x="162" y="55"/>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43"/>
            <p:cNvSpPr/>
            <p:nvPr/>
          </p:nvSpPr>
          <p:spPr>
            <a:xfrm>
              <a:off x="2649750" y="3433450"/>
              <a:ext cx="25" cy="6775"/>
            </a:xfrm>
            <a:custGeom>
              <a:rect b="b" l="l" r="r" t="t"/>
              <a:pathLst>
                <a:path extrusionOk="0" h="271" w="1">
                  <a:moveTo>
                    <a:pt x="0" y="1"/>
                  </a:moveTo>
                  <a:lnTo>
                    <a:pt x="0" y="270"/>
                  </a:lnTo>
                  <a:lnTo>
                    <a:pt x="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43"/>
            <p:cNvSpPr/>
            <p:nvPr/>
          </p:nvSpPr>
          <p:spPr>
            <a:xfrm>
              <a:off x="2652875" y="3433900"/>
              <a:ext cx="3625" cy="6325"/>
            </a:xfrm>
            <a:custGeom>
              <a:rect b="b" l="l" r="r" t="t"/>
              <a:pathLst>
                <a:path extrusionOk="0" h="253" w="145">
                  <a:moveTo>
                    <a:pt x="1" y="252"/>
                  </a:moveTo>
                  <a:lnTo>
                    <a:pt x="1" y="252"/>
                  </a:lnTo>
                  <a:lnTo>
                    <a:pt x="1" y="1"/>
                  </a:lnTo>
                  <a:lnTo>
                    <a:pt x="1" y="252"/>
                  </a:lnTo>
                  <a:lnTo>
                    <a:pt x="144" y="252"/>
                  </a:lnTo>
                  <a:lnTo>
                    <a:pt x="1" y="252"/>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43"/>
            <p:cNvSpPr/>
            <p:nvPr/>
          </p:nvSpPr>
          <p:spPr>
            <a:xfrm>
              <a:off x="2726500" y="3433450"/>
              <a:ext cx="5425" cy="6775"/>
            </a:xfrm>
            <a:custGeom>
              <a:rect b="b" l="l" r="r" t="t"/>
              <a:pathLst>
                <a:path extrusionOk="0" h="271" w="217">
                  <a:moveTo>
                    <a:pt x="1" y="1"/>
                  </a:moveTo>
                  <a:lnTo>
                    <a:pt x="1" y="37"/>
                  </a:lnTo>
                  <a:lnTo>
                    <a:pt x="91" y="162"/>
                  </a:lnTo>
                  <a:lnTo>
                    <a:pt x="108" y="162"/>
                  </a:lnTo>
                  <a:lnTo>
                    <a:pt x="198" y="37"/>
                  </a:lnTo>
                  <a:lnTo>
                    <a:pt x="216" y="270"/>
                  </a:lnTo>
                  <a:lnTo>
                    <a:pt x="216" y="1"/>
                  </a:lnTo>
                  <a:lnTo>
                    <a:pt x="198" y="1"/>
                  </a:lnTo>
                  <a:lnTo>
                    <a:pt x="108" y="14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43"/>
            <p:cNvSpPr/>
            <p:nvPr/>
          </p:nvSpPr>
          <p:spPr>
            <a:xfrm>
              <a:off x="2734150" y="3433450"/>
              <a:ext cx="4950" cy="6775"/>
            </a:xfrm>
            <a:custGeom>
              <a:rect b="b" l="l" r="r" t="t"/>
              <a:pathLst>
                <a:path extrusionOk="0" h="271" w="198">
                  <a:moveTo>
                    <a:pt x="90" y="37"/>
                  </a:moveTo>
                  <a:lnTo>
                    <a:pt x="144" y="180"/>
                  </a:lnTo>
                  <a:lnTo>
                    <a:pt x="36" y="180"/>
                  </a:lnTo>
                  <a:lnTo>
                    <a:pt x="90" y="37"/>
                  </a:lnTo>
                  <a:close/>
                  <a:moveTo>
                    <a:pt x="18" y="198"/>
                  </a:moveTo>
                  <a:lnTo>
                    <a:pt x="15" y="210"/>
                  </a:lnTo>
                  <a:lnTo>
                    <a:pt x="19" y="198"/>
                  </a:lnTo>
                  <a:close/>
                  <a:moveTo>
                    <a:pt x="90" y="1"/>
                  </a:moveTo>
                  <a:lnTo>
                    <a:pt x="19" y="198"/>
                  </a:lnTo>
                  <a:lnTo>
                    <a:pt x="162" y="198"/>
                  </a:lnTo>
                  <a:lnTo>
                    <a:pt x="198" y="252"/>
                  </a:lnTo>
                  <a:lnTo>
                    <a:pt x="90" y="1"/>
                  </a:lnTo>
                  <a:close/>
                  <a:moveTo>
                    <a:pt x="15" y="210"/>
                  </a:moveTo>
                  <a:lnTo>
                    <a:pt x="0" y="252"/>
                  </a:lnTo>
                  <a:lnTo>
                    <a:pt x="0" y="270"/>
                  </a:lnTo>
                  <a:lnTo>
                    <a:pt x="15" y="21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43"/>
            <p:cNvSpPr/>
            <p:nvPr/>
          </p:nvSpPr>
          <p:spPr>
            <a:xfrm>
              <a:off x="2739525" y="3433900"/>
              <a:ext cx="5400" cy="6325"/>
            </a:xfrm>
            <a:custGeom>
              <a:rect b="b" l="l" r="r" t="t"/>
              <a:pathLst>
                <a:path extrusionOk="0" h="253" w="216">
                  <a:moveTo>
                    <a:pt x="0" y="1"/>
                  </a:moveTo>
                  <a:lnTo>
                    <a:pt x="90" y="126"/>
                  </a:lnTo>
                  <a:lnTo>
                    <a:pt x="108" y="252"/>
                  </a:lnTo>
                  <a:lnTo>
                    <a:pt x="108" y="126"/>
                  </a:lnTo>
                  <a:lnTo>
                    <a:pt x="216" y="1"/>
                  </a:lnTo>
                  <a:lnTo>
                    <a:pt x="198" y="1"/>
                  </a:lnTo>
                  <a:lnTo>
                    <a:pt x="10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43"/>
            <p:cNvSpPr/>
            <p:nvPr/>
          </p:nvSpPr>
          <p:spPr>
            <a:xfrm>
              <a:off x="2812700" y="3438400"/>
              <a:ext cx="4525" cy="2275"/>
            </a:xfrm>
            <a:custGeom>
              <a:rect b="b" l="l" r="r" t="t"/>
              <a:pathLst>
                <a:path extrusionOk="0" h="91" w="181">
                  <a:moveTo>
                    <a:pt x="0" y="0"/>
                  </a:moveTo>
                  <a:lnTo>
                    <a:pt x="18" y="36"/>
                  </a:lnTo>
                  <a:lnTo>
                    <a:pt x="36" y="72"/>
                  </a:lnTo>
                  <a:lnTo>
                    <a:pt x="72" y="90"/>
                  </a:lnTo>
                  <a:lnTo>
                    <a:pt x="108" y="90"/>
                  </a:lnTo>
                  <a:lnTo>
                    <a:pt x="144" y="72"/>
                  </a:lnTo>
                  <a:lnTo>
                    <a:pt x="180" y="54"/>
                  </a:lnTo>
                  <a:lnTo>
                    <a:pt x="180" y="18"/>
                  </a:lnTo>
                  <a:lnTo>
                    <a:pt x="162" y="36"/>
                  </a:lnTo>
                  <a:lnTo>
                    <a:pt x="144" y="54"/>
                  </a:lnTo>
                  <a:lnTo>
                    <a:pt x="108" y="54"/>
                  </a:lnTo>
                  <a:lnTo>
                    <a:pt x="72" y="36"/>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43"/>
            <p:cNvSpPr/>
            <p:nvPr/>
          </p:nvSpPr>
          <p:spPr>
            <a:xfrm>
              <a:off x="2818975" y="3433450"/>
              <a:ext cx="5875" cy="6775"/>
            </a:xfrm>
            <a:custGeom>
              <a:rect b="b" l="l" r="r" t="t"/>
              <a:pathLst>
                <a:path extrusionOk="0" h="271" w="235">
                  <a:moveTo>
                    <a:pt x="37" y="1"/>
                  </a:moveTo>
                  <a:lnTo>
                    <a:pt x="1" y="162"/>
                  </a:lnTo>
                  <a:lnTo>
                    <a:pt x="19" y="216"/>
                  </a:lnTo>
                  <a:lnTo>
                    <a:pt x="37" y="252"/>
                  </a:lnTo>
                  <a:lnTo>
                    <a:pt x="73" y="270"/>
                  </a:lnTo>
                  <a:lnTo>
                    <a:pt x="163" y="270"/>
                  </a:lnTo>
                  <a:lnTo>
                    <a:pt x="198" y="252"/>
                  </a:lnTo>
                  <a:lnTo>
                    <a:pt x="234" y="216"/>
                  </a:lnTo>
                  <a:lnTo>
                    <a:pt x="234" y="198"/>
                  </a:lnTo>
                  <a:lnTo>
                    <a:pt x="216" y="234"/>
                  </a:lnTo>
                  <a:lnTo>
                    <a:pt x="180" y="252"/>
                  </a:lnTo>
                  <a:lnTo>
                    <a:pt x="109" y="252"/>
                  </a:lnTo>
                  <a:lnTo>
                    <a:pt x="73" y="234"/>
                  </a:lnTo>
                  <a:lnTo>
                    <a:pt x="55" y="198"/>
                  </a:lnTo>
                  <a:lnTo>
                    <a:pt x="37" y="16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43"/>
            <p:cNvSpPr/>
            <p:nvPr/>
          </p:nvSpPr>
          <p:spPr>
            <a:xfrm>
              <a:off x="2828850" y="3433900"/>
              <a:ext cx="4525" cy="6325"/>
            </a:xfrm>
            <a:custGeom>
              <a:rect b="b" l="l" r="r" t="t"/>
              <a:pathLst>
                <a:path extrusionOk="0" h="253" w="181">
                  <a:moveTo>
                    <a:pt x="1" y="1"/>
                  </a:moveTo>
                  <a:lnTo>
                    <a:pt x="1" y="19"/>
                  </a:lnTo>
                  <a:lnTo>
                    <a:pt x="181" y="252"/>
                  </a:lnTo>
                  <a:lnTo>
                    <a:pt x="181" y="234"/>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43"/>
            <p:cNvSpPr/>
            <p:nvPr/>
          </p:nvSpPr>
          <p:spPr>
            <a:xfrm>
              <a:off x="2835150" y="3433450"/>
              <a:ext cx="475" cy="5875"/>
            </a:xfrm>
            <a:custGeom>
              <a:rect b="b" l="l" r="r" t="t"/>
              <a:pathLst>
                <a:path extrusionOk="0" h="235" w="19">
                  <a:moveTo>
                    <a:pt x="0" y="1"/>
                  </a:moveTo>
                  <a:lnTo>
                    <a:pt x="0" y="234"/>
                  </a:lnTo>
                  <a:lnTo>
                    <a:pt x="18" y="234"/>
                  </a:lnTo>
                  <a:lnTo>
                    <a:pt x="1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43"/>
            <p:cNvSpPr/>
            <p:nvPr/>
          </p:nvSpPr>
          <p:spPr>
            <a:xfrm>
              <a:off x="2906075" y="3437950"/>
              <a:ext cx="4975" cy="2275"/>
            </a:xfrm>
            <a:custGeom>
              <a:rect b="b" l="l" r="r" t="t"/>
              <a:pathLst>
                <a:path extrusionOk="0" h="91" w="199">
                  <a:moveTo>
                    <a:pt x="198" y="0"/>
                  </a:moveTo>
                  <a:lnTo>
                    <a:pt x="180" y="18"/>
                  </a:lnTo>
                  <a:lnTo>
                    <a:pt x="162" y="54"/>
                  </a:lnTo>
                  <a:lnTo>
                    <a:pt x="144" y="72"/>
                  </a:lnTo>
                  <a:lnTo>
                    <a:pt x="108" y="72"/>
                  </a:lnTo>
                  <a:lnTo>
                    <a:pt x="72" y="54"/>
                  </a:lnTo>
                  <a:lnTo>
                    <a:pt x="36" y="18"/>
                  </a:lnTo>
                  <a:lnTo>
                    <a:pt x="1" y="18"/>
                  </a:lnTo>
                  <a:lnTo>
                    <a:pt x="36" y="72"/>
                  </a:lnTo>
                  <a:lnTo>
                    <a:pt x="90" y="90"/>
                  </a:lnTo>
                  <a:lnTo>
                    <a:pt x="126" y="90"/>
                  </a:lnTo>
                  <a:lnTo>
                    <a:pt x="162" y="72"/>
                  </a:lnTo>
                  <a:lnTo>
                    <a:pt x="180" y="36"/>
                  </a:lnTo>
                  <a:lnTo>
                    <a:pt x="1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43"/>
            <p:cNvSpPr/>
            <p:nvPr/>
          </p:nvSpPr>
          <p:spPr>
            <a:xfrm>
              <a:off x="2912350" y="3433450"/>
              <a:ext cx="5875" cy="7225"/>
            </a:xfrm>
            <a:custGeom>
              <a:rect b="b" l="l" r="r" t="t"/>
              <a:pathLst>
                <a:path extrusionOk="0" h="289" w="235">
                  <a:moveTo>
                    <a:pt x="37" y="1"/>
                  </a:moveTo>
                  <a:lnTo>
                    <a:pt x="1" y="162"/>
                  </a:lnTo>
                  <a:lnTo>
                    <a:pt x="1" y="216"/>
                  </a:lnTo>
                  <a:lnTo>
                    <a:pt x="37" y="252"/>
                  </a:lnTo>
                  <a:lnTo>
                    <a:pt x="73" y="270"/>
                  </a:lnTo>
                  <a:lnTo>
                    <a:pt x="109" y="288"/>
                  </a:lnTo>
                  <a:lnTo>
                    <a:pt x="163" y="270"/>
                  </a:lnTo>
                  <a:lnTo>
                    <a:pt x="198" y="252"/>
                  </a:lnTo>
                  <a:lnTo>
                    <a:pt x="234" y="216"/>
                  </a:lnTo>
                  <a:lnTo>
                    <a:pt x="234" y="162"/>
                  </a:lnTo>
                  <a:lnTo>
                    <a:pt x="216" y="216"/>
                  </a:lnTo>
                  <a:lnTo>
                    <a:pt x="163" y="252"/>
                  </a:lnTo>
                  <a:lnTo>
                    <a:pt x="109" y="234"/>
                  </a:lnTo>
                  <a:lnTo>
                    <a:pt x="91" y="234"/>
                  </a:lnTo>
                  <a:lnTo>
                    <a:pt x="55" y="198"/>
                  </a:lnTo>
                  <a:lnTo>
                    <a:pt x="37" y="16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43"/>
            <p:cNvSpPr/>
            <p:nvPr/>
          </p:nvSpPr>
          <p:spPr>
            <a:xfrm>
              <a:off x="2921350" y="3433900"/>
              <a:ext cx="3600" cy="6325"/>
            </a:xfrm>
            <a:custGeom>
              <a:rect b="b" l="l" r="r" t="t"/>
              <a:pathLst>
                <a:path extrusionOk="0" h="253" w="144">
                  <a:moveTo>
                    <a:pt x="0" y="252"/>
                  </a:moveTo>
                  <a:lnTo>
                    <a:pt x="0" y="252"/>
                  </a:lnTo>
                  <a:lnTo>
                    <a:pt x="0" y="1"/>
                  </a:lnTo>
                  <a:lnTo>
                    <a:pt x="0" y="252"/>
                  </a:lnTo>
                  <a:lnTo>
                    <a:pt x="144" y="252"/>
                  </a:lnTo>
                  <a:lnTo>
                    <a:pt x="0" y="252"/>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43"/>
            <p:cNvSpPr/>
            <p:nvPr/>
          </p:nvSpPr>
          <p:spPr>
            <a:xfrm>
              <a:off x="2924925" y="3433900"/>
              <a:ext cx="4975" cy="3625"/>
            </a:xfrm>
            <a:custGeom>
              <a:rect b="b" l="l" r="r" t="t"/>
              <a:pathLst>
                <a:path extrusionOk="0" h="145" w="199">
                  <a:moveTo>
                    <a:pt x="1" y="1"/>
                  </a:moveTo>
                  <a:lnTo>
                    <a:pt x="91" y="108"/>
                  </a:lnTo>
                  <a:lnTo>
                    <a:pt x="92" y="107"/>
                  </a:lnTo>
                  <a:lnTo>
                    <a:pt x="92" y="107"/>
                  </a:lnTo>
                  <a:lnTo>
                    <a:pt x="1" y="1"/>
                  </a:lnTo>
                  <a:close/>
                  <a:moveTo>
                    <a:pt x="180" y="1"/>
                  </a:moveTo>
                  <a:lnTo>
                    <a:pt x="92" y="107"/>
                  </a:lnTo>
                  <a:lnTo>
                    <a:pt x="92" y="107"/>
                  </a:lnTo>
                  <a:lnTo>
                    <a:pt x="108" y="126"/>
                  </a:lnTo>
                  <a:lnTo>
                    <a:pt x="108" y="144"/>
                  </a:lnTo>
                  <a:lnTo>
                    <a:pt x="19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43"/>
            <p:cNvSpPr/>
            <p:nvPr/>
          </p:nvSpPr>
          <p:spPr>
            <a:xfrm>
              <a:off x="2988675" y="3433450"/>
              <a:ext cx="5425" cy="6775"/>
            </a:xfrm>
            <a:custGeom>
              <a:rect b="b" l="l" r="r" t="t"/>
              <a:pathLst>
                <a:path extrusionOk="0" h="271" w="217">
                  <a:moveTo>
                    <a:pt x="108" y="37"/>
                  </a:moveTo>
                  <a:lnTo>
                    <a:pt x="162" y="180"/>
                  </a:lnTo>
                  <a:lnTo>
                    <a:pt x="37" y="180"/>
                  </a:lnTo>
                  <a:lnTo>
                    <a:pt x="108" y="37"/>
                  </a:lnTo>
                  <a:close/>
                  <a:moveTo>
                    <a:pt x="108" y="1"/>
                  </a:moveTo>
                  <a:lnTo>
                    <a:pt x="1" y="270"/>
                  </a:lnTo>
                  <a:lnTo>
                    <a:pt x="37" y="198"/>
                  </a:lnTo>
                  <a:lnTo>
                    <a:pt x="162" y="198"/>
                  </a:lnTo>
                  <a:lnTo>
                    <a:pt x="216" y="270"/>
                  </a:lnTo>
                  <a:lnTo>
                    <a:pt x="216" y="270"/>
                  </a:lnTo>
                  <a:lnTo>
                    <a:pt x="108" y="1"/>
                  </a:lnTo>
                  <a:close/>
                  <a:moveTo>
                    <a:pt x="1" y="270"/>
                  </a:moveTo>
                  <a:lnTo>
                    <a:pt x="1" y="270"/>
                  </a:lnTo>
                  <a:lnTo>
                    <a:pt x="1" y="27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43"/>
            <p:cNvSpPr/>
            <p:nvPr/>
          </p:nvSpPr>
          <p:spPr>
            <a:xfrm>
              <a:off x="2994075" y="3433450"/>
              <a:ext cx="5850" cy="6775"/>
            </a:xfrm>
            <a:custGeom>
              <a:rect b="b" l="l" r="r" t="t"/>
              <a:pathLst>
                <a:path extrusionOk="0" h="271" w="234">
                  <a:moveTo>
                    <a:pt x="36" y="1"/>
                  </a:moveTo>
                  <a:lnTo>
                    <a:pt x="0" y="162"/>
                  </a:lnTo>
                  <a:lnTo>
                    <a:pt x="18" y="216"/>
                  </a:lnTo>
                  <a:lnTo>
                    <a:pt x="36" y="252"/>
                  </a:lnTo>
                  <a:lnTo>
                    <a:pt x="72" y="270"/>
                  </a:lnTo>
                  <a:lnTo>
                    <a:pt x="162" y="270"/>
                  </a:lnTo>
                  <a:lnTo>
                    <a:pt x="198" y="252"/>
                  </a:lnTo>
                  <a:lnTo>
                    <a:pt x="234" y="216"/>
                  </a:lnTo>
                  <a:lnTo>
                    <a:pt x="234" y="198"/>
                  </a:lnTo>
                  <a:lnTo>
                    <a:pt x="216" y="234"/>
                  </a:lnTo>
                  <a:lnTo>
                    <a:pt x="180" y="252"/>
                  </a:lnTo>
                  <a:lnTo>
                    <a:pt x="108" y="252"/>
                  </a:lnTo>
                  <a:lnTo>
                    <a:pt x="72" y="234"/>
                  </a:lnTo>
                  <a:lnTo>
                    <a:pt x="54" y="198"/>
                  </a:lnTo>
                  <a:lnTo>
                    <a:pt x="36" y="16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43"/>
            <p:cNvSpPr/>
            <p:nvPr/>
          </p:nvSpPr>
          <p:spPr>
            <a:xfrm>
              <a:off x="3002600" y="3433000"/>
              <a:ext cx="6300" cy="7225"/>
            </a:xfrm>
            <a:custGeom>
              <a:rect b="b" l="l" r="r" t="t"/>
              <a:pathLst>
                <a:path extrusionOk="0" h="289" w="252">
                  <a:moveTo>
                    <a:pt x="180" y="1"/>
                  </a:moveTo>
                  <a:lnTo>
                    <a:pt x="171" y="4"/>
                  </a:lnTo>
                  <a:lnTo>
                    <a:pt x="171" y="4"/>
                  </a:lnTo>
                  <a:lnTo>
                    <a:pt x="216" y="19"/>
                  </a:lnTo>
                  <a:lnTo>
                    <a:pt x="180" y="1"/>
                  </a:lnTo>
                  <a:close/>
                  <a:moveTo>
                    <a:pt x="252" y="144"/>
                  </a:moveTo>
                  <a:lnTo>
                    <a:pt x="162" y="162"/>
                  </a:lnTo>
                  <a:lnTo>
                    <a:pt x="252" y="162"/>
                  </a:lnTo>
                  <a:lnTo>
                    <a:pt x="252" y="144"/>
                  </a:lnTo>
                  <a:close/>
                  <a:moveTo>
                    <a:pt x="126" y="1"/>
                  </a:moveTo>
                  <a:lnTo>
                    <a:pt x="72" y="19"/>
                  </a:lnTo>
                  <a:lnTo>
                    <a:pt x="36" y="55"/>
                  </a:lnTo>
                  <a:lnTo>
                    <a:pt x="0" y="108"/>
                  </a:lnTo>
                  <a:lnTo>
                    <a:pt x="0" y="162"/>
                  </a:lnTo>
                  <a:lnTo>
                    <a:pt x="18" y="234"/>
                  </a:lnTo>
                  <a:lnTo>
                    <a:pt x="54" y="270"/>
                  </a:lnTo>
                  <a:lnTo>
                    <a:pt x="108" y="288"/>
                  </a:lnTo>
                  <a:lnTo>
                    <a:pt x="216" y="288"/>
                  </a:lnTo>
                  <a:lnTo>
                    <a:pt x="252" y="270"/>
                  </a:lnTo>
                  <a:lnTo>
                    <a:pt x="252" y="234"/>
                  </a:lnTo>
                  <a:lnTo>
                    <a:pt x="216" y="252"/>
                  </a:lnTo>
                  <a:lnTo>
                    <a:pt x="126" y="252"/>
                  </a:lnTo>
                  <a:lnTo>
                    <a:pt x="90" y="216"/>
                  </a:lnTo>
                  <a:lnTo>
                    <a:pt x="54" y="180"/>
                  </a:lnTo>
                  <a:lnTo>
                    <a:pt x="54" y="126"/>
                  </a:lnTo>
                  <a:lnTo>
                    <a:pt x="54" y="91"/>
                  </a:lnTo>
                  <a:lnTo>
                    <a:pt x="90" y="37"/>
                  </a:lnTo>
                  <a:lnTo>
                    <a:pt x="126" y="19"/>
                  </a:lnTo>
                  <a:lnTo>
                    <a:pt x="171" y="4"/>
                  </a:lnTo>
                  <a:lnTo>
                    <a:pt x="171" y="4"/>
                  </a:lnTo>
                  <a:lnTo>
                    <a:pt x="16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43"/>
            <p:cNvSpPr/>
            <p:nvPr/>
          </p:nvSpPr>
          <p:spPr>
            <a:xfrm>
              <a:off x="3010675" y="3433450"/>
              <a:ext cx="5850" cy="7225"/>
            </a:xfrm>
            <a:custGeom>
              <a:rect b="b" l="l" r="r" t="t"/>
              <a:pathLst>
                <a:path extrusionOk="0" h="289" w="234">
                  <a:moveTo>
                    <a:pt x="234" y="162"/>
                  </a:moveTo>
                  <a:lnTo>
                    <a:pt x="216" y="216"/>
                  </a:lnTo>
                  <a:lnTo>
                    <a:pt x="234" y="198"/>
                  </a:lnTo>
                  <a:lnTo>
                    <a:pt x="234" y="162"/>
                  </a:lnTo>
                  <a:close/>
                  <a:moveTo>
                    <a:pt x="36" y="1"/>
                  </a:moveTo>
                  <a:lnTo>
                    <a:pt x="1" y="162"/>
                  </a:lnTo>
                  <a:lnTo>
                    <a:pt x="1" y="216"/>
                  </a:lnTo>
                  <a:lnTo>
                    <a:pt x="36" y="252"/>
                  </a:lnTo>
                  <a:lnTo>
                    <a:pt x="72" y="270"/>
                  </a:lnTo>
                  <a:lnTo>
                    <a:pt x="108" y="288"/>
                  </a:lnTo>
                  <a:lnTo>
                    <a:pt x="162" y="270"/>
                  </a:lnTo>
                  <a:lnTo>
                    <a:pt x="198" y="252"/>
                  </a:lnTo>
                  <a:lnTo>
                    <a:pt x="216" y="216"/>
                  </a:lnTo>
                  <a:lnTo>
                    <a:pt x="216" y="216"/>
                  </a:lnTo>
                  <a:lnTo>
                    <a:pt x="198" y="234"/>
                  </a:lnTo>
                  <a:lnTo>
                    <a:pt x="180" y="252"/>
                  </a:lnTo>
                  <a:lnTo>
                    <a:pt x="90" y="252"/>
                  </a:lnTo>
                  <a:lnTo>
                    <a:pt x="72" y="234"/>
                  </a:lnTo>
                  <a:lnTo>
                    <a:pt x="54" y="198"/>
                  </a:lnTo>
                  <a:lnTo>
                    <a:pt x="36" y="162"/>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43"/>
            <p:cNvSpPr/>
            <p:nvPr/>
          </p:nvSpPr>
          <p:spPr>
            <a:xfrm>
              <a:off x="3019200" y="3433000"/>
              <a:ext cx="5425" cy="7225"/>
            </a:xfrm>
            <a:custGeom>
              <a:rect b="b" l="l" r="r" t="t"/>
              <a:pathLst>
                <a:path extrusionOk="0" h="289" w="217">
                  <a:moveTo>
                    <a:pt x="108" y="1"/>
                  </a:moveTo>
                  <a:lnTo>
                    <a:pt x="73" y="19"/>
                  </a:lnTo>
                  <a:lnTo>
                    <a:pt x="55" y="37"/>
                  </a:lnTo>
                  <a:lnTo>
                    <a:pt x="55" y="37"/>
                  </a:lnTo>
                  <a:lnTo>
                    <a:pt x="91" y="19"/>
                  </a:lnTo>
                  <a:lnTo>
                    <a:pt x="162" y="19"/>
                  </a:lnTo>
                  <a:lnTo>
                    <a:pt x="108" y="1"/>
                  </a:lnTo>
                  <a:close/>
                  <a:moveTo>
                    <a:pt x="1" y="252"/>
                  </a:moveTo>
                  <a:lnTo>
                    <a:pt x="55" y="270"/>
                  </a:lnTo>
                  <a:lnTo>
                    <a:pt x="108" y="288"/>
                  </a:lnTo>
                  <a:lnTo>
                    <a:pt x="73" y="270"/>
                  </a:lnTo>
                  <a:lnTo>
                    <a:pt x="19" y="252"/>
                  </a:lnTo>
                  <a:close/>
                  <a:moveTo>
                    <a:pt x="55" y="37"/>
                  </a:moveTo>
                  <a:lnTo>
                    <a:pt x="19" y="55"/>
                  </a:lnTo>
                  <a:lnTo>
                    <a:pt x="19" y="91"/>
                  </a:lnTo>
                  <a:lnTo>
                    <a:pt x="19" y="108"/>
                  </a:lnTo>
                  <a:lnTo>
                    <a:pt x="55" y="126"/>
                  </a:lnTo>
                  <a:lnTo>
                    <a:pt x="108" y="162"/>
                  </a:lnTo>
                  <a:lnTo>
                    <a:pt x="180" y="180"/>
                  </a:lnTo>
                  <a:lnTo>
                    <a:pt x="198" y="198"/>
                  </a:lnTo>
                  <a:lnTo>
                    <a:pt x="198" y="216"/>
                  </a:lnTo>
                  <a:lnTo>
                    <a:pt x="198" y="252"/>
                  </a:lnTo>
                  <a:lnTo>
                    <a:pt x="180" y="252"/>
                  </a:lnTo>
                  <a:lnTo>
                    <a:pt x="144" y="270"/>
                  </a:lnTo>
                  <a:lnTo>
                    <a:pt x="108" y="288"/>
                  </a:lnTo>
                  <a:lnTo>
                    <a:pt x="180" y="270"/>
                  </a:lnTo>
                  <a:lnTo>
                    <a:pt x="216" y="234"/>
                  </a:lnTo>
                  <a:lnTo>
                    <a:pt x="216" y="198"/>
                  </a:lnTo>
                  <a:lnTo>
                    <a:pt x="216" y="180"/>
                  </a:lnTo>
                  <a:lnTo>
                    <a:pt x="180" y="144"/>
                  </a:lnTo>
                  <a:lnTo>
                    <a:pt x="108" y="126"/>
                  </a:lnTo>
                  <a:lnTo>
                    <a:pt x="55" y="108"/>
                  </a:lnTo>
                  <a:lnTo>
                    <a:pt x="37" y="91"/>
                  </a:lnTo>
                  <a:lnTo>
                    <a:pt x="37" y="73"/>
                  </a:lnTo>
                  <a:lnTo>
                    <a:pt x="37" y="55"/>
                  </a:lnTo>
                  <a:lnTo>
                    <a:pt x="55" y="37"/>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43"/>
            <p:cNvSpPr/>
            <p:nvPr/>
          </p:nvSpPr>
          <p:spPr>
            <a:xfrm>
              <a:off x="3028625" y="3433900"/>
              <a:ext cx="475" cy="6325"/>
            </a:xfrm>
            <a:custGeom>
              <a:rect b="b" l="l" r="r" t="t"/>
              <a:pathLst>
                <a:path extrusionOk="0" h="253" w="19">
                  <a:moveTo>
                    <a:pt x="1" y="1"/>
                  </a:moveTo>
                  <a:lnTo>
                    <a:pt x="19" y="252"/>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43"/>
            <p:cNvSpPr/>
            <p:nvPr/>
          </p:nvSpPr>
          <p:spPr>
            <a:xfrm>
              <a:off x="3073075" y="3433000"/>
              <a:ext cx="5425" cy="7225"/>
            </a:xfrm>
            <a:custGeom>
              <a:rect b="b" l="l" r="r" t="t"/>
              <a:pathLst>
                <a:path extrusionOk="0" h="289" w="217">
                  <a:moveTo>
                    <a:pt x="19" y="252"/>
                  </a:moveTo>
                  <a:lnTo>
                    <a:pt x="54" y="288"/>
                  </a:lnTo>
                  <a:lnTo>
                    <a:pt x="108" y="288"/>
                  </a:lnTo>
                  <a:lnTo>
                    <a:pt x="54" y="270"/>
                  </a:lnTo>
                  <a:lnTo>
                    <a:pt x="19" y="252"/>
                  </a:lnTo>
                  <a:close/>
                  <a:moveTo>
                    <a:pt x="108" y="1"/>
                  </a:moveTo>
                  <a:lnTo>
                    <a:pt x="72" y="19"/>
                  </a:lnTo>
                  <a:lnTo>
                    <a:pt x="36" y="37"/>
                  </a:lnTo>
                  <a:lnTo>
                    <a:pt x="19" y="55"/>
                  </a:lnTo>
                  <a:lnTo>
                    <a:pt x="1" y="91"/>
                  </a:lnTo>
                  <a:lnTo>
                    <a:pt x="19" y="108"/>
                  </a:lnTo>
                  <a:lnTo>
                    <a:pt x="36" y="126"/>
                  </a:lnTo>
                  <a:lnTo>
                    <a:pt x="108" y="162"/>
                  </a:lnTo>
                  <a:lnTo>
                    <a:pt x="162" y="180"/>
                  </a:lnTo>
                  <a:lnTo>
                    <a:pt x="180" y="198"/>
                  </a:lnTo>
                  <a:lnTo>
                    <a:pt x="198" y="216"/>
                  </a:lnTo>
                  <a:lnTo>
                    <a:pt x="180" y="252"/>
                  </a:lnTo>
                  <a:lnTo>
                    <a:pt x="162" y="252"/>
                  </a:lnTo>
                  <a:lnTo>
                    <a:pt x="108" y="288"/>
                  </a:lnTo>
                  <a:lnTo>
                    <a:pt x="126" y="288"/>
                  </a:lnTo>
                  <a:lnTo>
                    <a:pt x="198" y="270"/>
                  </a:lnTo>
                  <a:lnTo>
                    <a:pt x="216" y="252"/>
                  </a:lnTo>
                  <a:lnTo>
                    <a:pt x="216" y="216"/>
                  </a:lnTo>
                  <a:lnTo>
                    <a:pt x="216" y="180"/>
                  </a:lnTo>
                  <a:lnTo>
                    <a:pt x="198" y="162"/>
                  </a:lnTo>
                  <a:lnTo>
                    <a:pt x="126" y="126"/>
                  </a:lnTo>
                  <a:lnTo>
                    <a:pt x="54" y="108"/>
                  </a:lnTo>
                  <a:lnTo>
                    <a:pt x="36" y="91"/>
                  </a:lnTo>
                  <a:lnTo>
                    <a:pt x="36" y="73"/>
                  </a:lnTo>
                  <a:lnTo>
                    <a:pt x="36" y="55"/>
                  </a:lnTo>
                  <a:lnTo>
                    <a:pt x="54" y="37"/>
                  </a:lnTo>
                  <a:lnTo>
                    <a:pt x="108" y="19"/>
                  </a:lnTo>
                  <a:lnTo>
                    <a:pt x="162" y="37"/>
                  </a:lnTo>
                  <a:lnTo>
                    <a:pt x="198" y="55"/>
                  </a:lnTo>
                  <a:lnTo>
                    <a:pt x="198" y="37"/>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43"/>
            <p:cNvSpPr/>
            <p:nvPr/>
          </p:nvSpPr>
          <p:spPr>
            <a:xfrm>
              <a:off x="3080250" y="3433450"/>
              <a:ext cx="3625" cy="5875"/>
            </a:xfrm>
            <a:custGeom>
              <a:rect b="b" l="l" r="r" t="t"/>
              <a:pathLst>
                <a:path extrusionOk="0" h="235" w="145">
                  <a:moveTo>
                    <a:pt x="1" y="1"/>
                  </a:moveTo>
                  <a:lnTo>
                    <a:pt x="1" y="1"/>
                  </a:lnTo>
                  <a:lnTo>
                    <a:pt x="145" y="1"/>
                  </a:lnTo>
                  <a:lnTo>
                    <a:pt x="1" y="1"/>
                  </a:lnTo>
                  <a:lnTo>
                    <a:pt x="1" y="108"/>
                  </a:lnTo>
                  <a:lnTo>
                    <a:pt x="127" y="108"/>
                  </a:lnTo>
                  <a:lnTo>
                    <a:pt x="1" y="108"/>
                  </a:lnTo>
                  <a:lnTo>
                    <a:pt x="1" y="234"/>
                  </a:lnTo>
                  <a:lnTo>
                    <a:pt x="145" y="234"/>
                  </a:lnTo>
                  <a:lnTo>
                    <a:pt x="145" y="234"/>
                  </a:lnTo>
                  <a:lnTo>
                    <a:pt x="145" y="234"/>
                  </a:lnTo>
                  <a:lnTo>
                    <a:pt x="1" y="23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43"/>
            <p:cNvSpPr/>
            <p:nvPr/>
          </p:nvSpPr>
          <p:spPr>
            <a:xfrm>
              <a:off x="3086100" y="3433450"/>
              <a:ext cx="4050" cy="6775"/>
            </a:xfrm>
            <a:custGeom>
              <a:rect b="b" l="l" r="r" t="t"/>
              <a:pathLst>
                <a:path extrusionOk="0" h="271" w="162">
                  <a:moveTo>
                    <a:pt x="0" y="1"/>
                  </a:moveTo>
                  <a:lnTo>
                    <a:pt x="18" y="270"/>
                  </a:lnTo>
                  <a:lnTo>
                    <a:pt x="18" y="162"/>
                  </a:lnTo>
                  <a:lnTo>
                    <a:pt x="108" y="162"/>
                  </a:lnTo>
                  <a:lnTo>
                    <a:pt x="144" y="144"/>
                  </a:lnTo>
                  <a:lnTo>
                    <a:pt x="162" y="108"/>
                  </a:lnTo>
                  <a:lnTo>
                    <a:pt x="162" y="90"/>
                  </a:lnTo>
                  <a:lnTo>
                    <a:pt x="162" y="73"/>
                  </a:lnTo>
                  <a:lnTo>
                    <a:pt x="144" y="126"/>
                  </a:lnTo>
                  <a:lnTo>
                    <a:pt x="90" y="144"/>
                  </a:lnTo>
                  <a:lnTo>
                    <a:pt x="18" y="144"/>
                  </a:lnTo>
                  <a:lnTo>
                    <a:pt x="18" y="19"/>
                  </a:lnTo>
                  <a:lnTo>
                    <a:pt x="90" y="19"/>
                  </a:lnTo>
                  <a:lnTo>
                    <a:pt x="144" y="37"/>
                  </a:lnTo>
                  <a:lnTo>
                    <a:pt x="162" y="73"/>
                  </a:lnTo>
                  <a:lnTo>
                    <a:pt x="162" y="55"/>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43"/>
            <p:cNvSpPr/>
            <p:nvPr/>
          </p:nvSpPr>
          <p:spPr>
            <a:xfrm>
              <a:off x="3094175" y="3433900"/>
              <a:ext cx="475" cy="6325"/>
            </a:xfrm>
            <a:custGeom>
              <a:rect b="b" l="l" r="r" t="t"/>
              <a:pathLst>
                <a:path extrusionOk="0" h="253" w="19">
                  <a:moveTo>
                    <a:pt x="1" y="1"/>
                  </a:moveTo>
                  <a:lnTo>
                    <a:pt x="18" y="252"/>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43"/>
            <p:cNvSpPr/>
            <p:nvPr/>
          </p:nvSpPr>
          <p:spPr>
            <a:xfrm>
              <a:off x="3098675" y="3433450"/>
              <a:ext cx="475" cy="5875"/>
            </a:xfrm>
            <a:custGeom>
              <a:rect b="b" l="l" r="r" t="t"/>
              <a:pathLst>
                <a:path extrusionOk="0" h="235" w="19">
                  <a:moveTo>
                    <a:pt x="0" y="1"/>
                  </a:moveTo>
                  <a:lnTo>
                    <a:pt x="0" y="234"/>
                  </a:lnTo>
                  <a:lnTo>
                    <a:pt x="18" y="234"/>
                  </a:lnTo>
                  <a:lnTo>
                    <a:pt x="1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43"/>
            <p:cNvSpPr/>
            <p:nvPr/>
          </p:nvSpPr>
          <p:spPr>
            <a:xfrm>
              <a:off x="3105400" y="3433450"/>
              <a:ext cx="5400" cy="6775"/>
            </a:xfrm>
            <a:custGeom>
              <a:rect b="b" l="l" r="r" t="t"/>
              <a:pathLst>
                <a:path extrusionOk="0" h="271" w="216">
                  <a:moveTo>
                    <a:pt x="0" y="1"/>
                  </a:moveTo>
                  <a:lnTo>
                    <a:pt x="0" y="37"/>
                  </a:lnTo>
                  <a:lnTo>
                    <a:pt x="90" y="162"/>
                  </a:lnTo>
                  <a:lnTo>
                    <a:pt x="108" y="162"/>
                  </a:lnTo>
                  <a:lnTo>
                    <a:pt x="198" y="37"/>
                  </a:lnTo>
                  <a:lnTo>
                    <a:pt x="216" y="270"/>
                  </a:lnTo>
                  <a:lnTo>
                    <a:pt x="216" y="1"/>
                  </a:lnTo>
                  <a:lnTo>
                    <a:pt x="108" y="144"/>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43"/>
            <p:cNvSpPr/>
            <p:nvPr/>
          </p:nvSpPr>
          <p:spPr>
            <a:xfrm>
              <a:off x="3113475" y="3433450"/>
              <a:ext cx="4075" cy="7225"/>
            </a:xfrm>
            <a:custGeom>
              <a:rect b="b" l="l" r="r" t="t"/>
              <a:pathLst>
                <a:path extrusionOk="0" h="289" w="163">
                  <a:moveTo>
                    <a:pt x="108" y="19"/>
                  </a:moveTo>
                  <a:lnTo>
                    <a:pt x="126" y="55"/>
                  </a:lnTo>
                  <a:lnTo>
                    <a:pt x="126" y="37"/>
                  </a:lnTo>
                  <a:lnTo>
                    <a:pt x="108" y="19"/>
                  </a:lnTo>
                  <a:close/>
                  <a:moveTo>
                    <a:pt x="1" y="1"/>
                  </a:moveTo>
                  <a:lnTo>
                    <a:pt x="1" y="288"/>
                  </a:lnTo>
                  <a:lnTo>
                    <a:pt x="73" y="288"/>
                  </a:lnTo>
                  <a:lnTo>
                    <a:pt x="126" y="270"/>
                  </a:lnTo>
                  <a:lnTo>
                    <a:pt x="162" y="234"/>
                  </a:lnTo>
                  <a:lnTo>
                    <a:pt x="162" y="198"/>
                  </a:lnTo>
                  <a:lnTo>
                    <a:pt x="144" y="180"/>
                  </a:lnTo>
                  <a:lnTo>
                    <a:pt x="126" y="144"/>
                  </a:lnTo>
                  <a:lnTo>
                    <a:pt x="144" y="198"/>
                  </a:lnTo>
                  <a:lnTo>
                    <a:pt x="126" y="234"/>
                  </a:lnTo>
                  <a:lnTo>
                    <a:pt x="90" y="252"/>
                  </a:lnTo>
                  <a:lnTo>
                    <a:pt x="19" y="252"/>
                  </a:lnTo>
                  <a:lnTo>
                    <a:pt x="19" y="126"/>
                  </a:lnTo>
                  <a:lnTo>
                    <a:pt x="90" y="126"/>
                  </a:lnTo>
                  <a:lnTo>
                    <a:pt x="126" y="144"/>
                  </a:lnTo>
                  <a:lnTo>
                    <a:pt x="126" y="144"/>
                  </a:lnTo>
                  <a:lnTo>
                    <a:pt x="108" y="126"/>
                  </a:lnTo>
                  <a:lnTo>
                    <a:pt x="126" y="108"/>
                  </a:lnTo>
                  <a:lnTo>
                    <a:pt x="126" y="73"/>
                  </a:lnTo>
                  <a:lnTo>
                    <a:pt x="108" y="108"/>
                  </a:lnTo>
                  <a:lnTo>
                    <a:pt x="19" y="108"/>
                  </a:lnTo>
                  <a:lnTo>
                    <a:pt x="19" y="19"/>
                  </a:lnTo>
                  <a:lnTo>
                    <a:pt x="108" y="19"/>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43"/>
            <p:cNvSpPr/>
            <p:nvPr/>
          </p:nvSpPr>
          <p:spPr>
            <a:xfrm>
              <a:off x="3119325" y="3433450"/>
              <a:ext cx="475" cy="5875"/>
            </a:xfrm>
            <a:custGeom>
              <a:rect b="b" l="l" r="r" t="t"/>
              <a:pathLst>
                <a:path extrusionOk="0" h="235" w="19">
                  <a:moveTo>
                    <a:pt x="0" y="1"/>
                  </a:moveTo>
                  <a:lnTo>
                    <a:pt x="0" y="234"/>
                  </a:lnTo>
                  <a:lnTo>
                    <a:pt x="18" y="234"/>
                  </a:lnTo>
                  <a:lnTo>
                    <a:pt x="1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43"/>
            <p:cNvSpPr/>
            <p:nvPr/>
          </p:nvSpPr>
          <p:spPr>
            <a:xfrm>
              <a:off x="3126050" y="3433900"/>
              <a:ext cx="4075" cy="6325"/>
            </a:xfrm>
            <a:custGeom>
              <a:rect b="b" l="l" r="r" t="t"/>
              <a:pathLst>
                <a:path extrusionOk="0" h="253" w="163">
                  <a:moveTo>
                    <a:pt x="90" y="1"/>
                  </a:moveTo>
                  <a:lnTo>
                    <a:pt x="126" y="19"/>
                  </a:lnTo>
                  <a:lnTo>
                    <a:pt x="126" y="72"/>
                  </a:lnTo>
                  <a:lnTo>
                    <a:pt x="126" y="108"/>
                  </a:lnTo>
                  <a:lnTo>
                    <a:pt x="72" y="126"/>
                  </a:lnTo>
                  <a:lnTo>
                    <a:pt x="0" y="126"/>
                  </a:lnTo>
                  <a:lnTo>
                    <a:pt x="0" y="144"/>
                  </a:lnTo>
                  <a:lnTo>
                    <a:pt x="72" y="144"/>
                  </a:lnTo>
                  <a:lnTo>
                    <a:pt x="108" y="162"/>
                  </a:lnTo>
                  <a:lnTo>
                    <a:pt x="126" y="180"/>
                  </a:lnTo>
                  <a:lnTo>
                    <a:pt x="126" y="216"/>
                  </a:lnTo>
                  <a:lnTo>
                    <a:pt x="144" y="234"/>
                  </a:lnTo>
                  <a:lnTo>
                    <a:pt x="162" y="252"/>
                  </a:lnTo>
                  <a:lnTo>
                    <a:pt x="162" y="216"/>
                  </a:lnTo>
                  <a:lnTo>
                    <a:pt x="144" y="180"/>
                  </a:lnTo>
                  <a:lnTo>
                    <a:pt x="126" y="144"/>
                  </a:lnTo>
                  <a:lnTo>
                    <a:pt x="144" y="126"/>
                  </a:lnTo>
                  <a:lnTo>
                    <a:pt x="162" y="72"/>
                  </a:lnTo>
                  <a:lnTo>
                    <a:pt x="162" y="55"/>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43"/>
            <p:cNvSpPr/>
            <p:nvPr/>
          </p:nvSpPr>
          <p:spPr>
            <a:xfrm>
              <a:off x="3169600" y="3433000"/>
              <a:ext cx="7200" cy="7225"/>
            </a:xfrm>
            <a:custGeom>
              <a:rect b="b" l="l" r="r" t="t"/>
              <a:pathLst>
                <a:path extrusionOk="0" h="289" w="288">
                  <a:moveTo>
                    <a:pt x="36" y="234"/>
                  </a:moveTo>
                  <a:lnTo>
                    <a:pt x="36" y="234"/>
                  </a:lnTo>
                  <a:lnTo>
                    <a:pt x="54" y="252"/>
                  </a:lnTo>
                  <a:lnTo>
                    <a:pt x="36" y="234"/>
                  </a:lnTo>
                  <a:close/>
                  <a:moveTo>
                    <a:pt x="126" y="1"/>
                  </a:moveTo>
                  <a:lnTo>
                    <a:pt x="72" y="19"/>
                  </a:lnTo>
                  <a:lnTo>
                    <a:pt x="36" y="55"/>
                  </a:lnTo>
                  <a:lnTo>
                    <a:pt x="0" y="91"/>
                  </a:lnTo>
                  <a:lnTo>
                    <a:pt x="0" y="144"/>
                  </a:lnTo>
                  <a:lnTo>
                    <a:pt x="0" y="162"/>
                  </a:lnTo>
                  <a:lnTo>
                    <a:pt x="18" y="216"/>
                  </a:lnTo>
                  <a:lnTo>
                    <a:pt x="36" y="234"/>
                  </a:lnTo>
                  <a:lnTo>
                    <a:pt x="36" y="234"/>
                  </a:lnTo>
                  <a:lnTo>
                    <a:pt x="18" y="198"/>
                  </a:lnTo>
                  <a:lnTo>
                    <a:pt x="18" y="144"/>
                  </a:lnTo>
                  <a:lnTo>
                    <a:pt x="18" y="108"/>
                  </a:lnTo>
                  <a:lnTo>
                    <a:pt x="54" y="55"/>
                  </a:lnTo>
                  <a:lnTo>
                    <a:pt x="90" y="37"/>
                  </a:lnTo>
                  <a:lnTo>
                    <a:pt x="180" y="37"/>
                  </a:lnTo>
                  <a:lnTo>
                    <a:pt x="216" y="55"/>
                  </a:lnTo>
                  <a:lnTo>
                    <a:pt x="234" y="108"/>
                  </a:lnTo>
                  <a:lnTo>
                    <a:pt x="252" y="144"/>
                  </a:lnTo>
                  <a:lnTo>
                    <a:pt x="234" y="198"/>
                  </a:lnTo>
                  <a:lnTo>
                    <a:pt x="216" y="234"/>
                  </a:lnTo>
                  <a:lnTo>
                    <a:pt x="180" y="270"/>
                  </a:lnTo>
                  <a:lnTo>
                    <a:pt x="72" y="270"/>
                  </a:lnTo>
                  <a:lnTo>
                    <a:pt x="90" y="288"/>
                  </a:lnTo>
                  <a:lnTo>
                    <a:pt x="216" y="288"/>
                  </a:lnTo>
                  <a:lnTo>
                    <a:pt x="252" y="252"/>
                  </a:lnTo>
                  <a:lnTo>
                    <a:pt x="288" y="198"/>
                  </a:lnTo>
                  <a:lnTo>
                    <a:pt x="288" y="144"/>
                  </a:lnTo>
                  <a:lnTo>
                    <a:pt x="270" y="91"/>
                  </a:lnTo>
                  <a:lnTo>
                    <a:pt x="234" y="37"/>
                  </a:lnTo>
                  <a:lnTo>
                    <a:pt x="198" y="19"/>
                  </a:lnTo>
                  <a:lnTo>
                    <a:pt x="12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43"/>
            <p:cNvSpPr/>
            <p:nvPr/>
          </p:nvSpPr>
          <p:spPr>
            <a:xfrm>
              <a:off x="3177225" y="3433000"/>
              <a:ext cx="6750" cy="7225"/>
            </a:xfrm>
            <a:custGeom>
              <a:rect b="b" l="l" r="r" t="t"/>
              <a:pathLst>
                <a:path extrusionOk="0" h="289" w="270">
                  <a:moveTo>
                    <a:pt x="126" y="1"/>
                  </a:moveTo>
                  <a:lnTo>
                    <a:pt x="72" y="19"/>
                  </a:lnTo>
                  <a:lnTo>
                    <a:pt x="19" y="55"/>
                  </a:lnTo>
                  <a:lnTo>
                    <a:pt x="1" y="108"/>
                  </a:lnTo>
                  <a:lnTo>
                    <a:pt x="1" y="162"/>
                  </a:lnTo>
                  <a:lnTo>
                    <a:pt x="19" y="216"/>
                  </a:lnTo>
                  <a:lnTo>
                    <a:pt x="54" y="252"/>
                  </a:lnTo>
                  <a:lnTo>
                    <a:pt x="108" y="288"/>
                  </a:lnTo>
                  <a:lnTo>
                    <a:pt x="216" y="288"/>
                  </a:lnTo>
                  <a:lnTo>
                    <a:pt x="252" y="252"/>
                  </a:lnTo>
                  <a:lnTo>
                    <a:pt x="216" y="270"/>
                  </a:lnTo>
                  <a:lnTo>
                    <a:pt x="126" y="270"/>
                  </a:lnTo>
                  <a:lnTo>
                    <a:pt x="90" y="234"/>
                  </a:lnTo>
                  <a:lnTo>
                    <a:pt x="54" y="198"/>
                  </a:lnTo>
                  <a:lnTo>
                    <a:pt x="37" y="144"/>
                  </a:lnTo>
                  <a:lnTo>
                    <a:pt x="54" y="108"/>
                  </a:lnTo>
                  <a:lnTo>
                    <a:pt x="72" y="73"/>
                  </a:lnTo>
                  <a:lnTo>
                    <a:pt x="108" y="37"/>
                  </a:lnTo>
                  <a:lnTo>
                    <a:pt x="162" y="19"/>
                  </a:lnTo>
                  <a:lnTo>
                    <a:pt x="198" y="19"/>
                  </a:lnTo>
                  <a:lnTo>
                    <a:pt x="252" y="55"/>
                  </a:lnTo>
                  <a:lnTo>
                    <a:pt x="270" y="55"/>
                  </a:lnTo>
                  <a:lnTo>
                    <a:pt x="270" y="37"/>
                  </a:lnTo>
                  <a:lnTo>
                    <a:pt x="216" y="19"/>
                  </a:lnTo>
                  <a:lnTo>
                    <a:pt x="18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43"/>
            <p:cNvSpPr/>
            <p:nvPr/>
          </p:nvSpPr>
          <p:spPr>
            <a:xfrm>
              <a:off x="3188000" y="3433900"/>
              <a:ext cx="475" cy="6325"/>
            </a:xfrm>
            <a:custGeom>
              <a:rect b="b" l="l" r="r" t="t"/>
              <a:pathLst>
                <a:path extrusionOk="0" h="253" w="19">
                  <a:moveTo>
                    <a:pt x="1" y="1"/>
                  </a:moveTo>
                  <a:lnTo>
                    <a:pt x="19" y="252"/>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43"/>
            <p:cNvSpPr/>
            <p:nvPr/>
          </p:nvSpPr>
          <p:spPr>
            <a:xfrm>
              <a:off x="3191600" y="3433000"/>
              <a:ext cx="7650" cy="7225"/>
            </a:xfrm>
            <a:custGeom>
              <a:rect b="b" l="l" r="r" t="t"/>
              <a:pathLst>
                <a:path extrusionOk="0" h="289" w="306">
                  <a:moveTo>
                    <a:pt x="180" y="37"/>
                  </a:moveTo>
                  <a:lnTo>
                    <a:pt x="216" y="55"/>
                  </a:lnTo>
                  <a:lnTo>
                    <a:pt x="252" y="108"/>
                  </a:lnTo>
                  <a:lnTo>
                    <a:pt x="252" y="144"/>
                  </a:lnTo>
                  <a:lnTo>
                    <a:pt x="252" y="198"/>
                  </a:lnTo>
                  <a:lnTo>
                    <a:pt x="234" y="234"/>
                  </a:lnTo>
                  <a:lnTo>
                    <a:pt x="198" y="270"/>
                  </a:lnTo>
                  <a:lnTo>
                    <a:pt x="90" y="270"/>
                  </a:lnTo>
                  <a:lnTo>
                    <a:pt x="54" y="234"/>
                  </a:lnTo>
                  <a:lnTo>
                    <a:pt x="18" y="198"/>
                  </a:lnTo>
                  <a:lnTo>
                    <a:pt x="18" y="144"/>
                  </a:lnTo>
                  <a:lnTo>
                    <a:pt x="36" y="108"/>
                  </a:lnTo>
                  <a:lnTo>
                    <a:pt x="54" y="55"/>
                  </a:lnTo>
                  <a:lnTo>
                    <a:pt x="90" y="37"/>
                  </a:lnTo>
                  <a:close/>
                  <a:moveTo>
                    <a:pt x="144" y="1"/>
                  </a:moveTo>
                  <a:lnTo>
                    <a:pt x="90" y="19"/>
                  </a:lnTo>
                  <a:lnTo>
                    <a:pt x="36" y="55"/>
                  </a:lnTo>
                  <a:lnTo>
                    <a:pt x="18" y="91"/>
                  </a:lnTo>
                  <a:lnTo>
                    <a:pt x="0" y="144"/>
                  </a:lnTo>
                  <a:lnTo>
                    <a:pt x="0" y="162"/>
                  </a:lnTo>
                  <a:lnTo>
                    <a:pt x="18" y="216"/>
                  </a:lnTo>
                  <a:lnTo>
                    <a:pt x="54" y="252"/>
                  </a:lnTo>
                  <a:lnTo>
                    <a:pt x="108" y="288"/>
                  </a:lnTo>
                  <a:lnTo>
                    <a:pt x="216" y="288"/>
                  </a:lnTo>
                  <a:lnTo>
                    <a:pt x="270" y="252"/>
                  </a:lnTo>
                  <a:lnTo>
                    <a:pt x="288" y="198"/>
                  </a:lnTo>
                  <a:lnTo>
                    <a:pt x="305" y="144"/>
                  </a:lnTo>
                  <a:lnTo>
                    <a:pt x="288" y="91"/>
                  </a:lnTo>
                  <a:lnTo>
                    <a:pt x="252" y="37"/>
                  </a:lnTo>
                  <a:lnTo>
                    <a:pt x="198" y="19"/>
                  </a:lnTo>
                  <a:lnTo>
                    <a:pt x="14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43"/>
            <p:cNvSpPr/>
            <p:nvPr/>
          </p:nvSpPr>
          <p:spPr>
            <a:xfrm>
              <a:off x="3200575" y="3433450"/>
              <a:ext cx="4050" cy="7225"/>
            </a:xfrm>
            <a:custGeom>
              <a:rect b="b" l="l" r="r" t="t"/>
              <a:pathLst>
                <a:path extrusionOk="0" h="289" w="162">
                  <a:moveTo>
                    <a:pt x="90" y="19"/>
                  </a:moveTo>
                  <a:lnTo>
                    <a:pt x="108" y="55"/>
                  </a:lnTo>
                  <a:lnTo>
                    <a:pt x="108" y="90"/>
                  </a:lnTo>
                  <a:lnTo>
                    <a:pt x="72" y="108"/>
                  </a:lnTo>
                  <a:lnTo>
                    <a:pt x="18" y="108"/>
                  </a:lnTo>
                  <a:lnTo>
                    <a:pt x="18" y="19"/>
                  </a:lnTo>
                  <a:close/>
                  <a:moveTo>
                    <a:pt x="0" y="1"/>
                  </a:moveTo>
                  <a:lnTo>
                    <a:pt x="0" y="288"/>
                  </a:lnTo>
                  <a:lnTo>
                    <a:pt x="72" y="288"/>
                  </a:lnTo>
                  <a:lnTo>
                    <a:pt x="126" y="270"/>
                  </a:lnTo>
                  <a:lnTo>
                    <a:pt x="144" y="234"/>
                  </a:lnTo>
                  <a:lnTo>
                    <a:pt x="162" y="198"/>
                  </a:lnTo>
                  <a:lnTo>
                    <a:pt x="144" y="180"/>
                  </a:lnTo>
                  <a:lnTo>
                    <a:pt x="126" y="144"/>
                  </a:lnTo>
                  <a:lnTo>
                    <a:pt x="144" y="198"/>
                  </a:lnTo>
                  <a:lnTo>
                    <a:pt x="126" y="234"/>
                  </a:lnTo>
                  <a:lnTo>
                    <a:pt x="90" y="252"/>
                  </a:lnTo>
                  <a:lnTo>
                    <a:pt x="18" y="252"/>
                  </a:lnTo>
                  <a:lnTo>
                    <a:pt x="18" y="126"/>
                  </a:lnTo>
                  <a:lnTo>
                    <a:pt x="90" y="126"/>
                  </a:lnTo>
                  <a:lnTo>
                    <a:pt x="126" y="144"/>
                  </a:lnTo>
                  <a:lnTo>
                    <a:pt x="126" y="144"/>
                  </a:lnTo>
                  <a:lnTo>
                    <a:pt x="108" y="126"/>
                  </a:lnTo>
                  <a:lnTo>
                    <a:pt x="126" y="108"/>
                  </a:lnTo>
                  <a:lnTo>
                    <a:pt x="126" y="73"/>
                  </a:lnTo>
                  <a:lnTo>
                    <a:pt x="126" y="37"/>
                  </a:lnTo>
                  <a:lnTo>
                    <a:pt x="108" y="19"/>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43"/>
            <p:cNvSpPr/>
            <p:nvPr/>
          </p:nvSpPr>
          <p:spPr>
            <a:xfrm>
              <a:off x="3206400" y="3433450"/>
              <a:ext cx="475" cy="5875"/>
            </a:xfrm>
            <a:custGeom>
              <a:rect b="b" l="l" r="r" t="t"/>
              <a:pathLst>
                <a:path extrusionOk="0" h="235" w="19">
                  <a:moveTo>
                    <a:pt x="1" y="1"/>
                  </a:moveTo>
                  <a:lnTo>
                    <a:pt x="1" y="234"/>
                  </a:lnTo>
                  <a:lnTo>
                    <a:pt x="19" y="234"/>
                  </a:lnTo>
                  <a:lnTo>
                    <a:pt x="19" y="108"/>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43"/>
            <p:cNvSpPr/>
            <p:nvPr/>
          </p:nvSpPr>
          <p:spPr>
            <a:xfrm>
              <a:off x="3213150" y="3433900"/>
              <a:ext cx="4050" cy="6325"/>
            </a:xfrm>
            <a:custGeom>
              <a:rect b="b" l="l" r="r" t="t"/>
              <a:pathLst>
                <a:path extrusionOk="0" h="253" w="162">
                  <a:moveTo>
                    <a:pt x="72" y="1"/>
                  </a:moveTo>
                  <a:lnTo>
                    <a:pt x="126" y="19"/>
                  </a:lnTo>
                  <a:lnTo>
                    <a:pt x="126" y="72"/>
                  </a:lnTo>
                  <a:lnTo>
                    <a:pt x="108" y="108"/>
                  </a:lnTo>
                  <a:lnTo>
                    <a:pt x="72" y="126"/>
                  </a:lnTo>
                  <a:lnTo>
                    <a:pt x="0" y="126"/>
                  </a:lnTo>
                  <a:lnTo>
                    <a:pt x="0" y="144"/>
                  </a:lnTo>
                  <a:lnTo>
                    <a:pt x="72" y="144"/>
                  </a:lnTo>
                  <a:lnTo>
                    <a:pt x="108" y="162"/>
                  </a:lnTo>
                  <a:lnTo>
                    <a:pt x="126" y="180"/>
                  </a:lnTo>
                  <a:lnTo>
                    <a:pt x="126" y="216"/>
                  </a:lnTo>
                  <a:lnTo>
                    <a:pt x="126" y="234"/>
                  </a:lnTo>
                  <a:lnTo>
                    <a:pt x="144" y="252"/>
                  </a:lnTo>
                  <a:lnTo>
                    <a:pt x="144" y="216"/>
                  </a:lnTo>
                  <a:lnTo>
                    <a:pt x="144" y="180"/>
                  </a:lnTo>
                  <a:lnTo>
                    <a:pt x="108" y="144"/>
                  </a:lnTo>
                  <a:lnTo>
                    <a:pt x="144" y="126"/>
                  </a:lnTo>
                  <a:lnTo>
                    <a:pt x="162" y="72"/>
                  </a:lnTo>
                  <a:lnTo>
                    <a:pt x="144" y="55"/>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43"/>
            <p:cNvSpPr/>
            <p:nvPr/>
          </p:nvSpPr>
          <p:spPr>
            <a:xfrm>
              <a:off x="3258475" y="3433900"/>
              <a:ext cx="4525" cy="6325"/>
            </a:xfrm>
            <a:custGeom>
              <a:rect b="b" l="l" r="r" t="t"/>
              <a:pathLst>
                <a:path extrusionOk="0" h="253" w="181">
                  <a:moveTo>
                    <a:pt x="1" y="1"/>
                  </a:moveTo>
                  <a:lnTo>
                    <a:pt x="1" y="19"/>
                  </a:lnTo>
                  <a:lnTo>
                    <a:pt x="180" y="252"/>
                  </a:lnTo>
                  <a:lnTo>
                    <a:pt x="180" y="234"/>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43"/>
            <p:cNvSpPr/>
            <p:nvPr/>
          </p:nvSpPr>
          <p:spPr>
            <a:xfrm>
              <a:off x="3265225" y="3433000"/>
              <a:ext cx="7200" cy="7225"/>
            </a:xfrm>
            <a:custGeom>
              <a:rect b="b" l="l" r="r" t="t"/>
              <a:pathLst>
                <a:path extrusionOk="0" h="289" w="288">
                  <a:moveTo>
                    <a:pt x="36" y="55"/>
                  </a:moveTo>
                  <a:lnTo>
                    <a:pt x="0" y="91"/>
                  </a:lnTo>
                  <a:lnTo>
                    <a:pt x="0" y="144"/>
                  </a:lnTo>
                  <a:lnTo>
                    <a:pt x="18" y="108"/>
                  </a:lnTo>
                  <a:lnTo>
                    <a:pt x="36" y="55"/>
                  </a:lnTo>
                  <a:close/>
                  <a:moveTo>
                    <a:pt x="126" y="1"/>
                  </a:moveTo>
                  <a:lnTo>
                    <a:pt x="72" y="19"/>
                  </a:lnTo>
                  <a:lnTo>
                    <a:pt x="36" y="55"/>
                  </a:lnTo>
                  <a:lnTo>
                    <a:pt x="72" y="37"/>
                  </a:lnTo>
                  <a:lnTo>
                    <a:pt x="180" y="37"/>
                  </a:lnTo>
                  <a:lnTo>
                    <a:pt x="216" y="55"/>
                  </a:lnTo>
                  <a:lnTo>
                    <a:pt x="234" y="108"/>
                  </a:lnTo>
                  <a:lnTo>
                    <a:pt x="252" y="144"/>
                  </a:lnTo>
                  <a:lnTo>
                    <a:pt x="234" y="198"/>
                  </a:lnTo>
                  <a:lnTo>
                    <a:pt x="216" y="234"/>
                  </a:lnTo>
                  <a:lnTo>
                    <a:pt x="180" y="270"/>
                  </a:lnTo>
                  <a:lnTo>
                    <a:pt x="72" y="270"/>
                  </a:lnTo>
                  <a:lnTo>
                    <a:pt x="36" y="234"/>
                  </a:lnTo>
                  <a:lnTo>
                    <a:pt x="18" y="198"/>
                  </a:lnTo>
                  <a:lnTo>
                    <a:pt x="0" y="144"/>
                  </a:lnTo>
                  <a:lnTo>
                    <a:pt x="0" y="162"/>
                  </a:lnTo>
                  <a:lnTo>
                    <a:pt x="0" y="216"/>
                  </a:lnTo>
                  <a:lnTo>
                    <a:pt x="36" y="252"/>
                  </a:lnTo>
                  <a:lnTo>
                    <a:pt x="90" y="288"/>
                  </a:lnTo>
                  <a:lnTo>
                    <a:pt x="198" y="288"/>
                  </a:lnTo>
                  <a:lnTo>
                    <a:pt x="252" y="252"/>
                  </a:lnTo>
                  <a:lnTo>
                    <a:pt x="270" y="198"/>
                  </a:lnTo>
                  <a:lnTo>
                    <a:pt x="287" y="144"/>
                  </a:lnTo>
                  <a:lnTo>
                    <a:pt x="270" y="91"/>
                  </a:lnTo>
                  <a:lnTo>
                    <a:pt x="234" y="37"/>
                  </a:lnTo>
                  <a:lnTo>
                    <a:pt x="180" y="19"/>
                  </a:lnTo>
                  <a:lnTo>
                    <a:pt x="12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43"/>
            <p:cNvSpPr/>
            <p:nvPr/>
          </p:nvSpPr>
          <p:spPr>
            <a:xfrm>
              <a:off x="3273300" y="3433450"/>
              <a:ext cx="5400" cy="6775"/>
            </a:xfrm>
            <a:custGeom>
              <a:rect b="b" l="l" r="r" t="t"/>
              <a:pathLst>
                <a:path extrusionOk="0" h="271" w="216">
                  <a:moveTo>
                    <a:pt x="0" y="1"/>
                  </a:moveTo>
                  <a:lnTo>
                    <a:pt x="90" y="252"/>
                  </a:lnTo>
                  <a:lnTo>
                    <a:pt x="96" y="239"/>
                  </a:lnTo>
                  <a:lnTo>
                    <a:pt x="96" y="239"/>
                  </a:lnTo>
                  <a:lnTo>
                    <a:pt x="0" y="1"/>
                  </a:lnTo>
                  <a:close/>
                  <a:moveTo>
                    <a:pt x="198" y="1"/>
                  </a:moveTo>
                  <a:lnTo>
                    <a:pt x="96" y="239"/>
                  </a:lnTo>
                  <a:lnTo>
                    <a:pt x="96" y="239"/>
                  </a:lnTo>
                  <a:lnTo>
                    <a:pt x="108" y="270"/>
                  </a:lnTo>
                  <a:lnTo>
                    <a:pt x="21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43"/>
            <p:cNvSpPr/>
            <p:nvPr/>
          </p:nvSpPr>
          <p:spPr>
            <a:xfrm>
              <a:off x="3280925" y="3433450"/>
              <a:ext cx="475" cy="5875"/>
            </a:xfrm>
            <a:custGeom>
              <a:rect b="b" l="l" r="r" t="t"/>
              <a:pathLst>
                <a:path extrusionOk="0" h="235" w="19">
                  <a:moveTo>
                    <a:pt x="1" y="1"/>
                  </a:moveTo>
                  <a:lnTo>
                    <a:pt x="1" y="234"/>
                  </a:lnTo>
                  <a:lnTo>
                    <a:pt x="19" y="234"/>
                  </a:lnTo>
                  <a:lnTo>
                    <a:pt x="19" y="108"/>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43"/>
            <p:cNvSpPr/>
            <p:nvPr/>
          </p:nvSpPr>
          <p:spPr>
            <a:xfrm>
              <a:off x="3287225" y="3433450"/>
              <a:ext cx="5850" cy="6775"/>
            </a:xfrm>
            <a:custGeom>
              <a:rect b="b" l="l" r="r" t="t"/>
              <a:pathLst>
                <a:path extrusionOk="0" h="271" w="234">
                  <a:moveTo>
                    <a:pt x="0" y="1"/>
                  </a:moveTo>
                  <a:lnTo>
                    <a:pt x="0" y="37"/>
                  </a:lnTo>
                  <a:lnTo>
                    <a:pt x="108" y="162"/>
                  </a:lnTo>
                  <a:lnTo>
                    <a:pt x="126" y="162"/>
                  </a:lnTo>
                  <a:lnTo>
                    <a:pt x="216" y="37"/>
                  </a:lnTo>
                  <a:lnTo>
                    <a:pt x="234" y="270"/>
                  </a:lnTo>
                  <a:lnTo>
                    <a:pt x="234" y="1"/>
                  </a:lnTo>
                  <a:lnTo>
                    <a:pt x="126" y="144"/>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43"/>
            <p:cNvSpPr/>
            <p:nvPr/>
          </p:nvSpPr>
          <p:spPr>
            <a:xfrm>
              <a:off x="3295750" y="3433450"/>
              <a:ext cx="4050" cy="7225"/>
            </a:xfrm>
            <a:custGeom>
              <a:rect b="b" l="l" r="r" t="t"/>
              <a:pathLst>
                <a:path extrusionOk="0" h="289" w="162">
                  <a:moveTo>
                    <a:pt x="108" y="19"/>
                  </a:moveTo>
                  <a:lnTo>
                    <a:pt x="126" y="55"/>
                  </a:lnTo>
                  <a:lnTo>
                    <a:pt x="126" y="37"/>
                  </a:lnTo>
                  <a:lnTo>
                    <a:pt x="108" y="19"/>
                  </a:lnTo>
                  <a:close/>
                  <a:moveTo>
                    <a:pt x="0" y="1"/>
                  </a:moveTo>
                  <a:lnTo>
                    <a:pt x="0" y="288"/>
                  </a:lnTo>
                  <a:lnTo>
                    <a:pt x="72" y="288"/>
                  </a:lnTo>
                  <a:lnTo>
                    <a:pt x="126" y="270"/>
                  </a:lnTo>
                  <a:lnTo>
                    <a:pt x="144" y="234"/>
                  </a:lnTo>
                  <a:lnTo>
                    <a:pt x="162" y="198"/>
                  </a:lnTo>
                  <a:lnTo>
                    <a:pt x="144" y="180"/>
                  </a:lnTo>
                  <a:lnTo>
                    <a:pt x="126" y="144"/>
                  </a:lnTo>
                  <a:lnTo>
                    <a:pt x="126" y="144"/>
                  </a:lnTo>
                  <a:lnTo>
                    <a:pt x="144" y="198"/>
                  </a:lnTo>
                  <a:lnTo>
                    <a:pt x="126" y="234"/>
                  </a:lnTo>
                  <a:lnTo>
                    <a:pt x="90" y="252"/>
                  </a:lnTo>
                  <a:lnTo>
                    <a:pt x="18" y="252"/>
                  </a:lnTo>
                  <a:lnTo>
                    <a:pt x="18" y="126"/>
                  </a:lnTo>
                  <a:lnTo>
                    <a:pt x="90" y="126"/>
                  </a:lnTo>
                  <a:lnTo>
                    <a:pt x="126" y="144"/>
                  </a:lnTo>
                  <a:lnTo>
                    <a:pt x="126" y="144"/>
                  </a:lnTo>
                  <a:lnTo>
                    <a:pt x="108" y="126"/>
                  </a:lnTo>
                  <a:lnTo>
                    <a:pt x="126" y="108"/>
                  </a:lnTo>
                  <a:lnTo>
                    <a:pt x="126" y="73"/>
                  </a:lnTo>
                  <a:lnTo>
                    <a:pt x="108" y="108"/>
                  </a:lnTo>
                  <a:lnTo>
                    <a:pt x="18" y="108"/>
                  </a:lnTo>
                  <a:lnTo>
                    <a:pt x="18" y="19"/>
                  </a:lnTo>
                  <a:lnTo>
                    <a:pt x="108" y="19"/>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43"/>
            <p:cNvSpPr/>
            <p:nvPr/>
          </p:nvSpPr>
          <p:spPr>
            <a:xfrm>
              <a:off x="3301575" y="3433450"/>
              <a:ext cx="475" cy="5875"/>
            </a:xfrm>
            <a:custGeom>
              <a:rect b="b" l="l" r="r" t="t"/>
              <a:pathLst>
                <a:path extrusionOk="0" h="235" w="19">
                  <a:moveTo>
                    <a:pt x="1" y="1"/>
                  </a:moveTo>
                  <a:lnTo>
                    <a:pt x="1" y="234"/>
                  </a:lnTo>
                  <a:lnTo>
                    <a:pt x="19" y="234"/>
                  </a:lnTo>
                  <a:lnTo>
                    <a:pt x="19" y="108"/>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43"/>
            <p:cNvSpPr/>
            <p:nvPr/>
          </p:nvSpPr>
          <p:spPr>
            <a:xfrm>
              <a:off x="3308325" y="3433900"/>
              <a:ext cx="3600" cy="6325"/>
            </a:xfrm>
            <a:custGeom>
              <a:rect b="b" l="l" r="r" t="t"/>
              <a:pathLst>
                <a:path extrusionOk="0" h="253" w="144">
                  <a:moveTo>
                    <a:pt x="90" y="1"/>
                  </a:moveTo>
                  <a:lnTo>
                    <a:pt x="126" y="19"/>
                  </a:lnTo>
                  <a:lnTo>
                    <a:pt x="108" y="1"/>
                  </a:lnTo>
                  <a:close/>
                  <a:moveTo>
                    <a:pt x="126" y="19"/>
                  </a:moveTo>
                  <a:lnTo>
                    <a:pt x="126" y="72"/>
                  </a:lnTo>
                  <a:lnTo>
                    <a:pt x="108" y="108"/>
                  </a:lnTo>
                  <a:lnTo>
                    <a:pt x="72" y="126"/>
                  </a:lnTo>
                  <a:lnTo>
                    <a:pt x="0" y="126"/>
                  </a:lnTo>
                  <a:lnTo>
                    <a:pt x="0" y="144"/>
                  </a:lnTo>
                  <a:lnTo>
                    <a:pt x="72" y="144"/>
                  </a:lnTo>
                  <a:lnTo>
                    <a:pt x="108" y="162"/>
                  </a:lnTo>
                  <a:lnTo>
                    <a:pt x="126" y="180"/>
                  </a:lnTo>
                  <a:lnTo>
                    <a:pt x="108" y="144"/>
                  </a:lnTo>
                  <a:lnTo>
                    <a:pt x="144" y="126"/>
                  </a:lnTo>
                  <a:lnTo>
                    <a:pt x="144" y="72"/>
                  </a:lnTo>
                  <a:lnTo>
                    <a:pt x="144" y="55"/>
                  </a:lnTo>
                  <a:lnTo>
                    <a:pt x="126" y="19"/>
                  </a:lnTo>
                  <a:close/>
                  <a:moveTo>
                    <a:pt x="126" y="180"/>
                  </a:moveTo>
                  <a:lnTo>
                    <a:pt x="126" y="216"/>
                  </a:lnTo>
                  <a:lnTo>
                    <a:pt x="126" y="234"/>
                  </a:lnTo>
                  <a:lnTo>
                    <a:pt x="144" y="252"/>
                  </a:lnTo>
                  <a:lnTo>
                    <a:pt x="144" y="216"/>
                  </a:lnTo>
                  <a:lnTo>
                    <a:pt x="126" y="18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43"/>
            <p:cNvSpPr/>
            <p:nvPr/>
          </p:nvSpPr>
          <p:spPr>
            <a:xfrm>
              <a:off x="3350950" y="3433900"/>
              <a:ext cx="4525" cy="7200"/>
            </a:xfrm>
            <a:custGeom>
              <a:rect b="b" l="l" r="r" t="t"/>
              <a:pathLst>
                <a:path extrusionOk="0" h="288" w="181">
                  <a:moveTo>
                    <a:pt x="37" y="1"/>
                  </a:moveTo>
                  <a:lnTo>
                    <a:pt x="109" y="19"/>
                  </a:lnTo>
                  <a:lnTo>
                    <a:pt x="145" y="55"/>
                  </a:lnTo>
                  <a:lnTo>
                    <a:pt x="163" y="90"/>
                  </a:lnTo>
                  <a:lnTo>
                    <a:pt x="163" y="162"/>
                  </a:lnTo>
                  <a:lnTo>
                    <a:pt x="181" y="108"/>
                  </a:lnTo>
                  <a:lnTo>
                    <a:pt x="163" y="72"/>
                  </a:lnTo>
                  <a:lnTo>
                    <a:pt x="145" y="37"/>
                  </a:lnTo>
                  <a:lnTo>
                    <a:pt x="109" y="1"/>
                  </a:lnTo>
                  <a:close/>
                  <a:moveTo>
                    <a:pt x="1" y="1"/>
                  </a:moveTo>
                  <a:lnTo>
                    <a:pt x="1" y="252"/>
                  </a:lnTo>
                  <a:lnTo>
                    <a:pt x="37" y="288"/>
                  </a:lnTo>
                  <a:lnTo>
                    <a:pt x="91" y="270"/>
                  </a:lnTo>
                  <a:lnTo>
                    <a:pt x="127" y="234"/>
                  </a:lnTo>
                  <a:lnTo>
                    <a:pt x="163" y="198"/>
                  </a:lnTo>
                  <a:lnTo>
                    <a:pt x="163" y="162"/>
                  </a:lnTo>
                  <a:lnTo>
                    <a:pt x="145" y="198"/>
                  </a:lnTo>
                  <a:lnTo>
                    <a:pt x="109" y="234"/>
                  </a:lnTo>
                  <a:lnTo>
                    <a:pt x="19" y="234"/>
                  </a:lnTo>
                  <a:lnTo>
                    <a:pt x="1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43"/>
            <p:cNvSpPr/>
            <p:nvPr/>
          </p:nvSpPr>
          <p:spPr>
            <a:xfrm>
              <a:off x="3357700" y="3433450"/>
              <a:ext cx="475" cy="5875"/>
            </a:xfrm>
            <a:custGeom>
              <a:rect b="b" l="l" r="r" t="t"/>
              <a:pathLst>
                <a:path extrusionOk="0" h="235" w="19">
                  <a:moveTo>
                    <a:pt x="0" y="1"/>
                  </a:moveTo>
                  <a:lnTo>
                    <a:pt x="18" y="234"/>
                  </a:lnTo>
                  <a:lnTo>
                    <a:pt x="18" y="108"/>
                  </a:lnTo>
                  <a:lnTo>
                    <a:pt x="1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43"/>
            <p:cNvSpPr/>
            <p:nvPr/>
          </p:nvSpPr>
          <p:spPr>
            <a:xfrm>
              <a:off x="3362625" y="3432550"/>
              <a:ext cx="6775" cy="7225"/>
            </a:xfrm>
            <a:custGeom>
              <a:rect b="b" l="l" r="r" t="t"/>
              <a:pathLst>
                <a:path extrusionOk="0" h="289" w="271">
                  <a:moveTo>
                    <a:pt x="180" y="19"/>
                  </a:moveTo>
                  <a:lnTo>
                    <a:pt x="216" y="37"/>
                  </a:lnTo>
                  <a:lnTo>
                    <a:pt x="270" y="55"/>
                  </a:lnTo>
                  <a:lnTo>
                    <a:pt x="234" y="37"/>
                  </a:lnTo>
                  <a:lnTo>
                    <a:pt x="180" y="19"/>
                  </a:lnTo>
                  <a:close/>
                  <a:moveTo>
                    <a:pt x="127" y="1"/>
                  </a:moveTo>
                  <a:lnTo>
                    <a:pt x="73" y="19"/>
                  </a:lnTo>
                  <a:lnTo>
                    <a:pt x="37" y="55"/>
                  </a:lnTo>
                  <a:lnTo>
                    <a:pt x="19" y="109"/>
                  </a:lnTo>
                  <a:lnTo>
                    <a:pt x="1" y="162"/>
                  </a:lnTo>
                  <a:lnTo>
                    <a:pt x="19" y="216"/>
                  </a:lnTo>
                  <a:lnTo>
                    <a:pt x="73" y="270"/>
                  </a:lnTo>
                  <a:lnTo>
                    <a:pt x="109" y="288"/>
                  </a:lnTo>
                  <a:lnTo>
                    <a:pt x="216" y="288"/>
                  </a:lnTo>
                  <a:lnTo>
                    <a:pt x="270" y="270"/>
                  </a:lnTo>
                  <a:lnTo>
                    <a:pt x="270" y="252"/>
                  </a:lnTo>
                  <a:lnTo>
                    <a:pt x="234" y="270"/>
                  </a:lnTo>
                  <a:lnTo>
                    <a:pt x="144" y="270"/>
                  </a:lnTo>
                  <a:lnTo>
                    <a:pt x="91" y="234"/>
                  </a:lnTo>
                  <a:lnTo>
                    <a:pt x="73" y="198"/>
                  </a:lnTo>
                  <a:lnTo>
                    <a:pt x="55" y="144"/>
                  </a:lnTo>
                  <a:lnTo>
                    <a:pt x="73" y="109"/>
                  </a:lnTo>
                  <a:lnTo>
                    <a:pt x="91" y="55"/>
                  </a:lnTo>
                  <a:lnTo>
                    <a:pt x="144" y="37"/>
                  </a:lnTo>
                  <a:lnTo>
                    <a:pt x="180" y="19"/>
                  </a:lnTo>
                  <a:lnTo>
                    <a:pt x="18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43"/>
            <p:cNvSpPr/>
            <p:nvPr/>
          </p:nvSpPr>
          <p:spPr>
            <a:xfrm>
              <a:off x="3371600" y="3433450"/>
              <a:ext cx="3625" cy="5875"/>
            </a:xfrm>
            <a:custGeom>
              <a:rect b="b" l="l" r="r" t="t"/>
              <a:pathLst>
                <a:path extrusionOk="0" h="235" w="145">
                  <a:moveTo>
                    <a:pt x="1" y="1"/>
                  </a:moveTo>
                  <a:lnTo>
                    <a:pt x="1" y="1"/>
                  </a:lnTo>
                  <a:lnTo>
                    <a:pt x="145" y="1"/>
                  </a:lnTo>
                  <a:lnTo>
                    <a:pt x="1" y="1"/>
                  </a:lnTo>
                  <a:lnTo>
                    <a:pt x="1" y="108"/>
                  </a:lnTo>
                  <a:lnTo>
                    <a:pt x="127" y="108"/>
                  </a:lnTo>
                  <a:lnTo>
                    <a:pt x="1" y="108"/>
                  </a:lnTo>
                  <a:lnTo>
                    <a:pt x="1" y="234"/>
                  </a:lnTo>
                  <a:lnTo>
                    <a:pt x="145" y="234"/>
                  </a:lnTo>
                  <a:lnTo>
                    <a:pt x="1" y="23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43"/>
            <p:cNvSpPr/>
            <p:nvPr/>
          </p:nvSpPr>
          <p:spPr>
            <a:xfrm>
              <a:off x="3377900" y="3433450"/>
              <a:ext cx="5850" cy="6775"/>
            </a:xfrm>
            <a:custGeom>
              <a:rect b="b" l="l" r="r" t="t"/>
              <a:pathLst>
                <a:path extrusionOk="0" h="271" w="234">
                  <a:moveTo>
                    <a:pt x="162" y="87"/>
                  </a:moveTo>
                  <a:lnTo>
                    <a:pt x="123" y="141"/>
                  </a:lnTo>
                  <a:lnTo>
                    <a:pt x="126" y="144"/>
                  </a:lnTo>
                  <a:lnTo>
                    <a:pt x="162" y="87"/>
                  </a:lnTo>
                  <a:close/>
                  <a:moveTo>
                    <a:pt x="0" y="1"/>
                  </a:moveTo>
                  <a:lnTo>
                    <a:pt x="0" y="37"/>
                  </a:lnTo>
                  <a:lnTo>
                    <a:pt x="90" y="162"/>
                  </a:lnTo>
                  <a:lnTo>
                    <a:pt x="108" y="162"/>
                  </a:lnTo>
                  <a:lnTo>
                    <a:pt x="123" y="141"/>
                  </a:lnTo>
                  <a:lnTo>
                    <a:pt x="18" y="1"/>
                  </a:lnTo>
                  <a:close/>
                  <a:moveTo>
                    <a:pt x="216" y="1"/>
                  </a:moveTo>
                  <a:lnTo>
                    <a:pt x="162" y="87"/>
                  </a:lnTo>
                  <a:lnTo>
                    <a:pt x="198" y="37"/>
                  </a:lnTo>
                  <a:lnTo>
                    <a:pt x="234" y="270"/>
                  </a:lnTo>
                  <a:lnTo>
                    <a:pt x="23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43"/>
            <p:cNvSpPr/>
            <p:nvPr/>
          </p:nvSpPr>
          <p:spPr>
            <a:xfrm>
              <a:off x="3385975" y="3433450"/>
              <a:ext cx="4525" cy="7225"/>
            </a:xfrm>
            <a:custGeom>
              <a:rect b="b" l="l" r="r" t="t"/>
              <a:pathLst>
                <a:path extrusionOk="0" h="289" w="181">
                  <a:moveTo>
                    <a:pt x="108" y="19"/>
                  </a:moveTo>
                  <a:lnTo>
                    <a:pt x="126" y="55"/>
                  </a:lnTo>
                  <a:lnTo>
                    <a:pt x="126" y="73"/>
                  </a:lnTo>
                  <a:lnTo>
                    <a:pt x="108" y="108"/>
                  </a:lnTo>
                  <a:lnTo>
                    <a:pt x="19" y="108"/>
                  </a:lnTo>
                  <a:lnTo>
                    <a:pt x="19" y="19"/>
                  </a:lnTo>
                  <a:close/>
                  <a:moveTo>
                    <a:pt x="90" y="126"/>
                  </a:moveTo>
                  <a:lnTo>
                    <a:pt x="144" y="162"/>
                  </a:lnTo>
                  <a:lnTo>
                    <a:pt x="162" y="198"/>
                  </a:lnTo>
                  <a:lnTo>
                    <a:pt x="144" y="234"/>
                  </a:lnTo>
                  <a:lnTo>
                    <a:pt x="90" y="252"/>
                  </a:lnTo>
                  <a:lnTo>
                    <a:pt x="19" y="252"/>
                  </a:lnTo>
                  <a:lnTo>
                    <a:pt x="19" y="126"/>
                  </a:lnTo>
                  <a:close/>
                  <a:moveTo>
                    <a:pt x="1" y="1"/>
                  </a:moveTo>
                  <a:lnTo>
                    <a:pt x="19" y="288"/>
                  </a:lnTo>
                  <a:lnTo>
                    <a:pt x="144" y="288"/>
                  </a:lnTo>
                  <a:lnTo>
                    <a:pt x="162" y="270"/>
                  </a:lnTo>
                  <a:lnTo>
                    <a:pt x="180" y="234"/>
                  </a:lnTo>
                  <a:lnTo>
                    <a:pt x="180" y="198"/>
                  </a:lnTo>
                  <a:lnTo>
                    <a:pt x="180" y="162"/>
                  </a:lnTo>
                  <a:lnTo>
                    <a:pt x="126" y="126"/>
                  </a:lnTo>
                  <a:lnTo>
                    <a:pt x="144" y="108"/>
                  </a:lnTo>
                  <a:lnTo>
                    <a:pt x="162" y="73"/>
                  </a:lnTo>
                  <a:lnTo>
                    <a:pt x="144" y="37"/>
                  </a:lnTo>
                  <a:lnTo>
                    <a:pt x="144" y="19"/>
                  </a:lnTo>
                  <a:lnTo>
                    <a:pt x="10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43"/>
            <p:cNvSpPr/>
            <p:nvPr/>
          </p:nvSpPr>
          <p:spPr>
            <a:xfrm>
              <a:off x="3392275" y="3433450"/>
              <a:ext cx="3600" cy="5875"/>
            </a:xfrm>
            <a:custGeom>
              <a:rect b="b" l="l" r="r" t="t"/>
              <a:pathLst>
                <a:path extrusionOk="0" h="235" w="144">
                  <a:moveTo>
                    <a:pt x="0" y="1"/>
                  </a:moveTo>
                  <a:lnTo>
                    <a:pt x="0" y="1"/>
                  </a:lnTo>
                  <a:lnTo>
                    <a:pt x="144" y="1"/>
                  </a:lnTo>
                  <a:lnTo>
                    <a:pt x="0" y="1"/>
                  </a:lnTo>
                  <a:lnTo>
                    <a:pt x="0" y="108"/>
                  </a:lnTo>
                  <a:lnTo>
                    <a:pt x="126" y="108"/>
                  </a:lnTo>
                  <a:lnTo>
                    <a:pt x="0" y="108"/>
                  </a:lnTo>
                  <a:lnTo>
                    <a:pt x="0" y="234"/>
                  </a:lnTo>
                  <a:lnTo>
                    <a:pt x="144" y="234"/>
                  </a:lnTo>
                  <a:lnTo>
                    <a:pt x="0" y="234"/>
                  </a:lnTo>
                  <a:lnTo>
                    <a:pt x="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43"/>
            <p:cNvSpPr/>
            <p:nvPr/>
          </p:nvSpPr>
          <p:spPr>
            <a:xfrm>
              <a:off x="3398550" y="3433900"/>
              <a:ext cx="4050" cy="6325"/>
            </a:xfrm>
            <a:custGeom>
              <a:rect b="b" l="l" r="r" t="t"/>
              <a:pathLst>
                <a:path extrusionOk="0" h="253" w="162">
                  <a:moveTo>
                    <a:pt x="72" y="1"/>
                  </a:moveTo>
                  <a:lnTo>
                    <a:pt x="108" y="19"/>
                  </a:lnTo>
                  <a:lnTo>
                    <a:pt x="126" y="55"/>
                  </a:lnTo>
                  <a:lnTo>
                    <a:pt x="126" y="108"/>
                  </a:lnTo>
                  <a:lnTo>
                    <a:pt x="72" y="126"/>
                  </a:lnTo>
                  <a:lnTo>
                    <a:pt x="0" y="126"/>
                  </a:lnTo>
                  <a:lnTo>
                    <a:pt x="0" y="144"/>
                  </a:lnTo>
                  <a:lnTo>
                    <a:pt x="72" y="144"/>
                  </a:lnTo>
                  <a:lnTo>
                    <a:pt x="108" y="162"/>
                  </a:lnTo>
                  <a:lnTo>
                    <a:pt x="126" y="180"/>
                  </a:lnTo>
                  <a:lnTo>
                    <a:pt x="144" y="216"/>
                  </a:lnTo>
                  <a:lnTo>
                    <a:pt x="144" y="234"/>
                  </a:lnTo>
                  <a:lnTo>
                    <a:pt x="162" y="252"/>
                  </a:lnTo>
                  <a:lnTo>
                    <a:pt x="162" y="216"/>
                  </a:lnTo>
                  <a:lnTo>
                    <a:pt x="144" y="180"/>
                  </a:lnTo>
                  <a:lnTo>
                    <a:pt x="126" y="144"/>
                  </a:lnTo>
                  <a:lnTo>
                    <a:pt x="162" y="126"/>
                  </a:lnTo>
                  <a:lnTo>
                    <a:pt x="162" y="72"/>
                  </a:lnTo>
                  <a:lnTo>
                    <a:pt x="162" y="55"/>
                  </a:lnTo>
                  <a:lnTo>
                    <a:pt x="144" y="19"/>
                  </a:lnTo>
                  <a:lnTo>
                    <a:pt x="12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43"/>
            <p:cNvSpPr/>
            <p:nvPr/>
          </p:nvSpPr>
          <p:spPr>
            <a:xfrm>
              <a:off x="2591825" y="2384775"/>
              <a:ext cx="392850" cy="184975"/>
            </a:xfrm>
            <a:custGeom>
              <a:rect b="b" l="l" r="r" t="t"/>
              <a:pathLst>
                <a:path extrusionOk="0" h="7399" w="15714">
                  <a:moveTo>
                    <a:pt x="1" y="0"/>
                  </a:moveTo>
                  <a:lnTo>
                    <a:pt x="1" y="7399"/>
                  </a:lnTo>
                  <a:lnTo>
                    <a:pt x="15713" y="7399"/>
                  </a:lnTo>
                  <a:lnTo>
                    <a:pt x="157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43"/>
            <p:cNvSpPr/>
            <p:nvPr/>
          </p:nvSpPr>
          <p:spPr>
            <a:xfrm>
              <a:off x="2591825" y="2384775"/>
              <a:ext cx="188125" cy="184975"/>
            </a:xfrm>
            <a:custGeom>
              <a:rect b="b" l="l" r="r" t="t"/>
              <a:pathLst>
                <a:path extrusionOk="0" h="7399" w="7525">
                  <a:moveTo>
                    <a:pt x="1" y="0"/>
                  </a:moveTo>
                  <a:lnTo>
                    <a:pt x="1" y="7399"/>
                  </a:lnTo>
                  <a:lnTo>
                    <a:pt x="7525" y="7399"/>
                  </a:lnTo>
                  <a:lnTo>
                    <a:pt x="75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43"/>
            <p:cNvSpPr/>
            <p:nvPr/>
          </p:nvSpPr>
          <p:spPr>
            <a:xfrm>
              <a:off x="2619650" y="2410800"/>
              <a:ext cx="132925" cy="132925"/>
            </a:xfrm>
            <a:custGeom>
              <a:rect b="b" l="l" r="r" t="t"/>
              <a:pathLst>
                <a:path extrusionOk="0" h="5317" w="5317">
                  <a:moveTo>
                    <a:pt x="2389" y="1"/>
                  </a:moveTo>
                  <a:lnTo>
                    <a:pt x="2120" y="55"/>
                  </a:lnTo>
                  <a:lnTo>
                    <a:pt x="1869" y="109"/>
                  </a:lnTo>
                  <a:lnTo>
                    <a:pt x="1617" y="198"/>
                  </a:lnTo>
                  <a:lnTo>
                    <a:pt x="1384" y="324"/>
                  </a:lnTo>
                  <a:lnTo>
                    <a:pt x="1168" y="450"/>
                  </a:lnTo>
                  <a:lnTo>
                    <a:pt x="971" y="611"/>
                  </a:lnTo>
                  <a:lnTo>
                    <a:pt x="773" y="773"/>
                  </a:lnTo>
                  <a:lnTo>
                    <a:pt x="612" y="971"/>
                  </a:lnTo>
                  <a:lnTo>
                    <a:pt x="450" y="1168"/>
                  </a:lnTo>
                  <a:lnTo>
                    <a:pt x="324" y="1384"/>
                  </a:lnTo>
                  <a:lnTo>
                    <a:pt x="199" y="1617"/>
                  </a:lnTo>
                  <a:lnTo>
                    <a:pt x="109" y="1868"/>
                  </a:lnTo>
                  <a:lnTo>
                    <a:pt x="55" y="2120"/>
                  </a:lnTo>
                  <a:lnTo>
                    <a:pt x="1" y="2389"/>
                  </a:lnTo>
                  <a:lnTo>
                    <a:pt x="1" y="2659"/>
                  </a:lnTo>
                  <a:lnTo>
                    <a:pt x="1" y="2928"/>
                  </a:lnTo>
                  <a:lnTo>
                    <a:pt x="55" y="3197"/>
                  </a:lnTo>
                  <a:lnTo>
                    <a:pt x="109" y="3449"/>
                  </a:lnTo>
                  <a:lnTo>
                    <a:pt x="199" y="3700"/>
                  </a:lnTo>
                  <a:lnTo>
                    <a:pt x="306" y="3933"/>
                  </a:lnTo>
                  <a:lnTo>
                    <a:pt x="450" y="4149"/>
                  </a:lnTo>
                  <a:lnTo>
                    <a:pt x="594" y="4346"/>
                  </a:lnTo>
                  <a:lnTo>
                    <a:pt x="773" y="4544"/>
                  </a:lnTo>
                  <a:lnTo>
                    <a:pt x="953" y="4706"/>
                  </a:lnTo>
                  <a:lnTo>
                    <a:pt x="1168" y="4867"/>
                  </a:lnTo>
                  <a:lnTo>
                    <a:pt x="1384" y="4993"/>
                  </a:lnTo>
                  <a:lnTo>
                    <a:pt x="1617" y="5119"/>
                  </a:lnTo>
                  <a:lnTo>
                    <a:pt x="1869" y="5208"/>
                  </a:lnTo>
                  <a:lnTo>
                    <a:pt x="2120" y="5262"/>
                  </a:lnTo>
                  <a:lnTo>
                    <a:pt x="2389" y="5316"/>
                  </a:lnTo>
                  <a:lnTo>
                    <a:pt x="2928" y="5316"/>
                  </a:lnTo>
                  <a:lnTo>
                    <a:pt x="3197" y="5262"/>
                  </a:lnTo>
                  <a:lnTo>
                    <a:pt x="3449" y="5208"/>
                  </a:lnTo>
                  <a:lnTo>
                    <a:pt x="3682" y="5119"/>
                  </a:lnTo>
                  <a:lnTo>
                    <a:pt x="3916" y="5011"/>
                  </a:lnTo>
                  <a:lnTo>
                    <a:pt x="4149" y="4867"/>
                  </a:lnTo>
                  <a:lnTo>
                    <a:pt x="4347" y="4724"/>
                  </a:lnTo>
                  <a:lnTo>
                    <a:pt x="4544" y="4544"/>
                  </a:lnTo>
                  <a:lnTo>
                    <a:pt x="4706" y="4346"/>
                  </a:lnTo>
                  <a:lnTo>
                    <a:pt x="4867" y="4149"/>
                  </a:lnTo>
                  <a:lnTo>
                    <a:pt x="4993" y="3933"/>
                  </a:lnTo>
                  <a:lnTo>
                    <a:pt x="5101" y="3700"/>
                  </a:lnTo>
                  <a:lnTo>
                    <a:pt x="5191" y="3449"/>
                  </a:lnTo>
                  <a:lnTo>
                    <a:pt x="5262" y="3197"/>
                  </a:lnTo>
                  <a:lnTo>
                    <a:pt x="5298" y="2928"/>
                  </a:lnTo>
                  <a:lnTo>
                    <a:pt x="5316" y="2659"/>
                  </a:lnTo>
                  <a:lnTo>
                    <a:pt x="5316" y="2497"/>
                  </a:lnTo>
                  <a:lnTo>
                    <a:pt x="5298" y="2317"/>
                  </a:lnTo>
                  <a:lnTo>
                    <a:pt x="5262" y="2138"/>
                  </a:lnTo>
                  <a:lnTo>
                    <a:pt x="5226" y="1976"/>
                  </a:lnTo>
                  <a:lnTo>
                    <a:pt x="5191" y="1815"/>
                  </a:lnTo>
                  <a:lnTo>
                    <a:pt x="5119" y="1653"/>
                  </a:lnTo>
                  <a:lnTo>
                    <a:pt x="5047" y="1491"/>
                  </a:lnTo>
                  <a:lnTo>
                    <a:pt x="4975" y="1330"/>
                  </a:lnTo>
                  <a:lnTo>
                    <a:pt x="4867" y="1186"/>
                  </a:lnTo>
                  <a:lnTo>
                    <a:pt x="4778" y="1042"/>
                  </a:lnTo>
                  <a:lnTo>
                    <a:pt x="4670" y="899"/>
                  </a:lnTo>
                  <a:lnTo>
                    <a:pt x="4544" y="773"/>
                  </a:lnTo>
                  <a:lnTo>
                    <a:pt x="4418" y="665"/>
                  </a:lnTo>
                  <a:lnTo>
                    <a:pt x="4275" y="558"/>
                  </a:lnTo>
                  <a:lnTo>
                    <a:pt x="4149" y="450"/>
                  </a:lnTo>
                  <a:lnTo>
                    <a:pt x="3987" y="360"/>
                  </a:lnTo>
                  <a:lnTo>
                    <a:pt x="3844" y="270"/>
                  </a:lnTo>
                  <a:lnTo>
                    <a:pt x="3682" y="198"/>
                  </a:lnTo>
                  <a:lnTo>
                    <a:pt x="3521" y="145"/>
                  </a:lnTo>
                  <a:lnTo>
                    <a:pt x="3359" y="91"/>
                  </a:lnTo>
                  <a:lnTo>
                    <a:pt x="3179" y="55"/>
                  </a:lnTo>
                  <a:lnTo>
                    <a:pt x="3018" y="19"/>
                  </a:lnTo>
                  <a:lnTo>
                    <a:pt x="28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43"/>
            <p:cNvSpPr/>
            <p:nvPr/>
          </p:nvSpPr>
          <p:spPr>
            <a:xfrm>
              <a:off x="2642550" y="2410800"/>
              <a:ext cx="110025" cy="133375"/>
            </a:xfrm>
            <a:custGeom>
              <a:rect b="b" l="l" r="r" t="t"/>
              <a:pathLst>
                <a:path extrusionOk="0" h="5335" w="4401">
                  <a:moveTo>
                    <a:pt x="1743" y="1"/>
                  </a:moveTo>
                  <a:lnTo>
                    <a:pt x="1743" y="2659"/>
                  </a:lnTo>
                  <a:lnTo>
                    <a:pt x="1" y="4688"/>
                  </a:lnTo>
                  <a:lnTo>
                    <a:pt x="198" y="4831"/>
                  </a:lnTo>
                  <a:lnTo>
                    <a:pt x="396" y="4957"/>
                  </a:lnTo>
                  <a:lnTo>
                    <a:pt x="593" y="5083"/>
                  </a:lnTo>
                  <a:lnTo>
                    <a:pt x="809" y="5172"/>
                  </a:lnTo>
                  <a:lnTo>
                    <a:pt x="1042" y="5244"/>
                  </a:lnTo>
                  <a:lnTo>
                    <a:pt x="1276" y="5280"/>
                  </a:lnTo>
                  <a:lnTo>
                    <a:pt x="1509" y="5316"/>
                  </a:lnTo>
                  <a:lnTo>
                    <a:pt x="1743" y="5334"/>
                  </a:lnTo>
                  <a:lnTo>
                    <a:pt x="2012" y="5316"/>
                  </a:lnTo>
                  <a:lnTo>
                    <a:pt x="2281" y="5280"/>
                  </a:lnTo>
                  <a:lnTo>
                    <a:pt x="2533" y="5208"/>
                  </a:lnTo>
                  <a:lnTo>
                    <a:pt x="2784" y="5119"/>
                  </a:lnTo>
                  <a:lnTo>
                    <a:pt x="3018" y="5011"/>
                  </a:lnTo>
                  <a:lnTo>
                    <a:pt x="3233" y="4867"/>
                  </a:lnTo>
                  <a:lnTo>
                    <a:pt x="3431" y="4724"/>
                  </a:lnTo>
                  <a:lnTo>
                    <a:pt x="3628" y="4544"/>
                  </a:lnTo>
                  <a:lnTo>
                    <a:pt x="3790" y="4364"/>
                  </a:lnTo>
                  <a:lnTo>
                    <a:pt x="3951" y="4149"/>
                  </a:lnTo>
                  <a:lnTo>
                    <a:pt x="4077" y="3933"/>
                  </a:lnTo>
                  <a:lnTo>
                    <a:pt x="4203" y="3700"/>
                  </a:lnTo>
                  <a:lnTo>
                    <a:pt x="4293" y="3449"/>
                  </a:lnTo>
                  <a:lnTo>
                    <a:pt x="4346" y="3197"/>
                  </a:lnTo>
                  <a:lnTo>
                    <a:pt x="4382" y="2928"/>
                  </a:lnTo>
                  <a:lnTo>
                    <a:pt x="4400" y="2659"/>
                  </a:lnTo>
                  <a:lnTo>
                    <a:pt x="4382" y="2389"/>
                  </a:lnTo>
                  <a:lnTo>
                    <a:pt x="4346" y="2120"/>
                  </a:lnTo>
                  <a:lnTo>
                    <a:pt x="4275" y="1868"/>
                  </a:lnTo>
                  <a:lnTo>
                    <a:pt x="4185" y="1617"/>
                  </a:lnTo>
                  <a:lnTo>
                    <a:pt x="4077" y="1384"/>
                  </a:lnTo>
                  <a:lnTo>
                    <a:pt x="3951" y="1168"/>
                  </a:lnTo>
                  <a:lnTo>
                    <a:pt x="3790" y="971"/>
                  </a:lnTo>
                  <a:lnTo>
                    <a:pt x="3628" y="773"/>
                  </a:lnTo>
                  <a:lnTo>
                    <a:pt x="3431" y="611"/>
                  </a:lnTo>
                  <a:lnTo>
                    <a:pt x="3233" y="450"/>
                  </a:lnTo>
                  <a:lnTo>
                    <a:pt x="3000" y="324"/>
                  </a:lnTo>
                  <a:lnTo>
                    <a:pt x="2766" y="198"/>
                  </a:lnTo>
                  <a:lnTo>
                    <a:pt x="2533" y="109"/>
                  </a:lnTo>
                  <a:lnTo>
                    <a:pt x="2281" y="55"/>
                  </a:lnTo>
                  <a:lnTo>
                    <a:pt x="2012" y="19"/>
                  </a:lnTo>
                  <a:lnTo>
                    <a:pt x="174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43"/>
            <p:cNvSpPr/>
            <p:nvPr/>
          </p:nvSpPr>
          <p:spPr>
            <a:xfrm>
              <a:off x="2639875" y="2431450"/>
              <a:ext cx="92050" cy="92075"/>
            </a:xfrm>
            <a:custGeom>
              <a:rect b="b" l="l" r="r" t="t"/>
              <a:pathLst>
                <a:path extrusionOk="0" h="3683" w="3682">
                  <a:moveTo>
                    <a:pt x="1652" y="1"/>
                  </a:moveTo>
                  <a:lnTo>
                    <a:pt x="1473" y="37"/>
                  </a:lnTo>
                  <a:lnTo>
                    <a:pt x="1293" y="73"/>
                  </a:lnTo>
                  <a:lnTo>
                    <a:pt x="1113" y="145"/>
                  </a:lnTo>
                  <a:lnTo>
                    <a:pt x="970" y="216"/>
                  </a:lnTo>
                  <a:lnTo>
                    <a:pt x="808" y="306"/>
                  </a:lnTo>
                  <a:lnTo>
                    <a:pt x="664" y="414"/>
                  </a:lnTo>
                  <a:lnTo>
                    <a:pt x="539" y="540"/>
                  </a:lnTo>
                  <a:lnTo>
                    <a:pt x="413" y="665"/>
                  </a:lnTo>
                  <a:lnTo>
                    <a:pt x="305" y="809"/>
                  </a:lnTo>
                  <a:lnTo>
                    <a:pt x="216" y="953"/>
                  </a:lnTo>
                  <a:lnTo>
                    <a:pt x="144" y="1114"/>
                  </a:lnTo>
                  <a:lnTo>
                    <a:pt x="72" y="1294"/>
                  </a:lnTo>
                  <a:lnTo>
                    <a:pt x="36" y="1473"/>
                  </a:lnTo>
                  <a:lnTo>
                    <a:pt x="0" y="1653"/>
                  </a:lnTo>
                  <a:lnTo>
                    <a:pt x="0" y="1833"/>
                  </a:lnTo>
                  <a:lnTo>
                    <a:pt x="0" y="2030"/>
                  </a:lnTo>
                  <a:lnTo>
                    <a:pt x="36" y="2210"/>
                  </a:lnTo>
                  <a:lnTo>
                    <a:pt x="72" y="2389"/>
                  </a:lnTo>
                  <a:lnTo>
                    <a:pt x="144" y="2551"/>
                  </a:lnTo>
                  <a:lnTo>
                    <a:pt x="216" y="2712"/>
                  </a:lnTo>
                  <a:lnTo>
                    <a:pt x="305" y="2874"/>
                  </a:lnTo>
                  <a:lnTo>
                    <a:pt x="413" y="3018"/>
                  </a:lnTo>
                  <a:lnTo>
                    <a:pt x="539" y="3143"/>
                  </a:lnTo>
                  <a:lnTo>
                    <a:pt x="664" y="3269"/>
                  </a:lnTo>
                  <a:lnTo>
                    <a:pt x="808" y="3377"/>
                  </a:lnTo>
                  <a:lnTo>
                    <a:pt x="970" y="3467"/>
                  </a:lnTo>
                  <a:lnTo>
                    <a:pt x="1131" y="3538"/>
                  </a:lnTo>
                  <a:lnTo>
                    <a:pt x="1293" y="3610"/>
                  </a:lnTo>
                  <a:lnTo>
                    <a:pt x="1473" y="3646"/>
                  </a:lnTo>
                  <a:lnTo>
                    <a:pt x="1652" y="3682"/>
                  </a:lnTo>
                  <a:lnTo>
                    <a:pt x="2029" y="3682"/>
                  </a:lnTo>
                  <a:lnTo>
                    <a:pt x="2209" y="3646"/>
                  </a:lnTo>
                  <a:lnTo>
                    <a:pt x="2388" y="3592"/>
                  </a:lnTo>
                  <a:lnTo>
                    <a:pt x="2568" y="3538"/>
                  </a:lnTo>
                  <a:lnTo>
                    <a:pt x="2730" y="3467"/>
                  </a:lnTo>
                  <a:lnTo>
                    <a:pt x="2873" y="3377"/>
                  </a:lnTo>
                  <a:lnTo>
                    <a:pt x="3017" y="3269"/>
                  </a:lnTo>
                  <a:lnTo>
                    <a:pt x="3143" y="3143"/>
                  </a:lnTo>
                  <a:lnTo>
                    <a:pt x="3268" y="3018"/>
                  </a:lnTo>
                  <a:lnTo>
                    <a:pt x="3376" y="2874"/>
                  </a:lnTo>
                  <a:lnTo>
                    <a:pt x="3466" y="2712"/>
                  </a:lnTo>
                  <a:lnTo>
                    <a:pt x="3538" y="2551"/>
                  </a:lnTo>
                  <a:lnTo>
                    <a:pt x="3609" y="2389"/>
                  </a:lnTo>
                  <a:lnTo>
                    <a:pt x="3645" y="2210"/>
                  </a:lnTo>
                  <a:lnTo>
                    <a:pt x="3681" y="2030"/>
                  </a:lnTo>
                  <a:lnTo>
                    <a:pt x="3681" y="1833"/>
                  </a:lnTo>
                  <a:lnTo>
                    <a:pt x="3681" y="1653"/>
                  </a:lnTo>
                  <a:lnTo>
                    <a:pt x="3645" y="1473"/>
                  </a:lnTo>
                  <a:lnTo>
                    <a:pt x="3609" y="1294"/>
                  </a:lnTo>
                  <a:lnTo>
                    <a:pt x="3538" y="1114"/>
                  </a:lnTo>
                  <a:lnTo>
                    <a:pt x="3466" y="953"/>
                  </a:lnTo>
                  <a:lnTo>
                    <a:pt x="3376" y="809"/>
                  </a:lnTo>
                  <a:lnTo>
                    <a:pt x="3268" y="665"/>
                  </a:lnTo>
                  <a:lnTo>
                    <a:pt x="3143" y="540"/>
                  </a:lnTo>
                  <a:lnTo>
                    <a:pt x="3017" y="414"/>
                  </a:lnTo>
                  <a:lnTo>
                    <a:pt x="2873" y="306"/>
                  </a:lnTo>
                  <a:lnTo>
                    <a:pt x="2730" y="216"/>
                  </a:lnTo>
                  <a:lnTo>
                    <a:pt x="2568" y="145"/>
                  </a:lnTo>
                  <a:lnTo>
                    <a:pt x="2388" y="73"/>
                  </a:lnTo>
                  <a:lnTo>
                    <a:pt x="2209" y="37"/>
                  </a:lnTo>
                  <a:lnTo>
                    <a:pt x="20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43"/>
            <p:cNvSpPr/>
            <p:nvPr/>
          </p:nvSpPr>
          <p:spPr>
            <a:xfrm>
              <a:off x="2664100" y="2470525"/>
              <a:ext cx="9450" cy="16175"/>
            </a:xfrm>
            <a:custGeom>
              <a:rect b="b" l="l" r="r" t="t"/>
              <a:pathLst>
                <a:path extrusionOk="0" h="647" w="378">
                  <a:moveTo>
                    <a:pt x="37" y="0"/>
                  </a:moveTo>
                  <a:lnTo>
                    <a:pt x="37" y="18"/>
                  </a:lnTo>
                  <a:lnTo>
                    <a:pt x="19" y="270"/>
                  </a:lnTo>
                  <a:lnTo>
                    <a:pt x="19" y="287"/>
                  </a:lnTo>
                  <a:lnTo>
                    <a:pt x="37" y="287"/>
                  </a:lnTo>
                  <a:lnTo>
                    <a:pt x="108" y="252"/>
                  </a:lnTo>
                  <a:lnTo>
                    <a:pt x="162" y="234"/>
                  </a:lnTo>
                  <a:lnTo>
                    <a:pt x="234" y="252"/>
                  </a:lnTo>
                  <a:lnTo>
                    <a:pt x="288" y="287"/>
                  </a:lnTo>
                  <a:lnTo>
                    <a:pt x="324" y="341"/>
                  </a:lnTo>
                  <a:lnTo>
                    <a:pt x="342" y="413"/>
                  </a:lnTo>
                  <a:lnTo>
                    <a:pt x="324" y="485"/>
                  </a:lnTo>
                  <a:lnTo>
                    <a:pt x="288" y="539"/>
                  </a:lnTo>
                  <a:lnTo>
                    <a:pt x="234" y="575"/>
                  </a:lnTo>
                  <a:lnTo>
                    <a:pt x="162" y="575"/>
                  </a:lnTo>
                  <a:lnTo>
                    <a:pt x="108" y="557"/>
                  </a:lnTo>
                  <a:lnTo>
                    <a:pt x="37" y="539"/>
                  </a:lnTo>
                  <a:lnTo>
                    <a:pt x="37" y="521"/>
                  </a:lnTo>
                  <a:lnTo>
                    <a:pt x="19" y="539"/>
                  </a:lnTo>
                  <a:lnTo>
                    <a:pt x="1" y="539"/>
                  </a:lnTo>
                  <a:lnTo>
                    <a:pt x="19" y="557"/>
                  </a:lnTo>
                  <a:lnTo>
                    <a:pt x="91" y="611"/>
                  </a:lnTo>
                  <a:lnTo>
                    <a:pt x="162" y="647"/>
                  </a:lnTo>
                  <a:lnTo>
                    <a:pt x="252" y="629"/>
                  </a:lnTo>
                  <a:lnTo>
                    <a:pt x="324" y="575"/>
                  </a:lnTo>
                  <a:lnTo>
                    <a:pt x="378" y="503"/>
                  </a:lnTo>
                  <a:lnTo>
                    <a:pt x="378" y="431"/>
                  </a:lnTo>
                  <a:lnTo>
                    <a:pt x="378" y="341"/>
                  </a:lnTo>
                  <a:lnTo>
                    <a:pt x="324" y="270"/>
                  </a:lnTo>
                  <a:lnTo>
                    <a:pt x="252" y="216"/>
                  </a:lnTo>
                  <a:lnTo>
                    <a:pt x="108" y="216"/>
                  </a:lnTo>
                  <a:lnTo>
                    <a:pt x="55" y="234"/>
                  </a:lnTo>
                  <a:lnTo>
                    <a:pt x="55" y="234"/>
                  </a:lnTo>
                  <a:lnTo>
                    <a:pt x="91" y="54"/>
                  </a:lnTo>
                  <a:lnTo>
                    <a:pt x="360" y="54"/>
                  </a:lnTo>
                  <a:lnTo>
                    <a:pt x="378" y="36"/>
                  </a:lnTo>
                  <a:lnTo>
                    <a:pt x="378" y="18"/>
                  </a:lnTo>
                  <a:lnTo>
                    <a:pt x="3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43"/>
            <p:cNvSpPr/>
            <p:nvPr/>
          </p:nvSpPr>
          <p:spPr>
            <a:xfrm>
              <a:off x="2678025" y="2470975"/>
              <a:ext cx="9450" cy="15725"/>
            </a:xfrm>
            <a:custGeom>
              <a:rect b="b" l="l" r="r" t="t"/>
              <a:pathLst>
                <a:path extrusionOk="0" h="629" w="378">
                  <a:moveTo>
                    <a:pt x="36" y="0"/>
                  </a:moveTo>
                  <a:lnTo>
                    <a:pt x="36" y="18"/>
                  </a:lnTo>
                  <a:lnTo>
                    <a:pt x="0" y="269"/>
                  </a:lnTo>
                  <a:lnTo>
                    <a:pt x="36" y="269"/>
                  </a:lnTo>
                  <a:lnTo>
                    <a:pt x="90" y="234"/>
                  </a:lnTo>
                  <a:lnTo>
                    <a:pt x="162" y="216"/>
                  </a:lnTo>
                  <a:lnTo>
                    <a:pt x="180" y="216"/>
                  </a:lnTo>
                  <a:lnTo>
                    <a:pt x="234" y="234"/>
                  </a:lnTo>
                  <a:lnTo>
                    <a:pt x="288" y="269"/>
                  </a:lnTo>
                  <a:lnTo>
                    <a:pt x="324" y="323"/>
                  </a:lnTo>
                  <a:lnTo>
                    <a:pt x="324" y="395"/>
                  </a:lnTo>
                  <a:lnTo>
                    <a:pt x="324" y="449"/>
                  </a:lnTo>
                  <a:lnTo>
                    <a:pt x="288" y="503"/>
                  </a:lnTo>
                  <a:lnTo>
                    <a:pt x="234" y="539"/>
                  </a:lnTo>
                  <a:lnTo>
                    <a:pt x="162" y="557"/>
                  </a:lnTo>
                  <a:lnTo>
                    <a:pt x="90" y="539"/>
                  </a:lnTo>
                  <a:lnTo>
                    <a:pt x="36" y="521"/>
                  </a:lnTo>
                  <a:lnTo>
                    <a:pt x="18" y="503"/>
                  </a:lnTo>
                  <a:lnTo>
                    <a:pt x="0" y="521"/>
                  </a:lnTo>
                  <a:lnTo>
                    <a:pt x="0" y="539"/>
                  </a:lnTo>
                  <a:lnTo>
                    <a:pt x="0" y="575"/>
                  </a:lnTo>
                  <a:lnTo>
                    <a:pt x="72" y="611"/>
                  </a:lnTo>
                  <a:lnTo>
                    <a:pt x="162" y="629"/>
                  </a:lnTo>
                  <a:lnTo>
                    <a:pt x="234" y="611"/>
                  </a:lnTo>
                  <a:lnTo>
                    <a:pt x="306" y="575"/>
                  </a:lnTo>
                  <a:lnTo>
                    <a:pt x="360" y="503"/>
                  </a:lnTo>
                  <a:lnTo>
                    <a:pt x="377" y="413"/>
                  </a:lnTo>
                  <a:lnTo>
                    <a:pt x="360" y="323"/>
                  </a:lnTo>
                  <a:lnTo>
                    <a:pt x="306" y="269"/>
                  </a:lnTo>
                  <a:lnTo>
                    <a:pt x="234" y="216"/>
                  </a:lnTo>
                  <a:lnTo>
                    <a:pt x="162" y="198"/>
                  </a:lnTo>
                  <a:lnTo>
                    <a:pt x="108" y="216"/>
                  </a:lnTo>
                  <a:lnTo>
                    <a:pt x="54" y="234"/>
                  </a:lnTo>
                  <a:lnTo>
                    <a:pt x="54" y="234"/>
                  </a:lnTo>
                  <a:lnTo>
                    <a:pt x="72" y="36"/>
                  </a:lnTo>
                  <a:lnTo>
                    <a:pt x="377" y="36"/>
                  </a:lnTo>
                  <a:lnTo>
                    <a:pt x="377" y="18"/>
                  </a:lnTo>
                  <a:lnTo>
                    <a:pt x="3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43"/>
            <p:cNvSpPr/>
            <p:nvPr/>
          </p:nvSpPr>
          <p:spPr>
            <a:xfrm>
              <a:off x="2691500" y="2470075"/>
              <a:ext cx="16625" cy="16175"/>
            </a:xfrm>
            <a:custGeom>
              <a:rect b="b" l="l" r="r" t="t"/>
              <a:pathLst>
                <a:path extrusionOk="0" h="647" w="665">
                  <a:moveTo>
                    <a:pt x="162" y="36"/>
                  </a:moveTo>
                  <a:lnTo>
                    <a:pt x="198" y="54"/>
                  </a:lnTo>
                  <a:lnTo>
                    <a:pt x="216" y="72"/>
                  </a:lnTo>
                  <a:lnTo>
                    <a:pt x="234" y="108"/>
                  </a:lnTo>
                  <a:lnTo>
                    <a:pt x="251" y="162"/>
                  </a:lnTo>
                  <a:lnTo>
                    <a:pt x="234" y="162"/>
                  </a:lnTo>
                  <a:lnTo>
                    <a:pt x="234" y="216"/>
                  </a:lnTo>
                  <a:lnTo>
                    <a:pt x="216" y="252"/>
                  </a:lnTo>
                  <a:lnTo>
                    <a:pt x="198" y="270"/>
                  </a:lnTo>
                  <a:lnTo>
                    <a:pt x="162" y="288"/>
                  </a:lnTo>
                  <a:lnTo>
                    <a:pt x="126" y="270"/>
                  </a:lnTo>
                  <a:lnTo>
                    <a:pt x="90" y="252"/>
                  </a:lnTo>
                  <a:lnTo>
                    <a:pt x="72" y="216"/>
                  </a:lnTo>
                  <a:lnTo>
                    <a:pt x="54" y="162"/>
                  </a:lnTo>
                  <a:lnTo>
                    <a:pt x="72" y="108"/>
                  </a:lnTo>
                  <a:lnTo>
                    <a:pt x="90" y="72"/>
                  </a:lnTo>
                  <a:lnTo>
                    <a:pt x="126" y="54"/>
                  </a:lnTo>
                  <a:lnTo>
                    <a:pt x="162" y="36"/>
                  </a:lnTo>
                  <a:close/>
                  <a:moveTo>
                    <a:pt x="144" y="0"/>
                  </a:moveTo>
                  <a:lnTo>
                    <a:pt x="90" y="18"/>
                  </a:lnTo>
                  <a:lnTo>
                    <a:pt x="36" y="54"/>
                  </a:lnTo>
                  <a:lnTo>
                    <a:pt x="18" y="108"/>
                  </a:lnTo>
                  <a:lnTo>
                    <a:pt x="0" y="162"/>
                  </a:lnTo>
                  <a:lnTo>
                    <a:pt x="18" y="216"/>
                  </a:lnTo>
                  <a:lnTo>
                    <a:pt x="36" y="270"/>
                  </a:lnTo>
                  <a:lnTo>
                    <a:pt x="90" y="305"/>
                  </a:lnTo>
                  <a:lnTo>
                    <a:pt x="144" y="323"/>
                  </a:lnTo>
                  <a:lnTo>
                    <a:pt x="198" y="305"/>
                  </a:lnTo>
                  <a:lnTo>
                    <a:pt x="251" y="270"/>
                  </a:lnTo>
                  <a:lnTo>
                    <a:pt x="287" y="216"/>
                  </a:lnTo>
                  <a:lnTo>
                    <a:pt x="287" y="162"/>
                  </a:lnTo>
                  <a:lnTo>
                    <a:pt x="287" y="90"/>
                  </a:lnTo>
                  <a:lnTo>
                    <a:pt x="251" y="54"/>
                  </a:lnTo>
                  <a:lnTo>
                    <a:pt x="198" y="18"/>
                  </a:lnTo>
                  <a:lnTo>
                    <a:pt x="144" y="0"/>
                  </a:lnTo>
                  <a:close/>
                  <a:moveTo>
                    <a:pt x="521" y="359"/>
                  </a:moveTo>
                  <a:lnTo>
                    <a:pt x="557" y="377"/>
                  </a:lnTo>
                  <a:lnTo>
                    <a:pt x="593" y="395"/>
                  </a:lnTo>
                  <a:lnTo>
                    <a:pt x="611" y="431"/>
                  </a:lnTo>
                  <a:lnTo>
                    <a:pt x="629" y="485"/>
                  </a:lnTo>
                  <a:lnTo>
                    <a:pt x="611" y="485"/>
                  </a:lnTo>
                  <a:lnTo>
                    <a:pt x="611" y="521"/>
                  </a:lnTo>
                  <a:lnTo>
                    <a:pt x="593" y="557"/>
                  </a:lnTo>
                  <a:lnTo>
                    <a:pt x="575" y="593"/>
                  </a:lnTo>
                  <a:lnTo>
                    <a:pt x="539" y="611"/>
                  </a:lnTo>
                  <a:lnTo>
                    <a:pt x="503" y="593"/>
                  </a:lnTo>
                  <a:lnTo>
                    <a:pt x="467" y="575"/>
                  </a:lnTo>
                  <a:lnTo>
                    <a:pt x="449" y="539"/>
                  </a:lnTo>
                  <a:lnTo>
                    <a:pt x="431" y="485"/>
                  </a:lnTo>
                  <a:lnTo>
                    <a:pt x="449" y="431"/>
                  </a:lnTo>
                  <a:lnTo>
                    <a:pt x="467" y="395"/>
                  </a:lnTo>
                  <a:lnTo>
                    <a:pt x="485" y="377"/>
                  </a:lnTo>
                  <a:lnTo>
                    <a:pt x="521" y="359"/>
                  </a:lnTo>
                  <a:close/>
                  <a:moveTo>
                    <a:pt x="539" y="18"/>
                  </a:moveTo>
                  <a:lnTo>
                    <a:pt x="108" y="611"/>
                  </a:lnTo>
                  <a:lnTo>
                    <a:pt x="90" y="611"/>
                  </a:lnTo>
                  <a:lnTo>
                    <a:pt x="108" y="629"/>
                  </a:lnTo>
                  <a:lnTo>
                    <a:pt x="108" y="647"/>
                  </a:lnTo>
                  <a:lnTo>
                    <a:pt x="144" y="647"/>
                  </a:lnTo>
                  <a:lnTo>
                    <a:pt x="575" y="36"/>
                  </a:lnTo>
                  <a:lnTo>
                    <a:pt x="575" y="18"/>
                  </a:lnTo>
                  <a:close/>
                  <a:moveTo>
                    <a:pt x="521" y="323"/>
                  </a:moveTo>
                  <a:lnTo>
                    <a:pt x="467" y="341"/>
                  </a:lnTo>
                  <a:lnTo>
                    <a:pt x="413" y="377"/>
                  </a:lnTo>
                  <a:lnTo>
                    <a:pt x="395" y="431"/>
                  </a:lnTo>
                  <a:lnTo>
                    <a:pt x="377" y="485"/>
                  </a:lnTo>
                  <a:lnTo>
                    <a:pt x="377" y="521"/>
                  </a:lnTo>
                  <a:lnTo>
                    <a:pt x="395" y="575"/>
                  </a:lnTo>
                  <a:lnTo>
                    <a:pt x="431" y="611"/>
                  </a:lnTo>
                  <a:lnTo>
                    <a:pt x="485" y="647"/>
                  </a:lnTo>
                  <a:lnTo>
                    <a:pt x="539" y="647"/>
                  </a:lnTo>
                  <a:lnTo>
                    <a:pt x="593" y="629"/>
                  </a:lnTo>
                  <a:lnTo>
                    <a:pt x="629" y="593"/>
                  </a:lnTo>
                  <a:lnTo>
                    <a:pt x="665" y="539"/>
                  </a:lnTo>
                  <a:lnTo>
                    <a:pt x="665" y="485"/>
                  </a:lnTo>
                  <a:lnTo>
                    <a:pt x="665" y="431"/>
                  </a:lnTo>
                  <a:lnTo>
                    <a:pt x="629" y="377"/>
                  </a:lnTo>
                  <a:lnTo>
                    <a:pt x="575" y="341"/>
                  </a:lnTo>
                  <a:lnTo>
                    <a:pt x="521" y="32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43"/>
            <p:cNvSpPr/>
            <p:nvPr/>
          </p:nvSpPr>
          <p:spPr>
            <a:xfrm>
              <a:off x="2827975" y="2417550"/>
              <a:ext cx="26950" cy="36825"/>
            </a:xfrm>
            <a:custGeom>
              <a:rect b="b" l="l" r="r" t="t"/>
              <a:pathLst>
                <a:path extrusionOk="0" h="1473" w="1078">
                  <a:moveTo>
                    <a:pt x="682" y="252"/>
                  </a:moveTo>
                  <a:lnTo>
                    <a:pt x="736" y="288"/>
                  </a:lnTo>
                  <a:lnTo>
                    <a:pt x="772" y="323"/>
                  </a:lnTo>
                  <a:lnTo>
                    <a:pt x="808" y="377"/>
                  </a:lnTo>
                  <a:lnTo>
                    <a:pt x="826" y="467"/>
                  </a:lnTo>
                  <a:lnTo>
                    <a:pt x="844" y="557"/>
                  </a:lnTo>
                  <a:lnTo>
                    <a:pt x="844" y="647"/>
                  </a:lnTo>
                  <a:lnTo>
                    <a:pt x="844" y="736"/>
                  </a:lnTo>
                  <a:lnTo>
                    <a:pt x="826" y="754"/>
                  </a:lnTo>
                  <a:lnTo>
                    <a:pt x="808" y="844"/>
                  </a:lnTo>
                  <a:lnTo>
                    <a:pt x="772" y="934"/>
                  </a:lnTo>
                  <a:lnTo>
                    <a:pt x="736" y="1024"/>
                  </a:lnTo>
                  <a:lnTo>
                    <a:pt x="664" y="1114"/>
                  </a:lnTo>
                  <a:lnTo>
                    <a:pt x="629" y="1149"/>
                  </a:lnTo>
                  <a:lnTo>
                    <a:pt x="575" y="1203"/>
                  </a:lnTo>
                  <a:lnTo>
                    <a:pt x="521" y="1221"/>
                  </a:lnTo>
                  <a:lnTo>
                    <a:pt x="449" y="1239"/>
                  </a:lnTo>
                  <a:lnTo>
                    <a:pt x="395" y="1221"/>
                  </a:lnTo>
                  <a:lnTo>
                    <a:pt x="359" y="1203"/>
                  </a:lnTo>
                  <a:lnTo>
                    <a:pt x="305" y="1167"/>
                  </a:lnTo>
                  <a:lnTo>
                    <a:pt x="287" y="1114"/>
                  </a:lnTo>
                  <a:lnTo>
                    <a:pt x="251" y="1024"/>
                  </a:lnTo>
                  <a:lnTo>
                    <a:pt x="233" y="934"/>
                  </a:lnTo>
                  <a:lnTo>
                    <a:pt x="233" y="826"/>
                  </a:lnTo>
                  <a:lnTo>
                    <a:pt x="251" y="736"/>
                  </a:lnTo>
                  <a:lnTo>
                    <a:pt x="269" y="647"/>
                  </a:lnTo>
                  <a:lnTo>
                    <a:pt x="305" y="539"/>
                  </a:lnTo>
                  <a:lnTo>
                    <a:pt x="359" y="449"/>
                  </a:lnTo>
                  <a:lnTo>
                    <a:pt x="413" y="377"/>
                  </a:lnTo>
                  <a:lnTo>
                    <a:pt x="449" y="323"/>
                  </a:lnTo>
                  <a:lnTo>
                    <a:pt x="503" y="288"/>
                  </a:lnTo>
                  <a:lnTo>
                    <a:pt x="575" y="252"/>
                  </a:lnTo>
                  <a:close/>
                  <a:moveTo>
                    <a:pt x="664" y="0"/>
                  </a:moveTo>
                  <a:lnTo>
                    <a:pt x="539" y="36"/>
                  </a:lnTo>
                  <a:lnTo>
                    <a:pt x="431" y="72"/>
                  </a:lnTo>
                  <a:lnTo>
                    <a:pt x="323" y="144"/>
                  </a:lnTo>
                  <a:lnTo>
                    <a:pt x="251" y="252"/>
                  </a:lnTo>
                  <a:lnTo>
                    <a:pt x="162" y="359"/>
                  </a:lnTo>
                  <a:lnTo>
                    <a:pt x="108" y="485"/>
                  </a:lnTo>
                  <a:lnTo>
                    <a:pt x="54" y="611"/>
                  </a:lnTo>
                  <a:lnTo>
                    <a:pt x="18" y="736"/>
                  </a:lnTo>
                  <a:lnTo>
                    <a:pt x="0" y="862"/>
                  </a:lnTo>
                  <a:lnTo>
                    <a:pt x="0" y="988"/>
                  </a:lnTo>
                  <a:lnTo>
                    <a:pt x="36" y="1114"/>
                  </a:lnTo>
                  <a:lnTo>
                    <a:pt x="72" y="1239"/>
                  </a:lnTo>
                  <a:lnTo>
                    <a:pt x="126" y="1329"/>
                  </a:lnTo>
                  <a:lnTo>
                    <a:pt x="216" y="1401"/>
                  </a:lnTo>
                  <a:lnTo>
                    <a:pt x="305" y="1455"/>
                  </a:lnTo>
                  <a:lnTo>
                    <a:pt x="413" y="1473"/>
                  </a:lnTo>
                  <a:lnTo>
                    <a:pt x="539" y="1455"/>
                  </a:lnTo>
                  <a:lnTo>
                    <a:pt x="646" y="1401"/>
                  </a:lnTo>
                  <a:lnTo>
                    <a:pt x="754" y="1329"/>
                  </a:lnTo>
                  <a:lnTo>
                    <a:pt x="844" y="1239"/>
                  </a:lnTo>
                  <a:lnTo>
                    <a:pt x="916" y="1132"/>
                  </a:lnTo>
                  <a:lnTo>
                    <a:pt x="988" y="1006"/>
                  </a:lnTo>
                  <a:lnTo>
                    <a:pt x="1042" y="880"/>
                  </a:lnTo>
                  <a:lnTo>
                    <a:pt x="1059" y="736"/>
                  </a:lnTo>
                  <a:lnTo>
                    <a:pt x="1077" y="611"/>
                  </a:lnTo>
                  <a:lnTo>
                    <a:pt x="1077" y="485"/>
                  </a:lnTo>
                  <a:lnTo>
                    <a:pt x="1059" y="359"/>
                  </a:lnTo>
                  <a:lnTo>
                    <a:pt x="1024" y="252"/>
                  </a:lnTo>
                  <a:lnTo>
                    <a:pt x="952" y="144"/>
                  </a:lnTo>
                  <a:lnTo>
                    <a:pt x="880" y="72"/>
                  </a:lnTo>
                  <a:lnTo>
                    <a:pt x="790" y="18"/>
                  </a:lnTo>
                  <a:lnTo>
                    <a:pt x="6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43"/>
            <p:cNvSpPr/>
            <p:nvPr/>
          </p:nvSpPr>
          <p:spPr>
            <a:xfrm>
              <a:off x="2862525" y="2418450"/>
              <a:ext cx="13050" cy="35925"/>
            </a:xfrm>
            <a:custGeom>
              <a:rect b="b" l="l" r="r" t="t"/>
              <a:pathLst>
                <a:path extrusionOk="0" h="1437" w="522">
                  <a:moveTo>
                    <a:pt x="360" y="0"/>
                  </a:moveTo>
                  <a:lnTo>
                    <a:pt x="91" y="144"/>
                  </a:lnTo>
                  <a:lnTo>
                    <a:pt x="37" y="180"/>
                  </a:lnTo>
                  <a:lnTo>
                    <a:pt x="19" y="216"/>
                  </a:lnTo>
                  <a:lnTo>
                    <a:pt x="1" y="270"/>
                  </a:lnTo>
                  <a:lnTo>
                    <a:pt x="19" y="305"/>
                  </a:lnTo>
                  <a:lnTo>
                    <a:pt x="55" y="341"/>
                  </a:lnTo>
                  <a:lnTo>
                    <a:pt x="108" y="359"/>
                  </a:lnTo>
                  <a:lnTo>
                    <a:pt x="162" y="341"/>
                  </a:lnTo>
                  <a:lnTo>
                    <a:pt x="252" y="305"/>
                  </a:lnTo>
                  <a:lnTo>
                    <a:pt x="73" y="1329"/>
                  </a:lnTo>
                  <a:lnTo>
                    <a:pt x="73" y="1347"/>
                  </a:lnTo>
                  <a:lnTo>
                    <a:pt x="73" y="1383"/>
                  </a:lnTo>
                  <a:lnTo>
                    <a:pt x="108" y="1401"/>
                  </a:lnTo>
                  <a:lnTo>
                    <a:pt x="126" y="1419"/>
                  </a:lnTo>
                  <a:lnTo>
                    <a:pt x="162" y="1437"/>
                  </a:lnTo>
                  <a:lnTo>
                    <a:pt x="216" y="1419"/>
                  </a:lnTo>
                  <a:lnTo>
                    <a:pt x="252" y="1401"/>
                  </a:lnTo>
                  <a:lnTo>
                    <a:pt x="288" y="1365"/>
                  </a:lnTo>
                  <a:lnTo>
                    <a:pt x="306" y="1329"/>
                  </a:lnTo>
                  <a:lnTo>
                    <a:pt x="521" y="90"/>
                  </a:lnTo>
                  <a:lnTo>
                    <a:pt x="432" y="54"/>
                  </a:lnTo>
                  <a:lnTo>
                    <a:pt x="432" y="18"/>
                  </a:lnTo>
                  <a:lnTo>
                    <a:pt x="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43"/>
            <p:cNvSpPr/>
            <p:nvPr/>
          </p:nvSpPr>
          <p:spPr>
            <a:xfrm>
              <a:off x="2823925" y="2470525"/>
              <a:ext cx="115400" cy="5850"/>
            </a:xfrm>
            <a:custGeom>
              <a:rect b="b" l="l" r="r" t="t"/>
              <a:pathLst>
                <a:path extrusionOk="0" h="234" w="4616">
                  <a:moveTo>
                    <a:pt x="0" y="0"/>
                  </a:moveTo>
                  <a:lnTo>
                    <a:pt x="0" y="234"/>
                  </a:lnTo>
                  <a:lnTo>
                    <a:pt x="4615" y="234"/>
                  </a:lnTo>
                  <a:lnTo>
                    <a:pt x="46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43"/>
            <p:cNvSpPr/>
            <p:nvPr/>
          </p:nvSpPr>
          <p:spPr>
            <a:xfrm>
              <a:off x="2823925" y="2484875"/>
              <a:ext cx="96550" cy="5875"/>
            </a:xfrm>
            <a:custGeom>
              <a:rect b="b" l="l" r="r" t="t"/>
              <a:pathLst>
                <a:path extrusionOk="0" h="235" w="3862">
                  <a:moveTo>
                    <a:pt x="0" y="1"/>
                  </a:moveTo>
                  <a:lnTo>
                    <a:pt x="0" y="234"/>
                  </a:lnTo>
                  <a:lnTo>
                    <a:pt x="3861" y="234"/>
                  </a:lnTo>
                  <a:lnTo>
                    <a:pt x="38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43"/>
            <p:cNvSpPr/>
            <p:nvPr/>
          </p:nvSpPr>
          <p:spPr>
            <a:xfrm>
              <a:off x="2823925" y="2499700"/>
              <a:ext cx="135150" cy="5850"/>
            </a:xfrm>
            <a:custGeom>
              <a:rect b="b" l="l" r="r" t="t"/>
              <a:pathLst>
                <a:path extrusionOk="0" h="234" w="5406">
                  <a:moveTo>
                    <a:pt x="0" y="0"/>
                  </a:moveTo>
                  <a:lnTo>
                    <a:pt x="0" y="234"/>
                  </a:lnTo>
                  <a:lnTo>
                    <a:pt x="5405" y="234"/>
                  </a:lnTo>
                  <a:lnTo>
                    <a:pt x="54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43"/>
            <p:cNvSpPr/>
            <p:nvPr/>
          </p:nvSpPr>
          <p:spPr>
            <a:xfrm>
              <a:off x="2823925" y="2514500"/>
              <a:ext cx="57925" cy="5875"/>
            </a:xfrm>
            <a:custGeom>
              <a:rect b="b" l="l" r="r" t="t"/>
              <a:pathLst>
                <a:path extrusionOk="0" h="235" w="2317">
                  <a:moveTo>
                    <a:pt x="0" y="1"/>
                  </a:moveTo>
                  <a:lnTo>
                    <a:pt x="0" y="234"/>
                  </a:lnTo>
                  <a:lnTo>
                    <a:pt x="2317" y="234"/>
                  </a:lnTo>
                  <a:lnTo>
                    <a:pt x="2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43"/>
            <p:cNvSpPr/>
            <p:nvPr/>
          </p:nvSpPr>
          <p:spPr>
            <a:xfrm>
              <a:off x="2823925" y="2528875"/>
              <a:ext cx="115400" cy="5850"/>
            </a:xfrm>
            <a:custGeom>
              <a:rect b="b" l="l" r="r" t="t"/>
              <a:pathLst>
                <a:path extrusionOk="0" h="234" w="4616">
                  <a:moveTo>
                    <a:pt x="0" y="1"/>
                  </a:moveTo>
                  <a:lnTo>
                    <a:pt x="0" y="234"/>
                  </a:lnTo>
                  <a:lnTo>
                    <a:pt x="4615" y="234"/>
                  </a:lnTo>
                  <a:lnTo>
                    <a:pt x="46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43"/>
            <p:cNvSpPr/>
            <p:nvPr/>
          </p:nvSpPr>
          <p:spPr>
            <a:xfrm>
              <a:off x="3024150" y="2384775"/>
              <a:ext cx="392825" cy="184975"/>
            </a:xfrm>
            <a:custGeom>
              <a:rect b="b" l="l" r="r" t="t"/>
              <a:pathLst>
                <a:path extrusionOk="0" h="7399" w="15713">
                  <a:moveTo>
                    <a:pt x="0" y="0"/>
                  </a:moveTo>
                  <a:lnTo>
                    <a:pt x="0" y="7399"/>
                  </a:lnTo>
                  <a:lnTo>
                    <a:pt x="15713" y="7399"/>
                  </a:lnTo>
                  <a:lnTo>
                    <a:pt x="1571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43"/>
            <p:cNvSpPr/>
            <p:nvPr/>
          </p:nvSpPr>
          <p:spPr>
            <a:xfrm>
              <a:off x="3024150" y="2384775"/>
              <a:ext cx="188575" cy="184975"/>
            </a:xfrm>
            <a:custGeom>
              <a:rect b="b" l="l" r="r" t="t"/>
              <a:pathLst>
                <a:path extrusionOk="0" h="7399" w="7543">
                  <a:moveTo>
                    <a:pt x="0" y="0"/>
                  </a:moveTo>
                  <a:lnTo>
                    <a:pt x="0" y="7399"/>
                  </a:lnTo>
                  <a:lnTo>
                    <a:pt x="7542" y="7399"/>
                  </a:lnTo>
                  <a:lnTo>
                    <a:pt x="754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43"/>
            <p:cNvSpPr/>
            <p:nvPr/>
          </p:nvSpPr>
          <p:spPr>
            <a:xfrm>
              <a:off x="3051525" y="2410800"/>
              <a:ext cx="133800" cy="133375"/>
            </a:xfrm>
            <a:custGeom>
              <a:rect b="b" l="l" r="r" t="t"/>
              <a:pathLst>
                <a:path extrusionOk="0" h="5335" w="5352">
                  <a:moveTo>
                    <a:pt x="2676" y="1"/>
                  </a:moveTo>
                  <a:lnTo>
                    <a:pt x="2407" y="19"/>
                  </a:lnTo>
                  <a:lnTo>
                    <a:pt x="2138" y="55"/>
                  </a:lnTo>
                  <a:lnTo>
                    <a:pt x="1886" y="127"/>
                  </a:lnTo>
                  <a:lnTo>
                    <a:pt x="1635" y="216"/>
                  </a:lnTo>
                  <a:lnTo>
                    <a:pt x="1401" y="324"/>
                  </a:lnTo>
                  <a:lnTo>
                    <a:pt x="1186" y="450"/>
                  </a:lnTo>
                  <a:lnTo>
                    <a:pt x="970" y="611"/>
                  </a:lnTo>
                  <a:lnTo>
                    <a:pt x="791" y="773"/>
                  </a:lnTo>
                  <a:lnTo>
                    <a:pt x="611" y="971"/>
                  </a:lnTo>
                  <a:lnTo>
                    <a:pt x="468" y="1168"/>
                  </a:lnTo>
                  <a:lnTo>
                    <a:pt x="324" y="1402"/>
                  </a:lnTo>
                  <a:lnTo>
                    <a:pt x="216" y="1635"/>
                  </a:lnTo>
                  <a:lnTo>
                    <a:pt x="126" y="1868"/>
                  </a:lnTo>
                  <a:lnTo>
                    <a:pt x="54" y="2138"/>
                  </a:lnTo>
                  <a:lnTo>
                    <a:pt x="19" y="2389"/>
                  </a:lnTo>
                  <a:lnTo>
                    <a:pt x="1" y="2659"/>
                  </a:lnTo>
                  <a:lnTo>
                    <a:pt x="19" y="2946"/>
                  </a:lnTo>
                  <a:lnTo>
                    <a:pt x="54" y="3197"/>
                  </a:lnTo>
                  <a:lnTo>
                    <a:pt x="126" y="3467"/>
                  </a:lnTo>
                  <a:lnTo>
                    <a:pt x="216" y="3700"/>
                  </a:lnTo>
                  <a:lnTo>
                    <a:pt x="324" y="3933"/>
                  </a:lnTo>
                  <a:lnTo>
                    <a:pt x="468" y="4167"/>
                  </a:lnTo>
                  <a:lnTo>
                    <a:pt x="611" y="4364"/>
                  </a:lnTo>
                  <a:lnTo>
                    <a:pt x="791" y="4544"/>
                  </a:lnTo>
                  <a:lnTo>
                    <a:pt x="988" y="4724"/>
                  </a:lnTo>
                  <a:lnTo>
                    <a:pt x="1186" y="4885"/>
                  </a:lnTo>
                  <a:lnTo>
                    <a:pt x="1401" y="5011"/>
                  </a:lnTo>
                  <a:lnTo>
                    <a:pt x="1635" y="5119"/>
                  </a:lnTo>
                  <a:lnTo>
                    <a:pt x="1886" y="5208"/>
                  </a:lnTo>
                  <a:lnTo>
                    <a:pt x="2138" y="5280"/>
                  </a:lnTo>
                  <a:lnTo>
                    <a:pt x="2407" y="5316"/>
                  </a:lnTo>
                  <a:lnTo>
                    <a:pt x="2676" y="5334"/>
                  </a:lnTo>
                  <a:lnTo>
                    <a:pt x="2946" y="5316"/>
                  </a:lnTo>
                  <a:lnTo>
                    <a:pt x="3215" y="5280"/>
                  </a:lnTo>
                  <a:lnTo>
                    <a:pt x="3466" y="5208"/>
                  </a:lnTo>
                  <a:lnTo>
                    <a:pt x="3718" y="5119"/>
                  </a:lnTo>
                  <a:lnTo>
                    <a:pt x="3951" y="5011"/>
                  </a:lnTo>
                  <a:lnTo>
                    <a:pt x="4167" y="4867"/>
                  </a:lnTo>
                  <a:lnTo>
                    <a:pt x="4382" y="4724"/>
                  </a:lnTo>
                  <a:lnTo>
                    <a:pt x="4562" y="4544"/>
                  </a:lnTo>
                  <a:lnTo>
                    <a:pt x="4741" y="4364"/>
                  </a:lnTo>
                  <a:lnTo>
                    <a:pt x="4885" y="4149"/>
                  </a:lnTo>
                  <a:lnTo>
                    <a:pt x="5029" y="3933"/>
                  </a:lnTo>
                  <a:lnTo>
                    <a:pt x="5136" y="3700"/>
                  </a:lnTo>
                  <a:lnTo>
                    <a:pt x="5226" y="3449"/>
                  </a:lnTo>
                  <a:lnTo>
                    <a:pt x="5298" y="3197"/>
                  </a:lnTo>
                  <a:lnTo>
                    <a:pt x="5334" y="2928"/>
                  </a:lnTo>
                  <a:lnTo>
                    <a:pt x="5352" y="2659"/>
                  </a:lnTo>
                  <a:lnTo>
                    <a:pt x="5334" y="2497"/>
                  </a:lnTo>
                  <a:lnTo>
                    <a:pt x="5316" y="2317"/>
                  </a:lnTo>
                  <a:lnTo>
                    <a:pt x="5298" y="2138"/>
                  </a:lnTo>
                  <a:lnTo>
                    <a:pt x="5262" y="1976"/>
                  </a:lnTo>
                  <a:lnTo>
                    <a:pt x="5208" y="1815"/>
                  </a:lnTo>
                  <a:lnTo>
                    <a:pt x="5136" y="1653"/>
                  </a:lnTo>
                  <a:lnTo>
                    <a:pt x="5065" y="1491"/>
                  </a:lnTo>
                  <a:lnTo>
                    <a:pt x="4993" y="1330"/>
                  </a:lnTo>
                  <a:lnTo>
                    <a:pt x="4903" y="1186"/>
                  </a:lnTo>
                  <a:lnTo>
                    <a:pt x="4795" y="1042"/>
                  </a:lnTo>
                  <a:lnTo>
                    <a:pt x="4687" y="899"/>
                  </a:lnTo>
                  <a:lnTo>
                    <a:pt x="4562" y="773"/>
                  </a:lnTo>
                  <a:lnTo>
                    <a:pt x="4436" y="665"/>
                  </a:lnTo>
                  <a:lnTo>
                    <a:pt x="4292" y="558"/>
                  </a:lnTo>
                  <a:lnTo>
                    <a:pt x="4167" y="450"/>
                  </a:lnTo>
                  <a:lnTo>
                    <a:pt x="4005" y="360"/>
                  </a:lnTo>
                  <a:lnTo>
                    <a:pt x="3861" y="270"/>
                  </a:lnTo>
                  <a:lnTo>
                    <a:pt x="3700" y="198"/>
                  </a:lnTo>
                  <a:lnTo>
                    <a:pt x="3538" y="145"/>
                  </a:lnTo>
                  <a:lnTo>
                    <a:pt x="3377" y="91"/>
                  </a:lnTo>
                  <a:lnTo>
                    <a:pt x="3197" y="55"/>
                  </a:lnTo>
                  <a:lnTo>
                    <a:pt x="3035" y="19"/>
                  </a:lnTo>
                  <a:lnTo>
                    <a:pt x="285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43"/>
            <p:cNvSpPr/>
            <p:nvPr/>
          </p:nvSpPr>
          <p:spPr>
            <a:xfrm>
              <a:off x="3118425" y="2410800"/>
              <a:ext cx="66900" cy="128875"/>
            </a:xfrm>
            <a:custGeom>
              <a:rect b="b" l="l" r="r" t="t"/>
              <a:pathLst>
                <a:path extrusionOk="0" h="5155" w="2676">
                  <a:moveTo>
                    <a:pt x="0" y="1"/>
                  </a:moveTo>
                  <a:lnTo>
                    <a:pt x="0" y="2659"/>
                  </a:lnTo>
                  <a:lnTo>
                    <a:pt x="952" y="5155"/>
                  </a:lnTo>
                  <a:lnTo>
                    <a:pt x="1149" y="5065"/>
                  </a:lnTo>
                  <a:lnTo>
                    <a:pt x="1329" y="4975"/>
                  </a:lnTo>
                  <a:lnTo>
                    <a:pt x="1491" y="4867"/>
                  </a:lnTo>
                  <a:lnTo>
                    <a:pt x="1652" y="4759"/>
                  </a:lnTo>
                  <a:lnTo>
                    <a:pt x="1814" y="4616"/>
                  </a:lnTo>
                  <a:lnTo>
                    <a:pt x="1958" y="4490"/>
                  </a:lnTo>
                  <a:lnTo>
                    <a:pt x="2083" y="4329"/>
                  </a:lnTo>
                  <a:lnTo>
                    <a:pt x="2191" y="4167"/>
                  </a:lnTo>
                  <a:lnTo>
                    <a:pt x="2299" y="4005"/>
                  </a:lnTo>
                  <a:lnTo>
                    <a:pt x="2406" y="3826"/>
                  </a:lnTo>
                  <a:lnTo>
                    <a:pt x="2478" y="3646"/>
                  </a:lnTo>
                  <a:lnTo>
                    <a:pt x="2550" y="3467"/>
                  </a:lnTo>
                  <a:lnTo>
                    <a:pt x="2604" y="3269"/>
                  </a:lnTo>
                  <a:lnTo>
                    <a:pt x="2640" y="3072"/>
                  </a:lnTo>
                  <a:lnTo>
                    <a:pt x="2658" y="2874"/>
                  </a:lnTo>
                  <a:lnTo>
                    <a:pt x="2676" y="2659"/>
                  </a:lnTo>
                  <a:lnTo>
                    <a:pt x="2658" y="2659"/>
                  </a:lnTo>
                  <a:lnTo>
                    <a:pt x="2658" y="2389"/>
                  </a:lnTo>
                  <a:lnTo>
                    <a:pt x="2604" y="2120"/>
                  </a:lnTo>
                  <a:lnTo>
                    <a:pt x="2550" y="1868"/>
                  </a:lnTo>
                  <a:lnTo>
                    <a:pt x="2460" y="1617"/>
                  </a:lnTo>
                  <a:lnTo>
                    <a:pt x="2335" y="1384"/>
                  </a:lnTo>
                  <a:lnTo>
                    <a:pt x="2209" y="1168"/>
                  </a:lnTo>
                  <a:lnTo>
                    <a:pt x="2047" y="971"/>
                  </a:lnTo>
                  <a:lnTo>
                    <a:pt x="1886" y="773"/>
                  </a:lnTo>
                  <a:lnTo>
                    <a:pt x="1688" y="611"/>
                  </a:lnTo>
                  <a:lnTo>
                    <a:pt x="1491" y="450"/>
                  </a:lnTo>
                  <a:lnTo>
                    <a:pt x="1257" y="324"/>
                  </a:lnTo>
                  <a:lnTo>
                    <a:pt x="1042" y="198"/>
                  </a:lnTo>
                  <a:lnTo>
                    <a:pt x="790" y="109"/>
                  </a:lnTo>
                  <a:lnTo>
                    <a:pt x="539" y="55"/>
                  </a:lnTo>
                  <a:lnTo>
                    <a:pt x="270" y="1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43"/>
            <p:cNvSpPr/>
            <p:nvPr/>
          </p:nvSpPr>
          <p:spPr>
            <a:xfrm>
              <a:off x="3072175" y="2431450"/>
              <a:ext cx="92500" cy="92075"/>
            </a:xfrm>
            <a:custGeom>
              <a:rect b="b" l="l" r="r" t="t"/>
              <a:pathLst>
                <a:path extrusionOk="0" h="3683" w="3700">
                  <a:moveTo>
                    <a:pt x="1653" y="1"/>
                  </a:moveTo>
                  <a:lnTo>
                    <a:pt x="1473" y="37"/>
                  </a:lnTo>
                  <a:lnTo>
                    <a:pt x="1294" y="73"/>
                  </a:lnTo>
                  <a:lnTo>
                    <a:pt x="1132" y="145"/>
                  </a:lnTo>
                  <a:lnTo>
                    <a:pt x="970" y="216"/>
                  </a:lnTo>
                  <a:lnTo>
                    <a:pt x="809" y="306"/>
                  </a:lnTo>
                  <a:lnTo>
                    <a:pt x="683" y="414"/>
                  </a:lnTo>
                  <a:lnTo>
                    <a:pt x="539" y="540"/>
                  </a:lnTo>
                  <a:lnTo>
                    <a:pt x="432" y="665"/>
                  </a:lnTo>
                  <a:lnTo>
                    <a:pt x="324" y="809"/>
                  </a:lnTo>
                  <a:lnTo>
                    <a:pt x="234" y="953"/>
                  </a:lnTo>
                  <a:lnTo>
                    <a:pt x="144" y="1114"/>
                  </a:lnTo>
                  <a:lnTo>
                    <a:pt x="90" y="1294"/>
                  </a:lnTo>
                  <a:lnTo>
                    <a:pt x="37" y="1473"/>
                  </a:lnTo>
                  <a:lnTo>
                    <a:pt x="19" y="1653"/>
                  </a:lnTo>
                  <a:lnTo>
                    <a:pt x="1" y="1833"/>
                  </a:lnTo>
                  <a:lnTo>
                    <a:pt x="19" y="2030"/>
                  </a:lnTo>
                  <a:lnTo>
                    <a:pt x="37" y="2210"/>
                  </a:lnTo>
                  <a:lnTo>
                    <a:pt x="90" y="2389"/>
                  </a:lnTo>
                  <a:lnTo>
                    <a:pt x="144" y="2551"/>
                  </a:lnTo>
                  <a:lnTo>
                    <a:pt x="234" y="2712"/>
                  </a:lnTo>
                  <a:lnTo>
                    <a:pt x="324" y="2874"/>
                  </a:lnTo>
                  <a:lnTo>
                    <a:pt x="432" y="3018"/>
                  </a:lnTo>
                  <a:lnTo>
                    <a:pt x="539" y="3143"/>
                  </a:lnTo>
                  <a:lnTo>
                    <a:pt x="683" y="3269"/>
                  </a:lnTo>
                  <a:lnTo>
                    <a:pt x="827" y="3377"/>
                  </a:lnTo>
                  <a:lnTo>
                    <a:pt x="970" y="3467"/>
                  </a:lnTo>
                  <a:lnTo>
                    <a:pt x="1132" y="3538"/>
                  </a:lnTo>
                  <a:lnTo>
                    <a:pt x="1312" y="3610"/>
                  </a:lnTo>
                  <a:lnTo>
                    <a:pt x="1473" y="3646"/>
                  </a:lnTo>
                  <a:lnTo>
                    <a:pt x="1671" y="3682"/>
                  </a:lnTo>
                  <a:lnTo>
                    <a:pt x="2048" y="3682"/>
                  </a:lnTo>
                  <a:lnTo>
                    <a:pt x="2227" y="3646"/>
                  </a:lnTo>
                  <a:lnTo>
                    <a:pt x="2407" y="3592"/>
                  </a:lnTo>
                  <a:lnTo>
                    <a:pt x="2569" y="3538"/>
                  </a:lnTo>
                  <a:lnTo>
                    <a:pt x="2730" y="3467"/>
                  </a:lnTo>
                  <a:lnTo>
                    <a:pt x="2892" y="3377"/>
                  </a:lnTo>
                  <a:lnTo>
                    <a:pt x="3017" y="3269"/>
                  </a:lnTo>
                  <a:lnTo>
                    <a:pt x="3161" y="3143"/>
                  </a:lnTo>
                  <a:lnTo>
                    <a:pt x="3269" y="3018"/>
                  </a:lnTo>
                  <a:lnTo>
                    <a:pt x="3377" y="2874"/>
                  </a:lnTo>
                  <a:lnTo>
                    <a:pt x="3466" y="2712"/>
                  </a:lnTo>
                  <a:lnTo>
                    <a:pt x="3556" y="2551"/>
                  </a:lnTo>
                  <a:lnTo>
                    <a:pt x="3610" y="2389"/>
                  </a:lnTo>
                  <a:lnTo>
                    <a:pt x="3664" y="2210"/>
                  </a:lnTo>
                  <a:lnTo>
                    <a:pt x="3682" y="2030"/>
                  </a:lnTo>
                  <a:lnTo>
                    <a:pt x="3700" y="1833"/>
                  </a:lnTo>
                  <a:lnTo>
                    <a:pt x="3682" y="1653"/>
                  </a:lnTo>
                  <a:lnTo>
                    <a:pt x="3664" y="1473"/>
                  </a:lnTo>
                  <a:lnTo>
                    <a:pt x="3610" y="1294"/>
                  </a:lnTo>
                  <a:lnTo>
                    <a:pt x="3556" y="1114"/>
                  </a:lnTo>
                  <a:lnTo>
                    <a:pt x="3466" y="953"/>
                  </a:lnTo>
                  <a:lnTo>
                    <a:pt x="3377" y="809"/>
                  </a:lnTo>
                  <a:lnTo>
                    <a:pt x="3269" y="665"/>
                  </a:lnTo>
                  <a:lnTo>
                    <a:pt x="3161" y="540"/>
                  </a:lnTo>
                  <a:lnTo>
                    <a:pt x="3017" y="414"/>
                  </a:lnTo>
                  <a:lnTo>
                    <a:pt x="2874" y="306"/>
                  </a:lnTo>
                  <a:lnTo>
                    <a:pt x="2730" y="216"/>
                  </a:lnTo>
                  <a:lnTo>
                    <a:pt x="2569" y="145"/>
                  </a:lnTo>
                  <a:lnTo>
                    <a:pt x="2407" y="73"/>
                  </a:lnTo>
                  <a:lnTo>
                    <a:pt x="2227" y="37"/>
                  </a:lnTo>
                  <a:lnTo>
                    <a:pt x="203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43"/>
            <p:cNvSpPr/>
            <p:nvPr/>
          </p:nvSpPr>
          <p:spPr>
            <a:xfrm>
              <a:off x="3095975" y="2470525"/>
              <a:ext cx="11700" cy="15725"/>
            </a:xfrm>
            <a:custGeom>
              <a:rect b="b" l="l" r="r" t="t"/>
              <a:pathLst>
                <a:path extrusionOk="0" h="629" w="468">
                  <a:moveTo>
                    <a:pt x="360" y="72"/>
                  </a:moveTo>
                  <a:lnTo>
                    <a:pt x="360" y="449"/>
                  </a:lnTo>
                  <a:lnTo>
                    <a:pt x="54" y="449"/>
                  </a:lnTo>
                  <a:lnTo>
                    <a:pt x="360" y="72"/>
                  </a:lnTo>
                  <a:close/>
                  <a:moveTo>
                    <a:pt x="377" y="0"/>
                  </a:moveTo>
                  <a:lnTo>
                    <a:pt x="0" y="467"/>
                  </a:lnTo>
                  <a:lnTo>
                    <a:pt x="0" y="485"/>
                  </a:lnTo>
                  <a:lnTo>
                    <a:pt x="360" y="485"/>
                  </a:lnTo>
                  <a:lnTo>
                    <a:pt x="360" y="611"/>
                  </a:lnTo>
                  <a:lnTo>
                    <a:pt x="360" y="629"/>
                  </a:lnTo>
                  <a:lnTo>
                    <a:pt x="395" y="629"/>
                  </a:lnTo>
                  <a:lnTo>
                    <a:pt x="395" y="611"/>
                  </a:lnTo>
                  <a:lnTo>
                    <a:pt x="395" y="503"/>
                  </a:lnTo>
                  <a:lnTo>
                    <a:pt x="449" y="503"/>
                  </a:lnTo>
                  <a:lnTo>
                    <a:pt x="467" y="485"/>
                  </a:lnTo>
                  <a:lnTo>
                    <a:pt x="467" y="467"/>
                  </a:lnTo>
                  <a:lnTo>
                    <a:pt x="449" y="449"/>
                  </a:lnTo>
                  <a:lnTo>
                    <a:pt x="395" y="449"/>
                  </a:lnTo>
                  <a:lnTo>
                    <a:pt x="395" y="18"/>
                  </a:lnTo>
                  <a:lnTo>
                    <a:pt x="3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43"/>
            <p:cNvSpPr/>
            <p:nvPr/>
          </p:nvSpPr>
          <p:spPr>
            <a:xfrm>
              <a:off x="3111225" y="2470975"/>
              <a:ext cx="9450" cy="15725"/>
            </a:xfrm>
            <a:custGeom>
              <a:rect b="b" l="l" r="r" t="t"/>
              <a:pathLst>
                <a:path extrusionOk="0" h="629" w="378">
                  <a:moveTo>
                    <a:pt x="37" y="0"/>
                  </a:moveTo>
                  <a:lnTo>
                    <a:pt x="37" y="18"/>
                  </a:lnTo>
                  <a:lnTo>
                    <a:pt x="1" y="269"/>
                  </a:lnTo>
                  <a:lnTo>
                    <a:pt x="37" y="269"/>
                  </a:lnTo>
                  <a:lnTo>
                    <a:pt x="91" y="234"/>
                  </a:lnTo>
                  <a:lnTo>
                    <a:pt x="163" y="216"/>
                  </a:lnTo>
                  <a:lnTo>
                    <a:pt x="216" y="234"/>
                  </a:lnTo>
                  <a:lnTo>
                    <a:pt x="270" y="269"/>
                  </a:lnTo>
                  <a:lnTo>
                    <a:pt x="306" y="323"/>
                  </a:lnTo>
                  <a:lnTo>
                    <a:pt x="324" y="377"/>
                  </a:lnTo>
                  <a:lnTo>
                    <a:pt x="306" y="431"/>
                  </a:lnTo>
                  <a:lnTo>
                    <a:pt x="270" y="485"/>
                  </a:lnTo>
                  <a:lnTo>
                    <a:pt x="234" y="539"/>
                  </a:lnTo>
                  <a:lnTo>
                    <a:pt x="163" y="557"/>
                  </a:lnTo>
                  <a:lnTo>
                    <a:pt x="91" y="539"/>
                  </a:lnTo>
                  <a:lnTo>
                    <a:pt x="37" y="503"/>
                  </a:lnTo>
                  <a:lnTo>
                    <a:pt x="1" y="503"/>
                  </a:lnTo>
                  <a:lnTo>
                    <a:pt x="1" y="521"/>
                  </a:lnTo>
                  <a:lnTo>
                    <a:pt x="1" y="539"/>
                  </a:lnTo>
                  <a:lnTo>
                    <a:pt x="73" y="611"/>
                  </a:lnTo>
                  <a:lnTo>
                    <a:pt x="163" y="629"/>
                  </a:lnTo>
                  <a:lnTo>
                    <a:pt x="234" y="629"/>
                  </a:lnTo>
                  <a:lnTo>
                    <a:pt x="306" y="575"/>
                  </a:lnTo>
                  <a:lnTo>
                    <a:pt x="360" y="503"/>
                  </a:lnTo>
                  <a:lnTo>
                    <a:pt x="378" y="413"/>
                  </a:lnTo>
                  <a:lnTo>
                    <a:pt x="360" y="341"/>
                  </a:lnTo>
                  <a:lnTo>
                    <a:pt x="306" y="269"/>
                  </a:lnTo>
                  <a:lnTo>
                    <a:pt x="252" y="234"/>
                  </a:lnTo>
                  <a:lnTo>
                    <a:pt x="180" y="198"/>
                  </a:lnTo>
                  <a:lnTo>
                    <a:pt x="109" y="216"/>
                  </a:lnTo>
                  <a:lnTo>
                    <a:pt x="55" y="234"/>
                  </a:lnTo>
                  <a:lnTo>
                    <a:pt x="55" y="234"/>
                  </a:lnTo>
                  <a:lnTo>
                    <a:pt x="73" y="36"/>
                  </a:lnTo>
                  <a:lnTo>
                    <a:pt x="360" y="36"/>
                  </a:lnTo>
                  <a:lnTo>
                    <a:pt x="378" y="18"/>
                  </a:lnTo>
                  <a:lnTo>
                    <a:pt x="3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43"/>
            <p:cNvSpPr/>
            <p:nvPr/>
          </p:nvSpPr>
          <p:spPr>
            <a:xfrm>
              <a:off x="3124700" y="2470075"/>
              <a:ext cx="16650" cy="16175"/>
            </a:xfrm>
            <a:custGeom>
              <a:rect b="b" l="l" r="r" t="t"/>
              <a:pathLst>
                <a:path extrusionOk="0" h="647" w="666">
                  <a:moveTo>
                    <a:pt x="144" y="36"/>
                  </a:moveTo>
                  <a:lnTo>
                    <a:pt x="180" y="54"/>
                  </a:lnTo>
                  <a:lnTo>
                    <a:pt x="216" y="72"/>
                  </a:lnTo>
                  <a:lnTo>
                    <a:pt x="234" y="108"/>
                  </a:lnTo>
                  <a:lnTo>
                    <a:pt x="252" y="162"/>
                  </a:lnTo>
                  <a:lnTo>
                    <a:pt x="234" y="162"/>
                  </a:lnTo>
                  <a:lnTo>
                    <a:pt x="234" y="216"/>
                  </a:lnTo>
                  <a:lnTo>
                    <a:pt x="216" y="252"/>
                  </a:lnTo>
                  <a:lnTo>
                    <a:pt x="180" y="270"/>
                  </a:lnTo>
                  <a:lnTo>
                    <a:pt x="144" y="288"/>
                  </a:lnTo>
                  <a:lnTo>
                    <a:pt x="108" y="270"/>
                  </a:lnTo>
                  <a:lnTo>
                    <a:pt x="90" y="252"/>
                  </a:lnTo>
                  <a:lnTo>
                    <a:pt x="72" y="216"/>
                  </a:lnTo>
                  <a:lnTo>
                    <a:pt x="54" y="162"/>
                  </a:lnTo>
                  <a:lnTo>
                    <a:pt x="72" y="108"/>
                  </a:lnTo>
                  <a:lnTo>
                    <a:pt x="90" y="72"/>
                  </a:lnTo>
                  <a:lnTo>
                    <a:pt x="108" y="54"/>
                  </a:lnTo>
                  <a:lnTo>
                    <a:pt x="144" y="36"/>
                  </a:lnTo>
                  <a:close/>
                  <a:moveTo>
                    <a:pt x="126" y="0"/>
                  </a:moveTo>
                  <a:lnTo>
                    <a:pt x="72" y="18"/>
                  </a:lnTo>
                  <a:lnTo>
                    <a:pt x="37" y="54"/>
                  </a:lnTo>
                  <a:lnTo>
                    <a:pt x="1" y="108"/>
                  </a:lnTo>
                  <a:lnTo>
                    <a:pt x="1" y="162"/>
                  </a:lnTo>
                  <a:lnTo>
                    <a:pt x="19" y="234"/>
                  </a:lnTo>
                  <a:lnTo>
                    <a:pt x="37" y="270"/>
                  </a:lnTo>
                  <a:lnTo>
                    <a:pt x="90" y="305"/>
                  </a:lnTo>
                  <a:lnTo>
                    <a:pt x="144" y="323"/>
                  </a:lnTo>
                  <a:lnTo>
                    <a:pt x="198" y="305"/>
                  </a:lnTo>
                  <a:lnTo>
                    <a:pt x="252" y="270"/>
                  </a:lnTo>
                  <a:lnTo>
                    <a:pt x="270" y="216"/>
                  </a:lnTo>
                  <a:lnTo>
                    <a:pt x="288" y="162"/>
                  </a:lnTo>
                  <a:lnTo>
                    <a:pt x="288" y="126"/>
                  </a:lnTo>
                  <a:lnTo>
                    <a:pt x="270" y="72"/>
                  </a:lnTo>
                  <a:lnTo>
                    <a:pt x="234" y="36"/>
                  </a:lnTo>
                  <a:lnTo>
                    <a:pt x="180" y="0"/>
                  </a:lnTo>
                  <a:close/>
                  <a:moveTo>
                    <a:pt x="521" y="359"/>
                  </a:moveTo>
                  <a:lnTo>
                    <a:pt x="557" y="377"/>
                  </a:lnTo>
                  <a:lnTo>
                    <a:pt x="593" y="395"/>
                  </a:lnTo>
                  <a:lnTo>
                    <a:pt x="611" y="431"/>
                  </a:lnTo>
                  <a:lnTo>
                    <a:pt x="629" y="485"/>
                  </a:lnTo>
                  <a:lnTo>
                    <a:pt x="611" y="485"/>
                  </a:lnTo>
                  <a:lnTo>
                    <a:pt x="593" y="539"/>
                  </a:lnTo>
                  <a:lnTo>
                    <a:pt x="593" y="575"/>
                  </a:lnTo>
                  <a:lnTo>
                    <a:pt x="557" y="593"/>
                  </a:lnTo>
                  <a:lnTo>
                    <a:pt x="521" y="611"/>
                  </a:lnTo>
                  <a:lnTo>
                    <a:pt x="485" y="593"/>
                  </a:lnTo>
                  <a:lnTo>
                    <a:pt x="468" y="575"/>
                  </a:lnTo>
                  <a:lnTo>
                    <a:pt x="450" y="539"/>
                  </a:lnTo>
                  <a:lnTo>
                    <a:pt x="432" y="485"/>
                  </a:lnTo>
                  <a:lnTo>
                    <a:pt x="450" y="431"/>
                  </a:lnTo>
                  <a:lnTo>
                    <a:pt x="468" y="395"/>
                  </a:lnTo>
                  <a:lnTo>
                    <a:pt x="485" y="377"/>
                  </a:lnTo>
                  <a:lnTo>
                    <a:pt x="521" y="359"/>
                  </a:lnTo>
                  <a:close/>
                  <a:moveTo>
                    <a:pt x="539" y="18"/>
                  </a:moveTo>
                  <a:lnTo>
                    <a:pt x="90" y="611"/>
                  </a:lnTo>
                  <a:lnTo>
                    <a:pt x="90" y="629"/>
                  </a:lnTo>
                  <a:lnTo>
                    <a:pt x="108" y="647"/>
                  </a:lnTo>
                  <a:lnTo>
                    <a:pt x="126" y="647"/>
                  </a:lnTo>
                  <a:lnTo>
                    <a:pt x="575" y="36"/>
                  </a:lnTo>
                  <a:lnTo>
                    <a:pt x="575" y="18"/>
                  </a:lnTo>
                  <a:close/>
                  <a:moveTo>
                    <a:pt x="521" y="323"/>
                  </a:moveTo>
                  <a:lnTo>
                    <a:pt x="468" y="341"/>
                  </a:lnTo>
                  <a:lnTo>
                    <a:pt x="414" y="377"/>
                  </a:lnTo>
                  <a:lnTo>
                    <a:pt x="396" y="431"/>
                  </a:lnTo>
                  <a:lnTo>
                    <a:pt x="378" y="485"/>
                  </a:lnTo>
                  <a:lnTo>
                    <a:pt x="378" y="503"/>
                  </a:lnTo>
                  <a:lnTo>
                    <a:pt x="378" y="557"/>
                  </a:lnTo>
                  <a:lnTo>
                    <a:pt x="414" y="611"/>
                  </a:lnTo>
                  <a:lnTo>
                    <a:pt x="468" y="629"/>
                  </a:lnTo>
                  <a:lnTo>
                    <a:pt x="521" y="647"/>
                  </a:lnTo>
                  <a:lnTo>
                    <a:pt x="575" y="629"/>
                  </a:lnTo>
                  <a:lnTo>
                    <a:pt x="629" y="593"/>
                  </a:lnTo>
                  <a:lnTo>
                    <a:pt x="647" y="539"/>
                  </a:lnTo>
                  <a:lnTo>
                    <a:pt x="665" y="485"/>
                  </a:lnTo>
                  <a:lnTo>
                    <a:pt x="647" y="431"/>
                  </a:lnTo>
                  <a:lnTo>
                    <a:pt x="629" y="377"/>
                  </a:lnTo>
                  <a:lnTo>
                    <a:pt x="575" y="341"/>
                  </a:lnTo>
                  <a:lnTo>
                    <a:pt x="521" y="32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43"/>
            <p:cNvSpPr/>
            <p:nvPr/>
          </p:nvSpPr>
          <p:spPr>
            <a:xfrm>
              <a:off x="3260275" y="2417550"/>
              <a:ext cx="26975" cy="36825"/>
            </a:xfrm>
            <a:custGeom>
              <a:rect b="b" l="l" r="r" t="t"/>
              <a:pathLst>
                <a:path extrusionOk="0" h="1473" w="1079">
                  <a:moveTo>
                    <a:pt x="683" y="252"/>
                  </a:moveTo>
                  <a:lnTo>
                    <a:pt x="737" y="288"/>
                  </a:lnTo>
                  <a:lnTo>
                    <a:pt x="773" y="323"/>
                  </a:lnTo>
                  <a:lnTo>
                    <a:pt x="809" y="377"/>
                  </a:lnTo>
                  <a:lnTo>
                    <a:pt x="827" y="467"/>
                  </a:lnTo>
                  <a:lnTo>
                    <a:pt x="845" y="557"/>
                  </a:lnTo>
                  <a:lnTo>
                    <a:pt x="845" y="647"/>
                  </a:lnTo>
                  <a:lnTo>
                    <a:pt x="845" y="736"/>
                  </a:lnTo>
                  <a:lnTo>
                    <a:pt x="845" y="754"/>
                  </a:lnTo>
                  <a:lnTo>
                    <a:pt x="809" y="844"/>
                  </a:lnTo>
                  <a:lnTo>
                    <a:pt x="773" y="934"/>
                  </a:lnTo>
                  <a:lnTo>
                    <a:pt x="737" y="1024"/>
                  </a:lnTo>
                  <a:lnTo>
                    <a:pt x="665" y="1114"/>
                  </a:lnTo>
                  <a:lnTo>
                    <a:pt x="629" y="1149"/>
                  </a:lnTo>
                  <a:lnTo>
                    <a:pt x="575" y="1203"/>
                  </a:lnTo>
                  <a:lnTo>
                    <a:pt x="521" y="1221"/>
                  </a:lnTo>
                  <a:lnTo>
                    <a:pt x="450" y="1239"/>
                  </a:lnTo>
                  <a:lnTo>
                    <a:pt x="396" y="1221"/>
                  </a:lnTo>
                  <a:lnTo>
                    <a:pt x="360" y="1203"/>
                  </a:lnTo>
                  <a:lnTo>
                    <a:pt x="306" y="1167"/>
                  </a:lnTo>
                  <a:lnTo>
                    <a:pt x="288" y="1114"/>
                  </a:lnTo>
                  <a:lnTo>
                    <a:pt x="252" y="1024"/>
                  </a:lnTo>
                  <a:lnTo>
                    <a:pt x="234" y="934"/>
                  </a:lnTo>
                  <a:lnTo>
                    <a:pt x="234" y="826"/>
                  </a:lnTo>
                  <a:lnTo>
                    <a:pt x="252" y="736"/>
                  </a:lnTo>
                  <a:lnTo>
                    <a:pt x="270" y="647"/>
                  </a:lnTo>
                  <a:lnTo>
                    <a:pt x="306" y="539"/>
                  </a:lnTo>
                  <a:lnTo>
                    <a:pt x="360" y="449"/>
                  </a:lnTo>
                  <a:lnTo>
                    <a:pt x="414" y="377"/>
                  </a:lnTo>
                  <a:lnTo>
                    <a:pt x="450" y="323"/>
                  </a:lnTo>
                  <a:lnTo>
                    <a:pt x="503" y="288"/>
                  </a:lnTo>
                  <a:lnTo>
                    <a:pt x="575" y="252"/>
                  </a:lnTo>
                  <a:close/>
                  <a:moveTo>
                    <a:pt x="665" y="0"/>
                  </a:moveTo>
                  <a:lnTo>
                    <a:pt x="539" y="36"/>
                  </a:lnTo>
                  <a:lnTo>
                    <a:pt x="432" y="72"/>
                  </a:lnTo>
                  <a:lnTo>
                    <a:pt x="324" y="144"/>
                  </a:lnTo>
                  <a:lnTo>
                    <a:pt x="252" y="252"/>
                  </a:lnTo>
                  <a:lnTo>
                    <a:pt x="162" y="359"/>
                  </a:lnTo>
                  <a:lnTo>
                    <a:pt x="108" y="485"/>
                  </a:lnTo>
                  <a:lnTo>
                    <a:pt x="55" y="611"/>
                  </a:lnTo>
                  <a:lnTo>
                    <a:pt x="19" y="736"/>
                  </a:lnTo>
                  <a:lnTo>
                    <a:pt x="1" y="862"/>
                  </a:lnTo>
                  <a:lnTo>
                    <a:pt x="1" y="988"/>
                  </a:lnTo>
                  <a:lnTo>
                    <a:pt x="37" y="1114"/>
                  </a:lnTo>
                  <a:lnTo>
                    <a:pt x="72" y="1239"/>
                  </a:lnTo>
                  <a:lnTo>
                    <a:pt x="126" y="1329"/>
                  </a:lnTo>
                  <a:lnTo>
                    <a:pt x="216" y="1401"/>
                  </a:lnTo>
                  <a:lnTo>
                    <a:pt x="306" y="1455"/>
                  </a:lnTo>
                  <a:lnTo>
                    <a:pt x="414" y="1473"/>
                  </a:lnTo>
                  <a:lnTo>
                    <a:pt x="539" y="1455"/>
                  </a:lnTo>
                  <a:lnTo>
                    <a:pt x="647" y="1401"/>
                  </a:lnTo>
                  <a:lnTo>
                    <a:pt x="755" y="1329"/>
                  </a:lnTo>
                  <a:lnTo>
                    <a:pt x="845" y="1239"/>
                  </a:lnTo>
                  <a:lnTo>
                    <a:pt x="916" y="1132"/>
                  </a:lnTo>
                  <a:lnTo>
                    <a:pt x="988" y="1006"/>
                  </a:lnTo>
                  <a:lnTo>
                    <a:pt x="1042" y="880"/>
                  </a:lnTo>
                  <a:lnTo>
                    <a:pt x="1060" y="736"/>
                  </a:lnTo>
                  <a:lnTo>
                    <a:pt x="1078" y="611"/>
                  </a:lnTo>
                  <a:lnTo>
                    <a:pt x="1078" y="485"/>
                  </a:lnTo>
                  <a:lnTo>
                    <a:pt x="1060" y="359"/>
                  </a:lnTo>
                  <a:lnTo>
                    <a:pt x="1006" y="252"/>
                  </a:lnTo>
                  <a:lnTo>
                    <a:pt x="952" y="144"/>
                  </a:lnTo>
                  <a:lnTo>
                    <a:pt x="881" y="72"/>
                  </a:lnTo>
                  <a:lnTo>
                    <a:pt x="773" y="18"/>
                  </a:lnTo>
                  <a:lnTo>
                    <a:pt x="6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43"/>
            <p:cNvSpPr/>
            <p:nvPr/>
          </p:nvSpPr>
          <p:spPr>
            <a:xfrm>
              <a:off x="3295750" y="2418450"/>
              <a:ext cx="28300" cy="35925"/>
            </a:xfrm>
            <a:custGeom>
              <a:rect b="b" l="l" r="r" t="t"/>
              <a:pathLst>
                <a:path extrusionOk="0" h="1437" w="1132">
                  <a:moveTo>
                    <a:pt x="611" y="0"/>
                  </a:moveTo>
                  <a:lnTo>
                    <a:pt x="521" y="36"/>
                  </a:lnTo>
                  <a:lnTo>
                    <a:pt x="431" y="72"/>
                  </a:lnTo>
                  <a:lnTo>
                    <a:pt x="359" y="126"/>
                  </a:lnTo>
                  <a:lnTo>
                    <a:pt x="288" y="180"/>
                  </a:lnTo>
                  <a:lnTo>
                    <a:pt x="252" y="216"/>
                  </a:lnTo>
                  <a:lnTo>
                    <a:pt x="234" y="252"/>
                  </a:lnTo>
                  <a:lnTo>
                    <a:pt x="234" y="305"/>
                  </a:lnTo>
                  <a:lnTo>
                    <a:pt x="252" y="341"/>
                  </a:lnTo>
                  <a:lnTo>
                    <a:pt x="252" y="359"/>
                  </a:lnTo>
                  <a:lnTo>
                    <a:pt x="288" y="377"/>
                  </a:lnTo>
                  <a:lnTo>
                    <a:pt x="377" y="377"/>
                  </a:lnTo>
                  <a:lnTo>
                    <a:pt x="413" y="341"/>
                  </a:lnTo>
                  <a:lnTo>
                    <a:pt x="485" y="287"/>
                  </a:lnTo>
                  <a:lnTo>
                    <a:pt x="575" y="234"/>
                  </a:lnTo>
                  <a:lnTo>
                    <a:pt x="665" y="216"/>
                  </a:lnTo>
                  <a:lnTo>
                    <a:pt x="719" y="234"/>
                  </a:lnTo>
                  <a:lnTo>
                    <a:pt x="772" y="252"/>
                  </a:lnTo>
                  <a:lnTo>
                    <a:pt x="826" y="270"/>
                  </a:lnTo>
                  <a:lnTo>
                    <a:pt x="862" y="305"/>
                  </a:lnTo>
                  <a:lnTo>
                    <a:pt x="898" y="395"/>
                  </a:lnTo>
                  <a:lnTo>
                    <a:pt x="898" y="485"/>
                  </a:lnTo>
                  <a:lnTo>
                    <a:pt x="880" y="539"/>
                  </a:lnTo>
                  <a:lnTo>
                    <a:pt x="844" y="593"/>
                  </a:lnTo>
                  <a:lnTo>
                    <a:pt x="808" y="647"/>
                  </a:lnTo>
                  <a:lnTo>
                    <a:pt x="772" y="683"/>
                  </a:lnTo>
                  <a:lnTo>
                    <a:pt x="54" y="1239"/>
                  </a:lnTo>
                  <a:lnTo>
                    <a:pt x="18" y="1275"/>
                  </a:lnTo>
                  <a:lnTo>
                    <a:pt x="0" y="1311"/>
                  </a:lnTo>
                  <a:lnTo>
                    <a:pt x="0" y="1365"/>
                  </a:lnTo>
                  <a:lnTo>
                    <a:pt x="18" y="1401"/>
                  </a:lnTo>
                  <a:lnTo>
                    <a:pt x="54" y="1437"/>
                  </a:lnTo>
                  <a:lnTo>
                    <a:pt x="880" y="1437"/>
                  </a:lnTo>
                  <a:lnTo>
                    <a:pt x="916" y="1401"/>
                  </a:lnTo>
                  <a:lnTo>
                    <a:pt x="934" y="1365"/>
                  </a:lnTo>
                  <a:lnTo>
                    <a:pt x="952" y="1329"/>
                  </a:lnTo>
                  <a:lnTo>
                    <a:pt x="970" y="1311"/>
                  </a:lnTo>
                  <a:lnTo>
                    <a:pt x="952" y="1275"/>
                  </a:lnTo>
                  <a:lnTo>
                    <a:pt x="934" y="1239"/>
                  </a:lnTo>
                  <a:lnTo>
                    <a:pt x="898" y="1221"/>
                  </a:lnTo>
                  <a:lnTo>
                    <a:pt x="431" y="1221"/>
                  </a:lnTo>
                  <a:lnTo>
                    <a:pt x="880" y="862"/>
                  </a:lnTo>
                  <a:lnTo>
                    <a:pt x="970" y="790"/>
                  </a:lnTo>
                  <a:lnTo>
                    <a:pt x="1042" y="700"/>
                  </a:lnTo>
                  <a:lnTo>
                    <a:pt x="1096" y="611"/>
                  </a:lnTo>
                  <a:lnTo>
                    <a:pt x="1132" y="503"/>
                  </a:lnTo>
                  <a:lnTo>
                    <a:pt x="1132" y="413"/>
                  </a:lnTo>
                  <a:lnTo>
                    <a:pt x="1114" y="323"/>
                  </a:lnTo>
                  <a:lnTo>
                    <a:pt x="1096" y="234"/>
                  </a:lnTo>
                  <a:lnTo>
                    <a:pt x="1060" y="162"/>
                  </a:lnTo>
                  <a:lnTo>
                    <a:pt x="988" y="90"/>
                  </a:lnTo>
                  <a:lnTo>
                    <a:pt x="898" y="36"/>
                  </a:lnTo>
                  <a:lnTo>
                    <a:pt x="8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43"/>
            <p:cNvSpPr/>
            <p:nvPr/>
          </p:nvSpPr>
          <p:spPr>
            <a:xfrm>
              <a:off x="3256675" y="2470525"/>
              <a:ext cx="110925" cy="5850"/>
            </a:xfrm>
            <a:custGeom>
              <a:rect b="b" l="l" r="r" t="t"/>
              <a:pathLst>
                <a:path extrusionOk="0" h="234" w="4437">
                  <a:moveTo>
                    <a:pt x="1" y="0"/>
                  </a:moveTo>
                  <a:lnTo>
                    <a:pt x="1" y="234"/>
                  </a:lnTo>
                  <a:lnTo>
                    <a:pt x="4436" y="234"/>
                  </a:lnTo>
                  <a:lnTo>
                    <a:pt x="44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43"/>
            <p:cNvSpPr/>
            <p:nvPr/>
          </p:nvSpPr>
          <p:spPr>
            <a:xfrm>
              <a:off x="3256675" y="2484875"/>
              <a:ext cx="63775" cy="5875"/>
            </a:xfrm>
            <a:custGeom>
              <a:rect b="b" l="l" r="r" t="t"/>
              <a:pathLst>
                <a:path extrusionOk="0" h="235" w="2551">
                  <a:moveTo>
                    <a:pt x="1" y="1"/>
                  </a:moveTo>
                  <a:lnTo>
                    <a:pt x="1" y="234"/>
                  </a:lnTo>
                  <a:lnTo>
                    <a:pt x="2551" y="234"/>
                  </a:lnTo>
                  <a:lnTo>
                    <a:pt x="25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43"/>
            <p:cNvSpPr/>
            <p:nvPr/>
          </p:nvSpPr>
          <p:spPr>
            <a:xfrm>
              <a:off x="3256675" y="2499700"/>
              <a:ext cx="102850" cy="5850"/>
            </a:xfrm>
            <a:custGeom>
              <a:rect b="b" l="l" r="r" t="t"/>
              <a:pathLst>
                <a:path extrusionOk="0" h="234" w="4114">
                  <a:moveTo>
                    <a:pt x="1" y="0"/>
                  </a:moveTo>
                  <a:lnTo>
                    <a:pt x="1" y="234"/>
                  </a:lnTo>
                  <a:lnTo>
                    <a:pt x="4113" y="234"/>
                  </a:lnTo>
                  <a:lnTo>
                    <a:pt x="4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43"/>
            <p:cNvSpPr/>
            <p:nvPr/>
          </p:nvSpPr>
          <p:spPr>
            <a:xfrm>
              <a:off x="3256675" y="2514500"/>
              <a:ext cx="135175" cy="5875"/>
            </a:xfrm>
            <a:custGeom>
              <a:rect b="b" l="l" r="r" t="t"/>
              <a:pathLst>
                <a:path extrusionOk="0" h="235" w="5407">
                  <a:moveTo>
                    <a:pt x="1" y="1"/>
                  </a:moveTo>
                  <a:lnTo>
                    <a:pt x="1" y="234"/>
                  </a:lnTo>
                  <a:lnTo>
                    <a:pt x="5406" y="234"/>
                  </a:lnTo>
                  <a:lnTo>
                    <a:pt x="54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43"/>
            <p:cNvSpPr/>
            <p:nvPr/>
          </p:nvSpPr>
          <p:spPr>
            <a:xfrm>
              <a:off x="3256675" y="2528875"/>
              <a:ext cx="78150" cy="5850"/>
            </a:xfrm>
            <a:custGeom>
              <a:rect b="b" l="l" r="r" t="t"/>
              <a:pathLst>
                <a:path extrusionOk="0" h="234" w="3126">
                  <a:moveTo>
                    <a:pt x="1" y="1"/>
                  </a:moveTo>
                  <a:lnTo>
                    <a:pt x="1" y="234"/>
                  </a:lnTo>
                  <a:lnTo>
                    <a:pt x="3126" y="234"/>
                  </a:lnTo>
                  <a:lnTo>
                    <a:pt x="31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43"/>
            <p:cNvSpPr/>
            <p:nvPr/>
          </p:nvSpPr>
          <p:spPr>
            <a:xfrm>
              <a:off x="2591825" y="2629875"/>
              <a:ext cx="392850" cy="185000"/>
            </a:xfrm>
            <a:custGeom>
              <a:rect b="b" l="l" r="r" t="t"/>
              <a:pathLst>
                <a:path extrusionOk="0" h="7400" w="15714">
                  <a:moveTo>
                    <a:pt x="1" y="1"/>
                  </a:moveTo>
                  <a:lnTo>
                    <a:pt x="1" y="7399"/>
                  </a:lnTo>
                  <a:lnTo>
                    <a:pt x="15713" y="7399"/>
                  </a:lnTo>
                  <a:lnTo>
                    <a:pt x="1571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43"/>
            <p:cNvSpPr/>
            <p:nvPr/>
          </p:nvSpPr>
          <p:spPr>
            <a:xfrm>
              <a:off x="2591825" y="2629875"/>
              <a:ext cx="188125" cy="185000"/>
            </a:xfrm>
            <a:custGeom>
              <a:rect b="b" l="l" r="r" t="t"/>
              <a:pathLst>
                <a:path extrusionOk="0" h="7400" w="7525">
                  <a:moveTo>
                    <a:pt x="1" y="1"/>
                  </a:moveTo>
                  <a:lnTo>
                    <a:pt x="1" y="7399"/>
                  </a:lnTo>
                  <a:lnTo>
                    <a:pt x="7525" y="7399"/>
                  </a:lnTo>
                  <a:lnTo>
                    <a:pt x="752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43"/>
            <p:cNvSpPr/>
            <p:nvPr/>
          </p:nvSpPr>
          <p:spPr>
            <a:xfrm>
              <a:off x="2618775" y="2655475"/>
              <a:ext cx="133800" cy="133800"/>
            </a:xfrm>
            <a:custGeom>
              <a:rect b="b" l="l" r="r" t="t"/>
              <a:pathLst>
                <a:path extrusionOk="0" h="5352" w="5352">
                  <a:moveTo>
                    <a:pt x="2532" y="0"/>
                  </a:moveTo>
                  <a:lnTo>
                    <a:pt x="2263" y="36"/>
                  </a:lnTo>
                  <a:lnTo>
                    <a:pt x="2011" y="72"/>
                  </a:lnTo>
                  <a:lnTo>
                    <a:pt x="1760" y="162"/>
                  </a:lnTo>
                  <a:lnTo>
                    <a:pt x="1526" y="252"/>
                  </a:lnTo>
                  <a:lnTo>
                    <a:pt x="1293" y="377"/>
                  </a:lnTo>
                  <a:lnTo>
                    <a:pt x="1077" y="521"/>
                  </a:lnTo>
                  <a:lnTo>
                    <a:pt x="880" y="683"/>
                  </a:lnTo>
                  <a:lnTo>
                    <a:pt x="700" y="862"/>
                  </a:lnTo>
                  <a:lnTo>
                    <a:pt x="539" y="1060"/>
                  </a:lnTo>
                  <a:lnTo>
                    <a:pt x="395" y="1275"/>
                  </a:lnTo>
                  <a:lnTo>
                    <a:pt x="269" y="1509"/>
                  </a:lnTo>
                  <a:lnTo>
                    <a:pt x="162" y="1760"/>
                  </a:lnTo>
                  <a:lnTo>
                    <a:pt x="90" y="2012"/>
                  </a:lnTo>
                  <a:lnTo>
                    <a:pt x="36" y="2281"/>
                  </a:lnTo>
                  <a:lnTo>
                    <a:pt x="0" y="2550"/>
                  </a:lnTo>
                  <a:lnTo>
                    <a:pt x="0" y="2820"/>
                  </a:lnTo>
                  <a:lnTo>
                    <a:pt x="36" y="3089"/>
                  </a:lnTo>
                  <a:lnTo>
                    <a:pt x="90" y="3340"/>
                  </a:lnTo>
                  <a:lnTo>
                    <a:pt x="162" y="3592"/>
                  </a:lnTo>
                  <a:lnTo>
                    <a:pt x="269" y="3825"/>
                  </a:lnTo>
                  <a:lnTo>
                    <a:pt x="395" y="4059"/>
                  </a:lnTo>
                  <a:lnTo>
                    <a:pt x="539" y="4274"/>
                  </a:lnTo>
                  <a:lnTo>
                    <a:pt x="700" y="4472"/>
                  </a:lnTo>
                  <a:lnTo>
                    <a:pt x="880" y="4651"/>
                  </a:lnTo>
                  <a:lnTo>
                    <a:pt x="1077" y="4813"/>
                  </a:lnTo>
                  <a:lnTo>
                    <a:pt x="1293" y="4957"/>
                  </a:lnTo>
                  <a:lnTo>
                    <a:pt x="1526" y="5082"/>
                  </a:lnTo>
                  <a:lnTo>
                    <a:pt x="1760" y="5190"/>
                  </a:lnTo>
                  <a:lnTo>
                    <a:pt x="2011" y="5262"/>
                  </a:lnTo>
                  <a:lnTo>
                    <a:pt x="2281" y="5316"/>
                  </a:lnTo>
                  <a:lnTo>
                    <a:pt x="2568" y="5352"/>
                  </a:lnTo>
                  <a:lnTo>
                    <a:pt x="2837" y="5334"/>
                  </a:lnTo>
                  <a:lnTo>
                    <a:pt x="3089" y="5316"/>
                  </a:lnTo>
                  <a:lnTo>
                    <a:pt x="3340" y="5262"/>
                  </a:lnTo>
                  <a:lnTo>
                    <a:pt x="3591" y="5190"/>
                  </a:lnTo>
                  <a:lnTo>
                    <a:pt x="3843" y="5082"/>
                  </a:lnTo>
                  <a:lnTo>
                    <a:pt x="4058" y="4957"/>
                  </a:lnTo>
                  <a:lnTo>
                    <a:pt x="4274" y="4813"/>
                  </a:lnTo>
                  <a:lnTo>
                    <a:pt x="4471" y="4651"/>
                  </a:lnTo>
                  <a:lnTo>
                    <a:pt x="4651" y="4472"/>
                  </a:lnTo>
                  <a:lnTo>
                    <a:pt x="4813" y="4274"/>
                  </a:lnTo>
                  <a:lnTo>
                    <a:pt x="4974" y="4059"/>
                  </a:lnTo>
                  <a:lnTo>
                    <a:pt x="5082" y="3825"/>
                  </a:lnTo>
                  <a:lnTo>
                    <a:pt x="5190" y="3592"/>
                  </a:lnTo>
                  <a:lnTo>
                    <a:pt x="5279" y="3340"/>
                  </a:lnTo>
                  <a:lnTo>
                    <a:pt x="5333" y="3071"/>
                  </a:lnTo>
                  <a:lnTo>
                    <a:pt x="5351" y="2874"/>
                  </a:lnTo>
                  <a:lnTo>
                    <a:pt x="5351" y="2676"/>
                  </a:lnTo>
                  <a:lnTo>
                    <a:pt x="5351" y="2425"/>
                  </a:lnTo>
                  <a:lnTo>
                    <a:pt x="5315" y="2191"/>
                  </a:lnTo>
                  <a:lnTo>
                    <a:pt x="5261" y="1958"/>
                  </a:lnTo>
                  <a:lnTo>
                    <a:pt x="5190" y="1724"/>
                  </a:lnTo>
                  <a:lnTo>
                    <a:pt x="5082" y="1509"/>
                  </a:lnTo>
                  <a:lnTo>
                    <a:pt x="4974" y="1311"/>
                  </a:lnTo>
                  <a:lnTo>
                    <a:pt x="4848" y="1114"/>
                  </a:lnTo>
                  <a:lnTo>
                    <a:pt x="4705" y="916"/>
                  </a:lnTo>
                  <a:lnTo>
                    <a:pt x="4543" y="755"/>
                  </a:lnTo>
                  <a:lnTo>
                    <a:pt x="4364" y="593"/>
                  </a:lnTo>
                  <a:lnTo>
                    <a:pt x="4184" y="449"/>
                  </a:lnTo>
                  <a:lnTo>
                    <a:pt x="3987" y="342"/>
                  </a:lnTo>
                  <a:lnTo>
                    <a:pt x="3771" y="234"/>
                  </a:lnTo>
                  <a:lnTo>
                    <a:pt x="3538" y="144"/>
                  </a:lnTo>
                  <a:lnTo>
                    <a:pt x="3322" y="72"/>
                  </a:lnTo>
                  <a:lnTo>
                    <a:pt x="3071" y="18"/>
                  </a:lnTo>
                  <a:lnTo>
                    <a:pt x="28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43"/>
            <p:cNvSpPr/>
            <p:nvPr/>
          </p:nvSpPr>
          <p:spPr>
            <a:xfrm>
              <a:off x="2685650" y="2655475"/>
              <a:ext cx="66925" cy="76800"/>
            </a:xfrm>
            <a:custGeom>
              <a:rect b="b" l="l" r="r" t="t"/>
              <a:pathLst>
                <a:path extrusionOk="0" h="3072" w="2677">
                  <a:moveTo>
                    <a:pt x="1" y="0"/>
                  </a:moveTo>
                  <a:lnTo>
                    <a:pt x="1" y="2676"/>
                  </a:lnTo>
                  <a:lnTo>
                    <a:pt x="2658" y="3071"/>
                  </a:lnTo>
                  <a:lnTo>
                    <a:pt x="2676" y="2874"/>
                  </a:lnTo>
                  <a:lnTo>
                    <a:pt x="2676" y="2676"/>
                  </a:lnTo>
                  <a:lnTo>
                    <a:pt x="2676" y="2658"/>
                  </a:lnTo>
                  <a:lnTo>
                    <a:pt x="2658" y="2389"/>
                  </a:lnTo>
                  <a:lnTo>
                    <a:pt x="2622" y="2137"/>
                  </a:lnTo>
                  <a:lnTo>
                    <a:pt x="2551" y="1868"/>
                  </a:lnTo>
                  <a:lnTo>
                    <a:pt x="2461" y="1634"/>
                  </a:lnTo>
                  <a:lnTo>
                    <a:pt x="2353" y="1401"/>
                  </a:lnTo>
                  <a:lnTo>
                    <a:pt x="2209" y="1186"/>
                  </a:lnTo>
                  <a:lnTo>
                    <a:pt x="2066" y="970"/>
                  </a:lnTo>
                  <a:lnTo>
                    <a:pt x="1886" y="791"/>
                  </a:lnTo>
                  <a:lnTo>
                    <a:pt x="1707" y="611"/>
                  </a:lnTo>
                  <a:lnTo>
                    <a:pt x="1491" y="467"/>
                  </a:lnTo>
                  <a:lnTo>
                    <a:pt x="1276" y="324"/>
                  </a:lnTo>
                  <a:lnTo>
                    <a:pt x="1042" y="216"/>
                  </a:lnTo>
                  <a:lnTo>
                    <a:pt x="791" y="126"/>
                  </a:lnTo>
                  <a:lnTo>
                    <a:pt x="539" y="54"/>
                  </a:lnTo>
                  <a:lnTo>
                    <a:pt x="288" y="18"/>
                  </a:lnTo>
                  <a:lnTo>
                    <a:pt x="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43"/>
            <p:cNvSpPr/>
            <p:nvPr/>
          </p:nvSpPr>
          <p:spPr>
            <a:xfrm>
              <a:off x="2639875" y="2676125"/>
              <a:ext cx="92050" cy="92500"/>
            </a:xfrm>
            <a:custGeom>
              <a:rect b="b" l="l" r="r" t="t"/>
              <a:pathLst>
                <a:path extrusionOk="0" h="3700" w="3682">
                  <a:moveTo>
                    <a:pt x="1850" y="0"/>
                  </a:moveTo>
                  <a:lnTo>
                    <a:pt x="1652" y="18"/>
                  </a:lnTo>
                  <a:lnTo>
                    <a:pt x="1473" y="36"/>
                  </a:lnTo>
                  <a:lnTo>
                    <a:pt x="1293" y="90"/>
                  </a:lnTo>
                  <a:lnTo>
                    <a:pt x="1131" y="144"/>
                  </a:lnTo>
                  <a:lnTo>
                    <a:pt x="970" y="216"/>
                  </a:lnTo>
                  <a:lnTo>
                    <a:pt x="808" y="324"/>
                  </a:lnTo>
                  <a:lnTo>
                    <a:pt x="664" y="431"/>
                  </a:lnTo>
                  <a:lnTo>
                    <a:pt x="539" y="539"/>
                  </a:lnTo>
                  <a:lnTo>
                    <a:pt x="413" y="665"/>
                  </a:lnTo>
                  <a:lnTo>
                    <a:pt x="305" y="808"/>
                  </a:lnTo>
                  <a:lnTo>
                    <a:pt x="216" y="970"/>
                  </a:lnTo>
                  <a:lnTo>
                    <a:pt x="144" y="1132"/>
                  </a:lnTo>
                  <a:lnTo>
                    <a:pt x="72" y="1293"/>
                  </a:lnTo>
                  <a:lnTo>
                    <a:pt x="36" y="1473"/>
                  </a:lnTo>
                  <a:lnTo>
                    <a:pt x="0" y="1652"/>
                  </a:lnTo>
                  <a:lnTo>
                    <a:pt x="0" y="1850"/>
                  </a:lnTo>
                  <a:lnTo>
                    <a:pt x="0" y="2030"/>
                  </a:lnTo>
                  <a:lnTo>
                    <a:pt x="36" y="2227"/>
                  </a:lnTo>
                  <a:lnTo>
                    <a:pt x="72" y="2389"/>
                  </a:lnTo>
                  <a:lnTo>
                    <a:pt x="144" y="2568"/>
                  </a:lnTo>
                  <a:lnTo>
                    <a:pt x="216" y="2730"/>
                  </a:lnTo>
                  <a:lnTo>
                    <a:pt x="305" y="2874"/>
                  </a:lnTo>
                  <a:lnTo>
                    <a:pt x="413" y="3017"/>
                  </a:lnTo>
                  <a:lnTo>
                    <a:pt x="539" y="3161"/>
                  </a:lnTo>
                  <a:lnTo>
                    <a:pt x="664" y="3269"/>
                  </a:lnTo>
                  <a:lnTo>
                    <a:pt x="808" y="3376"/>
                  </a:lnTo>
                  <a:lnTo>
                    <a:pt x="970" y="3466"/>
                  </a:lnTo>
                  <a:lnTo>
                    <a:pt x="1131" y="3556"/>
                  </a:lnTo>
                  <a:lnTo>
                    <a:pt x="1293" y="3610"/>
                  </a:lnTo>
                  <a:lnTo>
                    <a:pt x="1473" y="3664"/>
                  </a:lnTo>
                  <a:lnTo>
                    <a:pt x="1652" y="3682"/>
                  </a:lnTo>
                  <a:lnTo>
                    <a:pt x="1850" y="3700"/>
                  </a:lnTo>
                  <a:lnTo>
                    <a:pt x="2029" y="3682"/>
                  </a:lnTo>
                  <a:lnTo>
                    <a:pt x="2209" y="3664"/>
                  </a:lnTo>
                  <a:lnTo>
                    <a:pt x="2388" y="3610"/>
                  </a:lnTo>
                  <a:lnTo>
                    <a:pt x="2568" y="3556"/>
                  </a:lnTo>
                  <a:lnTo>
                    <a:pt x="2730" y="3466"/>
                  </a:lnTo>
                  <a:lnTo>
                    <a:pt x="2873" y="3376"/>
                  </a:lnTo>
                  <a:lnTo>
                    <a:pt x="3017" y="3269"/>
                  </a:lnTo>
                  <a:lnTo>
                    <a:pt x="3143" y="3161"/>
                  </a:lnTo>
                  <a:lnTo>
                    <a:pt x="3268" y="3017"/>
                  </a:lnTo>
                  <a:lnTo>
                    <a:pt x="3376" y="2874"/>
                  </a:lnTo>
                  <a:lnTo>
                    <a:pt x="3466" y="2730"/>
                  </a:lnTo>
                  <a:lnTo>
                    <a:pt x="3538" y="2568"/>
                  </a:lnTo>
                  <a:lnTo>
                    <a:pt x="3609" y="2389"/>
                  </a:lnTo>
                  <a:lnTo>
                    <a:pt x="3645" y="2227"/>
                  </a:lnTo>
                  <a:lnTo>
                    <a:pt x="3681" y="2030"/>
                  </a:lnTo>
                  <a:lnTo>
                    <a:pt x="3681" y="1850"/>
                  </a:lnTo>
                  <a:lnTo>
                    <a:pt x="3681" y="1652"/>
                  </a:lnTo>
                  <a:lnTo>
                    <a:pt x="3645" y="1473"/>
                  </a:lnTo>
                  <a:lnTo>
                    <a:pt x="3609" y="1293"/>
                  </a:lnTo>
                  <a:lnTo>
                    <a:pt x="3538" y="1132"/>
                  </a:lnTo>
                  <a:lnTo>
                    <a:pt x="3466" y="970"/>
                  </a:lnTo>
                  <a:lnTo>
                    <a:pt x="3376" y="808"/>
                  </a:lnTo>
                  <a:lnTo>
                    <a:pt x="3268" y="683"/>
                  </a:lnTo>
                  <a:lnTo>
                    <a:pt x="3143" y="539"/>
                  </a:lnTo>
                  <a:lnTo>
                    <a:pt x="3017" y="431"/>
                  </a:lnTo>
                  <a:lnTo>
                    <a:pt x="2873" y="324"/>
                  </a:lnTo>
                  <a:lnTo>
                    <a:pt x="2730" y="234"/>
                  </a:lnTo>
                  <a:lnTo>
                    <a:pt x="2568" y="144"/>
                  </a:lnTo>
                  <a:lnTo>
                    <a:pt x="2388" y="90"/>
                  </a:lnTo>
                  <a:lnTo>
                    <a:pt x="2209" y="36"/>
                  </a:lnTo>
                  <a:lnTo>
                    <a:pt x="2029" y="18"/>
                  </a:lnTo>
                  <a:lnTo>
                    <a:pt x="18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43"/>
            <p:cNvSpPr/>
            <p:nvPr/>
          </p:nvSpPr>
          <p:spPr>
            <a:xfrm>
              <a:off x="2663650" y="2715175"/>
              <a:ext cx="10350" cy="16200"/>
            </a:xfrm>
            <a:custGeom>
              <a:rect b="b" l="l" r="r" t="t"/>
              <a:pathLst>
                <a:path extrusionOk="0" h="648" w="414">
                  <a:moveTo>
                    <a:pt x="216" y="1"/>
                  </a:moveTo>
                  <a:lnTo>
                    <a:pt x="144" y="19"/>
                  </a:lnTo>
                  <a:lnTo>
                    <a:pt x="73" y="55"/>
                  </a:lnTo>
                  <a:lnTo>
                    <a:pt x="37" y="72"/>
                  </a:lnTo>
                  <a:lnTo>
                    <a:pt x="37" y="90"/>
                  </a:lnTo>
                  <a:lnTo>
                    <a:pt x="37" y="108"/>
                  </a:lnTo>
                  <a:lnTo>
                    <a:pt x="55" y="126"/>
                  </a:lnTo>
                  <a:lnTo>
                    <a:pt x="73" y="108"/>
                  </a:lnTo>
                  <a:lnTo>
                    <a:pt x="109" y="90"/>
                  </a:lnTo>
                  <a:lnTo>
                    <a:pt x="144" y="55"/>
                  </a:lnTo>
                  <a:lnTo>
                    <a:pt x="216" y="37"/>
                  </a:lnTo>
                  <a:lnTo>
                    <a:pt x="270" y="55"/>
                  </a:lnTo>
                  <a:lnTo>
                    <a:pt x="342" y="90"/>
                  </a:lnTo>
                  <a:lnTo>
                    <a:pt x="360" y="144"/>
                  </a:lnTo>
                  <a:lnTo>
                    <a:pt x="378" y="198"/>
                  </a:lnTo>
                  <a:lnTo>
                    <a:pt x="360" y="270"/>
                  </a:lnTo>
                  <a:lnTo>
                    <a:pt x="324" y="324"/>
                  </a:lnTo>
                  <a:lnTo>
                    <a:pt x="19" y="593"/>
                  </a:lnTo>
                  <a:lnTo>
                    <a:pt x="19" y="611"/>
                  </a:lnTo>
                  <a:lnTo>
                    <a:pt x="1" y="629"/>
                  </a:lnTo>
                  <a:lnTo>
                    <a:pt x="19" y="647"/>
                  </a:lnTo>
                  <a:lnTo>
                    <a:pt x="396" y="647"/>
                  </a:lnTo>
                  <a:lnTo>
                    <a:pt x="414" y="629"/>
                  </a:lnTo>
                  <a:lnTo>
                    <a:pt x="414" y="611"/>
                  </a:lnTo>
                  <a:lnTo>
                    <a:pt x="396" y="593"/>
                  </a:lnTo>
                  <a:lnTo>
                    <a:pt x="91" y="593"/>
                  </a:lnTo>
                  <a:lnTo>
                    <a:pt x="360" y="360"/>
                  </a:lnTo>
                  <a:lnTo>
                    <a:pt x="396" y="288"/>
                  </a:lnTo>
                  <a:lnTo>
                    <a:pt x="414" y="198"/>
                  </a:lnTo>
                  <a:lnTo>
                    <a:pt x="414" y="126"/>
                  </a:lnTo>
                  <a:lnTo>
                    <a:pt x="360" y="72"/>
                  </a:lnTo>
                  <a:lnTo>
                    <a:pt x="288" y="19"/>
                  </a:lnTo>
                  <a:lnTo>
                    <a:pt x="2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43"/>
            <p:cNvSpPr/>
            <p:nvPr/>
          </p:nvSpPr>
          <p:spPr>
            <a:xfrm>
              <a:off x="2678025" y="2715625"/>
              <a:ext cx="9450" cy="16200"/>
            </a:xfrm>
            <a:custGeom>
              <a:rect b="b" l="l" r="r" t="t"/>
              <a:pathLst>
                <a:path extrusionOk="0" h="648" w="378">
                  <a:moveTo>
                    <a:pt x="36" y="1"/>
                  </a:moveTo>
                  <a:lnTo>
                    <a:pt x="36" y="19"/>
                  </a:lnTo>
                  <a:lnTo>
                    <a:pt x="0" y="288"/>
                  </a:lnTo>
                  <a:lnTo>
                    <a:pt x="36" y="288"/>
                  </a:lnTo>
                  <a:lnTo>
                    <a:pt x="90" y="234"/>
                  </a:lnTo>
                  <a:lnTo>
                    <a:pt x="216" y="234"/>
                  </a:lnTo>
                  <a:lnTo>
                    <a:pt x="270" y="288"/>
                  </a:lnTo>
                  <a:lnTo>
                    <a:pt x="306" y="342"/>
                  </a:lnTo>
                  <a:lnTo>
                    <a:pt x="324" y="396"/>
                  </a:lnTo>
                  <a:lnTo>
                    <a:pt x="306" y="468"/>
                  </a:lnTo>
                  <a:lnTo>
                    <a:pt x="270" y="521"/>
                  </a:lnTo>
                  <a:lnTo>
                    <a:pt x="216" y="557"/>
                  </a:lnTo>
                  <a:lnTo>
                    <a:pt x="162" y="575"/>
                  </a:lnTo>
                  <a:lnTo>
                    <a:pt x="90" y="557"/>
                  </a:lnTo>
                  <a:lnTo>
                    <a:pt x="36" y="521"/>
                  </a:lnTo>
                  <a:lnTo>
                    <a:pt x="0" y="521"/>
                  </a:lnTo>
                  <a:lnTo>
                    <a:pt x="0" y="539"/>
                  </a:lnTo>
                  <a:lnTo>
                    <a:pt x="0" y="557"/>
                  </a:lnTo>
                  <a:lnTo>
                    <a:pt x="72" y="611"/>
                  </a:lnTo>
                  <a:lnTo>
                    <a:pt x="162" y="647"/>
                  </a:lnTo>
                  <a:lnTo>
                    <a:pt x="234" y="629"/>
                  </a:lnTo>
                  <a:lnTo>
                    <a:pt x="306" y="575"/>
                  </a:lnTo>
                  <a:lnTo>
                    <a:pt x="360" y="503"/>
                  </a:lnTo>
                  <a:lnTo>
                    <a:pt x="377" y="432"/>
                  </a:lnTo>
                  <a:lnTo>
                    <a:pt x="360" y="342"/>
                  </a:lnTo>
                  <a:lnTo>
                    <a:pt x="306" y="270"/>
                  </a:lnTo>
                  <a:lnTo>
                    <a:pt x="234" y="234"/>
                  </a:lnTo>
                  <a:lnTo>
                    <a:pt x="162" y="216"/>
                  </a:lnTo>
                  <a:lnTo>
                    <a:pt x="90" y="216"/>
                  </a:lnTo>
                  <a:lnTo>
                    <a:pt x="54" y="234"/>
                  </a:lnTo>
                  <a:lnTo>
                    <a:pt x="54" y="234"/>
                  </a:lnTo>
                  <a:lnTo>
                    <a:pt x="72" y="54"/>
                  </a:lnTo>
                  <a:lnTo>
                    <a:pt x="342" y="54"/>
                  </a:lnTo>
                  <a:lnTo>
                    <a:pt x="360" y="37"/>
                  </a:lnTo>
                  <a:lnTo>
                    <a:pt x="377" y="37"/>
                  </a:lnTo>
                  <a:lnTo>
                    <a:pt x="377" y="19"/>
                  </a:lnTo>
                  <a:lnTo>
                    <a:pt x="360" y="19"/>
                  </a:lnTo>
                  <a:lnTo>
                    <a:pt x="3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43"/>
            <p:cNvSpPr/>
            <p:nvPr/>
          </p:nvSpPr>
          <p:spPr>
            <a:xfrm>
              <a:off x="2691500" y="2714725"/>
              <a:ext cx="16625" cy="16200"/>
            </a:xfrm>
            <a:custGeom>
              <a:rect b="b" l="l" r="r" t="t"/>
              <a:pathLst>
                <a:path extrusionOk="0" h="648" w="665">
                  <a:moveTo>
                    <a:pt x="180" y="55"/>
                  </a:moveTo>
                  <a:lnTo>
                    <a:pt x="216" y="90"/>
                  </a:lnTo>
                  <a:lnTo>
                    <a:pt x="234" y="126"/>
                  </a:lnTo>
                  <a:lnTo>
                    <a:pt x="234" y="180"/>
                  </a:lnTo>
                  <a:lnTo>
                    <a:pt x="216" y="216"/>
                  </a:lnTo>
                  <a:lnTo>
                    <a:pt x="198" y="252"/>
                  </a:lnTo>
                  <a:lnTo>
                    <a:pt x="180" y="288"/>
                  </a:lnTo>
                  <a:lnTo>
                    <a:pt x="108" y="288"/>
                  </a:lnTo>
                  <a:lnTo>
                    <a:pt x="90" y="252"/>
                  </a:lnTo>
                  <a:lnTo>
                    <a:pt x="54" y="216"/>
                  </a:lnTo>
                  <a:lnTo>
                    <a:pt x="54" y="162"/>
                  </a:lnTo>
                  <a:lnTo>
                    <a:pt x="54" y="126"/>
                  </a:lnTo>
                  <a:lnTo>
                    <a:pt x="90" y="90"/>
                  </a:lnTo>
                  <a:lnTo>
                    <a:pt x="108" y="55"/>
                  </a:lnTo>
                  <a:close/>
                  <a:moveTo>
                    <a:pt x="144" y="1"/>
                  </a:moveTo>
                  <a:lnTo>
                    <a:pt x="72" y="19"/>
                  </a:lnTo>
                  <a:lnTo>
                    <a:pt x="36" y="55"/>
                  </a:lnTo>
                  <a:lnTo>
                    <a:pt x="0" y="108"/>
                  </a:lnTo>
                  <a:lnTo>
                    <a:pt x="0" y="180"/>
                  </a:lnTo>
                  <a:lnTo>
                    <a:pt x="0" y="198"/>
                  </a:lnTo>
                  <a:lnTo>
                    <a:pt x="18" y="252"/>
                  </a:lnTo>
                  <a:lnTo>
                    <a:pt x="54" y="306"/>
                  </a:lnTo>
                  <a:lnTo>
                    <a:pt x="108" y="324"/>
                  </a:lnTo>
                  <a:lnTo>
                    <a:pt x="162" y="324"/>
                  </a:lnTo>
                  <a:lnTo>
                    <a:pt x="216" y="306"/>
                  </a:lnTo>
                  <a:lnTo>
                    <a:pt x="251" y="270"/>
                  </a:lnTo>
                  <a:lnTo>
                    <a:pt x="269" y="216"/>
                  </a:lnTo>
                  <a:lnTo>
                    <a:pt x="287" y="162"/>
                  </a:lnTo>
                  <a:lnTo>
                    <a:pt x="269" y="108"/>
                  </a:lnTo>
                  <a:lnTo>
                    <a:pt x="251" y="55"/>
                  </a:lnTo>
                  <a:lnTo>
                    <a:pt x="198" y="19"/>
                  </a:lnTo>
                  <a:lnTo>
                    <a:pt x="144" y="1"/>
                  </a:lnTo>
                  <a:close/>
                  <a:moveTo>
                    <a:pt x="557" y="378"/>
                  </a:moveTo>
                  <a:lnTo>
                    <a:pt x="593" y="414"/>
                  </a:lnTo>
                  <a:lnTo>
                    <a:pt x="611" y="450"/>
                  </a:lnTo>
                  <a:lnTo>
                    <a:pt x="611" y="504"/>
                  </a:lnTo>
                  <a:lnTo>
                    <a:pt x="593" y="539"/>
                  </a:lnTo>
                  <a:lnTo>
                    <a:pt x="575" y="593"/>
                  </a:lnTo>
                  <a:lnTo>
                    <a:pt x="557" y="611"/>
                  </a:lnTo>
                  <a:lnTo>
                    <a:pt x="521" y="629"/>
                  </a:lnTo>
                  <a:lnTo>
                    <a:pt x="485" y="611"/>
                  </a:lnTo>
                  <a:lnTo>
                    <a:pt x="449" y="593"/>
                  </a:lnTo>
                  <a:lnTo>
                    <a:pt x="431" y="539"/>
                  </a:lnTo>
                  <a:lnTo>
                    <a:pt x="431" y="504"/>
                  </a:lnTo>
                  <a:lnTo>
                    <a:pt x="431" y="450"/>
                  </a:lnTo>
                  <a:lnTo>
                    <a:pt x="449" y="414"/>
                  </a:lnTo>
                  <a:lnTo>
                    <a:pt x="485" y="378"/>
                  </a:lnTo>
                  <a:close/>
                  <a:moveTo>
                    <a:pt x="539" y="19"/>
                  </a:moveTo>
                  <a:lnTo>
                    <a:pt x="90" y="629"/>
                  </a:lnTo>
                  <a:lnTo>
                    <a:pt x="108" y="647"/>
                  </a:lnTo>
                  <a:lnTo>
                    <a:pt x="126" y="647"/>
                  </a:lnTo>
                  <a:lnTo>
                    <a:pt x="575" y="55"/>
                  </a:lnTo>
                  <a:lnTo>
                    <a:pt x="575" y="37"/>
                  </a:lnTo>
                  <a:lnTo>
                    <a:pt x="575" y="19"/>
                  </a:lnTo>
                  <a:close/>
                  <a:moveTo>
                    <a:pt x="521" y="342"/>
                  </a:moveTo>
                  <a:lnTo>
                    <a:pt x="449" y="360"/>
                  </a:lnTo>
                  <a:lnTo>
                    <a:pt x="413" y="396"/>
                  </a:lnTo>
                  <a:lnTo>
                    <a:pt x="377" y="432"/>
                  </a:lnTo>
                  <a:lnTo>
                    <a:pt x="377" y="504"/>
                  </a:lnTo>
                  <a:lnTo>
                    <a:pt x="377" y="539"/>
                  </a:lnTo>
                  <a:lnTo>
                    <a:pt x="395" y="593"/>
                  </a:lnTo>
                  <a:lnTo>
                    <a:pt x="431" y="629"/>
                  </a:lnTo>
                  <a:lnTo>
                    <a:pt x="485" y="647"/>
                  </a:lnTo>
                  <a:lnTo>
                    <a:pt x="539" y="647"/>
                  </a:lnTo>
                  <a:lnTo>
                    <a:pt x="593" y="629"/>
                  </a:lnTo>
                  <a:lnTo>
                    <a:pt x="629" y="593"/>
                  </a:lnTo>
                  <a:lnTo>
                    <a:pt x="647" y="557"/>
                  </a:lnTo>
                  <a:lnTo>
                    <a:pt x="665" y="504"/>
                  </a:lnTo>
                  <a:lnTo>
                    <a:pt x="665" y="486"/>
                  </a:lnTo>
                  <a:lnTo>
                    <a:pt x="647" y="432"/>
                  </a:lnTo>
                  <a:lnTo>
                    <a:pt x="629" y="378"/>
                  </a:lnTo>
                  <a:lnTo>
                    <a:pt x="575" y="34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43"/>
            <p:cNvSpPr/>
            <p:nvPr/>
          </p:nvSpPr>
          <p:spPr>
            <a:xfrm>
              <a:off x="2827975" y="2662650"/>
              <a:ext cx="26950" cy="36850"/>
            </a:xfrm>
            <a:custGeom>
              <a:rect b="b" l="l" r="r" t="t"/>
              <a:pathLst>
                <a:path extrusionOk="0" h="1474" w="1078">
                  <a:moveTo>
                    <a:pt x="682" y="252"/>
                  </a:moveTo>
                  <a:lnTo>
                    <a:pt x="736" y="288"/>
                  </a:lnTo>
                  <a:lnTo>
                    <a:pt x="772" y="324"/>
                  </a:lnTo>
                  <a:lnTo>
                    <a:pt x="808" y="378"/>
                  </a:lnTo>
                  <a:lnTo>
                    <a:pt x="826" y="468"/>
                  </a:lnTo>
                  <a:lnTo>
                    <a:pt x="844" y="557"/>
                  </a:lnTo>
                  <a:lnTo>
                    <a:pt x="844" y="647"/>
                  </a:lnTo>
                  <a:lnTo>
                    <a:pt x="844" y="737"/>
                  </a:lnTo>
                  <a:lnTo>
                    <a:pt x="826" y="737"/>
                  </a:lnTo>
                  <a:lnTo>
                    <a:pt x="808" y="845"/>
                  </a:lnTo>
                  <a:lnTo>
                    <a:pt x="772" y="934"/>
                  </a:lnTo>
                  <a:lnTo>
                    <a:pt x="736" y="1024"/>
                  </a:lnTo>
                  <a:lnTo>
                    <a:pt x="664" y="1114"/>
                  </a:lnTo>
                  <a:lnTo>
                    <a:pt x="629" y="1168"/>
                  </a:lnTo>
                  <a:lnTo>
                    <a:pt x="575" y="1204"/>
                  </a:lnTo>
                  <a:lnTo>
                    <a:pt x="521" y="1222"/>
                  </a:lnTo>
                  <a:lnTo>
                    <a:pt x="449" y="1240"/>
                  </a:lnTo>
                  <a:lnTo>
                    <a:pt x="395" y="1222"/>
                  </a:lnTo>
                  <a:lnTo>
                    <a:pt x="359" y="1204"/>
                  </a:lnTo>
                  <a:lnTo>
                    <a:pt x="305" y="1168"/>
                  </a:lnTo>
                  <a:lnTo>
                    <a:pt x="287" y="1114"/>
                  </a:lnTo>
                  <a:lnTo>
                    <a:pt x="251" y="1024"/>
                  </a:lnTo>
                  <a:lnTo>
                    <a:pt x="233" y="934"/>
                  </a:lnTo>
                  <a:lnTo>
                    <a:pt x="233" y="845"/>
                  </a:lnTo>
                  <a:lnTo>
                    <a:pt x="251" y="737"/>
                  </a:lnTo>
                  <a:lnTo>
                    <a:pt x="269" y="647"/>
                  </a:lnTo>
                  <a:lnTo>
                    <a:pt x="305" y="557"/>
                  </a:lnTo>
                  <a:lnTo>
                    <a:pt x="359" y="468"/>
                  </a:lnTo>
                  <a:lnTo>
                    <a:pt x="413" y="378"/>
                  </a:lnTo>
                  <a:lnTo>
                    <a:pt x="449" y="324"/>
                  </a:lnTo>
                  <a:lnTo>
                    <a:pt x="503" y="288"/>
                  </a:lnTo>
                  <a:lnTo>
                    <a:pt x="575" y="252"/>
                  </a:lnTo>
                  <a:close/>
                  <a:moveTo>
                    <a:pt x="664" y="1"/>
                  </a:moveTo>
                  <a:lnTo>
                    <a:pt x="539" y="37"/>
                  </a:lnTo>
                  <a:lnTo>
                    <a:pt x="431" y="73"/>
                  </a:lnTo>
                  <a:lnTo>
                    <a:pt x="323" y="162"/>
                  </a:lnTo>
                  <a:lnTo>
                    <a:pt x="251" y="252"/>
                  </a:lnTo>
                  <a:lnTo>
                    <a:pt x="162" y="360"/>
                  </a:lnTo>
                  <a:lnTo>
                    <a:pt x="108" y="486"/>
                  </a:lnTo>
                  <a:lnTo>
                    <a:pt x="54" y="611"/>
                  </a:lnTo>
                  <a:lnTo>
                    <a:pt x="18" y="737"/>
                  </a:lnTo>
                  <a:lnTo>
                    <a:pt x="0" y="863"/>
                  </a:lnTo>
                  <a:lnTo>
                    <a:pt x="0" y="988"/>
                  </a:lnTo>
                  <a:lnTo>
                    <a:pt x="36" y="1114"/>
                  </a:lnTo>
                  <a:lnTo>
                    <a:pt x="72" y="1240"/>
                  </a:lnTo>
                  <a:lnTo>
                    <a:pt x="126" y="1330"/>
                  </a:lnTo>
                  <a:lnTo>
                    <a:pt x="216" y="1401"/>
                  </a:lnTo>
                  <a:lnTo>
                    <a:pt x="305" y="1455"/>
                  </a:lnTo>
                  <a:lnTo>
                    <a:pt x="413" y="1473"/>
                  </a:lnTo>
                  <a:lnTo>
                    <a:pt x="539" y="1455"/>
                  </a:lnTo>
                  <a:lnTo>
                    <a:pt x="646" y="1401"/>
                  </a:lnTo>
                  <a:lnTo>
                    <a:pt x="754" y="1330"/>
                  </a:lnTo>
                  <a:lnTo>
                    <a:pt x="844" y="1240"/>
                  </a:lnTo>
                  <a:lnTo>
                    <a:pt x="916" y="1132"/>
                  </a:lnTo>
                  <a:lnTo>
                    <a:pt x="988" y="1006"/>
                  </a:lnTo>
                  <a:lnTo>
                    <a:pt x="1042" y="881"/>
                  </a:lnTo>
                  <a:lnTo>
                    <a:pt x="1059" y="737"/>
                  </a:lnTo>
                  <a:lnTo>
                    <a:pt x="1077" y="611"/>
                  </a:lnTo>
                  <a:lnTo>
                    <a:pt x="1077" y="486"/>
                  </a:lnTo>
                  <a:lnTo>
                    <a:pt x="1059" y="360"/>
                  </a:lnTo>
                  <a:lnTo>
                    <a:pt x="1024" y="252"/>
                  </a:lnTo>
                  <a:lnTo>
                    <a:pt x="952" y="144"/>
                  </a:lnTo>
                  <a:lnTo>
                    <a:pt x="880" y="73"/>
                  </a:lnTo>
                  <a:lnTo>
                    <a:pt x="790" y="19"/>
                  </a:lnTo>
                  <a:lnTo>
                    <a:pt x="6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43"/>
            <p:cNvSpPr/>
            <p:nvPr/>
          </p:nvSpPr>
          <p:spPr>
            <a:xfrm>
              <a:off x="2864775" y="2663100"/>
              <a:ext cx="27400" cy="36400"/>
            </a:xfrm>
            <a:custGeom>
              <a:rect b="b" l="l" r="r" t="t"/>
              <a:pathLst>
                <a:path extrusionOk="0" h="1456" w="1096">
                  <a:moveTo>
                    <a:pt x="378" y="1"/>
                  </a:moveTo>
                  <a:lnTo>
                    <a:pt x="342" y="19"/>
                  </a:lnTo>
                  <a:lnTo>
                    <a:pt x="288" y="37"/>
                  </a:lnTo>
                  <a:lnTo>
                    <a:pt x="270" y="72"/>
                  </a:lnTo>
                  <a:lnTo>
                    <a:pt x="252" y="108"/>
                  </a:lnTo>
                  <a:lnTo>
                    <a:pt x="252" y="144"/>
                  </a:lnTo>
                  <a:lnTo>
                    <a:pt x="252" y="180"/>
                  </a:lnTo>
                  <a:lnTo>
                    <a:pt x="270" y="216"/>
                  </a:lnTo>
                  <a:lnTo>
                    <a:pt x="306" y="234"/>
                  </a:lnTo>
                  <a:lnTo>
                    <a:pt x="683" y="234"/>
                  </a:lnTo>
                  <a:lnTo>
                    <a:pt x="431" y="450"/>
                  </a:lnTo>
                  <a:lnTo>
                    <a:pt x="414" y="486"/>
                  </a:lnTo>
                  <a:lnTo>
                    <a:pt x="396" y="521"/>
                  </a:lnTo>
                  <a:lnTo>
                    <a:pt x="396" y="575"/>
                  </a:lnTo>
                  <a:lnTo>
                    <a:pt x="414" y="611"/>
                  </a:lnTo>
                  <a:lnTo>
                    <a:pt x="449" y="647"/>
                  </a:lnTo>
                  <a:lnTo>
                    <a:pt x="485" y="647"/>
                  </a:lnTo>
                  <a:lnTo>
                    <a:pt x="539" y="665"/>
                  </a:lnTo>
                  <a:lnTo>
                    <a:pt x="593" y="683"/>
                  </a:lnTo>
                  <a:lnTo>
                    <a:pt x="629" y="701"/>
                  </a:lnTo>
                  <a:lnTo>
                    <a:pt x="665" y="737"/>
                  </a:lnTo>
                  <a:lnTo>
                    <a:pt x="701" y="773"/>
                  </a:lnTo>
                  <a:lnTo>
                    <a:pt x="719" y="827"/>
                  </a:lnTo>
                  <a:lnTo>
                    <a:pt x="719" y="881"/>
                  </a:lnTo>
                  <a:lnTo>
                    <a:pt x="719" y="934"/>
                  </a:lnTo>
                  <a:lnTo>
                    <a:pt x="683" y="1042"/>
                  </a:lnTo>
                  <a:lnTo>
                    <a:pt x="611" y="1132"/>
                  </a:lnTo>
                  <a:lnTo>
                    <a:pt x="503" y="1186"/>
                  </a:lnTo>
                  <a:lnTo>
                    <a:pt x="396" y="1204"/>
                  </a:lnTo>
                  <a:lnTo>
                    <a:pt x="342" y="1204"/>
                  </a:lnTo>
                  <a:lnTo>
                    <a:pt x="288" y="1186"/>
                  </a:lnTo>
                  <a:lnTo>
                    <a:pt x="252" y="1168"/>
                  </a:lnTo>
                  <a:lnTo>
                    <a:pt x="198" y="1132"/>
                  </a:lnTo>
                  <a:lnTo>
                    <a:pt x="162" y="1114"/>
                  </a:lnTo>
                  <a:lnTo>
                    <a:pt x="126" y="1096"/>
                  </a:lnTo>
                  <a:lnTo>
                    <a:pt x="72" y="1114"/>
                  </a:lnTo>
                  <a:lnTo>
                    <a:pt x="36" y="1132"/>
                  </a:lnTo>
                  <a:lnTo>
                    <a:pt x="1" y="1168"/>
                  </a:lnTo>
                  <a:lnTo>
                    <a:pt x="1" y="1204"/>
                  </a:lnTo>
                  <a:lnTo>
                    <a:pt x="1" y="1258"/>
                  </a:lnTo>
                  <a:lnTo>
                    <a:pt x="1" y="1294"/>
                  </a:lnTo>
                  <a:lnTo>
                    <a:pt x="72" y="1365"/>
                  </a:lnTo>
                  <a:lnTo>
                    <a:pt x="162" y="1419"/>
                  </a:lnTo>
                  <a:lnTo>
                    <a:pt x="252" y="1437"/>
                  </a:lnTo>
                  <a:lnTo>
                    <a:pt x="342" y="1455"/>
                  </a:lnTo>
                  <a:lnTo>
                    <a:pt x="449" y="1437"/>
                  </a:lnTo>
                  <a:lnTo>
                    <a:pt x="557" y="1401"/>
                  </a:lnTo>
                  <a:lnTo>
                    <a:pt x="647" y="1365"/>
                  </a:lnTo>
                  <a:lnTo>
                    <a:pt x="737" y="1294"/>
                  </a:lnTo>
                  <a:lnTo>
                    <a:pt x="809" y="1222"/>
                  </a:lnTo>
                  <a:lnTo>
                    <a:pt x="880" y="1132"/>
                  </a:lnTo>
                  <a:lnTo>
                    <a:pt x="916" y="1042"/>
                  </a:lnTo>
                  <a:lnTo>
                    <a:pt x="952" y="934"/>
                  </a:lnTo>
                  <a:lnTo>
                    <a:pt x="970" y="845"/>
                  </a:lnTo>
                  <a:lnTo>
                    <a:pt x="952" y="737"/>
                  </a:lnTo>
                  <a:lnTo>
                    <a:pt x="916" y="647"/>
                  </a:lnTo>
                  <a:lnTo>
                    <a:pt x="862" y="575"/>
                  </a:lnTo>
                  <a:lnTo>
                    <a:pt x="809" y="521"/>
                  </a:lnTo>
                  <a:lnTo>
                    <a:pt x="755" y="468"/>
                  </a:lnTo>
                  <a:lnTo>
                    <a:pt x="1042" y="198"/>
                  </a:lnTo>
                  <a:lnTo>
                    <a:pt x="1060" y="180"/>
                  </a:lnTo>
                  <a:lnTo>
                    <a:pt x="1096" y="108"/>
                  </a:lnTo>
                  <a:lnTo>
                    <a:pt x="1096" y="90"/>
                  </a:lnTo>
                  <a:lnTo>
                    <a:pt x="1078" y="55"/>
                  </a:lnTo>
                  <a:lnTo>
                    <a:pt x="1060" y="19"/>
                  </a:lnTo>
                  <a:lnTo>
                    <a:pt x="10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43"/>
            <p:cNvSpPr/>
            <p:nvPr/>
          </p:nvSpPr>
          <p:spPr>
            <a:xfrm>
              <a:off x="2823925" y="2715175"/>
              <a:ext cx="106425" cy="5875"/>
            </a:xfrm>
            <a:custGeom>
              <a:rect b="b" l="l" r="r" t="t"/>
              <a:pathLst>
                <a:path extrusionOk="0" h="235" w="4257">
                  <a:moveTo>
                    <a:pt x="0" y="1"/>
                  </a:moveTo>
                  <a:lnTo>
                    <a:pt x="0" y="234"/>
                  </a:lnTo>
                  <a:lnTo>
                    <a:pt x="4256" y="234"/>
                  </a:lnTo>
                  <a:lnTo>
                    <a:pt x="42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43"/>
            <p:cNvSpPr/>
            <p:nvPr/>
          </p:nvSpPr>
          <p:spPr>
            <a:xfrm>
              <a:off x="2823925" y="2730000"/>
              <a:ext cx="135150" cy="5850"/>
            </a:xfrm>
            <a:custGeom>
              <a:rect b="b" l="l" r="r" t="t"/>
              <a:pathLst>
                <a:path extrusionOk="0" h="234" w="5406">
                  <a:moveTo>
                    <a:pt x="0" y="0"/>
                  </a:moveTo>
                  <a:lnTo>
                    <a:pt x="0" y="234"/>
                  </a:lnTo>
                  <a:lnTo>
                    <a:pt x="5405" y="234"/>
                  </a:lnTo>
                  <a:lnTo>
                    <a:pt x="54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43"/>
            <p:cNvSpPr/>
            <p:nvPr/>
          </p:nvSpPr>
          <p:spPr>
            <a:xfrm>
              <a:off x="2823925" y="2744350"/>
              <a:ext cx="81275" cy="6325"/>
            </a:xfrm>
            <a:custGeom>
              <a:rect b="b" l="l" r="r" t="t"/>
              <a:pathLst>
                <a:path extrusionOk="0" h="253" w="3251">
                  <a:moveTo>
                    <a:pt x="0" y="1"/>
                  </a:moveTo>
                  <a:lnTo>
                    <a:pt x="0" y="252"/>
                  </a:lnTo>
                  <a:lnTo>
                    <a:pt x="3251" y="252"/>
                  </a:lnTo>
                  <a:lnTo>
                    <a:pt x="32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43"/>
            <p:cNvSpPr/>
            <p:nvPr/>
          </p:nvSpPr>
          <p:spPr>
            <a:xfrm>
              <a:off x="2823925" y="2759175"/>
              <a:ext cx="118100" cy="5850"/>
            </a:xfrm>
            <a:custGeom>
              <a:rect b="b" l="l" r="r" t="t"/>
              <a:pathLst>
                <a:path extrusionOk="0" h="234" w="4724">
                  <a:moveTo>
                    <a:pt x="0" y="0"/>
                  </a:moveTo>
                  <a:lnTo>
                    <a:pt x="0" y="234"/>
                  </a:lnTo>
                  <a:lnTo>
                    <a:pt x="4723" y="234"/>
                  </a:lnTo>
                  <a:lnTo>
                    <a:pt x="47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43"/>
            <p:cNvSpPr/>
            <p:nvPr/>
          </p:nvSpPr>
          <p:spPr>
            <a:xfrm>
              <a:off x="2823925" y="2774000"/>
              <a:ext cx="48050" cy="5850"/>
            </a:xfrm>
            <a:custGeom>
              <a:rect b="b" l="l" r="r" t="t"/>
              <a:pathLst>
                <a:path extrusionOk="0" h="234" w="1922">
                  <a:moveTo>
                    <a:pt x="0" y="0"/>
                  </a:moveTo>
                  <a:lnTo>
                    <a:pt x="0" y="233"/>
                  </a:lnTo>
                  <a:lnTo>
                    <a:pt x="1922" y="233"/>
                  </a:lnTo>
                  <a:lnTo>
                    <a:pt x="19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43"/>
            <p:cNvSpPr/>
            <p:nvPr/>
          </p:nvSpPr>
          <p:spPr>
            <a:xfrm>
              <a:off x="3024150" y="2629875"/>
              <a:ext cx="392825" cy="185000"/>
            </a:xfrm>
            <a:custGeom>
              <a:rect b="b" l="l" r="r" t="t"/>
              <a:pathLst>
                <a:path extrusionOk="0" h="7400" w="15713">
                  <a:moveTo>
                    <a:pt x="0" y="1"/>
                  </a:moveTo>
                  <a:lnTo>
                    <a:pt x="0" y="7399"/>
                  </a:lnTo>
                  <a:lnTo>
                    <a:pt x="15713" y="7399"/>
                  </a:lnTo>
                  <a:lnTo>
                    <a:pt x="1571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43"/>
            <p:cNvSpPr/>
            <p:nvPr/>
          </p:nvSpPr>
          <p:spPr>
            <a:xfrm>
              <a:off x="3024150" y="2629875"/>
              <a:ext cx="188575" cy="185000"/>
            </a:xfrm>
            <a:custGeom>
              <a:rect b="b" l="l" r="r" t="t"/>
              <a:pathLst>
                <a:path extrusionOk="0" h="7400" w="7543">
                  <a:moveTo>
                    <a:pt x="0" y="1"/>
                  </a:moveTo>
                  <a:lnTo>
                    <a:pt x="0" y="7399"/>
                  </a:lnTo>
                  <a:lnTo>
                    <a:pt x="7542" y="7399"/>
                  </a:lnTo>
                  <a:lnTo>
                    <a:pt x="754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43"/>
            <p:cNvSpPr/>
            <p:nvPr/>
          </p:nvSpPr>
          <p:spPr>
            <a:xfrm>
              <a:off x="3051525" y="2655475"/>
              <a:ext cx="133800" cy="133350"/>
            </a:xfrm>
            <a:custGeom>
              <a:rect b="b" l="l" r="r" t="t"/>
              <a:pathLst>
                <a:path extrusionOk="0" h="5334" w="5352">
                  <a:moveTo>
                    <a:pt x="2676" y="0"/>
                  </a:moveTo>
                  <a:lnTo>
                    <a:pt x="2407" y="18"/>
                  </a:lnTo>
                  <a:lnTo>
                    <a:pt x="2138" y="54"/>
                  </a:lnTo>
                  <a:lnTo>
                    <a:pt x="1886" y="126"/>
                  </a:lnTo>
                  <a:lnTo>
                    <a:pt x="1635" y="216"/>
                  </a:lnTo>
                  <a:lnTo>
                    <a:pt x="1401" y="324"/>
                  </a:lnTo>
                  <a:lnTo>
                    <a:pt x="1186" y="467"/>
                  </a:lnTo>
                  <a:lnTo>
                    <a:pt x="970" y="611"/>
                  </a:lnTo>
                  <a:lnTo>
                    <a:pt x="791" y="791"/>
                  </a:lnTo>
                  <a:lnTo>
                    <a:pt x="611" y="970"/>
                  </a:lnTo>
                  <a:lnTo>
                    <a:pt x="468" y="1186"/>
                  </a:lnTo>
                  <a:lnTo>
                    <a:pt x="324" y="1401"/>
                  </a:lnTo>
                  <a:lnTo>
                    <a:pt x="216" y="1634"/>
                  </a:lnTo>
                  <a:lnTo>
                    <a:pt x="126" y="1886"/>
                  </a:lnTo>
                  <a:lnTo>
                    <a:pt x="54" y="2137"/>
                  </a:lnTo>
                  <a:lnTo>
                    <a:pt x="19" y="2407"/>
                  </a:lnTo>
                  <a:lnTo>
                    <a:pt x="1" y="2676"/>
                  </a:lnTo>
                  <a:lnTo>
                    <a:pt x="19" y="2945"/>
                  </a:lnTo>
                  <a:lnTo>
                    <a:pt x="54" y="3215"/>
                  </a:lnTo>
                  <a:lnTo>
                    <a:pt x="126" y="3466"/>
                  </a:lnTo>
                  <a:lnTo>
                    <a:pt x="216" y="3717"/>
                  </a:lnTo>
                  <a:lnTo>
                    <a:pt x="324" y="3951"/>
                  </a:lnTo>
                  <a:lnTo>
                    <a:pt x="468" y="4166"/>
                  </a:lnTo>
                  <a:lnTo>
                    <a:pt x="611" y="4364"/>
                  </a:lnTo>
                  <a:lnTo>
                    <a:pt x="791" y="4561"/>
                  </a:lnTo>
                  <a:lnTo>
                    <a:pt x="970" y="4741"/>
                  </a:lnTo>
                  <a:lnTo>
                    <a:pt x="1186" y="4885"/>
                  </a:lnTo>
                  <a:lnTo>
                    <a:pt x="1401" y="5028"/>
                  </a:lnTo>
                  <a:lnTo>
                    <a:pt x="1635" y="5136"/>
                  </a:lnTo>
                  <a:lnTo>
                    <a:pt x="1886" y="5226"/>
                  </a:lnTo>
                  <a:lnTo>
                    <a:pt x="2138" y="5280"/>
                  </a:lnTo>
                  <a:lnTo>
                    <a:pt x="2407" y="5334"/>
                  </a:lnTo>
                  <a:lnTo>
                    <a:pt x="2946" y="5334"/>
                  </a:lnTo>
                  <a:lnTo>
                    <a:pt x="3215" y="5280"/>
                  </a:lnTo>
                  <a:lnTo>
                    <a:pt x="3466" y="5226"/>
                  </a:lnTo>
                  <a:lnTo>
                    <a:pt x="3718" y="5136"/>
                  </a:lnTo>
                  <a:lnTo>
                    <a:pt x="3951" y="5010"/>
                  </a:lnTo>
                  <a:lnTo>
                    <a:pt x="4167" y="4885"/>
                  </a:lnTo>
                  <a:lnTo>
                    <a:pt x="4364" y="4741"/>
                  </a:lnTo>
                  <a:lnTo>
                    <a:pt x="4562" y="4561"/>
                  </a:lnTo>
                  <a:lnTo>
                    <a:pt x="4741" y="4364"/>
                  </a:lnTo>
                  <a:lnTo>
                    <a:pt x="4885" y="4166"/>
                  </a:lnTo>
                  <a:lnTo>
                    <a:pt x="5029" y="3951"/>
                  </a:lnTo>
                  <a:lnTo>
                    <a:pt x="5136" y="3717"/>
                  </a:lnTo>
                  <a:lnTo>
                    <a:pt x="5226" y="3466"/>
                  </a:lnTo>
                  <a:lnTo>
                    <a:pt x="5298" y="3215"/>
                  </a:lnTo>
                  <a:lnTo>
                    <a:pt x="5334" y="2945"/>
                  </a:lnTo>
                  <a:lnTo>
                    <a:pt x="5352" y="2676"/>
                  </a:lnTo>
                  <a:lnTo>
                    <a:pt x="5334" y="2496"/>
                  </a:lnTo>
                  <a:lnTo>
                    <a:pt x="5316" y="2335"/>
                  </a:lnTo>
                  <a:lnTo>
                    <a:pt x="5298" y="2155"/>
                  </a:lnTo>
                  <a:lnTo>
                    <a:pt x="5262" y="1994"/>
                  </a:lnTo>
                  <a:lnTo>
                    <a:pt x="5208" y="1814"/>
                  </a:lnTo>
                  <a:lnTo>
                    <a:pt x="5136" y="1652"/>
                  </a:lnTo>
                  <a:lnTo>
                    <a:pt x="5065" y="1509"/>
                  </a:lnTo>
                  <a:lnTo>
                    <a:pt x="4993" y="1347"/>
                  </a:lnTo>
                  <a:lnTo>
                    <a:pt x="4903" y="1204"/>
                  </a:lnTo>
                  <a:lnTo>
                    <a:pt x="4795" y="1060"/>
                  </a:lnTo>
                  <a:lnTo>
                    <a:pt x="4687" y="916"/>
                  </a:lnTo>
                  <a:lnTo>
                    <a:pt x="4562" y="791"/>
                  </a:lnTo>
                  <a:lnTo>
                    <a:pt x="4436" y="665"/>
                  </a:lnTo>
                  <a:lnTo>
                    <a:pt x="4292" y="557"/>
                  </a:lnTo>
                  <a:lnTo>
                    <a:pt x="4167" y="449"/>
                  </a:lnTo>
                  <a:lnTo>
                    <a:pt x="4005" y="360"/>
                  </a:lnTo>
                  <a:lnTo>
                    <a:pt x="3861" y="288"/>
                  </a:lnTo>
                  <a:lnTo>
                    <a:pt x="3700" y="216"/>
                  </a:lnTo>
                  <a:lnTo>
                    <a:pt x="3538" y="144"/>
                  </a:lnTo>
                  <a:lnTo>
                    <a:pt x="3377" y="90"/>
                  </a:lnTo>
                  <a:lnTo>
                    <a:pt x="3197" y="54"/>
                  </a:lnTo>
                  <a:lnTo>
                    <a:pt x="3035" y="36"/>
                  </a:lnTo>
                  <a:lnTo>
                    <a:pt x="2856" y="18"/>
                  </a:lnTo>
                  <a:lnTo>
                    <a:pt x="26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43"/>
            <p:cNvSpPr/>
            <p:nvPr/>
          </p:nvSpPr>
          <p:spPr>
            <a:xfrm>
              <a:off x="3118425" y="2655475"/>
              <a:ext cx="57925" cy="66900"/>
            </a:xfrm>
            <a:custGeom>
              <a:rect b="b" l="l" r="r" t="t"/>
              <a:pathLst>
                <a:path extrusionOk="0" h="2676" w="2317">
                  <a:moveTo>
                    <a:pt x="0" y="0"/>
                  </a:moveTo>
                  <a:lnTo>
                    <a:pt x="0" y="2676"/>
                  </a:lnTo>
                  <a:lnTo>
                    <a:pt x="2317" y="1347"/>
                  </a:lnTo>
                  <a:lnTo>
                    <a:pt x="2227" y="1204"/>
                  </a:lnTo>
                  <a:lnTo>
                    <a:pt x="2119" y="1060"/>
                  </a:lnTo>
                  <a:lnTo>
                    <a:pt x="2011" y="916"/>
                  </a:lnTo>
                  <a:lnTo>
                    <a:pt x="1886" y="791"/>
                  </a:lnTo>
                  <a:lnTo>
                    <a:pt x="1760" y="665"/>
                  </a:lnTo>
                  <a:lnTo>
                    <a:pt x="1616" y="557"/>
                  </a:lnTo>
                  <a:lnTo>
                    <a:pt x="1491" y="449"/>
                  </a:lnTo>
                  <a:lnTo>
                    <a:pt x="1329" y="360"/>
                  </a:lnTo>
                  <a:lnTo>
                    <a:pt x="1185" y="288"/>
                  </a:lnTo>
                  <a:lnTo>
                    <a:pt x="1024" y="216"/>
                  </a:lnTo>
                  <a:lnTo>
                    <a:pt x="862" y="144"/>
                  </a:lnTo>
                  <a:lnTo>
                    <a:pt x="701" y="90"/>
                  </a:lnTo>
                  <a:lnTo>
                    <a:pt x="521" y="54"/>
                  </a:lnTo>
                  <a:lnTo>
                    <a:pt x="359" y="36"/>
                  </a:lnTo>
                  <a:lnTo>
                    <a:pt x="180" y="18"/>
                  </a:lnTo>
                  <a:lnTo>
                    <a:pt x="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43"/>
            <p:cNvSpPr/>
            <p:nvPr/>
          </p:nvSpPr>
          <p:spPr>
            <a:xfrm>
              <a:off x="3072175" y="2676125"/>
              <a:ext cx="92500" cy="92500"/>
            </a:xfrm>
            <a:custGeom>
              <a:rect b="b" l="l" r="r" t="t"/>
              <a:pathLst>
                <a:path extrusionOk="0" h="3700" w="3700">
                  <a:moveTo>
                    <a:pt x="1850" y="0"/>
                  </a:moveTo>
                  <a:lnTo>
                    <a:pt x="1653" y="18"/>
                  </a:lnTo>
                  <a:lnTo>
                    <a:pt x="1473" y="36"/>
                  </a:lnTo>
                  <a:lnTo>
                    <a:pt x="1294" y="90"/>
                  </a:lnTo>
                  <a:lnTo>
                    <a:pt x="1132" y="144"/>
                  </a:lnTo>
                  <a:lnTo>
                    <a:pt x="970" y="216"/>
                  </a:lnTo>
                  <a:lnTo>
                    <a:pt x="827" y="324"/>
                  </a:lnTo>
                  <a:lnTo>
                    <a:pt x="683" y="431"/>
                  </a:lnTo>
                  <a:lnTo>
                    <a:pt x="539" y="539"/>
                  </a:lnTo>
                  <a:lnTo>
                    <a:pt x="432" y="665"/>
                  </a:lnTo>
                  <a:lnTo>
                    <a:pt x="324" y="808"/>
                  </a:lnTo>
                  <a:lnTo>
                    <a:pt x="234" y="970"/>
                  </a:lnTo>
                  <a:lnTo>
                    <a:pt x="144" y="1132"/>
                  </a:lnTo>
                  <a:lnTo>
                    <a:pt x="90" y="1293"/>
                  </a:lnTo>
                  <a:lnTo>
                    <a:pt x="37" y="1473"/>
                  </a:lnTo>
                  <a:lnTo>
                    <a:pt x="19" y="1652"/>
                  </a:lnTo>
                  <a:lnTo>
                    <a:pt x="1" y="1850"/>
                  </a:lnTo>
                  <a:lnTo>
                    <a:pt x="19" y="2030"/>
                  </a:lnTo>
                  <a:lnTo>
                    <a:pt x="37" y="2227"/>
                  </a:lnTo>
                  <a:lnTo>
                    <a:pt x="90" y="2389"/>
                  </a:lnTo>
                  <a:lnTo>
                    <a:pt x="144" y="2568"/>
                  </a:lnTo>
                  <a:lnTo>
                    <a:pt x="234" y="2730"/>
                  </a:lnTo>
                  <a:lnTo>
                    <a:pt x="324" y="2874"/>
                  </a:lnTo>
                  <a:lnTo>
                    <a:pt x="432" y="3017"/>
                  </a:lnTo>
                  <a:lnTo>
                    <a:pt x="539" y="3161"/>
                  </a:lnTo>
                  <a:lnTo>
                    <a:pt x="683" y="3269"/>
                  </a:lnTo>
                  <a:lnTo>
                    <a:pt x="827" y="3376"/>
                  </a:lnTo>
                  <a:lnTo>
                    <a:pt x="970" y="3466"/>
                  </a:lnTo>
                  <a:lnTo>
                    <a:pt x="1132" y="3556"/>
                  </a:lnTo>
                  <a:lnTo>
                    <a:pt x="1294" y="3610"/>
                  </a:lnTo>
                  <a:lnTo>
                    <a:pt x="1473" y="3664"/>
                  </a:lnTo>
                  <a:lnTo>
                    <a:pt x="1653" y="3682"/>
                  </a:lnTo>
                  <a:lnTo>
                    <a:pt x="1850" y="3700"/>
                  </a:lnTo>
                  <a:lnTo>
                    <a:pt x="2030" y="3682"/>
                  </a:lnTo>
                  <a:lnTo>
                    <a:pt x="2227" y="3664"/>
                  </a:lnTo>
                  <a:lnTo>
                    <a:pt x="2407" y="3610"/>
                  </a:lnTo>
                  <a:lnTo>
                    <a:pt x="2569" y="3556"/>
                  </a:lnTo>
                  <a:lnTo>
                    <a:pt x="2730" y="3466"/>
                  </a:lnTo>
                  <a:lnTo>
                    <a:pt x="2874" y="3376"/>
                  </a:lnTo>
                  <a:lnTo>
                    <a:pt x="3017" y="3269"/>
                  </a:lnTo>
                  <a:lnTo>
                    <a:pt x="3161" y="3161"/>
                  </a:lnTo>
                  <a:lnTo>
                    <a:pt x="3269" y="3017"/>
                  </a:lnTo>
                  <a:lnTo>
                    <a:pt x="3377" y="2874"/>
                  </a:lnTo>
                  <a:lnTo>
                    <a:pt x="3466" y="2730"/>
                  </a:lnTo>
                  <a:lnTo>
                    <a:pt x="3556" y="2568"/>
                  </a:lnTo>
                  <a:lnTo>
                    <a:pt x="3610" y="2389"/>
                  </a:lnTo>
                  <a:lnTo>
                    <a:pt x="3664" y="2227"/>
                  </a:lnTo>
                  <a:lnTo>
                    <a:pt x="3682" y="2030"/>
                  </a:lnTo>
                  <a:lnTo>
                    <a:pt x="3700" y="1850"/>
                  </a:lnTo>
                  <a:lnTo>
                    <a:pt x="3682" y="1652"/>
                  </a:lnTo>
                  <a:lnTo>
                    <a:pt x="3664" y="1473"/>
                  </a:lnTo>
                  <a:lnTo>
                    <a:pt x="3610" y="1293"/>
                  </a:lnTo>
                  <a:lnTo>
                    <a:pt x="3556" y="1132"/>
                  </a:lnTo>
                  <a:lnTo>
                    <a:pt x="3466" y="970"/>
                  </a:lnTo>
                  <a:lnTo>
                    <a:pt x="3377" y="808"/>
                  </a:lnTo>
                  <a:lnTo>
                    <a:pt x="3269" y="665"/>
                  </a:lnTo>
                  <a:lnTo>
                    <a:pt x="3161" y="539"/>
                  </a:lnTo>
                  <a:lnTo>
                    <a:pt x="3017" y="431"/>
                  </a:lnTo>
                  <a:lnTo>
                    <a:pt x="2874" y="324"/>
                  </a:lnTo>
                  <a:lnTo>
                    <a:pt x="2730" y="216"/>
                  </a:lnTo>
                  <a:lnTo>
                    <a:pt x="2569" y="144"/>
                  </a:lnTo>
                  <a:lnTo>
                    <a:pt x="2407" y="90"/>
                  </a:lnTo>
                  <a:lnTo>
                    <a:pt x="2227" y="36"/>
                  </a:lnTo>
                  <a:lnTo>
                    <a:pt x="2030" y="18"/>
                  </a:lnTo>
                  <a:lnTo>
                    <a:pt x="18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43"/>
            <p:cNvSpPr/>
            <p:nvPr/>
          </p:nvSpPr>
          <p:spPr>
            <a:xfrm>
              <a:off x="3099125" y="2715175"/>
              <a:ext cx="4050" cy="15750"/>
            </a:xfrm>
            <a:custGeom>
              <a:rect b="b" l="l" r="r" t="t"/>
              <a:pathLst>
                <a:path extrusionOk="0" h="630" w="162">
                  <a:moveTo>
                    <a:pt x="126" y="1"/>
                  </a:moveTo>
                  <a:lnTo>
                    <a:pt x="0" y="72"/>
                  </a:lnTo>
                  <a:lnTo>
                    <a:pt x="0" y="90"/>
                  </a:lnTo>
                  <a:lnTo>
                    <a:pt x="0" y="108"/>
                  </a:lnTo>
                  <a:lnTo>
                    <a:pt x="18" y="108"/>
                  </a:lnTo>
                  <a:lnTo>
                    <a:pt x="126" y="55"/>
                  </a:lnTo>
                  <a:lnTo>
                    <a:pt x="108" y="611"/>
                  </a:lnTo>
                  <a:lnTo>
                    <a:pt x="126" y="611"/>
                  </a:lnTo>
                  <a:lnTo>
                    <a:pt x="144" y="629"/>
                  </a:lnTo>
                  <a:lnTo>
                    <a:pt x="162" y="611"/>
                  </a:lnTo>
                  <a:lnTo>
                    <a:pt x="162" y="19"/>
                  </a:lnTo>
                  <a:lnTo>
                    <a:pt x="1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43"/>
            <p:cNvSpPr/>
            <p:nvPr/>
          </p:nvSpPr>
          <p:spPr>
            <a:xfrm>
              <a:off x="3107200" y="2715625"/>
              <a:ext cx="9450" cy="16200"/>
            </a:xfrm>
            <a:custGeom>
              <a:rect b="b" l="l" r="r" t="t"/>
              <a:pathLst>
                <a:path extrusionOk="0" h="648" w="378">
                  <a:moveTo>
                    <a:pt x="54" y="1"/>
                  </a:moveTo>
                  <a:lnTo>
                    <a:pt x="54" y="19"/>
                  </a:lnTo>
                  <a:lnTo>
                    <a:pt x="18" y="288"/>
                  </a:lnTo>
                  <a:lnTo>
                    <a:pt x="54" y="288"/>
                  </a:lnTo>
                  <a:lnTo>
                    <a:pt x="108" y="252"/>
                  </a:lnTo>
                  <a:lnTo>
                    <a:pt x="162" y="234"/>
                  </a:lnTo>
                  <a:lnTo>
                    <a:pt x="234" y="252"/>
                  </a:lnTo>
                  <a:lnTo>
                    <a:pt x="288" y="288"/>
                  </a:lnTo>
                  <a:lnTo>
                    <a:pt x="324" y="342"/>
                  </a:lnTo>
                  <a:lnTo>
                    <a:pt x="341" y="396"/>
                  </a:lnTo>
                  <a:lnTo>
                    <a:pt x="324" y="468"/>
                  </a:lnTo>
                  <a:lnTo>
                    <a:pt x="288" y="521"/>
                  </a:lnTo>
                  <a:lnTo>
                    <a:pt x="234" y="557"/>
                  </a:lnTo>
                  <a:lnTo>
                    <a:pt x="162" y="575"/>
                  </a:lnTo>
                  <a:lnTo>
                    <a:pt x="108" y="557"/>
                  </a:lnTo>
                  <a:lnTo>
                    <a:pt x="54" y="521"/>
                  </a:lnTo>
                  <a:lnTo>
                    <a:pt x="18" y="521"/>
                  </a:lnTo>
                  <a:lnTo>
                    <a:pt x="0" y="539"/>
                  </a:lnTo>
                  <a:lnTo>
                    <a:pt x="18" y="557"/>
                  </a:lnTo>
                  <a:lnTo>
                    <a:pt x="72" y="611"/>
                  </a:lnTo>
                  <a:lnTo>
                    <a:pt x="162" y="647"/>
                  </a:lnTo>
                  <a:lnTo>
                    <a:pt x="252" y="629"/>
                  </a:lnTo>
                  <a:lnTo>
                    <a:pt x="324" y="593"/>
                  </a:lnTo>
                  <a:lnTo>
                    <a:pt x="359" y="521"/>
                  </a:lnTo>
                  <a:lnTo>
                    <a:pt x="377" y="432"/>
                  </a:lnTo>
                  <a:lnTo>
                    <a:pt x="359" y="342"/>
                  </a:lnTo>
                  <a:lnTo>
                    <a:pt x="324" y="270"/>
                  </a:lnTo>
                  <a:lnTo>
                    <a:pt x="252" y="234"/>
                  </a:lnTo>
                  <a:lnTo>
                    <a:pt x="162" y="216"/>
                  </a:lnTo>
                  <a:lnTo>
                    <a:pt x="108" y="216"/>
                  </a:lnTo>
                  <a:lnTo>
                    <a:pt x="54" y="252"/>
                  </a:lnTo>
                  <a:lnTo>
                    <a:pt x="90" y="54"/>
                  </a:lnTo>
                  <a:lnTo>
                    <a:pt x="377" y="54"/>
                  </a:lnTo>
                  <a:lnTo>
                    <a:pt x="377" y="37"/>
                  </a:lnTo>
                  <a:lnTo>
                    <a:pt x="377" y="19"/>
                  </a:lnTo>
                  <a:lnTo>
                    <a:pt x="3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43"/>
            <p:cNvSpPr/>
            <p:nvPr/>
          </p:nvSpPr>
          <p:spPr>
            <a:xfrm>
              <a:off x="3121100" y="2714725"/>
              <a:ext cx="16200" cy="16200"/>
            </a:xfrm>
            <a:custGeom>
              <a:rect b="b" l="l" r="r" t="t"/>
              <a:pathLst>
                <a:path extrusionOk="0" h="648" w="648">
                  <a:moveTo>
                    <a:pt x="181" y="55"/>
                  </a:moveTo>
                  <a:lnTo>
                    <a:pt x="216" y="90"/>
                  </a:lnTo>
                  <a:lnTo>
                    <a:pt x="234" y="126"/>
                  </a:lnTo>
                  <a:lnTo>
                    <a:pt x="234" y="180"/>
                  </a:lnTo>
                  <a:lnTo>
                    <a:pt x="216" y="216"/>
                  </a:lnTo>
                  <a:lnTo>
                    <a:pt x="198" y="252"/>
                  </a:lnTo>
                  <a:lnTo>
                    <a:pt x="181" y="288"/>
                  </a:lnTo>
                  <a:lnTo>
                    <a:pt x="109" y="288"/>
                  </a:lnTo>
                  <a:lnTo>
                    <a:pt x="73" y="252"/>
                  </a:lnTo>
                  <a:lnTo>
                    <a:pt x="55" y="216"/>
                  </a:lnTo>
                  <a:lnTo>
                    <a:pt x="55" y="162"/>
                  </a:lnTo>
                  <a:lnTo>
                    <a:pt x="55" y="126"/>
                  </a:lnTo>
                  <a:lnTo>
                    <a:pt x="73" y="90"/>
                  </a:lnTo>
                  <a:lnTo>
                    <a:pt x="109" y="55"/>
                  </a:lnTo>
                  <a:close/>
                  <a:moveTo>
                    <a:pt x="127" y="1"/>
                  </a:moveTo>
                  <a:lnTo>
                    <a:pt x="73" y="19"/>
                  </a:lnTo>
                  <a:lnTo>
                    <a:pt x="37" y="55"/>
                  </a:lnTo>
                  <a:lnTo>
                    <a:pt x="1" y="108"/>
                  </a:lnTo>
                  <a:lnTo>
                    <a:pt x="1" y="180"/>
                  </a:lnTo>
                  <a:lnTo>
                    <a:pt x="1" y="198"/>
                  </a:lnTo>
                  <a:lnTo>
                    <a:pt x="19" y="252"/>
                  </a:lnTo>
                  <a:lnTo>
                    <a:pt x="55" y="306"/>
                  </a:lnTo>
                  <a:lnTo>
                    <a:pt x="91" y="324"/>
                  </a:lnTo>
                  <a:lnTo>
                    <a:pt x="163" y="324"/>
                  </a:lnTo>
                  <a:lnTo>
                    <a:pt x="216" y="306"/>
                  </a:lnTo>
                  <a:lnTo>
                    <a:pt x="252" y="270"/>
                  </a:lnTo>
                  <a:lnTo>
                    <a:pt x="270" y="216"/>
                  </a:lnTo>
                  <a:lnTo>
                    <a:pt x="270" y="162"/>
                  </a:lnTo>
                  <a:lnTo>
                    <a:pt x="270" y="108"/>
                  </a:lnTo>
                  <a:lnTo>
                    <a:pt x="234" y="55"/>
                  </a:lnTo>
                  <a:lnTo>
                    <a:pt x="198" y="19"/>
                  </a:lnTo>
                  <a:lnTo>
                    <a:pt x="145" y="1"/>
                  </a:lnTo>
                  <a:close/>
                  <a:moveTo>
                    <a:pt x="522" y="360"/>
                  </a:moveTo>
                  <a:lnTo>
                    <a:pt x="558" y="378"/>
                  </a:lnTo>
                  <a:lnTo>
                    <a:pt x="576" y="396"/>
                  </a:lnTo>
                  <a:lnTo>
                    <a:pt x="594" y="432"/>
                  </a:lnTo>
                  <a:lnTo>
                    <a:pt x="612" y="486"/>
                  </a:lnTo>
                  <a:lnTo>
                    <a:pt x="594" y="504"/>
                  </a:lnTo>
                  <a:lnTo>
                    <a:pt x="594" y="539"/>
                  </a:lnTo>
                  <a:lnTo>
                    <a:pt x="576" y="575"/>
                  </a:lnTo>
                  <a:lnTo>
                    <a:pt x="558" y="611"/>
                  </a:lnTo>
                  <a:lnTo>
                    <a:pt x="522" y="611"/>
                  </a:lnTo>
                  <a:lnTo>
                    <a:pt x="486" y="593"/>
                  </a:lnTo>
                  <a:lnTo>
                    <a:pt x="450" y="575"/>
                  </a:lnTo>
                  <a:lnTo>
                    <a:pt x="432" y="539"/>
                  </a:lnTo>
                  <a:lnTo>
                    <a:pt x="414" y="486"/>
                  </a:lnTo>
                  <a:lnTo>
                    <a:pt x="432" y="432"/>
                  </a:lnTo>
                  <a:lnTo>
                    <a:pt x="450" y="396"/>
                  </a:lnTo>
                  <a:lnTo>
                    <a:pt x="486" y="378"/>
                  </a:lnTo>
                  <a:lnTo>
                    <a:pt x="522" y="360"/>
                  </a:lnTo>
                  <a:close/>
                  <a:moveTo>
                    <a:pt x="522" y="19"/>
                  </a:moveTo>
                  <a:lnTo>
                    <a:pt x="91" y="611"/>
                  </a:lnTo>
                  <a:lnTo>
                    <a:pt x="73" y="629"/>
                  </a:lnTo>
                  <a:lnTo>
                    <a:pt x="91" y="647"/>
                  </a:lnTo>
                  <a:lnTo>
                    <a:pt x="109" y="647"/>
                  </a:lnTo>
                  <a:lnTo>
                    <a:pt x="558" y="37"/>
                  </a:lnTo>
                  <a:lnTo>
                    <a:pt x="558" y="19"/>
                  </a:lnTo>
                  <a:close/>
                  <a:moveTo>
                    <a:pt x="486" y="324"/>
                  </a:moveTo>
                  <a:lnTo>
                    <a:pt x="432" y="342"/>
                  </a:lnTo>
                  <a:lnTo>
                    <a:pt x="396" y="378"/>
                  </a:lnTo>
                  <a:lnTo>
                    <a:pt x="378" y="432"/>
                  </a:lnTo>
                  <a:lnTo>
                    <a:pt x="360" y="486"/>
                  </a:lnTo>
                  <a:lnTo>
                    <a:pt x="360" y="504"/>
                  </a:lnTo>
                  <a:lnTo>
                    <a:pt x="378" y="557"/>
                  </a:lnTo>
                  <a:lnTo>
                    <a:pt x="414" y="611"/>
                  </a:lnTo>
                  <a:lnTo>
                    <a:pt x="450" y="629"/>
                  </a:lnTo>
                  <a:lnTo>
                    <a:pt x="504" y="647"/>
                  </a:lnTo>
                  <a:lnTo>
                    <a:pt x="576" y="629"/>
                  </a:lnTo>
                  <a:lnTo>
                    <a:pt x="612" y="593"/>
                  </a:lnTo>
                  <a:lnTo>
                    <a:pt x="647" y="539"/>
                  </a:lnTo>
                  <a:lnTo>
                    <a:pt x="647" y="486"/>
                  </a:lnTo>
                  <a:lnTo>
                    <a:pt x="647" y="450"/>
                  </a:lnTo>
                  <a:lnTo>
                    <a:pt x="629" y="396"/>
                  </a:lnTo>
                  <a:lnTo>
                    <a:pt x="594" y="360"/>
                  </a:lnTo>
                  <a:lnTo>
                    <a:pt x="540" y="342"/>
                  </a:lnTo>
                  <a:lnTo>
                    <a:pt x="486" y="324"/>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43"/>
            <p:cNvSpPr/>
            <p:nvPr/>
          </p:nvSpPr>
          <p:spPr>
            <a:xfrm>
              <a:off x="3260275" y="2662650"/>
              <a:ext cx="26975" cy="36850"/>
            </a:xfrm>
            <a:custGeom>
              <a:rect b="b" l="l" r="r" t="t"/>
              <a:pathLst>
                <a:path extrusionOk="0" h="1474" w="1079">
                  <a:moveTo>
                    <a:pt x="683" y="252"/>
                  </a:moveTo>
                  <a:lnTo>
                    <a:pt x="737" y="288"/>
                  </a:lnTo>
                  <a:lnTo>
                    <a:pt x="773" y="324"/>
                  </a:lnTo>
                  <a:lnTo>
                    <a:pt x="809" y="378"/>
                  </a:lnTo>
                  <a:lnTo>
                    <a:pt x="827" y="468"/>
                  </a:lnTo>
                  <a:lnTo>
                    <a:pt x="845" y="557"/>
                  </a:lnTo>
                  <a:lnTo>
                    <a:pt x="845" y="647"/>
                  </a:lnTo>
                  <a:lnTo>
                    <a:pt x="845" y="737"/>
                  </a:lnTo>
                  <a:lnTo>
                    <a:pt x="809" y="845"/>
                  </a:lnTo>
                  <a:lnTo>
                    <a:pt x="773" y="934"/>
                  </a:lnTo>
                  <a:lnTo>
                    <a:pt x="737" y="1024"/>
                  </a:lnTo>
                  <a:lnTo>
                    <a:pt x="665" y="1114"/>
                  </a:lnTo>
                  <a:lnTo>
                    <a:pt x="629" y="1168"/>
                  </a:lnTo>
                  <a:lnTo>
                    <a:pt x="575" y="1204"/>
                  </a:lnTo>
                  <a:lnTo>
                    <a:pt x="521" y="1222"/>
                  </a:lnTo>
                  <a:lnTo>
                    <a:pt x="450" y="1240"/>
                  </a:lnTo>
                  <a:lnTo>
                    <a:pt x="396" y="1222"/>
                  </a:lnTo>
                  <a:lnTo>
                    <a:pt x="360" y="1204"/>
                  </a:lnTo>
                  <a:lnTo>
                    <a:pt x="306" y="1168"/>
                  </a:lnTo>
                  <a:lnTo>
                    <a:pt x="288" y="1114"/>
                  </a:lnTo>
                  <a:lnTo>
                    <a:pt x="252" y="1024"/>
                  </a:lnTo>
                  <a:lnTo>
                    <a:pt x="234" y="934"/>
                  </a:lnTo>
                  <a:lnTo>
                    <a:pt x="234" y="845"/>
                  </a:lnTo>
                  <a:lnTo>
                    <a:pt x="252" y="737"/>
                  </a:lnTo>
                  <a:lnTo>
                    <a:pt x="270" y="647"/>
                  </a:lnTo>
                  <a:lnTo>
                    <a:pt x="306" y="539"/>
                  </a:lnTo>
                  <a:lnTo>
                    <a:pt x="360" y="450"/>
                  </a:lnTo>
                  <a:lnTo>
                    <a:pt x="414" y="378"/>
                  </a:lnTo>
                  <a:lnTo>
                    <a:pt x="450" y="324"/>
                  </a:lnTo>
                  <a:lnTo>
                    <a:pt x="503" y="288"/>
                  </a:lnTo>
                  <a:lnTo>
                    <a:pt x="575" y="252"/>
                  </a:lnTo>
                  <a:close/>
                  <a:moveTo>
                    <a:pt x="665" y="1"/>
                  </a:moveTo>
                  <a:lnTo>
                    <a:pt x="539" y="37"/>
                  </a:lnTo>
                  <a:lnTo>
                    <a:pt x="432" y="73"/>
                  </a:lnTo>
                  <a:lnTo>
                    <a:pt x="324" y="162"/>
                  </a:lnTo>
                  <a:lnTo>
                    <a:pt x="252" y="252"/>
                  </a:lnTo>
                  <a:lnTo>
                    <a:pt x="162" y="360"/>
                  </a:lnTo>
                  <a:lnTo>
                    <a:pt x="108" y="486"/>
                  </a:lnTo>
                  <a:lnTo>
                    <a:pt x="55" y="611"/>
                  </a:lnTo>
                  <a:lnTo>
                    <a:pt x="19" y="737"/>
                  </a:lnTo>
                  <a:lnTo>
                    <a:pt x="1" y="863"/>
                  </a:lnTo>
                  <a:lnTo>
                    <a:pt x="1" y="988"/>
                  </a:lnTo>
                  <a:lnTo>
                    <a:pt x="37" y="1114"/>
                  </a:lnTo>
                  <a:lnTo>
                    <a:pt x="72" y="1240"/>
                  </a:lnTo>
                  <a:lnTo>
                    <a:pt x="126" y="1330"/>
                  </a:lnTo>
                  <a:lnTo>
                    <a:pt x="216" y="1401"/>
                  </a:lnTo>
                  <a:lnTo>
                    <a:pt x="306" y="1455"/>
                  </a:lnTo>
                  <a:lnTo>
                    <a:pt x="414" y="1473"/>
                  </a:lnTo>
                  <a:lnTo>
                    <a:pt x="539" y="1455"/>
                  </a:lnTo>
                  <a:lnTo>
                    <a:pt x="647" y="1401"/>
                  </a:lnTo>
                  <a:lnTo>
                    <a:pt x="755" y="1330"/>
                  </a:lnTo>
                  <a:lnTo>
                    <a:pt x="845" y="1240"/>
                  </a:lnTo>
                  <a:lnTo>
                    <a:pt x="916" y="1132"/>
                  </a:lnTo>
                  <a:lnTo>
                    <a:pt x="988" y="1006"/>
                  </a:lnTo>
                  <a:lnTo>
                    <a:pt x="1042" y="881"/>
                  </a:lnTo>
                  <a:lnTo>
                    <a:pt x="1060" y="737"/>
                  </a:lnTo>
                  <a:lnTo>
                    <a:pt x="1078" y="611"/>
                  </a:lnTo>
                  <a:lnTo>
                    <a:pt x="1078" y="486"/>
                  </a:lnTo>
                  <a:lnTo>
                    <a:pt x="1060" y="360"/>
                  </a:lnTo>
                  <a:lnTo>
                    <a:pt x="1006" y="252"/>
                  </a:lnTo>
                  <a:lnTo>
                    <a:pt x="952" y="144"/>
                  </a:lnTo>
                  <a:lnTo>
                    <a:pt x="881" y="73"/>
                  </a:lnTo>
                  <a:lnTo>
                    <a:pt x="773" y="19"/>
                  </a:lnTo>
                  <a:lnTo>
                    <a:pt x="6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43"/>
            <p:cNvSpPr/>
            <p:nvPr/>
          </p:nvSpPr>
          <p:spPr>
            <a:xfrm>
              <a:off x="3296200" y="2664000"/>
              <a:ext cx="28750" cy="35500"/>
            </a:xfrm>
            <a:custGeom>
              <a:rect b="b" l="l" r="r" t="t"/>
              <a:pathLst>
                <a:path extrusionOk="0" h="1420" w="1150">
                  <a:moveTo>
                    <a:pt x="880" y="414"/>
                  </a:moveTo>
                  <a:lnTo>
                    <a:pt x="790" y="916"/>
                  </a:lnTo>
                  <a:lnTo>
                    <a:pt x="377" y="916"/>
                  </a:lnTo>
                  <a:lnTo>
                    <a:pt x="880" y="414"/>
                  </a:lnTo>
                  <a:close/>
                  <a:moveTo>
                    <a:pt x="970" y="1"/>
                  </a:moveTo>
                  <a:lnTo>
                    <a:pt x="36" y="952"/>
                  </a:lnTo>
                  <a:lnTo>
                    <a:pt x="36" y="970"/>
                  </a:lnTo>
                  <a:lnTo>
                    <a:pt x="18" y="1006"/>
                  </a:lnTo>
                  <a:lnTo>
                    <a:pt x="0" y="1042"/>
                  </a:lnTo>
                  <a:lnTo>
                    <a:pt x="0" y="1078"/>
                  </a:lnTo>
                  <a:lnTo>
                    <a:pt x="18" y="1114"/>
                  </a:lnTo>
                  <a:lnTo>
                    <a:pt x="54" y="1132"/>
                  </a:lnTo>
                  <a:lnTo>
                    <a:pt x="90" y="1150"/>
                  </a:lnTo>
                  <a:lnTo>
                    <a:pt x="754" y="1150"/>
                  </a:lnTo>
                  <a:lnTo>
                    <a:pt x="718" y="1311"/>
                  </a:lnTo>
                  <a:lnTo>
                    <a:pt x="718" y="1329"/>
                  </a:lnTo>
                  <a:lnTo>
                    <a:pt x="718" y="1365"/>
                  </a:lnTo>
                  <a:lnTo>
                    <a:pt x="736" y="1401"/>
                  </a:lnTo>
                  <a:lnTo>
                    <a:pt x="772" y="1419"/>
                  </a:lnTo>
                  <a:lnTo>
                    <a:pt x="808" y="1419"/>
                  </a:lnTo>
                  <a:lnTo>
                    <a:pt x="862" y="1401"/>
                  </a:lnTo>
                  <a:lnTo>
                    <a:pt x="898" y="1383"/>
                  </a:lnTo>
                  <a:lnTo>
                    <a:pt x="934" y="1347"/>
                  </a:lnTo>
                  <a:lnTo>
                    <a:pt x="952" y="1311"/>
                  </a:lnTo>
                  <a:lnTo>
                    <a:pt x="970" y="1150"/>
                  </a:lnTo>
                  <a:lnTo>
                    <a:pt x="988" y="1150"/>
                  </a:lnTo>
                  <a:lnTo>
                    <a:pt x="1042" y="1132"/>
                  </a:lnTo>
                  <a:lnTo>
                    <a:pt x="1078" y="1114"/>
                  </a:lnTo>
                  <a:lnTo>
                    <a:pt x="1114" y="1078"/>
                  </a:lnTo>
                  <a:lnTo>
                    <a:pt x="1131" y="1024"/>
                  </a:lnTo>
                  <a:lnTo>
                    <a:pt x="1149" y="988"/>
                  </a:lnTo>
                  <a:lnTo>
                    <a:pt x="1149" y="934"/>
                  </a:lnTo>
                  <a:lnTo>
                    <a:pt x="1131" y="898"/>
                  </a:lnTo>
                  <a:lnTo>
                    <a:pt x="1114" y="880"/>
                  </a:lnTo>
                  <a:lnTo>
                    <a:pt x="1078" y="863"/>
                  </a:lnTo>
                  <a:lnTo>
                    <a:pt x="1042" y="880"/>
                  </a:lnTo>
                  <a:lnTo>
                    <a:pt x="916" y="880"/>
                  </a:lnTo>
                  <a:lnTo>
                    <a:pt x="1060" y="36"/>
                  </a:lnTo>
                  <a:lnTo>
                    <a:pt x="1060" y="19"/>
                  </a:lnTo>
                  <a:lnTo>
                    <a:pt x="10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43"/>
            <p:cNvSpPr/>
            <p:nvPr/>
          </p:nvSpPr>
          <p:spPr>
            <a:xfrm>
              <a:off x="3256675" y="2715175"/>
              <a:ext cx="86675" cy="5875"/>
            </a:xfrm>
            <a:custGeom>
              <a:rect b="b" l="l" r="r" t="t"/>
              <a:pathLst>
                <a:path extrusionOk="0" h="235" w="3467">
                  <a:moveTo>
                    <a:pt x="1" y="1"/>
                  </a:moveTo>
                  <a:lnTo>
                    <a:pt x="1" y="234"/>
                  </a:lnTo>
                  <a:lnTo>
                    <a:pt x="3467" y="234"/>
                  </a:lnTo>
                  <a:lnTo>
                    <a:pt x="34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43"/>
            <p:cNvSpPr/>
            <p:nvPr/>
          </p:nvSpPr>
          <p:spPr>
            <a:xfrm>
              <a:off x="3256675" y="2730000"/>
              <a:ext cx="135175" cy="5850"/>
            </a:xfrm>
            <a:custGeom>
              <a:rect b="b" l="l" r="r" t="t"/>
              <a:pathLst>
                <a:path extrusionOk="0" h="234" w="5407">
                  <a:moveTo>
                    <a:pt x="1" y="0"/>
                  </a:moveTo>
                  <a:lnTo>
                    <a:pt x="1" y="234"/>
                  </a:lnTo>
                  <a:lnTo>
                    <a:pt x="5406" y="234"/>
                  </a:lnTo>
                  <a:lnTo>
                    <a:pt x="54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43"/>
            <p:cNvSpPr/>
            <p:nvPr/>
          </p:nvSpPr>
          <p:spPr>
            <a:xfrm>
              <a:off x="3256675" y="2744350"/>
              <a:ext cx="61550" cy="6325"/>
            </a:xfrm>
            <a:custGeom>
              <a:rect b="b" l="l" r="r" t="t"/>
              <a:pathLst>
                <a:path extrusionOk="0" h="253" w="2462">
                  <a:moveTo>
                    <a:pt x="1" y="1"/>
                  </a:moveTo>
                  <a:lnTo>
                    <a:pt x="1" y="252"/>
                  </a:lnTo>
                  <a:lnTo>
                    <a:pt x="2461" y="252"/>
                  </a:lnTo>
                  <a:lnTo>
                    <a:pt x="24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43"/>
            <p:cNvSpPr/>
            <p:nvPr/>
          </p:nvSpPr>
          <p:spPr>
            <a:xfrm>
              <a:off x="3256675" y="2759175"/>
              <a:ext cx="110475" cy="5850"/>
            </a:xfrm>
            <a:custGeom>
              <a:rect b="b" l="l" r="r" t="t"/>
              <a:pathLst>
                <a:path extrusionOk="0" h="234" w="4419">
                  <a:moveTo>
                    <a:pt x="1" y="0"/>
                  </a:moveTo>
                  <a:lnTo>
                    <a:pt x="1" y="234"/>
                  </a:lnTo>
                  <a:lnTo>
                    <a:pt x="4418" y="234"/>
                  </a:lnTo>
                  <a:lnTo>
                    <a:pt x="44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43"/>
            <p:cNvSpPr/>
            <p:nvPr/>
          </p:nvSpPr>
          <p:spPr>
            <a:xfrm>
              <a:off x="3256675" y="2774000"/>
              <a:ext cx="97450" cy="5850"/>
            </a:xfrm>
            <a:custGeom>
              <a:rect b="b" l="l" r="r" t="t"/>
              <a:pathLst>
                <a:path extrusionOk="0" h="234" w="3898">
                  <a:moveTo>
                    <a:pt x="1" y="0"/>
                  </a:moveTo>
                  <a:lnTo>
                    <a:pt x="1" y="233"/>
                  </a:lnTo>
                  <a:lnTo>
                    <a:pt x="3898" y="233"/>
                  </a:lnTo>
                  <a:lnTo>
                    <a:pt x="38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43"/>
            <p:cNvSpPr/>
            <p:nvPr/>
          </p:nvSpPr>
          <p:spPr>
            <a:xfrm>
              <a:off x="2379925" y="2385675"/>
              <a:ext cx="17100" cy="19325"/>
            </a:xfrm>
            <a:custGeom>
              <a:rect b="b" l="l" r="r" t="t"/>
              <a:pathLst>
                <a:path extrusionOk="0" h="773" w="684">
                  <a:moveTo>
                    <a:pt x="324" y="0"/>
                  </a:moveTo>
                  <a:lnTo>
                    <a:pt x="252" y="36"/>
                  </a:lnTo>
                  <a:lnTo>
                    <a:pt x="180" y="72"/>
                  </a:lnTo>
                  <a:lnTo>
                    <a:pt x="127" y="108"/>
                  </a:lnTo>
                  <a:lnTo>
                    <a:pt x="73" y="180"/>
                  </a:lnTo>
                  <a:lnTo>
                    <a:pt x="37" y="234"/>
                  </a:lnTo>
                  <a:lnTo>
                    <a:pt x="1" y="324"/>
                  </a:lnTo>
                  <a:lnTo>
                    <a:pt x="1" y="395"/>
                  </a:lnTo>
                  <a:lnTo>
                    <a:pt x="1" y="485"/>
                  </a:lnTo>
                  <a:lnTo>
                    <a:pt x="37" y="557"/>
                  </a:lnTo>
                  <a:lnTo>
                    <a:pt x="73" y="611"/>
                  </a:lnTo>
                  <a:lnTo>
                    <a:pt x="127" y="683"/>
                  </a:lnTo>
                  <a:lnTo>
                    <a:pt x="198" y="719"/>
                  </a:lnTo>
                  <a:lnTo>
                    <a:pt x="252" y="754"/>
                  </a:lnTo>
                  <a:lnTo>
                    <a:pt x="342" y="772"/>
                  </a:lnTo>
                  <a:lnTo>
                    <a:pt x="486" y="772"/>
                  </a:lnTo>
                  <a:lnTo>
                    <a:pt x="558" y="754"/>
                  </a:lnTo>
                  <a:lnTo>
                    <a:pt x="611" y="737"/>
                  </a:lnTo>
                  <a:lnTo>
                    <a:pt x="665" y="701"/>
                  </a:lnTo>
                  <a:lnTo>
                    <a:pt x="683" y="647"/>
                  </a:lnTo>
                  <a:lnTo>
                    <a:pt x="665" y="611"/>
                  </a:lnTo>
                  <a:lnTo>
                    <a:pt x="629" y="593"/>
                  </a:lnTo>
                  <a:lnTo>
                    <a:pt x="594" y="611"/>
                  </a:lnTo>
                  <a:lnTo>
                    <a:pt x="504" y="647"/>
                  </a:lnTo>
                  <a:lnTo>
                    <a:pt x="414" y="665"/>
                  </a:lnTo>
                  <a:lnTo>
                    <a:pt x="306" y="647"/>
                  </a:lnTo>
                  <a:lnTo>
                    <a:pt x="216" y="593"/>
                  </a:lnTo>
                  <a:lnTo>
                    <a:pt x="180" y="539"/>
                  </a:lnTo>
                  <a:lnTo>
                    <a:pt x="145" y="503"/>
                  </a:lnTo>
                  <a:lnTo>
                    <a:pt x="127" y="449"/>
                  </a:lnTo>
                  <a:lnTo>
                    <a:pt x="127" y="395"/>
                  </a:lnTo>
                  <a:lnTo>
                    <a:pt x="145" y="288"/>
                  </a:lnTo>
                  <a:lnTo>
                    <a:pt x="216" y="198"/>
                  </a:lnTo>
                  <a:lnTo>
                    <a:pt x="306" y="144"/>
                  </a:lnTo>
                  <a:lnTo>
                    <a:pt x="414" y="126"/>
                  </a:lnTo>
                  <a:lnTo>
                    <a:pt x="504" y="144"/>
                  </a:lnTo>
                  <a:lnTo>
                    <a:pt x="594" y="180"/>
                  </a:lnTo>
                  <a:lnTo>
                    <a:pt x="629" y="198"/>
                  </a:lnTo>
                  <a:lnTo>
                    <a:pt x="665" y="162"/>
                  </a:lnTo>
                  <a:lnTo>
                    <a:pt x="683" y="126"/>
                  </a:lnTo>
                  <a:lnTo>
                    <a:pt x="665" y="72"/>
                  </a:lnTo>
                  <a:lnTo>
                    <a:pt x="611" y="36"/>
                  </a:lnTo>
                  <a:lnTo>
                    <a:pt x="540" y="18"/>
                  </a:lnTo>
                  <a:lnTo>
                    <a:pt x="46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43"/>
            <p:cNvSpPr/>
            <p:nvPr/>
          </p:nvSpPr>
          <p:spPr>
            <a:xfrm>
              <a:off x="2401025" y="2386125"/>
              <a:ext cx="3175" cy="19775"/>
            </a:xfrm>
            <a:custGeom>
              <a:rect b="b" l="l" r="r" t="t"/>
              <a:pathLst>
                <a:path extrusionOk="0" h="791" w="127">
                  <a:moveTo>
                    <a:pt x="73" y="0"/>
                  </a:moveTo>
                  <a:lnTo>
                    <a:pt x="19" y="18"/>
                  </a:lnTo>
                  <a:lnTo>
                    <a:pt x="1" y="54"/>
                  </a:lnTo>
                  <a:lnTo>
                    <a:pt x="1" y="719"/>
                  </a:lnTo>
                  <a:lnTo>
                    <a:pt x="19" y="754"/>
                  </a:lnTo>
                  <a:lnTo>
                    <a:pt x="73" y="790"/>
                  </a:lnTo>
                  <a:lnTo>
                    <a:pt x="109" y="772"/>
                  </a:lnTo>
                  <a:lnTo>
                    <a:pt x="127" y="719"/>
                  </a:lnTo>
                  <a:lnTo>
                    <a:pt x="127" y="72"/>
                  </a:lnTo>
                  <a:lnTo>
                    <a:pt x="109" y="18"/>
                  </a:lnTo>
                  <a:lnTo>
                    <a:pt x="7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43"/>
            <p:cNvSpPr/>
            <p:nvPr/>
          </p:nvSpPr>
          <p:spPr>
            <a:xfrm>
              <a:off x="2407775" y="2386125"/>
              <a:ext cx="3150" cy="19325"/>
            </a:xfrm>
            <a:custGeom>
              <a:rect b="b" l="l" r="r" t="t"/>
              <a:pathLst>
                <a:path extrusionOk="0" h="773" w="126">
                  <a:moveTo>
                    <a:pt x="72" y="0"/>
                  </a:moveTo>
                  <a:lnTo>
                    <a:pt x="18" y="18"/>
                  </a:lnTo>
                  <a:lnTo>
                    <a:pt x="0" y="54"/>
                  </a:lnTo>
                  <a:lnTo>
                    <a:pt x="0" y="90"/>
                  </a:lnTo>
                  <a:lnTo>
                    <a:pt x="18" y="126"/>
                  </a:lnTo>
                  <a:lnTo>
                    <a:pt x="72" y="144"/>
                  </a:lnTo>
                  <a:lnTo>
                    <a:pt x="108" y="126"/>
                  </a:lnTo>
                  <a:lnTo>
                    <a:pt x="126" y="90"/>
                  </a:lnTo>
                  <a:lnTo>
                    <a:pt x="126" y="54"/>
                  </a:lnTo>
                  <a:lnTo>
                    <a:pt x="108" y="18"/>
                  </a:lnTo>
                  <a:lnTo>
                    <a:pt x="72" y="0"/>
                  </a:lnTo>
                  <a:close/>
                  <a:moveTo>
                    <a:pt x="72" y="234"/>
                  </a:moveTo>
                  <a:lnTo>
                    <a:pt x="18" y="252"/>
                  </a:lnTo>
                  <a:lnTo>
                    <a:pt x="0" y="288"/>
                  </a:lnTo>
                  <a:lnTo>
                    <a:pt x="0" y="719"/>
                  </a:lnTo>
                  <a:lnTo>
                    <a:pt x="18" y="754"/>
                  </a:lnTo>
                  <a:lnTo>
                    <a:pt x="72" y="772"/>
                  </a:lnTo>
                  <a:lnTo>
                    <a:pt x="108" y="754"/>
                  </a:lnTo>
                  <a:lnTo>
                    <a:pt x="126" y="719"/>
                  </a:lnTo>
                  <a:lnTo>
                    <a:pt x="126" y="288"/>
                  </a:lnTo>
                  <a:lnTo>
                    <a:pt x="108" y="252"/>
                  </a:lnTo>
                  <a:lnTo>
                    <a:pt x="72" y="234"/>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43"/>
            <p:cNvSpPr/>
            <p:nvPr/>
          </p:nvSpPr>
          <p:spPr>
            <a:xfrm>
              <a:off x="2414950" y="2391500"/>
              <a:ext cx="11700" cy="13950"/>
            </a:xfrm>
            <a:custGeom>
              <a:rect b="b" l="l" r="r" t="t"/>
              <a:pathLst>
                <a:path extrusionOk="0" h="558" w="468">
                  <a:moveTo>
                    <a:pt x="270" y="1"/>
                  </a:moveTo>
                  <a:lnTo>
                    <a:pt x="216" y="19"/>
                  </a:lnTo>
                  <a:lnTo>
                    <a:pt x="162" y="37"/>
                  </a:lnTo>
                  <a:lnTo>
                    <a:pt x="72" y="91"/>
                  </a:lnTo>
                  <a:lnTo>
                    <a:pt x="19" y="180"/>
                  </a:lnTo>
                  <a:lnTo>
                    <a:pt x="1" y="234"/>
                  </a:lnTo>
                  <a:lnTo>
                    <a:pt x="1" y="288"/>
                  </a:lnTo>
                  <a:lnTo>
                    <a:pt x="19" y="396"/>
                  </a:lnTo>
                  <a:lnTo>
                    <a:pt x="72" y="486"/>
                  </a:lnTo>
                  <a:lnTo>
                    <a:pt x="162" y="539"/>
                  </a:lnTo>
                  <a:lnTo>
                    <a:pt x="270" y="557"/>
                  </a:lnTo>
                  <a:lnTo>
                    <a:pt x="360" y="539"/>
                  </a:lnTo>
                  <a:lnTo>
                    <a:pt x="450" y="504"/>
                  </a:lnTo>
                  <a:lnTo>
                    <a:pt x="467" y="450"/>
                  </a:lnTo>
                  <a:lnTo>
                    <a:pt x="467" y="414"/>
                  </a:lnTo>
                  <a:lnTo>
                    <a:pt x="432" y="396"/>
                  </a:lnTo>
                  <a:lnTo>
                    <a:pt x="378" y="396"/>
                  </a:lnTo>
                  <a:lnTo>
                    <a:pt x="324" y="432"/>
                  </a:lnTo>
                  <a:lnTo>
                    <a:pt x="216" y="432"/>
                  </a:lnTo>
                  <a:lnTo>
                    <a:pt x="162" y="396"/>
                  </a:lnTo>
                  <a:lnTo>
                    <a:pt x="126" y="342"/>
                  </a:lnTo>
                  <a:lnTo>
                    <a:pt x="108" y="270"/>
                  </a:lnTo>
                  <a:lnTo>
                    <a:pt x="126" y="216"/>
                  </a:lnTo>
                  <a:lnTo>
                    <a:pt x="162" y="162"/>
                  </a:lnTo>
                  <a:lnTo>
                    <a:pt x="216" y="126"/>
                  </a:lnTo>
                  <a:lnTo>
                    <a:pt x="324" y="126"/>
                  </a:lnTo>
                  <a:lnTo>
                    <a:pt x="378" y="162"/>
                  </a:lnTo>
                  <a:lnTo>
                    <a:pt x="432" y="180"/>
                  </a:lnTo>
                  <a:lnTo>
                    <a:pt x="467" y="162"/>
                  </a:lnTo>
                  <a:lnTo>
                    <a:pt x="467" y="108"/>
                  </a:lnTo>
                  <a:lnTo>
                    <a:pt x="450" y="73"/>
                  </a:lnTo>
                  <a:lnTo>
                    <a:pt x="378" y="19"/>
                  </a:lnTo>
                  <a:lnTo>
                    <a:pt x="27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43"/>
            <p:cNvSpPr/>
            <p:nvPr/>
          </p:nvSpPr>
          <p:spPr>
            <a:xfrm>
              <a:off x="2431550" y="2386575"/>
              <a:ext cx="11250" cy="18875"/>
            </a:xfrm>
            <a:custGeom>
              <a:rect b="b" l="l" r="r" t="t"/>
              <a:pathLst>
                <a:path extrusionOk="0" h="755" w="450">
                  <a:moveTo>
                    <a:pt x="19" y="0"/>
                  </a:moveTo>
                  <a:lnTo>
                    <a:pt x="1" y="36"/>
                  </a:lnTo>
                  <a:lnTo>
                    <a:pt x="1" y="683"/>
                  </a:lnTo>
                  <a:lnTo>
                    <a:pt x="19" y="718"/>
                  </a:lnTo>
                  <a:lnTo>
                    <a:pt x="55" y="736"/>
                  </a:lnTo>
                  <a:lnTo>
                    <a:pt x="109" y="718"/>
                  </a:lnTo>
                  <a:lnTo>
                    <a:pt x="127" y="683"/>
                  </a:lnTo>
                  <a:lnTo>
                    <a:pt x="127" y="593"/>
                  </a:lnTo>
                  <a:lnTo>
                    <a:pt x="199" y="521"/>
                  </a:lnTo>
                  <a:lnTo>
                    <a:pt x="360" y="718"/>
                  </a:lnTo>
                  <a:lnTo>
                    <a:pt x="378" y="736"/>
                  </a:lnTo>
                  <a:lnTo>
                    <a:pt x="396" y="754"/>
                  </a:lnTo>
                  <a:lnTo>
                    <a:pt x="432" y="736"/>
                  </a:lnTo>
                  <a:lnTo>
                    <a:pt x="450" y="683"/>
                  </a:lnTo>
                  <a:lnTo>
                    <a:pt x="432" y="647"/>
                  </a:lnTo>
                  <a:lnTo>
                    <a:pt x="270" y="449"/>
                  </a:lnTo>
                  <a:lnTo>
                    <a:pt x="432" y="270"/>
                  </a:lnTo>
                  <a:lnTo>
                    <a:pt x="450" y="234"/>
                  </a:lnTo>
                  <a:lnTo>
                    <a:pt x="432" y="180"/>
                  </a:lnTo>
                  <a:lnTo>
                    <a:pt x="396" y="162"/>
                  </a:lnTo>
                  <a:lnTo>
                    <a:pt x="342" y="180"/>
                  </a:lnTo>
                  <a:lnTo>
                    <a:pt x="127" y="431"/>
                  </a:lnTo>
                  <a:lnTo>
                    <a:pt x="127" y="36"/>
                  </a:lnTo>
                  <a:lnTo>
                    <a:pt x="109" y="18"/>
                  </a:lnTo>
                  <a:lnTo>
                    <a:pt x="7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43"/>
            <p:cNvSpPr/>
            <p:nvPr/>
          </p:nvSpPr>
          <p:spPr>
            <a:xfrm>
              <a:off x="2446375" y="2391950"/>
              <a:ext cx="10350" cy="13500"/>
            </a:xfrm>
            <a:custGeom>
              <a:rect b="b" l="l" r="r" t="t"/>
              <a:pathLst>
                <a:path extrusionOk="0" h="540" w="414">
                  <a:moveTo>
                    <a:pt x="216" y="1"/>
                  </a:moveTo>
                  <a:lnTo>
                    <a:pt x="144" y="19"/>
                  </a:lnTo>
                  <a:lnTo>
                    <a:pt x="72" y="37"/>
                  </a:lnTo>
                  <a:lnTo>
                    <a:pt x="19" y="90"/>
                  </a:lnTo>
                  <a:lnTo>
                    <a:pt x="1" y="162"/>
                  </a:lnTo>
                  <a:lnTo>
                    <a:pt x="19" y="234"/>
                  </a:lnTo>
                  <a:lnTo>
                    <a:pt x="54" y="270"/>
                  </a:lnTo>
                  <a:lnTo>
                    <a:pt x="108" y="306"/>
                  </a:lnTo>
                  <a:lnTo>
                    <a:pt x="198" y="324"/>
                  </a:lnTo>
                  <a:lnTo>
                    <a:pt x="288" y="360"/>
                  </a:lnTo>
                  <a:lnTo>
                    <a:pt x="306" y="378"/>
                  </a:lnTo>
                  <a:lnTo>
                    <a:pt x="288" y="414"/>
                  </a:lnTo>
                  <a:lnTo>
                    <a:pt x="252" y="432"/>
                  </a:lnTo>
                  <a:lnTo>
                    <a:pt x="144" y="432"/>
                  </a:lnTo>
                  <a:lnTo>
                    <a:pt x="90" y="396"/>
                  </a:lnTo>
                  <a:lnTo>
                    <a:pt x="36" y="378"/>
                  </a:lnTo>
                  <a:lnTo>
                    <a:pt x="1" y="396"/>
                  </a:lnTo>
                  <a:lnTo>
                    <a:pt x="1" y="432"/>
                  </a:lnTo>
                  <a:lnTo>
                    <a:pt x="1" y="450"/>
                  </a:lnTo>
                  <a:lnTo>
                    <a:pt x="108" y="521"/>
                  </a:lnTo>
                  <a:lnTo>
                    <a:pt x="198" y="539"/>
                  </a:lnTo>
                  <a:lnTo>
                    <a:pt x="288" y="521"/>
                  </a:lnTo>
                  <a:lnTo>
                    <a:pt x="342" y="486"/>
                  </a:lnTo>
                  <a:lnTo>
                    <a:pt x="396" y="432"/>
                  </a:lnTo>
                  <a:lnTo>
                    <a:pt x="414" y="360"/>
                  </a:lnTo>
                  <a:lnTo>
                    <a:pt x="396" y="288"/>
                  </a:lnTo>
                  <a:lnTo>
                    <a:pt x="360" y="252"/>
                  </a:lnTo>
                  <a:lnTo>
                    <a:pt x="324" y="216"/>
                  </a:lnTo>
                  <a:lnTo>
                    <a:pt x="216" y="198"/>
                  </a:lnTo>
                  <a:lnTo>
                    <a:pt x="144" y="162"/>
                  </a:lnTo>
                  <a:lnTo>
                    <a:pt x="126" y="162"/>
                  </a:lnTo>
                  <a:lnTo>
                    <a:pt x="144" y="144"/>
                  </a:lnTo>
                  <a:lnTo>
                    <a:pt x="216" y="126"/>
                  </a:lnTo>
                  <a:lnTo>
                    <a:pt x="270" y="126"/>
                  </a:lnTo>
                  <a:lnTo>
                    <a:pt x="306" y="162"/>
                  </a:lnTo>
                  <a:lnTo>
                    <a:pt x="360" y="162"/>
                  </a:lnTo>
                  <a:lnTo>
                    <a:pt x="396" y="144"/>
                  </a:lnTo>
                  <a:lnTo>
                    <a:pt x="396" y="108"/>
                  </a:lnTo>
                  <a:lnTo>
                    <a:pt x="378" y="73"/>
                  </a:lnTo>
                  <a:lnTo>
                    <a:pt x="288" y="19"/>
                  </a:lnTo>
                  <a:lnTo>
                    <a:pt x="21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43"/>
            <p:cNvSpPr/>
            <p:nvPr/>
          </p:nvSpPr>
          <p:spPr>
            <a:xfrm>
              <a:off x="2380825" y="2467375"/>
              <a:ext cx="12150" cy="19325"/>
            </a:xfrm>
            <a:custGeom>
              <a:rect b="b" l="l" r="r" t="t"/>
              <a:pathLst>
                <a:path extrusionOk="0" h="773" w="486">
                  <a:moveTo>
                    <a:pt x="55" y="0"/>
                  </a:moveTo>
                  <a:lnTo>
                    <a:pt x="19" y="18"/>
                  </a:lnTo>
                  <a:lnTo>
                    <a:pt x="1" y="54"/>
                  </a:lnTo>
                  <a:lnTo>
                    <a:pt x="1" y="719"/>
                  </a:lnTo>
                  <a:lnTo>
                    <a:pt x="19" y="755"/>
                  </a:lnTo>
                  <a:lnTo>
                    <a:pt x="55" y="773"/>
                  </a:lnTo>
                  <a:lnTo>
                    <a:pt x="414" y="773"/>
                  </a:lnTo>
                  <a:lnTo>
                    <a:pt x="468" y="755"/>
                  </a:lnTo>
                  <a:lnTo>
                    <a:pt x="486" y="719"/>
                  </a:lnTo>
                  <a:lnTo>
                    <a:pt x="468" y="683"/>
                  </a:lnTo>
                  <a:lnTo>
                    <a:pt x="414" y="665"/>
                  </a:lnTo>
                  <a:lnTo>
                    <a:pt x="127" y="665"/>
                  </a:lnTo>
                  <a:lnTo>
                    <a:pt x="127" y="54"/>
                  </a:lnTo>
                  <a:lnTo>
                    <a:pt x="109"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43"/>
            <p:cNvSpPr/>
            <p:nvPr/>
          </p:nvSpPr>
          <p:spPr>
            <a:xfrm>
              <a:off x="2396100" y="2467375"/>
              <a:ext cx="3175" cy="19325"/>
            </a:xfrm>
            <a:custGeom>
              <a:rect b="b" l="l" r="r" t="t"/>
              <a:pathLst>
                <a:path extrusionOk="0" h="773" w="127">
                  <a:moveTo>
                    <a:pt x="54" y="0"/>
                  </a:moveTo>
                  <a:lnTo>
                    <a:pt x="18" y="18"/>
                  </a:lnTo>
                  <a:lnTo>
                    <a:pt x="0" y="54"/>
                  </a:lnTo>
                  <a:lnTo>
                    <a:pt x="0" y="90"/>
                  </a:lnTo>
                  <a:lnTo>
                    <a:pt x="18" y="126"/>
                  </a:lnTo>
                  <a:lnTo>
                    <a:pt x="54" y="144"/>
                  </a:lnTo>
                  <a:lnTo>
                    <a:pt x="108" y="126"/>
                  </a:lnTo>
                  <a:lnTo>
                    <a:pt x="126" y="90"/>
                  </a:lnTo>
                  <a:lnTo>
                    <a:pt x="126" y="54"/>
                  </a:lnTo>
                  <a:lnTo>
                    <a:pt x="108" y="18"/>
                  </a:lnTo>
                  <a:lnTo>
                    <a:pt x="54" y="0"/>
                  </a:lnTo>
                  <a:close/>
                  <a:moveTo>
                    <a:pt x="54" y="216"/>
                  </a:moveTo>
                  <a:lnTo>
                    <a:pt x="18" y="252"/>
                  </a:lnTo>
                  <a:lnTo>
                    <a:pt x="0" y="288"/>
                  </a:lnTo>
                  <a:lnTo>
                    <a:pt x="0" y="719"/>
                  </a:lnTo>
                  <a:lnTo>
                    <a:pt x="18" y="755"/>
                  </a:lnTo>
                  <a:lnTo>
                    <a:pt x="54" y="773"/>
                  </a:lnTo>
                  <a:lnTo>
                    <a:pt x="108" y="755"/>
                  </a:lnTo>
                  <a:lnTo>
                    <a:pt x="126" y="719"/>
                  </a:lnTo>
                  <a:lnTo>
                    <a:pt x="126" y="288"/>
                  </a:lnTo>
                  <a:lnTo>
                    <a:pt x="108" y="234"/>
                  </a:lnTo>
                  <a:lnTo>
                    <a:pt x="54" y="216"/>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43"/>
            <p:cNvSpPr/>
            <p:nvPr/>
          </p:nvSpPr>
          <p:spPr>
            <a:xfrm>
              <a:off x="2403725" y="2467375"/>
              <a:ext cx="11700" cy="19325"/>
            </a:xfrm>
            <a:custGeom>
              <a:rect b="b" l="l" r="r" t="t"/>
              <a:pathLst>
                <a:path extrusionOk="0" h="773" w="468">
                  <a:moveTo>
                    <a:pt x="72" y="0"/>
                  </a:moveTo>
                  <a:lnTo>
                    <a:pt x="19" y="18"/>
                  </a:lnTo>
                  <a:lnTo>
                    <a:pt x="1" y="54"/>
                  </a:lnTo>
                  <a:lnTo>
                    <a:pt x="1" y="719"/>
                  </a:lnTo>
                  <a:lnTo>
                    <a:pt x="19" y="755"/>
                  </a:lnTo>
                  <a:lnTo>
                    <a:pt x="72" y="773"/>
                  </a:lnTo>
                  <a:lnTo>
                    <a:pt x="108" y="755"/>
                  </a:lnTo>
                  <a:lnTo>
                    <a:pt x="126" y="719"/>
                  </a:lnTo>
                  <a:lnTo>
                    <a:pt x="126" y="629"/>
                  </a:lnTo>
                  <a:lnTo>
                    <a:pt x="180" y="557"/>
                  </a:lnTo>
                  <a:lnTo>
                    <a:pt x="360" y="755"/>
                  </a:lnTo>
                  <a:lnTo>
                    <a:pt x="378" y="773"/>
                  </a:lnTo>
                  <a:lnTo>
                    <a:pt x="432" y="773"/>
                  </a:lnTo>
                  <a:lnTo>
                    <a:pt x="468" y="719"/>
                  </a:lnTo>
                  <a:lnTo>
                    <a:pt x="450" y="683"/>
                  </a:lnTo>
                  <a:lnTo>
                    <a:pt x="270" y="467"/>
                  </a:lnTo>
                  <a:lnTo>
                    <a:pt x="450" y="306"/>
                  </a:lnTo>
                  <a:lnTo>
                    <a:pt x="468" y="270"/>
                  </a:lnTo>
                  <a:lnTo>
                    <a:pt x="450" y="216"/>
                  </a:lnTo>
                  <a:lnTo>
                    <a:pt x="396" y="198"/>
                  </a:lnTo>
                  <a:lnTo>
                    <a:pt x="360" y="216"/>
                  </a:lnTo>
                  <a:lnTo>
                    <a:pt x="126" y="449"/>
                  </a:lnTo>
                  <a:lnTo>
                    <a:pt x="126" y="54"/>
                  </a:lnTo>
                  <a:lnTo>
                    <a:pt x="108" y="18"/>
                  </a:lnTo>
                  <a:lnTo>
                    <a:pt x="7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43"/>
            <p:cNvSpPr/>
            <p:nvPr/>
          </p:nvSpPr>
          <p:spPr>
            <a:xfrm>
              <a:off x="2417650" y="2472750"/>
              <a:ext cx="13500" cy="13950"/>
            </a:xfrm>
            <a:custGeom>
              <a:rect b="b" l="l" r="r" t="t"/>
              <a:pathLst>
                <a:path extrusionOk="0" h="558" w="540">
                  <a:moveTo>
                    <a:pt x="270" y="109"/>
                  </a:moveTo>
                  <a:lnTo>
                    <a:pt x="324" y="127"/>
                  </a:lnTo>
                  <a:lnTo>
                    <a:pt x="377" y="145"/>
                  </a:lnTo>
                  <a:lnTo>
                    <a:pt x="413" y="181"/>
                  </a:lnTo>
                  <a:lnTo>
                    <a:pt x="431" y="234"/>
                  </a:lnTo>
                  <a:lnTo>
                    <a:pt x="126" y="234"/>
                  </a:lnTo>
                  <a:lnTo>
                    <a:pt x="144" y="181"/>
                  </a:lnTo>
                  <a:lnTo>
                    <a:pt x="180" y="145"/>
                  </a:lnTo>
                  <a:lnTo>
                    <a:pt x="216" y="127"/>
                  </a:lnTo>
                  <a:lnTo>
                    <a:pt x="270" y="109"/>
                  </a:lnTo>
                  <a:close/>
                  <a:moveTo>
                    <a:pt x="270" y="1"/>
                  </a:moveTo>
                  <a:lnTo>
                    <a:pt x="216" y="19"/>
                  </a:lnTo>
                  <a:lnTo>
                    <a:pt x="162" y="37"/>
                  </a:lnTo>
                  <a:lnTo>
                    <a:pt x="72" y="91"/>
                  </a:lnTo>
                  <a:lnTo>
                    <a:pt x="18" y="181"/>
                  </a:lnTo>
                  <a:lnTo>
                    <a:pt x="0" y="234"/>
                  </a:lnTo>
                  <a:lnTo>
                    <a:pt x="0" y="270"/>
                  </a:lnTo>
                  <a:lnTo>
                    <a:pt x="18" y="378"/>
                  </a:lnTo>
                  <a:lnTo>
                    <a:pt x="72" y="468"/>
                  </a:lnTo>
                  <a:lnTo>
                    <a:pt x="126" y="504"/>
                  </a:lnTo>
                  <a:lnTo>
                    <a:pt x="162" y="522"/>
                  </a:lnTo>
                  <a:lnTo>
                    <a:pt x="270" y="558"/>
                  </a:lnTo>
                  <a:lnTo>
                    <a:pt x="377" y="540"/>
                  </a:lnTo>
                  <a:lnTo>
                    <a:pt x="431" y="522"/>
                  </a:lnTo>
                  <a:lnTo>
                    <a:pt x="467" y="486"/>
                  </a:lnTo>
                  <a:lnTo>
                    <a:pt x="485" y="450"/>
                  </a:lnTo>
                  <a:lnTo>
                    <a:pt x="467" y="414"/>
                  </a:lnTo>
                  <a:lnTo>
                    <a:pt x="431" y="396"/>
                  </a:lnTo>
                  <a:lnTo>
                    <a:pt x="395" y="414"/>
                  </a:lnTo>
                  <a:lnTo>
                    <a:pt x="324" y="432"/>
                  </a:lnTo>
                  <a:lnTo>
                    <a:pt x="270" y="432"/>
                  </a:lnTo>
                  <a:lnTo>
                    <a:pt x="216" y="414"/>
                  </a:lnTo>
                  <a:lnTo>
                    <a:pt x="162" y="378"/>
                  </a:lnTo>
                  <a:lnTo>
                    <a:pt x="144" y="342"/>
                  </a:lnTo>
                  <a:lnTo>
                    <a:pt x="126" y="306"/>
                  </a:lnTo>
                  <a:lnTo>
                    <a:pt x="521" y="306"/>
                  </a:lnTo>
                  <a:lnTo>
                    <a:pt x="539" y="270"/>
                  </a:lnTo>
                  <a:lnTo>
                    <a:pt x="521" y="163"/>
                  </a:lnTo>
                  <a:lnTo>
                    <a:pt x="467" y="91"/>
                  </a:lnTo>
                  <a:lnTo>
                    <a:pt x="377" y="37"/>
                  </a:lnTo>
                  <a:lnTo>
                    <a:pt x="27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43"/>
            <p:cNvSpPr/>
            <p:nvPr/>
          </p:nvSpPr>
          <p:spPr>
            <a:xfrm>
              <a:off x="2434700" y="2473650"/>
              <a:ext cx="10800" cy="13500"/>
            </a:xfrm>
            <a:custGeom>
              <a:rect b="b" l="l" r="r" t="t"/>
              <a:pathLst>
                <a:path extrusionOk="0" h="540" w="432">
                  <a:moveTo>
                    <a:pt x="144" y="1"/>
                  </a:moveTo>
                  <a:lnTo>
                    <a:pt x="73" y="37"/>
                  </a:lnTo>
                  <a:lnTo>
                    <a:pt x="37" y="91"/>
                  </a:lnTo>
                  <a:lnTo>
                    <a:pt x="19" y="162"/>
                  </a:lnTo>
                  <a:lnTo>
                    <a:pt x="37" y="234"/>
                  </a:lnTo>
                  <a:lnTo>
                    <a:pt x="73" y="270"/>
                  </a:lnTo>
                  <a:lnTo>
                    <a:pt x="108" y="288"/>
                  </a:lnTo>
                  <a:lnTo>
                    <a:pt x="216" y="324"/>
                  </a:lnTo>
                  <a:lnTo>
                    <a:pt x="306" y="360"/>
                  </a:lnTo>
                  <a:lnTo>
                    <a:pt x="288" y="396"/>
                  </a:lnTo>
                  <a:lnTo>
                    <a:pt x="216" y="414"/>
                  </a:lnTo>
                  <a:lnTo>
                    <a:pt x="144" y="396"/>
                  </a:lnTo>
                  <a:lnTo>
                    <a:pt x="90" y="378"/>
                  </a:lnTo>
                  <a:lnTo>
                    <a:pt x="90" y="360"/>
                  </a:lnTo>
                  <a:lnTo>
                    <a:pt x="55" y="360"/>
                  </a:lnTo>
                  <a:lnTo>
                    <a:pt x="1" y="378"/>
                  </a:lnTo>
                  <a:lnTo>
                    <a:pt x="1" y="432"/>
                  </a:lnTo>
                  <a:lnTo>
                    <a:pt x="19" y="468"/>
                  </a:lnTo>
                  <a:lnTo>
                    <a:pt x="108" y="522"/>
                  </a:lnTo>
                  <a:lnTo>
                    <a:pt x="216" y="540"/>
                  </a:lnTo>
                  <a:lnTo>
                    <a:pt x="288" y="522"/>
                  </a:lnTo>
                  <a:lnTo>
                    <a:pt x="360" y="486"/>
                  </a:lnTo>
                  <a:lnTo>
                    <a:pt x="414" y="432"/>
                  </a:lnTo>
                  <a:lnTo>
                    <a:pt x="432" y="360"/>
                  </a:lnTo>
                  <a:lnTo>
                    <a:pt x="432" y="324"/>
                  </a:lnTo>
                  <a:lnTo>
                    <a:pt x="414" y="288"/>
                  </a:lnTo>
                  <a:lnTo>
                    <a:pt x="378" y="252"/>
                  </a:lnTo>
                  <a:lnTo>
                    <a:pt x="324" y="234"/>
                  </a:lnTo>
                  <a:lnTo>
                    <a:pt x="234" y="198"/>
                  </a:lnTo>
                  <a:lnTo>
                    <a:pt x="144" y="162"/>
                  </a:lnTo>
                  <a:lnTo>
                    <a:pt x="126" y="162"/>
                  </a:lnTo>
                  <a:lnTo>
                    <a:pt x="144" y="127"/>
                  </a:lnTo>
                  <a:lnTo>
                    <a:pt x="180" y="109"/>
                  </a:lnTo>
                  <a:lnTo>
                    <a:pt x="216" y="109"/>
                  </a:lnTo>
                  <a:lnTo>
                    <a:pt x="270" y="127"/>
                  </a:lnTo>
                  <a:lnTo>
                    <a:pt x="324" y="145"/>
                  </a:lnTo>
                  <a:lnTo>
                    <a:pt x="360" y="162"/>
                  </a:lnTo>
                  <a:lnTo>
                    <a:pt x="396" y="145"/>
                  </a:lnTo>
                  <a:lnTo>
                    <a:pt x="414" y="91"/>
                  </a:lnTo>
                  <a:lnTo>
                    <a:pt x="378" y="55"/>
                  </a:lnTo>
                  <a:lnTo>
                    <a:pt x="306" y="19"/>
                  </a:lnTo>
                  <a:lnTo>
                    <a:pt x="21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43"/>
            <p:cNvSpPr/>
            <p:nvPr/>
          </p:nvSpPr>
          <p:spPr>
            <a:xfrm>
              <a:off x="2379925" y="2548175"/>
              <a:ext cx="15300" cy="20225"/>
            </a:xfrm>
            <a:custGeom>
              <a:rect b="b" l="l" r="r" t="t"/>
              <a:pathLst>
                <a:path extrusionOk="0" h="809" w="612">
                  <a:moveTo>
                    <a:pt x="306" y="1"/>
                  </a:moveTo>
                  <a:lnTo>
                    <a:pt x="216" y="19"/>
                  </a:lnTo>
                  <a:lnTo>
                    <a:pt x="127" y="55"/>
                  </a:lnTo>
                  <a:lnTo>
                    <a:pt x="73" y="90"/>
                  </a:lnTo>
                  <a:lnTo>
                    <a:pt x="55" y="126"/>
                  </a:lnTo>
                  <a:lnTo>
                    <a:pt x="37" y="180"/>
                  </a:lnTo>
                  <a:lnTo>
                    <a:pt x="19" y="216"/>
                  </a:lnTo>
                  <a:lnTo>
                    <a:pt x="37" y="270"/>
                  </a:lnTo>
                  <a:lnTo>
                    <a:pt x="55" y="324"/>
                  </a:lnTo>
                  <a:lnTo>
                    <a:pt x="91" y="360"/>
                  </a:lnTo>
                  <a:lnTo>
                    <a:pt x="163" y="396"/>
                  </a:lnTo>
                  <a:lnTo>
                    <a:pt x="306" y="450"/>
                  </a:lnTo>
                  <a:lnTo>
                    <a:pt x="378" y="468"/>
                  </a:lnTo>
                  <a:lnTo>
                    <a:pt x="450" y="503"/>
                  </a:lnTo>
                  <a:lnTo>
                    <a:pt x="486" y="521"/>
                  </a:lnTo>
                  <a:lnTo>
                    <a:pt x="486" y="557"/>
                  </a:lnTo>
                  <a:lnTo>
                    <a:pt x="468" y="611"/>
                  </a:lnTo>
                  <a:lnTo>
                    <a:pt x="432" y="647"/>
                  </a:lnTo>
                  <a:lnTo>
                    <a:pt x="378" y="683"/>
                  </a:lnTo>
                  <a:lnTo>
                    <a:pt x="306" y="683"/>
                  </a:lnTo>
                  <a:lnTo>
                    <a:pt x="180" y="665"/>
                  </a:lnTo>
                  <a:lnTo>
                    <a:pt x="91" y="593"/>
                  </a:lnTo>
                  <a:lnTo>
                    <a:pt x="1" y="593"/>
                  </a:lnTo>
                  <a:lnTo>
                    <a:pt x="1" y="611"/>
                  </a:lnTo>
                  <a:lnTo>
                    <a:pt x="1" y="647"/>
                  </a:lnTo>
                  <a:lnTo>
                    <a:pt x="19" y="683"/>
                  </a:lnTo>
                  <a:lnTo>
                    <a:pt x="73" y="737"/>
                  </a:lnTo>
                  <a:lnTo>
                    <a:pt x="145" y="773"/>
                  </a:lnTo>
                  <a:lnTo>
                    <a:pt x="216" y="791"/>
                  </a:lnTo>
                  <a:lnTo>
                    <a:pt x="306" y="809"/>
                  </a:lnTo>
                  <a:lnTo>
                    <a:pt x="414" y="791"/>
                  </a:lnTo>
                  <a:lnTo>
                    <a:pt x="504" y="737"/>
                  </a:lnTo>
                  <a:lnTo>
                    <a:pt x="540" y="701"/>
                  </a:lnTo>
                  <a:lnTo>
                    <a:pt x="576" y="665"/>
                  </a:lnTo>
                  <a:lnTo>
                    <a:pt x="594" y="611"/>
                  </a:lnTo>
                  <a:lnTo>
                    <a:pt x="611" y="557"/>
                  </a:lnTo>
                  <a:lnTo>
                    <a:pt x="594" y="521"/>
                  </a:lnTo>
                  <a:lnTo>
                    <a:pt x="576" y="468"/>
                  </a:lnTo>
                  <a:lnTo>
                    <a:pt x="522" y="414"/>
                  </a:lnTo>
                  <a:lnTo>
                    <a:pt x="468" y="378"/>
                  </a:lnTo>
                  <a:lnTo>
                    <a:pt x="306" y="324"/>
                  </a:lnTo>
                  <a:lnTo>
                    <a:pt x="234" y="306"/>
                  </a:lnTo>
                  <a:lnTo>
                    <a:pt x="163" y="288"/>
                  </a:lnTo>
                  <a:lnTo>
                    <a:pt x="145" y="252"/>
                  </a:lnTo>
                  <a:lnTo>
                    <a:pt x="145" y="216"/>
                  </a:lnTo>
                  <a:lnTo>
                    <a:pt x="145" y="180"/>
                  </a:lnTo>
                  <a:lnTo>
                    <a:pt x="180" y="162"/>
                  </a:lnTo>
                  <a:lnTo>
                    <a:pt x="234" y="126"/>
                  </a:lnTo>
                  <a:lnTo>
                    <a:pt x="306" y="108"/>
                  </a:lnTo>
                  <a:lnTo>
                    <a:pt x="396" y="144"/>
                  </a:lnTo>
                  <a:lnTo>
                    <a:pt x="486" y="180"/>
                  </a:lnTo>
                  <a:lnTo>
                    <a:pt x="486" y="198"/>
                  </a:lnTo>
                  <a:lnTo>
                    <a:pt x="540" y="198"/>
                  </a:lnTo>
                  <a:lnTo>
                    <a:pt x="558" y="162"/>
                  </a:lnTo>
                  <a:lnTo>
                    <a:pt x="576" y="126"/>
                  </a:lnTo>
                  <a:lnTo>
                    <a:pt x="558" y="90"/>
                  </a:lnTo>
                  <a:lnTo>
                    <a:pt x="432" y="37"/>
                  </a:lnTo>
                  <a:lnTo>
                    <a:pt x="30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43"/>
            <p:cNvSpPr/>
            <p:nvPr/>
          </p:nvSpPr>
          <p:spPr>
            <a:xfrm>
              <a:off x="2398800" y="2548625"/>
              <a:ext cx="12125" cy="19325"/>
            </a:xfrm>
            <a:custGeom>
              <a:rect b="b" l="l" r="r" t="t"/>
              <a:pathLst>
                <a:path extrusionOk="0" h="773" w="485">
                  <a:moveTo>
                    <a:pt x="90" y="1"/>
                  </a:moveTo>
                  <a:lnTo>
                    <a:pt x="36" y="19"/>
                  </a:lnTo>
                  <a:lnTo>
                    <a:pt x="0" y="55"/>
                  </a:lnTo>
                  <a:lnTo>
                    <a:pt x="0" y="719"/>
                  </a:lnTo>
                  <a:lnTo>
                    <a:pt x="0" y="737"/>
                  </a:lnTo>
                  <a:lnTo>
                    <a:pt x="36" y="755"/>
                  </a:lnTo>
                  <a:lnTo>
                    <a:pt x="72" y="773"/>
                  </a:lnTo>
                  <a:lnTo>
                    <a:pt x="108" y="755"/>
                  </a:lnTo>
                  <a:lnTo>
                    <a:pt x="126" y="719"/>
                  </a:lnTo>
                  <a:lnTo>
                    <a:pt x="126" y="450"/>
                  </a:lnTo>
                  <a:lnTo>
                    <a:pt x="144" y="396"/>
                  </a:lnTo>
                  <a:lnTo>
                    <a:pt x="162" y="360"/>
                  </a:lnTo>
                  <a:lnTo>
                    <a:pt x="198" y="342"/>
                  </a:lnTo>
                  <a:lnTo>
                    <a:pt x="252" y="324"/>
                  </a:lnTo>
                  <a:lnTo>
                    <a:pt x="305" y="342"/>
                  </a:lnTo>
                  <a:lnTo>
                    <a:pt x="341" y="360"/>
                  </a:lnTo>
                  <a:lnTo>
                    <a:pt x="359" y="414"/>
                  </a:lnTo>
                  <a:lnTo>
                    <a:pt x="359" y="450"/>
                  </a:lnTo>
                  <a:lnTo>
                    <a:pt x="359" y="683"/>
                  </a:lnTo>
                  <a:lnTo>
                    <a:pt x="377" y="719"/>
                  </a:lnTo>
                  <a:lnTo>
                    <a:pt x="413" y="737"/>
                  </a:lnTo>
                  <a:lnTo>
                    <a:pt x="467" y="737"/>
                  </a:lnTo>
                  <a:lnTo>
                    <a:pt x="485" y="683"/>
                  </a:lnTo>
                  <a:lnTo>
                    <a:pt x="485" y="450"/>
                  </a:lnTo>
                  <a:lnTo>
                    <a:pt x="467" y="360"/>
                  </a:lnTo>
                  <a:lnTo>
                    <a:pt x="413" y="288"/>
                  </a:lnTo>
                  <a:lnTo>
                    <a:pt x="341" y="234"/>
                  </a:lnTo>
                  <a:lnTo>
                    <a:pt x="252" y="216"/>
                  </a:lnTo>
                  <a:lnTo>
                    <a:pt x="180" y="216"/>
                  </a:lnTo>
                  <a:lnTo>
                    <a:pt x="126" y="252"/>
                  </a:lnTo>
                  <a:lnTo>
                    <a:pt x="126" y="55"/>
                  </a:lnTo>
                  <a:lnTo>
                    <a:pt x="108" y="19"/>
                  </a:lnTo>
                  <a:lnTo>
                    <a:pt x="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43"/>
            <p:cNvSpPr/>
            <p:nvPr/>
          </p:nvSpPr>
          <p:spPr>
            <a:xfrm>
              <a:off x="2415400" y="2554025"/>
              <a:ext cx="13500" cy="13925"/>
            </a:xfrm>
            <a:custGeom>
              <a:rect b="b" l="l" r="r" t="t"/>
              <a:pathLst>
                <a:path extrusionOk="0" h="557" w="540">
                  <a:moveTo>
                    <a:pt x="270" y="126"/>
                  </a:moveTo>
                  <a:lnTo>
                    <a:pt x="324" y="144"/>
                  </a:lnTo>
                  <a:lnTo>
                    <a:pt x="378" y="162"/>
                  </a:lnTo>
                  <a:lnTo>
                    <a:pt x="414" y="216"/>
                  </a:lnTo>
                  <a:lnTo>
                    <a:pt x="414" y="287"/>
                  </a:lnTo>
                  <a:lnTo>
                    <a:pt x="414" y="341"/>
                  </a:lnTo>
                  <a:lnTo>
                    <a:pt x="378" y="395"/>
                  </a:lnTo>
                  <a:lnTo>
                    <a:pt x="324" y="431"/>
                  </a:lnTo>
                  <a:lnTo>
                    <a:pt x="270" y="449"/>
                  </a:lnTo>
                  <a:lnTo>
                    <a:pt x="216" y="431"/>
                  </a:lnTo>
                  <a:lnTo>
                    <a:pt x="162" y="395"/>
                  </a:lnTo>
                  <a:lnTo>
                    <a:pt x="144" y="341"/>
                  </a:lnTo>
                  <a:lnTo>
                    <a:pt x="126" y="287"/>
                  </a:lnTo>
                  <a:lnTo>
                    <a:pt x="144" y="216"/>
                  </a:lnTo>
                  <a:lnTo>
                    <a:pt x="162" y="162"/>
                  </a:lnTo>
                  <a:lnTo>
                    <a:pt x="180" y="162"/>
                  </a:lnTo>
                  <a:lnTo>
                    <a:pt x="234" y="126"/>
                  </a:lnTo>
                  <a:close/>
                  <a:moveTo>
                    <a:pt x="252" y="0"/>
                  </a:moveTo>
                  <a:lnTo>
                    <a:pt x="162" y="36"/>
                  </a:lnTo>
                  <a:lnTo>
                    <a:pt x="90" y="90"/>
                  </a:lnTo>
                  <a:lnTo>
                    <a:pt x="18" y="180"/>
                  </a:lnTo>
                  <a:lnTo>
                    <a:pt x="1" y="287"/>
                  </a:lnTo>
                  <a:lnTo>
                    <a:pt x="18" y="395"/>
                  </a:lnTo>
                  <a:lnTo>
                    <a:pt x="90" y="485"/>
                  </a:lnTo>
                  <a:lnTo>
                    <a:pt x="162" y="539"/>
                  </a:lnTo>
                  <a:lnTo>
                    <a:pt x="270" y="557"/>
                  </a:lnTo>
                  <a:lnTo>
                    <a:pt x="342" y="557"/>
                  </a:lnTo>
                  <a:lnTo>
                    <a:pt x="414" y="521"/>
                  </a:lnTo>
                  <a:lnTo>
                    <a:pt x="449" y="539"/>
                  </a:lnTo>
                  <a:lnTo>
                    <a:pt x="485" y="557"/>
                  </a:lnTo>
                  <a:lnTo>
                    <a:pt x="521" y="539"/>
                  </a:lnTo>
                  <a:lnTo>
                    <a:pt x="539" y="503"/>
                  </a:lnTo>
                  <a:lnTo>
                    <a:pt x="539" y="287"/>
                  </a:lnTo>
                  <a:lnTo>
                    <a:pt x="539" y="54"/>
                  </a:lnTo>
                  <a:lnTo>
                    <a:pt x="521" y="18"/>
                  </a:lnTo>
                  <a:lnTo>
                    <a:pt x="485" y="0"/>
                  </a:lnTo>
                  <a:lnTo>
                    <a:pt x="432" y="18"/>
                  </a:lnTo>
                  <a:lnTo>
                    <a:pt x="414" y="54"/>
                  </a:lnTo>
                  <a:lnTo>
                    <a:pt x="342" y="18"/>
                  </a:lnTo>
                  <a:lnTo>
                    <a:pt x="25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43"/>
            <p:cNvSpPr/>
            <p:nvPr/>
          </p:nvSpPr>
          <p:spPr>
            <a:xfrm>
              <a:off x="2434250" y="2554475"/>
              <a:ext cx="8550" cy="13925"/>
            </a:xfrm>
            <a:custGeom>
              <a:rect b="b" l="l" r="r" t="t"/>
              <a:pathLst>
                <a:path extrusionOk="0" h="557" w="342">
                  <a:moveTo>
                    <a:pt x="55" y="0"/>
                  </a:moveTo>
                  <a:lnTo>
                    <a:pt x="19" y="18"/>
                  </a:lnTo>
                  <a:lnTo>
                    <a:pt x="1" y="54"/>
                  </a:lnTo>
                  <a:lnTo>
                    <a:pt x="1" y="485"/>
                  </a:lnTo>
                  <a:lnTo>
                    <a:pt x="19" y="539"/>
                  </a:lnTo>
                  <a:lnTo>
                    <a:pt x="55" y="557"/>
                  </a:lnTo>
                  <a:lnTo>
                    <a:pt x="108" y="539"/>
                  </a:lnTo>
                  <a:lnTo>
                    <a:pt x="126" y="485"/>
                  </a:lnTo>
                  <a:lnTo>
                    <a:pt x="126" y="287"/>
                  </a:lnTo>
                  <a:lnTo>
                    <a:pt x="162" y="180"/>
                  </a:lnTo>
                  <a:lnTo>
                    <a:pt x="216" y="144"/>
                  </a:lnTo>
                  <a:lnTo>
                    <a:pt x="252" y="126"/>
                  </a:lnTo>
                  <a:lnTo>
                    <a:pt x="288" y="108"/>
                  </a:lnTo>
                  <a:lnTo>
                    <a:pt x="324" y="90"/>
                  </a:lnTo>
                  <a:lnTo>
                    <a:pt x="342" y="54"/>
                  </a:lnTo>
                  <a:lnTo>
                    <a:pt x="342" y="36"/>
                  </a:lnTo>
                  <a:lnTo>
                    <a:pt x="324" y="0"/>
                  </a:lnTo>
                  <a:lnTo>
                    <a:pt x="216" y="0"/>
                  </a:lnTo>
                  <a:lnTo>
                    <a:pt x="144" y="36"/>
                  </a:lnTo>
                  <a:lnTo>
                    <a:pt x="126" y="54"/>
                  </a:lnTo>
                  <a:lnTo>
                    <a:pt x="108"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43"/>
            <p:cNvSpPr/>
            <p:nvPr/>
          </p:nvSpPr>
          <p:spPr>
            <a:xfrm>
              <a:off x="2444125" y="2554025"/>
              <a:ext cx="13500" cy="13925"/>
            </a:xfrm>
            <a:custGeom>
              <a:rect b="b" l="l" r="r" t="t"/>
              <a:pathLst>
                <a:path extrusionOk="0" h="557" w="540">
                  <a:moveTo>
                    <a:pt x="270" y="108"/>
                  </a:moveTo>
                  <a:lnTo>
                    <a:pt x="324" y="126"/>
                  </a:lnTo>
                  <a:lnTo>
                    <a:pt x="378" y="144"/>
                  </a:lnTo>
                  <a:lnTo>
                    <a:pt x="414" y="180"/>
                  </a:lnTo>
                  <a:lnTo>
                    <a:pt x="432" y="234"/>
                  </a:lnTo>
                  <a:lnTo>
                    <a:pt x="126" y="234"/>
                  </a:lnTo>
                  <a:lnTo>
                    <a:pt x="144" y="180"/>
                  </a:lnTo>
                  <a:lnTo>
                    <a:pt x="180" y="144"/>
                  </a:lnTo>
                  <a:lnTo>
                    <a:pt x="216" y="126"/>
                  </a:lnTo>
                  <a:lnTo>
                    <a:pt x="270" y="108"/>
                  </a:lnTo>
                  <a:close/>
                  <a:moveTo>
                    <a:pt x="270" y="0"/>
                  </a:moveTo>
                  <a:lnTo>
                    <a:pt x="216" y="18"/>
                  </a:lnTo>
                  <a:lnTo>
                    <a:pt x="162" y="36"/>
                  </a:lnTo>
                  <a:lnTo>
                    <a:pt x="73" y="90"/>
                  </a:lnTo>
                  <a:lnTo>
                    <a:pt x="19" y="180"/>
                  </a:lnTo>
                  <a:lnTo>
                    <a:pt x="1" y="234"/>
                  </a:lnTo>
                  <a:lnTo>
                    <a:pt x="1" y="287"/>
                  </a:lnTo>
                  <a:lnTo>
                    <a:pt x="19" y="395"/>
                  </a:lnTo>
                  <a:lnTo>
                    <a:pt x="73" y="467"/>
                  </a:lnTo>
                  <a:lnTo>
                    <a:pt x="162" y="521"/>
                  </a:lnTo>
                  <a:lnTo>
                    <a:pt x="270" y="557"/>
                  </a:lnTo>
                  <a:lnTo>
                    <a:pt x="378" y="539"/>
                  </a:lnTo>
                  <a:lnTo>
                    <a:pt x="468" y="467"/>
                  </a:lnTo>
                  <a:lnTo>
                    <a:pt x="486" y="431"/>
                  </a:lnTo>
                  <a:lnTo>
                    <a:pt x="468" y="395"/>
                  </a:lnTo>
                  <a:lnTo>
                    <a:pt x="378" y="395"/>
                  </a:lnTo>
                  <a:lnTo>
                    <a:pt x="324" y="431"/>
                  </a:lnTo>
                  <a:lnTo>
                    <a:pt x="270" y="431"/>
                  </a:lnTo>
                  <a:lnTo>
                    <a:pt x="216" y="413"/>
                  </a:lnTo>
                  <a:lnTo>
                    <a:pt x="162" y="377"/>
                  </a:lnTo>
                  <a:lnTo>
                    <a:pt x="126" y="305"/>
                  </a:lnTo>
                  <a:lnTo>
                    <a:pt x="522" y="305"/>
                  </a:lnTo>
                  <a:lnTo>
                    <a:pt x="539" y="269"/>
                  </a:lnTo>
                  <a:lnTo>
                    <a:pt x="522" y="162"/>
                  </a:lnTo>
                  <a:lnTo>
                    <a:pt x="450" y="72"/>
                  </a:lnTo>
                  <a:lnTo>
                    <a:pt x="378" y="18"/>
                  </a:lnTo>
                  <a:lnTo>
                    <a:pt x="2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43"/>
            <p:cNvSpPr/>
            <p:nvPr/>
          </p:nvSpPr>
          <p:spPr>
            <a:xfrm>
              <a:off x="2461200" y="2554475"/>
              <a:ext cx="10350" cy="13475"/>
            </a:xfrm>
            <a:custGeom>
              <a:rect b="b" l="l" r="r" t="t"/>
              <a:pathLst>
                <a:path extrusionOk="0" h="539" w="414">
                  <a:moveTo>
                    <a:pt x="216" y="0"/>
                  </a:moveTo>
                  <a:lnTo>
                    <a:pt x="144" y="18"/>
                  </a:lnTo>
                  <a:lnTo>
                    <a:pt x="72" y="36"/>
                  </a:lnTo>
                  <a:lnTo>
                    <a:pt x="36" y="90"/>
                  </a:lnTo>
                  <a:lnTo>
                    <a:pt x="0" y="162"/>
                  </a:lnTo>
                  <a:lnTo>
                    <a:pt x="18" y="198"/>
                  </a:lnTo>
                  <a:lnTo>
                    <a:pt x="36" y="234"/>
                  </a:lnTo>
                  <a:lnTo>
                    <a:pt x="54" y="269"/>
                  </a:lnTo>
                  <a:lnTo>
                    <a:pt x="108" y="305"/>
                  </a:lnTo>
                  <a:lnTo>
                    <a:pt x="198" y="323"/>
                  </a:lnTo>
                  <a:lnTo>
                    <a:pt x="287" y="359"/>
                  </a:lnTo>
                  <a:lnTo>
                    <a:pt x="305" y="377"/>
                  </a:lnTo>
                  <a:lnTo>
                    <a:pt x="287" y="413"/>
                  </a:lnTo>
                  <a:lnTo>
                    <a:pt x="252" y="431"/>
                  </a:lnTo>
                  <a:lnTo>
                    <a:pt x="216" y="431"/>
                  </a:lnTo>
                  <a:lnTo>
                    <a:pt x="144" y="413"/>
                  </a:lnTo>
                  <a:lnTo>
                    <a:pt x="90" y="377"/>
                  </a:lnTo>
                  <a:lnTo>
                    <a:pt x="36" y="359"/>
                  </a:lnTo>
                  <a:lnTo>
                    <a:pt x="0" y="377"/>
                  </a:lnTo>
                  <a:lnTo>
                    <a:pt x="0" y="431"/>
                  </a:lnTo>
                  <a:lnTo>
                    <a:pt x="0" y="467"/>
                  </a:lnTo>
                  <a:lnTo>
                    <a:pt x="108" y="521"/>
                  </a:lnTo>
                  <a:lnTo>
                    <a:pt x="216" y="539"/>
                  </a:lnTo>
                  <a:lnTo>
                    <a:pt x="287" y="521"/>
                  </a:lnTo>
                  <a:lnTo>
                    <a:pt x="359" y="485"/>
                  </a:lnTo>
                  <a:lnTo>
                    <a:pt x="395" y="431"/>
                  </a:lnTo>
                  <a:lnTo>
                    <a:pt x="413" y="359"/>
                  </a:lnTo>
                  <a:lnTo>
                    <a:pt x="413" y="323"/>
                  </a:lnTo>
                  <a:lnTo>
                    <a:pt x="395" y="287"/>
                  </a:lnTo>
                  <a:lnTo>
                    <a:pt x="359" y="251"/>
                  </a:lnTo>
                  <a:lnTo>
                    <a:pt x="323" y="234"/>
                  </a:lnTo>
                  <a:lnTo>
                    <a:pt x="216" y="198"/>
                  </a:lnTo>
                  <a:lnTo>
                    <a:pt x="144" y="162"/>
                  </a:lnTo>
                  <a:lnTo>
                    <a:pt x="126" y="162"/>
                  </a:lnTo>
                  <a:lnTo>
                    <a:pt x="144" y="144"/>
                  </a:lnTo>
                  <a:lnTo>
                    <a:pt x="180" y="126"/>
                  </a:lnTo>
                  <a:lnTo>
                    <a:pt x="270" y="126"/>
                  </a:lnTo>
                  <a:lnTo>
                    <a:pt x="305" y="162"/>
                  </a:lnTo>
                  <a:lnTo>
                    <a:pt x="359" y="180"/>
                  </a:lnTo>
                  <a:lnTo>
                    <a:pt x="395" y="144"/>
                  </a:lnTo>
                  <a:lnTo>
                    <a:pt x="395" y="108"/>
                  </a:lnTo>
                  <a:lnTo>
                    <a:pt x="377" y="72"/>
                  </a:lnTo>
                  <a:lnTo>
                    <a:pt x="305"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43"/>
            <p:cNvSpPr/>
            <p:nvPr/>
          </p:nvSpPr>
          <p:spPr>
            <a:xfrm>
              <a:off x="2380825" y="2629875"/>
              <a:ext cx="3175" cy="19325"/>
            </a:xfrm>
            <a:custGeom>
              <a:rect b="b" l="l" r="r" t="t"/>
              <a:pathLst>
                <a:path extrusionOk="0" h="773" w="127">
                  <a:moveTo>
                    <a:pt x="55" y="1"/>
                  </a:moveTo>
                  <a:lnTo>
                    <a:pt x="19" y="19"/>
                  </a:lnTo>
                  <a:lnTo>
                    <a:pt x="1" y="55"/>
                  </a:lnTo>
                  <a:lnTo>
                    <a:pt x="1" y="719"/>
                  </a:lnTo>
                  <a:lnTo>
                    <a:pt x="19" y="755"/>
                  </a:lnTo>
                  <a:lnTo>
                    <a:pt x="55" y="773"/>
                  </a:lnTo>
                  <a:lnTo>
                    <a:pt x="109" y="755"/>
                  </a:lnTo>
                  <a:lnTo>
                    <a:pt x="127" y="719"/>
                  </a:lnTo>
                  <a:lnTo>
                    <a:pt x="127" y="55"/>
                  </a:lnTo>
                  <a:lnTo>
                    <a:pt x="109" y="19"/>
                  </a:lnTo>
                  <a:lnTo>
                    <a:pt x="5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43"/>
            <p:cNvSpPr/>
            <p:nvPr/>
          </p:nvSpPr>
          <p:spPr>
            <a:xfrm>
              <a:off x="2388925" y="2634825"/>
              <a:ext cx="20675" cy="14375"/>
            </a:xfrm>
            <a:custGeom>
              <a:rect b="b" l="l" r="r" t="t"/>
              <a:pathLst>
                <a:path extrusionOk="0" h="575" w="827">
                  <a:moveTo>
                    <a:pt x="54" y="0"/>
                  </a:moveTo>
                  <a:lnTo>
                    <a:pt x="18" y="18"/>
                  </a:lnTo>
                  <a:lnTo>
                    <a:pt x="0" y="54"/>
                  </a:lnTo>
                  <a:lnTo>
                    <a:pt x="0" y="234"/>
                  </a:lnTo>
                  <a:lnTo>
                    <a:pt x="0" y="503"/>
                  </a:lnTo>
                  <a:lnTo>
                    <a:pt x="18" y="539"/>
                  </a:lnTo>
                  <a:lnTo>
                    <a:pt x="54" y="557"/>
                  </a:lnTo>
                  <a:lnTo>
                    <a:pt x="90" y="539"/>
                  </a:lnTo>
                  <a:lnTo>
                    <a:pt x="108" y="521"/>
                  </a:lnTo>
                  <a:lnTo>
                    <a:pt x="108" y="252"/>
                  </a:lnTo>
                  <a:lnTo>
                    <a:pt x="126" y="216"/>
                  </a:lnTo>
                  <a:lnTo>
                    <a:pt x="144" y="180"/>
                  </a:lnTo>
                  <a:lnTo>
                    <a:pt x="180" y="144"/>
                  </a:lnTo>
                  <a:lnTo>
                    <a:pt x="269" y="144"/>
                  </a:lnTo>
                  <a:lnTo>
                    <a:pt x="305" y="180"/>
                  </a:lnTo>
                  <a:lnTo>
                    <a:pt x="341" y="216"/>
                  </a:lnTo>
                  <a:lnTo>
                    <a:pt x="341" y="252"/>
                  </a:lnTo>
                  <a:lnTo>
                    <a:pt x="341" y="521"/>
                  </a:lnTo>
                  <a:lnTo>
                    <a:pt x="359" y="557"/>
                  </a:lnTo>
                  <a:lnTo>
                    <a:pt x="395" y="575"/>
                  </a:lnTo>
                  <a:lnTo>
                    <a:pt x="449" y="557"/>
                  </a:lnTo>
                  <a:lnTo>
                    <a:pt x="467" y="521"/>
                  </a:lnTo>
                  <a:lnTo>
                    <a:pt x="467" y="252"/>
                  </a:lnTo>
                  <a:lnTo>
                    <a:pt x="485" y="234"/>
                  </a:lnTo>
                  <a:lnTo>
                    <a:pt x="485" y="198"/>
                  </a:lnTo>
                  <a:lnTo>
                    <a:pt x="503" y="162"/>
                  </a:lnTo>
                  <a:lnTo>
                    <a:pt x="539" y="126"/>
                  </a:lnTo>
                  <a:lnTo>
                    <a:pt x="629" y="126"/>
                  </a:lnTo>
                  <a:lnTo>
                    <a:pt x="664" y="162"/>
                  </a:lnTo>
                  <a:lnTo>
                    <a:pt x="700" y="198"/>
                  </a:lnTo>
                  <a:lnTo>
                    <a:pt x="700" y="234"/>
                  </a:lnTo>
                  <a:lnTo>
                    <a:pt x="700" y="503"/>
                  </a:lnTo>
                  <a:lnTo>
                    <a:pt x="718" y="539"/>
                  </a:lnTo>
                  <a:lnTo>
                    <a:pt x="754" y="557"/>
                  </a:lnTo>
                  <a:lnTo>
                    <a:pt x="808" y="539"/>
                  </a:lnTo>
                  <a:lnTo>
                    <a:pt x="826" y="503"/>
                  </a:lnTo>
                  <a:lnTo>
                    <a:pt x="826" y="234"/>
                  </a:lnTo>
                  <a:lnTo>
                    <a:pt x="808" y="144"/>
                  </a:lnTo>
                  <a:lnTo>
                    <a:pt x="754" y="72"/>
                  </a:lnTo>
                  <a:lnTo>
                    <a:pt x="682" y="18"/>
                  </a:lnTo>
                  <a:lnTo>
                    <a:pt x="575" y="0"/>
                  </a:lnTo>
                  <a:lnTo>
                    <a:pt x="485" y="54"/>
                  </a:lnTo>
                  <a:lnTo>
                    <a:pt x="395" y="72"/>
                  </a:lnTo>
                  <a:lnTo>
                    <a:pt x="305" y="54"/>
                  </a:lnTo>
                  <a:lnTo>
                    <a:pt x="234" y="0"/>
                  </a:lnTo>
                  <a:lnTo>
                    <a:pt x="180" y="0"/>
                  </a:lnTo>
                  <a:lnTo>
                    <a:pt x="108" y="36"/>
                  </a:lnTo>
                  <a:lnTo>
                    <a:pt x="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43"/>
            <p:cNvSpPr/>
            <p:nvPr/>
          </p:nvSpPr>
          <p:spPr>
            <a:xfrm>
              <a:off x="2415400" y="2635275"/>
              <a:ext cx="13050" cy="19325"/>
            </a:xfrm>
            <a:custGeom>
              <a:rect b="b" l="l" r="r" t="t"/>
              <a:pathLst>
                <a:path extrusionOk="0" h="773" w="522">
                  <a:moveTo>
                    <a:pt x="270" y="126"/>
                  </a:moveTo>
                  <a:lnTo>
                    <a:pt x="324" y="144"/>
                  </a:lnTo>
                  <a:lnTo>
                    <a:pt x="378" y="162"/>
                  </a:lnTo>
                  <a:lnTo>
                    <a:pt x="396" y="216"/>
                  </a:lnTo>
                  <a:lnTo>
                    <a:pt x="414" y="288"/>
                  </a:lnTo>
                  <a:lnTo>
                    <a:pt x="396" y="342"/>
                  </a:lnTo>
                  <a:lnTo>
                    <a:pt x="378" y="395"/>
                  </a:lnTo>
                  <a:lnTo>
                    <a:pt x="324" y="431"/>
                  </a:lnTo>
                  <a:lnTo>
                    <a:pt x="270" y="449"/>
                  </a:lnTo>
                  <a:lnTo>
                    <a:pt x="216" y="431"/>
                  </a:lnTo>
                  <a:lnTo>
                    <a:pt x="162" y="395"/>
                  </a:lnTo>
                  <a:lnTo>
                    <a:pt x="126" y="342"/>
                  </a:lnTo>
                  <a:lnTo>
                    <a:pt x="126" y="288"/>
                  </a:lnTo>
                  <a:lnTo>
                    <a:pt x="126" y="216"/>
                  </a:lnTo>
                  <a:lnTo>
                    <a:pt x="162" y="162"/>
                  </a:lnTo>
                  <a:lnTo>
                    <a:pt x="216" y="144"/>
                  </a:lnTo>
                  <a:lnTo>
                    <a:pt x="270" y="126"/>
                  </a:lnTo>
                  <a:close/>
                  <a:moveTo>
                    <a:pt x="54" y="0"/>
                  </a:moveTo>
                  <a:lnTo>
                    <a:pt x="18" y="18"/>
                  </a:lnTo>
                  <a:lnTo>
                    <a:pt x="1" y="72"/>
                  </a:lnTo>
                  <a:lnTo>
                    <a:pt x="1" y="288"/>
                  </a:lnTo>
                  <a:lnTo>
                    <a:pt x="1" y="701"/>
                  </a:lnTo>
                  <a:lnTo>
                    <a:pt x="18" y="755"/>
                  </a:lnTo>
                  <a:lnTo>
                    <a:pt x="54" y="772"/>
                  </a:lnTo>
                  <a:lnTo>
                    <a:pt x="90" y="755"/>
                  </a:lnTo>
                  <a:lnTo>
                    <a:pt x="126" y="701"/>
                  </a:lnTo>
                  <a:lnTo>
                    <a:pt x="126" y="521"/>
                  </a:lnTo>
                  <a:lnTo>
                    <a:pt x="180" y="539"/>
                  </a:lnTo>
                  <a:lnTo>
                    <a:pt x="270" y="557"/>
                  </a:lnTo>
                  <a:lnTo>
                    <a:pt x="360" y="539"/>
                  </a:lnTo>
                  <a:lnTo>
                    <a:pt x="432" y="485"/>
                  </a:lnTo>
                  <a:lnTo>
                    <a:pt x="485" y="395"/>
                  </a:lnTo>
                  <a:lnTo>
                    <a:pt x="521" y="306"/>
                  </a:lnTo>
                  <a:lnTo>
                    <a:pt x="521" y="252"/>
                  </a:lnTo>
                  <a:lnTo>
                    <a:pt x="503" y="198"/>
                  </a:lnTo>
                  <a:lnTo>
                    <a:pt x="449" y="108"/>
                  </a:lnTo>
                  <a:lnTo>
                    <a:pt x="378" y="36"/>
                  </a:lnTo>
                  <a:lnTo>
                    <a:pt x="324" y="18"/>
                  </a:lnTo>
                  <a:lnTo>
                    <a:pt x="270" y="0"/>
                  </a:lnTo>
                  <a:lnTo>
                    <a:pt x="180" y="18"/>
                  </a:lnTo>
                  <a:lnTo>
                    <a:pt x="108" y="54"/>
                  </a:lnTo>
                  <a:lnTo>
                    <a:pt x="90" y="18"/>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43"/>
            <p:cNvSpPr/>
            <p:nvPr/>
          </p:nvSpPr>
          <p:spPr>
            <a:xfrm>
              <a:off x="2433800" y="2635275"/>
              <a:ext cx="8550" cy="13925"/>
            </a:xfrm>
            <a:custGeom>
              <a:rect b="b" l="l" r="r" t="t"/>
              <a:pathLst>
                <a:path extrusionOk="0" h="557" w="342">
                  <a:moveTo>
                    <a:pt x="55" y="0"/>
                  </a:moveTo>
                  <a:lnTo>
                    <a:pt x="1" y="18"/>
                  </a:lnTo>
                  <a:lnTo>
                    <a:pt x="1" y="72"/>
                  </a:lnTo>
                  <a:lnTo>
                    <a:pt x="1" y="503"/>
                  </a:lnTo>
                  <a:lnTo>
                    <a:pt x="1" y="539"/>
                  </a:lnTo>
                  <a:lnTo>
                    <a:pt x="55" y="557"/>
                  </a:lnTo>
                  <a:lnTo>
                    <a:pt x="91" y="539"/>
                  </a:lnTo>
                  <a:lnTo>
                    <a:pt x="109" y="503"/>
                  </a:lnTo>
                  <a:lnTo>
                    <a:pt x="109" y="288"/>
                  </a:lnTo>
                  <a:lnTo>
                    <a:pt x="162" y="198"/>
                  </a:lnTo>
                  <a:lnTo>
                    <a:pt x="216" y="144"/>
                  </a:lnTo>
                  <a:lnTo>
                    <a:pt x="234" y="126"/>
                  </a:lnTo>
                  <a:lnTo>
                    <a:pt x="270" y="126"/>
                  </a:lnTo>
                  <a:lnTo>
                    <a:pt x="324" y="108"/>
                  </a:lnTo>
                  <a:lnTo>
                    <a:pt x="342" y="72"/>
                  </a:lnTo>
                  <a:lnTo>
                    <a:pt x="342" y="54"/>
                  </a:lnTo>
                  <a:lnTo>
                    <a:pt x="324" y="18"/>
                  </a:lnTo>
                  <a:lnTo>
                    <a:pt x="270" y="0"/>
                  </a:lnTo>
                  <a:lnTo>
                    <a:pt x="198" y="0"/>
                  </a:lnTo>
                  <a:lnTo>
                    <a:pt x="144" y="36"/>
                  </a:lnTo>
                  <a:lnTo>
                    <a:pt x="109" y="72"/>
                  </a:lnTo>
                  <a:lnTo>
                    <a:pt x="91"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43"/>
            <p:cNvSpPr/>
            <p:nvPr/>
          </p:nvSpPr>
          <p:spPr>
            <a:xfrm>
              <a:off x="2443225" y="2635275"/>
              <a:ext cx="13500" cy="13925"/>
            </a:xfrm>
            <a:custGeom>
              <a:rect b="b" l="l" r="r" t="t"/>
              <a:pathLst>
                <a:path extrusionOk="0" h="557" w="540">
                  <a:moveTo>
                    <a:pt x="288" y="108"/>
                  </a:moveTo>
                  <a:lnTo>
                    <a:pt x="342" y="126"/>
                  </a:lnTo>
                  <a:lnTo>
                    <a:pt x="378" y="144"/>
                  </a:lnTo>
                  <a:lnTo>
                    <a:pt x="414" y="180"/>
                  </a:lnTo>
                  <a:lnTo>
                    <a:pt x="450" y="234"/>
                  </a:lnTo>
                  <a:lnTo>
                    <a:pt x="127" y="234"/>
                  </a:lnTo>
                  <a:lnTo>
                    <a:pt x="145" y="180"/>
                  </a:lnTo>
                  <a:lnTo>
                    <a:pt x="180" y="144"/>
                  </a:lnTo>
                  <a:lnTo>
                    <a:pt x="234" y="126"/>
                  </a:lnTo>
                  <a:lnTo>
                    <a:pt x="288" y="108"/>
                  </a:lnTo>
                  <a:close/>
                  <a:moveTo>
                    <a:pt x="270" y="0"/>
                  </a:moveTo>
                  <a:lnTo>
                    <a:pt x="216" y="18"/>
                  </a:lnTo>
                  <a:lnTo>
                    <a:pt x="180" y="36"/>
                  </a:lnTo>
                  <a:lnTo>
                    <a:pt x="91" y="90"/>
                  </a:lnTo>
                  <a:lnTo>
                    <a:pt x="37" y="180"/>
                  </a:lnTo>
                  <a:lnTo>
                    <a:pt x="19" y="234"/>
                  </a:lnTo>
                  <a:lnTo>
                    <a:pt x="1" y="288"/>
                  </a:lnTo>
                  <a:lnTo>
                    <a:pt x="19" y="342"/>
                  </a:lnTo>
                  <a:lnTo>
                    <a:pt x="37" y="395"/>
                  </a:lnTo>
                  <a:lnTo>
                    <a:pt x="91" y="485"/>
                  </a:lnTo>
                  <a:lnTo>
                    <a:pt x="180" y="539"/>
                  </a:lnTo>
                  <a:lnTo>
                    <a:pt x="234" y="557"/>
                  </a:lnTo>
                  <a:lnTo>
                    <a:pt x="288" y="557"/>
                  </a:lnTo>
                  <a:lnTo>
                    <a:pt x="378" y="539"/>
                  </a:lnTo>
                  <a:lnTo>
                    <a:pt x="486" y="485"/>
                  </a:lnTo>
                  <a:lnTo>
                    <a:pt x="486" y="449"/>
                  </a:lnTo>
                  <a:lnTo>
                    <a:pt x="486" y="413"/>
                  </a:lnTo>
                  <a:lnTo>
                    <a:pt x="432" y="395"/>
                  </a:lnTo>
                  <a:lnTo>
                    <a:pt x="396" y="413"/>
                  </a:lnTo>
                  <a:lnTo>
                    <a:pt x="342" y="449"/>
                  </a:lnTo>
                  <a:lnTo>
                    <a:pt x="288" y="449"/>
                  </a:lnTo>
                  <a:lnTo>
                    <a:pt x="216" y="431"/>
                  </a:lnTo>
                  <a:lnTo>
                    <a:pt x="180" y="395"/>
                  </a:lnTo>
                  <a:lnTo>
                    <a:pt x="145" y="359"/>
                  </a:lnTo>
                  <a:lnTo>
                    <a:pt x="145" y="324"/>
                  </a:lnTo>
                  <a:lnTo>
                    <a:pt x="486" y="324"/>
                  </a:lnTo>
                  <a:lnTo>
                    <a:pt x="522" y="306"/>
                  </a:lnTo>
                  <a:lnTo>
                    <a:pt x="540" y="270"/>
                  </a:lnTo>
                  <a:lnTo>
                    <a:pt x="522" y="162"/>
                  </a:lnTo>
                  <a:lnTo>
                    <a:pt x="468" y="72"/>
                  </a:lnTo>
                  <a:lnTo>
                    <a:pt x="378" y="18"/>
                  </a:lnTo>
                  <a:lnTo>
                    <a:pt x="28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43"/>
            <p:cNvSpPr/>
            <p:nvPr/>
          </p:nvSpPr>
          <p:spPr>
            <a:xfrm>
              <a:off x="2460300" y="2635725"/>
              <a:ext cx="10800" cy="13475"/>
            </a:xfrm>
            <a:custGeom>
              <a:rect b="b" l="l" r="r" t="t"/>
              <a:pathLst>
                <a:path extrusionOk="0" h="539" w="432">
                  <a:moveTo>
                    <a:pt x="216" y="0"/>
                  </a:moveTo>
                  <a:lnTo>
                    <a:pt x="144" y="18"/>
                  </a:lnTo>
                  <a:lnTo>
                    <a:pt x="90" y="54"/>
                  </a:lnTo>
                  <a:lnTo>
                    <a:pt x="36" y="108"/>
                  </a:lnTo>
                  <a:lnTo>
                    <a:pt x="18" y="180"/>
                  </a:lnTo>
                  <a:lnTo>
                    <a:pt x="36" y="234"/>
                  </a:lnTo>
                  <a:lnTo>
                    <a:pt x="72" y="288"/>
                  </a:lnTo>
                  <a:lnTo>
                    <a:pt x="108" y="306"/>
                  </a:lnTo>
                  <a:lnTo>
                    <a:pt x="216" y="341"/>
                  </a:lnTo>
                  <a:lnTo>
                    <a:pt x="306" y="359"/>
                  </a:lnTo>
                  <a:lnTo>
                    <a:pt x="323" y="377"/>
                  </a:lnTo>
                  <a:lnTo>
                    <a:pt x="288" y="413"/>
                  </a:lnTo>
                  <a:lnTo>
                    <a:pt x="216" y="431"/>
                  </a:lnTo>
                  <a:lnTo>
                    <a:pt x="162" y="413"/>
                  </a:lnTo>
                  <a:lnTo>
                    <a:pt x="90" y="377"/>
                  </a:lnTo>
                  <a:lnTo>
                    <a:pt x="54" y="359"/>
                  </a:lnTo>
                  <a:lnTo>
                    <a:pt x="18" y="377"/>
                  </a:lnTo>
                  <a:lnTo>
                    <a:pt x="0" y="431"/>
                  </a:lnTo>
                  <a:lnTo>
                    <a:pt x="18" y="467"/>
                  </a:lnTo>
                  <a:lnTo>
                    <a:pt x="108" y="521"/>
                  </a:lnTo>
                  <a:lnTo>
                    <a:pt x="216" y="539"/>
                  </a:lnTo>
                  <a:lnTo>
                    <a:pt x="288" y="539"/>
                  </a:lnTo>
                  <a:lnTo>
                    <a:pt x="359" y="503"/>
                  </a:lnTo>
                  <a:lnTo>
                    <a:pt x="413" y="449"/>
                  </a:lnTo>
                  <a:lnTo>
                    <a:pt x="431" y="359"/>
                  </a:lnTo>
                  <a:lnTo>
                    <a:pt x="431" y="324"/>
                  </a:lnTo>
                  <a:lnTo>
                    <a:pt x="413" y="288"/>
                  </a:lnTo>
                  <a:lnTo>
                    <a:pt x="377" y="252"/>
                  </a:lnTo>
                  <a:lnTo>
                    <a:pt x="341" y="234"/>
                  </a:lnTo>
                  <a:lnTo>
                    <a:pt x="234" y="198"/>
                  </a:lnTo>
                  <a:lnTo>
                    <a:pt x="144" y="180"/>
                  </a:lnTo>
                  <a:lnTo>
                    <a:pt x="162" y="144"/>
                  </a:lnTo>
                  <a:lnTo>
                    <a:pt x="216" y="126"/>
                  </a:lnTo>
                  <a:lnTo>
                    <a:pt x="270" y="144"/>
                  </a:lnTo>
                  <a:lnTo>
                    <a:pt x="323" y="162"/>
                  </a:lnTo>
                  <a:lnTo>
                    <a:pt x="377" y="180"/>
                  </a:lnTo>
                  <a:lnTo>
                    <a:pt x="413" y="144"/>
                  </a:lnTo>
                  <a:lnTo>
                    <a:pt x="413" y="108"/>
                  </a:lnTo>
                  <a:lnTo>
                    <a:pt x="395" y="72"/>
                  </a:lnTo>
                  <a:lnTo>
                    <a:pt x="306"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43"/>
            <p:cNvSpPr/>
            <p:nvPr/>
          </p:nvSpPr>
          <p:spPr>
            <a:xfrm>
              <a:off x="2473750" y="2635725"/>
              <a:ext cx="10800" cy="13475"/>
            </a:xfrm>
            <a:custGeom>
              <a:rect b="b" l="l" r="r" t="t"/>
              <a:pathLst>
                <a:path extrusionOk="0" h="539" w="432">
                  <a:moveTo>
                    <a:pt x="216" y="0"/>
                  </a:moveTo>
                  <a:lnTo>
                    <a:pt x="145" y="18"/>
                  </a:lnTo>
                  <a:lnTo>
                    <a:pt x="73" y="54"/>
                  </a:lnTo>
                  <a:lnTo>
                    <a:pt x="37" y="108"/>
                  </a:lnTo>
                  <a:lnTo>
                    <a:pt x="19" y="180"/>
                  </a:lnTo>
                  <a:lnTo>
                    <a:pt x="37" y="234"/>
                  </a:lnTo>
                  <a:lnTo>
                    <a:pt x="73" y="288"/>
                  </a:lnTo>
                  <a:lnTo>
                    <a:pt x="109" y="306"/>
                  </a:lnTo>
                  <a:lnTo>
                    <a:pt x="198" y="341"/>
                  </a:lnTo>
                  <a:lnTo>
                    <a:pt x="288" y="359"/>
                  </a:lnTo>
                  <a:lnTo>
                    <a:pt x="306" y="377"/>
                  </a:lnTo>
                  <a:lnTo>
                    <a:pt x="288" y="413"/>
                  </a:lnTo>
                  <a:lnTo>
                    <a:pt x="216" y="431"/>
                  </a:lnTo>
                  <a:lnTo>
                    <a:pt x="145" y="413"/>
                  </a:lnTo>
                  <a:lnTo>
                    <a:pt x="91" y="377"/>
                  </a:lnTo>
                  <a:lnTo>
                    <a:pt x="55" y="359"/>
                  </a:lnTo>
                  <a:lnTo>
                    <a:pt x="19" y="377"/>
                  </a:lnTo>
                  <a:lnTo>
                    <a:pt x="1" y="431"/>
                  </a:lnTo>
                  <a:lnTo>
                    <a:pt x="19" y="467"/>
                  </a:lnTo>
                  <a:lnTo>
                    <a:pt x="109" y="521"/>
                  </a:lnTo>
                  <a:lnTo>
                    <a:pt x="216" y="539"/>
                  </a:lnTo>
                  <a:lnTo>
                    <a:pt x="288" y="521"/>
                  </a:lnTo>
                  <a:lnTo>
                    <a:pt x="360" y="503"/>
                  </a:lnTo>
                  <a:lnTo>
                    <a:pt x="414" y="449"/>
                  </a:lnTo>
                  <a:lnTo>
                    <a:pt x="432" y="359"/>
                  </a:lnTo>
                  <a:lnTo>
                    <a:pt x="414" y="324"/>
                  </a:lnTo>
                  <a:lnTo>
                    <a:pt x="396" y="288"/>
                  </a:lnTo>
                  <a:lnTo>
                    <a:pt x="360" y="252"/>
                  </a:lnTo>
                  <a:lnTo>
                    <a:pt x="324" y="234"/>
                  </a:lnTo>
                  <a:lnTo>
                    <a:pt x="216" y="198"/>
                  </a:lnTo>
                  <a:lnTo>
                    <a:pt x="145" y="180"/>
                  </a:lnTo>
                  <a:lnTo>
                    <a:pt x="127" y="180"/>
                  </a:lnTo>
                  <a:lnTo>
                    <a:pt x="145" y="144"/>
                  </a:lnTo>
                  <a:lnTo>
                    <a:pt x="216" y="126"/>
                  </a:lnTo>
                  <a:lnTo>
                    <a:pt x="270" y="144"/>
                  </a:lnTo>
                  <a:lnTo>
                    <a:pt x="306" y="162"/>
                  </a:lnTo>
                  <a:lnTo>
                    <a:pt x="360" y="180"/>
                  </a:lnTo>
                  <a:lnTo>
                    <a:pt x="396" y="144"/>
                  </a:lnTo>
                  <a:lnTo>
                    <a:pt x="396" y="108"/>
                  </a:lnTo>
                  <a:lnTo>
                    <a:pt x="378" y="72"/>
                  </a:lnTo>
                  <a:lnTo>
                    <a:pt x="306"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43"/>
            <p:cNvSpPr/>
            <p:nvPr/>
          </p:nvSpPr>
          <p:spPr>
            <a:xfrm>
              <a:off x="2488575" y="2629875"/>
              <a:ext cx="2725" cy="19325"/>
            </a:xfrm>
            <a:custGeom>
              <a:rect b="b" l="l" r="r" t="t"/>
              <a:pathLst>
                <a:path extrusionOk="0" h="773" w="109">
                  <a:moveTo>
                    <a:pt x="54" y="1"/>
                  </a:moveTo>
                  <a:lnTo>
                    <a:pt x="18" y="19"/>
                  </a:lnTo>
                  <a:lnTo>
                    <a:pt x="1" y="55"/>
                  </a:lnTo>
                  <a:lnTo>
                    <a:pt x="1" y="73"/>
                  </a:lnTo>
                  <a:lnTo>
                    <a:pt x="18" y="127"/>
                  </a:lnTo>
                  <a:lnTo>
                    <a:pt x="54" y="145"/>
                  </a:lnTo>
                  <a:lnTo>
                    <a:pt x="90" y="127"/>
                  </a:lnTo>
                  <a:lnTo>
                    <a:pt x="108" y="73"/>
                  </a:lnTo>
                  <a:lnTo>
                    <a:pt x="108" y="55"/>
                  </a:lnTo>
                  <a:lnTo>
                    <a:pt x="90" y="19"/>
                  </a:lnTo>
                  <a:lnTo>
                    <a:pt x="54" y="1"/>
                  </a:lnTo>
                  <a:close/>
                  <a:moveTo>
                    <a:pt x="54" y="216"/>
                  </a:moveTo>
                  <a:lnTo>
                    <a:pt x="1" y="234"/>
                  </a:lnTo>
                  <a:lnTo>
                    <a:pt x="1" y="288"/>
                  </a:lnTo>
                  <a:lnTo>
                    <a:pt x="1" y="719"/>
                  </a:lnTo>
                  <a:lnTo>
                    <a:pt x="18" y="755"/>
                  </a:lnTo>
                  <a:lnTo>
                    <a:pt x="54" y="773"/>
                  </a:lnTo>
                  <a:lnTo>
                    <a:pt x="90" y="755"/>
                  </a:lnTo>
                  <a:lnTo>
                    <a:pt x="108" y="719"/>
                  </a:lnTo>
                  <a:lnTo>
                    <a:pt x="108" y="288"/>
                  </a:lnTo>
                  <a:lnTo>
                    <a:pt x="108" y="270"/>
                  </a:lnTo>
                  <a:lnTo>
                    <a:pt x="90" y="234"/>
                  </a:lnTo>
                  <a:lnTo>
                    <a:pt x="54" y="216"/>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43"/>
            <p:cNvSpPr/>
            <p:nvPr/>
          </p:nvSpPr>
          <p:spPr>
            <a:xfrm>
              <a:off x="2495300" y="2635275"/>
              <a:ext cx="13500" cy="13925"/>
            </a:xfrm>
            <a:custGeom>
              <a:rect b="b" l="l" r="r" t="t"/>
              <a:pathLst>
                <a:path extrusionOk="0" h="557" w="540">
                  <a:moveTo>
                    <a:pt x="288" y="126"/>
                  </a:moveTo>
                  <a:lnTo>
                    <a:pt x="342" y="144"/>
                  </a:lnTo>
                  <a:lnTo>
                    <a:pt x="378" y="180"/>
                  </a:lnTo>
                  <a:lnTo>
                    <a:pt x="414" y="216"/>
                  </a:lnTo>
                  <a:lnTo>
                    <a:pt x="432" y="288"/>
                  </a:lnTo>
                  <a:lnTo>
                    <a:pt x="414" y="342"/>
                  </a:lnTo>
                  <a:lnTo>
                    <a:pt x="378" y="395"/>
                  </a:lnTo>
                  <a:lnTo>
                    <a:pt x="342" y="431"/>
                  </a:lnTo>
                  <a:lnTo>
                    <a:pt x="270" y="449"/>
                  </a:lnTo>
                  <a:lnTo>
                    <a:pt x="216" y="431"/>
                  </a:lnTo>
                  <a:lnTo>
                    <a:pt x="162" y="395"/>
                  </a:lnTo>
                  <a:lnTo>
                    <a:pt x="145" y="342"/>
                  </a:lnTo>
                  <a:lnTo>
                    <a:pt x="127" y="288"/>
                  </a:lnTo>
                  <a:lnTo>
                    <a:pt x="145" y="288"/>
                  </a:lnTo>
                  <a:lnTo>
                    <a:pt x="145" y="216"/>
                  </a:lnTo>
                  <a:lnTo>
                    <a:pt x="162" y="162"/>
                  </a:lnTo>
                  <a:lnTo>
                    <a:pt x="216" y="144"/>
                  </a:lnTo>
                  <a:lnTo>
                    <a:pt x="270" y="126"/>
                  </a:lnTo>
                  <a:close/>
                  <a:moveTo>
                    <a:pt x="270" y="0"/>
                  </a:moveTo>
                  <a:lnTo>
                    <a:pt x="216" y="18"/>
                  </a:lnTo>
                  <a:lnTo>
                    <a:pt x="180" y="18"/>
                  </a:lnTo>
                  <a:lnTo>
                    <a:pt x="127" y="54"/>
                  </a:lnTo>
                  <a:lnTo>
                    <a:pt x="91" y="90"/>
                  </a:lnTo>
                  <a:lnTo>
                    <a:pt x="37" y="180"/>
                  </a:lnTo>
                  <a:lnTo>
                    <a:pt x="1" y="288"/>
                  </a:lnTo>
                  <a:lnTo>
                    <a:pt x="37" y="395"/>
                  </a:lnTo>
                  <a:lnTo>
                    <a:pt x="91" y="485"/>
                  </a:lnTo>
                  <a:lnTo>
                    <a:pt x="127" y="521"/>
                  </a:lnTo>
                  <a:lnTo>
                    <a:pt x="180" y="539"/>
                  </a:lnTo>
                  <a:lnTo>
                    <a:pt x="216" y="557"/>
                  </a:lnTo>
                  <a:lnTo>
                    <a:pt x="324" y="557"/>
                  </a:lnTo>
                  <a:lnTo>
                    <a:pt x="378" y="539"/>
                  </a:lnTo>
                  <a:lnTo>
                    <a:pt x="432" y="521"/>
                  </a:lnTo>
                  <a:lnTo>
                    <a:pt x="468" y="485"/>
                  </a:lnTo>
                  <a:lnTo>
                    <a:pt x="504" y="431"/>
                  </a:lnTo>
                  <a:lnTo>
                    <a:pt x="522" y="395"/>
                  </a:lnTo>
                  <a:lnTo>
                    <a:pt x="540" y="342"/>
                  </a:lnTo>
                  <a:lnTo>
                    <a:pt x="540" y="288"/>
                  </a:lnTo>
                  <a:lnTo>
                    <a:pt x="522" y="180"/>
                  </a:lnTo>
                  <a:lnTo>
                    <a:pt x="468" y="90"/>
                  </a:lnTo>
                  <a:lnTo>
                    <a:pt x="432" y="54"/>
                  </a:lnTo>
                  <a:lnTo>
                    <a:pt x="378" y="18"/>
                  </a:lnTo>
                  <a:lnTo>
                    <a:pt x="32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43"/>
            <p:cNvSpPr/>
            <p:nvPr/>
          </p:nvSpPr>
          <p:spPr>
            <a:xfrm>
              <a:off x="2513725" y="2635275"/>
              <a:ext cx="11250" cy="13925"/>
            </a:xfrm>
            <a:custGeom>
              <a:rect b="b" l="l" r="r" t="t"/>
              <a:pathLst>
                <a:path extrusionOk="0" h="557" w="450">
                  <a:moveTo>
                    <a:pt x="54" y="0"/>
                  </a:moveTo>
                  <a:lnTo>
                    <a:pt x="18" y="18"/>
                  </a:lnTo>
                  <a:lnTo>
                    <a:pt x="0" y="54"/>
                  </a:lnTo>
                  <a:lnTo>
                    <a:pt x="0" y="485"/>
                  </a:lnTo>
                  <a:lnTo>
                    <a:pt x="18" y="539"/>
                  </a:lnTo>
                  <a:lnTo>
                    <a:pt x="54" y="557"/>
                  </a:lnTo>
                  <a:lnTo>
                    <a:pt x="90" y="539"/>
                  </a:lnTo>
                  <a:lnTo>
                    <a:pt x="108" y="503"/>
                  </a:lnTo>
                  <a:lnTo>
                    <a:pt x="108" y="234"/>
                  </a:lnTo>
                  <a:lnTo>
                    <a:pt x="126" y="198"/>
                  </a:lnTo>
                  <a:lnTo>
                    <a:pt x="144" y="162"/>
                  </a:lnTo>
                  <a:lnTo>
                    <a:pt x="180" y="126"/>
                  </a:lnTo>
                  <a:lnTo>
                    <a:pt x="269" y="126"/>
                  </a:lnTo>
                  <a:lnTo>
                    <a:pt x="305" y="162"/>
                  </a:lnTo>
                  <a:lnTo>
                    <a:pt x="323" y="198"/>
                  </a:lnTo>
                  <a:lnTo>
                    <a:pt x="341" y="234"/>
                  </a:lnTo>
                  <a:lnTo>
                    <a:pt x="341" y="503"/>
                  </a:lnTo>
                  <a:lnTo>
                    <a:pt x="359" y="539"/>
                  </a:lnTo>
                  <a:lnTo>
                    <a:pt x="395" y="557"/>
                  </a:lnTo>
                  <a:lnTo>
                    <a:pt x="431" y="539"/>
                  </a:lnTo>
                  <a:lnTo>
                    <a:pt x="449" y="503"/>
                  </a:lnTo>
                  <a:lnTo>
                    <a:pt x="449" y="234"/>
                  </a:lnTo>
                  <a:lnTo>
                    <a:pt x="431" y="144"/>
                  </a:lnTo>
                  <a:lnTo>
                    <a:pt x="395" y="72"/>
                  </a:lnTo>
                  <a:lnTo>
                    <a:pt x="323" y="18"/>
                  </a:lnTo>
                  <a:lnTo>
                    <a:pt x="234" y="0"/>
                  </a:lnTo>
                  <a:lnTo>
                    <a:pt x="162" y="0"/>
                  </a:lnTo>
                  <a:lnTo>
                    <a:pt x="108" y="36"/>
                  </a:lnTo>
                  <a:lnTo>
                    <a:pt x="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43"/>
            <p:cNvSpPr/>
            <p:nvPr/>
          </p:nvSpPr>
          <p:spPr>
            <a:xfrm>
              <a:off x="2529425" y="2635725"/>
              <a:ext cx="10800" cy="13475"/>
            </a:xfrm>
            <a:custGeom>
              <a:rect b="b" l="l" r="r" t="t"/>
              <a:pathLst>
                <a:path extrusionOk="0" h="539" w="432">
                  <a:moveTo>
                    <a:pt x="234" y="0"/>
                  </a:moveTo>
                  <a:lnTo>
                    <a:pt x="162" y="18"/>
                  </a:lnTo>
                  <a:lnTo>
                    <a:pt x="90" y="54"/>
                  </a:lnTo>
                  <a:lnTo>
                    <a:pt x="37" y="108"/>
                  </a:lnTo>
                  <a:lnTo>
                    <a:pt x="19" y="180"/>
                  </a:lnTo>
                  <a:lnTo>
                    <a:pt x="37" y="234"/>
                  </a:lnTo>
                  <a:lnTo>
                    <a:pt x="72" y="270"/>
                  </a:lnTo>
                  <a:lnTo>
                    <a:pt x="126" y="306"/>
                  </a:lnTo>
                  <a:lnTo>
                    <a:pt x="216" y="341"/>
                  </a:lnTo>
                  <a:lnTo>
                    <a:pt x="306" y="359"/>
                  </a:lnTo>
                  <a:lnTo>
                    <a:pt x="324" y="377"/>
                  </a:lnTo>
                  <a:lnTo>
                    <a:pt x="306" y="413"/>
                  </a:lnTo>
                  <a:lnTo>
                    <a:pt x="234" y="431"/>
                  </a:lnTo>
                  <a:lnTo>
                    <a:pt x="162" y="413"/>
                  </a:lnTo>
                  <a:lnTo>
                    <a:pt x="108" y="377"/>
                  </a:lnTo>
                  <a:lnTo>
                    <a:pt x="54" y="359"/>
                  </a:lnTo>
                  <a:lnTo>
                    <a:pt x="19" y="377"/>
                  </a:lnTo>
                  <a:lnTo>
                    <a:pt x="1" y="431"/>
                  </a:lnTo>
                  <a:lnTo>
                    <a:pt x="19" y="467"/>
                  </a:lnTo>
                  <a:lnTo>
                    <a:pt x="126" y="521"/>
                  </a:lnTo>
                  <a:lnTo>
                    <a:pt x="234" y="539"/>
                  </a:lnTo>
                  <a:lnTo>
                    <a:pt x="306" y="521"/>
                  </a:lnTo>
                  <a:lnTo>
                    <a:pt x="378" y="503"/>
                  </a:lnTo>
                  <a:lnTo>
                    <a:pt x="414" y="449"/>
                  </a:lnTo>
                  <a:lnTo>
                    <a:pt x="432" y="359"/>
                  </a:lnTo>
                  <a:lnTo>
                    <a:pt x="432" y="324"/>
                  </a:lnTo>
                  <a:lnTo>
                    <a:pt x="414" y="288"/>
                  </a:lnTo>
                  <a:lnTo>
                    <a:pt x="378" y="252"/>
                  </a:lnTo>
                  <a:lnTo>
                    <a:pt x="342" y="234"/>
                  </a:lnTo>
                  <a:lnTo>
                    <a:pt x="234" y="198"/>
                  </a:lnTo>
                  <a:lnTo>
                    <a:pt x="162" y="180"/>
                  </a:lnTo>
                  <a:lnTo>
                    <a:pt x="144" y="180"/>
                  </a:lnTo>
                  <a:lnTo>
                    <a:pt x="162" y="144"/>
                  </a:lnTo>
                  <a:lnTo>
                    <a:pt x="234" y="126"/>
                  </a:lnTo>
                  <a:lnTo>
                    <a:pt x="288" y="144"/>
                  </a:lnTo>
                  <a:lnTo>
                    <a:pt x="324" y="162"/>
                  </a:lnTo>
                  <a:lnTo>
                    <a:pt x="378" y="180"/>
                  </a:lnTo>
                  <a:lnTo>
                    <a:pt x="414" y="144"/>
                  </a:lnTo>
                  <a:lnTo>
                    <a:pt x="414" y="108"/>
                  </a:lnTo>
                  <a:lnTo>
                    <a:pt x="396" y="72"/>
                  </a:lnTo>
                  <a:lnTo>
                    <a:pt x="306"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43"/>
            <p:cNvSpPr/>
            <p:nvPr/>
          </p:nvSpPr>
          <p:spPr>
            <a:xfrm>
              <a:off x="2304075" y="2391050"/>
              <a:ext cx="55675" cy="14400"/>
            </a:xfrm>
            <a:custGeom>
              <a:rect b="b" l="l" r="r" t="t"/>
              <a:pathLst>
                <a:path extrusionOk="0" h="576" w="2227">
                  <a:moveTo>
                    <a:pt x="0" y="1"/>
                  </a:moveTo>
                  <a:lnTo>
                    <a:pt x="0" y="575"/>
                  </a:lnTo>
                  <a:lnTo>
                    <a:pt x="2227" y="575"/>
                  </a:lnTo>
                  <a:lnTo>
                    <a:pt x="222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43"/>
            <p:cNvSpPr/>
            <p:nvPr/>
          </p:nvSpPr>
          <p:spPr>
            <a:xfrm>
              <a:off x="2304075" y="2472300"/>
              <a:ext cx="55675" cy="14400"/>
            </a:xfrm>
            <a:custGeom>
              <a:rect b="b" l="l" r="r" t="t"/>
              <a:pathLst>
                <a:path extrusionOk="0" h="576" w="2227">
                  <a:moveTo>
                    <a:pt x="0" y="1"/>
                  </a:moveTo>
                  <a:lnTo>
                    <a:pt x="0" y="576"/>
                  </a:lnTo>
                  <a:lnTo>
                    <a:pt x="2227" y="576"/>
                  </a:lnTo>
                  <a:lnTo>
                    <a:pt x="22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43"/>
            <p:cNvSpPr/>
            <p:nvPr/>
          </p:nvSpPr>
          <p:spPr>
            <a:xfrm>
              <a:off x="2304075" y="2553575"/>
              <a:ext cx="55675" cy="14375"/>
            </a:xfrm>
            <a:custGeom>
              <a:rect b="b" l="l" r="r" t="t"/>
              <a:pathLst>
                <a:path extrusionOk="0" h="575" w="2227">
                  <a:moveTo>
                    <a:pt x="0" y="0"/>
                  </a:moveTo>
                  <a:lnTo>
                    <a:pt x="0" y="575"/>
                  </a:lnTo>
                  <a:lnTo>
                    <a:pt x="2227" y="575"/>
                  </a:lnTo>
                  <a:lnTo>
                    <a:pt x="222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43"/>
            <p:cNvSpPr/>
            <p:nvPr/>
          </p:nvSpPr>
          <p:spPr>
            <a:xfrm>
              <a:off x="2304075" y="2634825"/>
              <a:ext cx="55675" cy="14375"/>
            </a:xfrm>
            <a:custGeom>
              <a:rect b="b" l="l" r="r" t="t"/>
              <a:pathLst>
                <a:path extrusionOk="0" h="575" w="2227">
                  <a:moveTo>
                    <a:pt x="0" y="0"/>
                  </a:moveTo>
                  <a:lnTo>
                    <a:pt x="0" y="575"/>
                  </a:lnTo>
                  <a:lnTo>
                    <a:pt x="2227" y="575"/>
                  </a:lnTo>
                  <a:lnTo>
                    <a:pt x="222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43"/>
            <p:cNvSpPr/>
            <p:nvPr/>
          </p:nvSpPr>
          <p:spPr>
            <a:xfrm>
              <a:off x="1301625" y="1991975"/>
              <a:ext cx="45800" cy="60175"/>
            </a:xfrm>
            <a:custGeom>
              <a:rect b="b" l="l" r="r" t="t"/>
              <a:pathLst>
                <a:path extrusionOk="0" h="2407" w="1832">
                  <a:moveTo>
                    <a:pt x="754" y="0"/>
                  </a:moveTo>
                  <a:lnTo>
                    <a:pt x="611" y="36"/>
                  </a:lnTo>
                  <a:lnTo>
                    <a:pt x="467" y="90"/>
                  </a:lnTo>
                  <a:lnTo>
                    <a:pt x="341" y="180"/>
                  </a:lnTo>
                  <a:lnTo>
                    <a:pt x="234" y="269"/>
                  </a:lnTo>
                  <a:lnTo>
                    <a:pt x="144" y="377"/>
                  </a:lnTo>
                  <a:lnTo>
                    <a:pt x="90" y="503"/>
                  </a:lnTo>
                  <a:lnTo>
                    <a:pt x="72" y="647"/>
                  </a:lnTo>
                  <a:lnTo>
                    <a:pt x="90" y="790"/>
                  </a:lnTo>
                  <a:lnTo>
                    <a:pt x="144" y="934"/>
                  </a:lnTo>
                  <a:lnTo>
                    <a:pt x="216" y="1006"/>
                  </a:lnTo>
                  <a:lnTo>
                    <a:pt x="287" y="1078"/>
                  </a:lnTo>
                  <a:lnTo>
                    <a:pt x="359" y="1131"/>
                  </a:lnTo>
                  <a:lnTo>
                    <a:pt x="449" y="1185"/>
                  </a:lnTo>
                  <a:lnTo>
                    <a:pt x="665" y="1257"/>
                  </a:lnTo>
                  <a:lnTo>
                    <a:pt x="880" y="1311"/>
                  </a:lnTo>
                  <a:lnTo>
                    <a:pt x="1006" y="1347"/>
                  </a:lnTo>
                  <a:lnTo>
                    <a:pt x="1114" y="1365"/>
                  </a:lnTo>
                  <a:lnTo>
                    <a:pt x="1239" y="1419"/>
                  </a:lnTo>
                  <a:lnTo>
                    <a:pt x="1347" y="1473"/>
                  </a:lnTo>
                  <a:lnTo>
                    <a:pt x="1401" y="1508"/>
                  </a:lnTo>
                  <a:lnTo>
                    <a:pt x="1437" y="1580"/>
                  </a:lnTo>
                  <a:lnTo>
                    <a:pt x="1473" y="1616"/>
                  </a:lnTo>
                  <a:lnTo>
                    <a:pt x="1473" y="1670"/>
                  </a:lnTo>
                  <a:lnTo>
                    <a:pt x="1455" y="1742"/>
                  </a:lnTo>
                  <a:lnTo>
                    <a:pt x="1437" y="1814"/>
                  </a:lnTo>
                  <a:lnTo>
                    <a:pt x="1383" y="1868"/>
                  </a:lnTo>
                  <a:lnTo>
                    <a:pt x="1329" y="1921"/>
                  </a:lnTo>
                  <a:lnTo>
                    <a:pt x="1239" y="1975"/>
                  </a:lnTo>
                  <a:lnTo>
                    <a:pt x="1131" y="2011"/>
                  </a:lnTo>
                  <a:lnTo>
                    <a:pt x="1024" y="2029"/>
                  </a:lnTo>
                  <a:lnTo>
                    <a:pt x="916" y="2047"/>
                  </a:lnTo>
                  <a:lnTo>
                    <a:pt x="736" y="2011"/>
                  </a:lnTo>
                  <a:lnTo>
                    <a:pt x="575" y="1957"/>
                  </a:lnTo>
                  <a:lnTo>
                    <a:pt x="413" y="1886"/>
                  </a:lnTo>
                  <a:lnTo>
                    <a:pt x="270" y="1778"/>
                  </a:lnTo>
                  <a:lnTo>
                    <a:pt x="216" y="1760"/>
                  </a:lnTo>
                  <a:lnTo>
                    <a:pt x="144" y="1742"/>
                  </a:lnTo>
                  <a:lnTo>
                    <a:pt x="90" y="1760"/>
                  </a:lnTo>
                  <a:lnTo>
                    <a:pt x="36" y="1814"/>
                  </a:lnTo>
                  <a:lnTo>
                    <a:pt x="0" y="1886"/>
                  </a:lnTo>
                  <a:lnTo>
                    <a:pt x="0" y="1957"/>
                  </a:lnTo>
                  <a:lnTo>
                    <a:pt x="18" y="2011"/>
                  </a:lnTo>
                  <a:lnTo>
                    <a:pt x="72" y="2065"/>
                  </a:lnTo>
                  <a:lnTo>
                    <a:pt x="270" y="2191"/>
                  </a:lnTo>
                  <a:lnTo>
                    <a:pt x="467" y="2299"/>
                  </a:lnTo>
                  <a:lnTo>
                    <a:pt x="700" y="2370"/>
                  </a:lnTo>
                  <a:lnTo>
                    <a:pt x="934" y="2406"/>
                  </a:lnTo>
                  <a:lnTo>
                    <a:pt x="1096" y="2388"/>
                  </a:lnTo>
                  <a:lnTo>
                    <a:pt x="1239" y="2352"/>
                  </a:lnTo>
                  <a:lnTo>
                    <a:pt x="1401" y="2299"/>
                  </a:lnTo>
                  <a:lnTo>
                    <a:pt x="1544" y="2209"/>
                  </a:lnTo>
                  <a:lnTo>
                    <a:pt x="1652" y="2101"/>
                  </a:lnTo>
                  <a:lnTo>
                    <a:pt x="1742" y="1993"/>
                  </a:lnTo>
                  <a:lnTo>
                    <a:pt x="1814" y="1850"/>
                  </a:lnTo>
                  <a:lnTo>
                    <a:pt x="1832" y="1688"/>
                  </a:lnTo>
                  <a:lnTo>
                    <a:pt x="1814" y="1544"/>
                  </a:lnTo>
                  <a:lnTo>
                    <a:pt x="1742" y="1401"/>
                  </a:lnTo>
                  <a:lnTo>
                    <a:pt x="1688" y="1311"/>
                  </a:lnTo>
                  <a:lnTo>
                    <a:pt x="1598" y="1239"/>
                  </a:lnTo>
                  <a:lnTo>
                    <a:pt x="1509" y="1167"/>
                  </a:lnTo>
                  <a:lnTo>
                    <a:pt x="1419" y="1113"/>
                  </a:lnTo>
                  <a:lnTo>
                    <a:pt x="1185" y="1042"/>
                  </a:lnTo>
                  <a:lnTo>
                    <a:pt x="952" y="988"/>
                  </a:lnTo>
                  <a:lnTo>
                    <a:pt x="736" y="934"/>
                  </a:lnTo>
                  <a:lnTo>
                    <a:pt x="539" y="844"/>
                  </a:lnTo>
                  <a:lnTo>
                    <a:pt x="485" y="790"/>
                  </a:lnTo>
                  <a:lnTo>
                    <a:pt x="449" y="754"/>
                  </a:lnTo>
                  <a:lnTo>
                    <a:pt x="431" y="700"/>
                  </a:lnTo>
                  <a:lnTo>
                    <a:pt x="413" y="647"/>
                  </a:lnTo>
                  <a:lnTo>
                    <a:pt x="431" y="593"/>
                  </a:lnTo>
                  <a:lnTo>
                    <a:pt x="449" y="539"/>
                  </a:lnTo>
                  <a:lnTo>
                    <a:pt x="503" y="485"/>
                  </a:lnTo>
                  <a:lnTo>
                    <a:pt x="539" y="449"/>
                  </a:lnTo>
                  <a:lnTo>
                    <a:pt x="629" y="395"/>
                  </a:lnTo>
                  <a:lnTo>
                    <a:pt x="718" y="359"/>
                  </a:lnTo>
                  <a:lnTo>
                    <a:pt x="808" y="341"/>
                  </a:lnTo>
                  <a:lnTo>
                    <a:pt x="898" y="341"/>
                  </a:lnTo>
                  <a:lnTo>
                    <a:pt x="1042" y="359"/>
                  </a:lnTo>
                  <a:lnTo>
                    <a:pt x="1185" y="395"/>
                  </a:lnTo>
                  <a:lnTo>
                    <a:pt x="1311" y="467"/>
                  </a:lnTo>
                  <a:lnTo>
                    <a:pt x="1437" y="557"/>
                  </a:lnTo>
                  <a:lnTo>
                    <a:pt x="1455" y="557"/>
                  </a:lnTo>
                  <a:lnTo>
                    <a:pt x="1509" y="575"/>
                  </a:lnTo>
                  <a:lnTo>
                    <a:pt x="1580" y="575"/>
                  </a:lnTo>
                  <a:lnTo>
                    <a:pt x="1634" y="557"/>
                  </a:lnTo>
                  <a:lnTo>
                    <a:pt x="1688" y="503"/>
                  </a:lnTo>
                  <a:lnTo>
                    <a:pt x="1706" y="431"/>
                  </a:lnTo>
                  <a:lnTo>
                    <a:pt x="1706" y="377"/>
                  </a:lnTo>
                  <a:lnTo>
                    <a:pt x="1688" y="305"/>
                  </a:lnTo>
                  <a:lnTo>
                    <a:pt x="1634" y="269"/>
                  </a:lnTo>
                  <a:lnTo>
                    <a:pt x="1473" y="162"/>
                  </a:lnTo>
                  <a:lnTo>
                    <a:pt x="1293" y="72"/>
                  </a:lnTo>
                  <a:lnTo>
                    <a:pt x="1114" y="18"/>
                  </a:lnTo>
                  <a:lnTo>
                    <a:pt x="9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43"/>
            <p:cNvSpPr/>
            <p:nvPr/>
          </p:nvSpPr>
          <p:spPr>
            <a:xfrm>
              <a:off x="1356825" y="2009925"/>
              <a:ext cx="40450" cy="42225"/>
            </a:xfrm>
            <a:custGeom>
              <a:rect b="b" l="l" r="r" t="t"/>
              <a:pathLst>
                <a:path extrusionOk="0" h="1689" w="1618">
                  <a:moveTo>
                    <a:pt x="809" y="360"/>
                  </a:moveTo>
                  <a:lnTo>
                    <a:pt x="899" y="377"/>
                  </a:lnTo>
                  <a:lnTo>
                    <a:pt x="971" y="395"/>
                  </a:lnTo>
                  <a:lnTo>
                    <a:pt x="1060" y="449"/>
                  </a:lnTo>
                  <a:lnTo>
                    <a:pt x="1114" y="503"/>
                  </a:lnTo>
                  <a:lnTo>
                    <a:pt x="1168" y="575"/>
                  </a:lnTo>
                  <a:lnTo>
                    <a:pt x="1222" y="647"/>
                  </a:lnTo>
                  <a:lnTo>
                    <a:pt x="1240" y="755"/>
                  </a:lnTo>
                  <a:lnTo>
                    <a:pt x="1240" y="844"/>
                  </a:lnTo>
                  <a:lnTo>
                    <a:pt x="1240" y="934"/>
                  </a:lnTo>
                  <a:lnTo>
                    <a:pt x="1222" y="1024"/>
                  </a:lnTo>
                  <a:lnTo>
                    <a:pt x="1168" y="1114"/>
                  </a:lnTo>
                  <a:lnTo>
                    <a:pt x="1114" y="1186"/>
                  </a:lnTo>
                  <a:lnTo>
                    <a:pt x="1060" y="1239"/>
                  </a:lnTo>
                  <a:lnTo>
                    <a:pt x="971" y="1293"/>
                  </a:lnTo>
                  <a:lnTo>
                    <a:pt x="899" y="1311"/>
                  </a:lnTo>
                  <a:lnTo>
                    <a:pt x="719" y="1311"/>
                  </a:lnTo>
                  <a:lnTo>
                    <a:pt x="647" y="1293"/>
                  </a:lnTo>
                  <a:lnTo>
                    <a:pt x="558" y="1239"/>
                  </a:lnTo>
                  <a:lnTo>
                    <a:pt x="486" y="1186"/>
                  </a:lnTo>
                  <a:lnTo>
                    <a:pt x="432" y="1114"/>
                  </a:lnTo>
                  <a:lnTo>
                    <a:pt x="396" y="1024"/>
                  </a:lnTo>
                  <a:lnTo>
                    <a:pt x="378" y="934"/>
                  </a:lnTo>
                  <a:lnTo>
                    <a:pt x="378" y="844"/>
                  </a:lnTo>
                  <a:lnTo>
                    <a:pt x="378" y="755"/>
                  </a:lnTo>
                  <a:lnTo>
                    <a:pt x="396" y="665"/>
                  </a:lnTo>
                  <a:lnTo>
                    <a:pt x="432" y="575"/>
                  </a:lnTo>
                  <a:lnTo>
                    <a:pt x="486" y="503"/>
                  </a:lnTo>
                  <a:lnTo>
                    <a:pt x="558" y="449"/>
                  </a:lnTo>
                  <a:lnTo>
                    <a:pt x="647" y="395"/>
                  </a:lnTo>
                  <a:lnTo>
                    <a:pt x="719" y="377"/>
                  </a:lnTo>
                  <a:lnTo>
                    <a:pt x="809" y="360"/>
                  </a:lnTo>
                  <a:close/>
                  <a:moveTo>
                    <a:pt x="809" y="0"/>
                  </a:moveTo>
                  <a:lnTo>
                    <a:pt x="647" y="18"/>
                  </a:lnTo>
                  <a:lnTo>
                    <a:pt x="504" y="72"/>
                  </a:lnTo>
                  <a:lnTo>
                    <a:pt x="360" y="144"/>
                  </a:lnTo>
                  <a:lnTo>
                    <a:pt x="234" y="252"/>
                  </a:lnTo>
                  <a:lnTo>
                    <a:pt x="145" y="377"/>
                  </a:lnTo>
                  <a:lnTo>
                    <a:pt x="55" y="521"/>
                  </a:lnTo>
                  <a:lnTo>
                    <a:pt x="19" y="683"/>
                  </a:lnTo>
                  <a:lnTo>
                    <a:pt x="1" y="844"/>
                  </a:lnTo>
                  <a:lnTo>
                    <a:pt x="19" y="1006"/>
                  </a:lnTo>
                  <a:lnTo>
                    <a:pt x="55" y="1150"/>
                  </a:lnTo>
                  <a:lnTo>
                    <a:pt x="145" y="1293"/>
                  </a:lnTo>
                  <a:lnTo>
                    <a:pt x="234" y="1419"/>
                  </a:lnTo>
                  <a:lnTo>
                    <a:pt x="360" y="1527"/>
                  </a:lnTo>
                  <a:lnTo>
                    <a:pt x="504" y="1616"/>
                  </a:lnTo>
                  <a:lnTo>
                    <a:pt x="647" y="1670"/>
                  </a:lnTo>
                  <a:lnTo>
                    <a:pt x="809" y="1688"/>
                  </a:lnTo>
                  <a:lnTo>
                    <a:pt x="971" y="1670"/>
                  </a:lnTo>
                  <a:lnTo>
                    <a:pt x="1114" y="1616"/>
                  </a:lnTo>
                  <a:lnTo>
                    <a:pt x="1258" y="1527"/>
                  </a:lnTo>
                  <a:lnTo>
                    <a:pt x="1366" y="1419"/>
                  </a:lnTo>
                  <a:lnTo>
                    <a:pt x="1473" y="1293"/>
                  </a:lnTo>
                  <a:lnTo>
                    <a:pt x="1545" y="1150"/>
                  </a:lnTo>
                  <a:lnTo>
                    <a:pt x="1599" y="1006"/>
                  </a:lnTo>
                  <a:lnTo>
                    <a:pt x="1617" y="844"/>
                  </a:lnTo>
                  <a:lnTo>
                    <a:pt x="1599" y="683"/>
                  </a:lnTo>
                  <a:lnTo>
                    <a:pt x="1545" y="521"/>
                  </a:lnTo>
                  <a:lnTo>
                    <a:pt x="1473" y="377"/>
                  </a:lnTo>
                  <a:lnTo>
                    <a:pt x="1366" y="252"/>
                  </a:lnTo>
                  <a:lnTo>
                    <a:pt x="1258" y="144"/>
                  </a:lnTo>
                  <a:lnTo>
                    <a:pt x="1114" y="72"/>
                  </a:lnTo>
                  <a:lnTo>
                    <a:pt x="971" y="18"/>
                  </a:lnTo>
                  <a:lnTo>
                    <a:pt x="80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43"/>
            <p:cNvSpPr/>
            <p:nvPr/>
          </p:nvSpPr>
          <p:spPr>
            <a:xfrm>
              <a:off x="1408000" y="2009925"/>
              <a:ext cx="35950" cy="41775"/>
            </a:xfrm>
            <a:custGeom>
              <a:rect b="b" l="l" r="r" t="t"/>
              <a:pathLst>
                <a:path extrusionOk="0" h="1671" w="1438">
                  <a:moveTo>
                    <a:pt x="845" y="0"/>
                  </a:moveTo>
                  <a:lnTo>
                    <a:pt x="683" y="18"/>
                  </a:lnTo>
                  <a:lnTo>
                    <a:pt x="522" y="72"/>
                  </a:lnTo>
                  <a:lnTo>
                    <a:pt x="378" y="144"/>
                  </a:lnTo>
                  <a:lnTo>
                    <a:pt x="252" y="252"/>
                  </a:lnTo>
                  <a:lnTo>
                    <a:pt x="163" y="377"/>
                  </a:lnTo>
                  <a:lnTo>
                    <a:pt x="73" y="521"/>
                  </a:lnTo>
                  <a:lnTo>
                    <a:pt x="19" y="665"/>
                  </a:lnTo>
                  <a:lnTo>
                    <a:pt x="1" y="844"/>
                  </a:lnTo>
                  <a:lnTo>
                    <a:pt x="19" y="1006"/>
                  </a:lnTo>
                  <a:lnTo>
                    <a:pt x="73" y="1168"/>
                  </a:lnTo>
                  <a:lnTo>
                    <a:pt x="163" y="1311"/>
                  </a:lnTo>
                  <a:lnTo>
                    <a:pt x="252" y="1419"/>
                  </a:lnTo>
                  <a:lnTo>
                    <a:pt x="378" y="1527"/>
                  </a:lnTo>
                  <a:lnTo>
                    <a:pt x="522" y="1599"/>
                  </a:lnTo>
                  <a:lnTo>
                    <a:pt x="683" y="1652"/>
                  </a:lnTo>
                  <a:lnTo>
                    <a:pt x="845" y="1670"/>
                  </a:lnTo>
                  <a:lnTo>
                    <a:pt x="989" y="1652"/>
                  </a:lnTo>
                  <a:lnTo>
                    <a:pt x="1132" y="1616"/>
                  </a:lnTo>
                  <a:lnTo>
                    <a:pt x="1258" y="1563"/>
                  </a:lnTo>
                  <a:lnTo>
                    <a:pt x="1384" y="1491"/>
                  </a:lnTo>
                  <a:lnTo>
                    <a:pt x="1420" y="1437"/>
                  </a:lnTo>
                  <a:lnTo>
                    <a:pt x="1438" y="1365"/>
                  </a:lnTo>
                  <a:lnTo>
                    <a:pt x="1438" y="1311"/>
                  </a:lnTo>
                  <a:lnTo>
                    <a:pt x="1420" y="1239"/>
                  </a:lnTo>
                  <a:lnTo>
                    <a:pt x="1366" y="1203"/>
                  </a:lnTo>
                  <a:lnTo>
                    <a:pt x="1312" y="1186"/>
                  </a:lnTo>
                  <a:lnTo>
                    <a:pt x="1240" y="1186"/>
                  </a:lnTo>
                  <a:lnTo>
                    <a:pt x="1168" y="1203"/>
                  </a:lnTo>
                  <a:lnTo>
                    <a:pt x="1096" y="1257"/>
                  </a:lnTo>
                  <a:lnTo>
                    <a:pt x="1025" y="1293"/>
                  </a:lnTo>
                  <a:lnTo>
                    <a:pt x="953" y="1311"/>
                  </a:lnTo>
                  <a:lnTo>
                    <a:pt x="773" y="1311"/>
                  </a:lnTo>
                  <a:lnTo>
                    <a:pt x="683" y="1275"/>
                  </a:lnTo>
                  <a:lnTo>
                    <a:pt x="594" y="1239"/>
                  </a:lnTo>
                  <a:lnTo>
                    <a:pt x="522" y="1168"/>
                  </a:lnTo>
                  <a:lnTo>
                    <a:pt x="468" y="1096"/>
                  </a:lnTo>
                  <a:lnTo>
                    <a:pt x="414" y="1024"/>
                  </a:lnTo>
                  <a:lnTo>
                    <a:pt x="396" y="934"/>
                  </a:lnTo>
                  <a:lnTo>
                    <a:pt x="378" y="844"/>
                  </a:lnTo>
                  <a:lnTo>
                    <a:pt x="396" y="737"/>
                  </a:lnTo>
                  <a:lnTo>
                    <a:pt x="414" y="647"/>
                  </a:lnTo>
                  <a:lnTo>
                    <a:pt x="468" y="575"/>
                  </a:lnTo>
                  <a:lnTo>
                    <a:pt x="522" y="503"/>
                  </a:lnTo>
                  <a:lnTo>
                    <a:pt x="594" y="431"/>
                  </a:lnTo>
                  <a:lnTo>
                    <a:pt x="683" y="395"/>
                  </a:lnTo>
                  <a:lnTo>
                    <a:pt x="773" y="360"/>
                  </a:lnTo>
                  <a:lnTo>
                    <a:pt x="953" y="360"/>
                  </a:lnTo>
                  <a:lnTo>
                    <a:pt x="1025" y="377"/>
                  </a:lnTo>
                  <a:lnTo>
                    <a:pt x="1096" y="413"/>
                  </a:lnTo>
                  <a:lnTo>
                    <a:pt x="1168" y="467"/>
                  </a:lnTo>
                  <a:lnTo>
                    <a:pt x="1240" y="485"/>
                  </a:lnTo>
                  <a:lnTo>
                    <a:pt x="1312" y="485"/>
                  </a:lnTo>
                  <a:lnTo>
                    <a:pt x="1366" y="467"/>
                  </a:lnTo>
                  <a:lnTo>
                    <a:pt x="1420" y="431"/>
                  </a:lnTo>
                  <a:lnTo>
                    <a:pt x="1438" y="360"/>
                  </a:lnTo>
                  <a:lnTo>
                    <a:pt x="1438" y="306"/>
                  </a:lnTo>
                  <a:lnTo>
                    <a:pt x="1420" y="234"/>
                  </a:lnTo>
                  <a:lnTo>
                    <a:pt x="1384" y="180"/>
                  </a:lnTo>
                  <a:lnTo>
                    <a:pt x="1258" y="108"/>
                  </a:lnTo>
                  <a:lnTo>
                    <a:pt x="1132" y="54"/>
                  </a:lnTo>
                  <a:lnTo>
                    <a:pt x="989" y="18"/>
                  </a:lnTo>
                  <a:lnTo>
                    <a:pt x="8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43"/>
            <p:cNvSpPr/>
            <p:nvPr/>
          </p:nvSpPr>
          <p:spPr>
            <a:xfrm>
              <a:off x="1458750" y="1992875"/>
              <a:ext cx="9000" cy="58375"/>
            </a:xfrm>
            <a:custGeom>
              <a:rect b="b" l="l" r="r" t="t"/>
              <a:pathLst>
                <a:path extrusionOk="0" h="2335" w="360">
                  <a:moveTo>
                    <a:pt x="162" y="0"/>
                  </a:moveTo>
                  <a:lnTo>
                    <a:pt x="90" y="18"/>
                  </a:lnTo>
                  <a:lnTo>
                    <a:pt x="36" y="72"/>
                  </a:lnTo>
                  <a:lnTo>
                    <a:pt x="0" y="126"/>
                  </a:lnTo>
                  <a:lnTo>
                    <a:pt x="0" y="198"/>
                  </a:lnTo>
                  <a:lnTo>
                    <a:pt x="0" y="269"/>
                  </a:lnTo>
                  <a:lnTo>
                    <a:pt x="0" y="305"/>
                  </a:lnTo>
                  <a:lnTo>
                    <a:pt x="18" y="377"/>
                  </a:lnTo>
                  <a:lnTo>
                    <a:pt x="72" y="431"/>
                  </a:lnTo>
                  <a:lnTo>
                    <a:pt x="126" y="467"/>
                  </a:lnTo>
                  <a:lnTo>
                    <a:pt x="198" y="467"/>
                  </a:lnTo>
                  <a:lnTo>
                    <a:pt x="269" y="449"/>
                  </a:lnTo>
                  <a:lnTo>
                    <a:pt x="323" y="395"/>
                  </a:lnTo>
                  <a:lnTo>
                    <a:pt x="359" y="341"/>
                  </a:lnTo>
                  <a:lnTo>
                    <a:pt x="359" y="269"/>
                  </a:lnTo>
                  <a:lnTo>
                    <a:pt x="359" y="198"/>
                  </a:lnTo>
                  <a:lnTo>
                    <a:pt x="359" y="162"/>
                  </a:lnTo>
                  <a:lnTo>
                    <a:pt x="341" y="90"/>
                  </a:lnTo>
                  <a:lnTo>
                    <a:pt x="287" y="36"/>
                  </a:lnTo>
                  <a:lnTo>
                    <a:pt x="234" y="0"/>
                  </a:lnTo>
                  <a:close/>
                  <a:moveTo>
                    <a:pt x="162" y="682"/>
                  </a:moveTo>
                  <a:lnTo>
                    <a:pt x="90" y="700"/>
                  </a:lnTo>
                  <a:lnTo>
                    <a:pt x="36" y="736"/>
                  </a:lnTo>
                  <a:lnTo>
                    <a:pt x="0" y="808"/>
                  </a:lnTo>
                  <a:lnTo>
                    <a:pt x="0" y="880"/>
                  </a:lnTo>
                  <a:lnTo>
                    <a:pt x="0" y="2173"/>
                  </a:lnTo>
                  <a:lnTo>
                    <a:pt x="18" y="2227"/>
                  </a:lnTo>
                  <a:lnTo>
                    <a:pt x="54" y="2281"/>
                  </a:lnTo>
                  <a:lnTo>
                    <a:pt x="108" y="2316"/>
                  </a:lnTo>
                  <a:lnTo>
                    <a:pt x="162" y="2334"/>
                  </a:lnTo>
                  <a:lnTo>
                    <a:pt x="234" y="2334"/>
                  </a:lnTo>
                  <a:lnTo>
                    <a:pt x="287" y="2298"/>
                  </a:lnTo>
                  <a:lnTo>
                    <a:pt x="341" y="2245"/>
                  </a:lnTo>
                  <a:lnTo>
                    <a:pt x="359" y="2173"/>
                  </a:lnTo>
                  <a:lnTo>
                    <a:pt x="359" y="880"/>
                  </a:lnTo>
                  <a:lnTo>
                    <a:pt x="359" y="826"/>
                  </a:lnTo>
                  <a:lnTo>
                    <a:pt x="341" y="772"/>
                  </a:lnTo>
                  <a:lnTo>
                    <a:pt x="287" y="718"/>
                  </a:lnTo>
                  <a:lnTo>
                    <a:pt x="234" y="68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43"/>
            <p:cNvSpPr/>
            <p:nvPr/>
          </p:nvSpPr>
          <p:spPr>
            <a:xfrm>
              <a:off x="1477150" y="2010375"/>
              <a:ext cx="39975" cy="41325"/>
            </a:xfrm>
            <a:custGeom>
              <a:rect b="b" l="l" r="r" t="t"/>
              <a:pathLst>
                <a:path extrusionOk="0" h="1653" w="1599">
                  <a:moveTo>
                    <a:pt x="808" y="342"/>
                  </a:moveTo>
                  <a:lnTo>
                    <a:pt x="898" y="359"/>
                  </a:lnTo>
                  <a:lnTo>
                    <a:pt x="988" y="377"/>
                  </a:lnTo>
                  <a:lnTo>
                    <a:pt x="1060" y="413"/>
                  </a:lnTo>
                  <a:lnTo>
                    <a:pt x="1114" y="485"/>
                  </a:lnTo>
                  <a:lnTo>
                    <a:pt x="1186" y="557"/>
                  </a:lnTo>
                  <a:lnTo>
                    <a:pt x="1221" y="647"/>
                  </a:lnTo>
                  <a:lnTo>
                    <a:pt x="1239" y="737"/>
                  </a:lnTo>
                  <a:lnTo>
                    <a:pt x="1257" y="826"/>
                  </a:lnTo>
                  <a:lnTo>
                    <a:pt x="1239" y="916"/>
                  </a:lnTo>
                  <a:lnTo>
                    <a:pt x="1221" y="1006"/>
                  </a:lnTo>
                  <a:lnTo>
                    <a:pt x="1186" y="1096"/>
                  </a:lnTo>
                  <a:lnTo>
                    <a:pt x="1114" y="1168"/>
                  </a:lnTo>
                  <a:lnTo>
                    <a:pt x="1060" y="1221"/>
                  </a:lnTo>
                  <a:lnTo>
                    <a:pt x="988" y="1257"/>
                  </a:lnTo>
                  <a:lnTo>
                    <a:pt x="898" y="1293"/>
                  </a:lnTo>
                  <a:lnTo>
                    <a:pt x="719" y="1293"/>
                  </a:lnTo>
                  <a:lnTo>
                    <a:pt x="647" y="1257"/>
                  </a:lnTo>
                  <a:lnTo>
                    <a:pt x="575" y="1221"/>
                  </a:lnTo>
                  <a:lnTo>
                    <a:pt x="503" y="1168"/>
                  </a:lnTo>
                  <a:lnTo>
                    <a:pt x="449" y="1096"/>
                  </a:lnTo>
                  <a:lnTo>
                    <a:pt x="413" y="1006"/>
                  </a:lnTo>
                  <a:lnTo>
                    <a:pt x="377" y="916"/>
                  </a:lnTo>
                  <a:lnTo>
                    <a:pt x="377" y="826"/>
                  </a:lnTo>
                  <a:lnTo>
                    <a:pt x="377" y="737"/>
                  </a:lnTo>
                  <a:lnTo>
                    <a:pt x="413" y="647"/>
                  </a:lnTo>
                  <a:lnTo>
                    <a:pt x="449" y="557"/>
                  </a:lnTo>
                  <a:lnTo>
                    <a:pt x="503" y="485"/>
                  </a:lnTo>
                  <a:lnTo>
                    <a:pt x="575" y="413"/>
                  </a:lnTo>
                  <a:lnTo>
                    <a:pt x="647" y="377"/>
                  </a:lnTo>
                  <a:lnTo>
                    <a:pt x="719" y="359"/>
                  </a:lnTo>
                  <a:lnTo>
                    <a:pt x="808" y="342"/>
                  </a:lnTo>
                  <a:close/>
                  <a:moveTo>
                    <a:pt x="808" y="0"/>
                  </a:moveTo>
                  <a:lnTo>
                    <a:pt x="647" y="18"/>
                  </a:lnTo>
                  <a:lnTo>
                    <a:pt x="503" y="54"/>
                  </a:lnTo>
                  <a:lnTo>
                    <a:pt x="360" y="126"/>
                  </a:lnTo>
                  <a:lnTo>
                    <a:pt x="252" y="234"/>
                  </a:lnTo>
                  <a:lnTo>
                    <a:pt x="144" y="359"/>
                  </a:lnTo>
                  <a:lnTo>
                    <a:pt x="72" y="503"/>
                  </a:lnTo>
                  <a:lnTo>
                    <a:pt x="18" y="665"/>
                  </a:lnTo>
                  <a:lnTo>
                    <a:pt x="0" y="826"/>
                  </a:lnTo>
                  <a:lnTo>
                    <a:pt x="18" y="988"/>
                  </a:lnTo>
                  <a:lnTo>
                    <a:pt x="72" y="1132"/>
                  </a:lnTo>
                  <a:lnTo>
                    <a:pt x="144" y="1275"/>
                  </a:lnTo>
                  <a:lnTo>
                    <a:pt x="252" y="1401"/>
                  </a:lnTo>
                  <a:lnTo>
                    <a:pt x="360" y="1509"/>
                  </a:lnTo>
                  <a:lnTo>
                    <a:pt x="467" y="1581"/>
                  </a:lnTo>
                  <a:lnTo>
                    <a:pt x="593" y="1616"/>
                  </a:lnTo>
                  <a:lnTo>
                    <a:pt x="737" y="1652"/>
                  </a:lnTo>
                  <a:lnTo>
                    <a:pt x="862" y="1652"/>
                  </a:lnTo>
                  <a:lnTo>
                    <a:pt x="1006" y="1634"/>
                  </a:lnTo>
                  <a:lnTo>
                    <a:pt x="1132" y="1581"/>
                  </a:lnTo>
                  <a:lnTo>
                    <a:pt x="1257" y="1509"/>
                  </a:lnTo>
                  <a:lnTo>
                    <a:pt x="1275" y="1563"/>
                  </a:lnTo>
                  <a:lnTo>
                    <a:pt x="1311" y="1616"/>
                  </a:lnTo>
                  <a:lnTo>
                    <a:pt x="1365" y="1634"/>
                  </a:lnTo>
                  <a:lnTo>
                    <a:pt x="1437" y="1652"/>
                  </a:lnTo>
                  <a:lnTo>
                    <a:pt x="1491" y="1634"/>
                  </a:lnTo>
                  <a:lnTo>
                    <a:pt x="1545" y="1598"/>
                  </a:lnTo>
                  <a:lnTo>
                    <a:pt x="1599" y="1545"/>
                  </a:lnTo>
                  <a:lnTo>
                    <a:pt x="1599" y="1473"/>
                  </a:lnTo>
                  <a:lnTo>
                    <a:pt x="1599" y="826"/>
                  </a:lnTo>
                  <a:lnTo>
                    <a:pt x="1599" y="180"/>
                  </a:lnTo>
                  <a:lnTo>
                    <a:pt x="1599" y="108"/>
                  </a:lnTo>
                  <a:lnTo>
                    <a:pt x="1563" y="54"/>
                  </a:lnTo>
                  <a:lnTo>
                    <a:pt x="1491" y="18"/>
                  </a:lnTo>
                  <a:lnTo>
                    <a:pt x="1437" y="0"/>
                  </a:lnTo>
                  <a:lnTo>
                    <a:pt x="1365" y="0"/>
                  </a:lnTo>
                  <a:lnTo>
                    <a:pt x="1311" y="36"/>
                  </a:lnTo>
                  <a:lnTo>
                    <a:pt x="1275" y="90"/>
                  </a:lnTo>
                  <a:lnTo>
                    <a:pt x="1257" y="144"/>
                  </a:lnTo>
                  <a:lnTo>
                    <a:pt x="1150" y="72"/>
                  </a:lnTo>
                  <a:lnTo>
                    <a:pt x="1042" y="36"/>
                  </a:lnTo>
                  <a:lnTo>
                    <a:pt x="9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43"/>
            <p:cNvSpPr/>
            <p:nvPr/>
          </p:nvSpPr>
          <p:spPr>
            <a:xfrm>
              <a:off x="1535500" y="1993300"/>
              <a:ext cx="9000" cy="57950"/>
            </a:xfrm>
            <a:custGeom>
              <a:rect b="b" l="l" r="r" t="t"/>
              <a:pathLst>
                <a:path extrusionOk="0" h="2318" w="360">
                  <a:moveTo>
                    <a:pt x="180" y="1"/>
                  </a:moveTo>
                  <a:lnTo>
                    <a:pt x="109" y="19"/>
                  </a:lnTo>
                  <a:lnTo>
                    <a:pt x="55" y="55"/>
                  </a:lnTo>
                  <a:lnTo>
                    <a:pt x="19" y="109"/>
                  </a:lnTo>
                  <a:lnTo>
                    <a:pt x="1" y="181"/>
                  </a:lnTo>
                  <a:lnTo>
                    <a:pt x="1" y="2156"/>
                  </a:lnTo>
                  <a:lnTo>
                    <a:pt x="19" y="2210"/>
                  </a:lnTo>
                  <a:lnTo>
                    <a:pt x="55" y="2264"/>
                  </a:lnTo>
                  <a:lnTo>
                    <a:pt x="91" y="2299"/>
                  </a:lnTo>
                  <a:lnTo>
                    <a:pt x="162" y="2317"/>
                  </a:lnTo>
                  <a:lnTo>
                    <a:pt x="234" y="2317"/>
                  </a:lnTo>
                  <a:lnTo>
                    <a:pt x="288" y="2281"/>
                  </a:lnTo>
                  <a:lnTo>
                    <a:pt x="342" y="2228"/>
                  </a:lnTo>
                  <a:lnTo>
                    <a:pt x="360" y="2156"/>
                  </a:lnTo>
                  <a:lnTo>
                    <a:pt x="360" y="181"/>
                  </a:lnTo>
                  <a:lnTo>
                    <a:pt x="342" y="109"/>
                  </a:lnTo>
                  <a:lnTo>
                    <a:pt x="306" y="55"/>
                  </a:lnTo>
                  <a:lnTo>
                    <a:pt x="252" y="19"/>
                  </a:lnTo>
                  <a:lnTo>
                    <a:pt x="1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43"/>
            <p:cNvSpPr/>
            <p:nvPr/>
          </p:nvSpPr>
          <p:spPr>
            <a:xfrm>
              <a:off x="1581750" y="1993300"/>
              <a:ext cx="49850" cy="58400"/>
            </a:xfrm>
            <a:custGeom>
              <a:rect b="b" l="l" r="r" t="t"/>
              <a:pathLst>
                <a:path extrusionOk="0" h="2336" w="1994">
                  <a:moveTo>
                    <a:pt x="180" y="1"/>
                  </a:moveTo>
                  <a:lnTo>
                    <a:pt x="108" y="19"/>
                  </a:lnTo>
                  <a:lnTo>
                    <a:pt x="54" y="55"/>
                  </a:lnTo>
                  <a:lnTo>
                    <a:pt x="0" y="109"/>
                  </a:lnTo>
                  <a:lnTo>
                    <a:pt x="0" y="181"/>
                  </a:lnTo>
                  <a:lnTo>
                    <a:pt x="0" y="2156"/>
                  </a:lnTo>
                  <a:lnTo>
                    <a:pt x="0" y="2228"/>
                  </a:lnTo>
                  <a:lnTo>
                    <a:pt x="54" y="2281"/>
                  </a:lnTo>
                  <a:lnTo>
                    <a:pt x="108" y="2317"/>
                  </a:lnTo>
                  <a:lnTo>
                    <a:pt x="180" y="2335"/>
                  </a:lnTo>
                  <a:lnTo>
                    <a:pt x="252" y="2317"/>
                  </a:lnTo>
                  <a:lnTo>
                    <a:pt x="306" y="2281"/>
                  </a:lnTo>
                  <a:lnTo>
                    <a:pt x="342" y="2228"/>
                  </a:lnTo>
                  <a:lnTo>
                    <a:pt x="359" y="2156"/>
                  </a:lnTo>
                  <a:lnTo>
                    <a:pt x="359" y="755"/>
                  </a:lnTo>
                  <a:lnTo>
                    <a:pt x="844" y="1420"/>
                  </a:lnTo>
                  <a:lnTo>
                    <a:pt x="880" y="1455"/>
                  </a:lnTo>
                  <a:lnTo>
                    <a:pt x="916" y="1473"/>
                  </a:lnTo>
                  <a:lnTo>
                    <a:pt x="952" y="1491"/>
                  </a:lnTo>
                  <a:lnTo>
                    <a:pt x="1042" y="1491"/>
                  </a:lnTo>
                  <a:lnTo>
                    <a:pt x="1078" y="1473"/>
                  </a:lnTo>
                  <a:lnTo>
                    <a:pt x="1114" y="1455"/>
                  </a:lnTo>
                  <a:lnTo>
                    <a:pt x="1150" y="1420"/>
                  </a:lnTo>
                  <a:lnTo>
                    <a:pt x="1616" y="755"/>
                  </a:lnTo>
                  <a:lnTo>
                    <a:pt x="1616" y="2156"/>
                  </a:lnTo>
                  <a:lnTo>
                    <a:pt x="1634" y="2228"/>
                  </a:lnTo>
                  <a:lnTo>
                    <a:pt x="1670" y="2281"/>
                  </a:lnTo>
                  <a:lnTo>
                    <a:pt x="1742" y="2317"/>
                  </a:lnTo>
                  <a:lnTo>
                    <a:pt x="1814" y="2335"/>
                  </a:lnTo>
                  <a:lnTo>
                    <a:pt x="1886" y="2317"/>
                  </a:lnTo>
                  <a:lnTo>
                    <a:pt x="1940" y="2281"/>
                  </a:lnTo>
                  <a:lnTo>
                    <a:pt x="1976" y="2228"/>
                  </a:lnTo>
                  <a:lnTo>
                    <a:pt x="1994" y="2156"/>
                  </a:lnTo>
                  <a:lnTo>
                    <a:pt x="1994" y="181"/>
                  </a:lnTo>
                  <a:lnTo>
                    <a:pt x="1976" y="109"/>
                  </a:lnTo>
                  <a:lnTo>
                    <a:pt x="1940" y="55"/>
                  </a:lnTo>
                  <a:lnTo>
                    <a:pt x="1868" y="19"/>
                  </a:lnTo>
                  <a:lnTo>
                    <a:pt x="1796" y="1"/>
                  </a:lnTo>
                  <a:lnTo>
                    <a:pt x="1760" y="1"/>
                  </a:lnTo>
                  <a:lnTo>
                    <a:pt x="1724" y="19"/>
                  </a:lnTo>
                  <a:lnTo>
                    <a:pt x="1688" y="55"/>
                  </a:lnTo>
                  <a:lnTo>
                    <a:pt x="1652" y="73"/>
                  </a:lnTo>
                  <a:lnTo>
                    <a:pt x="988" y="1007"/>
                  </a:lnTo>
                  <a:lnTo>
                    <a:pt x="324" y="73"/>
                  </a:lnTo>
                  <a:lnTo>
                    <a:pt x="252" y="19"/>
                  </a:lnTo>
                  <a:lnTo>
                    <a:pt x="1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43"/>
            <p:cNvSpPr/>
            <p:nvPr/>
          </p:nvSpPr>
          <p:spPr>
            <a:xfrm>
              <a:off x="1647750" y="2009925"/>
              <a:ext cx="40875" cy="42225"/>
            </a:xfrm>
            <a:custGeom>
              <a:rect b="b" l="l" r="r" t="t"/>
              <a:pathLst>
                <a:path extrusionOk="0" h="1689" w="1635">
                  <a:moveTo>
                    <a:pt x="898" y="324"/>
                  </a:moveTo>
                  <a:lnTo>
                    <a:pt x="988" y="360"/>
                  </a:lnTo>
                  <a:lnTo>
                    <a:pt x="1059" y="377"/>
                  </a:lnTo>
                  <a:lnTo>
                    <a:pt x="1131" y="431"/>
                  </a:lnTo>
                  <a:lnTo>
                    <a:pt x="1185" y="467"/>
                  </a:lnTo>
                  <a:lnTo>
                    <a:pt x="1239" y="539"/>
                  </a:lnTo>
                  <a:lnTo>
                    <a:pt x="1275" y="593"/>
                  </a:lnTo>
                  <a:lnTo>
                    <a:pt x="1311" y="683"/>
                  </a:lnTo>
                  <a:lnTo>
                    <a:pt x="377" y="683"/>
                  </a:lnTo>
                  <a:lnTo>
                    <a:pt x="395" y="593"/>
                  </a:lnTo>
                  <a:lnTo>
                    <a:pt x="431" y="539"/>
                  </a:lnTo>
                  <a:lnTo>
                    <a:pt x="485" y="467"/>
                  </a:lnTo>
                  <a:lnTo>
                    <a:pt x="539" y="413"/>
                  </a:lnTo>
                  <a:lnTo>
                    <a:pt x="593" y="377"/>
                  </a:lnTo>
                  <a:lnTo>
                    <a:pt x="664" y="342"/>
                  </a:lnTo>
                  <a:lnTo>
                    <a:pt x="736" y="324"/>
                  </a:lnTo>
                  <a:close/>
                  <a:moveTo>
                    <a:pt x="826" y="0"/>
                  </a:moveTo>
                  <a:lnTo>
                    <a:pt x="664" y="18"/>
                  </a:lnTo>
                  <a:lnTo>
                    <a:pt x="503" y="72"/>
                  </a:lnTo>
                  <a:lnTo>
                    <a:pt x="359" y="144"/>
                  </a:lnTo>
                  <a:lnTo>
                    <a:pt x="251" y="252"/>
                  </a:lnTo>
                  <a:lnTo>
                    <a:pt x="144" y="377"/>
                  </a:lnTo>
                  <a:lnTo>
                    <a:pt x="72" y="521"/>
                  </a:lnTo>
                  <a:lnTo>
                    <a:pt x="18" y="665"/>
                  </a:lnTo>
                  <a:lnTo>
                    <a:pt x="0" y="844"/>
                  </a:lnTo>
                  <a:lnTo>
                    <a:pt x="18" y="1006"/>
                  </a:lnTo>
                  <a:lnTo>
                    <a:pt x="72" y="1168"/>
                  </a:lnTo>
                  <a:lnTo>
                    <a:pt x="144" y="1311"/>
                  </a:lnTo>
                  <a:lnTo>
                    <a:pt x="233" y="1437"/>
                  </a:lnTo>
                  <a:lnTo>
                    <a:pt x="359" y="1527"/>
                  </a:lnTo>
                  <a:lnTo>
                    <a:pt x="503" y="1616"/>
                  </a:lnTo>
                  <a:lnTo>
                    <a:pt x="664" y="1652"/>
                  </a:lnTo>
                  <a:lnTo>
                    <a:pt x="826" y="1688"/>
                  </a:lnTo>
                  <a:lnTo>
                    <a:pt x="988" y="1670"/>
                  </a:lnTo>
                  <a:lnTo>
                    <a:pt x="1149" y="1634"/>
                  </a:lnTo>
                  <a:lnTo>
                    <a:pt x="1293" y="1563"/>
                  </a:lnTo>
                  <a:lnTo>
                    <a:pt x="1419" y="1455"/>
                  </a:lnTo>
                  <a:lnTo>
                    <a:pt x="1455" y="1401"/>
                  </a:lnTo>
                  <a:lnTo>
                    <a:pt x="1473" y="1347"/>
                  </a:lnTo>
                  <a:lnTo>
                    <a:pt x="1455" y="1293"/>
                  </a:lnTo>
                  <a:lnTo>
                    <a:pt x="1419" y="1239"/>
                  </a:lnTo>
                  <a:lnTo>
                    <a:pt x="1365" y="1203"/>
                  </a:lnTo>
                  <a:lnTo>
                    <a:pt x="1239" y="1203"/>
                  </a:lnTo>
                  <a:lnTo>
                    <a:pt x="1185" y="1239"/>
                  </a:lnTo>
                  <a:lnTo>
                    <a:pt x="1095" y="1293"/>
                  </a:lnTo>
                  <a:lnTo>
                    <a:pt x="1024" y="1311"/>
                  </a:lnTo>
                  <a:lnTo>
                    <a:pt x="934" y="1329"/>
                  </a:lnTo>
                  <a:lnTo>
                    <a:pt x="826" y="1329"/>
                  </a:lnTo>
                  <a:lnTo>
                    <a:pt x="754" y="1311"/>
                  </a:lnTo>
                  <a:lnTo>
                    <a:pt x="664" y="1275"/>
                  </a:lnTo>
                  <a:lnTo>
                    <a:pt x="575" y="1239"/>
                  </a:lnTo>
                  <a:lnTo>
                    <a:pt x="521" y="1186"/>
                  </a:lnTo>
                  <a:lnTo>
                    <a:pt x="449" y="1078"/>
                  </a:lnTo>
                  <a:lnTo>
                    <a:pt x="395" y="952"/>
                  </a:lnTo>
                  <a:lnTo>
                    <a:pt x="1508" y="952"/>
                  </a:lnTo>
                  <a:lnTo>
                    <a:pt x="1562" y="934"/>
                  </a:lnTo>
                  <a:lnTo>
                    <a:pt x="1598" y="880"/>
                  </a:lnTo>
                  <a:lnTo>
                    <a:pt x="1634" y="826"/>
                  </a:lnTo>
                  <a:lnTo>
                    <a:pt x="1634" y="790"/>
                  </a:lnTo>
                  <a:lnTo>
                    <a:pt x="1634" y="773"/>
                  </a:lnTo>
                  <a:lnTo>
                    <a:pt x="1598" y="629"/>
                  </a:lnTo>
                  <a:lnTo>
                    <a:pt x="1562" y="467"/>
                  </a:lnTo>
                  <a:lnTo>
                    <a:pt x="1473" y="342"/>
                  </a:lnTo>
                  <a:lnTo>
                    <a:pt x="1383" y="234"/>
                  </a:lnTo>
                  <a:lnTo>
                    <a:pt x="1257" y="126"/>
                  </a:lnTo>
                  <a:lnTo>
                    <a:pt x="1131" y="54"/>
                  </a:lnTo>
                  <a:lnTo>
                    <a:pt x="988" y="18"/>
                  </a:lnTo>
                  <a:lnTo>
                    <a:pt x="8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43"/>
            <p:cNvSpPr/>
            <p:nvPr/>
          </p:nvSpPr>
          <p:spPr>
            <a:xfrm>
              <a:off x="1699375" y="1993300"/>
              <a:ext cx="39975" cy="58400"/>
            </a:xfrm>
            <a:custGeom>
              <a:rect b="b" l="l" r="r" t="t"/>
              <a:pathLst>
                <a:path extrusionOk="0" h="2336" w="1599">
                  <a:moveTo>
                    <a:pt x="790" y="1025"/>
                  </a:moveTo>
                  <a:lnTo>
                    <a:pt x="880" y="1042"/>
                  </a:lnTo>
                  <a:lnTo>
                    <a:pt x="970" y="1060"/>
                  </a:lnTo>
                  <a:lnTo>
                    <a:pt x="1042" y="1114"/>
                  </a:lnTo>
                  <a:lnTo>
                    <a:pt x="1095" y="1168"/>
                  </a:lnTo>
                  <a:lnTo>
                    <a:pt x="1167" y="1240"/>
                  </a:lnTo>
                  <a:lnTo>
                    <a:pt x="1203" y="1330"/>
                  </a:lnTo>
                  <a:lnTo>
                    <a:pt x="1221" y="1420"/>
                  </a:lnTo>
                  <a:lnTo>
                    <a:pt x="1239" y="1509"/>
                  </a:lnTo>
                  <a:lnTo>
                    <a:pt x="1221" y="1599"/>
                  </a:lnTo>
                  <a:lnTo>
                    <a:pt x="1203" y="1689"/>
                  </a:lnTo>
                  <a:lnTo>
                    <a:pt x="1167" y="1761"/>
                  </a:lnTo>
                  <a:lnTo>
                    <a:pt x="1095" y="1833"/>
                  </a:lnTo>
                  <a:lnTo>
                    <a:pt x="1042" y="1886"/>
                  </a:lnTo>
                  <a:lnTo>
                    <a:pt x="970" y="1940"/>
                  </a:lnTo>
                  <a:lnTo>
                    <a:pt x="880" y="1958"/>
                  </a:lnTo>
                  <a:lnTo>
                    <a:pt x="790" y="1976"/>
                  </a:lnTo>
                  <a:lnTo>
                    <a:pt x="700" y="1958"/>
                  </a:lnTo>
                  <a:lnTo>
                    <a:pt x="611" y="1940"/>
                  </a:lnTo>
                  <a:lnTo>
                    <a:pt x="539" y="1886"/>
                  </a:lnTo>
                  <a:lnTo>
                    <a:pt x="485" y="1833"/>
                  </a:lnTo>
                  <a:lnTo>
                    <a:pt x="413" y="1761"/>
                  </a:lnTo>
                  <a:lnTo>
                    <a:pt x="377" y="1689"/>
                  </a:lnTo>
                  <a:lnTo>
                    <a:pt x="359" y="1599"/>
                  </a:lnTo>
                  <a:lnTo>
                    <a:pt x="341" y="1509"/>
                  </a:lnTo>
                  <a:lnTo>
                    <a:pt x="359" y="1420"/>
                  </a:lnTo>
                  <a:lnTo>
                    <a:pt x="377" y="1330"/>
                  </a:lnTo>
                  <a:lnTo>
                    <a:pt x="413" y="1240"/>
                  </a:lnTo>
                  <a:lnTo>
                    <a:pt x="485" y="1168"/>
                  </a:lnTo>
                  <a:lnTo>
                    <a:pt x="539" y="1114"/>
                  </a:lnTo>
                  <a:lnTo>
                    <a:pt x="611" y="1060"/>
                  </a:lnTo>
                  <a:lnTo>
                    <a:pt x="700" y="1042"/>
                  </a:lnTo>
                  <a:lnTo>
                    <a:pt x="790" y="1025"/>
                  </a:lnTo>
                  <a:close/>
                  <a:moveTo>
                    <a:pt x="1419" y="1"/>
                  </a:moveTo>
                  <a:lnTo>
                    <a:pt x="1347" y="19"/>
                  </a:lnTo>
                  <a:lnTo>
                    <a:pt x="1293" y="55"/>
                  </a:lnTo>
                  <a:lnTo>
                    <a:pt x="1257" y="109"/>
                  </a:lnTo>
                  <a:lnTo>
                    <a:pt x="1239" y="181"/>
                  </a:lnTo>
                  <a:lnTo>
                    <a:pt x="1239" y="809"/>
                  </a:lnTo>
                  <a:lnTo>
                    <a:pt x="1131" y="755"/>
                  </a:lnTo>
                  <a:lnTo>
                    <a:pt x="1024" y="701"/>
                  </a:lnTo>
                  <a:lnTo>
                    <a:pt x="916" y="683"/>
                  </a:lnTo>
                  <a:lnTo>
                    <a:pt x="790" y="665"/>
                  </a:lnTo>
                  <a:lnTo>
                    <a:pt x="629" y="683"/>
                  </a:lnTo>
                  <a:lnTo>
                    <a:pt x="485" y="737"/>
                  </a:lnTo>
                  <a:lnTo>
                    <a:pt x="359" y="809"/>
                  </a:lnTo>
                  <a:lnTo>
                    <a:pt x="251" y="917"/>
                  </a:lnTo>
                  <a:lnTo>
                    <a:pt x="144" y="1025"/>
                  </a:lnTo>
                  <a:lnTo>
                    <a:pt x="72" y="1150"/>
                  </a:lnTo>
                  <a:lnTo>
                    <a:pt x="18" y="1294"/>
                  </a:lnTo>
                  <a:lnTo>
                    <a:pt x="0" y="1455"/>
                  </a:lnTo>
                  <a:lnTo>
                    <a:pt x="18" y="1617"/>
                  </a:lnTo>
                  <a:lnTo>
                    <a:pt x="54" y="1779"/>
                  </a:lnTo>
                  <a:lnTo>
                    <a:pt x="126" y="1922"/>
                  </a:lnTo>
                  <a:lnTo>
                    <a:pt x="216" y="2066"/>
                  </a:lnTo>
                  <a:lnTo>
                    <a:pt x="341" y="2174"/>
                  </a:lnTo>
                  <a:lnTo>
                    <a:pt x="467" y="2246"/>
                  </a:lnTo>
                  <a:lnTo>
                    <a:pt x="629" y="2317"/>
                  </a:lnTo>
                  <a:lnTo>
                    <a:pt x="790" y="2335"/>
                  </a:lnTo>
                  <a:lnTo>
                    <a:pt x="916" y="2317"/>
                  </a:lnTo>
                  <a:lnTo>
                    <a:pt x="1024" y="2299"/>
                  </a:lnTo>
                  <a:lnTo>
                    <a:pt x="1131" y="2246"/>
                  </a:lnTo>
                  <a:lnTo>
                    <a:pt x="1239" y="2192"/>
                  </a:lnTo>
                  <a:lnTo>
                    <a:pt x="1257" y="2246"/>
                  </a:lnTo>
                  <a:lnTo>
                    <a:pt x="1311" y="2299"/>
                  </a:lnTo>
                  <a:lnTo>
                    <a:pt x="1347" y="2317"/>
                  </a:lnTo>
                  <a:lnTo>
                    <a:pt x="1419" y="2335"/>
                  </a:lnTo>
                  <a:lnTo>
                    <a:pt x="1491" y="2317"/>
                  </a:lnTo>
                  <a:lnTo>
                    <a:pt x="1544" y="2281"/>
                  </a:lnTo>
                  <a:lnTo>
                    <a:pt x="1580" y="2228"/>
                  </a:lnTo>
                  <a:lnTo>
                    <a:pt x="1598" y="2156"/>
                  </a:lnTo>
                  <a:lnTo>
                    <a:pt x="1598" y="1509"/>
                  </a:lnTo>
                  <a:lnTo>
                    <a:pt x="1598" y="181"/>
                  </a:lnTo>
                  <a:lnTo>
                    <a:pt x="1580" y="109"/>
                  </a:lnTo>
                  <a:lnTo>
                    <a:pt x="1544" y="55"/>
                  </a:lnTo>
                  <a:lnTo>
                    <a:pt x="1491" y="19"/>
                  </a:lnTo>
                  <a:lnTo>
                    <a:pt x="14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43"/>
            <p:cNvSpPr/>
            <p:nvPr/>
          </p:nvSpPr>
          <p:spPr>
            <a:xfrm>
              <a:off x="1756825" y="1993300"/>
              <a:ext cx="9000" cy="58400"/>
            </a:xfrm>
            <a:custGeom>
              <a:rect b="b" l="l" r="r" t="t"/>
              <a:pathLst>
                <a:path extrusionOk="0" h="2336" w="360">
                  <a:moveTo>
                    <a:pt x="180" y="1"/>
                  </a:moveTo>
                  <a:lnTo>
                    <a:pt x="108" y="19"/>
                  </a:lnTo>
                  <a:lnTo>
                    <a:pt x="54" y="55"/>
                  </a:lnTo>
                  <a:lnTo>
                    <a:pt x="19" y="109"/>
                  </a:lnTo>
                  <a:lnTo>
                    <a:pt x="1" y="181"/>
                  </a:lnTo>
                  <a:lnTo>
                    <a:pt x="1" y="252"/>
                  </a:lnTo>
                  <a:lnTo>
                    <a:pt x="19" y="324"/>
                  </a:lnTo>
                  <a:lnTo>
                    <a:pt x="54" y="378"/>
                  </a:lnTo>
                  <a:lnTo>
                    <a:pt x="108" y="414"/>
                  </a:lnTo>
                  <a:lnTo>
                    <a:pt x="180" y="432"/>
                  </a:lnTo>
                  <a:lnTo>
                    <a:pt x="198" y="432"/>
                  </a:lnTo>
                  <a:lnTo>
                    <a:pt x="252" y="414"/>
                  </a:lnTo>
                  <a:lnTo>
                    <a:pt x="306" y="378"/>
                  </a:lnTo>
                  <a:lnTo>
                    <a:pt x="342" y="324"/>
                  </a:lnTo>
                  <a:lnTo>
                    <a:pt x="360" y="252"/>
                  </a:lnTo>
                  <a:lnTo>
                    <a:pt x="360" y="181"/>
                  </a:lnTo>
                  <a:lnTo>
                    <a:pt x="342" y="109"/>
                  </a:lnTo>
                  <a:lnTo>
                    <a:pt x="306" y="55"/>
                  </a:lnTo>
                  <a:lnTo>
                    <a:pt x="252" y="19"/>
                  </a:lnTo>
                  <a:lnTo>
                    <a:pt x="180" y="1"/>
                  </a:lnTo>
                  <a:close/>
                  <a:moveTo>
                    <a:pt x="180" y="665"/>
                  </a:moveTo>
                  <a:lnTo>
                    <a:pt x="108" y="683"/>
                  </a:lnTo>
                  <a:lnTo>
                    <a:pt x="54" y="737"/>
                  </a:lnTo>
                  <a:lnTo>
                    <a:pt x="19" y="791"/>
                  </a:lnTo>
                  <a:lnTo>
                    <a:pt x="1" y="863"/>
                  </a:lnTo>
                  <a:lnTo>
                    <a:pt x="1" y="2156"/>
                  </a:lnTo>
                  <a:lnTo>
                    <a:pt x="19" y="2228"/>
                  </a:lnTo>
                  <a:lnTo>
                    <a:pt x="54" y="2281"/>
                  </a:lnTo>
                  <a:lnTo>
                    <a:pt x="108" y="2317"/>
                  </a:lnTo>
                  <a:lnTo>
                    <a:pt x="180" y="2335"/>
                  </a:lnTo>
                  <a:lnTo>
                    <a:pt x="198" y="2335"/>
                  </a:lnTo>
                  <a:lnTo>
                    <a:pt x="252" y="2317"/>
                  </a:lnTo>
                  <a:lnTo>
                    <a:pt x="306" y="2281"/>
                  </a:lnTo>
                  <a:lnTo>
                    <a:pt x="342" y="2228"/>
                  </a:lnTo>
                  <a:lnTo>
                    <a:pt x="360" y="2156"/>
                  </a:lnTo>
                  <a:lnTo>
                    <a:pt x="360" y="863"/>
                  </a:lnTo>
                  <a:lnTo>
                    <a:pt x="360" y="845"/>
                  </a:lnTo>
                  <a:lnTo>
                    <a:pt x="342" y="773"/>
                  </a:lnTo>
                  <a:lnTo>
                    <a:pt x="306" y="719"/>
                  </a:lnTo>
                  <a:lnTo>
                    <a:pt x="252" y="683"/>
                  </a:lnTo>
                  <a:lnTo>
                    <a:pt x="180" y="66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43"/>
            <p:cNvSpPr/>
            <p:nvPr/>
          </p:nvSpPr>
          <p:spPr>
            <a:xfrm>
              <a:off x="1775675" y="2010375"/>
              <a:ext cx="39525" cy="41325"/>
            </a:xfrm>
            <a:custGeom>
              <a:rect b="b" l="l" r="r" t="t"/>
              <a:pathLst>
                <a:path extrusionOk="0" h="1653" w="1581">
                  <a:moveTo>
                    <a:pt x="791" y="342"/>
                  </a:moveTo>
                  <a:lnTo>
                    <a:pt x="881" y="359"/>
                  </a:lnTo>
                  <a:lnTo>
                    <a:pt x="953" y="377"/>
                  </a:lnTo>
                  <a:lnTo>
                    <a:pt x="1042" y="413"/>
                  </a:lnTo>
                  <a:lnTo>
                    <a:pt x="1096" y="485"/>
                  </a:lnTo>
                  <a:lnTo>
                    <a:pt x="1150" y="557"/>
                  </a:lnTo>
                  <a:lnTo>
                    <a:pt x="1204" y="647"/>
                  </a:lnTo>
                  <a:lnTo>
                    <a:pt x="1222" y="737"/>
                  </a:lnTo>
                  <a:lnTo>
                    <a:pt x="1240" y="826"/>
                  </a:lnTo>
                  <a:lnTo>
                    <a:pt x="1222" y="916"/>
                  </a:lnTo>
                  <a:lnTo>
                    <a:pt x="1204" y="1006"/>
                  </a:lnTo>
                  <a:lnTo>
                    <a:pt x="1150" y="1096"/>
                  </a:lnTo>
                  <a:lnTo>
                    <a:pt x="1096" y="1168"/>
                  </a:lnTo>
                  <a:lnTo>
                    <a:pt x="1042" y="1221"/>
                  </a:lnTo>
                  <a:lnTo>
                    <a:pt x="953" y="1257"/>
                  </a:lnTo>
                  <a:lnTo>
                    <a:pt x="881" y="1293"/>
                  </a:lnTo>
                  <a:lnTo>
                    <a:pt x="701" y="1293"/>
                  </a:lnTo>
                  <a:lnTo>
                    <a:pt x="629" y="1257"/>
                  </a:lnTo>
                  <a:lnTo>
                    <a:pt x="539" y="1221"/>
                  </a:lnTo>
                  <a:lnTo>
                    <a:pt x="486" y="1168"/>
                  </a:lnTo>
                  <a:lnTo>
                    <a:pt x="432" y="1096"/>
                  </a:lnTo>
                  <a:lnTo>
                    <a:pt x="378" y="1006"/>
                  </a:lnTo>
                  <a:lnTo>
                    <a:pt x="360" y="916"/>
                  </a:lnTo>
                  <a:lnTo>
                    <a:pt x="360" y="826"/>
                  </a:lnTo>
                  <a:lnTo>
                    <a:pt x="360" y="737"/>
                  </a:lnTo>
                  <a:lnTo>
                    <a:pt x="378" y="647"/>
                  </a:lnTo>
                  <a:lnTo>
                    <a:pt x="432" y="557"/>
                  </a:lnTo>
                  <a:lnTo>
                    <a:pt x="486" y="485"/>
                  </a:lnTo>
                  <a:lnTo>
                    <a:pt x="539" y="413"/>
                  </a:lnTo>
                  <a:lnTo>
                    <a:pt x="629" y="377"/>
                  </a:lnTo>
                  <a:lnTo>
                    <a:pt x="701" y="359"/>
                  </a:lnTo>
                  <a:lnTo>
                    <a:pt x="791" y="342"/>
                  </a:lnTo>
                  <a:close/>
                  <a:moveTo>
                    <a:pt x="791" y="0"/>
                  </a:moveTo>
                  <a:lnTo>
                    <a:pt x="629" y="18"/>
                  </a:lnTo>
                  <a:lnTo>
                    <a:pt x="486" y="54"/>
                  </a:lnTo>
                  <a:lnTo>
                    <a:pt x="342" y="144"/>
                  </a:lnTo>
                  <a:lnTo>
                    <a:pt x="216" y="234"/>
                  </a:lnTo>
                  <a:lnTo>
                    <a:pt x="126" y="359"/>
                  </a:lnTo>
                  <a:lnTo>
                    <a:pt x="55" y="503"/>
                  </a:lnTo>
                  <a:lnTo>
                    <a:pt x="19" y="665"/>
                  </a:lnTo>
                  <a:lnTo>
                    <a:pt x="1" y="826"/>
                  </a:lnTo>
                  <a:lnTo>
                    <a:pt x="19" y="988"/>
                  </a:lnTo>
                  <a:lnTo>
                    <a:pt x="55" y="1132"/>
                  </a:lnTo>
                  <a:lnTo>
                    <a:pt x="126" y="1275"/>
                  </a:lnTo>
                  <a:lnTo>
                    <a:pt x="216" y="1419"/>
                  </a:lnTo>
                  <a:lnTo>
                    <a:pt x="342" y="1509"/>
                  </a:lnTo>
                  <a:lnTo>
                    <a:pt x="486" y="1598"/>
                  </a:lnTo>
                  <a:lnTo>
                    <a:pt x="629" y="1634"/>
                  </a:lnTo>
                  <a:lnTo>
                    <a:pt x="791" y="1652"/>
                  </a:lnTo>
                  <a:lnTo>
                    <a:pt x="917" y="1634"/>
                  </a:lnTo>
                  <a:lnTo>
                    <a:pt x="1024" y="1616"/>
                  </a:lnTo>
                  <a:lnTo>
                    <a:pt x="1132" y="1563"/>
                  </a:lnTo>
                  <a:lnTo>
                    <a:pt x="1240" y="1509"/>
                  </a:lnTo>
                  <a:lnTo>
                    <a:pt x="1258" y="1563"/>
                  </a:lnTo>
                  <a:lnTo>
                    <a:pt x="1294" y="1616"/>
                  </a:lnTo>
                  <a:lnTo>
                    <a:pt x="1348" y="1634"/>
                  </a:lnTo>
                  <a:lnTo>
                    <a:pt x="1401" y="1652"/>
                  </a:lnTo>
                  <a:lnTo>
                    <a:pt x="1473" y="1634"/>
                  </a:lnTo>
                  <a:lnTo>
                    <a:pt x="1527" y="1598"/>
                  </a:lnTo>
                  <a:lnTo>
                    <a:pt x="1563" y="1545"/>
                  </a:lnTo>
                  <a:lnTo>
                    <a:pt x="1581" y="1473"/>
                  </a:lnTo>
                  <a:lnTo>
                    <a:pt x="1581" y="826"/>
                  </a:lnTo>
                  <a:lnTo>
                    <a:pt x="1581" y="180"/>
                  </a:lnTo>
                  <a:lnTo>
                    <a:pt x="1563" y="108"/>
                  </a:lnTo>
                  <a:lnTo>
                    <a:pt x="1527" y="54"/>
                  </a:lnTo>
                  <a:lnTo>
                    <a:pt x="1473" y="18"/>
                  </a:lnTo>
                  <a:lnTo>
                    <a:pt x="1401" y="0"/>
                  </a:lnTo>
                  <a:lnTo>
                    <a:pt x="1348" y="18"/>
                  </a:lnTo>
                  <a:lnTo>
                    <a:pt x="1294" y="36"/>
                  </a:lnTo>
                  <a:lnTo>
                    <a:pt x="1258" y="90"/>
                  </a:lnTo>
                  <a:lnTo>
                    <a:pt x="1240" y="144"/>
                  </a:lnTo>
                  <a:lnTo>
                    <a:pt x="1132" y="90"/>
                  </a:lnTo>
                  <a:lnTo>
                    <a:pt x="1024" y="36"/>
                  </a:lnTo>
                  <a:lnTo>
                    <a:pt x="9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43"/>
            <p:cNvSpPr/>
            <p:nvPr/>
          </p:nvSpPr>
          <p:spPr>
            <a:xfrm>
              <a:off x="1857375" y="1993300"/>
              <a:ext cx="50325" cy="58400"/>
            </a:xfrm>
            <a:custGeom>
              <a:rect b="b" l="l" r="r" t="t"/>
              <a:pathLst>
                <a:path extrusionOk="0" h="2336" w="2013">
                  <a:moveTo>
                    <a:pt x="198" y="1"/>
                  </a:moveTo>
                  <a:lnTo>
                    <a:pt x="127" y="19"/>
                  </a:lnTo>
                  <a:lnTo>
                    <a:pt x="55" y="55"/>
                  </a:lnTo>
                  <a:lnTo>
                    <a:pt x="19" y="109"/>
                  </a:lnTo>
                  <a:lnTo>
                    <a:pt x="1" y="181"/>
                  </a:lnTo>
                  <a:lnTo>
                    <a:pt x="1" y="2156"/>
                  </a:lnTo>
                  <a:lnTo>
                    <a:pt x="19" y="2228"/>
                  </a:lnTo>
                  <a:lnTo>
                    <a:pt x="55" y="2281"/>
                  </a:lnTo>
                  <a:lnTo>
                    <a:pt x="127" y="2317"/>
                  </a:lnTo>
                  <a:lnTo>
                    <a:pt x="198" y="2335"/>
                  </a:lnTo>
                  <a:lnTo>
                    <a:pt x="270" y="2317"/>
                  </a:lnTo>
                  <a:lnTo>
                    <a:pt x="324" y="2281"/>
                  </a:lnTo>
                  <a:lnTo>
                    <a:pt x="360" y="2228"/>
                  </a:lnTo>
                  <a:lnTo>
                    <a:pt x="378" y="2156"/>
                  </a:lnTo>
                  <a:lnTo>
                    <a:pt x="378" y="755"/>
                  </a:lnTo>
                  <a:lnTo>
                    <a:pt x="863" y="1420"/>
                  </a:lnTo>
                  <a:lnTo>
                    <a:pt x="935" y="1473"/>
                  </a:lnTo>
                  <a:lnTo>
                    <a:pt x="1007" y="1491"/>
                  </a:lnTo>
                  <a:lnTo>
                    <a:pt x="1060" y="1491"/>
                  </a:lnTo>
                  <a:lnTo>
                    <a:pt x="1096" y="1473"/>
                  </a:lnTo>
                  <a:lnTo>
                    <a:pt x="1132" y="1455"/>
                  </a:lnTo>
                  <a:lnTo>
                    <a:pt x="1168" y="1420"/>
                  </a:lnTo>
                  <a:lnTo>
                    <a:pt x="1635" y="755"/>
                  </a:lnTo>
                  <a:lnTo>
                    <a:pt x="1635" y="2156"/>
                  </a:lnTo>
                  <a:lnTo>
                    <a:pt x="1653" y="2228"/>
                  </a:lnTo>
                  <a:lnTo>
                    <a:pt x="1689" y="2281"/>
                  </a:lnTo>
                  <a:lnTo>
                    <a:pt x="1761" y="2317"/>
                  </a:lnTo>
                  <a:lnTo>
                    <a:pt x="1833" y="2335"/>
                  </a:lnTo>
                  <a:lnTo>
                    <a:pt x="1904" y="2317"/>
                  </a:lnTo>
                  <a:lnTo>
                    <a:pt x="1958" y="2281"/>
                  </a:lnTo>
                  <a:lnTo>
                    <a:pt x="1994" y="2228"/>
                  </a:lnTo>
                  <a:lnTo>
                    <a:pt x="2012" y="2156"/>
                  </a:lnTo>
                  <a:lnTo>
                    <a:pt x="2012" y="181"/>
                  </a:lnTo>
                  <a:lnTo>
                    <a:pt x="1994" y="109"/>
                  </a:lnTo>
                  <a:lnTo>
                    <a:pt x="1958" y="55"/>
                  </a:lnTo>
                  <a:lnTo>
                    <a:pt x="1886" y="19"/>
                  </a:lnTo>
                  <a:lnTo>
                    <a:pt x="1815" y="1"/>
                  </a:lnTo>
                  <a:lnTo>
                    <a:pt x="1779" y="1"/>
                  </a:lnTo>
                  <a:lnTo>
                    <a:pt x="1725" y="19"/>
                  </a:lnTo>
                  <a:lnTo>
                    <a:pt x="1689" y="55"/>
                  </a:lnTo>
                  <a:lnTo>
                    <a:pt x="1671" y="73"/>
                  </a:lnTo>
                  <a:lnTo>
                    <a:pt x="1007" y="1007"/>
                  </a:lnTo>
                  <a:lnTo>
                    <a:pt x="342" y="73"/>
                  </a:lnTo>
                  <a:lnTo>
                    <a:pt x="270" y="19"/>
                  </a:lnTo>
                  <a:lnTo>
                    <a:pt x="1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43"/>
            <p:cNvSpPr/>
            <p:nvPr/>
          </p:nvSpPr>
          <p:spPr>
            <a:xfrm>
              <a:off x="1923825" y="2009925"/>
              <a:ext cx="40425" cy="42225"/>
            </a:xfrm>
            <a:custGeom>
              <a:rect b="b" l="l" r="r" t="t"/>
              <a:pathLst>
                <a:path extrusionOk="0" h="1689" w="1617">
                  <a:moveTo>
                    <a:pt x="898" y="324"/>
                  </a:moveTo>
                  <a:lnTo>
                    <a:pt x="988" y="342"/>
                  </a:lnTo>
                  <a:lnTo>
                    <a:pt x="1060" y="377"/>
                  </a:lnTo>
                  <a:lnTo>
                    <a:pt x="1114" y="431"/>
                  </a:lnTo>
                  <a:lnTo>
                    <a:pt x="1186" y="467"/>
                  </a:lnTo>
                  <a:lnTo>
                    <a:pt x="1240" y="539"/>
                  </a:lnTo>
                  <a:lnTo>
                    <a:pt x="1276" y="593"/>
                  </a:lnTo>
                  <a:lnTo>
                    <a:pt x="1311" y="683"/>
                  </a:lnTo>
                  <a:lnTo>
                    <a:pt x="378" y="683"/>
                  </a:lnTo>
                  <a:lnTo>
                    <a:pt x="396" y="593"/>
                  </a:lnTo>
                  <a:lnTo>
                    <a:pt x="432" y="539"/>
                  </a:lnTo>
                  <a:lnTo>
                    <a:pt x="485" y="467"/>
                  </a:lnTo>
                  <a:lnTo>
                    <a:pt x="539" y="413"/>
                  </a:lnTo>
                  <a:lnTo>
                    <a:pt x="593" y="377"/>
                  </a:lnTo>
                  <a:lnTo>
                    <a:pt x="665" y="342"/>
                  </a:lnTo>
                  <a:lnTo>
                    <a:pt x="737" y="324"/>
                  </a:lnTo>
                  <a:close/>
                  <a:moveTo>
                    <a:pt x="827" y="0"/>
                  </a:moveTo>
                  <a:lnTo>
                    <a:pt x="647" y="18"/>
                  </a:lnTo>
                  <a:lnTo>
                    <a:pt x="503" y="72"/>
                  </a:lnTo>
                  <a:lnTo>
                    <a:pt x="360" y="144"/>
                  </a:lnTo>
                  <a:lnTo>
                    <a:pt x="234" y="252"/>
                  </a:lnTo>
                  <a:lnTo>
                    <a:pt x="144" y="377"/>
                  </a:lnTo>
                  <a:lnTo>
                    <a:pt x="72" y="521"/>
                  </a:lnTo>
                  <a:lnTo>
                    <a:pt x="19" y="665"/>
                  </a:lnTo>
                  <a:lnTo>
                    <a:pt x="1" y="844"/>
                  </a:lnTo>
                  <a:lnTo>
                    <a:pt x="19" y="1006"/>
                  </a:lnTo>
                  <a:lnTo>
                    <a:pt x="72" y="1168"/>
                  </a:lnTo>
                  <a:lnTo>
                    <a:pt x="144" y="1293"/>
                  </a:lnTo>
                  <a:lnTo>
                    <a:pt x="234" y="1419"/>
                  </a:lnTo>
                  <a:lnTo>
                    <a:pt x="360" y="1527"/>
                  </a:lnTo>
                  <a:lnTo>
                    <a:pt x="485" y="1599"/>
                  </a:lnTo>
                  <a:lnTo>
                    <a:pt x="647" y="1652"/>
                  </a:lnTo>
                  <a:lnTo>
                    <a:pt x="809" y="1688"/>
                  </a:lnTo>
                  <a:lnTo>
                    <a:pt x="970" y="1670"/>
                  </a:lnTo>
                  <a:lnTo>
                    <a:pt x="1132" y="1634"/>
                  </a:lnTo>
                  <a:lnTo>
                    <a:pt x="1276" y="1563"/>
                  </a:lnTo>
                  <a:lnTo>
                    <a:pt x="1401" y="1455"/>
                  </a:lnTo>
                  <a:lnTo>
                    <a:pt x="1419" y="1455"/>
                  </a:lnTo>
                  <a:lnTo>
                    <a:pt x="1437" y="1401"/>
                  </a:lnTo>
                  <a:lnTo>
                    <a:pt x="1455" y="1347"/>
                  </a:lnTo>
                  <a:lnTo>
                    <a:pt x="1437" y="1293"/>
                  </a:lnTo>
                  <a:lnTo>
                    <a:pt x="1401" y="1239"/>
                  </a:lnTo>
                  <a:lnTo>
                    <a:pt x="1347" y="1203"/>
                  </a:lnTo>
                  <a:lnTo>
                    <a:pt x="1222" y="1203"/>
                  </a:lnTo>
                  <a:lnTo>
                    <a:pt x="1168" y="1239"/>
                  </a:lnTo>
                  <a:lnTo>
                    <a:pt x="1096" y="1293"/>
                  </a:lnTo>
                  <a:lnTo>
                    <a:pt x="1006" y="1311"/>
                  </a:lnTo>
                  <a:lnTo>
                    <a:pt x="916" y="1329"/>
                  </a:lnTo>
                  <a:lnTo>
                    <a:pt x="827" y="1329"/>
                  </a:lnTo>
                  <a:lnTo>
                    <a:pt x="737" y="1311"/>
                  </a:lnTo>
                  <a:lnTo>
                    <a:pt x="647" y="1275"/>
                  </a:lnTo>
                  <a:lnTo>
                    <a:pt x="575" y="1239"/>
                  </a:lnTo>
                  <a:lnTo>
                    <a:pt x="503" y="1186"/>
                  </a:lnTo>
                  <a:lnTo>
                    <a:pt x="432" y="1078"/>
                  </a:lnTo>
                  <a:lnTo>
                    <a:pt x="396" y="952"/>
                  </a:lnTo>
                  <a:lnTo>
                    <a:pt x="1509" y="952"/>
                  </a:lnTo>
                  <a:lnTo>
                    <a:pt x="1563" y="934"/>
                  </a:lnTo>
                  <a:lnTo>
                    <a:pt x="1599" y="880"/>
                  </a:lnTo>
                  <a:lnTo>
                    <a:pt x="1617" y="826"/>
                  </a:lnTo>
                  <a:lnTo>
                    <a:pt x="1617" y="790"/>
                  </a:lnTo>
                  <a:lnTo>
                    <a:pt x="1617" y="773"/>
                  </a:lnTo>
                  <a:lnTo>
                    <a:pt x="1599" y="629"/>
                  </a:lnTo>
                  <a:lnTo>
                    <a:pt x="1563" y="467"/>
                  </a:lnTo>
                  <a:lnTo>
                    <a:pt x="1473" y="342"/>
                  </a:lnTo>
                  <a:lnTo>
                    <a:pt x="1383" y="234"/>
                  </a:lnTo>
                  <a:lnTo>
                    <a:pt x="1258" y="126"/>
                  </a:lnTo>
                  <a:lnTo>
                    <a:pt x="1132" y="54"/>
                  </a:lnTo>
                  <a:lnTo>
                    <a:pt x="970" y="18"/>
                  </a:lnTo>
                  <a:lnTo>
                    <a:pt x="82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43"/>
            <p:cNvSpPr/>
            <p:nvPr/>
          </p:nvSpPr>
          <p:spPr>
            <a:xfrm>
              <a:off x="1970075" y="1993300"/>
              <a:ext cx="22900" cy="58400"/>
            </a:xfrm>
            <a:custGeom>
              <a:rect b="b" l="l" r="r" t="t"/>
              <a:pathLst>
                <a:path extrusionOk="0" h="2336" w="916">
                  <a:moveTo>
                    <a:pt x="467" y="1"/>
                  </a:moveTo>
                  <a:lnTo>
                    <a:pt x="395" y="19"/>
                  </a:lnTo>
                  <a:lnTo>
                    <a:pt x="341" y="55"/>
                  </a:lnTo>
                  <a:lnTo>
                    <a:pt x="305" y="109"/>
                  </a:lnTo>
                  <a:lnTo>
                    <a:pt x="287" y="181"/>
                  </a:lnTo>
                  <a:lnTo>
                    <a:pt x="287" y="665"/>
                  </a:lnTo>
                  <a:lnTo>
                    <a:pt x="180" y="665"/>
                  </a:lnTo>
                  <a:lnTo>
                    <a:pt x="108" y="683"/>
                  </a:lnTo>
                  <a:lnTo>
                    <a:pt x="54" y="719"/>
                  </a:lnTo>
                  <a:lnTo>
                    <a:pt x="18" y="773"/>
                  </a:lnTo>
                  <a:lnTo>
                    <a:pt x="0" y="845"/>
                  </a:lnTo>
                  <a:lnTo>
                    <a:pt x="18" y="917"/>
                  </a:lnTo>
                  <a:lnTo>
                    <a:pt x="54" y="989"/>
                  </a:lnTo>
                  <a:lnTo>
                    <a:pt x="108" y="1025"/>
                  </a:lnTo>
                  <a:lnTo>
                    <a:pt x="180" y="1042"/>
                  </a:lnTo>
                  <a:lnTo>
                    <a:pt x="287" y="1042"/>
                  </a:lnTo>
                  <a:lnTo>
                    <a:pt x="287" y="1958"/>
                  </a:lnTo>
                  <a:lnTo>
                    <a:pt x="287" y="2048"/>
                  </a:lnTo>
                  <a:lnTo>
                    <a:pt x="305" y="2102"/>
                  </a:lnTo>
                  <a:lnTo>
                    <a:pt x="341" y="2174"/>
                  </a:lnTo>
                  <a:lnTo>
                    <a:pt x="395" y="2228"/>
                  </a:lnTo>
                  <a:lnTo>
                    <a:pt x="449" y="2264"/>
                  </a:lnTo>
                  <a:lnTo>
                    <a:pt x="503" y="2299"/>
                  </a:lnTo>
                  <a:lnTo>
                    <a:pt x="575" y="2335"/>
                  </a:lnTo>
                  <a:lnTo>
                    <a:pt x="665" y="2335"/>
                  </a:lnTo>
                  <a:lnTo>
                    <a:pt x="736" y="2317"/>
                  </a:lnTo>
                  <a:lnTo>
                    <a:pt x="790" y="2281"/>
                  </a:lnTo>
                  <a:lnTo>
                    <a:pt x="826" y="2228"/>
                  </a:lnTo>
                  <a:lnTo>
                    <a:pt x="844" y="2156"/>
                  </a:lnTo>
                  <a:lnTo>
                    <a:pt x="826" y="2084"/>
                  </a:lnTo>
                  <a:lnTo>
                    <a:pt x="790" y="2012"/>
                  </a:lnTo>
                  <a:lnTo>
                    <a:pt x="718" y="1976"/>
                  </a:lnTo>
                  <a:lnTo>
                    <a:pt x="647" y="1958"/>
                  </a:lnTo>
                  <a:lnTo>
                    <a:pt x="647" y="1042"/>
                  </a:lnTo>
                  <a:lnTo>
                    <a:pt x="736" y="1042"/>
                  </a:lnTo>
                  <a:lnTo>
                    <a:pt x="808" y="1025"/>
                  </a:lnTo>
                  <a:lnTo>
                    <a:pt x="862" y="989"/>
                  </a:lnTo>
                  <a:lnTo>
                    <a:pt x="898" y="917"/>
                  </a:lnTo>
                  <a:lnTo>
                    <a:pt x="916" y="845"/>
                  </a:lnTo>
                  <a:lnTo>
                    <a:pt x="898" y="773"/>
                  </a:lnTo>
                  <a:lnTo>
                    <a:pt x="862" y="719"/>
                  </a:lnTo>
                  <a:lnTo>
                    <a:pt x="790" y="683"/>
                  </a:lnTo>
                  <a:lnTo>
                    <a:pt x="718" y="665"/>
                  </a:lnTo>
                  <a:lnTo>
                    <a:pt x="647" y="665"/>
                  </a:lnTo>
                  <a:lnTo>
                    <a:pt x="647" y="181"/>
                  </a:lnTo>
                  <a:lnTo>
                    <a:pt x="647" y="109"/>
                  </a:lnTo>
                  <a:lnTo>
                    <a:pt x="593" y="55"/>
                  </a:lnTo>
                  <a:lnTo>
                    <a:pt x="539" y="19"/>
                  </a:lnTo>
                  <a:lnTo>
                    <a:pt x="4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43"/>
            <p:cNvSpPr/>
            <p:nvPr/>
          </p:nvSpPr>
          <p:spPr>
            <a:xfrm>
              <a:off x="2001950" y="2009925"/>
              <a:ext cx="25600" cy="41775"/>
            </a:xfrm>
            <a:custGeom>
              <a:rect b="b" l="l" r="r" t="t"/>
              <a:pathLst>
                <a:path extrusionOk="0" h="1671" w="1024">
                  <a:moveTo>
                    <a:pt x="180" y="0"/>
                  </a:moveTo>
                  <a:lnTo>
                    <a:pt x="108" y="18"/>
                  </a:lnTo>
                  <a:lnTo>
                    <a:pt x="54" y="54"/>
                  </a:lnTo>
                  <a:lnTo>
                    <a:pt x="18" y="108"/>
                  </a:lnTo>
                  <a:lnTo>
                    <a:pt x="0" y="180"/>
                  </a:lnTo>
                  <a:lnTo>
                    <a:pt x="0" y="1491"/>
                  </a:lnTo>
                  <a:lnTo>
                    <a:pt x="18" y="1563"/>
                  </a:lnTo>
                  <a:lnTo>
                    <a:pt x="54" y="1616"/>
                  </a:lnTo>
                  <a:lnTo>
                    <a:pt x="108" y="1652"/>
                  </a:lnTo>
                  <a:lnTo>
                    <a:pt x="180" y="1670"/>
                  </a:lnTo>
                  <a:lnTo>
                    <a:pt x="252" y="1652"/>
                  </a:lnTo>
                  <a:lnTo>
                    <a:pt x="305" y="1616"/>
                  </a:lnTo>
                  <a:lnTo>
                    <a:pt x="341" y="1563"/>
                  </a:lnTo>
                  <a:lnTo>
                    <a:pt x="359" y="1491"/>
                  </a:lnTo>
                  <a:lnTo>
                    <a:pt x="359" y="862"/>
                  </a:lnTo>
                  <a:lnTo>
                    <a:pt x="413" y="719"/>
                  </a:lnTo>
                  <a:lnTo>
                    <a:pt x="485" y="575"/>
                  </a:lnTo>
                  <a:lnTo>
                    <a:pt x="557" y="485"/>
                  </a:lnTo>
                  <a:lnTo>
                    <a:pt x="647" y="431"/>
                  </a:lnTo>
                  <a:lnTo>
                    <a:pt x="736" y="377"/>
                  </a:lnTo>
                  <a:lnTo>
                    <a:pt x="844" y="360"/>
                  </a:lnTo>
                  <a:lnTo>
                    <a:pt x="916" y="342"/>
                  </a:lnTo>
                  <a:lnTo>
                    <a:pt x="970" y="306"/>
                  </a:lnTo>
                  <a:lnTo>
                    <a:pt x="1006" y="252"/>
                  </a:lnTo>
                  <a:lnTo>
                    <a:pt x="1024" y="180"/>
                  </a:lnTo>
                  <a:lnTo>
                    <a:pt x="1006" y="108"/>
                  </a:lnTo>
                  <a:lnTo>
                    <a:pt x="970" y="54"/>
                  </a:lnTo>
                  <a:lnTo>
                    <a:pt x="916" y="18"/>
                  </a:lnTo>
                  <a:lnTo>
                    <a:pt x="736" y="18"/>
                  </a:lnTo>
                  <a:lnTo>
                    <a:pt x="629" y="54"/>
                  </a:lnTo>
                  <a:lnTo>
                    <a:pt x="521" y="90"/>
                  </a:lnTo>
                  <a:lnTo>
                    <a:pt x="431" y="144"/>
                  </a:lnTo>
                  <a:lnTo>
                    <a:pt x="359" y="216"/>
                  </a:lnTo>
                  <a:lnTo>
                    <a:pt x="359" y="180"/>
                  </a:lnTo>
                  <a:lnTo>
                    <a:pt x="341" y="108"/>
                  </a:lnTo>
                  <a:lnTo>
                    <a:pt x="305" y="54"/>
                  </a:lnTo>
                  <a:lnTo>
                    <a:pt x="234" y="18"/>
                  </a:lnTo>
                  <a:lnTo>
                    <a:pt x="1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43"/>
            <p:cNvSpPr/>
            <p:nvPr/>
          </p:nvSpPr>
          <p:spPr>
            <a:xfrm>
              <a:off x="2038750" y="1993300"/>
              <a:ext cx="9000" cy="58400"/>
            </a:xfrm>
            <a:custGeom>
              <a:rect b="b" l="l" r="r" t="t"/>
              <a:pathLst>
                <a:path extrusionOk="0" h="2336" w="360">
                  <a:moveTo>
                    <a:pt x="180" y="1"/>
                  </a:moveTo>
                  <a:lnTo>
                    <a:pt x="108" y="19"/>
                  </a:lnTo>
                  <a:lnTo>
                    <a:pt x="37" y="55"/>
                  </a:lnTo>
                  <a:lnTo>
                    <a:pt x="1" y="109"/>
                  </a:lnTo>
                  <a:lnTo>
                    <a:pt x="1" y="181"/>
                  </a:lnTo>
                  <a:lnTo>
                    <a:pt x="1" y="252"/>
                  </a:lnTo>
                  <a:lnTo>
                    <a:pt x="1" y="324"/>
                  </a:lnTo>
                  <a:lnTo>
                    <a:pt x="37" y="378"/>
                  </a:lnTo>
                  <a:lnTo>
                    <a:pt x="108" y="414"/>
                  </a:lnTo>
                  <a:lnTo>
                    <a:pt x="180" y="432"/>
                  </a:lnTo>
                  <a:lnTo>
                    <a:pt x="234" y="414"/>
                  </a:lnTo>
                  <a:lnTo>
                    <a:pt x="306" y="378"/>
                  </a:lnTo>
                  <a:lnTo>
                    <a:pt x="342" y="324"/>
                  </a:lnTo>
                  <a:lnTo>
                    <a:pt x="360" y="252"/>
                  </a:lnTo>
                  <a:lnTo>
                    <a:pt x="360" y="181"/>
                  </a:lnTo>
                  <a:lnTo>
                    <a:pt x="342" y="109"/>
                  </a:lnTo>
                  <a:lnTo>
                    <a:pt x="306" y="55"/>
                  </a:lnTo>
                  <a:lnTo>
                    <a:pt x="234" y="19"/>
                  </a:lnTo>
                  <a:lnTo>
                    <a:pt x="180" y="1"/>
                  </a:lnTo>
                  <a:close/>
                  <a:moveTo>
                    <a:pt x="108" y="683"/>
                  </a:moveTo>
                  <a:lnTo>
                    <a:pt x="37" y="737"/>
                  </a:lnTo>
                  <a:lnTo>
                    <a:pt x="1" y="791"/>
                  </a:lnTo>
                  <a:lnTo>
                    <a:pt x="1" y="863"/>
                  </a:lnTo>
                  <a:lnTo>
                    <a:pt x="1" y="2156"/>
                  </a:lnTo>
                  <a:lnTo>
                    <a:pt x="1" y="2228"/>
                  </a:lnTo>
                  <a:lnTo>
                    <a:pt x="37" y="2281"/>
                  </a:lnTo>
                  <a:lnTo>
                    <a:pt x="108" y="2317"/>
                  </a:lnTo>
                  <a:lnTo>
                    <a:pt x="180" y="2335"/>
                  </a:lnTo>
                  <a:lnTo>
                    <a:pt x="234" y="2317"/>
                  </a:lnTo>
                  <a:lnTo>
                    <a:pt x="306" y="2281"/>
                  </a:lnTo>
                  <a:lnTo>
                    <a:pt x="342" y="2228"/>
                  </a:lnTo>
                  <a:lnTo>
                    <a:pt x="360" y="2156"/>
                  </a:lnTo>
                  <a:lnTo>
                    <a:pt x="360" y="863"/>
                  </a:lnTo>
                  <a:lnTo>
                    <a:pt x="342" y="791"/>
                  </a:lnTo>
                  <a:lnTo>
                    <a:pt x="306" y="737"/>
                  </a:lnTo>
                  <a:lnTo>
                    <a:pt x="234" y="68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43"/>
            <p:cNvSpPr/>
            <p:nvPr/>
          </p:nvSpPr>
          <p:spPr>
            <a:xfrm>
              <a:off x="2058950" y="2009925"/>
              <a:ext cx="35950" cy="41775"/>
            </a:xfrm>
            <a:custGeom>
              <a:rect b="b" l="l" r="r" t="t"/>
              <a:pathLst>
                <a:path extrusionOk="0" h="1671" w="1438">
                  <a:moveTo>
                    <a:pt x="845" y="0"/>
                  </a:moveTo>
                  <a:lnTo>
                    <a:pt x="683" y="18"/>
                  </a:lnTo>
                  <a:lnTo>
                    <a:pt x="521" y="72"/>
                  </a:lnTo>
                  <a:lnTo>
                    <a:pt x="378" y="144"/>
                  </a:lnTo>
                  <a:lnTo>
                    <a:pt x="252" y="252"/>
                  </a:lnTo>
                  <a:lnTo>
                    <a:pt x="144" y="377"/>
                  </a:lnTo>
                  <a:lnTo>
                    <a:pt x="72" y="521"/>
                  </a:lnTo>
                  <a:lnTo>
                    <a:pt x="19" y="665"/>
                  </a:lnTo>
                  <a:lnTo>
                    <a:pt x="1" y="844"/>
                  </a:lnTo>
                  <a:lnTo>
                    <a:pt x="19" y="1006"/>
                  </a:lnTo>
                  <a:lnTo>
                    <a:pt x="72" y="1168"/>
                  </a:lnTo>
                  <a:lnTo>
                    <a:pt x="144" y="1311"/>
                  </a:lnTo>
                  <a:lnTo>
                    <a:pt x="252" y="1419"/>
                  </a:lnTo>
                  <a:lnTo>
                    <a:pt x="378" y="1527"/>
                  </a:lnTo>
                  <a:lnTo>
                    <a:pt x="521" y="1599"/>
                  </a:lnTo>
                  <a:lnTo>
                    <a:pt x="683" y="1652"/>
                  </a:lnTo>
                  <a:lnTo>
                    <a:pt x="845" y="1670"/>
                  </a:lnTo>
                  <a:lnTo>
                    <a:pt x="988" y="1652"/>
                  </a:lnTo>
                  <a:lnTo>
                    <a:pt x="1132" y="1616"/>
                  </a:lnTo>
                  <a:lnTo>
                    <a:pt x="1258" y="1563"/>
                  </a:lnTo>
                  <a:lnTo>
                    <a:pt x="1383" y="1491"/>
                  </a:lnTo>
                  <a:lnTo>
                    <a:pt x="1419" y="1437"/>
                  </a:lnTo>
                  <a:lnTo>
                    <a:pt x="1437" y="1365"/>
                  </a:lnTo>
                  <a:lnTo>
                    <a:pt x="1437" y="1311"/>
                  </a:lnTo>
                  <a:lnTo>
                    <a:pt x="1419" y="1239"/>
                  </a:lnTo>
                  <a:lnTo>
                    <a:pt x="1365" y="1203"/>
                  </a:lnTo>
                  <a:lnTo>
                    <a:pt x="1294" y="1186"/>
                  </a:lnTo>
                  <a:lnTo>
                    <a:pt x="1240" y="1186"/>
                  </a:lnTo>
                  <a:lnTo>
                    <a:pt x="1168" y="1203"/>
                  </a:lnTo>
                  <a:lnTo>
                    <a:pt x="1096" y="1257"/>
                  </a:lnTo>
                  <a:lnTo>
                    <a:pt x="1024" y="1293"/>
                  </a:lnTo>
                  <a:lnTo>
                    <a:pt x="934" y="1311"/>
                  </a:lnTo>
                  <a:lnTo>
                    <a:pt x="755" y="1311"/>
                  </a:lnTo>
                  <a:lnTo>
                    <a:pt x="665" y="1275"/>
                  </a:lnTo>
                  <a:lnTo>
                    <a:pt x="593" y="1239"/>
                  </a:lnTo>
                  <a:lnTo>
                    <a:pt x="521" y="1168"/>
                  </a:lnTo>
                  <a:lnTo>
                    <a:pt x="450" y="1096"/>
                  </a:lnTo>
                  <a:lnTo>
                    <a:pt x="414" y="1024"/>
                  </a:lnTo>
                  <a:lnTo>
                    <a:pt x="378" y="934"/>
                  </a:lnTo>
                  <a:lnTo>
                    <a:pt x="378" y="844"/>
                  </a:lnTo>
                  <a:lnTo>
                    <a:pt x="378" y="737"/>
                  </a:lnTo>
                  <a:lnTo>
                    <a:pt x="414" y="647"/>
                  </a:lnTo>
                  <a:lnTo>
                    <a:pt x="450" y="575"/>
                  </a:lnTo>
                  <a:lnTo>
                    <a:pt x="521" y="503"/>
                  </a:lnTo>
                  <a:lnTo>
                    <a:pt x="593" y="431"/>
                  </a:lnTo>
                  <a:lnTo>
                    <a:pt x="665" y="395"/>
                  </a:lnTo>
                  <a:lnTo>
                    <a:pt x="755" y="360"/>
                  </a:lnTo>
                  <a:lnTo>
                    <a:pt x="934" y="360"/>
                  </a:lnTo>
                  <a:lnTo>
                    <a:pt x="1024" y="377"/>
                  </a:lnTo>
                  <a:lnTo>
                    <a:pt x="1096" y="413"/>
                  </a:lnTo>
                  <a:lnTo>
                    <a:pt x="1168" y="467"/>
                  </a:lnTo>
                  <a:lnTo>
                    <a:pt x="1240" y="485"/>
                  </a:lnTo>
                  <a:lnTo>
                    <a:pt x="1294" y="485"/>
                  </a:lnTo>
                  <a:lnTo>
                    <a:pt x="1365" y="467"/>
                  </a:lnTo>
                  <a:lnTo>
                    <a:pt x="1419" y="431"/>
                  </a:lnTo>
                  <a:lnTo>
                    <a:pt x="1437" y="360"/>
                  </a:lnTo>
                  <a:lnTo>
                    <a:pt x="1437" y="306"/>
                  </a:lnTo>
                  <a:lnTo>
                    <a:pt x="1419" y="234"/>
                  </a:lnTo>
                  <a:lnTo>
                    <a:pt x="1383" y="180"/>
                  </a:lnTo>
                  <a:lnTo>
                    <a:pt x="1258" y="108"/>
                  </a:lnTo>
                  <a:lnTo>
                    <a:pt x="1132" y="54"/>
                  </a:lnTo>
                  <a:lnTo>
                    <a:pt x="988" y="18"/>
                  </a:lnTo>
                  <a:lnTo>
                    <a:pt x="8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43"/>
            <p:cNvSpPr/>
            <p:nvPr/>
          </p:nvSpPr>
          <p:spPr>
            <a:xfrm>
              <a:off x="2106550" y="2009925"/>
              <a:ext cx="31900" cy="41325"/>
            </a:xfrm>
            <a:custGeom>
              <a:rect b="b" l="l" r="r" t="t"/>
              <a:pathLst>
                <a:path extrusionOk="0" h="1653" w="1276">
                  <a:moveTo>
                    <a:pt x="629" y="0"/>
                  </a:moveTo>
                  <a:lnTo>
                    <a:pt x="521" y="18"/>
                  </a:lnTo>
                  <a:lnTo>
                    <a:pt x="413" y="36"/>
                  </a:lnTo>
                  <a:lnTo>
                    <a:pt x="323" y="72"/>
                  </a:lnTo>
                  <a:lnTo>
                    <a:pt x="216" y="126"/>
                  </a:lnTo>
                  <a:lnTo>
                    <a:pt x="144" y="198"/>
                  </a:lnTo>
                  <a:lnTo>
                    <a:pt x="72" y="288"/>
                  </a:lnTo>
                  <a:lnTo>
                    <a:pt x="36" y="395"/>
                  </a:lnTo>
                  <a:lnTo>
                    <a:pt x="18" y="503"/>
                  </a:lnTo>
                  <a:lnTo>
                    <a:pt x="36" y="611"/>
                  </a:lnTo>
                  <a:lnTo>
                    <a:pt x="90" y="701"/>
                  </a:lnTo>
                  <a:lnTo>
                    <a:pt x="126" y="773"/>
                  </a:lnTo>
                  <a:lnTo>
                    <a:pt x="180" y="826"/>
                  </a:lnTo>
                  <a:lnTo>
                    <a:pt x="252" y="862"/>
                  </a:lnTo>
                  <a:lnTo>
                    <a:pt x="323" y="898"/>
                  </a:lnTo>
                  <a:lnTo>
                    <a:pt x="467" y="952"/>
                  </a:lnTo>
                  <a:lnTo>
                    <a:pt x="611" y="988"/>
                  </a:lnTo>
                  <a:lnTo>
                    <a:pt x="754" y="1024"/>
                  </a:lnTo>
                  <a:lnTo>
                    <a:pt x="880" y="1078"/>
                  </a:lnTo>
                  <a:lnTo>
                    <a:pt x="916" y="1114"/>
                  </a:lnTo>
                  <a:lnTo>
                    <a:pt x="934" y="1150"/>
                  </a:lnTo>
                  <a:lnTo>
                    <a:pt x="916" y="1203"/>
                  </a:lnTo>
                  <a:lnTo>
                    <a:pt x="862" y="1257"/>
                  </a:lnTo>
                  <a:lnTo>
                    <a:pt x="754" y="1293"/>
                  </a:lnTo>
                  <a:lnTo>
                    <a:pt x="647" y="1311"/>
                  </a:lnTo>
                  <a:lnTo>
                    <a:pt x="539" y="1293"/>
                  </a:lnTo>
                  <a:lnTo>
                    <a:pt x="449" y="1275"/>
                  </a:lnTo>
                  <a:lnTo>
                    <a:pt x="359" y="1221"/>
                  </a:lnTo>
                  <a:lnTo>
                    <a:pt x="269" y="1168"/>
                  </a:lnTo>
                  <a:lnTo>
                    <a:pt x="216" y="1132"/>
                  </a:lnTo>
                  <a:lnTo>
                    <a:pt x="144" y="1132"/>
                  </a:lnTo>
                  <a:lnTo>
                    <a:pt x="90" y="1150"/>
                  </a:lnTo>
                  <a:lnTo>
                    <a:pt x="36" y="1186"/>
                  </a:lnTo>
                  <a:lnTo>
                    <a:pt x="0" y="1239"/>
                  </a:lnTo>
                  <a:lnTo>
                    <a:pt x="0" y="1311"/>
                  </a:lnTo>
                  <a:lnTo>
                    <a:pt x="0" y="1365"/>
                  </a:lnTo>
                  <a:lnTo>
                    <a:pt x="36" y="1419"/>
                  </a:lnTo>
                  <a:lnTo>
                    <a:pt x="162" y="1509"/>
                  </a:lnTo>
                  <a:lnTo>
                    <a:pt x="305" y="1581"/>
                  </a:lnTo>
                  <a:lnTo>
                    <a:pt x="467" y="1634"/>
                  </a:lnTo>
                  <a:lnTo>
                    <a:pt x="629" y="1652"/>
                  </a:lnTo>
                  <a:lnTo>
                    <a:pt x="754" y="1652"/>
                  </a:lnTo>
                  <a:lnTo>
                    <a:pt x="862" y="1616"/>
                  </a:lnTo>
                  <a:lnTo>
                    <a:pt x="970" y="1581"/>
                  </a:lnTo>
                  <a:lnTo>
                    <a:pt x="1060" y="1527"/>
                  </a:lnTo>
                  <a:lnTo>
                    <a:pt x="1149" y="1455"/>
                  </a:lnTo>
                  <a:lnTo>
                    <a:pt x="1221" y="1365"/>
                  </a:lnTo>
                  <a:lnTo>
                    <a:pt x="1257" y="1257"/>
                  </a:lnTo>
                  <a:lnTo>
                    <a:pt x="1275" y="1132"/>
                  </a:lnTo>
                  <a:lnTo>
                    <a:pt x="1257" y="1024"/>
                  </a:lnTo>
                  <a:lnTo>
                    <a:pt x="1203" y="916"/>
                  </a:lnTo>
                  <a:lnTo>
                    <a:pt x="1167" y="862"/>
                  </a:lnTo>
                  <a:lnTo>
                    <a:pt x="1113" y="808"/>
                  </a:lnTo>
                  <a:lnTo>
                    <a:pt x="1042" y="755"/>
                  </a:lnTo>
                  <a:lnTo>
                    <a:pt x="970" y="719"/>
                  </a:lnTo>
                  <a:lnTo>
                    <a:pt x="826" y="665"/>
                  </a:lnTo>
                  <a:lnTo>
                    <a:pt x="665" y="629"/>
                  </a:lnTo>
                  <a:lnTo>
                    <a:pt x="539" y="593"/>
                  </a:lnTo>
                  <a:lnTo>
                    <a:pt x="413" y="539"/>
                  </a:lnTo>
                  <a:lnTo>
                    <a:pt x="377" y="521"/>
                  </a:lnTo>
                  <a:lnTo>
                    <a:pt x="377" y="485"/>
                  </a:lnTo>
                  <a:lnTo>
                    <a:pt x="395" y="449"/>
                  </a:lnTo>
                  <a:lnTo>
                    <a:pt x="431" y="413"/>
                  </a:lnTo>
                  <a:lnTo>
                    <a:pt x="539" y="360"/>
                  </a:lnTo>
                  <a:lnTo>
                    <a:pt x="647" y="342"/>
                  </a:lnTo>
                  <a:lnTo>
                    <a:pt x="718" y="360"/>
                  </a:lnTo>
                  <a:lnTo>
                    <a:pt x="808" y="395"/>
                  </a:lnTo>
                  <a:lnTo>
                    <a:pt x="880" y="431"/>
                  </a:lnTo>
                  <a:lnTo>
                    <a:pt x="952" y="467"/>
                  </a:lnTo>
                  <a:lnTo>
                    <a:pt x="1006" y="503"/>
                  </a:lnTo>
                  <a:lnTo>
                    <a:pt x="1078" y="503"/>
                  </a:lnTo>
                  <a:lnTo>
                    <a:pt x="1131" y="467"/>
                  </a:lnTo>
                  <a:lnTo>
                    <a:pt x="1185" y="431"/>
                  </a:lnTo>
                  <a:lnTo>
                    <a:pt x="1203" y="360"/>
                  </a:lnTo>
                  <a:lnTo>
                    <a:pt x="1203" y="306"/>
                  </a:lnTo>
                  <a:lnTo>
                    <a:pt x="1185" y="234"/>
                  </a:lnTo>
                  <a:lnTo>
                    <a:pt x="1131" y="180"/>
                  </a:lnTo>
                  <a:lnTo>
                    <a:pt x="1024" y="108"/>
                  </a:lnTo>
                  <a:lnTo>
                    <a:pt x="898" y="54"/>
                  </a:lnTo>
                  <a:lnTo>
                    <a:pt x="772" y="18"/>
                  </a:lnTo>
                  <a:lnTo>
                    <a:pt x="6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43"/>
            <p:cNvSpPr/>
            <p:nvPr/>
          </p:nvSpPr>
          <p:spPr>
            <a:xfrm>
              <a:off x="2286550" y="3061750"/>
              <a:ext cx="36850" cy="58375"/>
            </a:xfrm>
            <a:custGeom>
              <a:rect b="b" l="l" r="r" t="t"/>
              <a:pathLst>
                <a:path extrusionOk="0" h="2335" w="1474">
                  <a:moveTo>
                    <a:pt x="180" y="0"/>
                  </a:moveTo>
                  <a:lnTo>
                    <a:pt x="109" y="18"/>
                  </a:lnTo>
                  <a:lnTo>
                    <a:pt x="55" y="72"/>
                  </a:lnTo>
                  <a:lnTo>
                    <a:pt x="19" y="126"/>
                  </a:lnTo>
                  <a:lnTo>
                    <a:pt x="1" y="198"/>
                  </a:lnTo>
                  <a:lnTo>
                    <a:pt x="1" y="2173"/>
                  </a:lnTo>
                  <a:lnTo>
                    <a:pt x="19" y="2245"/>
                  </a:lnTo>
                  <a:lnTo>
                    <a:pt x="73" y="2299"/>
                  </a:lnTo>
                  <a:lnTo>
                    <a:pt x="127" y="2335"/>
                  </a:lnTo>
                  <a:lnTo>
                    <a:pt x="1348" y="2335"/>
                  </a:lnTo>
                  <a:lnTo>
                    <a:pt x="1419" y="2281"/>
                  </a:lnTo>
                  <a:lnTo>
                    <a:pt x="1455" y="2227"/>
                  </a:lnTo>
                  <a:lnTo>
                    <a:pt x="1473" y="2155"/>
                  </a:lnTo>
                  <a:lnTo>
                    <a:pt x="1455" y="2083"/>
                  </a:lnTo>
                  <a:lnTo>
                    <a:pt x="1419" y="2030"/>
                  </a:lnTo>
                  <a:lnTo>
                    <a:pt x="1348" y="1994"/>
                  </a:lnTo>
                  <a:lnTo>
                    <a:pt x="1276" y="1976"/>
                  </a:lnTo>
                  <a:lnTo>
                    <a:pt x="378" y="1976"/>
                  </a:lnTo>
                  <a:lnTo>
                    <a:pt x="378" y="1365"/>
                  </a:lnTo>
                  <a:lnTo>
                    <a:pt x="1150" y="1365"/>
                  </a:lnTo>
                  <a:lnTo>
                    <a:pt x="1222" y="1347"/>
                  </a:lnTo>
                  <a:lnTo>
                    <a:pt x="1294" y="1311"/>
                  </a:lnTo>
                  <a:lnTo>
                    <a:pt x="1330" y="1239"/>
                  </a:lnTo>
                  <a:lnTo>
                    <a:pt x="1348" y="1168"/>
                  </a:lnTo>
                  <a:lnTo>
                    <a:pt x="1330" y="1096"/>
                  </a:lnTo>
                  <a:lnTo>
                    <a:pt x="1294" y="1042"/>
                  </a:lnTo>
                  <a:lnTo>
                    <a:pt x="1222" y="1006"/>
                  </a:lnTo>
                  <a:lnTo>
                    <a:pt x="1150" y="988"/>
                  </a:lnTo>
                  <a:lnTo>
                    <a:pt x="378" y="988"/>
                  </a:lnTo>
                  <a:lnTo>
                    <a:pt x="378" y="377"/>
                  </a:lnTo>
                  <a:lnTo>
                    <a:pt x="1276" y="377"/>
                  </a:lnTo>
                  <a:lnTo>
                    <a:pt x="1348" y="360"/>
                  </a:lnTo>
                  <a:lnTo>
                    <a:pt x="1419" y="324"/>
                  </a:lnTo>
                  <a:lnTo>
                    <a:pt x="1455" y="270"/>
                  </a:lnTo>
                  <a:lnTo>
                    <a:pt x="1473" y="198"/>
                  </a:lnTo>
                  <a:lnTo>
                    <a:pt x="1455" y="126"/>
                  </a:lnTo>
                  <a:lnTo>
                    <a:pt x="1419" y="54"/>
                  </a:lnTo>
                  <a:lnTo>
                    <a:pt x="1348" y="18"/>
                  </a:lnTo>
                  <a:lnTo>
                    <a:pt x="127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43"/>
            <p:cNvSpPr/>
            <p:nvPr/>
          </p:nvSpPr>
          <p:spPr>
            <a:xfrm>
              <a:off x="2335950" y="3062650"/>
              <a:ext cx="44450" cy="58375"/>
            </a:xfrm>
            <a:custGeom>
              <a:rect b="b" l="l" r="r" t="t"/>
              <a:pathLst>
                <a:path extrusionOk="0" h="2335" w="1778">
                  <a:moveTo>
                    <a:pt x="180" y="0"/>
                  </a:moveTo>
                  <a:lnTo>
                    <a:pt x="108" y="18"/>
                  </a:lnTo>
                  <a:lnTo>
                    <a:pt x="54" y="72"/>
                  </a:lnTo>
                  <a:lnTo>
                    <a:pt x="18" y="126"/>
                  </a:lnTo>
                  <a:lnTo>
                    <a:pt x="0" y="198"/>
                  </a:lnTo>
                  <a:lnTo>
                    <a:pt x="0" y="2137"/>
                  </a:lnTo>
                  <a:lnTo>
                    <a:pt x="0" y="2173"/>
                  </a:lnTo>
                  <a:lnTo>
                    <a:pt x="36" y="2245"/>
                  </a:lnTo>
                  <a:lnTo>
                    <a:pt x="72" y="2299"/>
                  </a:lnTo>
                  <a:lnTo>
                    <a:pt x="144" y="2335"/>
                  </a:lnTo>
                  <a:lnTo>
                    <a:pt x="216" y="2335"/>
                  </a:lnTo>
                  <a:lnTo>
                    <a:pt x="287" y="2317"/>
                  </a:lnTo>
                  <a:lnTo>
                    <a:pt x="323" y="2263"/>
                  </a:lnTo>
                  <a:lnTo>
                    <a:pt x="359" y="2209"/>
                  </a:lnTo>
                  <a:lnTo>
                    <a:pt x="377" y="2137"/>
                  </a:lnTo>
                  <a:lnTo>
                    <a:pt x="377" y="754"/>
                  </a:lnTo>
                  <a:lnTo>
                    <a:pt x="1437" y="2227"/>
                  </a:lnTo>
                  <a:lnTo>
                    <a:pt x="1455" y="2245"/>
                  </a:lnTo>
                  <a:lnTo>
                    <a:pt x="1509" y="2299"/>
                  </a:lnTo>
                  <a:lnTo>
                    <a:pt x="1598" y="2317"/>
                  </a:lnTo>
                  <a:lnTo>
                    <a:pt x="1670" y="2299"/>
                  </a:lnTo>
                  <a:lnTo>
                    <a:pt x="1724" y="2263"/>
                  </a:lnTo>
                  <a:lnTo>
                    <a:pt x="1760" y="2209"/>
                  </a:lnTo>
                  <a:lnTo>
                    <a:pt x="1778" y="2137"/>
                  </a:lnTo>
                  <a:lnTo>
                    <a:pt x="1778" y="198"/>
                  </a:lnTo>
                  <a:lnTo>
                    <a:pt x="1760" y="126"/>
                  </a:lnTo>
                  <a:lnTo>
                    <a:pt x="1724" y="72"/>
                  </a:lnTo>
                  <a:lnTo>
                    <a:pt x="1670" y="36"/>
                  </a:lnTo>
                  <a:lnTo>
                    <a:pt x="1598" y="18"/>
                  </a:lnTo>
                  <a:lnTo>
                    <a:pt x="1526" y="36"/>
                  </a:lnTo>
                  <a:lnTo>
                    <a:pt x="1473" y="72"/>
                  </a:lnTo>
                  <a:lnTo>
                    <a:pt x="1419" y="126"/>
                  </a:lnTo>
                  <a:lnTo>
                    <a:pt x="1419" y="198"/>
                  </a:lnTo>
                  <a:lnTo>
                    <a:pt x="1419" y="1563"/>
                  </a:lnTo>
                  <a:lnTo>
                    <a:pt x="341" y="90"/>
                  </a:lnTo>
                  <a:lnTo>
                    <a:pt x="305" y="54"/>
                  </a:lnTo>
                  <a:lnTo>
                    <a:pt x="269" y="18"/>
                  </a:lnTo>
                  <a:lnTo>
                    <a:pt x="216"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43"/>
            <p:cNvSpPr/>
            <p:nvPr/>
          </p:nvSpPr>
          <p:spPr>
            <a:xfrm>
              <a:off x="2393400" y="3060400"/>
              <a:ext cx="51650" cy="60175"/>
            </a:xfrm>
            <a:custGeom>
              <a:rect b="b" l="l" r="r" t="t"/>
              <a:pathLst>
                <a:path extrusionOk="0" h="2407" w="2066">
                  <a:moveTo>
                    <a:pt x="1240" y="1"/>
                  </a:moveTo>
                  <a:lnTo>
                    <a:pt x="1114" y="18"/>
                  </a:lnTo>
                  <a:lnTo>
                    <a:pt x="988" y="36"/>
                  </a:lnTo>
                  <a:lnTo>
                    <a:pt x="863" y="54"/>
                  </a:lnTo>
                  <a:lnTo>
                    <a:pt x="755" y="90"/>
                  </a:lnTo>
                  <a:lnTo>
                    <a:pt x="647" y="144"/>
                  </a:lnTo>
                  <a:lnTo>
                    <a:pt x="557" y="216"/>
                  </a:lnTo>
                  <a:lnTo>
                    <a:pt x="450" y="270"/>
                  </a:lnTo>
                  <a:lnTo>
                    <a:pt x="378" y="360"/>
                  </a:lnTo>
                  <a:lnTo>
                    <a:pt x="288" y="431"/>
                  </a:lnTo>
                  <a:lnTo>
                    <a:pt x="216" y="539"/>
                  </a:lnTo>
                  <a:lnTo>
                    <a:pt x="162" y="629"/>
                  </a:lnTo>
                  <a:lnTo>
                    <a:pt x="108" y="737"/>
                  </a:lnTo>
                  <a:lnTo>
                    <a:pt x="72" y="844"/>
                  </a:lnTo>
                  <a:lnTo>
                    <a:pt x="37" y="970"/>
                  </a:lnTo>
                  <a:lnTo>
                    <a:pt x="19" y="1078"/>
                  </a:lnTo>
                  <a:lnTo>
                    <a:pt x="1" y="1204"/>
                  </a:lnTo>
                  <a:lnTo>
                    <a:pt x="1" y="1240"/>
                  </a:lnTo>
                  <a:lnTo>
                    <a:pt x="19" y="1365"/>
                  </a:lnTo>
                  <a:lnTo>
                    <a:pt x="37" y="1491"/>
                  </a:lnTo>
                  <a:lnTo>
                    <a:pt x="72" y="1599"/>
                  </a:lnTo>
                  <a:lnTo>
                    <a:pt x="108" y="1706"/>
                  </a:lnTo>
                  <a:lnTo>
                    <a:pt x="162" y="1814"/>
                  </a:lnTo>
                  <a:lnTo>
                    <a:pt x="234" y="1904"/>
                  </a:lnTo>
                  <a:lnTo>
                    <a:pt x="306" y="2012"/>
                  </a:lnTo>
                  <a:lnTo>
                    <a:pt x="396" y="2084"/>
                  </a:lnTo>
                  <a:lnTo>
                    <a:pt x="468" y="2155"/>
                  </a:lnTo>
                  <a:lnTo>
                    <a:pt x="575" y="2227"/>
                  </a:lnTo>
                  <a:lnTo>
                    <a:pt x="665" y="2281"/>
                  </a:lnTo>
                  <a:lnTo>
                    <a:pt x="773" y="2335"/>
                  </a:lnTo>
                  <a:lnTo>
                    <a:pt x="881" y="2371"/>
                  </a:lnTo>
                  <a:lnTo>
                    <a:pt x="1006" y="2389"/>
                  </a:lnTo>
                  <a:lnTo>
                    <a:pt x="1132" y="2407"/>
                  </a:lnTo>
                  <a:lnTo>
                    <a:pt x="1240" y="2407"/>
                  </a:lnTo>
                  <a:lnTo>
                    <a:pt x="1455" y="2389"/>
                  </a:lnTo>
                  <a:lnTo>
                    <a:pt x="1653" y="2353"/>
                  </a:lnTo>
                  <a:lnTo>
                    <a:pt x="1832" y="2263"/>
                  </a:lnTo>
                  <a:lnTo>
                    <a:pt x="2012" y="2155"/>
                  </a:lnTo>
                  <a:lnTo>
                    <a:pt x="2048" y="2119"/>
                  </a:lnTo>
                  <a:lnTo>
                    <a:pt x="2066" y="2066"/>
                  </a:lnTo>
                  <a:lnTo>
                    <a:pt x="2066" y="2048"/>
                  </a:lnTo>
                  <a:lnTo>
                    <a:pt x="2066" y="1994"/>
                  </a:lnTo>
                  <a:lnTo>
                    <a:pt x="2066" y="1258"/>
                  </a:lnTo>
                  <a:lnTo>
                    <a:pt x="2048" y="1186"/>
                  </a:lnTo>
                  <a:lnTo>
                    <a:pt x="2012" y="1132"/>
                  </a:lnTo>
                  <a:lnTo>
                    <a:pt x="1940" y="1096"/>
                  </a:lnTo>
                  <a:lnTo>
                    <a:pt x="1868" y="1078"/>
                  </a:lnTo>
                  <a:lnTo>
                    <a:pt x="1204" y="1078"/>
                  </a:lnTo>
                  <a:lnTo>
                    <a:pt x="1132" y="1096"/>
                  </a:lnTo>
                  <a:lnTo>
                    <a:pt x="1078" y="1132"/>
                  </a:lnTo>
                  <a:lnTo>
                    <a:pt x="1042" y="1186"/>
                  </a:lnTo>
                  <a:lnTo>
                    <a:pt x="1024" y="1258"/>
                  </a:lnTo>
                  <a:lnTo>
                    <a:pt x="1042" y="1329"/>
                  </a:lnTo>
                  <a:lnTo>
                    <a:pt x="1078" y="1401"/>
                  </a:lnTo>
                  <a:lnTo>
                    <a:pt x="1132" y="1437"/>
                  </a:lnTo>
                  <a:lnTo>
                    <a:pt x="1204" y="1455"/>
                  </a:lnTo>
                  <a:lnTo>
                    <a:pt x="1689" y="1455"/>
                  </a:lnTo>
                  <a:lnTo>
                    <a:pt x="1689" y="1886"/>
                  </a:lnTo>
                  <a:lnTo>
                    <a:pt x="1581" y="1940"/>
                  </a:lnTo>
                  <a:lnTo>
                    <a:pt x="1473" y="1994"/>
                  </a:lnTo>
                  <a:lnTo>
                    <a:pt x="1347" y="2012"/>
                  </a:lnTo>
                  <a:lnTo>
                    <a:pt x="1240" y="2030"/>
                  </a:lnTo>
                  <a:lnTo>
                    <a:pt x="1078" y="2012"/>
                  </a:lnTo>
                  <a:lnTo>
                    <a:pt x="916" y="1958"/>
                  </a:lnTo>
                  <a:lnTo>
                    <a:pt x="773" y="1886"/>
                  </a:lnTo>
                  <a:lnTo>
                    <a:pt x="629" y="1778"/>
                  </a:lnTo>
                  <a:lnTo>
                    <a:pt x="593" y="1742"/>
                  </a:lnTo>
                  <a:lnTo>
                    <a:pt x="503" y="1617"/>
                  </a:lnTo>
                  <a:lnTo>
                    <a:pt x="432" y="1473"/>
                  </a:lnTo>
                  <a:lnTo>
                    <a:pt x="396" y="1329"/>
                  </a:lnTo>
                  <a:lnTo>
                    <a:pt x="396" y="1186"/>
                  </a:lnTo>
                  <a:lnTo>
                    <a:pt x="414" y="1024"/>
                  </a:lnTo>
                  <a:lnTo>
                    <a:pt x="450" y="880"/>
                  </a:lnTo>
                  <a:lnTo>
                    <a:pt x="539" y="755"/>
                  </a:lnTo>
                  <a:lnTo>
                    <a:pt x="629" y="629"/>
                  </a:lnTo>
                  <a:lnTo>
                    <a:pt x="773" y="521"/>
                  </a:lnTo>
                  <a:lnTo>
                    <a:pt x="916" y="449"/>
                  </a:lnTo>
                  <a:lnTo>
                    <a:pt x="1078" y="396"/>
                  </a:lnTo>
                  <a:lnTo>
                    <a:pt x="1383" y="396"/>
                  </a:lnTo>
                  <a:lnTo>
                    <a:pt x="1509" y="431"/>
                  </a:lnTo>
                  <a:lnTo>
                    <a:pt x="1635" y="485"/>
                  </a:lnTo>
                  <a:lnTo>
                    <a:pt x="1760" y="575"/>
                  </a:lnTo>
                  <a:lnTo>
                    <a:pt x="1832" y="593"/>
                  </a:lnTo>
                  <a:lnTo>
                    <a:pt x="1904" y="611"/>
                  </a:lnTo>
                  <a:lnTo>
                    <a:pt x="1976" y="575"/>
                  </a:lnTo>
                  <a:lnTo>
                    <a:pt x="2030" y="539"/>
                  </a:lnTo>
                  <a:lnTo>
                    <a:pt x="2066" y="467"/>
                  </a:lnTo>
                  <a:lnTo>
                    <a:pt x="2066" y="396"/>
                  </a:lnTo>
                  <a:lnTo>
                    <a:pt x="2048" y="324"/>
                  </a:lnTo>
                  <a:lnTo>
                    <a:pt x="1994" y="270"/>
                  </a:lnTo>
                  <a:lnTo>
                    <a:pt x="1814" y="162"/>
                  </a:lnTo>
                  <a:lnTo>
                    <a:pt x="1635" y="72"/>
                  </a:lnTo>
                  <a:lnTo>
                    <a:pt x="1437" y="18"/>
                  </a:lnTo>
                  <a:lnTo>
                    <a:pt x="124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43"/>
            <p:cNvSpPr/>
            <p:nvPr/>
          </p:nvSpPr>
          <p:spPr>
            <a:xfrm>
              <a:off x="2460300" y="3062650"/>
              <a:ext cx="46250" cy="57925"/>
            </a:xfrm>
            <a:custGeom>
              <a:rect b="b" l="l" r="r" t="t"/>
              <a:pathLst>
                <a:path extrusionOk="0" h="2317" w="1850">
                  <a:moveTo>
                    <a:pt x="934" y="683"/>
                  </a:moveTo>
                  <a:lnTo>
                    <a:pt x="1203" y="1401"/>
                  </a:lnTo>
                  <a:lnTo>
                    <a:pt x="665" y="1401"/>
                  </a:lnTo>
                  <a:lnTo>
                    <a:pt x="934" y="683"/>
                  </a:lnTo>
                  <a:close/>
                  <a:moveTo>
                    <a:pt x="862" y="0"/>
                  </a:moveTo>
                  <a:lnTo>
                    <a:pt x="790" y="54"/>
                  </a:lnTo>
                  <a:lnTo>
                    <a:pt x="754" y="108"/>
                  </a:lnTo>
                  <a:lnTo>
                    <a:pt x="18" y="2083"/>
                  </a:lnTo>
                  <a:lnTo>
                    <a:pt x="0" y="2155"/>
                  </a:lnTo>
                  <a:lnTo>
                    <a:pt x="18" y="2209"/>
                  </a:lnTo>
                  <a:lnTo>
                    <a:pt x="72" y="2281"/>
                  </a:lnTo>
                  <a:lnTo>
                    <a:pt x="126" y="2317"/>
                  </a:lnTo>
                  <a:lnTo>
                    <a:pt x="198" y="2317"/>
                  </a:lnTo>
                  <a:lnTo>
                    <a:pt x="252" y="2299"/>
                  </a:lnTo>
                  <a:lnTo>
                    <a:pt x="288" y="2281"/>
                  </a:lnTo>
                  <a:lnTo>
                    <a:pt x="341" y="2245"/>
                  </a:lnTo>
                  <a:lnTo>
                    <a:pt x="359" y="2191"/>
                  </a:lnTo>
                  <a:lnTo>
                    <a:pt x="521" y="1760"/>
                  </a:lnTo>
                  <a:lnTo>
                    <a:pt x="1329" y="1760"/>
                  </a:lnTo>
                  <a:lnTo>
                    <a:pt x="1509" y="2191"/>
                  </a:lnTo>
                  <a:lnTo>
                    <a:pt x="1527" y="2245"/>
                  </a:lnTo>
                  <a:lnTo>
                    <a:pt x="1562" y="2281"/>
                  </a:lnTo>
                  <a:lnTo>
                    <a:pt x="1616" y="2299"/>
                  </a:lnTo>
                  <a:lnTo>
                    <a:pt x="1670" y="2317"/>
                  </a:lnTo>
                  <a:lnTo>
                    <a:pt x="1742" y="2317"/>
                  </a:lnTo>
                  <a:lnTo>
                    <a:pt x="1796" y="2281"/>
                  </a:lnTo>
                  <a:lnTo>
                    <a:pt x="1832" y="2209"/>
                  </a:lnTo>
                  <a:lnTo>
                    <a:pt x="1850" y="2155"/>
                  </a:lnTo>
                  <a:lnTo>
                    <a:pt x="1850" y="2083"/>
                  </a:lnTo>
                  <a:lnTo>
                    <a:pt x="1114" y="108"/>
                  </a:lnTo>
                  <a:lnTo>
                    <a:pt x="1060" y="54"/>
                  </a:lnTo>
                  <a:lnTo>
                    <a:pt x="1006" y="18"/>
                  </a:lnTo>
                  <a:lnTo>
                    <a:pt x="9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43"/>
            <p:cNvSpPr/>
            <p:nvPr/>
          </p:nvSpPr>
          <p:spPr>
            <a:xfrm>
              <a:off x="2512375" y="3060400"/>
              <a:ext cx="51650" cy="60175"/>
            </a:xfrm>
            <a:custGeom>
              <a:rect b="b" l="l" r="r" t="t"/>
              <a:pathLst>
                <a:path extrusionOk="0" h="2407" w="2066">
                  <a:moveTo>
                    <a:pt x="1239" y="1"/>
                  </a:moveTo>
                  <a:lnTo>
                    <a:pt x="1114" y="18"/>
                  </a:lnTo>
                  <a:lnTo>
                    <a:pt x="988" y="36"/>
                  </a:lnTo>
                  <a:lnTo>
                    <a:pt x="880" y="54"/>
                  </a:lnTo>
                  <a:lnTo>
                    <a:pt x="754" y="90"/>
                  </a:lnTo>
                  <a:lnTo>
                    <a:pt x="665" y="144"/>
                  </a:lnTo>
                  <a:lnTo>
                    <a:pt x="557" y="198"/>
                  </a:lnTo>
                  <a:lnTo>
                    <a:pt x="467" y="270"/>
                  </a:lnTo>
                  <a:lnTo>
                    <a:pt x="377" y="360"/>
                  </a:lnTo>
                  <a:lnTo>
                    <a:pt x="288" y="431"/>
                  </a:lnTo>
                  <a:lnTo>
                    <a:pt x="216" y="539"/>
                  </a:lnTo>
                  <a:lnTo>
                    <a:pt x="162" y="629"/>
                  </a:lnTo>
                  <a:lnTo>
                    <a:pt x="108" y="737"/>
                  </a:lnTo>
                  <a:lnTo>
                    <a:pt x="72" y="844"/>
                  </a:lnTo>
                  <a:lnTo>
                    <a:pt x="36" y="970"/>
                  </a:lnTo>
                  <a:lnTo>
                    <a:pt x="18" y="1078"/>
                  </a:lnTo>
                  <a:lnTo>
                    <a:pt x="0" y="1204"/>
                  </a:lnTo>
                  <a:lnTo>
                    <a:pt x="0" y="1222"/>
                  </a:lnTo>
                  <a:lnTo>
                    <a:pt x="18" y="1347"/>
                  </a:lnTo>
                  <a:lnTo>
                    <a:pt x="36" y="1473"/>
                  </a:lnTo>
                  <a:lnTo>
                    <a:pt x="72" y="1581"/>
                  </a:lnTo>
                  <a:lnTo>
                    <a:pt x="108" y="1688"/>
                  </a:lnTo>
                  <a:lnTo>
                    <a:pt x="162" y="1796"/>
                  </a:lnTo>
                  <a:lnTo>
                    <a:pt x="234" y="1904"/>
                  </a:lnTo>
                  <a:lnTo>
                    <a:pt x="306" y="1994"/>
                  </a:lnTo>
                  <a:lnTo>
                    <a:pt x="377" y="2084"/>
                  </a:lnTo>
                  <a:lnTo>
                    <a:pt x="467" y="2155"/>
                  </a:lnTo>
                  <a:lnTo>
                    <a:pt x="575" y="2227"/>
                  </a:lnTo>
                  <a:lnTo>
                    <a:pt x="665" y="2281"/>
                  </a:lnTo>
                  <a:lnTo>
                    <a:pt x="772" y="2335"/>
                  </a:lnTo>
                  <a:lnTo>
                    <a:pt x="880" y="2371"/>
                  </a:lnTo>
                  <a:lnTo>
                    <a:pt x="1006" y="2389"/>
                  </a:lnTo>
                  <a:lnTo>
                    <a:pt x="1132" y="2407"/>
                  </a:lnTo>
                  <a:lnTo>
                    <a:pt x="1257" y="2407"/>
                  </a:lnTo>
                  <a:lnTo>
                    <a:pt x="1455" y="2389"/>
                  </a:lnTo>
                  <a:lnTo>
                    <a:pt x="1652" y="2353"/>
                  </a:lnTo>
                  <a:lnTo>
                    <a:pt x="1832" y="2263"/>
                  </a:lnTo>
                  <a:lnTo>
                    <a:pt x="2011" y="2155"/>
                  </a:lnTo>
                  <a:lnTo>
                    <a:pt x="2047" y="2119"/>
                  </a:lnTo>
                  <a:lnTo>
                    <a:pt x="2065" y="2066"/>
                  </a:lnTo>
                  <a:lnTo>
                    <a:pt x="2065" y="2048"/>
                  </a:lnTo>
                  <a:lnTo>
                    <a:pt x="2065" y="1994"/>
                  </a:lnTo>
                  <a:lnTo>
                    <a:pt x="2065" y="1258"/>
                  </a:lnTo>
                  <a:lnTo>
                    <a:pt x="2047" y="1186"/>
                  </a:lnTo>
                  <a:lnTo>
                    <a:pt x="2011" y="1132"/>
                  </a:lnTo>
                  <a:lnTo>
                    <a:pt x="1940" y="1078"/>
                  </a:lnTo>
                  <a:lnTo>
                    <a:pt x="1203" y="1078"/>
                  </a:lnTo>
                  <a:lnTo>
                    <a:pt x="1132" y="1096"/>
                  </a:lnTo>
                  <a:lnTo>
                    <a:pt x="1078" y="1132"/>
                  </a:lnTo>
                  <a:lnTo>
                    <a:pt x="1042" y="1186"/>
                  </a:lnTo>
                  <a:lnTo>
                    <a:pt x="1024" y="1258"/>
                  </a:lnTo>
                  <a:lnTo>
                    <a:pt x="1042" y="1329"/>
                  </a:lnTo>
                  <a:lnTo>
                    <a:pt x="1078" y="1401"/>
                  </a:lnTo>
                  <a:lnTo>
                    <a:pt x="1132" y="1437"/>
                  </a:lnTo>
                  <a:lnTo>
                    <a:pt x="1221" y="1455"/>
                  </a:lnTo>
                  <a:lnTo>
                    <a:pt x="1688" y="1455"/>
                  </a:lnTo>
                  <a:lnTo>
                    <a:pt x="1688" y="1886"/>
                  </a:lnTo>
                  <a:lnTo>
                    <a:pt x="1580" y="1940"/>
                  </a:lnTo>
                  <a:lnTo>
                    <a:pt x="1473" y="1994"/>
                  </a:lnTo>
                  <a:lnTo>
                    <a:pt x="1365" y="2012"/>
                  </a:lnTo>
                  <a:lnTo>
                    <a:pt x="1239" y="2030"/>
                  </a:lnTo>
                  <a:lnTo>
                    <a:pt x="1078" y="2012"/>
                  </a:lnTo>
                  <a:lnTo>
                    <a:pt x="916" y="1958"/>
                  </a:lnTo>
                  <a:lnTo>
                    <a:pt x="772" y="1886"/>
                  </a:lnTo>
                  <a:lnTo>
                    <a:pt x="629" y="1778"/>
                  </a:lnTo>
                  <a:lnTo>
                    <a:pt x="593" y="1742"/>
                  </a:lnTo>
                  <a:lnTo>
                    <a:pt x="503" y="1617"/>
                  </a:lnTo>
                  <a:lnTo>
                    <a:pt x="431" y="1473"/>
                  </a:lnTo>
                  <a:lnTo>
                    <a:pt x="395" y="1329"/>
                  </a:lnTo>
                  <a:lnTo>
                    <a:pt x="395" y="1186"/>
                  </a:lnTo>
                  <a:lnTo>
                    <a:pt x="413" y="1024"/>
                  </a:lnTo>
                  <a:lnTo>
                    <a:pt x="449" y="880"/>
                  </a:lnTo>
                  <a:lnTo>
                    <a:pt x="539" y="755"/>
                  </a:lnTo>
                  <a:lnTo>
                    <a:pt x="629" y="629"/>
                  </a:lnTo>
                  <a:lnTo>
                    <a:pt x="772" y="521"/>
                  </a:lnTo>
                  <a:lnTo>
                    <a:pt x="916" y="449"/>
                  </a:lnTo>
                  <a:lnTo>
                    <a:pt x="1078" y="396"/>
                  </a:lnTo>
                  <a:lnTo>
                    <a:pt x="1383" y="396"/>
                  </a:lnTo>
                  <a:lnTo>
                    <a:pt x="1509" y="431"/>
                  </a:lnTo>
                  <a:lnTo>
                    <a:pt x="1652" y="485"/>
                  </a:lnTo>
                  <a:lnTo>
                    <a:pt x="1760" y="575"/>
                  </a:lnTo>
                  <a:lnTo>
                    <a:pt x="1832" y="593"/>
                  </a:lnTo>
                  <a:lnTo>
                    <a:pt x="1904" y="611"/>
                  </a:lnTo>
                  <a:lnTo>
                    <a:pt x="1976" y="593"/>
                  </a:lnTo>
                  <a:lnTo>
                    <a:pt x="2029" y="539"/>
                  </a:lnTo>
                  <a:lnTo>
                    <a:pt x="2065" y="467"/>
                  </a:lnTo>
                  <a:lnTo>
                    <a:pt x="2065" y="396"/>
                  </a:lnTo>
                  <a:lnTo>
                    <a:pt x="2047" y="324"/>
                  </a:lnTo>
                  <a:lnTo>
                    <a:pt x="1993" y="270"/>
                  </a:lnTo>
                  <a:lnTo>
                    <a:pt x="1832" y="162"/>
                  </a:lnTo>
                  <a:lnTo>
                    <a:pt x="1634" y="72"/>
                  </a:lnTo>
                  <a:lnTo>
                    <a:pt x="1437" y="18"/>
                  </a:lnTo>
                  <a:lnTo>
                    <a:pt x="123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43"/>
            <p:cNvSpPr/>
            <p:nvPr/>
          </p:nvSpPr>
          <p:spPr>
            <a:xfrm>
              <a:off x="2582850" y="3061750"/>
              <a:ext cx="36825" cy="58375"/>
            </a:xfrm>
            <a:custGeom>
              <a:rect b="b" l="l" r="r" t="t"/>
              <a:pathLst>
                <a:path extrusionOk="0" h="2335" w="1473">
                  <a:moveTo>
                    <a:pt x="180" y="0"/>
                  </a:moveTo>
                  <a:lnTo>
                    <a:pt x="108" y="18"/>
                  </a:lnTo>
                  <a:lnTo>
                    <a:pt x="54" y="72"/>
                  </a:lnTo>
                  <a:lnTo>
                    <a:pt x="18" y="126"/>
                  </a:lnTo>
                  <a:lnTo>
                    <a:pt x="0" y="198"/>
                  </a:lnTo>
                  <a:lnTo>
                    <a:pt x="0" y="2173"/>
                  </a:lnTo>
                  <a:lnTo>
                    <a:pt x="18" y="2245"/>
                  </a:lnTo>
                  <a:lnTo>
                    <a:pt x="72" y="2299"/>
                  </a:lnTo>
                  <a:lnTo>
                    <a:pt x="126" y="2335"/>
                  </a:lnTo>
                  <a:lnTo>
                    <a:pt x="1347" y="2335"/>
                  </a:lnTo>
                  <a:lnTo>
                    <a:pt x="1419" y="2281"/>
                  </a:lnTo>
                  <a:lnTo>
                    <a:pt x="1455" y="2227"/>
                  </a:lnTo>
                  <a:lnTo>
                    <a:pt x="1473" y="2155"/>
                  </a:lnTo>
                  <a:lnTo>
                    <a:pt x="1455" y="2083"/>
                  </a:lnTo>
                  <a:lnTo>
                    <a:pt x="1419" y="2030"/>
                  </a:lnTo>
                  <a:lnTo>
                    <a:pt x="1347" y="1994"/>
                  </a:lnTo>
                  <a:lnTo>
                    <a:pt x="1275" y="1976"/>
                  </a:lnTo>
                  <a:lnTo>
                    <a:pt x="378" y="1976"/>
                  </a:lnTo>
                  <a:lnTo>
                    <a:pt x="378" y="1365"/>
                  </a:lnTo>
                  <a:lnTo>
                    <a:pt x="1150" y="1365"/>
                  </a:lnTo>
                  <a:lnTo>
                    <a:pt x="1222" y="1347"/>
                  </a:lnTo>
                  <a:lnTo>
                    <a:pt x="1275" y="1311"/>
                  </a:lnTo>
                  <a:lnTo>
                    <a:pt x="1329" y="1239"/>
                  </a:lnTo>
                  <a:lnTo>
                    <a:pt x="1347" y="1168"/>
                  </a:lnTo>
                  <a:lnTo>
                    <a:pt x="1329" y="1096"/>
                  </a:lnTo>
                  <a:lnTo>
                    <a:pt x="1275" y="1042"/>
                  </a:lnTo>
                  <a:lnTo>
                    <a:pt x="1222" y="1006"/>
                  </a:lnTo>
                  <a:lnTo>
                    <a:pt x="1150" y="988"/>
                  </a:lnTo>
                  <a:lnTo>
                    <a:pt x="378" y="988"/>
                  </a:lnTo>
                  <a:lnTo>
                    <a:pt x="378" y="377"/>
                  </a:lnTo>
                  <a:lnTo>
                    <a:pt x="1275" y="377"/>
                  </a:lnTo>
                  <a:lnTo>
                    <a:pt x="1347" y="360"/>
                  </a:lnTo>
                  <a:lnTo>
                    <a:pt x="1419" y="324"/>
                  </a:lnTo>
                  <a:lnTo>
                    <a:pt x="1455" y="270"/>
                  </a:lnTo>
                  <a:lnTo>
                    <a:pt x="1473" y="198"/>
                  </a:lnTo>
                  <a:lnTo>
                    <a:pt x="1455" y="126"/>
                  </a:lnTo>
                  <a:lnTo>
                    <a:pt x="1419" y="54"/>
                  </a:lnTo>
                  <a:lnTo>
                    <a:pt x="1347" y="18"/>
                  </a:lnTo>
                  <a:lnTo>
                    <a:pt x="127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43"/>
            <p:cNvSpPr/>
            <p:nvPr/>
          </p:nvSpPr>
          <p:spPr>
            <a:xfrm>
              <a:off x="2632225" y="3061750"/>
              <a:ext cx="50300" cy="58375"/>
            </a:xfrm>
            <a:custGeom>
              <a:rect b="b" l="l" r="r" t="t"/>
              <a:pathLst>
                <a:path extrusionOk="0" h="2335" w="2012">
                  <a:moveTo>
                    <a:pt x="180" y="0"/>
                  </a:moveTo>
                  <a:lnTo>
                    <a:pt x="109" y="18"/>
                  </a:lnTo>
                  <a:lnTo>
                    <a:pt x="55" y="72"/>
                  </a:lnTo>
                  <a:lnTo>
                    <a:pt x="19" y="126"/>
                  </a:lnTo>
                  <a:lnTo>
                    <a:pt x="1" y="198"/>
                  </a:lnTo>
                  <a:lnTo>
                    <a:pt x="1" y="2155"/>
                  </a:lnTo>
                  <a:lnTo>
                    <a:pt x="19" y="2227"/>
                  </a:lnTo>
                  <a:lnTo>
                    <a:pt x="55" y="2281"/>
                  </a:lnTo>
                  <a:lnTo>
                    <a:pt x="109" y="2335"/>
                  </a:lnTo>
                  <a:lnTo>
                    <a:pt x="252" y="2335"/>
                  </a:lnTo>
                  <a:lnTo>
                    <a:pt x="324" y="2281"/>
                  </a:lnTo>
                  <a:lnTo>
                    <a:pt x="360" y="2227"/>
                  </a:lnTo>
                  <a:lnTo>
                    <a:pt x="378" y="2155"/>
                  </a:lnTo>
                  <a:lnTo>
                    <a:pt x="378" y="755"/>
                  </a:lnTo>
                  <a:lnTo>
                    <a:pt x="863" y="1419"/>
                  </a:lnTo>
                  <a:lnTo>
                    <a:pt x="917" y="1473"/>
                  </a:lnTo>
                  <a:lnTo>
                    <a:pt x="1006" y="1491"/>
                  </a:lnTo>
                  <a:lnTo>
                    <a:pt x="1060" y="1491"/>
                  </a:lnTo>
                  <a:lnTo>
                    <a:pt x="1096" y="1473"/>
                  </a:lnTo>
                  <a:lnTo>
                    <a:pt x="1168" y="1419"/>
                  </a:lnTo>
                  <a:lnTo>
                    <a:pt x="1635" y="755"/>
                  </a:lnTo>
                  <a:lnTo>
                    <a:pt x="1635" y="2155"/>
                  </a:lnTo>
                  <a:lnTo>
                    <a:pt x="1653" y="2227"/>
                  </a:lnTo>
                  <a:lnTo>
                    <a:pt x="1689" y="2281"/>
                  </a:lnTo>
                  <a:lnTo>
                    <a:pt x="1761" y="2335"/>
                  </a:lnTo>
                  <a:lnTo>
                    <a:pt x="1904" y="2335"/>
                  </a:lnTo>
                  <a:lnTo>
                    <a:pt x="1958" y="2281"/>
                  </a:lnTo>
                  <a:lnTo>
                    <a:pt x="1994" y="2227"/>
                  </a:lnTo>
                  <a:lnTo>
                    <a:pt x="2012" y="2155"/>
                  </a:lnTo>
                  <a:lnTo>
                    <a:pt x="2012" y="198"/>
                  </a:lnTo>
                  <a:lnTo>
                    <a:pt x="1994" y="108"/>
                  </a:lnTo>
                  <a:lnTo>
                    <a:pt x="1940" y="54"/>
                  </a:lnTo>
                  <a:lnTo>
                    <a:pt x="1886" y="18"/>
                  </a:lnTo>
                  <a:lnTo>
                    <a:pt x="1814" y="0"/>
                  </a:lnTo>
                  <a:lnTo>
                    <a:pt x="1725" y="36"/>
                  </a:lnTo>
                  <a:lnTo>
                    <a:pt x="1653" y="90"/>
                  </a:lnTo>
                  <a:lnTo>
                    <a:pt x="1006" y="1006"/>
                  </a:lnTo>
                  <a:lnTo>
                    <a:pt x="342" y="90"/>
                  </a:lnTo>
                  <a:lnTo>
                    <a:pt x="270" y="36"/>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43"/>
            <p:cNvSpPr/>
            <p:nvPr/>
          </p:nvSpPr>
          <p:spPr>
            <a:xfrm>
              <a:off x="2698675" y="3061750"/>
              <a:ext cx="36375" cy="58375"/>
            </a:xfrm>
            <a:custGeom>
              <a:rect b="b" l="l" r="r" t="t"/>
              <a:pathLst>
                <a:path extrusionOk="0" h="2335" w="1455">
                  <a:moveTo>
                    <a:pt x="180" y="0"/>
                  </a:moveTo>
                  <a:lnTo>
                    <a:pt x="108" y="18"/>
                  </a:lnTo>
                  <a:lnTo>
                    <a:pt x="54" y="72"/>
                  </a:lnTo>
                  <a:lnTo>
                    <a:pt x="0" y="126"/>
                  </a:lnTo>
                  <a:lnTo>
                    <a:pt x="0" y="198"/>
                  </a:lnTo>
                  <a:lnTo>
                    <a:pt x="0" y="2173"/>
                  </a:lnTo>
                  <a:lnTo>
                    <a:pt x="18" y="2245"/>
                  </a:lnTo>
                  <a:lnTo>
                    <a:pt x="54" y="2299"/>
                  </a:lnTo>
                  <a:lnTo>
                    <a:pt x="108" y="2335"/>
                  </a:lnTo>
                  <a:lnTo>
                    <a:pt x="1347" y="2335"/>
                  </a:lnTo>
                  <a:lnTo>
                    <a:pt x="1401" y="2281"/>
                  </a:lnTo>
                  <a:lnTo>
                    <a:pt x="1437" y="2227"/>
                  </a:lnTo>
                  <a:lnTo>
                    <a:pt x="1455" y="2155"/>
                  </a:lnTo>
                  <a:lnTo>
                    <a:pt x="1437" y="2083"/>
                  </a:lnTo>
                  <a:lnTo>
                    <a:pt x="1401" y="2030"/>
                  </a:lnTo>
                  <a:lnTo>
                    <a:pt x="1347" y="1994"/>
                  </a:lnTo>
                  <a:lnTo>
                    <a:pt x="1275" y="1976"/>
                  </a:lnTo>
                  <a:lnTo>
                    <a:pt x="360" y="1976"/>
                  </a:lnTo>
                  <a:lnTo>
                    <a:pt x="360" y="1365"/>
                  </a:lnTo>
                  <a:lnTo>
                    <a:pt x="1150" y="1365"/>
                  </a:lnTo>
                  <a:lnTo>
                    <a:pt x="1221" y="1347"/>
                  </a:lnTo>
                  <a:lnTo>
                    <a:pt x="1275" y="1311"/>
                  </a:lnTo>
                  <a:lnTo>
                    <a:pt x="1311" y="1239"/>
                  </a:lnTo>
                  <a:lnTo>
                    <a:pt x="1329" y="1168"/>
                  </a:lnTo>
                  <a:lnTo>
                    <a:pt x="1311" y="1096"/>
                  </a:lnTo>
                  <a:lnTo>
                    <a:pt x="1275" y="1042"/>
                  </a:lnTo>
                  <a:lnTo>
                    <a:pt x="1221" y="1006"/>
                  </a:lnTo>
                  <a:lnTo>
                    <a:pt x="1150" y="988"/>
                  </a:lnTo>
                  <a:lnTo>
                    <a:pt x="360" y="988"/>
                  </a:lnTo>
                  <a:lnTo>
                    <a:pt x="360" y="377"/>
                  </a:lnTo>
                  <a:lnTo>
                    <a:pt x="1275" y="377"/>
                  </a:lnTo>
                  <a:lnTo>
                    <a:pt x="1347" y="360"/>
                  </a:lnTo>
                  <a:lnTo>
                    <a:pt x="1401" y="324"/>
                  </a:lnTo>
                  <a:lnTo>
                    <a:pt x="1437" y="270"/>
                  </a:lnTo>
                  <a:lnTo>
                    <a:pt x="1455" y="198"/>
                  </a:lnTo>
                  <a:lnTo>
                    <a:pt x="1437" y="126"/>
                  </a:lnTo>
                  <a:lnTo>
                    <a:pt x="1401" y="54"/>
                  </a:lnTo>
                  <a:lnTo>
                    <a:pt x="1347" y="18"/>
                  </a:lnTo>
                  <a:lnTo>
                    <a:pt x="127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43"/>
            <p:cNvSpPr/>
            <p:nvPr/>
          </p:nvSpPr>
          <p:spPr>
            <a:xfrm>
              <a:off x="2748050" y="3063100"/>
              <a:ext cx="44475" cy="57475"/>
            </a:xfrm>
            <a:custGeom>
              <a:rect b="b" l="l" r="r" t="t"/>
              <a:pathLst>
                <a:path extrusionOk="0" h="2299" w="1779">
                  <a:moveTo>
                    <a:pt x="144" y="0"/>
                  </a:moveTo>
                  <a:lnTo>
                    <a:pt x="73" y="18"/>
                  </a:lnTo>
                  <a:lnTo>
                    <a:pt x="19" y="90"/>
                  </a:lnTo>
                  <a:lnTo>
                    <a:pt x="1" y="180"/>
                  </a:lnTo>
                  <a:lnTo>
                    <a:pt x="1" y="2119"/>
                  </a:lnTo>
                  <a:lnTo>
                    <a:pt x="19" y="2191"/>
                  </a:lnTo>
                  <a:lnTo>
                    <a:pt x="55" y="2245"/>
                  </a:lnTo>
                  <a:lnTo>
                    <a:pt x="108" y="2281"/>
                  </a:lnTo>
                  <a:lnTo>
                    <a:pt x="180" y="2299"/>
                  </a:lnTo>
                  <a:lnTo>
                    <a:pt x="252" y="2281"/>
                  </a:lnTo>
                  <a:lnTo>
                    <a:pt x="324" y="2245"/>
                  </a:lnTo>
                  <a:lnTo>
                    <a:pt x="360" y="2191"/>
                  </a:lnTo>
                  <a:lnTo>
                    <a:pt x="360" y="2119"/>
                  </a:lnTo>
                  <a:lnTo>
                    <a:pt x="360" y="736"/>
                  </a:lnTo>
                  <a:lnTo>
                    <a:pt x="1437" y="2209"/>
                  </a:lnTo>
                  <a:lnTo>
                    <a:pt x="1455" y="2227"/>
                  </a:lnTo>
                  <a:lnTo>
                    <a:pt x="1509" y="2281"/>
                  </a:lnTo>
                  <a:lnTo>
                    <a:pt x="1581" y="2299"/>
                  </a:lnTo>
                  <a:lnTo>
                    <a:pt x="1653" y="2281"/>
                  </a:lnTo>
                  <a:lnTo>
                    <a:pt x="1725" y="2245"/>
                  </a:lnTo>
                  <a:lnTo>
                    <a:pt x="1760" y="2191"/>
                  </a:lnTo>
                  <a:lnTo>
                    <a:pt x="1778" y="2119"/>
                  </a:lnTo>
                  <a:lnTo>
                    <a:pt x="1778" y="180"/>
                  </a:lnTo>
                  <a:lnTo>
                    <a:pt x="1760" y="108"/>
                  </a:lnTo>
                  <a:lnTo>
                    <a:pt x="1725" y="54"/>
                  </a:lnTo>
                  <a:lnTo>
                    <a:pt x="1653" y="18"/>
                  </a:lnTo>
                  <a:lnTo>
                    <a:pt x="1581" y="0"/>
                  </a:lnTo>
                  <a:lnTo>
                    <a:pt x="1509" y="18"/>
                  </a:lnTo>
                  <a:lnTo>
                    <a:pt x="1455" y="54"/>
                  </a:lnTo>
                  <a:lnTo>
                    <a:pt x="1419" y="108"/>
                  </a:lnTo>
                  <a:lnTo>
                    <a:pt x="1401" y="180"/>
                  </a:lnTo>
                  <a:lnTo>
                    <a:pt x="1401" y="1545"/>
                  </a:lnTo>
                  <a:lnTo>
                    <a:pt x="324" y="72"/>
                  </a:lnTo>
                  <a:lnTo>
                    <a:pt x="288"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43"/>
            <p:cNvSpPr/>
            <p:nvPr/>
          </p:nvSpPr>
          <p:spPr>
            <a:xfrm>
              <a:off x="2806875" y="3062200"/>
              <a:ext cx="44450" cy="58375"/>
            </a:xfrm>
            <a:custGeom>
              <a:rect b="b" l="l" r="r" t="t"/>
              <a:pathLst>
                <a:path extrusionOk="0" h="2335" w="1778">
                  <a:moveTo>
                    <a:pt x="180" y="0"/>
                  </a:moveTo>
                  <a:lnTo>
                    <a:pt x="108" y="18"/>
                  </a:lnTo>
                  <a:lnTo>
                    <a:pt x="54" y="54"/>
                  </a:lnTo>
                  <a:lnTo>
                    <a:pt x="18" y="108"/>
                  </a:lnTo>
                  <a:lnTo>
                    <a:pt x="0" y="180"/>
                  </a:lnTo>
                  <a:lnTo>
                    <a:pt x="18" y="252"/>
                  </a:lnTo>
                  <a:lnTo>
                    <a:pt x="54" y="324"/>
                  </a:lnTo>
                  <a:lnTo>
                    <a:pt x="108" y="359"/>
                  </a:lnTo>
                  <a:lnTo>
                    <a:pt x="180" y="377"/>
                  </a:lnTo>
                  <a:lnTo>
                    <a:pt x="718" y="377"/>
                  </a:lnTo>
                  <a:lnTo>
                    <a:pt x="718" y="2155"/>
                  </a:lnTo>
                  <a:lnTo>
                    <a:pt x="718" y="2227"/>
                  </a:lnTo>
                  <a:lnTo>
                    <a:pt x="772" y="2281"/>
                  </a:lnTo>
                  <a:lnTo>
                    <a:pt x="826" y="2317"/>
                  </a:lnTo>
                  <a:lnTo>
                    <a:pt x="898" y="2335"/>
                  </a:lnTo>
                  <a:lnTo>
                    <a:pt x="970" y="2317"/>
                  </a:lnTo>
                  <a:lnTo>
                    <a:pt x="1024" y="2281"/>
                  </a:lnTo>
                  <a:lnTo>
                    <a:pt x="1060" y="2227"/>
                  </a:lnTo>
                  <a:lnTo>
                    <a:pt x="1077" y="2155"/>
                  </a:lnTo>
                  <a:lnTo>
                    <a:pt x="1077" y="377"/>
                  </a:lnTo>
                  <a:lnTo>
                    <a:pt x="1598" y="377"/>
                  </a:lnTo>
                  <a:lnTo>
                    <a:pt x="1670" y="359"/>
                  </a:lnTo>
                  <a:lnTo>
                    <a:pt x="1742" y="306"/>
                  </a:lnTo>
                  <a:lnTo>
                    <a:pt x="1778" y="252"/>
                  </a:lnTo>
                  <a:lnTo>
                    <a:pt x="1778" y="180"/>
                  </a:lnTo>
                  <a:lnTo>
                    <a:pt x="1778" y="108"/>
                  </a:lnTo>
                  <a:lnTo>
                    <a:pt x="1724" y="54"/>
                  </a:lnTo>
                  <a:lnTo>
                    <a:pt x="1670" y="18"/>
                  </a:lnTo>
                  <a:lnTo>
                    <a:pt x="15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43"/>
            <p:cNvSpPr/>
            <p:nvPr/>
          </p:nvSpPr>
          <p:spPr>
            <a:xfrm>
              <a:off x="1301175" y="2320125"/>
              <a:ext cx="841750" cy="559375"/>
            </a:xfrm>
            <a:custGeom>
              <a:rect b="b" l="l" r="r" t="t"/>
              <a:pathLst>
                <a:path extrusionOk="0" h="22375" w="33670">
                  <a:moveTo>
                    <a:pt x="0" y="1"/>
                  </a:moveTo>
                  <a:lnTo>
                    <a:pt x="0" y="22375"/>
                  </a:lnTo>
                  <a:lnTo>
                    <a:pt x="33670" y="22375"/>
                  </a:lnTo>
                  <a:lnTo>
                    <a:pt x="336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43"/>
            <p:cNvSpPr/>
            <p:nvPr/>
          </p:nvSpPr>
          <p:spPr>
            <a:xfrm>
              <a:off x="1301175" y="2951750"/>
              <a:ext cx="841750" cy="559400"/>
            </a:xfrm>
            <a:custGeom>
              <a:rect b="b" l="l" r="r" t="t"/>
              <a:pathLst>
                <a:path extrusionOk="0" h="22376" w="33670">
                  <a:moveTo>
                    <a:pt x="0" y="1"/>
                  </a:moveTo>
                  <a:lnTo>
                    <a:pt x="0" y="22375"/>
                  </a:lnTo>
                  <a:lnTo>
                    <a:pt x="33670" y="22375"/>
                  </a:lnTo>
                  <a:lnTo>
                    <a:pt x="336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43"/>
            <p:cNvSpPr/>
            <p:nvPr/>
          </p:nvSpPr>
          <p:spPr>
            <a:xfrm>
              <a:off x="1401275" y="2377150"/>
              <a:ext cx="128875" cy="128850"/>
            </a:xfrm>
            <a:custGeom>
              <a:rect b="b" l="l" r="r" t="t"/>
              <a:pathLst>
                <a:path extrusionOk="0" h="5154" w="5155">
                  <a:moveTo>
                    <a:pt x="1" y="0"/>
                  </a:moveTo>
                  <a:lnTo>
                    <a:pt x="1" y="5154"/>
                  </a:lnTo>
                  <a:lnTo>
                    <a:pt x="5154" y="5154"/>
                  </a:lnTo>
                  <a:lnTo>
                    <a:pt x="5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43"/>
            <p:cNvSpPr/>
            <p:nvPr/>
          </p:nvSpPr>
          <p:spPr>
            <a:xfrm>
              <a:off x="1436300" y="2395100"/>
              <a:ext cx="58375" cy="111350"/>
            </a:xfrm>
            <a:custGeom>
              <a:rect b="b" l="l" r="r" t="t"/>
              <a:pathLst>
                <a:path extrusionOk="0" h="4454" w="2335">
                  <a:moveTo>
                    <a:pt x="1904" y="0"/>
                  </a:moveTo>
                  <a:lnTo>
                    <a:pt x="1473" y="18"/>
                  </a:lnTo>
                  <a:lnTo>
                    <a:pt x="1311" y="36"/>
                  </a:lnTo>
                  <a:lnTo>
                    <a:pt x="1167" y="108"/>
                  </a:lnTo>
                  <a:lnTo>
                    <a:pt x="1042" y="180"/>
                  </a:lnTo>
                  <a:lnTo>
                    <a:pt x="934" y="288"/>
                  </a:lnTo>
                  <a:lnTo>
                    <a:pt x="844" y="413"/>
                  </a:lnTo>
                  <a:lnTo>
                    <a:pt x="772" y="539"/>
                  </a:lnTo>
                  <a:lnTo>
                    <a:pt x="719" y="683"/>
                  </a:lnTo>
                  <a:lnTo>
                    <a:pt x="701" y="844"/>
                  </a:lnTo>
                  <a:lnTo>
                    <a:pt x="683" y="1168"/>
                  </a:lnTo>
                  <a:lnTo>
                    <a:pt x="683" y="1473"/>
                  </a:lnTo>
                  <a:lnTo>
                    <a:pt x="683" y="1617"/>
                  </a:lnTo>
                  <a:lnTo>
                    <a:pt x="0" y="1617"/>
                  </a:lnTo>
                  <a:lnTo>
                    <a:pt x="0" y="2407"/>
                  </a:lnTo>
                  <a:lnTo>
                    <a:pt x="683" y="2407"/>
                  </a:lnTo>
                  <a:lnTo>
                    <a:pt x="683" y="4454"/>
                  </a:lnTo>
                  <a:lnTo>
                    <a:pt x="1527" y="4454"/>
                  </a:lnTo>
                  <a:lnTo>
                    <a:pt x="1527" y="2407"/>
                  </a:lnTo>
                  <a:lnTo>
                    <a:pt x="2173" y="2407"/>
                  </a:lnTo>
                  <a:lnTo>
                    <a:pt x="2209" y="2389"/>
                  </a:lnTo>
                  <a:lnTo>
                    <a:pt x="2209" y="2371"/>
                  </a:lnTo>
                  <a:lnTo>
                    <a:pt x="2317" y="1617"/>
                  </a:lnTo>
                  <a:lnTo>
                    <a:pt x="1527" y="1617"/>
                  </a:lnTo>
                  <a:lnTo>
                    <a:pt x="1527" y="1006"/>
                  </a:lnTo>
                  <a:lnTo>
                    <a:pt x="1545" y="916"/>
                  </a:lnTo>
                  <a:lnTo>
                    <a:pt x="1598" y="826"/>
                  </a:lnTo>
                  <a:lnTo>
                    <a:pt x="1652" y="773"/>
                  </a:lnTo>
                  <a:lnTo>
                    <a:pt x="1742" y="755"/>
                  </a:lnTo>
                  <a:lnTo>
                    <a:pt x="1886" y="737"/>
                  </a:lnTo>
                  <a:lnTo>
                    <a:pt x="2335" y="737"/>
                  </a:lnTo>
                  <a:lnTo>
                    <a:pt x="2335" y="18"/>
                  </a:lnTo>
                  <a:lnTo>
                    <a:pt x="19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43"/>
            <p:cNvSpPr/>
            <p:nvPr/>
          </p:nvSpPr>
          <p:spPr>
            <a:xfrm>
              <a:off x="1913950" y="2377150"/>
              <a:ext cx="128875" cy="128850"/>
            </a:xfrm>
            <a:custGeom>
              <a:rect b="b" l="l" r="r" t="t"/>
              <a:pathLst>
                <a:path extrusionOk="0" h="5154" w="5155">
                  <a:moveTo>
                    <a:pt x="1" y="0"/>
                  </a:moveTo>
                  <a:lnTo>
                    <a:pt x="1" y="5154"/>
                  </a:lnTo>
                  <a:lnTo>
                    <a:pt x="5154" y="5154"/>
                  </a:lnTo>
                  <a:lnTo>
                    <a:pt x="5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43"/>
            <p:cNvSpPr/>
            <p:nvPr/>
          </p:nvSpPr>
          <p:spPr>
            <a:xfrm>
              <a:off x="1941325" y="2397350"/>
              <a:ext cx="75450" cy="89350"/>
            </a:xfrm>
            <a:custGeom>
              <a:rect b="b" l="l" r="r" t="t"/>
              <a:pathLst>
                <a:path extrusionOk="0" h="3574" w="3018">
                  <a:moveTo>
                    <a:pt x="665" y="2748"/>
                  </a:moveTo>
                  <a:lnTo>
                    <a:pt x="694" y="2834"/>
                  </a:lnTo>
                  <a:lnTo>
                    <a:pt x="701" y="2837"/>
                  </a:lnTo>
                  <a:lnTo>
                    <a:pt x="665" y="2748"/>
                  </a:lnTo>
                  <a:close/>
                  <a:moveTo>
                    <a:pt x="1653" y="0"/>
                  </a:moveTo>
                  <a:lnTo>
                    <a:pt x="1653" y="18"/>
                  </a:lnTo>
                  <a:lnTo>
                    <a:pt x="1653" y="2514"/>
                  </a:lnTo>
                  <a:lnTo>
                    <a:pt x="1653" y="2622"/>
                  </a:lnTo>
                  <a:lnTo>
                    <a:pt x="1635" y="2766"/>
                  </a:lnTo>
                  <a:lnTo>
                    <a:pt x="1599" y="2837"/>
                  </a:lnTo>
                  <a:lnTo>
                    <a:pt x="1563" y="2909"/>
                  </a:lnTo>
                  <a:lnTo>
                    <a:pt x="1491" y="2963"/>
                  </a:lnTo>
                  <a:lnTo>
                    <a:pt x="1402" y="3035"/>
                  </a:lnTo>
                  <a:lnTo>
                    <a:pt x="1330" y="3071"/>
                  </a:lnTo>
                  <a:lnTo>
                    <a:pt x="1240" y="3089"/>
                  </a:lnTo>
                  <a:lnTo>
                    <a:pt x="1132" y="3089"/>
                  </a:lnTo>
                  <a:lnTo>
                    <a:pt x="1024" y="3071"/>
                  </a:lnTo>
                  <a:lnTo>
                    <a:pt x="935" y="3053"/>
                  </a:lnTo>
                  <a:lnTo>
                    <a:pt x="809" y="2981"/>
                  </a:lnTo>
                  <a:lnTo>
                    <a:pt x="755" y="2909"/>
                  </a:lnTo>
                  <a:lnTo>
                    <a:pt x="701" y="2855"/>
                  </a:lnTo>
                  <a:lnTo>
                    <a:pt x="694" y="2834"/>
                  </a:lnTo>
                  <a:lnTo>
                    <a:pt x="665" y="2819"/>
                  </a:lnTo>
                  <a:lnTo>
                    <a:pt x="611" y="2784"/>
                  </a:lnTo>
                  <a:lnTo>
                    <a:pt x="558" y="2712"/>
                  </a:lnTo>
                  <a:lnTo>
                    <a:pt x="522" y="2640"/>
                  </a:lnTo>
                  <a:lnTo>
                    <a:pt x="522" y="2586"/>
                  </a:lnTo>
                  <a:lnTo>
                    <a:pt x="504" y="2550"/>
                  </a:lnTo>
                  <a:lnTo>
                    <a:pt x="504" y="2496"/>
                  </a:lnTo>
                  <a:lnTo>
                    <a:pt x="504" y="2460"/>
                  </a:lnTo>
                  <a:lnTo>
                    <a:pt x="504" y="2424"/>
                  </a:lnTo>
                  <a:lnTo>
                    <a:pt x="522" y="2245"/>
                  </a:lnTo>
                  <a:lnTo>
                    <a:pt x="558" y="2173"/>
                  </a:lnTo>
                  <a:lnTo>
                    <a:pt x="611" y="2101"/>
                  </a:lnTo>
                  <a:lnTo>
                    <a:pt x="665" y="2029"/>
                  </a:lnTo>
                  <a:lnTo>
                    <a:pt x="737" y="1975"/>
                  </a:lnTo>
                  <a:lnTo>
                    <a:pt x="827" y="1940"/>
                  </a:lnTo>
                  <a:lnTo>
                    <a:pt x="899" y="1922"/>
                  </a:lnTo>
                  <a:lnTo>
                    <a:pt x="971" y="1904"/>
                  </a:lnTo>
                  <a:lnTo>
                    <a:pt x="1186" y="1904"/>
                  </a:lnTo>
                  <a:lnTo>
                    <a:pt x="1186" y="1886"/>
                  </a:lnTo>
                  <a:lnTo>
                    <a:pt x="1186" y="1365"/>
                  </a:lnTo>
                  <a:lnTo>
                    <a:pt x="1060" y="1365"/>
                  </a:lnTo>
                  <a:lnTo>
                    <a:pt x="935" y="1383"/>
                  </a:lnTo>
                  <a:lnTo>
                    <a:pt x="773" y="1419"/>
                  </a:lnTo>
                  <a:lnTo>
                    <a:pt x="665" y="1455"/>
                  </a:lnTo>
                  <a:lnTo>
                    <a:pt x="522" y="1544"/>
                  </a:lnTo>
                  <a:lnTo>
                    <a:pt x="414" y="1616"/>
                  </a:lnTo>
                  <a:lnTo>
                    <a:pt x="324" y="1706"/>
                  </a:lnTo>
                  <a:lnTo>
                    <a:pt x="216" y="1832"/>
                  </a:lnTo>
                  <a:lnTo>
                    <a:pt x="127" y="1993"/>
                  </a:lnTo>
                  <a:lnTo>
                    <a:pt x="73" y="2137"/>
                  </a:lnTo>
                  <a:lnTo>
                    <a:pt x="19" y="2335"/>
                  </a:lnTo>
                  <a:lnTo>
                    <a:pt x="19" y="2370"/>
                  </a:lnTo>
                  <a:lnTo>
                    <a:pt x="1" y="2424"/>
                  </a:lnTo>
                  <a:lnTo>
                    <a:pt x="1" y="2604"/>
                  </a:lnTo>
                  <a:lnTo>
                    <a:pt x="1" y="2712"/>
                  </a:lnTo>
                  <a:lnTo>
                    <a:pt x="37" y="2891"/>
                  </a:lnTo>
                  <a:lnTo>
                    <a:pt x="91" y="3053"/>
                  </a:lnTo>
                  <a:lnTo>
                    <a:pt x="198" y="3232"/>
                  </a:lnTo>
                  <a:lnTo>
                    <a:pt x="216" y="3268"/>
                  </a:lnTo>
                  <a:lnTo>
                    <a:pt x="288" y="3358"/>
                  </a:lnTo>
                  <a:lnTo>
                    <a:pt x="234" y="3286"/>
                  </a:lnTo>
                  <a:lnTo>
                    <a:pt x="252" y="3304"/>
                  </a:lnTo>
                  <a:lnTo>
                    <a:pt x="360" y="3394"/>
                  </a:lnTo>
                  <a:lnTo>
                    <a:pt x="504" y="3466"/>
                  </a:lnTo>
                  <a:lnTo>
                    <a:pt x="683" y="3538"/>
                  </a:lnTo>
                  <a:lnTo>
                    <a:pt x="791" y="3556"/>
                  </a:lnTo>
                  <a:lnTo>
                    <a:pt x="827" y="3556"/>
                  </a:lnTo>
                  <a:lnTo>
                    <a:pt x="881" y="3574"/>
                  </a:lnTo>
                  <a:lnTo>
                    <a:pt x="1150" y="3574"/>
                  </a:lnTo>
                  <a:lnTo>
                    <a:pt x="1294" y="3538"/>
                  </a:lnTo>
                  <a:lnTo>
                    <a:pt x="1384" y="3520"/>
                  </a:lnTo>
                  <a:lnTo>
                    <a:pt x="1491" y="3484"/>
                  </a:lnTo>
                  <a:lnTo>
                    <a:pt x="1581" y="3430"/>
                  </a:lnTo>
                  <a:lnTo>
                    <a:pt x="1689" y="3358"/>
                  </a:lnTo>
                  <a:lnTo>
                    <a:pt x="1833" y="3232"/>
                  </a:lnTo>
                  <a:lnTo>
                    <a:pt x="1922" y="3125"/>
                  </a:lnTo>
                  <a:lnTo>
                    <a:pt x="2012" y="2945"/>
                  </a:lnTo>
                  <a:lnTo>
                    <a:pt x="2102" y="2748"/>
                  </a:lnTo>
                  <a:lnTo>
                    <a:pt x="2120" y="2622"/>
                  </a:lnTo>
                  <a:lnTo>
                    <a:pt x="2120" y="2568"/>
                  </a:lnTo>
                  <a:lnTo>
                    <a:pt x="2138" y="2532"/>
                  </a:lnTo>
                  <a:lnTo>
                    <a:pt x="2138" y="2478"/>
                  </a:lnTo>
                  <a:lnTo>
                    <a:pt x="2138" y="2137"/>
                  </a:lnTo>
                  <a:lnTo>
                    <a:pt x="2138" y="1796"/>
                  </a:lnTo>
                  <a:lnTo>
                    <a:pt x="2138" y="1078"/>
                  </a:lnTo>
                  <a:lnTo>
                    <a:pt x="2156" y="1114"/>
                  </a:lnTo>
                  <a:lnTo>
                    <a:pt x="2281" y="1185"/>
                  </a:lnTo>
                  <a:lnTo>
                    <a:pt x="2389" y="1257"/>
                  </a:lnTo>
                  <a:lnTo>
                    <a:pt x="2605" y="1329"/>
                  </a:lnTo>
                  <a:lnTo>
                    <a:pt x="2766" y="1365"/>
                  </a:lnTo>
                  <a:lnTo>
                    <a:pt x="2892" y="1383"/>
                  </a:lnTo>
                  <a:lnTo>
                    <a:pt x="3018" y="1383"/>
                  </a:lnTo>
                  <a:lnTo>
                    <a:pt x="3000" y="1131"/>
                  </a:lnTo>
                  <a:lnTo>
                    <a:pt x="3000" y="898"/>
                  </a:lnTo>
                  <a:lnTo>
                    <a:pt x="2910" y="880"/>
                  </a:lnTo>
                  <a:lnTo>
                    <a:pt x="2748" y="808"/>
                  </a:lnTo>
                  <a:lnTo>
                    <a:pt x="2605" y="718"/>
                  </a:lnTo>
                  <a:lnTo>
                    <a:pt x="2533" y="647"/>
                  </a:lnTo>
                  <a:lnTo>
                    <a:pt x="2479" y="593"/>
                  </a:lnTo>
                  <a:lnTo>
                    <a:pt x="2461" y="575"/>
                  </a:lnTo>
                  <a:lnTo>
                    <a:pt x="2353" y="467"/>
                  </a:lnTo>
                  <a:lnTo>
                    <a:pt x="2299" y="377"/>
                  </a:lnTo>
                  <a:lnTo>
                    <a:pt x="2246" y="287"/>
                  </a:lnTo>
                  <a:lnTo>
                    <a:pt x="2210" y="198"/>
                  </a:lnTo>
                  <a:lnTo>
                    <a:pt x="2174" y="90"/>
                  </a:lnTo>
                  <a:lnTo>
                    <a:pt x="21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43"/>
            <p:cNvSpPr/>
            <p:nvPr/>
          </p:nvSpPr>
          <p:spPr>
            <a:xfrm>
              <a:off x="2001500" y="2409025"/>
              <a:ext cx="1375" cy="2250"/>
            </a:xfrm>
            <a:custGeom>
              <a:rect b="b" l="l" r="r" t="t"/>
              <a:pathLst>
                <a:path extrusionOk="0" fill="none" h="90" w="55">
                  <a:moveTo>
                    <a:pt x="0" y="0"/>
                  </a:moveTo>
                  <a:lnTo>
                    <a:pt x="0" y="0"/>
                  </a:lnTo>
                  <a:lnTo>
                    <a:pt x="54" y="90"/>
                  </a:lnTo>
                  <a:lnTo>
                    <a:pt x="54" y="9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43"/>
            <p:cNvSpPr/>
            <p:nvPr/>
          </p:nvSpPr>
          <p:spPr>
            <a:xfrm>
              <a:off x="2002850" y="2411250"/>
              <a:ext cx="900" cy="475"/>
            </a:xfrm>
            <a:custGeom>
              <a:rect b="b" l="l" r="r" t="t"/>
              <a:pathLst>
                <a:path extrusionOk="0" fill="none" h="19" w="36">
                  <a:moveTo>
                    <a:pt x="0" y="1"/>
                  </a:moveTo>
                  <a:lnTo>
                    <a:pt x="0" y="1"/>
                  </a:lnTo>
                  <a:lnTo>
                    <a:pt x="0" y="1"/>
                  </a:lnTo>
                  <a:lnTo>
                    <a:pt x="36" y="1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43"/>
            <p:cNvSpPr/>
            <p:nvPr/>
          </p:nvSpPr>
          <p:spPr>
            <a:xfrm>
              <a:off x="1941325" y="2397350"/>
              <a:ext cx="75450" cy="89350"/>
            </a:xfrm>
            <a:custGeom>
              <a:rect b="b" l="l" r="r" t="t"/>
              <a:pathLst>
                <a:path extrusionOk="0" fill="none" h="3574" w="3018">
                  <a:moveTo>
                    <a:pt x="3000" y="1131"/>
                  </a:moveTo>
                  <a:lnTo>
                    <a:pt x="3000" y="898"/>
                  </a:lnTo>
                  <a:lnTo>
                    <a:pt x="3000" y="898"/>
                  </a:lnTo>
                  <a:lnTo>
                    <a:pt x="2910" y="880"/>
                  </a:lnTo>
                  <a:lnTo>
                    <a:pt x="2910" y="880"/>
                  </a:lnTo>
                  <a:lnTo>
                    <a:pt x="2748" y="808"/>
                  </a:lnTo>
                  <a:lnTo>
                    <a:pt x="2748" y="808"/>
                  </a:lnTo>
                  <a:lnTo>
                    <a:pt x="2605" y="718"/>
                  </a:lnTo>
                  <a:lnTo>
                    <a:pt x="2605" y="718"/>
                  </a:lnTo>
                  <a:lnTo>
                    <a:pt x="2533" y="647"/>
                  </a:lnTo>
                  <a:lnTo>
                    <a:pt x="2533" y="647"/>
                  </a:lnTo>
                  <a:lnTo>
                    <a:pt x="2479" y="593"/>
                  </a:lnTo>
                  <a:lnTo>
                    <a:pt x="2461" y="575"/>
                  </a:lnTo>
                  <a:lnTo>
                    <a:pt x="2461" y="575"/>
                  </a:lnTo>
                  <a:lnTo>
                    <a:pt x="2353" y="467"/>
                  </a:lnTo>
                  <a:lnTo>
                    <a:pt x="2353" y="467"/>
                  </a:lnTo>
                  <a:lnTo>
                    <a:pt x="2299" y="377"/>
                  </a:lnTo>
                  <a:lnTo>
                    <a:pt x="2246" y="287"/>
                  </a:lnTo>
                  <a:lnTo>
                    <a:pt x="2246" y="287"/>
                  </a:lnTo>
                  <a:lnTo>
                    <a:pt x="2210" y="198"/>
                  </a:lnTo>
                  <a:lnTo>
                    <a:pt x="2174" y="90"/>
                  </a:lnTo>
                  <a:lnTo>
                    <a:pt x="2174" y="90"/>
                  </a:lnTo>
                  <a:lnTo>
                    <a:pt x="2156" y="0"/>
                  </a:lnTo>
                  <a:lnTo>
                    <a:pt x="1671" y="0"/>
                  </a:lnTo>
                  <a:lnTo>
                    <a:pt x="1671" y="0"/>
                  </a:lnTo>
                  <a:lnTo>
                    <a:pt x="1653" y="0"/>
                  </a:lnTo>
                  <a:lnTo>
                    <a:pt x="1653" y="18"/>
                  </a:lnTo>
                  <a:lnTo>
                    <a:pt x="1653" y="2514"/>
                  </a:lnTo>
                  <a:lnTo>
                    <a:pt x="1653" y="2514"/>
                  </a:lnTo>
                  <a:lnTo>
                    <a:pt x="1653" y="2622"/>
                  </a:lnTo>
                  <a:lnTo>
                    <a:pt x="1653" y="2622"/>
                  </a:lnTo>
                  <a:lnTo>
                    <a:pt x="1635" y="2766"/>
                  </a:lnTo>
                  <a:lnTo>
                    <a:pt x="1635" y="2766"/>
                  </a:lnTo>
                  <a:lnTo>
                    <a:pt x="1599" y="2837"/>
                  </a:lnTo>
                  <a:lnTo>
                    <a:pt x="1599" y="2837"/>
                  </a:lnTo>
                  <a:lnTo>
                    <a:pt x="1563" y="2909"/>
                  </a:lnTo>
                  <a:lnTo>
                    <a:pt x="1491" y="2963"/>
                  </a:lnTo>
                  <a:lnTo>
                    <a:pt x="1491" y="2963"/>
                  </a:lnTo>
                  <a:lnTo>
                    <a:pt x="1402" y="3035"/>
                  </a:lnTo>
                  <a:lnTo>
                    <a:pt x="1402" y="3035"/>
                  </a:lnTo>
                  <a:lnTo>
                    <a:pt x="1330" y="3071"/>
                  </a:lnTo>
                  <a:lnTo>
                    <a:pt x="1240" y="3089"/>
                  </a:lnTo>
                  <a:lnTo>
                    <a:pt x="1186" y="3089"/>
                  </a:lnTo>
                  <a:lnTo>
                    <a:pt x="1132" y="3089"/>
                  </a:lnTo>
                  <a:lnTo>
                    <a:pt x="1132" y="3089"/>
                  </a:lnTo>
                  <a:lnTo>
                    <a:pt x="1024" y="3071"/>
                  </a:lnTo>
                  <a:lnTo>
                    <a:pt x="935" y="3053"/>
                  </a:lnTo>
                  <a:lnTo>
                    <a:pt x="935" y="3053"/>
                  </a:lnTo>
                  <a:lnTo>
                    <a:pt x="809" y="2981"/>
                  </a:lnTo>
                  <a:lnTo>
                    <a:pt x="809" y="2981"/>
                  </a:lnTo>
                  <a:lnTo>
                    <a:pt x="755" y="2909"/>
                  </a:lnTo>
                  <a:lnTo>
                    <a:pt x="701" y="2855"/>
                  </a:lnTo>
                  <a:lnTo>
                    <a:pt x="701" y="2855"/>
                  </a:lnTo>
                  <a:lnTo>
                    <a:pt x="665" y="2748"/>
                  </a:lnTo>
                  <a:lnTo>
                    <a:pt x="665" y="2748"/>
                  </a:lnTo>
                  <a:lnTo>
                    <a:pt x="701" y="2837"/>
                  </a:lnTo>
                  <a:lnTo>
                    <a:pt x="665" y="2819"/>
                  </a:lnTo>
                  <a:lnTo>
                    <a:pt x="611" y="2784"/>
                  </a:lnTo>
                  <a:lnTo>
                    <a:pt x="611" y="2784"/>
                  </a:lnTo>
                  <a:lnTo>
                    <a:pt x="558" y="2712"/>
                  </a:lnTo>
                  <a:lnTo>
                    <a:pt x="522" y="2640"/>
                  </a:lnTo>
                  <a:lnTo>
                    <a:pt x="522" y="2640"/>
                  </a:lnTo>
                  <a:lnTo>
                    <a:pt x="522" y="2586"/>
                  </a:lnTo>
                  <a:lnTo>
                    <a:pt x="504" y="2550"/>
                  </a:lnTo>
                  <a:lnTo>
                    <a:pt x="504" y="2550"/>
                  </a:lnTo>
                  <a:lnTo>
                    <a:pt x="504" y="2496"/>
                  </a:lnTo>
                  <a:lnTo>
                    <a:pt x="504" y="2460"/>
                  </a:lnTo>
                  <a:lnTo>
                    <a:pt x="504" y="2460"/>
                  </a:lnTo>
                  <a:lnTo>
                    <a:pt x="504" y="2424"/>
                  </a:lnTo>
                  <a:lnTo>
                    <a:pt x="504" y="2424"/>
                  </a:lnTo>
                  <a:lnTo>
                    <a:pt x="522" y="2245"/>
                  </a:lnTo>
                  <a:lnTo>
                    <a:pt x="522" y="2245"/>
                  </a:lnTo>
                  <a:lnTo>
                    <a:pt x="558" y="2173"/>
                  </a:lnTo>
                  <a:lnTo>
                    <a:pt x="611" y="2101"/>
                  </a:lnTo>
                  <a:lnTo>
                    <a:pt x="665" y="2029"/>
                  </a:lnTo>
                  <a:lnTo>
                    <a:pt x="737" y="1975"/>
                  </a:lnTo>
                  <a:lnTo>
                    <a:pt x="737" y="1975"/>
                  </a:lnTo>
                  <a:lnTo>
                    <a:pt x="827" y="1940"/>
                  </a:lnTo>
                  <a:lnTo>
                    <a:pt x="899" y="1922"/>
                  </a:lnTo>
                  <a:lnTo>
                    <a:pt x="899" y="1922"/>
                  </a:lnTo>
                  <a:lnTo>
                    <a:pt x="971" y="1904"/>
                  </a:lnTo>
                  <a:lnTo>
                    <a:pt x="971" y="1904"/>
                  </a:lnTo>
                  <a:lnTo>
                    <a:pt x="1096" y="1904"/>
                  </a:lnTo>
                  <a:lnTo>
                    <a:pt x="1096" y="1904"/>
                  </a:lnTo>
                  <a:lnTo>
                    <a:pt x="1168" y="1904"/>
                  </a:lnTo>
                  <a:lnTo>
                    <a:pt x="1168" y="1904"/>
                  </a:lnTo>
                  <a:lnTo>
                    <a:pt x="1186" y="1904"/>
                  </a:lnTo>
                  <a:lnTo>
                    <a:pt x="1186" y="1886"/>
                  </a:lnTo>
                  <a:lnTo>
                    <a:pt x="1186" y="1365"/>
                  </a:lnTo>
                  <a:lnTo>
                    <a:pt x="1060" y="1365"/>
                  </a:lnTo>
                  <a:lnTo>
                    <a:pt x="1060" y="1365"/>
                  </a:lnTo>
                  <a:lnTo>
                    <a:pt x="935" y="1383"/>
                  </a:lnTo>
                  <a:lnTo>
                    <a:pt x="935" y="1383"/>
                  </a:lnTo>
                  <a:lnTo>
                    <a:pt x="773" y="1419"/>
                  </a:lnTo>
                  <a:lnTo>
                    <a:pt x="665" y="1455"/>
                  </a:lnTo>
                  <a:lnTo>
                    <a:pt x="665" y="1455"/>
                  </a:lnTo>
                  <a:lnTo>
                    <a:pt x="522" y="1544"/>
                  </a:lnTo>
                  <a:lnTo>
                    <a:pt x="522" y="1544"/>
                  </a:lnTo>
                  <a:lnTo>
                    <a:pt x="414" y="1616"/>
                  </a:lnTo>
                  <a:lnTo>
                    <a:pt x="414" y="1616"/>
                  </a:lnTo>
                  <a:lnTo>
                    <a:pt x="324" y="1706"/>
                  </a:lnTo>
                  <a:lnTo>
                    <a:pt x="324" y="1706"/>
                  </a:lnTo>
                  <a:lnTo>
                    <a:pt x="216" y="1832"/>
                  </a:lnTo>
                  <a:lnTo>
                    <a:pt x="216" y="1832"/>
                  </a:lnTo>
                  <a:lnTo>
                    <a:pt x="127" y="1993"/>
                  </a:lnTo>
                  <a:lnTo>
                    <a:pt x="127" y="1993"/>
                  </a:lnTo>
                  <a:lnTo>
                    <a:pt x="73" y="2137"/>
                  </a:lnTo>
                  <a:lnTo>
                    <a:pt x="73" y="2137"/>
                  </a:lnTo>
                  <a:lnTo>
                    <a:pt x="19" y="2335"/>
                  </a:lnTo>
                  <a:lnTo>
                    <a:pt x="19" y="2335"/>
                  </a:lnTo>
                  <a:lnTo>
                    <a:pt x="19" y="2370"/>
                  </a:lnTo>
                  <a:lnTo>
                    <a:pt x="1" y="2424"/>
                  </a:lnTo>
                  <a:lnTo>
                    <a:pt x="1" y="2424"/>
                  </a:lnTo>
                  <a:lnTo>
                    <a:pt x="1" y="2604"/>
                  </a:lnTo>
                  <a:lnTo>
                    <a:pt x="1" y="2604"/>
                  </a:lnTo>
                  <a:lnTo>
                    <a:pt x="1" y="2712"/>
                  </a:lnTo>
                  <a:lnTo>
                    <a:pt x="1" y="2712"/>
                  </a:lnTo>
                  <a:lnTo>
                    <a:pt x="37" y="2891"/>
                  </a:lnTo>
                  <a:lnTo>
                    <a:pt x="37" y="2891"/>
                  </a:lnTo>
                  <a:lnTo>
                    <a:pt x="91" y="3053"/>
                  </a:lnTo>
                  <a:lnTo>
                    <a:pt x="91" y="3053"/>
                  </a:lnTo>
                  <a:lnTo>
                    <a:pt x="198" y="3232"/>
                  </a:lnTo>
                  <a:lnTo>
                    <a:pt x="198" y="3232"/>
                  </a:lnTo>
                  <a:lnTo>
                    <a:pt x="216" y="3268"/>
                  </a:lnTo>
                  <a:lnTo>
                    <a:pt x="216" y="3268"/>
                  </a:lnTo>
                  <a:lnTo>
                    <a:pt x="288" y="3358"/>
                  </a:lnTo>
                  <a:lnTo>
                    <a:pt x="234" y="3286"/>
                  </a:lnTo>
                  <a:lnTo>
                    <a:pt x="252" y="3304"/>
                  </a:lnTo>
                  <a:lnTo>
                    <a:pt x="360" y="3394"/>
                  </a:lnTo>
                  <a:lnTo>
                    <a:pt x="360" y="3394"/>
                  </a:lnTo>
                  <a:lnTo>
                    <a:pt x="504" y="3466"/>
                  </a:lnTo>
                  <a:lnTo>
                    <a:pt x="504" y="3466"/>
                  </a:lnTo>
                  <a:lnTo>
                    <a:pt x="683" y="3538"/>
                  </a:lnTo>
                  <a:lnTo>
                    <a:pt x="683" y="3538"/>
                  </a:lnTo>
                  <a:lnTo>
                    <a:pt x="791" y="3556"/>
                  </a:lnTo>
                  <a:lnTo>
                    <a:pt x="791" y="3556"/>
                  </a:lnTo>
                  <a:lnTo>
                    <a:pt x="827" y="3556"/>
                  </a:lnTo>
                  <a:lnTo>
                    <a:pt x="881" y="3574"/>
                  </a:lnTo>
                  <a:lnTo>
                    <a:pt x="917" y="3574"/>
                  </a:lnTo>
                  <a:lnTo>
                    <a:pt x="917" y="3574"/>
                  </a:lnTo>
                  <a:lnTo>
                    <a:pt x="1042" y="3574"/>
                  </a:lnTo>
                  <a:lnTo>
                    <a:pt x="1150" y="3574"/>
                  </a:lnTo>
                  <a:lnTo>
                    <a:pt x="1294" y="3538"/>
                  </a:lnTo>
                  <a:lnTo>
                    <a:pt x="1294" y="3538"/>
                  </a:lnTo>
                  <a:lnTo>
                    <a:pt x="1384" y="3520"/>
                  </a:lnTo>
                  <a:lnTo>
                    <a:pt x="1491" y="3484"/>
                  </a:lnTo>
                  <a:lnTo>
                    <a:pt x="1491" y="3484"/>
                  </a:lnTo>
                  <a:lnTo>
                    <a:pt x="1581" y="3430"/>
                  </a:lnTo>
                  <a:lnTo>
                    <a:pt x="1689" y="3358"/>
                  </a:lnTo>
                  <a:lnTo>
                    <a:pt x="1689" y="3358"/>
                  </a:lnTo>
                  <a:lnTo>
                    <a:pt x="1833" y="3232"/>
                  </a:lnTo>
                  <a:lnTo>
                    <a:pt x="1833" y="3232"/>
                  </a:lnTo>
                  <a:lnTo>
                    <a:pt x="1922" y="3125"/>
                  </a:lnTo>
                  <a:lnTo>
                    <a:pt x="1922" y="3125"/>
                  </a:lnTo>
                  <a:lnTo>
                    <a:pt x="2012" y="2945"/>
                  </a:lnTo>
                  <a:lnTo>
                    <a:pt x="2012" y="2945"/>
                  </a:lnTo>
                  <a:lnTo>
                    <a:pt x="2102" y="2748"/>
                  </a:lnTo>
                  <a:lnTo>
                    <a:pt x="2102" y="2748"/>
                  </a:lnTo>
                  <a:lnTo>
                    <a:pt x="2120" y="2622"/>
                  </a:lnTo>
                  <a:lnTo>
                    <a:pt x="2120" y="2622"/>
                  </a:lnTo>
                  <a:lnTo>
                    <a:pt x="2120" y="2568"/>
                  </a:lnTo>
                  <a:lnTo>
                    <a:pt x="2138" y="2532"/>
                  </a:lnTo>
                  <a:lnTo>
                    <a:pt x="2138" y="2532"/>
                  </a:lnTo>
                  <a:lnTo>
                    <a:pt x="2138" y="2478"/>
                  </a:lnTo>
                  <a:lnTo>
                    <a:pt x="2138" y="2478"/>
                  </a:lnTo>
                  <a:lnTo>
                    <a:pt x="2138" y="2137"/>
                  </a:lnTo>
                  <a:lnTo>
                    <a:pt x="2138" y="1796"/>
                  </a:lnTo>
                  <a:lnTo>
                    <a:pt x="2138" y="1078"/>
                  </a:lnTo>
                  <a:lnTo>
                    <a:pt x="2156" y="1114"/>
                  </a:lnTo>
                  <a:lnTo>
                    <a:pt x="2156" y="1114"/>
                  </a:lnTo>
                  <a:lnTo>
                    <a:pt x="2281" y="1185"/>
                  </a:lnTo>
                  <a:lnTo>
                    <a:pt x="2281" y="1185"/>
                  </a:lnTo>
                  <a:lnTo>
                    <a:pt x="2389" y="1257"/>
                  </a:lnTo>
                  <a:lnTo>
                    <a:pt x="2389" y="1257"/>
                  </a:lnTo>
                  <a:lnTo>
                    <a:pt x="2605" y="1329"/>
                  </a:lnTo>
                  <a:lnTo>
                    <a:pt x="2605" y="1329"/>
                  </a:lnTo>
                  <a:lnTo>
                    <a:pt x="2766" y="1365"/>
                  </a:lnTo>
                  <a:lnTo>
                    <a:pt x="2892" y="1383"/>
                  </a:lnTo>
                  <a:lnTo>
                    <a:pt x="2964" y="1383"/>
                  </a:lnTo>
                  <a:lnTo>
                    <a:pt x="3018" y="1383"/>
                  </a:lnTo>
                  <a:lnTo>
                    <a:pt x="3018" y="1383"/>
                  </a:lnTo>
                  <a:lnTo>
                    <a:pt x="3018" y="1383"/>
                  </a:lnTo>
                  <a:lnTo>
                    <a:pt x="3018" y="1383"/>
                  </a:lnTo>
                  <a:lnTo>
                    <a:pt x="3000" y="11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43"/>
            <p:cNvSpPr/>
            <p:nvPr/>
          </p:nvSpPr>
          <p:spPr>
            <a:xfrm>
              <a:off x="1946275" y="2478600"/>
              <a:ext cx="25" cy="25"/>
            </a:xfrm>
            <a:custGeom>
              <a:rect b="b" l="l" r="r" t="t"/>
              <a:pathLst>
                <a:path extrusionOk="0" fill="none" h="1" w="1">
                  <a:moveTo>
                    <a:pt x="0" y="0"/>
                  </a:move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43"/>
            <p:cNvSpPr/>
            <p:nvPr/>
          </p:nvSpPr>
          <p:spPr>
            <a:xfrm>
              <a:off x="1946275" y="2478600"/>
              <a:ext cx="25" cy="25"/>
            </a:xfrm>
            <a:custGeom>
              <a:rect b="b" l="l" r="r" t="t"/>
              <a:pathLst>
                <a:path extrusionOk="0" fill="none" h="1" w="1">
                  <a:moveTo>
                    <a:pt x="0" y="0"/>
                  </a:move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43"/>
            <p:cNvSpPr/>
            <p:nvPr/>
          </p:nvSpPr>
          <p:spPr>
            <a:xfrm>
              <a:off x="1947625" y="2480850"/>
              <a:ext cx="25" cy="25"/>
            </a:xfrm>
            <a:custGeom>
              <a:rect b="b" l="l" r="r" t="t"/>
              <a:pathLst>
                <a:path extrusionOk="0" fill="none" h="1" w="1">
                  <a:moveTo>
                    <a:pt x="0" y="0"/>
                  </a:move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43"/>
            <p:cNvSpPr/>
            <p:nvPr/>
          </p:nvSpPr>
          <p:spPr>
            <a:xfrm>
              <a:off x="1987125" y="2396450"/>
              <a:ext cx="25" cy="25"/>
            </a:xfrm>
            <a:custGeom>
              <a:rect b="b" l="l" r="r" t="t"/>
              <a:pathLst>
                <a:path extrusionOk="0" fill="none" h="1" w="1">
                  <a:moveTo>
                    <a:pt x="1" y="0"/>
                  </a:move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43"/>
            <p:cNvSpPr/>
            <p:nvPr/>
          </p:nvSpPr>
          <p:spPr>
            <a:xfrm>
              <a:off x="1994750" y="2396450"/>
              <a:ext cx="25" cy="25"/>
            </a:xfrm>
            <a:custGeom>
              <a:rect b="b" l="l" r="r" t="t"/>
              <a:pathLst>
                <a:path extrusionOk="0" fill="none" h="1" w="1">
                  <a:moveTo>
                    <a:pt x="1" y="0"/>
                  </a:move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43"/>
            <p:cNvSpPr/>
            <p:nvPr/>
          </p:nvSpPr>
          <p:spPr>
            <a:xfrm>
              <a:off x="1946275" y="2419350"/>
              <a:ext cx="74100" cy="70500"/>
            </a:xfrm>
            <a:custGeom>
              <a:rect b="b" l="l" r="r" t="t"/>
              <a:pathLst>
                <a:path extrusionOk="0" h="2820" w="2964">
                  <a:moveTo>
                    <a:pt x="0" y="2370"/>
                  </a:moveTo>
                  <a:lnTo>
                    <a:pt x="54" y="2424"/>
                  </a:lnTo>
                  <a:lnTo>
                    <a:pt x="54" y="2424"/>
                  </a:lnTo>
                  <a:lnTo>
                    <a:pt x="36" y="2388"/>
                  </a:lnTo>
                  <a:lnTo>
                    <a:pt x="0" y="2370"/>
                  </a:lnTo>
                  <a:close/>
                  <a:moveTo>
                    <a:pt x="2820" y="0"/>
                  </a:moveTo>
                  <a:lnTo>
                    <a:pt x="2820" y="485"/>
                  </a:lnTo>
                  <a:lnTo>
                    <a:pt x="2676" y="485"/>
                  </a:lnTo>
                  <a:lnTo>
                    <a:pt x="2568" y="467"/>
                  </a:lnTo>
                  <a:lnTo>
                    <a:pt x="2407" y="431"/>
                  </a:lnTo>
                  <a:lnTo>
                    <a:pt x="2191" y="359"/>
                  </a:lnTo>
                  <a:lnTo>
                    <a:pt x="2083" y="287"/>
                  </a:lnTo>
                  <a:lnTo>
                    <a:pt x="1958" y="216"/>
                  </a:lnTo>
                  <a:lnTo>
                    <a:pt x="1940" y="180"/>
                  </a:lnTo>
                  <a:lnTo>
                    <a:pt x="1940" y="898"/>
                  </a:lnTo>
                  <a:lnTo>
                    <a:pt x="1940" y="1239"/>
                  </a:lnTo>
                  <a:lnTo>
                    <a:pt x="1940" y="1580"/>
                  </a:lnTo>
                  <a:lnTo>
                    <a:pt x="1940" y="1634"/>
                  </a:lnTo>
                  <a:lnTo>
                    <a:pt x="1922" y="1670"/>
                  </a:lnTo>
                  <a:lnTo>
                    <a:pt x="1922" y="1724"/>
                  </a:lnTo>
                  <a:lnTo>
                    <a:pt x="1886" y="1850"/>
                  </a:lnTo>
                  <a:lnTo>
                    <a:pt x="1814" y="2047"/>
                  </a:lnTo>
                  <a:lnTo>
                    <a:pt x="1724" y="2227"/>
                  </a:lnTo>
                  <a:lnTo>
                    <a:pt x="1617" y="2334"/>
                  </a:lnTo>
                  <a:lnTo>
                    <a:pt x="1491" y="2478"/>
                  </a:lnTo>
                  <a:lnTo>
                    <a:pt x="1383" y="2532"/>
                  </a:lnTo>
                  <a:lnTo>
                    <a:pt x="1275" y="2586"/>
                  </a:lnTo>
                  <a:lnTo>
                    <a:pt x="1186" y="2622"/>
                  </a:lnTo>
                  <a:lnTo>
                    <a:pt x="1096" y="2658"/>
                  </a:lnTo>
                  <a:lnTo>
                    <a:pt x="952" y="2676"/>
                  </a:lnTo>
                  <a:lnTo>
                    <a:pt x="665" y="2676"/>
                  </a:lnTo>
                  <a:lnTo>
                    <a:pt x="629" y="2658"/>
                  </a:lnTo>
                  <a:lnTo>
                    <a:pt x="575" y="2658"/>
                  </a:lnTo>
                  <a:lnTo>
                    <a:pt x="485" y="2640"/>
                  </a:lnTo>
                  <a:lnTo>
                    <a:pt x="306" y="2568"/>
                  </a:lnTo>
                  <a:lnTo>
                    <a:pt x="162" y="2496"/>
                  </a:lnTo>
                  <a:lnTo>
                    <a:pt x="54" y="2424"/>
                  </a:lnTo>
                  <a:lnTo>
                    <a:pt x="90" y="2460"/>
                  </a:lnTo>
                  <a:lnTo>
                    <a:pt x="198" y="2568"/>
                  </a:lnTo>
                  <a:lnTo>
                    <a:pt x="270" y="2622"/>
                  </a:lnTo>
                  <a:lnTo>
                    <a:pt x="449" y="2712"/>
                  </a:lnTo>
                  <a:lnTo>
                    <a:pt x="539" y="2765"/>
                  </a:lnTo>
                  <a:lnTo>
                    <a:pt x="719" y="2819"/>
                  </a:lnTo>
                  <a:lnTo>
                    <a:pt x="1150" y="2819"/>
                  </a:lnTo>
                  <a:lnTo>
                    <a:pt x="1257" y="2801"/>
                  </a:lnTo>
                  <a:lnTo>
                    <a:pt x="1401" y="2747"/>
                  </a:lnTo>
                  <a:lnTo>
                    <a:pt x="1563" y="2658"/>
                  </a:lnTo>
                  <a:lnTo>
                    <a:pt x="1652" y="2604"/>
                  </a:lnTo>
                  <a:lnTo>
                    <a:pt x="1724" y="2514"/>
                  </a:lnTo>
                  <a:lnTo>
                    <a:pt x="1796" y="2460"/>
                  </a:lnTo>
                  <a:lnTo>
                    <a:pt x="1850" y="2388"/>
                  </a:lnTo>
                  <a:lnTo>
                    <a:pt x="1958" y="2209"/>
                  </a:lnTo>
                  <a:lnTo>
                    <a:pt x="2012" y="2047"/>
                  </a:lnTo>
                  <a:lnTo>
                    <a:pt x="2048" y="1921"/>
                  </a:lnTo>
                  <a:lnTo>
                    <a:pt x="2066" y="1832"/>
                  </a:lnTo>
                  <a:lnTo>
                    <a:pt x="2066" y="1760"/>
                  </a:lnTo>
                  <a:lnTo>
                    <a:pt x="2066" y="1652"/>
                  </a:lnTo>
                  <a:lnTo>
                    <a:pt x="2066" y="647"/>
                  </a:lnTo>
                  <a:lnTo>
                    <a:pt x="2066" y="341"/>
                  </a:lnTo>
                  <a:lnTo>
                    <a:pt x="2155" y="413"/>
                  </a:lnTo>
                  <a:lnTo>
                    <a:pt x="2335" y="539"/>
                  </a:lnTo>
                  <a:lnTo>
                    <a:pt x="2479" y="593"/>
                  </a:lnTo>
                  <a:lnTo>
                    <a:pt x="2658" y="647"/>
                  </a:lnTo>
                  <a:lnTo>
                    <a:pt x="2748" y="664"/>
                  </a:lnTo>
                  <a:lnTo>
                    <a:pt x="2963" y="664"/>
                  </a:lnTo>
                  <a:lnTo>
                    <a:pt x="2963" y="647"/>
                  </a:lnTo>
                  <a:lnTo>
                    <a:pt x="29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43"/>
            <p:cNvSpPr/>
            <p:nvPr/>
          </p:nvSpPr>
          <p:spPr>
            <a:xfrm>
              <a:off x="1936850" y="2427425"/>
              <a:ext cx="33250" cy="51200"/>
            </a:xfrm>
            <a:custGeom>
              <a:rect b="b" l="l" r="r" t="t"/>
              <a:pathLst>
                <a:path extrusionOk="0" h="2048" w="1330">
                  <a:moveTo>
                    <a:pt x="934" y="0"/>
                  </a:moveTo>
                  <a:lnTo>
                    <a:pt x="773" y="36"/>
                  </a:lnTo>
                  <a:lnTo>
                    <a:pt x="665" y="72"/>
                  </a:lnTo>
                  <a:lnTo>
                    <a:pt x="557" y="126"/>
                  </a:lnTo>
                  <a:lnTo>
                    <a:pt x="449" y="198"/>
                  </a:lnTo>
                  <a:lnTo>
                    <a:pt x="377" y="270"/>
                  </a:lnTo>
                  <a:lnTo>
                    <a:pt x="288" y="359"/>
                  </a:lnTo>
                  <a:lnTo>
                    <a:pt x="216" y="449"/>
                  </a:lnTo>
                  <a:lnTo>
                    <a:pt x="144" y="575"/>
                  </a:lnTo>
                  <a:lnTo>
                    <a:pt x="72" y="683"/>
                  </a:lnTo>
                  <a:lnTo>
                    <a:pt x="36" y="844"/>
                  </a:lnTo>
                  <a:lnTo>
                    <a:pt x="0" y="1024"/>
                  </a:lnTo>
                  <a:lnTo>
                    <a:pt x="0" y="1114"/>
                  </a:lnTo>
                  <a:lnTo>
                    <a:pt x="0" y="1257"/>
                  </a:lnTo>
                  <a:lnTo>
                    <a:pt x="0" y="1293"/>
                  </a:lnTo>
                  <a:lnTo>
                    <a:pt x="0" y="1347"/>
                  </a:lnTo>
                  <a:lnTo>
                    <a:pt x="0" y="1383"/>
                  </a:lnTo>
                  <a:lnTo>
                    <a:pt x="36" y="1545"/>
                  </a:lnTo>
                  <a:lnTo>
                    <a:pt x="72" y="1652"/>
                  </a:lnTo>
                  <a:lnTo>
                    <a:pt x="126" y="1760"/>
                  </a:lnTo>
                  <a:lnTo>
                    <a:pt x="216" y="1904"/>
                  </a:lnTo>
                  <a:lnTo>
                    <a:pt x="342" y="2029"/>
                  </a:lnTo>
                  <a:lnTo>
                    <a:pt x="359" y="2047"/>
                  </a:lnTo>
                  <a:lnTo>
                    <a:pt x="342" y="2011"/>
                  </a:lnTo>
                  <a:lnTo>
                    <a:pt x="234" y="1832"/>
                  </a:lnTo>
                  <a:lnTo>
                    <a:pt x="180" y="1652"/>
                  </a:lnTo>
                  <a:lnTo>
                    <a:pt x="144" y="1491"/>
                  </a:lnTo>
                  <a:lnTo>
                    <a:pt x="144" y="1383"/>
                  </a:lnTo>
                  <a:lnTo>
                    <a:pt x="144" y="1203"/>
                  </a:lnTo>
                  <a:lnTo>
                    <a:pt x="162" y="1150"/>
                  </a:lnTo>
                  <a:lnTo>
                    <a:pt x="162" y="1096"/>
                  </a:lnTo>
                  <a:lnTo>
                    <a:pt x="216" y="916"/>
                  </a:lnTo>
                  <a:lnTo>
                    <a:pt x="270" y="772"/>
                  </a:lnTo>
                  <a:lnTo>
                    <a:pt x="359" y="611"/>
                  </a:lnTo>
                  <a:lnTo>
                    <a:pt x="467" y="485"/>
                  </a:lnTo>
                  <a:lnTo>
                    <a:pt x="557" y="395"/>
                  </a:lnTo>
                  <a:lnTo>
                    <a:pt x="665" y="324"/>
                  </a:lnTo>
                  <a:lnTo>
                    <a:pt x="808" y="234"/>
                  </a:lnTo>
                  <a:lnTo>
                    <a:pt x="916" y="198"/>
                  </a:lnTo>
                  <a:lnTo>
                    <a:pt x="1078" y="162"/>
                  </a:lnTo>
                  <a:lnTo>
                    <a:pt x="1203" y="144"/>
                  </a:lnTo>
                  <a:lnTo>
                    <a:pt x="1329" y="144"/>
                  </a:lnTo>
                  <a:lnTo>
                    <a:pt x="13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43"/>
            <p:cNvSpPr/>
            <p:nvPr/>
          </p:nvSpPr>
          <p:spPr>
            <a:xfrm>
              <a:off x="1958400" y="2392850"/>
              <a:ext cx="36375" cy="80825"/>
            </a:xfrm>
            <a:custGeom>
              <a:rect b="b" l="l" r="r" t="t"/>
              <a:pathLst>
                <a:path extrusionOk="0" h="3233" w="1455">
                  <a:moveTo>
                    <a:pt x="808" y="1"/>
                  </a:moveTo>
                  <a:lnTo>
                    <a:pt x="808" y="2407"/>
                  </a:lnTo>
                  <a:lnTo>
                    <a:pt x="808" y="2515"/>
                  </a:lnTo>
                  <a:lnTo>
                    <a:pt x="808" y="2568"/>
                  </a:lnTo>
                  <a:lnTo>
                    <a:pt x="790" y="2676"/>
                  </a:lnTo>
                  <a:lnTo>
                    <a:pt x="772" y="2748"/>
                  </a:lnTo>
                  <a:lnTo>
                    <a:pt x="754" y="2802"/>
                  </a:lnTo>
                  <a:lnTo>
                    <a:pt x="701" y="2874"/>
                  </a:lnTo>
                  <a:lnTo>
                    <a:pt x="629" y="2928"/>
                  </a:lnTo>
                  <a:lnTo>
                    <a:pt x="539" y="2999"/>
                  </a:lnTo>
                  <a:lnTo>
                    <a:pt x="431" y="3035"/>
                  </a:lnTo>
                  <a:lnTo>
                    <a:pt x="341" y="3053"/>
                  </a:lnTo>
                  <a:lnTo>
                    <a:pt x="252" y="3071"/>
                  </a:lnTo>
                  <a:lnTo>
                    <a:pt x="162" y="3053"/>
                  </a:lnTo>
                  <a:lnTo>
                    <a:pt x="90" y="3035"/>
                  </a:lnTo>
                  <a:lnTo>
                    <a:pt x="36" y="2999"/>
                  </a:lnTo>
                  <a:lnTo>
                    <a:pt x="0" y="2999"/>
                  </a:lnTo>
                  <a:lnTo>
                    <a:pt x="54" y="3053"/>
                  </a:lnTo>
                  <a:lnTo>
                    <a:pt x="108" y="3107"/>
                  </a:lnTo>
                  <a:lnTo>
                    <a:pt x="234" y="3197"/>
                  </a:lnTo>
                  <a:lnTo>
                    <a:pt x="324" y="3215"/>
                  </a:lnTo>
                  <a:lnTo>
                    <a:pt x="431" y="3233"/>
                  </a:lnTo>
                  <a:lnTo>
                    <a:pt x="539" y="3233"/>
                  </a:lnTo>
                  <a:lnTo>
                    <a:pt x="629" y="3215"/>
                  </a:lnTo>
                  <a:lnTo>
                    <a:pt x="701" y="3179"/>
                  </a:lnTo>
                  <a:lnTo>
                    <a:pt x="808" y="3107"/>
                  </a:lnTo>
                  <a:lnTo>
                    <a:pt x="862" y="3035"/>
                  </a:lnTo>
                  <a:lnTo>
                    <a:pt x="898" y="2981"/>
                  </a:lnTo>
                  <a:lnTo>
                    <a:pt x="934" y="2910"/>
                  </a:lnTo>
                  <a:lnTo>
                    <a:pt x="952" y="2766"/>
                  </a:lnTo>
                  <a:lnTo>
                    <a:pt x="952" y="2658"/>
                  </a:lnTo>
                  <a:lnTo>
                    <a:pt x="952" y="162"/>
                  </a:lnTo>
                  <a:lnTo>
                    <a:pt x="970" y="144"/>
                  </a:lnTo>
                  <a:lnTo>
                    <a:pt x="1455" y="144"/>
                  </a:lnTo>
                  <a:lnTo>
                    <a:pt x="1455" y="19"/>
                  </a:lnTo>
                  <a:lnTo>
                    <a:pt x="14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43"/>
            <p:cNvSpPr/>
            <p:nvPr/>
          </p:nvSpPr>
          <p:spPr>
            <a:xfrm>
              <a:off x="1953450" y="2431000"/>
              <a:ext cx="20675" cy="36850"/>
            </a:xfrm>
            <a:custGeom>
              <a:rect b="b" l="l" r="r" t="t"/>
              <a:pathLst>
                <a:path extrusionOk="0" h="1474" w="827">
                  <a:moveTo>
                    <a:pt x="683" y="1"/>
                  </a:moveTo>
                  <a:lnTo>
                    <a:pt x="683" y="522"/>
                  </a:lnTo>
                  <a:lnTo>
                    <a:pt x="683" y="540"/>
                  </a:lnTo>
                  <a:lnTo>
                    <a:pt x="468" y="540"/>
                  </a:lnTo>
                  <a:lnTo>
                    <a:pt x="396" y="558"/>
                  </a:lnTo>
                  <a:lnTo>
                    <a:pt x="306" y="576"/>
                  </a:lnTo>
                  <a:lnTo>
                    <a:pt x="234" y="611"/>
                  </a:lnTo>
                  <a:lnTo>
                    <a:pt x="162" y="665"/>
                  </a:lnTo>
                  <a:lnTo>
                    <a:pt x="109" y="737"/>
                  </a:lnTo>
                  <a:lnTo>
                    <a:pt x="55" y="809"/>
                  </a:lnTo>
                  <a:lnTo>
                    <a:pt x="19" y="881"/>
                  </a:lnTo>
                  <a:lnTo>
                    <a:pt x="1" y="1060"/>
                  </a:lnTo>
                  <a:lnTo>
                    <a:pt x="1" y="1096"/>
                  </a:lnTo>
                  <a:lnTo>
                    <a:pt x="1" y="1132"/>
                  </a:lnTo>
                  <a:lnTo>
                    <a:pt x="1" y="1168"/>
                  </a:lnTo>
                  <a:lnTo>
                    <a:pt x="19" y="1222"/>
                  </a:lnTo>
                  <a:lnTo>
                    <a:pt x="19" y="1276"/>
                  </a:lnTo>
                  <a:lnTo>
                    <a:pt x="55" y="1348"/>
                  </a:lnTo>
                  <a:lnTo>
                    <a:pt x="109" y="1420"/>
                  </a:lnTo>
                  <a:lnTo>
                    <a:pt x="162" y="1455"/>
                  </a:lnTo>
                  <a:lnTo>
                    <a:pt x="198" y="1473"/>
                  </a:lnTo>
                  <a:lnTo>
                    <a:pt x="162" y="1366"/>
                  </a:lnTo>
                  <a:lnTo>
                    <a:pt x="162" y="1348"/>
                  </a:lnTo>
                  <a:lnTo>
                    <a:pt x="144" y="1240"/>
                  </a:lnTo>
                  <a:lnTo>
                    <a:pt x="144" y="1168"/>
                  </a:lnTo>
                  <a:lnTo>
                    <a:pt x="144" y="1096"/>
                  </a:lnTo>
                  <a:lnTo>
                    <a:pt x="162" y="1024"/>
                  </a:lnTo>
                  <a:lnTo>
                    <a:pt x="198" y="953"/>
                  </a:lnTo>
                  <a:lnTo>
                    <a:pt x="234" y="881"/>
                  </a:lnTo>
                  <a:lnTo>
                    <a:pt x="306" y="827"/>
                  </a:lnTo>
                  <a:lnTo>
                    <a:pt x="396" y="755"/>
                  </a:lnTo>
                  <a:lnTo>
                    <a:pt x="468" y="737"/>
                  </a:lnTo>
                  <a:lnTo>
                    <a:pt x="539" y="719"/>
                  </a:lnTo>
                  <a:lnTo>
                    <a:pt x="611" y="701"/>
                  </a:lnTo>
                  <a:lnTo>
                    <a:pt x="809" y="701"/>
                  </a:lnTo>
                  <a:lnTo>
                    <a:pt x="809" y="683"/>
                  </a:lnTo>
                  <a:lnTo>
                    <a:pt x="809" y="145"/>
                  </a:lnTo>
                  <a:lnTo>
                    <a:pt x="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43"/>
            <p:cNvSpPr/>
            <p:nvPr/>
          </p:nvSpPr>
          <p:spPr>
            <a:xfrm>
              <a:off x="1994750" y="2396900"/>
              <a:ext cx="8125" cy="14375"/>
            </a:xfrm>
            <a:custGeom>
              <a:rect b="b" l="l" r="r" t="t"/>
              <a:pathLst>
                <a:path extrusionOk="0" h="575" w="325">
                  <a:moveTo>
                    <a:pt x="1" y="0"/>
                  </a:moveTo>
                  <a:lnTo>
                    <a:pt x="19" y="72"/>
                  </a:lnTo>
                  <a:lnTo>
                    <a:pt x="55" y="180"/>
                  </a:lnTo>
                  <a:lnTo>
                    <a:pt x="91" y="288"/>
                  </a:lnTo>
                  <a:lnTo>
                    <a:pt x="144" y="377"/>
                  </a:lnTo>
                  <a:lnTo>
                    <a:pt x="198" y="467"/>
                  </a:lnTo>
                  <a:lnTo>
                    <a:pt x="285" y="539"/>
                  </a:lnTo>
                  <a:lnTo>
                    <a:pt x="252" y="485"/>
                  </a:lnTo>
                  <a:lnTo>
                    <a:pt x="234" y="431"/>
                  </a:lnTo>
                  <a:lnTo>
                    <a:pt x="162" y="288"/>
                  </a:lnTo>
                  <a:lnTo>
                    <a:pt x="127" y="108"/>
                  </a:lnTo>
                  <a:lnTo>
                    <a:pt x="127" y="0"/>
                  </a:lnTo>
                  <a:close/>
                  <a:moveTo>
                    <a:pt x="285" y="539"/>
                  </a:moveTo>
                  <a:lnTo>
                    <a:pt x="306" y="575"/>
                  </a:lnTo>
                  <a:lnTo>
                    <a:pt x="324" y="575"/>
                  </a:lnTo>
                  <a:lnTo>
                    <a:pt x="306" y="557"/>
                  </a:lnTo>
                  <a:lnTo>
                    <a:pt x="285" y="53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43"/>
            <p:cNvSpPr/>
            <p:nvPr/>
          </p:nvSpPr>
          <p:spPr>
            <a:xfrm>
              <a:off x="2003275" y="2411700"/>
              <a:ext cx="13050" cy="7675"/>
            </a:xfrm>
            <a:custGeom>
              <a:rect b="b" l="l" r="r" t="t"/>
              <a:pathLst>
                <a:path extrusionOk="0" h="307" w="522">
                  <a:moveTo>
                    <a:pt x="1" y="1"/>
                  </a:moveTo>
                  <a:lnTo>
                    <a:pt x="55" y="73"/>
                  </a:lnTo>
                  <a:lnTo>
                    <a:pt x="127" y="127"/>
                  </a:lnTo>
                  <a:lnTo>
                    <a:pt x="270" y="234"/>
                  </a:lnTo>
                  <a:lnTo>
                    <a:pt x="432" y="288"/>
                  </a:lnTo>
                  <a:lnTo>
                    <a:pt x="522" y="306"/>
                  </a:lnTo>
                  <a:lnTo>
                    <a:pt x="522" y="180"/>
                  </a:lnTo>
                  <a:lnTo>
                    <a:pt x="414" y="162"/>
                  </a:lnTo>
                  <a:lnTo>
                    <a:pt x="252" y="127"/>
                  </a:lnTo>
                  <a:lnTo>
                    <a:pt x="163" y="91"/>
                  </a:lnTo>
                  <a:lnTo>
                    <a:pt x="37" y="1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43"/>
            <p:cNvSpPr/>
            <p:nvPr/>
          </p:nvSpPr>
          <p:spPr>
            <a:xfrm>
              <a:off x="1654025" y="2617325"/>
              <a:ext cx="128875" cy="128850"/>
            </a:xfrm>
            <a:custGeom>
              <a:rect b="b" l="l" r="r" t="t"/>
              <a:pathLst>
                <a:path extrusionOk="0" h="5154" w="5155">
                  <a:moveTo>
                    <a:pt x="0" y="0"/>
                  </a:moveTo>
                  <a:lnTo>
                    <a:pt x="0" y="5154"/>
                  </a:lnTo>
                  <a:lnTo>
                    <a:pt x="5154" y="5154"/>
                  </a:lnTo>
                  <a:lnTo>
                    <a:pt x="5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43"/>
            <p:cNvSpPr/>
            <p:nvPr/>
          </p:nvSpPr>
          <p:spPr>
            <a:xfrm>
              <a:off x="1669725" y="2641550"/>
              <a:ext cx="98350" cy="80400"/>
            </a:xfrm>
            <a:custGeom>
              <a:rect b="b" l="l" r="r" t="t"/>
              <a:pathLst>
                <a:path extrusionOk="0" h="3216" w="3934">
                  <a:moveTo>
                    <a:pt x="2712" y="1"/>
                  </a:moveTo>
                  <a:lnTo>
                    <a:pt x="2605" y="19"/>
                  </a:lnTo>
                  <a:lnTo>
                    <a:pt x="2479" y="37"/>
                  </a:lnTo>
                  <a:lnTo>
                    <a:pt x="2371" y="91"/>
                  </a:lnTo>
                  <a:lnTo>
                    <a:pt x="2264" y="144"/>
                  </a:lnTo>
                  <a:lnTo>
                    <a:pt x="2174" y="216"/>
                  </a:lnTo>
                  <a:lnTo>
                    <a:pt x="2084" y="306"/>
                  </a:lnTo>
                  <a:lnTo>
                    <a:pt x="2030" y="414"/>
                  </a:lnTo>
                  <a:lnTo>
                    <a:pt x="1976" y="504"/>
                  </a:lnTo>
                  <a:lnTo>
                    <a:pt x="1940" y="629"/>
                  </a:lnTo>
                  <a:lnTo>
                    <a:pt x="1922" y="737"/>
                  </a:lnTo>
                  <a:lnTo>
                    <a:pt x="1922" y="863"/>
                  </a:lnTo>
                  <a:lnTo>
                    <a:pt x="1922" y="1006"/>
                  </a:lnTo>
                  <a:lnTo>
                    <a:pt x="1671" y="970"/>
                  </a:lnTo>
                  <a:lnTo>
                    <a:pt x="1437" y="917"/>
                  </a:lnTo>
                  <a:lnTo>
                    <a:pt x="1222" y="845"/>
                  </a:lnTo>
                  <a:lnTo>
                    <a:pt x="989" y="755"/>
                  </a:lnTo>
                  <a:lnTo>
                    <a:pt x="791" y="629"/>
                  </a:lnTo>
                  <a:lnTo>
                    <a:pt x="594" y="504"/>
                  </a:lnTo>
                  <a:lnTo>
                    <a:pt x="414" y="342"/>
                  </a:lnTo>
                  <a:lnTo>
                    <a:pt x="234" y="162"/>
                  </a:lnTo>
                  <a:lnTo>
                    <a:pt x="180" y="270"/>
                  </a:lnTo>
                  <a:lnTo>
                    <a:pt x="145" y="396"/>
                  </a:lnTo>
                  <a:lnTo>
                    <a:pt x="127" y="521"/>
                  </a:lnTo>
                  <a:lnTo>
                    <a:pt x="145" y="647"/>
                  </a:lnTo>
                  <a:lnTo>
                    <a:pt x="180" y="791"/>
                  </a:lnTo>
                  <a:lnTo>
                    <a:pt x="234" y="934"/>
                  </a:lnTo>
                  <a:lnTo>
                    <a:pt x="324" y="1078"/>
                  </a:lnTo>
                  <a:lnTo>
                    <a:pt x="450" y="1240"/>
                  </a:lnTo>
                  <a:lnTo>
                    <a:pt x="450" y="1240"/>
                  </a:lnTo>
                  <a:lnTo>
                    <a:pt x="127" y="1150"/>
                  </a:lnTo>
                  <a:lnTo>
                    <a:pt x="127" y="1294"/>
                  </a:lnTo>
                  <a:lnTo>
                    <a:pt x="180" y="1419"/>
                  </a:lnTo>
                  <a:lnTo>
                    <a:pt x="234" y="1545"/>
                  </a:lnTo>
                  <a:lnTo>
                    <a:pt x="306" y="1653"/>
                  </a:lnTo>
                  <a:lnTo>
                    <a:pt x="396" y="1761"/>
                  </a:lnTo>
                  <a:lnTo>
                    <a:pt x="504" y="1832"/>
                  </a:lnTo>
                  <a:lnTo>
                    <a:pt x="611" y="1904"/>
                  </a:lnTo>
                  <a:lnTo>
                    <a:pt x="737" y="1958"/>
                  </a:lnTo>
                  <a:lnTo>
                    <a:pt x="432" y="1976"/>
                  </a:lnTo>
                  <a:lnTo>
                    <a:pt x="450" y="2066"/>
                  </a:lnTo>
                  <a:lnTo>
                    <a:pt x="504" y="2156"/>
                  </a:lnTo>
                  <a:lnTo>
                    <a:pt x="558" y="2227"/>
                  </a:lnTo>
                  <a:lnTo>
                    <a:pt x="629" y="2299"/>
                  </a:lnTo>
                  <a:lnTo>
                    <a:pt x="719" y="2353"/>
                  </a:lnTo>
                  <a:lnTo>
                    <a:pt x="845" y="2425"/>
                  </a:lnTo>
                  <a:lnTo>
                    <a:pt x="1150" y="2533"/>
                  </a:lnTo>
                  <a:lnTo>
                    <a:pt x="1024" y="2604"/>
                  </a:lnTo>
                  <a:lnTo>
                    <a:pt x="881" y="2694"/>
                  </a:lnTo>
                  <a:lnTo>
                    <a:pt x="755" y="2748"/>
                  </a:lnTo>
                  <a:lnTo>
                    <a:pt x="611" y="2802"/>
                  </a:lnTo>
                  <a:lnTo>
                    <a:pt x="450" y="2838"/>
                  </a:lnTo>
                  <a:lnTo>
                    <a:pt x="306" y="2874"/>
                  </a:lnTo>
                  <a:lnTo>
                    <a:pt x="1" y="2874"/>
                  </a:lnTo>
                  <a:lnTo>
                    <a:pt x="91" y="2928"/>
                  </a:lnTo>
                  <a:lnTo>
                    <a:pt x="252" y="3000"/>
                  </a:lnTo>
                  <a:lnTo>
                    <a:pt x="414" y="3071"/>
                  </a:lnTo>
                  <a:lnTo>
                    <a:pt x="576" y="3125"/>
                  </a:lnTo>
                  <a:lnTo>
                    <a:pt x="755" y="3161"/>
                  </a:lnTo>
                  <a:lnTo>
                    <a:pt x="917" y="3197"/>
                  </a:lnTo>
                  <a:lnTo>
                    <a:pt x="1096" y="3215"/>
                  </a:lnTo>
                  <a:lnTo>
                    <a:pt x="1276" y="3215"/>
                  </a:lnTo>
                  <a:lnTo>
                    <a:pt x="1455" y="3197"/>
                  </a:lnTo>
                  <a:lnTo>
                    <a:pt x="1671" y="3179"/>
                  </a:lnTo>
                  <a:lnTo>
                    <a:pt x="1886" y="3125"/>
                  </a:lnTo>
                  <a:lnTo>
                    <a:pt x="2084" y="3053"/>
                  </a:lnTo>
                  <a:lnTo>
                    <a:pt x="2281" y="2964"/>
                  </a:lnTo>
                  <a:lnTo>
                    <a:pt x="2461" y="2856"/>
                  </a:lnTo>
                  <a:lnTo>
                    <a:pt x="2641" y="2748"/>
                  </a:lnTo>
                  <a:lnTo>
                    <a:pt x="2802" y="2604"/>
                  </a:lnTo>
                  <a:lnTo>
                    <a:pt x="2946" y="2461"/>
                  </a:lnTo>
                  <a:lnTo>
                    <a:pt x="3072" y="2299"/>
                  </a:lnTo>
                  <a:lnTo>
                    <a:pt x="3197" y="2120"/>
                  </a:lnTo>
                  <a:lnTo>
                    <a:pt x="3305" y="1940"/>
                  </a:lnTo>
                  <a:lnTo>
                    <a:pt x="3395" y="1761"/>
                  </a:lnTo>
                  <a:lnTo>
                    <a:pt x="3449" y="1545"/>
                  </a:lnTo>
                  <a:lnTo>
                    <a:pt x="3503" y="1348"/>
                  </a:lnTo>
                  <a:lnTo>
                    <a:pt x="3538" y="1132"/>
                  </a:lnTo>
                  <a:lnTo>
                    <a:pt x="3538" y="899"/>
                  </a:lnTo>
                  <a:lnTo>
                    <a:pt x="3538" y="845"/>
                  </a:lnTo>
                  <a:lnTo>
                    <a:pt x="3556" y="809"/>
                  </a:lnTo>
                  <a:lnTo>
                    <a:pt x="3592" y="773"/>
                  </a:lnTo>
                  <a:lnTo>
                    <a:pt x="3628" y="737"/>
                  </a:lnTo>
                  <a:lnTo>
                    <a:pt x="3934" y="432"/>
                  </a:lnTo>
                  <a:lnTo>
                    <a:pt x="3916" y="414"/>
                  </a:lnTo>
                  <a:lnTo>
                    <a:pt x="3521" y="504"/>
                  </a:lnTo>
                  <a:lnTo>
                    <a:pt x="3521" y="486"/>
                  </a:lnTo>
                  <a:lnTo>
                    <a:pt x="3628" y="414"/>
                  </a:lnTo>
                  <a:lnTo>
                    <a:pt x="3718" y="306"/>
                  </a:lnTo>
                  <a:lnTo>
                    <a:pt x="3790" y="198"/>
                  </a:lnTo>
                  <a:lnTo>
                    <a:pt x="3844" y="91"/>
                  </a:lnTo>
                  <a:lnTo>
                    <a:pt x="3844" y="91"/>
                  </a:lnTo>
                  <a:lnTo>
                    <a:pt x="3449" y="234"/>
                  </a:lnTo>
                  <a:lnTo>
                    <a:pt x="3395" y="252"/>
                  </a:lnTo>
                  <a:lnTo>
                    <a:pt x="3341" y="234"/>
                  </a:lnTo>
                  <a:lnTo>
                    <a:pt x="3305" y="234"/>
                  </a:lnTo>
                  <a:lnTo>
                    <a:pt x="3269" y="198"/>
                  </a:lnTo>
                  <a:lnTo>
                    <a:pt x="3161" y="126"/>
                  </a:lnTo>
                  <a:lnTo>
                    <a:pt x="3054" y="73"/>
                  </a:lnTo>
                  <a:lnTo>
                    <a:pt x="2946" y="19"/>
                  </a:lnTo>
                  <a:lnTo>
                    <a:pt x="28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43"/>
            <p:cNvSpPr/>
            <p:nvPr/>
          </p:nvSpPr>
          <p:spPr>
            <a:xfrm>
              <a:off x="1913950" y="2617325"/>
              <a:ext cx="128875" cy="128850"/>
            </a:xfrm>
            <a:custGeom>
              <a:rect b="b" l="l" r="r" t="t"/>
              <a:pathLst>
                <a:path extrusionOk="0" h="5154" w="5155">
                  <a:moveTo>
                    <a:pt x="1" y="0"/>
                  </a:moveTo>
                  <a:lnTo>
                    <a:pt x="1" y="5154"/>
                  </a:lnTo>
                  <a:lnTo>
                    <a:pt x="5154" y="5154"/>
                  </a:lnTo>
                  <a:lnTo>
                    <a:pt x="51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43"/>
            <p:cNvSpPr/>
            <p:nvPr/>
          </p:nvSpPr>
          <p:spPr>
            <a:xfrm>
              <a:off x="1931450" y="2634375"/>
              <a:ext cx="22475" cy="22475"/>
            </a:xfrm>
            <a:custGeom>
              <a:rect b="b" l="l" r="r" t="t"/>
              <a:pathLst>
                <a:path extrusionOk="0" h="899" w="899">
                  <a:moveTo>
                    <a:pt x="324" y="0"/>
                  </a:moveTo>
                  <a:lnTo>
                    <a:pt x="252" y="36"/>
                  </a:lnTo>
                  <a:lnTo>
                    <a:pt x="198" y="72"/>
                  </a:lnTo>
                  <a:lnTo>
                    <a:pt x="127" y="108"/>
                  </a:lnTo>
                  <a:lnTo>
                    <a:pt x="91" y="162"/>
                  </a:lnTo>
                  <a:lnTo>
                    <a:pt x="37" y="234"/>
                  </a:lnTo>
                  <a:lnTo>
                    <a:pt x="19" y="306"/>
                  </a:lnTo>
                  <a:lnTo>
                    <a:pt x="1" y="378"/>
                  </a:lnTo>
                  <a:lnTo>
                    <a:pt x="1" y="413"/>
                  </a:lnTo>
                  <a:lnTo>
                    <a:pt x="1" y="431"/>
                  </a:lnTo>
                  <a:lnTo>
                    <a:pt x="1" y="467"/>
                  </a:lnTo>
                  <a:lnTo>
                    <a:pt x="1" y="485"/>
                  </a:lnTo>
                  <a:lnTo>
                    <a:pt x="19" y="575"/>
                  </a:lnTo>
                  <a:lnTo>
                    <a:pt x="73" y="701"/>
                  </a:lnTo>
                  <a:lnTo>
                    <a:pt x="162" y="791"/>
                  </a:lnTo>
                  <a:lnTo>
                    <a:pt x="270" y="862"/>
                  </a:lnTo>
                  <a:lnTo>
                    <a:pt x="396" y="898"/>
                  </a:lnTo>
                  <a:lnTo>
                    <a:pt x="522" y="898"/>
                  </a:lnTo>
                  <a:lnTo>
                    <a:pt x="611" y="880"/>
                  </a:lnTo>
                  <a:lnTo>
                    <a:pt x="701" y="826"/>
                  </a:lnTo>
                  <a:lnTo>
                    <a:pt x="755" y="773"/>
                  </a:lnTo>
                  <a:lnTo>
                    <a:pt x="809" y="719"/>
                  </a:lnTo>
                  <a:lnTo>
                    <a:pt x="863" y="647"/>
                  </a:lnTo>
                  <a:lnTo>
                    <a:pt x="881" y="557"/>
                  </a:lnTo>
                  <a:lnTo>
                    <a:pt x="899" y="467"/>
                  </a:lnTo>
                  <a:lnTo>
                    <a:pt x="899" y="378"/>
                  </a:lnTo>
                  <a:lnTo>
                    <a:pt x="881" y="306"/>
                  </a:lnTo>
                  <a:lnTo>
                    <a:pt x="845" y="252"/>
                  </a:lnTo>
                  <a:lnTo>
                    <a:pt x="809" y="198"/>
                  </a:lnTo>
                  <a:lnTo>
                    <a:pt x="773" y="144"/>
                  </a:lnTo>
                  <a:lnTo>
                    <a:pt x="701" y="90"/>
                  </a:lnTo>
                  <a:lnTo>
                    <a:pt x="629" y="54"/>
                  </a:lnTo>
                  <a:lnTo>
                    <a:pt x="558" y="18"/>
                  </a:lnTo>
                  <a:lnTo>
                    <a:pt x="4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43"/>
            <p:cNvSpPr/>
            <p:nvPr/>
          </p:nvSpPr>
          <p:spPr>
            <a:xfrm>
              <a:off x="1963775" y="2664450"/>
              <a:ext cx="61075" cy="64675"/>
            </a:xfrm>
            <a:custGeom>
              <a:rect b="b" l="l" r="r" t="t"/>
              <a:pathLst>
                <a:path extrusionOk="0" h="2587" w="2443">
                  <a:moveTo>
                    <a:pt x="1491" y="1"/>
                  </a:moveTo>
                  <a:lnTo>
                    <a:pt x="1294" y="18"/>
                  </a:lnTo>
                  <a:lnTo>
                    <a:pt x="1186" y="54"/>
                  </a:lnTo>
                  <a:lnTo>
                    <a:pt x="1096" y="90"/>
                  </a:lnTo>
                  <a:lnTo>
                    <a:pt x="1006" y="162"/>
                  </a:lnTo>
                  <a:lnTo>
                    <a:pt x="917" y="216"/>
                  </a:lnTo>
                  <a:lnTo>
                    <a:pt x="845" y="288"/>
                  </a:lnTo>
                  <a:lnTo>
                    <a:pt x="791" y="378"/>
                  </a:lnTo>
                  <a:lnTo>
                    <a:pt x="791" y="396"/>
                  </a:lnTo>
                  <a:lnTo>
                    <a:pt x="755" y="396"/>
                  </a:lnTo>
                  <a:lnTo>
                    <a:pt x="755" y="306"/>
                  </a:lnTo>
                  <a:lnTo>
                    <a:pt x="755" y="180"/>
                  </a:lnTo>
                  <a:lnTo>
                    <a:pt x="755" y="90"/>
                  </a:lnTo>
                  <a:lnTo>
                    <a:pt x="755" y="54"/>
                  </a:lnTo>
                  <a:lnTo>
                    <a:pt x="19" y="54"/>
                  </a:lnTo>
                  <a:lnTo>
                    <a:pt x="1" y="72"/>
                  </a:lnTo>
                  <a:lnTo>
                    <a:pt x="1" y="90"/>
                  </a:lnTo>
                  <a:lnTo>
                    <a:pt x="1" y="2550"/>
                  </a:lnTo>
                  <a:lnTo>
                    <a:pt x="1" y="2568"/>
                  </a:lnTo>
                  <a:lnTo>
                    <a:pt x="37" y="2586"/>
                  </a:lnTo>
                  <a:lnTo>
                    <a:pt x="773" y="2586"/>
                  </a:lnTo>
                  <a:lnTo>
                    <a:pt x="773" y="2568"/>
                  </a:lnTo>
                  <a:lnTo>
                    <a:pt x="773" y="2532"/>
                  </a:lnTo>
                  <a:lnTo>
                    <a:pt x="773" y="1347"/>
                  </a:lnTo>
                  <a:lnTo>
                    <a:pt x="791" y="1132"/>
                  </a:lnTo>
                  <a:lnTo>
                    <a:pt x="809" y="1042"/>
                  </a:lnTo>
                  <a:lnTo>
                    <a:pt x="845" y="952"/>
                  </a:lnTo>
                  <a:lnTo>
                    <a:pt x="899" y="845"/>
                  </a:lnTo>
                  <a:lnTo>
                    <a:pt x="970" y="773"/>
                  </a:lnTo>
                  <a:lnTo>
                    <a:pt x="1060" y="719"/>
                  </a:lnTo>
                  <a:lnTo>
                    <a:pt x="1150" y="701"/>
                  </a:lnTo>
                  <a:lnTo>
                    <a:pt x="1348" y="701"/>
                  </a:lnTo>
                  <a:lnTo>
                    <a:pt x="1419" y="719"/>
                  </a:lnTo>
                  <a:lnTo>
                    <a:pt x="1473" y="755"/>
                  </a:lnTo>
                  <a:lnTo>
                    <a:pt x="1509" y="791"/>
                  </a:lnTo>
                  <a:lnTo>
                    <a:pt x="1545" y="845"/>
                  </a:lnTo>
                  <a:lnTo>
                    <a:pt x="1581" y="898"/>
                  </a:lnTo>
                  <a:lnTo>
                    <a:pt x="1617" y="970"/>
                  </a:lnTo>
                  <a:lnTo>
                    <a:pt x="1635" y="1096"/>
                  </a:lnTo>
                  <a:lnTo>
                    <a:pt x="1653" y="1204"/>
                  </a:lnTo>
                  <a:lnTo>
                    <a:pt x="1653" y="2515"/>
                  </a:lnTo>
                  <a:lnTo>
                    <a:pt x="1653" y="2550"/>
                  </a:lnTo>
                  <a:lnTo>
                    <a:pt x="1689" y="2568"/>
                  </a:lnTo>
                  <a:lnTo>
                    <a:pt x="2407" y="2568"/>
                  </a:lnTo>
                  <a:lnTo>
                    <a:pt x="2425" y="2550"/>
                  </a:lnTo>
                  <a:lnTo>
                    <a:pt x="2443" y="2532"/>
                  </a:lnTo>
                  <a:lnTo>
                    <a:pt x="2443" y="1724"/>
                  </a:lnTo>
                  <a:lnTo>
                    <a:pt x="2443" y="1204"/>
                  </a:lnTo>
                  <a:lnTo>
                    <a:pt x="2443" y="1042"/>
                  </a:lnTo>
                  <a:lnTo>
                    <a:pt x="2443" y="880"/>
                  </a:lnTo>
                  <a:lnTo>
                    <a:pt x="2443" y="791"/>
                  </a:lnTo>
                  <a:lnTo>
                    <a:pt x="2407" y="611"/>
                  </a:lnTo>
                  <a:lnTo>
                    <a:pt x="2353" y="485"/>
                  </a:lnTo>
                  <a:lnTo>
                    <a:pt x="2299" y="360"/>
                  </a:lnTo>
                  <a:lnTo>
                    <a:pt x="2245" y="288"/>
                  </a:lnTo>
                  <a:lnTo>
                    <a:pt x="2174" y="216"/>
                  </a:lnTo>
                  <a:lnTo>
                    <a:pt x="2102" y="144"/>
                  </a:lnTo>
                  <a:lnTo>
                    <a:pt x="2012" y="90"/>
                  </a:lnTo>
                  <a:lnTo>
                    <a:pt x="1832" y="18"/>
                  </a:lnTo>
                  <a:lnTo>
                    <a:pt x="16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43"/>
            <p:cNvSpPr/>
            <p:nvPr/>
          </p:nvSpPr>
          <p:spPr>
            <a:xfrm>
              <a:off x="1932800" y="2665800"/>
              <a:ext cx="19775" cy="62875"/>
            </a:xfrm>
            <a:custGeom>
              <a:rect b="b" l="l" r="r" t="t"/>
              <a:pathLst>
                <a:path extrusionOk="0" h="2515" w="791">
                  <a:moveTo>
                    <a:pt x="19" y="0"/>
                  </a:moveTo>
                  <a:lnTo>
                    <a:pt x="1" y="18"/>
                  </a:lnTo>
                  <a:lnTo>
                    <a:pt x="1" y="36"/>
                  </a:lnTo>
                  <a:lnTo>
                    <a:pt x="1" y="1257"/>
                  </a:lnTo>
                  <a:lnTo>
                    <a:pt x="1" y="2478"/>
                  </a:lnTo>
                  <a:lnTo>
                    <a:pt x="1" y="2514"/>
                  </a:lnTo>
                  <a:lnTo>
                    <a:pt x="773" y="2514"/>
                  </a:lnTo>
                  <a:lnTo>
                    <a:pt x="791" y="2496"/>
                  </a:lnTo>
                  <a:lnTo>
                    <a:pt x="791" y="2478"/>
                  </a:lnTo>
                  <a:lnTo>
                    <a:pt x="791" y="36"/>
                  </a:lnTo>
                  <a:lnTo>
                    <a:pt x="773" y="18"/>
                  </a:lnTo>
                  <a:lnTo>
                    <a:pt x="7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43"/>
            <p:cNvSpPr/>
            <p:nvPr/>
          </p:nvSpPr>
          <p:spPr>
            <a:xfrm>
              <a:off x="1654025" y="2377150"/>
              <a:ext cx="128875" cy="128850"/>
            </a:xfrm>
            <a:custGeom>
              <a:rect b="b" l="l" r="r" t="t"/>
              <a:pathLst>
                <a:path extrusionOk="0" h="5154" w="5155">
                  <a:moveTo>
                    <a:pt x="0" y="0"/>
                  </a:moveTo>
                  <a:lnTo>
                    <a:pt x="0" y="5154"/>
                  </a:lnTo>
                  <a:lnTo>
                    <a:pt x="5154" y="5154"/>
                  </a:lnTo>
                  <a:lnTo>
                    <a:pt x="51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43"/>
            <p:cNvSpPr/>
            <p:nvPr/>
          </p:nvSpPr>
          <p:spPr>
            <a:xfrm>
              <a:off x="1671075" y="2394200"/>
              <a:ext cx="94750" cy="95200"/>
            </a:xfrm>
            <a:custGeom>
              <a:rect b="b" l="l" r="r" t="t"/>
              <a:pathLst>
                <a:path extrusionOk="0" h="3808" w="3790">
                  <a:moveTo>
                    <a:pt x="3036" y="324"/>
                  </a:moveTo>
                  <a:lnTo>
                    <a:pt x="3125" y="342"/>
                  </a:lnTo>
                  <a:lnTo>
                    <a:pt x="3215" y="378"/>
                  </a:lnTo>
                  <a:lnTo>
                    <a:pt x="3287" y="431"/>
                  </a:lnTo>
                  <a:lnTo>
                    <a:pt x="3341" y="485"/>
                  </a:lnTo>
                  <a:lnTo>
                    <a:pt x="3395" y="557"/>
                  </a:lnTo>
                  <a:lnTo>
                    <a:pt x="3431" y="647"/>
                  </a:lnTo>
                  <a:lnTo>
                    <a:pt x="3449" y="737"/>
                  </a:lnTo>
                  <a:lnTo>
                    <a:pt x="3449" y="827"/>
                  </a:lnTo>
                  <a:lnTo>
                    <a:pt x="3449" y="1886"/>
                  </a:lnTo>
                  <a:lnTo>
                    <a:pt x="3449" y="2945"/>
                  </a:lnTo>
                  <a:lnTo>
                    <a:pt x="3449" y="3035"/>
                  </a:lnTo>
                  <a:lnTo>
                    <a:pt x="3431" y="3125"/>
                  </a:lnTo>
                  <a:lnTo>
                    <a:pt x="3413" y="3215"/>
                  </a:lnTo>
                  <a:lnTo>
                    <a:pt x="3359" y="3287"/>
                  </a:lnTo>
                  <a:lnTo>
                    <a:pt x="3287" y="3358"/>
                  </a:lnTo>
                  <a:lnTo>
                    <a:pt x="3215" y="3394"/>
                  </a:lnTo>
                  <a:lnTo>
                    <a:pt x="3143" y="3430"/>
                  </a:lnTo>
                  <a:lnTo>
                    <a:pt x="3053" y="3448"/>
                  </a:lnTo>
                  <a:lnTo>
                    <a:pt x="665" y="3448"/>
                  </a:lnTo>
                  <a:lnTo>
                    <a:pt x="593" y="3412"/>
                  </a:lnTo>
                  <a:lnTo>
                    <a:pt x="522" y="3358"/>
                  </a:lnTo>
                  <a:lnTo>
                    <a:pt x="450" y="3305"/>
                  </a:lnTo>
                  <a:lnTo>
                    <a:pt x="396" y="3233"/>
                  </a:lnTo>
                  <a:lnTo>
                    <a:pt x="360" y="3143"/>
                  </a:lnTo>
                  <a:lnTo>
                    <a:pt x="342" y="3053"/>
                  </a:lnTo>
                  <a:lnTo>
                    <a:pt x="342" y="2945"/>
                  </a:lnTo>
                  <a:lnTo>
                    <a:pt x="342" y="844"/>
                  </a:lnTo>
                  <a:lnTo>
                    <a:pt x="342" y="737"/>
                  </a:lnTo>
                  <a:lnTo>
                    <a:pt x="360" y="647"/>
                  </a:lnTo>
                  <a:lnTo>
                    <a:pt x="396" y="575"/>
                  </a:lnTo>
                  <a:lnTo>
                    <a:pt x="450" y="503"/>
                  </a:lnTo>
                  <a:lnTo>
                    <a:pt x="504" y="431"/>
                  </a:lnTo>
                  <a:lnTo>
                    <a:pt x="575" y="378"/>
                  </a:lnTo>
                  <a:lnTo>
                    <a:pt x="665" y="342"/>
                  </a:lnTo>
                  <a:lnTo>
                    <a:pt x="755" y="324"/>
                  </a:lnTo>
                  <a:close/>
                  <a:moveTo>
                    <a:pt x="683" y="0"/>
                  </a:moveTo>
                  <a:lnTo>
                    <a:pt x="522" y="36"/>
                  </a:lnTo>
                  <a:lnTo>
                    <a:pt x="396" y="108"/>
                  </a:lnTo>
                  <a:lnTo>
                    <a:pt x="270" y="198"/>
                  </a:lnTo>
                  <a:lnTo>
                    <a:pt x="162" y="306"/>
                  </a:lnTo>
                  <a:lnTo>
                    <a:pt x="91" y="449"/>
                  </a:lnTo>
                  <a:lnTo>
                    <a:pt x="37" y="593"/>
                  </a:lnTo>
                  <a:lnTo>
                    <a:pt x="1" y="755"/>
                  </a:lnTo>
                  <a:lnTo>
                    <a:pt x="1" y="827"/>
                  </a:lnTo>
                  <a:lnTo>
                    <a:pt x="1" y="1886"/>
                  </a:lnTo>
                  <a:lnTo>
                    <a:pt x="1" y="2927"/>
                  </a:lnTo>
                  <a:lnTo>
                    <a:pt x="19" y="3089"/>
                  </a:lnTo>
                  <a:lnTo>
                    <a:pt x="55" y="3251"/>
                  </a:lnTo>
                  <a:lnTo>
                    <a:pt x="109" y="3376"/>
                  </a:lnTo>
                  <a:lnTo>
                    <a:pt x="198" y="3520"/>
                  </a:lnTo>
                  <a:lnTo>
                    <a:pt x="306" y="3610"/>
                  </a:lnTo>
                  <a:lnTo>
                    <a:pt x="432" y="3700"/>
                  </a:lnTo>
                  <a:lnTo>
                    <a:pt x="593" y="3753"/>
                  </a:lnTo>
                  <a:lnTo>
                    <a:pt x="755" y="3789"/>
                  </a:lnTo>
                  <a:lnTo>
                    <a:pt x="845" y="3789"/>
                  </a:lnTo>
                  <a:lnTo>
                    <a:pt x="1904" y="3807"/>
                  </a:lnTo>
                  <a:lnTo>
                    <a:pt x="2946" y="3789"/>
                  </a:lnTo>
                  <a:lnTo>
                    <a:pt x="3107" y="3789"/>
                  </a:lnTo>
                  <a:lnTo>
                    <a:pt x="3269" y="3753"/>
                  </a:lnTo>
                  <a:lnTo>
                    <a:pt x="3413" y="3682"/>
                  </a:lnTo>
                  <a:lnTo>
                    <a:pt x="3520" y="3592"/>
                  </a:lnTo>
                  <a:lnTo>
                    <a:pt x="3628" y="3466"/>
                  </a:lnTo>
                  <a:lnTo>
                    <a:pt x="3718" y="3340"/>
                  </a:lnTo>
                  <a:lnTo>
                    <a:pt x="3772" y="3197"/>
                  </a:lnTo>
                  <a:lnTo>
                    <a:pt x="3790" y="3035"/>
                  </a:lnTo>
                  <a:lnTo>
                    <a:pt x="3790" y="2945"/>
                  </a:lnTo>
                  <a:lnTo>
                    <a:pt x="3790" y="844"/>
                  </a:lnTo>
                  <a:lnTo>
                    <a:pt x="3790" y="683"/>
                  </a:lnTo>
                  <a:lnTo>
                    <a:pt x="3754" y="539"/>
                  </a:lnTo>
                  <a:lnTo>
                    <a:pt x="3700" y="396"/>
                  </a:lnTo>
                  <a:lnTo>
                    <a:pt x="3610" y="270"/>
                  </a:lnTo>
                  <a:lnTo>
                    <a:pt x="3502" y="162"/>
                  </a:lnTo>
                  <a:lnTo>
                    <a:pt x="3359" y="90"/>
                  </a:lnTo>
                  <a:lnTo>
                    <a:pt x="3215" y="18"/>
                  </a:lnTo>
                  <a:lnTo>
                    <a:pt x="3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43"/>
            <p:cNvSpPr/>
            <p:nvPr/>
          </p:nvSpPr>
          <p:spPr>
            <a:xfrm>
              <a:off x="1694875" y="2416650"/>
              <a:ext cx="48050" cy="49400"/>
            </a:xfrm>
            <a:custGeom>
              <a:rect b="b" l="l" r="r" t="t"/>
              <a:pathLst>
                <a:path extrusionOk="0" h="1976" w="1922">
                  <a:moveTo>
                    <a:pt x="988" y="377"/>
                  </a:moveTo>
                  <a:lnTo>
                    <a:pt x="1114" y="395"/>
                  </a:lnTo>
                  <a:lnTo>
                    <a:pt x="1222" y="431"/>
                  </a:lnTo>
                  <a:lnTo>
                    <a:pt x="1329" y="503"/>
                  </a:lnTo>
                  <a:lnTo>
                    <a:pt x="1419" y="575"/>
                  </a:lnTo>
                  <a:lnTo>
                    <a:pt x="1491" y="665"/>
                  </a:lnTo>
                  <a:lnTo>
                    <a:pt x="1545" y="772"/>
                  </a:lnTo>
                  <a:lnTo>
                    <a:pt x="1581" y="880"/>
                  </a:lnTo>
                  <a:lnTo>
                    <a:pt x="1599" y="1006"/>
                  </a:lnTo>
                  <a:lnTo>
                    <a:pt x="1581" y="1132"/>
                  </a:lnTo>
                  <a:lnTo>
                    <a:pt x="1545" y="1257"/>
                  </a:lnTo>
                  <a:lnTo>
                    <a:pt x="1491" y="1365"/>
                  </a:lnTo>
                  <a:lnTo>
                    <a:pt x="1401" y="1455"/>
                  </a:lnTo>
                  <a:lnTo>
                    <a:pt x="1311" y="1545"/>
                  </a:lnTo>
                  <a:lnTo>
                    <a:pt x="1186" y="1598"/>
                  </a:lnTo>
                  <a:lnTo>
                    <a:pt x="1060" y="1634"/>
                  </a:lnTo>
                  <a:lnTo>
                    <a:pt x="934" y="1652"/>
                  </a:lnTo>
                  <a:lnTo>
                    <a:pt x="809" y="1634"/>
                  </a:lnTo>
                  <a:lnTo>
                    <a:pt x="683" y="1598"/>
                  </a:lnTo>
                  <a:lnTo>
                    <a:pt x="575" y="1527"/>
                  </a:lnTo>
                  <a:lnTo>
                    <a:pt x="485" y="1455"/>
                  </a:lnTo>
                  <a:lnTo>
                    <a:pt x="396" y="1365"/>
                  </a:lnTo>
                  <a:lnTo>
                    <a:pt x="342" y="1257"/>
                  </a:lnTo>
                  <a:lnTo>
                    <a:pt x="306" y="1132"/>
                  </a:lnTo>
                  <a:lnTo>
                    <a:pt x="288" y="1006"/>
                  </a:lnTo>
                  <a:lnTo>
                    <a:pt x="306" y="862"/>
                  </a:lnTo>
                  <a:lnTo>
                    <a:pt x="360" y="755"/>
                  </a:lnTo>
                  <a:lnTo>
                    <a:pt x="414" y="647"/>
                  </a:lnTo>
                  <a:lnTo>
                    <a:pt x="503" y="539"/>
                  </a:lnTo>
                  <a:lnTo>
                    <a:pt x="611" y="467"/>
                  </a:lnTo>
                  <a:lnTo>
                    <a:pt x="719" y="413"/>
                  </a:lnTo>
                  <a:lnTo>
                    <a:pt x="845" y="377"/>
                  </a:lnTo>
                  <a:close/>
                  <a:moveTo>
                    <a:pt x="952" y="0"/>
                  </a:moveTo>
                  <a:lnTo>
                    <a:pt x="755" y="36"/>
                  </a:lnTo>
                  <a:lnTo>
                    <a:pt x="557" y="90"/>
                  </a:lnTo>
                  <a:lnTo>
                    <a:pt x="396" y="198"/>
                  </a:lnTo>
                  <a:lnTo>
                    <a:pt x="252" y="324"/>
                  </a:lnTo>
                  <a:lnTo>
                    <a:pt x="144" y="467"/>
                  </a:lnTo>
                  <a:lnTo>
                    <a:pt x="54" y="647"/>
                  </a:lnTo>
                  <a:lnTo>
                    <a:pt x="1" y="826"/>
                  </a:lnTo>
                  <a:lnTo>
                    <a:pt x="1" y="1024"/>
                  </a:lnTo>
                  <a:lnTo>
                    <a:pt x="18" y="1221"/>
                  </a:lnTo>
                  <a:lnTo>
                    <a:pt x="72" y="1383"/>
                  </a:lnTo>
                  <a:lnTo>
                    <a:pt x="162" y="1545"/>
                  </a:lnTo>
                  <a:lnTo>
                    <a:pt x="270" y="1688"/>
                  </a:lnTo>
                  <a:lnTo>
                    <a:pt x="414" y="1796"/>
                  </a:lnTo>
                  <a:lnTo>
                    <a:pt x="557" y="1886"/>
                  </a:lnTo>
                  <a:lnTo>
                    <a:pt x="737" y="1958"/>
                  </a:lnTo>
                  <a:lnTo>
                    <a:pt x="916" y="1976"/>
                  </a:lnTo>
                  <a:lnTo>
                    <a:pt x="1114" y="1976"/>
                  </a:lnTo>
                  <a:lnTo>
                    <a:pt x="1311" y="1922"/>
                  </a:lnTo>
                  <a:lnTo>
                    <a:pt x="1473" y="1832"/>
                  </a:lnTo>
                  <a:lnTo>
                    <a:pt x="1617" y="1724"/>
                  </a:lnTo>
                  <a:lnTo>
                    <a:pt x="1742" y="1581"/>
                  </a:lnTo>
                  <a:lnTo>
                    <a:pt x="1850" y="1419"/>
                  </a:lnTo>
                  <a:lnTo>
                    <a:pt x="1904" y="1221"/>
                  </a:lnTo>
                  <a:lnTo>
                    <a:pt x="1922" y="1024"/>
                  </a:lnTo>
                  <a:lnTo>
                    <a:pt x="1922" y="826"/>
                  </a:lnTo>
                  <a:lnTo>
                    <a:pt x="1868" y="629"/>
                  </a:lnTo>
                  <a:lnTo>
                    <a:pt x="1778" y="467"/>
                  </a:lnTo>
                  <a:lnTo>
                    <a:pt x="1653" y="306"/>
                  </a:lnTo>
                  <a:lnTo>
                    <a:pt x="1527" y="180"/>
                  </a:lnTo>
                  <a:lnTo>
                    <a:pt x="1347" y="90"/>
                  </a:lnTo>
                  <a:lnTo>
                    <a:pt x="1168" y="36"/>
                  </a:lnTo>
                  <a:lnTo>
                    <a:pt x="9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43"/>
            <p:cNvSpPr/>
            <p:nvPr/>
          </p:nvSpPr>
          <p:spPr>
            <a:xfrm>
              <a:off x="1739325" y="2409900"/>
              <a:ext cx="11250" cy="11700"/>
            </a:xfrm>
            <a:custGeom>
              <a:rect b="b" l="l" r="r" t="t"/>
              <a:pathLst>
                <a:path extrusionOk="0" h="468" w="450">
                  <a:moveTo>
                    <a:pt x="252" y="1"/>
                  </a:moveTo>
                  <a:lnTo>
                    <a:pt x="144" y="19"/>
                  </a:lnTo>
                  <a:lnTo>
                    <a:pt x="72" y="55"/>
                  </a:lnTo>
                  <a:lnTo>
                    <a:pt x="18" y="127"/>
                  </a:lnTo>
                  <a:lnTo>
                    <a:pt x="0" y="216"/>
                  </a:lnTo>
                  <a:lnTo>
                    <a:pt x="0" y="234"/>
                  </a:lnTo>
                  <a:lnTo>
                    <a:pt x="18" y="306"/>
                  </a:lnTo>
                  <a:lnTo>
                    <a:pt x="54" y="396"/>
                  </a:lnTo>
                  <a:lnTo>
                    <a:pt x="126" y="450"/>
                  </a:lnTo>
                  <a:lnTo>
                    <a:pt x="216" y="468"/>
                  </a:lnTo>
                  <a:lnTo>
                    <a:pt x="306" y="450"/>
                  </a:lnTo>
                  <a:lnTo>
                    <a:pt x="377" y="414"/>
                  </a:lnTo>
                  <a:lnTo>
                    <a:pt x="431" y="342"/>
                  </a:lnTo>
                  <a:lnTo>
                    <a:pt x="449" y="252"/>
                  </a:lnTo>
                  <a:lnTo>
                    <a:pt x="449" y="234"/>
                  </a:lnTo>
                  <a:lnTo>
                    <a:pt x="449" y="145"/>
                  </a:lnTo>
                  <a:lnTo>
                    <a:pt x="395" y="73"/>
                  </a:lnTo>
                  <a:lnTo>
                    <a:pt x="323" y="19"/>
                  </a:lnTo>
                  <a:lnTo>
                    <a:pt x="2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43"/>
            <p:cNvSpPr/>
            <p:nvPr/>
          </p:nvSpPr>
          <p:spPr>
            <a:xfrm>
              <a:off x="1401275" y="2634375"/>
              <a:ext cx="128875" cy="94750"/>
            </a:xfrm>
            <a:custGeom>
              <a:rect b="b" l="l" r="r" t="t"/>
              <a:pathLst>
                <a:path extrusionOk="0" h="3790" w="5155">
                  <a:moveTo>
                    <a:pt x="1" y="0"/>
                  </a:moveTo>
                  <a:lnTo>
                    <a:pt x="1" y="3789"/>
                  </a:lnTo>
                  <a:lnTo>
                    <a:pt x="5154" y="3789"/>
                  </a:lnTo>
                  <a:lnTo>
                    <a:pt x="51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43"/>
            <p:cNvSpPr/>
            <p:nvPr/>
          </p:nvSpPr>
          <p:spPr>
            <a:xfrm>
              <a:off x="1445275" y="2659950"/>
              <a:ext cx="52100" cy="43575"/>
            </a:xfrm>
            <a:custGeom>
              <a:rect b="b" l="l" r="r" t="t"/>
              <a:pathLst>
                <a:path extrusionOk="0" h="1743" w="2084">
                  <a:moveTo>
                    <a:pt x="0" y="1"/>
                  </a:moveTo>
                  <a:lnTo>
                    <a:pt x="0" y="1743"/>
                  </a:lnTo>
                  <a:lnTo>
                    <a:pt x="2083" y="86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43"/>
            <p:cNvSpPr/>
            <p:nvPr/>
          </p:nvSpPr>
          <p:spPr>
            <a:xfrm>
              <a:off x="1438550" y="2569275"/>
              <a:ext cx="9450" cy="16650"/>
            </a:xfrm>
            <a:custGeom>
              <a:rect b="b" l="l" r="r" t="t"/>
              <a:pathLst>
                <a:path extrusionOk="0" h="666" w="378">
                  <a:moveTo>
                    <a:pt x="0" y="1"/>
                  </a:moveTo>
                  <a:lnTo>
                    <a:pt x="0" y="19"/>
                  </a:lnTo>
                  <a:lnTo>
                    <a:pt x="0" y="647"/>
                  </a:lnTo>
                  <a:lnTo>
                    <a:pt x="0" y="665"/>
                  </a:lnTo>
                  <a:lnTo>
                    <a:pt x="377" y="665"/>
                  </a:lnTo>
                  <a:lnTo>
                    <a:pt x="377" y="647"/>
                  </a:lnTo>
                  <a:lnTo>
                    <a:pt x="377" y="629"/>
                  </a:lnTo>
                  <a:lnTo>
                    <a:pt x="36" y="629"/>
                  </a:lnTo>
                  <a:lnTo>
                    <a:pt x="36"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43"/>
            <p:cNvSpPr/>
            <p:nvPr/>
          </p:nvSpPr>
          <p:spPr>
            <a:xfrm>
              <a:off x="1451550" y="2570625"/>
              <a:ext cx="1375" cy="15300"/>
            </a:xfrm>
            <a:custGeom>
              <a:rect b="b" l="l" r="r" t="t"/>
              <a:pathLst>
                <a:path extrusionOk="0" h="612" w="55">
                  <a:moveTo>
                    <a:pt x="19" y="1"/>
                  </a:moveTo>
                  <a:lnTo>
                    <a:pt x="1" y="19"/>
                  </a:lnTo>
                  <a:lnTo>
                    <a:pt x="1" y="36"/>
                  </a:lnTo>
                  <a:lnTo>
                    <a:pt x="1" y="54"/>
                  </a:lnTo>
                  <a:lnTo>
                    <a:pt x="19" y="72"/>
                  </a:lnTo>
                  <a:lnTo>
                    <a:pt x="37" y="72"/>
                  </a:lnTo>
                  <a:lnTo>
                    <a:pt x="55" y="54"/>
                  </a:lnTo>
                  <a:lnTo>
                    <a:pt x="55" y="36"/>
                  </a:lnTo>
                  <a:lnTo>
                    <a:pt x="55" y="19"/>
                  </a:lnTo>
                  <a:lnTo>
                    <a:pt x="37" y="1"/>
                  </a:lnTo>
                  <a:close/>
                  <a:moveTo>
                    <a:pt x="19" y="144"/>
                  </a:moveTo>
                  <a:lnTo>
                    <a:pt x="1" y="162"/>
                  </a:lnTo>
                  <a:lnTo>
                    <a:pt x="1" y="180"/>
                  </a:lnTo>
                  <a:lnTo>
                    <a:pt x="1" y="593"/>
                  </a:lnTo>
                  <a:lnTo>
                    <a:pt x="19" y="611"/>
                  </a:lnTo>
                  <a:lnTo>
                    <a:pt x="37" y="611"/>
                  </a:lnTo>
                  <a:lnTo>
                    <a:pt x="55" y="593"/>
                  </a:lnTo>
                  <a:lnTo>
                    <a:pt x="55" y="180"/>
                  </a:lnTo>
                  <a:lnTo>
                    <a:pt x="55" y="162"/>
                  </a:lnTo>
                  <a:lnTo>
                    <a:pt x="37" y="144"/>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43"/>
            <p:cNvSpPr/>
            <p:nvPr/>
          </p:nvSpPr>
          <p:spPr>
            <a:xfrm>
              <a:off x="1458300" y="2569275"/>
              <a:ext cx="9450" cy="17100"/>
            </a:xfrm>
            <a:custGeom>
              <a:rect b="b" l="l" r="r" t="t"/>
              <a:pathLst>
                <a:path extrusionOk="0" h="684" w="378">
                  <a:moveTo>
                    <a:pt x="18" y="1"/>
                  </a:moveTo>
                  <a:lnTo>
                    <a:pt x="0" y="19"/>
                  </a:lnTo>
                  <a:lnTo>
                    <a:pt x="0" y="647"/>
                  </a:lnTo>
                  <a:lnTo>
                    <a:pt x="18" y="665"/>
                  </a:lnTo>
                  <a:lnTo>
                    <a:pt x="36" y="683"/>
                  </a:lnTo>
                  <a:lnTo>
                    <a:pt x="54" y="665"/>
                  </a:lnTo>
                  <a:lnTo>
                    <a:pt x="54" y="647"/>
                  </a:lnTo>
                  <a:lnTo>
                    <a:pt x="54" y="539"/>
                  </a:lnTo>
                  <a:lnTo>
                    <a:pt x="144" y="450"/>
                  </a:lnTo>
                  <a:lnTo>
                    <a:pt x="323" y="665"/>
                  </a:lnTo>
                  <a:lnTo>
                    <a:pt x="359" y="665"/>
                  </a:lnTo>
                  <a:lnTo>
                    <a:pt x="377" y="647"/>
                  </a:lnTo>
                  <a:lnTo>
                    <a:pt x="359" y="629"/>
                  </a:lnTo>
                  <a:lnTo>
                    <a:pt x="180" y="414"/>
                  </a:lnTo>
                  <a:lnTo>
                    <a:pt x="359" y="234"/>
                  </a:lnTo>
                  <a:lnTo>
                    <a:pt x="359" y="216"/>
                  </a:lnTo>
                  <a:lnTo>
                    <a:pt x="359" y="198"/>
                  </a:lnTo>
                  <a:lnTo>
                    <a:pt x="323" y="198"/>
                  </a:lnTo>
                  <a:lnTo>
                    <a:pt x="54" y="468"/>
                  </a:lnTo>
                  <a:lnTo>
                    <a:pt x="54"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43"/>
            <p:cNvSpPr/>
            <p:nvPr/>
          </p:nvSpPr>
          <p:spPr>
            <a:xfrm>
              <a:off x="1470425" y="2573775"/>
              <a:ext cx="11225" cy="12600"/>
            </a:xfrm>
            <a:custGeom>
              <a:rect b="b" l="l" r="r" t="t"/>
              <a:pathLst>
                <a:path extrusionOk="0" h="504" w="449">
                  <a:moveTo>
                    <a:pt x="233" y="72"/>
                  </a:moveTo>
                  <a:lnTo>
                    <a:pt x="287" y="90"/>
                  </a:lnTo>
                  <a:lnTo>
                    <a:pt x="341" y="108"/>
                  </a:lnTo>
                  <a:lnTo>
                    <a:pt x="377" y="162"/>
                  </a:lnTo>
                  <a:lnTo>
                    <a:pt x="395" y="216"/>
                  </a:lnTo>
                  <a:lnTo>
                    <a:pt x="36" y="216"/>
                  </a:lnTo>
                  <a:lnTo>
                    <a:pt x="72" y="162"/>
                  </a:lnTo>
                  <a:lnTo>
                    <a:pt x="108" y="108"/>
                  </a:lnTo>
                  <a:lnTo>
                    <a:pt x="162" y="72"/>
                  </a:lnTo>
                  <a:close/>
                  <a:moveTo>
                    <a:pt x="198" y="0"/>
                  </a:moveTo>
                  <a:lnTo>
                    <a:pt x="108" y="36"/>
                  </a:lnTo>
                  <a:lnTo>
                    <a:pt x="36" y="90"/>
                  </a:lnTo>
                  <a:lnTo>
                    <a:pt x="0" y="162"/>
                  </a:lnTo>
                  <a:lnTo>
                    <a:pt x="0" y="252"/>
                  </a:lnTo>
                  <a:lnTo>
                    <a:pt x="18" y="341"/>
                  </a:lnTo>
                  <a:lnTo>
                    <a:pt x="54" y="413"/>
                  </a:lnTo>
                  <a:lnTo>
                    <a:pt x="126" y="467"/>
                  </a:lnTo>
                  <a:lnTo>
                    <a:pt x="215" y="503"/>
                  </a:lnTo>
                  <a:lnTo>
                    <a:pt x="269" y="485"/>
                  </a:lnTo>
                  <a:lnTo>
                    <a:pt x="323" y="467"/>
                  </a:lnTo>
                  <a:lnTo>
                    <a:pt x="377" y="431"/>
                  </a:lnTo>
                  <a:lnTo>
                    <a:pt x="413" y="395"/>
                  </a:lnTo>
                  <a:lnTo>
                    <a:pt x="413" y="377"/>
                  </a:lnTo>
                  <a:lnTo>
                    <a:pt x="413" y="359"/>
                  </a:lnTo>
                  <a:lnTo>
                    <a:pt x="377" y="359"/>
                  </a:lnTo>
                  <a:lnTo>
                    <a:pt x="341" y="395"/>
                  </a:lnTo>
                  <a:lnTo>
                    <a:pt x="305" y="431"/>
                  </a:lnTo>
                  <a:lnTo>
                    <a:pt x="269" y="431"/>
                  </a:lnTo>
                  <a:lnTo>
                    <a:pt x="233" y="449"/>
                  </a:lnTo>
                  <a:lnTo>
                    <a:pt x="162" y="431"/>
                  </a:lnTo>
                  <a:lnTo>
                    <a:pt x="90" y="395"/>
                  </a:lnTo>
                  <a:lnTo>
                    <a:pt x="54" y="341"/>
                  </a:lnTo>
                  <a:lnTo>
                    <a:pt x="36" y="270"/>
                  </a:lnTo>
                  <a:lnTo>
                    <a:pt x="431" y="270"/>
                  </a:lnTo>
                  <a:lnTo>
                    <a:pt x="449" y="252"/>
                  </a:lnTo>
                  <a:lnTo>
                    <a:pt x="449" y="198"/>
                  </a:lnTo>
                  <a:lnTo>
                    <a:pt x="431" y="108"/>
                  </a:lnTo>
                  <a:lnTo>
                    <a:pt x="359" y="54"/>
                  </a:lnTo>
                  <a:lnTo>
                    <a:pt x="287" y="18"/>
                  </a:lnTo>
                  <a:lnTo>
                    <a:pt x="1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43"/>
            <p:cNvSpPr/>
            <p:nvPr/>
          </p:nvSpPr>
          <p:spPr>
            <a:xfrm>
              <a:off x="1484775" y="2574675"/>
              <a:ext cx="8550" cy="11250"/>
            </a:xfrm>
            <a:custGeom>
              <a:rect b="b" l="l" r="r" t="t"/>
              <a:pathLst>
                <a:path extrusionOk="0" h="450" w="342">
                  <a:moveTo>
                    <a:pt x="126" y="0"/>
                  </a:moveTo>
                  <a:lnTo>
                    <a:pt x="72" y="18"/>
                  </a:lnTo>
                  <a:lnTo>
                    <a:pt x="37" y="72"/>
                  </a:lnTo>
                  <a:lnTo>
                    <a:pt x="19" y="126"/>
                  </a:lnTo>
                  <a:lnTo>
                    <a:pt x="37" y="162"/>
                  </a:lnTo>
                  <a:lnTo>
                    <a:pt x="72" y="198"/>
                  </a:lnTo>
                  <a:lnTo>
                    <a:pt x="126" y="234"/>
                  </a:lnTo>
                  <a:lnTo>
                    <a:pt x="180" y="234"/>
                  </a:lnTo>
                  <a:lnTo>
                    <a:pt x="234" y="252"/>
                  </a:lnTo>
                  <a:lnTo>
                    <a:pt x="270" y="270"/>
                  </a:lnTo>
                  <a:lnTo>
                    <a:pt x="306" y="305"/>
                  </a:lnTo>
                  <a:lnTo>
                    <a:pt x="306" y="323"/>
                  </a:lnTo>
                  <a:lnTo>
                    <a:pt x="306" y="359"/>
                  </a:lnTo>
                  <a:lnTo>
                    <a:pt x="270" y="395"/>
                  </a:lnTo>
                  <a:lnTo>
                    <a:pt x="234" y="413"/>
                  </a:lnTo>
                  <a:lnTo>
                    <a:pt x="180" y="413"/>
                  </a:lnTo>
                  <a:lnTo>
                    <a:pt x="108" y="395"/>
                  </a:lnTo>
                  <a:lnTo>
                    <a:pt x="37" y="359"/>
                  </a:lnTo>
                  <a:lnTo>
                    <a:pt x="1" y="359"/>
                  </a:lnTo>
                  <a:lnTo>
                    <a:pt x="1" y="377"/>
                  </a:lnTo>
                  <a:lnTo>
                    <a:pt x="1" y="395"/>
                  </a:lnTo>
                  <a:lnTo>
                    <a:pt x="90" y="431"/>
                  </a:lnTo>
                  <a:lnTo>
                    <a:pt x="180" y="449"/>
                  </a:lnTo>
                  <a:lnTo>
                    <a:pt x="234" y="449"/>
                  </a:lnTo>
                  <a:lnTo>
                    <a:pt x="306" y="413"/>
                  </a:lnTo>
                  <a:lnTo>
                    <a:pt x="342" y="377"/>
                  </a:lnTo>
                  <a:lnTo>
                    <a:pt x="342" y="323"/>
                  </a:lnTo>
                  <a:lnTo>
                    <a:pt x="342" y="270"/>
                  </a:lnTo>
                  <a:lnTo>
                    <a:pt x="306" y="234"/>
                  </a:lnTo>
                  <a:lnTo>
                    <a:pt x="180" y="198"/>
                  </a:lnTo>
                  <a:lnTo>
                    <a:pt x="90" y="162"/>
                  </a:lnTo>
                  <a:lnTo>
                    <a:pt x="72" y="144"/>
                  </a:lnTo>
                  <a:lnTo>
                    <a:pt x="55" y="108"/>
                  </a:lnTo>
                  <a:lnTo>
                    <a:pt x="72" y="90"/>
                  </a:lnTo>
                  <a:lnTo>
                    <a:pt x="90" y="54"/>
                  </a:lnTo>
                  <a:lnTo>
                    <a:pt x="126" y="36"/>
                  </a:lnTo>
                  <a:lnTo>
                    <a:pt x="234" y="36"/>
                  </a:lnTo>
                  <a:lnTo>
                    <a:pt x="288" y="72"/>
                  </a:lnTo>
                  <a:lnTo>
                    <a:pt x="306" y="90"/>
                  </a:lnTo>
                  <a:lnTo>
                    <a:pt x="324" y="72"/>
                  </a:lnTo>
                  <a:lnTo>
                    <a:pt x="324" y="54"/>
                  </a:lnTo>
                  <a:lnTo>
                    <a:pt x="2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43"/>
            <p:cNvSpPr/>
            <p:nvPr/>
          </p:nvSpPr>
          <p:spPr>
            <a:xfrm>
              <a:off x="1416100" y="2529325"/>
              <a:ext cx="15275" cy="25175"/>
            </a:xfrm>
            <a:custGeom>
              <a:rect b="b" l="l" r="r" t="t"/>
              <a:pathLst>
                <a:path extrusionOk="0" h="1007" w="611">
                  <a:moveTo>
                    <a:pt x="126" y="1"/>
                  </a:moveTo>
                  <a:lnTo>
                    <a:pt x="90" y="18"/>
                  </a:lnTo>
                  <a:lnTo>
                    <a:pt x="54" y="36"/>
                  </a:lnTo>
                  <a:lnTo>
                    <a:pt x="36" y="54"/>
                  </a:lnTo>
                  <a:lnTo>
                    <a:pt x="36" y="90"/>
                  </a:lnTo>
                  <a:lnTo>
                    <a:pt x="36" y="126"/>
                  </a:lnTo>
                  <a:lnTo>
                    <a:pt x="54" y="144"/>
                  </a:lnTo>
                  <a:lnTo>
                    <a:pt x="90" y="162"/>
                  </a:lnTo>
                  <a:lnTo>
                    <a:pt x="359" y="162"/>
                  </a:lnTo>
                  <a:lnTo>
                    <a:pt x="216" y="324"/>
                  </a:lnTo>
                  <a:lnTo>
                    <a:pt x="198" y="342"/>
                  </a:lnTo>
                  <a:lnTo>
                    <a:pt x="198" y="378"/>
                  </a:lnTo>
                  <a:lnTo>
                    <a:pt x="198" y="414"/>
                  </a:lnTo>
                  <a:lnTo>
                    <a:pt x="216" y="431"/>
                  </a:lnTo>
                  <a:lnTo>
                    <a:pt x="234" y="449"/>
                  </a:lnTo>
                  <a:lnTo>
                    <a:pt x="270" y="467"/>
                  </a:lnTo>
                  <a:lnTo>
                    <a:pt x="341" y="467"/>
                  </a:lnTo>
                  <a:lnTo>
                    <a:pt x="413" y="521"/>
                  </a:lnTo>
                  <a:lnTo>
                    <a:pt x="449" y="575"/>
                  </a:lnTo>
                  <a:lnTo>
                    <a:pt x="467" y="647"/>
                  </a:lnTo>
                  <a:lnTo>
                    <a:pt x="449" y="737"/>
                  </a:lnTo>
                  <a:lnTo>
                    <a:pt x="413" y="791"/>
                  </a:lnTo>
                  <a:lnTo>
                    <a:pt x="341" y="827"/>
                  </a:lnTo>
                  <a:lnTo>
                    <a:pt x="270" y="844"/>
                  </a:lnTo>
                  <a:lnTo>
                    <a:pt x="198" y="827"/>
                  </a:lnTo>
                  <a:lnTo>
                    <a:pt x="126" y="791"/>
                  </a:lnTo>
                  <a:lnTo>
                    <a:pt x="108" y="773"/>
                  </a:lnTo>
                  <a:lnTo>
                    <a:pt x="54" y="773"/>
                  </a:lnTo>
                  <a:lnTo>
                    <a:pt x="18" y="791"/>
                  </a:lnTo>
                  <a:lnTo>
                    <a:pt x="0" y="827"/>
                  </a:lnTo>
                  <a:lnTo>
                    <a:pt x="0" y="844"/>
                  </a:lnTo>
                  <a:lnTo>
                    <a:pt x="0" y="880"/>
                  </a:lnTo>
                  <a:lnTo>
                    <a:pt x="18" y="898"/>
                  </a:lnTo>
                  <a:lnTo>
                    <a:pt x="72" y="952"/>
                  </a:lnTo>
                  <a:lnTo>
                    <a:pt x="126" y="988"/>
                  </a:lnTo>
                  <a:lnTo>
                    <a:pt x="198" y="1006"/>
                  </a:lnTo>
                  <a:lnTo>
                    <a:pt x="341" y="1006"/>
                  </a:lnTo>
                  <a:lnTo>
                    <a:pt x="395" y="988"/>
                  </a:lnTo>
                  <a:lnTo>
                    <a:pt x="467" y="952"/>
                  </a:lnTo>
                  <a:lnTo>
                    <a:pt x="503" y="898"/>
                  </a:lnTo>
                  <a:lnTo>
                    <a:pt x="557" y="844"/>
                  </a:lnTo>
                  <a:lnTo>
                    <a:pt x="593" y="791"/>
                  </a:lnTo>
                  <a:lnTo>
                    <a:pt x="611" y="719"/>
                  </a:lnTo>
                  <a:lnTo>
                    <a:pt x="611" y="647"/>
                  </a:lnTo>
                  <a:lnTo>
                    <a:pt x="611" y="593"/>
                  </a:lnTo>
                  <a:lnTo>
                    <a:pt x="593" y="521"/>
                  </a:lnTo>
                  <a:lnTo>
                    <a:pt x="557" y="467"/>
                  </a:lnTo>
                  <a:lnTo>
                    <a:pt x="503" y="414"/>
                  </a:lnTo>
                  <a:lnTo>
                    <a:pt x="467" y="360"/>
                  </a:lnTo>
                  <a:lnTo>
                    <a:pt x="413" y="324"/>
                  </a:lnTo>
                  <a:lnTo>
                    <a:pt x="593" y="144"/>
                  </a:lnTo>
                  <a:lnTo>
                    <a:pt x="611" y="126"/>
                  </a:lnTo>
                  <a:lnTo>
                    <a:pt x="611" y="90"/>
                  </a:lnTo>
                  <a:lnTo>
                    <a:pt x="611" y="54"/>
                  </a:lnTo>
                  <a:lnTo>
                    <a:pt x="593" y="36"/>
                  </a:lnTo>
                  <a:lnTo>
                    <a:pt x="557" y="18"/>
                  </a:lnTo>
                  <a:lnTo>
                    <a:pt x="53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43"/>
            <p:cNvSpPr/>
            <p:nvPr/>
          </p:nvSpPr>
          <p:spPr>
            <a:xfrm>
              <a:off x="1436300" y="2530225"/>
              <a:ext cx="8550" cy="24725"/>
            </a:xfrm>
            <a:custGeom>
              <a:rect b="b" l="l" r="r" t="t"/>
              <a:pathLst>
                <a:path extrusionOk="0" h="989" w="342">
                  <a:moveTo>
                    <a:pt x="216" y="0"/>
                  </a:moveTo>
                  <a:lnTo>
                    <a:pt x="36" y="108"/>
                  </a:lnTo>
                  <a:lnTo>
                    <a:pt x="18" y="126"/>
                  </a:lnTo>
                  <a:lnTo>
                    <a:pt x="0" y="162"/>
                  </a:lnTo>
                  <a:lnTo>
                    <a:pt x="0" y="198"/>
                  </a:lnTo>
                  <a:lnTo>
                    <a:pt x="18" y="216"/>
                  </a:lnTo>
                  <a:lnTo>
                    <a:pt x="54" y="234"/>
                  </a:lnTo>
                  <a:lnTo>
                    <a:pt x="72" y="252"/>
                  </a:lnTo>
                  <a:lnTo>
                    <a:pt x="126" y="234"/>
                  </a:lnTo>
                  <a:lnTo>
                    <a:pt x="180" y="198"/>
                  </a:lnTo>
                  <a:lnTo>
                    <a:pt x="180" y="916"/>
                  </a:lnTo>
                  <a:lnTo>
                    <a:pt x="180" y="952"/>
                  </a:lnTo>
                  <a:lnTo>
                    <a:pt x="198" y="970"/>
                  </a:lnTo>
                  <a:lnTo>
                    <a:pt x="234" y="988"/>
                  </a:lnTo>
                  <a:lnTo>
                    <a:pt x="288" y="988"/>
                  </a:lnTo>
                  <a:lnTo>
                    <a:pt x="306" y="970"/>
                  </a:lnTo>
                  <a:lnTo>
                    <a:pt x="324" y="952"/>
                  </a:lnTo>
                  <a:lnTo>
                    <a:pt x="341" y="916"/>
                  </a:lnTo>
                  <a:lnTo>
                    <a:pt x="341" y="72"/>
                  </a:lnTo>
                  <a:lnTo>
                    <a:pt x="2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43"/>
            <p:cNvSpPr/>
            <p:nvPr/>
          </p:nvSpPr>
          <p:spPr>
            <a:xfrm>
              <a:off x="1449325" y="2529775"/>
              <a:ext cx="18425" cy="25175"/>
            </a:xfrm>
            <a:custGeom>
              <a:rect b="b" l="l" r="r" t="t"/>
              <a:pathLst>
                <a:path extrusionOk="0" h="1007" w="737">
                  <a:moveTo>
                    <a:pt x="359" y="162"/>
                  </a:moveTo>
                  <a:lnTo>
                    <a:pt x="449" y="180"/>
                  </a:lnTo>
                  <a:lnTo>
                    <a:pt x="503" y="252"/>
                  </a:lnTo>
                  <a:lnTo>
                    <a:pt x="557" y="378"/>
                  </a:lnTo>
                  <a:lnTo>
                    <a:pt x="575" y="503"/>
                  </a:lnTo>
                  <a:lnTo>
                    <a:pt x="557" y="629"/>
                  </a:lnTo>
                  <a:lnTo>
                    <a:pt x="503" y="755"/>
                  </a:lnTo>
                  <a:lnTo>
                    <a:pt x="449" y="826"/>
                  </a:lnTo>
                  <a:lnTo>
                    <a:pt x="359" y="844"/>
                  </a:lnTo>
                  <a:lnTo>
                    <a:pt x="287" y="826"/>
                  </a:lnTo>
                  <a:lnTo>
                    <a:pt x="233" y="755"/>
                  </a:lnTo>
                  <a:lnTo>
                    <a:pt x="180" y="629"/>
                  </a:lnTo>
                  <a:lnTo>
                    <a:pt x="162" y="503"/>
                  </a:lnTo>
                  <a:lnTo>
                    <a:pt x="180" y="378"/>
                  </a:lnTo>
                  <a:lnTo>
                    <a:pt x="233" y="252"/>
                  </a:lnTo>
                  <a:lnTo>
                    <a:pt x="287" y="180"/>
                  </a:lnTo>
                  <a:lnTo>
                    <a:pt x="359" y="162"/>
                  </a:lnTo>
                  <a:close/>
                  <a:moveTo>
                    <a:pt x="359" y="0"/>
                  </a:moveTo>
                  <a:lnTo>
                    <a:pt x="287" y="18"/>
                  </a:lnTo>
                  <a:lnTo>
                    <a:pt x="216" y="36"/>
                  </a:lnTo>
                  <a:lnTo>
                    <a:pt x="144" y="90"/>
                  </a:lnTo>
                  <a:lnTo>
                    <a:pt x="90" y="162"/>
                  </a:lnTo>
                  <a:lnTo>
                    <a:pt x="54" y="234"/>
                  </a:lnTo>
                  <a:lnTo>
                    <a:pt x="18" y="324"/>
                  </a:lnTo>
                  <a:lnTo>
                    <a:pt x="0" y="413"/>
                  </a:lnTo>
                  <a:lnTo>
                    <a:pt x="0" y="503"/>
                  </a:lnTo>
                  <a:lnTo>
                    <a:pt x="0" y="593"/>
                  </a:lnTo>
                  <a:lnTo>
                    <a:pt x="18" y="683"/>
                  </a:lnTo>
                  <a:lnTo>
                    <a:pt x="54" y="773"/>
                  </a:lnTo>
                  <a:lnTo>
                    <a:pt x="90" y="844"/>
                  </a:lnTo>
                  <a:lnTo>
                    <a:pt x="144" y="916"/>
                  </a:lnTo>
                  <a:lnTo>
                    <a:pt x="216" y="952"/>
                  </a:lnTo>
                  <a:lnTo>
                    <a:pt x="287" y="988"/>
                  </a:lnTo>
                  <a:lnTo>
                    <a:pt x="359" y="1006"/>
                  </a:lnTo>
                  <a:lnTo>
                    <a:pt x="449" y="988"/>
                  </a:lnTo>
                  <a:lnTo>
                    <a:pt x="521" y="952"/>
                  </a:lnTo>
                  <a:lnTo>
                    <a:pt x="575" y="916"/>
                  </a:lnTo>
                  <a:lnTo>
                    <a:pt x="629" y="844"/>
                  </a:lnTo>
                  <a:lnTo>
                    <a:pt x="682" y="773"/>
                  </a:lnTo>
                  <a:lnTo>
                    <a:pt x="700" y="683"/>
                  </a:lnTo>
                  <a:lnTo>
                    <a:pt x="718" y="593"/>
                  </a:lnTo>
                  <a:lnTo>
                    <a:pt x="736" y="503"/>
                  </a:lnTo>
                  <a:lnTo>
                    <a:pt x="718" y="413"/>
                  </a:lnTo>
                  <a:lnTo>
                    <a:pt x="700" y="324"/>
                  </a:lnTo>
                  <a:lnTo>
                    <a:pt x="682" y="234"/>
                  </a:lnTo>
                  <a:lnTo>
                    <a:pt x="629" y="162"/>
                  </a:lnTo>
                  <a:lnTo>
                    <a:pt x="575" y="90"/>
                  </a:lnTo>
                  <a:lnTo>
                    <a:pt x="521" y="36"/>
                  </a:lnTo>
                  <a:lnTo>
                    <a:pt x="449" y="18"/>
                  </a:lnTo>
                  <a:lnTo>
                    <a:pt x="35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43"/>
            <p:cNvSpPr/>
            <p:nvPr/>
          </p:nvSpPr>
          <p:spPr>
            <a:xfrm>
              <a:off x="1474900" y="2529775"/>
              <a:ext cx="17525" cy="24725"/>
            </a:xfrm>
            <a:custGeom>
              <a:rect b="b" l="l" r="r" t="t"/>
              <a:pathLst>
                <a:path extrusionOk="0" h="989" w="701">
                  <a:moveTo>
                    <a:pt x="360" y="162"/>
                  </a:moveTo>
                  <a:lnTo>
                    <a:pt x="432" y="180"/>
                  </a:lnTo>
                  <a:lnTo>
                    <a:pt x="485" y="216"/>
                  </a:lnTo>
                  <a:lnTo>
                    <a:pt x="521" y="270"/>
                  </a:lnTo>
                  <a:lnTo>
                    <a:pt x="539" y="342"/>
                  </a:lnTo>
                  <a:lnTo>
                    <a:pt x="521" y="413"/>
                  </a:lnTo>
                  <a:lnTo>
                    <a:pt x="485" y="485"/>
                  </a:lnTo>
                  <a:lnTo>
                    <a:pt x="432" y="521"/>
                  </a:lnTo>
                  <a:lnTo>
                    <a:pt x="360" y="539"/>
                  </a:lnTo>
                  <a:lnTo>
                    <a:pt x="270" y="521"/>
                  </a:lnTo>
                  <a:lnTo>
                    <a:pt x="216" y="485"/>
                  </a:lnTo>
                  <a:lnTo>
                    <a:pt x="180" y="413"/>
                  </a:lnTo>
                  <a:lnTo>
                    <a:pt x="162" y="342"/>
                  </a:lnTo>
                  <a:lnTo>
                    <a:pt x="180" y="270"/>
                  </a:lnTo>
                  <a:lnTo>
                    <a:pt x="216" y="216"/>
                  </a:lnTo>
                  <a:lnTo>
                    <a:pt x="270" y="180"/>
                  </a:lnTo>
                  <a:lnTo>
                    <a:pt x="360" y="162"/>
                  </a:lnTo>
                  <a:close/>
                  <a:moveTo>
                    <a:pt x="288" y="0"/>
                  </a:moveTo>
                  <a:lnTo>
                    <a:pt x="216" y="18"/>
                  </a:lnTo>
                  <a:lnTo>
                    <a:pt x="162" y="54"/>
                  </a:lnTo>
                  <a:lnTo>
                    <a:pt x="108" y="108"/>
                  </a:lnTo>
                  <a:lnTo>
                    <a:pt x="54" y="144"/>
                  </a:lnTo>
                  <a:lnTo>
                    <a:pt x="36" y="216"/>
                  </a:lnTo>
                  <a:lnTo>
                    <a:pt x="1" y="270"/>
                  </a:lnTo>
                  <a:lnTo>
                    <a:pt x="1" y="342"/>
                  </a:lnTo>
                  <a:lnTo>
                    <a:pt x="1" y="413"/>
                  </a:lnTo>
                  <a:lnTo>
                    <a:pt x="36" y="485"/>
                  </a:lnTo>
                  <a:lnTo>
                    <a:pt x="54" y="539"/>
                  </a:lnTo>
                  <a:lnTo>
                    <a:pt x="108" y="593"/>
                  </a:lnTo>
                  <a:lnTo>
                    <a:pt x="162" y="629"/>
                  </a:lnTo>
                  <a:lnTo>
                    <a:pt x="216" y="665"/>
                  </a:lnTo>
                  <a:lnTo>
                    <a:pt x="270" y="683"/>
                  </a:lnTo>
                  <a:lnTo>
                    <a:pt x="414" y="683"/>
                  </a:lnTo>
                  <a:lnTo>
                    <a:pt x="485" y="665"/>
                  </a:lnTo>
                  <a:lnTo>
                    <a:pt x="467" y="701"/>
                  </a:lnTo>
                  <a:lnTo>
                    <a:pt x="432" y="755"/>
                  </a:lnTo>
                  <a:lnTo>
                    <a:pt x="378" y="791"/>
                  </a:lnTo>
                  <a:lnTo>
                    <a:pt x="306" y="826"/>
                  </a:lnTo>
                  <a:lnTo>
                    <a:pt x="234" y="826"/>
                  </a:lnTo>
                  <a:lnTo>
                    <a:pt x="216" y="844"/>
                  </a:lnTo>
                  <a:lnTo>
                    <a:pt x="180" y="862"/>
                  </a:lnTo>
                  <a:lnTo>
                    <a:pt x="162" y="880"/>
                  </a:lnTo>
                  <a:lnTo>
                    <a:pt x="162" y="916"/>
                  </a:lnTo>
                  <a:lnTo>
                    <a:pt x="162" y="952"/>
                  </a:lnTo>
                  <a:lnTo>
                    <a:pt x="180" y="970"/>
                  </a:lnTo>
                  <a:lnTo>
                    <a:pt x="216" y="988"/>
                  </a:lnTo>
                  <a:lnTo>
                    <a:pt x="252" y="988"/>
                  </a:lnTo>
                  <a:lnTo>
                    <a:pt x="360" y="970"/>
                  </a:lnTo>
                  <a:lnTo>
                    <a:pt x="467" y="934"/>
                  </a:lnTo>
                  <a:lnTo>
                    <a:pt x="521" y="880"/>
                  </a:lnTo>
                  <a:lnTo>
                    <a:pt x="575" y="826"/>
                  </a:lnTo>
                  <a:lnTo>
                    <a:pt x="611" y="755"/>
                  </a:lnTo>
                  <a:lnTo>
                    <a:pt x="647" y="683"/>
                  </a:lnTo>
                  <a:lnTo>
                    <a:pt x="683" y="539"/>
                  </a:lnTo>
                  <a:lnTo>
                    <a:pt x="701" y="396"/>
                  </a:lnTo>
                  <a:lnTo>
                    <a:pt x="701" y="306"/>
                  </a:lnTo>
                  <a:lnTo>
                    <a:pt x="683" y="252"/>
                  </a:lnTo>
                  <a:lnTo>
                    <a:pt x="665" y="198"/>
                  </a:lnTo>
                  <a:lnTo>
                    <a:pt x="629" y="144"/>
                  </a:lnTo>
                  <a:lnTo>
                    <a:pt x="593" y="90"/>
                  </a:lnTo>
                  <a:lnTo>
                    <a:pt x="539" y="54"/>
                  </a:lnTo>
                  <a:lnTo>
                    <a:pt x="485" y="18"/>
                  </a:lnTo>
                  <a:lnTo>
                    <a:pt x="41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43"/>
            <p:cNvSpPr/>
            <p:nvPr/>
          </p:nvSpPr>
          <p:spPr>
            <a:xfrm>
              <a:off x="1497800" y="2529775"/>
              <a:ext cx="17075" cy="25175"/>
            </a:xfrm>
            <a:custGeom>
              <a:rect b="b" l="l" r="r" t="t"/>
              <a:pathLst>
                <a:path extrusionOk="0" h="1007" w="683">
                  <a:moveTo>
                    <a:pt x="360" y="162"/>
                  </a:moveTo>
                  <a:lnTo>
                    <a:pt x="395" y="180"/>
                  </a:lnTo>
                  <a:lnTo>
                    <a:pt x="413" y="198"/>
                  </a:lnTo>
                  <a:lnTo>
                    <a:pt x="413" y="234"/>
                  </a:lnTo>
                  <a:lnTo>
                    <a:pt x="413" y="270"/>
                  </a:lnTo>
                  <a:lnTo>
                    <a:pt x="413" y="288"/>
                  </a:lnTo>
                  <a:lnTo>
                    <a:pt x="395" y="324"/>
                  </a:lnTo>
                  <a:lnTo>
                    <a:pt x="288" y="324"/>
                  </a:lnTo>
                  <a:lnTo>
                    <a:pt x="270" y="288"/>
                  </a:lnTo>
                  <a:lnTo>
                    <a:pt x="252" y="270"/>
                  </a:lnTo>
                  <a:lnTo>
                    <a:pt x="252" y="234"/>
                  </a:lnTo>
                  <a:lnTo>
                    <a:pt x="288" y="198"/>
                  </a:lnTo>
                  <a:lnTo>
                    <a:pt x="324" y="162"/>
                  </a:lnTo>
                  <a:close/>
                  <a:moveTo>
                    <a:pt x="413" y="485"/>
                  </a:moveTo>
                  <a:lnTo>
                    <a:pt x="467" y="539"/>
                  </a:lnTo>
                  <a:lnTo>
                    <a:pt x="521" y="593"/>
                  </a:lnTo>
                  <a:lnTo>
                    <a:pt x="521" y="665"/>
                  </a:lnTo>
                  <a:lnTo>
                    <a:pt x="503" y="737"/>
                  </a:lnTo>
                  <a:lnTo>
                    <a:pt x="467" y="791"/>
                  </a:lnTo>
                  <a:lnTo>
                    <a:pt x="413" y="826"/>
                  </a:lnTo>
                  <a:lnTo>
                    <a:pt x="342" y="844"/>
                  </a:lnTo>
                  <a:lnTo>
                    <a:pt x="306" y="844"/>
                  </a:lnTo>
                  <a:lnTo>
                    <a:pt x="234" y="826"/>
                  </a:lnTo>
                  <a:lnTo>
                    <a:pt x="180" y="773"/>
                  </a:lnTo>
                  <a:lnTo>
                    <a:pt x="144" y="719"/>
                  </a:lnTo>
                  <a:lnTo>
                    <a:pt x="126" y="647"/>
                  </a:lnTo>
                  <a:lnTo>
                    <a:pt x="162" y="575"/>
                  </a:lnTo>
                  <a:lnTo>
                    <a:pt x="198" y="521"/>
                  </a:lnTo>
                  <a:lnTo>
                    <a:pt x="270" y="485"/>
                  </a:lnTo>
                  <a:close/>
                  <a:moveTo>
                    <a:pt x="342" y="0"/>
                  </a:moveTo>
                  <a:lnTo>
                    <a:pt x="270" y="18"/>
                  </a:lnTo>
                  <a:lnTo>
                    <a:pt x="216" y="36"/>
                  </a:lnTo>
                  <a:lnTo>
                    <a:pt x="144" y="108"/>
                  </a:lnTo>
                  <a:lnTo>
                    <a:pt x="108" y="198"/>
                  </a:lnTo>
                  <a:lnTo>
                    <a:pt x="108" y="288"/>
                  </a:lnTo>
                  <a:lnTo>
                    <a:pt x="144" y="378"/>
                  </a:lnTo>
                  <a:lnTo>
                    <a:pt x="90" y="431"/>
                  </a:lnTo>
                  <a:lnTo>
                    <a:pt x="36" y="503"/>
                  </a:lnTo>
                  <a:lnTo>
                    <a:pt x="0" y="575"/>
                  </a:lnTo>
                  <a:lnTo>
                    <a:pt x="0" y="665"/>
                  </a:lnTo>
                  <a:lnTo>
                    <a:pt x="0" y="737"/>
                  </a:lnTo>
                  <a:lnTo>
                    <a:pt x="18" y="809"/>
                  </a:lnTo>
                  <a:lnTo>
                    <a:pt x="54" y="862"/>
                  </a:lnTo>
                  <a:lnTo>
                    <a:pt x="90" y="916"/>
                  </a:lnTo>
                  <a:lnTo>
                    <a:pt x="144" y="952"/>
                  </a:lnTo>
                  <a:lnTo>
                    <a:pt x="198" y="988"/>
                  </a:lnTo>
                  <a:lnTo>
                    <a:pt x="270" y="1006"/>
                  </a:lnTo>
                  <a:lnTo>
                    <a:pt x="413" y="1006"/>
                  </a:lnTo>
                  <a:lnTo>
                    <a:pt x="467" y="988"/>
                  </a:lnTo>
                  <a:lnTo>
                    <a:pt x="539" y="952"/>
                  </a:lnTo>
                  <a:lnTo>
                    <a:pt x="593" y="916"/>
                  </a:lnTo>
                  <a:lnTo>
                    <a:pt x="629" y="862"/>
                  </a:lnTo>
                  <a:lnTo>
                    <a:pt x="665" y="791"/>
                  </a:lnTo>
                  <a:lnTo>
                    <a:pt x="683" y="737"/>
                  </a:lnTo>
                  <a:lnTo>
                    <a:pt x="683" y="665"/>
                  </a:lnTo>
                  <a:lnTo>
                    <a:pt x="683" y="575"/>
                  </a:lnTo>
                  <a:lnTo>
                    <a:pt x="647" y="503"/>
                  </a:lnTo>
                  <a:lnTo>
                    <a:pt x="593" y="431"/>
                  </a:lnTo>
                  <a:lnTo>
                    <a:pt x="539" y="378"/>
                  </a:lnTo>
                  <a:lnTo>
                    <a:pt x="557" y="306"/>
                  </a:lnTo>
                  <a:lnTo>
                    <a:pt x="575" y="252"/>
                  </a:lnTo>
                  <a:lnTo>
                    <a:pt x="557" y="144"/>
                  </a:lnTo>
                  <a:lnTo>
                    <a:pt x="503" y="72"/>
                  </a:lnTo>
                  <a:lnTo>
                    <a:pt x="431" y="18"/>
                  </a:lnTo>
                  <a:lnTo>
                    <a:pt x="34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43"/>
            <p:cNvSpPr/>
            <p:nvPr/>
          </p:nvSpPr>
          <p:spPr>
            <a:xfrm>
              <a:off x="1666150" y="2569275"/>
              <a:ext cx="10350" cy="17100"/>
            </a:xfrm>
            <a:custGeom>
              <a:rect b="b" l="l" r="r" t="t"/>
              <a:pathLst>
                <a:path extrusionOk="0" h="684" w="414">
                  <a:moveTo>
                    <a:pt x="18" y="1"/>
                  </a:moveTo>
                  <a:lnTo>
                    <a:pt x="0" y="19"/>
                  </a:lnTo>
                  <a:lnTo>
                    <a:pt x="18" y="647"/>
                  </a:lnTo>
                  <a:lnTo>
                    <a:pt x="18" y="665"/>
                  </a:lnTo>
                  <a:lnTo>
                    <a:pt x="36" y="683"/>
                  </a:lnTo>
                  <a:lnTo>
                    <a:pt x="54" y="665"/>
                  </a:lnTo>
                  <a:lnTo>
                    <a:pt x="54" y="647"/>
                  </a:lnTo>
                  <a:lnTo>
                    <a:pt x="54" y="360"/>
                  </a:lnTo>
                  <a:lnTo>
                    <a:pt x="359" y="360"/>
                  </a:lnTo>
                  <a:lnTo>
                    <a:pt x="359" y="342"/>
                  </a:lnTo>
                  <a:lnTo>
                    <a:pt x="359" y="324"/>
                  </a:lnTo>
                  <a:lnTo>
                    <a:pt x="54" y="324"/>
                  </a:lnTo>
                  <a:lnTo>
                    <a:pt x="54" y="55"/>
                  </a:lnTo>
                  <a:lnTo>
                    <a:pt x="377" y="55"/>
                  </a:lnTo>
                  <a:lnTo>
                    <a:pt x="395" y="37"/>
                  </a:lnTo>
                  <a:lnTo>
                    <a:pt x="413" y="19"/>
                  </a:lnTo>
                  <a:lnTo>
                    <a:pt x="39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43"/>
            <p:cNvSpPr/>
            <p:nvPr/>
          </p:nvSpPr>
          <p:spPr>
            <a:xfrm>
              <a:off x="1678275" y="2574225"/>
              <a:ext cx="11675" cy="12150"/>
            </a:xfrm>
            <a:custGeom>
              <a:rect b="b" l="l" r="r" t="t"/>
              <a:pathLst>
                <a:path extrusionOk="0" h="486" w="467">
                  <a:moveTo>
                    <a:pt x="252" y="54"/>
                  </a:moveTo>
                  <a:lnTo>
                    <a:pt x="323" y="72"/>
                  </a:lnTo>
                  <a:lnTo>
                    <a:pt x="377" y="108"/>
                  </a:lnTo>
                  <a:lnTo>
                    <a:pt x="413" y="180"/>
                  </a:lnTo>
                  <a:lnTo>
                    <a:pt x="431" y="252"/>
                  </a:lnTo>
                  <a:lnTo>
                    <a:pt x="395" y="323"/>
                  </a:lnTo>
                  <a:lnTo>
                    <a:pt x="359" y="377"/>
                  </a:lnTo>
                  <a:lnTo>
                    <a:pt x="287" y="413"/>
                  </a:lnTo>
                  <a:lnTo>
                    <a:pt x="216" y="431"/>
                  </a:lnTo>
                  <a:lnTo>
                    <a:pt x="144" y="413"/>
                  </a:lnTo>
                  <a:lnTo>
                    <a:pt x="90" y="377"/>
                  </a:lnTo>
                  <a:lnTo>
                    <a:pt x="54" y="305"/>
                  </a:lnTo>
                  <a:lnTo>
                    <a:pt x="36" y="234"/>
                  </a:lnTo>
                  <a:lnTo>
                    <a:pt x="72" y="162"/>
                  </a:lnTo>
                  <a:lnTo>
                    <a:pt x="108" y="90"/>
                  </a:lnTo>
                  <a:lnTo>
                    <a:pt x="180" y="54"/>
                  </a:lnTo>
                  <a:close/>
                  <a:moveTo>
                    <a:pt x="216" y="0"/>
                  </a:moveTo>
                  <a:lnTo>
                    <a:pt x="126" y="36"/>
                  </a:lnTo>
                  <a:lnTo>
                    <a:pt x="54" y="72"/>
                  </a:lnTo>
                  <a:lnTo>
                    <a:pt x="18" y="162"/>
                  </a:lnTo>
                  <a:lnTo>
                    <a:pt x="0" y="252"/>
                  </a:lnTo>
                  <a:lnTo>
                    <a:pt x="0" y="270"/>
                  </a:lnTo>
                  <a:lnTo>
                    <a:pt x="18" y="359"/>
                  </a:lnTo>
                  <a:lnTo>
                    <a:pt x="72" y="431"/>
                  </a:lnTo>
                  <a:lnTo>
                    <a:pt x="162" y="467"/>
                  </a:lnTo>
                  <a:lnTo>
                    <a:pt x="252" y="485"/>
                  </a:lnTo>
                  <a:lnTo>
                    <a:pt x="341" y="467"/>
                  </a:lnTo>
                  <a:lnTo>
                    <a:pt x="413" y="395"/>
                  </a:lnTo>
                  <a:lnTo>
                    <a:pt x="467" y="323"/>
                  </a:lnTo>
                  <a:lnTo>
                    <a:pt x="467" y="234"/>
                  </a:lnTo>
                  <a:lnTo>
                    <a:pt x="449" y="144"/>
                  </a:lnTo>
                  <a:lnTo>
                    <a:pt x="395" y="54"/>
                  </a:lnTo>
                  <a:lnTo>
                    <a:pt x="305"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43"/>
            <p:cNvSpPr/>
            <p:nvPr/>
          </p:nvSpPr>
          <p:spPr>
            <a:xfrm>
              <a:off x="1693975" y="2569275"/>
              <a:ext cx="925" cy="16650"/>
            </a:xfrm>
            <a:custGeom>
              <a:rect b="b" l="l" r="r" t="t"/>
              <a:pathLst>
                <a:path extrusionOk="0" h="666" w="37">
                  <a:moveTo>
                    <a:pt x="1" y="1"/>
                  </a:moveTo>
                  <a:lnTo>
                    <a:pt x="1" y="19"/>
                  </a:lnTo>
                  <a:lnTo>
                    <a:pt x="1" y="647"/>
                  </a:lnTo>
                  <a:lnTo>
                    <a:pt x="1" y="665"/>
                  </a:lnTo>
                  <a:lnTo>
                    <a:pt x="37" y="665"/>
                  </a:lnTo>
                  <a:lnTo>
                    <a:pt x="37" y="647"/>
                  </a:lnTo>
                  <a:lnTo>
                    <a:pt x="37" y="19"/>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43"/>
            <p:cNvSpPr/>
            <p:nvPr/>
          </p:nvSpPr>
          <p:spPr>
            <a:xfrm>
              <a:off x="1699825" y="2569275"/>
              <a:ext cx="1350" cy="16650"/>
            </a:xfrm>
            <a:custGeom>
              <a:rect b="b" l="l" r="r" t="t"/>
              <a:pathLst>
                <a:path extrusionOk="0" h="666" w="54">
                  <a:moveTo>
                    <a:pt x="0" y="1"/>
                  </a:moveTo>
                  <a:lnTo>
                    <a:pt x="0" y="19"/>
                  </a:lnTo>
                  <a:lnTo>
                    <a:pt x="0" y="647"/>
                  </a:lnTo>
                  <a:lnTo>
                    <a:pt x="0" y="665"/>
                  </a:lnTo>
                  <a:lnTo>
                    <a:pt x="36" y="665"/>
                  </a:lnTo>
                  <a:lnTo>
                    <a:pt x="54" y="647"/>
                  </a:lnTo>
                  <a:lnTo>
                    <a:pt x="54"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43"/>
            <p:cNvSpPr/>
            <p:nvPr/>
          </p:nvSpPr>
          <p:spPr>
            <a:xfrm>
              <a:off x="1705200" y="2574225"/>
              <a:ext cx="12150" cy="12150"/>
            </a:xfrm>
            <a:custGeom>
              <a:rect b="b" l="l" r="r" t="t"/>
              <a:pathLst>
                <a:path extrusionOk="0" h="486" w="486">
                  <a:moveTo>
                    <a:pt x="252" y="54"/>
                  </a:moveTo>
                  <a:lnTo>
                    <a:pt x="324" y="72"/>
                  </a:lnTo>
                  <a:lnTo>
                    <a:pt x="378" y="108"/>
                  </a:lnTo>
                  <a:lnTo>
                    <a:pt x="414" y="180"/>
                  </a:lnTo>
                  <a:lnTo>
                    <a:pt x="432" y="252"/>
                  </a:lnTo>
                  <a:lnTo>
                    <a:pt x="414" y="323"/>
                  </a:lnTo>
                  <a:lnTo>
                    <a:pt x="360" y="377"/>
                  </a:lnTo>
                  <a:lnTo>
                    <a:pt x="288" y="413"/>
                  </a:lnTo>
                  <a:lnTo>
                    <a:pt x="216" y="431"/>
                  </a:lnTo>
                  <a:lnTo>
                    <a:pt x="144" y="413"/>
                  </a:lnTo>
                  <a:lnTo>
                    <a:pt x="90" y="377"/>
                  </a:lnTo>
                  <a:lnTo>
                    <a:pt x="54" y="305"/>
                  </a:lnTo>
                  <a:lnTo>
                    <a:pt x="54" y="234"/>
                  </a:lnTo>
                  <a:lnTo>
                    <a:pt x="72" y="162"/>
                  </a:lnTo>
                  <a:lnTo>
                    <a:pt x="108" y="90"/>
                  </a:lnTo>
                  <a:lnTo>
                    <a:pt x="180" y="54"/>
                  </a:lnTo>
                  <a:close/>
                  <a:moveTo>
                    <a:pt x="216" y="0"/>
                  </a:moveTo>
                  <a:lnTo>
                    <a:pt x="126" y="36"/>
                  </a:lnTo>
                  <a:lnTo>
                    <a:pt x="72" y="90"/>
                  </a:lnTo>
                  <a:lnTo>
                    <a:pt x="18" y="162"/>
                  </a:lnTo>
                  <a:lnTo>
                    <a:pt x="1" y="252"/>
                  </a:lnTo>
                  <a:lnTo>
                    <a:pt x="1" y="270"/>
                  </a:lnTo>
                  <a:lnTo>
                    <a:pt x="18" y="359"/>
                  </a:lnTo>
                  <a:lnTo>
                    <a:pt x="90" y="431"/>
                  </a:lnTo>
                  <a:lnTo>
                    <a:pt x="162" y="467"/>
                  </a:lnTo>
                  <a:lnTo>
                    <a:pt x="252" y="485"/>
                  </a:lnTo>
                  <a:lnTo>
                    <a:pt x="360" y="449"/>
                  </a:lnTo>
                  <a:lnTo>
                    <a:pt x="432" y="395"/>
                  </a:lnTo>
                  <a:lnTo>
                    <a:pt x="467" y="323"/>
                  </a:lnTo>
                  <a:lnTo>
                    <a:pt x="485" y="216"/>
                  </a:lnTo>
                  <a:lnTo>
                    <a:pt x="449" y="126"/>
                  </a:lnTo>
                  <a:lnTo>
                    <a:pt x="396" y="54"/>
                  </a:lnTo>
                  <a:lnTo>
                    <a:pt x="324"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43"/>
            <p:cNvSpPr/>
            <p:nvPr/>
          </p:nvSpPr>
          <p:spPr>
            <a:xfrm>
              <a:off x="1719575" y="2574225"/>
              <a:ext cx="16175" cy="12150"/>
            </a:xfrm>
            <a:custGeom>
              <a:rect b="b" l="l" r="r" t="t"/>
              <a:pathLst>
                <a:path extrusionOk="0" h="486" w="647">
                  <a:moveTo>
                    <a:pt x="0" y="0"/>
                  </a:moveTo>
                  <a:lnTo>
                    <a:pt x="0" y="18"/>
                  </a:lnTo>
                  <a:lnTo>
                    <a:pt x="0" y="36"/>
                  </a:lnTo>
                  <a:lnTo>
                    <a:pt x="162" y="449"/>
                  </a:lnTo>
                  <a:lnTo>
                    <a:pt x="162" y="467"/>
                  </a:lnTo>
                  <a:lnTo>
                    <a:pt x="162" y="485"/>
                  </a:lnTo>
                  <a:lnTo>
                    <a:pt x="180" y="485"/>
                  </a:lnTo>
                  <a:lnTo>
                    <a:pt x="198" y="467"/>
                  </a:lnTo>
                  <a:lnTo>
                    <a:pt x="305" y="216"/>
                  </a:lnTo>
                  <a:lnTo>
                    <a:pt x="413" y="467"/>
                  </a:lnTo>
                  <a:lnTo>
                    <a:pt x="431" y="485"/>
                  </a:lnTo>
                  <a:lnTo>
                    <a:pt x="449" y="485"/>
                  </a:lnTo>
                  <a:lnTo>
                    <a:pt x="467" y="467"/>
                  </a:lnTo>
                  <a:lnTo>
                    <a:pt x="467" y="449"/>
                  </a:lnTo>
                  <a:lnTo>
                    <a:pt x="647" y="36"/>
                  </a:lnTo>
                  <a:lnTo>
                    <a:pt x="647" y="18"/>
                  </a:lnTo>
                  <a:lnTo>
                    <a:pt x="647" y="0"/>
                  </a:lnTo>
                  <a:lnTo>
                    <a:pt x="629" y="0"/>
                  </a:lnTo>
                  <a:lnTo>
                    <a:pt x="611" y="18"/>
                  </a:lnTo>
                  <a:lnTo>
                    <a:pt x="449" y="395"/>
                  </a:lnTo>
                  <a:lnTo>
                    <a:pt x="341" y="126"/>
                  </a:lnTo>
                  <a:lnTo>
                    <a:pt x="305" y="126"/>
                  </a:lnTo>
                  <a:lnTo>
                    <a:pt x="198" y="395"/>
                  </a:lnTo>
                  <a:lnTo>
                    <a:pt x="36" y="18"/>
                  </a:lnTo>
                  <a:lnTo>
                    <a:pt x="1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43"/>
            <p:cNvSpPr/>
            <p:nvPr/>
          </p:nvSpPr>
          <p:spPr>
            <a:xfrm>
              <a:off x="1737975" y="2571975"/>
              <a:ext cx="11700" cy="14400"/>
            </a:xfrm>
            <a:custGeom>
              <a:rect b="b" l="l" r="r" t="t"/>
              <a:pathLst>
                <a:path extrusionOk="0" h="576" w="468">
                  <a:moveTo>
                    <a:pt x="234" y="144"/>
                  </a:moveTo>
                  <a:lnTo>
                    <a:pt x="306" y="162"/>
                  </a:lnTo>
                  <a:lnTo>
                    <a:pt x="360" y="180"/>
                  </a:lnTo>
                  <a:lnTo>
                    <a:pt x="395" y="234"/>
                  </a:lnTo>
                  <a:lnTo>
                    <a:pt x="413" y="288"/>
                  </a:lnTo>
                  <a:lnTo>
                    <a:pt x="54" y="288"/>
                  </a:lnTo>
                  <a:lnTo>
                    <a:pt x="72" y="234"/>
                  </a:lnTo>
                  <a:lnTo>
                    <a:pt x="126" y="180"/>
                  </a:lnTo>
                  <a:lnTo>
                    <a:pt x="180" y="162"/>
                  </a:lnTo>
                  <a:lnTo>
                    <a:pt x="234" y="144"/>
                  </a:lnTo>
                  <a:close/>
                  <a:moveTo>
                    <a:pt x="252" y="0"/>
                  </a:moveTo>
                  <a:lnTo>
                    <a:pt x="144" y="18"/>
                  </a:lnTo>
                  <a:lnTo>
                    <a:pt x="72" y="72"/>
                  </a:lnTo>
                  <a:lnTo>
                    <a:pt x="18" y="144"/>
                  </a:lnTo>
                  <a:lnTo>
                    <a:pt x="0" y="234"/>
                  </a:lnTo>
                  <a:lnTo>
                    <a:pt x="0" y="324"/>
                  </a:lnTo>
                  <a:lnTo>
                    <a:pt x="18" y="413"/>
                  </a:lnTo>
                  <a:lnTo>
                    <a:pt x="72" y="485"/>
                  </a:lnTo>
                  <a:lnTo>
                    <a:pt x="144" y="539"/>
                  </a:lnTo>
                  <a:lnTo>
                    <a:pt x="234" y="575"/>
                  </a:lnTo>
                  <a:lnTo>
                    <a:pt x="288" y="557"/>
                  </a:lnTo>
                  <a:lnTo>
                    <a:pt x="342" y="539"/>
                  </a:lnTo>
                  <a:lnTo>
                    <a:pt x="377" y="503"/>
                  </a:lnTo>
                  <a:lnTo>
                    <a:pt x="413" y="467"/>
                  </a:lnTo>
                  <a:lnTo>
                    <a:pt x="431" y="449"/>
                  </a:lnTo>
                  <a:lnTo>
                    <a:pt x="413" y="431"/>
                  </a:lnTo>
                  <a:lnTo>
                    <a:pt x="395" y="431"/>
                  </a:lnTo>
                  <a:lnTo>
                    <a:pt x="360" y="467"/>
                  </a:lnTo>
                  <a:lnTo>
                    <a:pt x="324" y="503"/>
                  </a:lnTo>
                  <a:lnTo>
                    <a:pt x="288" y="503"/>
                  </a:lnTo>
                  <a:lnTo>
                    <a:pt x="234" y="521"/>
                  </a:lnTo>
                  <a:lnTo>
                    <a:pt x="162" y="503"/>
                  </a:lnTo>
                  <a:lnTo>
                    <a:pt x="108" y="467"/>
                  </a:lnTo>
                  <a:lnTo>
                    <a:pt x="72" y="413"/>
                  </a:lnTo>
                  <a:lnTo>
                    <a:pt x="54" y="342"/>
                  </a:lnTo>
                  <a:lnTo>
                    <a:pt x="449" y="342"/>
                  </a:lnTo>
                  <a:lnTo>
                    <a:pt x="449" y="324"/>
                  </a:lnTo>
                  <a:lnTo>
                    <a:pt x="467" y="324"/>
                  </a:lnTo>
                  <a:lnTo>
                    <a:pt x="467" y="234"/>
                  </a:lnTo>
                  <a:lnTo>
                    <a:pt x="467" y="162"/>
                  </a:lnTo>
                  <a:lnTo>
                    <a:pt x="413" y="90"/>
                  </a:lnTo>
                  <a:lnTo>
                    <a:pt x="342" y="36"/>
                  </a:lnTo>
                  <a:lnTo>
                    <a:pt x="25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43"/>
            <p:cNvSpPr/>
            <p:nvPr/>
          </p:nvSpPr>
          <p:spPr>
            <a:xfrm>
              <a:off x="1753225" y="2574225"/>
              <a:ext cx="6325" cy="12150"/>
            </a:xfrm>
            <a:custGeom>
              <a:rect b="b" l="l" r="r" t="t"/>
              <a:pathLst>
                <a:path extrusionOk="0" h="486" w="253">
                  <a:moveTo>
                    <a:pt x="19" y="0"/>
                  </a:moveTo>
                  <a:lnTo>
                    <a:pt x="1" y="18"/>
                  </a:lnTo>
                  <a:lnTo>
                    <a:pt x="1" y="36"/>
                  </a:lnTo>
                  <a:lnTo>
                    <a:pt x="1" y="449"/>
                  </a:lnTo>
                  <a:lnTo>
                    <a:pt x="1" y="467"/>
                  </a:lnTo>
                  <a:lnTo>
                    <a:pt x="19" y="485"/>
                  </a:lnTo>
                  <a:lnTo>
                    <a:pt x="37" y="467"/>
                  </a:lnTo>
                  <a:lnTo>
                    <a:pt x="37" y="449"/>
                  </a:lnTo>
                  <a:lnTo>
                    <a:pt x="37" y="234"/>
                  </a:lnTo>
                  <a:lnTo>
                    <a:pt x="91" y="126"/>
                  </a:lnTo>
                  <a:lnTo>
                    <a:pt x="163" y="72"/>
                  </a:lnTo>
                  <a:lnTo>
                    <a:pt x="234" y="54"/>
                  </a:lnTo>
                  <a:lnTo>
                    <a:pt x="252" y="36"/>
                  </a:lnTo>
                  <a:lnTo>
                    <a:pt x="252" y="18"/>
                  </a:lnTo>
                  <a:lnTo>
                    <a:pt x="234" y="0"/>
                  </a:lnTo>
                  <a:lnTo>
                    <a:pt x="181" y="18"/>
                  </a:lnTo>
                  <a:lnTo>
                    <a:pt x="127" y="36"/>
                  </a:lnTo>
                  <a:lnTo>
                    <a:pt x="73" y="72"/>
                  </a:lnTo>
                  <a:lnTo>
                    <a:pt x="37" y="126"/>
                  </a:lnTo>
                  <a:lnTo>
                    <a:pt x="37" y="36"/>
                  </a:lnTo>
                  <a:lnTo>
                    <a:pt x="37" y="18"/>
                  </a:lnTo>
                  <a:lnTo>
                    <a:pt x="1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43"/>
            <p:cNvSpPr/>
            <p:nvPr/>
          </p:nvSpPr>
          <p:spPr>
            <a:xfrm>
              <a:off x="1762675" y="2574675"/>
              <a:ext cx="8550" cy="11250"/>
            </a:xfrm>
            <a:custGeom>
              <a:rect b="b" l="l" r="r" t="t"/>
              <a:pathLst>
                <a:path extrusionOk="0" h="450" w="342">
                  <a:moveTo>
                    <a:pt x="126" y="0"/>
                  </a:moveTo>
                  <a:lnTo>
                    <a:pt x="72" y="18"/>
                  </a:lnTo>
                  <a:lnTo>
                    <a:pt x="36" y="72"/>
                  </a:lnTo>
                  <a:lnTo>
                    <a:pt x="18" y="126"/>
                  </a:lnTo>
                  <a:lnTo>
                    <a:pt x="36" y="162"/>
                  </a:lnTo>
                  <a:lnTo>
                    <a:pt x="72" y="198"/>
                  </a:lnTo>
                  <a:lnTo>
                    <a:pt x="126" y="234"/>
                  </a:lnTo>
                  <a:lnTo>
                    <a:pt x="180" y="234"/>
                  </a:lnTo>
                  <a:lnTo>
                    <a:pt x="233" y="252"/>
                  </a:lnTo>
                  <a:lnTo>
                    <a:pt x="269" y="270"/>
                  </a:lnTo>
                  <a:lnTo>
                    <a:pt x="305" y="305"/>
                  </a:lnTo>
                  <a:lnTo>
                    <a:pt x="305" y="323"/>
                  </a:lnTo>
                  <a:lnTo>
                    <a:pt x="305" y="359"/>
                  </a:lnTo>
                  <a:lnTo>
                    <a:pt x="269" y="395"/>
                  </a:lnTo>
                  <a:lnTo>
                    <a:pt x="233" y="413"/>
                  </a:lnTo>
                  <a:lnTo>
                    <a:pt x="180" y="413"/>
                  </a:lnTo>
                  <a:lnTo>
                    <a:pt x="108" y="395"/>
                  </a:lnTo>
                  <a:lnTo>
                    <a:pt x="36" y="359"/>
                  </a:lnTo>
                  <a:lnTo>
                    <a:pt x="0" y="359"/>
                  </a:lnTo>
                  <a:lnTo>
                    <a:pt x="0" y="377"/>
                  </a:lnTo>
                  <a:lnTo>
                    <a:pt x="0" y="395"/>
                  </a:lnTo>
                  <a:lnTo>
                    <a:pt x="90" y="431"/>
                  </a:lnTo>
                  <a:lnTo>
                    <a:pt x="180" y="449"/>
                  </a:lnTo>
                  <a:lnTo>
                    <a:pt x="233" y="449"/>
                  </a:lnTo>
                  <a:lnTo>
                    <a:pt x="305" y="413"/>
                  </a:lnTo>
                  <a:lnTo>
                    <a:pt x="341" y="377"/>
                  </a:lnTo>
                  <a:lnTo>
                    <a:pt x="341" y="323"/>
                  </a:lnTo>
                  <a:lnTo>
                    <a:pt x="341" y="270"/>
                  </a:lnTo>
                  <a:lnTo>
                    <a:pt x="305" y="234"/>
                  </a:lnTo>
                  <a:lnTo>
                    <a:pt x="180" y="198"/>
                  </a:lnTo>
                  <a:lnTo>
                    <a:pt x="90" y="162"/>
                  </a:lnTo>
                  <a:lnTo>
                    <a:pt x="72" y="144"/>
                  </a:lnTo>
                  <a:lnTo>
                    <a:pt x="54" y="108"/>
                  </a:lnTo>
                  <a:lnTo>
                    <a:pt x="72" y="90"/>
                  </a:lnTo>
                  <a:lnTo>
                    <a:pt x="90" y="54"/>
                  </a:lnTo>
                  <a:lnTo>
                    <a:pt x="126" y="36"/>
                  </a:lnTo>
                  <a:lnTo>
                    <a:pt x="233" y="36"/>
                  </a:lnTo>
                  <a:lnTo>
                    <a:pt x="287" y="72"/>
                  </a:lnTo>
                  <a:lnTo>
                    <a:pt x="305" y="90"/>
                  </a:lnTo>
                  <a:lnTo>
                    <a:pt x="323" y="72"/>
                  </a:lnTo>
                  <a:lnTo>
                    <a:pt x="341" y="54"/>
                  </a:lnTo>
                  <a:lnTo>
                    <a:pt x="323" y="54"/>
                  </a:lnTo>
                  <a:lnTo>
                    <a:pt x="251"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43"/>
            <p:cNvSpPr/>
            <p:nvPr/>
          </p:nvSpPr>
          <p:spPr>
            <a:xfrm>
              <a:off x="1676925" y="2529775"/>
              <a:ext cx="17075" cy="25175"/>
            </a:xfrm>
            <a:custGeom>
              <a:rect b="b" l="l" r="r" t="t"/>
              <a:pathLst>
                <a:path extrusionOk="0" h="1007" w="683">
                  <a:moveTo>
                    <a:pt x="270" y="0"/>
                  </a:moveTo>
                  <a:lnTo>
                    <a:pt x="198" y="18"/>
                  </a:lnTo>
                  <a:lnTo>
                    <a:pt x="144" y="54"/>
                  </a:lnTo>
                  <a:lnTo>
                    <a:pt x="90" y="90"/>
                  </a:lnTo>
                  <a:lnTo>
                    <a:pt x="36" y="126"/>
                  </a:lnTo>
                  <a:lnTo>
                    <a:pt x="18" y="180"/>
                  </a:lnTo>
                  <a:lnTo>
                    <a:pt x="36" y="234"/>
                  </a:lnTo>
                  <a:lnTo>
                    <a:pt x="54" y="252"/>
                  </a:lnTo>
                  <a:lnTo>
                    <a:pt x="90" y="270"/>
                  </a:lnTo>
                  <a:lnTo>
                    <a:pt x="126" y="252"/>
                  </a:lnTo>
                  <a:lnTo>
                    <a:pt x="144" y="252"/>
                  </a:lnTo>
                  <a:lnTo>
                    <a:pt x="198" y="198"/>
                  </a:lnTo>
                  <a:lnTo>
                    <a:pt x="252" y="162"/>
                  </a:lnTo>
                  <a:lnTo>
                    <a:pt x="323" y="162"/>
                  </a:lnTo>
                  <a:lnTo>
                    <a:pt x="395" y="180"/>
                  </a:lnTo>
                  <a:lnTo>
                    <a:pt x="449" y="216"/>
                  </a:lnTo>
                  <a:lnTo>
                    <a:pt x="485" y="270"/>
                  </a:lnTo>
                  <a:lnTo>
                    <a:pt x="503" y="342"/>
                  </a:lnTo>
                  <a:lnTo>
                    <a:pt x="485" y="413"/>
                  </a:lnTo>
                  <a:lnTo>
                    <a:pt x="449" y="485"/>
                  </a:lnTo>
                  <a:lnTo>
                    <a:pt x="18" y="862"/>
                  </a:lnTo>
                  <a:lnTo>
                    <a:pt x="0" y="898"/>
                  </a:lnTo>
                  <a:lnTo>
                    <a:pt x="0" y="934"/>
                  </a:lnTo>
                  <a:lnTo>
                    <a:pt x="0" y="952"/>
                  </a:lnTo>
                  <a:lnTo>
                    <a:pt x="18" y="988"/>
                  </a:lnTo>
                  <a:lnTo>
                    <a:pt x="36" y="1006"/>
                  </a:lnTo>
                  <a:lnTo>
                    <a:pt x="629" y="1006"/>
                  </a:lnTo>
                  <a:lnTo>
                    <a:pt x="647" y="988"/>
                  </a:lnTo>
                  <a:lnTo>
                    <a:pt x="665" y="952"/>
                  </a:lnTo>
                  <a:lnTo>
                    <a:pt x="683" y="934"/>
                  </a:lnTo>
                  <a:lnTo>
                    <a:pt x="683" y="916"/>
                  </a:lnTo>
                  <a:lnTo>
                    <a:pt x="665" y="880"/>
                  </a:lnTo>
                  <a:lnTo>
                    <a:pt x="647" y="862"/>
                  </a:lnTo>
                  <a:lnTo>
                    <a:pt x="629" y="844"/>
                  </a:lnTo>
                  <a:lnTo>
                    <a:pt x="593" y="826"/>
                  </a:lnTo>
                  <a:lnTo>
                    <a:pt x="288" y="826"/>
                  </a:lnTo>
                  <a:lnTo>
                    <a:pt x="557" y="593"/>
                  </a:lnTo>
                  <a:lnTo>
                    <a:pt x="611" y="539"/>
                  </a:lnTo>
                  <a:lnTo>
                    <a:pt x="647" y="485"/>
                  </a:lnTo>
                  <a:lnTo>
                    <a:pt x="665" y="413"/>
                  </a:lnTo>
                  <a:lnTo>
                    <a:pt x="665" y="360"/>
                  </a:lnTo>
                  <a:lnTo>
                    <a:pt x="665" y="288"/>
                  </a:lnTo>
                  <a:lnTo>
                    <a:pt x="647" y="234"/>
                  </a:lnTo>
                  <a:lnTo>
                    <a:pt x="629" y="162"/>
                  </a:lnTo>
                  <a:lnTo>
                    <a:pt x="593" y="108"/>
                  </a:lnTo>
                  <a:lnTo>
                    <a:pt x="539" y="72"/>
                  </a:lnTo>
                  <a:lnTo>
                    <a:pt x="467" y="36"/>
                  </a:lnTo>
                  <a:lnTo>
                    <a:pt x="39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43"/>
            <p:cNvSpPr/>
            <p:nvPr/>
          </p:nvSpPr>
          <p:spPr>
            <a:xfrm>
              <a:off x="1698025" y="2529775"/>
              <a:ext cx="16175" cy="25175"/>
            </a:xfrm>
            <a:custGeom>
              <a:rect b="b" l="l" r="r" t="t"/>
              <a:pathLst>
                <a:path extrusionOk="0" h="1007" w="647">
                  <a:moveTo>
                    <a:pt x="72" y="0"/>
                  </a:moveTo>
                  <a:lnTo>
                    <a:pt x="36" y="18"/>
                  </a:lnTo>
                  <a:lnTo>
                    <a:pt x="18" y="18"/>
                  </a:lnTo>
                  <a:lnTo>
                    <a:pt x="0" y="54"/>
                  </a:lnTo>
                  <a:lnTo>
                    <a:pt x="0" y="90"/>
                  </a:lnTo>
                  <a:lnTo>
                    <a:pt x="0" y="108"/>
                  </a:lnTo>
                  <a:lnTo>
                    <a:pt x="18" y="144"/>
                  </a:lnTo>
                  <a:lnTo>
                    <a:pt x="36" y="162"/>
                  </a:lnTo>
                  <a:lnTo>
                    <a:pt x="449" y="162"/>
                  </a:lnTo>
                  <a:lnTo>
                    <a:pt x="144" y="898"/>
                  </a:lnTo>
                  <a:lnTo>
                    <a:pt x="126" y="934"/>
                  </a:lnTo>
                  <a:lnTo>
                    <a:pt x="144" y="970"/>
                  </a:lnTo>
                  <a:lnTo>
                    <a:pt x="162" y="988"/>
                  </a:lnTo>
                  <a:lnTo>
                    <a:pt x="180" y="1006"/>
                  </a:lnTo>
                  <a:lnTo>
                    <a:pt x="216" y="1006"/>
                  </a:lnTo>
                  <a:lnTo>
                    <a:pt x="252" y="988"/>
                  </a:lnTo>
                  <a:lnTo>
                    <a:pt x="288" y="952"/>
                  </a:lnTo>
                  <a:lnTo>
                    <a:pt x="647" y="108"/>
                  </a:lnTo>
                  <a:lnTo>
                    <a:pt x="611" y="36"/>
                  </a:lnTo>
                  <a:lnTo>
                    <a:pt x="61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43"/>
            <p:cNvSpPr/>
            <p:nvPr/>
          </p:nvSpPr>
          <p:spPr>
            <a:xfrm>
              <a:off x="1718675" y="2529775"/>
              <a:ext cx="17075" cy="25175"/>
            </a:xfrm>
            <a:custGeom>
              <a:rect b="b" l="l" r="r" t="t"/>
              <a:pathLst>
                <a:path extrusionOk="0" h="1007" w="683">
                  <a:moveTo>
                    <a:pt x="359" y="162"/>
                  </a:moveTo>
                  <a:lnTo>
                    <a:pt x="395" y="180"/>
                  </a:lnTo>
                  <a:lnTo>
                    <a:pt x="413" y="198"/>
                  </a:lnTo>
                  <a:lnTo>
                    <a:pt x="431" y="234"/>
                  </a:lnTo>
                  <a:lnTo>
                    <a:pt x="431" y="270"/>
                  </a:lnTo>
                  <a:lnTo>
                    <a:pt x="413" y="288"/>
                  </a:lnTo>
                  <a:lnTo>
                    <a:pt x="395" y="324"/>
                  </a:lnTo>
                  <a:lnTo>
                    <a:pt x="306" y="324"/>
                  </a:lnTo>
                  <a:lnTo>
                    <a:pt x="270" y="288"/>
                  </a:lnTo>
                  <a:lnTo>
                    <a:pt x="270" y="270"/>
                  </a:lnTo>
                  <a:lnTo>
                    <a:pt x="270" y="234"/>
                  </a:lnTo>
                  <a:lnTo>
                    <a:pt x="288" y="198"/>
                  </a:lnTo>
                  <a:lnTo>
                    <a:pt x="323" y="162"/>
                  </a:lnTo>
                  <a:close/>
                  <a:moveTo>
                    <a:pt x="413" y="485"/>
                  </a:moveTo>
                  <a:lnTo>
                    <a:pt x="467" y="539"/>
                  </a:lnTo>
                  <a:lnTo>
                    <a:pt x="521" y="593"/>
                  </a:lnTo>
                  <a:lnTo>
                    <a:pt x="521" y="665"/>
                  </a:lnTo>
                  <a:lnTo>
                    <a:pt x="503" y="737"/>
                  </a:lnTo>
                  <a:lnTo>
                    <a:pt x="467" y="791"/>
                  </a:lnTo>
                  <a:lnTo>
                    <a:pt x="413" y="826"/>
                  </a:lnTo>
                  <a:lnTo>
                    <a:pt x="341" y="844"/>
                  </a:lnTo>
                  <a:lnTo>
                    <a:pt x="306" y="844"/>
                  </a:lnTo>
                  <a:lnTo>
                    <a:pt x="234" y="826"/>
                  </a:lnTo>
                  <a:lnTo>
                    <a:pt x="180" y="773"/>
                  </a:lnTo>
                  <a:lnTo>
                    <a:pt x="144" y="719"/>
                  </a:lnTo>
                  <a:lnTo>
                    <a:pt x="144" y="647"/>
                  </a:lnTo>
                  <a:lnTo>
                    <a:pt x="162" y="575"/>
                  </a:lnTo>
                  <a:lnTo>
                    <a:pt x="198" y="521"/>
                  </a:lnTo>
                  <a:lnTo>
                    <a:pt x="270" y="485"/>
                  </a:lnTo>
                  <a:close/>
                  <a:moveTo>
                    <a:pt x="341" y="0"/>
                  </a:moveTo>
                  <a:lnTo>
                    <a:pt x="270" y="18"/>
                  </a:lnTo>
                  <a:lnTo>
                    <a:pt x="216" y="36"/>
                  </a:lnTo>
                  <a:lnTo>
                    <a:pt x="144" y="108"/>
                  </a:lnTo>
                  <a:lnTo>
                    <a:pt x="108" y="198"/>
                  </a:lnTo>
                  <a:lnTo>
                    <a:pt x="108" y="288"/>
                  </a:lnTo>
                  <a:lnTo>
                    <a:pt x="144" y="378"/>
                  </a:lnTo>
                  <a:lnTo>
                    <a:pt x="90" y="431"/>
                  </a:lnTo>
                  <a:lnTo>
                    <a:pt x="36" y="503"/>
                  </a:lnTo>
                  <a:lnTo>
                    <a:pt x="0" y="575"/>
                  </a:lnTo>
                  <a:lnTo>
                    <a:pt x="0" y="665"/>
                  </a:lnTo>
                  <a:lnTo>
                    <a:pt x="0" y="737"/>
                  </a:lnTo>
                  <a:lnTo>
                    <a:pt x="18" y="809"/>
                  </a:lnTo>
                  <a:lnTo>
                    <a:pt x="54" y="862"/>
                  </a:lnTo>
                  <a:lnTo>
                    <a:pt x="90" y="916"/>
                  </a:lnTo>
                  <a:lnTo>
                    <a:pt x="144" y="952"/>
                  </a:lnTo>
                  <a:lnTo>
                    <a:pt x="216" y="988"/>
                  </a:lnTo>
                  <a:lnTo>
                    <a:pt x="270" y="1006"/>
                  </a:lnTo>
                  <a:lnTo>
                    <a:pt x="413" y="1006"/>
                  </a:lnTo>
                  <a:lnTo>
                    <a:pt x="485" y="988"/>
                  </a:lnTo>
                  <a:lnTo>
                    <a:pt x="539" y="952"/>
                  </a:lnTo>
                  <a:lnTo>
                    <a:pt x="593" y="916"/>
                  </a:lnTo>
                  <a:lnTo>
                    <a:pt x="629" y="862"/>
                  </a:lnTo>
                  <a:lnTo>
                    <a:pt x="665" y="791"/>
                  </a:lnTo>
                  <a:lnTo>
                    <a:pt x="683" y="737"/>
                  </a:lnTo>
                  <a:lnTo>
                    <a:pt x="683" y="665"/>
                  </a:lnTo>
                  <a:lnTo>
                    <a:pt x="683" y="575"/>
                  </a:lnTo>
                  <a:lnTo>
                    <a:pt x="647" y="503"/>
                  </a:lnTo>
                  <a:lnTo>
                    <a:pt x="593" y="431"/>
                  </a:lnTo>
                  <a:lnTo>
                    <a:pt x="539" y="378"/>
                  </a:lnTo>
                  <a:lnTo>
                    <a:pt x="557" y="306"/>
                  </a:lnTo>
                  <a:lnTo>
                    <a:pt x="575" y="252"/>
                  </a:lnTo>
                  <a:lnTo>
                    <a:pt x="557" y="144"/>
                  </a:lnTo>
                  <a:lnTo>
                    <a:pt x="503" y="72"/>
                  </a:lnTo>
                  <a:lnTo>
                    <a:pt x="431" y="18"/>
                  </a:lnTo>
                  <a:lnTo>
                    <a:pt x="34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43"/>
            <p:cNvSpPr/>
            <p:nvPr/>
          </p:nvSpPr>
          <p:spPr>
            <a:xfrm>
              <a:off x="1741575" y="2529325"/>
              <a:ext cx="17075" cy="25175"/>
            </a:xfrm>
            <a:custGeom>
              <a:rect b="b" l="l" r="r" t="t"/>
              <a:pathLst>
                <a:path extrusionOk="0" h="1007" w="683">
                  <a:moveTo>
                    <a:pt x="341" y="180"/>
                  </a:moveTo>
                  <a:lnTo>
                    <a:pt x="413" y="198"/>
                  </a:lnTo>
                  <a:lnTo>
                    <a:pt x="467" y="234"/>
                  </a:lnTo>
                  <a:lnTo>
                    <a:pt x="521" y="288"/>
                  </a:lnTo>
                  <a:lnTo>
                    <a:pt x="539" y="360"/>
                  </a:lnTo>
                  <a:lnTo>
                    <a:pt x="521" y="431"/>
                  </a:lnTo>
                  <a:lnTo>
                    <a:pt x="467" y="503"/>
                  </a:lnTo>
                  <a:lnTo>
                    <a:pt x="413" y="539"/>
                  </a:lnTo>
                  <a:lnTo>
                    <a:pt x="341" y="557"/>
                  </a:lnTo>
                  <a:lnTo>
                    <a:pt x="269" y="539"/>
                  </a:lnTo>
                  <a:lnTo>
                    <a:pt x="216" y="503"/>
                  </a:lnTo>
                  <a:lnTo>
                    <a:pt x="162" y="431"/>
                  </a:lnTo>
                  <a:lnTo>
                    <a:pt x="144" y="360"/>
                  </a:lnTo>
                  <a:lnTo>
                    <a:pt x="162" y="288"/>
                  </a:lnTo>
                  <a:lnTo>
                    <a:pt x="216" y="234"/>
                  </a:lnTo>
                  <a:lnTo>
                    <a:pt x="269" y="198"/>
                  </a:lnTo>
                  <a:lnTo>
                    <a:pt x="341" y="180"/>
                  </a:lnTo>
                  <a:close/>
                  <a:moveTo>
                    <a:pt x="323" y="1"/>
                  </a:moveTo>
                  <a:lnTo>
                    <a:pt x="251" y="18"/>
                  </a:lnTo>
                  <a:lnTo>
                    <a:pt x="180" y="36"/>
                  </a:lnTo>
                  <a:lnTo>
                    <a:pt x="126" y="72"/>
                  </a:lnTo>
                  <a:lnTo>
                    <a:pt x="90" y="108"/>
                  </a:lnTo>
                  <a:lnTo>
                    <a:pt x="36" y="162"/>
                  </a:lnTo>
                  <a:lnTo>
                    <a:pt x="18" y="234"/>
                  </a:lnTo>
                  <a:lnTo>
                    <a:pt x="0" y="288"/>
                  </a:lnTo>
                  <a:lnTo>
                    <a:pt x="0" y="360"/>
                  </a:lnTo>
                  <a:lnTo>
                    <a:pt x="0" y="431"/>
                  </a:lnTo>
                  <a:lnTo>
                    <a:pt x="18" y="503"/>
                  </a:lnTo>
                  <a:lnTo>
                    <a:pt x="54" y="557"/>
                  </a:lnTo>
                  <a:lnTo>
                    <a:pt x="90" y="611"/>
                  </a:lnTo>
                  <a:lnTo>
                    <a:pt x="144" y="647"/>
                  </a:lnTo>
                  <a:lnTo>
                    <a:pt x="198" y="683"/>
                  </a:lnTo>
                  <a:lnTo>
                    <a:pt x="269" y="701"/>
                  </a:lnTo>
                  <a:lnTo>
                    <a:pt x="413" y="701"/>
                  </a:lnTo>
                  <a:lnTo>
                    <a:pt x="467" y="683"/>
                  </a:lnTo>
                  <a:lnTo>
                    <a:pt x="449" y="719"/>
                  </a:lnTo>
                  <a:lnTo>
                    <a:pt x="413" y="773"/>
                  </a:lnTo>
                  <a:lnTo>
                    <a:pt x="359" y="809"/>
                  </a:lnTo>
                  <a:lnTo>
                    <a:pt x="305" y="844"/>
                  </a:lnTo>
                  <a:lnTo>
                    <a:pt x="233" y="844"/>
                  </a:lnTo>
                  <a:lnTo>
                    <a:pt x="198" y="862"/>
                  </a:lnTo>
                  <a:lnTo>
                    <a:pt x="180" y="880"/>
                  </a:lnTo>
                  <a:lnTo>
                    <a:pt x="162" y="898"/>
                  </a:lnTo>
                  <a:lnTo>
                    <a:pt x="162" y="934"/>
                  </a:lnTo>
                  <a:lnTo>
                    <a:pt x="162" y="970"/>
                  </a:lnTo>
                  <a:lnTo>
                    <a:pt x="180" y="988"/>
                  </a:lnTo>
                  <a:lnTo>
                    <a:pt x="198" y="1006"/>
                  </a:lnTo>
                  <a:lnTo>
                    <a:pt x="233" y="1006"/>
                  </a:lnTo>
                  <a:lnTo>
                    <a:pt x="341" y="988"/>
                  </a:lnTo>
                  <a:lnTo>
                    <a:pt x="449" y="952"/>
                  </a:lnTo>
                  <a:lnTo>
                    <a:pt x="503" y="898"/>
                  </a:lnTo>
                  <a:lnTo>
                    <a:pt x="557" y="844"/>
                  </a:lnTo>
                  <a:lnTo>
                    <a:pt x="611" y="773"/>
                  </a:lnTo>
                  <a:lnTo>
                    <a:pt x="647" y="701"/>
                  </a:lnTo>
                  <a:lnTo>
                    <a:pt x="682" y="557"/>
                  </a:lnTo>
                  <a:lnTo>
                    <a:pt x="682" y="414"/>
                  </a:lnTo>
                  <a:lnTo>
                    <a:pt x="682" y="324"/>
                  </a:lnTo>
                  <a:lnTo>
                    <a:pt x="682" y="252"/>
                  </a:lnTo>
                  <a:lnTo>
                    <a:pt x="647" y="198"/>
                  </a:lnTo>
                  <a:lnTo>
                    <a:pt x="611" y="144"/>
                  </a:lnTo>
                  <a:lnTo>
                    <a:pt x="575" y="90"/>
                  </a:lnTo>
                  <a:lnTo>
                    <a:pt x="521" y="54"/>
                  </a:lnTo>
                  <a:lnTo>
                    <a:pt x="467" y="18"/>
                  </a:lnTo>
                  <a:lnTo>
                    <a:pt x="39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43"/>
            <p:cNvSpPr/>
            <p:nvPr/>
          </p:nvSpPr>
          <p:spPr>
            <a:xfrm>
              <a:off x="1929675" y="2529775"/>
              <a:ext cx="17525" cy="25175"/>
            </a:xfrm>
            <a:custGeom>
              <a:rect b="b" l="l" r="r" t="t"/>
              <a:pathLst>
                <a:path extrusionOk="0" h="1007" w="701">
                  <a:moveTo>
                    <a:pt x="341" y="467"/>
                  </a:moveTo>
                  <a:lnTo>
                    <a:pt x="431" y="485"/>
                  </a:lnTo>
                  <a:lnTo>
                    <a:pt x="485" y="521"/>
                  </a:lnTo>
                  <a:lnTo>
                    <a:pt x="521" y="575"/>
                  </a:lnTo>
                  <a:lnTo>
                    <a:pt x="539" y="665"/>
                  </a:lnTo>
                  <a:lnTo>
                    <a:pt x="521" y="737"/>
                  </a:lnTo>
                  <a:lnTo>
                    <a:pt x="485" y="791"/>
                  </a:lnTo>
                  <a:lnTo>
                    <a:pt x="431" y="826"/>
                  </a:lnTo>
                  <a:lnTo>
                    <a:pt x="341" y="844"/>
                  </a:lnTo>
                  <a:lnTo>
                    <a:pt x="269" y="826"/>
                  </a:lnTo>
                  <a:lnTo>
                    <a:pt x="216" y="791"/>
                  </a:lnTo>
                  <a:lnTo>
                    <a:pt x="180" y="737"/>
                  </a:lnTo>
                  <a:lnTo>
                    <a:pt x="162" y="665"/>
                  </a:lnTo>
                  <a:lnTo>
                    <a:pt x="180" y="575"/>
                  </a:lnTo>
                  <a:lnTo>
                    <a:pt x="216" y="521"/>
                  </a:lnTo>
                  <a:lnTo>
                    <a:pt x="269" y="485"/>
                  </a:lnTo>
                  <a:lnTo>
                    <a:pt x="341" y="467"/>
                  </a:lnTo>
                  <a:close/>
                  <a:moveTo>
                    <a:pt x="449" y="0"/>
                  </a:moveTo>
                  <a:lnTo>
                    <a:pt x="341" y="36"/>
                  </a:lnTo>
                  <a:lnTo>
                    <a:pt x="233" y="72"/>
                  </a:lnTo>
                  <a:lnTo>
                    <a:pt x="180" y="126"/>
                  </a:lnTo>
                  <a:lnTo>
                    <a:pt x="126" y="180"/>
                  </a:lnTo>
                  <a:lnTo>
                    <a:pt x="90" y="252"/>
                  </a:lnTo>
                  <a:lnTo>
                    <a:pt x="54" y="324"/>
                  </a:lnTo>
                  <a:lnTo>
                    <a:pt x="18" y="467"/>
                  </a:lnTo>
                  <a:lnTo>
                    <a:pt x="0" y="611"/>
                  </a:lnTo>
                  <a:lnTo>
                    <a:pt x="0" y="701"/>
                  </a:lnTo>
                  <a:lnTo>
                    <a:pt x="18" y="755"/>
                  </a:lnTo>
                  <a:lnTo>
                    <a:pt x="36" y="809"/>
                  </a:lnTo>
                  <a:lnTo>
                    <a:pt x="72" y="862"/>
                  </a:lnTo>
                  <a:lnTo>
                    <a:pt x="108" y="916"/>
                  </a:lnTo>
                  <a:lnTo>
                    <a:pt x="162" y="952"/>
                  </a:lnTo>
                  <a:lnTo>
                    <a:pt x="216" y="970"/>
                  </a:lnTo>
                  <a:lnTo>
                    <a:pt x="287" y="988"/>
                  </a:lnTo>
                  <a:lnTo>
                    <a:pt x="341" y="1006"/>
                  </a:lnTo>
                  <a:lnTo>
                    <a:pt x="413" y="1006"/>
                  </a:lnTo>
                  <a:lnTo>
                    <a:pt x="485" y="970"/>
                  </a:lnTo>
                  <a:lnTo>
                    <a:pt x="539" y="952"/>
                  </a:lnTo>
                  <a:lnTo>
                    <a:pt x="593" y="898"/>
                  </a:lnTo>
                  <a:lnTo>
                    <a:pt x="629" y="844"/>
                  </a:lnTo>
                  <a:lnTo>
                    <a:pt x="664" y="791"/>
                  </a:lnTo>
                  <a:lnTo>
                    <a:pt x="700" y="737"/>
                  </a:lnTo>
                  <a:lnTo>
                    <a:pt x="700" y="665"/>
                  </a:lnTo>
                  <a:lnTo>
                    <a:pt x="682" y="593"/>
                  </a:lnTo>
                  <a:lnTo>
                    <a:pt x="664" y="521"/>
                  </a:lnTo>
                  <a:lnTo>
                    <a:pt x="629" y="467"/>
                  </a:lnTo>
                  <a:lnTo>
                    <a:pt x="593" y="413"/>
                  </a:lnTo>
                  <a:lnTo>
                    <a:pt x="539" y="378"/>
                  </a:lnTo>
                  <a:lnTo>
                    <a:pt x="485" y="342"/>
                  </a:lnTo>
                  <a:lnTo>
                    <a:pt x="413" y="324"/>
                  </a:lnTo>
                  <a:lnTo>
                    <a:pt x="287" y="324"/>
                  </a:lnTo>
                  <a:lnTo>
                    <a:pt x="216" y="342"/>
                  </a:lnTo>
                  <a:lnTo>
                    <a:pt x="233" y="324"/>
                  </a:lnTo>
                  <a:lnTo>
                    <a:pt x="233" y="306"/>
                  </a:lnTo>
                  <a:lnTo>
                    <a:pt x="269" y="252"/>
                  </a:lnTo>
                  <a:lnTo>
                    <a:pt x="323" y="216"/>
                  </a:lnTo>
                  <a:lnTo>
                    <a:pt x="395" y="180"/>
                  </a:lnTo>
                  <a:lnTo>
                    <a:pt x="449" y="162"/>
                  </a:lnTo>
                  <a:lnTo>
                    <a:pt x="485" y="162"/>
                  </a:lnTo>
                  <a:lnTo>
                    <a:pt x="521" y="144"/>
                  </a:lnTo>
                  <a:lnTo>
                    <a:pt x="521" y="108"/>
                  </a:lnTo>
                  <a:lnTo>
                    <a:pt x="539" y="90"/>
                  </a:lnTo>
                  <a:lnTo>
                    <a:pt x="521" y="54"/>
                  </a:lnTo>
                  <a:lnTo>
                    <a:pt x="503" y="36"/>
                  </a:lnTo>
                  <a:lnTo>
                    <a:pt x="485" y="18"/>
                  </a:lnTo>
                  <a:lnTo>
                    <a:pt x="44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43"/>
            <p:cNvSpPr/>
            <p:nvPr/>
          </p:nvSpPr>
          <p:spPr>
            <a:xfrm>
              <a:off x="1952100" y="2529775"/>
              <a:ext cx="15750" cy="25175"/>
            </a:xfrm>
            <a:custGeom>
              <a:rect b="b" l="l" r="r" t="t"/>
              <a:pathLst>
                <a:path extrusionOk="0" h="1007" w="630">
                  <a:moveTo>
                    <a:pt x="73" y="0"/>
                  </a:moveTo>
                  <a:lnTo>
                    <a:pt x="55" y="18"/>
                  </a:lnTo>
                  <a:lnTo>
                    <a:pt x="19" y="18"/>
                  </a:lnTo>
                  <a:lnTo>
                    <a:pt x="1" y="54"/>
                  </a:lnTo>
                  <a:lnTo>
                    <a:pt x="1" y="90"/>
                  </a:lnTo>
                  <a:lnTo>
                    <a:pt x="19" y="144"/>
                  </a:lnTo>
                  <a:lnTo>
                    <a:pt x="73" y="162"/>
                  </a:lnTo>
                  <a:lnTo>
                    <a:pt x="432" y="162"/>
                  </a:lnTo>
                  <a:lnTo>
                    <a:pt x="127" y="898"/>
                  </a:lnTo>
                  <a:lnTo>
                    <a:pt x="127" y="934"/>
                  </a:lnTo>
                  <a:lnTo>
                    <a:pt x="127" y="970"/>
                  </a:lnTo>
                  <a:lnTo>
                    <a:pt x="145" y="988"/>
                  </a:lnTo>
                  <a:lnTo>
                    <a:pt x="180" y="1006"/>
                  </a:lnTo>
                  <a:lnTo>
                    <a:pt x="198" y="1006"/>
                  </a:lnTo>
                  <a:lnTo>
                    <a:pt x="252" y="988"/>
                  </a:lnTo>
                  <a:lnTo>
                    <a:pt x="270" y="952"/>
                  </a:lnTo>
                  <a:lnTo>
                    <a:pt x="629" y="108"/>
                  </a:lnTo>
                  <a:lnTo>
                    <a:pt x="611" y="90"/>
                  </a:lnTo>
                  <a:lnTo>
                    <a:pt x="61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43"/>
            <p:cNvSpPr/>
            <p:nvPr/>
          </p:nvSpPr>
          <p:spPr>
            <a:xfrm>
              <a:off x="1969625" y="2530675"/>
              <a:ext cx="20225" cy="24275"/>
            </a:xfrm>
            <a:custGeom>
              <a:rect b="b" l="l" r="r" t="t"/>
              <a:pathLst>
                <a:path extrusionOk="0" h="971" w="809">
                  <a:moveTo>
                    <a:pt x="539" y="270"/>
                  </a:moveTo>
                  <a:lnTo>
                    <a:pt x="539" y="629"/>
                  </a:lnTo>
                  <a:lnTo>
                    <a:pt x="252" y="629"/>
                  </a:lnTo>
                  <a:lnTo>
                    <a:pt x="539" y="270"/>
                  </a:lnTo>
                  <a:close/>
                  <a:moveTo>
                    <a:pt x="557" y="0"/>
                  </a:moveTo>
                  <a:lnTo>
                    <a:pt x="18" y="647"/>
                  </a:lnTo>
                  <a:lnTo>
                    <a:pt x="0" y="683"/>
                  </a:lnTo>
                  <a:lnTo>
                    <a:pt x="0" y="719"/>
                  </a:lnTo>
                  <a:lnTo>
                    <a:pt x="0" y="737"/>
                  </a:lnTo>
                  <a:lnTo>
                    <a:pt x="36" y="773"/>
                  </a:lnTo>
                  <a:lnTo>
                    <a:pt x="72" y="790"/>
                  </a:lnTo>
                  <a:lnTo>
                    <a:pt x="539" y="790"/>
                  </a:lnTo>
                  <a:lnTo>
                    <a:pt x="539" y="898"/>
                  </a:lnTo>
                  <a:lnTo>
                    <a:pt x="539" y="934"/>
                  </a:lnTo>
                  <a:lnTo>
                    <a:pt x="557" y="952"/>
                  </a:lnTo>
                  <a:lnTo>
                    <a:pt x="575" y="970"/>
                  </a:lnTo>
                  <a:lnTo>
                    <a:pt x="647" y="970"/>
                  </a:lnTo>
                  <a:lnTo>
                    <a:pt x="665" y="952"/>
                  </a:lnTo>
                  <a:lnTo>
                    <a:pt x="683" y="916"/>
                  </a:lnTo>
                  <a:lnTo>
                    <a:pt x="683" y="898"/>
                  </a:lnTo>
                  <a:lnTo>
                    <a:pt x="683" y="790"/>
                  </a:lnTo>
                  <a:lnTo>
                    <a:pt x="701" y="790"/>
                  </a:lnTo>
                  <a:lnTo>
                    <a:pt x="736" y="773"/>
                  </a:lnTo>
                  <a:lnTo>
                    <a:pt x="754" y="755"/>
                  </a:lnTo>
                  <a:lnTo>
                    <a:pt x="772" y="737"/>
                  </a:lnTo>
                  <a:lnTo>
                    <a:pt x="790" y="701"/>
                  </a:lnTo>
                  <a:lnTo>
                    <a:pt x="790" y="665"/>
                  </a:lnTo>
                  <a:lnTo>
                    <a:pt x="808" y="629"/>
                  </a:lnTo>
                  <a:lnTo>
                    <a:pt x="790" y="593"/>
                  </a:lnTo>
                  <a:lnTo>
                    <a:pt x="754" y="575"/>
                  </a:lnTo>
                  <a:lnTo>
                    <a:pt x="718" y="557"/>
                  </a:lnTo>
                  <a:lnTo>
                    <a:pt x="683" y="557"/>
                  </a:lnTo>
                  <a:lnTo>
                    <a:pt x="647" y="575"/>
                  </a:lnTo>
                  <a:lnTo>
                    <a:pt x="629" y="593"/>
                  </a:lnTo>
                  <a:lnTo>
                    <a:pt x="611" y="593"/>
                  </a:lnTo>
                  <a:lnTo>
                    <a:pt x="61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43"/>
            <p:cNvSpPr/>
            <p:nvPr/>
          </p:nvSpPr>
          <p:spPr>
            <a:xfrm>
              <a:off x="1993400" y="2530675"/>
              <a:ext cx="20225" cy="24275"/>
            </a:xfrm>
            <a:custGeom>
              <a:rect b="b" l="l" r="r" t="t"/>
              <a:pathLst>
                <a:path extrusionOk="0" h="971" w="809">
                  <a:moveTo>
                    <a:pt x="540" y="270"/>
                  </a:moveTo>
                  <a:lnTo>
                    <a:pt x="540" y="629"/>
                  </a:lnTo>
                  <a:lnTo>
                    <a:pt x="252" y="629"/>
                  </a:lnTo>
                  <a:lnTo>
                    <a:pt x="540" y="270"/>
                  </a:lnTo>
                  <a:close/>
                  <a:moveTo>
                    <a:pt x="558" y="0"/>
                  </a:moveTo>
                  <a:lnTo>
                    <a:pt x="19" y="647"/>
                  </a:lnTo>
                  <a:lnTo>
                    <a:pt x="1" y="683"/>
                  </a:lnTo>
                  <a:lnTo>
                    <a:pt x="1" y="719"/>
                  </a:lnTo>
                  <a:lnTo>
                    <a:pt x="19" y="737"/>
                  </a:lnTo>
                  <a:lnTo>
                    <a:pt x="37" y="773"/>
                  </a:lnTo>
                  <a:lnTo>
                    <a:pt x="91" y="790"/>
                  </a:lnTo>
                  <a:lnTo>
                    <a:pt x="540" y="790"/>
                  </a:lnTo>
                  <a:lnTo>
                    <a:pt x="540" y="898"/>
                  </a:lnTo>
                  <a:lnTo>
                    <a:pt x="540" y="916"/>
                  </a:lnTo>
                  <a:lnTo>
                    <a:pt x="558" y="952"/>
                  </a:lnTo>
                  <a:lnTo>
                    <a:pt x="594" y="970"/>
                  </a:lnTo>
                  <a:lnTo>
                    <a:pt x="647" y="970"/>
                  </a:lnTo>
                  <a:lnTo>
                    <a:pt x="683" y="952"/>
                  </a:lnTo>
                  <a:lnTo>
                    <a:pt x="683" y="916"/>
                  </a:lnTo>
                  <a:lnTo>
                    <a:pt x="701" y="898"/>
                  </a:lnTo>
                  <a:lnTo>
                    <a:pt x="701" y="790"/>
                  </a:lnTo>
                  <a:lnTo>
                    <a:pt x="737" y="773"/>
                  </a:lnTo>
                  <a:lnTo>
                    <a:pt x="773" y="755"/>
                  </a:lnTo>
                  <a:lnTo>
                    <a:pt x="791" y="737"/>
                  </a:lnTo>
                  <a:lnTo>
                    <a:pt x="791" y="701"/>
                  </a:lnTo>
                  <a:lnTo>
                    <a:pt x="809" y="665"/>
                  </a:lnTo>
                  <a:lnTo>
                    <a:pt x="809" y="629"/>
                  </a:lnTo>
                  <a:lnTo>
                    <a:pt x="791" y="593"/>
                  </a:lnTo>
                  <a:lnTo>
                    <a:pt x="773" y="557"/>
                  </a:lnTo>
                  <a:lnTo>
                    <a:pt x="737" y="539"/>
                  </a:lnTo>
                  <a:lnTo>
                    <a:pt x="701" y="539"/>
                  </a:lnTo>
                  <a:lnTo>
                    <a:pt x="665" y="557"/>
                  </a:lnTo>
                  <a:lnTo>
                    <a:pt x="629" y="593"/>
                  </a:lnTo>
                  <a:lnTo>
                    <a:pt x="611" y="593"/>
                  </a:lnTo>
                  <a:lnTo>
                    <a:pt x="61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43"/>
            <p:cNvSpPr/>
            <p:nvPr/>
          </p:nvSpPr>
          <p:spPr>
            <a:xfrm>
              <a:off x="1918900" y="2569275"/>
              <a:ext cx="9900" cy="17100"/>
            </a:xfrm>
            <a:custGeom>
              <a:rect b="b" l="l" r="r" t="t"/>
              <a:pathLst>
                <a:path extrusionOk="0" h="684" w="396">
                  <a:moveTo>
                    <a:pt x="0" y="1"/>
                  </a:moveTo>
                  <a:lnTo>
                    <a:pt x="0" y="19"/>
                  </a:lnTo>
                  <a:lnTo>
                    <a:pt x="0" y="647"/>
                  </a:lnTo>
                  <a:lnTo>
                    <a:pt x="0" y="665"/>
                  </a:lnTo>
                  <a:lnTo>
                    <a:pt x="18" y="683"/>
                  </a:lnTo>
                  <a:lnTo>
                    <a:pt x="36" y="665"/>
                  </a:lnTo>
                  <a:lnTo>
                    <a:pt x="54" y="647"/>
                  </a:lnTo>
                  <a:lnTo>
                    <a:pt x="54" y="360"/>
                  </a:lnTo>
                  <a:lnTo>
                    <a:pt x="341" y="360"/>
                  </a:lnTo>
                  <a:lnTo>
                    <a:pt x="359" y="342"/>
                  </a:lnTo>
                  <a:lnTo>
                    <a:pt x="341" y="324"/>
                  </a:lnTo>
                  <a:lnTo>
                    <a:pt x="54" y="324"/>
                  </a:lnTo>
                  <a:lnTo>
                    <a:pt x="54" y="55"/>
                  </a:lnTo>
                  <a:lnTo>
                    <a:pt x="377" y="55"/>
                  </a:lnTo>
                  <a:lnTo>
                    <a:pt x="377" y="37"/>
                  </a:lnTo>
                  <a:lnTo>
                    <a:pt x="395" y="19"/>
                  </a:lnTo>
                  <a:lnTo>
                    <a:pt x="37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43"/>
            <p:cNvSpPr/>
            <p:nvPr/>
          </p:nvSpPr>
          <p:spPr>
            <a:xfrm>
              <a:off x="1930550" y="2574225"/>
              <a:ext cx="12150" cy="12150"/>
            </a:xfrm>
            <a:custGeom>
              <a:rect b="b" l="l" r="r" t="t"/>
              <a:pathLst>
                <a:path extrusionOk="0" h="486" w="486">
                  <a:moveTo>
                    <a:pt x="252" y="54"/>
                  </a:moveTo>
                  <a:lnTo>
                    <a:pt x="324" y="72"/>
                  </a:lnTo>
                  <a:lnTo>
                    <a:pt x="378" y="108"/>
                  </a:lnTo>
                  <a:lnTo>
                    <a:pt x="414" y="180"/>
                  </a:lnTo>
                  <a:lnTo>
                    <a:pt x="432" y="252"/>
                  </a:lnTo>
                  <a:lnTo>
                    <a:pt x="414" y="323"/>
                  </a:lnTo>
                  <a:lnTo>
                    <a:pt x="360" y="377"/>
                  </a:lnTo>
                  <a:lnTo>
                    <a:pt x="306" y="413"/>
                  </a:lnTo>
                  <a:lnTo>
                    <a:pt x="234" y="431"/>
                  </a:lnTo>
                  <a:lnTo>
                    <a:pt x="163" y="413"/>
                  </a:lnTo>
                  <a:lnTo>
                    <a:pt x="109" y="377"/>
                  </a:lnTo>
                  <a:lnTo>
                    <a:pt x="55" y="305"/>
                  </a:lnTo>
                  <a:lnTo>
                    <a:pt x="55" y="234"/>
                  </a:lnTo>
                  <a:lnTo>
                    <a:pt x="73" y="162"/>
                  </a:lnTo>
                  <a:lnTo>
                    <a:pt x="127" y="90"/>
                  </a:lnTo>
                  <a:lnTo>
                    <a:pt x="181" y="54"/>
                  </a:lnTo>
                  <a:close/>
                  <a:moveTo>
                    <a:pt x="234" y="0"/>
                  </a:moveTo>
                  <a:lnTo>
                    <a:pt x="145" y="36"/>
                  </a:lnTo>
                  <a:lnTo>
                    <a:pt x="73" y="72"/>
                  </a:lnTo>
                  <a:lnTo>
                    <a:pt x="19" y="162"/>
                  </a:lnTo>
                  <a:lnTo>
                    <a:pt x="1" y="252"/>
                  </a:lnTo>
                  <a:lnTo>
                    <a:pt x="1" y="270"/>
                  </a:lnTo>
                  <a:lnTo>
                    <a:pt x="37" y="359"/>
                  </a:lnTo>
                  <a:lnTo>
                    <a:pt x="91" y="431"/>
                  </a:lnTo>
                  <a:lnTo>
                    <a:pt x="163" y="467"/>
                  </a:lnTo>
                  <a:lnTo>
                    <a:pt x="252" y="485"/>
                  </a:lnTo>
                  <a:lnTo>
                    <a:pt x="360" y="467"/>
                  </a:lnTo>
                  <a:lnTo>
                    <a:pt x="432" y="395"/>
                  </a:lnTo>
                  <a:lnTo>
                    <a:pt x="468" y="323"/>
                  </a:lnTo>
                  <a:lnTo>
                    <a:pt x="486" y="234"/>
                  </a:lnTo>
                  <a:lnTo>
                    <a:pt x="450" y="144"/>
                  </a:lnTo>
                  <a:lnTo>
                    <a:pt x="396" y="54"/>
                  </a:lnTo>
                  <a:lnTo>
                    <a:pt x="324"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43"/>
            <p:cNvSpPr/>
            <p:nvPr/>
          </p:nvSpPr>
          <p:spPr>
            <a:xfrm>
              <a:off x="1946275" y="2569275"/>
              <a:ext cx="925" cy="16650"/>
            </a:xfrm>
            <a:custGeom>
              <a:rect b="b" l="l" r="r" t="t"/>
              <a:pathLst>
                <a:path extrusionOk="0" h="666" w="37">
                  <a:moveTo>
                    <a:pt x="0" y="1"/>
                  </a:moveTo>
                  <a:lnTo>
                    <a:pt x="0" y="19"/>
                  </a:lnTo>
                  <a:lnTo>
                    <a:pt x="0" y="647"/>
                  </a:lnTo>
                  <a:lnTo>
                    <a:pt x="0" y="665"/>
                  </a:lnTo>
                  <a:lnTo>
                    <a:pt x="36" y="665"/>
                  </a:lnTo>
                  <a:lnTo>
                    <a:pt x="36" y="647"/>
                  </a:lnTo>
                  <a:lnTo>
                    <a:pt x="36"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43"/>
            <p:cNvSpPr/>
            <p:nvPr/>
          </p:nvSpPr>
          <p:spPr>
            <a:xfrm>
              <a:off x="1952100" y="2569275"/>
              <a:ext cx="1375" cy="16650"/>
            </a:xfrm>
            <a:custGeom>
              <a:rect b="b" l="l" r="r" t="t"/>
              <a:pathLst>
                <a:path extrusionOk="0" h="666" w="55">
                  <a:moveTo>
                    <a:pt x="1" y="1"/>
                  </a:moveTo>
                  <a:lnTo>
                    <a:pt x="1" y="19"/>
                  </a:lnTo>
                  <a:lnTo>
                    <a:pt x="1" y="647"/>
                  </a:lnTo>
                  <a:lnTo>
                    <a:pt x="19" y="665"/>
                  </a:lnTo>
                  <a:lnTo>
                    <a:pt x="37" y="665"/>
                  </a:lnTo>
                  <a:lnTo>
                    <a:pt x="55" y="647"/>
                  </a:lnTo>
                  <a:lnTo>
                    <a:pt x="55" y="19"/>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43"/>
            <p:cNvSpPr/>
            <p:nvPr/>
          </p:nvSpPr>
          <p:spPr>
            <a:xfrm>
              <a:off x="1957500" y="2574225"/>
              <a:ext cx="12150" cy="12150"/>
            </a:xfrm>
            <a:custGeom>
              <a:rect b="b" l="l" r="r" t="t"/>
              <a:pathLst>
                <a:path extrusionOk="0" h="486" w="486">
                  <a:moveTo>
                    <a:pt x="252" y="54"/>
                  </a:moveTo>
                  <a:lnTo>
                    <a:pt x="324" y="72"/>
                  </a:lnTo>
                  <a:lnTo>
                    <a:pt x="395" y="108"/>
                  </a:lnTo>
                  <a:lnTo>
                    <a:pt x="431" y="180"/>
                  </a:lnTo>
                  <a:lnTo>
                    <a:pt x="431" y="252"/>
                  </a:lnTo>
                  <a:lnTo>
                    <a:pt x="413" y="323"/>
                  </a:lnTo>
                  <a:lnTo>
                    <a:pt x="360" y="377"/>
                  </a:lnTo>
                  <a:lnTo>
                    <a:pt x="306" y="413"/>
                  </a:lnTo>
                  <a:lnTo>
                    <a:pt x="234" y="431"/>
                  </a:lnTo>
                  <a:lnTo>
                    <a:pt x="162" y="413"/>
                  </a:lnTo>
                  <a:lnTo>
                    <a:pt x="108" y="377"/>
                  </a:lnTo>
                  <a:lnTo>
                    <a:pt x="72" y="305"/>
                  </a:lnTo>
                  <a:lnTo>
                    <a:pt x="54" y="234"/>
                  </a:lnTo>
                  <a:lnTo>
                    <a:pt x="72" y="162"/>
                  </a:lnTo>
                  <a:lnTo>
                    <a:pt x="126" y="90"/>
                  </a:lnTo>
                  <a:lnTo>
                    <a:pt x="180" y="54"/>
                  </a:lnTo>
                  <a:close/>
                  <a:moveTo>
                    <a:pt x="234" y="0"/>
                  </a:moveTo>
                  <a:lnTo>
                    <a:pt x="144" y="36"/>
                  </a:lnTo>
                  <a:lnTo>
                    <a:pt x="72" y="90"/>
                  </a:lnTo>
                  <a:lnTo>
                    <a:pt x="18" y="162"/>
                  </a:lnTo>
                  <a:lnTo>
                    <a:pt x="0" y="252"/>
                  </a:lnTo>
                  <a:lnTo>
                    <a:pt x="0" y="270"/>
                  </a:lnTo>
                  <a:lnTo>
                    <a:pt x="36" y="359"/>
                  </a:lnTo>
                  <a:lnTo>
                    <a:pt x="90" y="431"/>
                  </a:lnTo>
                  <a:lnTo>
                    <a:pt x="180" y="467"/>
                  </a:lnTo>
                  <a:lnTo>
                    <a:pt x="270" y="485"/>
                  </a:lnTo>
                  <a:lnTo>
                    <a:pt x="360" y="449"/>
                  </a:lnTo>
                  <a:lnTo>
                    <a:pt x="431" y="395"/>
                  </a:lnTo>
                  <a:lnTo>
                    <a:pt x="467" y="323"/>
                  </a:lnTo>
                  <a:lnTo>
                    <a:pt x="485" y="216"/>
                  </a:lnTo>
                  <a:lnTo>
                    <a:pt x="467" y="126"/>
                  </a:lnTo>
                  <a:lnTo>
                    <a:pt x="395" y="54"/>
                  </a:lnTo>
                  <a:lnTo>
                    <a:pt x="324"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43"/>
            <p:cNvSpPr/>
            <p:nvPr/>
          </p:nvSpPr>
          <p:spPr>
            <a:xfrm>
              <a:off x="1971875" y="2574225"/>
              <a:ext cx="16175" cy="11250"/>
            </a:xfrm>
            <a:custGeom>
              <a:rect b="b" l="l" r="r" t="t"/>
              <a:pathLst>
                <a:path extrusionOk="0" h="450" w="647">
                  <a:moveTo>
                    <a:pt x="0" y="0"/>
                  </a:moveTo>
                  <a:lnTo>
                    <a:pt x="0" y="18"/>
                  </a:lnTo>
                  <a:lnTo>
                    <a:pt x="0" y="36"/>
                  </a:lnTo>
                  <a:lnTo>
                    <a:pt x="180" y="449"/>
                  </a:lnTo>
                  <a:lnTo>
                    <a:pt x="198" y="449"/>
                  </a:lnTo>
                  <a:lnTo>
                    <a:pt x="215" y="431"/>
                  </a:lnTo>
                  <a:lnTo>
                    <a:pt x="323" y="180"/>
                  </a:lnTo>
                  <a:lnTo>
                    <a:pt x="431" y="431"/>
                  </a:lnTo>
                  <a:lnTo>
                    <a:pt x="449" y="449"/>
                  </a:lnTo>
                  <a:lnTo>
                    <a:pt x="467" y="449"/>
                  </a:lnTo>
                  <a:lnTo>
                    <a:pt x="646" y="36"/>
                  </a:lnTo>
                  <a:lnTo>
                    <a:pt x="646" y="18"/>
                  </a:lnTo>
                  <a:lnTo>
                    <a:pt x="628" y="0"/>
                  </a:lnTo>
                  <a:lnTo>
                    <a:pt x="611" y="0"/>
                  </a:lnTo>
                  <a:lnTo>
                    <a:pt x="593" y="18"/>
                  </a:lnTo>
                  <a:lnTo>
                    <a:pt x="449" y="395"/>
                  </a:lnTo>
                  <a:lnTo>
                    <a:pt x="341" y="126"/>
                  </a:lnTo>
                  <a:lnTo>
                    <a:pt x="287" y="126"/>
                  </a:lnTo>
                  <a:lnTo>
                    <a:pt x="180" y="395"/>
                  </a:lnTo>
                  <a:lnTo>
                    <a:pt x="18" y="18"/>
                  </a:lnTo>
                  <a:lnTo>
                    <a:pt x="1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43"/>
            <p:cNvSpPr/>
            <p:nvPr/>
          </p:nvSpPr>
          <p:spPr>
            <a:xfrm>
              <a:off x="1990275" y="2571975"/>
              <a:ext cx="12150" cy="14400"/>
            </a:xfrm>
            <a:custGeom>
              <a:rect b="b" l="l" r="r" t="t"/>
              <a:pathLst>
                <a:path extrusionOk="0" h="576" w="486">
                  <a:moveTo>
                    <a:pt x="252" y="144"/>
                  </a:moveTo>
                  <a:lnTo>
                    <a:pt x="306" y="162"/>
                  </a:lnTo>
                  <a:lnTo>
                    <a:pt x="359" y="180"/>
                  </a:lnTo>
                  <a:lnTo>
                    <a:pt x="395" y="234"/>
                  </a:lnTo>
                  <a:lnTo>
                    <a:pt x="413" y="288"/>
                  </a:lnTo>
                  <a:lnTo>
                    <a:pt x="72" y="288"/>
                  </a:lnTo>
                  <a:lnTo>
                    <a:pt x="90" y="234"/>
                  </a:lnTo>
                  <a:lnTo>
                    <a:pt x="126" y="180"/>
                  </a:lnTo>
                  <a:lnTo>
                    <a:pt x="180" y="162"/>
                  </a:lnTo>
                  <a:lnTo>
                    <a:pt x="252" y="144"/>
                  </a:lnTo>
                  <a:close/>
                  <a:moveTo>
                    <a:pt x="252" y="0"/>
                  </a:moveTo>
                  <a:lnTo>
                    <a:pt x="162" y="18"/>
                  </a:lnTo>
                  <a:lnTo>
                    <a:pt x="72" y="72"/>
                  </a:lnTo>
                  <a:lnTo>
                    <a:pt x="18" y="144"/>
                  </a:lnTo>
                  <a:lnTo>
                    <a:pt x="0" y="234"/>
                  </a:lnTo>
                  <a:lnTo>
                    <a:pt x="18" y="324"/>
                  </a:lnTo>
                  <a:lnTo>
                    <a:pt x="36" y="413"/>
                  </a:lnTo>
                  <a:lnTo>
                    <a:pt x="72" y="485"/>
                  </a:lnTo>
                  <a:lnTo>
                    <a:pt x="144" y="539"/>
                  </a:lnTo>
                  <a:lnTo>
                    <a:pt x="234" y="575"/>
                  </a:lnTo>
                  <a:lnTo>
                    <a:pt x="288" y="557"/>
                  </a:lnTo>
                  <a:lnTo>
                    <a:pt x="341" y="539"/>
                  </a:lnTo>
                  <a:lnTo>
                    <a:pt x="395" y="503"/>
                  </a:lnTo>
                  <a:lnTo>
                    <a:pt x="431" y="467"/>
                  </a:lnTo>
                  <a:lnTo>
                    <a:pt x="431" y="449"/>
                  </a:lnTo>
                  <a:lnTo>
                    <a:pt x="431" y="431"/>
                  </a:lnTo>
                  <a:lnTo>
                    <a:pt x="395" y="431"/>
                  </a:lnTo>
                  <a:lnTo>
                    <a:pt x="377" y="467"/>
                  </a:lnTo>
                  <a:lnTo>
                    <a:pt x="323" y="503"/>
                  </a:lnTo>
                  <a:lnTo>
                    <a:pt x="288" y="503"/>
                  </a:lnTo>
                  <a:lnTo>
                    <a:pt x="252" y="521"/>
                  </a:lnTo>
                  <a:lnTo>
                    <a:pt x="180" y="503"/>
                  </a:lnTo>
                  <a:lnTo>
                    <a:pt x="108" y="467"/>
                  </a:lnTo>
                  <a:lnTo>
                    <a:pt x="72" y="413"/>
                  </a:lnTo>
                  <a:lnTo>
                    <a:pt x="54" y="342"/>
                  </a:lnTo>
                  <a:lnTo>
                    <a:pt x="449" y="342"/>
                  </a:lnTo>
                  <a:lnTo>
                    <a:pt x="467" y="324"/>
                  </a:lnTo>
                  <a:lnTo>
                    <a:pt x="485" y="234"/>
                  </a:lnTo>
                  <a:lnTo>
                    <a:pt x="467" y="162"/>
                  </a:lnTo>
                  <a:lnTo>
                    <a:pt x="413" y="90"/>
                  </a:lnTo>
                  <a:lnTo>
                    <a:pt x="341" y="36"/>
                  </a:lnTo>
                  <a:lnTo>
                    <a:pt x="25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43"/>
            <p:cNvSpPr/>
            <p:nvPr/>
          </p:nvSpPr>
          <p:spPr>
            <a:xfrm>
              <a:off x="2005525" y="2574225"/>
              <a:ext cx="6775" cy="12150"/>
            </a:xfrm>
            <a:custGeom>
              <a:rect b="b" l="l" r="r" t="t"/>
              <a:pathLst>
                <a:path extrusionOk="0" h="486" w="271">
                  <a:moveTo>
                    <a:pt x="37" y="0"/>
                  </a:moveTo>
                  <a:lnTo>
                    <a:pt x="19" y="18"/>
                  </a:lnTo>
                  <a:lnTo>
                    <a:pt x="1" y="36"/>
                  </a:lnTo>
                  <a:lnTo>
                    <a:pt x="1" y="449"/>
                  </a:lnTo>
                  <a:lnTo>
                    <a:pt x="1" y="467"/>
                  </a:lnTo>
                  <a:lnTo>
                    <a:pt x="19" y="485"/>
                  </a:lnTo>
                  <a:lnTo>
                    <a:pt x="37" y="467"/>
                  </a:lnTo>
                  <a:lnTo>
                    <a:pt x="55" y="449"/>
                  </a:lnTo>
                  <a:lnTo>
                    <a:pt x="55" y="234"/>
                  </a:lnTo>
                  <a:lnTo>
                    <a:pt x="109" y="126"/>
                  </a:lnTo>
                  <a:lnTo>
                    <a:pt x="162" y="72"/>
                  </a:lnTo>
                  <a:lnTo>
                    <a:pt x="234" y="54"/>
                  </a:lnTo>
                  <a:lnTo>
                    <a:pt x="252" y="54"/>
                  </a:lnTo>
                  <a:lnTo>
                    <a:pt x="252" y="36"/>
                  </a:lnTo>
                  <a:lnTo>
                    <a:pt x="270" y="36"/>
                  </a:lnTo>
                  <a:lnTo>
                    <a:pt x="252" y="18"/>
                  </a:lnTo>
                  <a:lnTo>
                    <a:pt x="234" y="0"/>
                  </a:lnTo>
                  <a:lnTo>
                    <a:pt x="180" y="18"/>
                  </a:lnTo>
                  <a:lnTo>
                    <a:pt x="126" y="36"/>
                  </a:lnTo>
                  <a:lnTo>
                    <a:pt x="91" y="72"/>
                  </a:lnTo>
                  <a:lnTo>
                    <a:pt x="55" y="126"/>
                  </a:lnTo>
                  <a:lnTo>
                    <a:pt x="55" y="36"/>
                  </a:lnTo>
                  <a:lnTo>
                    <a:pt x="37" y="18"/>
                  </a:lnTo>
                  <a:lnTo>
                    <a:pt x="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43"/>
            <p:cNvSpPr/>
            <p:nvPr/>
          </p:nvSpPr>
          <p:spPr>
            <a:xfrm>
              <a:off x="2014950" y="2574675"/>
              <a:ext cx="9025" cy="11250"/>
            </a:xfrm>
            <a:custGeom>
              <a:rect b="b" l="l" r="r" t="t"/>
              <a:pathLst>
                <a:path extrusionOk="0" h="450" w="361">
                  <a:moveTo>
                    <a:pt x="127" y="0"/>
                  </a:moveTo>
                  <a:lnTo>
                    <a:pt x="73" y="18"/>
                  </a:lnTo>
                  <a:lnTo>
                    <a:pt x="37" y="72"/>
                  </a:lnTo>
                  <a:lnTo>
                    <a:pt x="19" y="126"/>
                  </a:lnTo>
                  <a:lnTo>
                    <a:pt x="37" y="162"/>
                  </a:lnTo>
                  <a:lnTo>
                    <a:pt x="73" y="198"/>
                  </a:lnTo>
                  <a:lnTo>
                    <a:pt x="127" y="234"/>
                  </a:lnTo>
                  <a:lnTo>
                    <a:pt x="180" y="234"/>
                  </a:lnTo>
                  <a:lnTo>
                    <a:pt x="234" y="252"/>
                  </a:lnTo>
                  <a:lnTo>
                    <a:pt x="288" y="270"/>
                  </a:lnTo>
                  <a:lnTo>
                    <a:pt x="306" y="305"/>
                  </a:lnTo>
                  <a:lnTo>
                    <a:pt x="324" y="323"/>
                  </a:lnTo>
                  <a:lnTo>
                    <a:pt x="306" y="359"/>
                  </a:lnTo>
                  <a:lnTo>
                    <a:pt x="288" y="395"/>
                  </a:lnTo>
                  <a:lnTo>
                    <a:pt x="234" y="413"/>
                  </a:lnTo>
                  <a:lnTo>
                    <a:pt x="198" y="413"/>
                  </a:lnTo>
                  <a:lnTo>
                    <a:pt x="127" y="395"/>
                  </a:lnTo>
                  <a:lnTo>
                    <a:pt x="55" y="359"/>
                  </a:lnTo>
                  <a:lnTo>
                    <a:pt x="19" y="359"/>
                  </a:lnTo>
                  <a:lnTo>
                    <a:pt x="1" y="377"/>
                  </a:lnTo>
                  <a:lnTo>
                    <a:pt x="19" y="395"/>
                  </a:lnTo>
                  <a:lnTo>
                    <a:pt x="91" y="431"/>
                  </a:lnTo>
                  <a:lnTo>
                    <a:pt x="180" y="449"/>
                  </a:lnTo>
                  <a:lnTo>
                    <a:pt x="252" y="449"/>
                  </a:lnTo>
                  <a:lnTo>
                    <a:pt x="306" y="413"/>
                  </a:lnTo>
                  <a:lnTo>
                    <a:pt x="342" y="377"/>
                  </a:lnTo>
                  <a:lnTo>
                    <a:pt x="360" y="323"/>
                  </a:lnTo>
                  <a:lnTo>
                    <a:pt x="342" y="270"/>
                  </a:lnTo>
                  <a:lnTo>
                    <a:pt x="306" y="234"/>
                  </a:lnTo>
                  <a:lnTo>
                    <a:pt x="198" y="198"/>
                  </a:lnTo>
                  <a:lnTo>
                    <a:pt x="91" y="162"/>
                  </a:lnTo>
                  <a:lnTo>
                    <a:pt x="73" y="144"/>
                  </a:lnTo>
                  <a:lnTo>
                    <a:pt x="73" y="108"/>
                  </a:lnTo>
                  <a:lnTo>
                    <a:pt x="73" y="90"/>
                  </a:lnTo>
                  <a:lnTo>
                    <a:pt x="91" y="54"/>
                  </a:lnTo>
                  <a:lnTo>
                    <a:pt x="145" y="36"/>
                  </a:lnTo>
                  <a:lnTo>
                    <a:pt x="252" y="36"/>
                  </a:lnTo>
                  <a:lnTo>
                    <a:pt x="306" y="72"/>
                  </a:lnTo>
                  <a:lnTo>
                    <a:pt x="324" y="90"/>
                  </a:lnTo>
                  <a:lnTo>
                    <a:pt x="342" y="72"/>
                  </a:lnTo>
                  <a:lnTo>
                    <a:pt x="342" y="54"/>
                  </a:lnTo>
                  <a:lnTo>
                    <a:pt x="270" y="18"/>
                  </a:lnTo>
                  <a:lnTo>
                    <a:pt x="1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43"/>
            <p:cNvSpPr/>
            <p:nvPr/>
          </p:nvSpPr>
          <p:spPr>
            <a:xfrm>
              <a:off x="1396350" y="2805425"/>
              <a:ext cx="12575" cy="17075"/>
            </a:xfrm>
            <a:custGeom>
              <a:rect b="b" l="l" r="r" t="t"/>
              <a:pathLst>
                <a:path extrusionOk="0" h="683" w="503">
                  <a:moveTo>
                    <a:pt x="252" y="0"/>
                  </a:moveTo>
                  <a:lnTo>
                    <a:pt x="162" y="18"/>
                  </a:lnTo>
                  <a:lnTo>
                    <a:pt x="90" y="54"/>
                  </a:lnTo>
                  <a:lnTo>
                    <a:pt x="36" y="108"/>
                  </a:lnTo>
                  <a:lnTo>
                    <a:pt x="18" y="180"/>
                  </a:lnTo>
                  <a:lnTo>
                    <a:pt x="36" y="251"/>
                  </a:lnTo>
                  <a:lnTo>
                    <a:pt x="90" y="287"/>
                  </a:lnTo>
                  <a:lnTo>
                    <a:pt x="162" y="323"/>
                  </a:lnTo>
                  <a:lnTo>
                    <a:pt x="252" y="359"/>
                  </a:lnTo>
                  <a:lnTo>
                    <a:pt x="323" y="377"/>
                  </a:lnTo>
                  <a:lnTo>
                    <a:pt x="413" y="413"/>
                  </a:lnTo>
                  <a:lnTo>
                    <a:pt x="449" y="449"/>
                  </a:lnTo>
                  <a:lnTo>
                    <a:pt x="467" y="503"/>
                  </a:lnTo>
                  <a:lnTo>
                    <a:pt x="449" y="557"/>
                  </a:lnTo>
                  <a:lnTo>
                    <a:pt x="395" y="593"/>
                  </a:lnTo>
                  <a:lnTo>
                    <a:pt x="341" y="628"/>
                  </a:lnTo>
                  <a:lnTo>
                    <a:pt x="252" y="646"/>
                  </a:lnTo>
                  <a:lnTo>
                    <a:pt x="144" y="611"/>
                  </a:lnTo>
                  <a:lnTo>
                    <a:pt x="36" y="557"/>
                  </a:lnTo>
                  <a:lnTo>
                    <a:pt x="0" y="557"/>
                  </a:lnTo>
                  <a:lnTo>
                    <a:pt x="18" y="593"/>
                  </a:lnTo>
                  <a:lnTo>
                    <a:pt x="126" y="646"/>
                  </a:lnTo>
                  <a:lnTo>
                    <a:pt x="252" y="682"/>
                  </a:lnTo>
                  <a:lnTo>
                    <a:pt x="341" y="664"/>
                  </a:lnTo>
                  <a:lnTo>
                    <a:pt x="431" y="628"/>
                  </a:lnTo>
                  <a:lnTo>
                    <a:pt x="485" y="575"/>
                  </a:lnTo>
                  <a:lnTo>
                    <a:pt x="503" y="503"/>
                  </a:lnTo>
                  <a:lnTo>
                    <a:pt x="485" y="413"/>
                  </a:lnTo>
                  <a:lnTo>
                    <a:pt x="431" y="359"/>
                  </a:lnTo>
                  <a:lnTo>
                    <a:pt x="341" y="323"/>
                  </a:lnTo>
                  <a:lnTo>
                    <a:pt x="252" y="305"/>
                  </a:lnTo>
                  <a:lnTo>
                    <a:pt x="180" y="287"/>
                  </a:lnTo>
                  <a:lnTo>
                    <a:pt x="108" y="251"/>
                  </a:lnTo>
                  <a:lnTo>
                    <a:pt x="72" y="215"/>
                  </a:lnTo>
                  <a:lnTo>
                    <a:pt x="54" y="180"/>
                  </a:lnTo>
                  <a:lnTo>
                    <a:pt x="72" y="126"/>
                  </a:lnTo>
                  <a:lnTo>
                    <a:pt x="108" y="90"/>
                  </a:lnTo>
                  <a:lnTo>
                    <a:pt x="180" y="54"/>
                  </a:lnTo>
                  <a:lnTo>
                    <a:pt x="252" y="36"/>
                  </a:lnTo>
                  <a:lnTo>
                    <a:pt x="341" y="54"/>
                  </a:lnTo>
                  <a:lnTo>
                    <a:pt x="431" y="108"/>
                  </a:lnTo>
                  <a:lnTo>
                    <a:pt x="449" y="126"/>
                  </a:lnTo>
                  <a:lnTo>
                    <a:pt x="467" y="108"/>
                  </a:lnTo>
                  <a:lnTo>
                    <a:pt x="467" y="90"/>
                  </a:lnTo>
                  <a:lnTo>
                    <a:pt x="359" y="36"/>
                  </a:lnTo>
                  <a:lnTo>
                    <a:pt x="25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43"/>
            <p:cNvSpPr/>
            <p:nvPr/>
          </p:nvSpPr>
          <p:spPr>
            <a:xfrm>
              <a:off x="1412950" y="2810800"/>
              <a:ext cx="9450" cy="12150"/>
            </a:xfrm>
            <a:custGeom>
              <a:rect b="b" l="l" r="r" t="t"/>
              <a:pathLst>
                <a:path extrusionOk="0" h="486" w="378">
                  <a:moveTo>
                    <a:pt x="1" y="0"/>
                  </a:moveTo>
                  <a:lnTo>
                    <a:pt x="1" y="18"/>
                  </a:lnTo>
                  <a:lnTo>
                    <a:pt x="1" y="270"/>
                  </a:lnTo>
                  <a:lnTo>
                    <a:pt x="1" y="324"/>
                  </a:lnTo>
                  <a:lnTo>
                    <a:pt x="18" y="396"/>
                  </a:lnTo>
                  <a:lnTo>
                    <a:pt x="72" y="449"/>
                  </a:lnTo>
                  <a:lnTo>
                    <a:pt x="126" y="485"/>
                  </a:lnTo>
                  <a:lnTo>
                    <a:pt x="198" y="485"/>
                  </a:lnTo>
                  <a:lnTo>
                    <a:pt x="270" y="467"/>
                  </a:lnTo>
                  <a:lnTo>
                    <a:pt x="342" y="413"/>
                  </a:lnTo>
                  <a:lnTo>
                    <a:pt x="378" y="360"/>
                  </a:lnTo>
                  <a:lnTo>
                    <a:pt x="378" y="270"/>
                  </a:lnTo>
                  <a:lnTo>
                    <a:pt x="378" y="18"/>
                  </a:lnTo>
                  <a:lnTo>
                    <a:pt x="360" y="0"/>
                  </a:lnTo>
                  <a:lnTo>
                    <a:pt x="342" y="0"/>
                  </a:lnTo>
                  <a:lnTo>
                    <a:pt x="324" y="18"/>
                  </a:lnTo>
                  <a:lnTo>
                    <a:pt x="324" y="270"/>
                  </a:lnTo>
                  <a:lnTo>
                    <a:pt x="324" y="342"/>
                  </a:lnTo>
                  <a:lnTo>
                    <a:pt x="288" y="378"/>
                  </a:lnTo>
                  <a:lnTo>
                    <a:pt x="234" y="413"/>
                  </a:lnTo>
                  <a:lnTo>
                    <a:pt x="126" y="413"/>
                  </a:lnTo>
                  <a:lnTo>
                    <a:pt x="72" y="378"/>
                  </a:lnTo>
                  <a:lnTo>
                    <a:pt x="54" y="342"/>
                  </a:lnTo>
                  <a:lnTo>
                    <a:pt x="36" y="270"/>
                  </a:lnTo>
                  <a:lnTo>
                    <a:pt x="36" y="18"/>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43"/>
            <p:cNvSpPr/>
            <p:nvPr/>
          </p:nvSpPr>
          <p:spPr>
            <a:xfrm>
              <a:off x="1427775" y="2805850"/>
              <a:ext cx="11675" cy="16650"/>
            </a:xfrm>
            <a:custGeom>
              <a:rect b="b" l="l" r="r" t="t"/>
              <a:pathLst>
                <a:path extrusionOk="0" h="666" w="467">
                  <a:moveTo>
                    <a:pt x="234" y="252"/>
                  </a:moveTo>
                  <a:lnTo>
                    <a:pt x="287" y="270"/>
                  </a:lnTo>
                  <a:lnTo>
                    <a:pt x="359" y="306"/>
                  </a:lnTo>
                  <a:lnTo>
                    <a:pt x="395" y="360"/>
                  </a:lnTo>
                  <a:lnTo>
                    <a:pt x="413" y="432"/>
                  </a:lnTo>
                  <a:lnTo>
                    <a:pt x="395" y="504"/>
                  </a:lnTo>
                  <a:lnTo>
                    <a:pt x="359" y="558"/>
                  </a:lnTo>
                  <a:lnTo>
                    <a:pt x="305" y="594"/>
                  </a:lnTo>
                  <a:lnTo>
                    <a:pt x="234" y="611"/>
                  </a:lnTo>
                  <a:lnTo>
                    <a:pt x="162" y="611"/>
                  </a:lnTo>
                  <a:lnTo>
                    <a:pt x="108" y="576"/>
                  </a:lnTo>
                  <a:lnTo>
                    <a:pt x="54" y="504"/>
                  </a:lnTo>
                  <a:lnTo>
                    <a:pt x="36" y="450"/>
                  </a:lnTo>
                  <a:lnTo>
                    <a:pt x="36" y="432"/>
                  </a:lnTo>
                  <a:lnTo>
                    <a:pt x="54" y="360"/>
                  </a:lnTo>
                  <a:lnTo>
                    <a:pt x="108" y="306"/>
                  </a:lnTo>
                  <a:lnTo>
                    <a:pt x="162" y="270"/>
                  </a:lnTo>
                  <a:lnTo>
                    <a:pt x="234" y="252"/>
                  </a:lnTo>
                  <a:close/>
                  <a:moveTo>
                    <a:pt x="0" y="1"/>
                  </a:moveTo>
                  <a:lnTo>
                    <a:pt x="0" y="19"/>
                  </a:lnTo>
                  <a:lnTo>
                    <a:pt x="0" y="450"/>
                  </a:lnTo>
                  <a:lnTo>
                    <a:pt x="0" y="647"/>
                  </a:lnTo>
                  <a:lnTo>
                    <a:pt x="0" y="665"/>
                  </a:lnTo>
                  <a:lnTo>
                    <a:pt x="36" y="665"/>
                  </a:lnTo>
                  <a:lnTo>
                    <a:pt x="36" y="647"/>
                  </a:lnTo>
                  <a:lnTo>
                    <a:pt x="36" y="576"/>
                  </a:lnTo>
                  <a:lnTo>
                    <a:pt x="90" y="629"/>
                  </a:lnTo>
                  <a:lnTo>
                    <a:pt x="180" y="665"/>
                  </a:lnTo>
                  <a:lnTo>
                    <a:pt x="269" y="665"/>
                  </a:lnTo>
                  <a:lnTo>
                    <a:pt x="359" y="647"/>
                  </a:lnTo>
                  <a:lnTo>
                    <a:pt x="431" y="576"/>
                  </a:lnTo>
                  <a:lnTo>
                    <a:pt x="467" y="486"/>
                  </a:lnTo>
                  <a:lnTo>
                    <a:pt x="467" y="396"/>
                  </a:lnTo>
                  <a:lnTo>
                    <a:pt x="449" y="306"/>
                  </a:lnTo>
                  <a:lnTo>
                    <a:pt x="377" y="234"/>
                  </a:lnTo>
                  <a:lnTo>
                    <a:pt x="287" y="198"/>
                  </a:lnTo>
                  <a:lnTo>
                    <a:pt x="198" y="198"/>
                  </a:lnTo>
                  <a:lnTo>
                    <a:pt x="108" y="216"/>
                  </a:lnTo>
                  <a:lnTo>
                    <a:pt x="36" y="288"/>
                  </a:lnTo>
                  <a:lnTo>
                    <a:pt x="36"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43"/>
            <p:cNvSpPr/>
            <p:nvPr/>
          </p:nvSpPr>
          <p:spPr>
            <a:xfrm>
              <a:off x="1442575" y="2810800"/>
              <a:ext cx="8550" cy="11700"/>
            </a:xfrm>
            <a:custGeom>
              <a:rect b="b" l="l" r="r" t="t"/>
              <a:pathLst>
                <a:path extrusionOk="0" h="468" w="342">
                  <a:moveTo>
                    <a:pt x="180" y="0"/>
                  </a:moveTo>
                  <a:lnTo>
                    <a:pt x="126" y="18"/>
                  </a:lnTo>
                  <a:lnTo>
                    <a:pt x="73" y="36"/>
                  </a:lnTo>
                  <a:lnTo>
                    <a:pt x="37" y="72"/>
                  </a:lnTo>
                  <a:lnTo>
                    <a:pt x="19" y="126"/>
                  </a:lnTo>
                  <a:lnTo>
                    <a:pt x="37" y="180"/>
                  </a:lnTo>
                  <a:lnTo>
                    <a:pt x="73" y="216"/>
                  </a:lnTo>
                  <a:lnTo>
                    <a:pt x="180" y="252"/>
                  </a:lnTo>
                  <a:lnTo>
                    <a:pt x="234" y="270"/>
                  </a:lnTo>
                  <a:lnTo>
                    <a:pt x="270" y="288"/>
                  </a:lnTo>
                  <a:lnTo>
                    <a:pt x="306" y="324"/>
                  </a:lnTo>
                  <a:lnTo>
                    <a:pt x="306" y="360"/>
                  </a:lnTo>
                  <a:lnTo>
                    <a:pt x="270" y="396"/>
                  </a:lnTo>
                  <a:lnTo>
                    <a:pt x="234" y="431"/>
                  </a:lnTo>
                  <a:lnTo>
                    <a:pt x="180" y="431"/>
                  </a:lnTo>
                  <a:lnTo>
                    <a:pt x="108" y="413"/>
                  </a:lnTo>
                  <a:lnTo>
                    <a:pt x="37" y="378"/>
                  </a:lnTo>
                  <a:lnTo>
                    <a:pt x="1" y="378"/>
                  </a:lnTo>
                  <a:lnTo>
                    <a:pt x="1" y="396"/>
                  </a:lnTo>
                  <a:lnTo>
                    <a:pt x="1" y="413"/>
                  </a:lnTo>
                  <a:lnTo>
                    <a:pt x="90" y="449"/>
                  </a:lnTo>
                  <a:lnTo>
                    <a:pt x="180" y="467"/>
                  </a:lnTo>
                  <a:lnTo>
                    <a:pt x="234" y="467"/>
                  </a:lnTo>
                  <a:lnTo>
                    <a:pt x="288" y="431"/>
                  </a:lnTo>
                  <a:lnTo>
                    <a:pt x="342" y="396"/>
                  </a:lnTo>
                  <a:lnTo>
                    <a:pt x="342" y="342"/>
                  </a:lnTo>
                  <a:lnTo>
                    <a:pt x="342" y="288"/>
                  </a:lnTo>
                  <a:lnTo>
                    <a:pt x="288" y="252"/>
                  </a:lnTo>
                  <a:lnTo>
                    <a:pt x="234" y="216"/>
                  </a:lnTo>
                  <a:lnTo>
                    <a:pt x="180" y="216"/>
                  </a:lnTo>
                  <a:lnTo>
                    <a:pt x="126" y="198"/>
                  </a:lnTo>
                  <a:lnTo>
                    <a:pt x="90" y="180"/>
                  </a:lnTo>
                  <a:lnTo>
                    <a:pt x="73" y="162"/>
                  </a:lnTo>
                  <a:lnTo>
                    <a:pt x="55" y="126"/>
                  </a:lnTo>
                  <a:lnTo>
                    <a:pt x="73" y="90"/>
                  </a:lnTo>
                  <a:lnTo>
                    <a:pt x="90" y="72"/>
                  </a:lnTo>
                  <a:lnTo>
                    <a:pt x="126" y="54"/>
                  </a:lnTo>
                  <a:lnTo>
                    <a:pt x="234" y="54"/>
                  </a:lnTo>
                  <a:lnTo>
                    <a:pt x="288" y="90"/>
                  </a:lnTo>
                  <a:lnTo>
                    <a:pt x="324" y="90"/>
                  </a:lnTo>
                  <a:lnTo>
                    <a:pt x="324" y="72"/>
                  </a:lnTo>
                  <a:lnTo>
                    <a:pt x="324" y="54"/>
                  </a:lnTo>
                  <a:lnTo>
                    <a:pt x="252"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43"/>
            <p:cNvSpPr/>
            <p:nvPr/>
          </p:nvSpPr>
          <p:spPr>
            <a:xfrm>
              <a:off x="1454700" y="2810350"/>
              <a:ext cx="9900" cy="11700"/>
            </a:xfrm>
            <a:custGeom>
              <a:rect b="b" l="l" r="r" t="t"/>
              <a:pathLst>
                <a:path extrusionOk="0" h="468" w="396">
                  <a:moveTo>
                    <a:pt x="1" y="234"/>
                  </a:moveTo>
                  <a:lnTo>
                    <a:pt x="1" y="252"/>
                  </a:lnTo>
                  <a:lnTo>
                    <a:pt x="3" y="242"/>
                  </a:lnTo>
                  <a:lnTo>
                    <a:pt x="1" y="234"/>
                  </a:lnTo>
                  <a:close/>
                  <a:moveTo>
                    <a:pt x="234" y="1"/>
                  </a:moveTo>
                  <a:lnTo>
                    <a:pt x="144" y="36"/>
                  </a:lnTo>
                  <a:lnTo>
                    <a:pt x="72" y="72"/>
                  </a:lnTo>
                  <a:lnTo>
                    <a:pt x="18" y="162"/>
                  </a:lnTo>
                  <a:lnTo>
                    <a:pt x="3" y="242"/>
                  </a:lnTo>
                  <a:lnTo>
                    <a:pt x="18" y="306"/>
                  </a:lnTo>
                  <a:lnTo>
                    <a:pt x="54" y="378"/>
                  </a:lnTo>
                  <a:lnTo>
                    <a:pt x="126" y="449"/>
                  </a:lnTo>
                  <a:lnTo>
                    <a:pt x="216" y="467"/>
                  </a:lnTo>
                  <a:lnTo>
                    <a:pt x="306" y="467"/>
                  </a:lnTo>
                  <a:lnTo>
                    <a:pt x="396" y="414"/>
                  </a:lnTo>
                  <a:lnTo>
                    <a:pt x="396" y="396"/>
                  </a:lnTo>
                  <a:lnTo>
                    <a:pt x="378" y="378"/>
                  </a:lnTo>
                  <a:lnTo>
                    <a:pt x="360" y="396"/>
                  </a:lnTo>
                  <a:lnTo>
                    <a:pt x="306" y="414"/>
                  </a:lnTo>
                  <a:lnTo>
                    <a:pt x="234" y="431"/>
                  </a:lnTo>
                  <a:lnTo>
                    <a:pt x="198" y="431"/>
                  </a:lnTo>
                  <a:lnTo>
                    <a:pt x="126" y="414"/>
                  </a:lnTo>
                  <a:lnTo>
                    <a:pt x="72" y="360"/>
                  </a:lnTo>
                  <a:lnTo>
                    <a:pt x="36" y="288"/>
                  </a:lnTo>
                  <a:lnTo>
                    <a:pt x="18" y="216"/>
                  </a:lnTo>
                  <a:lnTo>
                    <a:pt x="54" y="144"/>
                  </a:lnTo>
                  <a:lnTo>
                    <a:pt x="90" y="90"/>
                  </a:lnTo>
                  <a:lnTo>
                    <a:pt x="162" y="54"/>
                  </a:lnTo>
                  <a:lnTo>
                    <a:pt x="306" y="54"/>
                  </a:lnTo>
                  <a:lnTo>
                    <a:pt x="360" y="90"/>
                  </a:lnTo>
                  <a:lnTo>
                    <a:pt x="396" y="90"/>
                  </a:lnTo>
                  <a:lnTo>
                    <a:pt x="396" y="72"/>
                  </a:lnTo>
                  <a:lnTo>
                    <a:pt x="396" y="54"/>
                  </a:lnTo>
                  <a:lnTo>
                    <a:pt x="324" y="18"/>
                  </a:lnTo>
                  <a:lnTo>
                    <a:pt x="23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43"/>
            <p:cNvSpPr/>
            <p:nvPr/>
          </p:nvSpPr>
          <p:spPr>
            <a:xfrm>
              <a:off x="1469075" y="2810800"/>
              <a:ext cx="6300" cy="12150"/>
            </a:xfrm>
            <a:custGeom>
              <a:rect b="b" l="l" r="r" t="t"/>
              <a:pathLst>
                <a:path extrusionOk="0" h="486" w="252">
                  <a:moveTo>
                    <a:pt x="0" y="0"/>
                  </a:moveTo>
                  <a:lnTo>
                    <a:pt x="0" y="18"/>
                  </a:lnTo>
                  <a:lnTo>
                    <a:pt x="0" y="467"/>
                  </a:lnTo>
                  <a:lnTo>
                    <a:pt x="0" y="485"/>
                  </a:lnTo>
                  <a:lnTo>
                    <a:pt x="36" y="485"/>
                  </a:lnTo>
                  <a:lnTo>
                    <a:pt x="36" y="467"/>
                  </a:lnTo>
                  <a:lnTo>
                    <a:pt x="36" y="252"/>
                  </a:lnTo>
                  <a:lnTo>
                    <a:pt x="108" y="144"/>
                  </a:lnTo>
                  <a:lnTo>
                    <a:pt x="162" y="90"/>
                  </a:lnTo>
                  <a:lnTo>
                    <a:pt x="234" y="72"/>
                  </a:lnTo>
                  <a:lnTo>
                    <a:pt x="252" y="54"/>
                  </a:lnTo>
                  <a:lnTo>
                    <a:pt x="252" y="36"/>
                  </a:lnTo>
                  <a:lnTo>
                    <a:pt x="234" y="18"/>
                  </a:lnTo>
                  <a:lnTo>
                    <a:pt x="180" y="36"/>
                  </a:lnTo>
                  <a:lnTo>
                    <a:pt x="126" y="54"/>
                  </a:lnTo>
                  <a:lnTo>
                    <a:pt x="90" y="90"/>
                  </a:lnTo>
                  <a:lnTo>
                    <a:pt x="54" y="144"/>
                  </a:lnTo>
                  <a:lnTo>
                    <a:pt x="54" y="18"/>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43"/>
            <p:cNvSpPr/>
            <p:nvPr/>
          </p:nvSpPr>
          <p:spPr>
            <a:xfrm>
              <a:off x="1479850" y="2806750"/>
              <a:ext cx="925" cy="15750"/>
            </a:xfrm>
            <a:custGeom>
              <a:rect b="b" l="l" r="r" t="t"/>
              <a:pathLst>
                <a:path extrusionOk="0" h="630" w="37">
                  <a:moveTo>
                    <a:pt x="18" y="1"/>
                  </a:moveTo>
                  <a:lnTo>
                    <a:pt x="0" y="19"/>
                  </a:lnTo>
                  <a:lnTo>
                    <a:pt x="0" y="37"/>
                  </a:lnTo>
                  <a:lnTo>
                    <a:pt x="0" y="55"/>
                  </a:lnTo>
                  <a:lnTo>
                    <a:pt x="0" y="73"/>
                  </a:lnTo>
                  <a:lnTo>
                    <a:pt x="36" y="73"/>
                  </a:lnTo>
                  <a:lnTo>
                    <a:pt x="36" y="55"/>
                  </a:lnTo>
                  <a:lnTo>
                    <a:pt x="36" y="37"/>
                  </a:lnTo>
                  <a:lnTo>
                    <a:pt x="36" y="19"/>
                  </a:lnTo>
                  <a:lnTo>
                    <a:pt x="18" y="1"/>
                  </a:lnTo>
                  <a:close/>
                  <a:moveTo>
                    <a:pt x="0" y="162"/>
                  </a:moveTo>
                  <a:lnTo>
                    <a:pt x="0" y="180"/>
                  </a:lnTo>
                  <a:lnTo>
                    <a:pt x="0" y="611"/>
                  </a:lnTo>
                  <a:lnTo>
                    <a:pt x="0" y="629"/>
                  </a:lnTo>
                  <a:lnTo>
                    <a:pt x="36" y="629"/>
                  </a:lnTo>
                  <a:lnTo>
                    <a:pt x="36" y="611"/>
                  </a:lnTo>
                  <a:lnTo>
                    <a:pt x="36" y="180"/>
                  </a:lnTo>
                  <a:lnTo>
                    <a:pt x="36" y="162"/>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43"/>
            <p:cNvSpPr/>
            <p:nvPr/>
          </p:nvSpPr>
          <p:spPr>
            <a:xfrm>
              <a:off x="1486575" y="2805850"/>
              <a:ext cx="11700" cy="17100"/>
            </a:xfrm>
            <a:custGeom>
              <a:rect b="b" l="l" r="r" t="t"/>
              <a:pathLst>
                <a:path extrusionOk="0" h="684" w="468">
                  <a:moveTo>
                    <a:pt x="216" y="252"/>
                  </a:moveTo>
                  <a:lnTo>
                    <a:pt x="288" y="270"/>
                  </a:lnTo>
                  <a:lnTo>
                    <a:pt x="360" y="306"/>
                  </a:lnTo>
                  <a:lnTo>
                    <a:pt x="396" y="378"/>
                  </a:lnTo>
                  <a:lnTo>
                    <a:pt x="396" y="450"/>
                  </a:lnTo>
                  <a:lnTo>
                    <a:pt x="396" y="504"/>
                  </a:lnTo>
                  <a:lnTo>
                    <a:pt x="342" y="576"/>
                  </a:lnTo>
                  <a:lnTo>
                    <a:pt x="288" y="611"/>
                  </a:lnTo>
                  <a:lnTo>
                    <a:pt x="216" y="629"/>
                  </a:lnTo>
                  <a:lnTo>
                    <a:pt x="144" y="611"/>
                  </a:lnTo>
                  <a:lnTo>
                    <a:pt x="90" y="576"/>
                  </a:lnTo>
                  <a:lnTo>
                    <a:pt x="54" y="504"/>
                  </a:lnTo>
                  <a:lnTo>
                    <a:pt x="36" y="450"/>
                  </a:lnTo>
                  <a:lnTo>
                    <a:pt x="36" y="432"/>
                  </a:lnTo>
                  <a:lnTo>
                    <a:pt x="54" y="360"/>
                  </a:lnTo>
                  <a:lnTo>
                    <a:pt x="90" y="306"/>
                  </a:lnTo>
                  <a:lnTo>
                    <a:pt x="144" y="270"/>
                  </a:lnTo>
                  <a:lnTo>
                    <a:pt x="216" y="252"/>
                  </a:lnTo>
                  <a:close/>
                  <a:moveTo>
                    <a:pt x="0" y="1"/>
                  </a:moveTo>
                  <a:lnTo>
                    <a:pt x="0" y="19"/>
                  </a:lnTo>
                  <a:lnTo>
                    <a:pt x="0" y="450"/>
                  </a:lnTo>
                  <a:lnTo>
                    <a:pt x="0" y="647"/>
                  </a:lnTo>
                  <a:lnTo>
                    <a:pt x="0" y="665"/>
                  </a:lnTo>
                  <a:lnTo>
                    <a:pt x="18" y="683"/>
                  </a:lnTo>
                  <a:lnTo>
                    <a:pt x="36" y="665"/>
                  </a:lnTo>
                  <a:lnTo>
                    <a:pt x="36" y="647"/>
                  </a:lnTo>
                  <a:lnTo>
                    <a:pt x="36" y="594"/>
                  </a:lnTo>
                  <a:lnTo>
                    <a:pt x="72" y="629"/>
                  </a:lnTo>
                  <a:lnTo>
                    <a:pt x="126" y="647"/>
                  </a:lnTo>
                  <a:lnTo>
                    <a:pt x="162" y="665"/>
                  </a:lnTo>
                  <a:lnTo>
                    <a:pt x="216" y="683"/>
                  </a:lnTo>
                  <a:lnTo>
                    <a:pt x="324" y="665"/>
                  </a:lnTo>
                  <a:lnTo>
                    <a:pt x="396" y="611"/>
                  </a:lnTo>
                  <a:lnTo>
                    <a:pt x="449" y="522"/>
                  </a:lnTo>
                  <a:lnTo>
                    <a:pt x="467" y="432"/>
                  </a:lnTo>
                  <a:lnTo>
                    <a:pt x="449" y="342"/>
                  </a:lnTo>
                  <a:lnTo>
                    <a:pt x="396" y="270"/>
                  </a:lnTo>
                  <a:lnTo>
                    <a:pt x="324" y="216"/>
                  </a:lnTo>
                  <a:lnTo>
                    <a:pt x="216" y="198"/>
                  </a:lnTo>
                  <a:lnTo>
                    <a:pt x="162" y="198"/>
                  </a:lnTo>
                  <a:lnTo>
                    <a:pt x="126" y="216"/>
                  </a:lnTo>
                  <a:lnTo>
                    <a:pt x="72" y="252"/>
                  </a:lnTo>
                  <a:lnTo>
                    <a:pt x="36" y="288"/>
                  </a:lnTo>
                  <a:lnTo>
                    <a:pt x="36"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43"/>
            <p:cNvSpPr/>
            <p:nvPr/>
          </p:nvSpPr>
          <p:spPr>
            <a:xfrm>
              <a:off x="1501400" y="2811250"/>
              <a:ext cx="11675" cy="11250"/>
            </a:xfrm>
            <a:custGeom>
              <a:rect b="b" l="l" r="r" t="t"/>
              <a:pathLst>
                <a:path extrusionOk="0" h="450" w="467">
                  <a:moveTo>
                    <a:pt x="216" y="18"/>
                  </a:moveTo>
                  <a:lnTo>
                    <a:pt x="287" y="36"/>
                  </a:lnTo>
                  <a:lnTo>
                    <a:pt x="341" y="54"/>
                  </a:lnTo>
                  <a:lnTo>
                    <a:pt x="395" y="108"/>
                  </a:lnTo>
                  <a:lnTo>
                    <a:pt x="413" y="180"/>
                  </a:lnTo>
                  <a:lnTo>
                    <a:pt x="54" y="180"/>
                  </a:lnTo>
                  <a:lnTo>
                    <a:pt x="72" y="126"/>
                  </a:lnTo>
                  <a:lnTo>
                    <a:pt x="108" y="72"/>
                  </a:lnTo>
                  <a:lnTo>
                    <a:pt x="162" y="36"/>
                  </a:lnTo>
                  <a:lnTo>
                    <a:pt x="216" y="18"/>
                  </a:lnTo>
                  <a:close/>
                  <a:moveTo>
                    <a:pt x="251" y="0"/>
                  </a:moveTo>
                  <a:lnTo>
                    <a:pt x="162" y="18"/>
                  </a:lnTo>
                  <a:lnTo>
                    <a:pt x="90" y="54"/>
                  </a:lnTo>
                  <a:lnTo>
                    <a:pt x="36" y="126"/>
                  </a:lnTo>
                  <a:lnTo>
                    <a:pt x="0" y="216"/>
                  </a:lnTo>
                  <a:lnTo>
                    <a:pt x="18" y="306"/>
                  </a:lnTo>
                  <a:lnTo>
                    <a:pt x="72" y="378"/>
                  </a:lnTo>
                  <a:lnTo>
                    <a:pt x="144" y="431"/>
                  </a:lnTo>
                  <a:lnTo>
                    <a:pt x="233" y="449"/>
                  </a:lnTo>
                  <a:lnTo>
                    <a:pt x="287" y="449"/>
                  </a:lnTo>
                  <a:lnTo>
                    <a:pt x="341" y="431"/>
                  </a:lnTo>
                  <a:lnTo>
                    <a:pt x="377" y="395"/>
                  </a:lnTo>
                  <a:lnTo>
                    <a:pt x="413" y="342"/>
                  </a:lnTo>
                  <a:lnTo>
                    <a:pt x="413" y="324"/>
                  </a:lnTo>
                  <a:lnTo>
                    <a:pt x="413" y="306"/>
                  </a:lnTo>
                  <a:lnTo>
                    <a:pt x="377" y="306"/>
                  </a:lnTo>
                  <a:lnTo>
                    <a:pt x="359" y="342"/>
                  </a:lnTo>
                  <a:lnTo>
                    <a:pt x="323" y="378"/>
                  </a:lnTo>
                  <a:lnTo>
                    <a:pt x="287" y="395"/>
                  </a:lnTo>
                  <a:lnTo>
                    <a:pt x="233" y="395"/>
                  </a:lnTo>
                  <a:lnTo>
                    <a:pt x="162" y="378"/>
                  </a:lnTo>
                  <a:lnTo>
                    <a:pt x="108" y="342"/>
                  </a:lnTo>
                  <a:lnTo>
                    <a:pt x="72" y="288"/>
                  </a:lnTo>
                  <a:lnTo>
                    <a:pt x="54" y="216"/>
                  </a:lnTo>
                  <a:lnTo>
                    <a:pt x="449" y="216"/>
                  </a:lnTo>
                  <a:lnTo>
                    <a:pt x="467" y="198"/>
                  </a:lnTo>
                  <a:lnTo>
                    <a:pt x="431" y="126"/>
                  </a:lnTo>
                  <a:lnTo>
                    <a:pt x="395" y="54"/>
                  </a:lnTo>
                  <a:lnTo>
                    <a:pt x="323" y="18"/>
                  </a:lnTo>
                  <a:lnTo>
                    <a:pt x="25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43"/>
            <p:cNvSpPr/>
            <p:nvPr/>
          </p:nvSpPr>
          <p:spPr>
            <a:xfrm>
              <a:off x="1516200" y="2810800"/>
              <a:ext cx="6750" cy="12150"/>
            </a:xfrm>
            <a:custGeom>
              <a:rect b="b" l="l" r="r" t="t"/>
              <a:pathLst>
                <a:path extrusionOk="0" h="486" w="270">
                  <a:moveTo>
                    <a:pt x="19" y="0"/>
                  </a:moveTo>
                  <a:lnTo>
                    <a:pt x="1" y="18"/>
                  </a:lnTo>
                  <a:lnTo>
                    <a:pt x="1" y="467"/>
                  </a:lnTo>
                  <a:lnTo>
                    <a:pt x="19" y="485"/>
                  </a:lnTo>
                  <a:lnTo>
                    <a:pt x="37" y="485"/>
                  </a:lnTo>
                  <a:lnTo>
                    <a:pt x="54" y="467"/>
                  </a:lnTo>
                  <a:lnTo>
                    <a:pt x="54" y="252"/>
                  </a:lnTo>
                  <a:lnTo>
                    <a:pt x="108" y="144"/>
                  </a:lnTo>
                  <a:lnTo>
                    <a:pt x="162" y="90"/>
                  </a:lnTo>
                  <a:lnTo>
                    <a:pt x="252" y="72"/>
                  </a:lnTo>
                  <a:lnTo>
                    <a:pt x="252" y="54"/>
                  </a:lnTo>
                  <a:lnTo>
                    <a:pt x="270" y="54"/>
                  </a:lnTo>
                  <a:lnTo>
                    <a:pt x="270" y="36"/>
                  </a:lnTo>
                  <a:lnTo>
                    <a:pt x="252" y="36"/>
                  </a:lnTo>
                  <a:lnTo>
                    <a:pt x="252" y="18"/>
                  </a:lnTo>
                  <a:lnTo>
                    <a:pt x="180" y="36"/>
                  </a:lnTo>
                  <a:lnTo>
                    <a:pt x="144" y="54"/>
                  </a:lnTo>
                  <a:lnTo>
                    <a:pt x="90" y="90"/>
                  </a:lnTo>
                  <a:lnTo>
                    <a:pt x="54" y="144"/>
                  </a:lnTo>
                  <a:lnTo>
                    <a:pt x="54" y="18"/>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43"/>
            <p:cNvSpPr/>
            <p:nvPr/>
          </p:nvSpPr>
          <p:spPr>
            <a:xfrm>
              <a:off x="1526075" y="2810800"/>
              <a:ext cx="8550" cy="11700"/>
            </a:xfrm>
            <a:custGeom>
              <a:rect b="b" l="l" r="r" t="t"/>
              <a:pathLst>
                <a:path extrusionOk="0" h="468" w="342">
                  <a:moveTo>
                    <a:pt x="180" y="0"/>
                  </a:moveTo>
                  <a:lnTo>
                    <a:pt x="126" y="18"/>
                  </a:lnTo>
                  <a:lnTo>
                    <a:pt x="55" y="36"/>
                  </a:lnTo>
                  <a:lnTo>
                    <a:pt x="19" y="72"/>
                  </a:lnTo>
                  <a:lnTo>
                    <a:pt x="19" y="126"/>
                  </a:lnTo>
                  <a:lnTo>
                    <a:pt x="19" y="180"/>
                  </a:lnTo>
                  <a:lnTo>
                    <a:pt x="55" y="216"/>
                  </a:lnTo>
                  <a:lnTo>
                    <a:pt x="162" y="252"/>
                  </a:lnTo>
                  <a:lnTo>
                    <a:pt x="216" y="270"/>
                  </a:lnTo>
                  <a:lnTo>
                    <a:pt x="270" y="288"/>
                  </a:lnTo>
                  <a:lnTo>
                    <a:pt x="306" y="324"/>
                  </a:lnTo>
                  <a:lnTo>
                    <a:pt x="306" y="360"/>
                  </a:lnTo>
                  <a:lnTo>
                    <a:pt x="270" y="396"/>
                  </a:lnTo>
                  <a:lnTo>
                    <a:pt x="234" y="431"/>
                  </a:lnTo>
                  <a:lnTo>
                    <a:pt x="180" y="431"/>
                  </a:lnTo>
                  <a:lnTo>
                    <a:pt x="108" y="413"/>
                  </a:lnTo>
                  <a:lnTo>
                    <a:pt x="37" y="378"/>
                  </a:lnTo>
                  <a:lnTo>
                    <a:pt x="1" y="378"/>
                  </a:lnTo>
                  <a:lnTo>
                    <a:pt x="1" y="396"/>
                  </a:lnTo>
                  <a:lnTo>
                    <a:pt x="1" y="413"/>
                  </a:lnTo>
                  <a:lnTo>
                    <a:pt x="73" y="449"/>
                  </a:lnTo>
                  <a:lnTo>
                    <a:pt x="180" y="467"/>
                  </a:lnTo>
                  <a:lnTo>
                    <a:pt x="234" y="467"/>
                  </a:lnTo>
                  <a:lnTo>
                    <a:pt x="288" y="431"/>
                  </a:lnTo>
                  <a:lnTo>
                    <a:pt x="324" y="396"/>
                  </a:lnTo>
                  <a:lnTo>
                    <a:pt x="342" y="342"/>
                  </a:lnTo>
                  <a:lnTo>
                    <a:pt x="324" y="288"/>
                  </a:lnTo>
                  <a:lnTo>
                    <a:pt x="288" y="252"/>
                  </a:lnTo>
                  <a:lnTo>
                    <a:pt x="234" y="216"/>
                  </a:lnTo>
                  <a:lnTo>
                    <a:pt x="180" y="216"/>
                  </a:lnTo>
                  <a:lnTo>
                    <a:pt x="126" y="198"/>
                  </a:lnTo>
                  <a:lnTo>
                    <a:pt x="73" y="180"/>
                  </a:lnTo>
                  <a:lnTo>
                    <a:pt x="55" y="162"/>
                  </a:lnTo>
                  <a:lnTo>
                    <a:pt x="55" y="126"/>
                  </a:lnTo>
                  <a:lnTo>
                    <a:pt x="55" y="90"/>
                  </a:lnTo>
                  <a:lnTo>
                    <a:pt x="90" y="72"/>
                  </a:lnTo>
                  <a:lnTo>
                    <a:pt x="126" y="54"/>
                  </a:lnTo>
                  <a:lnTo>
                    <a:pt x="234" y="54"/>
                  </a:lnTo>
                  <a:lnTo>
                    <a:pt x="288" y="90"/>
                  </a:lnTo>
                  <a:lnTo>
                    <a:pt x="324" y="90"/>
                  </a:lnTo>
                  <a:lnTo>
                    <a:pt x="324" y="72"/>
                  </a:lnTo>
                  <a:lnTo>
                    <a:pt x="324" y="54"/>
                  </a:lnTo>
                  <a:lnTo>
                    <a:pt x="252"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43"/>
            <p:cNvSpPr/>
            <p:nvPr/>
          </p:nvSpPr>
          <p:spPr>
            <a:xfrm>
              <a:off x="1413850" y="2765900"/>
              <a:ext cx="8550" cy="25625"/>
            </a:xfrm>
            <a:custGeom>
              <a:rect b="b" l="l" r="r" t="t"/>
              <a:pathLst>
                <a:path extrusionOk="0" h="1025" w="342">
                  <a:moveTo>
                    <a:pt x="216" y="1"/>
                  </a:moveTo>
                  <a:lnTo>
                    <a:pt x="36" y="109"/>
                  </a:lnTo>
                  <a:lnTo>
                    <a:pt x="18" y="144"/>
                  </a:lnTo>
                  <a:lnTo>
                    <a:pt x="0" y="162"/>
                  </a:lnTo>
                  <a:lnTo>
                    <a:pt x="0" y="198"/>
                  </a:lnTo>
                  <a:lnTo>
                    <a:pt x="18" y="216"/>
                  </a:lnTo>
                  <a:lnTo>
                    <a:pt x="36" y="252"/>
                  </a:lnTo>
                  <a:lnTo>
                    <a:pt x="126" y="252"/>
                  </a:lnTo>
                  <a:lnTo>
                    <a:pt x="180" y="216"/>
                  </a:lnTo>
                  <a:lnTo>
                    <a:pt x="180" y="935"/>
                  </a:lnTo>
                  <a:lnTo>
                    <a:pt x="180" y="970"/>
                  </a:lnTo>
                  <a:lnTo>
                    <a:pt x="198" y="988"/>
                  </a:lnTo>
                  <a:lnTo>
                    <a:pt x="216" y="1006"/>
                  </a:lnTo>
                  <a:lnTo>
                    <a:pt x="252" y="1024"/>
                  </a:lnTo>
                  <a:lnTo>
                    <a:pt x="288" y="1006"/>
                  </a:lnTo>
                  <a:lnTo>
                    <a:pt x="306" y="988"/>
                  </a:lnTo>
                  <a:lnTo>
                    <a:pt x="324" y="970"/>
                  </a:lnTo>
                  <a:lnTo>
                    <a:pt x="342" y="935"/>
                  </a:lnTo>
                  <a:lnTo>
                    <a:pt x="342" y="91"/>
                  </a:lnTo>
                  <a:lnTo>
                    <a:pt x="27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43"/>
            <p:cNvSpPr/>
            <p:nvPr/>
          </p:nvSpPr>
          <p:spPr>
            <a:xfrm>
              <a:off x="1426875" y="2766350"/>
              <a:ext cx="17525" cy="24725"/>
            </a:xfrm>
            <a:custGeom>
              <a:rect b="b" l="l" r="r" t="t"/>
              <a:pathLst>
                <a:path extrusionOk="0" h="989" w="701">
                  <a:moveTo>
                    <a:pt x="341" y="144"/>
                  </a:moveTo>
                  <a:lnTo>
                    <a:pt x="431" y="162"/>
                  </a:lnTo>
                  <a:lnTo>
                    <a:pt x="485" y="198"/>
                  </a:lnTo>
                  <a:lnTo>
                    <a:pt x="521" y="270"/>
                  </a:lnTo>
                  <a:lnTo>
                    <a:pt x="539" y="342"/>
                  </a:lnTo>
                  <a:lnTo>
                    <a:pt x="521" y="414"/>
                  </a:lnTo>
                  <a:lnTo>
                    <a:pt x="485" y="468"/>
                  </a:lnTo>
                  <a:lnTo>
                    <a:pt x="431" y="522"/>
                  </a:lnTo>
                  <a:lnTo>
                    <a:pt x="270" y="522"/>
                  </a:lnTo>
                  <a:lnTo>
                    <a:pt x="216" y="468"/>
                  </a:lnTo>
                  <a:lnTo>
                    <a:pt x="180" y="414"/>
                  </a:lnTo>
                  <a:lnTo>
                    <a:pt x="162" y="342"/>
                  </a:lnTo>
                  <a:lnTo>
                    <a:pt x="180" y="270"/>
                  </a:lnTo>
                  <a:lnTo>
                    <a:pt x="216" y="198"/>
                  </a:lnTo>
                  <a:lnTo>
                    <a:pt x="270" y="162"/>
                  </a:lnTo>
                  <a:lnTo>
                    <a:pt x="341" y="144"/>
                  </a:lnTo>
                  <a:close/>
                  <a:moveTo>
                    <a:pt x="287" y="1"/>
                  </a:moveTo>
                  <a:lnTo>
                    <a:pt x="216" y="19"/>
                  </a:lnTo>
                  <a:lnTo>
                    <a:pt x="162" y="55"/>
                  </a:lnTo>
                  <a:lnTo>
                    <a:pt x="108" y="91"/>
                  </a:lnTo>
                  <a:lnTo>
                    <a:pt x="54" y="144"/>
                  </a:lnTo>
                  <a:lnTo>
                    <a:pt x="36" y="198"/>
                  </a:lnTo>
                  <a:lnTo>
                    <a:pt x="0" y="270"/>
                  </a:lnTo>
                  <a:lnTo>
                    <a:pt x="0" y="342"/>
                  </a:lnTo>
                  <a:lnTo>
                    <a:pt x="0" y="414"/>
                  </a:lnTo>
                  <a:lnTo>
                    <a:pt x="36" y="468"/>
                  </a:lnTo>
                  <a:lnTo>
                    <a:pt x="54" y="522"/>
                  </a:lnTo>
                  <a:lnTo>
                    <a:pt x="108" y="575"/>
                  </a:lnTo>
                  <a:lnTo>
                    <a:pt x="162" y="629"/>
                  </a:lnTo>
                  <a:lnTo>
                    <a:pt x="216" y="647"/>
                  </a:lnTo>
                  <a:lnTo>
                    <a:pt x="270" y="665"/>
                  </a:lnTo>
                  <a:lnTo>
                    <a:pt x="341" y="683"/>
                  </a:lnTo>
                  <a:lnTo>
                    <a:pt x="413" y="665"/>
                  </a:lnTo>
                  <a:lnTo>
                    <a:pt x="485" y="647"/>
                  </a:lnTo>
                  <a:lnTo>
                    <a:pt x="467" y="683"/>
                  </a:lnTo>
                  <a:lnTo>
                    <a:pt x="431" y="737"/>
                  </a:lnTo>
                  <a:lnTo>
                    <a:pt x="377" y="791"/>
                  </a:lnTo>
                  <a:lnTo>
                    <a:pt x="305" y="809"/>
                  </a:lnTo>
                  <a:lnTo>
                    <a:pt x="234" y="827"/>
                  </a:lnTo>
                  <a:lnTo>
                    <a:pt x="216" y="845"/>
                  </a:lnTo>
                  <a:lnTo>
                    <a:pt x="180" y="863"/>
                  </a:lnTo>
                  <a:lnTo>
                    <a:pt x="162" y="881"/>
                  </a:lnTo>
                  <a:lnTo>
                    <a:pt x="162" y="917"/>
                  </a:lnTo>
                  <a:lnTo>
                    <a:pt x="162" y="952"/>
                  </a:lnTo>
                  <a:lnTo>
                    <a:pt x="198" y="970"/>
                  </a:lnTo>
                  <a:lnTo>
                    <a:pt x="216" y="988"/>
                  </a:lnTo>
                  <a:lnTo>
                    <a:pt x="252" y="988"/>
                  </a:lnTo>
                  <a:lnTo>
                    <a:pt x="359" y="970"/>
                  </a:lnTo>
                  <a:lnTo>
                    <a:pt x="467" y="917"/>
                  </a:lnTo>
                  <a:lnTo>
                    <a:pt x="521" y="881"/>
                  </a:lnTo>
                  <a:lnTo>
                    <a:pt x="575" y="809"/>
                  </a:lnTo>
                  <a:lnTo>
                    <a:pt x="611" y="755"/>
                  </a:lnTo>
                  <a:lnTo>
                    <a:pt x="647" y="683"/>
                  </a:lnTo>
                  <a:lnTo>
                    <a:pt x="683" y="539"/>
                  </a:lnTo>
                  <a:lnTo>
                    <a:pt x="701" y="396"/>
                  </a:lnTo>
                  <a:lnTo>
                    <a:pt x="701" y="306"/>
                  </a:lnTo>
                  <a:lnTo>
                    <a:pt x="683" y="234"/>
                  </a:lnTo>
                  <a:lnTo>
                    <a:pt x="665" y="180"/>
                  </a:lnTo>
                  <a:lnTo>
                    <a:pt x="629" y="126"/>
                  </a:lnTo>
                  <a:lnTo>
                    <a:pt x="593" y="91"/>
                  </a:lnTo>
                  <a:lnTo>
                    <a:pt x="539" y="55"/>
                  </a:lnTo>
                  <a:lnTo>
                    <a:pt x="485" y="19"/>
                  </a:lnTo>
                  <a:lnTo>
                    <a:pt x="41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43"/>
            <p:cNvSpPr/>
            <p:nvPr/>
          </p:nvSpPr>
          <p:spPr>
            <a:xfrm>
              <a:off x="1449750" y="2765900"/>
              <a:ext cx="17100" cy="24725"/>
            </a:xfrm>
            <a:custGeom>
              <a:rect b="b" l="l" r="r" t="t"/>
              <a:pathLst>
                <a:path extrusionOk="0" h="989" w="684">
                  <a:moveTo>
                    <a:pt x="360" y="180"/>
                  </a:moveTo>
                  <a:lnTo>
                    <a:pt x="378" y="198"/>
                  </a:lnTo>
                  <a:lnTo>
                    <a:pt x="414" y="216"/>
                  </a:lnTo>
                  <a:lnTo>
                    <a:pt x="414" y="252"/>
                  </a:lnTo>
                  <a:lnTo>
                    <a:pt x="414" y="288"/>
                  </a:lnTo>
                  <a:lnTo>
                    <a:pt x="414" y="306"/>
                  </a:lnTo>
                  <a:lnTo>
                    <a:pt x="378" y="324"/>
                  </a:lnTo>
                  <a:lnTo>
                    <a:pt x="360" y="342"/>
                  </a:lnTo>
                  <a:lnTo>
                    <a:pt x="288" y="342"/>
                  </a:lnTo>
                  <a:lnTo>
                    <a:pt x="270" y="306"/>
                  </a:lnTo>
                  <a:lnTo>
                    <a:pt x="252" y="288"/>
                  </a:lnTo>
                  <a:lnTo>
                    <a:pt x="252" y="252"/>
                  </a:lnTo>
                  <a:lnTo>
                    <a:pt x="288" y="216"/>
                  </a:lnTo>
                  <a:lnTo>
                    <a:pt x="324" y="180"/>
                  </a:lnTo>
                  <a:close/>
                  <a:moveTo>
                    <a:pt x="342" y="486"/>
                  </a:moveTo>
                  <a:lnTo>
                    <a:pt x="414" y="504"/>
                  </a:lnTo>
                  <a:lnTo>
                    <a:pt x="468" y="540"/>
                  </a:lnTo>
                  <a:lnTo>
                    <a:pt x="504" y="593"/>
                  </a:lnTo>
                  <a:lnTo>
                    <a:pt x="522" y="683"/>
                  </a:lnTo>
                  <a:lnTo>
                    <a:pt x="504" y="755"/>
                  </a:lnTo>
                  <a:lnTo>
                    <a:pt x="468" y="809"/>
                  </a:lnTo>
                  <a:lnTo>
                    <a:pt x="414" y="845"/>
                  </a:lnTo>
                  <a:lnTo>
                    <a:pt x="342" y="863"/>
                  </a:lnTo>
                  <a:lnTo>
                    <a:pt x="270" y="845"/>
                  </a:lnTo>
                  <a:lnTo>
                    <a:pt x="216" y="809"/>
                  </a:lnTo>
                  <a:lnTo>
                    <a:pt x="163" y="755"/>
                  </a:lnTo>
                  <a:lnTo>
                    <a:pt x="145" y="683"/>
                  </a:lnTo>
                  <a:lnTo>
                    <a:pt x="163" y="593"/>
                  </a:lnTo>
                  <a:lnTo>
                    <a:pt x="216" y="540"/>
                  </a:lnTo>
                  <a:lnTo>
                    <a:pt x="270" y="504"/>
                  </a:lnTo>
                  <a:lnTo>
                    <a:pt x="342" y="486"/>
                  </a:lnTo>
                  <a:close/>
                  <a:moveTo>
                    <a:pt x="342" y="1"/>
                  </a:moveTo>
                  <a:lnTo>
                    <a:pt x="252" y="19"/>
                  </a:lnTo>
                  <a:lnTo>
                    <a:pt x="163" y="73"/>
                  </a:lnTo>
                  <a:lnTo>
                    <a:pt x="127" y="144"/>
                  </a:lnTo>
                  <a:lnTo>
                    <a:pt x="109" y="252"/>
                  </a:lnTo>
                  <a:lnTo>
                    <a:pt x="109" y="324"/>
                  </a:lnTo>
                  <a:lnTo>
                    <a:pt x="145" y="396"/>
                  </a:lnTo>
                  <a:lnTo>
                    <a:pt x="91" y="450"/>
                  </a:lnTo>
                  <a:lnTo>
                    <a:pt x="37" y="504"/>
                  </a:lnTo>
                  <a:lnTo>
                    <a:pt x="1" y="593"/>
                  </a:lnTo>
                  <a:lnTo>
                    <a:pt x="1" y="683"/>
                  </a:lnTo>
                  <a:lnTo>
                    <a:pt x="1" y="737"/>
                  </a:lnTo>
                  <a:lnTo>
                    <a:pt x="19" y="791"/>
                  </a:lnTo>
                  <a:lnTo>
                    <a:pt x="91" y="899"/>
                  </a:lnTo>
                  <a:lnTo>
                    <a:pt x="199" y="953"/>
                  </a:lnTo>
                  <a:lnTo>
                    <a:pt x="252" y="988"/>
                  </a:lnTo>
                  <a:lnTo>
                    <a:pt x="378" y="988"/>
                  </a:lnTo>
                  <a:lnTo>
                    <a:pt x="450" y="970"/>
                  </a:lnTo>
                  <a:lnTo>
                    <a:pt x="504" y="953"/>
                  </a:lnTo>
                  <a:lnTo>
                    <a:pt x="558" y="917"/>
                  </a:lnTo>
                  <a:lnTo>
                    <a:pt x="612" y="863"/>
                  </a:lnTo>
                  <a:lnTo>
                    <a:pt x="647" y="809"/>
                  </a:lnTo>
                  <a:lnTo>
                    <a:pt x="665" y="737"/>
                  </a:lnTo>
                  <a:lnTo>
                    <a:pt x="683" y="683"/>
                  </a:lnTo>
                  <a:lnTo>
                    <a:pt x="665" y="593"/>
                  </a:lnTo>
                  <a:lnTo>
                    <a:pt x="647" y="504"/>
                  </a:lnTo>
                  <a:lnTo>
                    <a:pt x="594" y="450"/>
                  </a:lnTo>
                  <a:lnTo>
                    <a:pt x="540" y="396"/>
                  </a:lnTo>
                  <a:lnTo>
                    <a:pt x="576" y="324"/>
                  </a:lnTo>
                  <a:lnTo>
                    <a:pt x="576" y="252"/>
                  </a:lnTo>
                  <a:lnTo>
                    <a:pt x="558" y="144"/>
                  </a:lnTo>
                  <a:lnTo>
                    <a:pt x="504" y="73"/>
                  </a:lnTo>
                  <a:lnTo>
                    <a:pt x="432" y="19"/>
                  </a:lnTo>
                  <a:lnTo>
                    <a:pt x="34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43"/>
            <p:cNvSpPr/>
            <p:nvPr/>
          </p:nvSpPr>
          <p:spPr>
            <a:xfrm>
              <a:off x="1472650" y="2765450"/>
              <a:ext cx="17550" cy="25625"/>
            </a:xfrm>
            <a:custGeom>
              <a:rect b="b" l="l" r="r" t="t"/>
              <a:pathLst>
                <a:path extrusionOk="0" h="1025" w="702">
                  <a:moveTo>
                    <a:pt x="342" y="180"/>
                  </a:moveTo>
                  <a:lnTo>
                    <a:pt x="414" y="198"/>
                  </a:lnTo>
                  <a:lnTo>
                    <a:pt x="486" y="234"/>
                  </a:lnTo>
                  <a:lnTo>
                    <a:pt x="522" y="306"/>
                  </a:lnTo>
                  <a:lnTo>
                    <a:pt x="540" y="378"/>
                  </a:lnTo>
                  <a:lnTo>
                    <a:pt x="522" y="450"/>
                  </a:lnTo>
                  <a:lnTo>
                    <a:pt x="486" y="504"/>
                  </a:lnTo>
                  <a:lnTo>
                    <a:pt x="414" y="558"/>
                  </a:lnTo>
                  <a:lnTo>
                    <a:pt x="270" y="558"/>
                  </a:lnTo>
                  <a:lnTo>
                    <a:pt x="216" y="504"/>
                  </a:lnTo>
                  <a:lnTo>
                    <a:pt x="162" y="450"/>
                  </a:lnTo>
                  <a:lnTo>
                    <a:pt x="162" y="378"/>
                  </a:lnTo>
                  <a:lnTo>
                    <a:pt x="162" y="306"/>
                  </a:lnTo>
                  <a:lnTo>
                    <a:pt x="216" y="234"/>
                  </a:lnTo>
                  <a:lnTo>
                    <a:pt x="270" y="198"/>
                  </a:lnTo>
                  <a:lnTo>
                    <a:pt x="342" y="180"/>
                  </a:lnTo>
                  <a:close/>
                  <a:moveTo>
                    <a:pt x="324" y="1"/>
                  </a:moveTo>
                  <a:lnTo>
                    <a:pt x="252" y="19"/>
                  </a:lnTo>
                  <a:lnTo>
                    <a:pt x="198" y="37"/>
                  </a:lnTo>
                  <a:lnTo>
                    <a:pt x="126" y="73"/>
                  </a:lnTo>
                  <a:lnTo>
                    <a:pt x="91" y="127"/>
                  </a:lnTo>
                  <a:lnTo>
                    <a:pt x="55" y="180"/>
                  </a:lnTo>
                  <a:lnTo>
                    <a:pt x="19" y="234"/>
                  </a:lnTo>
                  <a:lnTo>
                    <a:pt x="1" y="306"/>
                  </a:lnTo>
                  <a:lnTo>
                    <a:pt x="1" y="378"/>
                  </a:lnTo>
                  <a:lnTo>
                    <a:pt x="1" y="450"/>
                  </a:lnTo>
                  <a:lnTo>
                    <a:pt x="19" y="504"/>
                  </a:lnTo>
                  <a:lnTo>
                    <a:pt x="55" y="558"/>
                  </a:lnTo>
                  <a:lnTo>
                    <a:pt x="109" y="611"/>
                  </a:lnTo>
                  <a:lnTo>
                    <a:pt x="144" y="665"/>
                  </a:lnTo>
                  <a:lnTo>
                    <a:pt x="216" y="683"/>
                  </a:lnTo>
                  <a:lnTo>
                    <a:pt x="270" y="701"/>
                  </a:lnTo>
                  <a:lnTo>
                    <a:pt x="342" y="719"/>
                  </a:lnTo>
                  <a:lnTo>
                    <a:pt x="414" y="701"/>
                  </a:lnTo>
                  <a:lnTo>
                    <a:pt x="486" y="683"/>
                  </a:lnTo>
                  <a:lnTo>
                    <a:pt x="468" y="719"/>
                  </a:lnTo>
                  <a:lnTo>
                    <a:pt x="432" y="773"/>
                  </a:lnTo>
                  <a:lnTo>
                    <a:pt x="378" y="827"/>
                  </a:lnTo>
                  <a:lnTo>
                    <a:pt x="306" y="845"/>
                  </a:lnTo>
                  <a:lnTo>
                    <a:pt x="234" y="863"/>
                  </a:lnTo>
                  <a:lnTo>
                    <a:pt x="216" y="863"/>
                  </a:lnTo>
                  <a:lnTo>
                    <a:pt x="180" y="881"/>
                  </a:lnTo>
                  <a:lnTo>
                    <a:pt x="162" y="917"/>
                  </a:lnTo>
                  <a:lnTo>
                    <a:pt x="162" y="953"/>
                  </a:lnTo>
                  <a:lnTo>
                    <a:pt x="162" y="971"/>
                  </a:lnTo>
                  <a:lnTo>
                    <a:pt x="180" y="1006"/>
                  </a:lnTo>
                  <a:lnTo>
                    <a:pt x="216" y="1024"/>
                  </a:lnTo>
                  <a:lnTo>
                    <a:pt x="234" y="1024"/>
                  </a:lnTo>
                  <a:lnTo>
                    <a:pt x="360" y="1006"/>
                  </a:lnTo>
                  <a:lnTo>
                    <a:pt x="450" y="953"/>
                  </a:lnTo>
                  <a:lnTo>
                    <a:pt x="522" y="917"/>
                  </a:lnTo>
                  <a:lnTo>
                    <a:pt x="575" y="845"/>
                  </a:lnTo>
                  <a:lnTo>
                    <a:pt x="611" y="791"/>
                  </a:lnTo>
                  <a:lnTo>
                    <a:pt x="647" y="719"/>
                  </a:lnTo>
                  <a:lnTo>
                    <a:pt x="683" y="575"/>
                  </a:lnTo>
                  <a:lnTo>
                    <a:pt x="701" y="432"/>
                  </a:lnTo>
                  <a:lnTo>
                    <a:pt x="701" y="342"/>
                  </a:lnTo>
                  <a:lnTo>
                    <a:pt x="683" y="270"/>
                  </a:lnTo>
                  <a:lnTo>
                    <a:pt x="665" y="198"/>
                  </a:lnTo>
                  <a:lnTo>
                    <a:pt x="629" y="144"/>
                  </a:lnTo>
                  <a:lnTo>
                    <a:pt x="575" y="91"/>
                  </a:lnTo>
                  <a:lnTo>
                    <a:pt x="522" y="55"/>
                  </a:lnTo>
                  <a:lnTo>
                    <a:pt x="468" y="37"/>
                  </a:lnTo>
                  <a:lnTo>
                    <a:pt x="396" y="19"/>
                  </a:lnTo>
                  <a:lnTo>
                    <a:pt x="32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43"/>
            <p:cNvSpPr/>
            <p:nvPr/>
          </p:nvSpPr>
          <p:spPr>
            <a:xfrm>
              <a:off x="1495550" y="2765900"/>
              <a:ext cx="18425" cy="25625"/>
            </a:xfrm>
            <a:custGeom>
              <a:rect b="b" l="l" r="r" t="t"/>
              <a:pathLst>
                <a:path extrusionOk="0" h="1025" w="737">
                  <a:moveTo>
                    <a:pt x="360" y="162"/>
                  </a:moveTo>
                  <a:lnTo>
                    <a:pt x="414" y="180"/>
                  </a:lnTo>
                  <a:lnTo>
                    <a:pt x="450" y="198"/>
                  </a:lnTo>
                  <a:lnTo>
                    <a:pt x="467" y="216"/>
                  </a:lnTo>
                  <a:lnTo>
                    <a:pt x="503" y="252"/>
                  </a:lnTo>
                  <a:lnTo>
                    <a:pt x="557" y="378"/>
                  </a:lnTo>
                  <a:lnTo>
                    <a:pt x="575" y="522"/>
                  </a:lnTo>
                  <a:lnTo>
                    <a:pt x="557" y="647"/>
                  </a:lnTo>
                  <a:lnTo>
                    <a:pt x="503" y="773"/>
                  </a:lnTo>
                  <a:lnTo>
                    <a:pt x="467" y="809"/>
                  </a:lnTo>
                  <a:lnTo>
                    <a:pt x="450" y="827"/>
                  </a:lnTo>
                  <a:lnTo>
                    <a:pt x="414" y="845"/>
                  </a:lnTo>
                  <a:lnTo>
                    <a:pt x="360" y="863"/>
                  </a:lnTo>
                  <a:lnTo>
                    <a:pt x="288" y="827"/>
                  </a:lnTo>
                  <a:lnTo>
                    <a:pt x="234" y="773"/>
                  </a:lnTo>
                  <a:lnTo>
                    <a:pt x="180" y="647"/>
                  </a:lnTo>
                  <a:lnTo>
                    <a:pt x="162" y="522"/>
                  </a:lnTo>
                  <a:lnTo>
                    <a:pt x="180" y="378"/>
                  </a:lnTo>
                  <a:lnTo>
                    <a:pt x="234" y="252"/>
                  </a:lnTo>
                  <a:lnTo>
                    <a:pt x="288" y="198"/>
                  </a:lnTo>
                  <a:lnTo>
                    <a:pt x="360" y="162"/>
                  </a:lnTo>
                  <a:close/>
                  <a:moveTo>
                    <a:pt x="324" y="1"/>
                  </a:moveTo>
                  <a:lnTo>
                    <a:pt x="270" y="19"/>
                  </a:lnTo>
                  <a:lnTo>
                    <a:pt x="216" y="37"/>
                  </a:lnTo>
                  <a:lnTo>
                    <a:pt x="180" y="73"/>
                  </a:lnTo>
                  <a:lnTo>
                    <a:pt x="126" y="126"/>
                  </a:lnTo>
                  <a:lnTo>
                    <a:pt x="90" y="162"/>
                  </a:lnTo>
                  <a:lnTo>
                    <a:pt x="54" y="252"/>
                  </a:lnTo>
                  <a:lnTo>
                    <a:pt x="19" y="342"/>
                  </a:lnTo>
                  <a:lnTo>
                    <a:pt x="1" y="414"/>
                  </a:lnTo>
                  <a:lnTo>
                    <a:pt x="1" y="522"/>
                  </a:lnTo>
                  <a:lnTo>
                    <a:pt x="1" y="611"/>
                  </a:lnTo>
                  <a:lnTo>
                    <a:pt x="19" y="701"/>
                  </a:lnTo>
                  <a:lnTo>
                    <a:pt x="54" y="773"/>
                  </a:lnTo>
                  <a:lnTo>
                    <a:pt x="90" y="863"/>
                  </a:lnTo>
                  <a:lnTo>
                    <a:pt x="144" y="935"/>
                  </a:lnTo>
                  <a:lnTo>
                    <a:pt x="234" y="988"/>
                  </a:lnTo>
                  <a:lnTo>
                    <a:pt x="288" y="1006"/>
                  </a:lnTo>
                  <a:lnTo>
                    <a:pt x="342" y="1024"/>
                  </a:lnTo>
                  <a:lnTo>
                    <a:pt x="396" y="1024"/>
                  </a:lnTo>
                  <a:lnTo>
                    <a:pt x="450" y="1006"/>
                  </a:lnTo>
                  <a:lnTo>
                    <a:pt x="503" y="988"/>
                  </a:lnTo>
                  <a:lnTo>
                    <a:pt x="557" y="953"/>
                  </a:lnTo>
                  <a:lnTo>
                    <a:pt x="593" y="917"/>
                  </a:lnTo>
                  <a:lnTo>
                    <a:pt x="629" y="863"/>
                  </a:lnTo>
                  <a:lnTo>
                    <a:pt x="665" y="773"/>
                  </a:lnTo>
                  <a:lnTo>
                    <a:pt x="701" y="683"/>
                  </a:lnTo>
                  <a:lnTo>
                    <a:pt x="719" y="611"/>
                  </a:lnTo>
                  <a:lnTo>
                    <a:pt x="737" y="522"/>
                  </a:lnTo>
                  <a:lnTo>
                    <a:pt x="719" y="432"/>
                  </a:lnTo>
                  <a:lnTo>
                    <a:pt x="701" y="342"/>
                  </a:lnTo>
                  <a:lnTo>
                    <a:pt x="665" y="252"/>
                  </a:lnTo>
                  <a:lnTo>
                    <a:pt x="629" y="162"/>
                  </a:lnTo>
                  <a:lnTo>
                    <a:pt x="575" y="91"/>
                  </a:lnTo>
                  <a:lnTo>
                    <a:pt x="503" y="37"/>
                  </a:lnTo>
                  <a:lnTo>
                    <a:pt x="450" y="19"/>
                  </a:lnTo>
                  <a:lnTo>
                    <a:pt x="39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43"/>
            <p:cNvSpPr/>
            <p:nvPr/>
          </p:nvSpPr>
          <p:spPr>
            <a:xfrm>
              <a:off x="1666150" y="2805850"/>
              <a:ext cx="10350" cy="16650"/>
            </a:xfrm>
            <a:custGeom>
              <a:rect b="b" l="l" r="r" t="t"/>
              <a:pathLst>
                <a:path extrusionOk="0" h="666" w="414">
                  <a:moveTo>
                    <a:pt x="0" y="1"/>
                  </a:moveTo>
                  <a:lnTo>
                    <a:pt x="0" y="19"/>
                  </a:lnTo>
                  <a:lnTo>
                    <a:pt x="18" y="647"/>
                  </a:lnTo>
                  <a:lnTo>
                    <a:pt x="18" y="665"/>
                  </a:lnTo>
                  <a:lnTo>
                    <a:pt x="54" y="665"/>
                  </a:lnTo>
                  <a:lnTo>
                    <a:pt x="54" y="647"/>
                  </a:lnTo>
                  <a:lnTo>
                    <a:pt x="54" y="360"/>
                  </a:lnTo>
                  <a:lnTo>
                    <a:pt x="341" y="360"/>
                  </a:lnTo>
                  <a:lnTo>
                    <a:pt x="359" y="342"/>
                  </a:lnTo>
                  <a:lnTo>
                    <a:pt x="359" y="324"/>
                  </a:lnTo>
                  <a:lnTo>
                    <a:pt x="359" y="306"/>
                  </a:lnTo>
                  <a:lnTo>
                    <a:pt x="54" y="306"/>
                  </a:lnTo>
                  <a:lnTo>
                    <a:pt x="54" y="37"/>
                  </a:lnTo>
                  <a:lnTo>
                    <a:pt x="395" y="37"/>
                  </a:lnTo>
                  <a:lnTo>
                    <a:pt x="413" y="19"/>
                  </a:lnTo>
                  <a:lnTo>
                    <a:pt x="39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43"/>
            <p:cNvSpPr/>
            <p:nvPr/>
          </p:nvSpPr>
          <p:spPr>
            <a:xfrm>
              <a:off x="1678275" y="2810800"/>
              <a:ext cx="11675" cy="12150"/>
            </a:xfrm>
            <a:custGeom>
              <a:rect b="b" l="l" r="r" t="t"/>
              <a:pathLst>
                <a:path extrusionOk="0" h="486" w="467">
                  <a:moveTo>
                    <a:pt x="252" y="36"/>
                  </a:moveTo>
                  <a:lnTo>
                    <a:pt x="323" y="54"/>
                  </a:lnTo>
                  <a:lnTo>
                    <a:pt x="377" y="108"/>
                  </a:lnTo>
                  <a:lnTo>
                    <a:pt x="413" y="180"/>
                  </a:lnTo>
                  <a:lnTo>
                    <a:pt x="431" y="252"/>
                  </a:lnTo>
                  <a:lnTo>
                    <a:pt x="395" y="324"/>
                  </a:lnTo>
                  <a:lnTo>
                    <a:pt x="359" y="378"/>
                  </a:lnTo>
                  <a:lnTo>
                    <a:pt x="287" y="413"/>
                  </a:lnTo>
                  <a:lnTo>
                    <a:pt x="216" y="413"/>
                  </a:lnTo>
                  <a:lnTo>
                    <a:pt x="144" y="396"/>
                  </a:lnTo>
                  <a:lnTo>
                    <a:pt x="90" y="360"/>
                  </a:lnTo>
                  <a:lnTo>
                    <a:pt x="54" y="306"/>
                  </a:lnTo>
                  <a:lnTo>
                    <a:pt x="36" y="234"/>
                  </a:lnTo>
                  <a:lnTo>
                    <a:pt x="36" y="216"/>
                  </a:lnTo>
                  <a:lnTo>
                    <a:pt x="72" y="144"/>
                  </a:lnTo>
                  <a:lnTo>
                    <a:pt x="108" y="90"/>
                  </a:lnTo>
                  <a:lnTo>
                    <a:pt x="180" y="54"/>
                  </a:lnTo>
                  <a:lnTo>
                    <a:pt x="252" y="36"/>
                  </a:lnTo>
                  <a:close/>
                  <a:moveTo>
                    <a:pt x="216" y="0"/>
                  </a:moveTo>
                  <a:lnTo>
                    <a:pt x="126" y="18"/>
                  </a:lnTo>
                  <a:lnTo>
                    <a:pt x="54" y="72"/>
                  </a:lnTo>
                  <a:lnTo>
                    <a:pt x="18" y="144"/>
                  </a:lnTo>
                  <a:lnTo>
                    <a:pt x="0" y="234"/>
                  </a:lnTo>
                  <a:lnTo>
                    <a:pt x="0" y="252"/>
                  </a:lnTo>
                  <a:lnTo>
                    <a:pt x="18" y="342"/>
                  </a:lnTo>
                  <a:lnTo>
                    <a:pt x="72" y="413"/>
                  </a:lnTo>
                  <a:lnTo>
                    <a:pt x="162" y="467"/>
                  </a:lnTo>
                  <a:lnTo>
                    <a:pt x="252" y="485"/>
                  </a:lnTo>
                  <a:lnTo>
                    <a:pt x="341" y="449"/>
                  </a:lnTo>
                  <a:lnTo>
                    <a:pt x="413" y="396"/>
                  </a:lnTo>
                  <a:lnTo>
                    <a:pt x="467" y="324"/>
                  </a:lnTo>
                  <a:lnTo>
                    <a:pt x="467" y="216"/>
                  </a:lnTo>
                  <a:lnTo>
                    <a:pt x="449" y="126"/>
                  </a:lnTo>
                  <a:lnTo>
                    <a:pt x="395" y="54"/>
                  </a:lnTo>
                  <a:lnTo>
                    <a:pt x="305"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43"/>
            <p:cNvSpPr/>
            <p:nvPr/>
          </p:nvSpPr>
          <p:spPr>
            <a:xfrm>
              <a:off x="1693975" y="2805850"/>
              <a:ext cx="925" cy="16650"/>
            </a:xfrm>
            <a:custGeom>
              <a:rect b="b" l="l" r="r" t="t"/>
              <a:pathLst>
                <a:path extrusionOk="0" h="666" w="37">
                  <a:moveTo>
                    <a:pt x="1" y="1"/>
                  </a:moveTo>
                  <a:lnTo>
                    <a:pt x="1" y="19"/>
                  </a:lnTo>
                  <a:lnTo>
                    <a:pt x="1" y="647"/>
                  </a:lnTo>
                  <a:lnTo>
                    <a:pt x="1" y="665"/>
                  </a:lnTo>
                  <a:lnTo>
                    <a:pt x="37" y="665"/>
                  </a:lnTo>
                  <a:lnTo>
                    <a:pt x="37" y="647"/>
                  </a:lnTo>
                  <a:lnTo>
                    <a:pt x="37" y="19"/>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43"/>
            <p:cNvSpPr/>
            <p:nvPr/>
          </p:nvSpPr>
          <p:spPr>
            <a:xfrm>
              <a:off x="1699825" y="2805850"/>
              <a:ext cx="1350" cy="16650"/>
            </a:xfrm>
            <a:custGeom>
              <a:rect b="b" l="l" r="r" t="t"/>
              <a:pathLst>
                <a:path extrusionOk="0" h="666" w="54">
                  <a:moveTo>
                    <a:pt x="0" y="1"/>
                  </a:moveTo>
                  <a:lnTo>
                    <a:pt x="0" y="19"/>
                  </a:lnTo>
                  <a:lnTo>
                    <a:pt x="0" y="647"/>
                  </a:lnTo>
                  <a:lnTo>
                    <a:pt x="0" y="665"/>
                  </a:lnTo>
                  <a:lnTo>
                    <a:pt x="36" y="665"/>
                  </a:lnTo>
                  <a:lnTo>
                    <a:pt x="54" y="647"/>
                  </a:lnTo>
                  <a:lnTo>
                    <a:pt x="54"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43"/>
            <p:cNvSpPr/>
            <p:nvPr/>
          </p:nvSpPr>
          <p:spPr>
            <a:xfrm>
              <a:off x="1705200" y="2810800"/>
              <a:ext cx="12150" cy="12150"/>
            </a:xfrm>
            <a:custGeom>
              <a:rect b="b" l="l" r="r" t="t"/>
              <a:pathLst>
                <a:path extrusionOk="0" h="486" w="486">
                  <a:moveTo>
                    <a:pt x="252" y="36"/>
                  </a:moveTo>
                  <a:lnTo>
                    <a:pt x="324" y="54"/>
                  </a:lnTo>
                  <a:lnTo>
                    <a:pt x="378" y="108"/>
                  </a:lnTo>
                  <a:lnTo>
                    <a:pt x="414" y="180"/>
                  </a:lnTo>
                  <a:lnTo>
                    <a:pt x="432" y="252"/>
                  </a:lnTo>
                  <a:lnTo>
                    <a:pt x="414" y="324"/>
                  </a:lnTo>
                  <a:lnTo>
                    <a:pt x="360" y="378"/>
                  </a:lnTo>
                  <a:lnTo>
                    <a:pt x="288" y="413"/>
                  </a:lnTo>
                  <a:lnTo>
                    <a:pt x="216" y="413"/>
                  </a:lnTo>
                  <a:lnTo>
                    <a:pt x="144" y="396"/>
                  </a:lnTo>
                  <a:lnTo>
                    <a:pt x="90" y="360"/>
                  </a:lnTo>
                  <a:lnTo>
                    <a:pt x="54" y="306"/>
                  </a:lnTo>
                  <a:lnTo>
                    <a:pt x="54" y="234"/>
                  </a:lnTo>
                  <a:lnTo>
                    <a:pt x="54" y="216"/>
                  </a:lnTo>
                  <a:lnTo>
                    <a:pt x="72" y="144"/>
                  </a:lnTo>
                  <a:lnTo>
                    <a:pt x="108" y="90"/>
                  </a:lnTo>
                  <a:lnTo>
                    <a:pt x="180" y="54"/>
                  </a:lnTo>
                  <a:lnTo>
                    <a:pt x="252" y="36"/>
                  </a:lnTo>
                  <a:close/>
                  <a:moveTo>
                    <a:pt x="216" y="0"/>
                  </a:moveTo>
                  <a:lnTo>
                    <a:pt x="126" y="18"/>
                  </a:lnTo>
                  <a:lnTo>
                    <a:pt x="72" y="72"/>
                  </a:lnTo>
                  <a:lnTo>
                    <a:pt x="18" y="144"/>
                  </a:lnTo>
                  <a:lnTo>
                    <a:pt x="1" y="234"/>
                  </a:lnTo>
                  <a:lnTo>
                    <a:pt x="1" y="252"/>
                  </a:lnTo>
                  <a:lnTo>
                    <a:pt x="18" y="342"/>
                  </a:lnTo>
                  <a:lnTo>
                    <a:pt x="90" y="413"/>
                  </a:lnTo>
                  <a:lnTo>
                    <a:pt x="162" y="467"/>
                  </a:lnTo>
                  <a:lnTo>
                    <a:pt x="252" y="485"/>
                  </a:lnTo>
                  <a:lnTo>
                    <a:pt x="360" y="449"/>
                  </a:lnTo>
                  <a:lnTo>
                    <a:pt x="432" y="396"/>
                  </a:lnTo>
                  <a:lnTo>
                    <a:pt x="467" y="306"/>
                  </a:lnTo>
                  <a:lnTo>
                    <a:pt x="485" y="216"/>
                  </a:lnTo>
                  <a:lnTo>
                    <a:pt x="449" y="126"/>
                  </a:lnTo>
                  <a:lnTo>
                    <a:pt x="396" y="54"/>
                  </a:lnTo>
                  <a:lnTo>
                    <a:pt x="324"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43"/>
            <p:cNvSpPr/>
            <p:nvPr/>
          </p:nvSpPr>
          <p:spPr>
            <a:xfrm>
              <a:off x="1719575" y="2810800"/>
              <a:ext cx="15725" cy="11700"/>
            </a:xfrm>
            <a:custGeom>
              <a:rect b="b" l="l" r="r" t="t"/>
              <a:pathLst>
                <a:path extrusionOk="0" h="468" w="629">
                  <a:moveTo>
                    <a:pt x="593" y="0"/>
                  </a:moveTo>
                  <a:lnTo>
                    <a:pt x="431" y="378"/>
                  </a:lnTo>
                  <a:lnTo>
                    <a:pt x="323" y="126"/>
                  </a:lnTo>
                  <a:lnTo>
                    <a:pt x="305" y="108"/>
                  </a:lnTo>
                  <a:lnTo>
                    <a:pt x="270" y="126"/>
                  </a:lnTo>
                  <a:lnTo>
                    <a:pt x="162" y="378"/>
                  </a:lnTo>
                  <a:lnTo>
                    <a:pt x="36" y="18"/>
                  </a:lnTo>
                  <a:lnTo>
                    <a:pt x="0" y="18"/>
                  </a:lnTo>
                  <a:lnTo>
                    <a:pt x="0" y="36"/>
                  </a:lnTo>
                  <a:lnTo>
                    <a:pt x="162" y="467"/>
                  </a:lnTo>
                  <a:lnTo>
                    <a:pt x="162" y="449"/>
                  </a:lnTo>
                  <a:lnTo>
                    <a:pt x="198" y="449"/>
                  </a:lnTo>
                  <a:lnTo>
                    <a:pt x="323" y="180"/>
                  </a:lnTo>
                  <a:lnTo>
                    <a:pt x="431" y="449"/>
                  </a:lnTo>
                  <a:lnTo>
                    <a:pt x="449" y="449"/>
                  </a:lnTo>
                  <a:lnTo>
                    <a:pt x="629" y="18"/>
                  </a:lnTo>
                  <a:lnTo>
                    <a:pt x="62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43"/>
            <p:cNvSpPr/>
            <p:nvPr/>
          </p:nvSpPr>
          <p:spPr>
            <a:xfrm>
              <a:off x="1737975" y="2812150"/>
              <a:ext cx="11700" cy="10350"/>
            </a:xfrm>
            <a:custGeom>
              <a:rect b="b" l="l" r="r" t="t"/>
              <a:pathLst>
                <a:path extrusionOk="0" h="414" w="468">
                  <a:moveTo>
                    <a:pt x="216" y="0"/>
                  </a:moveTo>
                  <a:lnTo>
                    <a:pt x="162" y="18"/>
                  </a:lnTo>
                  <a:lnTo>
                    <a:pt x="149" y="27"/>
                  </a:lnTo>
                  <a:lnTo>
                    <a:pt x="149" y="27"/>
                  </a:lnTo>
                  <a:lnTo>
                    <a:pt x="216" y="0"/>
                  </a:lnTo>
                  <a:close/>
                  <a:moveTo>
                    <a:pt x="216" y="0"/>
                  </a:moveTo>
                  <a:lnTo>
                    <a:pt x="306" y="18"/>
                  </a:lnTo>
                  <a:lnTo>
                    <a:pt x="360" y="36"/>
                  </a:lnTo>
                  <a:lnTo>
                    <a:pt x="342" y="18"/>
                  </a:lnTo>
                  <a:lnTo>
                    <a:pt x="288" y="0"/>
                  </a:lnTo>
                  <a:close/>
                  <a:moveTo>
                    <a:pt x="149" y="27"/>
                  </a:moveTo>
                  <a:lnTo>
                    <a:pt x="126" y="36"/>
                  </a:lnTo>
                  <a:lnTo>
                    <a:pt x="54" y="90"/>
                  </a:lnTo>
                  <a:lnTo>
                    <a:pt x="0" y="180"/>
                  </a:lnTo>
                  <a:lnTo>
                    <a:pt x="18" y="270"/>
                  </a:lnTo>
                  <a:lnTo>
                    <a:pt x="72" y="342"/>
                  </a:lnTo>
                  <a:lnTo>
                    <a:pt x="144" y="395"/>
                  </a:lnTo>
                  <a:lnTo>
                    <a:pt x="234" y="413"/>
                  </a:lnTo>
                  <a:lnTo>
                    <a:pt x="288" y="413"/>
                  </a:lnTo>
                  <a:lnTo>
                    <a:pt x="342" y="395"/>
                  </a:lnTo>
                  <a:lnTo>
                    <a:pt x="377" y="359"/>
                  </a:lnTo>
                  <a:lnTo>
                    <a:pt x="413" y="306"/>
                  </a:lnTo>
                  <a:lnTo>
                    <a:pt x="431" y="288"/>
                  </a:lnTo>
                  <a:lnTo>
                    <a:pt x="413" y="270"/>
                  </a:lnTo>
                  <a:lnTo>
                    <a:pt x="395" y="270"/>
                  </a:lnTo>
                  <a:lnTo>
                    <a:pt x="360" y="306"/>
                  </a:lnTo>
                  <a:lnTo>
                    <a:pt x="324" y="342"/>
                  </a:lnTo>
                  <a:lnTo>
                    <a:pt x="288" y="359"/>
                  </a:lnTo>
                  <a:lnTo>
                    <a:pt x="234" y="359"/>
                  </a:lnTo>
                  <a:lnTo>
                    <a:pt x="162" y="342"/>
                  </a:lnTo>
                  <a:lnTo>
                    <a:pt x="108" y="306"/>
                  </a:lnTo>
                  <a:lnTo>
                    <a:pt x="72" y="252"/>
                  </a:lnTo>
                  <a:lnTo>
                    <a:pt x="54" y="180"/>
                  </a:lnTo>
                  <a:lnTo>
                    <a:pt x="449" y="180"/>
                  </a:lnTo>
                  <a:lnTo>
                    <a:pt x="467" y="162"/>
                  </a:lnTo>
                  <a:lnTo>
                    <a:pt x="431" y="108"/>
                  </a:lnTo>
                  <a:lnTo>
                    <a:pt x="395" y="72"/>
                  </a:lnTo>
                  <a:lnTo>
                    <a:pt x="395" y="72"/>
                  </a:lnTo>
                  <a:lnTo>
                    <a:pt x="413" y="144"/>
                  </a:lnTo>
                  <a:lnTo>
                    <a:pt x="54" y="144"/>
                  </a:lnTo>
                  <a:lnTo>
                    <a:pt x="72" y="90"/>
                  </a:lnTo>
                  <a:lnTo>
                    <a:pt x="108" y="54"/>
                  </a:lnTo>
                  <a:lnTo>
                    <a:pt x="149" y="27"/>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43"/>
            <p:cNvSpPr/>
            <p:nvPr/>
          </p:nvSpPr>
          <p:spPr>
            <a:xfrm>
              <a:off x="1753225" y="2810800"/>
              <a:ext cx="6325" cy="12150"/>
            </a:xfrm>
            <a:custGeom>
              <a:rect b="b" l="l" r="r" t="t"/>
              <a:pathLst>
                <a:path extrusionOk="0" h="486" w="253">
                  <a:moveTo>
                    <a:pt x="1" y="0"/>
                  </a:moveTo>
                  <a:lnTo>
                    <a:pt x="1" y="18"/>
                  </a:lnTo>
                  <a:lnTo>
                    <a:pt x="1" y="467"/>
                  </a:lnTo>
                  <a:lnTo>
                    <a:pt x="1" y="485"/>
                  </a:lnTo>
                  <a:lnTo>
                    <a:pt x="37" y="485"/>
                  </a:lnTo>
                  <a:lnTo>
                    <a:pt x="37" y="467"/>
                  </a:lnTo>
                  <a:lnTo>
                    <a:pt x="37" y="252"/>
                  </a:lnTo>
                  <a:lnTo>
                    <a:pt x="91" y="144"/>
                  </a:lnTo>
                  <a:lnTo>
                    <a:pt x="163" y="90"/>
                  </a:lnTo>
                  <a:lnTo>
                    <a:pt x="234" y="72"/>
                  </a:lnTo>
                  <a:lnTo>
                    <a:pt x="252" y="54"/>
                  </a:lnTo>
                  <a:lnTo>
                    <a:pt x="252" y="36"/>
                  </a:lnTo>
                  <a:lnTo>
                    <a:pt x="234" y="18"/>
                  </a:lnTo>
                  <a:lnTo>
                    <a:pt x="181" y="36"/>
                  </a:lnTo>
                  <a:lnTo>
                    <a:pt x="127" y="54"/>
                  </a:lnTo>
                  <a:lnTo>
                    <a:pt x="73" y="90"/>
                  </a:lnTo>
                  <a:lnTo>
                    <a:pt x="37" y="144"/>
                  </a:lnTo>
                  <a:lnTo>
                    <a:pt x="37" y="18"/>
                  </a:lnTo>
                  <a:lnTo>
                    <a:pt x="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43"/>
            <p:cNvSpPr/>
            <p:nvPr/>
          </p:nvSpPr>
          <p:spPr>
            <a:xfrm>
              <a:off x="1762675" y="2810800"/>
              <a:ext cx="8550" cy="11700"/>
            </a:xfrm>
            <a:custGeom>
              <a:rect b="b" l="l" r="r" t="t"/>
              <a:pathLst>
                <a:path extrusionOk="0" h="468" w="342">
                  <a:moveTo>
                    <a:pt x="180" y="0"/>
                  </a:moveTo>
                  <a:lnTo>
                    <a:pt x="126" y="18"/>
                  </a:lnTo>
                  <a:lnTo>
                    <a:pt x="72" y="36"/>
                  </a:lnTo>
                  <a:lnTo>
                    <a:pt x="36" y="72"/>
                  </a:lnTo>
                  <a:lnTo>
                    <a:pt x="18" y="126"/>
                  </a:lnTo>
                  <a:lnTo>
                    <a:pt x="36" y="180"/>
                  </a:lnTo>
                  <a:lnTo>
                    <a:pt x="72" y="216"/>
                  </a:lnTo>
                  <a:lnTo>
                    <a:pt x="126" y="234"/>
                  </a:lnTo>
                  <a:lnTo>
                    <a:pt x="180" y="252"/>
                  </a:lnTo>
                  <a:lnTo>
                    <a:pt x="233" y="270"/>
                  </a:lnTo>
                  <a:lnTo>
                    <a:pt x="269" y="288"/>
                  </a:lnTo>
                  <a:lnTo>
                    <a:pt x="305" y="324"/>
                  </a:lnTo>
                  <a:lnTo>
                    <a:pt x="305" y="342"/>
                  </a:lnTo>
                  <a:lnTo>
                    <a:pt x="305" y="378"/>
                  </a:lnTo>
                  <a:lnTo>
                    <a:pt x="269" y="396"/>
                  </a:lnTo>
                  <a:lnTo>
                    <a:pt x="233" y="431"/>
                  </a:lnTo>
                  <a:lnTo>
                    <a:pt x="180" y="431"/>
                  </a:lnTo>
                  <a:lnTo>
                    <a:pt x="108" y="413"/>
                  </a:lnTo>
                  <a:lnTo>
                    <a:pt x="36" y="378"/>
                  </a:lnTo>
                  <a:lnTo>
                    <a:pt x="0" y="378"/>
                  </a:lnTo>
                  <a:lnTo>
                    <a:pt x="0" y="413"/>
                  </a:lnTo>
                  <a:lnTo>
                    <a:pt x="90" y="449"/>
                  </a:lnTo>
                  <a:lnTo>
                    <a:pt x="180" y="467"/>
                  </a:lnTo>
                  <a:lnTo>
                    <a:pt x="233" y="467"/>
                  </a:lnTo>
                  <a:lnTo>
                    <a:pt x="305" y="431"/>
                  </a:lnTo>
                  <a:lnTo>
                    <a:pt x="341" y="396"/>
                  </a:lnTo>
                  <a:lnTo>
                    <a:pt x="341" y="360"/>
                  </a:lnTo>
                  <a:lnTo>
                    <a:pt x="341" y="306"/>
                  </a:lnTo>
                  <a:lnTo>
                    <a:pt x="323" y="270"/>
                  </a:lnTo>
                  <a:lnTo>
                    <a:pt x="305" y="252"/>
                  </a:lnTo>
                  <a:lnTo>
                    <a:pt x="233" y="216"/>
                  </a:lnTo>
                  <a:lnTo>
                    <a:pt x="180" y="216"/>
                  </a:lnTo>
                  <a:lnTo>
                    <a:pt x="126" y="198"/>
                  </a:lnTo>
                  <a:lnTo>
                    <a:pt x="90" y="180"/>
                  </a:lnTo>
                  <a:lnTo>
                    <a:pt x="72" y="162"/>
                  </a:lnTo>
                  <a:lnTo>
                    <a:pt x="54" y="126"/>
                  </a:lnTo>
                  <a:lnTo>
                    <a:pt x="72" y="90"/>
                  </a:lnTo>
                  <a:lnTo>
                    <a:pt x="90" y="72"/>
                  </a:lnTo>
                  <a:lnTo>
                    <a:pt x="126" y="54"/>
                  </a:lnTo>
                  <a:lnTo>
                    <a:pt x="233" y="54"/>
                  </a:lnTo>
                  <a:lnTo>
                    <a:pt x="287" y="90"/>
                  </a:lnTo>
                  <a:lnTo>
                    <a:pt x="323" y="90"/>
                  </a:lnTo>
                  <a:lnTo>
                    <a:pt x="323" y="72"/>
                  </a:lnTo>
                  <a:lnTo>
                    <a:pt x="323" y="54"/>
                  </a:lnTo>
                  <a:lnTo>
                    <a:pt x="251"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43"/>
            <p:cNvSpPr/>
            <p:nvPr/>
          </p:nvSpPr>
          <p:spPr>
            <a:xfrm>
              <a:off x="1664800" y="2766350"/>
              <a:ext cx="17075" cy="25175"/>
            </a:xfrm>
            <a:custGeom>
              <a:rect b="b" l="l" r="r" t="t"/>
              <a:pathLst>
                <a:path extrusionOk="0" h="1007" w="683">
                  <a:moveTo>
                    <a:pt x="270" y="1"/>
                  </a:moveTo>
                  <a:lnTo>
                    <a:pt x="216" y="19"/>
                  </a:lnTo>
                  <a:lnTo>
                    <a:pt x="144" y="37"/>
                  </a:lnTo>
                  <a:lnTo>
                    <a:pt x="90" y="91"/>
                  </a:lnTo>
                  <a:lnTo>
                    <a:pt x="54" y="126"/>
                  </a:lnTo>
                  <a:lnTo>
                    <a:pt x="36" y="144"/>
                  </a:lnTo>
                  <a:lnTo>
                    <a:pt x="36" y="180"/>
                  </a:lnTo>
                  <a:lnTo>
                    <a:pt x="36" y="216"/>
                  </a:lnTo>
                  <a:lnTo>
                    <a:pt x="54" y="234"/>
                  </a:lnTo>
                  <a:lnTo>
                    <a:pt x="90" y="252"/>
                  </a:lnTo>
                  <a:lnTo>
                    <a:pt x="108" y="270"/>
                  </a:lnTo>
                  <a:lnTo>
                    <a:pt x="144" y="252"/>
                  </a:lnTo>
                  <a:lnTo>
                    <a:pt x="162" y="234"/>
                  </a:lnTo>
                  <a:lnTo>
                    <a:pt x="216" y="198"/>
                  </a:lnTo>
                  <a:lnTo>
                    <a:pt x="270" y="162"/>
                  </a:lnTo>
                  <a:lnTo>
                    <a:pt x="342" y="144"/>
                  </a:lnTo>
                  <a:lnTo>
                    <a:pt x="413" y="162"/>
                  </a:lnTo>
                  <a:lnTo>
                    <a:pt x="467" y="216"/>
                  </a:lnTo>
                  <a:lnTo>
                    <a:pt x="503" y="270"/>
                  </a:lnTo>
                  <a:lnTo>
                    <a:pt x="521" y="342"/>
                  </a:lnTo>
                  <a:lnTo>
                    <a:pt x="503" y="414"/>
                  </a:lnTo>
                  <a:lnTo>
                    <a:pt x="449" y="468"/>
                  </a:lnTo>
                  <a:lnTo>
                    <a:pt x="36" y="863"/>
                  </a:lnTo>
                  <a:lnTo>
                    <a:pt x="18" y="881"/>
                  </a:lnTo>
                  <a:lnTo>
                    <a:pt x="0" y="917"/>
                  </a:lnTo>
                  <a:lnTo>
                    <a:pt x="18" y="952"/>
                  </a:lnTo>
                  <a:lnTo>
                    <a:pt x="36" y="970"/>
                  </a:lnTo>
                  <a:lnTo>
                    <a:pt x="54" y="988"/>
                  </a:lnTo>
                  <a:lnTo>
                    <a:pt x="90" y="1006"/>
                  </a:lnTo>
                  <a:lnTo>
                    <a:pt x="593" y="1006"/>
                  </a:lnTo>
                  <a:lnTo>
                    <a:pt x="629" y="988"/>
                  </a:lnTo>
                  <a:lnTo>
                    <a:pt x="647" y="970"/>
                  </a:lnTo>
                  <a:lnTo>
                    <a:pt x="665" y="952"/>
                  </a:lnTo>
                  <a:lnTo>
                    <a:pt x="683" y="917"/>
                  </a:lnTo>
                  <a:lnTo>
                    <a:pt x="683" y="899"/>
                  </a:lnTo>
                  <a:lnTo>
                    <a:pt x="665" y="863"/>
                  </a:lnTo>
                  <a:lnTo>
                    <a:pt x="629" y="845"/>
                  </a:lnTo>
                  <a:lnTo>
                    <a:pt x="306" y="845"/>
                  </a:lnTo>
                  <a:lnTo>
                    <a:pt x="575" y="593"/>
                  </a:lnTo>
                  <a:lnTo>
                    <a:pt x="611" y="539"/>
                  </a:lnTo>
                  <a:lnTo>
                    <a:pt x="647" y="486"/>
                  </a:lnTo>
                  <a:lnTo>
                    <a:pt x="683" y="414"/>
                  </a:lnTo>
                  <a:lnTo>
                    <a:pt x="683" y="342"/>
                  </a:lnTo>
                  <a:lnTo>
                    <a:pt x="683" y="270"/>
                  </a:lnTo>
                  <a:lnTo>
                    <a:pt x="665" y="198"/>
                  </a:lnTo>
                  <a:lnTo>
                    <a:pt x="629" y="144"/>
                  </a:lnTo>
                  <a:lnTo>
                    <a:pt x="575" y="91"/>
                  </a:lnTo>
                  <a:lnTo>
                    <a:pt x="539" y="55"/>
                  </a:lnTo>
                  <a:lnTo>
                    <a:pt x="467" y="19"/>
                  </a:lnTo>
                  <a:lnTo>
                    <a:pt x="41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43"/>
            <p:cNvSpPr/>
            <p:nvPr/>
          </p:nvSpPr>
          <p:spPr>
            <a:xfrm>
              <a:off x="1687250" y="2765900"/>
              <a:ext cx="15725" cy="25625"/>
            </a:xfrm>
            <a:custGeom>
              <a:rect b="b" l="l" r="r" t="t"/>
              <a:pathLst>
                <a:path extrusionOk="0" h="1025" w="629">
                  <a:moveTo>
                    <a:pt x="126" y="1"/>
                  </a:moveTo>
                  <a:lnTo>
                    <a:pt x="90" y="19"/>
                  </a:lnTo>
                  <a:lnTo>
                    <a:pt x="72" y="37"/>
                  </a:lnTo>
                  <a:lnTo>
                    <a:pt x="54" y="55"/>
                  </a:lnTo>
                  <a:lnTo>
                    <a:pt x="36" y="91"/>
                  </a:lnTo>
                  <a:lnTo>
                    <a:pt x="54" y="126"/>
                  </a:lnTo>
                  <a:lnTo>
                    <a:pt x="72" y="144"/>
                  </a:lnTo>
                  <a:lnTo>
                    <a:pt x="90" y="162"/>
                  </a:lnTo>
                  <a:lnTo>
                    <a:pt x="359" y="162"/>
                  </a:lnTo>
                  <a:lnTo>
                    <a:pt x="216" y="324"/>
                  </a:lnTo>
                  <a:lnTo>
                    <a:pt x="198" y="342"/>
                  </a:lnTo>
                  <a:lnTo>
                    <a:pt x="198" y="378"/>
                  </a:lnTo>
                  <a:lnTo>
                    <a:pt x="198" y="414"/>
                  </a:lnTo>
                  <a:lnTo>
                    <a:pt x="216" y="432"/>
                  </a:lnTo>
                  <a:lnTo>
                    <a:pt x="252" y="450"/>
                  </a:lnTo>
                  <a:lnTo>
                    <a:pt x="270" y="468"/>
                  </a:lnTo>
                  <a:lnTo>
                    <a:pt x="359" y="486"/>
                  </a:lnTo>
                  <a:lnTo>
                    <a:pt x="413" y="522"/>
                  </a:lnTo>
                  <a:lnTo>
                    <a:pt x="449" y="575"/>
                  </a:lnTo>
                  <a:lnTo>
                    <a:pt x="467" y="665"/>
                  </a:lnTo>
                  <a:lnTo>
                    <a:pt x="449" y="737"/>
                  </a:lnTo>
                  <a:lnTo>
                    <a:pt x="413" y="791"/>
                  </a:lnTo>
                  <a:lnTo>
                    <a:pt x="341" y="845"/>
                  </a:lnTo>
                  <a:lnTo>
                    <a:pt x="198" y="845"/>
                  </a:lnTo>
                  <a:lnTo>
                    <a:pt x="144" y="791"/>
                  </a:lnTo>
                  <a:lnTo>
                    <a:pt x="108" y="773"/>
                  </a:lnTo>
                  <a:lnTo>
                    <a:pt x="54" y="773"/>
                  </a:lnTo>
                  <a:lnTo>
                    <a:pt x="36" y="791"/>
                  </a:lnTo>
                  <a:lnTo>
                    <a:pt x="18" y="827"/>
                  </a:lnTo>
                  <a:lnTo>
                    <a:pt x="0" y="845"/>
                  </a:lnTo>
                  <a:lnTo>
                    <a:pt x="0" y="881"/>
                  </a:lnTo>
                  <a:lnTo>
                    <a:pt x="18" y="917"/>
                  </a:lnTo>
                  <a:lnTo>
                    <a:pt x="72" y="953"/>
                  </a:lnTo>
                  <a:lnTo>
                    <a:pt x="144" y="988"/>
                  </a:lnTo>
                  <a:lnTo>
                    <a:pt x="198" y="1006"/>
                  </a:lnTo>
                  <a:lnTo>
                    <a:pt x="270" y="1024"/>
                  </a:lnTo>
                  <a:lnTo>
                    <a:pt x="341" y="1006"/>
                  </a:lnTo>
                  <a:lnTo>
                    <a:pt x="413" y="988"/>
                  </a:lnTo>
                  <a:lnTo>
                    <a:pt x="467" y="953"/>
                  </a:lnTo>
                  <a:lnTo>
                    <a:pt x="521" y="917"/>
                  </a:lnTo>
                  <a:lnTo>
                    <a:pt x="539" y="899"/>
                  </a:lnTo>
                  <a:lnTo>
                    <a:pt x="575" y="845"/>
                  </a:lnTo>
                  <a:lnTo>
                    <a:pt x="611" y="791"/>
                  </a:lnTo>
                  <a:lnTo>
                    <a:pt x="629" y="719"/>
                  </a:lnTo>
                  <a:lnTo>
                    <a:pt x="629" y="647"/>
                  </a:lnTo>
                  <a:lnTo>
                    <a:pt x="629" y="593"/>
                  </a:lnTo>
                  <a:lnTo>
                    <a:pt x="611" y="522"/>
                  </a:lnTo>
                  <a:lnTo>
                    <a:pt x="575" y="468"/>
                  </a:lnTo>
                  <a:lnTo>
                    <a:pt x="521" y="414"/>
                  </a:lnTo>
                  <a:lnTo>
                    <a:pt x="485" y="360"/>
                  </a:lnTo>
                  <a:lnTo>
                    <a:pt x="431" y="342"/>
                  </a:lnTo>
                  <a:lnTo>
                    <a:pt x="611" y="144"/>
                  </a:lnTo>
                  <a:lnTo>
                    <a:pt x="629" y="126"/>
                  </a:lnTo>
                  <a:lnTo>
                    <a:pt x="629" y="91"/>
                  </a:lnTo>
                  <a:lnTo>
                    <a:pt x="629" y="55"/>
                  </a:lnTo>
                  <a:lnTo>
                    <a:pt x="611" y="37"/>
                  </a:lnTo>
                  <a:lnTo>
                    <a:pt x="575" y="19"/>
                  </a:lnTo>
                  <a:lnTo>
                    <a:pt x="55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43"/>
            <p:cNvSpPr/>
            <p:nvPr/>
          </p:nvSpPr>
          <p:spPr>
            <a:xfrm>
              <a:off x="1708350" y="2766800"/>
              <a:ext cx="20225" cy="24725"/>
            </a:xfrm>
            <a:custGeom>
              <a:rect b="b" l="l" r="r" t="t"/>
              <a:pathLst>
                <a:path extrusionOk="0" h="989" w="809">
                  <a:moveTo>
                    <a:pt x="539" y="270"/>
                  </a:moveTo>
                  <a:lnTo>
                    <a:pt x="539" y="629"/>
                  </a:lnTo>
                  <a:lnTo>
                    <a:pt x="252" y="629"/>
                  </a:lnTo>
                  <a:lnTo>
                    <a:pt x="539" y="270"/>
                  </a:lnTo>
                  <a:close/>
                  <a:moveTo>
                    <a:pt x="557" y="1"/>
                  </a:moveTo>
                  <a:lnTo>
                    <a:pt x="18" y="665"/>
                  </a:lnTo>
                  <a:lnTo>
                    <a:pt x="0" y="683"/>
                  </a:lnTo>
                  <a:lnTo>
                    <a:pt x="0" y="719"/>
                  </a:lnTo>
                  <a:lnTo>
                    <a:pt x="18" y="755"/>
                  </a:lnTo>
                  <a:lnTo>
                    <a:pt x="36" y="773"/>
                  </a:lnTo>
                  <a:lnTo>
                    <a:pt x="54" y="791"/>
                  </a:lnTo>
                  <a:lnTo>
                    <a:pt x="539" y="791"/>
                  </a:lnTo>
                  <a:lnTo>
                    <a:pt x="539" y="899"/>
                  </a:lnTo>
                  <a:lnTo>
                    <a:pt x="539" y="934"/>
                  </a:lnTo>
                  <a:lnTo>
                    <a:pt x="557" y="952"/>
                  </a:lnTo>
                  <a:lnTo>
                    <a:pt x="575" y="970"/>
                  </a:lnTo>
                  <a:lnTo>
                    <a:pt x="611" y="988"/>
                  </a:lnTo>
                  <a:lnTo>
                    <a:pt x="647" y="970"/>
                  </a:lnTo>
                  <a:lnTo>
                    <a:pt x="665" y="952"/>
                  </a:lnTo>
                  <a:lnTo>
                    <a:pt x="683" y="934"/>
                  </a:lnTo>
                  <a:lnTo>
                    <a:pt x="701" y="899"/>
                  </a:lnTo>
                  <a:lnTo>
                    <a:pt x="701" y="791"/>
                  </a:lnTo>
                  <a:lnTo>
                    <a:pt x="736" y="791"/>
                  </a:lnTo>
                  <a:lnTo>
                    <a:pt x="772" y="773"/>
                  </a:lnTo>
                  <a:lnTo>
                    <a:pt x="790" y="737"/>
                  </a:lnTo>
                  <a:lnTo>
                    <a:pt x="790" y="719"/>
                  </a:lnTo>
                  <a:lnTo>
                    <a:pt x="808" y="683"/>
                  </a:lnTo>
                  <a:lnTo>
                    <a:pt x="808" y="647"/>
                  </a:lnTo>
                  <a:lnTo>
                    <a:pt x="790" y="611"/>
                  </a:lnTo>
                  <a:lnTo>
                    <a:pt x="772" y="575"/>
                  </a:lnTo>
                  <a:lnTo>
                    <a:pt x="736" y="557"/>
                  </a:lnTo>
                  <a:lnTo>
                    <a:pt x="701" y="557"/>
                  </a:lnTo>
                  <a:lnTo>
                    <a:pt x="665" y="575"/>
                  </a:lnTo>
                  <a:lnTo>
                    <a:pt x="629" y="593"/>
                  </a:lnTo>
                  <a:lnTo>
                    <a:pt x="611" y="593"/>
                  </a:lnTo>
                  <a:lnTo>
                    <a:pt x="61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43"/>
            <p:cNvSpPr/>
            <p:nvPr/>
          </p:nvSpPr>
          <p:spPr>
            <a:xfrm>
              <a:off x="1733025" y="2766350"/>
              <a:ext cx="17100" cy="25625"/>
            </a:xfrm>
            <a:custGeom>
              <a:rect b="b" l="l" r="r" t="t"/>
              <a:pathLst>
                <a:path extrusionOk="0" h="1025" w="684">
                  <a:moveTo>
                    <a:pt x="414" y="468"/>
                  </a:moveTo>
                  <a:lnTo>
                    <a:pt x="468" y="522"/>
                  </a:lnTo>
                  <a:lnTo>
                    <a:pt x="522" y="575"/>
                  </a:lnTo>
                  <a:lnTo>
                    <a:pt x="522" y="647"/>
                  </a:lnTo>
                  <a:lnTo>
                    <a:pt x="522" y="719"/>
                  </a:lnTo>
                  <a:lnTo>
                    <a:pt x="468" y="791"/>
                  </a:lnTo>
                  <a:lnTo>
                    <a:pt x="414" y="827"/>
                  </a:lnTo>
                  <a:lnTo>
                    <a:pt x="342" y="845"/>
                  </a:lnTo>
                  <a:lnTo>
                    <a:pt x="270" y="827"/>
                  </a:lnTo>
                  <a:lnTo>
                    <a:pt x="198" y="791"/>
                  </a:lnTo>
                  <a:lnTo>
                    <a:pt x="162" y="719"/>
                  </a:lnTo>
                  <a:lnTo>
                    <a:pt x="145" y="647"/>
                  </a:lnTo>
                  <a:lnTo>
                    <a:pt x="162" y="575"/>
                  </a:lnTo>
                  <a:lnTo>
                    <a:pt x="198" y="522"/>
                  </a:lnTo>
                  <a:lnTo>
                    <a:pt x="270" y="468"/>
                  </a:lnTo>
                  <a:close/>
                  <a:moveTo>
                    <a:pt x="450" y="1"/>
                  </a:moveTo>
                  <a:lnTo>
                    <a:pt x="324" y="19"/>
                  </a:lnTo>
                  <a:lnTo>
                    <a:pt x="234" y="73"/>
                  </a:lnTo>
                  <a:lnTo>
                    <a:pt x="162" y="126"/>
                  </a:lnTo>
                  <a:lnTo>
                    <a:pt x="127" y="180"/>
                  </a:lnTo>
                  <a:lnTo>
                    <a:pt x="73" y="234"/>
                  </a:lnTo>
                  <a:lnTo>
                    <a:pt x="37" y="306"/>
                  </a:lnTo>
                  <a:lnTo>
                    <a:pt x="1" y="450"/>
                  </a:lnTo>
                  <a:lnTo>
                    <a:pt x="1" y="611"/>
                  </a:lnTo>
                  <a:lnTo>
                    <a:pt x="1" y="683"/>
                  </a:lnTo>
                  <a:lnTo>
                    <a:pt x="1" y="755"/>
                  </a:lnTo>
                  <a:lnTo>
                    <a:pt x="19" y="827"/>
                  </a:lnTo>
                  <a:lnTo>
                    <a:pt x="55" y="881"/>
                  </a:lnTo>
                  <a:lnTo>
                    <a:pt x="109" y="935"/>
                  </a:lnTo>
                  <a:lnTo>
                    <a:pt x="162" y="970"/>
                  </a:lnTo>
                  <a:lnTo>
                    <a:pt x="216" y="1006"/>
                  </a:lnTo>
                  <a:lnTo>
                    <a:pt x="288" y="1006"/>
                  </a:lnTo>
                  <a:lnTo>
                    <a:pt x="360" y="1024"/>
                  </a:lnTo>
                  <a:lnTo>
                    <a:pt x="432" y="1006"/>
                  </a:lnTo>
                  <a:lnTo>
                    <a:pt x="486" y="988"/>
                  </a:lnTo>
                  <a:lnTo>
                    <a:pt x="558" y="952"/>
                  </a:lnTo>
                  <a:lnTo>
                    <a:pt x="593" y="899"/>
                  </a:lnTo>
                  <a:lnTo>
                    <a:pt x="647" y="845"/>
                  </a:lnTo>
                  <a:lnTo>
                    <a:pt x="665" y="791"/>
                  </a:lnTo>
                  <a:lnTo>
                    <a:pt x="683" y="719"/>
                  </a:lnTo>
                  <a:lnTo>
                    <a:pt x="683" y="647"/>
                  </a:lnTo>
                  <a:lnTo>
                    <a:pt x="683" y="575"/>
                  </a:lnTo>
                  <a:lnTo>
                    <a:pt x="665" y="522"/>
                  </a:lnTo>
                  <a:lnTo>
                    <a:pt x="629" y="468"/>
                  </a:lnTo>
                  <a:lnTo>
                    <a:pt x="593" y="414"/>
                  </a:lnTo>
                  <a:lnTo>
                    <a:pt x="540" y="378"/>
                  </a:lnTo>
                  <a:lnTo>
                    <a:pt x="468" y="342"/>
                  </a:lnTo>
                  <a:lnTo>
                    <a:pt x="414" y="324"/>
                  </a:lnTo>
                  <a:lnTo>
                    <a:pt x="342" y="306"/>
                  </a:lnTo>
                  <a:lnTo>
                    <a:pt x="270" y="324"/>
                  </a:lnTo>
                  <a:lnTo>
                    <a:pt x="198" y="342"/>
                  </a:lnTo>
                  <a:lnTo>
                    <a:pt x="216" y="306"/>
                  </a:lnTo>
                  <a:lnTo>
                    <a:pt x="270" y="252"/>
                  </a:lnTo>
                  <a:lnTo>
                    <a:pt x="306" y="198"/>
                  </a:lnTo>
                  <a:lnTo>
                    <a:pt x="378" y="180"/>
                  </a:lnTo>
                  <a:lnTo>
                    <a:pt x="450" y="162"/>
                  </a:lnTo>
                  <a:lnTo>
                    <a:pt x="486" y="144"/>
                  </a:lnTo>
                  <a:lnTo>
                    <a:pt x="504" y="126"/>
                  </a:lnTo>
                  <a:lnTo>
                    <a:pt x="522" y="108"/>
                  </a:lnTo>
                  <a:lnTo>
                    <a:pt x="522" y="73"/>
                  </a:lnTo>
                  <a:lnTo>
                    <a:pt x="522" y="55"/>
                  </a:lnTo>
                  <a:lnTo>
                    <a:pt x="504" y="19"/>
                  </a:lnTo>
                  <a:lnTo>
                    <a:pt x="46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43"/>
            <p:cNvSpPr/>
            <p:nvPr/>
          </p:nvSpPr>
          <p:spPr>
            <a:xfrm>
              <a:off x="1755025" y="2766350"/>
              <a:ext cx="16200" cy="25175"/>
            </a:xfrm>
            <a:custGeom>
              <a:rect b="b" l="l" r="r" t="t"/>
              <a:pathLst>
                <a:path extrusionOk="0" h="1007" w="648">
                  <a:moveTo>
                    <a:pt x="55" y="1"/>
                  </a:moveTo>
                  <a:lnTo>
                    <a:pt x="19" y="19"/>
                  </a:lnTo>
                  <a:lnTo>
                    <a:pt x="1" y="55"/>
                  </a:lnTo>
                  <a:lnTo>
                    <a:pt x="1" y="73"/>
                  </a:lnTo>
                  <a:lnTo>
                    <a:pt x="1" y="108"/>
                  </a:lnTo>
                  <a:lnTo>
                    <a:pt x="19" y="144"/>
                  </a:lnTo>
                  <a:lnTo>
                    <a:pt x="37" y="162"/>
                  </a:lnTo>
                  <a:lnTo>
                    <a:pt x="450" y="162"/>
                  </a:lnTo>
                  <a:lnTo>
                    <a:pt x="144" y="899"/>
                  </a:lnTo>
                  <a:lnTo>
                    <a:pt x="126" y="935"/>
                  </a:lnTo>
                  <a:lnTo>
                    <a:pt x="144" y="952"/>
                  </a:lnTo>
                  <a:lnTo>
                    <a:pt x="162" y="988"/>
                  </a:lnTo>
                  <a:lnTo>
                    <a:pt x="180" y="1006"/>
                  </a:lnTo>
                  <a:lnTo>
                    <a:pt x="216" y="1006"/>
                  </a:lnTo>
                  <a:lnTo>
                    <a:pt x="252" y="988"/>
                  </a:lnTo>
                  <a:lnTo>
                    <a:pt x="288" y="952"/>
                  </a:lnTo>
                  <a:lnTo>
                    <a:pt x="647" y="108"/>
                  </a:lnTo>
                  <a:lnTo>
                    <a:pt x="647" y="73"/>
                  </a:lnTo>
                  <a:lnTo>
                    <a:pt x="647" y="55"/>
                  </a:lnTo>
                  <a:lnTo>
                    <a:pt x="611" y="55"/>
                  </a:lnTo>
                  <a:lnTo>
                    <a:pt x="611" y="19"/>
                  </a:lnTo>
                  <a:lnTo>
                    <a:pt x="61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43"/>
            <p:cNvSpPr/>
            <p:nvPr/>
          </p:nvSpPr>
          <p:spPr>
            <a:xfrm>
              <a:off x="1918900" y="2805850"/>
              <a:ext cx="9900" cy="16650"/>
            </a:xfrm>
            <a:custGeom>
              <a:rect b="b" l="l" r="r" t="t"/>
              <a:pathLst>
                <a:path extrusionOk="0" h="666" w="396">
                  <a:moveTo>
                    <a:pt x="18" y="1"/>
                  </a:moveTo>
                  <a:lnTo>
                    <a:pt x="0" y="19"/>
                  </a:lnTo>
                  <a:lnTo>
                    <a:pt x="0" y="647"/>
                  </a:lnTo>
                  <a:lnTo>
                    <a:pt x="0" y="665"/>
                  </a:lnTo>
                  <a:lnTo>
                    <a:pt x="36" y="665"/>
                  </a:lnTo>
                  <a:lnTo>
                    <a:pt x="36" y="647"/>
                  </a:lnTo>
                  <a:lnTo>
                    <a:pt x="36" y="360"/>
                  </a:lnTo>
                  <a:lnTo>
                    <a:pt x="323" y="360"/>
                  </a:lnTo>
                  <a:lnTo>
                    <a:pt x="341" y="342"/>
                  </a:lnTo>
                  <a:lnTo>
                    <a:pt x="359" y="324"/>
                  </a:lnTo>
                  <a:lnTo>
                    <a:pt x="341" y="306"/>
                  </a:lnTo>
                  <a:lnTo>
                    <a:pt x="36" y="306"/>
                  </a:lnTo>
                  <a:lnTo>
                    <a:pt x="36" y="37"/>
                  </a:lnTo>
                  <a:lnTo>
                    <a:pt x="377" y="37"/>
                  </a:lnTo>
                  <a:lnTo>
                    <a:pt x="395" y="19"/>
                  </a:lnTo>
                  <a:lnTo>
                    <a:pt x="37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43"/>
            <p:cNvSpPr/>
            <p:nvPr/>
          </p:nvSpPr>
          <p:spPr>
            <a:xfrm>
              <a:off x="1931000" y="2810800"/>
              <a:ext cx="12150" cy="12150"/>
            </a:xfrm>
            <a:custGeom>
              <a:rect b="b" l="l" r="r" t="t"/>
              <a:pathLst>
                <a:path extrusionOk="0" h="486" w="486">
                  <a:moveTo>
                    <a:pt x="234" y="36"/>
                  </a:moveTo>
                  <a:lnTo>
                    <a:pt x="288" y="54"/>
                  </a:lnTo>
                  <a:lnTo>
                    <a:pt x="342" y="90"/>
                  </a:lnTo>
                  <a:lnTo>
                    <a:pt x="378" y="144"/>
                  </a:lnTo>
                  <a:lnTo>
                    <a:pt x="396" y="216"/>
                  </a:lnTo>
                  <a:lnTo>
                    <a:pt x="378" y="288"/>
                  </a:lnTo>
                  <a:lnTo>
                    <a:pt x="360" y="360"/>
                  </a:lnTo>
                  <a:lnTo>
                    <a:pt x="306" y="396"/>
                  </a:lnTo>
                  <a:lnTo>
                    <a:pt x="234" y="413"/>
                  </a:lnTo>
                  <a:lnTo>
                    <a:pt x="163" y="396"/>
                  </a:lnTo>
                  <a:lnTo>
                    <a:pt x="109" y="360"/>
                  </a:lnTo>
                  <a:lnTo>
                    <a:pt x="73" y="324"/>
                  </a:lnTo>
                  <a:lnTo>
                    <a:pt x="55" y="252"/>
                  </a:lnTo>
                  <a:lnTo>
                    <a:pt x="73" y="180"/>
                  </a:lnTo>
                  <a:lnTo>
                    <a:pt x="91" y="108"/>
                  </a:lnTo>
                  <a:lnTo>
                    <a:pt x="163" y="72"/>
                  </a:lnTo>
                  <a:lnTo>
                    <a:pt x="234" y="36"/>
                  </a:lnTo>
                  <a:close/>
                  <a:moveTo>
                    <a:pt x="234" y="0"/>
                  </a:moveTo>
                  <a:lnTo>
                    <a:pt x="145" y="18"/>
                  </a:lnTo>
                  <a:lnTo>
                    <a:pt x="73" y="72"/>
                  </a:lnTo>
                  <a:lnTo>
                    <a:pt x="19" y="144"/>
                  </a:lnTo>
                  <a:lnTo>
                    <a:pt x="1" y="234"/>
                  </a:lnTo>
                  <a:lnTo>
                    <a:pt x="1" y="252"/>
                  </a:lnTo>
                  <a:lnTo>
                    <a:pt x="37" y="342"/>
                  </a:lnTo>
                  <a:lnTo>
                    <a:pt x="91" y="413"/>
                  </a:lnTo>
                  <a:lnTo>
                    <a:pt x="163" y="467"/>
                  </a:lnTo>
                  <a:lnTo>
                    <a:pt x="252" y="485"/>
                  </a:lnTo>
                  <a:lnTo>
                    <a:pt x="360" y="449"/>
                  </a:lnTo>
                  <a:lnTo>
                    <a:pt x="432" y="396"/>
                  </a:lnTo>
                  <a:lnTo>
                    <a:pt x="468" y="324"/>
                  </a:lnTo>
                  <a:lnTo>
                    <a:pt x="486" y="216"/>
                  </a:lnTo>
                  <a:lnTo>
                    <a:pt x="450" y="126"/>
                  </a:lnTo>
                  <a:lnTo>
                    <a:pt x="396" y="54"/>
                  </a:lnTo>
                  <a:lnTo>
                    <a:pt x="324"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43"/>
            <p:cNvSpPr/>
            <p:nvPr/>
          </p:nvSpPr>
          <p:spPr>
            <a:xfrm>
              <a:off x="1946725" y="2805850"/>
              <a:ext cx="1375" cy="16650"/>
            </a:xfrm>
            <a:custGeom>
              <a:rect b="b" l="l" r="r" t="t"/>
              <a:pathLst>
                <a:path extrusionOk="0" h="666" w="55">
                  <a:moveTo>
                    <a:pt x="0" y="1"/>
                  </a:moveTo>
                  <a:lnTo>
                    <a:pt x="0" y="19"/>
                  </a:lnTo>
                  <a:lnTo>
                    <a:pt x="0" y="647"/>
                  </a:lnTo>
                  <a:lnTo>
                    <a:pt x="18" y="665"/>
                  </a:lnTo>
                  <a:lnTo>
                    <a:pt x="36" y="665"/>
                  </a:lnTo>
                  <a:lnTo>
                    <a:pt x="54" y="647"/>
                  </a:lnTo>
                  <a:lnTo>
                    <a:pt x="54" y="19"/>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43"/>
            <p:cNvSpPr/>
            <p:nvPr/>
          </p:nvSpPr>
          <p:spPr>
            <a:xfrm>
              <a:off x="1953000" y="2805850"/>
              <a:ext cx="925" cy="16650"/>
            </a:xfrm>
            <a:custGeom>
              <a:rect b="b" l="l" r="r" t="t"/>
              <a:pathLst>
                <a:path extrusionOk="0" h="666" w="37">
                  <a:moveTo>
                    <a:pt x="1" y="1"/>
                  </a:moveTo>
                  <a:lnTo>
                    <a:pt x="1" y="19"/>
                  </a:lnTo>
                  <a:lnTo>
                    <a:pt x="1" y="647"/>
                  </a:lnTo>
                  <a:lnTo>
                    <a:pt x="1" y="665"/>
                  </a:lnTo>
                  <a:lnTo>
                    <a:pt x="37" y="665"/>
                  </a:lnTo>
                  <a:lnTo>
                    <a:pt x="37" y="647"/>
                  </a:lnTo>
                  <a:lnTo>
                    <a:pt x="37" y="19"/>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43"/>
            <p:cNvSpPr/>
            <p:nvPr/>
          </p:nvSpPr>
          <p:spPr>
            <a:xfrm>
              <a:off x="1957950" y="2810800"/>
              <a:ext cx="12150" cy="12150"/>
            </a:xfrm>
            <a:custGeom>
              <a:rect b="b" l="l" r="r" t="t"/>
              <a:pathLst>
                <a:path extrusionOk="0" h="486" w="486">
                  <a:moveTo>
                    <a:pt x="252" y="36"/>
                  </a:moveTo>
                  <a:lnTo>
                    <a:pt x="324" y="54"/>
                  </a:lnTo>
                  <a:lnTo>
                    <a:pt x="377" y="108"/>
                  </a:lnTo>
                  <a:lnTo>
                    <a:pt x="413" y="162"/>
                  </a:lnTo>
                  <a:lnTo>
                    <a:pt x="431" y="252"/>
                  </a:lnTo>
                  <a:lnTo>
                    <a:pt x="413" y="324"/>
                  </a:lnTo>
                  <a:lnTo>
                    <a:pt x="359" y="378"/>
                  </a:lnTo>
                  <a:lnTo>
                    <a:pt x="306" y="413"/>
                  </a:lnTo>
                  <a:lnTo>
                    <a:pt x="234" y="413"/>
                  </a:lnTo>
                  <a:lnTo>
                    <a:pt x="162" y="396"/>
                  </a:lnTo>
                  <a:lnTo>
                    <a:pt x="108" y="360"/>
                  </a:lnTo>
                  <a:lnTo>
                    <a:pt x="54" y="306"/>
                  </a:lnTo>
                  <a:lnTo>
                    <a:pt x="54" y="234"/>
                  </a:lnTo>
                  <a:lnTo>
                    <a:pt x="54" y="216"/>
                  </a:lnTo>
                  <a:lnTo>
                    <a:pt x="72" y="144"/>
                  </a:lnTo>
                  <a:lnTo>
                    <a:pt x="108" y="90"/>
                  </a:lnTo>
                  <a:lnTo>
                    <a:pt x="180" y="54"/>
                  </a:lnTo>
                  <a:lnTo>
                    <a:pt x="252" y="36"/>
                  </a:lnTo>
                  <a:close/>
                  <a:moveTo>
                    <a:pt x="234" y="0"/>
                  </a:moveTo>
                  <a:lnTo>
                    <a:pt x="144" y="18"/>
                  </a:lnTo>
                  <a:lnTo>
                    <a:pt x="72" y="72"/>
                  </a:lnTo>
                  <a:lnTo>
                    <a:pt x="18" y="144"/>
                  </a:lnTo>
                  <a:lnTo>
                    <a:pt x="0" y="234"/>
                  </a:lnTo>
                  <a:lnTo>
                    <a:pt x="0" y="252"/>
                  </a:lnTo>
                  <a:lnTo>
                    <a:pt x="36" y="342"/>
                  </a:lnTo>
                  <a:lnTo>
                    <a:pt x="90" y="413"/>
                  </a:lnTo>
                  <a:lnTo>
                    <a:pt x="162" y="467"/>
                  </a:lnTo>
                  <a:lnTo>
                    <a:pt x="252" y="485"/>
                  </a:lnTo>
                  <a:lnTo>
                    <a:pt x="359" y="449"/>
                  </a:lnTo>
                  <a:lnTo>
                    <a:pt x="431" y="396"/>
                  </a:lnTo>
                  <a:lnTo>
                    <a:pt x="467" y="324"/>
                  </a:lnTo>
                  <a:lnTo>
                    <a:pt x="485" y="216"/>
                  </a:lnTo>
                  <a:lnTo>
                    <a:pt x="449" y="126"/>
                  </a:lnTo>
                  <a:lnTo>
                    <a:pt x="395" y="54"/>
                  </a:lnTo>
                  <a:lnTo>
                    <a:pt x="324"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43"/>
            <p:cNvSpPr/>
            <p:nvPr/>
          </p:nvSpPr>
          <p:spPr>
            <a:xfrm>
              <a:off x="1972300" y="2811250"/>
              <a:ext cx="16200" cy="11250"/>
            </a:xfrm>
            <a:custGeom>
              <a:rect b="b" l="l" r="r" t="t"/>
              <a:pathLst>
                <a:path extrusionOk="0" h="450" w="648">
                  <a:moveTo>
                    <a:pt x="1" y="0"/>
                  </a:moveTo>
                  <a:lnTo>
                    <a:pt x="1" y="18"/>
                  </a:lnTo>
                  <a:lnTo>
                    <a:pt x="181" y="449"/>
                  </a:lnTo>
                  <a:lnTo>
                    <a:pt x="234" y="449"/>
                  </a:lnTo>
                  <a:lnTo>
                    <a:pt x="342" y="180"/>
                  </a:lnTo>
                  <a:lnTo>
                    <a:pt x="450" y="449"/>
                  </a:lnTo>
                  <a:lnTo>
                    <a:pt x="468" y="449"/>
                  </a:lnTo>
                  <a:lnTo>
                    <a:pt x="647" y="18"/>
                  </a:lnTo>
                  <a:lnTo>
                    <a:pt x="647" y="0"/>
                  </a:lnTo>
                  <a:lnTo>
                    <a:pt x="611" y="0"/>
                  </a:lnTo>
                  <a:lnTo>
                    <a:pt x="450" y="378"/>
                  </a:lnTo>
                  <a:lnTo>
                    <a:pt x="342" y="126"/>
                  </a:lnTo>
                  <a:lnTo>
                    <a:pt x="342" y="108"/>
                  </a:lnTo>
                  <a:lnTo>
                    <a:pt x="324" y="108"/>
                  </a:lnTo>
                  <a:lnTo>
                    <a:pt x="306" y="126"/>
                  </a:lnTo>
                  <a:lnTo>
                    <a:pt x="198" y="378"/>
                  </a:lnTo>
                  <a:lnTo>
                    <a:pt x="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43"/>
            <p:cNvSpPr/>
            <p:nvPr/>
          </p:nvSpPr>
          <p:spPr>
            <a:xfrm>
              <a:off x="1991175" y="2811250"/>
              <a:ext cx="11250" cy="11250"/>
            </a:xfrm>
            <a:custGeom>
              <a:rect b="b" l="l" r="r" t="t"/>
              <a:pathLst>
                <a:path extrusionOk="0" h="450" w="450">
                  <a:moveTo>
                    <a:pt x="234" y="18"/>
                  </a:moveTo>
                  <a:lnTo>
                    <a:pt x="287" y="36"/>
                  </a:lnTo>
                  <a:lnTo>
                    <a:pt x="341" y="72"/>
                  </a:lnTo>
                  <a:lnTo>
                    <a:pt x="377" y="126"/>
                  </a:lnTo>
                  <a:lnTo>
                    <a:pt x="395" y="180"/>
                  </a:lnTo>
                  <a:lnTo>
                    <a:pt x="36" y="180"/>
                  </a:lnTo>
                  <a:lnTo>
                    <a:pt x="72" y="126"/>
                  </a:lnTo>
                  <a:lnTo>
                    <a:pt x="108" y="72"/>
                  </a:lnTo>
                  <a:lnTo>
                    <a:pt x="162" y="36"/>
                  </a:lnTo>
                  <a:lnTo>
                    <a:pt x="234" y="18"/>
                  </a:lnTo>
                  <a:close/>
                  <a:moveTo>
                    <a:pt x="234" y="0"/>
                  </a:moveTo>
                  <a:lnTo>
                    <a:pt x="144" y="18"/>
                  </a:lnTo>
                  <a:lnTo>
                    <a:pt x="72" y="54"/>
                  </a:lnTo>
                  <a:lnTo>
                    <a:pt x="18" y="126"/>
                  </a:lnTo>
                  <a:lnTo>
                    <a:pt x="0" y="216"/>
                  </a:lnTo>
                  <a:lnTo>
                    <a:pt x="18" y="306"/>
                  </a:lnTo>
                  <a:lnTo>
                    <a:pt x="54" y="378"/>
                  </a:lnTo>
                  <a:lnTo>
                    <a:pt x="126" y="431"/>
                  </a:lnTo>
                  <a:lnTo>
                    <a:pt x="216" y="449"/>
                  </a:lnTo>
                  <a:lnTo>
                    <a:pt x="270" y="449"/>
                  </a:lnTo>
                  <a:lnTo>
                    <a:pt x="323" y="431"/>
                  </a:lnTo>
                  <a:lnTo>
                    <a:pt x="377" y="395"/>
                  </a:lnTo>
                  <a:lnTo>
                    <a:pt x="413" y="342"/>
                  </a:lnTo>
                  <a:lnTo>
                    <a:pt x="413" y="324"/>
                  </a:lnTo>
                  <a:lnTo>
                    <a:pt x="413" y="306"/>
                  </a:lnTo>
                  <a:lnTo>
                    <a:pt x="377" y="306"/>
                  </a:lnTo>
                  <a:lnTo>
                    <a:pt x="341" y="342"/>
                  </a:lnTo>
                  <a:lnTo>
                    <a:pt x="305" y="378"/>
                  </a:lnTo>
                  <a:lnTo>
                    <a:pt x="270" y="395"/>
                  </a:lnTo>
                  <a:lnTo>
                    <a:pt x="234" y="395"/>
                  </a:lnTo>
                  <a:lnTo>
                    <a:pt x="162" y="378"/>
                  </a:lnTo>
                  <a:lnTo>
                    <a:pt x="90" y="342"/>
                  </a:lnTo>
                  <a:lnTo>
                    <a:pt x="54" y="288"/>
                  </a:lnTo>
                  <a:lnTo>
                    <a:pt x="36" y="216"/>
                  </a:lnTo>
                  <a:lnTo>
                    <a:pt x="449" y="216"/>
                  </a:lnTo>
                  <a:lnTo>
                    <a:pt x="449" y="198"/>
                  </a:lnTo>
                  <a:lnTo>
                    <a:pt x="431" y="126"/>
                  </a:lnTo>
                  <a:lnTo>
                    <a:pt x="377" y="54"/>
                  </a:lnTo>
                  <a:lnTo>
                    <a:pt x="323" y="18"/>
                  </a:lnTo>
                  <a:lnTo>
                    <a:pt x="23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43"/>
            <p:cNvSpPr/>
            <p:nvPr/>
          </p:nvSpPr>
          <p:spPr>
            <a:xfrm>
              <a:off x="2005975" y="2810800"/>
              <a:ext cx="6775" cy="12150"/>
            </a:xfrm>
            <a:custGeom>
              <a:rect b="b" l="l" r="r" t="t"/>
              <a:pathLst>
                <a:path extrusionOk="0" h="486" w="271">
                  <a:moveTo>
                    <a:pt x="19" y="0"/>
                  </a:moveTo>
                  <a:lnTo>
                    <a:pt x="19" y="18"/>
                  </a:lnTo>
                  <a:lnTo>
                    <a:pt x="1" y="467"/>
                  </a:lnTo>
                  <a:lnTo>
                    <a:pt x="19" y="485"/>
                  </a:lnTo>
                  <a:lnTo>
                    <a:pt x="55" y="485"/>
                  </a:lnTo>
                  <a:lnTo>
                    <a:pt x="55" y="467"/>
                  </a:lnTo>
                  <a:lnTo>
                    <a:pt x="55" y="252"/>
                  </a:lnTo>
                  <a:lnTo>
                    <a:pt x="108" y="144"/>
                  </a:lnTo>
                  <a:lnTo>
                    <a:pt x="162" y="90"/>
                  </a:lnTo>
                  <a:lnTo>
                    <a:pt x="234" y="72"/>
                  </a:lnTo>
                  <a:lnTo>
                    <a:pt x="252" y="72"/>
                  </a:lnTo>
                  <a:lnTo>
                    <a:pt x="252" y="54"/>
                  </a:lnTo>
                  <a:lnTo>
                    <a:pt x="270" y="54"/>
                  </a:lnTo>
                  <a:lnTo>
                    <a:pt x="270" y="36"/>
                  </a:lnTo>
                  <a:lnTo>
                    <a:pt x="252" y="18"/>
                  </a:lnTo>
                  <a:lnTo>
                    <a:pt x="234" y="18"/>
                  </a:lnTo>
                  <a:lnTo>
                    <a:pt x="180" y="36"/>
                  </a:lnTo>
                  <a:lnTo>
                    <a:pt x="126" y="54"/>
                  </a:lnTo>
                  <a:lnTo>
                    <a:pt x="91" y="90"/>
                  </a:lnTo>
                  <a:lnTo>
                    <a:pt x="55" y="144"/>
                  </a:lnTo>
                  <a:lnTo>
                    <a:pt x="55"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43"/>
            <p:cNvSpPr/>
            <p:nvPr/>
          </p:nvSpPr>
          <p:spPr>
            <a:xfrm>
              <a:off x="2015400" y="2810800"/>
              <a:ext cx="9000" cy="11700"/>
            </a:xfrm>
            <a:custGeom>
              <a:rect b="b" l="l" r="r" t="t"/>
              <a:pathLst>
                <a:path extrusionOk="0" h="468" w="360">
                  <a:moveTo>
                    <a:pt x="198" y="0"/>
                  </a:moveTo>
                  <a:lnTo>
                    <a:pt x="127" y="18"/>
                  </a:lnTo>
                  <a:lnTo>
                    <a:pt x="73" y="36"/>
                  </a:lnTo>
                  <a:lnTo>
                    <a:pt x="37" y="72"/>
                  </a:lnTo>
                  <a:lnTo>
                    <a:pt x="19" y="126"/>
                  </a:lnTo>
                  <a:lnTo>
                    <a:pt x="37" y="180"/>
                  </a:lnTo>
                  <a:lnTo>
                    <a:pt x="73" y="216"/>
                  </a:lnTo>
                  <a:lnTo>
                    <a:pt x="180" y="252"/>
                  </a:lnTo>
                  <a:lnTo>
                    <a:pt x="234" y="270"/>
                  </a:lnTo>
                  <a:lnTo>
                    <a:pt x="288" y="288"/>
                  </a:lnTo>
                  <a:lnTo>
                    <a:pt x="306" y="324"/>
                  </a:lnTo>
                  <a:lnTo>
                    <a:pt x="306" y="360"/>
                  </a:lnTo>
                  <a:lnTo>
                    <a:pt x="288" y="396"/>
                  </a:lnTo>
                  <a:lnTo>
                    <a:pt x="234" y="431"/>
                  </a:lnTo>
                  <a:lnTo>
                    <a:pt x="198" y="431"/>
                  </a:lnTo>
                  <a:lnTo>
                    <a:pt x="109" y="413"/>
                  </a:lnTo>
                  <a:lnTo>
                    <a:pt x="55" y="378"/>
                  </a:lnTo>
                  <a:lnTo>
                    <a:pt x="19" y="378"/>
                  </a:lnTo>
                  <a:lnTo>
                    <a:pt x="1" y="396"/>
                  </a:lnTo>
                  <a:lnTo>
                    <a:pt x="1" y="413"/>
                  </a:lnTo>
                  <a:lnTo>
                    <a:pt x="91" y="449"/>
                  </a:lnTo>
                  <a:lnTo>
                    <a:pt x="180" y="467"/>
                  </a:lnTo>
                  <a:lnTo>
                    <a:pt x="252" y="467"/>
                  </a:lnTo>
                  <a:lnTo>
                    <a:pt x="306" y="431"/>
                  </a:lnTo>
                  <a:lnTo>
                    <a:pt x="342" y="396"/>
                  </a:lnTo>
                  <a:lnTo>
                    <a:pt x="360" y="342"/>
                  </a:lnTo>
                  <a:lnTo>
                    <a:pt x="342" y="288"/>
                  </a:lnTo>
                  <a:lnTo>
                    <a:pt x="306" y="252"/>
                  </a:lnTo>
                  <a:lnTo>
                    <a:pt x="252" y="216"/>
                  </a:lnTo>
                  <a:lnTo>
                    <a:pt x="180" y="216"/>
                  </a:lnTo>
                  <a:lnTo>
                    <a:pt x="144" y="198"/>
                  </a:lnTo>
                  <a:lnTo>
                    <a:pt x="91" y="180"/>
                  </a:lnTo>
                  <a:lnTo>
                    <a:pt x="73" y="144"/>
                  </a:lnTo>
                  <a:lnTo>
                    <a:pt x="55" y="126"/>
                  </a:lnTo>
                  <a:lnTo>
                    <a:pt x="73" y="90"/>
                  </a:lnTo>
                  <a:lnTo>
                    <a:pt x="91" y="72"/>
                  </a:lnTo>
                  <a:lnTo>
                    <a:pt x="144" y="54"/>
                  </a:lnTo>
                  <a:lnTo>
                    <a:pt x="252" y="54"/>
                  </a:lnTo>
                  <a:lnTo>
                    <a:pt x="306" y="90"/>
                  </a:lnTo>
                  <a:lnTo>
                    <a:pt x="324" y="90"/>
                  </a:lnTo>
                  <a:lnTo>
                    <a:pt x="342" y="72"/>
                  </a:lnTo>
                  <a:lnTo>
                    <a:pt x="324" y="54"/>
                  </a:lnTo>
                  <a:lnTo>
                    <a:pt x="270" y="18"/>
                  </a:lnTo>
                  <a:lnTo>
                    <a:pt x="19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43"/>
            <p:cNvSpPr/>
            <p:nvPr/>
          </p:nvSpPr>
          <p:spPr>
            <a:xfrm>
              <a:off x="1933250" y="2765900"/>
              <a:ext cx="8550" cy="25625"/>
            </a:xfrm>
            <a:custGeom>
              <a:rect b="b" l="l" r="r" t="t"/>
              <a:pathLst>
                <a:path extrusionOk="0" h="1025" w="342">
                  <a:moveTo>
                    <a:pt x="216" y="1"/>
                  </a:moveTo>
                  <a:lnTo>
                    <a:pt x="37" y="109"/>
                  </a:lnTo>
                  <a:lnTo>
                    <a:pt x="19" y="126"/>
                  </a:lnTo>
                  <a:lnTo>
                    <a:pt x="1" y="162"/>
                  </a:lnTo>
                  <a:lnTo>
                    <a:pt x="1" y="180"/>
                  </a:lnTo>
                  <a:lnTo>
                    <a:pt x="1" y="216"/>
                  </a:lnTo>
                  <a:lnTo>
                    <a:pt x="37" y="234"/>
                  </a:lnTo>
                  <a:lnTo>
                    <a:pt x="73" y="252"/>
                  </a:lnTo>
                  <a:lnTo>
                    <a:pt x="108" y="252"/>
                  </a:lnTo>
                  <a:lnTo>
                    <a:pt x="180" y="216"/>
                  </a:lnTo>
                  <a:lnTo>
                    <a:pt x="180" y="935"/>
                  </a:lnTo>
                  <a:lnTo>
                    <a:pt x="180" y="970"/>
                  </a:lnTo>
                  <a:lnTo>
                    <a:pt x="198" y="988"/>
                  </a:lnTo>
                  <a:lnTo>
                    <a:pt x="216" y="1006"/>
                  </a:lnTo>
                  <a:lnTo>
                    <a:pt x="252" y="1024"/>
                  </a:lnTo>
                  <a:lnTo>
                    <a:pt x="288" y="1006"/>
                  </a:lnTo>
                  <a:lnTo>
                    <a:pt x="306" y="988"/>
                  </a:lnTo>
                  <a:lnTo>
                    <a:pt x="324" y="970"/>
                  </a:lnTo>
                  <a:lnTo>
                    <a:pt x="342" y="935"/>
                  </a:lnTo>
                  <a:lnTo>
                    <a:pt x="342" y="91"/>
                  </a:lnTo>
                  <a:lnTo>
                    <a:pt x="27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43"/>
            <p:cNvSpPr/>
            <p:nvPr/>
          </p:nvSpPr>
          <p:spPr>
            <a:xfrm>
              <a:off x="1946275" y="2765900"/>
              <a:ext cx="16175" cy="25625"/>
            </a:xfrm>
            <a:custGeom>
              <a:rect b="b" l="l" r="r" t="t"/>
              <a:pathLst>
                <a:path extrusionOk="0" h="1025" w="647">
                  <a:moveTo>
                    <a:pt x="144" y="1"/>
                  </a:moveTo>
                  <a:lnTo>
                    <a:pt x="108" y="19"/>
                  </a:lnTo>
                  <a:lnTo>
                    <a:pt x="90" y="37"/>
                  </a:lnTo>
                  <a:lnTo>
                    <a:pt x="72" y="55"/>
                  </a:lnTo>
                  <a:lnTo>
                    <a:pt x="54" y="91"/>
                  </a:lnTo>
                  <a:lnTo>
                    <a:pt x="72" y="126"/>
                  </a:lnTo>
                  <a:lnTo>
                    <a:pt x="72" y="144"/>
                  </a:lnTo>
                  <a:lnTo>
                    <a:pt x="108" y="162"/>
                  </a:lnTo>
                  <a:lnTo>
                    <a:pt x="378" y="162"/>
                  </a:lnTo>
                  <a:lnTo>
                    <a:pt x="234" y="324"/>
                  </a:lnTo>
                  <a:lnTo>
                    <a:pt x="216" y="342"/>
                  </a:lnTo>
                  <a:lnTo>
                    <a:pt x="216" y="378"/>
                  </a:lnTo>
                  <a:lnTo>
                    <a:pt x="216" y="414"/>
                  </a:lnTo>
                  <a:lnTo>
                    <a:pt x="234" y="432"/>
                  </a:lnTo>
                  <a:lnTo>
                    <a:pt x="252" y="450"/>
                  </a:lnTo>
                  <a:lnTo>
                    <a:pt x="288" y="468"/>
                  </a:lnTo>
                  <a:lnTo>
                    <a:pt x="360" y="486"/>
                  </a:lnTo>
                  <a:lnTo>
                    <a:pt x="431" y="522"/>
                  </a:lnTo>
                  <a:lnTo>
                    <a:pt x="467" y="575"/>
                  </a:lnTo>
                  <a:lnTo>
                    <a:pt x="485" y="665"/>
                  </a:lnTo>
                  <a:lnTo>
                    <a:pt x="467" y="737"/>
                  </a:lnTo>
                  <a:lnTo>
                    <a:pt x="431" y="791"/>
                  </a:lnTo>
                  <a:lnTo>
                    <a:pt x="360" y="845"/>
                  </a:lnTo>
                  <a:lnTo>
                    <a:pt x="216" y="845"/>
                  </a:lnTo>
                  <a:lnTo>
                    <a:pt x="144" y="791"/>
                  </a:lnTo>
                  <a:lnTo>
                    <a:pt x="108" y="773"/>
                  </a:lnTo>
                  <a:lnTo>
                    <a:pt x="54" y="773"/>
                  </a:lnTo>
                  <a:lnTo>
                    <a:pt x="36" y="791"/>
                  </a:lnTo>
                  <a:lnTo>
                    <a:pt x="18" y="827"/>
                  </a:lnTo>
                  <a:lnTo>
                    <a:pt x="0" y="845"/>
                  </a:lnTo>
                  <a:lnTo>
                    <a:pt x="18" y="881"/>
                  </a:lnTo>
                  <a:lnTo>
                    <a:pt x="36" y="917"/>
                  </a:lnTo>
                  <a:lnTo>
                    <a:pt x="90" y="953"/>
                  </a:lnTo>
                  <a:lnTo>
                    <a:pt x="144" y="988"/>
                  </a:lnTo>
                  <a:lnTo>
                    <a:pt x="216" y="1006"/>
                  </a:lnTo>
                  <a:lnTo>
                    <a:pt x="288" y="1024"/>
                  </a:lnTo>
                  <a:lnTo>
                    <a:pt x="360" y="1006"/>
                  </a:lnTo>
                  <a:lnTo>
                    <a:pt x="431" y="988"/>
                  </a:lnTo>
                  <a:lnTo>
                    <a:pt x="485" y="953"/>
                  </a:lnTo>
                  <a:lnTo>
                    <a:pt x="539" y="917"/>
                  </a:lnTo>
                  <a:lnTo>
                    <a:pt x="593" y="863"/>
                  </a:lnTo>
                  <a:lnTo>
                    <a:pt x="611" y="791"/>
                  </a:lnTo>
                  <a:lnTo>
                    <a:pt x="647" y="719"/>
                  </a:lnTo>
                  <a:lnTo>
                    <a:pt x="647" y="665"/>
                  </a:lnTo>
                  <a:lnTo>
                    <a:pt x="647" y="593"/>
                  </a:lnTo>
                  <a:lnTo>
                    <a:pt x="629" y="522"/>
                  </a:lnTo>
                  <a:lnTo>
                    <a:pt x="593" y="468"/>
                  </a:lnTo>
                  <a:lnTo>
                    <a:pt x="539" y="414"/>
                  </a:lnTo>
                  <a:lnTo>
                    <a:pt x="503" y="360"/>
                  </a:lnTo>
                  <a:lnTo>
                    <a:pt x="449" y="342"/>
                  </a:lnTo>
                  <a:lnTo>
                    <a:pt x="629" y="144"/>
                  </a:lnTo>
                  <a:lnTo>
                    <a:pt x="629" y="126"/>
                  </a:lnTo>
                  <a:lnTo>
                    <a:pt x="647" y="91"/>
                  </a:lnTo>
                  <a:lnTo>
                    <a:pt x="647" y="55"/>
                  </a:lnTo>
                  <a:lnTo>
                    <a:pt x="629" y="37"/>
                  </a:lnTo>
                  <a:lnTo>
                    <a:pt x="593" y="19"/>
                  </a:lnTo>
                  <a:lnTo>
                    <a:pt x="55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43"/>
            <p:cNvSpPr/>
            <p:nvPr/>
          </p:nvSpPr>
          <p:spPr>
            <a:xfrm>
              <a:off x="1967825" y="2766800"/>
              <a:ext cx="20225" cy="24725"/>
            </a:xfrm>
            <a:custGeom>
              <a:rect b="b" l="l" r="r" t="t"/>
              <a:pathLst>
                <a:path extrusionOk="0" h="989" w="809">
                  <a:moveTo>
                    <a:pt x="539" y="270"/>
                  </a:moveTo>
                  <a:lnTo>
                    <a:pt x="539" y="629"/>
                  </a:lnTo>
                  <a:lnTo>
                    <a:pt x="252" y="629"/>
                  </a:lnTo>
                  <a:lnTo>
                    <a:pt x="539" y="270"/>
                  </a:lnTo>
                  <a:close/>
                  <a:moveTo>
                    <a:pt x="557" y="1"/>
                  </a:moveTo>
                  <a:lnTo>
                    <a:pt x="18" y="665"/>
                  </a:lnTo>
                  <a:lnTo>
                    <a:pt x="0" y="701"/>
                  </a:lnTo>
                  <a:lnTo>
                    <a:pt x="0" y="719"/>
                  </a:lnTo>
                  <a:lnTo>
                    <a:pt x="0" y="755"/>
                  </a:lnTo>
                  <a:lnTo>
                    <a:pt x="36" y="773"/>
                  </a:lnTo>
                  <a:lnTo>
                    <a:pt x="72" y="791"/>
                  </a:lnTo>
                  <a:lnTo>
                    <a:pt x="539" y="791"/>
                  </a:lnTo>
                  <a:lnTo>
                    <a:pt x="539" y="899"/>
                  </a:lnTo>
                  <a:lnTo>
                    <a:pt x="539" y="934"/>
                  </a:lnTo>
                  <a:lnTo>
                    <a:pt x="557" y="952"/>
                  </a:lnTo>
                  <a:lnTo>
                    <a:pt x="575" y="970"/>
                  </a:lnTo>
                  <a:lnTo>
                    <a:pt x="611" y="988"/>
                  </a:lnTo>
                  <a:lnTo>
                    <a:pt x="647" y="970"/>
                  </a:lnTo>
                  <a:lnTo>
                    <a:pt x="665" y="952"/>
                  </a:lnTo>
                  <a:lnTo>
                    <a:pt x="683" y="934"/>
                  </a:lnTo>
                  <a:lnTo>
                    <a:pt x="683" y="899"/>
                  </a:lnTo>
                  <a:lnTo>
                    <a:pt x="683" y="791"/>
                  </a:lnTo>
                  <a:lnTo>
                    <a:pt x="737" y="791"/>
                  </a:lnTo>
                  <a:lnTo>
                    <a:pt x="755" y="773"/>
                  </a:lnTo>
                  <a:lnTo>
                    <a:pt x="773" y="737"/>
                  </a:lnTo>
                  <a:lnTo>
                    <a:pt x="790" y="719"/>
                  </a:lnTo>
                  <a:lnTo>
                    <a:pt x="808" y="683"/>
                  </a:lnTo>
                  <a:lnTo>
                    <a:pt x="808" y="647"/>
                  </a:lnTo>
                  <a:lnTo>
                    <a:pt x="790" y="593"/>
                  </a:lnTo>
                  <a:lnTo>
                    <a:pt x="773" y="575"/>
                  </a:lnTo>
                  <a:lnTo>
                    <a:pt x="737" y="557"/>
                  </a:lnTo>
                  <a:lnTo>
                    <a:pt x="647" y="557"/>
                  </a:lnTo>
                  <a:lnTo>
                    <a:pt x="629" y="593"/>
                  </a:lnTo>
                  <a:lnTo>
                    <a:pt x="611" y="593"/>
                  </a:lnTo>
                  <a:lnTo>
                    <a:pt x="61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43"/>
            <p:cNvSpPr/>
            <p:nvPr/>
          </p:nvSpPr>
          <p:spPr>
            <a:xfrm>
              <a:off x="1991625" y="2766350"/>
              <a:ext cx="16625" cy="25175"/>
            </a:xfrm>
            <a:custGeom>
              <a:rect b="b" l="l" r="r" t="t"/>
              <a:pathLst>
                <a:path extrusionOk="0" h="1007" w="665">
                  <a:moveTo>
                    <a:pt x="252" y="1"/>
                  </a:moveTo>
                  <a:lnTo>
                    <a:pt x="198" y="19"/>
                  </a:lnTo>
                  <a:lnTo>
                    <a:pt x="144" y="37"/>
                  </a:lnTo>
                  <a:lnTo>
                    <a:pt x="90" y="91"/>
                  </a:lnTo>
                  <a:lnTo>
                    <a:pt x="36" y="126"/>
                  </a:lnTo>
                  <a:lnTo>
                    <a:pt x="18" y="144"/>
                  </a:lnTo>
                  <a:lnTo>
                    <a:pt x="18" y="180"/>
                  </a:lnTo>
                  <a:lnTo>
                    <a:pt x="18" y="216"/>
                  </a:lnTo>
                  <a:lnTo>
                    <a:pt x="36" y="234"/>
                  </a:lnTo>
                  <a:lnTo>
                    <a:pt x="36" y="252"/>
                  </a:lnTo>
                  <a:lnTo>
                    <a:pt x="72" y="252"/>
                  </a:lnTo>
                  <a:lnTo>
                    <a:pt x="90" y="270"/>
                  </a:lnTo>
                  <a:lnTo>
                    <a:pt x="126" y="252"/>
                  </a:lnTo>
                  <a:lnTo>
                    <a:pt x="144" y="234"/>
                  </a:lnTo>
                  <a:lnTo>
                    <a:pt x="198" y="198"/>
                  </a:lnTo>
                  <a:lnTo>
                    <a:pt x="252" y="162"/>
                  </a:lnTo>
                  <a:lnTo>
                    <a:pt x="323" y="144"/>
                  </a:lnTo>
                  <a:lnTo>
                    <a:pt x="395" y="162"/>
                  </a:lnTo>
                  <a:lnTo>
                    <a:pt x="467" y="216"/>
                  </a:lnTo>
                  <a:lnTo>
                    <a:pt x="485" y="270"/>
                  </a:lnTo>
                  <a:lnTo>
                    <a:pt x="503" y="342"/>
                  </a:lnTo>
                  <a:lnTo>
                    <a:pt x="485" y="414"/>
                  </a:lnTo>
                  <a:lnTo>
                    <a:pt x="449" y="468"/>
                  </a:lnTo>
                  <a:lnTo>
                    <a:pt x="18" y="863"/>
                  </a:lnTo>
                  <a:lnTo>
                    <a:pt x="0" y="881"/>
                  </a:lnTo>
                  <a:lnTo>
                    <a:pt x="0" y="917"/>
                  </a:lnTo>
                  <a:lnTo>
                    <a:pt x="0" y="952"/>
                  </a:lnTo>
                  <a:lnTo>
                    <a:pt x="18" y="970"/>
                  </a:lnTo>
                  <a:lnTo>
                    <a:pt x="54" y="988"/>
                  </a:lnTo>
                  <a:lnTo>
                    <a:pt x="72" y="1006"/>
                  </a:lnTo>
                  <a:lnTo>
                    <a:pt x="593" y="1006"/>
                  </a:lnTo>
                  <a:lnTo>
                    <a:pt x="629" y="988"/>
                  </a:lnTo>
                  <a:lnTo>
                    <a:pt x="647" y="970"/>
                  </a:lnTo>
                  <a:lnTo>
                    <a:pt x="665" y="952"/>
                  </a:lnTo>
                  <a:lnTo>
                    <a:pt x="665" y="917"/>
                  </a:lnTo>
                  <a:lnTo>
                    <a:pt x="665" y="881"/>
                  </a:lnTo>
                  <a:lnTo>
                    <a:pt x="647" y="863"/>
                  </a:lnTo>
                  <a:lnTo>
                    <a:pt x="611" y="845"/>
                  </a:lnTo>
                  <a:lnTo>
                    <a:pt x="287" y="845"/>
                  </a:lnTo>
                  <a:lnTo>
                    <a:pt x="557" y="593"/>
                  </a:lnTo>
                  <a:lnTo>
                    <a:pt x="611" y="539"/>
                  </a:lnTo>
                  <a:lnTo>
                    <a:pt x="647" y="486"/>
                  </a:lnTo>
                  <a:lnTo>
                    <a:pt x="665" y="414"/>
                  </a:lnTo>
                  <a:lnTo>
                    <a:pt x="665" y="342"/>
                  </a:lnTo>
                  <a:lnTo>
                    <a:pt x="665" y="270"/>
                  </a:lnTo>
                  <a:lnTo>
                    <a:pt x="647" y="198"/>
                  </a:lnTo>
                  <a:lnTo>
                    <a:pt x="611" y="144"/>
                  </a:lnTo>
                  <a:lnTo>
                    <a:pt x="575" y="91"/>
                  </a:lnTo>
                  <a:lnTo>
                    <a:pt x="521" y="55"/>
                  </a:lnTo>
                  <a:lnTo>
                    <a:pt x="467" y="19"/>
                  </a:lnTo>
                  <a:lnTo>
                    <a:pt x="39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43"/>
            <p:cNvSpPr/>
            <p:nvPr/>
          </p:nvSpPr>
          <p:spPr>
            <a:xfrm>
              <a:off x="767400" y="2017100"/>
              <a:ext cx="26950" cy="35050"/>
            </a:xfrm>
            <a:custGeom>
              <a:rect b="b" l="l" r="r" t="t"/>
              <a:pathLst>
                <a:path extrusionOk="0" h="1402" w="1078">
                  <a:moveTo>
                    <a:pt x="449" y="1"/>
                  </a:moveTo>
                  <a:lnTo>
                    <a:pt x="359" y="19"/>
                  </a:lnTo>
                  <a:lnTo>
                    <a:pt x="288" y="55"/>
                  </a:lnTo>
                  <a:lnTo>
                    <a:pt x="216" y="90"/>
                  </a:lnTo>
                  <a:lnTo>
                    <a:pt x="144" y="162"/>
                  </a:lnTo>
                  <a:lnTo>
                    <a:pt x="90" y="216"/>
                  </a:lnTo>
                  <a:lnTo>
                    <a:pt x="72" y="306"/>
                  </a:lnTo>
                  <a:lnTo>
                    <a:pt x="54" y="378"/>
                  </a:lnTo>
                  <a:lnTo>
                    <a:pt x="72" y="468"/>
                  </a:lnTo>
                  <a:lnTo>
                    <a:pt x="90" y="539"/>
                  </a:lnTo>
                  <a:lnTo>
                    <a:pt x="180" y="629"/>
                  </a:lnTo>
                  <a:lnTo>
                    <a:pt x="288" y="701"/>
                  </a:lnTo>
                  <a:lnTo>
                    <a:pt x="395" y="737"/>
                  </a:lnTo>
                  <a:lnTo>
                    <a:pt x="521" y="773"/>
                  </a:lnTo>
                  <a:lnTo>
                    <a:pt x="665" y="809"/>
                  </a:lnTo>
                  <a:lnTo>
                    <a:pt x="790" y="863"/>
                  </a:lnTo>
                  <a:lnTo>
                    <a:pt x="844" y="916"/>
                  </a:lnTo>
                  <a:lnTo>
                    <a:pt x="862" y="988"/>
                  </a:lnTo>
                  <a:lnTo>
                    <a:pt x="844" y="1060"/>
                  </a:lnTo>
                  <a:lnTo>
                    <a:pt x="772" y="1114"/>
                  </a:lnTo>
                  <a:lnTo>
                    <a:pt x="665" y="1168"/>
                  </a:lnTo>
                  <a:lnTo>
                    <a:pt x="539" y="1186"/>
                  </a:lnTo>
                  <a:lnTo>
                    <a:pt x="431" y="1186"/>
                  </a:lnTo>
                  <a:lnTo>
                    <a:pt x="342" y="1150"/>
                  </a:lnTo>
                  <a:lnTo>
                    <a:pt x="252" y="1096"/>
                  </a:lnTo>
                  <a:lnTo>
                    <a:pt x="162" y="1042"/>
                  </a:lnTo>
                  <a:lnTo>
                    <a:pt x="126" y="1024"/>
                  </a:lnTo>
                  <a:lnTo>
                    <a:pt x="90" y="1006"/>
                  </a:lnTo>
                  <a:lnTo>
                    <a:pt x="54" y="1024"/>
                  </a:lnTo>
                  <a:lnTo>
                    <a:pt x="18" y="1042"/>
                  </a:lnTo>
                  <a:lnTo>
                    <a:pt x="0" y="1096"/>
                  </a:lnTo>
                  <a:lnTo>
                    <a:pt x="0" y="1132"/>
                  </a:lnTo>
                  <a:lnTo>
                    <a:pt x="18" y="1168"/>
                  </a:lnTo>
                  <a:lnTo>
                    <a:pt x="54" y="1204"/>
                  </a:lnTo>
                  <a:lnTo>
                    <a:pt x="162" y="1276"/>
                  </a:lnTo>
                  <a:lnTo>
                    <a:pt x="288" y="1329"/>
                  </a:lnTo>
                  <a:lnTo>
                    <a:pt x="413" y="1383"/>
                  </a:lnTo>
                  <a:lnTo>
                    <a:pt x="539" y="1401"/>
                  </a:lnTo>
                  <a:lnTo>
                    <a:pt x="647" y="1383"/>
                  </a:lnTo>
                  <a:lnTo>
                    <a:pt x="737" y="1365"/>
                  </a:lnTo>
                  <a:lnTo>
                    <a:pt x="826" y="1329"/>
                  </a:lnTo>
                  <a:lnTo>
                    <a:pt x="898" y="1276"/>
                  </a:lnTo>
                  <a:lnTo>
                    <a:pt x="970" y="1222"/>
                  </a:lnTo>
                  <a:lnTo>
                    <a:pt x="1024" y="1150"/>
                  </a:lnTo>
                  <a:lnTo>
                    <a:pt x="1060" y="1078"/>
                  </a:lnTo>
                  <a:lnTo>
                    <a:pt x="1078" y="988"/>
                  </a:lnTo>
                  <a:lnTo>
                    <a:pt x="1060" y="899"/>
                  </a:lnTo>
                  <a:lnTo>
                    <a:pt x="1024" y="809"/>
                  </a:lnTo>
                  <a:lnTo>
                    <a:pt x="934" y="719"/>
                  </a:lnTo>
                  <a:lnTo>
                    <a:pt x="826" y="647"/>
                  </a:lnTo>
                  <a:lnTo>
                    <a:pt x="701" y="611"/>
                  </a:lnTo>
                  <a:lnTo>
                    <a:pt x="557" y="575"/>
                  </a:lnTo>
                  <a:lnTo>
                    <a:pt x="431" y="539"/>
                  </a:lnTo>
                  <a:lnTo>
                    <a:pt x="324" y="486"/>
                  </a:lnTo>
                  <a:lnTo>
                    <a:pt x="270" y="432"/>
                  </a:lnTo>
                  <a:lnTo>
                    <a:pt x="252" y="378"/>
                  </a:lnTo>
                  <a:lnTo>
                    <a:pt x="270" y="306"/>
                  </a:lnTo>
                  <a:lnTo>
                    <a:pt x="324" y="252"/>
                  </a:lnTo>
                  <a:lnTo>
                    <a:pt x="431" y="216"/>
                  </a:lnTo>
                  <a:lnTo>
                    <a:pt x="539" y="198"/>
                  </a:lnTo>
                  <a:lnTo>
                    <a:pt x="629" y="198"/>
                  </a:lnTo>
                  <a:lnTo>
                    <a:pt x="719" y="234"/>
                  </a:lnTo>
                  <a:lnTo>
                    <a:pt x="790" y="270"/>
                  </a:lnTo>
                  <a:lnTo>
                    <a:pt x="862" y="324"/>
                  </a:lnTo>
                  <a:lnTo>
                    <a:pt x="898" y="342"/>
                  </a:lnTo>
                  <a:lnTo>
                    <a:pt x="934" y="324"/>
                  </a:lnTo>
                  <a:lnTo>
                    <a:pt x="970" y="324"/>
                  </a:lnTo>
                  <a:lnTo>
                    <a:pt x="988" y="288"/>
                  </a:lnTo>
                  <a:lnTo>
                    <a:pt x="1006" y="252"/>
                  </a:lnTo>
                  <a:lnTo>
                    <a:pt x="1006" y="216"/>
                  </a:lnTo>
                  <a:lnTo>
                    <a:pt x="1006" y="180"/>
                  </a:lnTo>
                  <a:lnTo>
                    <a:pt x="970" y="144"/>
                  </a:lnTo>
                  <a:lnTo>
                    <a:pt x="880" y="90"/>
                  </a:lnTo>
                  <a:lnTo>
                    <a:pt x="772" y="37"/>
                  </a:lnTo>
                  <a:lnTo>
                    <a:pt x="6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43"/>
            <p:cNvSpPr/>
            <p:nvPr/>
          </p:nvSpPr>
          <p:spPr>
            <a:xfrm>
              <a:off x="801525" y="2017550"/>
              <a:ext cx="21125" cy="34150"/>
            </a:xfrm>
            <a:custGeom>
              <a:rect b="b" l="l" r="r" t="t"/>
              <a:pathLst>
                <a:path extrusionOk="0" h="1366" w="845">
                  <a:moveTo>
                    <a:pt x="108" y="1"/>
                  </a:moveTo>
                  <a:lnTo>
                    <a:pt x="54" y="19"/>
                  </a:lnTo>
                  <a:lnTo>
                    <a:pt x="36" y="37"/>
                  </a:lnTo>
                  <a:lnTo>
                    <a:pt x="0" y="72"/>
                  </a:lnTo>
                  <a:lnTo>
                    <a:pt x="0" y="108"/>
                  </a:lnTo>
                  <a:lnTo>
                    <a:pt x="0" y="1258"/>
                  </a:lnTo>
                  <a:lnTo>
                    <a:pt x="0" y="1294"/>
                  </a:lnTo>
                  <a:lnTo>
                    <a:pt x="36" y="1329"/>
                  </a:lnTo>
                  <a:lnTo>
                    <a:pt x="72" y="1365"/>
                  </a:lnTo>
                  <a:lnTo>
                    <a:pt x="790" y="1365"/>
                  </a:lnTo>
                  <a:lnTo>
                    <a:pt x="808" y="1329"/>
                  </a:lnTo>
                  <a:lnTo>
                    <a:pt x="844" y="1294"/>
                  </a:lnTo>
                  <a:lnTo>
                    <a:pt x="844" y="1258"/>
                  </a:lnTo>
                  <a:lnTo>
                    <a:pt x="844" y="1222"/>
                  </a:lnTo>
                  <a:lnTo>
                    <a:pt x="826" y="1186"/>
                  </a:lnTo>
                  <a:lnTo>
                    <a:pt x="790" y="1150"/>
                  </a:lnTo>
                  <a:lnTo>
                    <a:pt x="216" y="1150"/>
                  </a:lnTo>
                  <a:lnTo>
                    <a:pt x="216" y="791"/>
                  </a:lnTo>
                  <a:lnTo>
                    <a:pt x="700" y="791"/>
                  </a:lnTo>
                  <a:lnTo>
                    <a:pt x="736" y="755"/>
                  </a:lnTo>
                  <a:lnTo>
                    <a:pt x="772" y="719"/>
                  </a:lnTo>
                  <a:lnTo>
                    <a:pt x="772" y="683"/>
                  </a:lnTo>
                  <a:lnTo>
                    <a:pt x="772" y="647"/>
                  </a:lnTo>
                  <a:lnTo>
                    <a:pt x="736" y="611"/>
                  </a:lnTo>
                  <a:lnTo>
                    <a:pt x="700" y="593"/>
                  </a:lnTo>
                  <a:lnTo>
                    <a:pt x="664" y="575"/>
                  </a:lnTo>
                  <a:lnTo>
                    <a:pt x="216" y="575"/>
                  </a:lnTo>
                  <a:lnTo>
                    <a:pt x="216" y="216"/>
                  </a:lnTo>
                  <a:lnTo>
                    <a:pt x="790" y="216"/>
                  </a:lnTo>
                  <a:lnTo>
                    <a:pt x="826" y="180"/>
                  </a:lnTo>
                  <a:lnTo>
                    <a:pt x="844" y="144"/>
                  </a:lnTo>
                  <a:lnTo>
                    <a:pt x="844" y="108"/>
                  </a:lnTo>
                  <a:lnTo>
                    <a:pt x="844" y="72"/>
                  </a:lnTo>
                  <a:lnTo>
                    <a:pt x="808" y="37"/>
                  </a:lnTo>
                  <a:lnTo>
                    <a:pt x="790" y="19"/>
                  </a:lnTo>
                  <a:lnTo>
                    <a:pt x="7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43"/>
            <p:cNvSpPr/>
            <p:nvPr/>
          </p:nvSpPr>
          <p:spPr>
            <a:xfrm>
              <a:off x="830250" y="2017550"/>
              <a:ext cx="23825" cy="33700"/>
            </a:xfrm>
            <a:custGeom>
              <a:rect b="b" l="l" r="r" t="t"/>
              <a:pathLst>
                <a:path extrusionOk="0" h="1348" w="953">
                  <a:moveTo>
                    <a:pt x="467" y="216"/>
                  </a:moveTo>
                  <a:lnTo>
                    <a:pt x="557" y="234"/>
                  </a:lnTo>
                  <a:lnTo>
                    <a:pt x="611" y="288"/>
                  </a:lnTo>
                  <a:lnTo>
                    <a:pt x="647" y="342"/>
                  </a:lnTo>
                  <a:lnTo>
                    <a:pt x="665" y="432"/>
                  </a:lnTo>
                  <a:lnTo>
                    <a:pt x="647" y="503"/>
                  </a:lnTo>
                  <a:lnTo>
                    <a:pt x="611" y="557"/>
                  </a:lnTo>
                  <a:lnTo>
                    <a:pt x="539" y="611"/>
                  </a:lnTo>
                  <a:lnTo>
                    <a:pt x="467" y="629"/>
                  </a:lnTo>
                  <a:lnTo>
                    <a:pt x="234" y="629"/>
                  </a:lnTo>
                  <a:lnTo>
                    <a:pt x="234" y="216"/>
                  </a:lnTo>
                  <a:close/>
                  <a:moveTo>
                    <a:pt x="72" y="1"/>
                  </a:moveTo>
                  <a:lnTo>
                    <a:pt x="36" y="19"/>
                  </a:lnTo>
                  <a:lnTo>
                    <a:pt x="18" y="55"/>
                  </a:lnTo>
                  <a:lnTo>
                    <a:pt x="0" y="90"/>
                  </a:lnTo>
                  <a:lnTo>
                    <a:pt x="0" y="1240"/>
                  </a:lnTo>
                  <a:lnTo>
                    <a:pt x="18" y="1294"/>
                  </a:lnTo>
                  <a:lnTo>
                    <a:pt x="36" y="1329"/>
                  </a:lnTo>
                  <a:lnTo>
                    <a:pt x="72" y="1347"/>
                  </a:lnTo>
                  <a:lnTo>
                    <a:pt x="162" y="1347"/>
                  </a:lnTo>
                  <a:lnTo>
                    <a:pt x="180" y="1329"/>
                  </a:lnTo>
                  <a:lnTo>
                    <a:pt x="216" y="1294"/>
                  </a:lnTo>
                  <a:lnTo>
                    <a:pt x="216" y="1240"/>
                  </a:lnTo>
                  <a:lnTo>
                    <a:pt x="216" y="827"/>
                  </a:lnTo>
                  <a:lnTo>
                    <a:pt x="467" y="827"/>
                  </a:lnTo>
                  <a:lnTo>
                    <a:pt x="575" y="881"/>
                  </a:lnTo>
                  <a:lnTo>
                    <a:pt x="593" y="898"/>
                  </a:lnTo>
                  <a:lnTo>
                    <a:pt x="629" y="934"/>
                  </a:lnTo>
                  <a:lnTo>
                    <a:pt x="647" y="970"/>
                  </a:lnTo>
                  <a:lnTo>
                    <a:pt x="647" y="1006"/>
                  </a:lnTo>
                  <a:lnTo>
                    <a:pt x="665" y="1132"/>
                  </a:lnTo>
                  <a:lnTo>
                    <a:pt x="683" y="1258"/>
                  </a:lnTo>
                  <a:lnTo>
                    <a:pt x="755" y="1311"/>
                  </a:lnTo>
                  <a:lnTo>
                    <a:pt x="790" y="1329"/>
                  </a:lnTo>
                  <a:lnTo>
                    <a:pt x="826" y="1347"/>
                  </a:lnTo>
                  <a:lnTo>
                    <a:pt x="880" y="1347"/>
                  </a:lnTo>
                  <a:lnTo>
                    <a:pt x="916" y="1311"/>
                  </a:lnTo>
                  <a:lnTo>
                    <a:pt x="934" y="1294"/>
                  </a:lnTo>
                  <a:lnTo>
                    <a:pt x="952" y="1240"/>
                  </a:lnTo>
                  <a:lnTo>
                    <a:pt x="952" y="1204"/>
                  </a:lnTo>
                  <a:lnTo>
                    <a:pt x="916" y="1150"/>
                  </a:lnTo>
                  <a:lnTo>
                    <a:pt x="862" y="1132"/>
                  </a:lnTo>
                  <a:lnTo>
                    <a:pt x="862" y="1006"/>
                  </a:lnTo>
                  <a:lnTo>
                    <a:pt x="844" y="898"/>
                  </a:lnTo>
                  <a:lnTo>
                    <a:pt x="790" y="809"/>
                  </a:lnTo>
                  <a:lnTo>
                    <a:pt x="719" y="719"/>
                  </a:lnTo>
                  <a:lnTo>
                    <a:pt x="790" y="665"/>
                  </a:lnTo>
                  <a:lnTo>
                    <a:pt x="844" y="593"/>
                  </a:lnTo>
                  <a:lnTo>
                    <a:pt x="862" y="503"/>
                  </a:lnTo>
                  <a:lnTo>
                    <a:pt x="880" y="414"/>
                  </a:lnTo>
                  <a:lnTo>
                    <a:pt x="862" y="324"/>
                  </a:lnTo>
                  <a:lnTo>
                    <a:pt x="844" y="252"/>
                  </a:lnTo>
                  <a:lnTo>
                    <a:pt x="808" y="180"/>
                  </a:lnTo>
                  <a:lnTo>
                    <a:pt x="755" y="108"/>
                  </a:lnTo>
                  <a:lnTo>
                    <a:pt x="701" y="55"/>
                  </a:lnTo>
                  <a:lnTo>
                    <a:pt x="629" y="19"/>
                  </a:lnTo>
                  <a:lnTo>
                    <a:pt x="5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43"/>
            <p:cNvSpPr/>
            <p:nvPr/>
          </p:nvSpPr>
          <p:spPr>
            <a:xfrm>
              <a:off x="858975" y="2018900"/>
              <a:ext cx="29650" cy="32350"/>
            </a:xfrm>
            <a:custGeom>
              <a:rect b="b" l="l" r="r" t="t"/>
              <a:pathLst>
                <a:path extrusionOk="0" h="1294" w="1186">
                  <a:moveTo>
                    <a:pt x="72" y="1"/>
                  </a:moveTo>
                  <a:lnTo>
                    <a:pt x="36" y="18"/>
                  </a:lnTo>
                  <a:lnTo>
                    <a:pt x="19" y="54"/>
                  </a:lnTo>
                  <a:lnTo>
                    <a:pt x="1" y="90"/>
                  </a:lnTo>
                  <a:lnTo>
                    <a:pt x="19" y="144"/>
                  </a:lnTo>
                  <a:lnTo>
                    <a:pt x="503" y="1275"/>
                  </a:lnTo>
                  <a:lnTo>
                    <a:pt x="503" y="1293"/>
                  </a:lnTo>
                  <a:lnTo>
                    <a:pt x="683" y="1293"/>
                  </a:lnTo>
                  <a:lnTo>
                    <a:pt x="683" y="1275"/>
                  </a:lnTo>
                  <a:lnTo>
                    <a:pt x="1168" y="144"/>
                  </a:lnTo>
                  <a:lnTo>
                    <a:pt x="1186" y="90"/>
                  </a:lnTo>
                  <a:lnTo>
                    <a:pt x="1168" y="54"/>
                  </a:lnTo>
                  <a:lnTo>
                    <a:pt x="1150" y="18"/>
                  </a:lnTo>
                  <a:lnTo>
                    <a:pt x="1114" y="1"/>
                  </a:lnTo>
                  <a:lnTo>
                    <a:pt x="1024" y="1"/>
                  </a:lnTo>
                  <a:lnTo>
                    <a:pt x="1006" y="18"/>
                  </a:lnTo>
                  <a:lnTo>
                    <a:pt x="970" y="54"/>
                  </a:lnTo>
                  <a:lnTo>
                    <a:pt x="593" y="952"/>
                  </a:lnTo>
                  <a:lnTo>
                    <a:pt x="216" y="54"/>
                  </a:lnTo>
                  <a:lnTo>
                    <a:pt x="198" y="18"/>
                  </a:lnTo>
                  <a:lnTo>
                    <a:pt x="1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43"/>
            <p:cNvSpPr/>
            <p:nvPr/>
          </p:nvSpPr>
          <p:spPr>
            <a:xfrm>
              <a:off x="894900" y="2017550"/>
              <a:ext cx="5400" cy="34150"/>
            </a:xfrm>
            <a:custGeom>
              <a:rect b="b" l="l" r="r" t="t"/>
              <a:pathLst>
                <a:path extrusionOk="0" h="1366" w="216">
                  <a:moveTo>
                    <a:pt x="108" y="1"/>
                  </a:moveTo>
                  <a:lnTo>
                    <a:pt x="72" y="19"/>
                  </a:lnTo>
                  <a:lnTo>
                    <a:pt x="36" y="37"/>
                  </a:lnTo>
                  <a:lnTo>
                    <a:pt x="18" y="72"/>
                  </a:lnTo>
                  <a:lnTo>
                    <a:pt x="0" y="108"/>
                  </a:lnTo>
                  <a:lnTo>
                    <a:pt x="0" y="1258"/>
                  </a:lnTo>
                  <a:lnTo>
                    <a:pt x="18" y="1294"/>
                  </a:lnTo>
                  <a:lnTo>
                    <a:pt x="36" y="1329"/>
                  </a:lnTo>
                  <a:lnTo>
                    <a:pt x="72" y="1365"/>
                  </a:lnTo>
                  <a:lnTo>
                    <a:pt x="162" y="1365"/>
                  </a:lnTo>
                  <a:lnTo>
                    <a:pt x="198" y="1329"/>
                  </a:lnTo>
                  <a:lnTo>
                    <a:pt x="216" y="1294"/>
                  </a:lnTo>
                  <a:lnTo>
                    <a:pt x="216" y="1258"/>
                  </a:lnTo>
                  <a:lnTo>
                    <a:pt x="216" y="108"/>
                  </a:lnTo>
                  <a:lnTo>
                    <a:pt x="216" y="72"/>
                  </a:lnTo>
                  <a:lnTo>
                    <a:pt x="198" y="37"/>
                  </a:lnTo>
                  <a:lnTo>
                    <a:pt x="162" y="19"/>
                  </a:lnTo>
                  <a:lnTo>
                    <a:pt x="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43"/>
            <p:cNvSpPr/>
            <p:nvPr/>
          </p:nvSpPr>
          <p:spPr>
            <a:xfrm>
              <a:off x="907900" y="2016650"/>
              <a:ext cx="30100" cy="35050"/>
            </a:xfrm>
            <a:custGeom>
              <a:rect b="b" l="l" r="r" t="t"/>
              <a:pathLst>
                <a:path extrusionOk="0" h="1402" w="1204">
                  <a:moveTo>
                    <a:pt x="755" y="1"/>
                  </a:moveTo>
                  <a:lnTo>
                    <a:pt x="593" y="19"/>
                  </a:lnTo>
                  <a:lnTo>
                    <a:pt x="468" y="55"/>
                  </a:lnTo>
                  <a:lnTo>
                    <a:pt x="342" y="108"/>
                  </a:lnTo>
                  <a:lnTo>
                    <a:pt x="234" y="198"/>
                  </a:lnTo>
                  <a:lnTo>
                    <a:pt x="145" y="306"/>
                  </a:lnTo>
                  <a:lnTo>
                    <a:pt x="73" y="414"/>
                  </a:lnTo>
                  <a:lnTo>
                    <a:pt x="19" y="557"/>
                  </a:lnTo>
                  <a:lnTo>
                    <a:pt x="1" y="701"/>
                  </a:lnTo>
                  <a:lnTo>
                    <a:pt x="19" y="845"/>
                  </a:lnTo>
                  <a:lnTo>
                    <a:pt x="73" y="970"/>
                  </a:lnTo>
                  <a:lnTo>
                    <a:pt x="127" y="1096"/>
                  </a:lnTo>
                  <a:lnTo>
                    <a:pt x="216" y="1186"/>
                  </a:lnTo>
                  <a:lnTo>
                    <a:pt x="324" y="1276"/>
                  </a:lnTo>
                  <a:lnTo>
                    <a:pt x="450" y="1347"/>
                  </a:lnTo>
                  <a:lnTo>
                    <a:pt x="575" y="1383"/>
                  </a:lnTo>
                  <a:lnTo>
                    <a:pt x="719" y="1401"/>
                  </a:lnTo>
                  <a:lnTo>
                    <a:pt x="845" y="1383"/>
                  </a:lnTo>
                  <a:lnTo>
                    <a:pt x="953" y="1365"/>
                  </a:lnTo>
                  <a:lnTo>
                    <a:pt x="1060" y="1312"/>
                  </a:lnTo>
                  <a:lnTo>
                    <a:pt x="1168" y="1258"/>
                  </a:lnTo>
                  <a:lnTo>
                    <a:pt x="1204" y="1222"/>
                  </a:lnTo>
                  <a:lnTo>
                    <a:pt x="1204" y="1168"/>
                  </a:lnTo>
                  <a:lnTo>
                    <a:pt x="1204" y="1132"/>
                  </a:lnTo>
                  <a:lnTo>
                    <a:pt x="1186" y="1096"/>
                  </a:lnTo>
                  <a:lnTo>
                    <a:pt x="1150" y="1060"/>
                  </a:lnTo>
                  <a:lnTo>
                    <a:pt x="1078" y="1060"/>
                  </a:lnTo>
                  <a:lnTo>
                    <a:pt x="1042" y="1078"/>
                  </a:lnTo>
                  <a:lnTo>
                    <a:pt x="971" y="1114"/>
                  </a:lnTo>
                  <a:lnTo>
                    <a:pt x="881" y="1150"/>
                  </a:lnTo>
                  <a:lnTo>
                    <a:pt x="809" y="1168"/>
                  </a:lnTo>
                  <a:lnTo>
                    <a:pt x="719" y="1186"/>
                  </a:lnTo>
                  <a:lnTo>
                    <a:pt x="629" y="1168"/>
                  </a:lnTo>
                  <a:lnTo>
                    <a:pt x="540" y="1150"/>
                  </a:lnTo>
                  <a:lnTo>
                    <a:pt x="450" y="1096"/>
                  </a:lnTo>
                  <a:lnTo>
                    <a:pt x="378" y="1042"/>
                  </a:lnTo>
                  <a:lnTo>
                    <a:pt x="306" y="970"/>
                  </a:lnTo>
                  <a:lnTo>
                    <a:pt x="270" y="881"/>
                  </a:lnTo>
                  <a:lnTo>
                    <a:pt x="234" y="791"/>
                  </a:lnTo>
                  <a:lnTo>
                    <a:pt x="234" y="701"/>
                  </a:lnTo>
                  <a:lnTo>
                    <a:pt x="234" y="611"/>
                  </a:lnTo>
                  <a:lnTo>
                    <a:pt x="270" y="521"/>
                  </a:lnTo>
                  <a:lnTo>
                    <a:pt x="306" y="432"/>
                  </a:lnTo>
                  <a:lnTo>
                    <a:pt x="378" y="360"/>
                  </a:lnTo>
                  <a:lnTo>
                    <a:pt x="450" y="306"/>
                  </a:lnTo>
                  <a:lnTo>
                    <a:pt x="540" y="252"/>
                  </a:lnTo>
                  <a:lnTo>
                    <a:pt x="629" y="234"/>
                  </a:lnTo>
                  <a:lnTo>
                    <a:pt x="719" y="216"/>
                  </a:lnTo>
                  <a:lnTo>
                    <a:pt x="809" y="234"/>
                  </a:lnTo>
                  <a:lnTo>
                    <a:pt x="881" y="252"/>
                  </a:lnTo>
                  <a:lnTo>
                    <a:pt x="971" y="288"/>
                  </a:lnTo>
                  <a:lnTo>
                    <a:pt x="1042" y="324"/>
                  </a:lnTo>
                  <a:lnTo>
                    <a:pt x="1078" y="342"/>
                  </a:lnTo>
                  <a:lnTo>
                    <a:pt x="1150" y="342"/>
                  </a:lnTo>
                  <a:lnTo>
                    <a:pt x="1186" y="306"/>
                  </a:lnTo>
                  <a:lnTo>
                    <a:pt x="1204" y="270"/>
                  </a:lnTo>
                  <a:lnTo>
                    <a:pt x="1204" y="234"/>
                  </a:lnTo>
                  <a:lnTo>
                    <a:pt x="1204" y="180"/>
                  </a:lnTo>
                  <a:lnTo>
                    <a:pt x="1168" y="162"/>
                  </a:lnTo>
                  <a:lnTo>
                    <a:pt x="1078" y="91"/>
                  </a:lnTo>
                  <a:lnTo>
                    <a:pt x="971" y="37"/>
                  </a:lnTo>
                  <a:lnTo>
                    <a:pt x="863" y="19"/>
                  </a:lnTo>
                  <a:lnTo>
                    <a:pt x="7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43"/>
            <p:cNvSpPr/>
            <p:nvPr/>
          </p:nvSpPr>
          <p:spPr>
            <a:xfrm>
              <a:off x="946975" y="2017550"/>
              <a:ext cx="21125" cy="34150"/>
            </a:xfrm>
            <a:custGeom>
              <a:rect b="b" l="l" r="r" t="t"/>
              <a:pathLst>
                <a:path extrusionOk="0" h="1366" w="845">
                  <a:moveTo>
                    <a:pt x="108" y="1"/>
                  </a:moveTo>
                  <a:lnTo>
                    <a:pt x="72" y="19"/>
                  </a:lnTo>
                  <a:lnTo>
                    <a:pt x="36" y="37"/>
                  </a:lnTo>
                  <a:lnTo>
                    <a:pt x="18" y="72"/>
                  </a:lnTo>
                  <a:lnTo>
                    <a:pt x="0" y="108"/>
                  </a:lnTo>
                  <a:lnTo>
                    <a:pt x="0" y="1258"/>
                  </a:lnTo>
                  <a:lnTo>
                    <a:pt x="18" y="1294"/>
                  </a:lnTo>
                  <a:lnTo>
                    <a:pt x="36" y="1329"/>
                  </a:lnTo>
                  <a:lnTo>
                    <a:pt x="72" y="1365"/>
                  </a:lnTo>
                  <a:lnTo>
                    <a:pt x="790" y="1365"/>
                  </a:lnTo>
                  <a:lnTo>
                    <a:pt x="826" y="1329"/>
                  </a:lnTo>
                  <a:lnTo>
                    <a:pt x="844" y="1294"/>
                  </a:lnTo>
                  <a:lnTo>
                    <a:pt x="844" y="1258"/>
                  </a:lnTo>
                  <a:lnTo>
                    <a:pt x="844" y="1222"/>
                  </a:lnTo>
                  <a:lnTo>
                    <a:pt x="826" y="1186"/>
                  </a:lnTo>
                  <a:lnTo>
                    <a:pt x="790" y="1150"/>
                  </a:lnTo>
                  <a:lnTo>
                    <a:pt x="216" y="1150"/>
                  </a:lnTo>
                  <a:lnTo>
                    <a:pt x="216" y="791"/>
                  </a:lnTo>
                  <a:lnTo>
                    <a:pt x="718" y="791"/>
                  </a:lnTo>
                  <a:lnTo>
                    <a:pt x="754" y="755"/>
                  </a:lnTo>
                  <a:lnTo>
                    <a:pt x="772" y="719"/>
                  </a:lnTo>
                  <a:lnTo>
                    <a:pt x="772" y="683"/>
                  </a:lnTo>
                  <a:lnTo>
                    <a:pt x="772" y="647"/>
                  </a:lnTo>
                  <a:lnTo>
                    <a:pt x="754" y="611"/>
                  </a:lnTo>
                  <a:lnTo>
                    <a:pt x="718" y="593"/>
                  </a:lnTo>
                  <a:lnTo>
                    <a:pt x="665" y="575"/>
                  </a:lnTo>
                  <a:lnTo>
                    <a:pt x="216" y="575"/>
                  </a:lnTo>
                  <a:lnTo>
                    <a:pt x="216" y="216"/>
                  </a:lnTo>
                  <a:lnTo>
                    <a:pt x="790" y="216"/>
                  </a:lnTo>
                  <a:lnTo>
                    <a:pt x="826" y="180"/>
                  </a:lnTo>
                  <a:lnTo>
                    <a:pt x="844" y="144"/>
                  </a:lnTo>
                  <a:lnTo>
                    <a:pt x="844" y="108"/>
                  </a:lnTo>
                  <a:lnTo>
                    <a:pt x="844" y="72"/>
                  </a:lnTo>
                  <a:lnTo>
                    <a:pt x="826" y="37"/>
                  </a:lnTo>
                  <a:lnTo>
                    <a:pt x="790" y="19"/>
                  </a:lnTo>
                  <a:lnTo>
                    <a:pt x="7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43"/>
            <p:cNvSpPr/>
            <p:nvPr/>
          </p:nvSpPr>
          <p:spPr>
            <a:xfrm>
              <a:off x="973900" y="2017100"/>
              <a:ext cx="26525" cy="35050"/>
            </a:xfrm>
            <a:custGeom>
              <a:rect b="b" l="l" r="r" t="t"/>
              <a:pathLst>
                <a:path extrusionOk="0" h="1402" w="1061">
                  <a:moveTo>
                    <a:pt x="467" y="1"/>
                  </a:moveTo>
                  <a:lnTo>
                    <a:pt x="378" y="19"/>
                  </a:lnTo>
                  <a:lnTo>
                    <a:pt x="306" y="55"/>
                  </a:lnTo>
                  <a:lnTo>
                    <a:pt x="216" y="90"/>
                  </a:lnTo>
                  <a:lnTo>
                    <a:pt x="162" y="144"/>
                  </a:lnTo>
                  <a:lnTo>
                    <a:pt x="108" y="216"/>
                  </a:lnTo>
                  <a:lnTo>
                    <a:pt x="72" y="306"/>
                  </a:lnTo>
                  <a:lnTo>
                    <a:pt x="72" y="378"/>
                  </a:lnTo>
                  <a:lnTo>
                    <a:pt x="72" y="468"/>
                  </a:lnTo>
                  <a:lnTo>
                    <a:pt x="108" y="539"/>
                  </a:lnTo>
                  <a:lnTo>
                    <a:pt x="180" y="629"/>
                  </a:lnTo>
                  <a:lnTo>
                    <a:pt x="288" y="701"/>
                  </a:lnTo>
                  <a:lnTo>
                    <a:pt x="414" y="737"/>
                  </a:lnTo>
                  <a:lnTo>
                    <a:pt x="521" y="773"/>
                  </a:lnTo>
                  <a:lnTo>
                    <a:pt x="665" y="809"/>
                  </a:lnTo>
                  <a:lnTo>
                    <a:pt x="791" y="863"/>
                  </a:lnTo>
                  <a:lnTo>
                    <a:pt x="862" y="916"/>
                  </a:lnTo>
                  <a:lnTo>
                    <a:pt x="880" y="988"/>
                  </a:lnTo>
                  <a:lnTo>
                    <a:pt x="845" y="1060"/>
                  </a:lnTo>
                  <a:lnTo>
                    <a:pt x="791" y="1114"/>
                  </a:lnTo>
                  <a:lnTo>
                    <a:pt x="683" y="1168"/>
                  </a:lnTo>
                  <a:lnTo>
                    <a:pt x="557" y="1186"/>
                  </a:lnTo>
                  <a:lnTo>
                    <a:pt x="449" y="1186"/>
                  </a:lnTo>
                  <a:lnTo>
                    <a:pt x="360" y="1150"/>
                  </a:lnTo>
                  <a:lnTo>
                    <a:pt x="252" y="1096"/>
                  </a:lnTo>
                  <a:lnTo>
                    <a:pt x="180" y="1042"/>
                  </a:lnTo>
                  <a:lnTo>
                    <a:pt x="144" y="1024"/>
                  </a:lnTo>
                  <a:lnTo>
                    <a:pt x="108" y="1006"/>
                  </a:lnTo>
                  <a:lnTo>
                    <a:pt x="72" y="1024"/>
                  </a:lnTo>
                  <a:lnTo>
                    <a:pt x="36" y="1042"/>
                  </a:lnTo>
                  <a:lnTo>
                    <a:pt x="36" y="1060"/>
                  </a:lnTo>
                  <a:lnTo>
                    <a:pt x="1" y="1096"/>
                  </a:lnTo>
                  <a:lnTo>
                    <a:pt x="1" y="1132"/>
                  </a:lnTo>
                  <a:lnTo>
                    <a:pt x="19" y="1168"/>
                  </a:lnTo>
                  <a:lnTo>
                    <a:pt x="36" y="1204"/>
                  </a:lnTo>
                  <a:lnTo>
                    <a:pt x="162" y="1276"/>
                  </a:lnTo>
                  <a:lnTo>
                    <a:pt x="270" y="1329"/>
                  </a:lnTo>
                  <a:lnTo>
                    <a:pt x="414" y="1383"/>
                  </a:lnTo>
                  <a:lnTo>
                    <a:pt x="539" y="1401"/>
                  </a:lnTo>
                  <a:lnTo>
                    <a:pt x="647" y="1383"/>
                  </a:lnTo>
                  <a:lnTo>
                    <a:pt x="737" y="1365"/>
                  </a:lnTo>
                  <a:lnTo>
                    <a:pt x="827" y="1329"/>
                  </a:lnTo>
                  <a:lnTo>
                    <a:pt x="898" y="1276"/>
                  </a:lnTo>
                  <a:lnTo>
                    <a:pt x="970" y="1222"/>
                  </a:lnTo>
                  <a:lnTo>
                    <a:pt x="1024" y="1150"/>
                  </a:lnTo>
                  <a:lnTo>
                    <a:pt x="1060" y="1078"/>
                  </a:lnTo>
                  <a:lnTo>
                    <a:pt x="1060" y="988"/>
                  </a:lnTo>
                  <a:lnTo>
                    <a:pt x="1060" y="899"/>
                  </a:lnTo>
                  <a:lnTo>
                    <a:pt x="1024" y="809"/>
                  </a:lnTo>
                  <a:lnTo>
                    <a:pt x="934" y="719"/>
                  </a:lnTo>
                  <a:lnTo>
                    <a:pt x="827" y="647"/>
                  </a:lnTo>
                  <a:lnTo>
                    <a:pt x="701" y="611"/>
                  </a:lnTo>
                  <a:lnTo>
                    <a:pt x="557" y="575"/>
                  </a:lnTo>
                  <a:lnTo>
                    <a:pt x="432" y="539"/>
                  </a:lnTo>
                  <a:lnTo>
                    <a:pt x="324" y="486"/>
                  </a:lnTo>
                  <a:lnTo>
                    <a:pt x="270" y="432"/>
                  </a:lnTo>
                  <a:lnTo>
                    <a:pt x="270" y="378"/>
                  </a:lnTo>
                  <a:lnTo>
                    <a:pt x="288" y="306"/>
                  </a:lnTo>
                  <a:lnTo>
                    <a:pt x="342" y="252"/>
                  </a:lnTo>
                  <a:lnTo>
                    <a:pt x="449" y="216"/>
                  </a:lnTo>
                  <a:lnTo>
                    <a:pt x="557" y="198"/>
                  </a:lnTo>
                  <a:lnTo>
                    <a:pt x="647" y="198"/>
                  </a:lnTo>
                  <a:lnTo>
                    <a:pt x="719" y="234"/>
                  </a:lnTo>
                  <a:lnTo>
                    <a:pt x="809" y="270"/>
                  </a:lnTo>
                  <a:lnTo>
                    <a:pt x="862" y="324"/>
                  </a:lnTo>
                  <a:lnTo>
                    <a:pt x="880" y="324"/>
                  </a:lnTo>
                  <a:lnTo>
                    <a:pt x="916" y="342"/>
                  </a:lnTo>
                  <a:lnTo>
                    <a:pt x="952" y="324"/>
                  </a:lnTo>
                  <a:lnTo>
                    <a:pt x="988" y="324"/>
                  </a:lnTo>
                  <a:lnTo>
                    <a:pt x="1006" y="288"/>
                  </a:lnTo>
                  <a:lnTo>
                    <a:pt x="1024" y="252"/>
                  </a:lnTo>
                  <a:lnTo>
                    <a:pt x="1024" y="216"/>
                  </a:lnTo>
                  <a:lnTo>
                    <a:pt x="1006" y="180"/>
                  </a:lnTo>
                  <a:lnTo>
                    <a:pt x="988" y="144"/>
                  </a:lnTo>
                  <a:lnTo>
                    <a:pt x="880" y="90"/>
                  </a:lnTo>
                  <a:lnTo>
                    <a:pt x="773" y="37"/>
                  </a:lnTo>
                  <a:lnTo>
                    <a:pt x="6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43"/>
            <p:cNvSpPr/>
            <p:nvPr/>
          </p:nvSpPr>
          <p:spPr>
            <a:xfrm>
              <a:off x="766950" y="2131125"/>
              <a:ext cx="22925" cy="29650"/>
            </a:xfrm>
            <a:custGeom>
              <a:rect b="b" l="l" r="r" t="t"/>
              <a:pathLst>
                <a:path extrusionOk="0" h="1186" w="917">
                  <a:moveTo>
                    <a:pt x="377" y="1"/>
                  </a:moveTo>
                  <a:lnTo>
                    <a:pt x="306" y="19"/>
                  </a:lnTo>
                  <a:lnTo>
                    <a:pt x="234" y="37"/>
                  </a:lnTo>
                  <a:lnTo>
                    <a:pt x="162" y="91"/>
                  </a:lnTo>
                  <a:lnTo>
                    <a:pt x="108" y="126"/>
                  </a:lnTo>
                  <a:lnTo>
                    <a:pt x="72" y="180"/>
                  </a:lnTo>
                  <a:lnTo>
                    <a:pt x="54" y="252"/>
                  </a:lnTo>
                  <a:lnTo>
                    <a:pt x="36" y="324"/>
                  </a:lnTo>
                  <a:lnTo>
                    <a:pt x="54" y="396"/>
                  </a:lnTo>
                  <a:lnTo>
                    <a:pt x="72" y="450"/>
                  </a:lnTo>
                  <a:lnTo>
                    <a:pt x="144" y="539"/>
                  </a:lnTo>
                  <a:lnTo>
                    <a:pt x="234" y="593"/>
                  </a:lnTo>
                  <a:lnTo>
                    <a:pt x="342" y="629"/>
                  </a:lnTo>
                  <a:lnTo>
                    <a:pt x="449" y="647"/>
                  </a:lnTo>
                  <a:lnTo>
                    <a:pt x="557" y="683"/>
                  </a:lnTo>
                  <a:lnTo>
                    <a:pt x="665" y="737"/>
                  </a:lnTo>
                  <a:lnTo>
                    <a:pt x="719" y="791"/>
                  </a:lnTo>
                  <a:lnTo>
                    <a:pt x="737" y="827"/>
                  </a:lnTo>
                  <a:lnTo>
                    <a:pt x="719" y="899"/>
                  </a:lnTo>
                  <a:lnTo>
                    <a:pt x="665" y="952"/>
                  </a:lnTo>
                  <a:lnTo>
                    <a:pt x="575" y="1006"/>
                  </a:lnTo>
                  <a:lnTo>
                    <a:pt x="467" y="1024"/>
                  </a:lnTo>
                  <a:lnTo>
                    <a:pt x="377" y="1006"/>
                  </a:lnTo>
                  <a:lnTo>
                    <a:pt x="288" y="970"/>
                  </a:lnTo>
                  <a:lnTo>
                    <a:pt x="216" y="934"/>
                  </a:lnTo>
                  <a:lnTo>
                    <a:pt x="144" y="881"/>
                  </a:lnTo>
                  <a:lnTo>
                    <a:pt x="108" y="863"/>
                  </a:lnTo>
                  <a:lnTo>
                    <a:pt x="54" y="863"/>
                  </a:lnTo>
                  <a:lnTo>
                    <a:pt x="18" y="881"/>
                  </a:lnTo>
                  <a:lnTo>
                    <a:pt x="0" y="899"/>
                  </a:lnTo>
                  <a:lnTo>
                    <a:pt x="0" y="934"/>
                  </a:lnTo>
                  <a:lnTo>
                    <a:pt x="0" y="970"/>
                  </a:lnTo>
                  <a:lnTo>
                    <a:pt x="0" y="1006"/>
                  </a:lnTo>
                  <a:lnTo>
                    <a:pt x="36" y="1024"/>
                  </a:lnTo>
                  <a:lnTo>
                    <a:pt x="126" y="1096"/>
                  </a:lnTo>
                  <a:lnTo>
                    <a:pt x="234" y="1150"/>
                  </a:lnTo>
                  <a:lnTo>
                    <a:pt x="342" y="1186"/>
                  </a:lnTo>
                  <a:lnTo>
                    <a:pt x="539" y="1186"/>
                  </a:lnTo>
                  <a:lnTo>
                    <a:pt x="611" y="1168"/>
                  </a:lnTo>
                  <a:lnTo>
                    <a:pt x="701" y="1132"/>
                  </a:lnTo>
                  <a:lnTo>
                    <a:pt x="773" y="1096"/>
                  </a:lnTo>
                  <a:lnTo>
                    <a:pt x="826" y="1042"/>
                  </a:lnTo>
                  <a:lnTo>
                    <a:pt x="862" y="988"/>
                  </a:lnTo>
                  <a:lnTo>
                    <a:pt x="898" y="917"/>
                  </a:lnTo>
                  <a:lnTo>
                    <a:pt x="916" y="845"/>
                  </a:lnTo>
                  <a:lnTo>
                    <a:pt x="898" y="773"/>
                  </a:lnTo>
                  <a:lnTo>
                    <a:pt x="862" y="701"/>
                  </a:lnTo>
                  <a:lnTo>
                    <a:pt x="790" y="611"/>
                  </a:lnTo>
                  <a:lnTo>
                    <a:pt x="701" y="557"/>
                  </a:lnTo>
                  <a:lnTo>
                    <a:pt x="575" y="521"/>
                  </a:lnTo>
                  <a:lnTo>
                    <a:pt x="467" y="486"/>
                  </a:lnTo>
                  <a:lnTo>
                    <a:pt x="360" y="468"/>
                  </a:lnTo>
                  <a:lnTo>
                    <a:pt x="252" y="414"/>
                  </a:lnTo>
                  <a:lnTo>
                    <a:pt x="198" y="378"/>
                  </a:lnTo>
                  <a:lnTo>
                    <a:pt x="198" y="324"/>
                  </a:lnTo>
                  <a:lnTo>
                    <a:pt x="234" y="270"/>
                  </a:lnTo>
                  <a:lnTo>
                    <a:pt x="270" y="216"/>
                  </a:lnTo>
                  <a:lnTo>
                    <a:pt x="360" y="180"/>
                  </a:lnTo>
                  <a:lnTo>
                    <a:pt x="449" y="162"/>
                  </a:lnTo>
                  <a:lnTo>
                    <a:pt x="521" y="180"/>
                  </a:lnTo>
                  <a:lnTo>
                    <a:pt x="593" y="198"/>
                  </a:lnTo>
                  <a:lnTo>
                    <a:pt x="665" y="234"/>
                  </a:lnTo>
                  <a:lnTo>
                    <a:pt x="719" y="270"/>
                  </a:lnTo>
                  <a:lnTo>
                    <a:pt x="737" y="270"/>
                  </a:lnTo>
                  <a:lnTo>
                    <a:pt x="755" y="288"/>
                  </a:lnTo>
                  <a:lnTo>
                    <a:pt x="790" y="288"/>
                  </a:lnTo>
                  <a:lnTo>
                    <a:pt x="826" y="270"/>
                  </a:lnTo>
                  <a:lnTo>
                    <a:pt x="844" y="252"/>
                  </a:lnTo>
                  <a:lnTo>
                    <a:pt x="862" y="216"/>
                  </a:lnTo>
                  <a:lnTo>
                    <a:pt x="862" y="180"/>
                  </a:lnTo>
                  <a:lnTo>
                    <a:pt x="844" y="144"/>
                  </a:lnTo>
                  <a:lnTo>
                    <a:pt x="826" y="126"/>
                  </a:lnTo>
                  <a:lnTo>
                    <a:pt x="737" y="73"/>
                  </a:lnTo>
                  <a:lnTo>
                    <a:pt x="647" y="37"/>
                  </a:lnTo>
                  <a:lnTo>
                    <a:pt x="5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43"/>
            <p:cNvSpPr/>
            <p:nvPr/>
          </p:nvSpPr>
          <p:spPr>
            <a:xfrm>
              <a:off x="794325" y="2139650"/>
              <a:ext cx="20225" cy="21125"/>
            </a:xfrm>
            <a:custGeom>
              <a:rect b="b" l="l" r="r" t="t"/>
              <a:pathLst>
                <a:path extrusionOk="0" h="845" w="809">
                  <a:moveTo>
                    <a:pt x="414" y="163"/>
                  </a:moveTo>
                  <a:lnTo>
                    <a:pt x="486" y="180"/>
                  </a:lnTo>
                  <a:lnTo>
                    <a:pt x="557" y="216"/>
                  </a:lnTo>
                  <a:lnTo>
                    <a:pt x="611" y="270"/>
                  </a:lnTo>
                  <a:lnTo>
                    <a:pt x="665" y="342"/>
                  </a:lnTo>
                  <a:lnTo>
                    <a:pt x="162" y="342"/>
                  </a:lnTo>
                  <a:lnTo>
                    <a:pt x="198" y="270"/>
                  </a:lnTo>
                  <a:lnTo>
                    <a:pt x="270" y="216"/>
                  </a:lnTo>
                  <a:lnTo>
                    <a:pt x="342" y="180"/>
                  </a:lnTo>
                  <a:lnTo>
                    <a:pt x="414" y="163"/>
                  </a:lnTo>
                  <a:close/>
                  <a:moveTo>
                    <a:pt x="396" y="1"/>
                  </a:moveTo>
                  <a:lnTo>
                    <a:pt x="324" y="19"/>
                  </a:lnTo>
                  <a:lnTo>
                    <a:pt x="234" y="37"/>
                  </a:lnTo>
                  <a:lnTo>
                    <a:pt x="180" y="73"/>
                  </a:lnTo>
                  <a:lnTo>
                    <a:pt x="108" y="127"/>
                  </a:lnTo>
                  <a:lnTo>
                    <a:pt x="55" y="198"/>
                  </a:lnTo>
                  <a:lnTo>
                    <a:pt x="19" y="270"/>
                  </a:lnTo>
                  <a:lnTo>
                    <a:pt x="1" y="342"/>
                  </a:lnTo>
                  <a:lnTo>
                    <a:pt x="1" y="414"/>
                  </a:lnTo>
                  <a:lnTo>
                    <a:pt x="1" y="504"/>
                  </a:lnTo>
                  <a:lnTo>
                    <a:pt x="19" y="576"/>
                  </a:lnTo>
                  <a:lnTo>
                    <a:pt x="73" y="647"/>
                  </a:lnTo>
                  <a:lnTo>
                    <a:pt x="108" y="719"/>
                  </a:lnTo>
                  <a:lnTo>
                    <a:pt x="180" y="773"/>
                  </a:lnTo>
                  <a:lnTo>
                    <a:pt x="252" y="809"/>
                  </a:lnTo>
                  <a:lnTo>
                    <a:pt x="324" y="827"/>
                  </a:lnTo>
                  <a:lnTo>
                    <a:pt x="396" y="845"/>
                  </a:lnTo>
                  <a:lnTo>
                    <a:pt x="486" y="827"/>
                  </a:lnTo>
                  <a:lnTo>
                    <a:pt x="557" y="809"/>
                  </a:lnTo>
                  <a:lnTo>
                    <a:pt x="629" y="773"/>
                  </a:lnTo>
                  <a:lnTo>
                    <a:pt x="701" y="719"/>
                  </a:lnTo>
                  <a:lnTo>
                    <a:pt x="719" y="701"/>
                  </a:lnTo>
                  <a:lnTo>
                    <a:pt x="719" y="665"/>
                  </a:lnTo>
                  <a:lnTo>
                    <a:pt x="719" y="647"/>
                  </a:lnTo>
                  <a:lnTo>
                    <a:pt x="701" y="611"/>
                  </a:lnTo>
                  <a:lnTo>
                    <a:pt x="665" y="593"/>
                  </a:lnTo>
                  <a:lnTo>
                    <a:pt x="611" y="593"/>
                  </a:lnTo>
                  <a:lnTo>
                    <a:pt x="575" y="611"/>
                  </a:lnTo>
                  <a:lnTo>
                    <a:pt x="486" y="647"/>
                  </a:lnTo>
                  <a:lnTo>
                    <a:pt x="396" y="665"/>
                  </a:lnTo>
                  <a:lnTo>
                    <a:pt x="324" y="629"/>
                  </a:lnTo>
                  <a:lnTo>
                    <a:pt x="252" y="593"/>
                  </a:lnTo>
                  <a:lnTo>
                    <a:pt x="216" y="540"/>
                  </a:lnTo>
                  <a:lnTo>
                    <a:pt x="180" y="468"/>
                  </a:lnTo>
                  <a:lnTo>
                    <a:pt x="773" y="468"/>
                  </a:lnTo>
                  <a:lnTo>
                    <a:pt x="791" y="432"/>
                  </a:lnTo>
                  <a:lnTo>
                    <a:pt x="809" y="414"/>
                  </a:lnTo>
                  <a:lnTo>
                    <a:pt x="809" y="396"/>
                  </a:lnTo>
                  <a:lnTo>
                    <a:pt x="791" y="306"/>
                  </a:lnTo>
                  <a:lnTo>
                    <a:pt x="773" y="234"/>
                  </a:lnTo>
                  <a:lnTo>
                    <a:pt x="737" y="180"/>
                  </a:lnTo>
                  <a:lnTo>
                    <a:pt x="683" y="127"/>
                  </a:lnTo>
                  <a:lnTo>
                    <a:pt x="629" y="73"/>
                  </a:lnTo>
                  <a:lnTo>
                    <a:pt x="557" y="37"/>
                  </a:lnTo>
                  <a:lnTo>
                    <a:pt x="486" y="19"/>
                  </a:ln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43"/>
            <p:cNvSpPr/>
            <p:nvPr/>
          </p:nvSpPr>
          <p:spPr>
            <a:xfrm>
              <a:off x="820375" y="2139650"/>
              <a:ext cx="12600" cy="21125"/>
            </a:xfrm>
            <a:custGeom>
              <a:rect b="b" l="l" r="r" t="t"/>
              <a:pathLst>
                <a:path extrusionOk="0" h="845" w="504">
                  <a:moveTo>
                    <a:pt x="72" y="1"/>
                  </a:moveTo>
                  <a:lnTo>
                    <a:pt x="36" y="19"/>
                  </a:lnTo>
                  <a:lnTo>
                    <a:pt x="18" y="37"/>
                  </a:lnTo>
                  <a:lnTo>
                    <a:pt x="0" y="55"/>
                  </a:lnTo>
                  <a:lnTo>
                    <a:pt x="0" y="91"/>
                  </a:lnTo>
                  <a:lnTo>
                    <a:pt x="0" y="755"/>
                  </a:lnTo>
                  <a:lnTo>
                    <a:pt x="0" y="791"/>
                  </a:lnTo>
                  <a:lnTo>
                    <a:pt x="18" y="809"/>
                  </a:lnTo>
                  <a:lnTo>
                    <a:pt x="36" y="827"/>
                  </a:lnTo>
                  <a:lnTo>
                    <a:pt x="72" y="845"/>
                  </a:lnTo>
                  <a:lnTo>
                    <a:pt x="108" y="827"/>
                  </a:lnTo>
                  <a:lnTo>
                    <a:pt x="144" y="809"/>
                  </a:lnTo>
                  <a:lnTo>
                    <a:pt x="162" y="791"/>
                  </a:lnTo>
                  <a:lnTo>
                    <a:pt x="180" y="755"/>
                  </a:lnTo>
                  <a:lnTo>
                    <a:pt x="180" y="432"/>
                  </a:lnTo>
                  <a:lnTo>
                    <a:pt x="198" y="360"/>
                  </a:lnTo>
                  <a:lnTo>
                    <a:pt x="234" y="288"/>
                  </a:lnTo>
                  <a:lnTo>
                    <a:pt x="270" y="252"/>
                  </a:lnTo>
                  <a:lnTo>
                    <a:pt x="323" y="216"/>
                  </a:lnTo>
                  <a:lnTo>
                    <a:pt x="359" y="198"/>
                  </a:lnTo>
                  <a:lnTo>
                    <a:pt x="413" y="180"/>
                  </a:lnTo>
                  <a:lnTo>
                    <a:pt x="449" y="180"/>
                  </a:lnTo>
                  <a:lnTo>
                    <a:pt x="485" y="163"/>
                  </a:lnTo>
                  <a:lnTo>
                    <a:pt x="503" y="127"/>
                  </a:lnTo>
                  <a:lnTo>
                    <a:pt x="503" y="91"/>
                  </a:lnTo>
                  <a:lnTo>
                    <a:pt x="503" y="55"/>
                  </a:lnTo>
                  <a:lnTo>
                    <a:pt x="485" y="19"/>
                  </a:lnTo>
                  <a:lnTo>
                    <a:pt x="449" y="1"/>
                  </a:lnTo>
                  <a:lnTo>
                    <a:pt x="413" y="1"/>
                  </a:lnTo>
                  <a:lnTo>
                    <a:pt x="306" y="19"/>
                  </a:lnTo>
                  <a:lnTo>
                    <a:pt x="198" y="55"/>
                  </a:lnTo>
                  <a:lnTo>
                    <a:pt x="180" y="91"/>
                  </a:lnTo>
                  <a:lnTo>
                    <a:pt x="162" y="55"/>
                  </a:lnTo>
                  <a:lnTo>
                    <a:pt x="144" y="37"/>
                  </a:lnTo>
                  <a:lnTo>
                    <a:pt x="108" y="19"/>
                  </a:lnTo>
                  <a:lnTo>
                    <a:pt x="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43"/>
            <p:cNvSpPr/>
            <p:nvPr/>
          </p:nvSpPr>
          <p:spPr>
            <a:xfrm>
              <a:off x="838775" y="2140100"/>
              <a:ext cx="16625" cy="19350"/>
            </a:xfrm>
            <a:custGeom>
              <a:rect b="b" l="l" r="r" t="t"/>
              <a:pathLst>
                <a:path extrusionOk="0" h="774" w="665">
                  <a:moveTo>
                    <a:pt x="90" y="1"/>
                  </a:moveTo>
                  <a:lnTo>
                    <a:pt x="54" y="19"/>
                  </a:lnTo>
                  <a:lnTo>
                    <a:pt x="18" y="37"/>
                  </a:lnTo>
                  <a:lnTo>
                    <a:pt x="0" y="55"/>
                  </a:lnTo>
                  <a:lnTo>
                    <a:pt x="0" y="91"/>
                  </a:lnTo>
                  <a:lnTo>
                    <a:pt x="0" y="127"/>
                  </a:lnTo>
                  <a:lnTo>
                    <a:pt x="270" y="773"/>
                  </a:lnTo>
                  <a:lnTo>
                    <a:pt x="378" y="773"/>
                  </a:lnTo>
                  <a:lnTo>
                    <a:pt x="647" y="127"/>
                  </a:lnTo>
                  <a:lnTo>
                    <a:pt x="665" y="91"/>
                  </a:lnTo>
                  <a:lnTo>
                    <a:pt x="665" y="73"/>
                  </a:lnTo>
                  <a:lnTo>
                    <a:pt x="665" y="37"/>
                  </a:lnTo>
                  <a:lnTo>
                    <a:pt x="665" y="19"/>
                  </a:lnTo>
                  <a:lnTo>
                    <a:pt x="665" y="1"/>
                  </a:lnTo>
                  <a:lnTo>
                    <a:pt x="629" y="1"/>
                  </a:lnTo>
                  <a:lnTo>
                    <a:pt x="593" y="19"/>
                  </a:lnTo>
                  <a:lnTo>
                    <a:pt x="557" y="37"/>
                  </a:lnTo>
                  <a:lnTo>
                    <a:pt x="539" y="55"/>
                  </a:lnTo>
                  <a:lnTo>
                    <a:pt x="360" y="504"/>
                  </a:lnTo>
                  <a:lnTo>
                    <a:pt x="162" y="55"/>
                  </a:lnTo>
                  <a:lnTo>
                    <a:pt x="144" y="37"/>
                  </a:lnTo>
                  <a:lnTo>
                    <a:pt x="108" y="19"/>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43"/>
            <p:cNvSpPr/>
            <p:nvPr/>
          </p:nvSpPr>
          <p:spPr>
            <a:xfrm>
              <a:off x="862575" y="2131575"/>
              <a:ext cx="4500" cy="29200"/>
            </a:xfrm>
            <a:custGeom>
              <a:rect b="b" l="l" r="r" t="t"/>
              <a:pathLst>
                <a:path extrusionOk="0" h="1168" w="180">
                  <a:moveTo>
                    <a:pt x="54" y="1"/>
                  </a:moveTo>
                  <a:lnTo>
                    <a:pt x="36" y="19"/>
                  </a:lnTo>
                  <a:lnTo>
                    <a:pt x="18" y="55"/>
                  </a:lnTo>
                  <a:lnTo>
                    <a:pt x="0" y="90"/>
                  </a:lnTo>
                  <a:lnTo>
                    <a:pt x="0" y="126"/>
                  </a:lnTo>
                  <a:lnTo>
                    <a:pt x="18" y="162"/>
                  </a:lnTo>
                  <a:lnTo>
                    <a:pt x="36" y="180"/>
                  </a:lnTo>
                  <a:lnTo>
                    <a:pt x="54" y="198"/>
                  </a:lnTo>
                  <a:lnTo>
                    <a:pt x="90" y="216"/>
                  </a:lnTo>
                  <a:lnTo>
                    <a:pt x="126" y="198"/>
                  </a:lnTo>
                  <a:lnTo>
                    <a:pt x="162" y="180"/>
                  </a:lnTo>
                  <a:lnTo>
                    <a:pt x="180" y="162"/>
                  </a:lnTo>
                  <a:lnTo>
                    <a:pt x="180" y="126"/>
                  </a:lnTo>
                  <a:lnTo>
                    <a:pt x="180" y="90"/>
                  </a:lnTo>
                  <a:lnTo>
                    <a:pt x="180" y="55"/>
                  </a:lnTo>
                  <a:lnTo>
                    <a:pt x="162" y="19"/>
                  </a:lnTo>
                  <a:lnTo>
                    <a:pt x="126" y="1"/>
                  </a:lnTo>
                  <a:close/>
                  <a:moveTo>
                    <a:pt x="90" y="324"/>
                  </a:moveTo>
                  <a:lnTo>
                    <a:pt x="54" y="342"/>
                  </a:lnTo>
                  <a:lnTo>
                    <a:pt x="36" y="360"/>
                  </a:lnTo>
                  <a:lnTo>
                    <a:pt x="18" y="396"/>
                  </a:lnTo>
                  <a:lnTo>
                    <a:pt x="0" y="432"/>
                  </a:lnTo>
                  <a:lnTo>
                    <a:pt x="0" y="1078"/>
                  </a:lnTo>
                  <a:lnTo>
                    <a:pt x="18" y="1114"/>
                  </a:lnTo>
                  <a:lnTo>
                    <a:pt x="36" y="1132"/>
                  </a:lnTo>
                  <a:lnTo>
                    <a:pt x="54" y="1150"/>
                  </a:lnTo>
                  <a:lnTo>
                    <a:pt x="90" y="1168"/>
                  </a:lnTo>
                  <a:lnTo>
                    <a:pt x="108" y="1168"/>
                  </a:lnTo>
                  <a:lnTo>
                    <a:pt x="126" y="1150"/>
                  </a:lnTo>
                  <a:lnTo>
                    <a:pt x="162" y="1132"/>
                  </a:lnTo>
                  <a:lnTo>
                    <a:pt x="180" y="1114"/>
                  </a:lnTo>
                  <a:lnTo>
                    <a:pt x="180" y="1078"/>
                  </a:lnTo>
                  <a:lnTo>
                    <a:pt x="180" y="432"/>
                  </a:lnTo>
                  <a:lnTo>
                    <a:pt x="180" y="414"/>
                  </a:lnTo>
                  <a:lnTo>
                    <a:pt x="180" y="378"/>
                  </a:lnTo>
                  <a:lnTo>
                    <a:pt x="162" y="360"/>
                  </a:lnTo>
                  <a:lnTo>
                    <a:pt x="126" y="342"/>
                  </a:lnTo>
                  <a:lnTo>
                    <a:pt x="90" y="32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43"/>
            <p:cNvSpPr/>
            <p:nvPr/>
          </p:nvSpPr>
          <p:spPr>
            <a:xfrm>
              <a:off x="872900" y="2139650"/>
              <a:ext cx="17975" cy="21125"/>
            </a:xfrm>
            <a:custGeom>
              <a:rect b="b" l="l" r="r" t="t"/>
              <a:pathLst>
                <a:path extrusionOk="0" h="845" w="719">
                  <a:moveTo>
                    <a:pt x="431" y="1"/>
                  </a:moveTo>
                  <a:lnTo>
                    <a:pt x="341" y="19"/>
                  </a:lnTo>
                  <a:lnTo>
                    <a:pt x="270" y="37"/>
                  </a:lnTo>
                  <a:lnTo>
                    <a:pt x="198" y="73"/>
                  </a:lnTo>
                  <a:lnTo>
                    <a:pt x="126" y="127"/>
                  </a:lnTo>
                  <a:lnTo>
                    <a:pt x="72" y="198"/>
                  </a:lnTo>
                  <a:lnTo>
                    <a:pt x="36" y="270"/>
                  </a:lnTo>
                  <a:lnTo>
                    <a:pt x="18" y="342"/>
                  </a:lnTo>
                  <a:lnTo>
                    <a:pt x="0" y="432"/>
                  </a:lnTo>
                  <a:lnTo>
                    <a:pt x="18" y="504"/>
                  </a:lnTo>
                  <a:lnTo>
                    <a:pt x="36" y="593"/>
                  </a:lnTo>
                  <a:lnTo>
                    <a:pt x="72" y="665"/>
                  </a:lnTo>
                  <a:lnTo>
                    <a:pt x="126" y="719"/>
                  </a:lnTo>
                  <a:lnTo>
                    <a:pt x="198" y="773"/>
                  </a:lnTo>
                  <a:lnTo>
                    <a:pt x="270" y="809"/>
                  </a:lnTo>
                  <a:lnTo>
                    <a:pt x="341" y="827"/>
                  </a:lnTo>
                  <a:lnTo>
                    <a:pt x="431" y="845"/>
                  </a:lnTo>
                  <a:lnTo>
                    <a:pt x="557" y="827"/>
                  </a:lnTo>
                  <a:lnTo>
                    <a:pt x="683" y="755"/>
                  </a:lnTo>
                  <a:lnTo>
                    <a:pt x="719" y="719"/>
                  </a:lnTo>
                  <a:lnTo>
                    <a:pt x="719" y="701"/>
                  </a:lnTo>
                  <a:lnTo>
                    <a:pt x="719" y="665"/>
                  </a:lnTo>
                  <a:lnTo>
                    <a:pt x="701" y="629"/>
                  </a:lnTo>
                  <a:lnTo>
                    <a:pt x="683" y="611"/>
                  </a:lnTo>
                  <a:lnTo>
                    <a:pt x="647" y="593"/>
                  </a:lnTo>
                  <a:lnTo>
                    <a:pt x="611" y="593"/>
                  </a:lnTo>
                  <a:lnTo>
                    <a:pt x="575" y="611"/>
                  </a:lnTo>
                  <a:lnTo>
                    <a:pt x="503" y="647"/>
                  </a:lnTo>
                  <a:lnTo>
                    <a:pt x="431" y="665"/>
                  </a:lnTo>
                  <a:lnTo>
                    <a:pt x="323" y="647"/>
                  </a:lnTo>
                  <a:lnTo>
                    <a:pt x="252" y="593"/>
                  </a:lnTo>
                  <a:lnTo>
                    <a:pt x="198" y="522"/>
                  </a:lnTo>
                  <a:lnTo>
                    <a:pt x="180" y="432"/>
                  </a:lnTo>
                  <a:lnTo>
                    <a:pt x="198" y="324"/>
                  </a:lnTo>
                  <a:lnTo>
                    <a:pt x="252" y="252"/>
                  </a:lnTo>
                  <a:lnTo>
                    <a:pt x="323" y="198"/>
                  </a:lnTo>
                  <a:lnTo>
                    <a:pt x="431" y="180"/>
                  </a:lnTo>
                  <a:lnTo>
                    <a:pt x="503" y="198"/>
                  </a:lnTo>
                  <a:lnTo>
                    <a:pt x="575" y="234"/>
                  </a:lnTo>
                  <a:lnTo>
                    <a:pt x="611" y="252"/>
                  </a:lnTo>
                  <a:lnTo>
                    <a:pt x="683" y="252"/>
                  </a:lnTo>
                  <a:lnTo>
                    <a:pt x="701" y="216"/>
                  </a:lnTo>
                  <a:lnTo>
                    <a:pt x="719" y="198"/>
                  </a:lnTo>
                  <a:lnTo>
                    <a:pt x="719" y="163"/>
                  </a:lnTo>
                  <a:lnTo>
                    <a:pt x="719" y="127"/>
                  </a:lnTo>
                  <a:lnTo>
                    <a:pt x="683" y="91"/>
                  </a:lnTo>
                  <a:lnTo>
                    <a:pt x="629" y="55"/>
                  </a:lnTo>
                  <a:lnTo>
                    <a:pt x="557" y="37"/>
                  </a:lnTo>
                  <a:lnTo>
                    <a:pt x="503" y="19"/>
                  </a:lnTo>
                  <a:lnTo>
                    <a:pt x="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43"/>
            <p:cNvSpPr/>
            <p:nvPr/>
          </p:nvSpPr>
          <p:spPr>
            <a:xfrm>
              <a:off x="896225" y="2139650"/>
              <a:ext cx="20250" cy="21125"/>
            </a:xfrm>
            <a:custGeom>
              <a:rect b="b" l="l" r="r" t="t"/>
              <a:pathLst>
                <a:path extrusionOk="0" h="845" w="810">
                  <a:moveTo>
                    <a:pt x="414" y="163"/>
                  </a:moveTo>
                  <a:lnTo>
                    <a:pt x="504" y="180"/>
                  </a:lnTo>
                  <a:lnTo>
                    <a:pt x="558" y="216"/>
                  </a:lnTo>
                  <a:lnTo>
                    <a:pt x="612" y="270"/>
                  </a:lnTo>
                  <a:lnTo>
                    <a:pt x="665" y="342"/>
                  </a:lnTo>
                  <a:lnTo>
                    <a:pt x="181" y="342"/>
                  </a:lnTo>
                  <a:lnTo>
                    <a:pt x="216" y="270"/>
                  </a:lnTo>
                  <a:lnTo>
                    <a:pt x="270" y="216"/>
                  </a:lnTo>
                  <a:lnTo>
                    <a:pt x="342" y="180"/>
                  </a:lnTo>
                  <a:lnTo>
                    <a:pt x="414" y="163"/>
                  </a:lnTo>
                  <a:close/>
                  <a:moveTo>
                    <a:pt x="396" y="1"/>
                  </a:moveTo>
                  <a:lnTo>
                    <a:pt x="324" y="19"/>
                  </a:lnTo>
                  <a:lnTo>
                    <a:pt x="234" y="37"/>
                  </a:lnTo>
                  <a:lnTo>
                    <a:pt x="181" y="73"/>
                  </a:lnTo>
                  <a:lnTo>
                    <a:pt x="109" y="127"/>
                  </a:lnTo>
                  <a:lnTo>
                    <a:pt x="73" y="198"/>
                  </a:lnTo>
                  <a:lnTo>
                    <a:pt x="19" y="270"/>
                  </a:lnTo>
                  <a:lnTo>
                    <a:pt x="1" y="342"/>
                  </a:lnTo>
                  <a:lnTo>
                    <a:pt x="1" y="414"/>
                  </a:lnTo>
                  <a:lnTo>
                    <a:pt x="1" y="504"/>
                  </a:lnTo>
                  <a:lnTo>
                    <a:pt x="19" y="576"/>
                  </a:lnTo>
                  <a:lnTo>
                    <a:pt x="55" y="647"/>
                  </a:lnTo>
                  <a:lnTo>
                    <a:pt x="109" y="719"/>
                  </a:lnTo>
                  <a:lnTo>
                    <a:pt x="163" y="755"/>
                  </a:lnTo>
                  <a:lnTo>
                    <a:pt x="234" y="809"/>
                  </a:lnTo>
                  <a:lnTo>
                    <a:pt x="306" y="827"/>
                  </a:lnTo>
                  <a:lnTo>
                    <a:pt x="396" y="845"/>
                  </a:lnTo>
                  <a:lnTo>
                    <a:pt x="468" y="827"/>
                  </a:lnTo>
                  <a:lnTo>
                    <a:pt x="558" y="809"/>
                  </a:lnTo>
                  <a:lnTo>
                    <a:pt x="629" y="773"/>
                  </a:lnTo>
                  <a:lnTo>
                    <a:pt x="701" y="719"/>
                  </a:lnTo>
                  <a:lnTo>
                    <a:pt x="701" y="701"/>
                  </a:lnTo>
                  <a:lnTo>
                    <a:pt x="719" y="665"/>
                  </a:lnTo>
                  <a:lnTo>
                    <a:pt x="701" y="647"/>
                  </a:lnTo>
                  <a:lnTo>
                    <a:pt x="701" y="611"/>
                  </a:lnTo>
                  <a:lnTo>
                    <a:pt x="665" y="593"/>
                  </a:lnTo>
                  <a:lnTo>
                    <a:pt x="594" y="593"/>
                  </a:lnTo>
                  <a:lnTo>
                    <a:pt x="576" y="611"/>
                  </a:lnTo>
                  <a:lnTo>
                    <a:pt x="486" y="647"/>
                  </a:lnTo>
                  <a:lnTo>
                    <a:pt x="396" y="665"/>
                  </a:lnTo>
                  <a:lnTo>
                    <a:pt x="306" y="629"/>
                  </a:lnTo>
                  <a:lnTo>
                    <a:pt x="234" y="593"/>
                  </a:lnTo>
                  <a:lnTo>
                    <a:pt x="199" y="540"/>
                  </a:lnTo>
                  <a:lnTo>
                    <a:pt x="181" y="468"/>
                  </a:lnTo>
                  <a:lnTo>
                    <a:pt x="773" y="468"/>
                  </a:lnTo>
                  <a:lnTo>
                    <a:pt x="791" y="432"/>
                  </a:lnTo>
                  <a:lnTo>
                    <a:pt x="809" y="414"/>
                  </a:lnTo>
                  <a:lnTo>
                    <a:pt x="809" y="396"/>
                  </a:lnTo>
                  <a:lnTo>
                    <a:pt x="791" y="306"/>
                  </a:lnTo>
                  <a:lnTo>
                    <a:pt x="773" y="234"/>
                  </a:lnTo>
                  <a:lnTo>
                    <a:pt x="737" y="180"/>
                  </a:lnTo>
                  <a:lnTo>
                    <a:pt x="683" y="109"/>
                  </a:lnTo>
                  <a:lnTo>
                    <a:pt x="629" y="73"/>
                  </a:lnTo>
                  <a:lnTo>
                    <a:pt x="558" y="37"/>
                  </a:lnTo>
                  <a:lnTo>
                    <a:pt x="486" y="19"/>
                  </a:ln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43"/>
            <p:cNvSpPr/>
            <p:nvPr/>
          </p:nvSpPr>
          <p:spPr>
            <a:xfrm>
              <a:off x="921375" y="2139650"/>
              <a:ext cx="16200" cy="21125"/>
            </a:xfrm>
            <a:custGeom>
              <a:rect b="b" l="l" r="r" t="t"/>
              <a:pathLst>
                <a:path extrusionOk="0" h="845" w="648">
                  <a:moveTo>
                    <a:pt x="342" y="1"/>
                  </a:moveTo>
                  <a:lnTo>
                    <a:pt x="234" y="19"/>
                  </a:lnTo>
                  <a:lnTo>
                    <a:pt x="126" y="73"/>
                  </a:lnTo>
                  <a:lnTo>
                    <a:pt x="90" y="109"/>
                  </a:lnTo>
                  <a:lnTo>
                    <a:pt x="54" y="145"/>
                  </a:lnTo>
                  <a:lnTo>
                    <a:pt x="36" y="198"/>
                  </a:lnTo>
                  <a:lnTo>
                    <a:pt x="36" y="252"/>
                  </a:lnTo>
                  <a:lnTo>
                    <a:pt x="36" y="306"/>
                  </a:lnTo>
                  <a:lnTo>
                    <a:pt x="54" y="360"/>
                  </a:lnTo>
                  <a:lnTo>
                    <a:pt x="108" y="414"/>
                  </a:lnTo>
                  <a:lnTo>
                    <a:pt x="180" y="450"/>
                  </a:lnTo>
                  <a:lnTo>
                    <a:pt x="324" y="504"/>
                  </a:lnTo>
                  <a:lnTo>
                    <a:pt x="396" y="522"/>
                  </a:lnTo>
                  <a:lnTo>
                    <a:pt x="450" y="540"/>
                  </a:lnTo>
                  <a:lnTo>
                    <a:pt x="467" y="558"/>
                  </a:lnTo>
                  <a:lnTo>
                    <a:pt x="467" y="576"/>
                  </a:lnTo>
                  <a:lnTo>
                    <a:pt x="467" y="611"/>
                  </a:lnTo>
                  <a:lnTo>
                    <a:pt x="450" y="629"/>
                  </a:lnTo>
                  <a:lnTo>
                    <a:pt x="396" y="647"/>
                  </a:lnTo>
                  <a:lnTo>
                    <a:pt x="324" y="665"/>
                  </a:lnTo>
                  <a:lnTo>
                    <a:pt x="234" y="647"/>
                  </a:lnTo>
                  <a:lnTo>
                    <a:pt x="144" y="593"/>
                  </a:lnTo>
                  <a:lnTo>
                    <a:pt x="108" y="576"/>
                  </a:lnTo>
                  <a:lnTo>
                    <a:pt x="54" y="576"/>
                  </a:lnTo>
                  <a:lnTo>
                    <a:pt x="19" y="593"/>
                  </a:lnTo>
                  <a:lnTo>
                    <a:pt x="1" y="629"/>
                  </a:lnTo>
                  <a:lnTo>
                    <a:pt x="1" y="665"/>
                  </a:lnTo>
                  <a:lnTo>
                    <a:pt x="1" y="701"/>
                  </a:lnTo>
                  <a:lnTo>
                    <a:pt x="19" y="719"/>
                  </a:lnTo>
                  <a:lnTo>
                    <a:pt x="90" y="773"/>
                  </a:lnTo>
                  <a:lnTo>
                    <a:pt x="162" y="809"/>
                  </a:lnTo>
                  <a:lnTo>
                    <a:pt x="234" y="827"/>
                  </a:lnTo>
                  <a:lnTo>
                    <a:pt x="324" y="845"/>
                  </a:lnTo>
                  <a:lnTo>
                    <a:pt x="432" y="827"/>
                  </a:lnTo>
                  <a:lnTo>
                    <a:pt x="539" y="773"/>
                  </a:lnTo>
                  <a:lnTo>
                    <a:pt x="575" y="737"/>
                  </a:lnTo>
                  <a:lnTo>
                    <a:pt x="611" y="683"/>
                  </a:lnTo>
                  <a:lnTo>
                    <a:pt x="629" y="629"/>
                  </a:lnTo>
                  <a:lnTo>
                    <a:pt x="647" y="576"/>
                  </a:lnTo>
                  <a:lnTo>
                    <a:pt x="629" y="522"/>
                  </a:lnTo>
                  <a:lnTo>
                    <a:pt x="611" y="468"/>
                  </a:lnTo>
                  <a:lnTo>
                    <a:pt x="557" y="414"/>
                  </a:lnTo>
                  <a:lnTo>
                    <a:pt x="503" y="378"/>
                  </a:lnTo>
                  <a:lnTo>
                    <a:pt x="414" y="342"/>
                  </a:lnTo>
                  <a:lnTo>
                    <a:pt x="342" y="324"/>
                  </a:lnTo>
                  <a:lnTo>
                    <a:pt x="270" y="306"/>
                  </a:lnTo>
                  <a:lnTo>
                    <a:pt x="216" y="288"/>
                  </a:lnTo>
                  <a:lnTo>
                    <a:pt x="198" y="270"/>
                  </a:lnTo>
                  <a:lnTo>
                    <a:pt x="198" y="252"/>
                  </a:lnTo>
                  <a:lnTo>
                    <a:pt x="198" y="234"/>
                  </a:lnTo>
                  <a:lnTo>
                    <a:pt x="216" y="216"/>
                  </a:lnTo>
                  <a:lnTo>
                    <a:pt x="270" y="198"/>
                  </a:lnTo>
                  <a:lnTo>
                    <a:pt x="324" y="180"/>
                  </a:lnTo>
                  <a:lnTo>
                    <a:pt x="414" y="198"/>
                  </a:lnTo>
                  <a:lnTo>
                    <a:pt x="485" y="252"/>
                  </a:lnTo>
                  <a:lnTo>
                    <a:pt x="575" y="252"/>
                  </a:lnTo>
                  <a:lnTo>
                    <a:pt x="593" y="216"/>
                  </a:lnTo>
                  <a:lnTo>
                    <a:pt x="611" y="180"/>
                  </a:lnTo>
                  <a:lnTo>
                    <a:pt x="611" y="163"/>
                  </a:lnTo>
                  <a:lnTo>
                    <a:pt x="593" y="127"/>
                  </a:lnTo>
                  <a:lnTo>
                    <a:pt x="575" y="91"/>
                  </a:lnTo>
                  <a:lnTo>
                    <a:pt x="467" y="37"/>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43"/>
            <p:cNvSpPr/>
            <p:nvPr/>
          </p:nvSpPr>
          <p:spPr>
            <a:xfrm>
              <a:off x="768300" y="2220475"/>
              <a:ext cx="25150" cy="29200"/>
            </a:xfrm>
            <a:custGeom>
              <a:rect b="b" l="l" r="r" t="t"/>
              <a:pathLst>
                <a:path extrusionOk="0" h="1168" w="1006">
                  <a:moveTo>
                    <a:pt x="54" y="0"/>
                  </a:moveTo>
                  <a:lnTo>
                    <a:pt x="18" y="18"/>
                  </a:lnTo>
                  <a:lnTo>
                    <a:pt x="0" y="54"/>
                  </a:lnTo>
                  <a:lnTo>
                    <a:pt x="0" y="90"/>
                  </a:lnTo>
                  <a:lnTo>
                    <a:pt x="0" y="1078"/>
                  </a:lnTo>
                  <a:lnTo>
                    <a:pt x="18" y="1131"/>
                  </a:lnTo>
                  <a:lnTo>
                    <a:pt x="72" y="1149"/>
                  </a:lnTo>
                  <a:lnTo>
                    <a:pt x="108" y="1149"/>
                  </a:lnTo>
                  <a:lnTo>
                    <a:pt x="144" y="1131"/>
                  </a:lnTo>
                  <a:lnTo>
                    <a:pt x="162" y="1113"/>
                  </a:lnTo>
                  <a:lnTo>
                    <a:pt x="180" y="1078"/>
                  </a:lnTo>
                  <a:lnTo>
                    <a:pt x="180" y="377"/>
                  </a:lnTo>
                  <a:lnTo>
                    <a:pt x="431" y="700"/>
                  </a:lnTo>
                  <a:lnTo>
                    <a:pt x="449" y="736"/>
                  </a:lnTo>
                  <a:lnTo>
                    <a:pt x="539" y="736"/>
                  </a:lnTo>
                  <a:lnTo>
                    <a:pt x="575" y="700"/>
                  </a:lnTo>
                  <a:lnTo>
                    <a:pt x="826" y="377"/>
                  </a:lnTo>
                  <a:lnTo>
                    <a:pt x="826" y="1078"/>
                  </a:lnTo>
                  <a:lnTo>
                    <a:pt x="826" y="1113"/>
                  </a:lnTo>
                  <a:lnTo>
                    <a:pt x="844" y="1131"/>
                  </a:lnTo>
                  <a:lnTo>
                    <a:pt x="880" y="1167"/>
                  </a:lnTo>
                  <a:lnTo>
                    <a:pt x="952" y="1167"/>
                  </a:lnTo>
                  <a:lnTo>
                    <a:pt x="970" y="1131"/>
                  </a:lnTo>
                  <a:lnTo>
                    <a:pt x="988" y="1113"/>
                  </a:lnTo>
                  <a:lnTo>
                    <a:pt x="1006" y="1078"/>
                  </a:lnTo>
                  <a:lnTo>
                    <a:pt x="1006" y="90"/>
                  </a:lnTo>
                  <a:lnTo>
                    <a:pt x="988" y="54"/>
                  </a:lnTo>
                  <a:lnTo>
                    <a:pt x="970" y="18"/>
                  </a:lnTo>
                  <a:lnTo>
                    <a:pt x="934" y="0"/>
                  </a:lnTo>
                  <a:lnTo>
                    <a:pt x="862" y="0"/>
                  </a:lnTo>
                  <a:lnTo>
                    <a:pt x="826" y="36"/>
                  </a:lnTo>
                  <a:lnTo>
                    <a:pt x="503" y="503"/>
                  </a:lnTo>
                  <a:lnTo>
                    <a:pt x="162" y="36"/>
                  </a:lnTo>
                  <a:lnTo>
                    <a:pt x="126" y="18"/>
                  </a:lnTo>
                  <a:lnTo>
                    <a:pt x="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43"/>
            <p:cNvSpPr/>
            <p:nvPr/>
          </p:nvSpPr>
          <p:spPr>
            <a:xfrm>
              <a:off x="801525" y="2228550"/>
              <a:ext cx="17075" cy="28300"/>
            </a:xfrm>
            <a:custGeom>
              <a:rect b="b" l="l" r="r" t="t"/>
              <a:pathLst>
                <a:path extrusionOk="0" h="1132" w="683">
                  <a:moveTo>
                    <a:pt x="72" y="0"/>
                  </a:moveTo>
                  <a:lnTo>
                    <a:pt x="54" y="18"/>
                  </a:lnTo>
                  <a:lnTo>
                    <a:pt x="18" y="36"/>
                  </a:lnTo>
                  <a:lnTo>
                    <a:pt x="0" y="54"/>
                  </a:lnTo>
                  <a:lnTo>
                    <a:pt x="0" y="90"/>
                  </a:lnTo>
                  <a:lnTo>
                    <a:pt x="0" y="485"/>
                  </a:lnTo>
                  <a:lnTo>
                    <a:pt x="0" y="557"/>
                  </a:lnTo>
                  <a:lnTo>
                    <a:pt x="18" y="611"/>
                  </a:lnTo>
                  <a:lnTo>
                    <a:pt x="54" y="683"/>
                  </a:lnTo>
                  <a:lnTo>
                    <a:pt x="90" y="737"/>
                  </a:lnTo>
                  <a:lnTo>
                    <a:pt x="144" y="773"/>
                  </a:lnTo>
                  <a:lnTo>
                    <a:pt x="216" y="808"/>
                  </a:lnTo>
                  <a:lnTo>
                    <a:pt x="269" y="826"/>
                  </a:lnTo>
                  <a:lnTo>
                    <a:pt x="431" y="826"/>
                  </a:lnTo>
                  <a:lnTo>
                    <a:pt x="503" y="790"/>
                  </a:lnTo>
                  <a:lnTo>
                    <a:pt x="467" y="862"/>
                  </a:lnTo>
                  <a:lnTo>
                    <a:pt x="413" y="898"/>
                  </a:lnTo>
                  <a:lnTo>
                    <a:pt x="359" y="934"/>
                  </a:lnTo>
                  <a:lnTo>
                    <a:pt x="287" y="952"/>
                  </a:lnTo>
                  <a:lnTo>
                    <a:pt x="198" y="916"/>
                  </a:lnTo>
                  <a:lnTo>
                    <a:pt x="126" y="916"/>
                  </a:lnTo>
                  <a:lnTo>
                    <a:pt x="108" y="934"/>
                  </a:lnTo>
                  <a:lnTo>
                    <a:pt x="72" y="952"/>
                  </a:lnTo>
                  <a:lnTo>
                    <a:pt x="72" y="988"/>
                  </a:lnTo>
                  <a:lnTo>
                    <a:pt x="72" y="1024"/>
                  </a:lnTo>
                  <a:lnTo>
                    <a:pt x="90" y="1060"/>
                  </a:lnTo>
                  <a:lnTo>
                    <a:pt x="126" y="1078"/>
                  </a:lnTo>
                  <a:lnTo>
                    <a:pt x="198" y="1114"/>
                  </a:lnTo>
                  <a:lnTo>
                    <a:pt x="287" y="1132"/>
                  </a:lnTo>
                  <a:lnTo>
                    <a:pt x="305" y="1132"/>
                  </a:lnTo>
                  <a:lnTo>
                    <a:pt x="377" y="1114"/>
                  </a:lnTo>
                  <a:lnTo>
                    <a:pt x="449" y="1096"/>
                  </a:lnTo>
                  <a:lnTo>
                    <a:pt x="521" y="1060"/>
                  </a:lnTo>
                  <a:lnTo>
                    <a:pt x="575" y="1006"/>
                  </a:lnTo>
                  <a:lnTo>
                    <a:pt x="629" y="952"/>
                  </a:lnTo>
                  <a:lnTo>
                    <a:pt x="664" y="880"/>
                  </a:lnTo>
                  <a:lnTo>
                    <a:pt x="682" y="808"/>
                  </a:lnTo>
                  <a:lnTo>
                    <a:pt x="682" y="737"/>
                  </a:lnTo>
                  <a:lnTo>
                    <a:pt x="682" y="90"/>
                  </a:lnTo>
                  <a:lnTo>
                    <a:pt x="682" y="54"/>
                  </a:lnTo>
                  <a:lnTo>
                    <a:pt x="664" y="36"/>
                  </a:lnTo>
                  <a:lnTo>
                    <a:pt x="629" y="18"/>
                  </a:lnTo>
                  <a:lnTo>
                    <a:pt x="611" y="0"/>
                  </a:lnTo>
                  <a:lnTo>
                    <a:pt x="593" y="0"/>
                  </a:lnTo>
                  <a:lnTo>
                    <a:pt x="557" y="18"/>
                  </a:lnTo>
                  <a:lnTo>
                    <a:pt x="539" y="36"/>
                  </a:lnTo>
                  <a:lnTo>
                    <a:pt x="521" y="54"/>
                  </a:lnTo>
                  <a:lnTo>
                    <a:pt x="521" y="90"/>
                  </a:lnTo>
                  <a:lnTo>
                    <a:pt x="521" y="485"/>
                  </a:lnTo>
                  <a:lnTo>
                    <a:pt x="503" y="557"/>
                  </a:lnTo>
                  <a:lnTo>
                    <a:pt x="467" y="611"/>
                  </a:lnTo>
                  <a:lnTo>
                    <a:pt x="413" y="647"/>
                  </a:lnTo>
                  <a:lnTo>
                    <a:pt x="341" y="665"/>
                  </a:lnTo>
                  <a:lnTo>
                    <a:pt x="269" y="647"/>
                  </a:lnTo>
                  <a:lnTo>
                    <a:pt x="216" y="611"/>
                  </a:lnTo>
                  <a:lnTo>
                    <a:pt x="180" y="557"/>
                  </a:lnTo>
                  <a:lnTo>
                    <a:pt x="162" y="485"/>
                  </a:lnTo>
                  <a:lnTo>
                    <a:pt x="162" y="90"/>
                  </a:lnTo>
                  <a:lnTo>
                    <a:pt x="162" y="54"/>
                  </a:lnTo>
                  <a:lnTo>
                    <a:pt x="144" y="18"/>
                  </a:lnTo>
                  <a:lnTo>
                    <a:pt x="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43"/>
            <p:cNvSpPr/>
            <p:nvPr/>
          </p:nvSpPr>
          <p:spPr>
            <a:xfrm>
              <a:off x="838325" y="2228550"/>
              <a:ext cx="16175" cy="20675"/>
            </a:xfrm>
            <a:custGeom>
              <a:rect b="b" l="l" r="r" t="t"/>
              <a:pathLst>
                <a:path extrusionOk="0" h="827" w="647">
                  <a:moveTo>
                    <a:pt x="342" y="0"/>
                  </a:moveTo>
                  <a:lnTo>
                    <a:pt x="234" y="18"/>
                  </a:lnTo>
                  <a:lnTo>
                    <a:pt x="126" y="54"/>
                  </a:lnTo>
                  <a:lnTo>
                    <a:pt x="90" y="90"/>
                  </a:lnTo>
                  <a:lnTo>
                    <a:pt x="72" y="144"/>
                  </a:lnTo>
                  <a:lnTo>
                    <a:pt x="36" y="198"/>
                  </a:lnTo>
                  <a:lnTo>
                    <a:pt x="36" y="252"/>
                  </a:lnTo>
                  <a:lnTo>
                    <a:pt x="36" y="306"/>
                  </a:lnTo>
                  <a:lnTo>
                    <a:pt x="54" y="360"/>
                  </a:lnTo>
                  <a:lnTo>
                    <a:pt x="108" y="413"/>
                  </a:lnTo>
                  <a:lnTo>
                    <a:pt x="180" y="449"/>
                  </a:lnTo>
                  <a:lnTo>
                    <a:pt x="324" y="485"/>
                  </a:lnTo>
                  <a:lnTo>
                    <a:pt x="396" y="503"/>
                  </a:lnTo>
                  <a:lnTo>
                    <a:pt x="467" y="539"/>
                  </a:lnTo>
                  <a:lnTo>
                    <a:pt x="485" y="557"/>
                  </a:lnTo>
                  <a:lnTo>
                    <a:pt x="485" y="575"/>
                  </a:lnTo>
                  <a:lnTo>
                    <a:pt x="467" y="593"/>
                  </a:lnTo>
                  <a:lnTo>
                    <a:pt x="449" y="629"/>
                  </a:lnTo>
                  <a:lnTo>
                    <a:pt x="396" y="647"/>
                  </a:lnTo>
                  <a:lnTo>
                    <a:pt x="342" y="647"/>
                  </a:lnTo>
                  <a:lnTo>
                    <a:pt x="234" y="629"/>
                  </a:lnTo>
                  <a:lnTo>
                    <a:pt x="162" y="575"/>
                  </a:lnTo>
                  <a:lnTo>
                    <a:pt x="144" y="575"/>
                  </a:lnTo>
                  <a:lnTo>
                    <a:pt x="126" y="557"/>
                  </a:lnTo>
                  <a:lnTo>
                    <a:pt x="90" y="557"/>
                  </a:lnTo>
                  <a:lnTo>
                    <a:pt x="54" y="575"/>
                  </a:lnTo>
                  <a:lnTo>
                    <a:pt x="36" y="593"/>
                  </a:lnTo>
                  <a:lnTo>
                    <a:pt x="18" y="629"/>
                  </a:lnTo>
                  <a:lnTo>
                    <a:pt x="1" y="665"/>
                  </a:lnTo>
                  <a:lnTo>
                    <a:pt x="18" y="683"/>
                  </a:lnTo>
                  <a:lnTo>
                    <a:pt x="36" y="719"/>
                  </a:lnTo>
                  <a:lnTo>
                    <a:pt x="90" y="773"/>
                  </a:lnTo>
                  <a:lnTo>
                    <a:pt x="162" y="790"/>
                  </a:lnTo>
                  <a:lnTo>
                    <a:pt x="252" y="826"/>
                  </a:lnTo>
                  <a:lnTo>
                    <a:pt x="324" y="826"/>
                  </a:lnTo>
                  <a:lnTo>
                    <a:pt x="432" y="808"/>
                  </a:lnTo>
                  <a:lnTo>
                    <a:pt x="539" y="773"/>
                  </a:lnTo>
                  <a:lnTo>
                    <a:pt x="593" y="719"/>
                  </a:lnTo>
                  <a:lnTo>
                    <a:pt x="611" y="683"/>
                  </a:lnTo>
                  <a:lnTo>
                    <a:pt x="647" y="629"/>
                  </a:lnTo>
                  <a:lnTo>
                    <a:pt x="647" y="575"/>
                  </a:lnTo>
                  <a:lnTo>
                    <a:pt x="647" y="521"/>
                  </a:lnTo>
                  <a:lnTo>
                    <a:pt x="611" y="467"/>
                  </a:lnTo>
                  <a:lnTo>
                    <a:pt x="575" y="395"/>
                  </a:lnTo>
                  <a:lnTo>
                    <a:pt x="503" y="360"/>
                  </a:lnTo>
                  <a:lnTo>
                    <a:pt x="432" y="342"/>
                  </a:lnTo>
                  <a:lnTo>
                    <a:pt x="342" y="324"/>
                  </a:lnTo>
                  <a:lnTo>
                    <a:pt x="288" y="306"/>
                  </a:lnTo>
                  <a:lnTo>
                    <a:pt x="216" y="270"/>
                  </a:lnTo>
                  <a:lnTo>
                    <a:pt x="198" y="252"/>
                  </a:lnTo>
                  <a:lnTo>
                    <a:pt x="216" y="216"/>
                  </a:lnTo>
                  <a:lnTo>
                    <a:pt x="234" y="198"/>
                  </a:lnTo>
                  <a:lnTo>
                    <a:pt x="270" y="180"/>
                  </a:lnTo>
                  <a:lnTo>
                    <a:pt x="324" y="180"/>
                  </a:lnTo>
                  <a:lnTo>
                    <a:pt x="414" y="198"/>
                  </a:lnTo>
                  <a:lnTo>
                    <a:pt x="485" y="234"/>
                  </a:lnTo>
                  <a:lnTo>
                    <a:pt x="521" y="252"/>
                  </a:lnTo>
                  <a:lnTo>
                    <a:pt x="557" y="252"/>
                  </a:lnTo>
                  <a:lnTo>
                    <a:pt x="575" y="234"/>
                  </a:lnTo>
                  <a:lnTo>
                    <a:pt x="611" y="216"/>
                  </a:lnTo>
                  <a:lnTo>
                    <a:pt x="611" y="180"/>
                  </a:lnTo>
                  <a:lnTo>
                    <a:pt x="611" y="144"/>
                  </a:lnTo>
                  <a:lnTo>
                    <a:pt x="611" y="108"/>
                  </a:lnTo>
                  <a:lnTo>
                    <a:pt x="575" y="90"/>
                  </a:lnTo>
                  <a:lnTo>
                    <a:pt x="467" y="36"/>
                  </a:lnTo>
                  <a:lnTo>
                    <a:pt x="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43"/>
            <p:cNvSpPr/>
            <p:nvPr/>
          </p:nvSpPr>
          <p:spPr>
            <a:xfrm>
              <a:off x="858975" y="2229000"/>
              <a:ext cx="20225" cy="20675"/>
            </a:xfrm>
            <a:custGeom>
              <a:rect b="b" l="l" r="r" t="t"/>
              <a:pathLst>
                <a:path extrusionOk="0" h="827" w="809">
                  <a:moveTo>
                    <a:pt x="432" y="144"/>
                  </a:moveTo>
                  <a:lnTo>
                    <a:pt x="503" y="162"/>
                  </a:lnTo>
                  <a:lnTo>
                    <a:pt x="575" y="198"/>
                  </a:lnTo>
                  <a:lnTo>
                    <a:pt x="629" y="252"/>
                  </a:lnTo>
                  <a:lnTo>
                    <a:pt x="665" y="324"/>
                  </a:lnTo>
                  <a:lnTo>
                    <a:pt x="189" y="324"/>
                  </a:lnTo>
                  <a:lnTo>
                    <a:pt x="216" y="270"/>
                  </a:lnTo>
                  <a:lnTo>
                    <a:pt x="270" y="198"/>
                  </a:lnTo>
                  <a:lnTo>
                    <a:pt x="342" y="162"/>
                  </a:lnTo>
                  <a:lnTo>
                    <a:pt x="432" y="144"/>
                  </a:lnTo>
                  <a:close/>
                  <a:moveTo>
                    <a:pt x="324" y="0"/>
                  </a:moveTo>
                  <a:lnTo>
                    <a:pt x="252" y="18"/>
                  </a:lnTo>
                  <a:lnTo>
                    <a:pt x="180" y="72"/>
                  </a:lnTo>
                  <a:lnTo>
                    <a:pt x="126" y="108"/>
                  </a:lnTo>
                  <a:lnTo>
                    <a:pt x="72" y="180"/>
                  </a:lnTo>
                  <a:lnTo>
                    <a:pt x="36" y="252"/>
                  </a:lnTo>
                  <a:lnTo>
                    <a:pt x="19" y="324"/>
                  </a:lnTo>
                  <a:lnTo>
                    <a:pt x="1" y="413"/>
                  </a:lnTo>
                  <a:lnTo>
                    <a:pt x="19" y="485"/>
                  </a:lnTo>
                  <a:lnTo>
                    <a:pt x="36" y="575"/>
                  </a:lnTo>
                  <a:lnTo>
                    <a:pt x="72" y="647"/>
                  </a:lnTo>
                  <a:lnTo>
                    <a:pt x="126" y="701"/>
                  </a:lnTo>
                  <a:lnTo>
                    <a:pt x="180" y="755"/>
                  </a:lnTo>
                  <a:lnTo>
                    <a:pt x="252" y="790"/>
                  </a:lnTo>
                  <a:lnTo>
                    <a:pt x="324" y="808"/>
                  </a:lnTo>
                  <a:lnTo>
                    <a:pt x="414" y="826"/>
                  </a:lnTo>
                  <a:lnTo>
                    <a:pt x="503" y="826"/>
                  </a:lnTo>
                  <a:lnTo>
                    <a:pt x="575" y="790"/>
                  </a:lnTo>
                  <a:lnTo>
                    <a:pt x="647" y="755"/>
                  </a:lnTo>
                  <a:lnTo>
                    <a:pt x="719" y="719"/>
                  </a:lnTo>
                  <a:lnTo>
                    <a:pt x="737" y="683"/>
                  </a:lnTo>
                  <a:lnTo>
                    <a:pt x="737" y="665"/>
                  </a:lnTo>
                  <a:lnTo>
                    <a:pt x="737" y="629"/>
                  </a:lnTo>
                  <a:lnTo>
                    <a:pt x="719" y="611"/>
                  </a:lnTo>
                  <a:lnTo>
                    <a:pt x="683" y="593"/>
                  </a:lnTo>
                  <a:lnTo>
                    <a:pt x="647" y="575"/>
                  </a:lnTo>
                  <a:lnTo>
                    <a:pt x="611" y="593"/>
                  </a:lnTo>
                  <a:lnTo>
                    <a:pt x="593" y="611"/>
                  </a:lnTo>
                  <a:lnTo>
                    <a:pt x="503" y="647"/>
                  </a:lnTo>
                  <a:lnTo>
                    <a:pt x="414" y="647"/>
                  </a:lnTo>
                  <a:lnTo>
                    <a:pt x="324" y="629"/>
                  </a:lnTo>
                  <a:lnTo>
                    <a:pt x="252" y="575"/>
                  </a:lnTo>
                  <a:lnTo>
                    <a:pt x="216" y="521"/>
                  </a:lnTo>
                  <a:lnTo>
                    <a:pt x="198" y="467"/>
                  </a:lnTo>
                  <a:lnTo>
                    <a:pt x="719" y="467"/>
                  </a:lnTo>
                  <a:lnTo>
                    <a:pt x="755" y="449"/>
                  </a:lnTo>
                  <a:lnTo>
                    <a:pt x="791" y="449"/>
                  </a:lnTo>
                  <a:lnTo>
                    <a:pt x="809" y="431"/>
                  </a:lnTo>
                  <a:lnTo>
                    <a:pt x="809" y="395"/>
                  </a:lnTo>
                  <a:lnTo>
                    <a:pt x="809" y="377"/>
                  </a:lnTo>
                  <a:lnTo>
                    <a:pt x="809" y="306"/>
                  </a:lnTo>
                  <a:lnTo>
                    <a:pt x="773" y="234"/>
                  </a:lnTo>
                  <a:lnTo>
                    <a:pt x="737" y="162"/>
                  </a:lnTo>
                  <a:lnTo>
                    <a:pt x="683" y="108"/>
                  </a:lnTo>
                  <a:lnTo>
                    <a:pt x="629" y="54"/>
                  </a:lnTo>
                  <a:lnTo>
                    <a:pt x="557" y="18"/>
                  </a:lnTo>
                  <a:lnTo>
                    <a:pt x="4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43"/>
            <p:cNvSpPr/>
            <p:nvPr/>
          </p:nvSpPr>
          <p:spPr>
            <a:xfrm>
              <a:off x="885025" y="2228550"/>
              <a:ext cx="13025" cy="20675"/>
            </a:xfrm>
            <a:custGeom>
              <a:rect b="b" l="l" r="r" t="t"/>
              <a:pathLst>
                <a:path extrusionOk="0" h="827" w="521">
                  <a:moveTo>
                    <a:pt x="431" y="0"/>
                  </a:moveTo>
                  <a:lnTo>
                    <a:pt x="323" y="18"/>
                  </a:lnTo>
                  <a:lnTo>
                    <a:pt x="216" y="72"/>
                  </a:lnTo>
                  <a:lnTo>
                    <a:pt x="180" y="90"/>
                  </a:lnTo>
                  <a:lnTo>
                    <a:pt x="162" y="54"/>
                  </a:lnTo>
                  <a:lnTo>
                    <a:pt x="108" y="18"/>
                  </a:lnTo>
                  <a:lnTo>
                    <a:pt x="72" y="18"/>
                  </a:lnTo>
                  <a:lnTo>
                    <a:pt x="36" y="36"/>
                  </a:lnTo>
                  <a:lnTo>
                    <a:pt x="18" y="72"/>
                  </a:lnTo>
                  <a:lnTo>
                    <a:pt x="0" y="90"/>
                  </a:lnTo>
                  <a:lnTo>
                    <a:pt x="0" y="755"/>
                  </a:lnTo>
                  <a:lnTo>
                    <a:pt x="18" y="808"/>
                  </a:lnTo>
                  <a:lnTo>
                    <a:pt x="72" y="826"/>
                  </a:lnTo>
                  <a:lnTo>
                    <a:pt x="108" y="826"/>
                  </a:lnTo>
                  <a:lnTo>
                    <a:pt x="144" y="808"/>
                  </a:lnTo>
                  <a:lnTo>
                    <a:pt x="162" y="790"/>
                  </a:lnTo>
                  <a:lnTo>
                    <a:pt x="180" y="755"/>
                  </a:lnTo>
                  <a:lnTo>
                    <a:pt x="180" y="431"/>
                  </a:lnTo>
                  <a:lnTo>
                    <a:pt x="216" y="360"/>
                  </a:lnTo>
                  <a:lnTo>
                    <a:pt x="251" y="306"/>
                  </a:lnTo>
                  <a:lnTo>
                    <a:pt x="287" y="252"/>
                  </a:lnTo>
                  <a:lnTo>
                    <a:pt x="323" y="216"/>
                  </a:lnTo>
                  <a:lnTo>
                    <a:pt x="377" y="198"/>
                  </a:lnTo>
                  <a:lnTo>
                    <a:pt x="431" y="180"/>
                  </a:lnTo>
                  <a:lnTo>
                    <a:pt x="467" y="180"/>
                  </a:lnTo>
                  <a:lnTo>
                    <a:pt x="485" y="162"/>
                  </a:lnTo>
                  <a:lnTo>
                    <a:pt x="503" y="126"/>
                  </a:lnTo>
                  <a:lnTo>
                    <a:pt x="521" y="90"/>
                  </a:lnTo>
                  <a:lnTo>
                    <a:pt x="503" y="54"/>
                  </a:lnTo>
                  <a:lnTo>
                    <a:pt x="485" y="18"/>
                  </a:lnTo>
                  <a:lnTo>
                    <a:pt x="4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43"/>
            <p:cNvSpPr/>
            <p:nvPr/>
          </p:nvSpPr>
          <p:spPr>
            <a:xfrm>
              <a:off x="903425" y="2229000"/>
              <a:ext cx="17975" cy="19325"/>
            </a:xfrm>
            <a:custGeom>
              <a:rect b="b" l="l" r="r" t="t"/>
              <a:pathLst>
                <a:path extrusionOk="0" h="773" w="719">
                  <a:moveTo>
                    <a:pt x="90" y="0"/>
                  </a:moveTo>
                  <a:lnTo>
                    <a:pt x="72" y="18"/>
                  </a:lnTo>
                  <a:lnTo>
                    <a:pt x="54" y="18"/>
                  </a:lnTo>
                  <a:lnTo>
                    <a:pt x="36" y="36"/>
                  </a:lnTo>
                  <a:lnTo>
                    <a:pt x="18" y="54"/>
                  </a:lnTo>
                  <a:lnTo>
                    <a:pt x="0" y="90"/>
                  </a:lnTo>
                  <a:lnTo>
                    <a:pt x="18" y="126"/>
                  </a:lnTo>
                  <a:lnTo>
                    <a:pt x="288" y="772"/>
                  </a:lnTo>
                  <a:lnTo>
                    <a:pt x="377" y="772"/>
                  </a:lnTo>
                  <a:lnTo>
                    <a:pt x="647" y="126"/>
                  </a:lnTo>
                  <a:lnTo>
                    <a:pt x="719" y="126"/>
                  </a:lnTo>
                  <a:lnTo>
                    <a:pt x="719" y="90"/>
                  </a:lnTo>
                  <a:lnTo>
                    <a:pt x="719" y="54"/>
                  </a:lnTo>
                  <a:lnTo>
                    <a:pt x="701" y="36"/>
                  </a:lnTo>
                  <a:lnTo>
                    <a:pt x="665" y="18"/>
                  </a:lnTo>
                  <a:lnTo>
                    <a:pt x="647" y="0"/>
                  </a:lnTo>
                  <a:lnTo>
                    <a:pt x="611" y="18"/>
                  </a:lnTo>
                  <a:lnTo>
                    <a:pt x="575" y="36"/>
                  </a:lnTo>
                  <a:lnTo>
                    <a:pt x="557" y="54"/>
                  </a:lnTo>
                  <a:lnTo>
                    <a:pt x="359" y="521"/>
                  </a:lnTo>
                  <a:lnTo>
                    <a:pt x="180" y="54"/>
                  </a:lnTo>
                  <a:lnTo>
                    <a:pt x="162" y="36"/>
                  </a:lnTo>
                  <a:lnTo>
                    <a:pt x="126" y="18"/>
                  </a:lnTo>
                  <a:lnTo>
                    <a:pt x="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43"/>
            <p:cNvSpPr/>
            <p:nvPr/>
          </p:nvSpPr>
          <p:spPr>
            <a:xfrm>
              <a:off x="927650" y="2220475"/>
              <a:ext cx="4525" cy="29200"/>
            </a:xfrm>
            <a:custGeom>
              <a:rect b="b" l="l" r="r" t="t"/>
              <a:pathLst>
                <a:path extrusionOk="0" h="1168" w="181">
                  <a:moveTo>
                    <a:pt x="55" y="0"/>
                  </a:moveTo>
                  <a:lnTo>
                    <a:pt x="19" y="18"/>
                  </a:lnTo>
                  <a:lnTo>
                    <a:pt x="1" y="54"/>
                  </a:lnTo>
                  <a:lnTo>
                    <a:pt x="1" y="90"/>
                  </a:lnTo>
                  <a:lnTo>
                    <a:pt x="1" y="126"/>
                  </a:lnTo>
                  <a:lnTo>
                    <a:pt x="1" y="162"/>
                  </a:lnTo>
                  <a:lnTo>
                    <a:pt x="19" y="198"/>
                  </a:lnTo>
                  <a:lnTo>
                    <a:pt x="55" y="216"/>
                  </a:lnTo>
                  <a:lnTo>
                    <a:pt x="127" y="216"/>
                  </a:lnTo>
                  <a:lnTo>
                    <a:pt x="163" y="198"/>
                  </a:lnTo>
                  <a:lnTo>
                    <a:pt x="181" y="162"/>
                  </a:lnTo>
                  <a:lnTo>
                    <a:pt x="181" y="126"/>
                  </a:lnTo>
                  <a:lnTo>
                    <a:pt x="181" y="90"/>
                  </a:lnTo>
                  <a:lnTo>
                    <a:pt x="181" y="54"/>
                  </a:lnTo>
                  <a:lnTo>
                    <a:pt x="145" y="18"/>
                  </a:lnTo>
                  <a:lnTo>
                    <a:pt x="127" y="0"/>
                  </a:lnTo>
                  <a:close/>
                  <a:moveTo>
                    <a:pt x="91" y="341"/>
                  </a:moveTo>
                  <a:lnTo>
                    <a:pt x="55" y="359"/>
                  </a:lnTo>
                  <a:lnTo>
                    <a:pt x="19" y="377"/>
                  </a:lnTo>
                  <a:lnTo>
                    <a:pt x="1" y="395"/>
                  </a:lnTo>
                  <a:lnTo>
                    <a:pt x="1" y="431"/>
                  </a:lnTo>
                  <a:lnTo>
                    <a:pt x="1" y="1078"/>
                  </a:lnTo>
                  <a:lnTo>
                    <a:pt x="1" y="1113"/>
                  </a:lnTo>
                  <a:lnTo>
                    <a:pt x="19" y="1131"/>
                  </a:lnTo>
                  <a:lnTo>
                    <a:pt x="55" y="1167"/>
                  </a:lnTo>
                  <a:lnTo>
                    <a:pt x="127" y="1167"/>
                  </a:lnTo>
                  <a:lnTo>
                    <a:pt x="163" y="1131"/>
                  </a:lnTo>
                  <a:lnTo>
                    <a:pt x="181" y="1113"/>
                  </a:lnTo>
                  <a:lnTo>
                    <a:pt x="181" y="1078"/>
                  </a:lnTo>
                  <a:lnTo>
                    <a:pt x="181" y="431"/>
                  </a:lnTo>
                  <a:lnTo>
                    <a:pt x="181" y="395"/>
                  </a:lnTo>
                  <a:lnTo>
                    <a:pt x="145" y="377"/>
                  </a:lnTo>
                  <a:lnTo>
                    <a:pt x="127" y="359"/>
                  </a:lnTo>
                  <a:lnTo>
                    <a:pt x="91" y="34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43"/>
            <p:cNvSpPr/>
            <p:nvPr/>
          </p:nvSpPr>
          <p:spPr>
            <a:xfrm>
              <a:off x="937975" y="2229000"/>
              <a:ext cx="18000" cy="20675"/>
            </a:xfrm>
            <a:custGeom>
              <a:rect b="b" l="l" r="r" t="t"/>
              <a:pathLst>
                <a:path extrusionOk="0" h="827" w="720">
                  <a:moveTo>
                    <a:pt x="342" y="0"/>
                  </a:moveTo>
                  <a:lnTo>
                    <a:pt x="252" y="18"/>
                  </a:lnTo>
                  <a:lnTo>
                    <a:pt x="181" y="54"/>
                  </a:lnTo>
                  <a:lnTo>
                    <a:pt x="127" y="108"/>
                  </a:lnTo>
                  <a:lnTo>
                    <a:pt x="73" y="180"/>
                  </a:lnTo>
                  <a:lnTo>
                    <a:pt x="37" y="252"/>
                  </a:lnTo>
                  <a:lnTo>
                    <a:pt x="1" y="324"/>
                  </a:lnTo>
                  <a:lnTo>
                    <a:pt x="1" y="413"/>
                  </a:lnTo>
                  <a:lnTo>
                    <a:pt x="1" y="503"/>
                  </a:lnTo>
                  <a:lnTo>
                    <a:pt x="37" y="575"/>
                  </a:lnTo>
                  <a:lnTo>
                    <a:pt x="73" y="647"/>
                  </a:lnTo>
                  <a:lnTo>
                    <a:pt x="127" y="701"/>
                  </a:lnTo>
                  <a:lnTo>
                    <a:pt x="181" y="755"/>
                  </a:lnTo>
                  <a:lnTo>
                    <a:pt x="252" y="790"/>
                  </a:lnTo>
                  <a:lnTo>
                    <a:pt x="324" y="826"/>
                  </a:lnTo>
                  <a:lnTo>
                    <a:pt x="486" y="826"/>
                  </a:lnTo>
                  <a:lnTo>
                    <a:pt x="558" y="808"/>
                  </a:lnTo>
                  <a:lnTo>
                    <a:pt x="629" y="772"/>
                  </a:lnTo>
                  <a:lnTo>
                    <a:pt x="683" y="737"/>
                  </a:lnTo>
                  <a:lnTo>
                    <a:pt x="701" y="719"/>
                  </a:lnTo>
                  <a:lnTo>
                    <a:pt x="719" y="683"/>
                  </a:lnTo>
                  <a:lnTo>
                    <a:pt x="719" y="647"/>
                  </a:lnTo>
                  <a:lnTo>
                    <a:pt x="701" y="611"/>
                  </a:lnTo>
                  <a:lnTo>
                    <a:pt x="665" y="593"/>
                  </a:lnTo>
                  <a:lnTo>
                    <a:pt x="647" y="575"/>
                  </a:lnTo>
                  <a:lnTo>
                    <a:pt x="612" y="575"/>
                  </a:lnTo>
                  <a:lnTo>
                    <a:pt x="576" y="593"/>
                  </a:lnTo>
                  <a:lnTo>
                    <a:pt x="504" y="629"/>
                  </a:lnTo>
                  <a:lnTo>
                    <a:pt x="414" y="647"/>
                  </a:lnTo>
                  <a:lnTo>
                    <a:pt x="324" y="629"/>
                  </a:lnTo>
                  <a:lnTo>
                    <a:pt x="252" y="575"/>
                  </a:lnTo>
                  <a:lnTo>
                    <a:pt x="199" y="503"/>
                  </a:lnTo>
                  <a:lnTo>
                    <a:pt x="181" y="413"/>
                  </a:lnTo>
                  <a:lnTo>
                    <a:pt x="199" y="324"/>
                  </a:lnTo>
                  <a:lnTo>
                    <a:pt x="252" y="234"/>
                  </a:lnTo>
                  <a:lnTo>
                    <a:pt x="324" y="180"/>
                  </a:lnTo>
                  <a:lnTo>
                    <a:pt x="414" y="162"/>
                  </a:lnTo>
                  <a:lnTo>
                    <a:pt x="504" y="180"/>
                  </a:lnTo>
                  <a:lnTo>
                    <a:pt x="576" y="216"/>
                  </a:lnTo>
                  <a:lnTo>
                    <a:pt x="576" y="234"/>
                  </a:lnTo>
                  <a:lnTo>
                    <a:pt x="683" y="234"/>
                  </a:lnTo>
                  <a:lnTo>
                    <a:pt x="701" y="198"/>
                  </a:lnTo>
                  <a:lnTo>
                    <a:pt x="719" y="180"/>
                  </a:lnTo>
                  <a:lnTo>
                    <a:pt x="719" y="144"/>
                  </a:lnTo>
                  <a:lnTo>
                    <a:pt x="701" y="108"/>
                  </a:lnTo>
                  <a:lnTo>
                    <a:pt x="683" y="90"/>
                  </a:lnTo>
                  <a:lnTo>
                    <a:pt x="629" y="54"/>
                  </a:lnTo>
                  <a:lnTo>
                    <a:pt x="558" y="18"/>
                  </a:lnTo>
                  <a:lnTo>
                    <a:pt x="5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43"/>
            <p:cNvSpPr/>
            <p:nvPr/>
          </p:nvSpPr>
          <p:spPr>
            <a:xfrm>
              <a:off x="960875" y="2229000"/>
              <a:ext cx="20225" cy="20675"/>
            </a:xfrm>
            <a:custGeom>
              <a:rect b="b" l="l" r="r" t="t"/>
              <a:pathLst>
                <a:path extrusionOk="0" h="827" w="809">
                  <a:moveTo>
                    <a:pt x="414" y="144"/>
                  </a:moveTo>
                  <a:lnTo>
                    <a:pt x="486" y="162"/>
                  </a:lnTo>
                  <a:lnTo>
                    <a:pt x="557" y="198"/>
                  </a:lnTo>
                  <a:lnTo>
                    <a:pt x="611" y="252"/>
                  </a:lnTo>
                  <a:lnTo>
                    <a:pt x="665" y="324"/>
                  </a:lnTo>
                  <a:lnTo>
                    <a:pt x="189" y="324"/>
                  </a:lnTo>
                  <a:lnTo>
                    <a:pt x="216" y="270"/>
                  </a:lnTo>
                  <a:lnTo>
                    <a:pt x="270" y="198"/>
                  </a:lnTo>
                  <a:lnTo>
                    <a:pt x="342" y="162"/>
                  </a:lnTo>
                  <a:lnTo>
                    <a:pt x="414" y="144"/>
                  </a:lnTo>
                  <a:close/>
                  <a:moveTo>
                    <a:pt x="324" y="0"/>
                  </a:moveTo>
                  <a:lnTo>
                    <a:pt x="234" y="18"/>
                  </a:lnTo>
                  <a:lnTo>
                    <a:pt x="180" y="72"/>
                  </a:lnTo>
                  <a:lnTo>
                    <a:pt x="109" y="108"/>
                  </a:lnTo>
                  <a:lnTo>
                    <a:pt x="55" y="180"/>
                  </a:lnTo>
                  <a:lnTo>
                    <a:pt x="19" y="252"/>
                  </a:lnTo>
                  <a:lnTo>
                    <a:pt x="1" y="324"/>
                  </a:lnTo>
                  <a:lnTo>
                    <a:pt x="1" y="413"/>
                  </a:lnTo>
                  <a:lnTo>
                    <a:pt x="1" y="485"/>
                  </a:lnTo>
                  <a:lnTo>
                    <a:pt x="19" y="575"/>
                  </a:lnTo>
                  <a:lnTo>
                    <a:pt x="73" y="647"/>
                  </a:lnTo>
                  <a:lnTo>
                    <a:pt x="109" y="701"/>
                  </a:lnTo>
                  <a:lnTo>
                    <a:pt x="180" y="755"/>
                  </a:lnTo>
                  <a:lnTo>
                    <a:pt x="252" y="790"/>
                  </a:lnTo>
                  <a:lnTo>
                    <a:pt x="324" y="808"/>
                  </a:lnTo>
                  <a:lnTo>
                    <a:pt x="396" y="826"/>
                  </a:lnTo>
                  <a:lnTo>
                    <a:pt x="486" y="826"/>
                  </a:lnTo>
                  <a:lnTo>
                    <a:pt x="557" y="790"/>
                  </a:lnTo>
                  <a:lnTo>
                    <a:pt x="629" y="755"/>
                  </a:lnTo>
                  <a:lnTo>
                    <a:pt x="701" y="719"/>
                  </a:lnTo>
                  <a:lnTo>
                    <a:pt x="719" y="683"/>
                  </a:lnTo>
                  <a:lnTo>
                    <a:pt x="719" y="665"/>
                  </a:lnTo>
                  <a:lnTo>
                    <a:pt x="719" y="629"/>
                  </a:lnTo>
                  <a:lnTo>
                    <a:pt x="701" y="611"/>
                  </a:lnTo>
                  <a:lnTo>
                    <a:pt x="665" y="593"/>
                  </a:lnTo>
                  <a:lnTo>
                    <a:pt x="647" y="575"/>
                  </a:lnTo>
                  <a:lnTo>
                    <a:pt x="611" y="593"/>
                  </a:lnTo>
                  <a:lnTo>
                    <a:pt x="575" y="611"/>
                  </a:lnTo>
                  <a:lnTo>
                    <a:pt x="486" y="647"/>
                  </a:lnTo>
                  <a:lnTo>
                    <a:pt x="396" y="647"/>
                  </a:lnTo>
                  <a:lnTo>
                    <a:pt x="324" y="629"/>
                  </a:lnTo>
                  <a:lnTo>
                    <a:pt x="252" y="575"/>
                  </a:lnTo>
                  <a:lnTo>
                    <a:pt x="216" y="521"/>
                  </a:lnTo>
                  <a:lnTo>
                    <a:pt x="180" y="467"/>
                  </a:lnTo>
                  <a:lnTo>
                    <a:pt x="719" y="467"/>
                  </a:lnTo>
                  <a:lnTo>
                    <a:pt x="755" y="449"/>
                  </a:lnTo>
                  <a:lnTo>
                    <a:pt x="773" y="449"/>
                  </a:lnTo>
                  <a:lnTo>
                    <a:pt x="791" y="431"/>
                  </a:lnTo>
                  <a:lnTo>
                    <a:pt x="809" y="395"/>
                  </a:lnTo>
                  <a:lnTo>
                    <a:pt x="809" y="377"/>
                  </a:lnTo>
                  <a:lnTo>
                    <a:pt x="791" y="306"/>
                  </a:lnTo>
                  <a:lnTo>
                    <a:pt x="773" y="234"/>
                  </a:lnTo>
                  <a:lnTo>
                    <a:pt x="737" y="162"/>
                  </a:lnTo>
                  <a:lnTo>
                    <a:pt x="683" y="108"/>
                  </a:lnTo>
                  <a:lnTo>
                    <a:pt x="629" y="54"/>
                  </a:lnTo>
                  <a:lnTo>
                    <a:pt x="557" y="18"/>
                  </a:lnTo>
                  <a:lnTo>
                    <a:pt x="4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43"/>
            <p:cNvSpPr/>
            <p:nvPr/>
          </p:nvSpPr>
          <p:spPr>
            <a:xfrm>
              <a:off x="986475" y="2228550"/>
              <a:ext cx="16175" cy="20675"/>
            </a:xfrm>
            <a:custGeom>
              <a:rect b="b" l="l" r="r" t="t"/>
              <a:pathLst>
                <a:path extrusionOk="0" h="827" w="647">
                  <a:moveTo>
                    <a:pt x="324" y="0"/>
                  </a:moveTo>
                  <a:lnTo>
                    <a:pt x="216" y="18"/>
                  </a:lnTo>
                  <a:lnTo>
                    <a:pt x="126" y="54"/>
                  </a:lnTo>
                  <a:lnTo>
                    <a:pt x="90" y="90"/>
                  </a:lnTo>
                  <a:lnTo>
                    <a:pt x="54" y="144"/>
                  </a:lnTo>
                  <a:lnTo>
                    <a:pt x="36" y="198"/>
                  </a:lnTo>
                  <a:lnTo>
                    <a:pt x="18" y="252"/>
                  </a:lnTo>
                  <a:lnTo>
                    <a:pt x="36" y="306"/>
                  </a:lnTo>
                  <a:lnTo>
                    <a:pt x="54" y="360"/>
                  </a:lnTo>
                  <a:lnTo>
                    <a:pt x="108" y="413"/>
                  </a:lnTo>
                  <a:lnTo>
                    <a:pt x="162" y="449"/>
                  </a:lnTo>
                  <a:lnTo>
                    <a:pt x="306" y="485"/>
                  </a:lnTo>
                  <a:lnTo>
                    <a:pt x="377" y="503"/>
                  </a:lnTo>
                  <a:lnTo>
                    <a:pt x="449" y="539"/>
                  </a:lnTo>
                  <a:lnTo>
                    <a:pt x="467" y="557"/>
                  </a:lnTo>
                  <a:lnTo>
                    <a:pt x="467" y="575"/>
                  </a:lnTo>
                  <a:lnTo>
                    <a:pt x="449" y="593"/>
                  </a:lnTo>
                  <a:lnTo>
                    <a:pt x="431" y="629"/>
                  </a:lnTo>
                  <a:lnTo>
                    <a:pt x="377" y="647"/>
                  </a:lnTo>
                  <a:lnTo>
                    <a:pt x="324" y="647"/>
                  </a:lnTo>
                  <a:lnTo>
                    <a:pt x="234" y="629"/>
                  </a:lnTo>
                  <a:lnTo>
                    <a:pt x="144" y="575"/>
                  </a:lnTo>
                  <a:lnTo>
                    <a:pt x="108" y="557"/>
                  </a:lnTo>
                  <a:lnTo>
                    <a:pt x="72" y="557"/>
                  </a:lnTo>
                  <a:lnTo>
                    <a:pt x="36" y="575"/>
                  </a:lnTo>
                  <a:lnTo>
                    <a:pt x="18" y="593"/>
                  </a:lnTo>
                  <a:lnTo>
                    <a:pt x="0" y="629"/>
                  </a:lnTo>
                  <a:lnTo>
                    <a:pt x="0" y="665"/>
                  </a:lnTo>
                  <a:lnTo>
                    <a:pt x="0" y="683"/>
                  </a:lnTo>
                  <a:lnTo>
                    <a:pt x="18" y="719"/>
                  </a:lnTo>
                  <a:lnTo>
                    <a:pt x="90" y="755"/>
                  </a:lnTo>
                  <a:lnTo>
                    <a:pt x="162" y="790"/>
                  </a:lnTo>
                  <a:lnTo>
                    <a:pt x="234" y="826"/>
                  </a:lnTo>
                  <a:lnTo>
                    <a:pt x="324" y="826"/>
                  </a:lnTo>
                  <a:lnTo>
                    <a:pt x="431" y="808"/>
                  </a:lnTo>
                  <a:lnTo>
                    <a:pt x="539" y="773"/>
                  </a:lnTo>
                  <a:lnTo>
                    <a:pt x="575" y="719"/>
                  </a:lnTo>
                  <a:lnTo>
                    <a:pt x="611" y="683"/>
                  </a:lnTo>
                  <a:lnTo>
                    <a:pt x="629" y="629"/>
                  </a:lnTo>
                  <a:lnTo>
                    <a:pt x="647" y="575"/>
                  </a:lnTo>
                  <a:lnTo>
                    <a:pt x="629" y="521"/>
                  </a:lnTo>
                  <a:lnTo>
                    <a:pt x="611" y="467"/>
                  </a:lnTo>
                  <a:lnTo>
                    <a:pt x="557" y="395"/>
                  </a:lnTo>
                  <a:lnTo>
                    <a:pt x="485" y="360"/>
                  </a:lnTo>
                  <a:lnTo>
                    <a:pt x="413" y="342"/>
                  </a:lnTo>
                  <a:lnTo>
                    <a:pt x="342" y="324"/>
                  </a:lnTo>
                  <a:lnTo>
                    <a:pt x="270" y="306"/>
                  </a:lnTo>
                  <a:lnTo>
                    <a:pt x="216" y="270"/>
                  </a:lnTo>
                  <a:lnTo>
                    <a:pt x="198" y="252"/>
                  </a:lnTo>
                  <a:lnTo>
                    <a:pt x="198" y="216"/>
                  </a:lnTo>
                  <a:lnTo>
                    <a:pt x="216" y="198"/>
                  </a:lnTo>
                  <a:lnTo>
                    <a:pt x="270" y="180"/>
                  </a:lnTo>
                  <a:lnTo>
                    <a:pt x="324" y="180"/>
                  </a:lnTo>
                  <a:lnTo>
                    <a:pt x="395" y="198"/>
                  </a:lnTo>
                  <a:lnTo>
                    <a:pt x="467" y="234"/>
                  </a:lnTo>
                  <a:lnTo>
                    <a:pt x="503" y="252"/>
                  </a:lnTo>
                  <a:lnTo>
                    <a:pt x="539" y="252"/>
                  </a:lnTo>
                  <a:lnTo>
                    <a:pt x="575" y="234"/>
                  </a:lnTo>
                  <a:lnTo>
                    <a:pt x="593" y="216"/>
                  </a:lnTo>
                  <a:lnTo>
                    <a:pt x="611" y="180"/>
                  </a:lnTo>
                  <a:lnTo>
                    <a:pt x="611" y="144"/>
                  </a:lnTo>
                  <a:lnTo>
                    <a:pt x="593" y="108"/>
                  </a:lnTo>
                  <a:lnTo>
                    <a:pt x="575" y="90"/>
                  </a:lnTo>
                  <a:lnTo>
                    <a:pt x="449" y="18"/>
                  </a:lnTo>
                  <a:lnTo>
                    <a:pt x="3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43"/>
            <p:cNvSpPr/>
            <p:nvPr/>
          </p:nvSpPr>
          <p:spPr>
            <a:xfrm>
              <a:off x="766500" y="2309800"/>
              <a:ext cx="23375" cy="28750"/>
            </a:xfrm>
            <a:custGeom>
              <a:rect b="b" l="l" r="r" t="t"/>
              <a:pathLst>
                <a:path extrusionOk="0" h="1150" w="935">
                  <a:moveTo>
                    <a:pt x="467" y="342"/>
                  </a:moveTo>
                  <a:lnTo>
                    <a:pt x="593" y="701"/>
                  </a:lnTo>
                  <a:lnTo>
                    <a:pt x="324" y="701"/>
                  </a:lnTo>
                  <a:lnTo>
                    <a:pt x="467" y="342"/>
                  </a:lnTo>
                  <a:close/>
                  <a:moveTo>
                    <a:pt x="431" y="1"/>
                  </a:moveTo>
                  <a:lnTo>
                    <a:pt x="395" y="19"/>
                  </a:lnTo>
                  <a:lnTo>
                    <a:pt x="378" y="54"/>
                  </a:lnTo>
                  <a:lnTo>
                    <a:pt x="0" y="1042"/>
                  </a:lnTo>
                  <a:lnTo>
                    <a:pt x="0" y="1078"/>
                  </a:lnTo>
                  <a:lnTo>
                    <a:pt x="18" y="1114"/>
                  </a:lnTo>
                  <a:lnTo>
                    <a:pt x="36" y="1132"/>
                  </a:lnTo>
                  <a:lnTo>
                    <a:pt x="72" y="1150"/>
                  </a:lnTo>
                  <a:lnTo>
                    <a:pt x="90" y="1150"/>
                  </a:lnTo>
                  <a:lnTo>
                    <a:pt x="144" y="1132"/>
                  </a:lnTo>
                  <a:lnTo>
                    <a:pt x="180" y="1096"/>
                  </a:lnTo>
                  <a:lnTo>
                    <a:pt x="270" y="880"/>
                  </a:lnTo>
                  <a:lnTo>
                    <a:pt x="665" y="880"/>
                  </a:lnTo>
                  <a:lnTo>
                    <a:pt x="755" y="1096"/>
                  </a:lnTo>
                  <a:lnTo>
                    <a:pt x="791" y="1132"/>
                  </a:lnTo>
                  <a:lnTo>
                    <a:pt x="826" y="1150"/>
                  </a:lnTo>
                  <a:lnTo>
                    <a:pt x="862" y="1150"/>
                  </a:lnTo>
                  <a:lnTo>
                    <a:pt x="898" y="1132"/>
                  </a:lnTo>
                  <a:lnTo>
                    <a:pt x="916" y="1114"/>
                  </a:lnTo>
                  <a:lnTo>
                    <a:pt x="934" y="1078"/>
                  </a:lnTo>
                  <a:lnTo>
                    <a:pt x="916" y="1042"/>
                  </a:lnTo>
                  <a:lnTo>
                    <a:pt x="557" y="54"/>
                  </a:lnTo>
                  <a:lnTo>
                    <a:pt x="539" y="19"/>
                  </a:lnTo>
                  <a:lnTo>
                    <a:pt x="5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43"/>
            <p:cNvSpPr/>
            <p:nvPr/>
          </p:nvSpPr>
          <p:spPr>
            <a:xfrm>
              <a:off x="792975" y="2309350"/>
              <a:ext cx="19775" cy="29200"/>
            </a:xfrm>
            <a:custGeom>
              <a:rect b="b" l="l" r="r" t="t"/>
              <a:pathLst>
                <a:path extrusionOk="0" h="1168" w="791">
                  <a:moveTo>
                    <a:pt x="378" y="521"/>
                  </a:moveTo>
                  <a:lnTo>
                    <a:pt x="468" y="539"/>
                  </a:lnTo>
                  <a:lnTo>
                    <a:pt x="540" y="593"/>
                  </a:lnTo>
                  <a:lnTo>
                    <a:pt x="593" y="665"/>
                  </a:lnTo>
                  <a:lnTo>
                    <a:pt x="611" y="755"/>
                  </a:lnTo>
                  <a:lnTo>
                    <a:pt x="593" y="845"/>
                  </a:lnTo>
                  <a:lnTo>
                    <a:pt x="540" y="916"/>
                  </a:lnTo>
                  <a:lnTo>
                    <a:pt x="522" y="934"/>
                  </a:lnTo>
                  <a:lnTo>
                    <a:pt x="450" y="970"/>
                  </a:lnTo>
                  <a:lnTo>
                    <a:pt x="378" y="988"/>
                  </a:lnTo>
                  <a:lnTo>
                    <a:pt x="288" y="970"/>
                  </a:lnTo>
                  <a:lnTo>
                    <a:pt x="234" y="916"/>
                  </a:lnTo>
                  <a:lnTo>
                    <a:pt x="180" y="845"/>
                  </a:lnTo>
                  <a:lnTo>
                    <a:pt x="162" y="755"/>
                  </a:lnTo>
                  <a:lnTo>
                    <a:pt x="180" y="665"/>
                  </a:lnTo>
                  <a:lnTo>
                    <a:pt x="234" y="593"/>
                  </a:lnTo>
                  <a:lnTo>
                    <a:pt x="288" y="539"/>
                  </a:lnTo>
                  <a:lnTo>
                    <a:pt x="378" y="521"/>
                  </a:lnTo>
                  <a:close/>
                  <a:moveTo>
                    <a:pt x="701" y="1"/>
                  </a:moveTo>
                  <a:lnTo>
                    <a:pt x="665" y="19"/>
                  </a:lnTo>
                  <a:lnTo>
                    <a:pt x="629" y="37"/>
                  </a:lnTo>
                  <a:lnTo>
                    <a:pt x="611" y="55"/>
                  </a:lnTo>
                  <a:lnTo>
                    <a:pt x="611" y="90"/>
                  </a:lnTo>
                  <a:lnTo>
                    <a:pt x="611" y="414"/>
                  </a:lnTo>
                  <a:lnTo>
                    <a:pt x="504" y="360"/>
                  </a:lnTo>
                  <a:lnTo>
                    <a:pt x="378" y="342"/>
                  </a:lnTo>
                  <a:lnTo>
                    <a:pt x="306" y="342"/>
                  </a:lnTo>
                  <a:lnTo>
                    <a:pt x="234" y="378"/>
                  </a:lnTo>
                  <a:lnTo>
                    <a:pt x="180" y="414"/>
                  </a:lnTo>
                  <a:lnTo>
                    <a:pt x="127" y="450"/>
                  </a:lnTo>
                  <a:lnTo>
                    <a:pt x="73" y="521"/>
                  </a:lnTo>
                  <a:lnTo>
                    <a:pt x="37" y="575"/>
                  </a:lnTo>
                  <a:lnTo>
                    <a:pt x="1" y="647"/>
                  </a:lnTo>
                  <a:lnTo>
                    <a:pt x="1" y="719"/>
                  </a:lnTo>
                  <a:lnTo>
                    <a:pt x="1" y="809"/>
                  </a:lnTo>
                  <a:lnTo>
                    <a:pt x="19" y="881"/>
                  </a:lnTo>
                  <a:lnTo>
                    <a:pt x="55" y="952"/>
                  </a:lnTo>
                  <a:lnTo>
                    <a:pt x="91" y="1024"/>
                  </a:lnTo>
                  <a:lnTo>
                    <a:pt x="162" y="1078"/>
                  </a:lnTo>
                  <a:lnTo>
                    <a:pt x="216" y="1132"/>
                  </a:lnTo>
                  <a:lnTo>
                    <a:pt x="306" y="1150"/>
                  </a:lnTo>
                  <a:lnTo>
                    <a:pt x="378" y="1168"/>
                  </a:lnTo>
                  <a:lnTo>
                    <a:pt x="504" y="1150"/>
                  </a:lnTo>
                  <a:lnTo>
                    <a:pt x="611" y="1096"/>
                  </a:lnTo>
                  <a:lnTo>
                    <a:pt x="647" y="1150"/>
                  </a:lnTo>
                  <a:lnTo>
                    <a:pt x="701" y="1168"/>
                  </a:lnTo>
                  <a:lnTo>
                    <a:pt x="737" y="1168"/>
                  </a:lnTo>
                  <a:lnTo>
                    <a:pt x="755" y="1150"/>
                  </a:lnTo>
                  <a:lnTo>
                    <a:pt x="773" y="1114"/>
                  </a:lnTo>
                  <a:lnTo>
                    <a:pt x="791" y="1078"/>
                  </a:lnTo>
                  <a:lnTo>
                    <a:pt x="791" y="755"/>
                  </a:lnTo>
                  <a:lnTo>
                    <a:pt x="791" y="90"/>
                  </a:lnTo>
                  <a:lnTo>
                    <a:pt x="791" y="72"/>
                  </a:lnTo>
                  <a:lnTo>
                    <a:pt x="773" y="37"/>
                  </a:lnTo>
                  <a:lnTo>
                    <a:pt x="737" y="19"/>
                  </a:lnTo>
                  <a:lnTo>
                    <a:pt x="7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43"/>
            <p:cNvSpPr/>
            <p:nvPr/>
          </p:nvSpPr>
          <p:spPr>
            <a:xfrm>
              <a:off x="819925" y="2309350"/>
              <a:ext cx="20225" cy="29200"/>
            </a:xfrm>
            <a:custGeom>
              <a:rect b="b" l="l" r="r" t="t"/>
              <a:pathLst>
                <a:path extrusionOk="0" h="1168" w="809">
                  <a:moveTo>
                    <a:pt x="395" y="521"/>
                  </a:moveTo>
                  <a:lnTo>
                    <a:pt x="485" y="539"/>
                  </a:lnTo>
                  <a:lnTo>
                    <a:pt x="557" y="593"/>
                  </a:lnTo>
                  <a:lnTo>
                    <a:pt x="611" y="665"/>
                  </a:lnTo>
                  <a:lnTo>
                    <a:pt x="629" y="755"/>
                  </a:lnTo>
                  <a:lnTo>
                    <a:pt x="611" y="845"/>
                  </a:lnTo>
                  <a:lnTo>
                    <a:pt x="557" y="916"/>
                  </a:lnTo>
                  <a:lnTo>
                    <a:pt x="557" y="934"/>
                  </a:lnTo>
                  <a:lnTo>
                    <a:pt x="485" y="970"/>
                  </a:lnTo>
                  <a:lnTo>
                    <a:pt x="395" y="988"/>
                  </a:lnTo>
                  <a:lnTo>
                    <a:pt x="324" y="970"/>
                  </a:lnTo>
                  <a:lnTo>
                    <a:pt x="252" y="916"/>
                  </a:lnTo>
                  <a:lnTo>
                    <a:pt x="198" y="845"/>
                  </a:lnTo>
                  <a:lnTo>
                    <a:pt x="180" y="755"/>
                  </a:lnTo>
                  <a:lnTo>
                    <a:pt x="198" y="665"/>
                  </a:lnTo>
                  <a:lnTo>
                    <a:pt x="252" y="593"/>
                  </a:lnTo>
                  <a:lnTo>
                    <a:pt x="324" y="539"/>
                  </a:lnTo>
                  <a:lnTo>
                    <a:pt x="395" y="521"/>
                  </a:lnTo>
                  <a:close/>
                  <a:moveTo>
                    <a:pt x="701" y="1"/>
                  </a:moveTo>
                  <a:lnTo>
                    <a:pt x="665" y="19"/>
                  </a:lnTo>
                  <a:lnTo>
                    <a:pt x="647" y="37"/>
                  </a:lnTo>
                  <a:lnTo>
                    <a:pt x="629" y="55"/>
                  </a:lnTo>
                  <a:lnTo>
                    <a:pt x="611" y="90"/>
                  </a:lnTo>
                  <a:lnTo>
                    <a:pt x="611" y="414"/>
                  </a:lnTo>
                  <a:lnTo>
                    <a:pt x="503" y="360"/>
                  </a:lnTo>
                  <a:lnTo>
                    <a:pt x="395" y="342"/>
                  </a:lnTo>
                  <a:lnTo>
                    <a:pt x="288" y="360"/>
                  </a:lnTo>
                  <a:lnTo>
                    <a:pt x="180" y="396"/>
                  </a:lnTo>
                  <a:lnTo>
                    <a:pt x="126" y="450"/>
                  </a:lnTo>
                  <a:lnTo>
                    <a:pt x="72" y="521"/>
                  </a:lnTo>
                  <a:lnTo>
                    <a:pt x="36" y="593"/>
                  </a:lnTo>
                  <a:lnTo>
                    <a:pt x="0" y="665"/>
                  </a:lnTo>
                  <a:lnTo>
                    <a:pt x="0" y="737"/>
                  </a:lnTo>
                  <a:lnTo>
                    <a:pt x="0" y="827"/>
                  </a:lnTo>
                  <a:lnTo>
                    <a:pt x="18" y="898"/>
                  </a:lnTo>
                  <a:lnTo>
                    <a:pt x="54" y="970"/>
                  </a:lnTo>
                  <a:lnTo>
                    <a:pt x="108" y="1042"/>
                  </a:lnTo>
                  <a:lnTo>
                    <a:pt x="180" y="1096"/>
                  </a:lnTo>
                  <a:lnTo>
                    <a:pt x="252" y="1132"/>
                  </a:lnTo>
                  <a:lnTo>
                    <a:pt x="324" y="1150"/>
                  </a:lnTo>
                  <a:lnTo>
                    <a:pt x="395" y="1168"/>
                  </a:lnTo>
                  <a:lnTo>
                    <a:pt x="485" y="1150"/>
                  </a:lnTo>
                  <a:lnTo>
                    <a:pt x="557" y="1132"/>
                  </a:lnTo>
                  <a:lnTo>
                    <a:pt x="629" y="1096"/>
                  </a:lnTo>
                  <a:lnTo>
                    <a:pt x="665" y="1150"/>
                  </a:lnTo>
                  <a:lnTo>
                    <a:pt x="719" y="1168"/>
                  </a:lnTo>
                  <a:lnTo>
                    <a:pt x="754" y="1168"/>
                  </a:lnTo>
                  <a:lnTo>
                    <a:pt x="772" y="1150"/>
                  </a:lnTo>
                  <a:lnTo>
                    <a:pt x="808" y="1114"/>
                  </a:lnTo>
                  <a:lnTo>
                    <a:pt x="808" y="1078"/>
                  </a:lnTo>
                  <a:lnTo>
                    <a:pt x="790" y="755"/>
                  </a:lnTo>
                  <a:lnTo>
                    <a:pt x="790" y="90"/>
                  </a:lnTo>
                  <a:lnTo>
                    <a:pt x="790" y="55"/>
                  </a:lnTo>
                  <a:lnTo>
                    <a:pt x="772" y="37"/>
                  </a:lnTo>
                  <a:lnTo>
                    <a:pt x="737" y="19"/>
                  </a:lnTo>
                  <a:lnTo>
                    <a:pt x="7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43"/>
            <p:cNvSpPr/>
            <p:nvPr/>
          </p:nvSpPr>
          <p:spPr>
            <a:xfrm>
              <a:off x="859425" y="2317875"/>
              <a:ext cx="16175" cy="21125"/>
            </a:xfrm>
            <a:custGeom>
              <a:rect b="b" l="l" r="r" t="t"/>
              <a:pathLst>
                <a:path extrusionOk="0" h="845" w="647">
                  <a:moveTo>
                    <a:pt x="342" y="1"/>
                  </a:moveTo>
                  <a:lnTo>
                    <a:pt x="234" y="19"/>
                  </a:lnTo>
                  <a:lnTo>
                    <a:pt x="126" y="73"/>
                  </a:lnTo>
                  <a:lnTo>
                    <a:pt x="90" y="109"/>
                  </a:lnTo>
                  <a:lnTo>
                    <a:pt x="72" y="144"/>
                  </a:lnTo>
                  <a:lnTo>
                    <a:pt x="54" y="198"/>
                  </a:lnTo>
                  <a:lnTo>
                    <a:pt x="36" y="252"/>
                  </a:lnTo>
                  <a:lnTo>
                    <a:pt x="36" y="306"/>
                  </a:lnTo>
                  <a:lnTo>
                    <a:pt x="72" y="360"/>
                  </a:lnTo>
                  <a:lnTo>
                    <a:pt x="108" y="414"/>
                  </a:lnTo>
                  <a:lnTo>
                    <a:pt x="180" y="450"/>
                  </a:lnTo>
                  <a:lnTo>
                    <a:pt x="324" y="504"/>
                  </a:lnTo>
                  <a:lnTo>
                    <a:pt x="396" y="522"/>
                  </a:lnTo>
                  <a:lnTo>
                    <a:pt x="467" y="540"/>
                  </a:lnTo>
                  <a:lnTo>
                    <a:pt x="485" y="557"/>
                  </a:lnTo>
                  <a:lnTo>
                    <a:pt x="485" y="575"/>
                  </a:lnTo>
                  <a:lnTo>
                    <a:pt x="467" y="611"/>
                  </a:lnTo>
                  <a:lnTo>
                    <a:pt x="449" y="629"/>
                  </a:lnTo>
                  <a:lnTo>
                    <a:pt x="396" y="647"/>
                  </a:lnTo>
                  <a:lnTo>
                    <a:pt x="342" y="647"/>
                  </a:lnTo>
                  <a:lnTo>
                    <a:pt x="252" y="629"/>
                  </a:lnTo>
                  <a:lnTo>
                    <a:pt x="162" y="575"/>
                  </a:lnTo>
                  <a:lnTo>
                    <a:pt x="126" y="557"/>
                  </a:lnTo>
                  <a:lnTo>
                    <a:pt x="90" y="557"/>
                  </a:lnTo>
                  <a:lnTo>
                    <a:pt x="54" y="575"/>
                  </a:lnTo>
                  <a:lnTo>
                    <a:pt x="36" y="593"/>
                  </a:lnTo>
                  <a:lnTo>
                    <a:pt x="18" y="593"/>
                  </a:lnTo>
                  <a:lnTo>
                    <a:pt x="1" y="629"/>
                  </a:lnTo>
                  <a:lnTo>
                    <a:pt x="1" y="665"/>
                  </a:lnTo>
                  <a:lnTo>
                    <a:pt x="18" y="701"/>
                  </a:lnTo>
                  <a:lnTo>
                    <a:pt x="36" y="719"/>
                  </a:lnTo>
                  <a:lnTo>
                    <a:pt x="90" y="773"/>
                  </a:lnTo>
                  <a:lnTo>
                    <a:pt x="180" y="809"/>
                  </a:lnTo>
                  <a:lnTo>
                    <a:pt x="252" y="827"/>
                  </a:lnTo>
                  <a:lnTo>
                    <a:pt x="324" y="845"/>
                  </a:lnTo>
                  <a:lnTo>
                    <a:pt x="449" y="827"/>
                  </a:lnTo>
                  <a:lnTo>
                    <a:pt x="539" y="773"/>
                  </a:lnTo>
                  <a:lnTo>
                    <a:pt x="593" y="737"/>
                  </a:lnTo>
                  <a:lnTo>
                    <a:pt x="629" y="683"/>
                  </a:lnTo>
                  <a:lnTo>
                    <a:pt x="647" y="629"/>
                  </a:lnTo>
                  <a:lnTo>
                    <a:pt x="647" y="575"/>
                  </a:lnTo>
                  <a:lnTo>
                    <a:pt x="647" y="522"/>
                  </a:lnTo>
                  <a:lnTo>
                    <a:pt x="611" y="468"/>
                  </a:lnTo>
                  <a:lnTo>
                    <a:pt x="575" y="414"/>
                  </a:lnTo>
                  <a:lnTo>
                    <a:pt x="503" y="360"/>
                  </a:lnTo>
                  <a:lnTo>
                    <a:pt x="431" y="342"/>
                  </a:lnTo>
                  <a:lnTo>
                    <a:pt x="342" y="324"/>
                  </a:lnTo>
                  <a:lnTo>
                    <a:pt x="288" y="306"/>
                  </a:lnTo>
                  <a:lnTo>
                    <a:pt x="216" y="288"/>
                  </a:lnTo>
                  <a:lnTo>
                    <a:pt x="198" y="270"/>
                  </a:lnTo>
                  <a:lnTo>
                    <a:pt x="198" y="252"/>
                  </a:lnTo>
                  <a:lnTo>
                    <a:pt x="216" y="234"/>
                  </a:lnTo>
                  <a:lnTo>
                    <a:pt x="234" y="216"/>
                  </a:lnTo>
                  <a:lnTo>
                    <a:pt x="270" y="180"/>
                  </a:lnTo>
                  <a:lnTo>
                    <a:pt x="324" y="180"/>
                  </a:lnTo>
                  <a:lnTo>
                    <a:pt x="414" y="198"/>
                  </a:lnTo>
                  <a:lnTo>
                    <a:pt x="485" y="252"/>
                  </a:lnTo>
                  <a:lnTo>
                    <a:pt x="575" y="252"/>
                  </a:lnTo>
                  <a:lnTo>
                    <a:pt x="611" y="216"/>
                  </a:lnTo>
                  <a:lnTo>
                    <a:pt x="611" y="180"/>
                  </a:lnTo>
                  <a:lnTo>
                    <a:pt x="611" y="144"/>
                  </a:lnTo>
                  <a:lnTo>
                    <a:pt x="611" y="127"/>
                  </a:lnTo>
                  <a:lnTo>
                    <a:pt x="575" y="91"/>
                  </a:lnTo>
                  <a:lnTo>
                    <a:pt x="467" y="37"/>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43"/>
            <p:cNvSpPr/>
            <p:nvPr/>
          </p:nvSpPr>
          <p:spPr>
            <a:xfrm>
              <a:off x="880075" y="2317875"/>
              <a:ext cx="20675" cy="21125"/>
            </a:xfrm>
            <a:custGeom>
              <a:rect b="b" l="l" r="r" t="t"/>
              <a:pathLst>
                <a:path extrusionOk="0" h="845" w="827">
                  <a:moveTo>
                    <a:pt x="503" y="162"/>
                  </a:moveTo>
                  <a:lnTo>
                    <a:pt x="575" y="198"/>
                  </a:lnTo>
                  <a:lnTo>
                    <a:pt x="629" y="252"/>
                  </a:lnTo>
                  <a:lnTo>
                    <a:pt x="665" y="324"/>
                  </a:lnTo>
                  <a:lnTo>
                    <a:pt x="198" y="324"/>
                  </a:lnTo>
                  <a:lnTo>
                    <a:pt x="216" y="252"/>
                  </a:lnTo>
                  <a:lnTo>
                    <a:pt x="288" y="198"/>
                  </a:lnTo>
                  <a:lnTo>
                    <a:pt x="342" y="162"/>
                  </a:lnTo>
                  <a:close/>
                  <a:moveTo>
                    <a:pt x="342" y="1"/>
                  </a:moveTo>
                  <a:lnTo>
                    <a:pt x="252" y="37"/>
                  </a:lnTo>
                  <a:lnTo>
                    <a:pt x="180" y="73"/>
                  </a:lnTo>
                  <a:lnTo>
                    <a:pt x="126" y="127"/>
                  </a:lnTo>
                  <a:lnTo>
                    <a:pt x="72" y="180"/>
                  </a:lnTo>
                  <a:lnTo>
                    <a:pt x="36" y="252"/>
                  </a:lnTo>
                  <a:lnTo>
                    <a:pt x="18" y="324"/>
                  </a:lnTo>
                  <a:lnTo>
                    <a:pt x="1" y="414"/>
                  </a:lnTo>
                  <a:lnTo>
                    <a:pt x="18" y="504"/>
                  </a:lnTo>
                  <a:lnTo>
                    <a:pt x="36" y="575"/>
                  </a:lnTo>
                  <a:lnTo>
                    <a:pt x="72" y="647"/>
                  </a:lnTo>
                  <a:lnTo>
                    <a:pt x="126" y="719"/>
                  </a:lnTo>
                  <a:lnTo>
                    <a:pt x="180" y="773"/>
                  </a:lnTo>
                  <a:lnTo>
                    <a:pt x="252" y="809"/>
                  </a:lnTo>
                  <a:lnTo>
                    <a:pt x="324" y="845"/>
                  </a:lnTo>
                  <a:lnTo>
                    <a:pt x="485" y="845"/>
                  </a:lnTo>
                  <a:lnTo>
                    <a:pt x="575" y="827"/>
                  </a:lnTo>
                  <a:lnTo>
                    <a:pt x="647" y="791"/>
                  </a:lnTo>
                  <a:lnTo>
                    <a:pt x="701" y="737"/>
                  </a:lnTo>
                  <a:lnTo>
                    <a:pt x="719" y="737"/>
                  </a:lnTo>
                  <a:lnTo>
                    <a:pt x="737" y="701"/>
                  </a:lnTo>
                  <a:lnTo>
                    <a:pt x="737" y="683"/>
                  </a:lnTo>
                  <a:lnTo>
                    <a:pt x="719" y="647"/>
                  </a:lnTo>
                  <a:lnTo>
                    <a:pt x="701" y="629"/>
                  </a:lnTo>
                  <a:lnTo>
                    <a:pt x="683" y="611"/>
                  </a:lnTo>
                  <a:lnTo>
                    <a:pt x="611" y="611"/>
                  </a:lnTo>
                  <a:lnTo>
                    <a:pt x="593" y="629"/>
                  </a:lnTo>
                  <a:lnTo>
                    <a:pt x="503" y="647"/>
                  </a:lnTo>
                  <a:lnTo>
                    <a:pt x="432" y="647"/>
                  </a:lnTo>
                  <a:lnTo>
                    <a:pt x="342" y="629"/>
                  </a:lnTo>
                  <a:lnTo>
                    <a:pt x="270" y="575"/>
                  </a:lnTo>
                  <a:lnTo>
                    <a:pt x="234" y="522"/>
                  </a:lnTo>
                  <a:lnTo>
                    <a:pt x="216" y="468"/>
                  </a:lnTo>
                  <a:lnTo>
                    <a:pt x="773" y="468"/>
                  </a:lnTo>
                  <a:lnTo>
                    <a:pt x="791" y="450"/>
                  </a:lnTo>
                  <a:lnTo>
                    <a:pt x="809" y="432"/>
                  </a:lnTo>
                  <a:lnTo>
                    <a:pt x="827" y="396"/>
                  </a:lnTo>
                  <a:lnTo>
                    <a:pt x="827" y="378"/>
                  </a:lnTo>
                  <a:lnTo>
                    <a:pt x="809" y="306"/>
                  </a:lnTo>
                  <a:lnTo>
                    <a:pt x="791" y="234"/>
                  </a:lnTo>
                  <a:lnTo>
                    <a:pt x="755" y="162"/>
                  </a:lnTo>
                  <a:lnTo>
                    <a:pt x="701" y="109"/>
                  </a:lnTo>
                  <a:lnTo>
                    <a:pt x="647" y="55"/>
                  </a:lnTo>
                  <a:lnTo>
                    <a:pt x="575" y="19"/>
                  </a:lnTo>
                  <a:lnTo>
                    <a:pt x="5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43"/>
            <p:cNvSpPr/>
            <p:nvPr/>
          </p:nvSpPr>
          <p:spPr>
            <a:xfrm>
              <a:off x="906125" y="2317425"/>
              <a:ext cx="13025" cy="21125"/>
            </a:xfrm>
            <a:custGeom>
              <a:rect b="b" l="l" r="r" t="t"/>
              <a:pathLst>
                <a:path extrusionOk="0" h="845" w="521">
                  <a:moveTo>
                    <a:pt x="431" y="1"/>
                  </a:moveTo>
                  <a:lnTo>
                    <a:pt x="323" y="19"/>
                  </a:lnTo>
                  <a:lnTo>
                    <a:pt x="216" y="73"/>
                  </a:lnTo>
                  <a:lnTo>
                    <a:pt x="180" y="109"/>
                  </a:lnTo>
                  <a:lnTo>
                    <a:pt x="180" y="73"/>
                  </a:lnTo>
                  <a:lnTo>
                    <a:pt x="162" y="37"/>
                  </a:lnTo>
                  <a:lnTo>
                    <a:pt x="126" y="19"/>
                  </a:lnTo>
                  <a:lnTo>
                    <a:pt x="54" y="19"/>
                  </a:lnTo>
                  <a:lnTo>
                    <a:pt x="36" y="37"/>
                  </a:lnTo>
                  <a:lnTo>
                    <a:pt x="18" y="73"/>
                  </a:lnTo>
                  <a:lnTo>
                    <a:pt x="0" y="109"/>
                  </a:lnTo>
                  <a:lnTo>
                    <a:pt x="0" y="755"/>
                  </a:lnTo>
                  <a:lnTo>
                    <a:pt x="18" y="791"/>
                  </a:lnTo>
                  <a:lnTo>
                    <a:pt x="36" y="827"/>
                  </a:lnTo>
                  <a:lnTo>
                    <a:pt x="54" y="845"/>
                  </a:lnTo>
                  <a:lnTo>
                    <a:pt x="126" y="845"/>
                  </a:lnTo>
                  <a:lnTo>
                    <a:pt x="162" y="827"/>
                  </a:lnTo>
                  <a:lnTo>
                    <a:pt x="180" y="791"/>
                  </a:lnTo>
                  <a:lnTo>
                    <a:pt x="180" y="755"/>
                  </a:lnTo>
                  <a:lnTo>
                    <a:pt x="180" y="450"/>
                  </a:lnTo>
                  <a:lnTo>
                    <a:pt x="216" y="378"/>
                  </a:lnTo>
                  <a:lnTo>
                    <a:pt x="251" y="306"/>
                  </a:lnTo>
                  <a:lnTo>
                    <a:pt x="287" y="252"/>
                  </a:lnTo>
                  <a:lnTo>
                    <a:pt x="323" y="216"/>
                  </a:lnTo>
                  <a:lnTo>
                    <a:pt x="377" y="198"/>
                  </a:lnTo>
                  <a:lnTo>
                    <a:pt x="431" y="198"/>
                  </a:lnTo>
                  <a:lnTo>
                    <a:pt x="467" y="180"/>
                  </a:lnTo>
                  <a:lnTo>
                    <a:pt x="485" y="162"/>
                  </a:lnTo>
                  <a:lnTo>
                    <a:pt x="503" y="145"/>
                  </a:lnTo>
                  <a:lnTo>
                    <a:pt x="521" y="109"/>
                  </a:lnTo>
                  <a:lnTo>
                    <a:pt x="521" y="91"/>
                  </a:lnTo>
                  <a:lnTo>
                    <a:pt x="503" y="55"/>
                  </a:lnTo>
                  <a:lnTo>
                    <a:pt x="485" y="19"/>
                  </a:lnTo>
                  <a:lnTo>
                    <a:pt x="467" y="19"/>
                  </a:lnTo>
                  <a:lnTo>
                    <a:pt x="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43"/>
            <p:cNvSpPr/>
            <p:nvPr/>
          </p:nvSpPr>
          <p:spPr>
            <a:xfrm>
              <a:off x="925425" y="2317875"/>
              <a:ext cx="16625" cy="19775"/>
            </a:xfrm>
            <a:custGeom>
              <a:rect b="b" l="l" r="r" t="t"/>
              <a:pathLst>
                <a:path extrusionOk="0" h="791" w="665">
                  <a:moveTo>
                    <a:pt x="90" y="1"/>
                  </a:moveTo>
                  <a:lnTo>
                    <a:pt x="54" y="19"/>
                  </a:lnTo>
                  <a:lnTo>
                    <a:pt x="18" y="37"/>
                  </a:lnTo>
                  <a:lnTo>
                    <a:pt x="0" y="55"/>
                  </a:lnTo>
                  <a:lnTo>
                    <a:pt x="0" y="91"/>
                  </a:lnTo>
                  <a:lnTo>
                    <a:pt x="0" y="127"/>
                  </a:lnTo>
                  <a:lnTo>
                    <a:pt x="270" y="773"/>
                  </a:lnTo>
                  <a:lnTo>
                    <a:pt x="270" y="791"/>
                  </a:lnTo>
                  <a:lnTo>
                    <a:pt x="341" y="791"/>
                  </a:lnTo>
                  <a:lnTo>
                    <a:pt x="341" y="773"/>
                  </a:lnTo>
                  <a:lnTo>
                    <a:pt x="629" y="127"/>
                  </a:lnTo>
                  <a:lnTo>
                    <a:pt x="647" y="109"/>
                  </a:lnTo>
                  <a:lnTo>
                    <a:pt x="665" y="73"/>
                  </a:lnTo>
                  <a:lnTo>
                    <a:pt x="665" y="55"/>
                  </a:lnTo>
                  <a:lnTo>
                    <a:pt x="665" y="19"/>
                  </a:lnTo>
                  <a:lnTo>
                    <a:pt x="629" y="1"/>
                  </a:lnTo>
                  <a:lnTo>
                    <a:pt x="593" y="19"/>
                  </a:lnTo>
                  <a:lnTo>
                    <a:pt x="557" y="37"/>
                  </a:lnTo>
                  <a:lnTo>
                    <a:pt x="539" y="55"/>
                  </a:lnTo>
                  <a:lnTo>
                    <a:pt x="359" y="522"/>
                  </a:lnTo>
                  <a:lnTo>
                    <a:pt x="162" y="55"/>
                  </a:lnTo>
                  <a:lnTo>
                    <a:pt x="144" y="37"/>
                  </a:lnTo>
                  <a:lnTo>
                    <a:pt x="108" y="19"/>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43"/>
            <p:cNvSpPr/>
            <p:nvPr/>
          </p:nvSpPr>
          <p:spPr>
            <a:xfrm>
              <a:off x="948750" y="2309350"/>
              <a:ext cx="4525" cy="29200"/>
            </a:xfrm>
            <a:custGeom>
              <a:rect b="b" l="l" r="r" t="t"/>
              <a:pathLst>
                <a:path extrusionOk="0" h="1168" w="181">
                  <a:moveTo>
                    <a:pt x="91" y="1"/>
                  </a:moveTo>
                  <a:lnTo>
                    <a:pt x="55" y="19"/>
                  </a:lnTo>
                  <a:lnTo>
                    <a:pt x="37" y="37"/>
                  </a:lnTo>
                  <a:lnTo>
                    <a:pt x="19" y="55"/>
                  </a:lnTo>
                  <a:lnTo>
                    <a:pt x="1" y="90"/>
                  </a:lnTo>
                  <a:lnTo>
                    <a:pt x="1" y="126"/>
                  </a:lnTo>
                  <a:lnTo>
                    <a:pt x="1" y="162"/>
                  </a:lnTo>
                  <a:lnTo>
                    <a:pt x="37" y="198"/>
                  </a:lnTo>
                  <a:lnTo>
                    <a:pt x="55" y="216"/>
                  </a:lnTo>
                  <a:lnTo>
                    <a:pt x="127" y="216"/>
                  </a:lnTo>
                  <a:lnTo>
                    <a:pt x="163" y="198"/>
                  </a:lnTo>
                  <a:lnTo>
                    <a:pt x="181" y="162"/>
                  </a:lnTo>
                  <a:lnTo>
                    <a:pt x="181" y="126"/>
                  </a:lnTo>
                  <a:lnTo>
                    <a:pt x="181" y="90"/>
                  </a:lnTo>
                  <a:lnTo>
                    <a:pt x="181" y="55"/>
                  </a:lnTo>
                  <a:lnTo>
                    <a:pt x="163" y="37"/>
                  </a:lnTo>
                  <a:lnTo>
                    <a:pt x="127" y="19"/>
                  </a:lnTo>
                  <a:lnTo>
                    <a:pt x="91" y="1"/>
                  </a:lnTo>
                  <a:close/>
                  <a:moveTo>
                    <a:pt x="55" y="342"/>
                  </a:moveTo>
                  <a:lnTo>
                    <a:pt x="19" y="360"/>
                  </a:lnTo>
                  <a:lnTo>
                    <a:pt x="1" y="396"/>
                  </a:lnTo>
                  <a:lnTo>
                    <a:pt x="1" y="432"/>
                  </a:lnTo>
                  <a:lnTo>
                    <a:pt x="1" y="1078"/>
                  </a:lnTo>
                  <a:lnTo>
                    <a:pt x="19" y="1114"/>
                  </a:lnTo>
                  <a:lnTo>
                    <a:pt x="37" y="1150"/>
                  </a:lnTo>
                  <a:lnTo>
                    <a:pt x="55" y="1168"/>
                  </a:lnTo>
                  <a:lnTo>
                    <a:pt x="127" y="1168"/>
                  </a:lnTo>
                  <a:lnTo>
                    <a:pt x="163" y="1150"/>
                  </a:lnTo>
                  <a:lnTo>
                    <a:pt x="181" y="1114"/>
                  </a:lnTo>
                  <a:lnTo>
                    <a:pt x="181" y="1078"/>
                  </a:lnTo>
                  <a:lnTo>
                    <a:pt x="181" y="432"/>
                  </a:lnTo>
                  <a:lnTo>
                    <a:pt x="181" y="396"/>
                  </a:lnTo>
                  <a:lnTo>
                    <a:pt x="163" y="360"/>
                  </a:lnTo>
                  <a:lnTo>
                    <a:pt x="127" y="34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43"/>
            <p:cNvSpPr/>
            <p:nvPr/>
          </p:nvSpPr>
          <p:spPr>
            <a:xfrm>
              <a:off x="959075" y="2317875"/>
              <a:ext cx="18000" cy="20675"/>
            </a:xfrm>
            <a:custGeom>
              <a:rect b="b" l="l" r="r" t="t"/>
              <a:pathLst>
                <a:path extrusionOk="0" h="827" w="720">
                  <a:moveTo>
                    <a:pt x="342" y="1"/>
                  </a:moveTo>
                  <a:lnTo>
                    <a:pt x="270" y="19"/>
                  </a:lnTo>
                  <a:lnTo>
                    <a:pt x="198" y="73"/>
                  </a:lnTo>
                  <a:lnTo>
                    <a:pt x="127" y="109"/>
                  </a:lnTo>
                  <a:lnTo>
                    <a:pt x="73" y="180"/>
                  </a:lnTo>
                  <a:lnTo>
                    <a:pt x="37" y="252"/>
                  </a:lnTo>
                  <a:lnTo>
                    <a:pt x="1" y="324"/>
                  </a:lnTo>
                  <a:lnTo>
                    <a:pt x="1" y="414"/>
                  </a:lnTo>
                  <a:lnTo>
                    <a:pt x="1" y="504"/>
                  </a:lnTo>
                  <a:lnTo>
                    <a:pt x="37" y="575"/>
                  </a:lnTo>
                  <a:lnTo>
                    <a:pt x="73" y="647"/>
                  </a:lnTo>
                  <a:lnTo>
                    <a:pt x="127" y="719"/>
                  </a:lnTo>
                  <a:lnTo>
                    <a:pt x="181" y="755"/>
                  </a:lnTo>
                  <a:lnTo>
                    <a:pt x="252" y="791"/>
                  </a:lnTo>
                  <a:lnTo>
                    <a:pt x="342" y="827"/>
                  </a:lnTo>
                  <a:lnTo>
                    <a:pt x="486" y="827"/>
                  </a:lnTo>
                  <a:lnTo>
                    <a:pt x="558" y="809"/>
                  </a:lnTo>
                  <a:lnTo>
                    <a:pt x="629" y="773"/>
                  </a:lnTo>
                  <a:lnTo>
                    <a:pt x="683" y="737"/>
                  </a:lnTo>
                  <a:lnTo>
                    <a:pt x="701" y="719"/>
                  </a:lnTo>
                  <a:lnTo>
                    <a:pt x="719" y="683"/>
                  </a:lnTo>
                  <a:lnTo>
                    <a:pt x="719" y="647"/>
                  </a:lnTo>
                  <a:lnTo>
                    <a:pt x="701" y="629"/>
                  </a:lnTo>
                  <a:lnTo>
                    <a:pt x="701" y="611"/>
                  </a:lnTo>
                  <a:lnTo>
                    <a:pt x="683" y="593"/>
                  </a:lnTo>
                  <a:lnTo>
                    <a:pt x="576" y="593"/>
                  </a:lnTo>
                  <a:lnTo>
                    <a:pt x="504" y="647"/>
                  </a:lnTo>
                  <a:lnTo>
                    <a:pt x="414" y="647"/>
                  </a:lnTo>
                  <a:lnTo>
                    <a:pt x="324" y="629"/>
                  </a:lnTo>
                  <a:lnTo>
                    <a:pt x="252" y="575"/>
                  </a:lnTo>
                  <a:lnTo>
                    <a:pt x="198" y="504"/>
                  </a:lnTo>
                  <a:lnTo>
                    <a:pt x="181" y="414"/>
                  </a:lnTo>
                  <a:lnTo>
                    <a:pt x="198" y="324"/>
                  </a:lnTo>
                  <a:lnTo>
                    <a:pt x="252" y="252"/>
                  </a:lnTo>
                  <a:lnTo>
                    <a:pt x="324" y="198"/>
                  </a:lnTo>
                  <a:lnTo>
                    <a:pt x="414" y="180"/>
                  </a:lnTo>
                  <a:lnTo>
                    <a:pt x="504" y="180"/>
                  </a:lnTo>
                  <a:lnTo>
                    <a:pt x="576" y="234"/>
                  </a:lnTo>
                  <a:lnTo>
                    <a:pt x="612" y="252"/>
                  </a:lnTo>
                  <a:lnTo>
                    <a:pt x="647" y="252"/>
                  </a:lnTo>
                  <a:lnTo>
                    <a:pt x="683" y="234"/>
                  </a:lnTo>
                  <a:lnTo>
                    <a:pt x="701" y="216"/>
                  </a:lnTo>
                  <a:lnTo>
                    <a:pt x="719" y="180"/>
                  </a:lnTo>
                  <a:lnTo>
                    <a:pt x="719" y="144"/>
                  </a:lnTo>
                  <a:lnTo>
                    <a:pt x="701" y="109"/>
                  </a:lnTo>
                  <a:lnTo>
                    <a:pt x="683" y="91"/>
                  </a:lnTo>
                  <a:lnTo>
                    <a:pt x="629" y="55"/>
                  </a:lnTo>
                  <a:lnTo>
                    <a:pt x="558" y="19"/>
                  </a:lnTo>
                  <a:lnTo>
                    <a:pt x="5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43"/>
            <p:cNvSpPr/>
            <p:nvPr/>
          </p:nvSpPr>
          <p:spPr>
            <a:xfrm>
              <a:off x="981975" y="2317875"/>
              <a:ext cx="20225" cy="21125"/>
            </a:xfrm>
            <a:custGeom>
              <a:rect b="b" l="l" r="r" t="t"/>
              <a:pathLst>
                <a:path extrusionOk="0" h="845" w="809">
                  <a:moveTo>
                    <a:pt x="504" y="162"/>
                  </a:moveTo>
                  <a:lnTo>
                    <a:pt x="575" y="198"/>
                  </a:lnTo>
                  <a:lnTo>
                    <a:pt x="629" y="252"/>
                  </a:lnTo>
                  <a:lnTo>
                    <a:pt x="665" y="324"/>
                  </a:lnTo>
                  <a:lnTo>
                    <a:pt x="198" y="324"/>
                  </a:lnTo>
                  <a:lnTo>
                    <a:pt x="216" y="252"/>
                  </a:lnTo>
                  <a:lnTo>
                    <a:pt x="288" y="198"/>
                  </a:lnTo>
                  <a:lnTo>
                    <a:pt x="342" y="162"/>
                  </a:lnTo>
                  <a:close/>
                  <a:moveTo>
                    <a:pt x="342" y="1"/>
                  </a:moveTo>
                  <a:lnTo>
                    <a:pt x="252" y="37"/>
                  </a:lnTo>
                  <a:lnTo>
                    <a:pt x="180" y="73"/>
                  </a:lnTo>
                  <a:lnTo>
                    <a:pt x="126" y="127"/>
                  </a:lnTo>
                  <a:lnTo>
                    <a:pt x="73" y="180"/>
                  </a:lnTo>
                  <a:lnTo>
                    <a:pt x="37" y="252"/>
                  </a:lnTo>
                  <a:lnTo>
                    <a:pt x="19" y="324"/>
                  </a:lnTo>
                  <a:lnTo>
                    <a:pt x="19" y="414"/>
                  </a:lnTo>
                  <a:lnTo>
                    <a:pt x="1" y="432"/>
                  </a:lnTo>
                  <a:lnTo>
                    <a:pt x="19" y="522"/>
                  </a:lnTo>
                  <a:lnTo>
                    <a:pt x="37" y="593"/>
                  </a:lnTo>
                  <a:lnTo>
                    <a:pt x="73" y="665"/>
                  </a:lnTo>
                  <a:lnTo>
                    <a:pt x="126" y="719"/>
                  </a:lnTo>
                  <a:lnTo>
                    <a:pt x="198" y="773"/>
                  </a:lnTo>
                  <a:lnTo>
                    <a:pt x="252" y="809"/>
                  </a:lnTo>
                  <a:lnTo>
                    <a:pt x="342" y="845"/>
                  </a:lnTo>
                  <a:lnTo>
                    <a:pt x="504" y="845"/>
                  </a:lnTo>
                  <a:lnTo>
                    <a:pt x="575" y="827"/>
                  </a:lnTo>
                  <a:lnTo>
                    <a:pt x="647" y="791"/>
                  </a:lnTo>
                  <a:lnTo>
                    <a:pt x="719" y="737"/>
                  </a:lnTo>
                  <a:lnTo>
                    <a:pt x="737" y="701"/>
                  </a:lnTo>
                  <a:lnTo>
                    <a:pt x="737" y="683"/>
                  </a:lnTo>
                  <a:lnTo>
                    <a:pt x="737" y="647"/>
                  </a:lnTo>
                  <a:lnTo>
                    <a:pt x="719" y="629"/>
                  </a:lnTo>
                  <a:lnTo>
                    <a:pt x="683" y="611"/>
                  </a:lnTo>
                  <a:lnTo>
                    <a:pt x="629" y="611"/>
                  </a:lnTo>
                  <a:lnTo>
                    <a:pt x="593" y="629"/>
                  </a:lnTo>
                  <a:lnTo>
                    <a:pt x="504" y="647"/>
                  </a:lnTo>
                  <a:lnTo>
                    <a:pt x="414" y="647"/>
                  </a:lnTo>
                  <a:lnTo>
                    <a:pt x="324" y="629"/>
                  </a:lnTo>
                  <a:lnTo>
                    <a:pt x="252" y="575"/>
                  </a:lnTo>
                  <a:lnTo>
                    <a:pt x="216" y="522"/>
                  </a:lnTo>
                  <a:lnTo>
                    <a:pt x="198" y="468"/>
                  </a:lnTo>
                  <a:lnTo>
                    <a:pt x="755" y="468"/>
                  </a:lnTo>
                  <a:lnTo>
                    <a:pt x="791" y="450"/>
                  </a:lnTo>
                  <a:lnTo>
                    <a:pt x="809" y="432"/>
                  </a:lnTo>
                  <a:lnTo>
                    <a:pt x="809" y="396"/>
                  </a:lnTo>
                  <a:lnTo>
                    <a:pt x="809" y="378"/>
                  </a:lnTo>
                  <a:lnTo>
                    <a:pt x="809" y="306"/>
                  </a:lnTo>
                  <a:lnTo>
                    <a:pt x="791" y="234"/>
                  </a:lnTo>
                  <a:lnTo>
                    <a:pt x="737" y="162"/>
                  </a:lnTo>
                  <a:lnTo>
                    <a:pt x="701" y="109"/>
                  </a:lnTo>
                  <a:lnTo>
                    <a:pt x="629" y="55"/>
                  </a:lnTo>
                  <a:lnTo>
                    <a:pt x="575" y="19"/>
                  </a:lnTo>
                  <a:lnTo>
                    <a:pt x="5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43"/>
            <p:cNvSpPr/>
            <p:nvPr/>
          </p:nvSpPr>
          <p:spPr>
            <a:xfrm>
              <a:off x="1007575" y="2317875"/>
              <a:ext cx="16175" cy="20675"/>
            </a:xfrm>
            <a:custGeom>
              <a:rect b="b" l="l" r="r" t="t"/>
              <a:pathLst>
                <a:path extrusionOk="0" h="827" w="647">
                  <a:moveTo>
                    <a:pt x="342" y="1"/>
                  </a:moveTo>
                  <a:lnTo>
                    <a:pt x="234" y="19"/>
                  </a:lnTo>
                  <a:lnTo>
                    <a:pt x="126" y="55"/>
                  </a:lnTo>
                  <a:lnTo>
                    <a:pt x="90" y="91"/>
                  </a:lnTo>
                  <a:lnTo>
                    <a:pt x="54" y="144"/>
                  </a:lnTo>
                  <a:lnTo>
                    <a:pt x="36" y="180"/>
                  </a:lnTo>
                  <a:lnTo>
                    <a:pt x="36" y="234"/>
                  </a:lnTo>
                  <a:lnTo>
                    <a:pt x="36" y="288"/>
                  </a:lnTo>
                  <a:lnTo>
                    <a:pt x="54" y="342"/>
                  </a:lnTo>
                  <a:lnTo>
                    <a:pt x="108" y="396"/>
                  </a:lnTo>
                  <a:lnTo>
                    <a:pt x="180" y="450"/>
                  </a:lnTo>
                  <a:lnTo>
                    <a:pt x="324" y="486"/>
                  </a:lnTo>
                  <a:lnTo>
                    <a:pt x="377" y="504"/>
                  </a:lnTo>
                  <a:lnTo>
                    <a:pt x="449" y="540"/>
                  </a:lnTo>
                  <a:lnTo>
                    <a:pt x="467" y="540"/>
                  </a:lnTo>
                  <a:lnTo>
                    <a:pt x="467" y="557"/>
                  </a:lnTo>
                  <a:lnTo>
                    <a:pt x="467" y="575"/>
                  </a:lnTo>
                  <a:lnTo>
                    <a:pt x="467" y="593"/>
                  </a:lnTo>
                  <a:lnTo>
                    <a:pt x="431" y="611"/>
                  </a:lnTo>
                  <a:lnTo>
                    <a:pt x="377" y="647"/>
                  </a:lnTo>
                  <a:lnTo>
                    <a:pt x="324" y="647"/>
                  </a:lnTo>
                  <a:lnTo>
                    <a:pt x="234" y="629"/>
                  </a:lnTo>
                  <a:lnTo>
                    <a:pt x="144" y="575"/>
                  </a:lnTo>
                  <a:lnTo>
                    <a:pt x="108" y="557"/>
                  </a:lnTo>
                  <a:lnTo>
                    <a:pt x="72" y="557"/>
                  </a:lnTo>
                  <a:lnTo>
                    <a:pt x="54" y="575"/>
                  </a:lnTo>
                  <a:lnTo>
                    <a:pt x="18" y="593"/>
                  </a:lnTo>
                  <a:lnTo>
                    <a:pt x="0" y="611"/>
                  </a:lnTo>
                  <a:lnTo>
                    <a:pt x="0" y="647"/>
                  </a:lnTo>
                  <a:lnTo>
                    <a:pt x="0" y="683"/>
                  </a:lnTo>
                  <a:lnTo>
                    <a:pt x="18" y="719"/>
                  </a:lnTo>
                  <a:lnTo>
                    <a:pt x="90" y="755"/>
                  </a:lnTo>
                  <a:lnTo>
                    <a:pt x="162" y="791"/>
                  </a:lnTo>
                  <a:lnTo>
                    <a:pt x="234" y="809"/>
                  </a:lnTo>
                  <a:lnTo>
                    <a:pt x="324" y="827"/>
                  </a:lnTo>
                  <a:lnTo>
                    <a:pt x="431" y="809"/>
                  </a:lnTo>
                  <a:lnTo>
                    <a:pt x="539" y="755"/>
                  </a:lnTo>
                  <a:lnTo>
                    <a:pt x="575" y="719"/>
                  </a:lnTo>
                  <a:lnTo>
                    <a:pt x="611" y="683"/>
                  </a:lnTo>
                  <a:lnTo>
                    <a:pt x="629" y="629"/>
                  </a:lnTo>
                  <a:lnTo>
                    <a:pt x="647" y="557"/>
                  </a:lnTo>
                  <a:lnTo>
                    <a:pt x="629" y="504"/>
                  </a:lnTo>
                  <a:lnTo>
                    <a:pt x="611" y="450"/>
                  </a:lnTo>
                  <a:lnTo>
                    <a:pt x="557" y="396"/>
                  </a:lnTo>
                  <a:lnTo>
                    <a:pt x="485" y="360"/>
                  </a:lnTo>
                  <a:lnTo>
                    <a:pt x="413" y="324"/>
                  </a:lnTo>
                  <a:lnTo>
                    <a:pt x="342" y="306"/>
                  </a:lnTo>
                  <a:lnTo>
                    <a:pt x="270" y="288"/>
                  </a:lnTo>
                  <a:lnTo>
                    <a:pt x="216" y="270"/>
                  </a:lnTo>
                  <a:lnTo>
                    <a:pt x="198" y="252"/>
                  </a:lnTo>
                  <a:lnTo>
                    <a:pt x="198" y="234"/>
                  </a:lnTo>
                  <a:lnTo>
                    <a:pt x="216" y="216"/>
                  </a:lnTo>
                  <a:lnTo>
                    <a:pt x="234" y="198"/>
                  </a:lnTo>
                  <a:lnTo>
                    <a:pt x="270" y="180"/>
                  </a:lnTo>
                  <a:lnTo>
                    <a:pt x="324" y="180"/>
                  </a:lnTo>
                  <a:lnTo>
                    <a:pt x="413" y="198"/>
                  </a:lnTo>
                  <a:lnTo>
                    <a:pt x="485" y="234"/>
                  </a:lnTo>
                  <a:lnTo>
                    <a:pt x="521" y="252"/>
                  </a:lnTo>
                  <a:lnTo>
                    <a:pt x="539" y="252"/>
                  </a:lnTo>
                  <a:lnTo>
                    <a:pt x="575" y="234"/>
                  </a:lnTo>
                  <a:lnTo>
                    <a:pt x="611" y="216"/>
                  </a:lnTo>
                  <a:lnTo>
                    <a:pt x="611" y="180"/>
                  </a:lnTo>
                  <a:lnTo>
                    <a:pt x="611" y="144"/>
                  </a:lnTo>
                  <a:lnTo>
                    <a:pt x="593" y="109"/>
                  </a:lnTo>
                  <a:lnTo>
                    <a:pt x="575" y="91"/>
                  </a:lnTo>
                  <a:lnTo>
                    <a:pt x="467" y="19"/>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43"/>
            <p:cNvSpPr/>
            <p:nvPr/>
          </p:nvSpPr>
          <p:spPr>
            <a:xfrm>
              <a:off x="1301175" y="2113175"/>
              <a:ext cx="387900" cy="119000"/>
            </a:xfrm>
            <a:custGeom>
              <a:rect b="b" l="l" r="r" t="t"/>
              <a:pathLst>
                <a:path extrusionOk="0" h="4760" w="15516">
                  <a:moveTo>
                    <a:pt x="0" y="0"/>
                  </a:moveTo>
                  <a:lnTo>
                    <a:pt x="0" y="4759"/>
                  </a:lnTo>
                  <a:lnTo>
                    <a:pt x="15515" y="4759"/>
                  </a:lnTo>
                  <a:lnTo>
                    <a:pt x="155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43"/>
            <p:cNvSpPr/>
            <p:nvPr/>
          </p:nvSpPr>
          <p:spPr>
            <a:xfrm>
              <a:off x="1755025" y="2113175"/>
              <a:ext cx="387900" cy="119000"/>
            </a:xfrm>
            <a:custGeom>
              <a:rect b="b" l="l" r="r" t="t"/>
              <a:pathLst>
                <a:path extrusionOk="0" h="4760" w="15516">
                  <a:moveTo>
                    <a:pt x="1" y="0"/>
                  </a:moveTo>
                  <a:lnTo>
                    <a:pt x="1" y="4759"/>
                  </a:lnTo>
                  <a:lnTo>
                    <a:pt x="15516" y="4759"/>
                  </a:lnTo>
                  <a:lnTo>
                    <a:pt x="155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43"/>
            <p:cNvSpPr/>
            <p:nvPr/>
          </p:nvSpPr>
          <p:spPr>
            <a:xfrm>
              <a:off x="2208450" y="2113175"/>
              <a:ext cx="387900" cy="119000"/>
            </a:xfrm>
            <a:custGeom>
              <a:rect b="b" l="l" r="r" t="t"/>
              <a:pathLst>
                <a:path extrusionOk="0" h="4760" w="15516">
                  <a:moveTo>
                    <a:pt x="0" y="0"/>
                  </a:moveTo>
                  <a:lnTo>
                    <a:pt x="0" y="4759"/>
                  </a:lnTo>
                  <a:lnTo>
                    <a:pt x="15515" y="4759"/>
                  </a:lnTo>
                  <a:lnTo>
                    <a:pt x="1551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43"/>
            <p:cNvSpPr/>
            <p:nvPr/>
          </p:nvSpPr>
          <p:spPr>
            <a:xfrm>
              <a:off x="2661850" y="2113175"/>
              <a:ext cx="387900" cy="119000"/>
            </a:xfrm>
            <a:custGeom>
              <a:rect b="b" l="l" r="r" t="t"/>
              <a:pathLst>
                <a:path extrusionOk="0" h="4760" w="15516">
                  <a:moveTo>
                    <a:pt x="1" y="0"/>
                  </a:moveTo>
                  <a:lnTo>
                    <a:pt x="1" y="4759"/>
                  </a:lnTo>
                  <a:lnTo>
                    <a:pt x="15516" y="4759"/>
                  </a:lnTo>
                  <a:lnTo>
                    <a:pt x="155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43"/>
            <p:cNvSpPr/>
            <p:nvPr/>
          </p:nvSpPr>
          <p:spPr>
            <a:xfrm>
              <a:off x="1327200" y="2189500"/>
              <a:ext cx="15300" cy="19325"/>
            </a:xfrm>
            <a:custGeom>
              <a:rect b="b" l="l" r="r" t="t"/>
              <a:pathLst>
                <a:path extrusionOk="0" h="773" w="612">
                  <a:moveTo>
                    <a:pt x="73" y="0"/>
                  </a:moveTo>
                  <a:lnTo>
                    <a:pt x="19" y="18"/>
                  </a:lnTo>
                  <a:lnTo>
                    <a:pt x="1" y="54"/>
                  </a:lnTo>
                  <a:lnTo>
                    <a:pt x="19" y="108"/>
                  </a:lnTo>
                  <a:lnTo>
                    <a:pt x="73" y="126"/>
                  </a:lnTo>
                  <a:lnTo>
                    <a:pt x="252" y="126"/>
                  </a:lnTo>
                  <a:lnTo>
                    <a:pt x="252" y="718"/>
                  </a:lnTo>
                  <a:lnTo>
                    <a:pt x="270" y="772"/>
                  </a:lnTo>
                  <a:lnTo>
                    <a:pt x="306" y="772"/>
                  </a:lnTo>
                  <a:lnTo>
                    <a:pt x="360" y="754"/>
                  </a:lnTo>
                  <a:lnTo>
                    <a:pt x="378" y="718"/>
                  </a:lnTo>
                  <a:lnTo>
                    <a:pt x="378" y="108"/>
                  </a:lnTo>
                  <a:lnTo>
                    <a:pt x="593" y="108"/>
                  </a:lnTo>
                  <a:lnTo>
                    <a:pt x="611" y="54"/>
                  </a:lnTo>
                  <a:lnTo>
                    <a:pt x="593" y="18"/>
                  </a:lnTo>
                  <a:lnTo>
                    <a:pt x="5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43"/>
            <p:cNvSpPr/>
            <p:nvPr/>
          </p:nvSpPr>
          <p:spPr>
            <a:xfrm>
              <a:off x="1342475" y="2194875"/>
              <a:ext cx="13050" cy="13950"/>
            </a:xfrm>
            <a:custGeom>
              <a:rect b="b" l="l" r="r" t="t"/>
              <a:pathLst>
                <a:path extrusionOk="0" h="558" w="522">
                  <a:moveTo>
                    <a:pt x="270" y="108"/>
                  </a:moveTo>
                  <a:lnTo>
                    <a:pt x="323" y="126"/>
                  </a:lnTo>
                  <a:lnTo>
                    <a:pt x="359" y="162"/>
                  </a:lnTo>
                  <a:lnTo>
                    <a:pt x="395" y="216"/>
                  </a:lnTo>
                  <a:lnTo>
                    <a:pt x="413" y="270"/>
                  </a:lnTo>
                  <a:lnTo>
                    <a:pt x="395" y="342"/>
                  </a:lnTo>
                  <a:lnTo>
                    <a:pt x="359" y="396"/>
                  </a:lnTo>
                  <a:lnTo>
                    <a:pt x="323" y="432"/>
                  </a:lnTo>
                  <a:lnTo>
                    <a:pt x="198" y="432"/>
                  </a:lnTo>
                  <a:lnTo>
                    <a:pt x="162" y="396"/>
                  </a:lnTo>
                  <a:lnTo>
                    <a:pt x="126" y="342"/>
                  </a:lnTo>
                  <a:lnTo>
                    <a:pt x="108" y="270"/>
                  </a:lnTo>
                  <a:lnTo>
                    <a:pt x="126" y="216"/>
                  </a:lnTo>
                  <a:lnTo>
                    <a:pt x="162" y="162"/>
                  </a:lnTo>
                  <a:lnTo>
                    <a:pt x="198" y="126"/>
                  </a:lnTo>
                  <a:lnTo>
                    <a:pt x="270" y="108"/>
                  </a:lnTo>
                  <a:close/>
                  <a:moveTo>
                    <a:pt x="216" y="1"/>
                  </a:moveTo>
                  <a:lnTo>
                    <a:pt x="162" y="19"/>
                  </a:lnTo>
                  <a:lnTo>
                    <a:pt x="108" y="37"/>
                  </a:lnTo>
                  <a:lnTo>
                    <a:pt x="72" y="72"/>
                  </a:lnTo>
                  <a:lnTo>
                    <a:pt x="18" y="162"/>
                  </a:lnTo>
                  <a:lnTo>
                    <a:pt x="0" y="270"/>
                  </a:lnTo>
                  <a:lnTo>
                    <a:pt x="18" y="378"/>
                  </a:lnTo>
                  <a:lnTo>
                    <a:pt x="72" y="467"/>
                  </a:lnTo>
                  <a:lnTo>
                    <a:pt x="108" y="503"/>
                  </a:lnTo>
                  <a:lnTo>
                    <a:pt x="162" y="539"/>
                  </a:lnTo>
                  <a:lnTo>
                    <a:pt x="216" y="557"/>
                  </a:lnTo>
                  <a:lnTo>
                    <a:pt x="323" y="557"/>
                  </a:lnTo>
                  <a:lnTo>
                    <a:pt x="359" y="539"/>
                  </a:lnTo>
                  <a:lnTo>
                    <a:pt x="413" y="503"/>
                  </a:lnTo>
                  <a:lnTo>
                    <a:pt x="449" y="467"/>
                  </a:lnTo>
                  <a:lnTo>
                    <a:pt x="503" y="378"/>
                  </a:lnTo>
                  <a:lnTo>
                    <a:pt x="521" y="270"/>
                  </a:lnTo>
                  <a:lnTo>
                    <a:pt x="503" y="162"/>
                  </a:lnTo>
                  <a:lnTo>
                    <a:pt x="449" y="72"/>
                  </a:lnTo>
                  <a:lnTo>
                    <a:pt x="413" y="37"/>
                  </a:lnTo>
                  <a:lnTo>
                    <a:pt x="359" y="19"/>
                  </a:lnTo>
                  <a:lnTo>
                    <a:pt x="3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43"/>
            <p:cNvSpPr/>
            <p:nvPr/>
          </p:nvSpPr>
          <p:spPr>
            <a:xfrm>
              <a:off x="1358175" y="2189050"/>
              <a:ext cx="7675" cy="19775"/>
            </a:xfrm>
            <a:custGeom>
              <a:rect b="b" l="l" r="r" t="t"/>
              <a:pathLst>
                <a:path extrusionOk="0" h="791" w="307">
                  <a:moveTo>
                    <a:pt x="162" y="0"/>
                  </a:moveTo>
                  <a:lnTo>
                    <a:pt x="126" y="18"/>
                  </a:lnTo>
                  <a:lnTo>
                    <a:pt x="108" y="72"/>
                  </a:lnTo>
                  <a:lnTo>
                    <a:pt x="108" y="234"/>
                  </a:lnTo>
                  <a:lnTo>
                    <a:pt x="73" y="234"/>
                  </a:lnTo>
                  <a:lnTo>
                    <a:pt x="19" y="252"/>
                  </a:lnTo>
                  <a:lnTo>
                    <a:pt x="1" y="287"/>
                  </a:lnTo>
                  <a:lnTo>
                    <a:pt x="19" y="323"/>
                  </a:lnTo>
                  <a:lnTo>
                    <a:pt x="73" y="341"/>
                  </a:lnTo>
                  <a:lnTo>
                    <a:pt x="108" y="341"/>
                  </a:lnTo>
                  <a:lnTo>
                    <a:pt x="108" y="665"/>
                  </a:lnTo>
                  <a:lnTo>
                    <a:pt x="108" y="718"/>
                  </a:lnTo>
                  <a:lnTo>
                    <a:pt x="144" y="754"/>
                  </a:lnTo>
                  <a:lnTo>
                    <a:pt x="180" y="772"/>
                  </a:lnTo>
                  <a:lnTo>
                    <a:pt x="216" y="790"/>
                  </a:lnTo>
                  <a:lnTo>
                    <a:pt x="234" y="790"/>
                  </a:lnTo>
                  <a:lnTo>
                    <a:pt x="270" y="772"/>
                  </a:lnTo>
                  <a:lnTo>
                    <a:pt x="288" y="718"/>
                  </a:lnTo>
                  <a:lnTo>
                    <a:pt x="270" y="683"/>
                  </a:lnTo>
                  <a:lnTo>
                    <a:pt x="216" y="665"/>
                  </a:lnTo>
                  <a:lnTo>
                    <a:pt x="216" y="341"/>
                  </a:lnTo>
                  <a:lnTo>
                    <a:pt x="252" y="341"/>
                  </a:lnTo>
                  <a:lnTo>
                    <a:pt x="288" y="323"/>
                  </a:lnTo>
                  <a:lnTo>
                    <a:pt x="306" y="287"/>
                  </a:lnTo>
                  <a:lnTo>
                    <a:pt x="288" y="252"/>
                  </a:lnTo>
                  <a:lnTo>
                    <a:pt x="252" y="234"/>
                  </a:lnTo>
                  <a:lnTo>
                    <a:pt x="216" y="234"/>
                  </a:lnTo>
                  <a:lnTo>
                    <a:pt x="216" y="72"/>
                  </a:lnTo>
                  <a:lnTo>
                    <a:pt x="198" y="18"/>
                  </a:lnTo>
                  <a:lnTo>
                    <a:pt x="1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43"/>
            <p:cNvSpPr/>
            <p:nvPr/>
          </p:nvSpPr>
          <p:spPr>
            <a:xfrm>
              <a:off x="1368500" y="2194875"/>
              <a:ext cx="13500" cy="13950"/>
            </a:xfrm>
            <a:custGeom>
              <a:rect b="b" l="l" r="r" t="t"/>
              <a:pathLst>
                <a:path extrusionOk="0" h="558" w="540">
                  <a:moveTo>
                    <a:pt x="270" y="108"/>
                  </a:moveTo>
                  <a:lnTo>
                    <a:pt x="324" y="126"/>
                  </a:lnTo>
                  <a:lnTo>
                    <a:pt x="378" y="162"/>
                  </a:lnTo>
                  <a:lnTo>
                    <a:pt x="396" y="216"/>
                  </a:lnTo>
                  <a:lnTo>
                    <a:pt x="414" y="270"/>
                  </a:lnTo>
                  <a:lnTo>
                    <a:pt x="396" y="342"/>
                  </a:lnTo>
                  <a:lnTo>
                    <a:pt x="378" y="396"/>
                  </a:lnTo>
                  <a:lnTo>
                    <a:pt x="324" y="414"/>
                  </a:lnTo>
                  <a:lnTo>
                    <a:pt x="270" y="432"/>
                  </a:lnTo>
                  <a:lnTo>
                    <a:pt x="216" y="414"/>
                  </a:lnTo>
                  <a:lnTo>
                    <a:pt x="162" y="396"/>
                  </a:lnTo>
                  <a:lnTo>
                    <a:pt x="126" y="342"/>
                  </a:lnTo>
                  <a:lnTo>
                    <a:pt x="126" y="270"/>
                  </a:lnTo>
                  <a:lnTo>
                    <a:pt x="126" y="216"/>
                  </a:lnTo>
                  <a:lnTo>
                    <a:pt x="162" y="162"/>
                  </a:lnTo>
                  <a:lnTo>
                    <a:pt x="216" y="126"/>
                  </a:lnTo>
                  <a:lnTo>
                    <a:pt x="270" y="108"/>
                  </a:lnTo>
                  <a:close/>
                  <a:moveTo>
                    <a:pt x="216" y="1"/>
                  </a:moveTo>
                  <a:lnTo>
                    <a:pt x="162" y="19"/>
                  </a:lnTo>
                  <a:lnTo>
                    <a:pt x="126" y="37"/>
                  </a:lnTo>
                  <a:lnTo>
                    <a:pt x="73" y="72"/>
                  </a:lnTo>
                  <a:lnTo>
                    <a:pt x="19" y="162"/>
                  </a:lnTo>
                  <a:lnTo>
                    <a:pt x="1" y="270"/>
                  </a:lnTo>
                  <a:lnTo>
                    <a:pt x="19" y="378"/>
                  </a:lnTo>
                  <a:lnTo>
                    <a:pt x="73" y="467"/>
                  </a:lnTo>
                  <a:lnTo>
                    <a:pt x="126" y="503"/>
                  </a:lnTo>
                  <a:lnTo>
                    <a:pt x="162" y="539"/>
                  </a:lnTo>
                  <a:lnTo>
                    <a:pt x="216" y="539"/>
                  </a:lnTo>
                  <a:lnTo>
                    <a:pt x="270" y="557"/>
                  </a:lnTo>
                  <a:lnTo>
                    <a:pt x="342" y="539"/>
                  </a:lnTo>
                  <a:lnTo>
                    <a:pt x="414" y="503"/>
                  </a:lnTo>
                  <a:lnTo>
                    <a:pt x="432" y="539"/>
                  </a:lnTo>
                  <a:lnTo>
                    <a:pt x="468" y="557"/>
                  </a:lnTo>
                  <a:lnTo>
                    <a:pt x="522" y="539"/>
                  </a:lnTo>
                  <a:lnTo>
                    <a:pt x="539" y="485"/>
                  </a:lnTo>
                  <a:lnTo>
                    <a:pt x="539" y="270"/>
                  </a:lnTo>
                  <a:lnTo>
                    <a:pt x="539" y="54"/>
                  </a:lnTo>
                  <a:lnTo>
                    <a:pt x="522" y="19"/>
                  </a:lnTo>
                  <a:lnTo>
                    <a:pt x="486" y="1"/>
                  </a:lnTo>
                  <a:lnTo>
                    <a:pt x="432" y="1"/>
                  </a:lnTo>
                  <a:lnTo>
                    <a:pt x="414" y="37"/>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43"/>
            <p:cNvSpPr/>
            <p:nvPr/>
          </p:nvSpPr>
          <p:spPr>
            <a:xfrm>
              <a:off x="1387800" y="2189500"/>
              <a:ext cx="3175" cy="19775"/>
            </a:xfrm>
            <a:custGeom>
              <a:rect b="b" l="l" r="r" t="t"/>
              <a:pathLst>
                <a:path extrusionOk="0" h="791" w="127">
                  <a:moveTo>
                    <a:pt x="55" y="0"/>
                  </a:moveTo>
                  <a:lnTo>
                    <a:pt x="19" y="18"/>
                  </a:lnTo>
                  <a:lnTo>
                    <a:pt x="1" y="54"/>
                  </a:lnTo>
                  <a:lnTo>
                    <a:pt x="1" y="718"/>
                  </a:lnTo>
                  <a:lnTo>
                    <a:pt x="1" y="736"/>
                  </a:lnTo>
                  <a:lnTo>
                    <a:pt x="37" y="772"/>
                  </a:lnTo>
                  <a:lnTo>
                    <a:pt x="73" y="790"/>
                  </a:lnTo>
                  <a:lnTo>
                    <a:pt x="109" y="754"/>
                  </a:lnTo>
                  <a:lnTo>
                    <a:pt x="127" y="718"/>
                  </a:lnTo>
                  <a:lnTo>
                    <a:pt x="127" y="54"/>
                  </a:lnTo>
                  <a:lnTo>
                    <a:pt x="109" y="18"/>
                  </a:lnTo>
                  <a:lnTo>
                    <a:pt x="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43"/>
            <p:cNvSpPr/>
            <p:nvPr/>
          </p:nvSpPr>
          <p:spPr>
            <a:xfrm>
              <a:off x="1402175" y="2194425"/>
              <a:ext cx="11700" cy="14400"/>
            </a:xfrm>
            <a:custGeom>
              <a:rect b="b" l="l" r="r" t="t"/>
              <a:pathLst>
                <a:path extrusionOk="0" h="576" w="468">
                  <a:moveTo>
                    <a:pt x="414" y="1"/>
                  </a:moveTo>
                  <a:lnTo>
                    <a:pt x="378" y="19"/>
                  </a:lnTo>
                  <a:lnTo>
                    <a:pt x="360" y="55"/>
                  </a:lnTo>
                  <a:lnTo>
                    <a:pt x="360" y="324"/>
                  </a:lnTo>
                  <a:lnTo>
                    <a:pt x="342" y="360"/>
                  </a:lnTo>
                  <a:lnTo>
                    <a:pt x="324" y="396"/>
                  </a:lnTo>
                  <a:lnTo>
                    <a:pt x="288" y="414"/>
                  </a:lnTo>
                  <a:lnTo>
                    <a:pt x="252" y="432"/>
                  </a:lnTo>
                  <a:lnTo>
                    <a:pt x="216" y="432"/>
                  </a:lnTo>
                  <a:lnTo>
                    <a:pt x="180" y="414"/>
                  </a:lnTo>
                  <a:lnTo>
                    <a:pt x="144" y="378"/>
                  </a:lnTo>
                  <a:lnTo>
                    <a:pt x="126" y="324"/>
                  </a:lnTo>
                  <a:lnTo>
                    <a:pt x="126" y="55"/>
                  </a:lnTo>
                  <a:lnTo>
                    <a:pt x="108" y="37"/>
                  </a:lnTo>
                  <a:lnTo>
                    <a:pt x="72" y="19"/>
                  </a:lnTo>
                  <a:lnTo>
                    <a:pt x="36" y="19"/>
                  </a:lnTo>
                  <a:lnTo>
                    <a:pt x="1" y="55"/>
                  </a:lnTo>
                  <a:lnTo>
                    <a:pt x="1" y="324"/>
                  </a:lnTo>
                  <a:lnTo>
                    <a:pt x="19" y="432"/>
                  </a:lnTo>
                  <a:lnTo>
                    <a:pt x="72" y="503"/>
                  </a:lnTo>
                  <a:lnTo>
                    <a:pt x="162" y="557"/>
                  </a:lnTo>
                  <a:lnTo>
                    <a:pt x="252" y="575"/>
                  </a:lnTo>
                  <a:lnTo>
                    <a:pt x="342" y="539"/>
                  </a:lnTo>
                  <a:lnTo>
                    <a:pt x="414" y="485"/>
                  </a:lnTo>
                  <a:lnTo>
                    <a:pt x="449" y="414"/>
                  </a:lnTo>
                  <a:lnTo>
                    <a:pt x="467" y="324"/>
                  </a:lnTo>
                  <a:lnTo>
                    <a:pt x="467" y="55"/>
                  </a:lnTo>
                  <a:lnTo>
                    <a:pt x="449"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43"/>
            <p:cNvSpPr/>
            <p:nvPr/>
          </p:nvSpPr>
          <p:spPr>
            <a:xfrm>
              <a:off x="1419225" y="2194875"/>
              <a:ext cx="10350" cy="13500"/>
            </a:xfrm>
            <a:custGeom>
              <a:rect b="b" l="l" r="r" t="t"/>
              <a:pathLst>
                <a:path extrusionOk="0" h="540" w="414">
                  <a:moveTo>
                    <a:pt x="216" y="1"/>
                  </a:moveTo>
                  <a:lnTo>
                    <a:pt x="145" y="19"/>
                  </a:lnTo>
                  <a:lnTo>
                    <a:pt x="73" y="54"/>
                  </a:lnTo>
                  <a:lnTo>
                    <a:pt x="19" y="108"/>
                  </a:lnTo>
                  <a:lnTo>
                    <a:pt x="1" y="162"/>
                  </a:lnTo>
                  <a:lnTo>
                    <a:pt x="19" y="234"/>
                  </a:lnTo>
                  <a:lnTo>
                    <a:pt x="55" y="270"/>
                  </a:lnTo>
                  <a:lnTo>
                    <a:pt x="109" y="306"/>
                  </a:lnTo>
                  <a:lnTo>
                    <a:pt x="198" y="324"/>
                  </a:lnTo>
                  <a:lnTo>
                    <a:pt x="288" y="360"/>
                  </a:lnTo>
                  <a:lnTo>
                    <a:pt x="306" y="378"/>
                  </a:lnTo>
                  <a:lnTo>
                    <a:pt x="306" y="396"/>
                  </a:lnTo>
                  <a:lnTo>
                    <a:pt x="288" y="414"/>
                  </a:lnTo>
                  <a:lnTo>
                    <a:pt x="252" y="432"/>
                  </a:lnTo>
                  <a:lnTo>
                    <a:pt x="198" y="450"/>
                  </a:lnTo>
                  <a:lnTo>
                    <a:pt x="145" y="432"/>
                  </a:lnTo>
                  <a:lnTo>
                    <a:pt x="91" y="396"/>
                  </a:lnTo>
                  <a:lnTo>
                    <a:pt x="73" y="396"/>
                  </a:lnTo>
                  <a:lnTo>
                    <a:pt x="37" y="378"/>
                  </a:lnTo>
                  <a:lnTo>
                    <a:pt x="1" y="396"/>
                  </a:lnTo>
                  <a:lnTo>
                    <a:pt x="1" y="432"/>
                  </a:lnTo>
                  <a:lnTo>
                    <a:pt x="1" y="467"/>
                  </a:lnTo>
                  <a:lnTo>
                    <a:pt x="109" y="521"/>
                  </a:lnTo>
                  <a:lnTo>
                    <a:pt x="198" y="539"/>
                  </a:lnTo>
                  <a:lnTo>
                    <a:pt x="288" y="539"/>
                  </a:lnTo>
                  <a:lnTo>
                    <a:pt x="342" y="503"/>
                  </a:lnTo>
                  <a:lnTo>
                    <a:pt x="396" y="450"/>
                  </a:lnTo>
                  <a:lnTo>
                    <a:pt x="414" y="414"/>
                  </a:lnTo>
                  <a:lnTo>
                    <a:pt x="414" y="342"/>
                  </a:lnTo>
                  <a:lnTo>
                    <a:pt x="396" y="288"/>
                  </a:lnTo>
                  <a:lnTo>
                    <a:pt x="360" y="252"/>
                  </a:lnTo>
                  <a:lnTo>
                    <a:pt x="324" y="234"/>
                  </a:lnTo>
                  <a:lnTo>
                    <a:pt x="216" y="198"/>
                  </a:lnTo>
                  <a:lnTo>
                    <a:pt x="145" y="162"/>
                  </a:lnTo>
                  <a:lnTo>
                    <a:pt x="127" y="162"/>
                  </a:lnTo>
                  <a:lnTo>
                    <a:pt x="145" y="144"/>
                  </a:lnTo>
                  <a:lnTo>
                    <a:pt x="180" y="126"/>
                  </a:lnTo>
                  <a:lnTo>
                    <a:pt x="216" y="126"/>
                  </a:lnTo>
                  <a:lnTo>
                    <a:pt x="270" y="144"/>
                  </a:lnTo>
                  <a:lnTo>
                    <a:pt x="306" y="162"/>
                  </a:lnTo>
                  <a:lnTo>
                    <a:pt x="360" y="180"/>
                  </a:lnTo>
                  <a:lnTo>
                    <a:pt x="396" y="144"/>
                  </a:lnTo>
                  <a:lnTo>
                    <a:pt x="396" y="108"/>
                  </a:lnTo>
                  <a:lnTo>
                    <a:pt x="378" y="72"/>
                  </a:lnTo>
                  <a:lnTo>
                    <a:pt x="306"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43"/>
            <p:cNvSpPr/>
            <p:nvPr/>
          </p:nvSpPr>
          <p:spPr>
            <a:xfrm>
              <a:off x="1432250" y="2194875"/>
              <a:ext cx="13950" cy="13950"/>
            </a:xfrm>
            <a:custGeom>
              <a:rect b="b" l="l" r="r" t="t"/>
              <a:pathLst>
                <a:path extrusionOk="0" h="558" w="558">
                  <a:moveTo>
                    <a:pt x="342" y="108"/>
                  </a:moveTo>
                  <a:lnTo>
                    <a:pt x="378" y="144"/>
                  </a:lnTo>
                  <a:lnTo>
                    <a:pt x="432" y="180"/>
                  </a:lnTo>
                  <a:lnTo>
                    <a:pt x="450" y="216"/>
                  </a:lnTo>
                  <a:lnTo>
                    <a:pt x="126" y="216"/>
                  </a:lnTo>
                  <a:lnTo>
                    <a:pt x="144" y="162"/>
                  </a:lnTo>
                  <a:lnTo>
                    <a:pt x="180" y="126"/>
                  </a:lnTo>
                  <a:lnTo>
                    <a:pt x="234" y="108"/>
                  </a:lnTo>
                  <a:close/>
                  <a:moveTo>
                    <a:pt x="234" y="1"/>
                  </a:moveTo>
                  <a:lnTo>
                    <a:pt x="180" y="19"/>
                  </a:lnTo>
                  <a:lnTo>
                    <a:pt x="90" y="72"/>
                  </a:lnTo>
                  <a:lnTo>
                    <a:pt x="37" y="162"/>
                  </a:lnTo>
                  <a:lnTo>
                    <a:pt x="19" y="216"/>
                  </a:lnTo>
                  <a:lnTo>
                    <a:pt x="19" y="270"/>
                  </a:lnTo>
                  <a:lnTo>
                    <a:pt x="1" y="270"/>
                  </a:lnTo>
                  <a:lnTo>
                    <a:pt x="1" y="324"/>
                  </a:lnTo>
                  <a:lnTo>
                    <a:pt x="19" y="378"/>
                  </a:lnTo>
                  <a:lnTo>
                    <a:pt x="55" y="432"/>
                  </a:lnTo>
                  <a:lnTo>
                    <a:pt x="90" y="467"/>
                  </a:lnTo>
                  <a:lnTo>
                    <a:pt x="126" y="503"/>
                  </a:lnTo>
                  <a:lnTo>
                    <a:pt x="180" y="539"/>
                  </a:lnTo>
                  <a:lnTo>
                    <a:pt x="288" y="557"/>
                  </a:lnTo>
                  <a:lnTo>
                    <a:pt x="396" y="539"/>
                  </a:lnTo>
                  <a:lnTo>
                    <a:pt x="450" y="503"/>
                  </a:lnTo>
                  <a:lnTo>
                    <a:pt x="486" y="467"/>
                  </a:lnTo>
                  <a:lnTo>
                    <a:pt x="503" y="432"/>
                  </a:lnTo>
                  <a:lnTo>
                    <a:pt x="486" y="396"/>
                  </a:lnTo>
                  <a:lnTo>
                    <a:pt x="450" y="378"/>
                  </a:lnTo>
                  <a:lnTo>
                    <a:pt x="396" y="396"/>
                  </a:lnTo>
                  <a:lnTo>
                    <a:pt x="342" y="432"/>
                  </a:lnTo>
                  <a:lnTo>
                    <a:pt x="288" y="432"/>
                  </a:lnTo>
                  <a:lnTo>
                    <a:pt x="234" y="414"/>
                  </a:lnTo>
                  <a:lnTo>
                    <a:pt x="180" y="378"/>
                  </a:lnTo>
                  <a:lnTo>
                    <a:pt x="162" y="342"/>
                  </a:lnTo>
                  <a:lnTo>
                    <a:pt x="144" y="306"/>
                  </a:lnTo>
                  <a:lnTo>
                    <a:pt x="503" y="306"/>
                  </a:lnTo>
                  <a:lnTo>
                    <a:pt x="539" y="288"/>
                  </a:lnTo>
                  <a:lnTo>
                    <a:pt x="557" y="252"/>
                  </a:lnTo>
                  <a:lnTo>
                    <a:pt x="521" y="144"/>
                  </a:lnTo>
                  <a:lnTo>
                    <a:pt x="468" y="72"/>
                  </a:lnTo>
                  <a:lnTo>
                    <a:pt x="396" y="19"/>
                  </a:lnTo>
                  <a:lnTo>
                    <a:pt x="2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43"/>
            <p:cNvSpPr/>
            <p:nvPr/>
          </p:nvSpPr>
          <p:spPr>
            <a:xfrm>
              <a:off x="1449750" y="2194875"/>
              <a:ext cx="8575" cy="13950"/>
            </a:xfrm>
            <a:custGeom>
              <a:rect b="b" l="l" r="r" t="t"/>
              <a:pathLst>
                <a:path extrusionOk="0" h="558" w="343">
                  <a:moveTo>
                    <a:pt x="73" y="1"/>
                  </a:moveTo>
                  <a:lnTo>
                    <a:pt x="19" y="19"/>
                  </a:lnTo>
                  <a:lnTo>
                    <a:pt x="1" y="72"/>
                  </a:lnTo>
                  <a:lnTo>
                    <a:pt x="1" y="503"/>
                  </a:lnTo>
                  <a:lnTo>
                    <a:pt x="19" y="539"/>
                  </a:lnTo>
                  <a:lnTo>
                    <a:pt x="73" y="557"/>
                  </a:lnTo>
                  <a:lnTo>
                    <a:pt x="109" y="539"/>
                  </a:lnTo>
                  <a:lnTo>
                    <a:pt x="127" y="503"/>
                  </a:lnTo>
                  <a:lnTo>
                    <a:pt x="127" y="288"/>
                  </a:lnTo>
                  <a:lnTo>
                    <a:pt x="181" y="180"/>
                  </a:lnTo>
                  <a:lnTo>
                    <a:pt x="216" y="126"/>
                  </a:lnTo>
                  <a:lnTo>
                    <a:pt x="252" y="126"/>
                  </a:lnTo>
                  <a:lnTo>
                    <a:pt x="288" y="108"/>
                  </a:lnTo>
                  <a:lnTo>
                    <a:pt x="324" y="90"/>
                  </a:lnTo>
                  <a:lnTo>
                    <a:pt x="342" y="54"/>
                  </a:lnTo>
                  <a:lnTo>
                    <a:pt x="324" y="19"/>
                  </a:lnTo>
                  <a:lnTo>
                    <a:pt x="288" y="1"/>
                  </a:lnTo>
                  <a:lnTo>
                    <a:pt x="216" y="19"/>
                  </a:lnTo>
                  <a:lnTo>
                    <a:pt x="145" y="37"/>
                  </a:lnTo>
                  <a:lnTo>
                    <a:pt x="127" y="72"/>
                  </a:lnTo>
                  <a:lnTo>
                    <a:pt x="109" y="19"/>
                  </a:lnTo>
                  <a:lnTo>
                    <a:pt x="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43"/>
            <p:cNvSpPr/>
            <p:nvPr/>
          </p:nvSpPr>
          <p:spPr>
            <a:xfrm>
              <a:off x="1460975" y="2194875"/>
              <a:ext cx="10800" cy="13500"/>
            </a:xfrm>
            <a:custGeom>
              <a:rect b="b" l="l" r="r" t="t"/>
              <a:pathLst>
                <a:path extrusionOk="0" h="540" w="432">
                  <a:moveTo>
                    <a:pt x="234" y="1"/>
                  </a:moveTo>
                  <a:lnTo>
                    <a:pt x="163" y="19"/>
                  </a:lnTo>
                  <a:lnTo>
                    <a:pt x="91" y="54"/>
                  </a:lnTo>
                  <a:lnTo>
                    <a:pt x="37" y="108"/>
                  </a:lnTo>
                  <a:lnTo>
                    <a:pt x="19" y="162"/>
                  </a:lnTo>
                  <a:lnTo>
                    <a:pt x="37" y="234"/>
                  </a:lnTo>
                  <a:lnTo>
                    <a:pt x="127" y="306"/>
                  </a:lnTo>
                  <a:lnTo>
                    <a:pt x="216" y="324"/>
                  </a:lnTo>
                  <a:lnTo>
                    <a:pt x="306" y="360"/>
                  </a:lnTo>
                  <a:lnTo>
                    <a:pt x="324" y="378"/>
                  </a:lnTo>
                  <a:lnTo>
                    <a:pt x="324" y="396"/>
                  </a:lnTo>
                  <a:lnTo>
                    <a:pt x="306" y="414"/>
                  </a:lnTo>
                  <a:lnTo>
                    <a:pt x="270" y="432"/>
                  </a:lnTo>
                  <a:lnTo>
                    <a:pt x="234" y="450"/>
                  </a:lnTo>
                  <a:lnTo>
                    <a:pt x="163" y="432"/>
                  </a:lnTo>
                  <a:lnTo>
                    <a:pt x="109" y="396"/>
                  </a:lnTo>
                  <a:lnTo>
                    <a:pt x="55" y="378"/>
                  </a:lnTo>
                  <a:lnTo>
                    <a:pt x="19" y="396"/>
                  </a:lnTo>
                  <a:lnTo>
                    <a:pt x="1" y="432"/>
                  </a:lnTo>
                  <a:lnTo>
                    <a:pt x="19" y="467"/>
                  </a:lnTo>
                  <a:lnTo>
                    <a:pt x="109" y="521"/>
                  </a:lnTo>
                  <a:lnTo>
                    <a:pt x="216" y="539"/>
                  </a:lnTo>
                  <a:lnTo>
                    <a:pt x="288" y="539"/>
                  </a:lnTo>
                  <a:lnTo>
                    <a:pt x="360" y="503"/>
                  </a:lnTo>
                  <a:lnTo>
                    <a:pt x="414" y="450"/>
                  </a:lnTo>
                  <a:lnTo>
                    <a:pt x="432" y="378"/>
                  </a:lnTo>
                  <a:lnTo>
                    <a:pt x="414" y="324"/>
                  </a:lnTo>
                  <a:lnTo>
                    <a:pt x="414" y="288"/>
                  </a:lnTo>
                  <a:lnTo>
                    <a:pt x="378" y="252"/>
                  </a:lnTo>
                  <a:lnTo>
                    <a:pt x="324" y="234"/>
                  </a:lnTo>
                  <a:lnTo>
                    <a:pt x="216" y="198"/>
                  </a:lnTo>
                  <a:lnTo>
                    <a:pt x="145" y="162"/>
                  </a:lnTo>
                  <a:lnTo>
                    <a:pt x="163" y="144"/>
                  </a:lnTo>
                  <a:lnTo>
                    <a:pt x="198" y="126"/>
                  </a:lnTo>
                  <a:lnTo>
                    <a:pt x="234" y="126"/>
                  </a:lnTo>
                  <a:lnTo>
                    <a:pt x="288" y="144"/>
                  </a:lnTo>
                  <a:lnTo>
                    <a:pt x="324" y="162"/>
                  </a:lnTo>
                  <a:lnTo>
                    <a:pt x="378" y="180"/>
                  </a:lnTo>
                  <a:lnTo>
                    <a:pt x="414" y="144"/>
                  </a:lnTo>
                  <a:lnTo>
                    <a:pt x="414" y="108"/>
                  </a:lnTo>
                  <a:lnTo>
                    <a:pt x="396" y="72"/>
                  </a:lnTo>
                  <a:lnTo>
                    <a:pt x="324" y="19"/>
                  </a:lnTo>
                  <a:lnTo>
                    <a:pt x="2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43"/>
            <p:cNvSpPr/>
            <p:nvPr/>
          </p:nvSpPr>
          <p:spPr>
            <a:xfrm>
              <a:off x="1328550" y="2139200"/>
              <a:ext cx="22025" cy="33250"/>
            </a:xfrm>
            <a:custGeom>
              <a:rect b="b" l="l" r="r" t="t"/>
              <a:pathLst>
                <a:path extrusionOk="0" h="1330" w="881">
                  <a:moveTo>
                    <a:pt x="414" y="1"/>
                  </a:moveTo>
                  <a:lnTo>
                    <a:pt x="324" y="19"/>
                  </a:lnTo>
                  <a:lnTo>
                    <a:pt x="252" y="37"/>
                  </a:lnTo>
                  <a:lnTo>
                    <a:pt x="180" y="73"/>
                  </a:lnTo>
                  <a:lnTo>
                    <a:pt x="108" y="127"/>
                  </a:lnTo>
                  <a:lnTo>
                    <a:pt x="54" y="181"/>
                  </a:lnTo>
                  <a:lnTo>
                    <a:pt x="19" y="216"/>
                  </a:lnTo>
                  <a:lnTo>
                    <a:pt x="19" y="252"/>
                  </a:lnTo>
                  <a:lnTo>
                    <a:pt x="19" y="288"/>
                  </a:lnTo>
                  <a:lnTo>
                    <a:pt x="54" y="324"/>
                  </a:lnTo>
                  <a:lnTo>
                    <a:pt x="90" y="360"/>
                  </a:lnTo>
                  <a:lnTo>
                    <a:pt x="126" y="360"/>
                  </a:lnTo>
                  <a:lnTo>
                    <a:pt x="162" y="342"/>
                  </a:lnTo>
                  <a:lnTo>
                    <a:pt x="198" y="324"/>
                  </a:lnTo>
                  <a:lnTo>
                    <a:pt x="252" y="270"/>
                  </a:lnTo>
                  <a:lnTo>
                    <a:pt x="342" y="234"/>
                  </a:lnTo>
                  <a:lnTo>
                    <a:pt x="432" y="216"/>
                  </a:lnTo>
                  <a:lnTo>
                    <a:pt x="467" y="216"/>
                  </a:lnTo>
                  <a:lnTo>
                    <a:pt x="521" y="234"/>
                  </a:lnTo>
                  <a:lnTo>
                    <a:pt x="575" y="252"/>
                  </a:lnTo>
                  <a:lnTo>
                    <a:pt x="611" y="288"/>
                  </a:lnTo>
                  <a:lnTo>
                    <a:pt x="647" y="360"/>
                  </a:lnTo>
                  <a:lnTo>
                    <a:pt x="665" y="450"/>
                  </a:lnTo>
                  <a:lnTo>
                    <a:pt x="665" y="504"/>
                  </a:lnTo>
                  <a:lnTo>
                    <a:pt x="647" y="558"/>
                  </a:lnTo>
                  <a:lnTo>
                    <a:pt x="629" y="594"/>
                  </a:lnTo>
                  <a:lnTo>
                    <a:pt x="593" y="647"/>
                  </a:lnTo>
                  <a:lnTo>
                    <a:pt x="19" y="1150"/>
                  </a:lnTo>
                  <a:lnTo>
                    <a:pt x="1" y="1186"/>
                  </a:lnTo>
                  <a:lnTo>
                    <a:pt x="1" y="1222"/>
                  </a:lnTo>
                  <a:lnTo>
                    <a:pt x="1" y="1258"/>
                  </a:lnTo>
                  <a:lnTo>
                    <a:pt x="19" y="1294"/>
                  </a:lnTo>
                  <a:lnTo>
                    <a:pt x="54" y="1330"/>
                  </a:lnTo>
                  <a:lnTo>
                    <a:pt x="827" y="1330"/>
                  </a:lnTo>
                  <a:lnTo>
                    <a:pt x="863" y="1312"/>
                  </a:lnTo>
                  <a:lnTo>
                    <a:pt x="880" y="1276"/>
                  </a:lnTo>
                  <a:lnTo>
                    <a:pt x="880" y="1222"/>
                  </a:lnTo>
                  <a:lnTo>
                    <a:pt x="880" y="1186"/>
                  </a:lnTo>
                  <a:lnTo>
                    <a:pt x="845" y="1150"/>
                  </a:lnTo>
                  <a:lnTo>
                    <a:pt x="809" y="1132"/>
                  </a:lnTo>
                  <a:lnTo>
                    <a:pt x="360" y="1132"/>
                  </a:lnTo>
                  <a:lnTo>
                    <a:pt x="719" y="809"/>
                  </a:lnTo>
                  <a:lnTo>
                    <a:pt x="791" y="737"/>
                  </a:lnTo>
                  <a:lnTo>
                    <a:pt x="827" y="647"/>
                  </a:lnTo>
                  <a:lnTo>
                    <a:pt x="863" y="558"/>
                  </a:lnTo>
                  <a:lnTo>
                    <a:pt x="880" y="468"/>
                  </a:lnTo>
                  <a:lnTo>
                    <a:pt x="863" y="378"/>
                  </a:lnTo>
                  <a:lnTo>
                    <a:pt x="845" y="306"/>
                  </a:lnTo>
                  <a:lnTo>
                    <a:pt x="809" y="234"/>
                  </a:lnTo>
                  <a:lnTo>
                    <a:pt x="755" y="163"/>
                  </a:lnTo>
                  <a:lnTo>
                    <a:pt x="683" y="91"/>
                  </a:lnTo>
                  <a:lnTo>
                    <a:pt x="611" y="55"/>
                  </a:lnTo>
                  <a:lnTo>
                    <a:pt x="503"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43"/>
            <p:cNvSpPr/>
            <p:nvPr/>
          </p:nvSpPr>
          <p:spPr>
            <a:xfrm>
              <a:off x="1357725" y="2139200"/>
              <a:ext cx="21125" cy="33250"/>
            </a:xfrm>
            <a:custGeom>
              <a:rect b="b" l="l" r="r" t="t"/>
              <a:pathLst>
                <a:path extrusionOk="0" h="1330" w="845">
                  <a:moveTo>
                    <a:pt x="126" y="1"/>
                  </a:moveTo>
                  <a:lnTo>
                    <a:pt x="109" y="37"/>
                  </a:lnTo>
                  <a:lnTo>
                    <a:pt x="73" y="73"/>
                  </a:lnTo>
                  <a:lnTo>
                    <a:pt x="73" y="109"/>
                  </a:lnTo>
                  <a:lnTo>
                    <a:pt x="73" y="145"/>
                  </a:lnTo>
                  <a:lnTo>
                    <a:pt x="109" y="181"/>
                  </a:lnTo>
                  <a:lnTo>
                    <a:pt x="126" y="216"/>
                  </a:lnTo>
                  <a:lnTo>
                    <a:pt x="486" y="216"/>
                  </a:lnTo>
                  <a:lnTo>
                    <a:pt x="288" y="414"/>
                  </a:lnTo>
                  <a:lnTo>
                    <a:pt x="270" y="450"/>
                  </a:lnTo>
                  <a:lnTo>
                    <a:pt x="270" y="486"/>
                  </a:lnTo>
                  <a:lnTo>
                    <a:pt x="270" y="540"/>
                  </a:lnTo>
                  <a:lnTo>
                    <a:pt x="288" y="576"/>
                  </a:lnTo>
                  <a:lnTo>
                    <a:pt x="324" y="594"/>
                  </a:lnTo>
                  <a:lnTo>
                    <a:pt x="378" y="594"/>
                  </a:lnTo>
                  <a:lnTo>
                    <a:pt x="468" y="629"/>
                  </a:lnTo>
                  <a:lnTo>
                    <a:pt x="557" y="683"/>
                  </a:lnTo>
                  <a:lnTo>
                    <a:pt x="611" y="755"/>
                  </a:lnTo>
                  <a:lnTo>
                    <a:pt x="629" y="863"/>
                  </a:lnTo>
                  <a:lnTo>
                    <a:pt x="611" y="953"/>
                  </a:lnTo>
                  <a:lnTo>
                    <a:pt x="557" y="1042"/>
                  </a:lnTo>
                  <a:lnTo>
                    <a:pt x="468" y="1096"/>
                  </a:lnTo>
                  <a:lnTo>
                    <a:pt x="378" y="1114"/>
                  </a:lnTo>
                  <a:lnTo>
                    <a:pt x="270" y="1096"/>
                  </a:lnTo>
                  <a:lnTo>
                    <a:pt x="180" y="1042"/>
                  </a:lnTo>
                  <a:lnTo>
                    <a:pt x="144" y="1025"/>
                  </a:lnTo>
                  <a:lnTo>
                    <a:pt x="109" y="1007"/>
                  </a:lnTo>
                  <a:lnTo>
                    <a:pt x="73" y="1025"/>
                  </a:lnTo>
                  <a:lnTo>
                    <a:pt x="37" y="1042"/>
                  </a:lnTo>
                  <a:lnTo>
                    <a:pt x="19" y="1078"/>
                  </a:lnTo>
                  <a:lnTo>
                    <a:pt x="1" y="1114"/>
                  </a:lnTo>
                  <a:lnTo>
                    <a:pt x="19" y="1168"/>
                  </a:lnTo>
                  <a:lnTo>
                    <a:pt x="37" y="1186"/>
                  </a:lnTo>
                  <a:lnTo>
                    <a:pt x="109" y="1240"/>
                  </a:lnTo>
                  <a:lnTo>
                    <a:pt x="180" y="1294"/>
                  </a:lnTo>
                  <a:lnTo>
                    <a:pt x="270" y="1312"/>
                  </a:lnTo>
                  <a:lnTo>
                    <a:pt x="342" y="1330"/>
                  </a:lnTo>
                  <a:lnTo>
                    <a:pt x="450" y="1312"/>
                  </a:lnTo>
                  <a:lnTo>
                    <a:pt x="540" y="1294"/>
                  </a:lnTo>
                  <a:lnTo>
                    <a:pt x="611" y="1258"/>
                  </a:lnTo>
                  <a:lnTo>
                    <a:pt x="701" y="1186"/>
                  </a:lnTo>
                  <a:lnTo>
                    <a:pt x="755" y="1132"/>
                  </a:lnTo>
                  <a:lnTo>
                    <a:pt x="809" y="1042"/>
                  </a:lnTo>
                  <a:lnTo>
                    <a:pt x="827" y="953"/>
                  </a:lnTo>
                  <a:lnTo>
                    <a:pt x="845" y="863"/>
                  </a:lnTo>
                  <a:lnTo>
                    <a:pt x="827" y="773"/>
                  </a:lnTo>
                  <a:lnTo>
                    <a:pt x="809" y="683"/>
                  </a:lnTo>
                  <a:lnTo>
                    <a:pt x="773" y="594"/>
                  </a:lnTo>
                  <a:lnTo>
                    <a:pt x="701" y="522"/>
                  </a:lnTo>
                  <a:lnTo>
                    <a:pt x="647" y="468"/>
                  </a:lnTo>
                  <a:lnTo>
                    <a:pt x="575" y="432"/>
                  </a:lnTo>
                  <a:lnTo>
                    <a:pt x="809" y="181"/>
                  </a:lnTo>
                  <a:lnTo>
                    <a:pt x="827" y="163"/>
                  </a:lnTo>
                  <a:lnTo>
                    <a:pt x="845" y="109"/>
                  </a:lnTo>
                  <a:lnTo>
                    <a:pt x="845" y="73"/>
                  </a:lnTo>
                  <a:lnTo>
                    <a:pt x="809" y="37"/>
                  </a:lnTo>
                  <a:lnTo>
                    <a:pt x="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43"/>
            <p:cNvSpPr/>
            <p:nvPr/>
          </p:nvSpPr>
          <p:spPr>
            <a:xfrm>
              <a:off x="1386025" y="2140100"/>
              <a:ext cx="26500" cy="32350"/>
            </a:xfrm>
            <a:custGeom>
              <a:rect b="b" l="l" r="r" t="t"/>
              <a:pathLst>
                <a:path extrusionOk="0" h="1294" w="1060">
                  <a:moveTo>
                    <a:pt x="700" y="360"/>
                  </a:moveTo>
                  <a:lnTo>
                    <a:pt x="700" y="845"/>
                  </a:lnTo>
                  <a:lnTo>
                    <a:pt x="323" y="845"/>
                  </a:lnTo>
                  <a:lnTo>
                    <a:pt x="700" y="360"/>
                  </a:lnTo>
                  <a:close/>
                  <a:moveTo>
                    <a:pt x="718" y="1"/>
                  </a:moveTo>
                  <a:lnTo>
                    <a:pt x="18" y="881"/>
                  </a:lnTo>
                  <a:lnTo>
                    <a:pt x="0" y="917"/>
                  </a:lnTo>
                  <a:lnTo>
                    <a:pt x="0" y="953"/>
                  </a:lnTo>
                  <a:lnTo>
                    <a:pt x="0" y="989"/>
                  </a:lnTo>
                  <a:lnTo>
                    <a:pt x="36" y="1024"/>
                  </a:lnTo>
                  <a:lnTo>
                    <a:pt x="72" y="1042"/>
                  </a:lnTo>
                  <a:lnTo>
                    <a:pt x="700" y="1042"/>
                  </a:lnTo>
                  <a:lnTo>
                    <a:pt x="700" y="1186"/>
                  </a:lnTo>
                  <a:lnTo>
                    <a:pt x="700" y="1240"/>
                  </a:lnTo>
                  <a:lnTo>
                    <a:pt x="736" y="1276"/>
                  </a:lnTo>
                  <a:lnTo>
                    <a:pt x="772" y="1294"/>
                  </a:lnTo>
                  <a:lnTo>
                    <a:pt x="844" y="1294"/>
                  </a:lnTo>
                  <a:lnTo>
                    <a:pt x="880" y="1276"/>
                  </a:lnTo>
                  <a:lnTo>
                    <a:pt x="898" y="1240"/>
                  </a:lnTo>
                  <a:lnTo>
                    <a:pt x="916" y="1186"/>
                  </a:lnTo>
                  <a:lnTo>
                    <a:pt x="916" y="1042"/>
                  </a:lnTo>
                  <a:lnTo>
                    <a:pt x="970" y="1042"/>
                  </a:lnTo>
                  <a:lnTo>
                    <a:pt x="1006" y="1024"/>
                  </a:lnTo>
                  <a:lnTo>
                    <a:pt x="1024" y="989"/>
                  </a:lnTo>
                  <a:lnTo>
                    <a:pt x="1042" y="953"/>
                  </a:lnTo>
                  <a:lnTo>
                    <a:pt x="1060" y="899"/>
                  </a:lnTo>
                  <a:lnTo>
                    <a:pt x="1060" y="845"/>
                  </a:lnTo>
                  <a:lnTo>
                    <a:pt x="1042" y="809"/>
                  </a:lnTo>
                  <a:lnTo>
                    <a:pt x="1006" y="773"/>
                  </a:lnTo>
                  <a:lnTo>
                    <a:pt x="952" y="755"/>
                  </a:lnTo>
                  <a:lnTo>
                    <a:pt x="898" y="755"/>
                  </a:lnTo>
                  <a:lnTo>
                    <a:pt x="862" y="773"/>
                  </a:lnTo>
                  <a:lnTo>
                    <a:pt x="826" y="809"/>
                  </a:lnTo>
                  <a:lnTo>
                    <a:pt x="808" y="809"/>
                  </a:lnTo>
                  <a:lnTo>
                    <a:pt x="808" y="19"/>
                  </a:lnTo>
                  <a:lnTo>
                    <a:pt x="8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43"/>
            <p:cNvSpPr/>
            <p:nvPr/>
          </p:nvSpPr>
          <p:spPr>
            <a:xfrm>
              <a:off x="1420125" y="2139200"/>
              <a:ext cx="25175" cy="33250"/>
            </a:xfrm>
            <a:custGeom>
              <a:rect b="b" l="l" r="r" t="t"/>
              <a:pathLst>
                <a:path extrusionOk="0" h="1330" w="1007">
                  <a:moveTo>
                    <a:pt x="91" y="1"/>
                  </a:moveTo>
                  <a:lnTo>
                    <a:pt x="55" y="19"/>
                  </a:lnTo>
                  <a:lnTo>
                    <a:pt x="19" y="37"/>
                  </a:lnTo>
                  <a:lnTo>
                    <a:pt x="1" y="73"/>
                  </a:lnTo>
                  <a:lnTo>
                    <a:pt x="1" y="109"/>
                  </a:lnTo>
                  <a:lnTo>
                    <a:pt x="1" y="1222"/>
                  </a:lnTo>
                  <a:lnTo>
                    <a:pt x="1" y="1276"/>
                  </a:lnTo>
                  <a:lnTo>
                    <a:pt x="19" y="1312"/>
                  </a:lnTo>
                  <a:lnTo>
                    <a:pt x="55" y="1330"/>
                  </a:lnTo>
                  <a:lnTo>
                    <a:pt x="144" y="1330"/>
                  </a:lnTo>
                  <a:lnTo>
                    <a:pt x="180" y="1312"/>
                  </a:lnTo>
                  <a:lnTo>
                    <a:pt x="198" y="1276"/>
                  </a:lnTo>
                  <a:lnTo>
                    <a:pt x="198" y="1222"/>
                  </a:lnTo>
                  <a:lnTo>
                    <a:pt x="198" y="953"/>
                  </a:lnTo>
                  <a:lnTo>
                    <a:pt x="396" y="755"/>
                  </a:lnTo>
                  <a:lnTo>
                    <a:pt x="809" y="1294"/>
                  </a:lnTo>
                  <a:lnTo>
                    <a:pt x="845" y="1330"/>
                  </a:lnTo>
                  <a:lnTo>
                    <a:pt x="935" y="1330"/>
                  </a:lnTo>
                  <a:lnTo>
                    <a:pt x="953" y="1312"/>
                  </a:lnTo>
                  <a:lnTo>
                    <a:pt x="971" y="1312"/>
                  </a:lnTo>
                  <a:lnTo>
                    <a:pt x="988" y="1276"/>
                  </a:lnTo>
                  <a:lnTo>
                    <a:pt x="1006" y="1240"/>
                  </a:lnTo>
                  <a:lnTo>
                    <a:pt x="988" y="1204"/>
                  </a:lnTo>
                  <a:lnTo>
                    <a:pt x="971" y="1168"/>
                  </a:lnTo>
                  <a:lnTo>
                    <a:pt x="557" y="611"/>
                  </a:lnTo>
                  <a:lnTo>
                    <a:pt x="971" y="198"/>
                  </a:lnTo>
                  <a:lnTo>
                    <a:pt x="988" y="163"/>
                  </a:lnTo>
                  <a:lnTo>
                    <a:pt x="1006" y="109"/>
                  </a:lnTo>
                  <a:lnTo>
                    <a:pt x="988" y="73"/>
                  </a:lnTo>
                  <a:lnTo>
                    <a:pt x="971" y="37"/>
                  </a:lnTo>
                  <a:lnTo>
                    <a:pt x="935" y="19"/>
                  </a:lnTo>
                  <a:lnTo>
                    <a:pt x="863" y="19"/>
                  </a:lnTo>
                  <a:lnTo>
                    <a:pt x="827" y="37"/>
                  </a:lnTo>
                  <a:lnTo>
                    <a:pt x="198" y="665"/>
                  </a:lnTo>
                  <a:lnTo>
                    <a:pt x="198" y="109"/>
                  </a:lnTo>
                  <a:lnTo>
                    <a:pt x="198" y="73"/>
                  </a:lnTo>
                  <a:lnTo>
                    <a:pt x="180" y="37"/>
                  </a:lnTo>
                  <a:lnTo>
                    <a:pt x="144" y="19"/>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43"/>
            <p:cNvSpPr/>
            <p:nvPr/>
          </p:nvSpPr>
          <p:spPr>
            <a:xfrm>
              <a:off x="1784200" y="2189500"/>
              <a:ext cx="14850" cy="19325"/>
            </a:xfrm>
            <a:custGeom>
              <a:rect b="b" l="l" r="r" t="t"/>
              <a:pathLst>
                <a:path extrusionOk="0" h="773" w="594">
                  <a:moveTo>
                    <a:pt x="55" y="0"/>
                  </a:moveTo>
                  <a:lnTo>
                    <a:pt x="1" y="18"/>
                  </a:lnTo>
                  <a:lnTo>
                    <a:pt x="1" y="54"/>
                  </a:lnTo>
                  <a:lnTo>
                    <a:pt x="19" y="108"/>
                  </a:lnTo>
                  <a:lnTo>
                    <a:pt x="55" y="126"/>
                  </a:lnTo>
                  <a:lnTo>
                    <a:pt x="234" y="126"/>
                  </a:lnTo>
                  <a:lnTo>
                    <a:pt x="234" y="718"/>
                  </a:lnTo>
                  <a:lnTo>
                    <a:pt x="252" y="772"/>
                  </a:lnTo>
                  <a:lnTo>
                    <a:pt x="306" y="772"/>
                  </a:lnTo>
                  <a:lnTo>
                    <a:pt x="342" y="754"/>
                  </a:lnTo>
                  <a:lnTo>
                    <a:pt x="360" y="718"/>
                  </a:lnTo>
                  <a:lnTo>
                    <a:pt x="360" y="108"/>
                  </a:lnTo>
                  <a:lnTo>
                    <a:pt x="576" y="108"/>
                  </a:lnTo>
                  <a:lnTo>
                    <a:pt x="594" y="54"/>
                  </a:lnTo>
                  <a:lnTo>
                    <a:pt x="576" y="18"/>
                  </a:lnTo>
                  <a:lnTo>
                    <a:pt x="5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43"/>
            <p:cNvSpPr/>
            <p:nvPr/>
          </p:nvSpPr>
          <p:spPr>
            <a:xfrm>
              <a:off x="1799025" y="2194875"/>
              <a:ext cx="13050" cy="13950"/>
            </a:xfrm>
            <a:custGeom>
              <a:rect b="b" l="l" r="r" t="t"/>
              <a:pathLst>
                <a:path extrusionOk="0" h="558" w="522">
                  <a:moveTo>
                    <a:pt x="270" y="108"/>
                  </a:moveTo>
                  <a:lnTo>
                    <a:pt x="324" y="126"/>
                  </a:lnTo>
                  <a:lnTo>
                    <a:pt x="378" y="162"/>
                  </a:lnTo>
                  <a:lnTo>
                    <a:pt x="396" y="216"/>
                  </a:lnTo>
                  <a:lnTo>
                    <a:pt x="414" y="270"/>
                  </a:lnTo>
                  <a:lnTo>
                    <a:pt x="396" y="342"/>
                  </a:lnTo>
                  <a:lnTo>
                    <a:pt x="378" y="396"/>
                  </a:lnTo>
                  <a:lnTo>
                    <a:pt x="324" y="432"/>
                  </a:lnTo>
                  <a:lnTo>
                    <a:pt x="216" y="432"/>
                  </a:lnTo>
                  <a:lnTo>
                    <a:pt x="162" y="396"/>
                  </a:lnTo>
                  <a:lnTo>
                    <a:pt x="126" y="342"/>
                  </a:lnTo>
                  <a:lnTo>
                    <a:pt x="126" y="270"/>
                  </a:lnTo>
                  <a:lnTo>
                    <a:pt x="108" y="270"/>
                  </a:lnTo>
                  <a:lnTo>
                    <a:pt x="126" y="216"/>
                  </a:lnTo>
                  <a:lnTo>
                    <a:pt x="162" y="162"/>
                  </a:lnTo>
                  <a:lnTo>
                    <a:pt x="216" y="126"/>
                  </a:lnTo>
                  <a:lnTo>
                    <a:pt x="270" y="108"/>
                  </a:lnTo>
                  <a:close/>
                  <a:moveTo>
                    <a:pt x="216" y="1"/>
                  </a:moveTo>
                  <a:lnTo>
                    <a:pt x="162" y="19"/>
                  </a:lnTo>
                  <a:lnTo>
                    <a:pt x="108" y="37"/>
                  </a:lnTo>
                  <a:lnTo>
                    <a:pt x="72" y="72"/>
                  </a:lnTo>
                  <a:lnTo>
                    <a:pt x="19" y="162"/>
                  </a:lnTo>
                  <a:lnTo>
                    <a:pt x="1" y="270"/>
                  </a:lnTo>
                  <a:lnTo>
                    <a:pt x="19" y="378"/>
                  </a:lnTo>
                  <a:lnTo>
                    <a:pt x="72" y="467"/>
                  </a:lnTo>
                  <a:lnTo>
                    <a:pt x="108" y="503"/>
                  </a:lnTo>
                  <a:lnTo>
                    <a:pt x="162" y="539"/>
                  </a:lnTo>
                  <a:lnTo>
                    <a:pt x="216" y="539"/>
                  </a:lnTo>
                  <a:lnTo>
                    <a:pt x="270" y="557"/>
                  </a:lnTo>
                  <a:lnTo>
                    <a:pt x="324" y="557"/>
                  </a:lnTo>
                  <a:lnTo>
                    <a:pt x="378" y="539"/>
                  </a:lnTo>
                  <a:lnTo>
                    <a:pt x="414" y="503"/>
                  </a:lnTo>
                  <a:lnTo>
                    <a:pt x="449" y="467"/>
                  </a:lnTo>
                  <a:lnTo>
                    <a:pt x="503" y="378"/>
                  </a:lnTo>
                  <a:lnTo>
                    <a:pt x="521" y="270"/>
                  </a:lnTo>
                  <a:lnTo>
                    <a:pt x="503" y="162"/>
                  </a:lnTo>
                  <a:lnTo>
                    <a:pt x="449" y="72"/>
                  </a:lnTo>
                  <a:lnTo>
                    <a:pt x="414" y="37"/>
                  </a:lnTo>
                  <a:lnTo>
                    <a:pt x="378" y="19"/>
                  </a:lnTo>
                  <a:lnTo>
                    <a:pt x="3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43"/>
            <p:cNvSpPr/>
            <p:nvPr/>
          </p:nvSpPr>
          <p:spPr>
            <a:xfrm>
              <a:off x="1815200" y="2189050"/>
              <a:ext cx="7650" cy="19775"/>
            </a:xfrm>
            <a:custGeom>
              <a:rect b="b" l="l" r="r" t="t"/>
              <a:pathLst>
                <a:path extrusionOk="0" h="791" w="306">
                  <a:moveTo>
                    <a:pt x="144" y="0"/>
                  </a:moveTo>
                  <a:lnTo>
                    <a:pt x="108" y="18"/>
                  </a:lnTo>
                  <a:lnTo>
                    <a:pt x="90" y="72"/>
                  </a:lnTo>
                  <a:lnTo>
                    <a:pt x="90" y="234"/>
                  </a:lnTo>
                  <a:lnTo>
                    <a:pt x="54" y="234"/>
                  </a:lnTo>
                  <a:lnTo>
                    <a:pt x="18" y="252"/>
                  </a:lnTo>
                  <a:lnTo>
                    <a:pt x="0" y="287"/>
                  </a:lnTo>
                  <a:lnTo>
                    <a:pt x="18" y="323"/>
                  </a:lnTo>
                  <a:lnTo>
                    <a:pt x="54" y="341"/>
                  </a:lnTo>
                  <a:lnTo>
                    <a:pt x="90" y="341"/>
                  </a:lnTo>
                  <a:lnTo>
                    <a:pt x="90" y="665"/>
                  </a:lnTo>
                  <a:lnTo>
                    <a:pt x="90" y="718"/>
                  </a:lnTo>
                  <a:lnTo>
                    <a:pt x="126" y="754"/>
                  </a:lnTo>
                  <a:lnTo>
                    <a:pt x="162" y="772"/>
                  </a:lnTo>
                  <a:lnTo>
                    <a:pt x="215" y="790"/>
                  </a:lnTo>
                  <a:lnTo>
                    <a:pt x="251" y="772"/>
                  </a:lnTo>
                  <a:lnTo>
                    <a:pt x="269" y="718"/>
                  </a:lnTo>
                  <a:lnTo>
                    <a:pt x="251" y="683"/>
                  </a:lnTo>
                  <a:lnTo>
                    <a:pt x="215" y="665"/>
                  </a:lnTo>
                  <a:lnTo>
                    <a:pt x="215" y="341"/>
                  </a:lnTo>
                  <a:lnTo>
                    <a:pt x="233" y="341"/>
                  </a:lnTo>
                  <a:lnTo>
                    <a:pt x="287" y="323"/>
                  </a:lnTo>
                  <a:lnTo>
                    <a:pt x="305" y="287"/>
                  </a:lnTo>
                  <a:lnTo>
                    <a:pt x="287" y="252"/>
                  </a:lnTo>
                  <a:lnTo>
                    <a:pt x="233" y="234"/>
                  </a:lnTo>
                  <a:lnTo>
                    <a:pt x="215" y="234"/>
                  </a:lnTo>
                  <a:lnTo>
                    <a:pt x="215" y="72"/>
                  </a:lnTo>
                  <a:lnTo>
                    <a:pt x="198" y="18"/>
                  </a:lnTo>
                  <a:lnTo>
                    <a:pt x="14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43"/>
            <p:cNvSpPr/>
            <p:nvPr/>
          </p:nvSpPr>
          <p:spPr>
            <a:xfrm>
              <a:off x="1825075" y="2194875"/>
              <a:ext cx="13475" cy="13950"/>
            </a:xfrm>
            <a:custGeom>
              <a:rect b="b" l="l" r="r" t="t"/>
              <a:pathLst>
                <a:path extrusionOk="0" h="558" w="539">
                  <a:moveTo>
                    <a:pt x="269" y="108"/>
                  </a:moveTo>
                  <a:lnTo>
                    <a:pt x="323" y="126"/>
                  </a:lnTo>
                  <a:lnTo>
                    <a:pt x="377" y="162"/>
                  </a:lnTo>
                  <a:lnTo>
                    <a:pt x="413" y="216"/>
                  </a:lnTo>
                  <a:lnTo>
                    <a:pt x="413" y="270"/>
                  </a:lnTo>
                  <a:lnTo>
                    <a:pt x="413" y="342"/>
                  </a:lnTo>
                  <a:lnTo>
                    <a:pt x="377" y="396"/>
                  </a:lnTo>
                  <a:lnTo>
                    <a:pt x="323" y="414"/>
                  </a:lnTo>
                  <a:lnTo>
                    <a:pt x="269" y="432"/>
                  </a:lnTo>
                  <a:lnTo>
                    <a:pt x="216" y="414"/>
                  </a:lnTo>
                  <a:lnTo>
                    <a:pt x="162" y="396"/>
                  </a:lnTo>
                  <a:lnTo>
                    <a:pt x="144" y="342"/>
                  </a:lnTo>
                  <a:lnTo>
                    <a:pt x="126" y="270"/>
                  </a:lnTo>
                  <a:lnTo>
                    <a:pt x="144" y="216"/>
                  </a:lnTo>
                  <a:lnTo>
                    <a:pt x="162" y="162"/>
                  </a:lnTo>
                  <a:lnTo>
                    <a:pt x="216" y="126"/>
                  </a:lnTo>
                  <a:lnTo>
                    <a:pt x="269" y="108"/>
                  </a:lnTo>
                  <a:close/>
                  <a:moveTo>
                    <a:pt x="216" y="1"/>
                  </a:moveTo>
                  <a:lnTo>
                    <a:pt x="162" y="19"/>
                  </a:lnTo>
                  <a:lnTo>
                    <a:pt x="126" y="37"/>
                  </a:lnTo>
                  <a:lnTo>
                    <a:pt x="90" y="72"/>
                  </a:lnTo>
                  <a:lnTo>
                    <a:pt x="18" y="162"/>
                  </a:lnTo>
                  <a:lnTo>
                    <a:pt x="0" y="270"/>
                  </a:lnTo>
                  <a:lnTo>
                    <a:pt x="18" y="378"/>
                  </a:lnTo>
                  <a:lnTo>
                    <a:pt x="90" y="467"/>
                  </a:lnTo>
                  <a:lnTo>
                    <a:pt x="126" y="503"/>
                  </a:lnTo>
                  <a:lnTo>
                    <a:pt x="162" y="539"/>
                  </a:lnTo>
                  <a:lnTo>
                    <a:pt x="216" y="539"/>
                  </a:lnTo>
                  <a:lnTo>
                    <a:pt x="269" y="557"/>
                  </a:lnTo>
                  <a:lnTo>
                    <a:pt x="341" y="539"/>
                  </a:lnTo>
                  <a:lnTo>
                    <a:pt x="413" y="503"/>
                  </a:lnTo>
                  <a:lnTo>
                    <a:pt x="449" y="539"/>
                  </a:lnTo>
                  <a:lnTo>
                    <a:pt x="485" y="557"/>
                  </a:lnTo>
                  <a:lnTo>
                    <a:pt x="521" y="539"/>
                  </a:lnTo>
                  <a:lnTo>
                    <a:pt x="539" y="485"/>
                  </a:lnTo>
                  <a:lnTo>
                    <a:pt x="539" y="270"/>
                  </a:lnTo>
                  <a:lnTo>
                    <a:pt x="539" y="54"/>
                  </a:lnTo>
                  <a:lnTo>
                    <a:pt x="521" y="19"/>
                  </a:lnTo>
                  <a:lnTo>
                    <a:pt x="485" y="1"/>
                  </a:lnTo>
                  <a:lnTo>
                    <a:pt x="449" y="1"/>
                  </a:lnTo>
                  <a:lnTo>
                    <a:pt x="413" y="37"/>
                  </a:lnTo>
                  <a:lnTo>
                    <a:pt x="34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43"/>
            <p:cNvSpPr/>
            <p:nvPr/>
          </p:nvSpPr>
          <p:spPr>
            <a:xfrm>
              <a:off x="1844375" y="2189500"/>
              <a:ext cx="3150" cy="19775"/>
            </a:xfrm>
            <a:custGeom>
              <a:rect b="b" l="l" r="r" t="t"/>
              <a:pathLst>
                <a:path extrusionOk="0" h="791" w="126">
                  <a:moveTo>
                    <a:pt x="72" y="0"/>
                  </a:moveTo>
                  <a:lnTo>
                    <a:pt x="18" y="18"/>
                  </a:lnTo>
                  <a:lnTo>
                    <a:pt x="0" y="54"/>
                  </a:lnTo>
                  <a:lnTo>
                    <a:pt x="0" y="718"/>
                  </a:lnTo>
                  <a:lnTo>
                    <a:pt x="0" y="736"/>
                  </a:lnTo>
                  <a:lnTo>
                    <a:pt x="36" y="772"/>
                  </a:lnTo>
                  <a:lnTo>
                    <a:pt x="72" y="790"/>
                  </a:lnTo>
                  <a:lnTo>
                    <a:pt x="126" y="754"/>
                  </a:lnTo>
                  <a:lnTo>
                    <a:pt x="126" y="718"/>
                  </a:lnTo>
                  <a:lnTo>
                    <a:pt x="126" y="54"/>
                  </a:lnTo>
                  <a:lnTo>
                    <a:pt x="108" y="18"/>
                  </a:lnTo>
                  <a:lnTo>
                    <a:pt x="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43"/>
            <p:cNvSpPr/>
            <p:nvPr/>
          </p:nvSpPr>
          <p:spPr>
            <a:xfrm>
              <a:off x="1858725" y="2194875"/>
              <a:ext cx="12150" cy="13950"/>
            </a:xfrm>
            <a:custGeom>
              <a:rect b="b" l="l" r="r" t="t"/>
              <a:pathLst>
                <a:path extrusionOk="0" h="558" w="486">
                  <a:moveTo>
                    <a:pt x="216" y="1"/>
                  </a:moveTo>
                  <a:lnTo>
                    <a:pt x="162" y="19"/>
                  </a:lnTo>
                  <a:lnTo>
                    <a:pt x="73" y="72"/>
                  </a:lnTo>
                  <a:lnTo>
                    <a:pt x="19" y="162"/>
                  </a:lnTo>
                  <a:lnTo>
                    <a:pt x="1" y="216"/>
                  </a:lnTo>
                  <a:lnTo>
                    <a:pt x="1" y="270"/>
                  </a:lnTo>
                  <a:lnTo>
                    <a:pt x="1" y="324"/>
                  </a:lnTo>
                  <a:lnTo>
                    <a:pt x="19" y="378"/>
                  </a:lnTo>
                  <a:lnTo>
                    <a:pt x="73" y="467"/>
                  </a:lnTo>
                  <a:lnTo>
                    <a:pt x="162" y="521"/>
                  </a:lnTo>
                  <a:lnTo>
                    <a:pt x="216" y="539"/>
                  </a:lnTo>
                  <a:lnTo>
                    <a:pt x="270" y="557"/>
                  </a:lnTo>
                  <a:lnTo>
                    <a:pt x="378" y="539"/>
                  </a:lnTo>
                  <a:lnTo>
                    <a:pt x="450" y="485"/>
                  </a:lnTo>
                  <a:lnTo>
                    <a:pt x="486" y="450"/>
                  </a:lnTo>
                  <a:lnTo>
                    <a:pt x="468" y="414"/>
                  </a:lnTo>
                  <a:lnTo>
                    <a:pt x="432" y="396"/>
                  </a:lnTo>
                  <a:lnTo>
                    <a:pt x="378" y="396"/>
                  </a:lnTo>
                  <a:lnTo>
                    <a:pt x="342" y="432"/>
                  </a:lnTo>
                  <a:lnTo>
                    <a:pt x="234" y="432"/>
                  </a:lnTo>
                  <a:lnTo>
                    <a:pt x="180" y="414"/>
                  </a:lnTo>
                  <a:lnTo>
                    <a:pt x="127" y="378"/>
                  </a:lnTo>
                  <a:lnTo>
                    <a:pt x="109" y="324"/>
                  </a:lnTo>
                  <a:lnTo>
                    <a:pt x="91" y="252"/>
                  </a:lnTo>
                  <a:lnTo>
                    <a:pt x="127" y="198"/>
                  </a:lnTo>
                  <a:lnTo>
                    <a:pt x="162" y="144"/>
                  </a:lnTo>
                  <a:lnTo>
                    <a:pt x="216" y="126"/>
                  </a:lnTo>
                  <a:lnTo>
                    <a:pt x="270" y="108"/>
                  </a:lnTo>
                  <a:lnTo>
                    <a:pt x="342" y="126"/>
                  </a:lnTo>
                  <a:lnTo>
                    <a:pt x="378" y="144"/>
                  </a:lnTo>
                  <a:lnTo>
                    <a:pt x="432" y="162"/>
                  </a:lnTo>
                  <a:lnTo>
                    <a:pt x="468" y="144"/>
                  </a:lnTo>
                  <a:lnTo>
                    <a:pt x="486" y="90"/>
                  </a:lnTo>
                  <a:lnTo>
                    <a:pt x="450" y="54"/>
                  </a:lnTo>
                  <a:lnTo>
                    <a:pt x="378" y="19"/>
                  </a:lnTo>
                  <a:lnTo>
                    <a:pt x="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43"/>
            <p:cNvSpPr/>
            <p:nvPr/>
          </p:nvSpPr>
          <p:spPr>
            <a:xfrm>
              <a:off x="1874450" y="2194875"/>
              <a:ext cx="13050" cy="13950"/>
            </a:xfrm>
            <a:custGeom>
              <a:rect b="b" l="l" r="r" t="t"/>
              <a:pathLst>
                <a:path extrusionOk="0" h="558" w="522">
                  <a:moveTo>
                    <a:pt x="270" y="108"/>
                  </a:moveTo>
                  <a:lnTo>
                    <a:pt x="324" y="126"/>
                  </a:lnTo>
                  <a:lnTo>
                    <a:pt x="359" y="162"/>
                  </a:lnTo>
                  <a:lnTo>
                    <a:pt x="395" y="216"/>
                  </a:lnTo>
                  <a:lnTo>
                    <a:pt x="413" y="270"/>
                  </a:lnTo>
                  <a:lnTo>
                    <a:pt x="395" y="342"/>
                  </a:lnTo>
                  <a:lnTo>
                    <a:pt x="359" y="396"/>
                  </a:lnTo>
                  <a:lnTo>
                    <a:pt x="324" y="432"/>
                  </a:lnTo>
                  <a:lnTo>
                    <a:pt x="216" y="432"/>
                  </a:lnTo>
                  <a:lnTo>
                    <a:pt x="162" y="396"/>
                  </a:lnTo>
                  <a:lnTo>
                    <a:pt x="126" y="342"/>
                  </a:lnTo>
                  <a:lnTo>
                    <a:pt x="126" y="270"/>
                  </a:lnTo>
                  <a:lnTo>
                    <a:pt x="126" y="216"/>
                  </a:lnTo>
                  <a:lnTo>
                    <a:pt x="162" y="162"/>
                  </a:lnTo>
                  <a:lnTo>
                    <a:pt x="216" y="126"/>
                  </a:lnTo>
                  <a:lnTo>
                    <a:pt x="270" y="108"/>
                  </a:lnTo>
                  <a:close/>
                  <a:moveTo>
                    <a:pt x="216" y="1"/>
                  </a:moveTo>
                  <a:lnTo>
                    <a:pt x="162" y="19"/>
                  </a:lnTo>
                  <a:lnTo>
                    <a:pt x="108" y="37"/>
                  </a:lnTo>
                  <a:lnTo>
                    <a:pt x="72" y="72"/>
                  </a:lnTo>
                  <a:lnTo>
                    <a:pt x="18" y="162"/>
                  </a:lnTo>
                  <a:lnTo>
                    <a:pt x="0" y="270"/>
                  </a:lnTo>
                  <a:lnTo>
                    <a:pt x="18" y="378"/>
                  </a:lnTo>
                  <a:lnTo>
                    <a:pt x="72" y="467"/>
                  </a:lnTo>
                  <a:lnTo>
                    <a:pt x="108" y="503"/>
                  </a:lnTo>
                  <a:lnTo>
                    <a:pt x="162" y="539"/>
                  </a:lnTo>
                  <a:lnTo>
                    <a:pt x="216" y="557"/>
                  </a:lnTo>
                  <a:lnTo>
                    <a:pt x="324" y="557"/>
                  </a:lnTo>
                  <a:lnTo>
                    <a:pt x="359" y="539"/>
                  </a:lnTo>
                  <a:lnTo>
                    <a:pt x="413" y="503"/>
                  </a:lnTo>
                  <a:lnTo>
                    <a:pt x="449" y="467"/>
                  </a:lnTo>
                  <a:lnTo>
                    <a:pt x="485" y="432"/>
                  </a:lnTo>
                  <a:lnTo>
                    <a:pt x="503" y="378"/>
                  </a:lnTo>
                  <a:lnTo>
                    <a:pt x="521" y="324"/>
                  </a:lnTo>
                  <a:lnTo>
                    <a:pt x="521" y="270"/>
                  </a:lnTo>
                  <a:lnTo>
                    <a:pt x="503" y="162"/>
                  </a:lnTo>
                  <a:lnTo>
                    <a:pt x="449" y="72"/>
                  </a:lnTo>
                  <a:lnTo>
                    <a:pt x="413" y="37"/>
                  </a:lnTo>
                  <a:lnTo>
                    <a:pt x="359" y="19"/>
                  </a:lnTo>
                  <a:lnTo>
                    <a:pt x="3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43"/>
            <p:cNvSpPr/>
            <p:nvPr/>
          </p:nvSpPr>
          <p:spPr>
            <a:xfrm>
              <a:off x="1892400" y="2194875"/>
              <a:ext cx="11700" cy="13950"/>
            </a:xfrm>
            <a:custGeom>
              <a:rect b="b" l="l" r="r" t="t"/>
              <a:pathLst>
                <a:path extrusionOk="0" h="558" w="468">
                  <a:moveTo>
                    <a:pt x="72" y="1"/>
                  </a:moveTo>
                  <a:lnTo>
                    <a:pt x="19" y="19"/>
                  </a:lnTo>
                  <a:lnTo>
                    <a:pt x="1" y="72"/>
                  </a:lnTo>
                  <a:lnTo>
                    <a:pt x="1" y="503"/>
                  </a:lnTo>
                  <a:lnTo>
                    <a:pt x="19" y="539"/>
                  </a:lnTo>
                  <a:lnTo>
                    <a:pt x="90" y="539"/>
                  </a:lnTo>
                  <a:lnTo>
                    <a:pt x="126" y="503"/>
                  </a:lnTo>
                  <a:lnTo>
                    <a:pt x="126" y="234"/>
                  </a:lnTo>
                  <a:lnTo>
                    <a:pt x="126" y="198"/>
                  </a:lnTo>
                  <a:lnTo>
                    <a:pt x="162" y="162"/>
                  </a:lnTo>
                  <a:lnTo>
                    <a:pt x="198" y="126"/>
                  </a:lnTo>
                  <a:lnTo>
                    <a:pt x="288" y="126"/>
                  </a:lnTo>
                  <a:lnTo>
                    <a:pt x="324" y="162"/>
                  </a:lnTo>
                  <a:lnTo>
                    <a:pt x="342" y="198"/>
                  </a:lnTo>
                  <a:lnTo>
                    <a:pt x="360" y="234"/>
                  </a:lnTo>
                  <a:lnTo>
                    <a:pt x="360" y="503"/>
                  </a:lnTo>
                  <a:lnTo>
                    <a:pt x="378" y="539"/>
                  </a:lnTo>
                  <a:lnTo>
                    <a:pt x="414" y="557"/>
                  </a:lnTo>
                  <a:lnTo>
                    <a:pt x="450" y="539"/>
                  </a:lnTo>
                  <a:lnTo>
                    <a:pt x="467" y="503"/>
                  </a:lnTo>
                  <a:lnTo>
                    <a:pt x="467" y="234"/>
                  </a:lnTo>
                  <a:lnTo>
                    <a:pt x="450" y="144"/>
                  </a:lnTo>
                  <a:lnTo>
                    <a:pt x="396" y="72"/>
                  </a:lnTo>
                  <a:lnTo>
                    <a:pt x="324" y="19"/>
                  </a:lnTo>
                  <a:lnTo>
                    <a:pt x="234" y="1"/>
                  </a:lnTo>
                  <a:lnTo>
                    <a:pt x="180" y="19"/>
                  </a:lnTo>
                  <a:lnTo>
                    <a:pt x="126" y="37"/>
                  </a:lnTo>
                  <a:lnTo>
                    <a:pt x="90" y="19"/>
                  </a:lnTo>
                  <a:lnTo>
                    <a:pt x="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43"/>
            <p:cNvSpPr/>
            <p:nvPr/>
          </p:nvSpPr>
          <p:spPr>
            <a:xfrm>
              <a:off x="1909450" y="2194875"/>
              <a:ext cx="12150" cy="13050"/>
            </a:xfrm>
            <a:custGeom>
              <a:rect b="b" l="l" r="r" t="t"/>
              <a:pathLst>
                <a:path extrusionOk="0" h="522" w="486">
                  <a:moveTo>
                    <a:pt x="37" y="1"/>
                  </a:moveTo>
                  <a:lnTo>
                    <a:pt x="37" y="19"/>
                  </a:lnTo>
                  <a:lnTo>
                    <a:pt x="1" y="37"/>
                  </a:lnTo>
                  <a:lnTo>
                    <a:pt x="1" y="90"/>
                  </a:lnTo>
                  <a:lnTo>
                    <a:pt x="181" y="521"/>
                  </a:lnTo>
                  <a:lnTo>
                    <a:pt x="234" y="521"/>
                  </a:lnTo>
                  <a:lnTo>
                    <a:pt x="414" y="90"/>
                  </a:lnTo>
                  <a:lnTo>
                    <a:pt x="468" y="90"/>
                  </a:lnTo>
                  <a:lnTo>
                    <a:pt x="486" y="72"/>
                  </a:lnTo>
                  <a:lnTo>
                    <a:pt x="468" y="19"/>
                  </a:lnTo>
                  <a:lnTo>
                    <a:pt x="432" y="1"/>
                  </a:lnTo>
                  <a:lnTo>
                    <a:pt x="396" y="1"/>
                  </a:lnTo>
                  <a:lnTo>
                    <a:pt x="360" y="37"/>
                  </a:lnTo>
                  <a:lnTo>
                    <a:pt x="234" y="342"/>
                  </a:lnTo>
                  <a:lnTo>
                    <a:pt x="109" y="37"/>
                  </a:lnTo>
                  <a:lnTo>
                    <a:pt x="73" y="19"/>
                  </a:lnTo>
                  <a:lnTo>
                    <a:pt x="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43"/>
            <p:cNvSpPr/>
            <p:nvPr/>
          </p:nvSpPr>
          <p:spPr>
            <a:xfrm>
              <a:off x="1923375" y="2194875"/>
              <a:ext cx="13500" cy="13500"/>
            </a:xfrm>
            <a:custGeom>
              <a:rect b="b" l="l" r="r" t="t"/>
              <a:pathLst>
                <a:path extrusionOk="0" h="540" w="540">
                  <a:moveTo>
                    <a:pt x="324" y="108"/>
                  </a:moveTo>
                  <a:lnTo>
                    <a:pt x="360" y="144"/>
                  </a:lnTo>
                  <a:lnTo>
                    <a:pt x="396" y="180"/>
                  </a:lnTo>
                  <a:lnTo>
                    <a:pt x="432" y="216"/>
                  </a:lnTo>
                  <a:lnTo>
                    <a:pt x="108" y="216"/>
                  </a:lnTo>
                  <a:lnTo>
                    <a:pt x="144" y="180"/>
                  </a:lnTo>
                  <a:lnTo>
                    <a:pt x="162" y="144"/>
                  </a:lnTo>
                  <a:lnTo>
                    <a:pt x="216" y="108"/>
                  </a:lnTo>
                  <a:close/>
                  <a:moveTo>
                    <a:pt x="198" y="1"/>
                  </a:moveTo>
                  <a:lnTo>
                    <a:pt x="162" y="19"/>
                  </a:lnTo>
                  <a:lnTo>
                    <a:pt x="72" y="72"/>
                  </a:lnTo>
                  <a:lnTo>
                    <a:pt x="19" y="162"/>
                  </a:lnTo>
                  <a:lnTo>
                    <a:pt x="1" y="216"/>
                  </a:lnTo>
                  <a:lnTo>
                    <a:pt x="1" y="270"/>
                  </a:lnTo>
                  <a:lnTo>
                    <a:pt x="19" y="378"/>
                  </a:lnTo>
                  <a:lnTo>
                    <a:pt x="72" y="467"/>
                  </a:lnTo>
                  <a:lnTo>
                    <a:pt x="162" y="521"/>
                  </a:lnTo>
                  <a:lnTo>
                    <a:pt x="270" y="539"/>
                  </a:lnTo>
                  <a:lnTo>
                    <a:pt x="378" y="521"/>
                  </a:lnTo>
                  <a:lnTo>
                    <a:pt x="468" y="467"/>
                  </a:lnTo>
                  <a:lnTo>
                    <a:pt x="485" y="432"/>
                  </a:lnTo>
                  <a:lnTo>
                    <a:pt x="468" y="396"/>
                  </a:lnTo>
                  <a:lnTo>
                    <a:pt x="432" y="378"/>
                  </a:lnTo>
                  <a:lnTo>
                    <a:pt x="378" y="396"/>
                  </a:lnTo>
                  <a:lnTo>
                    <a:pt x="324" y="414"/>
                  </a:lnTo>
                  <a:lnTo>
                    <a:pt x="216" y="414"/>
                  </a:lnTo>
                  <a:lnTo>
                    <a:pt x="162" y="378"/>
                  </a:lnTo>
                  <a:lnTo>
                    <a:pt x="126" y="306"/>
                  </a:lnTo>
                  <a:lnTo>
                    <a:pt x="468" y="306"/>
                  </a:lnTo>
                  <a:lnTo>
                    <a:pt x="521" y="288"/>
                  </a:lnTo>
                  <a:lnTo>
                    <a:pt x="539" y="252"/>
                  </a:lnTo>
                  <a:lnTo>
                    <a:pt x="503" y="144"/>
                  </a:lnTo>
                  <a:lnTo>
                    <a:pt x="450" y="72"/>
                  </a:lnTo>
                  <a:lnTo>
                    <a:pt x="360" y="19"/>
                  </a:lnTo>
                  <a:lnTo>
                    <a:pt x="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43"/>
            <p:cNvSpPr/>
            <p:nvPr/>
          </p:nvSpPr>
          <p:spPr>
            <a:xfrm>
              <a:off x="1940450" y="2194875"/>
              <a:ext cx="8550" cy="13950"/>
            </a:xfrm>
            <a:custGeom>
              <a:rect b="b" l="l" r="r" t="t"/>
              <a:pathLst>
                <a:path extrusionOk="0" h="558" w="342">
                  <a:moveTo>
                    <a:pt x="54" y="1"/>
                  </a:moveTo>
                  <a:lnTo>
                    <a:pt x="18" y="19"/>
                  </a:lnTo>
                  <a:lnTo>
                    <a:pt x="0" y="72"/>
                  </a:lnTo>
                  <a:lnTo>
                    <a:pt x="0" y="503"/>
                  </a:lnTo>
                  <a:lnTo>
                    <a:pt x="18" y="539"/>
                  </a:lnTo>
                  <a:lnTo>
                    <a:pt x="54" y="557"/>
                  </a:lnTo>
                  <a:lnTo>
                    <a:pt x="108" y="539"/>
                  </a:lnTo>
                  <a:lnTo>
                    <a:pt x="126" y="503"/>
                  </a:lnTo>
                  <a:lnTo>
                    <a:pt x="126" y="288"/>
                  </a:lnTo>
                  <a:lnTo>
                    <a:pt x="162" y="180"/>
                  </a:lnTo>
                  <a:lnTo>
                    <a:pt x="215" y="126"/>
                  </a:lnTo>
                  <a:lnTo>
                    <a:pt x="251" y="126"/>
                  </a:lnTo>
                  <a:lnTo>
                    <a:pt x="287" y="108"/>
                  </a:lnTo>
                  <a:lnTo>
                    <a:pt x="323" y="90"/>
                  </a:lnTo>
                  <a:lnTo>
                    <a:pt x="341" y="54"/>
                  </a:lnTo>
                  <a:lnTo>
                    <a:pt x="323" y="19"/>
                  </a:lnTo>
                  <a:lnTo>
                    <a:pt x="287" y="1"/>
                  </a:lnTo>
                  <a:lnTo>
                    <a:pt x="215" y="19"/>
                  </a:lnTo>
                  <a:lnTo>
                    <a:pt x="144" y="37"/>
                  </a:lnTo>
                  <a:lnTo>
                    <a:pt x="126" y="72"/>
                  </a:lnTo>
                  <a:lnTo>
                    <a:pt x="108"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43"/>
            <p:cNvSpPr/>
            <p:nvPr/>
          </p:nvSpPr>
          <p:spPr>
            <a:xfrm>
              <a:off x="1952100" y="2194875"/>
              <a:ext cx="10350" cy="13500"/>
            </a:xfrm>
            <a:custGeom>
              <a:rect b="b" l="l" r="r" t="t"/>
              <a:pathLst>
                <a:path extrusionOk="0" h="540" w="414">
                  <a:moveTo>
                    <a:pt x="216" y="1"/>
                  </a:moveTo>
                  <a:lnTo>
                    <a:pt x="145" y="19"/>
                  </a:lnTo>
                  <a:lnTo>
                    <a:pt x="73" y="54"/>
                  </a:lnTo>
                  <a:lnTo>
                    <a:pt x="19" y="108"/>
                  </a:lnTo>
                  <a:lnTo>
                    <a:pt x="1" y="162"/>
                  </a:lnTo>
                  <a:lnTo>
                    <a:pt x="37" y="234"/>
                  </a:lnTo>
                  <a:lnTo>
                    <a:pt x="55" y="270"/>
                  </a:lnTo>
                  <a:lnTo>
                    <a:pt x="109" y="306"/>
                  </a:lnTo>
                  <a:lnTo>
                    <a:pt x="198" y="324"/>
                  </a:lnTo>
                  <a:lnTo>
                    <a:pt x="288" y="360"/>
                  </a:lnTo>
                  <a:lnTo>
                    <a:pt x="306" y="378"/>
                  </a:lnTo>
                  <a:lnTo>
                    <a:pt x="306" y="396"/>
                  </a:lnTo>
                  <a:lnTo>
                    <a:pt x="288" y="414"/>
                  </a:lnTo>
                  <a:lnTo>
                    <a:pt x="252" y="432"/>
                  </a:lnTo>
                  <a:lnTo>
                    <a:pt x="216" y="450"/>
                  </a:lnTo>
                  <a:lnTo>
                    <a:pt x="145" y="432"/>
                  </a:lnTo>
                  <a:lnTo>
                    <a:pt x="91" y="396"/>
                  </a:lnTo>
                  <a:lnTo>
                    <a:pt x="37" y="378"/>
                  </a:lnTo>
                  <a:lnTo>
                    <a:pt x="1" y="396"/>
                  </a:lnTo>
                  <a:lnTo>
                    <a:pt x="1" y="432"/>
                  </a:lnTo>
                  <a:lnTo>
                    <a:pt x="19" y="467"/>
                  </a:lnTo>
                  <a:lnTo>
                    <a:pt x="109" y="521"/>
                  </a:lnTo>
                  <a:lnTo>
                    <a:pt x="216" y="539"/>
                  </a:lnTo>
                  <a:lnTo>
                    <a:pt x="288" y="539"/>
                  </a:lnTo>
                  <a:lnTo>
                    <a:pt x="360" y="503"/>
                  </a:lnTo>
                  <a:lnTo>
                    <a:pt x="396" y="450"/>
                  </a:lnTo>
                  <a:lnTo>
                    <a:pt x="414" y="378"/>
                  </a:lnTo>
                  <a:lnTo>
                    <a:pt x="414" y="324"/>
                  </a:lnTo>
                  <a:lnTo>
                    <a:pt x="396" y="288"/>
                  </a:lnTo>
                  <a:lnTo>
                    <a:pt x="360" y="252"/>
                  </a:lnTo>
                  <a:lnTo>
                    <a:pt x="324" y="234"/>
                  </a:lnTo>
                  <a:lnTo>
                    <a:pt x="216" y="198"/>
                  </a:lnTo>
                  <a:lnTo>
                    <a:pt x="145" y="162"/>
                  </a:lnTo>
                  <a:lnTo>
                    <a:pt x="127" y="162"/>
                  </a:lnTo>
                  <a:lnTo>
                    <a:pt x="145" y="144"/>
                  </a:lnTo>
                  <a:lnTo>
                    <a:pt x="180" y="126"/>
                  </a:lnTo>
                  <a:lnTo>
                    <a:pt x="216" y="126"/>
                  </a:lnTo>
                  <a:lnTo>
                    <a:pt x="270" y="144"/>
                  </a:lnTo>
                  <a:lnTo>
                    <a:pt x="306" y="162"/>
                  </a:lnTo>
                  <a:lnTo>
                    <a:pt x="360" y="180"/>
                  </a:lnTo>
                  <a:lnTo>
                    <a:pt x="396" y="144"/>
                  </a:lnTo>
                  <a:lnTo>
                    <a:pt x="396" y="108"/>
                  </a:lnTo>
                  <a:lnTo>
                    <a:pt x="378" y="72"/>
                  </a:lnTo>
                  <a:lnTo>
                    <a:pt x="306"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43"/>
            <p:cNvSpPr/>
            <p:nvPr/>
          </p:nvSpPr>
          <p:spPr>
            <a:xfrm>
              <a:off x="1965125" y="2194425"/>
              <a:ext cx="13050" cy="13950"/>
            </a:xfrm>
            <a:custGeom>
              <a:rect b="b" l="l" r="r" t="t"/>
              <a:pathLst>
                <a:path extrusionOk="0" h="558" w="522">
                  <a:moveTo>
                    <a:pt x="252" y="126"/>
                  </a:moveTo>
                  <a:lnTo>
                    <a:pt x="306" y="144"/>
                  </a:lnTo>
                  <a:lnTo>
                    <a:pt x="360" y="180"/>
                  </a:lnTo>
                  <a:lnTo>
                    <a:pt x="396" y="234"/>
                  </a:lnTo>
                  <a:lnTo>
                    <a:pt x="396" y="288"/>
                  </a:lnTo>
                  <a:lnTo>
                    <a:pt x="396" y="360"/>
                  </a:lnTo>
                  <a:lnTo>
                    <a:pt x="360" y="414"/>
                  </a:lnTo>
                  <a:lnTo>
                    <a:pt x="306" y="432"/>
                  </a:lnTo>
                  <a:lnTo>
                    <a:pt x="252" y="450"/>
                  </a:lnTo>
                  <a:lnTo>
                    <a:pt x="198" y="432"/>
                  </a:lnTo>
                  <a:lnTo>
                    <a:pt x="162" y="414"/>
                  </a:lnTo>
                  <a:lnTo>
                    <a:pt x="126" y="360"/>
                  </a:lnTo>
                  <a:lnTo>
                    <a:pt x="108" y="288"/>
                  </a:lnTo>
                  <a:lnTo>
                    <a:pt x="126" y="234"/>
                  </a:lnTo>
                  <a:lnTo>
                    <a:pt x="162" y="180"/>
                  </a:lnTo>
                  <a:lnTo>
                    <a:pt x="198" y="144"/>
                  </a:lnTo>
                  <a:lnTo>
                    <a:pt x="252" y="126"/>
                  </a:lnTo>
                  <a:close/>
                  <a:moveTo>
                    <a:pt x="198" y="1"/>
                  </a:moveTo>
                  <a:lnTo>
                    <a:pt x="162" y="19"/>
                  </a:lnTo>
                  <a:lnTo>
                    <a:pt x="108" y="55"/>
                  </a:lnTo>
                  <a:lnTo>
                    <a:pt x="72" y="90"/>
                  </a:lnTo>
                  <a:lnTo>
                    <a:pt x="19" y="180"/>
                  </a:lnTo>
                  <a:lnTo>
                    <a:pt x="1" y="288"/>
                  </a:lnTo>
                  <a:lnTo>
                    <a:pt x="19" y="378"/>
                  </a:lnTo>
                  <a:lnTo>
                    <a:pt x="72" y="468"/>
                  </a:lnTo>
                  <a:lnTo>
                    <a:pt x="108" y="503"/>
                  </a:lnTo>
                  <a:lnTo>
                    <a:pt x="162" y="539"/>
                  </a:lnTo>
                  <a:lnTo>
                    <a:pt x="198" y="557"/>
                  </a:lnTo>
                  <a:lnTo>
                    <a:pt x="252" y="557"/>
                  </a:lnTo>
                  <a:lnTo>
                    <a:pt x="342" y="539"/>
                  </a:lnTo>
                  <a:lnTo>
                    <a:pt x="396" y="503"/>
                  </a:lnTo>
                  <a:lnTo>
                    <a:pt x="414" y="539"/>
                  </a:lnTo>
                  <a:lnTo>
                    <a:pt x="450" y="557"/>
                  </a:lnTo>
                  <a:lnTo>
                    <a:pt x="503" y="539"/>
                  </a:lnTo>
                  <a:lnTo>
                    <a:pt x="521" y="503"/>
                  </a:lnTo>
                  <a:lnTo>
                    <a:pt x="521" y="288"/>
                  </a:lnTo>
                  <a:lnTo>
                    <a:pt x="521" y="55"/>
                  </a:lnTo>
                  <a:lnTo>
                    <a:pt x="503" y="19"/>
                  </a:lnTo>
                  <a:lnTo>
                    <a:pt x="468" y="1"/>
                  </a:lnTo>
                  <a:lnTo>
                    <a:pt x="432" y="19"/>
                  </a:lnTo>
                  <a:lnTo>
                    <a:pt x="396" y="55"/>
                  </a:lnTo>
                  <a:lnTo>
                    <a:pt x="342" y="19"/>
                  </a:lnTo>
                  <a:lnTo>
                    <a:pt x="2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43"/>
            <p:cNvSpPr/>
            <p:nvPr/>
          </p:nvSpPr>
          <p:spPr>
            <a:xfrm>
              <a:off x="1982200" y="2189050"/>
              <a:ext cx="7650" cy="19775"/>
            </a:xfrm>
            <a:custGeom>
              <a:rect b="b" l="l" r="r" t="t"/>
              <a:pathLst>
                <a:path extrusionOk="0" h="791" w="306">
                  <a:moveTo>
                    <a:pt x="162" y="0"/>
                  </a:moveTo>
                  <a:lnTo>
                    <a:pt x="108" y="18"/>
                  </a:lnTo>
                  <a:lnTo>
                    <a:pt x="90" y="72"/>
                  </a:lnTo>
                  <a:lnTo>
                    <a:pt x="90" y="234"/>
                  </a:lnTo>
                  <a:lnTo>
                    <a:pt x="54" y="234"/>
                  </a:lnTo>
                  <a:lnTo>
                    <a:pt x="18" y="252"/>
                  </a:lnTo>
                  <a:lnTo>
                    <a:pt x="0" y="287"/>
                  </a:lnTo>
                  <a:lnTo>
                    <a:pt x="18" y="323"/>
                  </a:lnTo>
                  <a:lnTo>
                    <a:pt x="54" y="341"/>
                  </a:lnTo>
                  <a:lnTo>
                    <a:pt x="90" y="341"/>
                  </a:lnTo>
                  <a:lnTo>
                    <a:pt x="90" y="665"/>
                  </a:lnTo>
                  <a:lnTo>
                    <a:pt x="108" y="700"/>
                  </a:lnTo>
                  <a:lnTo>
                    <a:pt x="126" y="754"/>
                  </a:lnTo>
                  <a:lnTo>
                    <a:pt x="162" y="772"/>
                  </a:lnTo>
                  <a:lnTo>
                    <a:pt x="215" y="790"/>
                  </a:lnTo>
                  <a:lnTo>
                    <a:pt x="251" y="772"/>
                  </a:lnTo>
                  <a:lnTo>
                    <a:pt x="269" y="718"/>
                  </a:lnTo>
                  <a:lnTo>
                    <a:pt x="251" y="683"/>
                  </a:lnTo>
                  <a:lnTo>
                    <a:pt x="215" y="665"/>
                  </a:lnTo>
                  <a:lnTo>
                    <a:pt x="215" y="341"/>
                  </a:lnTo>
                  <a:lnTo>
                    <a:pt x="233" y="341"/>
                  </a:lnTo>
                  <a:lnTo>
                    <a:pt x="287" y="323"/>
                  </a:lnTo>
                  <a:lnTo>
                    <a:pt x="305" y="287"/>
                  </a:lnTo>
                  <a:lnTo>
                    <a:pt x="287" y="252"/>
                  </a:lnTo>
                  <a:lnTo>
                    <a:pt x="233" y="234"/>
                  </a:lnTo>
                  <a:lnTo>
                    <a:pt x="215" y="234"/>
                  </a:lnTo>
                  <a:lnTo>
                    <a:pt x="215" y="72"/>
                  </a:lnTo>
                  <a:lnTo>
                    <a:pt x="198" y="18"/>
                  </a:lnTo>
                  <a:lnTo>
                    <a:pt x="1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43"/>
            <p:cNvSpPr/>
            <p:nvPr/>
          </p:nvSpPr>
          <p:spPr>
            <a:xfrm>
              <a:off x="1994750" y="2189050"/>
              <a:ext cx="3175" cy="19775"/>
            </a:xfrm>
            <a:custGeom>
              <a:rect b="b" l="l" r="r" t="t"/>
              <a:pathLst>
                <a:path extrusionOk="0" h="791" w="127">
                  <a:moveTo>
                    <a:pt x="55" y="0"/>
                  </a:moveTo>
                  <a:lnTo>
                    <a:pt x="19" y="18"/>
                  </a:lnTo>
                  <a:lnTo>
                    <a:pt x="1" y="72"/>
                  </a:lnTo>
                  <a:lnTo>
                    <a:pt x="1" y="90"/>
                  </a:lnTo>
                  <a:lnTo>
                    <a:pt x="19" y="126"/>
                  </a:lnTo>
                  <a:lnTo>
                    <a:pt x="55" y="144"/>
                  </a:lnTo>
                  <a:lnTo>
                    <a:pt x="109" y="126"/>
                  </a:lnTo>
                  <a:lnTo>
                    <a:pt x="127" y="90"/>
                  </a:lnTo>
                  <a:lnTo>
                    <a:pt x="127" y="72"/>
                  </a:lnTo>
                  <a:lnTo>
                    <a:pt x="109" y="18"/>
                  </a:lnTo>
                  <a:lnTo>
                    <a:pt x="55" y="0"/>
                  </a:lnTo>
                  <a:close/>
                  <a:moveTo>
                    <a:pt x="55" y="234"/>
                  </a:moveTo>
                  <a:lnTo>
                    <a:pt x="19" y="252"/>
                  </a:lnTo>
                  <a:lnTo>
                    <a:pt x="1" y="305"/>
                  </a:lnTo>
                  <a:lnTo>
                    <a:pt x="1" y="736"/>
                  </a:lnTo>
                  <a:lnTo>
                    <a:pt x="19" y="772"/>
                  </a:lnTo>
                  <a:lnTo>
                    <a:pt x="55" y="790"/>
                  </a:lnTo>
                  <a:lnTo>
                    <a:pt x="109" y="772"/>
                  </a:lnTo>
                  <a:lnTo>
                    <a:pt x="127" y="736"/>
                  </a:lnTo>
                  <a:lnTo>
                    <a:pt x="127" y="305"/>
                  </a:lnTo>
                  <a:lnTo>
                    <a:pt x="109" y="252"/>
                  </a:lnTo>
                  <a:lnTo>
                    <a:pt x="55" y="23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43"/>
            <p:cNvSpPr/>
            <p:nvPr/>
          </p:nvSpPr>
          <p:spPr>
            <a:xfrm>
              <a:off x="2001950" y="2194875"/>
              <a:ext cx="13025" cy="13950"/>
            </a:xfrm>
            <a:custGeom>
              <a:rect b="b" l="l" r="r" t="t"/>
              <a:pathLst>
                <a:path extrusionOk="0" h="558" w="521">
                  <a:moveTo>
                    <a:pt x="269" y="108"/>
                  </a:moveTo>
                  <a:lnTo>
                    <a:pt x="323" y="126"/>
                  </a:lnTo>
                  <a:lnTo>
                    <a:pt x="359" y="162"/>
                  </a:lnTo>
                  <a:lnTo>
                    <a:pt x="395" y="216"/>
                  </a:lnTo>
                  <a:lnTo>
                    <a:pt x="413" y="270"/>
                  </a:lnTo>
                  <a:lnTo>
                    <a:pt x="395" y="342"/>
                  </a:lnTo>
                  <a:lnTo>
                    <a:pt x="359" y="396"/>
                  </a:lnTo>
                  <a:lnTo>
                    <a:pt x="323" y="432"/>
                  </a:lnTo>
                  <a:lnTo>
                    <a:pt x="216" y="432"/>
                  </a:lnTo>
                  <a:lnTo>
                    <a:pt x="162" y="396"/>
                  </a:lnTo>
                  <a:lnTo>
                    <a:pt x="126" y="342"/>
                  </a:lnTo>
                  <a:lnTo>
                    <a:pt x="126" y="270"/>
                  </a:lnTo>
                  <a:lnTo>
                    <a:pt x="126" y="216"/>
                  </a:lnTo>
                  <a:lnTo>
                    <a:pt x="162" y="162"/>
                  </a:lnTo>
                  <a:lnTo>
                    <a:pt x="198" y="126"/>
                  </a:lnTo>
                  <a:lnTo>
                    <a:pt x="269" y="108"/>
                  </a:lnTo>
                  <a:close/>
                  <a:moveTo>
                    <a:pt x="216" y="1"/>
                  </a:moveTo>
                  <a:lnTo>
                    <a:pt x="162" y="19"/>
                  </a:lnTo>
                  <a:lnTo>
                    <a:pt x="108" y="37"/>
                  </a:lnTo>
                  <a:lnTo>
                    <a:pt x="72" y="72"/>
                  </a:lnTo>
                  <a:lnTo>
                    <a:pt x="18" y="162"/>
                  </a:lnTo>
                  <a:lnTo>
                    <a:pt x="0" y="270"/>
                  </a:lnTo>
                  <a:lnTo>
                    <a:pt x="18" y="378"/>
                  </a:lnTo>
                  <a:lnTo>
                    <a:pt x="72" y="467"/>
                  </a:lnTo>
                  <a:lnTo>
                    <a:pt x="108" y="503"/>
                  </a:lnTo>
                  <a:lnTo>
                    <a:pt x="162" y="539"/>
                  </a:lnTo>
                  <a:lnTo>
                    <a:pt x="216" y="557"/>
                  </a:lnTo>
                  <a:lnTo>
                    <a:pt x="323" y="557"/>
                  </a:lnTo>
                  <a:lnTo>
                    <a:pt x="359" y="539"/>
                  </a:lnTo>
                  <a:lnTo>
                    <a:pt x="413" y="503"/>
                  </a:lnTo>
                  <a:lnTo>
                    <a:pt x="449" y="467"/>
                  </a:lnTo>
                  <a:lnTo>
                    <a:pt x="485" y="432"/>
                  </a:lnTo>
                  <a:lnTo>
                    <a:pt x="503" y="378"/>
                  </a:lnTo>
                  <a:lnTo>
                    <a:pt x="521" y="324"/>
                  </a:lnTo>
                  <a:lnTo>
                    <a:pt x="521" y="270"/>
                  </a:lnTo>
                  <a:lnTo>
                    <a:pt x="503" y="162"/>
                  </a:lnTo>
                  <a:lnTo>
                    <a:pt x="449" y="72"/>
                  </a:lnTo>
                  <a:lnTo>
                    <a:pt x="413" y="37"/>
                  </a:lnTo>
                  <a:lnTo>
                    <a:pt x="359" y="19"/>
                  </a:lnTo>
                  <a:lnTo>
                    <a:pt x="3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43"/>
            <p:cNvSpPr/>
            <p:nvPr/>
          </p:nvSpPr>
          <p:spPr>
            <a:xfrm>
              <a:off x="2019900" y="2194875"/>
              <a:ext cx="11700" cy="13950"/>
            </a:xfrm>
            <a:custGeom>
              <a:rect b="b" l="l" r="r" t="t"/>
              <a:pathLst>
                <a:path extrusionOk="0" h="558" w="468">
                  <a:moveTo>
                    <a:pt x="72" y="1"/>
                  </a:moveTo>
                  <a:lnTo>
                    <a:pt x="18" y="19"/>
                  </a:lnTo>
                  <a:lnTo>
                    <a:pt x="0" y="54"/>
                  </a:lnTo>
                  <a:lnTo>
                    <a:pt x="0" y="485"/>
                  </a:lnTo>
                  <a:lnTo>
                    <a:pt x="18" y="539"/>
                  </a:lnTo>
                  <a:lnTo>
                    <a:pt x="54" y="557"/>
                  </a:lnTo>
                  <a:lnTo>
                    <a:pt x="90" y="539"/>
                  </a:lnTo>
                  <a:lnTo>
                    <a:pt x="126" y="503"/>
                  </a:lnTo>
                  <a:lnTo>
                    <a:pt x="126" y="234"/>
                  </a:lnTo>
                  <a:lnTo>
                    <a:pt x="126" y="198"/>
                  </a:lnTo>
                  <a:lnTo>
                    <a:pt x="144" y="162"/>
                  </a:lnTo>
                  <a:lnTo>
                    <a:pt x="180" y="126"/>
                  </a:lnTo>
                  <a:lnTo>
                    <a:pt x="270" y="126"/>
                  </a:lnTo>
                  <a:lnTo>
                    <a:pt x="306" y="162"/>
                  </a:lnTo>
                  <a:lnTo>
                    <a:pt x="342" y="198"/>
                  </a:lnTo>
                  <a:lnTo>
                    <a:pt x="342" y="234"/>
                  </a:lnTo>
                  <a:lnTo>
                    <a:pt x="342" y="503"/>
                  </a:lnTo>
                  <a:lnTo>
                    <a:pt x="360" y="539"/>
                  </a:lnTo>
                  <a:lnTo>
                    <a:pt x="413" y="557"/>
                  </a:lnTo>
                  <a:lnTo>
                    <a:pt x="449" y="539"/>
                  </a:lnTo>
                  <a:lnTo>
                    <a:pt x="467" y="503"/>
                  </a:lnTo>
                  <a:lnTo>
                    <a:pt x="467" y="234"/>
                  </a:lnTo>
                  <a:lnTo>
                    <a:pt x="449" y="144"/>
                  </a:lnTo>
                  <a:lnTo>
                    <a:pt x="395" y="72"/>
                  </a:lnTo>
                  <a:lnTo>
                    <a:pt x="324" y="19"/>
                  </a:lnTo>
                  <a:lnTo>
                    <a:pt x="234" y="1"/>
                  </a:lnTo>
                  <a:lnTo>
                    <a:pt x="162" y="1"/>
                  </a:lnTo>
                  <a:lnTo>
                    <a:pt x="108" y="37"/>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43"/>
            <p:cNvSpPr/>
            <p:nvPr/>
          </p:nvSpPr>
          <p:spPr>
            <a:xfrm>
              <a:off x="2036050" y="2194875"/>
              <a:ext cx="10800" cy="13500"/>
            </a:xfrm>
            <a:custGeom>
              <a:rect b="b" l="l" r="r" t="t"/>
              <a:pathLst>
                <a:path extrusionOk="0" h="540" w="432">
                  <a:moveTo>
                    <a:pt x="216" y="1"/>
                  </a:moveTo>
                  <a:lnTo>
                    <a:pt x="145" y="19"/>
                  </a:lnTo>
                  <a:lnTo>
                    <a:pt x="73" y="54"/>
                  </a:lnTo>
                  <a:lnTo>
                    <a:pt x="37" y="108"/>
                  </a:lnTo>
                  <a:lnTo>
                    <a:pt x="19" y="162"/>
                  </a:lnTo>
                  <a:lnTo>
                    <a:pt x="37" y="234"/>
                  </a:lnTo>
                  <a:lnTo>
                    <a:pt x="73" y="270"/>
                  </a:lnTo>
                  <a:lnTo>
                    <a:pt x="109" y="306"/>
                  </a:lnTo>
                  <a:lnTo>
                    <a:pt x="216" y="324"/>
                  </a:lnTo>
                  <a:lnTo>
                    <a:pt x="288" y="360"/>
                  </a:lnTo>
                  <a:lnTo>
                    <a:pt x="306" y="378"/>
                  </a:lnTo>
                  <a:lnTo>
                    <a:pt x="306" y="396"/>
                  </a:lnTo>
                  <a:lnTo>
                    <a:pt x="288" y="414"/>
                  </a:lnTo>
                  <a:lnTo>
                    <a:pt x="252" y="432"/>
                  </a:lnTo>
                  <a:lnTo>
                    <a:pt x="216" y="450"/>
                  </a:lnTo>
                  <a:lnTo>
                    <a:pt x="145" y="432"/>
                  </a:lnTo>
                  <a:lnTo>
                    <a:pt x="91" y="396"/>
                  </a:lnTo>
                  <a:lnTo>
                    <a:pt x="55" y="378"/>
                  </a:lnTo>
                  <a:lnTo>
                    <a:pt x="1" y="396"/>
                  </a:lnTo>
                  <a:lnTo>
                    <a:pt x="1" y="432"/>
                  </a:lnTo>
                  <a:lnTo>
                    <a:pt x="19" y="467"/>
                  </a:lnTo>
                  <a:lnTo>
                    <a:pt x="109" y="521"/>
                  </a:lnTo>
                  <a:lnTo>
                    <a:pt x="216" y="539"/>
                  </a:lnTo>
                  <a:lnTo>
                    <a:pt x="288" y="539"/>
                  </a:lnTo>
                  <a:lnTo>
                    <a:pt x="360" y="503"/>
                  </a:lnTo>
                  <a:lnTo>
                    <a:pt x="414" y="450"/>
                  </a:lnTo>
                  <a:lnTo>
                    <a:pt x="432" y="378"/>
                  </a:lnTo>
                  <a:lnTo>
                    <a:pt x="432" y="324"/>
                  </a:lnTo>
                  <a:lnTo>
                    <a:pt x="414" y="288"/>
                  </a:lnTo>
                  <a:lnTo>
                    <a:pt x="378" y="252"/>
                  </a:lnTo>
                  <a:lnTo>
                    <a:pt x="324" y="234"/>
                  </a:lnTo>
                  <a:lnTo>
                    <a:pt x="216" y="198"/>
                  </a:lnTo>
                  <a:lnTo>
                    <a:pt x="145" y="162"/>
                  </a:lnTo>
                  <a:lnTo>
                    <a:pt x="127" y="162"/>
                  </a:lnTo>
                  <a:lnTo>
                    <a:pt x="145" y="144"/>
                  </a:lnTo>
                  <a:lnTo>
                    <a:pt x="180" y="126"/>
                  </a:lnTo>
                  <a:lnTo>
                    <a:pt x="216" y="126"/>
                  </a:lnTo>
                  <a:lnTo>
                    <a:pt x="270" y="144"/>
                  </a:lnTo>
                  <a:lnTo>
                    <a:pt x="324" y="162"/>
                  </a:lnTo>
                  <a:lnTo>
                    <a:pt x="360" y="180"/>
                  </a:lnTo>
                  <a:lnTo>
                    <a:pt x="396" y="144"/>
                  </a:lnTo>
                  <a:lnTo>
                    <a:pt x="414" y="108"/>
                  </a:lnTo>
                  <a:lnTo>
                    <a:pt x="378" y="72"/>
                  </a:lnTo>
                  <a:lnTo>
                    <a:pt x="306"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43"/>
            <p:cNvSpPr/>
            <p:nvPr/>
          </p:nvSpPr>
          <p:spPr>
            <a:xfrm>
              <a:off x="1785550" y="2140100"/>
              <a:ext cx="26525" cy="31900"/>
            </a:xfrm>
            <a:custGeom>
              <a:rect b="b" l="l" r="r" t="t"/>
              <a:pathLst>
                <a:path extrusionOk="0" h="1276" w="1061">
                  <a:moveTo>
                    <a:pt x="701" y="360"/>
                  </a:moveTo>
                  <a:lnTo>
                    <a:pt x="701" y="845"/>
                  </a:lnTo>
                  <a:lnTo>
                    <a:pt x="324" y="845"/>
                  </a:lnTo>
                  <a:lnTo>
                    <a:pt x="701" y="360"/>
                  </a:lnTo>
                  <a:close/>
                  <a:moveTo>
                    <a:pt x="719" y="1"/>
                  </a:moveTo>
                  <a:lnTo>
                    <a:pt x="19" y="881"/>
                  </a:lnTo>
                  <a:lnTo>
                    <a:pt x="1" y="917"/>
                  </a:lnTo>
                  <a:lnTo>
                    <a:pt x="1" y="953"/>
                  </a:lnTo>
                  <a:lnTo>
                    <a:pt x="1" y="989"/>
                  </a:lnTo>
                  <a:lnTo>
                    <a:pt x="37" y="1024"/>
                  </a:lnTo>
                  <a:lnTo>
                    <a:pt x="55" y="1042"/>
                  </a:lnTo>
                  <a:lnTo>
                    <a:pt x="701" y="1042"/>
                  </a:lnTo>
                  <a:lnTo>
                    <a:pt x="701" y="1186"/>
                  </a:lnTo>
                  <a:lnTo>
                    <a:pt x="701" y="1222"/>
                  </a:lnTo>
                  <a:lnTo>
                    <a:pt x="737" y="1258"/>
                  </a:lnTo>
                  <a:lnTo>
                    <a:pt x="755" y="1276"/>
                  </a:lnTo>
                  <a:lnTo>
                    <a:pt x="827" y="1276"/>
                  </a:lnTo>
                  <a:lnTo>
                    <a:pt x="863" y="1258"/>
                  </a:lnTo>
                  <a:lnTo>
                    <a:pt x="899" y="1240"/>
                  </a:lnTo>
                  <a:lnTo>
                    <a:pt x="917" y="1186"/>
                  </a:lnTo>
                  <a:lnTo>
                    <a:pt x="917" y="1042"/>
                  </a:lnTo>
                  <a:lnTo>
                    <a:pt x="971" y="1042"/>
                  </a:lnTo>
                  <a:lnTo>
                    <a:pt x="1006" y="1024"/>
                  </a:lnTo>
                  <a:lnTo>
                    <a:pt x="1024" y="989"/>
                  </a:lnTo>
                  <a:lnTo>
                    <a:pt x="1042" y="953"/>
                  </a:lnTo>
                  <a:lnTo>
                    <a:pt x="1060" y="899"/>
                  </a:lnTo>
                  <a:lnTo>
                    <a:pt x="1060" y="863"/>
                  </a:lnTo>
                  <a:lnTo>
                    <a:pt x="1042" y="809"/>
                  </a:lnTo>
                  <a:lnTo>
                    <a:pt x="1006" y="773"/>
                  </a:lnTo>
                  <a:lnTo>
                    <a:pt x="953" y="755"/>
                  </a:lnTo>
                  <a:lnTo>
                    <a:pt x="917" y="755"/>
                  </a:lnTo>
                  <a:lnTo>
                    <a:pt x="863" y="773"/>
                  </a:lnTo>
                  <a:lnTo>
                    <a:pt x="827" y="809"/>
                  </a:lnTo>
                  <a:lnTo>
                    <a:pt x="809" y="809"/>
                  </a:lnTo>
                  <a:lnTo>
                    <a:pt x="809" y="19"/>
                  </a:lnTo>
                  <a:lnTo>
                    <a:pt x="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43"/>
            <p:cNvSpPr/>
            <p:nvPr/>
          </p:nvSpPr>
          <p:spPr>
            <a:xfrm>
              <a:off x="1815625" y="2139200"/>
              <a:ext cx="22025" cy="33250"/>
            </a:xfrm>
            <a:custGeom>
              <a:rect b="b" l="l" r="r" t="t"/>
              <a:pathLst>
                <a:path extrusionOk="0" h="1330" w="881">
                  <a:moveTo>
                    <a:pt x="91" y="1"/>
                  </a:moveTo>
                  <a:lnTo>
                    <a:pt x="55" y="19"/>
                  </a:lnTo>
                  <a:lnTo>
                    <a:pt x="19" y="37"/>
                  </a:lnTo>
                  <a:lnTo>
                    <a:pt x="1" y="73"/>
                  </a:lnTo>
                  <a:lnTo>
                    <a:pt x="1" y="109"/>
                  </a:lnTo>
                  <a:lnTo>
                    <a:pt x="1" y="163"/>
                  </a:lnTo>
                  <a:lnTo>
                    <a:pt x="19" y="181"/>
                  </a:lnTo>
                  <a:lnTo>
                    <a:pt x="55" y="216"/>
                  </a:lnTo>
                  <a:lnTo>
                    <a:pt x="594" y="216"/>
                  </a:lnTo>
                  <a:lnTo>
                    <a:pt x="181" y="1204"/>
                  </a:lnTo>
                  <a:lnTo>
                    <a:pt x="181" y="1240"/>
                  </a:lnTo>
                  <a:lnTo>
                    <a:pt x="181" y="1276"/>
                  </a:lnTo>
                  <a:lnTo>
                    <a:pt x="198" y="1312"/>
                  </a:lnTo>
                  <a:lnTo>
                    <a:pt x="234" y="1330"/>
                  </a:lnTo>
                  <a:lnTo>
                    <a:pt x="270" y="1330"/>
                  </a:lnTo>
                  <a:lnTo>
                    <a:pt x="342" y="1312"/>
                  </a:lnTo>
                  <a:lnTo>
                    <a:pt x="378" y="1276"/>
                  </a:lnTo>
                  <a:lnTo>
                    <a:pt x="863" y="145"/>
                  </a:lnTo>
                  <a:lnTo>
                    <a:pt x="881" y="109"/>
                  </a:lnTo>
                  <a:lnTo>
                    <a:pt x="881" y="91"/>
                  </a:lnTo>
                  <a:lnTo>
                    <a:pt x="845" y="55"/>
                  </a:lnTo>
                  <a:lnTo>
                    <a:pt x="809" y="55"/>
                  </a:lnTo>
                  <a:lnTo>
                    <a:pt x="809" y="19"/>
                  </a:lnTo>
                  <a:lnTo>
                    <a:pt x="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43"/>
            <p:cNvSpPr/>
            <p:nvPr/>
          </p:nvSpPr>
          <p:spPr>
            <a:xfrm>
              <a:off x="1843475" y="2139200"/>
              <a:ext cx="21575" cy="33250"/>
            </a:xfrm>
            <a:custGeom>
              <a:rect b="b" l="l" r="r" t="t"/>
              <a:pathLst>
                <a:path extrusionOk="0" h="1330" w="863">
                  <a:moveTo>
                    <a:pt x="108" y="1"/>
                  </a:moveTo>
                  <a:lnTo>
                    <a:pt x="72" y="19"/>
                  </a:lnTo>
                  <a:lnTo>
                    <a:pt x="36" y="37"/>
                  </a:lnTo>
                  <a:lnTo>
                    <a:pt x="18" y="73"/>
                  </a:lnTo>
                  <a:lnTo>
                    <a:pt x="0" y="109"/>
                  </a:lnTo>
                  <a:lnTo>
                    <a:pt x="18" y="163"/>
                  </a:lnTo>
                  <a:lnTo>
                    <a:pt x="36" y="181"/>
                  </a:lnTo>
                  <a:lnTo>
                    <a:pt x="72" y="216"/>
                  </a:lnTo>
                  <a:lnTo>
                    <a:pt x="593" y="216"/>
                  </a:lnTo>
                  <a:lnTo>
                    <a:pt x="180" y="1204"/>
                  </a:lnTo>
                  <a:lnTo>
                    <a:pt x="180" y="1240"/>
                  </a:lnTo>
                  <a:lnTo>
                    <a:pt x="198" y="1276"/>
                  </a:lnTo>
                  <a:lnTo>
                    <a:pt x="216" y="1312"/>
                  </a:lnTo>
                  <a:lnTo>
                    <a:pt x="252" y="1330"/>
                  </a:lnTo>
                  <a:lnTo>
                    <a:pt x="288" y="1330"/>
                  </a:lnTo>
                  <a:lnTo>
                    <a:pt x="341" y="1312"/>
                  </a:lnTo>
                  <a:lnTo>
                    <a:pt x="377" y="1276"/>
                  </a:lnTo>
                  <a:lnTo>
                    <a:pt x="862" y="145"/>
                  </a:lnTo>
                  <a:lnTo>
                    <a:pt x="826" y="55"/>
                  </a:lnTo>
                  <a:lnTo>
                    <a:pt x="826" y="19"/>
                  </a:lnTo>
                  <a:lnTo>
                    <a:pt x="7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43"/>
            <p:cNvSpPr/>
            <p:nvPr/>
          </p:nvSpPr>
          <p:spPr>
            <a:xfrm>
              <a:off x="1873550" y="2139650"/>
              <a:ext cx="25150" cy="32800"/>
            </a:xfrm>
            <a:custGeom>
              <a:rect b="b" l="l" r="r" t="t"/>
              <a:pathLst>
                <a:path extrusionOk="0" h="1312" w="1006">
                  <a:moveTo>
                    <a:pt x="72" y="1"/>
                  </a:moveTo>
                  <a:lnTo>
                    <a:pt x="36" y="19"/>
                  </a:lnTo>
                  <a:lnTo>
                    <a:pt x="18" y="55"/>
                  </a:lnTo>
                  <a:lnTo>
                    <a:pt x="0" y="91"/>
                  </a:lnTo>
                  <a:lnTo>
                    <a:pt x="0" y="1204"/>
                  </a:lnTo>
                  <a:lnTo>
                    <a:pt x="0" y="1240"/>
                  </a:lnTo>
                  <a:lnTo>
                    <a:pt x="36" y="1276"/>
                  </a:lnTo>
                  <a:lnTo>
                    <a:pt x="54" y="1294"/>
                  </a:lnTo>
                  <a:lnTo>
                    <a:pt x="126" y="1294"/>
                  </a:lnTo>
                  <a:lnTo>
                    <a:pt x="162" y="1276"/>
                  </a:lnTo>
                  <a:lnTo>
                    <a:pt x="198" y="1258"/>
                  </a:lnTo>
                  <a:lnTo>
                    <a:pt x="216" y="1204"/>
                  </a:lnTo>
                  <a:lnTo>
                    <a:pt x="216" y="935"/>
                  </a:lnTo>
                  <a:lnTo>
                    <a:pt x="413" y="737"/>
                  </a:lnTo>
                  <a:lnTo>
                    <a:pt x="826" y="1276"/>
                  </a:lnTo>
                  <a:lnTo>
                    <a:pt x="844" y="1312"/>
                  </a:lnTo>
                  <a:lnTo>
                    <a:pt x="934" y="1312"/>
                  </a:lnTo>
                  <a:lnTo>
                    <a:pt x="952" y="1294"/>
                  </a:lnTo>
                  <a:lnTo>
                    <a:pt x="988" y="1258"/>
                  </a:lnTo>
                  <a:lnTo>
                    <a:pt x="1006" y="1222"/>
                  </a:lnTo>
                  <a:lnTo>
                    <a:pt x="1006" y="1186"/>
                  </a:lnTo>
                  <a:lnTo>
                    <a:pt x="970" y="1150"/>
                  </a:lnTo>
                  <a:lnTo>
                    <a:pt x="557" y="593"/>
                  </a:lnTo>
                  <a:lnTo>
                    <a:pt x="970" y="180"/>
                  </a:lnTo>
                  <a:lnTo>
                    <a:pt x="988" y="145"/>
                  </a:lnTo>
                  <a:lnTo>
                    <a:pt x="1006" y="91"/>
                  </a:lnTo>
                  <a:lnTo>
                    <a:pt x="988" y="55"/>
                  </a:lnTo>
                  <a:lnTo>
                    <a:pt x="970" y="19"/>
                  </a:lnTo>
                  <a:lnTo>
                    <a:pt x="934" y="1"/>
                  </a:lnTo>
                  <a:lnTo>
                    <a:pt x="862" y="1"/>
                  </a:lnTo>
                  <a:lnTo>
                    <a:pt x="826" y="19"/>
                  </a:lnTo>
                  <a:lnTo>
                    <a:pt x="216" y="647"/>
                  </a:lnTo>
                  <a:lnTo>
                    <a:pt x="216" y="91"/>
                  </a:lnTo>
                  <a:lnTo>
                    <a:pt x="198" y="55"/>
                  </a:lnTo>
                  <a:lnTo>
                    <a:pt x="180" y="37"/>
                  </a:lnTo>
                  <a:lnTo>
                    <a:pt x="144" y="19"/>
                  </a:lnTo>
                  <a:lnTo>
                    <a:pt x="1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43"/>
            <p:cNvSpPr/>
            <p:nvPr/>
          </p:nvSpPr>
          <p:spPr>
            <a:xfrm>
              <a:off x="2242125" y="2189500"/>
              <a:ext cx="13025" cy="19775"/>
            </a:xfrm>
            <a:custGeom>
              <a:rect b="b" l="l" r="r" t="t"/>
              <a:pathLst>
                <a:path extrusionOk="0" h="791" w="521">
                  <a:moveTo>
                    <a:pt x="305" y="126"/>
                  </a:moveTo>
                  <a:lnTo>
                    <a:pt x="341" y="162"/>
                  </a:lnTo>
                  <a:lnTo>
                    <a:pt x="359" y="198"/>
                  </a:lnTo>
                  <a:lnTo>
                    <a:pt x="377" y="234"/>
                  </a:lnTo>
                  <a:lnTo>
                    <a:pt x="359" y="287"/>
                  </a:lnTo>
                  <a:lnTo>
                    <a:pt x="341" y="323"/>
                  </a:lnTo>
                  <a:lnTo>
                    <a:pt x="305" y="341"/>
                  </a:lnTo>
                  <a:lnTo>
                    <a:pt x="126" y="341"/>
                  </a:lnTo>
                  <a:lnTo>
                    <a:pt x="126" y="126"/>
                  </a:lnTo>
                  <a:close/>
                  <a:moveTo>
                    <a:pt x="54" y="0"/>
                  </a:moveTo>
                  <a:lnTo>
                    <a:pt x="18" y="18"/>
                  </a:lnTo>
                  <a:lnTo>
                    <a:pt x="0" y="54"/>
                  </a:lnTo>
                  <a:lnTo>
                    <a:pt x="0" y="718"/>
                  </a:lnTo>
                  <a:lnTo>
                    <a:pt x="0" y="736"/>
                  </a:lnTo>
                  <a:lnTo>
                    <a:pt x="18" y="772"/>
                  </a:lnTo>
                  <a:lnTo>
                    <a:pt x="72" y="790"/>
                  </a:lnTo>
                  <a:lnTo>
                    <a:pt x="108" y="754"/>
                  </a:lnTo>
                  <a:lnTo>
                    <a:pt x="126" y="718"/>
                  </a:lnTo>
                  <a:lnTo>
                    <a:pt x="126" y="467"/>
                  </a:lnTo>
                  <a:lnTo>
                    <a:pt x="252" y="467"/>
                  </a:lnTo>
                  <a:lnTo>
                    <a:pt x="305" y="503"/>
                  </a:lnTo>
                  <a:lnTo>
                    <a:pt x="341" y="539"/>
                  </a:lnTo>
                  <a:lnTo>
                    <a:pt x="359" y="575"/>
                  </a:lnTo>
                  <a:lnTo>
                    <a:pt x="359" y="647"/>
                  </a:lnTo>
                  <a:lnTo>
                    <a:pt x="377" y="718"/>
                  </a:lnTo>
                  <a:lnTo>
                    <a:pt x="413" y="754"/>
                  </a:lnTo>
                  <a:lnTo>
                    <a:pt x="485" y="754"/>
                  </a:lnTo>
                  <a:lnTo>
                    <a:pt x="521" y="718"/>
                  </a:lnTo>
                  <a:lnTo>
                    <a:pt x="521" y="665"/>
                  </a:lnTo>
                  <a:lnTo>
                    <a:pt x="503" y="647"/>
                  </a:lnTo>
                  <a:lnTo>
                    <a:pt x="485" y="647"/>
                  </a:lnTo>
                  <a:lnTo>
                    <a:pt x="485" y="575"/>
                  </a:lnTo>
                  <a:lnTo>
                    <a:pt x="467" y="485"/>
                  </a:lnTo>
                  <a:lnTo>
                    <a:pt x="413" y="413"/>
                  </a:lnTo>
                  <a:lnTo>
                    <a:pt x="449" y="377"/>
                  </a:lnTo>
                  <a:lnTo>
                    <a:pt x="467" y="341"/>
                  </a:lnTo>
                  <a:lnTo>
                    <a:pt x="485" y="287"/>
                  </a:lnTo>
                  <a:lnTo>
                    <a:pt x="503" y="234"/>
                  </a:lnTo>
                  <a:lnTo>
                    <a:pt x="467" y="144"/>
                  </a:lnTo>
                  <a:lnTo>
                    <a:pt x="431" y="72"/>
                  </a:lnTo>
                  <a:lnTo>
                    <a:pt x="341" y="18"/>
                  </a:lnTo>
                  <a:lnTo>
                    <a:pt x="2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43"/>
            <p:cNvSpPr/>
            <p:nvPr/>
          </p:nvSpPr>
          <p:spPr>
            <a:xfrm>
              <a:off x="2258275" y="2194875"/>
              <a:ext cx="13500" cy="13500"/>
            </a:xfrm>
            <a:custGeom>
              <a:rect b="b" l="l" r="r" t="t"/>
              <a:pathLst>
                <a:path extrusionOk="0" h="540" w="540">
                  <a:moveTo>
                    <a:pt x="324" y="108"/>
                  </a:moveTo>
                  <a:lnTo>
                    <a:pt x="378" y="144"/>
                  </a:lnTo>
                  <a:lnTo>
                    <a:pt x="414" y="180"/>
                  </a:lnTo>
                  <a:lnTo>
                    <a:pt x="432" y="216"/>
                  </a:lnTo>
                  <a:lnTo>
                    <a:pt x="126" y="216"/>
                  </a:lnTo>
                  <a:lnTo>
                    <a:pt x="144" y="180"/>
                  </a:lnTo>
                  <a:lnTo>
                    <a:pt x="180" y="126"/>
                  </a:lnTo>
                  <a:lnTo>
                    <a:pt x="216" y="108"/>
                  </a:lnTo>
                  <a:close/>
                  <a:moveTo>
                    <a:pt x="216" y="1"/>
                  </a:moveTo>
                  <a:lnTo>
                    <a:pt x="162" y="19"/>
                  </a:lnTo>
                  <a:lnTo>
                    <a:pt x="72" y="72"/>
                  </a:lnTo>
                  <a:lnTo>
                    <a:pt x="19" y="162"/>
                  </a:lnTo>
                  <a:lnTo>
                    <a:pt x="1" y="216"/>
                  </a:lnTo>
                  <a:lnTo>
                    <a:pt x="1" y="270"/>
                  </a:lnTo>
                  <a:lnTo>
                    <a:pt x="19" y="360"/>
                  </a:lnTo>
                  <a:lnTo>
                    <a:pt x="72" y="450"/>
                  </a:lnTo>
                  <a:lnTo>
                    <a:pt x="108" y="485"/>
                  </a:lnTo>
                  <a:lnTo>
                    <a:pt x="162" y="521"/>
                  </a:lnTo>
                  <a:lnTo>
                    <a:pt x="270" y="539"/>
                  </a:lnTo>
                  <a:lnTo>
                    <a:pt x="378" y="521"/>
                  </a:lnTo>
                  <a:lnTo>
                    <a:pt x="432" y="503"/>
                  </a:lnTo>
                  <a:lnTo>
                    <a:pt x="467" y="467"/>
                  </a:lnTo>
                  <a:lnTo>
                    <a:pt x="485" y="432"/>
                  </a:lnTo>
                  <a:lnTo>
                    <a:pt x="467" y="396"/>
                  </a:lnTo>
                  <a:lnTo>
                    <a:pt x="432" y="378"/>
                  </a:lnTo>
                  <a:lnTo>
                    <a:pt x="378" y="396"/>
                  </a:lnTo>
                  <a:lnTo>
                    <a:pt x="324" y="414"/>
                  </a:lnTo>
                  <a:lnTo>
                    <a:pt x="216" y="414"/>
                  </a:lnTo>
                  <a:lnTo>
                    <a:pt x="162" y="378"/>
                  </a:lnTo>
                  <a:lnTo>
                    <a:pt x="126" y="306"/>
                  </a:lnTo>
                  <a:lnTo>
                    <a:pt x="485" y="306"/>
                  </a:lnTo>
                  <a:lnTo>
                    <a:pt x="521" y="288"/>
                  </a:lnTo>
                  <a:lnTo>
                    <a:pt x="539" y="252"/>
                  </a:lnTo>
                  <a:lnTo>
                    <a:pt x="521" y="144"/>
                  </a:lnTo>
                  <a:lnTo>
                    <a:pt x="450" y="72"/>
                  </a:lnTo>
                  <a:lnTo>
                    <a:pt x="378" y="19"/>
                  </a:lnTo>
                  <a:lnTo>
                    <a:pt x="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43"/>
            <p:cNvSpPr/>
            <p:nvPr/>
          </p:nvSpPr>
          <p:spPr>
            <a:xfrm>
              <a:off x="2273550" y="2189050"/>
              <a:ext cx="7650" cy="19775"/>
            </a:xfrm>
            <a:custGeom>
              <a:rect b="b" l="l" r="r" t="t"/>
              <a:pathLst>
                <a:path extrusionOk="0" h="791" w="306">
                  <a:moveTo>
                    <a:pt x="162" y="0"/>
                  </a:moveTo>
                  <a:lnTo>
                    <a:pt x="108" y="18"/>
                  </a:lnTo>
                  <a:lnTo>
                    <a:pt x="90" y="72"/>
                  </a:lnTo>
                  <a:lnTo>
                    <a:pt x="90" y="234"/>
                  </a:lnTo>
                  <a:lnTo>
                    <a:pt x="54" y="234"/>
                  </a:lnTo>
                  <a:lnTo>
                    <a:pt x="18" y="252"/>
                  </a:lnTo>
                  <a:lnTo>
                    <a:pt x="0" y="287"/>
                  </a:lnTo>
                  <a:lnTo>
                    <a:pt x="18" y="323"/>
                  </a:lnTo>
                  <a:lnTo>
                    <a:pt x="54" y="341"/>
                  </a:lnTo>
                  <a:lnTo>
                    <a:pt x="90" y="341"/>
                  </a:lnTo>
                  <a:lnTo>
                    <a:pt x="90" y="665"/>
                  </a:lnTo>
                  <a:lnTo>
                    <a:pt x="108" y="718"/>
                  </a:lnTo>
                  <a:lnTo>
                    <a:pt x="126" y="754"/>
                  </a:lnTo>
                  <a:lnTo>
                    <a:pt x="162" y="772"/>
                  </a:lnTo>
                  <a:lnTo>
                    <a:pt x="216" y="790"/>
                  </a:lnTo>
                  <a:lnTo>
                    <a:pt x="269" y="772"/>
                  </a:lnTo>
                  <a:lnTo>
                    <a:pt x="269" y="718"/>
                  </a:lnTo>
                  <a:lnTo>
                    <a:pt x="252" y="683"/>
                  </a:lnTo>
                  <a:lnTo>
                    <a:pt x="216" y="665"/>
                  </a:lnTo>
                  <a:lnTo>
                    <a:pt x="216" y="341"/>
                  </a:lnTo>
                  <a:lnTo>
                    <a:pt x="252" y="341"/>
                  </a:lnTo>
                  <a:lnTo>
                    <a:pt x="287" y="323"/>
                  </a:lnTo>
                  <a:lnTo>
                    <a:pt x="305" y="287"/>
                  </a:lnTo>
                  <a:lnTo>
                    <a:pt x="287" y="252"/>
                  </a:lnTo>
                  <a:lnTo>
                    <a:pt x="252" y="234"/>
                  </a:lnTo>
                  <a:lnTo>
                    <a:pt x="216" y="234"/>
                  </a:lnTo>
                  <a:lnTo>
                    <a:pt x="216" y="72"/>
                  </a:lnTo>
                  <a:lnTo>
                    <a:pt x="198" y="18"/>
                  </a:lnTo>
                  <a:lnTo>
                    <a:pt x="1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43"/>
            <p:cNvSpPr/>
            <p:nvPr/>
          </p:nvSpPr>
          <p:spPr>
            <a:xfrm>
              <a:off x="2285650" y="2194425"/>
              <a:ext cx="11700" cy="14400"/>
            </a:xfrm>
            <a:custGeom>
              <a:rect b="b" l="l" r="r" t="t"/>
              <a:pathLst>
                <a:path extrusionOk="0" h="576" w="468">
                  <a:moveTo>
                    <a:pt x="55" y="1"/>
                  </a:moveTo>
                  <a:lnTo>
                    <a:pt x="19" y="19"/>
                  </a:lnTo>
                  <a:lnTo>
                    <a:pt x="1" y="55"/>
                  </a:lnTo>
                  <a:lnTo>
                    <a:pt x="1" y="324"/>
                  </a:lnTo>
                  <a:lnTo>
                    <a:pt x="19" y="432"/>
                  </a:lnTo>
                  <a:lnTo>
                    <a:pt x="73" y="503"/>
                  </a:lnTo>
                  <a:lnTo>
                    <a:pt x="145" y="557"/>
                  </a:lnTo>
                  <a:lnTo>
                    <a:pt x="234" y="575"/>
                  </a:lnTo>
                  <a:lnTo>
                    <a:pt x="324" y="539"/>
                  </a:lnTo>
                  <a:lnTo>
                    <a:pt x="396" y="485"/>
                  </a:lnTo>
                  <a:lnTo>
                    <a:pt x="450" y="414"/>
                  </a:lnTo>
                  <a:lnTo>
                    <a:pt x="468" y="324"/>
                  </a:lnTo>
                  <a:lnTo>
                    <a:pt x="468" y="55"/>
                  </a:lnTo>
                  <a:lnTo>
                    <a:pt x="450" y="19"/>
                  </a:lnTo>
                  <a:lnTo>
                    <a:pt x="396" y="1"/>
                  </a:lnTo>
                  <a:lnTo>
                    <a:pt x="360" y="19"/>
                  </a:lnTo>
                  <a:lnTo>
                    <a:pt x="342" y="55"/>
                  </a:lnTo>
                  <a:lnTo>
                    <a:pt x="342" y="324"/>
                  </a:lnTo>
                  <a:lnTo>
                    <a:pt x="342" y="378"/>
                  </a:lnTo>
                  <a:lnTo>
                    <a:pt x="306" y="414"/>
                  </a:lnTo>
                  <a:lnTo>
                    <a:pt x="270" y="432"/>
                  </a:lnTo>
                  <a:lnTo>
                    <a:pt x="234" y="450"/>
                  </a:lnTo>
                  <a:lnTo>
                    <a:pt x="181" y="432"/>
                  </a:lnTo>
                  <a:lnTo>
                    <a:pt x="145" y="414"/>
                  </a:lnTo>
                  <a:lnTo>
                    <a:pt x="127" y="378"/>
                  </a:lnTo>
                  <a:lnTo>
                    <a:pt x="109" y="324"/>
                  </a:lnTo>
                  <a:lnTo>
                    <a:pt x="109" y="55"/>
                  </a:lnTo>
                  <a:lnTo>
                    <a:pt x="91" y="19"/>
                  </a:lnTo>
                  <a:lnTo>
                    <a:pt x="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43"/>
            <p:cNvSpPr/>
            <p:nvPr/>
          </p:nvSpPr>
          <p:spPr>
            <a:xfrm>
              <a:off x="2303175" y="2194875"/>
              <a:ext cx="8550" cy="13950"/>
            </a:xfrm>
            <a:custGeom>
              <a:rect b="b" l="l" r="r" t="t"/>
              <a:pathLst>
                <a:path extrusionOk="0" h="558" w="342">
                  <a:moveTo>
                    <a:pt x="54" y="1"/>
                  </a:moveTo>
                  <a:lnTo>
                    <a:pt x="18" y="19"/>
                  </a:lnTo>
                  <a:lnTo>
                    <a:pt x="0" y="72"/>
                  </a:lnTo>
                  <a:lnTo>
                    <a:pt x="0" y="503"/>
                  </a:lnTo>
                  <a:lnTo>
                    <a:pt x="18" y="539"/>
                  </a:lnTo>
                  <a:lnTo>
                    <a:pt x="54" y="557"/>
                  </a:lnTo>
                  <a:lnTo>
                    <a:pt x="108" y="539"/>
                  </a:lnTo>
                  <a:lnTo>
                    <a:pt x="126" y="503"/>
                  </a:lnTo>
                  <a:lnTo>
                    <a:pt x="126" y="288"/>
                  </a:lnTo>
                  <a:lnTo>
                    <a:pt x="162" y="180"/>
                  </a:lnTo>
                  <a:lnTo>
                    <a:pt x="216" y="126"/>
                  </a:lnTo>
                  <a:lnTo>
                    <a:pt x="252" y="126"/>
                  </a:lnTo>
                  <a:lnTo>
                    <a:pt x="288" y="108"/>
                  </a:lnTo>
                  <a:lnTo>
                    <a:pt x="324" y="90"/>
                  </a:lnTo>
                  <a:lnTo>
                    <a:pt x="341" y="54"/>
                  </a:lnTo>
                  <a:lnTo>
                    <a:pt x="324" y="19"/>
                  </a:lnTo>
                  <a:lnTo>
                    <a:pt x="288" y="1"/>
                  </a:lnTo>
                  <a:lnTo>
                    <a:pt x="216" y="19"/>
                  </a:lnTo>
                  <a:lnTo>
                    <a:pt x="144" y="37"/>
                  </a:lnTo>
                  <a:lnTo>
                    <a:pt x="126" y="72"/>
                  </a:lnTo>
                  <a:lnTo>
                    <a:pt x="108"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43"/>
            <p:cNvSpPr/>
            <p:nvPr/>
          </p:nvSpPr>
          <p:spPr>
            <a:xfrm>
              <a:off x="2315300" y="2194875"/>
              <a:ext cx="11675" cy="13950"/>
            </a:xfrm>
            <a:custGeom>
              <a:rect b="b" l="l" r="r" t="t"/>
              <a:pathLst>
                <a:path extrusionOk="0" h="558" w="467">
                  <a:moveTo>
                    <a:pt x="54" y="1"/>
                  </a:moveTo>
                  <a:lnTo>
                    <a:pt x="18" y="19"/>
                  </a:lnTo>
                  <a:lnTo>
                    <a:pt x="0" y="72"/>
                  </a:lnTo>
                  <a:lnTo>
                    <a:pt x="0" y="503"/>
                  </a:lnTo>
                  <a:lnTo>
                    <a:pt x="18" y="539"/>
                  </a:lnTo>
                  <a:lnTo>
                    <a:pt x="90" y="539"/>
                  </a:lnTo>
                  <a:lnTo>
                    <a:pt x="126" y="503"/>
                  </a:lnTo>
                  <a:lnTo>
                    <a:pt x="126" y="234"/>
                  </a:lnTo>
                  <a:lnTo>
                    <a:pt x="126" y="198"/>
                  </a:lnTo>
                  <a:lnTo>
                    <a:pt x="144" y="162"/>
                  </a:lnTo>
                  <a:lnTo>
                    <a:pt x="180" y="126"/>
                  </a:lnTo>
                  <a:lnTo>
                    <a:pt x="269" y="126"/>
                  </a:lnTo>
                  <a:lnTo>
                    <a:pt x="305" y="162"/>
                  </a:lnTo>
                  <a:lnTo>
                    <a:pt x="341" y="198"/>
                  </a:lnTo>
                  <a:lnTo>
                    <a:pt x="341" y="234"/>
                  </a:lnTo>
                  <a:lnTo>
                    <a:pt x="341" y="503"/>
                  </a:lnTo>
                  <a:lnTo>
                    <a:pt x="359" y="539"/>
                  </a:lnTo>
                  <a:lnTo>
                    <a:pt x="413" y="557"/>
                  </a:lnTo>
                  <a:lnTo>
                    <a:pt x="449" y="539"/>
                  </a:lnTo>
                  <a:lnTo>
                    <a:pt x="467" y="503"/>
                  </a:lnTo>
                  <a:lnTo>
                    <a:pt x="467" y="234"/>
                  </a:lnTo>
                  <a:lnTo>
                    <a:pt x="449" y="144"/>
                  </a:lnTo>
                  <a:lnTo>
                    <a:pt x="395" y="72"/>
                  </a:lnTo>
                  <a:lnTo>
                    <a:pt x="323" y="19"/>
                  </a:lnTo>
                  <a:lnTo>
                    <a:pt x="234" y="1"/>
                  </a:lnTo>
                  <a:lnTo>
                    <a:pt x="180" y="19"/>
                  </a:lnTo>
                  <a:lnTo>
                    <a:pt x="108" y="37"/>
                  </a:lnTo>
                  <a:lnTo>
                    <a:pt x="90"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43"/>
            <p:cNvSpPr/>
            <p:nvPr/>
          </p:nvSpPr>
          <p:spPr>
            <a:xfrm>
              <a:off x="2332350" y="2189050"/>
              <a:ext cx="3175" cy="19775"/>
            </a:xfrm>
            <a:custGeom>
              <a:rect b="b" l="l" r="r" t="t"/>
              <a:pathLst>
                <a:path extrusionOk="0" h="791" w="127">
                  <a:moveTo>
                    <a:pt x="54" y="0"/>
                  </a:moveTo>
                  <a:lnTo>
                    <a:pt x="18" y="18"/>
                  </a:lnTo>
                  <a:lnTo>
                    <a:pt x="0" y="72"/>
                  </a:lnTo>
                  <a:lnTo>
                    <a:pt x="0" y="90"/>
                  </a:lnTo>
                  <a:lnTo>
                    <a:pt x="18" y="126"/>
                  </a:lnTo>
                  <a:lnTo>
                    <a:pt x="54" y="144"/>
                  </a:lnTo>
                  <a:lnTo>
                    <a:pt x="108" y="126"/>
                  </a:lnTo>
                  <a:lnTo>
                    <a:pt x="126" y="90"/>
                  </a:lnTo>
                  <a:lnTo>
                    <a:pt x="126" y="72"/>
                  </a:lnTo>
                  <a:lnTo>
                    <a:pt x="108" y="18"/>
                  </a:lnTo>
                  <a:lnTo>
                    <a:pt x="54" y="0"/>
                  </a:lnTo>
                  <a:close/>
                  <a:moveTo>
                    <a:pt x="54" y="234"/>
                  </a:moveTo>
                  <a:lnTo>
                    <a:pt x="18" y="252"/>
                  </a:lnTo>
                  <a:lnTo>
                    <a:pt x="0" y="305"/>
                  </a:lnTo>
                  <a:lnTo>
                    <a:pt x="0" y="736"/>
                  </a:lnTo>
                  <a:lnTo>
                    <a:pt x="18" y="772"/>
                  </a:lnTo>
                  <a:lnTo>
                    <a:pt x="54" y="790"/>
                  </a:lnTo>
                  <a:lnTo>
                    <a:pt x="108" y="772"/>
                  </a:lnTo>
                  <a:lnTo>
                    <a:pt x="126" y="736"/>
                  </a:lnTo>
                  <a:lnTo>
                    <a:pt x="126" y="305"/>
                  </a:lnTo>
                  <a:lnTo>
                    <a:pt x="108" y="252"/>
                  </a:lnTo>
                  <a:lnTo>
                    <a:pt x="54" y="23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43"/>
            <p:cNvSpPr/>
            <p:nvPr/>
          </p:nvSpPr>
          <p:spPr>
            <a:xfrm>
              <a:off x="2339975" y="2194875"/>
              <a:ext cx="11700" cy="13950"/>
            </a:xfrm>
            <a:custGeom>
              <a:rect b="b" l="l" r="r" t="t"/>
              <a:pathLst>
                <a:path extrusionOk="0" h="558" w="468">
                  <a:moveTo>
                    <a:pt x="55" y="1"/>
                  </a:moveTo>
                  <a:lnTo>
                    <a:pt x="19" y="19"/>
                  </a:lnTo>
                  <a:lnTo>
                    <a:pt x="1" y="72"/>
                  </a:lnTo>
                  <a:lnTo>
                    <a:pt x="1" y="503"/>
                  </a:lnTo>
                  <a:lnTo>
                    <a:pt x="19" y="539"/>
                  </a:lnTo>
                  <a:lnTo>
                    <a:pt x="91" y="539"/>
                  </a:lnTo>
                  <a:lnTo>
                    <a:pt x="126" y="503"/>
                  </a:lnTo>
                  <a:lnTo>
                    <a:pt x="126" y="234"/>
                  </a:lnTo>
                  <a:lnTo>
                    <a:pt x="126" y="198"/>
                  </a:lnTo>
                  <a:lnTo>
                    <a:pt x="162" y="162"/>
                  </a:lnTo>
                  <a:lnTo>
                    <a:pt x="198" y="126"/>
                  </a:lnTo>
                  <a:lnTo>
                    <a:pt x="270" y="126"/>
                  </a:lnTo>
                  <a:lnTo>
                    <a:pt x="306" y="162"/>
                  </a:lnTo>
                  <a:lnTo>
                    <a:pt x="342" y="198"/>
                  </a:lnTo>
                  <a:lnTo>
                    <a:pt x="342" y="234"/>
                  </a:lnTo>
                  <a:lnTo>
                    <a:pt x="342" y="503"/>
                  </a:lnTo>
                  <a:lnTo>
                    <a:pt x="360" y="539"/>
                  </a:lnTo>
                  <a:lnTo>
                    <a:pt x="414" y="557"/>
                  </a:lnTo>
                  <a:lnTo>
                    <a:pt x="450" y="539"/>
                  </a:lnTo>
                  <a:lnTo>
                    <a:pt x="468" y="503"/>
                  </a:lnTo>
                  <a:lnTo>
                    <a:pt x="468" y="234"/>
                  </a:lnTo>
                  <a:lnTo>
                    <a:pt x="450" y="144"/>
                  </a:lnTo>
                  <a:lnTo>
                    <a:pt x="396" y="72"/>
                  </a:lnTo>
                  <a:lnTo>
                    <a:pt x="324" y="19"/>
                  </a:lnTo>
                  <a:lnTo>
                    <a:pt x="234" y="1"/>
                  </a:lnTo>
                  <a:lnTo>
                    <a:pt x="180" y="19"/>
                  </a:lnTo>
                  <a:lnTo>
                    <a:pt x="126" y="37"/>
                  </a:lnTo>
                  <a:lnTo>
                    <a:pt x="91" y="19"/>
                  </a:lnTo>
                  <a:lnTo>
                    <a:pt x="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43"/>
            <p:cNvSpPr/>
            <p:nvPr/>
          </p:nvSpPr>
          <p:spPr>
            <a:xfrm>
              <a:off x="2356150" y="2194875"/>
              <a:ext cx="13475" cy="18875"/>
            </a:xfrm>
            <a:custGeom>
              <a:rect b="b" l="l" r="r" t="t"/>
              <a:pathLst>
                <a:path extrusionOk="0" h="755" w="539">
                  <a:moveTo>
                    <a:pt x="270" y="108"/>
                  </a:moveTo>
                  <a:lnTo>
                    <a:pt x="323" y="126"/>
                  </a:lnTo>
                  <a:lnTo>
                    <a:pt x="377" y="162"/>
                  </a:lnTo>
                  <a:lnTo>
                    <a:pt x="413" y="216"/>
                  </a:lnTo>
                  <a:lnTo>
                    <a:pt x="413" y="270"/>
                  </a:lnTo>
                  <a:lnTo>
                    <a:pt x="431" y="270"/>
                  </a:lnTo>
                  <a:lnTo>
                    <a:pt x="413" y="342"/>
                  </a:lnTo>
                  <a:lnTo>
                    <a:pt x="377" y="396"/>
                  </a:lnTo>
                  <a:lnTo>
                    <a:pt x="323" y="432"/>
                  </a:lnTo>
                  <a:lnTo>
                    <a:pt x="216" y="432"/>
                  </a:lnTo>
                  <a:lnTo>
                    <a:pt x="162" y="396"/>
                  </a:lnTo>
                  <a:lnTo>
                    <a:pt x="144" y="342"/>
                  </a:lnTo>
                  <a:lnTo>
                    <a:pt x="126" y="270"/>
                  </a:lnTo>
                  <a:lnTo>
                    <a:pt x="144" y="216"/>
                  </a:lnTo>
                  <a:lnTo>
                    <a:pt x="162" y="162"/>
                  </a:lnTo>
                  <a:lnTo>
                    <a:pt x="216" y="126"/>
                  </a:lnTo>
                  <a:lnTo>
                    <a:pt x="270" y="108"/>
                  </a:lnTo>
                  <a:close/>
                  <a:moveTo>
                    <a:pt x="216" y="1"/>
                  </a:moveTo>
                  <a:lnTo>
                    <a:pt x="162" y="19"/>
                  </a:lnTo>
                  <a:lnTo>
                    <a:pt x="126" y="54"/>
                  </a:lnTo>
                  <a:lnTo>
                    <a:pt x="90" y="72"/>
                  </a:lnTo>
                  <a:lnTo>
                    <a:pt x="18" y="180"/>
                  </a:lnTo>
                  <a:lnTo>
                    <a:pt x="0" y="270"/>
                  </a:lnTo>
                  <a:lnTo>
                    <a:pt x="18" y="378"/>
                  </a:lnTo>
                  <a:lnTo>
                    <a:pt x="90" y="467"/>
                  </a:lnTo>
                  <a:lnTo>
                    <a:pt x="126" y="503"/>
                  </a:lnTo>
                  <a:lnTo>
                    <a:pt x="162" y="539"/>
                  </a:lnTo>
                  <a:lnTo>
                    <a:pt x="216" y="557"/>
                  </a:lnTo>
                  <a:lnTo>
                    <a:pt x="270" y="557"/>
                  </a:lnTo>
                  <a:lnTo>
                    <a:pt x="341" y="539"/>
                  </a:lnTo>
                  <a:lnTo>
                    <a:pt x="413" y="521"/>
                  </a:lnTo>
                  <a:lnTo>
                    <a:pt x="395" y="557"/>
                  </a:lnTo>
                  <a:lnTo>
                    <a:pt x="359" y="593"/>
                  </a:lnTo>
                  <a:lnTo>
                    <a:pt x="323" y="629"/>
                  </a:lnTo>
                  <a:lnTo>
                    <a:pt x="270" y="629"/>
                  </a:lnTo>
                  <a:lnTo>
                    <a:pt x="198" y="611"/>
                  </a:lnTo>
                  <a:lnTo>
                    <a:pt x="162" y="611"/>
                  </a:lnTo>
                  <a:lnTo>
                    <a:pt x="126" y="647"/>
                  </a:lnTo>
                  <a:lnTo>
                    <a:pt x="126" y="683"/>
                  </a:lnTo>
                  <a:lnTo>
                    <a:pt x="162" y="719"/>
                  </a:lnTo>
                  <a:lnTo>
                    <a:pt x="216" y="737"/>
                  </a:lnTo>
                  <a:lnTo>
                    <a:pt x="270" y="755"/>
                  </a:lnTo>
                  <a:lnTo>
                    <a:pt x="323" y="737"/>
                  </a:lnTo>
                  <a:lnTo>
                    <a:pt x="377" y="737"/>
                  </a:lnTo>
                  <a:lnTo>
                    <a:pt x="449" y="665"/>
                  </a:lnTo>
                  <a:lnTo>
                    <a:pt x="521" y="593"/>
                  </a:lnTo>
                  <a:lnTo>
                    <a:pt x="539" y="539"/>
                  </a:lnTo>
                  <a:lnTo>
                    <a:pt x="539" y="485"/>
                  </a:lnTo>
                  <a:lnTo>
                    <a:pt x="539" y="270"/>
                  </a:lnTo>
                  <a:lnTo>
                    <a:pt x="539" y="54"/>
                  </a:lnTo>
                  <a:lnTo>
                    <a:pt x="521" y="19"/>
                  </a:lnTo>
                  <a:lnTo>
                    <a:pt x="485" y="1"/>
                  </a:lnTo>
                  <a:lnTo>
                    <a:pt x="449" y="19"/>
                  </a:lnTo>
                  <a:lnTo>
                    <a:pt x="413" y="37"/>
                  </a:lnTo>
                  <a:lnTo>
                    <a:pt x="341" y="19"/>
                  </a:lnTo>
                  <a:lnTo>
                    <a:pt x="2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43"/>
            <p:cNvSpPr/>
            <p:nvPr/>
          </p:nvSpPr>
          <p:spPr>
            <a:xfrm>
              <a:off x="2383075" y="2194425"/>
              <a:ext cx="11700" cy="14400"/>
            </a:xfrm>
            <a:custGeom>
              <a:rect b="b" l="l" r="r" t="t"/>
              <a:pathLst>
                <a:path extrusionOk="0" h="576" w="468">
                  <a:moveTo>
                    <a:pt x="414" y="1"/>
                  </a:moveTo>
                  <a:lnTo>
                    <a:pt x="378" y="19"/>
                  </a:lnTo>
                  <a:lnTo>
                    <a:pt x="360" y="55"/>
                  </a:lnTo>
                  <a:lnTo>
                    <a:pt x="360" y="324"/>
                  </a:lnTo>
                  <a:lnTo>
                    <a:pt x="342" y="378"/>
                  </a:lnTo>
                  <a:lnTo>
                    <a:pt x="324" y="414"/>
                  </a:lnTo>
                  <a:lnTo>
                    <a:pt x="288" y="432"/>
                  </a:lnTo>
                  <a:lnTo>
                    <a:pt x="234" y="450"/>
                  </a:lnTo>
                  <a:lnTo>
                    <a:pt x="198" y="432"/>
                  </a:lnTo>
                  <a:lnTo>
                    <a:pt x="162" y="414"/>
                  </a:lnTo>
                  <a:lnTo>
                    <a:pt x="144" y="378"/>
                  </a:lnTo>
                  <a:lnTo>
                    <a:pt x="126" y="324"/>
                  </a:lnTo>
                  <a:lnTo>
                    <a:pt x="126" y="55"/>
                  </a:lnTo>
                  <a:lnTo>
                    <a:pt x="108" y="37"/>
                  </a:lnTo>
                  <a:lnTo>
                    <a:pt x="72" y="19"/>
                  </a:lnTo>
                  <a:lnTo>
                    <a:pt x="37" y="19"/>
                  </a:lnTo>
                  <a:lnTo>
                    <a:pt x="1" y="55"/>
                  </a:lnTo>
                  <a:lnTo>
                    <a:pt x="1" y="324"/>
                  </a:lnTo>
                  <a:lnTo>
                    <a:pt x="37" y="432"/>
                  </a:lnTo>
                  <a:lnTo>
                    <a:pt x="72" y="503"/>
                  </a:lnTo>
                  <a:lnTo>
                    <a:pt x="162" y="557"/>
                  </a:lnTo>
                  <a:lnTo>
                    <a:pt x="252" y="575"/>
                  </a:lnTo>
                  <a:lnTo>
                    <a:pt x="342" y="539"/>
                  </a:lnTo>
                  <a:lnTo>
                    <a:pt x="414" y="485"/>
                  </a:lnTo>
                  <a:lnTo>
                    <a:pt x="450" y="414"/>
                  </a:lnTo>
                  <a:lnTo>
                    <a:pt x="468" y="324"/>
                  </a:lnTo>
                  <a:lnTo>
                    <a:pt x="468" y="55"/>
                  </a:lnTo>
                  <a:lnTo>
                    <a:pt x="450"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43"/>
            <p:cNvSpPr/>
            <p:nvPr/>
          </p:nvSpPr>
          <p:spPr>
            <a:xfrm>
              <a:off x="2400125" y="2194875"/>
              <a:ext cx="10800" cy="13500"/>
            </a:xfrm>
            <a:custGeom>
              <a:rect b="b" l="l" r="r" t="t"/>
              <a:pathLst>
                <a:path extrusionOk="0" h="540" w="432">
                  <a:moveTo>
                    <a:pt x="216" y="1"/>
                  </a:moveTo>
                  <a:lnTo>
                    <a:pt x="145" y="19"/>
                  </a:lnTo>
                  <a:lnTo>
                    <a:pt x="73" y="54"/>
                  </a:lnTo>
                  <a:lnTo>
                    <a:pt x="19" y="108"/>
                  </a:lnTo>
                  <a:lnTo>
                    <a:pt x="1" y="162"/>
                  </a:lnTo>
                  <a:lnTo>
                    <a:pt x="19" y="234"/>
                  </a:lnTo>
                  <a:lnTo>
                    <a:pt x="109" y="306"/>
                  </a:lnTo>
                  <a:lnTo>
                    <a:pt x="199" y="324"/>
                  </a:lnTo>
                  <a:lnTo>
                    <a:pt x="288" y="360"/>
                  </a:lnTo>
                  <a:lnTo>
                    <a:pt x="306" y="378"/>
                  </a:lnTo>
                  <a:lnTo>
                    <a:pt x="306" y="396"/>
                  </a:lnTo>
                  <a:lnTo>
                    <a:pt x="288" y="414"/>
                  </a:lnTo>
                  <a:lnTo>
                    <a:pt x="252" y="432"/>
                  </a:lnTo>
                  <a:lnTo>
                    <a:pt x="216" y="450"/>
                  </a:lnTo>
                  <a:lnTo>
                    <a:pt x="145" y="432"/>
                  </a:lnTo>
                  <a:lnTo>
                    <a:pt x="91" y="396"/>
                  </a:lnTo>
                  <a:lnTo>
                    <a:pt x="37" y="378"/>
                  </a:lnTo>
                  <a:lnTo>
                    <a:pt x="1" y="396"/>
                  </a:lnTo>
                  <a:lnTo>
                    <a:pt x="1" y="432"/>
                  </a:lnTo>
                  <a:lnTo>
                    <a:pt x="1" y="467"/>
                  </a:lnTo>
                  <a:lnTo>
                    <a:pt x="109" y="521"/>
                  </a:lnTo>
                  <a:lnTo>
                    <a:pt x="216" y="539"/>
                  </a:lnTo>
                  <a:lnTo>
                    <a:pt x="288" y="539"/>
                  </a:lnTo>
                  <a:lnTo>
                    <a:pt x="360" y="503"/>
                  </a:lnTo>
                  <a:lnTo>
                    <a:pt x="396" y="450"/>
                  </a:lnTo>
                  <a:lnTo>
                    <a:pt x="432" y="378"/>
                  </a:lnTo>
                  <a:lnTo>
                    <a:pt x="414" y="324"/>
                  </a:lnTo>
                  <a:lnTo>
                    <a:pt x="396" y="288"/>
                  </a:lnTo>
                  <a:lnTo>
                    <a:pt x="360" y="252"/>
                  </a:lnTo>
                  <a:lnTo>
                    <a:pt x="324" y="234"/>
                  </a:lnTo>
                  <a:lnTo>
                    <a:pt x="216" y="198"/>
                  </a:lnTo>
                  <a:lnTo>
                    <a:pt x="145" y="162"/>
                  </a:lnTo>
                  <a:lnTo>
                    <a:pt x="127" y="162"/>
                  </a:lnTo>
                  <a:lnTo>
                    <a:pt x="145" y="144"/>
                  </a:lnTo>
                  <a:lnTo>
                    <a:pt x="181" y="126"/>
                  </a:lnTo>
                  <a:lnTo>
                    <a:pt x="216" y="126"/>
                  </a:lnTo>
                  <a:lnTo>
                    <a:pt x="270" y="144"/>
                  </a:lnTo>
                  <a:lnTo>
                    <a:pt x="306" y="162"/>
                  </a:lnTo>
                  <a:lnTo>
                    <a:pt x="360" y="180"/>
                  </a:lnTo>
                  <a:lnTo>
                    <a:pt x="396" y="144"/>
                  </a:lnTo>
                  <a:lnTo>
                    <a:pt x="396" y="108"/>
                  </a:lnTo>
                  <a:lnTo>
                    <a:pt x="378" y="72"/>
                  </a:lnTo>
                  <a:lnTo>
                    <a:pt x="288"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43"/>
            <p:cNvSpPr/>
            <p:nvPr/>
          </p:nvSpPr>
          <p:spPr>
            <a:xfrm>
              <a:off x="2413150" y="2194875"/>
              <a:ext cx="13500" cy="13950"/>
            </a:xfrm>
            <a:custGeom>
              <a:rect b="b" l="l" r="r" t="t"/>
              <a:pathLst>
                <a:path extrusionOk="0" h="558" w="540">
                  <a:moveTo>
                    <a:pt x="342" y="108"/>
                  </a:moveTo>
                  <a:lnTo>
                    <a:pt x="396" y="144"/>
                  </a:lnTo>
                  <a:lnTo>
                    <a:pt x="432" y="180"/>
                  </a:lnTo>
                  <a:lnTo>
                    <a:pt x="450" y="216"/>
                  </a:lnTo>
                  <a:lnTo>
                    <a:pt x="144" y="216"/>
                  </a:lnTo>
                  <a:lnTo>
                    <a:pt x="162" y="180"/>
                  </a:lnTo>
                  <a:lnTo>
                    <a:pt x="198" y="126"/>
                  </a:lnTo>
                  <a:lnTo>
                    <a:pt x="234" y="108"/>
                  </a:lnTo>
                  <a:close/>
                  <a:moveTo>
                    <a:pt x="234" y="1"/>
                  </a:moveTo>
                  <a:lnTo>
                    <a:pt x="180" y="19"/>
                  </a:lnTo>
                  <a:lnTo>
                    <a:pt x="91" y="72"/>
                  </a:lnTo>
                  <a:lnTo>
                    <a:pt x="37" y="162"/>
                  </a:lnTo>
                  <a:lnTo>
                    <a:pt x="19" y="216"/>
                  </a:lnTo>
                  <a:lnTo>
                    <a:pt x="19" y="270"/>
                  </a:lnTo>
                  <a:lnTo>
                    <a:pt x="1" y="270"/>
                  </a:lnTo>
                  <a:lnTo>
                    <a:pt x="1" y="324"/>
                  </a:lnTo>
                  <a:lnTo>
                    <a:pt x="19" y="378"/>
                  </a:lnTo>
                  <a:lnTo>
                    <a:pt x="37" y="432"/>
                  </a:lnTo>
                  <a:lnTo>
                    <a:pt x="73" y="467"/>
                  </a:lnTo>
                  <a:lnTo>
                    <a:pt x="126" y="503"/>
                  </a:lnTo>
                  <a:lnTo>
                    <a:pt x="180" y="539"/>
                  </a:lnTo>
                  <a:lnTo>
                    <a:pt x="288" y="557"/>
                  </a:lnTo>
                  <a:lnTo>
                    <a:pt x="378" y="539"/>
                  </a:lnTo>
                  <a:lnTo>
                    <a:pt x="432" y="503"/>
                  </a:lnTo>
                  <a:lnTo>
                    <a:pt x="486" y="467"/>
                  </a:lnTo>
                  <a:lnTo>
                    <a:pt x="486" y="432"/>
                  </a:lnTo>
                  <a:lnTo>
                    <a:pt x="486" y="396"/>
                  </a:lnTo>
                  <a:lnTo>
                    <a:pt x="432" y="378"/>
                  </a:lnTo>
                  <a:lnTo>
                    <a:pt x="396" y="396"/>
                  </a:lnTo>
                  <a:lnTo>
                    <a:pt x="342" y="432"/>
                  </a:lnTo>
                  <a:lnTo>
                    <a:pt x="288" y="432"/>
                  </a:lnTo>
                  <a:lnTo>
                    <a:pt x="216" y="414"/>
                  </a:lnTo>
                  <a:lnTo>
                    <a:pt x="180" y="378"/>
                  </a:lnTo>
                  <a:lnTo>
                    <a:pt x="144" y="342"/>
                  </a:lnTo>
                  <a:lnTo>
                    <a:pt x="126" y="306"/>
                  </a:lnTo>
                  <a:lnTo>
                    <a:pt x="486" y="306"/>
                  </a:lnTo>
                  <a:lnTo>
                    <a:pt x="522" y="288"/>
                  </a:lnTo>
                  <a:lnTo>
                    <a:pt x="539" y="252"/>
                  </a:lnTo>
                  <a:lnTo>
                    <a:pt x="522" y="162"/>
                  </a:lnTo>
                  <a:lnTo>
                    <a:pt x="468" y="72"/>
                  </a:lnTo>
                  <a:lnTo>
                    <a:pt x="396" y="19"/>
                  </a:lnTo>
                  <a:lnTo>
                    <a:pt x="2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43"/>
            <p:cNvSpPr/>
            <p:nvPr/>
          </p:nvSpPr>
          <p:spPr>
            <a:xfrm>
              <a:off x="2430675" y="2194875"/>
              <a:ext cx="8550" cy="13950"/>
            </a:xfrm>
            <a:custGeom>
              <a:rect b="b" l="l" r="r" t="t"/>
              <a:pathLst>
                <a:path extrusionOk="0" h="558" w="342">
                  <a:moveTo>
                    <a:pt x="72" y="1"/>
                  </a:moveTo>
                  <a:lnTo>
                    <a:pt x="18" y="19"/>
                  </a:lnTo>
                  <a:lnTo>
                    <a:pt x="0" y="72"/>
                  </a:lnTo>
                  <a:lnTo>
                    <a:pt x="0" y="503"/>
                  </a:lnTo>
                  <a:lnTo>
                    <a:pt x="18" y="539"/>
                  </a:lnTo>
                  <a:lnTo>
                    <a:pt x="72" y="557"/>
                  </a:lnTo>
                  <a:lnTo>
                    <a:pt x="108" y="539"/>
                  </a:lnTo>
                  <a:lnTo>
                    <a:pt x="126" y="503"/>
                  </a:lnTo>
                  <a:lnTo>
                    <a:pt x="126" y="288"/>
                  </a:lnTo>
                  <a:lnTo>
                    <a:pt x="180" y="180"/>
                  </a:lnTo>
                  <a:lnTo>
                    <a:pt x="234" y="126"/>
                  </a:lnTo>
                  <a:lnTo>
                    <a:pt x="251" y="126"/>
                  </a:lnTo>
                  <a:lnTo>
                    <a:pt x="287" y="108"/>
                  </a:lnTo>
                  <a:lnTo>
                    <a:pt x="341" y="90"/>
                  </a:lnTo>
                  <a:lnTo>
                    <a:pt x="341" y="54"/>
                  </a:lnTo>
                  <a:lnTo>
                    <a:pt x="323" y="19"/>
                  </a:lnTo>
                  <a:lnTo>
                    <a:pt x="287" y="1"/>
                  </a:lnTo>
                  <a:lnTo>
                    <a:pt x="216" y="19"/>
                  </a:lnTo>
                  <a:lnTo>
                    <a:pt x="144" y="37"/>
                  </a:lnTo>
                  <a:lnTo>
                    <a:pt x="126" y="72"/>
                  </a:lnTo>
                  <a:lnTo>
                    <a:pt x="108" y="19"/>
                  </a:lnTo>
                  <a:lnTo>
                    <a:pt x="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43"/>
            <p:cNvSpPr/>
            <p:nvPr/>
          </p:nvSpPr>
          <p:spPr>
            <a:xfrm>
              <a:off x="2441875" y="2194875"/>
              <a:ext cx="10800" cy="13500"/>
            </a:xfrm>
            <a:custGeom>
              <a:rect b="b" l="l" r="r" t="t"/>
              <a:pathLst>
                <a:path extrusionOk="0" h="540" w="432">
                  <a:moveTo>
                    <a:pt x="234" y="1"/>
                  </a:moveTo>
                  <a:lnTo>
                    <a:pt x="163" y="19"/>
                  </a:lnTo>
                  <a:lnTo>
                    <a:pt x="91" y="54"/>
                  </a:lnTo>
                  <a:lnTo>
                    <a:pt x="37" y="108"/>
                  </a:lnTo>
                  <a:lnTo>
                    <a:pt x="19" y="162"/>
                  </a:lnTo>
                  <a:lnTo>
                    <a:pt x="55" y="234"/>
                  </a:lnTo>
                  <a:lnTo>
                    <a:pt x="73" y="270"/>
                  </a:lnTo>
                  <a:lnTo>
                    <a:pt x="127" y="306"/>
                  </a:lnTo>
                  <a:lnTo>
                    <a:pt x="216" y="324"/>
                  </a:lnTo>
                  <a:lnTo>
                    <a:pt x="306" y="360"/>
                  </a:lnTo>
                  <a:lnTo>
                    <a:pt x="324" y="378"/>
                  </a:lnTo>
                  <a:lnTo>
                    <a:pt x="324" y="396"/>
                  </a:lnTo>
                  <a:lnTo>
                    <a:pt x="306" y="414"/>
                  </a:lnTo>
                  <a:lnTo>
                    <a:pt x="270" y="432"/>
                  </a:lnTo>
                  <a:lnTo>
                    <a:pt x="234" y="450"/>
                  </a:lnTo>
                  <a:lnTo>
                    <a:pt x="163" y="432"/>
                  </a:lnTo>
                  <a:lnTo>
                    <a:pt x="109" y="396"/>
                  </a:lnTo>
                  <a:lnTo>
                    <a:pt x="55" y="378"/>
                  </a:lnTo>
                  <a:lnTo>
                    <a:pt x="19" y="396"/>
                  </a:lnTo>
                  <a:lnTo>
                    <a:pt x="1" y="432"/>
                  </a:lnTo>
                  <a:lnTo>
                    <a:pt x="19" y="467"/>
                  </a:lnTo>
                  <a:lnTo>
                    <a:pt x="109" y="521"/>
                  </a:lnTo>
                  <a:lnTo>
                    <a:pt x="216" y="539"/>
                  </a:lnTo>
                  <a:lnTo>
                    <a:pt x="288" y="539"/>
                  </a:lnTo>
                  <a:lnTo>
                    <a:pt x="360" y="503"/>
                  </a:lnTo>
                  <a:lnTo>
                    <a:pt x="414" y="450"/>
                  </a:lnTo>
                  <a:lnTo>
                    <a:pt x="432" y="378"/>
                  </a:lnTo>
                  <a:lnTo>
                    <a:pt x="432" y="324"/>
                  </a:lnTo>
                  <a:lnTo>
                    <a:pt x="414" y="288"/>
                  </a:lnTo>
                  <a:lnTo>
                    <a:pt x="378" y="252"/>
                  </a:lnTo>
                  <a:lnTo>
                    <a:pt x="324" y="234"/>
                  </a:lnTo>
                  <a:lnTo>
                    <a:pt x="234" y="198"/>
                  </a:lnTo>
                  <a:lnTo>
                    <a:pt x="145" y="162"/>
                  </a:lnTo>
                  <a:lnTo>
                    <a:pt x="163" y="144"/>
                  </a:lnTo>
                  <a:lnTo>
                    <a:pt x="199" y="126"/>
                  </a:lnTo>
                  <a:lnTo>
                    <a:pt x="234" y="126"/>
                  </a:lnTo>
                  <a:lnTo>
                    <a:pt x="288" y="144"/>
                  </a:lnTo>
                  <a:lnTo>
                    <a:pt x="324" y="162"/>
                  </a:lnTo>
                  <a:lnTo>
                    <a:pt x="342" y="180"/>
                  </a:lnTo>
                  <a:lnTo>
                    <a:pt x="396" y="180"/>
                  </a:lnTo>
                  <a:lnTo>
                    <a:pt x="432" y="144"/>
                  </a:lnTo>
                  <a:lnTo>
                    <a:pt x="432" y="90"/>
                  </a:lnTo>
                  <a:lnTo>
                    <a:pt x="396" y="72"/>
                  </a:lnTo>
                  <a:lnTo>
                    <a:pt x="324" y="19"/>
                  </a:lnTo>
                  <a:lnTo>
                    <a:pt x="2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43"/>
            <p:cNvSpPr/>
            <p:nvPr/>
          </p:nvSpPr>
          <p:spPr>
            <a:xfrm>
              <a:off x="2241675" y="2139650"/>
              <a:ext cx="10800" cy="32800"/>
            </a:xfrm>
            <a:custGeom>
              <a:rect b="b" l="l" r="r" t="t"/>
              <a:pathLst>
                <a:path extrusionOk="0" h="1312" w="432">
                  <a:moveTo>
                    <a:pt x="287" y="1"/>
                  </a:moveTo>
                  <a:lnTo>
                    <a:pt x="36" y="145"/>
                  </a:lnTo>
                  <a:lnTo>
                    <a:pt x="0" y="163"/>
                  </a:lnTo>
                  <a:lnTo>
                    <a:pt x="0" y="198"/>
                  </a:lnTo>
                  <a:lnTo>
                    <a:pt x="0" y="234"/>
                  </a:lnTo>
                  <a:lnTo>
                    <a:pt x="0" y="288"/>
                  </a:lnTo>
                  <a:lnTo>
                    <a:pt x="36" y="324"/>
                  </a:lnTo>
                  <a:lnTo>
                    <a:pt x="90" y="342"/>
                  </a:lnTo>
                  <a:lnTo>
                    <a:pt x="144" y="324"/>
                  </a:lnTo>
                  <a:lnTo>
                    <a:pt x="216" y="270"/>
                  </a:lnTo>
                  <a:lnTo>
                    <a:pt x="216" y="1204"/>
                  </a:lnTo>
                  <a:lnTo>
                    <a:pt x="216" y="1222"/>
                  </a:lnTo>
                  <a:lnTo>
                    <a:pt x="234" y="1258"/>
                  </a:lnTo>
                  <a:lnTo>
                    <a:pt x="252" y="1294"/>
                  </a:lnTo>
                  <a:lnTo>
                    <a:pt x="287" y="1312"/>
                  </a:lnTo>
                  <a:lnTo>
                    <a:pt x="377" y="1312"/>
                  </a:lnTo>
                  <a:lnTo>
                    <a:pt x="395" y="1294"/>
                  </a:lnTo>
                  <a:lnTo>
                    <a:pt x="431" y="1258"/>
                  </a:lnTo>
                  <a:lnTo>
                    <a:pt x="431" y="1204"/>
                  </a:lnTo>
                  <a:lnTo>
                    <a:pt x="431" y="91"/>
                  </a:lnTo>
                  <a:lnTo>
                    <a:pt x="3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43"/>
            <p:cNvSpPr/>
            <p:nvPr/>
          </p:nvSpPr>
          <p:spPr>
            <a:xfrm>
              <a:off x="2257825" y="2139200"/>
              <a:ext cx="22475" cy="33250"/>
            </a:xfrm>
            <a:custGeom>
              <a:rect b="b" l="l" r="r" t="t"/>
              <a:pathLst>
                <a:path extrusionOk="0" h="1330" w="899">
                  <a:moveTo>
                    <a:pt x="414" y="1"/>
                  </a:moveTo>
                  <a:lnTo>
                    <a:pt x="342" y="19"/>
                  </a:lnTo>
                  <a:lnTo>
                    <a:pt x="252" y="37"/>
                  </a:lnTo>
                  <a:lnTo>
                    <a:pt x="180" y="73"/>
                  </a:lnTo>
                  <a:lnTo>
                    <a:pt x="108" y="127"/>
                  </a:lnTo>
                  <a:lnTo>
                    <a:pt x="54" y="181"/>
                  </a:lnTo>
                  <a:lnTo>
                    <a:pt x="37" y="216"/>
                  </a:lnTo>
                  <a:lnTo>
                    <a:pt x="19" y="252"/>
                  </a:lnTo>
                  <a:lnTo>
                    <a:pt x="37" y="288"/>
                  </a:lnTo>
                  <a:lnTo>
                    <a:pt x="54" y="324"/>
                  </a:lnTo>
                  <a:lnTo>
                    <a:pt x="90" y="360"/>
                  </a:lnTo>
                  <a:lnTo>
                    <a:pt x="126" y="360"/>
                  </a:lnTo>
                  <a:lnTo>
                    <a:pt x="180" y="342"/>
                  </a:lnTo>
                  <a:lnTo>
                    <a:pt x="198" y="324"/>
                  </a:lnTo>
                  <a:lnTo>
                    <a:pt x="270" y="270"/>
                  </a:lnTo>
                  <a:lnTo>
                    <a:pt x="342" y="234"/>
                  </a:lnTo>
                  <a:lnTo>
                    <a:pt x="432" y="216"/>
                  </a:lnTo>
                  <a:lnTo>
                    <a:pt x="485" y="216"/>
                  </a:lnTo>
                  <a:lnTo>
                    <a:pt x="521" y="234"/>
                  </a:lnTo>
                  <a:lnTo>
                    <a:pt x="575" y="252"/>
                  </a:lnTo>
                  <a:lnTo>
                    <a:pt x="611" y="288"/>
                  </a:lnTo>
                  <a:lnTo>
                    <a:pt x="665" y="360"/>
                  </a:lnTo>
                  <a:lnTo>
                    <a:pt x="683" y="450"/>
                  </a:lnTo>
                  <a:lnTo>
                    <a:pt x="665" y="504"/>
                  </a:lnTo>
                  <a:lnTo>
                    <a:pt x="647" y="558"/>
                  </a:lnTo>
                  <a:lnTo>
                    <a:pt x="629" y="594"/>
                  </a:lnTo>
                  <a:lnTo>
                    <a:pt x="593" y="647"/>
                  </a:lnTo>
                  <a:lnTo>
                    <a:pt x="37" y="1150"/>
                  </a:lnTo>
                  <a:lnTo>
                    <a:pt x="1" y="1186"/>
                  </a:lnTo>
                  <a:lnTo>
                    <a:pt x="1" y="1222"/>
                  </a:lnTo>
                  <a:lnTo>
                    <a:pt x="1" y="1258"/>
                  </a:lnTo>
                  <a:lnTo>
                    <a:pt x="37" y="1294"/>
                  </a:lnTo>
                  <a:lnTo>
                    <a:pt x="72" y="1330"/>
                  </a:lnTo>
                  <a:lnTo>
                    <a:pt x="827" y="1330"/>
                  </a:lnTo>
                  <a:lnTo>
                    <a:pt x="863" y="1312"/>
                  </a:lnTo>
                  <a:lnTo>
                    <a:pt x="881" y="1276"/>
                  </a:lnTo>
                  <a:lnTo>
                    <a:pt x="898" y="1222"/>
                  </a:lnTo>
                  <a:lnTo>
                    <a:pt x="881" y="1186"/>
                  </a:lnTo>
                  <a:lnTo>
                    <a:pt x="863" y="1168"/>
                  </a:lnTo>
                  <a:lnTo>
                    <a:pt x="827" y="1132"/>
                  </a:lnTo>
                  <a:lnTo>
                    <a:pt x="396" y="1132"/>
                  </a:lnTo>
                  <a:lnTo>
                    <a:pt x="755" y="809"/>
                  </a:lnTo>
                  <a:lnTo>
                    <a:pt x="809" y="737"/>
                  </a:lnTo>
                  <a:lnTo>
                    <a:pt x="845" y="647"/>
                  </a:lnTo>
                  <a:lnTo>
                    <a:pt x="881" y="558"/>
                  </a:lnTo>
                  <a:lnTo>
                    <a:pt x="881" y="468"/>
                  </a:lnTo>
                  <a:lnTo>
                    <a:pt x="881" y="378"/>
                  </a:lnTo>
                  <a:lnTo>
                    <a:pt x="845" y="306"/>
                  </a:lnTo>
                  <a:lnTo>
                    <a:pt x="809" y="234"/>
                  </a:lnTo>
                  <a:lnTo>
                    <a:pt x="755" y="163"/>
                  </a:lnTo>
                  <a:lnTo>
                    <a:pt x="683" y="91"/>
                  </a:lnTo>
                  <a:lnTo>
                    <a:pt x="611" y="55"/>
                  </a:lnTo>
                  <a:lnTo>
                    <a:pt x="521"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43"/>
            <p:cNvSpPr/>
            <p:nvPr/>
          </p:nvSpPr>
          <p:spPr>
            <a:xfrm>
              <a:off x="2288800" y="2139650"/>
              <a:ext cx="25175" cy="32800"/>
            </a:xfrm>
            <a:custGeom>
              <a:rect b="b" l="l" r="r" t="t"/>
              <a:pathLst>
                <a:path extrusionOk="0" h="1312" w="1007">
                  <a:moveTo>
                    <a:pt x="55" y="1"/>
                  </a:moveTo>
                  <a:lnTo>
                    <a:pt x="19" y="19"/>
                  </a:lnTo>
                  <a:lnTo>
                    <a:pt x="1" y="55"/>
                  </a:lnTo>
                  <a:lnTo>
                    <a:pt x="1" y="91"/>
                  </a:lnTo>
                  <a:lnTo>
                    <a:pt x="1" y="1204"/>
                  </a:lnTo>
                  <a:lnTo>
                    <a:pt x="1" y="1222"/>
                  </a:lnTo>
                  <a:lnTo>
                    <a:pt x="1" y="1258"/>
                  </a:lnTo>
                  <a:lnTo>
                    <a:pt x="19" y="1294"/>
                  </a:lnTo>
                  <a:lnTo>
                    <a:pt x="55" y="1312"/>
                  </a:lnTo>
                  <a:lnTo>
                    <a:pt x="144" y="1312"/>
                  </a:lnTo>
                  <a:lnTo>
                    <a:pt x="180" y="1294"/>
                  </a:lnTo>
                  <a:lnTo>
                    <a:pt x="198" y="1258"/>
                  </a:lnTo>
                  <a:lnTo>
                    <a:pt x="198" y="1204"/>
                  </a:lnTo>
                  <a:lnTo>
                    <a:pt x="198" y="935"/>
                  </a:lnTo>
                  <a:lnTo>
                    <a:pt x="396" y="737"/>
                  </a:lnTo>
                  <a:lnTo>
                    <a:pt x="809" y="1276"/>
                  </a:lnTo>
                  <a:lnTo>
                    <a:pt x="845" y="1312"/>
                  </a:lnTo>
                  <a:lnTo>
                    <a:pt x="916" y="1312"/>
                  </a:lnTo>
                  <a:lnTo>
                    <a:pt x="952" y="1294"/>
                  </a:lnTo>
                  <a:lnTo>
                    <a:pt x="988" y="1258"/>
                  </a:lnTo>
                  <a:lnTo>
                    <a:pt x="988" y="1222"/>
                  </a:lnTo>
                  <a:lnTo>
                    <a:pt x="988" y="1186"/>
                  </a:lnTo>
                  <a:lnTo>
                    <a:pt x="970" y="1150"/>
                  </a:lnTo>
                  <a:lnTo>
                    <a:pt x="557" y="593"/>
                  </a:lnTo>
                  <a:lnTo>
                    <a:pt x="970" y="180"/>
                  </a:lnTo>
                  <a:lnTo>
                    <a:pt x="988" y="145"/>
                  </a:lnTo>
                  <a:lnTo>
                    <a:pt x="1006" y="91"/>
                  </a:lnTo>
                  <a:lnTo>
                    <a:pt x="988" y="55"/>
                  </a:lnTo>
                  <a:lnTo>
                    <a:pt x="970" y="19"/>
                  </a:lnTo>
                  <a:lnTo>
                    <a:pt x="934" y="1"/>
                  </a:lnTo>
                  <a:lnTo>
                    <a:pt x="863" y="1"/>
                  </a:lnTo>
                  <a:lnTo>
                    <a:pt x="827" y="19"/>
                  </a:lnTo>
                  <a:lnTo>
                    <a:pt x="198" y="647"/>
                  </a:lnTo>
                  <a:lnTo>
                    <a:pt x="198" y="91"/>
                  </a:lnTo>
                  <a:lnTo>
                    <a:pt x="198" y="55"/>
                  </a:lnTo>
                  <a:lnTo>
                    <a:pt x="180" y="19"/>
                  </a:lnTo>
                  <a:lnTo>
                    <a:pt x="14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43"/>
            <p:cNvSpPr/>
            <p:nvPr/>
          </p:nvSpPr>
          <p:spPr>
            <a:xfrm>
              <a:off x="2698225" y="2188600"/>
              <a:ext cx="17525" cy="19775"/>
            </a:xfrm>
            <a:custGeom>
              <a:rect b="b" l="l" r="r" t="t"/>
              <a:pathLst>
                <a:path extrusionOk="0" h="791" w="701">
                  <a:moveTo>
                    <a:pt x="342" y="0"/>
                  </a:moveTo>
                  <a:lnTo>
                    <a:pt x="270" y="36"/>
                  </a:lnTo>
                  <a:lnTo>
                    <a:pt x="198" y="72"/>
                  </a:lnTo>
                  <a:lnTo>
                    <a:pt x="126" y="108"/>
                  </a:lnTo>
                  <a:lnTo>
                    <a:pt x="72" y="180"/>
                  </a:lnTo>
                  <a:lnTo>
                    <a:pt x="36" y="234"/>
                  </a:lnTo>
                  <a:lnTo>
                    <a:pt x="18" y="323"/>
                  </a:lnTo>
                  <a:lnTo>
                    <a:pt x="0" y="395"/>
                  </a:lnTo>
                  <a:lnTo>
                    <a:pt x="18" y="485"/>
                  </a:lnTo>
                  <a:lnTo>
                    <a:pt x="36" y="557"/>
                  </a:lnTo>
                  <a:lnTo>
                    <a:pt x="72" y="629"/>
                  </a:lnTo>
                  <a:lnTo>
                    <a:pt x="126" y="683"/>
                  </a:lnTo>
                  <a:lnTo>
                    <a:pt x="198" y="736"/>
                  </a:lnTo>
                  <a:lnTo>
                    <a:pt x="252" y="754"/>
                  </a:lnTo>
                  <a:lnTo>
                    <a:pt x="342" y="790"/>
                  </a:lnTo>
                  <a:lnTo>
                    <a:pt x="485" y="790"/>
                  </a:lnTo>
                  <a:lnTo>
                    <a:pt x="557" y="772"/>
                  </a:lnTo>
                  <a:lnTo>
                    <a:pt x="611" y="736"/>
                  </a:lnTo>
                  <a:lnTo>
                    <a:pt x="683" y="701"/>
                  </a:lnTo>
                  <a:lnTo>
                    <a:pt x="701" y="665"/>
                  </a:lnTo>
                  <a:lnTo>
                    <a:pt x="683" y="611"/>
                  </a:lnTo>
                  <a:lnTo>
                    <a:pt x="629" y="593"/>
                  </a:lnTo>
                  <a:lnTo>
                    <a:pt x="593" y="611"/>
                  </a:lnTo>
                  <a:lnTo>
                    <a:pt x="503" y="665"/>
                  </a:lnTo>
                  <a:lnTo>
                    <a:pt x="413" y="683"/>
                  </a:lnTo>
                  <a:lnTo>
                    <a:pt x="306" y="647"/>
                  </a:lnTo>
                  <a:lnTo>
                    <a:pt x="216" y="593"/>
                  </a:lnTo>
                  <a:lnTo>
                    <a:pt x="198" y="593"/>
                  </a:lnTo>
                  <a:lnTo>
                    <a:pt x="162" y="539"/>
                  </a:lnTo>
                  <a:lnTo>
                    <a:pt x="144" y="503"/>
                  </a:lnTo>
                  <a:lnTo>
                    <a:pt x="126" y="395"/>
                  </a:lnTo>
                  <a:lnTo>
                    <a:pt x="144" y="305"/>
                  </a:lnTo>
                  <a:lnTo>
                    <a:pt x="180" y="252"/>
                  </a:lnTo>
                  <a:lnTo>
                    <a:pt x="216" y="216"/>
                  </a:lnTo>
                  <a:lnTo>
                    <a:pt x="306" y="144"/>
                  </a:lnTo>
                  <a:lnTo>
                    <a:pt x="413" y="126"/>
                  </a:lnTo>
                  <a:lnTo>
                    <a:pt x="503" y="144"/>
                  </a:lnTo>
                  <a:lnTo>
                    <a:pt x="593" y="198"/>
                  </a:lnTo>
                  <a:lnTo>
                    <a:pt x="629" y="198"/>
                  </a:lnTo>
                  <a:lnTo>
                    <a:pt x="665" y="180"/>
                  </a:lnTo>
                  <a:lnTo>
                    <a:pt x="683" y="144"/>
                  </a:lnTo>
                  <a:lnTo>
                    <a:pt x="665" y="90"/>
                  </a:lnTo>
                  <a:lnTo>
                    <a:pt x="557" y="36"/>
                  </a:lnTo>
                  <a:lnTo>
                    <a:pt x="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43"/>
            <p:cNvSpPr/>
            <p:nvPr/>
          </p:nvSpPr>
          <p:spPr>
            <a:xfrm>
              <a:off x="2719775" y="2194425"/>
              <a:ext cx="11700" cy="14400"/>
            </a:xfrm>
            <a:custGeom>
              <a:rect b="b" l="l" r="r" t="t"/>
              <a:pathLst>
                <a:path extrusionOk="0" h="576" w="468">
                  <a:moveTo>
                    <a:pt x="54" y="1"/>
                  </a:moveTo>
                  <a:lnTo>
                    <a:pt x="18" y="19"/>
                  </a:lnTo>
                  <a:lnTo>
                    <a:pt x="0" y="55"/>
                  </a:lnTo>
                  <a:lnTo>
                    <a:pt x="0" y="324"/>
                  </a:lnTo>
                  <a:lnTo>
                    <a:pt x="18" y="432"/>
                  </a:lnTo>
                  <a:lnTo>
                    <a:pt x="72" y="503"/>
                  </a:lnTo>
                  <a:lnTo>
                    <a:pt x="144" y="557"/>
                  </a:lnTo>
                  <a:lnTo>
                    <a:pt x="234" y="575"/>
                  </a:lnTo>
                  <a:lnTo>
                    <a:pt x="324" y="539"/>
                  </a:lnTo>
                  <a:lnTo>
                    <a:pt x="395" y="485"/>
                  </a:lnTo>
                  <a:lnTo>
                    <a:pt x="449" y="414"/>
                  </a:lnTo>
                  <a:lnTo>
                    <a:pt x="467" y="324"/>
                  </a:lnTo>
                  <a:lnTo>
                    <a:pt x="467" y="55"/>
                  </a:lnTo>
                  <a:lnTo>
                    <a:pt x="449" y="19"/>
                  </a:lnTo>
                  <a:lnTo>
                    <a:pt x="395" y="1"/>
                  </a:lnTo>
                  <a:lnTo>
                    <a:pt x="360" y="19"/>
                  </a:lnTo>
                  <a:lnTo>
                    <a:pt x="342" y="55"/>
                  </a:lnTo>
                  <a:lnTo>
                    <a:pt x="342" y="324"/>
                  </a:lnTo>
                  <a:lnTo>
                    <a:pt x="342" y="378"/>
                  </a:lnTo>
                  <a:lnTo>
                    <a:pt x="306" y="414"/>
                  </a:lnTo>
                  <a:lnTo>
                    <a:pt x="270" y="432"/>
                  </a:lnTo>
                  <a:lnTo>
                    <a:pt x="234" y="450"/>
                  </a:lnTo>
                  <a:lnTo>
                    <a:pt x="180" y="432"/>
                  </a:lnTo>
                  <a:lnTo>
                    <a:pt x="144" y="414"/>
                  </a:lnTo>
                  <a:lnTo>
                    <a:pt x="126" y="378"/>
                  </a:lnTo>
                  <a:lnTo>
                    <a:pt x="108" y="324"/>
                  </a:lnTo>
                  <a:lnTo>
                    <a:pt x="108" y="55"/>
                  </a:lnTo>
                  <a:lnTo>
                    <a:pt x="90"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43"/>
            <p:cNvSpPr/>
            <p:nvPr/>
          </p:nvSpPr>
          <p:spPr>
            <a:xfrm>
              <a:off x="2737275" y="2194875"/>
              <a:ext cx="8550" cy="13950"/>
            </a:xfrm>
            <a:custGeom>
              <a:rect b="b" l="l" r="r" t="t"/>
              <a:pathLst>
                <a:path extrusionOk="0" h="558" w="342">
                  <a:moveTo>
                    <a:pt x="55" y="1"/>
                  </a:moveTo>
                  <a:lnTo>
                    <a:pt x="19" y="19"/>
                  </a:lnTo>
                  <a:lnTo>
                    <a:pt x="1" y="72"/>
                  </a:lnTo>
                  <a:lnTo>
                    <a:pt x="1" y="503"/>
                  </a:lnTo>
                  <a:lnTo>
                    <a:pt x="19" y="539"/>
                  </a:lnTo>
                  <a:lnTo>
                    <a:pt x="55" y="557"/>
                  </a:lnTo>
                  <a:lnTo>
                    <a:pt x="90" y="539"/>
                  </a:lnTo>
                  <a:lnTo>
                    <a:pt x="108" y="503"/>
                  </a:lnTo>
                  <a:lnTo>
                    <a:pt x="108" y="288"/>
                  </a:lnTo>
                  <a:lnTo>
                    <a:pt x="162" y="180"/>
                  </a:lnTo>
                  <a:lnTo>
                    <a:pt x="216" y="126"/>
                  </a:lnTo>
                  <a:lnTo>
                    <a:pt x="252" y="126"/>
                  </a:lnTo>
                  <a:lnTo>
                    <a:pt x="288" y="108"/>
                  </a:lnTo>
                  <a:lnTo>
                    <a:pt x="324" y="90"/>
                  </a:lnTo>
                  <a:lnTo>
                    <a:pt x="342" y="54"/>
                  </a:lnTo>
                  <a:lnTo>
                    <a:pt x="324" y="19"/>
                  </a:lnTo>
                  <a:lnTo>
                    <a:pt x="288" y="1"/>
                  </a:lnTo>
                  <a:lnTo>
                    <a:pt x="216" y="19"/>
                  </a:lnTo>
                  <a:lnTo>
                    <a:pt x="144" y="37"/>
                  </a:lnTo>
                  <a:lnTo>
                    <a:pt x="108" y="72"/>
                  </a:lnTo>
                  <a:lnTo>
                    <a:pt x="90" y="19"/>
                  </a:lnTo>
                  <a:lnTo>
                    <a:pt x="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43"/>
            <p:cNvSpPr/>
            <p:nvPr/>
          </p:nvSpPr>
          <p:spPr>
            <a:xfrm>
              <a:off x="2749400" y="2194875"/>
              <a:ext cx="8550" cy="13950"/>
            </a:xfrm>
            <a:custGeom>
              <a:rect b="b" l="l" r="r" t="t"/>
              <a:pathLst>
                <a:path extrusionOk="0" h="558" w="342">
                  <a:moveTo>
                    <a:pt x="54" y="1"/>
                  </a:moveTo>
                  <a:lnTo>
                    <a:pt x="19" y="19"/>
                  </a:lnTo>
                  <a:lnTo>
                    <a:pt x="1" y="72"/>
                  </a:lnTo>
                  <a:lnTo>
                    <a:pt x="1" y="503"/>
                  </a:lnTo>
                  <a:lnTo>
                    <a:pt x="19" y="539"/>
                  </a:lnTo>
                  <a:lnTo>
                    <a:pt x="54" y="557"/>
                  </a:lnTo>
                  <a:lnTo>
                    <a:pt x="108" y="539"/>
                  </a:lnTo>
                  <a:lnTo>
                    <a:pt x="126" y="503"/>
                  </a:lnTo>
                  <a:lnTo>
                    <a:pt x="126" y="288"/>
                  </a:lnTo>
                  <a:lnTo>
                    <a:pt x="162" y="180"/>
                  </a:lnTo>
                  <a:lnTo>
                    <a:pt x="216" y="126"/>
                  </a:lnTo>
                  <a:lnTo>
                    <a:pt x="252" y="126"/>
                  </a:lnTo>
                  <a:lnTo>
                    <a:pt x="288" y="108"/>
                  </a:lnTo>
                  <a:lnTo>
                    <a:pt x="324" y="90"/>
                  </a:lnTo>
                  <a:lnTo>
                    <a:pt x="342" y="54"/>
                  </a:lnTo>
                  <a:lnTo>
                    <a:pt x="324" y="19"/>
                  </a:lnTo>
                  <a:lnTo>
                    <a:pt x="288" y="1"/>
                  </a:lnTo>
                  <a:lnTo>
                    <a:pt x="216" y="19"/>
                  </a:lnTo>
                  <a:lnTo>
                    <a:pt x="144" y="37"/>
                  </a:lnTo>
                  <a:lnTo>
                    <a:pt x="126" y="72"/>
                  </a:lnTo>
                  <a:lnTo>
                    <a:pt x="108"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43"/>
            <p:cNvSpPr/>
            <p:nvPr/>
          </p:nvSpPr>
          <p:spPr>
            <a:xfrm>
              <a:off x="2758825" y="2194875"/>
              <a:ext cx="13950" cy="13950"/>
            </a:xfrm>
            <a:custGeom>
              <a:rect b="b" l="l" r="r" t="t"/>
              <a:pathLst>
                <a:path extrusionOk="0" h="558" w="558">
                  <a:moveTo>
                    <a:pt x="342" y="108"/>
                  </a:moveTo>
                  <a:lnTo>
                    <a:pt x="396" y="144"/>
                  </a:lnTo>
                  <a:lnTo>
                    <a:pt x="432" y="180"/>
                  </a:lnTo>
                  <a:lnTo>
                    <a:pt x="450" y="216"/>
                  </a:lnTo>
                  <a:lnTo>
                    <a:pt x="144" y="216"/>
                  </a:lnTo>
                  <a:lnTo>
                    <a:pt x="162" y="180"/>
                  </a:lnTo>
                  <a:lnTo>
                    <a:pt x="198" y="126"/>
                  </a:lnTo>
                  <a:lnTo>
                    <a:pt x="234" y="108"/>
                  </a:lnTo>
                  <a:close/>
                  <a:moveTo>
                    <a:pt x="234" y="1"/>
                  </a:moveTo>
                  <a:lnTo>
                    <a:pt x="180" y="19"/>
                  </a:lnTo>
                  <a:lnTo>
                    <a:pt x="90" y="72"/>
                  </a:lnTo>
                  <a:lnTo>
                    <a:pt x="37" y="162"/>
                  </a:lnTo>
                  <a:lnTo>
                    <a:pt x="19" y="216"/>
                  </a:lnTo>
                  <a:lnTo>
                    <a:pt x="19" y="270"/>
                  </a:lnTo>
                  <a:lnTo>
                    <a:pt x="1" y="270"/>
                  </a:lnTo>
                  <a:lnTo>
                    <a:pt x="19" y="324"/>
                  </a:lnTo>
                  <a:lnTo>
                    <a:pt x="37" y="378"/>
                  </a:lnTo>
                  <a:lnTo>
                    <a:pt x="55" y="432"/>
                  </a:lnTo>
                  <a:lnTo>
                    <a:pt x="90" y="467"/>
                  </a:lnTo>
                  <a:lnTo>
                    <a:pt x="126" y="503"/>
                  </a:lnTo>
                  <a:lnTo>
                    <a:pt x="180" y="539"/>
                  </a:lnTo>
                  <a:lnTo>
                    <a:pt x="288" y="557"/>
                  </a:lnTo>
                  <a:lnTo>
                    <a:pt x="396" y="539"/>
                  </a:lnTo>
                  <a:lnTo>
                    <a:pt x="450" y="503"/>
                  </a:lnTo>
                  <a:lnTo>
                    <a:pt x="485" y="467"/>
                  </a:lnTo>
                  <a:lnTo>
                    <a:pt x="503" y="432"/>
                  </a:lnTo>
                  <a:lnTo>
                    <a:pt x="485" y="396"/>
                  </a:lnTo>
                  <a:lnTo>
                    <a:pt x="450" y="378"/>
                  </a:lnTo>
                  <a:lnTo>
                    <a:pt x="396" y="396"/>
                  </a:lnTo>
                  <a:lnTo>
                    <a:pt x="342" y="432"/>
                  </a:lnTo>
                  <a:lnTo>
                    <a:pt x="288" y="432"/>
                  </a:lnTo>
                  <a:lnTo>
                    <a:pt x="234" y="414"/>
                  </a:lnTo>
                  <a:lnTo>
                    <a:pt x="180" y="378"/>
                  </a:lnTo>
                  <a:lnTo>
                    <a:pt x="162" y="342"/>
                  </a:lnTo>
                  <a:lnTo>
                    <a:pt x="144" y="306"/>
                  </a:lnTo>
                  <a:lnTo>
                    <a:pt x="503" y="306"/>
                  </a:lnTo>
                  <a:lnTo>
                    <a:pt x="539" y="288"/>
                  </a:lnTo>
                  <a:lnTo>
                    <a:pt x="557" y="252"/>
                  </a:lnTo>
                  <a:lnTo>
                    <a:pt x="539" y="144"/>
                  </a:lnTo>
                  <a:lnTo>
                    <a:pt x="468" y="72"/>
                  </a:lnTo>
                  <a:lnTo>
                    <a:pt x="396" y="19"/>
                  </a:lnTo>
                  <a:lnTo>
                    <a:pt x="2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43"/>
            <p:cNvSpPr/>
            <p:nvPr/>
          </p:nvSpPr>
          <p:spPr>
            <a:xfrm>
              <a:off x="2777225" y="2194875"/>
              <a:ext cx="11700" cy="14400"/>
            </a:xfrm>
            <a:custGeom>
              <a:rect b="b" l="l" r="r" t="t"/>
              <a:pathLst>
                <a:path extrusionOk="0" h="576" w="468">
                  <a:moveTo>
                    <a:pt x="55" y="1"/>
                  </a:moveTo>
                  <a:lnTo>
                    <a:pt x="19" y="19"/>
                  </a:lnTo>
                  <a:lnTo>
                    <a:pt x="1" y="54"/>
                  </a:lnTo>
                  <a:lnTo>
                    <a:pt x="1" y="485"/>
                  </a:lnTo>
                  <a:lnTo>
                    <a:pt x="19" y="539"/>
                  </a:lnTo>
                  <a:lnTo>
                    <a:pt x="55" y="557"/>
                  </a:lnTo>
                  <a:lnTo>
                    <a:pt x="91" y="539"/>
                  </a:lnTo>
                  <a:lnTo>
                    <a:pt x="109" y="503"/>
                  </a:lnTo>
                  <a:lnTo>
                    <a:pt x="109" y="234"/>
                  </a:lnTo>
                  <a:lnTo>
                    <a:pt x="127" y="198"/>
                  </a:lnTo>
                  <a:lnTo>
                    <a:pt x="145" y="162"/>
                  </a:lnTo>
                  <a:lnTo>
                    <a:pt x="180" y="126"/>
                  </a:lnTo>
                  <a:lnTo>
                    <a:pt x="270" y="126"/>
                  </a:lnTo>
                  <a:lnTo>
                    <a:pt x="306" y="162"/>
                  </a:lnTo>
                  <a:lnTo>
                    <a:pt x="342" y="198"/>
                  </a:lnTo>
                  <a:lnTo>
                    <a:pt x="342" y="234"/>
                  </a:lnTo>
                  <a:lnTo>
                    <a:pt x="342" y="503"/>
                  </a:lnTo>
                  <a:lnTo>
                    <a:pt x="342" y="521"/>
                  </a:lnTo>
                  <a:lnTo>
                    <a:pt x="360" y="557"/>
                  </a:lnTo>
                  <a:lnTo>
                    <a:pt x="414" y="575"/>
                  </a:lnTo>
                  <a:lnTo>
                    <a:pt x="450" y="539"/>
                  </a:lnTo>
                  <a:lnTo>
                    <a:pt x="468" y="503"/>
                  </a:lnTo>
                  <a:lnTo>
                    <a:pt x="468" y="234"/>
                  </a:lnTo>
                  <a:lnTo>
                    <a:pt x="450" y="144"/>
                  </a:lnTo>
                  <a:lnTo>
                    <a:pt x="396" y="72"/>
                  </a:lnTo>
                  <a:lnTo>
                    <a:pt x="324" y="19"/>
                  </a:lnTo>
                  <a:lnTo>
                    <a:pt x="234" y="1"/>
                  </a:lnTo>
                  <a:lnTo>
                    <a:pt x="163" y="1"/>
                  </a:lnTo>
                  <a:lnTo>
                    <a:pt x="109" y="37"/>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43"/>
            <p:cNvSpPr/>
            <p:nvPr/>
          </p:nvSpPr>
          <p:spPr>
            <a:xfrm>
              <a:off x="2792950" y="2189050"/>
              <a:ext cx="7650" cy="19775"/>
            </a:xfrm>
            <a:custGeom>
              <a:rect b="b" l="l" r="r" t="t"/>
              <a:pathLst>
                <a:path extrusionOk="0" h="791" w="306">
                  <a:moveTo>
                    <a:pt x="144" y="0"/>
                  </a:moveTo>
                  <a:lnTo>
                    <a:pt x="90" y="18"/>
                  </a:lnTo>
                  <a:lnTo>
                    <a:pt x="90" y="72"/>
                  </a:lnTo>
                  <a:lnTo>
                    <a:pt x="90" y="234"/>
                  </a:lnTo>
                  <a:lnTo>
                    <a:pt x="54" y="234"/>
                  </a:lnTo>
                  <a:lnTo>
                    <a:pt x="18" y="252"/>
                  </a:lnTo>
                  <a:lnTo>
                    <a:pt x="0" y="287"/>
                  </a:lnTo>
                  <a:lnTo>
                    <a:pt x="18" y="323"/>
                  </a:lnTo>
                  <a:lnTo>
                    <a:pt x="54" y="341"/>
                  </a:lnTo>
                  <a:lnTo>
                    <a:pt x="90" y="341"/>
                  </a:lnTo>
                  <a:lnTo>
                    <a:pt x="90" y="665"/>
                  </a:lnTo>
                  <a:lnTo>
                    <a:pt x="90" y="718"/>
                  </a:lnTo>
                  <a:lnTo>
                    <a:pt x="126" y="754"/>
                  </a:lnTo>
                  <a:lnTo>
                    <a:pt x="162" y="772"/>
                  </a:lnTo>
                  <a:lnTo>
                    <a:pt x="216" y="790"/>
                  </a:lnTo>
                  <a:lnTo>
                    <a:pt x="252" y="772"/>
                  </a:lnTo>
                  <a:lnTo>
                    <a:pt x="270" y="718"/>
                  </a:lnTo>
                  <a:lnTo>
                    <a:pt x="252" y="683"/>
                  </a:lnTo>
                  <a:lnTo>
                    <a:pt x="216" y="665"/>
                  </a:lnTo>
                  <a:lnTo>
                    <a:pt x="216" y="341"/>
                  </a:lnTo>
                  <a:lnTo>
                    <a:pt x="234" y="341"/>
                  </a:lnTo>
                  <a:lnTo>
                    <a:pt x="288" y="323"/>
                  </a:lnTo>
                  <a:lnTo>
                    <a:pt x="306" y="287"/>
                  </a:lnTo>
                  <a:lnTo>
                    <a:pt x="288" y="252"/>
                  </a:lnTo>
                  <a:lnTo>
                    <a:pt x="234" y="234"/>
                  </a:lnTo>
                  <a:lnTo>
                    <a:pt x="216" y="234"/>
                  </a:lnTo>
                  <a:lnTo>
                    <a:pt x="216" y="72"/>
                  </a:lnTo>
                  <a:lnTo>
                    <a:pt x="216" y="36"/>
                  </a:lnTo>
                  <a:lnTo>
                    <a:pt x="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43"/>
            <p:cNvSpPr/>
            <p:nvPr/>
          </p:nvSpPr>
          <p:spPr>
            <a:xfrm>
              <a:off x="2812250" y="2194875"/>
              <a:ext cx="13050" cy="13950"/>
            </a:xfrm>
            <a:custGeom>
              <a:rect b="b" l="l" r="r" t="t"/>
              <a:pathLst>
                <a:path extrusionOk="0" h="558" w="522">
                  <a:moveTo>
                    <a:pt x="270" y="108"/>
                  </a:moveTo>
                  <a:lnTo>
                    <a:pt x="324" y="126"/>
                  </a:lnTo>
                  <a:lnTo>
                    <a:pt x="360" y="162"/>
                  </a:lnTo>
                  <a:lnTo>
                    <a:pt x="396" y="216"/>
                  </a:lnTo>
                  <a:lnTo>
                    <a:pt x="414" y="270"/>
                  </a:lnTo>
                  <a:lnTo>
                    <a:pt x="396" y="342"/>
                  </a:lnTo>
                  <a:lnTo>
                    <a:pt x="360" y="396"/>
                  </a:lnTo>
                  <a:lnTo>
                    <a:pt x="306" y="414"/>
                  </a:lnTo>
                  <a:lnTo>
                    <a:pt x="252" y="432"/>
                  </a:lnTo>
                  <a:lnTo>
                    <a:pt x="198" y="414"/>
                  </a:lnTo>
                  <a:lnTo>
                    <a:pt x="162" y="396"/>
                  </a:lnTo>
                  <a:lnTo>
                    <a:pt x="126" y="342"/>
                  </a:lnTo>
                  <a:lnTo>
                    <a:pt x="108" y="270"/>
                  </a:lnTo>
                  <a:lnTo>
                    <a:pt x="126" y="216"/>
                  </a:lnTo>
                  <a:lnTo>
                    <a:pt x="162" y="162"/>
                  </a:lnTo>
                  <a:lnTo>
                    <a:pt x="162" y="144"/>
                  </a:lnTo>
                  <a:lnTo>
                    <a:pt x="216" y="126"/>
                  </a:lnTo>
                  <a:lnTo>
                    <a:pt x="270" y="108"/>
                  </a:lnTo>
                  <a:close/>
                  <a:moveTo>
                    <a:pt x="198" y="1"/>
                  </a:moveTo>
                  <a:lnTo>
                    <a:pt x="162" y="19"/>
                  </a:lnTo>
                  <a:lnTo>
                    <a:pt x="108" y="37"/>
                  </a:lnTo>
                  <a:lnTo>
                    <a:pt x="72" y="72"/>
                  </a:lnTo>
                  <a:lnTo>
                    <a:pt x="18" y="162"/>
                  </a:lnTo>
                  <a:lnTo>
                    <a:pt x="1" y="270"/>
                  </a:lnTo>
                  <a:lnTo>
                    <a:pt x="18" y="378"/>
                  </a:lnTo>
                  <a:lnTo>
                    <a:pt x="72" y="467"/>
                  </a:lnTo>
                  <a:lnTo>
                    <a:pt x="108" y="503"/>
                  </a:lnTo>
                  <a:lnTo>
                    <a:pt x="162" y="539"/>
                  </a:lnTo>
                  <a:lnTo>
                    <a:pt x="198" y="539"/>
                  </a:lnTo>
                  <a:lnTo>
                    <a:pt x="252" y="557"/>
                  </a:lnTo>
                  <a:lnTo>
                    <a:pt x="342" y="539"/>
                  </a:lnTo>
                  <a:lnTo>
                    <a:pt x="414" y="503"/>
                  </a:lnTo>
                  <a:lnTo>
                    <a:pt x="432" y="539"/>
                  </a:lnTo>
                  <a:lnTo>
                    <a:pt x="467" y="557"/>
                  </a:lnTo>
                  <a:lnTo>
                    <a:pt x="503" y="539"/>
                  </a:lnTo>
                  <a:lnTo>
                    <a:pt x="521" y="485"/>
                  </a:lnTo>
                  <a:lnTo>
                    <a:pt x="521" y="270"/>
                  </a:lnTo>
                  <a:lnTo>
                    <a:pt x="521" y="54"/>
                  </a:lnTo>
                  <a:lnTo>
                    <a:pt x="503" y="19"/>
                  </a:lnTo>
                  <a:lnTo>
                    <a:pt x="467" y="1"/>
                  </a:lnTo>
                  <a:lnTo>
                    <a:pt x="432" y="1"/>
                  </a:lnTo>
                  <a:lnTo>
                    <a:pt x="414" y="37"/>
                  </a:lnTo>
                  <a:lnTo>
                    <a:pt x="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43"/>
            <p:cNvSpPr/>
            <p:nvPr/>
          </p:nvSpPr>
          <p:spPr>
            <a:xfrm>
              <a:off x="2829750" y="2194875"/>
              <a:ext cx="12150" cy="13500"/>
            </a:xfrm>
            <a:custGeom>
              <a:rect b="b" l="l" r="r" t="t"/>
              <a:pathLst>
                <a:path extrusionOk="0" h="540" w="486">
                  <a:moveTo>
                    <a:pt x="234" y="1"/>
                  </a:moveTo>
                  <a:lnTo>
                    <a:pt x="180" y="19"/>
                  </a:lnTo>
                  <a:lnTo>
                    <a:pt x="91" y="72"/>
                  </a:lnTo>
                  <a:lnTo>
                    <a:pt x="19" y="162"/>
                  </a:lnTo>
                  <a:lnTo>
                    <a:pt x="1" y="216"/>
                  </a:lnTo>
                  <a:lnTo>
                    <a:pt x="1" y="270"/>
                  </a:lnTo>
                  <a:lnTo>
                    <a:pt x="37" y="378"/>
                  </a:lnTo>
                  <a:lnTo>
                    <a:pt x="91" y="467"/>
                  </a:lnTo>
                  <a:lnTo>
                    <a:pt x="180" y="521"/>
                  </a:lnTo>
                  <a:lnTo>
                    <a:pt x="288" y="539"/>
                  </a:lnTo>
                  <a:lnTo>
                    <a:pt x="378" y="521"/>
                  </a:lnTo>
                  <a:lnTo>
                    <a:pt x="468" y="485"/>
                  </a:lnTo>
                  <a:lnTo>
                    <a:pt x="486" y="450"/>
                  </a:lnTo>
                  <a:lnTo>
                    <a:pt x="468" y="396"/>
                  </a:lnTo>
                  <a:lnTo>
                    <a:pt x="432" y="378"/>
                  </a:lnTo>
                  <a:lnTo>
                    <a:pt x="396" y="378"/>
                  </a:lnTo>
                  <a:lnTo>
                    <a:pt x="342" y="414"/>
                  </a:lnTo>
                  <a:lnTo>
                    <a:pt x="252" y="414"/>
                  </a:lnTo>
                  <a:lnTo>
                    <a:pt x="180" y="396"/>
                  </a:lnTo>
                  <a:lnTo>
                    <a:pt x="145" y="360"/>
                  </a:lnTo>
                  <a:lnTo>
                    <a:pt x="109" y="306"/>
                  </a:lnTo>
                  <a:lnTo>
                    <a:pt x="109" y="234"/>
                  </a:lnTo>
                  <a:lnTo>
                    <a:pt x="127" y="180"/>
                  </a:lnTo>
                  <a:lnTo>
                    <a:pt x="162" y="126"/>
                  </a:lnTo>
                  <a:lnTo>
                    <a:pt x="216" y="108"/>
                  </a:lnTo>
                  <a:lnTo>
                    <a:pt x="342" y="108"/>
                  </a:lnTo>
                  <a:lnTo>
                    <a:pt x="396" y="144"/>
                  </a:lnTo>
                  <a:lnTo>
                    <a:pt x="432" y="162"/>
                  </a:lnTo>
                  <a:lnTo>
                    <a:pt x="468" y="144"/>
                  </a:lnTo>
                  <a:lnTo>
                    <a:pt x="486" y="90"/>
                  </a:lnTo>
                  <a:lnTo>
                    <a:pt x="468" y="54"/>
                  </a:lnTo>
                  <a:lnTo>
                    <a:pt x="378" y="19"/>
                  </a:lnTo>
                  <a:lnTo>
                    <a:pt x="2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43"/>
            <p:cNvSpPr/>
            <p:nvPr/>
          </p:nvSpPr>
          <p:spPr>
            <a:xfrm>
              <a:off x="2845475" y="2189050"/>
              <a:ext cx="7650" cy="19775"/>
            </a:xfrm>
            <a:custGeom>
              <a:rect b="b" l="l" r="r" t="t"/>
              <a:pathLst>
                <a:path extrusionOk="0" h="791" w="306">
                  <a:moveTo>
                    <a:pt x="144" y="0"/>
                  </a:moveTo>
                  <a:lnTo>
                    <a:pt x="90" y="18"/>
                  </a:lnTo>
                  <a:lnTo>
                    <a:pt x="72" y="72"/>
                  </a:lnTo>
                  <a:lnTo>
                    <a:pt x="72" y="234"/>
                  </a:lnTo>
                  <a:lnTo>
                    <a:pt x="54" y="234"/>
                  </a:lnTo>
                  <a:lnTo>
                    <a:pt x="18" y="252"/>
                  </a:lnTo>
                  <a:lnTo>
                    <a:pt x="0" y="287"/>
                  </a:lnTo>
                  <a:lnTo>
                    <a:pt x="18" y="323"/>
                  </a:lnTo>
                  <a:lnTo>
                    <a:pt x="54" y="341"/>
                  </a:lnTo>
                  <a:lnTo>
                    <a:pt x="90" y="341"/>
                  </a:lnTo>
                  <a:lnTo>
                    <a:pt x="90" y="665"/>
                  </a:lnTo>
                  <a:lnTo>
                    <a:pt x="90" y="718"/>
                  </a:lnTo>
                  <a:lnTo>
                    <a:pt x="126" y="754"/>
                  </a:lnTo>
                  <a:lnTo>
                    <a:pt x="162" y="772"/>
                  </a:lnTo>
                  <a:lnTo>
                    <a:pt x="198" y="790"/>
                  </a:lnTo>
                  <a:lnTo>
                    <a:pt x="216" y="790"/>
                  </a:lnTo>
                  <a:lnTo>
                    <a:pt x="252" y="772"/>
                  </a:lnTo>
                  <a:lnTo>
                    <a:pt x="270" y="718"/>
                  </a:lnTo>
                  <a:lnTo>
                    <a:pt x="252" y="683"/>
                  </a:lnTo>
                  <a:lnTo>
                    <a:pt x="198" y="665"/>
                  </a:lnTo>
                  <a:lnTo>
                    <a:pt x="198" y="341"/>
                  </a:lnTo>
                  <a:lnTo>
                    <a:pt x="234" y="341"/>
                  </a:lnTo>
                  <a:lnTo>
                    <a:pt x="270" y="323"/>
                  </a:lnTo>
                  <a:lnTo>
                    <a:pt x="306" y="287"/>
                  </a:lnTo>
                  <a:lnTo>
                    <a:pt x="270" y="234"/>
                  </a:lnTo>
                  <a:lnTo>
                    <a:pt x="198" y="234"/>
                  </a:lnTo>
                  <a:lnTo>
                    <a:pt x="198" y="72"/>
                  </a:lnTo>
                  <a:lnTo>
                    <a:pt x="180" y="18"/>
                  </a:lnTo>
                  <a:lnTo>
                    <a:pt x="14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43"/>
            <p:cNvSpPr/>
            <p:nvPr/>
          </p:nvSpPr>
          <p:spPr>
            <a:xfrm>
              <a:off x="2857600" y="2189500"/>
              <a:ext cx="3150" cy="19325"/>
            </a:xfrm>
            <a:custGeom>
              <a:rect b="b" l="l" r="r" t="t"/>
              <a:pathLst>
                <a:path extrusionOk="0" h="773" w="126">
                  <a:moveTo>
                    <a:pt x="36" y="0"/>
                  </a:moveTo>
                  <a:lnTo>
                    <a:pt x="0" y="54"/>
                  </a:lnTo>
                  <a:lnTo>
                    <a:pt x="0" y="72"/>
                  </a:lnTo>
                  <a:lnTo>
                    <a:pt x="18" y="108"/>
                  </a:lnTo>
                  <a:lnTo>
                    <a:pt x="72" y="126"/>
                  </a:lnTo>
                  <a:lnTo>
                    <a:pt x="108" y="108"/>
                  </a:lnTo>
                  <a:lnTo>
                    <a:pt x="126" y="72"/>
                  </a:lnTo>
                  <a:lnTo>
                    <a:pt x="126" y="54"/>
                  </a:lnTo>
                  <a:lnTo>
                    <a:pt x="108" y="18"/>
                  </a:lnTo>
                  <a:lnTo>
                    <a:pt x="72" y="0"/>
                  </a:lnTo>
                  <a:close/>
                  <a:moveTo>
                    <a:pt x="72" y="216"/>
                  </a:moveTo>
                  <a:lnTo>
                    <a:pt x="18" y="234"/>
                  </a:lnTo>
                  <a:lnTo>
                    <a:pt x="0" y="287"/>
                  </a:lnTo>
                  <a:lnTo>
                    <a:pt x="0" y="718"/>
                  </a:lnTo>
                  <a:lnTo>
                    <a:pt x="18" y="754"/>
                  </a:lnTo>
                  <a:lnTo>
                    <a:pt x="72" y="772"/>
                  </a:lnTo>
                  <a:lnTo>
                    <a:pt x="108" y="754"/>
                  </a:lnTo>
                  <a:lnTo>
                    <a:pt x="126" y="718"/>
                  </a:lnTo>
                  <a:lnTo>
                    <a:pt x="126" y="269"/>
                  </a:lnTo>
                  <a:lnTo>
                    <a:pt x="108" y="234"/>
                  </a:lnTo>
                  <a:lnTo>
                    <a:pt x="72" y="21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43"/>
            <p:cNvSpPr/>
            <p:nvPr/>
          </p:nvSpPr>
          <p:spPr>
            <a:xfrm>
              <a:off x="2865225" y="2195325"/>
              <a:ext cx="11250" cy="12600"/>
            </a:xfrm>
            <a:custGeom>
              <a:rect b="b" l="l" r="r" t="t"/>
              <a:pathLst>
                <a:path extrusionOk="0" h="504" w="450">
                  <a:moveTo>
                    <a:pt x="0" y="1"/>
                  </a:moveTo>
                  <a:lnTo>
                    <a:pt x="18" y="36"/>
                  </a:lnTo>
                  <a:lnTo>
                    <a:pt x="36" y="72"/>
                  </a:lnTo>
                  <a:lnTo>
                    <a:pt x="216" y="503"/>
                  </a:lnTo>
                  <a:lnTo>
                    <a:pt x="270" y="503"/>
                  </a:lnTo>
                  <a:lnTo>
                    <a:pt x="449" y="72"/>
                  </a:lnTo>
                  <a:lnTo>
                    <a:pt x="449" y="19"/>
                  </a:lnTo>
                  <a:lnTo>
                    <a:pt x="413" y="1"/>
                  </a:lnTo>
                  <a:lnTo>
                    <a:pt x="360" y="1"/>
                  </a:lnTo>
                  <a:lnTo>
                    <a:pt x="342" y="36"/>
                  </a:lnTo>
                  <a:lnTo>
                    <a:pt x="216" y="342"/>
                  </a:lnTo>
                  <a:lnTo>
                    <a:pt x="90" y="36"/>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43"/>
            <p:cNvSpPr/>
            <p:nvPr/>
          </p:nvSpPr>
          <p:spPr>
            <a:xfrm>
              <a:off x="2880050" y="2194875"/>
              <a:ext cx="13475" cy="13500"/>
            </a:xfrm>
            <a:custGeom>
              <a:rect b="b" l="l" r="r" t="t"/>
              <a:pathLst>
                <a:path extrusionOk="0" h="540" w="539">
                  <a:moveTo>
                    <a:pt x="323" y="108"/>
                  </a:moveTo>
                  <a:lnTo>
                    <a:pt x="359" y="144"/>
                  </a:lnTo>
                  <a:lnTo>
                    <a:pt x="413" y="180"/>
                  </a:lnTo>
                  <a:lnTo>
                    <a:pt x="431" y="216"/>
                  </a:lnTo>
                  <a:lnTo>
                    <a:pt x="108" y="216"/>
                  </a:lnTo>
                  <a:lnTo>
                    <a:pt x="144" y="180"/>
                  </a:lnTo>
                  <a:lnTo>
                    <a:pt x="180" y="126"/>
                  </a:lnTo>
                  <a:lnTo>
                    <a:pt x="216" y="108"/>
                  </a:lnTo>
                  <a:close/>
                  <a:moveTo>
                    <a:pt x="216" y="1"/>
                  </a:moveTo>
                  <a:lnTo>
                    <a:pt x="162" y="19"/>
                  </a:lnTo>
                  <a:lnTo>
                    <a:pt x="72" y="72"/>
                  </a:lnTo>
                  <a:lnTo>
                    <a:pt x="18" y="162"/>
                  </a:lnTo>
                  <a:lnTo>
                    <a:pt x="0" y="216"/>
                  </a:lnTo>
                  <a:lnTo>
                    <a:pt x="0" y="270"/>
                  </a:lnTo>
                  <a:lnTo>
                    <a:pt x="18" y="360"/>
                  </a:lnTo>
                  <a:lnTo>
                    <a:pt x="72" y="450"/>
                  </a:lnTo>
                  <a:lnTo>
                    <a:pt x="108" y="485"/>
                  </a:lnTo>
                  <a:lnTo>
                    <a:pt x="162" y="521"/>
                  </a:lnTo>
                  <a:lnTo>
                    <a:pt x="269" y="539"/>
                  </a:lnTo>
                  <a:lnTo>
                    <a:pt x="377" y="521"/>
                  </a:lnTo>
                  <a:lnTo>
                    <a:pt x="431" y="503"/>
                  </a:lnTo>
                  <a:lnTo>
                    <a:pt x="467" y="467"/>
                  </a:lnTo>
                  <a:lnTo>
                    <a:pt x="485" y="432"/>
                  </a:lnTo>
                  <a:lnTo>
                    <a:pt x="467" y="396"/>
                  </a:lnTo>
                  <a:lnTo>
                    <a:pt x="431" y="378"/>
                  </a:lnTo>
                  <a:lnTo>
                    <a:pt x="377" y="396"/>
                  </a:lnTo>
                  <a:lnTo>
                    <a:pt x="323" y="414"/>
                  </a:lnTo>
                  <a:lnTo>
                    <a:pt x="216" y="414"/>
                  </a:lnTo>
                  <a:lnTo>
                    <a:pt x="162" y="378"/>
                  </a:lnTo>
                  <a:lnTo>
                    <a:pt x="126" y="306"/>
                  </a:lnTo>
                  <a:lnTo>
                    <a:pt x="485" y="306"/>
                  </a:lnTo>
                  <a:lnTo>
                    <a:pt x="521" y="288"/>
                  </a:lnTo>
                  <a:lnTo>
                    <a:pt x="539" y="252"/>
                  </a:lnTo>
                  <a:lnTo>
                    <a:pt x="503" y="144"/>
                  </a:lnTo>
                  <a:lnTo>
                    <a:pt x="449" y="72"/>
                  </a:lnTo>
                  <a:lnTo>
                    <a:pt x="377" y="19"/>
                  </a:lnTo>
                  <a:lnTo>
                    <a:pt x="2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43"/>
            <p:cNvSpPr/>
            <p:nvPr/>
          </p:nvSpPr>
          <p:spPr>
            <a:xfrm>
              <a:off x="2905625" y="2194425"/>
              <a:ext cx="11700" cy="14400"/>
            </a:xfrm>
            <a:custGeom>
              <a:rect b="b" l="l" r="r" t="t"/>
              <a:pathLst>
                <a:path extrusionOk="0" h="576" w="468">
                  <a:moveTo>
                    <a:pt x="414" y="1"/>
                  </a:moveTo>
                  <a:lnTo>
                    <a:pt x="360" y="19"/>
                  </a:lnTo>
                  <a:lnTo>
                    <a:pt x="342" y="55"/>
                  </a:lnTo>
                  <a:lnTo>
                    <a:pt x="342" y="324"/>
                  </a:lnTo>
                  <a:lnTo>
                    <a:pt x="342" y="378"/>
                  </a:lnTo>
                  <a:lnTo>
                    <a:pt x="306" y="414"/>
                  </a:lnTo>
                  <a:lnTo>
                    <a:pt x="270" y="432"/>
                  </a:lnTo>
                  <a:lnTo>
                    <a:pt x="234" y="450"/>
                  </a:lnTo>
                  <a:lnTo>
                    <a:pt x="180" y="432"/>
                  </a:lnTo>
                  <a:lnTo>
                    <a:pt x="144" y="414"/>
                  </a:lnTo>
                  <a:lnTo>
                    <a:pt x="126" y="378"/>
                  </a:lnTo>
                  <a:lnTo>
                    <a:pt x="126" y="324"/>
                  </a:lnTo>
                  <a:lnTo>
                    <a:pt x="126" y="55"/>
                  </a:lnTo>
                  <a:lnTo>
                    <a:pt x="108" y="37"/>
                  </a:lnTo>
                  <a:lnTo>
                    <a:pt x="72" y="19"/>
                  </a:lnTo>
                  <a:lnTo>
                    <a:pt x="37" y="19"/>
                  </a:lnTo>
                  <a:lnTo>
                    <a:pt x="1" y="55"/>
                  </a:lnTo>
                  <a:lnTo>
                    <a:pt x="1" y="324"/>
                  </a:lnTo>
                  <a:lnTo>
                    <a:pt x="19" y="432"/>
                  </a:lnTo>
                  <a:lnTo>
                    <a:pt x="72" y="503"/>
                  </a:lnTo>
                  <a:lnTo>
                    <a:pt x="144" y="557"/>
                  </a:lnTo>
                  <a:lnTo>
                    <a:pt x="234" y="575"/>
                  </a:lnTo>
                  <a:lnTo>
                    <a:pt x="324" y="539"/>
                  </a:lnTo>
                  <a:lnTo>
                    <a:pt x="396" y="485"/>
                  </a:lnTo>
                  <a:lnTo>
                    <a:pt x="450" y="414"/>
                  </a:lnTo>
                  <a:lnTo>
                    <a:pt x="467" y="324"/>
                  </a:lnTo>
                  <a:lnTo>
                    <a:pt x="467" y="55"/>
                  </a:lnTo>
                  <a:lnTo>
                    <a:pt x="450" y="19"/>
                  </a:lnTo>
                  <a:lnTo>
                    <a:pt x="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43"/>
            <p:cNvSpPr/>
            <p:nvPr/>
          </p:nvSpPr>
          <p:spPr>
            <a:xfrm>
              <a:off x="2922250" y="2194875"/>
              <a:ext cx="10775" cy="13500"/>
            </a:xfrm>
            <a:custGeom>
              <a:rect b="b" l="l" r="r" t="t"/>
              <a:pathLst>
                <a:path extrusionOk="0" h="540" w="431">
                  <a:moveTo>
                    <a:pt x="215" y="1"/>
                  </a:moveTo>
                  <a:lnTo>
                    <a:pt x="144" y="19"/>
                  </a:lnTo>
                  <a:lnTo>
                    <a:pt x="90" y="54"/>
                  </a:lnTo>
                  <a:lnTo>
                    <a:pt x="36" y="108"/>
                  </a:lnTo>
                  <a:lnTo>
                    <a:pt x="18" y="162"/>
                  </a:lnTo>
                  <a:lnTo>
                    <a:pt x="36" y="234"/>
                  </a:lnTo>
                  <a:lnTo>
                    <a:pt x="72" y="270"/>
                  </a:lnTo>
                  <a:lnTo>
                    <a:pt x="108" y="306"/>
                  </a:lnTo>
                  <a:lnTo>
                    <a:pt x="215" y="324"/>
                  </a:lnTo>
                  <a:lnTo>
                    <a:pt x="305" y="360"/>
                  </a:lnTo>
                  <a:lnTo>
                    <a:pt x="305" y="378"/>
                  </a:lnTo>
                  <a:lnTo>
                    <a:pt x="305" y="396"/>
                  </a:lnTo>
                  <a:lnTo>
                    <a:pt x="287" y="414"/>
                  </a:lnTo>
                  <a:lnTo>
                    <a:pt x="251" y="432"/>
                  </a:lnTo>
                  <a:lnTo>
                    <a:pt x="215" y="450"/>
                  </a:lnTo>
                  <a:lnTo>
                    <a:pt x="144" y="432"/>
                  </a:lnTo>
                  <a:lnTo>
                    <a:pt x="90" y="396"/>
                  </a:lnTo>
                  <a:lnTo>
                    <a:pt x="54" y="378"/>
                  </a:lnTo>
                  <a:lnTo>
                    <a:pt x="18" y="396"/>
                  </a:lnTo>
                  <a:lnTo>
                    <a:pt x="0" y="432"/>
                  </a:lnTo>
                  <a:lnTo>
                    <a:pt x="18" y="467"/>
                  </a:lnTo>
                  <a:lnTo>
                    <a:pt x="108" y="521"/>
                  </a:lnTo>
                  <a:lnTo>
                    <a:pt x="215" y="539"/>
                  </a:lnTo>
                  <a:lnTo>
                    <a:pt x="287" y="539"/>
                  </a:lnTo>
                  <a:lnTo>
                    <a:pt x="359" y="503"/>
                  </a:lnTo>
                  <a:lnTo>
                    <a:pt x="413" y="450"/>
                  </a:lnTo>
                  <a:lnTo>
                    <a:pt x="431" y="378"/>
                  </a:lnTo>
                  <a:lnTo>
                    <a:pt x="431" y="324"/>
                  </a:lnTo>
                  <a:lnTo>
                    <a:pt x="413" y="288"/>
                  </a:lnTo>
                  <a:lnTo>
                    <a:pt x="377" y="252"/>
                  </a:lnTo>
                  <a:lnTo>
                    <a:pt x="323" y="234"/>
                  </a:lnTo>
                  <a:lnTo>
                    <a:pt x="233" y="198"/>
                  </a:lnTo>
                  <a:lnTo>
                    <a:pt x="144" y="162"/>
                  </a:lnTo>
                  <a:lnTo>
                    <a:pt x="144" y="144"/>
                  </a:lnTo>
                  <a:lnTo>
                    <a:pt x="180" y="126"/>
                  </a:lnTo>
                  <a:lnTo>
                    <a:pt x="215" y="126"/>
                  </a:lnTo>
                  <a:lnTo>
                    <a:pt x="269" y="144"/>
                  </a:lnTo>
                  <a:lnTo>
                    <a:pt x="323" y="162"/>
                  </a:lnTo>
                  <a:lnTo>
                    <a:pt x="359" y="180"/>
                  </a:lnTo>
                  <a:lnTo>
                    <a:pt x="395" y="144"/>
                  </a:lnTo>
                  <a:lnTo>
                    <a:pt x="413" y="108"/>
                  </a:lnTo>
                  <a:lnTo>
                    <a:pt x="377" y="72"/>
                  </a:lnTo>
                  <a:lnTo>
                    <a:pt x="305" y="19"/>
                  </a:lnTo>
                  <a:lnTo>
                    <a:pt x="2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43"/>
            <p:cNvSpPr/>
            <p:nvPr/>
          </p:nvSpPr>
          <p:spPr>
            <a:xfrm>
              <a:off x="2935700" y="2194875"/>
              <a:ext cx="13950" cy="13950"/>
            </a:xfrm>
            <a:custGeom>
              <a:rect b="b" l="l" r="r" t="t"/>
              <a:pathLst>
                <a:path extrusionOk="0" h="558" w="558">
                  <a:moveTo>
                    <a:pt x="324" y="108"/>
                  </a:moveTo>
                  <a:lnTo>
                    <a:pt x="378" y="144"/>
                  </a:lnTo>
                  <a:lnTo>
                    <a:pt x="414" y="180"/>
                  </a:lnTo>
                  <a:lnTo>
                    <a:pt x="450" y="216"/>
                  </a:lnTo>
                  <a:lnTo>
                    <a:pt x="126" y="216"/>
                  </a:lnTo>
                  <a:lnTo>
                    <a:pt x="144" y="180"/>
                  </a:lnTo>
                  <a:lnTo>
                    <a:pt x="180" y="126"/>
                  </a:lnTo>
                  <a:lnTo>
                    <a:pt x="234" y="108"/>
                  </a:lnTo>
                  <a:close/>
                  <a:moveTo>
                    <a:pt x="216" y="1"/>
                  </a:moveTo>
                  <a:lnTo>
                    <a:pt x="162" y="19"/>
                  </a:lnTo>
                  <a:lnTo>
                    <a:pt x="90" y="72"/>
                  </a:lnTo>
                  <a:lnTo>
                    <a:pt x="19" y="162"/>
                  </a:lnTo>
                  <a:lnTo>
                    <a:pt x="19" y="216"/>
                  </a:lnTo>
                  <a:lnTo>
                    <a:pt x="1" y="270"/>
                  </a:lnTo>
                  <a:lnTo>
                    <a:pt x="19" y="324"/>
                  </a:lnTo>
                  <a:lnTo>
                    <a:pt x="37" y="378"/>
                  </a:lnTo>
                  <a:lnTo>
                    <a:pt x="90" y="467"/>
                  </a:lnTo>
                  <a:lnTo>
                    <a:pt x="180" y="521"/>
                  </a:lnTo>
                  <a:lnTo>
                    <a:pt x="234" y="539"/>
                  </a:lnTo>
                  <a:lnTo>
                    <a:pt x="288" y="557"/>
                  </a:lnTo>
                  <a:lnTo>
                    <a:pt x="342" y="539"/>
                  </a:lnTo>
                  <a:lnTo>
                    <a:pt x="396" y="539"/>
                  </a:lnTo>
                  <a:lnTo>
                    <a:pt x="450" y="503"/>
                  </a:lnTo>
                  <a:lnTo>
                    <a:pt x="486" y="467"/>
                  </a:lnTo>
                  <a:lnTo>
                    <a:pt x="504" y="432"/>
                  </a:lnTo>
                  <a:lnTo>
                    <a:pt x="486" y="396"/>
                  </a:lnTo>
                  <a:lnTo>
                    <a:pt x="450" y="378"/>
                  </a:lnTo>
                  <a:lnTo>
                    <a:pt x="396" y="396"/>
                  </a:lnTo>
                  <a:lnTo>
                    <a:pt x="342" y="432"/>
                  </a:lnTo>
                  <a:lnTo>
                    <a:pt x="288" y="432"/>
                  </a:lnTo>
                  <a:lnTo>
                    <a:pt x="234" y="414"/>
                  </a:lnTo>
                  <a:lnTo>
                    <a:pt x="180" y="378"/>
                  </a:lnTo>
                  <a:lnTo>
                    <a:pt x="162" y="342"/>
                  </a:lnTo>
                  <a:lnTo>
                    <a:pt x="144" y="306"/>
                  </a:lnTo>
                  <a:lnTo>
                    <a:pt x="504" y="306"/>
                  </a:lnTo>
                  <a:lnTo>
                    <a:pt x="539" y="288"/>
                  </a:lnTo>
                  <a:lnTo>
                    <a:pt x="557" y="252"/>
                  </a:lnTo>
                  <a:lnTo>
                    <a:pt x="539" y="198"/>
                  </a:lnTo>
                  <a:lnTo>
                    <a:pt x="521" y="144"/>
                  </a:lnTo>
                  <a:lnTo>
                    <a:pt x="468" y="72"/>
                  </a:lnTo>
                  <a:lnTo>
                    <a:pt x="378" y="19"/>
                  </a:lnTo>
                  <a:lnTo>
                    <a:pt x="3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43"/>
            <p:cNvSpPr/>
            <p:nvPr/>
          </p:nvSpPr>
          <p:spPr>
            <a:xfrm>
              <a:off x="2953225" y="2194875"/>
              <a:ext cx="8550" cy="13950"/>
            </a:xfrm>
            <a:custGeom>
              <a:rect b="b" l="l" r="r" t="t"/>
              <a:pathLst>
                <a:path extrusionOk="0" h="558" w="342">
                  <a:moveTo>
                    <a:pt x="54" y="1"/>
                  </a:moveTo>
                  <a:lnTo>
                    <a:pt x="0" y="19"/>
                  </a:lnTo>
                  <a:lnTo>
                    <a:pt x="0" y="72"/>
                  </a:lnTo>
                  <a:lnTo>
                    <a:pt x="0" y="503"/>
                  </a:lnTo>
                  <a:lnTo>
                    <a:pt x="0" y="539"/>
                  </a:lnTo>
                  <a:lnTo>
                    <a:pt x="54" y="557"/>
                  </a:lnTo>
                  <a:lnTo>
                    <a:pt x="90" y="539"/>
                  </a:lnTo>
                  <a:lnTo>
                    <a:pt x="108" y="503"/>
                  </a:lnTo>
                  <a:lnTo>
                    <a:pt x="108" y="288"/>
                  </a:lnTo>
                  <a:lnTo>
                    <a:pt x="162" y="180"/>
                  </a:lnTo>
                  <a:lnTo>
                    <a:pt x="216" y="126"/>
                  </a:lnTo>
                  <a:lnTo>
                    <a:pt x="233" y="126"/>
                  </a:lnTo>
                  <a:lnTo>
                    <a:pt x="269" y="108"/>
                  </a:lnTo>
                  <a:lnTo>
                    <a:pt x="323" y="90"/>
                  </a:lnTo>
                  <a:lnTo>
                    <a:pt x="341" y="54"/>
                  </a:lnTo>
                  <a:lnTo>
                    <a:pt x="323" y="19"/>
                  </a:lnTo>
                  <a:lnTo>
                    <a:pt x="269" y="1"/>
                  </a:lnTo>
                  <a:lnTo>
                    <a:pt x="198" y="19"/>
                  </a:lnTo>
                  <a:lnTo>
                    <a:pt x="144" y="37"/>
                  </a:lnTo>
                  <a:lnTo>
                    <a:pt x="108" y="72"/>
                  </a:lnTo>
                  <a:lnTo>
                    <a:pt x="90" y="19"/>
                  </a:lnTo>
                  <a:lnTo>
                    <a:pt x="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43"/>
            <p:cNvSpPr/>
            <p:nvPr/>
          </p:nvSpPr>
          <p:spPr>
            <a:xfrm>
              <a:off x="2964425" y="2194875"/>
              <a:ext cx="10800" cy="13500"/>
            </a:xfrm>
            <a:custGeom>
              <a:rect b="b" l="l" r="r" t="t"/>
              <a:pathLst>
                <a:path extrusionOk="0" h="540" w="432">
                  <a:moveTo>
                    <a:pt x="216" y="1"/>
                  </a:moveTo>
                  <a:lnTo>
                    <a:pt x="145" y="19"/>
                  </a:lnTo>
                  <a:lnTo>
                    <a:pt x="91" y="54"/>
                  </a:lnTo>
                  <a:lnTo>
                    <a:pt x="37" y="108"/>
                  </a:lnTo>
                  <a:lnTo>
                    <a:pt x="19" y="162"/>
                  </a:lnTo>
                  <a:lnTo>
                    <a:pt x="37" y="234"/>
                  </a:lnTo>
                  <a:lnTo>
                    <a:pt x="73" y="270"/>
                  </a:lnTo>
                  <a:lnTo>
                    <a:pt x="109" y="306"/>
                  </a:lnTo>
                  <a:lnTo>
                    <a:pt x="216" y="324"/>
                  </a:lnTo>
                  <a:lnTo>
                    <a:pt x="306" y="360"/>
                  </a:lnTo>
                  <a:lnTo>
                    <a:pt x="306" y="378"/>
                  </a:lnTo>
                  <a:lnTo>
                    <a:pt x="306" y="396"/>
                  </a:lnTo>
                  <a:lnTo>
                    <a:pt x="288" y="414"/>
                  </a:lnTo>
                  <a:lnTo>
                    <a:pt x="252" y="432"/>
                  </a:lnTo>
                  <a:lnTo>
                    <a:pt x="216" y="450"/>
                  </a:lnTo>
                  <a:lnTo>
                    <a:pt x="145" y="432"/>
                  </a:lnTo>
                  <a:lnTo>
                    <a:pt x="91" y="396"/>
                  </a:lnTo>
                  <a:lnTo>
                    <a:pt x="55" y="378"/>
                  </a:lnTo>
                  <a:lnTo>
                    <a:pt x="19" y="396"/>
                  </a:lnTo>
                  <a:lnTo>
                    <a:pt x="1" y="432"/>
                  </a:lnTo>
                  <a:lnTo>
                    <a:pt x="19" y="467"/>
                  </a:lnTo>
                  <a:lnTo>
                    <a:pt x="109" y="521"/>
                  </a:lnTo>
                  <a:lnTo>
                    <a:pt x="216" y="539"/>
                  </a:lnTo>
                  <a:lnTo>
                    <a:pt x="288" y="539"/>
                  </a:lnTo>
                  <a:lnTo>
                    <a:pt x="360" y="503"/>
                  </a:lnTo>
                  <a:lnTo>
                    <a:pt x="396" y="450"/>
                  </a:lnTo>
                  <a:lnTo>
                    <a:pt x="432" y="414"/>
                  </a:lnTo>
                  <a:lnTo>
                    <a:pt x="432" y="342"/>
                  </a:lnTo>
                  <a:lnTo>
                    <a:pt x="414" y="288"/>
                  </a:lnTo>
                  <a:lnTo>
                    <a:pt x="378" y="252"/>
                  </a:lnTo>
                  <a:lnTo>
                    <a:pt x="324" y="234"/>
                  </a:lnTo>
                  <a:lnTo>
                    <a:pt x="234" y="198"/>
                  </a:lnTo>
                  <a:lnTo>
                    <a:pt x="145" y="162"/>
                  </a:lnTo>
                  <a:lnTo>
                    <a:pt x="163" y="144"/>
                  </a:lnTo>
                  <a:lnTo>
                    <a:pt x="181" y="126"/>
                  </a:lnTo>
                  <a:lnTo>
                    <a:pt x="216" y="126"/>
                  </a:lnTo>
                  <a:lnTo>
                    <a:pt x="270" y="144"/>
                  </a:lnTo>
                  <a:lnTo>
                    <a:pt x="324" y="162"/>
                  </a:lnTo>
                  <a:lnTo>
                    <a:pt x="360" y="180"/>
                  </a:lnTo>
                  <a:lnTo>
                    <a:pt x="396" y="144"/>
                  </a:lnTo>
                  <a:lnTo>
                    <a:pt x="414" y="108"/>
                  </a:lnTo>
                  <a:lnTo>
                    <a:pt x="396" y="72"/>
                  </a:lnTo>
                  <a:lnTo>
                    <a:pt x="306" y="19"/>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43"/>
            <p:cNvSpPr/>
            <p:nvPr/>
          </p:nvSpPr>
          <p:spPr>
            <a:xfrm>
              <a:off x="2698675" y="2139200"/>
              <a:ext cx="22025" cy="33250"/>
            </a:xfrm>
            <a:custGeom>
              <a:rect b="b" l="l" r="r" t="t"/>
              <a:pathLst>
                <a:path extrusionOk="0" h="1330" w="881">
                  <a:moveTo>
                    <a:pt x="413" y="1"/>
                  </a:moveTo>
                  <a:lnTo>
                    <a:pt x="324" y="19"/>
                  </a:lnTo>
                  <a:lnTo>
                    <a:pt x="252" y="37"/>
                  </a:lnTo>
                  <a:lnTo>
                    <a:pt x="180" y="73"/>
                  </a:lnTo>
                  <a:lnTo>
                    <a:pt x="108" y="127"/>
                  </a:lnTo>
                  <a:lnTo>
                    <a:pt x="54" y="181"/>
                  </a:lnTo>
                  <a:lnTo>
                    <a:pt x="18" y="216"/>
                  </a:lnTo>
                  <a:lnTo>
                    <a:pt x="18" y="252"/>
                  </a:lnTo>
                  <a:lnTo>
                    <a:pt x="18" y="288"/>
                  </a:lnTo>
                  <a:lnTo>
                    <a:pt x="54" y="324"/>
                  </a:lnTo>
                  <a:lnTo>
                    <a:pt x="90" y="360"/>
                  </a:lnTo>
                  <a:lnTo>
                    <a:pt x="126" y="360"/>
                  </a:lnTo>
                  <a:lnTo>
                    <a:pt x="162" y="342"/>
                  </a:lnTo>
                  <a:lnTo>
                    <a:pt x="198" y="324"/>
                  </a:lnTo>
                  <a:lnTo>
                    <a:pt x="252" y="270"/>
                  </a:lnTo>
                  <a:lnTo>
                    <a:pt x="324" y="234"/>
                  </a:lnTo>
                  <a:lnTo>
                    <a:pt x="413" y="216"/>
                  </a:lnTo>
                  <a:lnTo>
                    <a:pt x="467" y="216"/>
                  </a:lnTo>
                  <a:lnTo>
                    <a:pt x="521" y="234"/>
                  </a:lnTo>
                  <a:lnTo>
                    <a:pt x="575" y="252"/>
                  </a:lnTo>
                  <a:lnTo>
                    <a:pt x="611" y="288"/>
                  </a:lnTo>
                  <a:lnTo>
                    <a:pt x="647" y="360"/>
                  </a:lnTo>
                  <a:lnTo>
                    <a:pt x="665" y="450"/>
                  </a:lnTo>
                  <a:lnTo>
                    <a:pt x="665" y="504"/>
                  </a:lnTo>
                  <a:lnTo>
                    <a:pt x="647" y="558"/>
                  </a:lnTo>
                  <a:lnTo>
                    <a:pt x="629" y="594"/>
                  </a:lnTo>
                  <a:lnTo>
                    <a:pt x="593" y="647"/>
                  </a:lnTo>
                  <a:lnTo>
                    <a:pt x="18" y="1150"/>
                  </a:lnTo>
                  <a:lnTo>
                    <a:pt x="0" y="1186"/>
                  </a:lnTo>
                  <a:lnTo>
                    <a:pt x="0" y="1222"/>
                  </a:lnTo>
                  <a:lnTo>
                    <a:pt x="0" y="1258"/>
                  </a:lnTo>
                  <a:lnTo>
                    <a:pt x="18" y="1294"/>
                  </a:lnTo>
                  <a:lnTo>
                    <a:pt x="54" y="1330"/>
                  </a:lnTo>
                  <a:lnTo>
                    <a:pt x="826" y="1330"/>
                  </a:lnTo>
                  <a:lnTo>
                    <a:pt x="862" y="1312"/>
                  </a:lnTo>
                  <a:lnTo>
                    <a:pt x="880" y="1276"/>
                  </a:lnTo>
                  <a:lnTo>
                    <a:pt x="880" y="1222"/>
                  </a:lnTo>
                  <a:lnTo>
                    <a:pt x="880" y="1186"/>
                  </a:lnTo>
                  <a:lnTo>
                    <a:pt x="844" y="1150"/>
                  </a:lnTo>
                  <a:lnTo>
                    <a:pt x="808" y="1132"/>
                  </a:lnTo>
                  <a:lnTo>
                    <a:pt x="360" y="1132"/>
                  </a:lnTo>
                  <a:lnTo>
                    <a:pt x="719" y="809"/>
                  </a:lnTo>
                  <a:lnTo>
                    <a:pt x="791" y="737"/>
                  </a:lnTo>
                  <a:lnTo>
                    <a:pt x="826" y="647"/>
                  </a:lnTo>
                  <a:lnTo>
                    <a:pt x="862" y="558"/>
                  </a:lnTo>
                  <a:lnTo>
                    <a:pt x="880" y="468"/>
                  </a:lnTo>
                  <a:lnTo>
                    <a:pt x="862" y="378"/>
                  </a:lnTo>
                  <a:lnTo>
                    <a:pt x="844" y="306"/>
                  </a:lnTo>
                  <a:lnTo>
                    <a:pt x="808" y="234"/>
                  </a:lnTo>
                  <a:lnTo>
                    <a:pt x="755" y="163"/>
                  </a:lnTo>
                  <a:lnTo>
                    <a:pt x="683" y="91"/>
                  </a:lnTo>
                  <a:lnTo>
                    <a:pt x="593" y="55"/>
                  </a:lnTo>
                  <a:lnTo>
                    <a:pt x="503" y="19"/>
                  </a:lnTo>
                  <a:lnTo>
                    <a:pt x="4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43"/>
            <p:cNvSpPr/>
            <p:nvPr/>
          </p:nvSpPr>
          <p:spPr>
            <a:xfrm>
              <a:off x="2727850" y="2140550"/>
              <a:ext cx="20675" cy="31900"/>
            </a:xfrm>
            <a:custGeom>
              <a:rect b="b" l="l" r="r" t="t"/>
              <a:pathLst>
                <a:path extrusionOk="0" h="1276" w="827">
                  <a:moveTo>
                    <a:pt x="108" y="1"/>
                  </a:moveTo>
                  <a:lnTo>
                    <a:pt x="90" y="19"/>
                  </a:lnTo>
                  <a:lnTo>
                    <a:pt x="72" y="73"/>
                  </a:lnTo>
                  <a:lnTo>
                    <a:pt x="1" y="557"/>
                  </a:lnTo>
                  <a:lnTo>
                    <a:pt x="1" y="593"/>
                  </a:lnTo>
                  <a:lnTo>
                    <a:pt x="37" y="629"/>
                  </a:lnTo>
                  <a:lnTo>
                    <a:pt x="72" y="647"/>
                  </a:lnTo>
                  <a:lnTo>
                    <a:pt x="144" y="647"/>
                  </a:lnTo>
                  <a:lnTo>
                    <a:pt x="180" y="629"/>
                  </a:lnTo>
                  <a:lnTo>
                    <a:pt x="270" y="575"/>
                  </a:lnTo>
                  <a:lnTo>
                    <a:pt x="360" y="557"/>
                  </a:lnTo>
                  <a:lnTo>
                    <a:pt x="467" y="575"/>
                  </a:lnTo>
                  <a:lnTo>
                    <a:pt x="539" y="629"/>
                  </a:lnTo>
                  <a:lnTo>
                    <a:pt x="611" y="701"/>
                  </a:lnTo>
                  <a:lnTo>
                    <a:pt x="629" y="809"/>
                  </a:lnTo>
                  <a:lnTo>
                    <a:pt x="611" y="899"/>
                  </a:lnTo>
                  <a:lnTo>
                    <a:pt x="539" y="988"/>
                  </a:lnTo>
                  <a:lnTo>
                    <a:pt x="467" y="1042"/>
                  </a:lnTo>
                  <a:lnTo>
                    <a:pt x="360" y="1060"/>
                  </a:lnTo>
                  <a:lnTo>
                    <a:pt x="270" y="1042"/>
                  </a:lnTo>
                  <a:lnTo>
                    <a:pt x="180" y="988"/>
                  </a:lnTo>
                  <a:lnTo>
                    <a:pt x="144" y="971"/>
                  </a:lnTo>
                  <a:lnTo>
                    <a:pt x="108" y="953"/>
                  </a:lnTo>
                  <a:lnTo>
                    <a:pt x="72" y="971"/>
                  </a:lnTo>
                  <a:lnTo>
                    <a:pt x="37" y="988"/>
                  </a:lnTo>
                  <a:lnTo>
                    <a:pt x="19" y="1006"/>
                  </a:lnTo>
                  <a:lnTo>
                    <a:pt x="1" y="1024"/>
                  </a:lnTo>
                  <a:lnTo>
                    <a:pt x="1" y="1078"/>
                  </a:lnTo>
                  <a:lnTo>
                    <a:pt x="1" y="1114"/>
                  </a:lnTo>
                  <a:lnTo>
                    <a:pt x="37" y="1132"/>
                  </a:lnTo>
                  <a:lnTo>
                    <a:pt x="108" y="1204"/>
                  </a:lnTo>
                  <a:lnTo>
                    <a:pt x="180" y="1240"/>
                  </a:lnTo>
                  <a:lnTo>
                    <a:pt x="270" y="1276"/>
                  </a:lnTo>
                  <a:lnTo>
                    <a:pt x="450" y="1276"/>
                  </a:lnTo>
                  <a:lnTo>
                    <a:pt x="521" y="1240"/>
                  </a:lnTo>
                  <a:lnTo>
                    <a:pt x="611" y="1204"/>
                  </a:lnTo>
                  <a:lnTo>
                    <a:pt x="665" y="1150"/>
                  </a:lnTo>
                  <a:lnTo>
                    <a:pt x="737" y="1078"/>
                  </a:lnTo>
                  <a:lnTo>
                    <a:pt x="791" y="988"/>
                  </a:lnTo>
                  <a:lnTo>
                    <a:pt x="809" y="917"/>
                  </a:lnTo>
                  <a:lnTo>
                    <a:pt x="827" y="809"/>
                  </a:lnTo>
                  <a:lnTo>
                    <a:pt x="827" y="719"/>
                  </a:lnTo>
                  <a:lnTo>
                    <a:pt x="791" y="629"/>
                  </a:lnTo>
                  <a:lnTo>
                    <a:pt x="755" y="557"/>
                  </a:lnTo>
                  <a:lnTo>
                    <a:pt x="701" y="468"/>
                  </a:lnTo>
                  <a:lnTo>
                    <a:pt x="629" y="432"/>
                  </a:lnTo>
                  <a:lnTo>
                    <a:pt x="539" y="396"/>
                  </a:lnTo>
                  <a:lnTo>
                    <a:pt x="450" y="378"/>
                  </a:lnTo>
                  <a:lnTo>
                    <a:pt x="360" y="378"/>
                  </a:lnTo>
                  <a:lnTo>
                    <a:pt x="234" y="396"/>
                  </a:lnTo>
                  <a:lnTo>
                    <a:pt x="252" y="216"/>
                  </a:lnTo>
                  <a:lnTo>
                    <a:pt x="719" y="216"/>
                  </a:lnTo>
                  <a:lnTo>
                    <a:pt x="773" y="198"/>
                  </a:lnTo>
                  <a:lnTo>
                    <a:pt x="809" y="180"/>
                  </a:lnTo>
                  <a:lnTo>
                    <a:pt x="827" y="144"/>
                  </a:lnTo>
                  <a:lnTo>
                    <a:pt x="827" y="109"/>
                  </a:lnTo>
                  <a:lnTo>
                    <a:pt x="827" y="55"/>
                  </a:lnTo>
                  <a:lnTo>
                    <a:pt x="809" y="19"/>
                  </a:lnTo>
                  <a:lnTo>
                    <a:pt x="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43"/>
            <p:cNvSpPr/>
            <p:nvPr/>
          </p:nvSpPr>
          <p:spPr>
            <a:xfrm>
              <a:off x="2755675" y="2140100"/>
              <a:ext cx="26525" cy="32350"/>
            </a:xfrm>
            <a:custGeom>
              <a:rect b="b" l="l" r="r" t="t"/>
              <a:pathLst>
                <a:path extrusionOk="0" h="1294" w="1061">
                  <a:moveTo>
                    <a:pt x="701" y="360"/>
                  </a:moveTo>
                  <a:lnTo>
                    <a:pt x="701" y="845"/>
                  </a:lnTo>
                  <a:lnTo>
                    <a:pt x="324" y="845"/>
                  </a:lnTo>
                  <a:lnTo>
                    <a:pt x="701" y="360"/>
                  </a:lnTo>
                  <a:close/>
                  <a:moveTo>
                    <a:pt x="737" y="1"/>
                  </a:moveTo>
                  <a:lnTo>
                    <a:pt x="19" y="881"/>
                  </a:lnTo>
                  <a:lnTo>
                    <a:pt x="1" y="917"/>
                  </a:lnTo>
                  <a:lnTo>
                    <a:pt x="1" y="953"/>
                  </a:lnTo>
                  <a:lnTo>
                    <a:pt x="19" y="989"/>
                  </a:lnTo>
                  <a:lnTo>
                    <a:pt x="37" y="1024"/>
                  </a:lnTo>
                  <a:lnTo>
                    <a:pt x="73" y="1042"/>
                  </a:lnTo>
                  <a:lnTo>
                    <a:pt x="701" y="1042"/>
                  </a:lnTo>
                  <a:lnTo>
                    <a:pt x="701" y="1186"/>
                  </a:lnTo>
                  <a:lnTo>
                    <a:pt x="719" y="1240"/>
                  </a:lnTo>
                  <a:lnTo>
                    <a:pt x="737" y="1276"/>
                  </a:lnTo>
                  <a:lnTo>
                    <a:pt x="773" y="1294"/>
                  </a:lnTo>
                  <a:lnTo>
                    <a:pt x="863" y="1294"/>
                  </a:lnTo>
                  <a:lnTo>
                    <a:pt x="881" y="1276"/>
                  </a:lnTo>
                  <a:lnTo>
                    <a:pt x="917" y="1240"/>
                  </a:lnTo>
                  <a:lnTo>
                    <a:pt x="917" y="1186"/>
                  </a:lnTo>
                  <a:lnTo>
                    <a:pt x="917" y="1042"/>
                  </a:lnTo>
                  <a:lnTo>
                    <a:pt x="971" y="1042"/>
                  </a:lnTo>
                  <a:lnTo>
                    <a:pt x="1007" y="1024"/>
                  </a:lnTo>
                  <a:lnTo>
                    <a:pt x="1042" y="989"/>
                  </a:lnTo>
                  <a:lnTo>
                    <a:pt x="1042" y="953"/>
                  </a:lnTo>
                  <a:lnTo>
                    <a:pt x="1060" y="899"/>
                  </a:lnTo>
                  <a:lnTo>
                    <a:pt x="1060" y="845"/>
                  </a:lnTo>
                  <a:lnTo>
                    <a:pt x="1042" y="809"/>
                  </a:lnTo>
                  <a:lnTo>
                    <a:pt x="1007" y="773"/>
                  </a:lnTo>
                  <a:lnTo>
                    <a:pt x="971" y="755"/>
                  </a:lnTo>
                  <a:lnTo>
                    <a:pt x="917" y="755"/>
                  </a:lnTo>
                  <a:lnTo>
                    <a:pt x="881" y="773"/>
                  </a:lnTo>
                  <a:lnTo>
                    <a:pt x="845" y="809"/>
                  </a:lnTo>
                  <a:lnTo>
                    <a:pt x="827" y="809"/>
                  </a:lnTo>
                  <a:lnTo>
                    <a:pt x="827" y="19"/>
                  </a:lnTo>
                  <a:lnTo>
                    <a:pt x="82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43"/>
            <p:cNvSpPr/>
            <p:nvPr/>
          </p:nvSpPr>
          <p:spPr>
            <a:xfrm>
              <a:off x="1377025" y="3196875"/>
              <a:ext cx="24725" cy="34600"/>
            </a:xfrm>
            <a:custGeom>
              <a:rect b="b" l="l" r="r" t="t"/>
              <a:pathLst>
                <a:path extrusionOk="0" h="1384" w="989">
                  <a:moveTo>
                    <a:pt x="288" y="90"/>
                  </a:moveTo>
                  <a:lnTo>
                    <a:pt x="414" y="108"/>
                  </a:lnTo>
                  <a:lnTo>
                    <a:pt x="522" y="144"/>
                  </a:lnTo>
                  <a:lnTo>
                    <a:pt x="629" y="198"/>
                  </a:lnTo>
                  <a:lnTo>
                    <a:pt x="719" y="270"/>
                  </a:lnTo>
                  <a:lnTo>
                    <a:pt x="791" y="360"/>
                  </a:lnTo>
                  <a:lnTo>
                    <a:pt x="845" y="467"/>
                  </a:lnTo>
                  <a:lnTo>
                    <a:pt x="881" y="575"/>
                  </a:lnTo>
                  <a:lnTo>
                    <a:pt x="881" y="701"/>
                  </a:lnTo>
                  <a:lnTo>
                    <a:pt x="881" y="808"/>
                  </a:lnTo>
                  <a:lnTo>
                    <a:pt x="845" y="934"/>
                  </a:lnTo>
                  <a:lnTo>
                    <a:pt x="791" y="1024"/>
                  </a:lnTo>
                  <a:lnTo>
                    <a:pt x="719" y="1114"/>
                  </a:lnTo>
                  <a:lnTo>
                    <a:pt x="629" y="1186"/>
                  </a:lnTo>
                  <a:lnTo>
                    <a:pt x="522" y="1239"/>
                  </a:lnTo>
                  <a:lnTo>
                    <a:pt x="414" y="1275"/>
                  </a:lnTo>
                  <a:lnTo>
                    <a:pt x="288" y="1293"/>
                  </a:lnTo>
                  <a:lnTo>
                    <a:pt x="91" y="1293"/>
                  </a:lnTo>
                  <a:lnTo>
                    <a:pt x="91" y="90"/>
                  </a:lnTo>
                  <a:close/>
                  <a:moveTo>
                    <a:pt x="37" y="0"/>
                  </a:moveTo>
                  <a:lnTo>
                    <a:pt x="1" y="18"/>
                  </a:lnTo>
                  <a:lnTo>
                    <a:pt x="1" y="36"/>
                  </a:lnTo>
                  <a:lnTo>
                    <a:pt x="1" y="1329"/>
                  </a:lnTo>
                  <a:lnTo>
                    <a:pt x="1" y="1365"/>
                  </a:lnTo>
                  <a:lnTo>
                    <a:pt x="37" y="1383"/>
                  </a:lnTo>
                  <a:lnTo>
                    <a:pt x="306" y="1383"/>
                  </a:lnTo>
                  <a:lnTo>
                    <a:pt x="450" y="1365"/>
                  </a:lnTo>
                  <a:lnTo>
                    <a:pt x="576" y="1329"/>
                  </a:lnTo>
                  <a:lnTo>
                    <a:pt x="683" y="1275"/>
                  </a:lnTo>
                  <a:lnTo>
                    <a:pt x="791" y="1186"/>
                  </a:lnTo>
                  <a:lnTo>
                    <a:pt x="881" y="1078"/>
                  </a:lnTo>
                  <a:lnTo>
                    <a:pt x="935" y="952"/>
                  </a:lnTo>
                  <a:lnTo>
                    <a:pt x="989" y="826"/>
                  </a:lnTo>
                  <a:lnTo>
                    <a:pt x="989" y="683"/>
                  </a:lnTo>
                  <a:lnTo>
                    <a:pt x="989" y="557"/>
                  </a:lnTo>
                  <a:lnTo>
                    <a:pt x="935" y="413"/>
                  </a:lnTo>
                  <a:lnTo>
                    <a:pt x="881" y="306"/>
                  </a:lnTo>
                  <a:lnTo>
                    <a:pt x="791" y="198"/>
                  </a:lnTo>
                  <a:lnTo>
                    <a:pt x="683" y="108"/>
                  </a:lnTo>
                  <a:lnTo>
                    <a:pt x="576" y="54"/>
                  </a:lnTo>
                  <a:lnTo>
                    <a:pt x="432" y="18"/>
                  </a:lnTo>
                  <a:lnTo>
                    <a:pt x="30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43"/>
            <p:cNvSpPr/>
            <p:nvPr/>
          </p:nvSpPr>
          <p:spPr>
            <a:xfrm>
              <a:off x="1406675" y="3197325"/>
              <a:ext cx="26500" cy="34600"/>
            </a:xfrm>
            <a:custGeom>
              <a:rect b="b" l="l" r="r" t="t"/>
              <a:pathLst>
                <a:path extrusionOk="0" h="1384" w="1060">
                  <a:moveTo>
                    <a:pt x="539" y="180"/>
                  </a:moveTo>
                  <a:lnTo>
                    <a:pt x="826" y="916"/>
                  </a:lnTo>
                  <a:lnTo>
                    <a:pt x="252" y="916"/>
                  </a:lnTo>
                  <a:lnTo>
                    <a:pt x="539" y="180"/>
                  </a:lnTo>
                  <a:close/>
                  <a:moveTo>
                    <a:pt x="503" y="0"/>
                  </a:moveTo>
                  <a:lnTo>
                    <a:pt x="485" y="18"/>
                  </a:lnTo>
                  <a:lnTo>
                    <a:pt x="0" y="1311"/>
                  </a:lnTo>
                  <a:lnTo>
                    <a:pt x="18" y="1347"/>
                  </a:lnTo>
                  <a:lnTo>
                    <a:pt x="36" y="1383"/>
                  </a:lnTo>
                  <a:lnTo>
                    <a:pt x="54" y="1383"/>
                  </a:lnTo>
                  <a:lnTo>
                    <a:pt x="90" y="1365"/>
                  </a:lnTo>
                  <a:lnTo>
                    <a:pt x="108" y="1347"/>
                  </a:lnTo>
                  <a:lnTo>
                    <a:pt x="234" y="1024"/>
                  </a:lnTo>
                  <a:lnTo>
                    <a:pt x="862" y="1024"/>
                  </a:lnTo>
                  <a:lnTo>
                    <a:pt x="970" y="1347"/>
                  </a:lnTo>
                  <a:lnTo>
                    <a:pt x="988" y="1365"/>
                  </a:lnTo>
                  <a:lnTo>
                    <a:pt x="1024" y="1383"/>
                  </a:lnTo>
                  <a:lnTo>
                    <a:pt x="1042" y="1383"/>
                  </a:lnTo>
                  <a:lnTo>
                    <a:pt x="1060" y="1347"/>
                  </a:lnTo>
                  <a:lnTo>
                    <a:pt x="1060" y="1311"/>
                  </a:lnTo>
                  <a:lnTo>
                    <a:pt x="593" y="18"/>
                  </a:lnTo>
                  <a:lnTo>
                    <a:pt x="55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43"/>
            <p:cNvSpPr/>
            <p:nvPr/>
          </p:nvSpPr>
          <p:spPr>
            <a:xfrm>
              <a:off x="1434950" y="3196425"/>
              <a:ext cx="26050" cy="34600"/>
            </a:xfrm>
            <a:custGeom>
              <a:rect b="b" l="l" r="r" t="t"/>
              <a:pathLst>
                <a:path extrusionOk="0" h="1384" w="1042">
                  <a:moveTo>
                    <a:pt x="988" y="0"/>
                  </a:moveTo>
                  <a:lnTo>
                    <a:pt x="952" y="18"/>
                  </a:lnTo>
                  <a:lnTo>
                    <a:pt x="521" y="629"/>
                  </a:lnTo>
                  <a:lnTo>
                    <a:pt x="90" y="18"/>
                  </a:lnTo>
                  <a:lnTo>
                    <a:pt x="18" y="18"/>
                  </a:lnTo>
                  <a:lnTo>
                    <a:pt x="0" y="54"/>
                  </a:lnTo>
                  <a:lnTo>
                    <a:pt x="18" y="90"/>
                  </a:lnTo>
                  <a:lnTo>
                    <a:pt x="485" y="737"/>
                  </a:lnTo>
                  <a:lnTo>
                    <a:pt x="467" y="1347"/>
                  </a:lnTo>
                  <a:lnTo>
                    <a:pt x="485" y="1383"/>
                  </a:lnTo>
                  <a:lnTo>
                    <a:pt x="557" y="1383"/>
                  </a:lnTo>
                  <a:lnTo>
                    <a:pt x="575" y="1347"/>
                  </a:lnTo>
                  <a:lnTo>
                    <a:pt x="575" y="719"/>
                  </a:lnTo>
                  <a:lnTo>
                    <a:pt x="1042" y="90"/>
                  </a:lnTo>
                  <a:lnTo>
                    <a:pt x="1042" y="54"/>
                  </a:lnTo>
                  <a:lnTo>
                    <a:pt x="1024" y="18"/>
                  </a:lnTo>
                  <a:lnTo>
                    <a:pt x="98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43"/>
            <p:cNvSpPr/>
            <p:nvPr/>
          </p:nvSpPr>
          <p:spPr>
            <a:xfrm>
              <a:off x="1373900" y="3270050"/>
              <a:ext cx="26050" cy="35050"/>
            </a:xfrm>
            <a:custGeom>
              <a:rect b="b" l="l" r="r" t="t"/>
              <a:pathLst>
                <a:path extrusionOk="0" h="1402" w="1042">
                  <a:moveTo>
                    <a:pt x="647" y="0"/>
                  </a:moveTo>
                  <a:lnTo>
                    <a:pt x="557" y="18"/>
                  </a:lnTo>
                  <a:lnTo>
                    <a:pt x="485" y="36"/>
                  </a:lnTo>
                  <a:lnTo>
                    <a:pt x="395" y="72"/>
                  </a:lnTo>
                  <a:lnTo>
                    <a:pt x="323" y="126"/>
                  </a:lnTo>
                  <a:lnTo>
                    <a:pt x="252" y="180"/>
                  </a:lnTo>
                  <a:lnTo>
                    <a:pt x="234" y="216"/>
                  </a:lnTo>
                  <a:lnTo>
                    <a:pt x="234" y="234"/>
                  </a:lnTo>
                  <a:lnTo>
                    <a:pt x="270" y="270"/>
                  </a:lnTo>
                  <a:lnTo>
                    <a:pt x="306" y="252"/>
                  </a:lnTo>
                  <a:lnTo>
                    <a:pt x="395" y="198"/>
                  </a:lnTo>
                  <a:lnTo>
                    <a:pt x="449" y="162"/>
                  </a:lnTo>
                  <a:lnTo>
                    <a:pt x="503" y="126"/>
                  </a:lnTo>
                  <a:lnTo>
                    <a:pt x="575" y="108"/>
                  </a:lnTo>
                  <a:lnTo>
                    <a:pt x="719" y="108"/>
                  </a:lnTo>
                  <a:lnTo>
                    <a:pt x="790" y="126"/>
                  </a:lnTo>
                  <a:lnTo>
                    <a:pt x="844" y="162"/>
                  </a:lnTo>
                  <a:lnTo>
                    <a:pt x="898" y="216"/>
                  </a:lnTo>
                  <a:lnTo>
                    <a:pt x="934" y="306"/>
                  </a:lnTo>
                  <a:lnTo>
                    <a:pt x="934" y="395"/>
                  </a:lnTo>
                  <a:lnTo>
                    <a:pt x="934" y="485"/>
                  </a:lnTo>
                  <a:lnTo>
                    <a:pt x="898" y="575"/>
                  </a:lnTo>
                  <a:lnTo>
                    <a:pt x="844" y="647"/>
                  </a:lnTo>
                  <a:lnTo>
                    <a:pt x="772" y="719"/>
                  </a:lnTo>
                  <a:lnTo>
                    <a:pt x="18" y="1311"/>
                  </a:lnTo>
                  <a:lnTo>
                    <a:pt x="0" y="1347"/>
                  </a:lnTo>
                  <a:lnTo>
                    <a:pt x="18" y="1383"/>
                  </a:lnTo>
                  <a:lnTo>
                    <a:pt x="54" y="1401"/>
                  </a:lnTo>
                  <a:lnTo>
                    <a:pt x="826" y="1401"/>
                  </a:lnTo>
                  <a:lnTo>
                    <a:pt x="862" y="1383"/>
                  </a:lnTo>
                  <a:lnTo>
                    <a:pt x="880" y="1347"/>
                  </a:lnTo>
                  <a:lnTo>
                    <a:pt x="862" y="1311"/>
                  </a:lnTo>
                  <a:lnTo>
                    <a:pt x="826" y="1293"/>
                  </a:lnTo>
                  <a:lnTo>
                    <a:pt x="180" y="1293"/>
                  </a:lnTo>
                  <a:lnTo>
                    <a:pt x="826" y="791"/>
                  </a:lnTo>
                  <a:lnTo>
                    <a:pt x="916" y="719"/>
                  </a:lnTo>
                  <a:lnTo>
                    <a:pt x="970" y="611"/>
                  </a:lnTo>
                  <a:lnTo>
                    <a:pt x="1024" y="503"/>
                  </a:lnTo>
                  <a:lnTo>
                    <a:pt x="1042" y="395"/>
                  </a:lnTo>
                  <a:lnTo>
                    <a:pt x="1042" y="377"/>
                  </a:lnTo>
                  <a:lnTo>
                    <a:pt x="1024" y="288"/>
                  </a:lnTo>
                  <a:lnTo>
                    <a:pt x="1006" y="234"/>
                  </a:lnTo>
                  <a:lnTo>
                    <a:pt x="970" y="162"/>
                  </a:lnTo>
                  <a:lnTo>
                    <a:pt x="916" y="108"/>
                  </a:lnTo>
                  <a:lnTo>
                    <a:pt x="862" y="72"/>
                  </a:lnTo>
                  <a:lnTo>
                    <a:pt x="790" y="36"/>
                  </a:lnTo>
                  <a:lnTo>
                    <a:pt x="719" y="18"/>
                  </a:lnTo>
                  <a:lnTo>
                    <a:pt x="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43"/>
            <p:cNvSpPr/>
            <p:nvPr/>
          </p:nvSpPr>
          <p:spPr>
            <a:xfrm>
              <a:off x="1406225" y="3270050"/>
              <a:ext cx="31000" cy="34600"/>
            </a:xfrm>
            <a:custGeom>
              <a:rect b="b" l="l" r="r" t="t"/>
              <a:pathLst>
                <a:path extrusionOk="0" h="1384" w="1240">
                  <a:moveTo>
                    <a:pt x="270" y="0"/>
                  </a:moveTo>
                  <a:lnTo>
                    <a:pt x="252" y="36"/>
                  </a:lnTo>
                  <a:lnTo>
                    <a:pt x="0" y="1329"/>
                  </a:lnTo>
                  <a:lnTo>
                    <a:pt x="18" y="1365"/>
                  </a:lnTo>
                  <a:lnTo>
                    <a:pt x="54" y="1383"/>
                  </a:lnTo>
                  <a:lnTo>
                    <a:pt x="72" y="1365"/>
                  </a:lnTo>
                  <a:lnTo>
                    <a:pt x="90" y="1347"/>
                  </a:lnTo>
                  <a:lnTo>
                    <a:pt x="162" y="988"/>
                  </a:lnTo>
                  <a:lnTo>
                    <a:pt x="521" y="683"/>
                  </a:lnTo>
                  <a:lnTo>
                    <a:pt x="970" y="1365"/>
                  </a:lnTo>
                  <a:lnTo>
                    <a:pt x="988" y="1383"/>
                  </a:lnTo>
                  <a:lnTo>
                    <a:pt x="1042" y="1383"/>
                  </a:lnTo>
                  <a:lnTo>
                    <a:pt x="1060" y="1347"/>
                  </a:lnTo>
                  <a:lnTo>
                    <a:pt x="1042" y="1311"/>
                  </a:lnTo>
                  <a:lnTo>
                    <a:pt x="593" y="629"/>
                  </a:lnTo>
                  <a:lnTo>
                    <a:pt x="1239" y="90"/>
                  </a:lnTo>
                  <a:lnTo>
                    <a:pt x="1239" y="54"/>
                  </a:lnTo>
                  <a:lnTo>
                    <a:pt x="1239" y="18"/>
                  </a:lnTo>
                  <a:lnTo>
                    <a:pt x="1203" y="0"/>
                  </a:lnTo>
                  <a:lnTo>
                    <a:pt x="1167" y="18"/>
                  </a:lnTo>
                  <a:lnTo>
                    <a:pt x="180" y="862"/>
                  </a:lnTo>
                  <a:lnTo>
                    <a:pt x="180" y="862"/>
                  </a:lnTo>
                  <a:lnTo>
                    <a:pt x="323" y="54"/>
                  </a:lnTo>
                  <a:lnTo>
                    <a:pt x="323" y="36"/>
                  </a:lnTo>
                  <a:lnTo>
                    <a:pt x="3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43"/>
            <p:cNvSpPr/>
            <p:nvPr/>
          </p:nvSpPr>
          <p:spPr>
            <a:xfrm>
              <a:off x="1370750" y="3333800"/>
              <a:ext cx="144575" cy="40425"/>
            </a:xfrm>
            <a:custGeom>
              <a:rect b="b" l="l" r="r" t="t"/>
              <a:pathLst>
                <a:path extrusionOk="0" h="1617" w="5783">
                  <a:moveTo>
                    <a:pt x="5711" y="0"/>
                  </a:moveTo>
                  <a:lnTo>
                    <a:pt x="4023" y="1185"/>
                  </a:lnTo>
                  <a:lnTo>
                    <a:pt x="2676" y="413"/>
                  </a:lnTo>
                  <a:lnTo>
                    <a:pt x="1437" y="1293"/>
                  </a:lnTo>
                  <a:lnTo>
                    <a:pt x="773" y="1078"/>
                  </a:lnTo>
                  <a:lnTo>
                    <a:pt x="1" y="1509"/>
                  </a:lnTo>
                  <a:lnTo>
                    <a:pt x="54" y="1616"/>
                  </a:lnTo>
                  <a:lnTo>
                    <a:pt x="791" y="1221"/>
                  </a:lnTo>
                  <a:lnTo>
                    <a:pt x="1455" y="1437"/>
                  </a:lnTo>
                  <a:lnTo>
                    <a:pt x="2676" y="557"/>
                  </a:lnTo>
                  <a:lnTo>
                    <a:pt x="4041" y="1329"/>
                  </a:lnTo>
                  <a:lnTo>
                    <a:pt x="5783" y="108"/>
                  </a:lnTo>
                  <a:lnTo>
                    <a:pt x="57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43"/>
            <p:cNvSpPr/>
            <p:nvPr/>
          </p:nvSpPr>
          <p:spPr>
            <a:xfrm>
              <a:off x="1510825" y="3331100"/>
              <a:ext cx="9000" cy="8550"/>
            </a:xfrm>
            <a:custGeom>
              <a:rect b="b" l="l" r="r" t="t"/>
              <a:pathLst>
                <a:path extrusionOk="0" h="342" w="360">
                  <a:moveTo>
                    <a:pt x="359" y="1"/>
                  </a:moveTo>
                  <a:lnTo>
                    <a:pt x="0" y="36"/>
                  </a:lnTo>
                  <a:lnTo>
                    <a:pt x="216" y="342"/>
                  </a:lnTo>
                  <a:lnTo>
                    <a:pt x="3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43"/>
            <p:cNvSpPr/>
            <p:nvPr/>
          </p:nvSpPr>
          <p:spPr>
            <a:xfrm>
              <a:off x="1371650" y="3380025"/>
              <a:ext cx="145475" cy="1825"/>
            </a:xfrm>
            <a:custGeom>
              <a:rect b="b" l="l" r="r" t="t"/>
              <a:pathLst>
                <a:path extrusionOk="0" h="73" w="5819">
                  <a:moveTo>
                    <a:pt x="0" y="1"/>
                  </a:moveTo>
                  <a:lnTo>
                    <a:pt x="0" y="73"/>
                  </a:lnTo>
                  <a:lnTo>
                    <a:pt x="5819" y="73"/>
                  </a:lnTo>
                  <a:lnTo>
                    <a:pt x="58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43"/>
            <p:cNvSpPr/>
            <p:nvPr/>
          </p:nvSpPr>
          <p:spPr>
            <a:xfrm>
              <a:off x="1371650" y="3389900"/>
              <a:ext cx="33700" cy="2275"/>
            </a:xfrm>
            <a:custGeom>
              <a:rect b="b" l="l" r="r" t="t"/>
              <a:pathLst>
                <a:path extrusionOk="0" h="91" w="1348">
                  <a:moveTo>
                    <a:pt x="0" y="1"/>
                  </a:moveTo>
                  <a:lnTo>
                    <a:pt x="0" y="91"/>
                  </a:lnTo>
                  <a:lnTo>
                    <a:pt x="1347" y="91"/>
                  </a:lnTo>
                  <a:lnTo>
                    <a:pt x="13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43"/>
            <p:cNvSpPr/>
            <p:nvPr/>
          </p:nvSpPr>
          <p:spPr>
            <a:xfrm>
              <a:off x="1637850" y="3196875"/>
              <a:ext cx="48075" cy="35050"/>
            </a:xfrm>
            <a:custGeom>
              <a:rect b="b" l="l" r="r" t="t"/>
              <a:pathLst>
                <a:path extrusionOk="0" h="1402" w="1923">
                  <a:moveTo>
                    <a:pt x="1869" y="0"/>
                  </a:moveTo>
                  <a:lnTo>
                    <a:pt x="1833" y="36"/>
                  </a:lnTo>
                  <a:lnTo>
                    <a:pt x="1348" y="1221"/>
                  </a:lnTo>
                  <a:lnTo>
                    <a:pt x="989" y="378"/>
                  </a:lnTo>
                  <a:lnTo>
                    <a:pt x="971" y="360"/>
                  </a:lnTo>
                  <a:lnTo>
                    <a:pt x="935" y="342"/>
                  </a:lnTo>
                  <a:lnTo>
                    <a:pt x="917" y="360"/>
                  </a:lnTo>
                  <a:lnTo>
                    <a:pt x="899" y="378"/>
                  </a:lnTo>
                  <a:lnTo>
                    <a:pt x="540" y="1221"/>
                  </a:lnTo>
                  <a:lnTo>
                    <a:pt x="37" y="36"/>
                  </a:lnTo>
                  <a:lnTo>
                    <a:pt x="1" y="54"/>
                  </a:lnTo>
                  <a:lnTo>
                    <a:pt x="1" y="90"/>
                  </a:lnTo>
                  <a:lnTo>
                    <a:pt x="540" y="1365"/>
                  </a:lnTo>
                  <a:lnTo>
                    <a:pt x="558" y="1383"/>
                  </a:lnTo>
                  <a:lnTo>
                    <a:pt x="594" y="1401"/>
                  </a:lnTo>
                  <a:lnTo>
                    <a:pt x="612" y="1383"/>
                  </a:lnTo>
                  <a:lnTo>
                    <a:pt x="612" y="1365"/>
                  </a:lnTo>
                  <a:lnTo>
                    <a:pt x="971" y="539"/>
                  </a:lnTo>
                  <a:lnTo>
                    <a:pt x="1330" y="1365"/>
                  </a:lnTo>
                  <a:lnTo>
                    <a:pt x="1330" y="1383"/>
                  </a:lnTo>
                  <a:lnTo>
                    <a:pt x="1366" y="1383"/>
                  </a:lnTo>
                  <a:lnTo>
                    <a:pt x="1384" y="1347"/>
                  </a:lnTo>
                  <a:lnTo>
                    <a:pt x="1922" y="72"/>
                  </a:lnTo>
                  <a:lnTo>
                    <a:pt x="1922" y="36"/>
                  </a:lnTo>
                  <a:lnTo>
                    <a:pt x="190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43"/>
            <p:cNvSpPr/>
            <p:nvPr/>
          </p:nvSpPr>
          <p:spPr>
            <a:xfrm>
              <a:off x="1692175" y="3196875"/>
              <a:ext cx="20675" cy="34600"/>
            </a:xfrm>
            <a:custGeom>
              <a:rect b="b" l="l" r="r" t="t"/>
              <a:pathLst>
                <a:path extrusionOk="0" h="1384" w="827">
                  <a:moveTo>
                    <a:pt x="55" y="0"/>
                  </a:moveTo>
                  <a:lnTo>
                    <a:pt x="19" y="18"/>
                  </a:lnTo>
                  <a:lnTo>
                    <a:pt x="1" y="36"/>
                  </a:lnTo>
                  <a:lnTo>
                    <a:pt x="19" y="1329"/>
                  </a:lnTo>
                  <a:lnTo>
                    <a:pt x="37" y="1365"/>
                  </a:lnTo>
                  <a:lnTo>
                    <a:pt x="73" y="1383"/>
                  </a:lnTo>
                  <a:lnTo>
                    <a:pt x="791" y="1383"/>
                  </a:lnTo>
                  <a:lnTo>
                    <a:pt x="827" y="1365"/>
                  </a:lnTo>
                  <a:lnTo>
                    <a:pt x="827" y="1329"/>
                  </a:lnTo>
                  <a:lnTo>
                    <a:pt x="827" y="1293"/>
                  </a:lnTo>
                  <a:lnTo>
                    <a:pt x="791" y="1275"/>
                  </a:lnTo>
                  <a:lnTo>
                    <a:pt x="109" y="1275"/>
                  </a:lnTo>
                  <a:lnTo>
                    <a:pt x="109" y="737"/>
                  </a:lnTo>
                  <a:lnTo>
                    <a:pt x="701" y="737"/>
                  </a:lnTo>
                  <a:lnTo>
                    <a:pt x="719" y="719"/>
                  </a:lnTo>
                  <a:lnTo>
                    <a:pt x="737" y="701"/>
                  </a:lnTo>
                  <a:lnTo>
                    <a:pt x="737" y="683"/>
                  </a:lnTo>
                  <a:lnTo>
                    <a:pt x="737" y="665"/>
                  </a:lnTo>
                  <a:lnTo>
                    <a:pt x="701" y="647"/>
                  </a:lnTo>
                  <a:lnTo>
                    <a:pt x="109" y="647"/>
                  </a:lnTo>
                  <a:lnTo>
                    <a:pt x="109" y="90"/>
                  </a:lnTo>
                  <a:lnTo>
                    <a:pt x="773" y="90"/>
                  </a:lnTo>
                  <a:lnTo>
                    <a:pt x="809" y="72"/>
                  </a:lnTo>
                  <a:lnTo>
                    <a:pt x="827" y="36"/>
                  </a:lnTo>
                  <a:lnTo>
                    <a:pt x="809" y="18"/>
                  </a:lnTo>
                  <a:lnTo>
                    <a:pt x="77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43"/>
            <p:cNvSpPr/>
            <p:nvPr/>
          </p:nvSpPr>
          <p:spPr>
            <a:xfrm>
              <a:off x="1721800" y="3196875"/>
              <a:ext cx="20675" cy="34600"/>
            </a:xfrm>
            <a:custGeom>
              <a:rect b="b" l="l" r="r" t="t"/>
              <a:pathLst>
                <a:path extrusionOk="0" h="1384" w="827">
                  <a:moveTo>
                    <a:pt x="55" y="0"/>
                  </a:moveTo>
                  <a:lnTo>
                    <a:pt x="19" y="18"/>
                  </a:lnTo>
                  <a:lnTo>
                    <a:pt x="1" y="36"/>
                  </a:lnTo>
                  <a:lnTo>
                    <a:pt x="1" y="1329"/>
                  </a:lnTo>
                  <a:lnTo>
                    <a:pt x="19" y="1365"/>
                  </a:lnTo>
                  <a:lnTo>
                    <a:pt x="55" y="1383"/>
                  </a:lnTo>
                  <a:lnTo>
                    <a:pt x="773" y="1383"/>
                  </a:lnTo>
                  <a:lnTo>
                    <a:pt x="809" y="1365"/>
                  </a:lnTo>
                  <a:lnTo>
                    <a:pt x="827" y="1329"/>
                  </a:lnTo>
                  <a:lnTo>
                    <a:pt x="809" y="1293"/>
                  </a:lnTo>
                  <a:lnTo>
                    <a:pt x="773" y="1275"/>
                  </a:lnTo>
                  <a:lnTo>
                    <a:pt x="109" y="1275"/>
                  </a:lnTo>
                  <a:lnTo>
                    <a:pt x="109" y="737"/>
                  </a:lnTo>
                  <a:lnTo>
                    <a:pt x="683" y="737"/>
                  </a:lnTo>
                  <a:lnTo>
                    <a:pt x="719" y="719"/>
                  </a:lnTo>
                  <a:lnTo>
                    <a:pt x="737" y="701"/>
                  </a:lnTo>
                  <a:lnTo>
                    <a:pt x="737" y="683"/>
                  </a:lnTo>
                  <a:lnTo>
                    <a:pt x="719" y="665"/>
                  </a:lnTo>
                  <a:lnTo>
                    <a:pt x="683" y="647"/>
                  </a:lnTo>
                  <a:lnTo>
                    <a:pt x="109" y="647"/>
                  </a:lnTo>
                  <a:lnTo>
                    <a:pt x="109" y="90"/>
                  </a:lnTo>
                  <a:lnTo>
                    <a:pt x="773" y="90"/>
                  </a:lnTo>
                  <a:lnTo>
                    <a:pt x="809" y="72"/>
                  </a:lnTo>
                  <a:lnTo>
                    <a:pt x="827" y="36"/>
                  </a:lnTo>
                  <a:lnTo>
                    <a:pt x="809" y="18"/>
                  </a:lnTo>
                  <a:lnTo>
                    <a:pt x="77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43"/>
            <p:cNvSpPr/>
            <p:nvPr/>
          </p:nvSpPr>
          <p:spPr>
            <a:xfrm>
              <a:off x="1751450" y="3196875"/>
              <a:ext cx="25600" cy="34600"/>
            </a:xfrm>
            <a:custGeom>
              <a:rect b="b" l="l" r="r" t="t"/>
              <a:pathLst>
                <a:path extrusionOk="0" h="1384" w="1024">
                  <a:moveTo>
                    <a:pt x="36" y="0"/>
                  </a:moveTo>
                  <a:lnTo>
                    <a:pt x="18" y="18"/>
                  </a:lnTo>
                  <a:lnTo>
                    <a:pt x="0" y="54"/>
                  </a:lnTo>
                  <a:lnTo>
                    <a:pt x="0" y="1329"/>
                  </a:lnTo>
                  <a:lnTo>
                    <a:pt x="18" y="1365"/>
                  </a:lnTo>
                  <a:lnTo>
                    <a:pt x="54" y="1383"/>
                  </a:lnTo>
                  <a:lnTo>
                    <a:pt x="90" y="1365"/>
                  </a:lnTo>
                  <a:lnTo>
                    <a:pt x="90" y="1329"/>
                  </a:lnTo>
                  <a:lnTo>
                    <a:pt x="90" y="988"/>
                  </a:lnTo>
                  <a:lnTo>
                    <a:pt x="413" y="683"/>
                  </a:lnTo>
                  <a:lnTo>
                    <a:pt x="952" y="1365"/>
                  </a:lnTo>
                  <a:lnTo>
                    <a:pt x="970" y="1365"/>
                  </a:lnTo>
                  <a:lnTo>
                    <a:pt x="988" y="1383"/>
                  </a:lnTo>
                  <a:lnTo>
                    <a:pt x="1006" y="1383"/>
                  </a:lnTo>
                  <a:lnTo>
                    <a:pt x="1024" y="1347"/>
                  </a:lnTo>
                  <a:lnTo>
                    <a:pt x="1006" y="1311"/>
                  </a:lnTo>
                  <a:lnTo>
                    <a:pt x="467" y="611"/>
                  </a:lnTo>
                  <a:lnTo>
                    <a:pt x="1006" y="90"/>
                  </a:lnTo>
                  <a:lnTo>
                    <a:pt x="1006" y="54"/>
                  </a:lnTo>
                  <a:lnTo>
                    <a:pt x="1006" y="18"/>
                  </a:lnTo>
                  <a:lnTo>
                    <a:pt x="970" y="0"/>
                  </a:lnTo>
                  <a:lnTo>
                    <a:pt x="934" y="18"/>
                  </a:lnTo>
                  <a:lnTo>
                    <a:pt x="90" y="862"/>
                  </a:lnTo>
                  <a:lnTo>
                    <a:pt x="90" y="54"/>
                  </a:lnTo>
                  <a:lnTo>
                    <a:pt x="72" y="18"/>
                  </a:lnTo>
                  <a:lnTo>
                    <a:pt x="3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43"/>
            <p:cNvSpPr/>
            <p:nvPr/>
          </p:nvSpPr>
          <p:spPr>
            <a:xfrm>
              <a:off x="1635625" y="3270500"/>
              <a:ext cx="26050" cy="34600"/>
            </a:xfrm>
            <a:custGeom>
              <a:rect b="b" l="l" r="r" t="t"/>
              <a:pathLst>
                <a:path extrusionOk="0" h="1384" w="1042">
                  <a:moveTo>
                    <a:pt x="557" y="0"/>
                  </a:moveTo>
                  <a:lnTo>
                    <a:pt x="467" y="36"/>
                  </a:lnTo>
                  <a:lnTo>
                    <a:pt x="395" y="54"/>
                  </a:lnTo>
                  <a:lnTo>
                    <a:pt x="323" y="108"/>
                  </a:lnTo>
                  <a:lnTo>
                    <a:pt x="252" y="180"/>
                  </a:lnTo>
                  <a:lnTo>
                    <a:pt x="234" y="216"/>
                  </a:lnTo>
                  <a:lnTo>
                    <a:pt x="252" y="234"/>
                  </a:lnTo>
                  <a:lnTo>
                    <a:pt x="252" y="252"/>
                  </a:lnTo>
                  <a:lnTo>
                    <a:pt x="288" y="252"/>
                  </a:lnTo>
                  <a:lnTo>
                    <a:pt x="305" y="234"/>
                  </a:lnTo>
                  <a:lnTo>
                    <a:pt x="395" y="180"/>
                  </a:lnTo>
                  <a:lnTo>
                    <a:pt x="449" y="144"/>
                  </a:lnTo>
                  <a:lnTo>
                    <a:pt x="521" y="108"/>
                  </a:lnTo>
                  <a:lnTo>
                    <a:pt x="575" y="90"/>
                  </a:lnTo>
                  <a:lnTo>
                    <a:pt x="718" y="90"/>
                  </a:lnTo>
                  <a:lnTo>
                    <a:pt x="790" y="108"/>
                  </a:lnTo>
                  <a:lnTo>
                    <a:pt x="844" y="144"/>
                  </a:lnTo>
                  <a:lnTo>
                    <a:pt x="898" y="198"/>
                  </a:lnTo>
                  <a:lnTo>
                    <a:pt x="934" y="288"/>
                  </a:lnTo>
                  <a:lnTo>
                    <a:pt x="952" y="377"/>
                  </a:lnTo>
                  <a:lnTo>
                    <a:pt x="934" y="467"/>
                  </a:lnTo>
                  <a:lnTo>
                    <a:pt x="898" y="557"/>
                  </a:lnTo>
                  <a:lnTo>
                    <a:pt x="844" y="629"/>
                  </a:lnTo>
                  <a:lnTo>
                    <a:pt x="772" y="701"/>
                  </a:lnTo>
                  <a:lnTo>
                    <a:pt x="18" y="1293"/>
                  </a:lnTo>
                  <a:lnTo>
                    <a:pt x="0" y="1329"/>
                  </a:lnTo>
                  <a:lnTo>
                    <a:pt x="18" y="1365"/>
                  </a:lnTo>
                  <a:lnTo>
                    <a:pt x="54" y="1383"/>
                  </a:lnTo>
                  <a:lnTo>
                    <a:pt x="844" y="1383"/>
                  </a:lnTo>
                  <a:lnTo>
                    <a:pt x="880" y="1365"/>
                  </a:lnTo>
                  <a:lnTo>
                    <a:pt x="898" y="1329"/>
                  </a:lnTo>
                  <a:lnTo>
                    <a:pt x="880" y="1293"/>
                  </a:lnTo>
                  <a:lnTo>
                    <a:pt x="844" y="1275"/>
                  </a:lnTo>
                  <a:lnTo>
                    <a:pt x="198" y="1275"/>
                  </a:lnTo>
                  <a:lnTo>
                    <a:pt x="844" y="773"/>
                  </a:lnTo>
                  <a:lnTo>
                    <a:pt x="916" y="701"/>
                  </a:lnTo>
                  <a:lnTo>
                    <a:pt x="988" y="593"/>
                  </a:lnTo>
                  <a:lnTo>
                    <a:pt x="1024" y="485"/>
                  </a:lnTo>
                  <a:lnTo>
                    <a:pt x="1042" y="377"/>
                  </a:lnTo>
                  <a:lnTo>
                    <a:pt x="1042" y="359"/>
                  </a:lnTo>
                  <a:lnTo>
                    <a:pt x="1024" y="288"/>
                  </a:lnTo>
                  <a:lnTo>
                    <a:pt x="1006" y="216"/>
                  </a:lnTo>
                  <a:lnTo>
                    <a:pt x="970" y="162"/>
                  </a:lnTo>
                  <a:lnTo>
                    <a:pt x="916" y="108"/>
                  </a:lnTo>
                  <a:lnTo>
                    <a:pt x="862" y="54"/>
                  </a:lnTo>
                  <a:lnTo>
                    <a:pt x="790" y="18"/>
                  </a:lnTo>
                  <a:lnTo>
                    <a:pt x="7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43"/>
            <p:cNvSpPr/>
            <p:nvPr/>
          </p:nvSpPr>
          <p:spPr>
            <a:xfrm>
              <a:off x="1666600" y="3270050"/>
              <a:ext cx="25600" cy="35050"/>
            </a:xfrm>
            <a:custGeom>
              <a:rect b="b" l="l" r="r" t="t"/>
              <a:pathLst>
                <a:path extrusionOk="0" h="1402" w="1024">
                  <a:moveTo>
                    <a:pt x="341" y="0"/>
                  </a:moveTo>
                  <a:lnTo>
                    <a:pt x="305" y="18"/>
                  </a:lnTo>
                  <a:lnTo>
                    <a:pt x="288" y="54"/>
                  </a:lnTo>
                  <a:lnTo>
                    <a:pt x="288" y="72"/>
                  </a:lnTo>
                  <a:lnTo>
                    <a:pt x="288" y="90"/>
                  </a:lnTo>
                  <a:lnTo>
                    <a:pt x="323" y="108"/>
                  </a:lnTo>
                  <a:lnTo>
                    <a:pt x="862" y="108"/>
                  </a:lnTo>
                  <a:lnTo>
                    <a:pt x="449" y="467"/>
                  </a:lnTo>
                  <a:lnTo>
                    <a:pt x="431" y="503"/>
                  </a:lnTo>
                  <a:lnTo>
                    <a:pt x="431" y="539"/>
                  </a:lnTo>
                  <a:lnTo>
                    <a:pt x="449" y="557"/>
                  </a:lnTo>
                  <a:lnTo>
                    <a:pt x="539" y="557"/>
                  </a:lnTo>
                  <a:lnTo>
                    <a:pt x="611" y="575"/>
                  </a:lnTo>
                  <a:lnTo>
                    <a:pt x="665" y="611"/>
                  </a:lnTo>
                  <a:lnTo>
                    <a:pt x="719" y="665"/>
                  </a:lnTo>
                  <a:lnTo>
                    <a:pt x="754" y="719"/>
                  </a:lnTo>
                  <a:lnTo>
                    <a:pt x="772" y="791"/>
                  </a:lnTo>
                  <a:lnTo>
                    <a:pt x="772" y="862"/>
                  </a:lnTo>
                  <a:lnTo>
                    <a:pt x="772" y="916"/>
                  </a:lnTo>
                  <a:lnTo>
                    <a:pt x="754" y="1006"/>
                  </a:lnTo>
                  <a:lnTo>
                    <a:pt x="719" y="1078"/>
                  </a:lnTo>
                  <a:lnTo>
                    <a:pt x="665" y="1132"/>
                  </a:lnTo>
                  <a:lnTo>
                    <a:pt x="611" y="1186"/>
                  </a:lnTo>
                  <a:lnTo>
                    <a:pt x="557" y="1239"/>
                  </a:lnTo>
                  <a:lnTo>
                    <a:pt x="485" y="1275"/>
                  </a:lnTo>
                  <a:lnTo>
                    <a:pt x="413" y="1293"/>
                  </a:lnTo>
                  <a:lnTo>
                    <a:pt x="270" y="1293"/>
                  </a:lnTo>
                  <a:lnTo>
                    <a:pt x="198" y="1275"/>
                  </a:lnTo>
                  <a:lnTo>
                    <a:pt x="144" y="1239"/>
                  </a:lnTo>
                  <a:lnTo>
                    <a:pt x="90" y="1186"/>
                  </a:lnTo>
                  <a:lnTo>
                    <a:pt x="54" y="1168"/>
                  </a:lnTo>
                  <a:lnTo>
                    <a:pt x="18" y="1186"/>
                  </a:lnTo>
                  <a:lnTo>
                    <a:pt x="0" y="1221"/>
                  </a:lnTo>
                  <a:lnTo>
                    <a:pt x="0" y="1257"/>
                  </a:lnTo>
                  <a:lnTo>
                    <a:pt x="72" y="1311"/>
                  </a:lnTo>
                  <a:lnTo>
                    <a:pt x="144" y="1365"/>
                  </a:lnTo>
                  <a:lnTo>
                    <a:pt x="234" y="1383"/>
                  </a:lnTo>
                  <a:lnTo>
                    <a:pt x="323" y="1401"/>
                  </a:lnTo>
                  <a:lnTo>
                    <a:pt x="413" y="1383"/>
                  </a:lnTo>
                  <a:lnTo>
                    <a:pt x="503" y="1365"/>
                  </a:lnTo>
                  <a:lnTo>
                    <a:pt x="593" y="1311"/>
                  </a:lnTo>
                  <a:lnTo>
                    <a:pt x="683" y="1257"/>
                  </a:lnTo>
                  <a:lnTo>
                    <a:pt x="736" y="1186"/>
                  </a:lnTo>
                  <a:lnTo>
                    <a:pt x="808" y="1114"/>
                  </a:lnTo>
                  <a:lnTo>
                    <a:pt x="844" y="1024"/>
                  </a:lnTo>
                  <a:lnTo>
                    <a:pt x="862" y="916"/>
                  </a:lnTo>
                  <a:lnTo>
                    <a:pt x="880" y="844"/>
                  </a:lnTo>
                  <a:lnTo>
                    <a:pt x="862" y="755"/>
                  </a:lnTo>
                  <a:lnTo>
                    <a:pt x="844" y="665"/>
                  </a:lnTo>
                  <a:lnTo>
                    <a:pt x="790" y="593"/>
                  </a:lnTo>
                  <a:lnTo>
                    <a:pt x="736" y="539"/>
                  </a:lnTo>
                  <a:lnTo>
                    <a:pt x="701" y="503"/>
                  </a:lnTo>
                  <a:lnTo>
                    <a:pt x="629" y="485"/>
                  </a:lnTo>
                  <a:lnTo>
                    <a:pt x="575" y="467"/>
                  </a:lnTo>
                  <a:lnTo>
                    <a:pt x="1006" y="90"/>
                  </a:lnTo>
                  <a:lnTo>
                    <a:pt x="1024" y="72"/>
                  </a:lnTo>
                  <a:lnTo>
                    <a:pt x="1024" y="54"/>
                  </a:lnTo>
                  <a:lnTo>
                    <a:pt x="1024" y="36"/>
                  </a:lnTo>
                  <a:lnTo>
                    <a:pt x="1024"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43"/>
            <p:cNvSpPr/>
            <p:nvPr/>
          </p:nvSpPr>
          <p:spPr>
            <a:xfrm>
              <a:off x="1698925" y="3270050"/>
              <a:ext cx="31000" cy="35050"/>
            </a:xfrm>
            <a:custGeom>
              <a:rect b="b" l="l" r="r" t="t"/>
              <a:pathLst>
                <a:path extrusionOk="0" h="1402" w="1240">
                  <a:moveTo>
                    <a:pt x="287" y="0"/>
                  </a:moveTo>
                  <a:lnTo>
                    <a:pt x="252" y="18"/>
                  </a:lnTo>
                  <a:lnTo>
                    <a:pt x="234" y="36"/>
                  </a:lnTo>
                  <a:lnTo>
                    <a:pt x="0" y="1329"/>
                  </a:lnTo>
                  <a:lnTo>
                    <a:pt x="0" y="1365"/>
                  </a:lnTo>
                  <a:lnTo>
                    <a:pt x="36" y="1401"/>
                  </a:lnTo>
                  <a:lnTo>
                    <a:pt x="72" y="1383"/>
                  </a:lnTo>
                  <a:lnTo>
                    <a:pt x="90" y="1347"/>
                  </a:lnTo>
                  <a:lnTo>
                    <a:pt x="144" y="1006"/>
                  </a:lnTo>
                  <a:lnTo>
                    <a:pt x="521" y="683"/>
                  </a:lnTo>
                  <a:lnTo>
                    <a:pt x="952" y="1365"/>
                  </a:lnTo>
                  <a:lnTo>
                    <a:pt x="970" y="1383"/>
                  </a:lnTo>
                  <a:lnTo>
                    <a:pt x="1024" y="1383"/>
                  </a:lnTo>
                  <a:lnTo>
                    <a:pt x="1042" y="1347"/>
                  </a:lnTo>
                  <a:lnTo>
                    <a:pt x="1024" y="1311"/>
                  </a:lnTo>
                  <a:lnTo>
                    <a:pt x="593" y="629"/>
                  </a:lnTo>
                  <a:lnTo>
                    <a:pt x="1221" y="90"/>
                  </a:lnTo>
                  <a:lnTo>
                    <a:pt x="1239" y="54"/>
                  </a:lnTo>
                  <a:lnTo>
                    <a:pt x="1221" y="18"/>
                  </a:lnTo>
                  <a:lnTo>
                    <a:pt x="1185" y="0"/>
                  </a:lnTo>
                  <a:lnTo>
                    <a:pt x="1149" y="18"/>
                  </a:lnTo>
                  <a:lnTo>
                    <a:pt x="162" y="862"/>
                  </a:lnTo>
                  <a:lnTo>
                    <a:pt x="162" y="862"/>
                  </a:lnTo>
                  <a:lnTo>
                    <a:pt x="305" y="54"/>
                  </a:lnTo>
                  <a:lnTo>
                    <a:pt x="305" y="36"/>
                  </a:lnTo>
                  <a:lnTo>
                    <a:pt x="2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43"/>
            <p:cNvSpPr/>
            <p:nvPr/>
          </p:nvSpPr>
          <p:spPr>
            <a:xfrm>
              <a:off x="1632475" y="3337825"/>
              <a:ext cx="143675" cy="35950"/>
            </a:xfrm>
            <a:custGeom>
              <a:rect b="b" l="l" r="r" t="t"/>
              <a:pathLst>
                <a:path extrusionOk="0" h="1438" w="5747">
                  <a:moveTo>
                    <a:pt x="2694" y="1"/>
                  </a:moveTo>
                  <a:lnTo>
                    <a:pt x="1455" y="504"/>
                  </a:lnTo>
                  <a:lnTo>
                    <a:pt x="773" y="252"/>
                  </a:lnTo>
                  <a:lnTo>
                    <a:pt x="0" y="1366"/>
                  </a:lnTo>
                  <a:lnTo>
                    <a:pt x="90" y="1437"/>
                  </a:lnTo>
                  <a:lnTo>
                    <a:pt x="809" y="414"/>
                  </a:lnTo>
                  <a:lnTo>
                    <a:pt x="1455" y="629"/>
                  </a:lnTo>
                  <a:lnTo>
                    <a:pt x="2694" y="145"/>
                  </a:lnTo>
                  <a:lnTo>
                    <a:pt x="4041" y="881"/>
                  </a:lnTo>
                  <a:lnTo>
                    <a:pt x="5747" y="288"/>
                  </a:lnTo>
                  <a:lnTo>
                    <a:pt x="5711" y="163"/>
                  </a:lnTo>
                  <a:lnTo>
                    <a:pt x="4059" y="755"/>
                  </a:lnTo>
                  <a:lnTo>
                    <a:pt x="26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43"/>
            <p:cNvSpPr/>
            <p:nvPr/>
          </p:nvSpPr>
          <p:spPr>
            <a:xfrm>
              <a:off x="1773000" y="3339625"/>
              <a:ext cx="9000" cy="8550"/>
            </a:xfrm>
            <a:custGeom>
              <a:rect b="b" l="l" r="r" t="t"/>
              <a:pathLst>
                <a:path extrusionOk="0" h="342" w="360">
                  <a:moveTo>
                    <a:pt x="0" y="1"/>
                  </a:moveTo>
                  <a:lnTo>
                    <a:pt x="126" y="342"/>
                  </a:lnTo>
                  <a:lnTo>
                    <a:pt x="359" y="73"/>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43"/>
            <p:cNvSpPr/>
            <p:nvPr/>
          </p:nvSpPr>
          <p:spPr>
            <a:xfrm>
              <a:off x="1633375" y="3380025"/>
              <a:ext cx="145925" cy="1825"/>
            </a:xfrm>
            <a:custGeom>
              <a:rect b="b" l="l" r="r" t="t"/>
              <a:pathLst>
                <a:path extrusionOk="0" h="73" w="5837">
                  <a:moveTo>
                    <a:pt x="0" y="1"/>
                  </a:moveTo>
                  <a:lnTo>
                    <a:pt x="0" y="73"/>
                  </a:lnTo>
                  <a:lnTo>
                    <a:pt x="5836" y="73"/>
                  </a:lnTo>
                  <a:lnTo>
                    <a:pt x="58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43"/>
            <p:cNvSpPr/>
            <p:nvPr/>
          </p:nvSpPr>
          <p:spPr>
            <a:xfrm>
              <a:off x="1633375" y="3389900"/>
              <a:ext cx="34150" cy="2275"/>
            </a:xfrm>
            <a:custGeom>
              <a:rect b="b" l="l" r="r" t="t"/>
              <a:pathLst>
                <a:path extrusionOk="0" h="91" w="1366">
                  <a:moveTo>
                    <a:pt x="0" y="1"/>
                  </a:moveTo>
                  <a:lnTo>
                    <a:pt x="0" y="91"/>
                  </a:lnTo>
                  <a:lnTo>
                    <a:pt x="1365" y="91"/>
                  </a:lnTo>
                  <a:lnTo>
                    <a:pt x="136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43"/>
            <p:cNvSpPr/>
            <p:nvPr/>
          </p:nvSpPr>
          <p:spPr>
            <a:xfrm>
              <a:off x="1581750" y="3196425"/>
              <a:ext cx="3625" cy="216850"/>
            </a:xfrm>
            <a:custGeom>
              <a:rect b="b" l="l" r="r" t="t"/>
              <a:pathLst>
                <a:path extrusionOk="0" h="8674" w="145">
                  <a:moveTo>
                    <a:pt x="0" y="0"/>
                  </a:moveTo>
                  <a:lnTo>
                    <a:pt x="0" y="8674"/>
                  </a:lnTo>
                  <a:lnTo>
                    <a:pt x="144" y="8674"/>
                  </a:lnTo>
                  <a:lnTo>
                    <a:pt x="14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43"/>
            <p:cNvSpPr/>
            <p:nvPr/>
          </p:nvSpPr>
          <p:spPr>
            <a:xfrm>
              <a:off x="1900925" y="3196875"/>
              <a:ext cx="28775" cy="34600"/>
            </a:xfrm>
            <a:custGeom>
              <a:rect b="b" l="l" r="r" t="t"/>
              <a:pathLst>
                <a:path extrusionOk="0" h="1384" w="1151">
                  <a:moveTo>
                    <a:pt x="55" y="0"/>
                  </a:moveTo>
                  <a:lnTo>
                    <a:pt x="19" y="18"/>
                  </a:lnTo>
                  <a:lnTo>
                    <a:pt x="1" y="36"/>
                  </a:lnTo>
                  <a:lnTo>
                    <a:pt x="1" y="54"/>
                  </a:lnTo>
                  <a:lnTo>
                    <a:pt x="1" y="1329"/>
                  </a:lnTo>
                  <a:lnTo>
                    <a:pt x="19" y="1365"/>
                  </a:lnTo>
                  <a:lnTo>
                    <a:pt x="55" y="1383"/>
                  </a:lnTo>
                  <a:lnTo>
                    <a:pt x="91" y="1365"/>
                  </a:lnTo>
                  <a:lnTo>
                    <a:pt x="91" y="1329"/>
                  </a:lnTo>
                  <a:lnTo>
                    <a:pt x="91" y="198"/>
                  </a:lnTo>
                  <a:lnTo>
                    <a:pt x="540" y="808"/>
                  </a:lnTo>
                  <a:lnTo>
                    <a:pt x="557" y="826"/>
                  </a:lnTo>
                  <a:lnTo>
                    <a:pt x="611" y="826"/>
                  </a:lnTo>
                  <a:lnTo>
                    <a:pt x="629" y="808"/>
                  </a:lnTo>
                  <a:lnTo>
                    <a:pt x="1078" y="198"/>
                  </a:lnTo>
                  <a:lnTo>
                    <a:pt x="1078" y="198"/>
                  </a:lnTo>
                  <a:lnTo>
                    <a:pt x="1042" y="1347"/>
                  </a:lnTo>
                  <a:lnTo>
                    <a:pt x="1060" y="1383"/>
                  </a:lnTo>
                  <a:lnTo>
                    <a:pt x="1132" y="1383"/>
                  </a:lnTo>
                  <a:lnTo>
                    <a:pt x="1150" y="1347"/>
                  </a:lnTo>
                  <a:lnTo>
                    <a:pt x="1150" y="54"/>
                  </a:lnTo>
                  <a:lnTo>
                    <a:pt x="1150" y="36"/>
                  </a:lnTo>
                  <a:lnTo>
                    <a:pt x="1132" y="18"/>
                  </a:lnTo>
                  <a:lnTo>
                    <a:pt x="1096" y="0"/>
                  </a:lnTo>
                  <a:lnTo>
                    <a:pt x="1060" y="18"/>
                  </a:lnTo>
                  <a:lnTo>
                    <a:pt x="575" y="701"/>
                  </a:lnTo>
                  <a:lnTo>
                    <a:pt x="91" y="18"/>
                  </a:lnTo>
                  <a:lnTo>
                    <a:pt x="5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43"/>
            <p:cNvSpPr/>
            <p:nvPr/>
          </p:nvSpPr>
          <p:spPr>
            <a:xfrm>
              <a:off x="1939100" y="3196425"/>
              <a:ext cx="35475" cy="35050"/>
            </a:xfrm>
            <a:custGeom>
              <a:rect b="b" l="l" r="r" t="t"/>
              <a:pathLst>
                <a:path extrusionOk="0" h="1402" w="1419">
                  <a:moveTo>
                    <a:pt x="736" y="90"/>
                  </a:moveTo>
                  <a:lnTo>
                    <a:pt x="844" y="108"/>
                  </a:lnTo>
                  <a:lnTo>
                    <a:pt x="970" y="162"/>
                  </a:lnTo>
                  <a:lnTo>
                    <a:pt x="1060" y="216"/>
                  </a:lnTo>
                  <a:lnTo>
                    <a:pt x="1149" y="288"/>
                  </a:lnTo>
                  <a:lnTo>
                    <a:pt x="1221" y="396"/>
                  </a:lnTo>
                  <a:lnTo>
                    <a:pt x="1275" y="485"/>
                  </a:lnTo>
                  <a:lnTo>
                    <a:pt x="1293" y="611"/>
                  </a:lnTo>
                  <a:lnTo>
                    <a:pt x="1311" y="737"/>
                  </a:lnTo>
                  <a:lnTo>
                    <a:pt x="1293" y="844"/>
                  </a:lnTo>
                  <a:lnTo>
                    <a:pt x="1239" y="970"/>
                  </a:lnTo>
                  <a:lnTo>
                    <a:pt x="1185" y="1060"/>
                  </a:lnTo>
                  <a:lnTo>
                    <a:pt x="1113" y="1150"/>
                  </a:lnTo>
                  <a:lnTo>
                    <a:pt x="1006" y="1222"/>
                  </a:lnTo>
                  <a:lnTo>
                    <a:pt x="898" y="1275"/>
                  </a:lnTo>
                  <a:lnTo>
                    <a:pt x="790" y="1293"/>
                  </a:lnTo>
                  <a:lnTo>
                    <a:pt x="665" y="1311"/>
                  </a:lnTo>
                  <a:lnTo>
                    <a:pt x="665" y="1293"/>
                  </a:lnTo>
                  <a:lnTo>
                    <a:pt x="557" y="1275"/>
                  </a:lnTo>
                  <a:lnTo>
                    <a:pt x="449" y="1239"/>
                  </a:lnTo>
                  <a:lnTo>
                    <a:pt x="341" y="1186"/>
                  </a:lnTo>
                  <a:lnTo>
                    <a:pt x="252" y="1114"/>
                  </a:lnTo>
                  <a:lnTo>
                    <a:pt x="198" y="1024"/>
                  </a:lnTo>
                  <a:lnTo>
                    <a:pt x="144" y="934"/>
                  </a:lnTo>
                  <a:lnTo>
                    <a:pt x="108" y="809"/>
                  </a:lnTo>
                  <a:lnTo>
                    <a:pt x="90" y="701"/>
                  </a:lnTo>
                  <a:lnTo>
                    <a:pt x="90" y="665"/>
                  </a:lnTo>
                  <a:lnTo>
                    <a:pt x="108" y="539"/>
                  </a:lnTo>
                  <a:lnTo>
                    <a:pt x="162" y="431"/>
                  </a:lnTo>
                  <a:lnTo>
                    <a:pt x="216" y="342"/>
                  </a:lnTo>
                  <a:lnTo>
                    <a:pt x="287" y="252"/>
                  </a:lnTo>
                  <a:lnTo>
                    <a:pt x="395" y="180"/>
                  </a:lnTo>
                  <a:lnTo>
                    <a:pt x="485" y="126"/>
                  </a:lnTo>
                  <a:lnTo>
                    <a:pt x="611" y="108"/>
                  </a:lnTo>
                  <a:lnTo>
                    <a:pt x="736" y="90"/>
                  </a:lnTo>
                  <a:close/>
                  <a:moveTo>
                    <a:pt x="665" y="0"/>
                  </a:moveTo>
                  <a:lnTo>
                    <a:pt x="521" y="18"/>
                  </a:lnTo>
                  <a:lnTo>
                    <a:pt x="395" y="54"/>
                  </a:lnTo>
                  <a:lnTo>
                    <a:pt x="287" y="126"/>
                  </a:lnTo>
                  <a:lnTo>
                    <a:pt x="180" y="216"/>
                  </a:lnTo>
                  <a:lnTo>
                    <a:pt x="108" y="306"/>
                  </a:lnTo>
                  <a:lnTo>
                    <a:pt x="36" y="431"/>
                  </a:lnTo>
                  <a:lnTo>
                    <a:pt x="0" y="557"/>
                  </a:lnTo>
                  <a:lnTo>
                    <a:pt x="0" y="701"/>
                  </a:lnTo>
                  <a:lnTo>
                    <a:pt x="0" y="737"/>
                  </a:lnTo>
                  <a:lnTo>
                    <a:pt x="18" y="880"/>
                  </a:lnTo>
                  <a:lnTo>
                    <a:pt x="72" y="1006"/>
                  </a:lnTo>
                  <a:lnTo>
                    <a:pt x="144" y="1132"/>
                  </a:lnTo>
                  <a:lnTo>
                    <a:pt x="234" y="1222"/>
                  </a:lnTo>
                  <a:lnTo>
                    <a:pt x="341" y="1311"/>
                  </a:lnTo>
                  <a:lnTo>
                    <a:pt x="467" y="1365"/>
                  </a:lnTo>
                  <a:lnTo>
                    <a:pt x="593" y="1401"/>
                  </a:lnTo>
                  <a:lnTo>
                    <a:pt x="736" y="1401"/>
                  </a:lnTo>
                  <a:lnTo>
                    <a:pt x="880" y="1383"/>
                  </a:lnTo>
                  <a:lnTo>
                    <a:pt x="1006" y="1329"/>
                  </a:lnTo>
                  <a:lnTo>
                    <a:pt x="1131" y="1257"/>
                  </a:lnTo>
                  <a:lnTo>
                    <a:pt x="1221" y="1168"/>
                  </a:lnTo>
                  <a:lnTo>
                    <a:pt x="1311" y="1060"/>
                  </a:lnTo>
                  <a:lnTo>
                    <a:pt x="1365" y="934"/>
                  </a:lnTo>
                  <a:lnTo>
                    <a:pt x="1401" y="809"/>
                  </a:lnTo>
                  <a:lnTo>
                    <a:pt x="1419" y="665"/>
                  </a:lnTo>
                  <a:lnTo>
                    <a:pt x="1383" y="521"/>
                  </a:lnTo>
                  <a:lnTo>
                    <a:pt x="1347" y="396"/>
                  </a:lnTo>
                  <a:lnTo>
                    <a:pt x="1275" y="270"/>
                  </a:lnTo>
                  <a:lnTo>
                    <a:pt x="1185" y="180"/>
                  </a:lnTo>
                  <a:lnTo>
                    <a:pt x="1078" y="90"/>
                  </a:lnTo>
                  <a:lnTo>
                    <a:pt x="952" y="36"/>
                  </a:lnTo>
                  <a:lnTo>
                    <a:pt x="80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43"/>
            <p:cNvSpPr/>
            <p:nvPr/>
          </p:nvSpPr>
          <p:spPr>
            <a:xfrm>
              <a:off x="1981750" y="3196875"/>
              <a:ext cx="25600" cy="35050"/>
            </a:xfrm>
            <a:custGeom>
              <a:rect b="b" l="l" r="r" t="t"/>
              <a:pathLst>
                <a:path extrusionOk="0" h="1402" w="1024">
                  <a:moveTo>
                    <a:pt x="54" y="0"/>
                  </a:moveTo>
                  <a:lnTo>
                    <a:pt x="18" y="18"/>
                  </a:lnTo>
                  <a:lnTo>
                    <a:pt x="0" y="54"/>
                  </a:lnTo>
                  <a:lnTo>
                    <a:pt x="0" y="72"/>
                  </a:lnTo>
                  <a:lnTo>
                    <a:pt x="0" y="1329"/>
                  </a:lnTo>
                  <a:lnTo>
                    <a:pt x="0" y="1365"/>
                  </a:lnTo>
                  <a:lnTo>
                    <a:pt x="18" y="1383"/>
                  </a:lnTo>
                  <a:lnTo>
                    <a:pt x="54" y="1401"/>
                  </a:lnTo>
                  <a:lnTo>
                    <a:pt x="90" y="1365"/>
                  </a:lnTo>
                  <a:lnTo>
                    <a:pt x="90" y="1329"/>
                  </a:lnTo>
                  <a:lnTo>
                    <a:pt x="90" y="198"/>
                  </a:lnTo>
                  <a:lnTo>
                    <a:pt x="934" y="1365"/>
                  </a:lnTo>
                  <a:lnTo>
                    <a:pt x="970" y="1383"/>
                  </a:lnTo>
                  <a:lnTo>
                    <a:pt x="1006" y="1365"/>
                  </a:lnTo>
                  <a:lnTo>
                    <a:pt x="1024" y="1329"/>
                  </a:lnTo>
                  <a:lnTo>
                    <a:pt x="1024" y="54"/>
                  </a:lnTo>
                  <a:lnTo>
                    <a:pt x="1006" y="18"/>
                  </a:lnTo>
                  <a:lnTo>
                    <a:pt x="970" y="0"/>
                  </a:lnTo>
                  <a:lnTo>
                    <a:pt x="934" y="18"/>
                  </a:lnTo>
                  <a:lnTo>
                    <a:pt x="916" y="54"/>
                  </a:lnTo>
                  <a:lnTo>
                    <a:pt x="916" y="1186"/>
                  </a:lnTo>
                  <a:lnTo>
                    <a:pt x="72" y="18"/>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43"/>
            <p:cNvSpPr/>
            <p:nvPr/>
          </p:nvSpPr>
          <p:spPr>
            <a:xfrm>
              <a:off x="2016750" y="3196875"/>
              <a:ext cx="25625" cy="34600"/>
            </a:xfrm>
            <a:custGeom>
              <a:rect b="b" l="l" r="r" t="t"/>
              <a:pathLst>
                <a:path extrusionOk="0" h="1384" w="1025">
                  <a:moveTo>
                    <a:pt x="37" y="0"/>
                  </a:moveTo>
                  <a:lnTo>
                    <a:pt x="19" y="18"/>
                  </a:lnTo>
                  <a:lnTo>
                    <a:pt x="1" y="36"/>
                  </a:lnTo>
                  <a:lnTo>
                    <a:pt x="1" y="72"/>
                  </a:lnTo>
                  <a:lnTo>
                    <a:pt x="37" y="90"/>
                  </a:lnTo>
                  <a:lnTo>
                    <a:pt x="468" y="90"/>
                  </a:lnTo>
                  <a:lnTo>
                    <a:pt x="468" y="1329"/>
                  </a:lnTo>
                  <a:lnTo>
                    <a:pt x="468" y="1365"/>
                  </a:lnTo>
                  <a:lnTo>
                    <a:pt x="503" y="1383"/>
                  </a:lnTo>
                  <a:lnTo>
                    <a:pt x="539" y="1365"/>
                  </a:lnTo>
                  <a:lnTo>
                    <a:pt x="557" y="1329"/>
                  </a:lnTo>
                  <a:lnTo>
                    <a:pt x="557" y="90"/>
                  </a:lnTo>
                  <a:lnTo>
                    <a:pt x="970" y="90"/>
                  </a:lnTo>
                  <a:lnTo>
                    <a:pt x="1006" y="72"/>
                  </a:lnTo>
                  <a:lnTo>
                    <a:pt x="1024" y="36"/>
                  </a:lnTo>
                  <a:lnTo>
                    <a:pt x="1006" y="18"/>
                  </a:lnTo>
                  <a:lnTo>
                    <a:pt x="9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43"/>
            <p:cNvSpPr/>
            <p:nvPr/>
          </p:nvSpPr>
          <p:spPr>
            <a:xfrm>
              <a:off x="2051325" y="3196875"/>
              <a:ext cx="22925" cy="34600"/>
            </a:xfrm>
            <a:custGeom>
              <a:rect b="b" l="l" r="r" t="t"/>
              <a:pathLst>
                <a:path extrusionOk="0" h="1384" w="917">
                  <a:moveTo>
                    <a:pt x="18" y="0"/>
                  </a:moveTo>
                  <a:lnTo>
                    <a:pt x="0" y="36"/>
                  </a:lnTo>
                  <a:lnTo>
                    <a:pt x="0" y="1329"/>
                  </a:lnTo>
                  <a:lnTo>
                    <a:pt x="18" y="1365"/>
                  </a:lnTo>
                  <a:lnTo>
                    <a:pt x="54" y="1383"/>
                  </a:lnTo>
                  <a:lnTo>
                    <a:pt x="90" y="1365"/>
                  </a:lnTo>
                  <a:lnTo>
                    <a:pt x="90" y="1329"/>
                  </a:lnTo>
                  <a:lnTo>
                    <a:pt x="90" y="737"/>
                  </a:lnTo>
                  <a:lnTo>
                    <a:pt x="826" y="737"/>
                  </a:lnTo>
                  <a:lnTo>
                    <a:pt x="826" y="1329"/>
                  </a:lnTo>
                  <a:lnTo>
                    <a:pt x="826" y="1365"/>
                  </a:lnTo>
                  <a:lnTo>
                    <a:pt x="862" y="1383"/>
                  </a:lnTo>
                  <a:lnTo>
                    <a:pt x="898" y="1365"/>
                  </a:lnTo>
                  <a:lnTo>
                    <a:pt x="916" y="1329"/>
                  </a:lnTo>
                  <a:lnTo>
                    <a:pt x="916" y="36"/>
                  </a:lnTo>
                  <a:lnTo>
                    <a:pt x="898" y="0"/>
                  </a:lnTo>
                  <a:lnTo>
                    <a:pt x="826" y="0"/>
                  </a:lnTo>
                  <a:lnTo>
                    <a:pt x="826" y="36"/>
                  </a:lnTo>
                  <a:lnTo>
                    <a:pt x="826" y="647"/>
                  </a:lnTo>
                  <a:lnTo>
                    <a:pt x="90" y="647"/>
                  </a:lnTo>
                  <a:lnTo>
                    <a:pt x="90" y="36"/>
                  </a:lnTo>
                  <a:lnTo>
                    <a:pt x="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43"/>
            <p:cNvSpPr/>
            <p:nvPr/>
          </p:nvSpPr>
          <p:spPr>
            <a:xfrm>
              <a:off x="1898250" y="3270500"/>
              <a:ext cx="26500" cy="34150"/>
            </a:xfrm>
            <a:custGeom>
              <a:rect b="b" l="l" r="r" t="t"/>
              <a:pathLst>
                <a:path extrusionOk="0" h="1366" w="1060">
                  <a:moveTo>
                    <a:pt x="952" y="180"/>
                  </a:moveTo>
                  <a:lnTo>
                    <a:pt x="808" y="988"/>
                  </a:lnTo>
                  <a:lnTo>
                    <a:pt x="162" y="988"/>
                  </a:lnTo>
                  <a:lnTo>
                    <a:pt x="952" y="180"/>
                  </a:lnTo>
                  <a:close/>
                  <a:moveTo>
                    <a:pt x="1006" y="0"/>
                  </a:moveTo>
                  <a:lnTo>
                    <a:pt x="18" y="1006"/>
                  </a:lnTo>
                  <a:lnTo>
                    <a:pt x="0" y="1042"/>
                  </a:lnTo>
                  <a:lnTo>
                    <a:pt x="18" y="1078"/>
                  </a:lnTo>
                  <a:lnTo>
                    <a:pt x="54" y="1096"/>
                  </a:lnTo>
                  <a:lnTo>
                    <a:pt x="808" y="1096"/>
                  </a:lnTo>
                  <a:lnTo>
                    <a:pt x="772" y="1311"/>
                  </a:lnTo>
                  <a:lnTo>
                    <a:pt x="772" y="1329"/>
                  </a:lnTo>
                  <a:lnTo>
                    <a:pt x="772" y="1365"/>
                  </a:lnTo>
                  <a:lnTo>
                    <a:pt x="844" y="1365"/>
                  </a:lnTo>
                  <a:lnTo>
                    <a:pt x="862" y="1329"/>
                  </a:lnTo>
                  <a:lnTo>
                    <a:pt x="898" y="1096"/>
                  </a:lnTo>
                  <a:lnTo>
                    <a:pt x="1006" y="1096"/>
                  </a:lnTo>
                  <a:lnTo>
                    <a:pt x="1042" y="1078"/>
                  </a:lnTo>
                  <a:lnTo>
                    <a:pt x="1042" y="1042"/>
                  </a:lnTo>
                  <a:lnTo>
                    <a:pt x="1060" y="1006"/>
                  </a:lnTo>
                  <a:lnTo>
                    <a:pt x="1042" y="970"/>
                  </a:lnTo>
                  <a:lnTo>
                    <a:pt x="1006" y="952"/>
                  </a:lnTo>
                  <a:lnTo>
                    <a:pt x="970" y="970"/>
                  </a:lnTo>
                  <a:lnTo>
                    <a:pt x="898" y="970"/>
                  </a:lnTo>
                  <a:lnTo>
                    <a:pt x="1060" y="18"/>
                  </a:lnTo>
                  <a:lnTo>
                    <a:pt x="1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43"/>
            <p:cNvSpPr/>
            <p:nvPr/>
          </p:nvSpPr>
          <p:spPr>
            <a:xfrm>
              <a:off x="1931900" y="3270500"/>
              <a:ext cx="25625" cy="34600"/>
            </a:xfrm>
            <a:custGeom>
              <a:rect b="b" l="l" r="r" t="t"/>
              <a:pathLst>
                <a:path extrusionOk="0" h="1384" w="1025">
                  <a:moveTo>
                    <a:pt x="306" y="0"/>
                  </a:moveTo>
                  <a:lnTo>
                    <a:pt x="288" y="36"/>
                  </a:lnTo>
                  <a:lnTo>
                    <a:pt x="109" y="593"/>
                  </a:lnTo>
                  <a:lnTo>
                    <a:pt x="109" y="611"/>
                  </a:lnTo>
                  <a:lnTo>
                    <a:pt x="109" y="647"/>
                  </a:lnTo>
                  <a:lnTo>
                    <a:pt x="144" y="665"/>
                  </a:lnTo>
                  <a:lnTo>
                    <a:pt x="180" y="647"/>
                  </a:lnTo>
                  <a:lnTo>
                    <a:pt x="252" y="593"/>
                  </a:lnTo>
                  <a:lnTo>
                    <a:pt x="324" y="557"/>
                  </a:lnTo>
                  <a:lnTo>
                    <a:pt x="396" y="539"/>
                  </a:lnTo>
                  <a:lnTo>
                    <a:pt x="468" y="521"/>
                  </a:lnTo>
                  <a:lnTo>
                    <a:pt x="540" y="539"/>
                  </a:lnTo>
                  <a:lnTo>
                    <a:pt x="611" y="557"/>
                  </a:lnTo>
                  <a:lnTo>
                    <a:pt x="665" y="593"/>
                  </a:lnTo>
                  <a:lnTo>
                    <a:pt x="719" y="629"/>
                  </a:lnTo>
                  <a:lnTo>
                    <a:pt x="773" y="719"/>
                  </a:lnTo>
                  <a:lnTo>
                    <a:pt x="773" y="826"/>
                  </a:lnTo>
                  <a:lnTo>
                    <a:pt x="773" y="916"/>
                  </a:lnTo>
                  <a:lnTo>
                    <a:pt x="737" y="1006"/>
                  </a:lnTo>
                  <a:lnTo>
                    <a:pt x="683" y="1096"/>
                  </a:lnTo>
                  <a:lnTo>
                    <a:pt x="611" y="1168"/>
                  </a:lnTo>
                  <a:lnTo>
                    <a:pt x="557" y="1203"/>
                  </a:lnTo>
                  <a:lnTo>
                    <a:pt x="486" y="1239"/>
                  </a:lnTo>
                  <a:lnTo>
                    <a:pt x="414" y="1257"/>
                  </a:lnTo>
                  <a:lnTo>
                    <a:pt x="324" y="1275"/>
                  </a:lnTo>
                  <a:lnTo>
                    <a:pt x="252" y="1275"/>
                  </a:lnTo>
                  <a:lnTo>
                    <a:pt x="198" y="1257"/>
                  </a:lnTo>
                  <a:lnTo>
                    <a:pt x="144" y="1221"/>
                  </a:lnTo>
                  <a:lnTo>
                    <a:pt x="91" y="1168"/>
                  </a:lnTo>
                  <a:lnTo>
                    <a:pt x="55" y="1150"/>
                  </a:lnTo>
                  <a:lnTo>
                    <a:pt x="19" y="1168"/>
                  </a:lnTo>
                  <a:lnTo>
                    <a:pt x="1" y="1203"/>
                  </a:lnTo>
                  <a:lnTo>
                    <a:pt x="19" y="1239"/>
                  </a:lnTo>
                  <a:lnTo>
                    <a:pt x="73" y="1293"/>
                  </a:lnTo>
                  <a:lnTo>
                    <a:pt x="162" y="1347"/>
                  </a:lnTo>
                  <a:lnTo>
                    <a:pt x="234" y="1365"/>
                  </a:lnTo>
                  <a:lnTo>
                    <a:pt x="324" y="1383"/>
                  </a:lnTo>
                  <a:lnTo>
                    <a:pt x="432" y="1365"/>
                  </a:lnTo>
                  <a:lnTo>
                    <a:pt x="522" y="1347"/>
                  </a:lnTo>
                  <a:lnTo>
                    <a:pt x="593" y="1311"/>
                  </a:lnTo>
                  <a:lnTo>
                    <a:pt x="683" y="1239"/>
                  </a:lnTo>
                  <a:lnTo>
                    <a:pt x="755" y="1168"/>
                  </a:lnTo>
                  <a:lnTo>
                    <a:pt x="827" y="1060"/>
                  </a:lnTo>
                  <a:lnTo>
                    <a:pt x="863" y="952"/>
                  </a:lnTo>
                  <a:lnTo>
                    <a:pt x="881" y="826"/>
                  </a:lnTo>
                  <a:lnTo>
                    <a:pt x="881" y="773"/>
                  </a:lnTo>
                  <a:lnTo>
                    <a:pt x="863" y="701"/>
                  </a:lnTo>
                  <a:lnTo>
                    <a:pt x="827" y="629"/>
                  </a:lnTo>
                  <a:lnTo>
                    <a:pt x="791" y="575"/>
                  </a:lnTo>
                  <a:lnTo>
                    <a:pt x="737" y="521"/>
                  </a:lnTo>
                  <a:lnTo>
                    <a:pt x="647" y="467"/>
                  </a:lnTo>
                  <a:lnTo>
                    <a:pt x="575" y="449"/>
                  </a:lnTo>
                  <a:lnTo>
                    <a:pt x="486" y="431"/>
                  </a:lnTo>
                  <a:lnTo>
                    <a:pt x="360" y="449"/>
                  </a:lnTo>
                  <a:lnTo>
                    <a:pt x="234" y="503"/>
                  </a:lnTo>
                  <a:lnTo>
                    <a:pt x="360" y="90"/>
                  </a:lnTo>
                  <a:lnTo>
                    <a:pt x="971" y="90"/>
                  </a:lnTo>
                  <a:lnTo>
                    <a:pt x="1006" y="72"/>
                  </a:lnTo>
                  <a:lnTo>
                    <a:pt x="1024" y="36"/>
                  </a:lnTo>
                  <a:lnTo>
                    <a:pt x="1006"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43"/>
            <p:cNvSpPr/>
            <p:nvPr/>
          </p:nvSpPr>
          <p:spPr>
            <a:xfrm>
              <a:off x="1961525" y="3270050"/>
              <a:ext cx="23375" cy="35050"/>
            </a:xfrm>
            <a:custGeom>
              <a:rect b="b" l="l" r="r" t="t"/>
              <a:pathLst>
                <a:path extrusionOk="0" h="1402" w="935">
                  <a:moveTo>
                    <a:pt x="629" y="108"/>
                  </a:moveTo>
                  <a:lnTo>
                    <a:pt x="683" y="126"/>
                  </a:lnTo>
                  <a:lnTo>
                    <a:pt x="755" y="198"/>
                  </a:lnTo>
                  <a:lnTo>
                    <a:pt x="827" y="288"/>
                  </a:lnTo>
                  <a:lnTo>
                    <a:pt x="827" y="342"/>
                  </a:lnTo>
                  <a:lnTo>
                    <a:pt x="845" y="395"/>
                  </a:lnTo>
                  <a:lnTo>
                    <a:pt x="845" y="449"/>
                  </a:lnTo>
                  <a:lnTo>
                    <a:pt x="809" y="539"/>
                  </a:lnTo>
                  <a:lnTo>
                    <a:pt x="773" y="593"/>
                  </a:lnTo>
                  <a:lnTo>
                    <a:pt x="737" y="665"/>
                  </a:lnTo>
                  <a:lnTo>
                    <a:pt x="683" y="719"/>
                  </a:lnTo>
                  <a:lnTo>
                    <a:pt x="629" y="755"/>
                  </a:lnTo>
                  <a:lnTo>
                    <a:pt x="558" y="791"/>
                  </a:lnTo>
                  <a:lnTo>
                    <a:pt x="486" y="808"/>
                  </a:lnTo>
                  <a:lnTo>
                    <a:pt x="396" y="826"/>
                  </a:lnTo>
                  <a:lnTo>
                    <a:pt x="324" y="826"/>
                  </a:lnTo>
                  <a:lnTo>
                    <a:pt x="270" y="808"/>
                  </a:lnTo>
                  <a:lnTo>
                    <a:pt x="181" y="737"/>
                  </a:lnTo>
                  <a:lnTo>
                    <a:pt x="127" y="647"/>
                  </a:lnTo>
                  <a:lnTo>
                    <a:pt x="109" y="593"/>
                  </a:lnTo>
                  <a:lnTo>
                    <a:pt x="109" y="539"/>
                  </a:lnTo>
                  <a:lnTo>
                    <a:pt x="109" y="467"/>
                  </a:lnTo>
                  <a:lnTo>
                    <a:pt x="127" y="395"/>
                  </a:lnTo>
                  <a:lnTo>
                    <a:pt x="163" y="324"/>
                  </a:lnTo>
                  <a:lnTo>
                    <a:pt x="216" y="270"/>
                  </a:lnTo>
                  <a:lnTo>
                    <a:pt x="252" y="216"/>
                  </a:lnTo>
                  <a:lnTo>
                    <a:pt x="324" y="162"/>
                  </a:lnTo>
                  <a:lnTo>
                    <a:pt x="396" y="144"/>
                  </a:lnTo>
                  <a:lnTo>
                    <a:pt x="468" y="108"/>
                  </a:lnTo>
                  <a:close/>
                  <a:moveTo>
                    <a:pt x="540" y="0"/>
                  </a:moveTo>
                  <a:lnTo>
                    <a:pt x="432" y="18"/>
                  </a:lnTo>
                  <a:lnTo>
                    <a:pt x="342" y="36"/>
                  </a:lnTo>
                  <a:lnTo>
                    <a:pt x="270" y="90"/>
                  </a:lnTo>
                  <a:lnTo>
                    <a:pt x="181" y="144"/>
                  </a:lnTo>
                  <a:lnTo>
                    <a:pt x="127" y="198"/>
                  </a:lnTo>
                  <a:lnTo>
                    <a:pt x="73" y="288"/>
                  </a:lnTo>
                  <a:lnTo>
                    <a:pt x="19" y="360"/>
                  </a:lnTo>
                  <a:lnTo>
                    <a:pt x="1" y="449"/>
                  </a:lnTo>
                  <a:lnTo>
                    <a:pt x="1" y="539"/>
                  </a:lnTo>
                  <a:lnTo>
                    <a:pt x="1" y="611"/>
                  </a:lnTo>
                  <a:lnTo>
                    <a:pt x="19" y="683"/>
                  </a:lnTo>
                  <a:lnTo>
                    <a:pt x="55" y="755"/>
                  </a:lnTo>
                  <a:lnTo>
                    <a:pt x="109" y="808"/>
                  </a:lnTo>
                  <a:lnTo>
                    <a:pt x="181" y="862"/>
                  </a:lnTo>
                  <a:lnTo>
                    <a:pt x="234" y="898"/>
                  </a:lnTo>
                  <a:lnTo>
                    <a:pt x="324" y="916"/>
                  </a:lnTo>
                  <a:lnTo>
                    <a:pt x="486" y="916"/>
                  </a:lnTo>
                  <a:lnTo>
                    <a:pt x="594" y="880"/>
                  </a:lnTo>
                  <a:lnTo>
                    <a:pt x="665" y="844"/>
                  </a:lnTo>
                  <a:lnTo>
                    <a:pt x="755" y="773"/>
                  </a:lnTo>
                  <a:lnTo>
                    <a:pt x="701" y="880"/>
                  </a:lnTo>
                  <a:lnTo>
                    <a:pt x="647" y="988"/>
                  </a:lnTo>
                  <a:lnTo>
                    <a:pt x="558" y="1114"/>
                  </a:lnTo>
                  <a:lnTo>
                    <a:pt x="450" y="1204"/>
                  </a:lnTo>
                  <a:lnTo>
                    <a:pt x="306" y="1275"/>
                  </a:lnTo>
                  <a:lnTo>
                    <a:pt x="163" y="1293"/>
                  </a:lnTo>
                  <a:lnTo>
                    <a:pt x="127" y="1311"/>
                  </a:lnTo>
                  <a:lnTo>
                    <a:pt x="109" y="1347"/>
                  </a:lnTo>
                  <a:lnTo>
                    <a:pt x="127" y="1383"/>
                  </a:lnTo>
                  <a:lnTo>
                    <a:pt x="163" y="1401"/>
                  </a:lnTo>
                  <a:lnTo>
                    <a:pt x="252" y="1383"/>
                  </a:lnTo>
                  <a:lnTo>
                    <a:pt x="342" y="1365"/>
                  </a:lnTo>
                  <a:lnTo>
                    <a:pt x="486" y="1293"/>
                  </a:lnTo>
                  <a:lnTo>
                    <a:pt x="629" y="1186"/>
                  </a:lnTo>
                  <a:lnTo>
                    <a:pt x="683" y="1114"/>
                  </a:lnTo>
                  <a:lnTo>
                    <a:pt x="737" y="1042"/>
                  </a:lnTo>
                  <a:lnTo>
                    <a:pt x="809" y="898"/>
                  </a:lnTo>
                  <a:lnTo>
                    <a:pt x="881" y="755"/>
                  </a:lnTo>
                  <a:lnTo>
                    <a:pt x="917" y="593"/>
                  </a:lnTo>
                  <a:lnTo>
                    <a:pt x="935" y="431"/>
                  </a:lnTo>
                  <a:lnTo>
                    <a:pt x="935" y="395"/>
                  </a:lnTo>
                  <a:lnTo>
                    <a:pt x="935" y="324"/>
                  </a:lnTo>
                  <a:lnTo>
                    <a:pt x="899" y="252"/>
                  </a:lnTo>
                  <a:lnTo>
                    <a:pt x="863" y="180"/>
                  </a:lnTo>
                  <a:lnTo>
                    <a:pt x="809" y="126"/>
                  </a:lnTo>
                  <a:lnTo>
                    <a:pt x="755" y="72"/>
                  </a:lnTo>
                  <a:lnTo>
                    <a:pt x="683" y="36"/>
                  </a:lnTo>
                  <a:lnTo>
                    <a:pt x="612" y="18"/>
                  </a:lnTo>
                  <a:lnTo>
                    <a:pt x="5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43"/>
            <p:cNvSpPr/>
            <p:nvPr/>
          </p:nvSpPr>
          <p:spPr>
            <a:xfrm>
              <a:off x="1996100" y="3270050"/>
              <a:ext cx="31000" cy="34600"/>
            </a:xfrm>
            <a:custGeom>
              <a:rect b="b" l="l" r="r" t="t"/>
              <a:pathLst>
                <a:path extrusionOk="0" h="1384" w="1240">
                  <a:moveTo>
                    <a:pt x="234" y="0"/>
                  </a:moveTo>
                  <a:lnTo>
                    <a:pt x="216" y="36"/>
                  </a:lnTo>
                  <a:lnTo>
                    <a:pt x="1" y="1329"/>
                  </a:lnTo>
                  <a:lnTo>
                    <a:pt x="1" y="1365"/>
                  </a:lnTo>
                  <a:lnTo>
                    <a:pt x="37" y="1383"/>
                  </a:lnTo>
                  <a:lnTo>
                    <a:pt x="55" y="1365"/>
                  </a:lnTo>
                  <a:lnTo>
                    <a:pt x="73" y="1347"/>
                  </a:lnTo>
                  <a:lnTo>
                    <a:pt x="144" y="988"/>
                  </a:lnTo>
                  <a:lnTo>
                    <a:pt x="521" y="683"/>
                  </a:lnTo>
                  <a:lnTo>
                    <a:pt x="952" y="1365"/>
                  </a:lnTo>
                  <a:lnTo>
                    <a:pt x="970" y="1383"/>
                  </a:lnTo>
                  <a:lnTo>
                    <a:pt x="1024" y="1383"/>
                  </a:lnTo>
                  <a:lnTo>
                    <a:pt x="1042" y="1347"/>
                  </a:lnTo>
                  <a:lnTo>
                    <a:pt x="1042" y="1311"/>
                  </a:lnTo>
                  <a:lnTo>
                    <a:pt x="593" y="629"/>
                  </a:lnTo>
                  <a:lnTo>
                    <a:pt x="1222" y="90"/>
                  </a:lnTo>
                  <a:lnTo>
                    <a:pt x="1240" y="54"/>
                  </a:lnTo>
                  <a:lnTo>
                    <a:pt x="1222" y="18"/>
                  </a:lnTo>
                  <a:lnTo>
                    <a:pt x="1186" y="0"/>
                  </a:lnTo>
                  <a:lnTo>
                    <a:pt x="1150" y="18"/>
                  </a:lnTo>
                  <a:lnTo>
                    <a:pt x="162" y="862"/>
                  </a:lnTo>
                  <a:lnTo>
                    <a:pt x="162" y="862"/>
                  </a:lnTo>
                  <a:lnTo>
                    <a:pt x="306" y="54"/>
                  </a:lnTo>
                  <a:lnTo>
                    <a:pt x="306" y="18"/>
                  </a:lnTo>
                  <a:lnTo>
                    <a:pt x="2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43"/>
            <p:cNvSpPr/>
            <p:nvPr/>
          </p:nvSpPr>
          <p:spPr>
            <a:xfrm>
              <a:off x="1894650" y="3342325"/>
              <a:ext cx="144125" cy="31900"/>
            </a:xfrm>
            <a:custGeom>
              <a:rect b="b" l="l" r="r" t="t"/>
              <a:pathLst>
                <a:path extrusionOk="0" h="1276" w="5765">
                  <a:moveTo>
                    <a:pt x="5711" y="0"/>
                  </a:moveTo>
                  <a:lnTo>
                    <a:pt x="4041" y="683"/>
                  </a:lnTo>
                  <a:lnTo>
                    <a:pt x="2694" y="396"/>
                  </a:lnTo>
                  <a:lnTo>
                    <a:pt x="1455" y="629"/>
                  </a:lnTo>
                  <a:lnTo>
                    <a:pt x="773" y="449"/>
                  </a:lnTo>
                  <a:lnTo>
                    <a:pt x="0" y="1186"/>
                  </a:lnTo>
                  <a:lnTo>
                    <a:pt x="90" y="1275"/>
                  </a:lnTo>
                  <a:lnTo>
                    <a:pt x="808" y="575"/>
                  </a:lnTo>
                  <a:lnTo>
                    <a:pt x="1455" y="755"/>
                  </a:lnTo>
                  <a:lnTo>
                    <a:pt x="2694" y="521"/>
                  </a:lnTo>
                  <a:lnTo>
                    <a:pt x="4059" y="809"/>
                  </a:lnTo>
                  <a:lnTo>
                    <a:pt x="5765" y="108"/>
                  </a:lnTo>
                  <a:lnTo>
                    <a:pt x="57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43"/>
            <p:cNvSpPr/>
            <p:nvPr/>
          </p:nvSpPr>
          <p:spPr>
            <a:xfrm>
              <a:off x="2035150" y="3340075"/>
              <a:ext cx="9025" cy="8550"/>
            </a:xfrm>
            <a:custGeom>
              <a:rect b="b" l="l" r="r" t="t"/>
              <a:pathLst>
                <a:path extrusionOk="0" h="342" w="361">
                  <a:moveTo>
                    <a:pt x="1" y="1"/>
                  </a:moveTo>
                  <a:lnTo>
                    <a:pt x="145" y="342"/>
                  </a:lnTo>
                  <a:lnTo>
                    <a:pt x="360" y="55"/>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43"/>
            <p:cNvSpPr/>
            <p:nvPr/>
          </p:nvSpPr>
          <p:spPr>
            <a:xfrm>
              <a:off x="1895550" y="3380025"/>
              <a:ext cx="145925" cy="1825"/>
            </a:xfrm>
            <a:custGeom>
              <a:rect b="b" l="l" r="r" t="t"/>
              <a:pathLst>
                <a:path extrusionOk="0" h="73" w="5837">
                  <a:moveTo>
                    <a:pt x="0" y="1"/>
                  </a:moveTo>
                  <a:lnTo>
                    <a:pt x="0" y="73"/>
                  </a:lnTo>
                  <a:lnTo>
                    <a:pt x="5836" y="73"/>
                  </a:lnTo>
                  <a:lnTo>
                    <a:pt x="58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43"/>
            <p:cNvSpPr/>
            <p:nvPr/>
          </p:nvSpPr>
          <p:spPr>
            <a:xfrm>
              <a:off x="1895550" y="3389900"/>
              <a:ext cx="34150" cy="2275"/>
            </a:xfrm>
            <a:custGeom>
              <a:rect b="b" l="l" r="r" t="t"/>
              <a:pathLst>
                <a:path extrusionOk="0" h="91" w="1366">
                  <a:moveTo>
                    <a:pt x="0" y="1"/>
                  </a:moveTo>
                  <a:lnTo>
                    <a:pt x="0" y="91"/>
                  </a:lnTo>
                  <a:lnTo>
                    <a:pt x="1365" y="91"/>
                  </a:lnTo>
                  <a:lnTo>
                    <a:pt x="136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43"/>
            <p:cNvSpPr/>
            <p:nvPr/>
          </p:nvSpPr>
          <p:spPr>
            <a:xfrm>
              <a:off x="1843925" y="3196425"/>
              <a:ext cx="3600" cy="216850"/>
            </a:xfrm>
            <a:custGeom>
              <a:rect b="b" l="l" r="r" t="t"/>
              <a:pathLst>
                <a:path extrusionOk="0" h="8674" w="144">
                  <a:moveTo>
                    <a:pt x="0" y="0"/>
                  </a:moveTo>
                  <a:lnTo>
                    <a:pt x="0" y="8674"/>
                  </a:lnTo>
                  <a:lnTo>
                    <a:pt x="144" y="8674"/>
                  </a:lnTo>
                  <a:lnTo>
                    <a:pt x="14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43"/>
            <p:cNvSpPr/>
            <p:nvPr/>
          </p:nvSpPr>
          <p:spPr>
            <a:xfrm>
              <a:off x="1382425" y="3063100"/>
              <a:ext cx="44475" cy="57475"/>
            </a:xfrm>
            <a:custGeom>
              <a:rect b="b" l="l" r="r" t="t"/>
              <a:pathLst>
                <a:path extrusionOk="0" h="2299" w="1779">
                  <a:moveTo>
                    <a:pt x="144" y="0"/>
                  </a:moveTo>
                  <a:lnTo>
                    <a:pt x="72" y="18"/>
                  </a:lnTo>
                  <a:lnTo>
                    <a:pt x="36" y="54"/>
                  </a:lnTo>
                  <a:lnTo>
                    <a:pt x="18" y="90"/>
                  </a:lnTo>
                  <a:lnTo>
                    <a:pt x="0" y="126"/>
                  </a:lnTo>
                  <a:lnTo>
                    <a:pt x="0" y="180"/>
                  </a:lnTo>
                  <a:lnTo>
                    <a:pt x="0" y="2119"/>
                  </a:lnTo>
                  <a:lnTo>
                    <a:pt x="18" y="2191"/>
                  </a:lnTo>
                  <a:lnTo>
                    <a:pt x="54" y="2245"/>
                  </a:lnTo>
                  <a:lnTo>
                    <a:pt x="108" y="2281"/>
                  </a:lnTo>
                  <a:lnTo>
                    <a:pt x="180" y="2299"/>
                  </a:lnTo>
                  <a:lnTo>
                    <a:pt x="252" y="2281"/>
                  </a:lnTo>
                  <a:lnTo>
                    <a:pt x="324" y="2245"/>
                  </a:lnTo>
                  <a:lnTo>
                    <a:pt x="360" y="2191"/>
                  </a:lnTo>
                  <a:lnTo>
                    <a:pt x="360" y="2119"/>
                  </a:lnTo>
                  <a:lnTo>
                    <a:pt x="360" y="736"/>
                  </a:lnTo>
                  <a:lnTo>
                    <a:pt x="1437" y="2209"/>
                  </a:lnTo>
                  <a:lnTo>
                    <a:pt x="1455" y="2227"/>
                  </a:lnTo>
                  <a:lnTo>
                    <a:pt x="1509" y="2281"/>
                  </a:lnTo>
                  <a:lnTo>
                    <a:pt x="1581" y="2299"/>
                  </a:lnTo>
                  <a:lnTo>
                    <a:pt x="1652" y="2281"/>
                  </a:lnTo>
                  <a:lnTo>
                    <a:pt x="1706" y="2245"/>
                  </a:lnTo>
                  <a:lnTo>
                    <a:pt x="1760" y="2191"/>
                  </a:lnTo>
                  <a:lnTo>
                    <a:pt x="1778" y="2119"/>
                  </a:lnTo>
                  <a:lnTo>
                    <a:pt x="1778" y="180"/>
                  </a:lnTo>
                  <a:lnTo>
                    <a:pt x="1760" y="108"/>
                  </a:lnTo>
                  <a:lnTo>
                    <a:pt x="1706" y="54"/>
                  </a:lnTo>
                  <a:lnTo>
                    <a:pt x="1652" y="18"/>
                  </a:lnTo>
                  <a:lnTo>
                    <a:pt x="1581" y="0"/>
                  </a:lnTo>
                  <a:lnTo>
                    <a:pt x="1509" y="18"/>
                  </a:lnTo>
                  <a:lnTo>
                    <a:pt x="1455" y="54"/>
                  </a:lnTo>
                  <a:lnTo>
                    <a:pt x="1419" y="108"/>
                  </a:lnTo>
                  <a:lnTo>
                    <a:pt x="1401" y="180"/>
                  </a:lnTo>
                  <a:lnTo>
                    <a:pt x="1401" y="1545"/>
                  </a:lnTo>
                  <a:lnTo>
                    <a:pt x="324" y="72"/>
                  </a:lnTo>
                  <a:lnTo>
                    <a:pt x="270" y="18"/>
                  </a:lnTo>
                  <a:lnTo>
                    <a:pt x="2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43"/>
            <p:cNvSpPr/>
            <p:nvPr/>
          </p:nvSpPr>
          <p:spPr>
            <a:xfrm>
              <a:off x="1441225" y="3061750"/>
              <a:ext cx="36850" cy="58375"/>
            </a:xfrm>
            <a:custGeom>
              <a:rect b="b" l="l" r="r" t="t"/>
              <a:pathLst>
                <a:path extrusionOk="0" h="2335" w="1474">
                  <a:moveTo>
                    <a:pt x="180" y="0"/>
                  </a:moveTo>
                  <a:lnTo>
                    <a:pt x="127" y="18"/>
                  </a:lnTo>
                  <a:lnTo>
                    <a:pt x="55" y="72"/>
                  </a:lnTo>
                  <a:lnTo>
                    <a:pt x="19" y="126"/>
                  </a:lnTo>
                  <a:lnTo>
                    <a:pt x="1" y="198"/>
                  </a:lnTo>
                  <a:lnTo>
                    <a:pt x="1" y="2173"/>
                  </a:lnTo>
                  <a:lnTo>
                    <a:pt x="19" y="2245"/>
                  </a:lnTo>
                  <a:lnTo>
                    <a:pt x="73" y="2299"/>
                  </a:lnTo>
                  <a:lnTo>
                    <a:pt x="127" y="2335"/>
                  </a:lnTo>
                  <a:lnTo>
                    <a:pt x="1348" y="2335"/>
                  </a:lnTo>
                  <a:lnTo>
                    <a:pt x="1419" y="2281"/>
                  </a:lnTo>
                  <a:lnTo>
                    <a:pt x="1455" y="2227"/>
                  </a:lnTo>
                  <a:lnTo>
                    <a:pt x="1473" y="2155"/>
                  </a:lnTo>
                  <a:lnTo>
                    <a:pt x="1455" y="2083"/>
                  </a:lnTo>
                  <a:lnTo>
                    <a:pt x="1419" y="2030"/>
                  </a:lnTo>
                  <a:lnTo>
                    <a:pt x="1348" y="1994"/>
                  </a:lnTo>
                  <a:lnTo>
                    <a:pt x="1276" y="1976"/>
                  </a:lnTo>
                  <a:lnTo>
                    <a:pt x="378" y="1976"/>
                  </a:lnTo>
                  <a:lnTo>
                    <a:pt x="378" y="1365"/>
                  </a:lnTo>
                  <a:lnTo>
                    <a:pt x="1150" y="1365"/>
                  </a:lnTo>
                  <a:lnTo>
                    <a:pt x="1222" y="1347"/>
                  </a:lnTo>
                  <a:lnTo>
                    <a:pt x="1294" y="1311"/>
                  </a:lnTo>
                  <a:lnTo>
                    <a:pt x="1330" y="1239"/>
                  </a:lnTo>
                  <a:lnTo>
                    <a:pt x="1348" y="1168"/>
                  </a:lnTo>
                  <a:lnTo>
                    <a:pt x="1330" y="1096"/>
                  </a:lnTo>
                  <a:lnTo>
                    <a:pt x="1294" y="1042"/>
                  </a:lnTo>
                  <a:lnTo>
                    <a:pt x="1222" y="1006"/>
                  </a:lnTo>
                  <a:lnTo>
                    <a:pt x="1150" y="988"/>
                  </a:lnTo>
                  <a:lnTo>
                    <a:pt x="378" y="988"/>
                  </a:lnTo>
                  <a:lnTo>
                    <a:pt x="378" y="377"/>
                  </a:lnTo>
                  <a:lnTo>
                    <a:pt x="1276" y="377"/>
                  </a:lnTo>
                  <a:lnTo>
                    <a:pt x="1348" y="360"/>
                  </a:lnTo>
                  <a:lnTo>
                    <a:pt x="1419" y="324"/>
                  </a:lnTo>
                  <a:lnTo>
                    <a:pt x="1455" y="270"/>
                  </a:lnTo>
                  <a:lnTo>
                    <a:pt x="1473" y="198"/>
                  </a:lnTo>
                  <a:lnTo>
                    <a:pt x="1455" y="126"/>
                  </a:lnTo>
                  <a:lnTo>
                    <a:pt x="1419" y="54"/>
                  </a:lnTo>
                  <a:lnTo>
                    <a:pt x="1348" y="18"/>
                  </a:lnTo>
                  <a:lnTo>
                    <a:pt x="127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43"/>
            <p:cNvSpPr/>
            <p:nvPr/>
          </p:nvSpPr>
          <p:spPr>
            <a:xfrm>
              <a:off x="1490625" y="3062650"/>
              <a:ext cx="78575" cy="57025"/>
            </a:xfrm>
            <a:custGeom>
              <a:rect b="b" l="l" r="r" t="t"/>
              <a:pathLst>
                <a:path extrusionOk="0" h="2281" w="3143">
                  <a:moveTo>
                    <a:pt x="180" y="0"/>
                  </a:moveTo>
                  <a:lnTo>
                    <a:pt x="108" y="18"/>
                  </a:lnTo>
                  <a:lnTo>
                    <a:pt x="36" y="54"/>
                  </a:lnTo>
                  <a:lnTo>
                    <a:pt x="0" y="126"/>
                  </a:lnTo>
                  <a:lnTo>
                    <a:pt x="0" y="198"/>
                  </a:lnTo>
                  <a:lnTo>
                    <a:pt x="0" y="270"/>
                  </a:lnTo>
                  <a:lnTo>
                    <a:pt x="826" y="2209"/>
                  </a:lnTo>
                  <a:lnTo>
                    <a:pt x="844" y="2227"/>
                  </a:lnTo>
                  <a:lnTo>
                    <a:pt x="862" y="2245"/>
                  </a:lnTo>
                  <a:lnTo>
                    <a:pt x="880" y="2263"/>
                  </a:lnTo>
                  <a:lnTo>
                    <a:pt x="916" y="2281"/>
                  </a:lnTo>
                  <a:lnTo>
                    <a:pt x="1024" y="2281"/>
                  </a:lnTo>
                  <a:lnTo>
                    <a:pt x="1060" y="2263"/>
                  </a:lnTo>
                  <a:lnTo>
                    <a:pt x="1077" y="2245"/>
                  </a:lnTo>
                  <a:lnTo>
                    <a:pt x="1095" y="2227"/>
                  </a:lnTo>
                  <a:lnTo>
                    <a:pt x="1095" y="2209"/>
                  </a:lnTo>
                  <a:lnTo>
                    <a:pt x="1544" y="1168"/>
                  </a:lnTo>
                  <a:lnTo>
                    <a:pt x="1975" y="2209"/>
                  </a:lnTo>
                  <a:lnTo>
                    <a:pt x="1993" y="2227"/>
                  </a:lnTo>
                  <a:lnTo>
                    <a:pt x="2011" y="2245"/>
                  </a:lnTo>
                  <a:lnTo>
                    <a:pt x="2029" y="2263"/>
                  </a:lnTo>
                  <a:lnTo>
                    <a:pt x="2065" y="2281"/>
                  </a:lnTo>
                  <a:lnTo>
                    <a:pt x="2173" y="2281"/>
                  </a:lnTo>
                  <a:lnTo>
                    <a:pt x="2209" y="2263"/>
                  </a:lnTo>
                  <a:lnTo>
                    <a:pt x="2227" y="2245"/>
                  </a:lnTo>
                  <a:lnTo>
                    <a:pt x="2245" y="2227"/>
                  </a:lnTo>
                  <a:lnTo>
                    <a:pt x="2263" y="2209"/>
                  </a:lnTo>
                  <a:lnTo>
                    <a:pt x="3071" y="270"/>
                  </a:lnTo>
                  <a:lnTo>
                    <a:pt x="3125" y="198"/>
                  </a:lnTo>
                  <a:lnTo>
                    <a:pt x="3143" y="144"/>
                  </a:lnTo>
                  <a:lnTo>
                    <a:pt x="3125" y="72"/>
                  </a:lnTo>
                  <a:lnTo>
                    <a:pt x="3089" y="18"/>
                  </a:lnTo>
                  <a:lnTo>
                    <a:pt x="3017" y="0"/>
                  </a:lnTo>
                  <a:lnTo>
                    <a:pt x="2963" y="18"/>
                  </a:lnTo>
                  <a:lnTo>
                    <a:pt x="2891" y="54"/>
                  </a:lnTo>
                  <a:lnTo>
                    <a:pt x="2855" y="108"/>
                  </a:lnTo>
                  <a:lnTo>
                    <a:pt x="2209" y="1652"/>
                  </a:lnTo>
                  <a:lnTo>
                    <a:pt x="1778" y="647"/>
                  </a:lnTo>
                  <a:lnTo>
                    <a:pt x="1742" y="593"/>
                  </a:lnTo>
                  <a:lnTo>
                    <a:pt x="1706" y="557"/>
                  </a:lnTo>
                  <a:lnTo>
                    <a:pt x="1652" y="539"/>
                  </a:lnTo>
                  <a:lnTo>
                    <a:pt x="1598" y="521"/>
                  </a:lnTo>
                  <a:lnTo>
                    <a:pt x="1544" y="539"/>
                  </a:lnTo>
                  <a:lnTo>
                    <a:pt x="1508" y="557"/>
                  </a:lnTo>
                  <a:lnTo>
                    <a:pt x="1455" y="593"/>
                  </a:lnTo>
                  <a:lnTo>
                    <a:pt x="1437" y="647"/>
                  </a:lnTo>
                  <a:lnTo>
                    <a:pt x="1006" y="1652"/>
                  </a:lnTo>
                  <a:lnTo>
                    <a:pt x="341" y="108"/>
                  </a:lnTo>
                  <a:lnTo>
                    <a:pt x="305" y="54"/>
                  </a:lnTo>
                  <a:lnTo>
                    <a:pt x="234"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43"/>
            <p:cNvSpPr/>
            <p:nvPr/>
          </p:nvSpPr>
          <p:spPr>
            <a:xfrm>
              <a:off x="1607775" y="3061750"/>
              <a:ext cx="48075" cy="58825"/>
            </a:xfrm>
            <a:custGeom>
              <a:rect b="b" l="l" r="r" t="t"/>
              <a:pathLst>
                <a:path extrusionOk="0" h="2353" w="1923">
                  <a:moveTo>
                    <a:pt x="180" y="0"/>
                  </a:moveTo>
                  <a:lnTo>
                    <a:pt x="109" y="18"/>
                  </a:lnTo>
                  <a:lnTo>
                    <a:pt x="55" y="72"/>
                  </a:lnTo>
                  <a:lnTo>
                    <a:pt x="1" y="126"/>
                  </a:lnTo>
                  <a:lnTo>
                    <a:pt x="1" y="198"/>
                  </a:lnTo>
                  <a:lnTo>
                    <a:pt x="1" y="1401"/>
                  </a:lnTo>
                  <a:lnTo>
                    <a:pt x="19" y="1581"/>
                  </a:lnTo>
                  <a:lnTo>
                    <a:pt x="73" y="1778"/>
                  </a:lnTo>
                  <a:lnTo>
                    <a:pt x="162" y="1940"/>
                  </a:lnTo>
                  <a:lnTo>
                    <a:pt x="270" y="2083"/>
                  </a:lnTo>
                  <a:lnTo>
                    <a:pt x="414" y="2191"/>
                  </a:lnTo>
                  <a:lnTo>
                    <a:pt x="575" y="2281"/>
                  </a:lnTo>
                  <a:lnTo>
                    <a:pt x="755" y="2335"/>
                  </a:lnTo>
                  <a:lnTo>
                    <a:pt x="953" y="2353"/>
                  </a:lnTo>
                  <a:lnTo>
                    <a:pt x="1150" y="2335"/>
                  </a:lnTo>
                  <a:lnTo>
                    <a:pt x="1330" y="2281"/>
                  </a:lnTo>
                  <a:lnTo>
                    <a:pt x="1491" y="2191"/>
                  </a:lnTo>
                  <a:lnTo>
                    <a:pt x="1635" y="2083"/>
                  </a:lnTo>
                  <a:lnTo>
                    <a:pt x="1761" y="1940"/>
                  </a:lnTo>
                  <a:lnTo>
                    <a:pt x="1850" y="1778"/>
                  </a:lnTo>
                  <a:lnTo>
                    <a:pt x="1904" y="1581"/>
                  </a:lnTo>
                  <a:lnTo>
                    <a:pt x="1922" y="1401"/>
                  </a:lnTo>
                  <a:lnTo>
                    <a:pt x="1922" y="198"/>
                  </a:lnTo>
                  <a:lnTo>
                    <a:pt x="1904" y="126"/>
                  </a:lnTo>
                  <a:lnTo>
                    <a:pt x="1868" y="54"/>
                  </a:lnTo>
                  <a:lnTo>
                    <a:pt x="1815" y="18"/>
                  </a:lnTo>
                  <a:lnTo>
                    <a:pt x="1743" y="0"/>
                  </a:lnTo>
                  <a:lnTo>
                    <a:pt x="1671" y="18"/>
                  </a:lnTo>
                  <a:lnTo>
                    <a:pt x="1599" y="54"/>
                  </a:lnTo>
                  <a:lnTo>
                    <a:pt x="1563" y="126"/>
                  </a:lnTo>
                  <a:lnTo>
                    <a:pt x="1545" y="198"/>
                  </a:lnTo>
                  <a:lnTo>
                    <a:pt x="1545" y="1401"/>
                  </a:lnTo>
                  <a:lnTo>
                    <a:pt x="1545" y="1473"/>
                  </a:lnTo>
                  <a:lnTo>
                    <a:pt x="1527" y="1581"/>
                  </a:lnTo>
                  <a:lnTo>
                    <a:pt x="1491" y="1706"/>
                  </a:lnTo>
                  <a:lnTo>
                    <a:pt x="1419" y="1796"/>
                  </a:lnTo>
                  <a:lnTo>
                    <a:pt x="1348" y="1886"/>
                  </a:lnTo>
                  <a:lnTo>
                    <a:pt x="1258" y="1940"/>
                  </a:lnTo>
                  <a:lnTo>
                    <a:pt x="1150" y="1994"/>
                  </a:lnTo>
                  <a:lnTo>
                    <a:pt x="1042" y="2030"/>
                  </a:lnTo>
                  <a:lnTo>
                    <a:pt x="917" y="2030"/>
                  </a:lnTo>
                  <a:lnTo>
                    <a:pt x="809" y="2012"/>
                  </a:lnTo>
                  <a:lnTo>
                    <a:pt x="683" y="1958"/>
                  </a:lnTo>
                  <a:lnTo>
                    <a:pt x="593" y="1904"/>
                  </a:lnTo>
                  <a:lnTo>
                    <a:pt x="504" y="1832"/>
                  </a:lnTo>
                  <a:lnTo>
                    <a:pt x="450" y="1724"/>
                  </a:lnTo>
                  <a:lnTo>
                    <a:pt x="396" y="1634"/>
                  </a:lnTo>
                  <a:lnTo>
                    <a:pt x="360" y="1509"/>
                  </a:lnTo>
                  <a:lnTo>
                    <a:pt x="360" y="1401"/>
                  </a:lnTo>
                  <a:lnTo>
                    <a:pt x="360" y="198"/>
                  </a:lnTo>
                  <a:lnTo>
                    <a:pt x="342" y="126"/>
                  </a:lnTo>
                  <a:lnTo>
                    <a:pt x="306" y="54"/>
                  </a:lnTo>
                  <a:lnTo>
                    <a:pt x="252" y="18"/>
                  </a:lnTo>
                  <a:lnTo>
                    <a:pt x="18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43"/>
            <p:cNvSpPr/>
            <p:nvPr/>
          </p:nvSpPr>
          <p:spPr>
            <a:xfrm>
              <a:off x="1672425" y="3060850"/>
              <a:ext cx="45375" cy="59725"/>
            </a:xfrm>
            <a:custGeom>
              <a:rect b="b" l="l" r="r" t="t"/>
              <a:pathLst>
                <a:path extrusionOk="0" h="2389" w="1815">
                  <a:moveTo>
                    <a:pt x="773" y="0"/>
                  </a:moveTo>
                  <a:lnTo>
                    <a:pt x="611" y="36"/>
                  </a:lnTo>
                  <a:lnTo>
                    <a:pt x="468" y="90"/>
                  </a:lnTo>
                  <a:lnTo>
                    <a:pt x="342" y="162"/>
                  </a:lnTo>
                  <a:lnTo>
                    <a:pt x="234" y="270"/>
                  </a:lnTo>
                  <a:lnTo>
                    <a:pt x="144" y="378"/>
                  </a:lnTo>
                  <a:lnTo>
                    <a:pt x="90" y="503"/>
                  </a:lnTo>
                  <a:lnTo>
                    <a:pt x="72" y="647"/>
                  </a:lnTo>
                  <a:lnTo>
                    <a:pt x="90" y="791"/>
                  </a:lnTo>
                  <a:lnTo>
                    <a:pt x="144" y="916"/>
                  </a:lnTo>
                  <a:lnTo>
                    <a:pt x="216" y="1006"/>
                  </a:lnTo>
                  <a:lnTo>
                    <a:pt x="288" y="1078"/>
                  </a:lnTo>
                  <a:lnTo>
                    <a:pt x="378" y="1132"/>
                  </a:lnTo>
                  <a:lnTo>
                    <a:pt x="468" y="1186"/>
                  </a:lnTo>
                  <a:lnTo>
                    <a:pt x="665" y="1257"/>
                  </a:lnTo>
                  <a:lnTo>
                    <a:pt x="899" y="1311"/>
                  </a:lnTo>
                  <a:lnTo>
                    <a:pt x="1006" y="1329"/>
                  </a:lnTo>
                  <a:lnTo>
                    <a:pt x="1132" y="1365"/>
                  </a:lnTo>
                  <a:lnTo>
                    <a:pt x="1240" y="1419"/>
                  </a:lnTo>
                  <a:lnTo>
                    <a:pt x="1347" y="1473"/>
                  </a:lnTo>
                  <a:lnTo>
                    <a:pt x="1401" y="1509"/>
                  </a:lnTo>
                  <a:lnTo>
                    <a:pt x="1455" y="1563"/>
                  </a:lnTo>
                  <a:lnTo>
                    <a:pt x="1473" y="1617"/>
                  </a:lnTo>
                  <a:lnTo>
                    <a:pt x="1473" y="1670"/>
                  </a:lnTo>
                  <a:lnTo>
                    <a:pt x="1473" y="1742"/>
                  </a:lnTo>
                  <a:lnTo>
                    <a:pt x="1437" y="1814"/>
                  </a:lnTo>
                  <a:lnTo>
                    <a:pt x="1401" y="1868"/>
                  </a:lnTo>
                  <a:lnTo>
                    <a:pt x="1329" y="1904"/>
                  </a:lnTo>
                  <a:lnTo>
                    <a:pt x="1240" y="1976"/>
                  </a:lnTo>
                  <a:lnTo>
                    <a:pt x="1132" y="2012"/>
                  </a:lnTo>
                  <a:lnTo>
                    <a:pt x="1024" y="2030"/>
                  </a:lnTo>
                  <a:lnTo>
                    <a:pt x="916" y="2048"/>
                  </a:lnTo>
                  <a:lnTo>
                    <a:pt x="755" y="2012"/>
                  </a:lnTo>
                  <a:lnTo>
                    <a:pt x="575" y="1958"/>
                  </a:lnTo>
                  <a:lnTo>
                    <a:pt x="432" y="1886"/>
                  </a:lnTo>
                  <a:lnTo>
                    <a:pt x="288" y="1778"/>
                  </a:lnTo>
                  <a:lnTo>
                    <a:pt x="216" y="1760"/>
                  </a:lnTo>
                  <a:lnTo>
                    <a:pt x="162" y="1742"/>
                  </a:lnTo>
                  <a:lnTo>
                    <a:pt x="90" y="1760"/>
                  </a:lnTo>
                  <a:lnTo>
                    <a:pt x="37" y="1814"/>
                  </a:lnTo>
                  <a:lnTo>
                    <a:pt x="19" y="1868"/>
                  </a:lnTo>
                  <a:lnTo>
                    <a:pt x="1" y="1940"/>
                  </a:lnTo>
                  <a:lnTo>
                    <a:pt x="19" y="1994"/>
                  </a:lnTo>
                  <a:lnTo>
                    <a:pt x="72" y="2048"/>
                  </a:lnTo>
                  <a:lnTo>
                    <a:pt x="252" y="2191"/>
                  </a:lnTo>
                  <a:lnTo>
                    <a:pt x="468" y="2281"/>
                  </a:lnTo>
                  <a:lnTo>
                    <a:pt x="683" y="2353"/>
                  </a:lnTo>
                  <a:lnTo>
                    <a:pt x="916" y="2389"/>
                  </a:lnTo>
                  <a:lnTo>
                    <a:pt x="1078" y="2371"/>
                  </a:lnTo>
                  <a:lnTo>
                    <a:pt x="1240" y="2335"/>
                  </a:lnTo>
                  <a:lnTo>
                    <a:pt x="1383" y="2281"/>
                  </a:lnTo>
                  <a:lnTo>
                    <a:pt x="1527" y="2191"/>
                  </a:lnTo>
                  <a:lnTo>
                    <a:pt x="1653" y="2101"/>
                  </a:lnTo>
                  <a:lnTo>
                    <a:pt x="1743" y="1976"/>
                  </a:lnTo>
                  <a:lnTo>
                    <a:pt x="1796" y="1832"/>
                  </a:lnTo>
                  <a:lnTo>
                    <a:pt x="1814" y="1670"/>
                  </a:lnTo>
                  <a:lnTo>
                    <a:pt x="1796" y="1527"/>
                  </a:lnTo>
                  <a:lnTo>
                    <a:pt x="1743" y="1401"/>
                  </a:lnTo>
                  <a:lnTo>
                    <a:pt x="1671" y="1311"/>
                  </a:lnTo>
                  <a:lnTo>
                    <a:pt x="1599" y="1240"/>
                  </a:lnTo>
                  <a:lnTo>
                    <a:pt x="1509" y="1168"/>
                  </a:lnTo>
                  <a:lnTo>
                    <a:pt x="1401" y="1114"/>
                  </a:lnTo>
                  <a:lnTo>
                    <a:pt x="1186" y="1042"/>
                  </a:lnTo>
                  <a:lnTo>
                    <a:pt x="952" y="988"/>
                  </a:lnTo>
                  <a:lnTo>
                    <a:pt x="845" y="952"/>
                  </a:lnTo>
                  <a:lnTo>
                    <a:pt x="737" y="934"/>
                  </a:lnTo>
                  <a:lnTo>
                    <a:pt x="629" y="880"/>
                  </a:lnTo>
                  <a:lnTo>
                    <a:pt x="521" y="826"/>
                  </a:lnTo>
                  <a:lnTo>
                    <a:pt x="486" y="791"/>
                  </a:lnTo>
                  <a:lnTo>
                    <a:pt x="432" y="755"/>
                  </a:lnTo>
                  <a:lnTo>
                    <a:pt x="414" y="701"/>
                  </a:lnTo>
                  <a:lnTo>
                    <a:pt x="414" y="647"/>
                  </a:lnTo>
                  <a:lnTo>
                    <a:pt x="432" y="593"/>
                  </a:lnTo>
                  <a:lnTo>
                    <a:pt x="450" y="539"/>
                  </a:lnTo>
                  <a:lnTo>
                    <a:pt x="486" y="485"/>
                  </a:lnTo>
                  <a:lnTo>
                    <a:pt x="539" y="449"/>
                  </a:lnTo>
                  <a:lnTo>
                    <a:pt x="629" y="396"/>
                  </a:lnTo>
                  <a:lnTo>
                    <a:pt x="719" y="360"/>
                  </a:lnTo>
                  <a:lnTo>
                    <a:pt x="809" y="342"/>
                  </a:lnTo>
                  <a:lnTo>
                    <a:pt x="916" y="324"/>
                  </a:lnTo>
                  <a:lnTo>
                    <a:pt x="1060" y="360"/>
                  </a:lnTo>
                  <a:lnTo>
                    <a:pt x="1204" y="396"/>
                  </a:lnTo>
                  <a:lnTo>
                    <a:pt x="1329" y="467"/>
                  </a:lnTo>
                  <a:lnTo>
                    <a:pt x="1455" y="539"/>
                  </a:lnTo>
                  <a:lnTo>
                    <a:pt x="1509" y="575"/>
                  </a:lnTo>
                  <a:lnTo>
                    <a:pt x="1581" y="575"/>
                  </a:lnTo>
                  <a:lnTo>
                    <a:pt x="1635" y="539"/>
                  </a:lnTo>
                  <a:lnTo>
                    <a:pt x="1689" y="503"/>
                  </a:lnTo>
                  <a:lnTo>
                    <a:pt x="1707" y="431"/>
                  </a:lnTo>
                  <a:lnTo>
                    <a:pt x="1707" y="360"/>
                  </a:lnTo>
                  <a:lnTo>
                    <a:pt x="1689" y="306"/>
                  </a:lnTo>
                  <a:lnTo>
                    <a:pt x="1635" y="252"/>
                  </a:lnTo>
                  <a:lnTo>
                    <a:pt x="1473" y="144"/>
                  </a:lnTo>
                  <a:lnTo>
                    <a:pt x="1294" y="72"/>
                  </a:lnTo>
                  <a:lnTo>
                    <a:pt x="1114" y="18"/>
                  </a:lnTo>
                  <a:lnTo>
                    <a:pt x="9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43"/>
            <p:cNvSpPr/>
            <p:nvPr/>
          </p:nvSpPr>
          <p:spPr>
            <a:xfrm>
              <a:off x="1730800" y="3061750"/>
              <a:ext cx="36825" cy="58375"/>
            </a:xfrm>
            <a:custGeom>
              <a:rect b="b" l="l" r="r" t="t"/>
              <a:pathLst>
                <a:path extrusionOk="0" h="2335" w="1473">
                  <a:moveTo>
                    <a:pt x="180" y="0"/>
                  </a:moveTo>
                  <a:lnTo>
                    <a:pt x="108" y="18"/>
                  </a:lnTo>
                  <a:lnTo>
                    <a:pt x="54" y="72"/>
                  </a:lnTo>
                  <a:lnTo>
                    <a:pt x="18" y="126"/>
                  </a:lnTo>
                  <a:lnTo>
                    <a:pt x="0" y="198"/>
                  </a:lnTo>
                  <a:lnTo>
                    <a:pt x="0" y="2173"/>
                  </a:lnTo>
                  <a:lnTo>
                    <a:pt x="18" y="2245"/>
                  </a:lnTo>
                  <a:lnTo>
                    <a:pt x="72" y="2299"/>
                  </a:lnTo>
                  <a:lnTo>
                    <a:pt x="126" y="2335"/>
                  </a:lnTo>
                  <a:lnTo>
                    <a:pt x="1365" y="2335"/>
                  </a:lnTo>
                  <a:lnTo>
                    <a:pt x="1419" y="2281"/>
                  </a:lnTo>
                  <a:lnTo>
                    <a:pt x="1455" y="2227"/>
                  </a:lnTo>
                  <a:lnTo>
                    <a:pt x="1473" y="2155"/>
                  </a:lnTo>
                  <a:lnTo>
                    <a:pt x="1455" y="2083"/>
                  </a:lnTo>
                  <a:lnTo>
                    <a:pt x="1419" y="2030"/>
                  </a:lnTo>
                  <a:lnTo>
                    <a:pt x="1365" y="1994"/>
                  </a:lnTo>
                  <a:lnTo>
                    <a:pt x="1293" y="1976"/>
                  </a:lnTo>
                  <a:lnTo>
                    <a:pt x="395" y="1976"/>
                  </a:lnTo>
                  <a:lnTo>
                    <a:pt x="395" y="1365"/>
                  </a:lnTo>
                  <a:lnTo>
                    <a:pt x="1167" y="1365"/>
                  </a:lnTo>
                  <a:lnTo>
                    <a:pt x="1239" y="1347"/>
                  </a:lnTo>
                  <a:lnTo>
                    <a:pt x="1293" y="1311"/>
                  </a:lnTo>
                  <a:lnTo>
                    <a:pt x="1329" y="1239"/>
                  </a:lnTo>
                  <a:lnTo>
                    <a:pt x="1347" y="1168"/>
                  </a:lnTo>
                  <a:lnTo>
                    <a:pt x="1329" y="1096"/>
                  </a:lnTo>
                  <a:lnTo>
                    <a:pt x="1293" y="1042"/>
                  </a:lnTo>
                  <a:lnTo>
                    <a:pt x="1239" y="1006"/>
                  </a:lnTo>
                  <a:lnTo>
                    <a:pt x="1167" y="988"/>
                  </a:lnTo>
                  <a:lnTo>
                    <a:pt x="377" y="988"/>
                  </a:lnTo>
                  <a:lnTo>
                    <a:pt x="377" y="377"/>
                  </a:lnTo>
                  <a:lnTo>
                    <a:pt x="1275" y="377"/>
                  </a:lnTo>
                  <a:lnTo>
                    <a:pt x="1347" y="360"/>
                  </a:lnTo>
                  <a:lnTo>
                    <a:pt x="1401" y="324"/>
                  </a:lnTo>
                  <a:lnTo>
                    <a:pt x="1455" y="270"/>
                  </a:lnTo>
                  <a:lnTo>
                    <a:pt x="1473" y="198"/>
                  </a:lnTo>
                  <a:lnTo>
                    <a:pt x="1455" y="126"/>
                  </a:lnTo>
                  <a:lnTo>
                    <a:pt x="1401" y="54"/>
                  </a:lnTo>
                  <a:lnTo>
                    <a:pt x="1347" y="18"/>
                  </a:lnTo>
                  <a:lnTo>
                    <a:pt x="127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43"/>
            <p:cNvSpPr/>
            <p:nvPr/>
          </p:nvSpPr>
          <p:spPr>
            <a:xfrm>
              <a:off x="1780625" y="3061750"/>
              <a:ext cx="40425" cy="58825"/>
            </a:xfrm>
            <a:custGeom>
              <a:rect b="b" l="l" r="r" t="t"/>
              <a:pathLst>
                <a:path extrusionOk="0" h="2353" w="1617">
                  <a:moveTo>
                    <a:pt x="862" y="395"/>
                  </a:moveTo>
                  <a:lnTo>
                    <a:pt x="934" y="413"/>
                  </a:lnTo>
                  <a:lnTo>
                    <a:pt x="988" y="449"/>
                  </a:lnTo>
                  <a:lnTo>
                    <a:pt x="1042" y="485"/>
                  </a:lnTo>
                  <a:lnTo>
                    <a:pt x="1078" y="539"/>
                  </a:lnTo>
                  <a:lnTo>
                    <a:pt x="1114" y="593"/>
                  </a:lnTo>
                  <a:lnTo>
                    <a:pt x="1132" y="665"/>
                  </a:lnTo>
                  <a:lnTo>
                    <a:pt x="1132" y="737"/>
                  </a:lnTo>
                  <a:lnTo>
                    <a:pt x="1132" y="808"/>
                  </a:lnTo>
                  <a:lnTo>
                    <a:pt x="1096" y="880"/>
                  </a:lnTo>
                  <a:lnTo>
                    <a:pt x="1078" y="934"/>
                  </a:lnTo>
                  <a:lnTo>
                    <a:pt x="1024" y="988"/>
                  </a:lnTo>
                  <a:lnTo>
                    <a:pt x="970" y="1024"/>
                  </a:lnTo>
                  <a:lnTo>
                    <a:pt x="916" y="1060"/>
                  </a:lnTo>
                  <a:lnTo>
                    <a:pt x="844" y="1078"/>
                  </a:lnTo>
                  <a:lnTo>
                    <a:pt x="377" y="1078"/>
                  </a:lnTo>
                  <a:lnTo>
                    <a:pt x="377" y="395"/>
                  </a:lnTo>
                  <a:close/>
                  <a:moveTo>
                    <a:pt x="180" y="0"/>
                  </a:moveTo>
                  <a:lnTo>
                    <a:pt x="108" y="18"/>
                  </a:lnTo>
                  <a:lnTo>
                    <a:pt x="54" y="72"/>
                  </a:lnTo>
                  <a:lnTo>
                    <a:pt x="18" y="126"/>
                  </a:lnTo>
                  <a:lnTo>
                    <a:pt x="0" y="198"/>
                  </a:lnTo>
                  <a:lnTo>
                    <a:pt x="0" y="2173"/>
                  </a:lnTo>
                  <a:lnTo>
                    <a:pt x="18" y="2245"/>
                  </a:lnTo>
                  <a:lnTo>
                    <a:pt x="54" y="2299"/>
                  </a:lnTo>
                  <a:lnTo>
                    <a:pt x="108" y="2335"/>
                  </a:lnTo>
                  <a:lnTo>
                    <a:pt x="180" y="2353"/>
                  </a:lnTo>
                  <a:lnTo>
                    <a:pt x="252" y="2335"/>
                  </a:lnTo>
                  <a:lnTo>
                    <a:pt x="324" y="2299"/>
                  </a:lnTo>
                  <a:lnTo>
                    <a:pt x="359" y="2245"/>
                  </a:lnTo>
                  <a:lnTo>
                    <a:pt x="377" y="2173"/>
                  </a:lnTo>
                  <a:lnTo>
                    <a:pt x="377" y="1437"/>
                  </a:lnTo>
                  <a:lnTo>
                    <a:pt x="772" y="1437"/>
                  </a:lnTo>
                  <a:lnTo>
                    <a:pt x="880" y="1473"/>
                  </a:lnTo>
                  <a:lnTo>
                    <a:pt x="952" y="1527"/>
                  </a:lnTo>
                  <a:lnTo>
                    <a:pt x="1024" y="1563"/>
                  </a:lnTo>
                  <a:lnTo>
                    <a:pt x="1060" y="1617"/>
                  </a:lnTo>
                  <a:lnTo>
                    <a:pt x="1096" y="1688"/>
                  </a:lnTo>
                  <a:lnTo>
                    <a:pt x="1096" y="1760"/>
                  </a:lnTo>
                  <a:lnTo>
                    <a:pt x="1096" y="1868"/>
                  </a:lnTo>
                  <a:lnTo>
                    <a:pt x="1114" y="1958"/>
                  </a:lnTo>
                  <a:lnTo>
                    <a:pt x="1132" y="2065"/>
                  </a:lnTo>
                  <a:lnTo>
                    <a:pt x="1168" y="2155"/>
                  </a:lnTo>
                  <a:lnTo>
                    <a:pt x="1221" y="2227"/>
                  </a:lnTo>
                  <a:lnTo>
                    <a:pt x="1275" y="2281"/>
                  </a:lnTo>
                  <a:lnTo>
                    <a:pt x="1347" y="2299"/>
                  </a:lnTo>
                  <a:lnTo>
                    <a:pt x="1401" y="2317"/>
                  </a:lnTo>
                  <a:lnTo>
                    <a:pt x="1491" y="2317"/>
                  </a:lnTo>
                  <a:lnTo>
                    <a:pt x="1563" y="2281"/>
                  </a:lnTo>
                  <a:lnTo>
                    <a:pt x="1598" y="2209"/>
                  </a:lnTo>
                  <a:lnTo>
                    <a:pt x="1616" y="2155"/>
                  </a:lnTo>
                  <a:lnTo>
                    <a:pt x="1598" y="2083"/>
                  </a:lnTo>
                  <a:lnTo>
                    <a:pt x="1581" y="2030"/>
                  </a:lnTo>
                  <a:lnTo>
                    <a:pt x="1545" y="1994"/>
                  </a:lnTo>
                  <a:lnTo>
                    <a:pt x="1509" y="1976"/>
                  </a:lnTo>
                  <a:lnTo>
                    <a:pt x="1473" y="1958"/>
                  </a:lnTo>
                  <a:lnTo>
                    <a:pt x="1455" y="1850"/>
                  </a:lnTo>
                  <a:lnTo>
                    <a:pt x="1455" y="1760"/>
                  </a:lnTo>
                  <a:lnTo>
                    <a:pt x="1455" y="1652"/>
                  </a:lnTo>
                  <a:lnTo>
                    <a:pt x="1437" y="1563"/>
                  </a:lnTo>
                  <a:lnTo>
                    <a:pt x="1401" y="1473"/>
                  </a:lnTo>
                  <a:lnTo>
                    <a:pt x="1347" y="1401"/>
                  </a:lnTo>
                  <a:lnTo>
                    <a:pt x="1293" y="1329"/>
                  </a:lnTo>
                  <a:lnTo>
                    <a:pt x="1239" y="1275"/>
                  </a:lnTo>
                  <a:lnTo>
                    <a:pt x="1329" y="1168"/>
                  </a:lnTo>
                  <a:lnTo>
                    <a:pt x="1419" y="1042"/>
                  </a:lnTo>
                  <a:lnTo>
                    <a:pt x="1455" y="898"/>
                  </a:lnTo>
                  <a:lnTo>
                    <a:pt x="1473" y="755"/>
                  </a:lnTo>
                  <a:lnTo>
                    <a:pt x="1473" y="611"/>
                  </a:lnTo>
                  <a:lnTo>
                    <a:pt x="1437" y="467"/>
                  </a:lnTo>
                  <a:lnTo>
                    <a:pt x="1365" y="342"/>
                  </a:lnTo>
                  <a:lnTo>
                    <a:pt x="1293" y="234"/>
                  </a:lnTo>
                  <a:lnTo>
                    <a:pt x="1185" y="144"/>
                  </a:lnTo>
                  <a:lnTo>
                    <a:pt x="1060" y="72"/>
                  </a:lnTo>
                  <a:lnTo>
                    <a:pt x="934" y="36"/>
                  </a:lnTo>
                  <a:lnTo>
                    <a:pt x="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43"/>
            <p:cNvSpPr/>
            <p:nvPr/>
          </p:nvSpPr>
          <p:spPr>
            <a:xfrm>
              <a:off x="1831350" y="3060850"/>
              <a:ext cx="45375" cy="59725"/>
            </a:xfrm>
            <a:custGeom>
              <a:rect b="b" l="l" r="r" t="t"/>
              <a:pathLst>
                <a:path extrusionOk="0" h="2389" w="1815">
                  <a:moveTo>
                    <a:pt x="755" y="0"/>
                  </a:moveTo>
                  <a:lnTo>
                    <a:pt x="611" y="36"/>
                  </a:lnTo>
                  <a:lnTo>
                    <a:pt x="467" y="90"/>
                  </a:lnTo>
                  <a:lnTo>
                    <a:pt x="342" y="180"/>
                  </a:lnTo>
                  <a:lnTo>
                    <a:pt x="234" y="270"/>
                  </a:lnTo>
                  <a:lnTo>
                    <a:pt x="144" y="378"/>
                  </a:lnTo>
                  <a:lnTo>
                    <a:pt x="90" y="503"/>
                  </a:lnTo>
                  <a:lnTo>
                    <a:pt x="72" y="647"/>
                  </a:lnTo>
                  <a:lnTo>
                    <a:pt x="90" y="791"/>
                  </a:lnTo>
                  <a:lnTo>
                    <a:pt x="144" y="916"/>
                  </a:lnTo>
                  <a:lnTo>
                    <a:pt x="216" y="1006"/>
                  </a:lnTo>
                  <a:lnTo>
                    <a:pt x="288" y="1078"/>
                  </a:lnTo>
                  <a:lnTo>
                    <a:pt x="360" y="1132"/>
                  </a:lnTo>
                  <a:lnTo>
                    <a:pt x="449" y="1186"/>
                  </a:lnTo>
                  <a:lnTo>
                    <a:pt x="665" y="1257"/>
                  </a:lnTo>
                  <a:lnTo>
                    <a:pt x="880" y="1311"/>
                  </a:lnTo>
                  <a:lnTo>
                    <a:pt x="1006" y="1329"/>
                  </a:lnTo>
                  <a:lnTo>
                    <a:pt x="1132" y="1365"/>
                  </a:lnTo>
                  <a:lnTo>
                    <a:pt x="1239" y="1419"/>
                  </a:lnTo>
                  <a:lnTo>
                    <a:pt x="1347" y="1473"/>
                  </a:lnTo>
                  <a:lnTo>
                    <a:pt x="1401" y="1509"/>
                  </a:lnTo>
                  <a:lnTo>
                    <a:pt x="1437" y="1563"/>
                  </a:lnTo>
                  <a:lnTo>
                    <a:pt x="1473" y="1617"/>
                  </a:lnTo>
                  <a:lnTo>
                    <a:pt x="1473" y="1670"/>
                  </a:lnTo>
                  <a:lnTo>
                    <a:pt x="1455" y="1742"/>
                  </a:lnTo>
                  <a:lnTo>
                    <a:pt x="1437" y="1814"/>
                  </a:lnTo>
                  <a:lnTo>
                    <a:pt x="1383" y="1868"/>
                  </a:lnTo>
                  <a:lnTo>
                    <a:pt x="1329" y="1922"/>
                  </a:lnTo>
                  <a:lnTo>
                    <a:pt x="1239" y="1976"/>
                  </a:lnTo>
                  <a:lnTo>
                    <a:pt x="1132" y="2012"/>
                  </a:lnTo>
                  <a:lnTo>
                    <a:pt x="1024" y="2030"/>
                  </a:lnTo>
                  <a:lnTo>
                    <a:pt x="916" y="2048"/>
                  </a:lnTo>
                  <a:lnTo>
                    <a:pt x="737" y="2012"/>
                  </a:lnTo>
                  <a:lnTo>
                    <a:pt x="575" y="1958"/>
                  </a:lnTo>
                  <a:lnTo>
                    <a:pt x="413" y="1886"/>
                  </a:lnTo>
                  <a:lnTo>
                    <a:pt x="270" y="1778"/>
                  </a:lnTo>
                  <a:lnTo>
                    <a:pt x="216" y="1760"/>
                  </a:lnTo>
                  <a:lnTo>
                    <a:pt x="144" y="1742"/>
                  </a:lnTo>
                  <a:lnTo>
                    <a:pt x="90" y="1760"/>
                  </a:lnTo>
                  <a:lnTo>
                    <a:pt x="36" y="1814"/>
                  </a:lnTo>
                  <a:lnTo>
                    <a:pt x="0" y="1868"/>
                  </a:lnTo>
                  <a:lnTo>
                    <a:pt x="0" y="1940"/>
                  </a:lnTo>
                  <a:lnTo>
                    <a:pt x="18" y="2012"/>
                  </a:lnTo>
                  <a:lnTo>
                    <a:pt x="54" y="2066"/>
                  </a:lnTo>
                  <a:lnTo>
                    <a:pt x="252" y="2191"/>
                  </a:lnTo>
                  <a:lnTo>
                    <a:pt x="467" y="2299"/>
                  </a:lnTo>
                  <a:lnTo>
                    <a:pt x="683" y="2353"/>
                  </a:lnTo>
                  <a:lnTo>
                    <a:pt x="916" y="2389"/>
                  </a:lnTo>
                  <a:lnTo>
                    <a:pt x="1078" y="2371"/>
                  </a:lnTo>
                  <a:lnTo>
                    <a:pt x="1239" y="2353"/>
                  </a:lnTo>
                  <a:lnTo>
                    <a:pt x="1383" y="2281"/>
                  </a:lnTo>
                  <a:lnTo>
                    <a:pt x="1527" y="2209"/>
                  </a:lnTo>
                  <a:lnTo>
                    <a:pt x="1653" y="2101"/>
                  </a:lnTo>
                  <a:lnTo>
                    <a:pt x="1742" y="1976"/>
                  </a:lnTo>
                  <a:lnTo>
                    <a:pt x="1796" y="1832"/>
                  </a:lnTo>
                  <a:lnTo>
                    <a:pt x="1814" y="1688"/>
                  </a:lnTo>
                  <a:lnTo>
                    <a:pt x="1796" y="1545"/>
                  </a:lnTo>
                  <a:lnTo>
                    <a:pt x="1742" y="1401"/>
                  </a:lnTo>
                  <a:lnTo>
                    <a:pt x="1670" y="1311"/>
                  </a:lnTo>
                  <a:lnTo>
                    <a:pt x="1581" y="1240"/>
                  </a:lnTo>
                  <a:lnTo>
                    <a:pt x="1509" y="1168"/>
                  </a:lnTo>
                  <a:lnTo>
                    <a:pt x="1401" y="1132"/>
                  </a:lnTo>
                  <a:lnTo>
                    <a:pt x="1168" y="1042"/>
                  </a:lnTo>
                  <a:lnTo>
                    <a:pt x="934" y="988"/>
                  </a:lnTo>
                  <a:lnTo>
                    <a:pt x="826" y="970"/>
                  </a:lnTo>
                  <a:lnTo>
                    <a:pt x="719" y="934"/>
                  </a:lnTo>
                  <a:lnTo>
                    <a:pt x="629" y="898"/>
                  </a:lnTo>
                  <a:lnTo>
                    <a:pt x="521" y="844"/>
                  </a:lnTo>
                  <a:lnTo>
                    <a:pt x="467" y="791"/>
                  </a:lnTo>
                  <a:lnTo>
                    <a:pt x="431" y="755"/>
                  </a:lnTo>
                  <a:lnTo>
                    <a:pt x="413" y="701"/>
                  </a:lnTo>
                  <a:lnTo>
                    <a:pt x="413" y="665"/>
                  </a:lnTo>
                  <a:lnTo>
                    <a:pt x="413" y="593"/>
                  </a:lnTo>
                  <a:lnTo>
                    <a:pt x="449" y="539"/>
                  </a:lnTo>
                  <a:lnTo>
                    <a:pt x="485" y="485"/>
                  </a:lnTo>
                  <a:lnTo>
                    <a:pt x="539" y="449"/>
                  </a:lnTo>
                  <a:lnTo>
                    <a:pt x="629" y="396"/>
                  </a:lnTo>
                  <a:lnTo>
                    <a:pt x="719" y="360"/>
                  </a:lnTo>
                  <a:lnTo>
                    <a:pt x="809" y="342"/>
                  </a:lnTo>
                  <a:lnTo>
                    <a:pt x="916" y="342"/>
                  </a:lnTo>
                  <a:lnTo>
                    <a:pt x="1060" y="360"/>
                  </a:lnTo>
                  <a:lnTo>
                    <a:pt x="1186" y="396"/>
                  </a:lnTo>
                  <a:lnTo>
                    <a:pt x="1329" y="467"/>
                  </a:lnTo>
                  <a:lnTo>
                    <a:pt x="1437" y="557"/>
                  </a:lnTo>
                  <a:lnTo>
                    <a:pt x="1509" y="575"/>
                  </a:lnTo>
                  <a:lnTo>
                    <a:pt x="1581" y="575"/>
                  </a:lnTo>
                  <a:lnTo>
                    <a:pt x="1635" y="557"/>
                  </a:lnTo>
                  <a:lnTo>
                    <a:pt x="1688" y="503"/>
                  </a:lnTo>
                  <a:lnTo>
                    <a:pt x="1706" y="431"/>
                  </a:lnTo>
                  <a:lnTo>
                    <a:pt x="1706" y="378"/>
                  </a:lnTo>
                  <a:lnTo>
                    <a:pt x="1688" y="306"/>
                  </a:lnTo>
                  <a:lnTo>
                    <a:pt x="1635" y="270"/>
                  </a:lnTo>
                  <a:lnTo>
                    <a:pt x="1473" y="162"/>
                  </a:lnTo>
                  <a:lnTo>
                    <a:pt x="1293" y="72"/>
                  </a:lnTo>
                  <a:lnTo>
                    <a:pt x="1114" y="18"/>
                  </a:lnTo>
                  <a:lnTo>
                    <a:pt x="91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43"/>
            <p:cNvSpPr/>
            <p:nvPr/>
          </p:nvSpPr>
          <p:spPr>
            <a:xfrm>
              <a:off x="3408875" y="1991525"/>
              <a:ext cx="65575" cy="13475"/>
            </a:xfrm>
            <a:custGeom>
              <a:rect b="b" l="l" r="r" t="t"/>
              <a:pathLst>
                <a:path extrusionOk="0" h="539" w="2623">
                  <a:moveTo>
                    <a:pt x="0" y="0"/>
                  </a:moveTo>
                  <a:lnTo>
                    <a:pt x="0" y="539"/>
                  </a:lnTo>
                  <a:lnTo>
                    <a:pt x="2622" y="539"/>
                  </a:lnTo>
                  <a:lnTo>
                    <a:pt x="262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43"/>
            <p:cNvSpPr/>
            <p:nvPr/>
          </p:nvSpPr>
          <p:spPr>
            <a:xfrm>
              <a:off x="3408875" y="2018000"/>
              <a:ext cx="65575" cy="13050"/>
            </a:xfrm>
            <a:custGeom>
              <a:rect b="b" l="l" r="r" t="t"/>
              <a:pathLst>
                <a:path extrusionOk="0" h="522" w="2623">
                  <a:moveTo>
                    <a:pt x="0" y="1"/>
                  </a:moveTo>
                  <a:lnTo>
                    <a:pt x="0" y="521"/>
                  </a:lnTo>
                  <a:lnTo>
                    <a:pt x="2622" y="521"/>
                  </a:lnTo>
                  <a:lnTo>
                    <a:pt x="262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43"/>
            <p:cNvSpPr/>
            <p:nvPr/>
          </p:nvSpPr>
          <p:spPr>
            <a:xfrm>
              <a:off x="3408875" y="2044050"/>
              <a:ext cx="65575" cy="13025"/>
            </a:xfrm>
            <a:custGeom>
              <a:rect b="b" l="l" r="r" t="t"/>
              <a:pathLst>
                <a:path extrusionOk="0" h="521" w="2623">
                  <a:moveTo>
                    <a:pt x="0" y="0"/>
                  </a:moveTo>
                  <a:lnTo>
                    <a:pt x="0" y="521"/>
                  </a:lnTo>
                  <a:lnTo>
                    <a:pt x="2622" y="521"/>
                  </a:lnTo>
                  <a:lnTo>
                    <a:pt x="262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43"/>
            <p:cNvSpPr/>
            <p:nvPr/>
          </p:nvSpPr>
          <p:spPr>
            <a:xfrm>
              <a:off x="3776550" y="3291600"/>
              <a:ext cx="238400" cy="229425"/>
            </a:xfrm>
            <a:custGeom>
              <a:rect b="b" l="l" r="r" t="t"/>
              <a:pathLst>
                <a:path extrusionOk="0" h="9177" w="9536">
                  <a:moveTo>
                    <a:pt x="7560" y="1940"/>
                  </a:moveTo>
                  <a:lnTo>
                    <a:pt x="7650" y="1958"/>
                  </a:lnTo>
                  <a:lnTo>
                    <a:pt x="7722" y="1994"/>
                  </a:lnTo>
                  <a:lnTo>
                    <a:pt x="7794" y="2029"/>
                  </a:lnTo>
                  <a:lnTo>
                    <a:pt x="7865" y="2083"/>
                  </a:lnTo>
                  <a:lnTo>
                    <a:pt x="7901" y="2137"/>
                  </a:lnTo>
                  <a:lnTo>
                    <a:pt x="7919" y="2209"/>
                  </a:lnTo>
                  <a:lnTo>
                    <a:pt x="7919" y="2299"/>
                  </a:lnTo>
                  <a:lnTo>
                    <a:pt x="7901" y="2353"/>
                  </a:lnTo>
                  <a:lnTo>
                    <a:pt x="7847" y="2407"/>
                  </a:lnTo>
                  <a:lnTo>
                    <a:pt x="7794" y="2460"/>
                  </a:lnTo>
                  <a:lnTo>
                    <a:pt x="7722" y="2478"/>
                  </a:lnTo>
                  <a:lnTo>
                    <a:pt x="7632" y="2496"/>
                  </a:lnTo>
                  <a:lnTo>
                    <a:pt x="7434" y="2514"/>
                  </a:lnTo>
                  <a:lnTo>
                    <a:pt x="7255" y="2478"/>
                  </a:lnTo>
                  <a:lnTo>
                    <a:pt x="7075" y="2407"/>
                  </a:lnTo>
                  <a:lnTo>
                    <a:pt x="7003" y="2371"/>
                  </a:lnTo>
                  <a:lnTo>
                    <a:pt x="6950" y="2317"/>
                  </a:lnTo>
                  <a:lnTo>
                    <a:pt x="6914" y="2263"/>
                  </a:lnTo>
                  <a:lnTo>
                    <a:pt x="6896" y="2209"/>
                  </a:lnTo>
                  <a:lnTo>
                    <a:pt x="6896" y="2137"/>
                  </a:lnTo>
                  <a:lnTo>
                    <a:pt x="6932" y="2101"/>
                  </a:lnTo>
                  <a:lnTo>
                    <a:pt x="6968" y="2047"/>
                  </a:lnTo>
                  <a:lnTo>
                    <a:pt x="7021" y="2012"/>
                  </a:lnTo>
                  <a:lnTo>
                    <a:pt x="7183" y="1958"/>
                  </a:lnTo>
                  <a:lnTo>
                    <a:pt x="7363" y="1940"/>
                  </a:lnTo>
                  <a:close/>
                  <a:moveTo>
                    <a:pt x="8835" y="5369"/>
                  </a:moveTo>
                  <a:lnTo>
                    <a:pt x="8925" y="5405"/>
                  </a:lnTo>
                  <a:lnTo>
                    <a:pt x="8997" y="5459"/>
                  </a:lnTo>
                  <a:lnTo>
                    <a:pt x="9051" y="5549"/>
                  </a:lnTo>
                  <a:lnTo>
                    <a:pt x="9051" y="5585"/>
                  </a:lnTo>
                  <a:lnTo>
                    <a:pt x="9051" y="5603"/>
                  </a:lnTo>
                  <a:lnTo>
                    <a:pt x="8997" y="5639"/>
                  </a:lnTo>
                  <a:lnTo>
                    <a:pt x="8925" y="5675"/>
                  </a:lnTo>
                  <a:lnTo>
                    <a:pt x="8709" y="5675"/>
                  </a:lnTo>
                  <a:lnTo>
                    <a:pt x="8620" y="5639"/>
                  </a:lnTo>
                  <a:lnTo>
                    <a:pt x="8566" y="5603"/>
                  </a:lnTo>
                  <a:lnTo>
                    <a:pt x="8530" y="5567"/>
                  </a:lnTo>
                  <a:lnTo>
                    <a:pt x="8530" y="5531"/>
                  </a:lnTo>
                  <a:lnTo>
                    <a:pt x="8548" y="5459"/>
                  </a:lnTo>
                  <a:lnTo>
                    <a:pt x="8602" y="5405"/>
                  </a:lnTo>
                  <a:lnTo>
                    <a:pt x="8673" y="5369"/>
                  </a:lnTo>
                  <a:close/>
                  <a:moveTo>
                    <a:pt x="3053" y="5729"/>
                  </a:moveTo>
                  <a:lnTo>
                    <a:pt x="3125" y="5747"/>
                  </a:lnTo>
                  <a:lnTo>
                    <a:pt x="3179" y="5800"/>
                  </a:lnTo>
                  <a:lnTo>
                    <a:pt x="3232" y="5854"/>
                  </a:lnTo>
                  <a:lnTo>
                    <a:pt x="3286" y="5944"/>
                  </a:lnTo>
                  <a:lnTo>
                    <a:pt x="3322" y="6052"/>
                  </a:lnTo>
                  <a:lnTo>
                    <a:pt x="3358" y="6160"/>
                  </a:lnTo>
                  <a:lnTo>
                    <a:pt x="3376" y="6375"/>
                  </a:lnTo>
                  <a:lnTo>
                    <a:pt x="3394" y="6501"/>
                  </a:lnTo>
                  <a:lnTo>
                    <a:pt x="3376" y="6608"/>
                  </a:lnTo>
                  <a:lnTo>
                    <a:pt x="3358" y="6716"/>
                  </a:lnTo>
                  <a:lnTo>
                    <a:pt x="3322" y="6806"/>
                  </a:lnTo>
                  <a:lnTo>
                    <a:pt x="3268" y="6878"/>
                  </a:lnTo>
                  <a:lnTo>
                    <a:pt x="3197" y="6932"/>
                  </a:lnTo>
                  <a:lnTo>
                    <a:pt x="3107" y="6968"/>
                  </a:lnTo>
                  <a:lnTo>
                    <a:pt x="2999" y="6986"/>
                  </a:lnTo>
                  <a:lnTo>
                    <a:pt x="2927" y="6968"/>
                  </a:lnTo>
                  <a:lnTo>
                    <a:pt x="2873" y="6914"/>
                  </a:lnTo>
                  <a:lnTo>
                    <a:pt x="2819" y="6860"/>
                  </a:lnTo>
                  <a:lnTo>
                    <a:pt x="2784" y="6770"/>
                  </a:lnTo>
                  <a:lnTo>
                    <a:pt x="2748" y="6680"/>
                  </a:lnTo>
                  <a:lnTo>
                    <a:pt x="2748" y="6555"/>
                  </a:lnTo>
                  <a:lnTo>
                    <a:pt x="2748" y="6321"/>
                  </a:lnTo>
                  <a:lnTo>
                    <a:pt x="2784" y="6106"/>
                  </a:lnTo>
                  <a:lnTo>
                    <a:pt x="2855" y="5908"/>
                  </a:lnTo>
                  <a:lnTo>
                    <a:pt x="2891" y="5818"/>
                  </a:lnTo>
                  <a:lnTo>
                    <a:pt x="2945" y="5764"/>
                  </a:lnTo>
                  <a:lnTo>
                    <a:pt x="2999" y="5729"/>
                  </a:lnTo>
                  <a:close/>
                  <a:moveTo>
                    <a:pt x="5890" y="0"/>
                  </a:moveTo>
                  <a:lnTo>
                    <a:pt x="5693" y="18"/>
                  </a:lnTo>
                  <a:lnTo>
                    <a:pt x="5531" y="54"/>
                  </a:lnTo>
                  <a:lnTo>
                    <a:pt x="5369" y="90"/>
                  </a:lnTo>
                  <a:lnTo>
                    <a:pt x="5226" y="144"/>
                  </a:lnTo>
                  <a:lnTo>
                    <a:pt x="5118" y="216"/>
                  </a:lnTo>
                  <a:lnTo>
                    <a:pt x="4992" y="306"/>
                  </a:lnTo>
                  <a:lnTo>
                    <a:pt x="4902" y="395"/>
                  </a:lnTo>
                  <a:lnTo>
                    <a:pt x="4813" y="485"/>
                  </a:lnTo>
                  <a:lnTo>
                    <a:pt x="4741" y="593"/>
                  </a:lnTo>
                  <a:lnTo>
                    <a:pt x="4687" y="719"/>
                  </a:lnTo>
                  <a:lnTo>
                    <a:pt x="4633" y="826"/>
                  </a:lnTo>
                  <a:lnTo>
                    <a:pt x="4543" y="1078"/>
                  </a:lnTo>
                  <a:lnTo>
                    <a:pt x="4507" y="1347"/>
                  </a:lnTo>
                  <a:lnTo>
                    <a:pt x="4489" y="1598"/>
                  </a:lnTo>
                  <a:lnTo>
                    <a:pt x="4489" y="1850"/>
                  </a:lnTo>
                  <a:lnTo>
                    <a:pt x="4507" y="2101"/>
                  </a:lnTo>
                  <a:lnTo>
                    <a:pt x="4543" y="2299"/>
                  </a:lnTo>
                  <a:lnTo>
                    <a:pt x="4597" y="2622"/>
                  </a:lnTo>
                  <a:lnTo>
                    <a:pt x="4633" y="2748"/>
                  </a:lnTo>
                  <a:lnTo>
                    <a:pt x="4364" y="2586"/>
                  </a:lnTo>
                  <a:lnTo>
                    <a:pt x="4058" y="2407"/>
                  </a:lnTo>
                  <a:lnTo>
                    <a:pt x="3681" y="2209"/>
                  </a:lnTo>
                  <a:lnTo>
                    <a:pt x="3215" y="2012"/>
                  </a:lnTo>
                  <a:lnTo>
                    <a:pt x="2963" y="1922"/>
                  </a:lnTo>
                  <a:lnTo>
                    <a:pt x="2712" y="1850"/>
                  </a:lnTo>
                  <a:lnTo>
                    <a:pt x="2442" y="1778"/>
                  </a:lnTo>
                  <a:lnTo>
                    <a:pt x="2173" y="1724"/>
                  </a:lnTo>
                  <a:lnTo>
                    <a:pt x="1904" y="1688"/>
                  </a:lnTo>
                  <a:lnTo>
                    <a:pt x="1634" y="1688"/>
                  </a:lnTo>
                  <a:lnTo>
                    <a:pt x="1491" y="1706"/>
                  </a:lnTo>
                  <a:lnTo>
                    <a:pt x="1365" y="1724"/>
                  </a:lnTo>
                  <a:lnTo>
                    <a:pt x="1239" y="1760"/>
                  </a:lnTo>
                  <a:lnTo>
                    <a:pt x="1114" y="1814"/>
                  </a:lnTo>
                  <a:lnTo>
                    <a:pt x="988" y="1868"/>
                  </a:lnTo>
                  <a:lnTo>
                    <a:pt x="880" y="1940"/>
                  </a:lnTo>
                  <a:lnTo>
                    <a:pt x="772" y="2029"/>
                  </a:lnTo>
                  <a:lnTo>
                    <a:pt x="665" y="2119"/>
                  </a:lnTo>
                  <a:lnTo>
                    <a:pt x="575" y="2227"/>
                  </a:lnTo>
                  <a:lnTo>
                    <a:pt x="467" y="2335"/>
                  </a:lnTo>
                  <a:lnTo>
                    <a:pt x="305" y="2586"/>
                  </a:lnTo>
                  <a:lnTo>
                    <a:pt x="180" y="2873"/>
                  </a:lnTo>
                  <a:lnTo>
                    <a:pt x="90" y="3197"/>
                  </a:lnTo>
                  <a:lnTo>
                    <a:pt x="18" y="3538"/>
                  </a:lnTo>
                  <a:lnTo>
                    <a:pt x="0" y="3897"/>
                  </a:lnTo>
                  <a:lnTo>
                    <a:pt x="0" y="4274"/>
                  </a:lnTo>
                  <a:lnTo>
                    <a:pt x="36" y="4472"/>
                  </a:lnTo>
                  <a:lnTo>
                    <a:pt x="72" y="4669"/>
                  </a:lnTo>
                  <a:lnTo>
                    <a:pt x="108" y="4867"/>
                  </a:lnTo>
                  <a:lnTo>
                    <a:pt x="180" y="5082"/>
                  </a:lnTo>
                  <a:lnTo>
                    <a:pt x="252" y="5280"/>
                  </a:lnTo>
                  <a:lnTo>
                    <a:pt x="323" y="5477"/>
                  </a:lnTo>
                  <a:lnTo>
                    <a:pt x="431" y="5693"/>
                  </a:lnTo>
                  <a:lnTo>
                    <a:pt x="539" y="5890"/>
                  </a:lnTo>
                  <a:lnTo>
                    <a:pt x="665" y="6106"/>
                  </a:lnTo>
                  <a:lnTo>
                    <a:pt x="808" y="6303"/>
                  </a:lnTo>
                  <a:lnTo>
                    <a:pt x="952" y="6501"/>
                  </a:lnTo>
                  <a:lnTo>
                    <a:pt x="1132" y="6680"/>
                  </a:lnTo>
                  <a:lnTo>
                    <a:pt x="1311" y="6860"/>
                  </a:lnTo>
                  <a:lnTo>
                    <a:pt x="1491" y="7004"/>
                  </a:lnTo>
                  <a:lnTo>
                    <a:pt x="1419" y="6465"/>
                  </a:lnTo>
                  <a:lnTo>
                    <a:pt x="1383" y="6160"/>
                  </a:lnTo>
                  <a:lnTo>
                    <a:pt x="1383" y="5836"/>
                  </a:lnTo>
                  <a:lnTo>
                    <a:pt x="1383" y="5531"/>
                  </a:lnTo>
                  <a:lnTo>
                    <a:pt x="1419" y="5226"/>
                  </a:lnTo>
                  <a:lnTo>
                    <a:pt x="1473" y="4938"/>
                  </a:lnTo>
                  <a:lnTo>
                    <a:pt x="1527" y="4813"/>
                  </a:lnTo>
                  <a:lnTo>
                    <a:pt x="1580" y="4705"/>
                  </a:lnTo>
                  <a:lnTo>
                    <a:pt x="1670" y="4543"/>
                  </a:lnTo>
                  <a:lnTo>
                    <a:pt x="1760" y="4418"/>
                  </a:lnTo>
                  <a:lnTo>
                    <a:pt x="1850" y="4328"/>
                  </a:lnTo>
                  <a:lnTo>
                    <a:pt x="1940" y="4256"/>
                  </a:lnTo>
                  <a:lnTo>
                    <a:pt x="2029" y="4220"/>
                  </a:lnTo>
                  <a:lnTo>
                    <a:pt x="2101" y="4202"/>
                  </a:lnTo>
                  <a:lnTo>
                    <a:pt x="2191" y="4202"/>
                  </a:lnTo>
                  <a:lnTo>
                    <a:pt x="2245" y="4238"/>
                  </a:lnTo>
                  <a:lnTo>
                    <a:pt x="2317" y="4274"/>
                  </a:lnTo>
                  <a:lnTo>
                    <a:pt x="2353" y="4346"/>
                  </a:lnTo>
                  <a:lnTo>
                    <a:pt x="2388" y="4436"/>
                  </a:lnTo>
                  <a:lnTo>
                    <a:pt x="2424" y="4525"/>
                  </a:lnTo>
                  <a:lnTo>
                    <a:pt x="2424" y="4633"/>
                  </a:lnTo>
                  <a:lnTo>
                    <a:pt x="2424" y="4759"/>
                  </a:lnTo>
                  <a:lnTo>
                    <a:pt x="2388" y="4903"/>
                  </a:lnTo>
                  <a:lnTo>
                    <a:pt x="2353" y="5046"/>
                  </a:lnTo>
                  <a:lnTo>
                    <a:pt x="2245" y="5316"/>
                  </a:lnTo>
                  <a:lnTo>
                    <a:pt x="2155" y="5585"/>
                  </a:lnTo>
                  <a:lnTo>
                    <a:pt x="2083" y="5854"/>
                  </a:lnTo>
                  <a:lnTo>
                    <a:pt x="2011" y="6142"/>
                  </a:lnTo>
                  <a:lnTo>
                    <a:pt x="1958" y="6429"/>
                  </a:lnTo>
                  <a:lnTo>
                    <a:pt x="1922" y="6716"/>
                  </a:lnTo>
                  <a:lnTo>
                    <a:pt x="1904" y="6986"/>
                  </a:lnTo>
                  <a:lnTo>
                    <a:pt x="1886" y="7291"/>
                  </a:lnTo>
                  <a:lnTo>
                    <a:pt x="2388" y="7578"/>
                  </a:lnTo>
                  <a:lnTo>
                    <a:pt x="2909" y="7847"/>
                  </a:lnTo>
                  <a:lnTo>
                    <a:pt x="3448" y="8081"/>
                  </a:lnTo>
                  <a:lnTo>
                    <a:pt x="3987" y="8278"/>
                  </a:lnTo>
                  <a:lnTo>
                    <a:pt x="3987" y="8278"/>
                  </a:lnTo>
                  <a:lnTo>
                    <a:pt x="3951" y="8009"/>
                  </a:lnTo>
                  <a:lnTo>
                    <a:pt x="3915" y="7740"/>
                  </a:lnTo>
                  <a:lnTo>
                    <a:pt x="3915" y="7470"/>
                  </a:lnTo>
                  <a:lnTo>
                    <a:pt x="3915" y="7183"/>
                  </a:lnTo>
                  <a:lnTo>
                    <a:pt x="3951" y="7021"/>
                  </a:lnTo>
                  <a:lnTo>
                    <a:pt x="3987" y="6878"/>
                  </a:lnTo>
                  <a:lnTo>
                    <a:pt x="4041" y="6752"/>
                  </a:lnTo>
                  <a:lnTo>
                    <a:pt x="4094" y="6644"/>
                  </a:lnTo>
                  <a:lnTo>
                    <a:pt x="4148" y="6573"/>
                  </a:lnTo>
                  <a:lnTo>
                    <a:pt x="4220" y="6519"/>
                  </a:lnTo>
                  <a:lnTo>
                    <a:pt x="4292" y="6483"/>
                  </a:lnTo>
                  <a:lnTo>
                    <a:pt x="4418" y="6483"/>
                  </a:lnTo>
                  <a:lnTo>
                    <a:pt x="4472" y="6537"/>
                  </a:lnTo>
                  <a:lnTo>
                    <a:pt x="4525" y="6591"/>
                  </a:lnTo>
                  <a:lnTo>
                    <a:pt x="4561" y="6680"/>
                  </a:lnTo>
                  <a:lnTo>
                    <a:pt x="4597" y="6788"/>
                  </a:lnTo>
                  <a:lnTo>
                    <a:pt x="4597" y="6914"/>
                  </a:lnTo>
                  <a:lnTo>
                    <a:pt x="4597" y="7075"/>
                  </a:lnTo>
                  <a:lnTo>
                    <a:pt x="4561" y="7255"/>
                  </a:lnTo>
                  <a:lnTo>
                    <a:pt x="4525" y="7542"/>
                  </a:lnTo>
                  <a:lnTo>
                    <a:pt x="4489" y="7847"/>
                  </a:lnTo>
                  <a:lnTo>
                    <a:pt x="4472" y="8135"/>
                  </a:lnTo>
                  <a:lnTo>
                    <a:pt x="4472" y="8440"/>
                  </a:lnTo>
                  <a:lnTo>
                    <a:pt x="5280" y="8674"/>
                  </a:lnTo>
                  <a:lnTo>
                    <a:pt x="6106" y="8871"/>
                  </a:lnTo>
                  <a:lnTo>
                    <a:pt x="6932" y="9051"/>
                  </a:lnTo>
                  <a:lnTo>
                    <a:pt x="7758" y="9176"/>
                  </a:lnTo>
                  <a:lnTo>
                    <a:pt x="7973" y="8907"/>
                  </a:lnTo>
                  <a:lnTo>
                    <a:pt x="8171" y="8620"/>
                  </a:lnTo>
                  <a:lnTo>
                    <a:pt x="8350" y="8314"/>
                  </a:lnTo>
                  <a:lnTo>
                    <a:pt x="8530" y="8027"/>
                  </a:lnTo>
                  <a:lnTo>
                    <a:pt x="8691" y="7704"/>
                  </a:lnTo>
                  <a:lnTo>
                    <a:pt x="8835" y="7399"/>
                  </a:lnTo>
                  <a:lnTo>
                    <a:pt x="8979" y="7075"/>
                  </a:lnTo>
                  <a:lnTo>
                    <a:pt x="9122" y="6752"/>
                  </a:lnTo>
                  <a:lnTo>
                    <a:pt x="8781" y="6698"/>
                  </a:lnTo>
                  <a:lnTo>
                    <a:pt x="8404" y="6626"/>
                  </a:lnTo>
                  <a:lnTo>
                    <a:pt x="8009" y="6573"/>
                  </a:lnTo>
                  <a:lnTo>
                    <a:pt x="7632" y="6501"/>
                  </a:lnTo>
                  <a:lnTo>
                    <a:pt x="7273" y="6411"/>
                  </a:lnTo>
                  <a:lnTo>
                    <a:pt x="7129" y="6357"/>
                  </a:lnTo>
                  <a:lnTo>
                    <a:pt x="7003" y="6285"/>
                  </a:lnTo>
                  <a:lnTo>
                    <a:pt x="6896" y="6213"/>
                  </a:lnTo>
                  <a:lnTo>
                    <a:pt x="6806" y="6142"/>
                  </a:lnTo>
                  <a:lnTo>
                    <a:pt x="6770" y="6052"/>
                  </a:lnTo>
                  <a:lnTo>
                    <a:pt x="6752" y="5944"/>
                  </a:lnTo>
                  <a:lnTo>
                    <a:pt x="6788" y="5818"/>
                  </a:lnTo>
                  <a:lnTo>
                    <a:pt x="6842" y="5729"/>
                  </a:lnTo>
                  <a:lnTo>
                    <a:pt x="6932" y="5657"/>
                  </a:lnTo>
                  <a:lnTo>
                    <a:pt x="7039" y="5603"/>
                  </a:lnTo>
                  <a:lnTo>
                    <a:pt x="7165" y="5585"/>
                  </a:lnTo>
                  <a:lnTo>
                    <a:pt x="7327" y="5585"/>
                  </a:lnTo>
                  <a:lnTo>
                    <a:pt x="7506" y="5603"/>
                  </a:lnTo>
                  <a:lnTo>
                    <a:pt x="7686" y="5639"/>
                  </a:lnTo>
                  <a:lnTo>
                    <a:pt x="7883" y="5693"/>
                  </a:lnTo>
                  <a:lnTo>
                    <a:pt x="8081" y="5764"/>
                  </a:lnTo>
                  <a:lnTo>
                    <a:pt x="8494" y="5926"/>
                  </a:lnTo>
                  <a:lnTo>
                    <a:pt x="8889" y="6124"/>
                  </a:lnTo>
                  <a:lnTo>
                    <a:pt x="9266" y="6321"/>
                  </a:lnTo>
                  <a:lnTo>
                    <a:pt x="9338" y="6070"/>
                  </a:lnTo>
                  <a:lnTo>
                    <a:pt x="9392" y="5818"/>
                  </a:lnTo>
                  <a:lnTo>
                    <a:pt x="9446" y="5567"/>
                  </a:lnTo>
                  <a:lnTo>
                    <a:pt x="9482" y="5316"/>
                  </a:lnTo>
                  <a:lnTo>
                    <a:pt x="9517" y="5046"/>
                  </a:lnTo>
                  <a:lnTo>
                    <a:pt x="9535" y="4795"/>
                  </a:lnTo>
                  <a:lnTo>
                    <a:pt x="9535" y="4543"/>
                  </a:lnTo>
                  <a:lnTo>
                    <a:pt x="9535" y="4274"/>
                  </a:lnTo>
                  <a:lnTo>
                    <a:pt x="8997" y="4148"/>
                  </a:lnTo>
                  <a:lnTo>
                    <a:pt x="8458" y="4041"/>
                  </a:lnTo>
                  <a:lnTo>
                    <a:pt x="7901" y="3951"/>
                  </a:lnTo>
                  <a:lnTo>
                    <a:pt x="7345" y="3915"/>
                  </a:lnTo>
                  <a:lnTo>
                    <a:pt x="7075" y="3879"/>
                  </a:lnTo>
                  <a:lnTo>
                    <a:pt x="6824" y="3825"/>
                  </a:lnTo>
                  <a:lnTo>
                    <a:pt x="6608" y="3771"/>
                  </a:lnTo>
                  <a:lnTo>
                    <a:pt x="6447" y="3681"/>
                  </a:lnTo>
                  <a:lnTo>
                    <a:pt x="6303" y="3610"/>
                  </a:lnTo>
                  <a:lnTo>
                    <a:pt x="6213" y="3520"/>
                  </a:lnTo>
                  <a:lnTo>
                    <a:pt x="6142" y="3430"/>
                  </a:lnTo>
                  <a:lnTo>
                    <a:pt x="6106" y="3322"/>
                  </a:lnTo>
                  <a:lnTo>
                    <a:pt x="6124" y="3233"/>
                  </a:lnTo>
                  <a:lnTo>
                    <a:pt x="6159" y="3161"/>
                  </a:lnTo>
                  <a:lnTo>
                    <a:pt x="6213" y="3071"/>
                  </a:lnTo>
                  <a:lnTo>
                    <a:pt x="6321" y="2999"/>
                  </a:lnTo>
                  <a:lnTo>
                    <a:pt x="6447" y="2945"/>
                  </a:lnTo>
                  <a:lnTo>
                    <a:pt x="6590" y="2909"/>
                  </a:lnTo>
                  <a:lnTo>
                    <a:pt x="6770" y="2873"/>
                  </a:lnTo>
                  <a:lnTo>
                    <a:pt x="7147" y="2873"/>
                  </a:lnTo>
                  <a:lnTo>
                    <a:pt x="7327" y="2891"/>
                  </a:lnTo>
                  <a:lnTo>
                    <a:pt x="7668" y="2963"/>
                  </a:lnTo>
                  <a:lnTo>
                    <a:pt x="8027" y="3071"/>
                  </a:lnTo>
                  <a:lnTo>
                    <a:pt x="8368" y="3179"/>
                  </a:lnTo>
                  <a:lnTo>
                    <a:pt x="8691" y="3322"/>
                  </a:lnTo>
                  <a:lnTo>
                    <a:pt x="8997" y="3448"/>
                  </a:lnTo>
                  <a:lnTo>
                    <a:pt x="9482" y="3699"/>
                  </a:lnTo>
                  <a:lnTo>
                    <a:pt x="9410" y="3286"/>
                  </a:lnTo>
                  <a:lnTo>
                    <a:pt x="9302" y="2909"/>
                  </a:lnTo>
                  <a:lnTo>
                    <a:pt x="9158" y="2532"/>
                  </a:lnTo>
                  <a:lnTo>
                    <a:pt x="8997" y="2191"/>
                  </a:lnTo>
                  <a:lnTo>
                    <a:pt x="8817" y="1868"/>
                  </a:lnTo>
                  <a:lnTo>
                    <a:pt x="8620" y="1563"/>
                  </a:lnTo>
                  <a:lnTo>
                    <a:pt x="8404" y="1293"/>
                  </a:lnTo>
                  <a:lnTo>
                    <a:pt x="8171" y="1042"/>
                  </a:lnTo>
                  <a:lnTo>
                    <a:pt x="7919" y="808"/>
                  </a:lnTo>
                  <a:lnTo>
                    <a:pt x="7668" y="611"/>
                  </a:lnTo>
                  <a:lnTo>
                    <a:pt x="7416" y="431"/>
                  </a:lnTo>
                  <a:lnTo>
                    <a:pt x="7147" y="288"/>
                  </a:lnTo>
                  <a:lnTo>
                    <a:pt x="6878" y="180"/>
                  </a:lnTo>
                  <a:lnTo>
                    <a:pt x="6608" y="90"/>
                  </a:lnTo>
                  <a:lnTo>
                    <a:pt x="6357" y="36"/>
                  </a:lnTo>
                  <a:lnTo>
                    <a:pt x="60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43"/>
            <p:cNvSpPr/>
            <p:nvPr/>
          </p:nvSpPr>
          <p:spPr>
            <a:xfrm>
              <a:off x="3864525" y="3457700"/>
              <a:ext cx="4075" cy="12150"/>
            </a:xfrm>
            <a:custGeom>
              <a:rect b="b" l="l" r="r" t="t"/>
              <a:pathLst>
                <a:path extrusionOk="0" h="486" w="163">
                  <a:moveTo>
                    <a:pt x="162" y="0"/>
                  </a:moveTo>
                  <a:lnTo>
                    <a:pt x="1" y="449"/>
                  </a:lnTo>
                  <a:lnTo>
                    <a:pt x="1" y="467"/>
                  </a:lnTo>
                  <a:lnTo>
                    <a:pt x="19" y="485"/>
                  </a:lnTo>
                  <a:lnTo>
                    <a:pt x="37" y="485"/>
                  </a:lnTo>
                  <a:lnTo>
                    <a:pt x="55" y="467"/>
                  </a:lnTo>
                  <a:lnTo>
                    <a:pt x="109" y="234"/>
                  </a:lnTo>
                  <a:lnTo>
                    <a:pt x="1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43"/>
            <p:cNvSpPr/>
            <p:nvPr/>
          </p:nvSpPr>
          <p:spPr>
            <a:xfrm>
              <a:off x="3868575" y="3454550"/>
              <a:ext cx="925" cy="2725"/>
            </a:xfrm>
            <a:custGeom>
              <a:rect b="b" l="l" r="r" t="t"/>
              <a:pathLst>
                <a:path extrusionOk="0" h="109" w="37">
                  <a:moveTo>
                    <a:pt x="0" y="108"/>
                  </a:moveTo>
                  <a:lnTo>
                    <a:pt x="0" y="108"/>
                  </a:lnTo>
                  <a:lnTo>
                    <a:pt x="18" y="55"/>
                  </a:lnTo>
                  <a:lnTo>
                    <a:pt x="36" y="1"/>
                  </a:lnTo>
                  <a:lnTo>
                    <a:pt x="36" y="1"/>
                  </a:lnTo>
                  <a:lnTo>
                    <a:pt x="18" y="55"/>
                  </a:lnTo>
                  <a:lnTo>
                    <a:pt x="0" y="108"/>
                  </a:lnTo>
                  <a:lnTo>
                    <a:pt x="0" y="10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43"/>
            <p:cNvSpPr/>
            <p:nvPr/>
          </p:nvSpPr>
          <p:spPr>
            <a:xfrm>
              <a:off x="238125" y="3879225"/>
              <a:ext cx="3896675" cy="5875"/>
            </a:xfrm>
            <a:custGeom>
              <a:rect b="b" l="l" r="r" t="t"/>
              <a:pathLst>
                <a:path extrusionOk="0" h="235" w="155867">
                  <a:moveTo>
                    <a:pt x="77933" y="1"/>
                  </a:moveTo>
                  <a:lnTo>
                    <a:pt x="38967" y="37"/>
                  </a:lnTo>
                  <a:lnTo>
                    <a:pt x="19483" y="55"/>
                  </a:lnTo>
                  <a:lnTo>
                    <a:pt x="0" y="109"/>
                  </a:lnTo>
                  <a:lnTo>
                    <a:pt x="19483" y="180"/>
                  </a:lnTo>
                  <a:lnTo>
                    <a:pt x="38967" y="198"/>
                  </a:lnTo>
                  <a:lnTo>
                    <a:pt x="77933" y="234"/>
                  </a:lnTo>
                  <a:lnTo>
                    <a:pt x="116900" y="198"/>
                  </a:lnTo>
                  <a:lnTo>
                    <a:pt x="136384" y="180"/>
                  </a:lnTo>
                  <a:lnTo>
                    <a:pt x="155867" y="109"/>
                  </a:lnTo>
                  <a:lnTo>
                    <a:pt x="136384" y="55"/>
                  </a:lnTo>
                  <a:lnTo>
                    <a:pt x="116900" y="37"/>
                  </a:lnTo>
                  <a:lnTo>
                    <a:pt x="779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43"/>
            <p:cNvSpPr/>
            <p:nvPr/>
          </p:nvSpPr>
          <p:spPr>
            <a:xfrm>
              <a:off x="310400" y="2851650"/>
              <a:ext cx="1268675" cy="1103025"/>
            </a:xfrm>
            <a:custGeom>
              <a:rect b="b" l="l" r="r" t="t"/>
              <a:pathLst>
                <a:path extrusionOk="0" h="44121" w="50747">
                  <a:moveTo>
                    <a:pt x="11439" y="1"/>
                  </a:moveTo>
                  <a:lnTo>
                    <a:pt x="10990" y="19"/>
                  </a:lnTo>
                  <a:lnTo>
                    <a:pt x="10559" y="54"/>
                  </a:lnTo>
                  <a:lnTo>
                    <a:pt x="10110" y="126"/>
                  </a:lnTo>
                  <a:lnTo>
                    <a:pt x="9661" y="198"/>
                  </a:lnTo>
                  <a:lnTo>
                    <a:pt x="9230" y="324"/>
                  </a:lnTo>
                  <a:lnTo>
                    <a:pt x="8799" y="449"/>
                  </a:lnTo>
                  <a:lnTo>
                    <a:pt x="8368" y="611"/>
                  </a:lnTo>
                  <a:lnTo>
                    <a:pt x="7937" y="809"/>
                  </a:lnTo>
                  <a:lnTo>
                    <a:pt x="7524" y="1006"/>
                  </a:lnTo>
                  <a:lnTo>
                    <a:pt x="7129" y="1258"/>
                  </a:lnTo>
                  <a:lnTo>
                    <a:pt x="6734" y="1527"/>
                  </a:lnTo>
                  <a:lnTo>
                    <a:pt x="6339" y="1814"/>
                  </a:lnTo>
                  <a:lnTo>
                    <a:pt x="5962" y="2119"/>
                  </a:lnTo>
                  <a:lnTo>
                    <a:pt x="5603" y="2479"/>
                  </a:lnTo>
                  <a:lnTo>
                    <a:pt x="5261" y="2838"/>
                  </a:lnTo>
                  <a:lnTo>
                    <a:pt x="4920" y="3251"/>
                  </a:lnTo>
                  <a:lnTo>
                    <a:pt x="4615" y="3682"/>
                  </a:lnTo>
                  <a:lnTo>
                    <a:pt x="4238" y="4238"/>
                  </a:lnTo>
                  <a:lnTo>
                    <a:pt x="3861" y="4813"/>
                  </a:lnTo>
                  <a:lnTo>
                    <a:pt x="3520" y="5388"/>
                  </a:lnTo>
                  <a:lnTo>
                    <a:pt x="3196" y="5980"/>
                  </a:lnTo>
                  <a:lnTo>
                    <a:pt x="2891" y="6573"/>
                  </a:lnTo>
                  <a:lnTo>
                    <a:pt x="2586" y="7183"/>
                  </a:lnTo>
                  <a:lnTo>
                    <a:pt x="2317" y="7794"/>
                  </a:lnTo>
                  <a:lnTo>
                    <a:pt x="2047" y="8422"/>
                  </a:lnTo>
                  <a:lnTo>
                    <a:pt x="1814" y="9033"/>
                  </a:lnTo>
                  <a:lnTo>
                    <a:pt x="1580" y="9661"/>
                  </a:lnTo>
                  <a:lnTo>
                    <a:pt x="1365" y="10308"/>
                  </a:lnTo>
                  <a:lnTo>
                    <a:pt x="1167" y="10936"/>
                  </a:lnTo>
                  <a:lnTo>
                    <a:pt x="988" y="11583"/>
                  </a:lnTo>
                  <a:lnTo>
                    <a:pt x="826" y="12229"/>
                  </a:lnTo>
                  <a:lnTo>
                    <a:pt x="682" y="12894"/>
                  </a:lnTo>
                  <a:lnTo>
                    <a:pt x="539" y="13540"/>
                  </a:lnTo>
                  <a:lnTo>
                    <a:pt x="413" y="14204"/>
                  </a:lnTo>
                  <a:lnTo>
                    <a:pt x="323" y="14869"/>
                  </a:lnTo>
                  <a:lnTo>
                    <a:pt x="234" y="15551"/>
                  </a:lnTo>
                  <a:lnTo>
                    <a:pt x="162" y="16216"/>
                  </a:lnTo>
                  <a:lnTo>
                    <a:pt x="90" y="16898"/>
                  </a:lnTo>
                  <a:lnTo>
                    <a:pt x="54" y="17562"/>
                  </a:lnTo>
                  <a:lnTo>
                    <a:pt x="18" y="18245"/>
                  </a:lnTo>
                  <a:lnTo>
                    <a:pt x="0" y="18927"/>
                  </a:lnTo>
                  <a:lnTo>
                    <a:pt x="0" y="19610"/>
                  </a:lnTo>
                  <a:lnTo>
                    <a:pt x="0" y="20292"/>
                  </a:lnTo>
                  <a:lnTo>
                    <a:pt x="18" y="20974"/>
                  </a:lnTo>
                  <a:lnTo>
                    <a:pt x="54" y="21657"/>
                  </a:lnTo>
                  <a:lnTo>
                    <a:pt x="108" y="22339"/>
                  </a:lnTo>
                  <a:lnTo>
                    <a:pt x="180" y="23021"/>
                  </a:lnTo>
                  <a:lnTo>
                    <a:pt x="251" y="23704"/>
                  </a:lnTo>
                  <a:lnTo>
                    <a:pt x="341" y="24386"/>
                  </a:lnTo>
                  <a:lnTo>
                    <a:pt x="431" y="25068"/>
                  </a:lnTo>
                  <a:lnTo>
                    <a:pt x="557" y="25751"/>
                  </a:lnTo>
                  <a:lnTo>
                    <a:pt x="664" y="26415"/>
                  </a:lnTo>
                  <a:lnTo>
                    <a:pt x="808" y="27098"/>
                  </a:lnTo>
                  <a:lnTo>
                    <a:pt x="952" y="27762"/>
                  </a:lnTo>
                  <a:lnTo>
                    <a:pt x="1113" y="28444"/>
                  </a:lnTo>
                  <a:lnTo>
                    <a:pt x="1293" y="29109"/>
                  </a:lnTo>
                  <a:lnTo>
                    <a:pt x="1473" y="29773"/>
                  </a:lnTo>
                  <a:lnTo>
                    <a:pt x="1670" y="30438"/>
                  </a:lnTo>
                  <a:lnTo>
                    <a:pt x="1868" y="31084"/>
                  </a:lnTo>
                  <a:lnTo>
                    <a:pt x="2083" y="31748"/>
                  </a:lnTo>
                  <a:lnTo>
                    <a:pt x="2317" y="32395"/>
                  </a:lnTo>
                  <a:lnTo>
                    <a:pt x="2550" y="33041"/>
                  </a:lnTo>
                  <a:lnTo>
                    <a:pt x="2801" y="33670"/>
                  </a:lnTo>
                  <a:lnTo>
                    <a:pt x="3053" y="34316"/>
                  </a:lnTo>
                  <a:lnTo>
                    <a:pt x="3322" y="34945"/>
                  </a:lnTo>
                  <a:lnTo>
                    <a:pt x="3591" y="35555"/>
                  </a:lnTo>
                  <a:lnTo>
                    <a:pt x="3879" y="36184"/>
                  </a:lnTo>
                  <a:lnTo>
                    <a:pt x="4184" y="36794"/>
                  </a:lnTo>
                  <a:lnTo>
                    <a:pt x="4489" y="37387"/>
                  </a:lnTo>
                  <a:lnTo>
                    <a:pt x="4795" y="37979"/>
                  </a:lnTo>
                  <a:lnTo>
                    <a:pt x="5118" y="38572"/>
                  </a:lnTo>
                  <a:lnTo>
                    <a:pt x="5459" y="39147"/>
                  </a:lnTo>
                  <a:lnTo>
                    <a:pt x="5800" y="39721"/>
                  </a:lnTo>
                  <a:lnTo>
                    <a:pt x="6141" y="40296"/>
                  </a:lnTo>
                  <a:lnTo>
                    <a:pt x="6501" y="40853"/>
                  </a:lnTo>
                  <a:lnTo>
                    <a:pt x="6878" y="41391"/>
                  </a:lnTo>
                  <a:lnTo>
                    <a:pt x="7255" y="41930"/>
                  </a:lnTo>
                  <a:lnTo>
                    <a:pt x="7632" y="42451"/>
                  </a:lnTo>
                  <a:lnTo>
                    <a:pt x="8027" y="42971"/>
                  </a:lnTo>
                  <a:lnTo>
                    <a:pt x="8422" y="43474"/>
                  </a:lnTo>
                  <a:lnTo>
                    <a:pt x="8817" y="43977"/>
                  </a:lnTo>
                  <a:lnTo>
                    <a:pt x="43564" y="44121"/>
                  </a:lnTo>
                  <a:lnTo>
                    <a:pt x="44336" y="43492"/>
                  </a:lnTo>
                  <a:lnTo>
                    <a:pt x="45072" y="42846"/>
                  </a:lnTo>
                  <a:lnTo>
                    <a:pt x="45755" y="42181"/>
                  </a:lnTo>
                  <a:lnTo>
                    <a:pt x="46383" y="41499"/>
                  </a:lnTo>
                  <a:lnTo>
                    <a:pt x="46976" y="40817"/>
                  </a:lnTo>
                  <a:lnTo>
                    <a:pt x="47532" y="40116"/>
                  </a:lnTo>
                  <a:lnTo>
                    <a:pt x="48035" y="39398"/>
                  </a:lnTo>
                  <a:lnTo>
                    <a:pt x="48502" y="38662"/>
                  </a:lnTo>
                  <a:lnTo>
                    <a:pt x="48915" y="37926"/>
                  </a:lnTo>
                  <a:lnTo>
                    <a:pt x="49292" y="37189"/>
                  </a:lnTo>
                  <a:lnTo>
                    <a:pt x="49615" y="36453"/>
                  </a:lnTo>
                  <a:lnTo>
                    <a:pt x="49921" y="35699"/>
                  </a:lnTo>
                  <a:lnTo>
                    <a:pt x="50154" y="34945"/>
                  </a:lnTo>
                  <a:lnTo>
                    <a:pt x="50370" y="34191"/>
                  </a:lnTo>
                  <a:lnTo>
                    <a:pt x="50531" y="33418"/>
                  </a:lnTo>
                  <a:lnTo>
                    <a:pt x="50639" y="32664"/>
                  </a:lnTo>
                  <a:lnTo>
                    <a:pt x="50729" y="31910"/>
                  </a:lnTo>
                  <a:lnTo>
                    <a:pt x="50747" y="31156"/>
                  </a:lnTo>
                  <a:lnTo>
                    <a:pt x="50747" y="30420"/>
                  </a:lnTo>
                  <a:lnTo>
                    <a:pt x="50693" y="29683"/>
                  </a:lnTo>
                  <a:lnTo>
                    <a:pt x="50603" y="28947"/>
                  </a:lnTo>
                  <a:lnTo>
                    <a:pt x="50477" y="28211"/>
                  </a:lnTo>
                  <a:lnTo>
                    <a:pt x="50298" y="27493"/>
                  </a:lnTo>
                  <a:lnTo>
                    <a:pt x="50190" y="27151"/>
                  </a:lnTo>
                  <a:lnTo>
                    <a:pt x="50082" y="26792"/>
                  </a:lnTo>
                  <a:lnTo>
                    <a:pt x="49957" y="26451"/>
                  </a:lnTo>
                  <a:lnTo>
                    <a:pt x="49813" y="26110"/>
                  </a:lnTo>
                  <a:lnTo>
                    <a:pt x="49669" y="25769"/>
                  </a:lnTo>
                  <a:lnTo>
                    <a:pt x="49526" y="25428"/>
                  </a:lnTo>
                  <a:lnTo>
                    <a:pt x="49364" y="25086"/>
                  </a:lnTo>
                  <a:lnTo>
                    <a:pt x="49184" y="24763"/>
                  </a:lnTo>
                  <a:lnTo>
                    <a:pt x="48987" y="24440"/>
                  </a:lnTo>
                  <a:lnTo>
                    <a:pt x="48807" y="24117"/>
                  </a:lnTo>
                  <a:lnTo>
                    <a:pt x="48592" y="23793"/>
                  </a:lnTo>
                  <a:lnTo>
                    <a:pt x="48376" y="23488"/>
                  </a:lnTo>
                  <a:lnTo>
                    <a:pt x="48143" y="23183"/>
                  </a:lnTo>
                  <a:lnTo>
                    <a:pt x="47909" y="22878"/>
                  </a:lnTo>
                  <a:lnTo>
                    <a:pt x="47658" y="22572"/>
                  </a:lnTo>
                  <a:lnTo>
                    <a:pt x="47407" y="22285"/>
                  </a:lnTo>
                  <a:lnTo>
                    <a:pt x="47137" y="21998"/>
                  </a:lnTo>
                  <a:lnTo>
                    <a:pt x="46868" y="21710"/>
                  </a:lnTo>
                  <a:lnTo>
                    <a:pt x="46527" y="21387"/>
                  </a:lnTo>
                  <a:lnTo>
                    <a:pt x="46168" y="21082"/>
                  </a:lnTo>
                  <a:lnTo>
                    <a:pt x="45808" y="20813"/>
                  </a:lnTo>
                  <a:lnTo>
                    <a:pt x="45449" y="20561"/>
                  </a:lnTo>
                  <a:lnTo>
                    <a:pt x="45090" y="20328"/>
                  </a:lnTo>
                  <a:lnTo>
                    <a:pt x="44713" y="20112"/>
                  </a:lnTo>
                  <a:lnTo>
                    <a:pt x="44336" y="19915"/>
                  </a:lnTo>
                  <a:lnTo>
                    <a:pt x="43959" y="19735"/>
                  </a:lnTo>
                  <a:lnTo>
                    <a:pt x="43582" y="19574"/>
                  </a:lnTo>
                  <a:lnTo>
                    <a:pt x="43187" y="19430"/>
                  </a:lnTo>
                  <a:lnTo>
                    <a:pt x="42810" y="19304"/>
                  </a:lnTo>
                  <a:lnTo>
                    <a:pt x="42415" y="19196"/>
                  </a:lnTo>
                  <a:lnTo>
                    <a:pt x="42019" y="19089"/>
                  </a:lnTo>
                  <a:lnTo>
                    <a:pt x="41606" y="18999"/>
                  </a:lnTo>
                  <a:lnTo>
                    <a:pt x="40798" y="18855"/>
                  </a:lnTo>
                  <a:lnTo>
                    <a:pt x="39990" y="18748"/>
                  </a:lnTo>
                  <a:lnTo>
                    <a:pt x="39164" y="18658"/>
                  </a:lnTo>
                  <a:lnTo>
                    <a:pt x="38338" y="18586"/>
                  </a:lnTo>
                  <a:lnTo>
                    <a:pt x="37512" y="18532"/>
                  </a:lnTo>
                  <a:lnTo>
                    <a:pt x="35842" y="18424"/>
                  </a:lnTo>
                  <a:lnTo>
                    <a:pt x="34998" y="18353"/>
                  </a:lnTo>
                  <a:lnTo>
                    <a:pt x="34172" y="18263"/>
                  </a:lnTo>
                  <a:lnTo>
                    <a:pt x="33580" y="18191"/>
                  </a:lnTo>
                  <a:lnTo>
                    <a:pt x="33005" y="18083"/>
                  </a:lnTo>
                  <a:lnTo>
                    <a:pt x="32430" y="17957"/>
                  </a:lnTo>
                  <a:lnTo>
                    <a:pt x="31874" y="17814"/>
                  </a:lnTo>
                  <a:lnTo>
                    <a:pt x="31317" y="17634"/>
                  </a:lnTo>
                  <a:lnTo>
                    <a:pt x="30760" y="17437"/>
                  </a:lnTo>
                  <a:lnTo>
                    <a:pt x="30222" y="17203"/>
                  </a:lnTo>
                  <a:lnTo>
                    <a:pt x="29701" y="16952"/>
                  </a:lnTo>
                  <a:lnTo>
                    <a:pt x="29270" y="16718"/>
                  </a:lnTo>
                  <a:lnTo>
                    <a:pt x="28857" y="16467"/>
                  </a:lnTo>
                  <a:lnTo>
                    <a:pt x="28462" y="16198"/>
                  </a:lnTo>
                  <a:lnTo>
                    <a:pt x="28085" y="15910"/>
                  </a:lnTo>
                  <a:lnTo>
                    <a:pt x="27690" y="15605"/>
                  </a:lnTo>
                  <a:lnTo>
                    <a:pt x="27331" y="15282"/>
                  </a:lnTo>
                  <a:lnTo>
                    <a:pt x="26972" y="14959"/>
                  </a:lnTo>
                  <a:lnTo>
                    <a:pt x="26612" y="14617"/>
                  </a:lnTo>
                  <a:lnTo>
                    <a:pt x="26253" y="14240"/>
                  </a:lnTo>
                  <a:lnTo>
                    <a:pt x="25912" y="13881"/>
                  </a:lnTo>
                  <a:lnTo>
                    <a:pt x="25589" y="13486"/>
                  </a:lnTo>
                  <a:lnTo>
                    <a:pt x="25248" y="13109"/>
                  </a:lnTo>
                  <a:lnTo>
                    <a:pt x="24601" y="12283"/>
                  </a:lnTo>
                  <a:lnTo>
                    <a:pt x="23955" y="11439"/>
                  </a:lnTo>
                  <a:lnTo>
                    <a:pt x="23326" y="10559"/>
                  </a:lnTo>
                  <a:lnTo>
                    <a:pt x="22716" y="9661"/>
                  </a:lnTo>
                  <a:lnTo>
                    <a:pt x="21459" y="7830"/>
                  </a:lnTo>
                  <a:lnTo>
                    <a:pt x="20812" y="6896"/>
                  </a:lnTo>
                  <a:lnTo>
                    <a:pt x="20148" y="5980"/>
                  </a:lnTo>
                  <a:lnTo>
                    <a:pt x="19465" y="5064"/>
                  </a:lnTo>
                  <a:lnTo>
                    <a:pt x="18765" y="4149"/>
                  </a:lnTo>
                  <a:lnTo>
                    <a:pt x="18047" y="3269"/>
                  </a:lnTo>
                  <a:lnTo>
                    <a:pt x="17670" y="2838"/>
                  </a:lnTo>
                  <a:lnTo>
                    <a:pt x="17275" y="2425"/>
                  </a:lnTo>
                  <a:lnTo>
                    <a:pt x="16969" y="2119"/>
                  </a:lnTo>
                  <a:lnTo>
                    <a:pt x="16646" y="1832"/>
                  </a:lnTo>
                  <a:lnTo>
                    <a:pt x="16323" y="1563"/>
                  </a:lnTo>
                  <a:lnTo>
                    <a:pt x="15964" y="1311"/>
                  </a:lnTo>
                  <a:lnTo>
                    <a:pt x="15605" y="1096"/>
                  </a:lnTo>
                  <a:lnTo>
                    <a:pt x="15228" y="880"/>
                  </a:lnTo>
                  <a:lnTo>
                    <a:pt x="14833" y="701"/>
                  </a:lnTo>
                  <a:lnTo>
                    <a:pt x="14438" y="539"/>
                  </a:lnTo>
                  <a:lnTo>
                    <a:pt x="14025" y="396"/>
                  </a:lnTo>
                  <a:lnTo>
                    <a:pt x="13611" y="270"/>
                  </a:lnTo>
                  <a:lnTo>
                    <a:pt x="13181" y="180"/>
                  </a:lnTo>
                  <a:lnTo>
                    <a:pt x="12750" y="90"/>
                  </a:lnTo>
                  <a:lnTo>
                    <a:pt x="12319" y="36"/>
                  </a:lnTo>
                  <a:lnTo>
                    <a:pt x="11870" y="19"/>
                  </a:lnTo>
                  <a:lnTo>
                    <a:pt x="1143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43"/>
            <p:cNvSpPr/>
            <p:nvPr/>
          </p:nvSpPr>
          <p:spPr>
            <a:xfrm>
              <a:off x="510600" y="2934250"/>
              <a:ext cx="830550" cy="750175"/>
            </a:xfrm>
            <a:custGeom>
              <a:rect b="b" l="l" r="r" t="t"/>
              <a:pathLst>
                <a:path extrusionOk="0" h="30007" w="33222">
                  <a:moveTo>
                    <a:pt x="7345" y="1"/>
                  </a:moveTo>
                  <a:lnTo>
                    <a:pt x="7094" y="19"/>
                  </a:lnTo>
                  <a:lnTo>
                    <a:pt x="6843" y="37"/>
                  </a:lnTo>
                  <a:lnTo>
                    <a:pt x="6591" y="72"/>
                  </a:lnTo>
                  <a:lnTo>
                    <a:pt x="6340" y="126"/>
                  </a:lnTo>
                  <a:lnTo>
                    <a:pt x="6106" y="180"/>
                  </a:lnTo>
                  <a:lnTo>
                    <a:pt x="5855" y="234"/>
                  </a:lnTo>
                  <a:lnTo>
                    <a:pt x="5621" y="324"/>
                  </a:lnTo>
                  <a:lnTo>
                    <a:pt x="5388" y="396"/>
                  </a:lnTo>
                  <a:lnTo>
                    <a:pt x="5155" y="503"/>
                  </a:lnTo>
                  <a:lnTo>
                    <a:pt x="4688" y="719"/>
                  </a:lnTo>
                  <a:lnTo>
                    <a:pt x="4257" y="988"/>
                  </a:lnTo>
                  <a:lnTo>
                    <a:pt x="3826" y="1294"/>
                  </a:lnTo>
                  <a:lnTo>
                    <a:pt x="3413" y="1653"/>
                  </a:lnTo>
                  <a:lnTo>
                    <a:pt x="3018" y="2030"/>
                  </a:lnTo>
                  <a:lnTo>
                    <a:pt x="2641" y="2461"/>
                  </a:lnTo>
                  <a:lnTo>
                    <a:pt x="2281" y="2928"/>
                  </a:lnTo>
                  <a:lnTo>
                    <a:pt x="1958" y="3430"/>
                  </a:lnTo>
                  <a:lnTo>
                    <a:pt x="1635" y="3969"/>
                  </a:lnTo>
                  <a:lnTo>
                    <a:pt x="1348" y="4544"/>
                  </a:lnTo>
                  <a:lnTo>
                    <a:pt x="1096" y="5154"/>
                  </a:lnTo>
                  <a:lnTo>
                    <a:pt x="845" y="5819"/>
                  </a:lnTo>
                  <a:lnTo>
                    <a:pt x="629" y="6501"/>
                  </a:lnTo>
                  <a:lnTo>
                    <a:pt x="450" y="7219"/>
                  </a:lnTo>
                  <a:lnTo>
                    <a:pt x="306" y="7991"/>
                  </a:lnTo>
                  <a:lnTo>
                    <a:pt x="180" y="8782"/>
                  </a:lnTo>
                  <a:lnTo>
                    <a:pt x="73" y="9608"/>
                  </a:lnTo>
                  <a:lnTo>
                    <a:pt x="19" y="10470"/>
                  </a:lnTo>
                  <a:lnTo>
                    <a:pt x="1" y="11367"/>
                  </a:lnTo>
                  <a:lnTo>
                    <a:pt x="1" y="12301"/>
                  </a:lnTo>
                  <a:lnTo>
                    <a:pt x="37" y="13271"/>
                  </a:lnTo>
                  <a:lnTo>
                    <a:pt x="91" y="13917"/>
                  </a:lnTo>
                  <a:lnTo>
                    <a:pt x="180" y="14582"/>
                  </a:lnTo>
                  <a:lnTo>
                    <a:pt x="270" y="15210"/>
                  </a:lnTo>
                  <a:lnTo>
                    <a:pt x="396" y="15839"/>
                  </a:lnTo>
                  <a:lnTo>
                    <a:pt x="540" y="16431"/>
                  </a:lnTo>
                  <a:lnTo>
                    <a:pt x="701" y="17042"/>
                  </a:lnTo>
                  <a:lnTo>
                    <a:pt x="881" y="17616"/>
                  </a:lnTo>
                  <a:lnTo>
                    <a:pt x="1078" y="18191"/>
                  </a:lnTo>
                  <a:lnTo>
                    <a:pt x="1294" y="18748"/>
                  </a:lnTo>
                  <a:lnTo>
                    <a:pt x="1527" y="19286"/>
                  </a:lnTo>
                  <a:lnTo>
                    <a:pt x="1779" y="19825"/>
                  </a:lnTo>
                  <a:lnTo>
                    <a:pt x="2048" y="20328"/>
                  </a:lnTo>
                  <a:lnTo>
                    <a:pt x="2335" y="20831"/>
                  </a:lnTo>
                  <a:lnTo>
                    <a:pt x="2641" y="21333"/>
                  </a:lnTo>
                  <a:lnTo>
                    <a:pt x="2964" y="21800"/>
                  </a:lnTo>
                  <a:lnTo>
                    <a:pt x="3305" y="22267"/>
                  </a:lnTo>
                  <a:lnTo>
                    <a:pt x="3646" y="22716"/>
                  </a:lnTo>
                  <a:lnTo>
                    <a:pt x="4023" y="23147"/>
                  </a:lnTo>
                  <a:lnTo>
                    <a:pt x="4400" y="23578"/>
                  </a:lnTo>
                  <a:lnTo>
                    <a:pt x="4795" y="23991"/>
                  </a:lnTo>
                  <a:lnTo>
                    <a:pt x="5190" y="24386"/>
                  </a:lnTo>
                  <a:lnTo>
                    <a:pt x="5621" y="24763"/>
                  </a:lnTo>
                  <a:lnTo>
                    <a:pt x="6034" y="25140"/>
                  </a:lnTo>
                  <a:lnTo>
                    <a:pt x="6483" y="25499"/>
                  </a:lnTo>
                  <a:lnTo>
                    <a:pt x="6932" y="25841"/>
                  </a:lnTo>
                  <a:lnTo>
                    <a:pt x="7399" y="26164"/>
                  </a:lnTo>
                  <a:lnTo>
                    <a:pt x="7866" y="26487"/>
                  </a:lnTo>
                  <a:lnTo>
                    <a:pt x="8351" y="26792"/>
                  </a:lnTo>
                  <a:lnTo>
                    <a:pt x="8836" y="27080"/>
                  </a:lnTo>
                  <a:lnTo>
                    <a:pt x="9339" y="27349"/>
                  </a:lnTo>
                  <a:lnTo>
                    <a:pt x="9841" y="27618"/>
                  </a:lnTo>
                  <a:lnTo>
                    <a:pt x="10362" y="27870"/>
                  </a:lnTo>
                  <a:lnTo>
                    <a:pt x="10883" y="28103"/>
                  </a:lnTo>
                  <a:lnTo>
                    <a:pt x="11404" y="28319"/>
                  </a:lnTo>
                  <a:lnTo>
                    <a:pt x="11942" y="28534"/>
                  </a:lnTo>
                  <a:lnTo>
                    <a:pt x="12481" y="28714"/>
                  </a:lnTo>
                  <a:lnTo>
                    <a:pt x="13020" y="28893"/>
                  </a:lnTo>
                  <a:lnTo>
                    <a:pt x="13558" y="29073"/>
                  </a:lnTo>
                  <a:lnTo>
                    <a:pt x="14115" y="29217"/>
                  </a:lnTo>
                  <a:lnTo>
                    <a:pt x="14672" y="29360"/>
                  </a:lnTo>
                  <a:lnTo>
                    <a:pt x="15228" y="29486"/>
                  </a:lnTo>
                  <a:lnTo>
                    <a:pt x="15785" y="29594"/>
                  </a:lnTo>
                  <a:lnTo>
                    <a:pt x="16342" y="29701"/>
                  </a:lnTo>
                  <a:lnTo>
                    <a:pt x="16916" y="29791"/>
                  </a:lnTo>
                  <a:lnTo>
                    <a:pt x="17473" y="29845"/>
                  </a:lnTo>
                  <a:lnTo>
                    <a:pt x="18048" y="29917"/>
                  </a:lnTo>
                  <a:lnTo>
                    <a:pt x="18604" y="29953"/>
                  </a:lnTo>
                  <a:lnTo>
                    <a:pt x="19161" y="29989"/>
                  </a:lnTo>
                  <a:lnTo>
                    <a:pt x="19736" y="30007"/>
                  </a:lnTo>
                  <a:lnTo>
                    <a:pt x="20292" y="30007"/>
                  </a:lnTo>
                  <a:lnTo>
                    <a:pt x="20849" y="29989"/>
                  </a:lnTo>
                  <a:lnTo>
                    <a:pt x="21406" y="29971"/>
                  </a:lnTo>
                  <a:lnTo>
                    <a:pt x="21962" y="29917"/>
                  </a:lnTo>
                  <a:lnTo>
                    <a:pt x="22519" y="29863"/>
                  </a:lnTo>
                  <a:lnTo>
                    <a:pt x="23058" y="29809"/>
                  </a:lnTo>
                  <a:lnTo>
                    <a:pt x="23596" y="29719"/>
                  </a:lnTo>
                  <a:lnTo>
                    <a:pt x="24135" y="29630"/>
                  </a:lnTo>
                  <a:lnTo>
                    <a:pt x="24656" y="29522"/>
                  </a:lnTo>
                  <a:lnTo>
                    <a:pt x="25195" y="29396"/>
                  </a:lnTo>
                  <a:lnTo>
                    <a:pt x="25697" y="29252"/>
                  </a:lnTo>
                  <a:lnTo>
                    <a:pt x="26218" y="29109"/>
                  </a:lnTo>
                  <a:lnTo>
                    <a:pt x="26721" y="28947"/>
                  </a:lnTo>
                  <a:lnTo>
                    <a:pt x="27206" y="28768"/>
                  </a:lnTo>
                  <a:lnTo>
                    <a:pt x="27709" y="28570"/>
                  </a:lnTo>
                  <a:lnTo>
                    <a:pt x="28104" y="28390"/>
                  </a:lnTo>
                  <a:lnTo>
                    <a:pt x="28499" y="28211"/>
                  </a:lnTo>
                  <a:lnTo>
                    <a:pt x="28876" y="28013"/>
                  </a:lnTo>
                  <a:lnTo>
                    <a:pt x="29235" y="27816"/>
                  </a:lnTo>
                  <a:lnTo>
                    <a:pt x="29576" y="27618"/>
                  </a:lnTo>
                  <a:lnTo>
                    <a:pt x="29899" y="27403"/>
                  </a:lnTo>
                  <a:lnTo>
                    <a:pt x="30223" y="27187"/>
                  </a:lnTo>
                  <a:lnTo>
                    <a:pt x="30510" y="26972"/>
                  </a:lnTo>
                  <a:lnTo>
                    <a:pt x="30779" y="26756"/>
                  </a:lnTo>
                  <a:lnTo>
                    <a:pt x="31049" y="26523"/>
                  </a:lnTo>
                  <a:lnTo>
                    <a:pt x="31300" y="26290"/>
                  </a:lnTo>
                  <a:lnTo>
                    <a:pt x="31533" y="26056"/>
                  </a:lnTo>
                  <a:lnTo>
                    <a:pt x="31749" y="25823"/>
                  </a:lnTo>
                  <a:lnTo>
                    <a:pt x="31946" y="25571"/>
                  </a:lnTo>
                  <a:lnTo>
                    <a:pt x="32126" y="25320"/>
                  </a:lnTo>
                  <a:lnTo>
                    <a:pt x="32288" y="25068"/>
                  </a:lnTo>
                  <a:lnTo>
                    <a:pt x="32449" y="24817"/>
                  </a:lnTo>
                  <a:lnTo>
                    <a:pt x="32593" y="24566"/>
                  </a:lnTo>
                  <a:lnTo>
                    <a:pt x="32719" y="24314"/>
                  </a:lnTo>
                  <a:lnTo>
                    <a:pt x="32826" y="24045"/>
                  </a:lnTo>
                  <a:lnTo>
                    <a:pt x="32916" y="23794"/>
                  </a:lnTo>
                  <a:lnTo>
                    <a:pt x="33006" y="23524"/>
                  </a:lnTo>
                  <a:lnTo>
                    <a:pt x="33078" y="23273"/>
                  </a:lnTo>
                  <a:lnTo>
                    <a:pt x="33132" y="23003"/>
                  </a:lnTo>
                  <a:lnTo>
                    <a:pt x="33168" y="22734"/>
                  </a:lnTo>
                  <a:lnTo>
                    <a:pt x="33203" y="22483"/>
                  </a:lnTo>
                  <a:lnTo>
                    <a:pt x="33221" y="22213"/>
                  </a:lnTo>
                  <a:lnTo>
                    <a:pt x="33221" y="21944"/>
                  </a:lnTo>
                  <a:lnTo>
                    <a:pt x="33221" y="21693"/>
                  </a:lnTo>
                  <a:lnTo>
                    <a:pt x="33203" y="21423"/>
                  </a:lnTo>
                  <a:lnTo>
                    <a:pt x="33168" y="21172"/>
                  </a:lnTo>
                  <a:lnTo>
                    <a:pt x="33114" y="20902"/>
                  </a:lnTo>
                  <a:lnTo>
                    <a:pt x="33060" y="20651"/>
                  </a:lnTo>
                  <a:lnTo>
                    <a:pt x="32988" y="20382"/>
                  </a:lnTo>
                  <a:lnTo>
                    <a:pt x="32898" y="20130"/>
                  </a:lnTo>
                  <a:lnTo>
                    <a:pt x="32808" y="19879"/>
                  </a:lnTo>
                  <a:lnTo>
                    <a:pt x="32701" y="19645"/>
                  </a:lnTo>
                  <a:lnTo>
                    <a:pt x="32593" y="19394"/>
                  </a:lnTo>
                  <a:lnTo>
                    <a:pt x="32467" y="19143"/>
                  </a:lnTo>
                  <a:lnTo>
                    <a:pt x="32324" y="18909"/>
                  </a:lnTo>
                  <a:lnTo>
                    <a:pt x="32180" y="18676"/>
                  </a:lnTo>
                  <a:lnTo>
                    <a:pt x="32018" y="18442"/>
                  </a:lnTo>
                  <a:lnTo>
                    <a:pt x="31839" y="18227"/>
                  </a:lnTo>
                  <a:lnTo>
                    <a:pt x="31659" y="17993"/>
                  </a:lnTo>
                  <a:lnTo>
                    <a:pt x="31480" y="17778"/>
                  </a:lnTo>
                  <a:lnTo>
                    <a:pt x="31282" y="17562"/>
                  </a:lnTo>
                  <a:lnTo>
                    <a:pt x="31067" y="17365"/>
                  </a:lnTo>
                  <a:lnTo>
                    <a:pt x="30851" y="17167"/>
                  </a:lnTo>
                  <a:lnTo>
                    <a:pt x="30384" y="16790"/>
                  </a:lnTo>
                  <a:lnTo>
                    <a:pt x="29881" y="16431"/>
                  </a:lnTo>
                  <a:lnTo>
                    <a:pt x="29612" y="16252"/>
                  </a:lnTo>
                  <a:lnTo>
                    <a:pt x="29343" y="16090"/>
                  </a:lnTo>
                  <a:lnTo>
                    <a:pt x="29055" y="15946"/>
                  </a:lnTo>
                  <a:lnTo>
                    <a:pt x="28768" y="15803"/>
                  </a:lnTo>
                  <a:lnTo>
                    <a:pt x="28463" y="15659"/>
                  </a:lnTo>
                  <a:lnTo>
                    <a:pt x="28158" y="15533"/>
                  </a:lnTo>
                  <a:lnTo>
                    <a:pt x="27852" y="15426"/>
                  </a:lnTo>
                  <a:lnTo>
                    <a:pt x="27529" y="15300"/>
                  </a:lnTo>
                  <a:lnTo>
                    <a:pt x="27206" y="15210"/>
                  </a:lnTo>
                  <a:lnTo>
                    <a:pt x="26865" y="15120"/>
                  </a:lnTo>
                  <a:lnTo>
                    <a:pt x="26523" y="15031"/>
                  </a:lnTo>
                  <a:lnTo>
                    <a:pt x="26164" y="14959"/>
                  </a:lnTo>
                  <a:lnTo>
                    <a:pt x="25572" y="14887"/>
                  </a:lnTo>
                  <a:lnTo>
                    <a:pt x="24997" y="14779"/>
                  </a:lnTo>
                  <a:lnTo>
                    <a:pt x="24422" y="14653"/>
                  </a:lnTo>
                  <a:lnTo>
                    <a:pt x="23866" y="14510"/>
                  </a:lnTo>
                  <a:lnTo>
                    <a:pt x="23309" y="14330"/>
                  </a:lnTo>
                  <a:lnTo>
                    <a:pt x="22752" y="14133"/>
                  </a:lnTo>
                  <a:lnTo>
                    <a:pt x="22214" y="13899"/>
                  </a:lnTo>
                  <a:lnTo>
                    <a:pt x="21693" y="13648"/>
                  </a:lnTo>
                  <a:lnTo>
                    <a:pt x="21262" y="13414"/>
                  </a:lnTo>
                  <a:lnTo>
                    <a:pt x="20849" y="13163"/>
                  </a:lnTo>
                  <a:lnTo>
                    <a:pt x="20454" y="12894"/>
                  </a:lnTo>
                  <a:lnTo>
                    <a:pt x="20077" y="12606"/>
                  </a:lnTo>
                  <a:lnTo>
                    <a:pt x="19682" y="12301"/>
                  </a:lnTo>
                  <a:lnTo>
                    <a:pt x="19323" y="11978"/>
                  </a:lnTo>
                  <a:lnTo>
                    <a:pt x="18964" y="11655"/>
                  </a:lnTo>
                  <a:lnTo>
                    <a:pt x="18604" y="11313"/>
                  </a:lnTo>
                  <a:lnTo>
                    <a:pt x="18245" y="10936"/>
                  </a:lnTo>
                  <a:lnTo>
                    <a:pt x="17904" y="10577"/>
                  </a:lnTo>
                  <a:lnTo>
                    <a:pt x="17581" y="10182"/>
                  </a:lnTo>
                  <a:lnTo>
                    <a:pt x="17240" y="9805"/>
                  </a:lnTo>
                  <a:lnTo>
                    <a:pt x="16593" y="8979"/>
                  </a:lnTo>
                  <a:lnTo>
                    <a:pt x="15947" y="8135"/>
                  </a:lnTo>
                  <a:lnTo>
                    <a:pt x="15318" y="7255"/>
                  </a:lnTo>
                  <a:lnTo>
                    <a:pt x="14708" y="6357"/>
                  </a:lnTo>
                  <a:lnTo>
                    <a:pt x="13451" y="4526"/>
                  </a:lnTo>
                  <a:lnTo>
                    <a:pt x="12804" y="3592"/>
                  </a:lnTo>
                  <a:lnTo>
                    <a:pt x="12140" y="2676"/>
                  </a:lnTo>
                  <a:lnTo>
                    <a:pt x="11457" y="1760"/>
                  </a:lnTo>
                  <a:lnTo>
                    <a:pt x="10757" y="845"/>
                  </a:lnTo>
                  <a:lnTo>
                    <a:pt x="10236" y="593"/>
                  </a:lnTo>
                  <a:lnTo>
                    <a:pt x="9698" y="396"/>
                  </a:lnTo>
                  <a:lnTo>
                    <a:pt x="9177" y="234"/>
                  </a:lnTo>
                  <a:lnTo>
                    <a:pt x="8638" y="108"/>
                  </a:lnTo>
                  <a:lnTo>
                    <a:pt x="8387" y="72"/>
                  </a:lnTo>
                  <a:lnTo>
                    <a:pt x="8117" y="37"/>
                  </a:lnTo>
                  <a:lnTo>
                    <a:pt x="7866" y="19"/>
                  </a:lnTo>
                  <a:lnTo>
                    <a:pt x="759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43"/>
            <p:cNvSpPr/>
            <p:nvPr/>
          </p:nvSpPr>
          <p:spPr>
            <a:xfrm>
              <a:off x="888600" y="3458600"/>
              <a:ext cx="415725" cy="550850"/>
            </a:xfrm>
            <a:custGeom>
              <a:rect b="b" l="l" r="r" t="t"/>
              <a:pathLst>
                <a:path extrusionOk="0" h="22034" w="16629">
                  <a:moveTo>
                    <a:pt x="8782" y="0"/>
                  </a:moveTo>
                  <a:lnTo>
                    <a:pt x="7184" y="1994"/>
                  </a:lnTo>
                  <a:lnTo>
                    <a:pt x="5603" y="4005"/>
                  </a:lnTo>
                  <a:lnTo>
                    <a:pt x="3826" y="6303"/>
                  </a:lnTo>
                  <a:lnTo>
                    <a:pt x="2766" y="7686"/>
                  </a:lnTo>
                  <a:lnTo>
                    <a:pt x="1653" y="9194"/>
                  </a:lnTo>
                  <a:lnTo>
                    <a:pt x="1168" y="9859"/>
                  </a:lnTo>
                  <a:lnTo>
                    <a:pt x="755" y="10469"/>
                  </a:lnTo>
                  <a:lnTo>
                    <a:pt x="414" y="10972"/>
                  </a:lnTo>
                  <a:lnTo>
                    <a:pt x="180" y="11385"/>
                  </a:lnTo>
                  <a:lnTo>
                    <a:pt x="37" y="11672"/>
                  </a:lnTo>
                  <a:lnTo>
                    <a:pt x="1" y="11762"/>
                  </a:lnTo>
                  <a:lnTo>
                    <a:pt x="1" y="11834"/>
                  </a:lnTo>
                  <a:lnTo>
                    <a:pt x="55" y="11924"/>
                  </a:lnTo>
                  <a:lnTo>
                    <a:pt x="180" y="12049"/>
                  </a:lnTo>
                  <a:lnTo>
                    <a:pt x="575" y="12444"/>
                  </a:lnTo>
                  <a:lnTo>
                    <a:pt x="1186" y="12983"/>
                  </a:lnTo>
                  <a:lnTo>
                    <a:pt x="1976" y="13665"/>
                  </a:lnTo>
                  <a:lnTo>
                    <a:pt x="3897" y="15282"/>
                  </a:lnTo>
                  <a:lnTo>
                    <a:pt x="6106" y="17095"/>
                  </a:lnTo>
                  <a:lnTo>
                    <a:pt x="8333" y="18873"/>
                  </a:lnTo>
                  <a:lnTo>
                    <a:pt x="10308" y="20435"/>
                  </a:lnTo>
                  <a:lnTo>
                    <a:pt x="11763" y="21549"/>
                  </a:lnTo>
                  <a:lnTo>
                    <a:pt x="12211" y="21872"/>
                  </a:lnTo>
                  <a:lnTo>
                    <a:pt x="12445" y="22015"/>
                  </a:lnTo>
                  <a:lnTo>
                    <a:pt x="12535" y="22033"/>
                  </a:lnTo>
                  <a:lnTo>
                    <a:pt x="12642" y="22015"/>
                  </a:lnTo>
                  <a:lnTo>
                    <a:pt x="12732" y="21962"/>
                  </a:lnTo>
                  <a:lnTo>
                    <a:pt x="12822" y="21872"/>
                  </a:lnTo>
                  <a:lnTo>
                    <a:pt x="12912" y="21782"/>
                  </a:lnTo>
                  <a:lnTo>
                    <a:pt x="13002" y="21656"/>
                  </a:lnTo>
                  <a:lnTo>
                    <a:pt x="13091" y="21513"/>
                  </a:lnTo>
                  <a:lnTo>
                    <a:pt x="13163" y="21351"/>
                  </a:lnTo>
                  <a:lnTo>
                    <a:pt x="13235" y="21189"/>
                  </a:lnTo>
                  <a:lnTo>
                    <a:pt x="13289" y="21010"/>
                  </a:lnTo>
                  <a:lnTo>
                    <a:pt x="13325" y="20830"/>
                  </a:lnTo>
                  <a:lnTo>
                    <a:pt x="13361" y="20651"/>
                  </a:lnTo>
                  <a:lnTo>
                    <a:pt x="13397" y="20489"/>
                  </a:lnTo>
                  <a:lnTo>
                    <a:pt x="13397" y="20310"/>
                  </a:lnTo>
                  <a:lnTo>
                    <a:pt x="13397" y="20148"/>
                  </a:lnTo>
                  <a:lnTo>
                    <a:pt x="13379" y="20004"/>
                  </a:lnTo>
                  <a:lnTo>
                    <a:pt x="13307" y="19825"/>
                  </a:lnTo>
                  <a:lnTo>
                    <a:pt x="13199" y="19537"/>
                  </a:lnTo>
                  <a:lnTo>
                    <a:pt x="12822" y="18711"/>
                  </a:lnTo>
                  <a:lnTo>
                    <a:pt x="12337" y="17688"/>
                  </a:lnTo>
                  <a:lnTo>
                    <a:pt x="11798" y="16575"/>
                  </a:lnTo>
                  <a:lnTo>
                    <a:pt x="10775" y="14581"/>
                  </a:lnTo>
                  <a:lnTo>
                    <a:pt x="10326" y="13701"/>
                  </a:lnTo>
                  <a:lnTo>
                    <a:pt x="11457" y="12355"/>
                  </a:lnTo>
                  <a:lnTo>
                    <a:pt x="16629" y="6231"/>
                  </a:lnTo>
                  <a:lnTo>
                    <a:pt x="8782"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43"/>
            <p:cNvSpPr/>
            <p:nvPr/>
          </p:nvSpPr>
          <p:spPr>
            <a:xfrm>
              <a:off x="888600" y="3679475"/>
              <a:ext cx="335375" cy="329975"/>
            </a:xfrm>
            <a:custGeom>
              <a:rect b="b" l="l" r="r" t="t"/>
              <a:pathLst>
                <a:path extrusionOk="0" h="13199" w="13415">
                  <a:moveTo>
                    <a:pt x="1922" y="0"/>
                  </a:moveTo>
                  <a:lnTo>
                    <a:pt x="1114" y="1113"/>
                  </a:lnTo>
                  <a:lnTo>
                    <a:pt x="504" y="2011"/>
                  </a:lnTo>
                  <a:lnTo>
                    <a:pt x="270" y="2370"/>
                  </a:lnTo>
                  <a:lnTo>
                    <a:pt x="108" y="2658"/>
                  </a:lnTo>
                  <a:lnTo>
                    <a:pt x="19" y="2873"/>
                  </a:lnTo>
                  <a:lnTo>
                    <a:pt x="1" y="2945"/>
                  </a:lnTo>
                  <a:lnTo>
                    <a:pt x="1" y="2999"/>
                  </a:lnTo>
                  <a:lnTo>
                    <a:pt x="55" y="3089"/>
                  </a:lnTo>
                  <a:lnTo>
                    <a:pt x="180" y="3214"/>
                  </a:lnTo>
                  <a:lnTo>
                    <a:pt x="575" y="3609"/>
                  </a:lnTo>
                  <a:lnTo>
                    <a:pt x="1186" y="4148"/>
                  </a:lnTo>
                  <a:lnTo>
                    <a:pt x="1958" y="4830"/>
                  </a:lnTo>
                  <a:lnTo>
                    <a:pt x="3897" y="6447"/>
                  </a:lnTo>
                  <a:lnTo>
                    <a:pt x="6106" y="8260"/>
                  </a:lnTo>
                  <a:lnTo>
                    <a:pt x="8333" y="10038"/>
                  </a:lnTo>
                  <a:lnTo>
                    <a:pt x="10308" y="11600"/>
                  </a:lnTo>
                  <a:lnTo>
                    <a:pt x="11763" y="12714"/>
                  </a:lnTo>
                  <a:lnTo>
                    <a:pt x="12211" y="13037"/>
                  </a:lnTo>
                  <a:lnTo>
                    <a:pt x="12445" y="13180"/>
                  </a:lnTo>
                  <a:lnTo>
                    <a:pt x="12535" y="13198"/>
                  </a:lnTo>
                  <a:lnTo>
                    <a:pt x="12642" y="13180"/>
                  </a:lnTo>
                  <a:lnTo>
                    <a:pt x="12732" y="13127"/>
                  </a:lnTo>
                  <a:lnTo>
                    <a:pt x="12822" y="13037"/>
                  </a:lnTo>
                  <a:lnTo>
                    <a:pt x="12912" y="12947"/>
                  </a:lnTo>
                  <a:lnTo>
                    <a:pt x="13002" y="12821"/>
                  </a:lnTo>
                  <a:lnTo>
                    <a:pt x="13091" y="12678"/>
                  </a:lnTo>
                  <a:lnTo>
                    <a:pt x="13163" y="12516"/>
                  </a:lnTo>
                  <a:lnTo>
                    <a:pt x="13235" y="12354"/>
                  </a:lnTo>
                  <a:lnTo>
                    <a:pt x="13289" y="12175"/>
                  </a:lnTo>
                  <a:lnTo>
                    <a:pt x="13343" y="11995"/>
                  </a:lnTo>
                  <a:lnTo>
                    <a:pt x="13379" y="11816"/>
                  </a:lnTo>
                  <a:lnTo>
                    <a:pt x="13397" y="11636"/>
                  </a:lnTo>
                  <a:lnTo>
                    <a:pt x="13415" y="11475"/>
                  </a:lnTo>
                  <a:lnTo>
                    <a:pt x="13397" y="11313"/>
                  </a:lnTo>
                  <a:lnTo>
                    <a:pt x="13379" y="11169"/>
                  </a:lnTo>
                  <a:lnTo>
                    <a:pt x="13307" y="10954"/>
                  </a:lnTo>
                  <a:lnTo>
                    <a:pt x="13181" y="10631"/>
                  </a:lnTo>
                  <a:lnTo>
                    <a:pt x="12768" y="9733"/>
                  </a:lnTo>
                  <a:lnTo>
                    <a:pt x="12211" y="8583"/>
                  </a:lnTo>
                  <a:lnTo>
                    <a:pt x="11619" y="7398"/>
                  </a:lnTo>
                  <a:lnTo>
                    <a:pt x="11619" y="7398"/>
                  </a:lnTo>
                  <a:lnTo>
                    <a:pt x="11745" y="7757"/>
                  </a:lnTo>
                  <a:lnTo>
                    <a:pt x="11852" y="8117"/>
                  </a:lnTo>
                  <a:lnTo>
                    <a:pt x="11924" y="8440"/>
                  </a:lnTo>
                  <a:lnTo>
                    <a:pt x="11924" y="8583"/>
                  </a:lnTo>
                  <a:lnTo>
                    <a:pt x="11924" y="8709"/>
                  </a:lnTo>
                  <a:lnTo>
                    <a:pt x="11906" y="8817"/>
                  </a:lnTo>
                  <a:lnTo>
                    <a:pt x="11870" y="8907"/>
                  </a:lnTo>
                  <a:lnTo>
                    <a:pt x="11816" y="8979"/>
                  </a:lnTo>
                  <a:lnTo>
                    <a:pt x="11727" y="9014"/>
                  </a:lnTo>
                  <a:lnTo>
                    <a:pt x="11637" y="9032"/>
                  </a:lnTo>
                  <a:lnTo>
                    <a:pt x="11511" y="9014"/>
                  </a:lnTo>
                  <a:lnTo>
                    <a:pt x="11350" y="8979"/>
                  </a:lnTo>
                  <a:lnTo>
                    <a:pt x="11170" y="8889"/>
                  </a:lnTo>
                  <a:lnTo>
                    <a:pt x="11008" y="8799"/>
                  </a:lnTo>
                  <a:lnTo>
                    <a:pt x="10829" y="8673"/>
                  </a:lnTo>
                  <a:lnTo>
                    <a:pt x="10380" y="8368"/>
                  </a:lnTo>
                  <a:lnTo>
                    <a:pt x="9877" y="7937"/>
                  </a:lnTo>
                  <a:lnTo>
                    <a:pt x="9284" y="7452"/>
                  </a:lnTo>
                  <a:lnTo>
                    <a:pt x="8656" y="6878"/>
                  </a:lnTo>
                  <a:lnTo>
                    <a:pt x="7992" y="6267"/>
                  </a:lnTo>
                  <a:lnTo>
                    <a:pt x="7291" y="5603"/>
                  </a:lnTo>
                  <a:lnTo>
                    <a:pt x="6591" y="4902"/>
                  </a:lnTo>
                  <a:lnTo>
                    <a:pt x="5172" y="3502"/>
                  </a:lnTo>
                  <a:lnTo>
                    <a:pt x="3861" y="2137"/>
                  </a:lnTo>
                  <a:lnTo>
                    <a:pt x="2748" y="934"/>
                  </a:lnTo>
                  <a:lnTo>
                    <a:pt x="2299" y="431"/>
                  </a:lnTo>
                  <a:lnTo>
                    <a:pt x="19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43"/>
            <p:cNvSpPr/>
            <p:nvPr/>
          </p:nvSpPr>
          <p:spPr>
            <a:xfrm>
              <a:off x="607575" y="3136275"/>
              <a:ext cx="895625" cy="615950"/>
            </a:xfrm>
            <a:custGeom>
              <a:rect b="b" l="l" r="r" t="t"/>
              <a:pathLst>
                <a:path extrusionOk="0" h="24638" w="35825">
                  <a:moveTo>
                    <a:pt x="29378" y="0"/>
                  </a:moveTo>
                  <a:lnTo>
                    <a:pt x="29073" y="18"/>
                  </a:lnTo>
                  <a:lnTo>
                    <a:pt x="28732" y="72"/>
                  </a:lnTo>
                  <a:lnTo>
                    <a:pt x="28337" y="144"/>
                  </a:lnTo>
                  <a:lnTo>
                    <a:pt x="27439" y="323"/>
                  </a:lnTo>
                  <a:lnTo>
                    <a:pt x="26415" y="575"/>
                  </a:lnTo>
                  <a:lnTo>
                    <a:pt x="25266" y="898"/>
                  </a:lnTo>
                  <a:lnTo>
                    <a:pt x="24045" y="1239"/>
                  </a:lnTo>
                  <a:lnTo>
                    <a:pt x="21405" y="2029"/>
                  </a:lnTo>
                  <a:lnTo>
                    <a:pt x="18676" y="2873"/>
                  </a:lnTo>
                  <a:lnTo>
                    <a:pt x="17311" y="3268"/>
                  </a:lnTo>
                  <a:lnTo>
                    <a:pt x="15982" y="3645"/>
                  </a:lnTo>
                  <a:lnTo>
                    <a:pt x="14725" y="3987"/>
                  </a:lnTo>
                  <a:lnTo>
                    <a:pt x="13540" y="4292"/>
                  </a:lnTo>
                  <a:lnTo>
                    <a:pt x="12445" y="4525"/>
                  </a:lnTo>
                  <a:lnTo>
                    <a:pt x="11942" y="4615"/>
                  </a:lnTo>
                  <a:lnTo>
                    <a:pt x="11475" y="4687"/>
                  </a:lnTo>
                  <a:lnTo>
                    <a:pt x="11206" y="4723"/>
                  </a:lnTo>
                  <a:lnTo>
                    <a:pt x="10631" y="4723"/>
                  </a:lnTo>
                  <a:lnTo>
                    <a:pt x="10326" y="4705"/>
                  </a:lnTo>
                  <a:lnTo>
                    <a:pt x="9733" y="4615"/>
                  </a:lnTo>
                  <a:lnTo>
                    <a:pt x="9159" y="4525"/>
                  </a:lnTo>
                  <a:lnTo>
                    <a:pt x="8656" y="4400"/>
                  </a:lnTo>
                  <a:lnTo>
                    <a:pt x="8261" y="4292"/>
                  </a:lnTo>
                  <a:lnTo>
                    <a:pt x="7902" y="4184"/>
                  </a:lnTo>
                  <a:lnTo>
                    <a:pt x="1" y="8404"/>
                  </a:lnTo>
                  <a:lnTo>
                    <a:pt x="360" y="8817"/>
                  </a:lnTo>
                  <a:lnTo>
                    <a:pt x="773" y="9284"/>
                  </a:lnTo>
                  <a:lnTo>
                    <a:pt x="1347" y="9859"/>
                  </a:lnTo>
                  <a:lnTo>
                    <a:pt x="1671" y="10164"/>
                  </a:lnTo>
                  <a:lnTo>
                    <a:pt x="2048" y="10505"/>
                  </a:lnTo>
                  <a:lnTo>
                    <a:pt x="2425" y="10828"/>
                  </a:lnTo>
                  <a:lnTo>
                    <a:pt x="2838" y="11169"/>
                  </a:lnTo>
                  <a:lnTo>
                    <a:pt x="3287" y="11493"/>
                  </a:lnTo>
                  <a:lnTo>
                    <a:pt x="3754" y="11816"/>
                  </a:lnTo>
                  <a:lnTo>
                    <a:pt x="4238" y="12121"/>
                  </a:lnTo>
                  <a:lnTo>
                    <a:pt x="4723" y="12391"/>
                  </a:lnTo>
                  <a:lnTo>
                    <a:pt x="5011" y="12534"/>
                  </a:lnTo>
                  <a:lnTo>
                    <a:pt x="5316" y="12660"/>
                  </a:lnTo>
                  <a:lnTo>
                    <a:pt x="5621" y="12786"/>
                  </a:lnTo>
                  <a:lnTo>
                    <a:pt x="5926" y="12875"/>
                  </a:lnTo>
                  <a:lnTo>
                    <a:pt x="6250" y="12965"/>
                  </a:lnTo>
                  <a:lnTo>
                    <a:pt x="6573" y="13037"/>
                  </a:lnTo>
                  <a:lnTo>
                    <a:pt x="6914" y="13109"/>
                  </a:lnTo>
                  <a:lnTo>
                    <a:pt x="7255" y="13163"/>
                  </a:lnTo>
                  <a:lnTo>
                    <a:pt x="7596" y="13199"/>
                  </a:lnTo>
                  <a:lnTo>
                    <a:pt x="7938" y="13217"/>
                  </a:lnTo>
                  <a:lnTo>
                    <a:pt x="8297" y="13234"/>
                  </a:lnTo>
                  <a:lnTo>
                    <a:pt x="8656" y="13234"/>
                  </a:lnTo>
                  <a:lnTo>
                    <a:pt x="9374" y="13217"/>
                  </a:lnTo>
                  <a:lnTo>
                    <a:pt x="10128" y="13145"/>
                  </a:lnTo>
                  <a:lnTo>
                    <a:pt x="10865" y="13055"/>
                  </a:lnTo>
                  <a:lnTo>
                    <a:pt x="11619" y="12929"/>
                  </a:lnTo>
                  <a:lnTo>
                    <a:pt x="12373" y="12768"/>
                  </a:lnTo>
                  <a:lnTo>
                    <a:pt x="13127" y="12588"/>
                  </a:lnTo>
                  <a:lnTo>
                    <a:pt x="13881" y="12391"/>
                  </a:lnTo>
                  <a:lnTo>
                    <a:pt x="14636" y="12175"/>
                  </a:lnTo>
                  <a:lnTo>
                    <a:pt x="15354" y="11924"/>
                  </a:lnTo>
                  <a:lnTo>
                    <a:pt x="16072" y="11672"/>
                  </a:lnTo>
                  <a:lnTo>
                    <a:pt x="16772" y="11421"/>
                  </a:lnTo>
                  <a:lnTo>
                    <a:pt x="17455" y="11151"/>
                  </a:lnTo>
                  <a:lnTo>
                    <a:pt x="18101" y="10882"/>
                  </a:lnTo>
                  <a:lnTo>
                    <a:pt x="18730" y="10613"/>
                  </a:lnTo>
                  <a:lnTo>
                    <a:pt x="19897" y="10092"/>
                  </a:lnTo>
                  <a:lnTo>
                    <a:pt x="20903" y="9607"/>
                  </a:lnTo>
                  <a:lnTo>
                    <a:pt x="21729" y="9176"/>
                  </a:lnTo>
                  <a:lnTo>
                    <a:pt x="22357" y="8853"/>
                  </a:lnTo>
                  <a:lnTo>
                    <a:pt x="22878" y="8548"/>
                  </a:lnTo>
                  <a:lnTo>
                    <a:pt x="22878" y="8548"/>
                  </a:lnTo>
                  <a:lnTo>
                    <a:pt x="15569" y="18137"/>
                  </a:lnTo>
                  <a:lnTo>
                    <a:pt x="15480" y="18262"/>
                  </a:lnTo>
                  <a:lnTo>
                    <a:pt x="23776" y="24637"/>
                  </a:lnTo>
                  <a:lnTo>
                    <a:pt x="24045" y="24332"/>
                  </a:lnTo>
                  <a:lnTo>
                    <a:pt x="24853" y="23380"/>
                  </a:lnTo>
                  <a:lnTo>
                    <a:pt x="26290" y="21656"/>
                  </a:lnTo>
                  <a:lnTo>
                    <a:pt x="27170" y="20561"/>
                  </a:lnTo>
                  <a:lnTo>
                    <a:pt x="28121" y="19376"/>
                  </a:lnTo>
                  <a:lnTo>
                    <a:pt x="29127" y="18101"/>
                  </a:lnTo>
                  <a:lnTo>
                    <a:pt x="30150" y="16754"/>
                  </a:lnTo>
                  <a:lnTo>
                    <a:pt x="31156" y="15389"/>
                  </a:lnTo>
                  <a:lnTo>
                    <a:pt x="32144" y="14025"/>
                  </a:lnTo>
                  <a:lnTo>
                    <a:pt x="32611" y="13342"/>
                  </a:lnTo>
                  <a:lnTo>
                    <a:pt x="33059" y="12660"/>
                  </a:lnTo>
                  <a:lnTo>
                    <a:pt x="33490" y="11995"/>
                  </a:lnTo>
                  <a:lnTo>
                    <a:pt x="33886" y="11349"/>
                  </a:lnTo>
                  <a:lnTo>
                    <a:pt x="34263" y="10738"/>
                  </a:lnTo>
                  <a:lnTo>
                    <a:pt x="34604" y="10128"/>
                  </a:lnTo>
                  <a:lnTo>
                    <a:pt x="34909" y="9553"/>
                  </a:lnTo>
                  <a:lnTo>
                    <a:pt x="35178" y="8997"/>
                  </a:lnTo>
                  <a:lnTo>
                    <a:pt x="35394" y="8476"/>
                  </a:lnTo>
                  <a:lnTo>
                    <a:pt x="35573" y="7991"/>
                  </a:lnTo>
                  <a:lnTo>
                    <a:pt x="35699" y="7542"/>
                  </a:lnTo>
                  <a:lnTo>
                    <a:pt x="35753" y="7345"/>
                  </a:lnTo>
                  <a:lnTo>
                    <a:pt x="35789" y="7147"/>
                  </a:lnTo>
                  <a:lnTo>
                    <a:pt x="35825" y="6788"/>
                  </a:lnTo>
                  <a:lnTo>
                    <a:pt x="35825" y="6447"/>
                  </a:lnTo>
                  <a:lnTo>
                    <a:pt x="35825" y="6106"/>
                  </a:lnTo>
                  <a:lnTo>
                    <a:pt x="35807" y="5764"/>
                  </a:lnTo>
                  <a:lnTo>
                    <a:pt x="35753" y="5441"/>
                  </a:lnTo>
                  <a:lnTo>
                    <a:pt x="35681" y="5100"/>
                  </a:lnTo>
                  <a:lnTo>
                    <a:pt x="35609" y="4777"/>
                  </a:lnTo>
                  <a:lnTo>
                    <a:pt x="35502" y="4472"/>
                  </a:lnTo>
                  <a:lnTo>
                    <a:pt x="35376" y="4166"/>
                  </a:lnTo>
                  <a:lnTo>
                    <a:pt x="35250" y="3861"/>
                  </a:lnTo>
                  <a:lnTo>
                    <a:pt x="35089" y="3556"/>
                  </a:lnTo>
                  <a:lnTo>
                    <a:pt x="34927" y="3268"/>
                  </a:lnTo>
                  <a:lnTo>
                    <a:pt x="34747" y="2999"/>
                  </a:lnTo>
                  <a:lnTo>
                    <a:pt x="34568" y="2730"/>
                  </a:lnTo>
                  <a:lnTo>
                    <a:pt x="34352" y="2460"/>
                  </a:lnTo>
                  <a:lnTo>
                    <a:pt x="34137" y="2227"/>
                  </a:lnTo>
                  <a:lnTo>
                    <a:pt x="33921" y="1975"/>
                  </a:lnTo>
                  <a:lnTo>
                    <a:pt x="33670" y="1760"/>
                  </a:lnTo>
                  <a:lnTo>
                    <a:pt x="33437" y="1545"/>
                  </a:lnTo>
                  <a:lnTo>
                    <a:pt x="33167" y="1329"/>
                  </a:lnTo>
                  <a:lnTo>
                    <a:pt x="32916" y="1149"/>
                  </a:lnTo>
                  <a:lnTo>
                    <a:pt x="32629" y="970"/>
                  </a:lnTo>
                  <a:lnTo>
                    <a:pt x="32359" y="790"/>
                  </a:lnTo>
                  <a:lnTo>
                    <a:pt x="32072" y="647"/>
                  </a:lnTo>
                  <a:lnTo>
                    <a:pt x="31785" y="503"/>
                  </a:lnTo>
                  <a:lnTo>
                    <a:pt x="31479" y="377"/>
                  </a:lnTo>
                  <a:lnTo>
                    <a:pt x="31192" y="288"/>
                  </a:lnTo>
                  <a:lnTo>
                    <a:pt x="30887" y="180"/>
                  </a:lnTo>
                  <a:lnTo>
                    <a:pt x="30581" y="108"/>
                  </a:lnTo>
                  <a:lnTo>
                    <a:pt x="30276" y="54"/>
                  </a:lnTo>
                  <a:lnTo>
                    <a:pt x="29953" y="18"/>
                  </a:lnTo>
                  <a:lnTo>
                    <a:pt x="2964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43"/>
            <p:cNvSpPr/>
            <p:nvPr/>
          </p:nvSpPr>
          <p:spPr>
            <a:xfrm>
              <a:off x="1170525" y="3260625"/>
              <a:ext cx="75450" cy="102375"/>
            </a:xfrm>
            <a:custGeom>
              <a:rect b="b" l="l" r="r" t="t"/>
              <a:pathLst>
                <a:path extrusionOk="0" h="4095" w="3018">
                  <a:moveTo>
                    <a:pt x="3018" y="0"/>
                  </a:moveTo>
                  <a:lnTo>
                    <a:pt x="3000" y="18"/>
                  </a:lnTo>
                  <a:lnTo>
                    <a:pt x="2604" y="485"/>
                  </a:lnTo>
                  <a:lnTo>
                    <a:pt x="2245" y="970"/>
                  </a:lnTo>
                  <a:lnTo>
                    <a:pt x="1455" y="1994"/>
                  </a:lnTo>
                  <a:lnTo>
                    <a:pt x="1599" y="1688"/>
                  </a:lnTo>
                  <a:lnTo>
                    <a:pt x="1832" y="1185"/>
                  </a:lnTo>
                  <a:lnTo>
                    <a:pt x="1940" y="934"/>
                  </a:lnTo>
                  <a:lnTo>
                    <a:pt x="2084" y="683"/>
                  </a:lnTo>
                  <a:lnTo>
                    <a:pt x="2084" y="665"/>
                  </a:lnTo>
                  <a:lnTo>
                    <a:pt x="2048" y="665"/>
                  </a:lnTo>
                  <a:lnTo>
                    <a:pt x="1743" y="1150"/>
                  </a:lnTo>
                  <a:lnTo>
                    <a:pt x="1581" y="1383"/>
                  </a:lnTo>
                  <a:lnTo>
                    <a:pt x="1455" y="1634"/>
                  </a:lnTo>
                  <a:lnTo>
                    <a:pt x="1222" y="2101"/>
                  </a:lnTo>
                  <a:lnTo>
                    <a:pt x="1114" y="2371"/>
                  </a:lnTo>
                  <a:lnTo>
                    <a:pt x="1060" y="2514"/>
                  </a:lnTo>
                  <a:lnTo>
                    <a:pt x="719" y="2981"/>
                  </a:lnTo>
                  <a:lnTo>
                    <a:pt x="378" y="3538"/>
                  </a:lnTo>
                  <a:lnTo>
                    <a:pt x="198" y="3807"/>
                  </a:lnTo>
                  <a:lnTo>
                    <a:pt x="1" y="4077"/>
                  </a:lnTo>
                  <a:lnTo>
                    <a:pt x="1" y="4094"/>
                  </a:lnTo>
                  <a:lnTo>
                    <a:pt x="37" y="4094"/>
                  </a:lnTo>
                  <a:lnTo>
                    <a:pt x="432" y="3610"/>
                  </a:lnTo>
                  <a:lnTo>
                    <a:pt x="827" y="3125"/>
                  </a:lnTo>
                  <a:lnTo>
                    <a:pt x="1204" y="2622"/>
                  </a:lnTo>
                  <a:lnTo>
                    <a:pt x="1581" y="2101"/>
                  </a:lnTo>
                  <a:lnTo>
                    <a:pt x="2299" y="1078"/>
                  </a:lnTo>
                  <a:lnTo>
                    <a:pt x="2676" y="557"/>
                  </a:lnTo>
                  <a:lnTo>
                    <a:pt x="3018" y="36"/>
                  </a:lnTo>
                  <a:lnTo>
                    <a:pt x="30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43"/>
            <p:cNvSpPr/>
            <p:nvPr/>
          </p:nvSpPr>
          <p:spPr>
            <a:xfrm>
              <a:off x="465725" y="2730000"/>
              <a:ext cx="360950" cy="457475"/>
            </a:xfrm>
            <a:custGeom>
              <a:rect b="b" l="l" r="r" t="t"/>
              <a:pathLst>
                <a:path extrusionOk="0" h="18299" w="14438">
                  <a:moveTo>
                    <a:pt x="8997" y="0"/>
                  </a:moveTo>
                  <a:lnTo>
                    <a:pt x="8745" y="18"/>
                  </a:lnTo>
                  <a:lnTo>
                    <a:pt x="8476" y="36"/>
                  </a:lnTo>
                  <a:lnTo>
                    <a:pt x="8278" y="54"/>
                  </a:lnTo>
                  <a:lnTo>
                    <a:pt x="8081" y="108"/>
                  </a:lnTo>
                  <a:lnTo>
                    <a:pt x="7883" y="162"/>
                  </a:lnTo>
                  <a:lnTo>
                    <a:pt x="7704" y="234"/>
                  </a:lnTo>
                  <a:lnTo>
                    <a:pt x="7524" y="306"/>
                  </a:lnTo>
                  <a:lnTo>
                    <a:pt x="7345" y="413"/>
                  </a:lnTo>
                  <a:lnTo>
                    <a:pt x="7165" y="521"/>
                  </a:lnTo>
                  <a:lnTo>
                    <a:pt x="7003" y="629"/>
                  </a:lnTo>
                  <a:lnTo>
                    <a:pt x="6680" y="880"/>
                  </a:lnTo>
                  <a:lnTo>
                    <a:pt x="6393" y="1167"/>
                  </a:lnTo>
                  <a:lnTo>
                    <a:pt x="6124" y="1491"/>
                  </a:lnTo>
                  <a:lnTo>
                    <a:pt x="5872" y="1814"/>
                  </a:lnTo>
                  <a:lnTo>
                    <a:pt x="5746" y="2011"/>
                  </a:lnTo>
                  <a:lnTo>
                    <a:pt x="5639" y="2227"/>
                  </a:lnTo>
                  <a:lnTo>
                    <a:pt x="5531" y="2442"/>
                  </a:lnTo>
                  <a:lnTo>
                    <a:pt x="5441" y="2676"/>
                  </a:lnTo>
                  <a:lnTo>
                    <a:pt x="5298" y="3143"/>
                  </a:lnTo>
                  <a:lnTo>
                    <a:pt x="5154" y="3628"/>
                  </a:lnTo>
                  <a:lnTo>
                    <a:pt x="5010" y="4094"/>
                  </a:lnTo>
                  <a:lnTo>
                    <a:pt x="4831" y="4561"/>
                  </a:lnTo>
                  <a:lnTo>
                    <a:pt x="4741" y="4777"/>
                  </a:lnTo>
                  <a:lnTo>
                    <a:pt x="4615" y="4992"/>
                  </a:lnTo>
                  <a:lnTo>
                    <a:pt x="4489" y="5190"/>
                  </a:lnTo>
                  <a:lnTo>
                    <a:pt x="4346" y="5387"/>
                  </a:lnTo>
                  <a:lnTo>
                    <a:pt x="4202" y="5531"/>
                  </a:lnTo>
                  <a:lnTo>
                    <a:pt x="4076" y="5657"/>
                  </a:lnTo>
                  <a:lnTo>
                    <a:pt x="3807" y="5872"/>
                  </a:lnTo>
                  <a:lnTo>
                    <a:pt x="3520" y="6052"/>
                  </a:lnTo>
                  <a:lnTo>
                    <a:pt x="3250" y="6213"/>
                  </a:lnTo>
                  <a:lnTo>
                    <a:pt x="2963" y="6375"/>
                  </a:lnTo>
                  <a:lnTo>
                    <a:pt x="2694" y="6555"/>
                  </a:lnTo>
                  <a:lnTo>
                    <a:pt x="2568" y="6662"/>
                  </a:lnTo>
                  <a:lnTo>
                    <a:pt x="2424" y="6788"/>
                  </a:lnTo>
                  <a:lnTo>
                    <a:pt x="2299" y="6932"/>
                  </a:lnTo>
                  <a:lnTo>
                    <a:pt x="2155" y="7075"/>
                  </a:lnTo>
                  <a:lnTo>
                    <a:pt x="2047" y="7237"/>
                  </a:lnTo>
                  <a:lnTo>
                    <a:pt x="1958" y="7398"/>
                  </a:lnTo>
                  <a:lnTo>
                    <a:pt x="1886" y="7578"/>
                  </a:lnTo>
                  <a:lnTo>
                    <a:pt x="1832" y="7794"/>
                  </a:lnTo>
                  <a:lnTo>
                    <a:pt x="1796" y="8027"/>
                  </a:lnTo>
                  <a:lnTo>
                    <a:pt x="1796" y="8314"/>
                  </a:lnTo>
                  <a:lnTo>
                    <a:pt x="1832" y="8655"/>
                  </a:lnTo>
                  <a:lnTo>
                    <a:pt x="1886" y="9033"/>
                  </a:lnTo>
                  <a:lnTo>
                    <a:pt x="1940" y="9356"/>
                  </a:lnTo>
                  <a:lnTo>
                    <a:pt x="1958" y="9535"/>
                  </a:lnTo>
                  <a:lnTo>
                    <a:pt x="1958" y="9733"/>
                  </a:lnTo>
                  <a:lnTo>
                    <a:pt x="1958" y="9912"/>
                  </a:lnTo>
                  <a:lnTo>
                    <a:pt x="1922" y="10092"/>
                  </a:lnTo>
                  <a:lnTo>
                    <a:pt x="1868" y="10272"/>
                  </a:lnTo>
                  <a:lnTo>
                    <a:pt x="1796" y="10415"/>
                  </a:lnTo>
                  <a:lnTo>
                    <a:pt x="1724" y="10523"/>
                  </a:lnTo>
                  <a:lnTo>
                    <a:pt x="1652" y="10613"/>
                  </a:lnTo>
                  <a:lnTo>
                    <a:pt x="1473" y="10774"/>
                  </a:lnTo>
                  <a:lnTo>
                    <a:pt x="1275" y="10918"/>
                  </a:lnTo>
                  <a:lnTo>
                    <a:pt x="1078" y="11044"/>
                  </a:lnTo>
                  <a:lnTo>
                    <a:pt x="862" y="11169"/>
                  </a:lnTo>
                  <a:lnTo>
                    <a:pt x="665" y="11313"/>
                  </a:lnTo>
                  <a:lnTo>
                    <a:pt x="485" y="11475"/>
                  </a:lnTo>
                  <a:lnTo>
                    <a:pt x="413" y="11582"/>
                  </a:lnTo>
                  <a:lnTo>
                    <a:pt x="341" y="11672"/>
                  </a:lnTo>
                  <a:lnTo>
                    <a:pt x="252" y="11834"/>
                  </a:lnTo>
                  <a:lnTo>
                    <a:pt x="180" y="11977"/>
                  </a:lnTo>
                  <a:lnTo>
                    <a:pt x="126" y="12139"/>
                  </a:lnTo>
                  <a:lnTo>
                    <a:pt x="72" y="12301"/>
                  </a:lnTo>
                  <a:lnTo>
                    <a:pt x="36" y="12462"/>
                  </a:lnTo>
                  <a:lnTo>
                    <a:pt x="18" y="12624"/>
                  </a:lnTo>
                  <a:lnTo>
                    <a:pt x="0" y="12804"/>
                  </a:lnTo>
                  <a:lnTo>
                    <a:pt x="0" y="12965"/>
                  </a:lnTo>
                  <a:lnTo>
                    <a:pt x="36" y="13306"/>
                  </a:lnTo>
                  <a:lnTo>
                    <a:pt x="126" y="13647"/>
                  </a:lnTo>
                  <a:lnTo>
                    <a:pt x="234" y="13971"/>
                  </a:lnTo>
                  <a:lnTo>
                    <a:pt x="359" y="14276"/>
                  </a:lnTo>
                  <a:lnTo>
                    <a:pt x="557" y="14617"/>
                  </a:lnTo>
                  <a:lnTo>
                    <a:pt x="772" y="14940"/>
                  </a:lnTo>
                  <a:lnTo>
                    <a:pt x="1006" y="15246"/>
                  </a:lnTo>
                  <a:lnTo>
                    <a:pt x="1257" y="15515"/>
                  </a:lnTo>
                  <a:lnTo>
                    <a:pt x="1527" y="15784"/>
                  </a:lnTo>
                  <a:lnTo>
                    <a:pt x="1832" y="16036"/>
                  </a:lnTo>
                  <a:lnTo>
                    <a:pt x="2137" y="16269"/>
                  </a:lnTo>
                  <a:lnTo>
                    <a:pt x="2460" y="16485"/>
                  </a:lnTo>
                  <a:lnTo>
                    <a:pt x="2784" y="16700"/>
                  </a:lnTo>
                  <a:lnTo>
                    <a:pt x="3125" y="16880"/>
                  </a:lnTo>
                  <a:lnTo>
                    <a:pt x="3484" y="17059"/>
                  </a:lnTo>
                  <a:lnTo>
                    <a:pt x="3825" y="17221"/>
                  </a:lnTo>
                  <a:lnTo>
                    <a:pt x="4184" y="17365"/>
                  </a:lnTo>
                  <a:lnTo>
                    <a:pt x="4543" y="17490"/>
                  </a:lnTo>
                  <a:lnTo>
                    <a:pt x="4902" y="17616"/>
                  </a:lnTo>
                  <a:lnTo>
                    <a:pt x="5262" y="17724"/>
                  </a:lnTo>
                  <a:lnTo>
                    <a:pt x="5998" y="17921"/>
                  </a:lnTo>
                  <a:lnTo>
                    <a:pt x="6770" y="18083"/>
                  </a:lnTo>
                  <a:lnTo>
                    <a:pt x="7542" y="18191"/>
                  </a:lnTo>
                  <a:lnTo>
                    <a:pt x="7937" y="18244"/>
                  </a:lnTo>
                  <a:lnTo>
                    <a:pt x="8332" y="18280"/>
                  </a:lnTo>
                  <a:lnTo>
                    <a:pt x="8727" y="18298"/>
                  </a:lnTo>
                  <a:lnTo>
                    <a:pt x="9517" y="18298"/>
                  </a:lnTo>
                  <a:lnTo>
                    <a:pt x="9895" y="18280"/>
                  </a:lnTo>
                  <a:lnTo>
                    <a:pt x="10290" y="18226"/>
                  </a:lnTo>
                  <a:lnTo>
                    <a:pt x="10667" y="18173"/>
                  </a:lnTo>
                  <a:lnTo>
                    <a:pt x="11044" y="18101"/>
                  </a:lnTo>
                  <a:lnTo>
                    <a:pt x="11421" y="18011"/>
                  </a:lnTo>
                  <a:lnTo>
                    <a:pt x="11744" y="17921"/>
                  </a:lnTo>
                  <a:lnTo>
                    <a:pt x="12067" y="17813"/>
                  </a:lnTo>
                  <a:lnTo>
                    <a:pt x="12373" y="17670"/>
                  </a:lnTo>
                  <a:lnTo>
                    <a:pt x="12678" y="17508"/>
                  </a:lnTo>
                  <a:lnTo>
                    <a:pt x="12965" y="17347"/>
                  </a:lnTo>
                  <a:lnTo>
                    <a:pt x="13235" y="17149"/>
                  </a:lnTo>
                  <a:lnTo>
                    <a:pt x="13486" y="16934"/>
                  </a:lnTo>
                  <a:lnTo>
                    <a:pt x="13737" y="16700"/>
                  </a:lnTo>
                  <a:lnTo>
                    <a:pt x="13971" y="16413"/>
                  </a:lnTo>
                  <a:lnTo>
                    <a:pt x="14150" y="16143"/>
                  </a:lnTo>
                  <a:lnTo>
                    <a:pt x="14222" y="16000"/>
                  </a:lnTo>
                  <a:lnTo>
                    <a:pt x="14294" y="15838"/>
                  </a:lnTo>
                  <a:lnTo>
                    <a:pt x="14348" y="15695"/>
                  </a:lnTo>
                  <a:lnTo>
                    <a:pt x="14384" y="15551"/>
                  </a:lnTo>
                  <a:lnTo>
                    <a:pt x="14420" y="15389"/>
                  </a:lnTo>
                  <a:lnTo>
                    <a:pt x="14438" y="15228"/>
                  </a:lnTo>
                  <a:lnTo>
                    <a:pt x="14438" y="15084"/>
                  </a:lnTo>
                  <a:lnTo>
                    <a:pt x="14438" y="14922"/>
                  </a:lnTo>
                  <a:lnTo>
                    <a:pt x="14420" y="14761"/>
                  </a:lnTo>
                  <a:lnTo>
                    <a:pt x="14384" y="14599"/>
                  </a:lnTo>
                  <a:lnTo>
                    <a:pt x="14330" y="14438"/>
                  </a:lnTo>
                  <a:lnTo>
                    <a:pt x="14276" y="14276"/>
                  </a:lnTo>
                  <a:lnTo>
                    <a:pt x="14132" y="14007"/>
                  </a:lnTo>
                  <a:lnTo>
                    <a:pt x="13971" y="13755"/>
                  </a:lnTo>
                  <a:lnTo>
                    <a:pt x="13612" y="13270"/>
                  </a:lnTo>
                  <a:lnTo>
                    <a:pt x="13450" y="13037"/>
                  </a:lnTo>
                  <a:lnTo>
                    <a:pt x="13342" y="12804"/>
                  </a:lnTo>
                  <a:lnTo>
                    <a:pt x="13288" y="12696"/>
                  </a:lnTo>
                  <a:lnTo>
                    <a:pt x="13270" y="12588"/>
                  </a:lnTo>
                  <a:lnTo>
                    <a:pt x="13252" y="12480"/>
                  </a:lnTo>
                  <a:lnTo>
                    <a:pt x="13270" y="12373"/>
                  </a:lnTo>
                  <a:lnTo>
                    <a:pt x="13324" y="12175"/>
                  </a:lnTo>
                  <a:lnTo>
                    <a:pt x="13432" y="11977"/>
                  </a:lnTo>
                  <a:lnTo>
                    <a:pt x="13540" y="11816"/>
                  </a:lnTo>
                  <a:lnTo>
                    <a:pt x="13683" y="11636"/>
                  </a:lnTo>
                  <a:lnTo>
                    <a:pt x="13953" y="11313"/>
                  </a:lnTo>
                  <a:lnTo>
                    <a:pt x="14079" y="11134"/>
                  </a:lnTo>
                  <a:lnTo>
                    <a:pt x="14168" y="10954"/>
                  </a:lnTo>
                  <a:lnTo>
                    <a:pt x="14240" y="10792"/>
                  </a:lnTo>
                  <a:lnTo>
                    <a:pt x="14294" y="10613"/>
                  </a:lnTo>
                  <a:lnTo>
                    <a:pt x="14330" y="10469"/>
                  </a:lnTo>
                  <a:lnTo>
                    <a:pt x="14348" y="10308"/>
                  </a:lnTo>
                  <a:lnTo>
                    <a:pt x="14348" y="10146"/>
                  </a:lnTo>
                  <a:lnTo>
                    <a:pt x="14348" y="9984"/>
                  </a:lnTo>
                  <a:lnTo>
                    <a:pt x="14330" y="9841"/>
                  </a:lnTo>
                  <a:lnTo>
                    <a:pt x="14294" y="9679"/>
                  </a:lnTo>
                  <a:lnTo>
                    <a:pt x="14204" y="9392"/>
                  </a:lnTo>
                  <a:lnTo>
                    <a:pt x="14061" y="9104"/>
                  </a:lnTo>
                  <a:lnTo>
                    <a:pt x="13899" y="8817"/>
                  </a:lnTo>
                  <a:lnTo>
                    <a:pt x="13719" y="8548"/>
                  </a:lnTo>
                  <a:lnTo>
                    <a:pt x="13522" y="8225"/>
                  </a:lnTo>
                  <a:lnTo>
                    <a:pt x="13360" y="7883"/>
                  </a:lnTo>
                  <a:lnTo>
                    <a:pt x="13235" y="7560"/>
                  </a:lnTo>
                  <a:lnTo>
                    <a:pt x="13145" y="7219"/>
                  </a:lnTo>
                  <a:lnTo>
                    <a:pt x="13073" y="6896"/>
                  </a:lnTo>
                  <a:lnTo>
                    <a:pt x="13037" y="6555"/>
                  </a:lnTo>
                  <a:lnTo>
                    <a:pt x="13001" y="6213"/>
                  </a:lnTo>
                  <a:lnTo>
                    <a:pt x="13001" y="5872"/>
                  </a:lnTo>
                  <a:lnTo>
                    <a:pt x="12983" y="5190"/>
                  </a:lnTo>
                  <a:lnTo>
                    <a:pt x="12965" y="4489"/>
                  </a:lnTo>
                  <a:lnTo>
                    <a:pt x="12947" y="4130"/>
                  </a:lnTo>
                  <a:lnTo>
                    <a:pt x="12911" y="3771"/>
                  </a:lnTo>
                  <a:lnTo>
                    <a:pt x="12857" y="3412"/>
                  </a:lnTo>
                  <a:lnTo>
                    <a:pt x="12768" y="3035"/>
                  </a:lnTo>
                  <a:lnTo>
                    <a:pt x="12696" y="2819"/>
                  </a:lnTo>
                  <a:lnTo>
                    <a:pt x="12606" y="2586"/>
                  </a:lnTo>
                  <a:lnTo>
                    <a:pt x="12498" y="2335"/>
                  </a:lnTo>
                  <a:lnTo>
                    <a:pt x="12355" y="2065"/>
                  </a:lnTo>
                  <a:lnTo>
                    <a:pt x="12211" y="1796"/>
                  </a:lnTo>
                  <a:lnTo>
                    <a:pt x="12013" y="1527"/>
                  </a:lnTo>
                  <a:lnTo>
                    <a:pt x="11816" y="1257"/>
                  </a:lnTo>
                  <a:lnTo>
                    <a:pt x="11565" y="1006"/>
                  </a:lnTo>
                  <a:lnTo>
                    <a:pt x="11313" y="772"/>
                  </a:lnTo>
                  <a:lnTo>
                    <a:pt x="11008" y="575"/>
                  </a:lnTo>
                  <a:lnTo>
                    <a:pt x="10667" y="377"/>
                  </a:lnTo>
                  <a:lnTo>
                    <a:pt x="10487" y="306"/>
                  </a:lnTo>
                  <a:lnTo>
                    <a:pt x="10308" y="234"/>
                  </a:lnTo>
                  <a:lnTo>
                    <a:pt x="10110" y="162"/>
                  </a:lnTo>
                  <a:lnTo>
                    <a:pt x="9912" y="108"/>
                  </a:lnTo>
                  <a:lnTo>
                    <a:pt x="9697" y="72"/>
                  </a:lnTo>
                  <a:lnTo>
                    <a:pt x="9464" y="36"/>
                  </a:lnTo>
                  <a:lnTo>
                    <a:pt x="9230" y="18"/>
                  </a:lnTo>
                  <a:lnTo>
                    <a:pt x="899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43"/>
            <p:cNvSpPr/>
            <p:nvPr/>
          </p:nvSpPr>
          <p:spPr>
            <a:xfrm>
              <a:off x="783100" y="2865575"/>
              <a:ext cx="46725" cy="285975"/>
            </a:xfrm>
            <a:custGeom>
              <a:rect b="b" l="l" r="r" t="t"/>
              <a:pathLst>
                <a:path extrusionOk="0" h="11439" w="1869">
                  <a:moveTo>
                    <a:pt x="91" y="0"/>
                  </a:moveTo>
                  <a:lnTo>
                    <a:pt x="37" y="377"/>
                  </a:lnTo>
                  <a:lnTo>
                    <a:pt x="1" y="736"/>
                  </a:lnTo>
                  <a:lnTo>
                    <a:pt x="1" y="1060"/>
                  </a:lnTo>
                  <a:lnTo>
                    <a:pt x="37" y="1401"/>
                  </a:lnTo>
                  <a:lnTo>
                    <a:pt x="91" y="1724"/>
                  </a:lnTo>
                  <a:lnTo>
                    <a:pt x="144" y="1886"/>
                  </a:lnTo>
                  <a:lnTo>
                    <a:pt x="198" y="2047"/>
                  </a:lnTo>
                  <a:lnTo>
                    <a:pt x="270" y="2191"/>
                  </a:lnTo>
                  <a:lnTo>
                    <a:pt x="360" y="2353"/>
                  </a:lnTo>
                  <a:lnTo>
                    <a:pt x="450" y="2514"/>
                  </a:lnTo>
                  <a:lnTo>
                    <a:pt x="575" y="2676"/>
                  </a:lnTo>
                  <a:lnTo>
                    <a:pt x="881" y="3089"/>
                  </a:lnTo>
                  <a:lnTo>
                    <a:pt x="1150" y="3520"/>
                  </a:lnTo>
                  <a:lnTo>
                    <a:pt x="1276" y="3735"/>
                  </a:lnTo>
                  <a:lnTo>
                    <a:pt x="1384" y="3951"/>
                  </a:lnTo>
                  <a:lnTo>
                    <a:pt x="1491" y="4166"/>
                  </a:lnTo>
                  <a:lnTo>
                    <a:pt x="1563" y="4400"/>
                  </a:lnTo>
                  <a:lnTo>
                    <a:pt x="1617" y="4615"/>
                  </a:lnTo>
                  <a:lnTo>
                    <a:pt x="1635" y="4849"/>
                  </a:lnTo>
                  <a:lnTo>
                    <a:pt x="1635" y="5082"/>
                  </a:lnTo>
                  <a:lnTo>
                    <a:pt x="1617" y="5298"/>
                  </a:lnTo>
                  <a:lnTo>
                    <a:pt x="1563" y="5549"/>
                  </a:lnTo>
                  <a:lnTo>
                    <a:pt x="1455" y="5782"/>
                  </a:lnTo>
                  <a:lnTo>
                    <a:pt x="1330" y="6016"/>
                  </a:lnTo>
                  <a:lnTo>
                    <a:pt x="1168" y="6249"/>
                  </a:lnTo>
                  <a:lnTo>
                    <a:pt x="791" y="6698"/>
                  </a:lnTo>
                  <a:lnTo>
                    <a:pt x="611" y="6914"/>
                  </a:lnTo>
                  <a:lnTo>
                    <a:pt x="468" y="7129"/>
                  </a:lnTo>
                  <a:lnTo>
                    <a:pt x="414" y="7255"/>
                  </a:lnTo>
                  <a:lnTo>
                    <a:pt x="378" y="7363"/>
                  </a:lnTo>
                  <a:lnTo>
                    <a:pt x="342" y="7488"/>
                  </a:lnTo>
                  <a:lnTo>
                    <a:pt x="324" y="7614"/>
                  </a:lnTo>
                  <a:lnTo>
                    <a:pt x="342" y="7740"/>
                  </a:lnTo>
                  <a:lnTo>
                    <a:pt x="360" y="7865"/>
                  </a:lnTo>
                  <a:lnTo>
                    <a:pt x="414" y="8009"/>
                  </a:lnTo>
                  <a:lnTo>
                    <a:pt x="486" y="8171"/>
                  </a:lnTo>
                  <a:lnTo>
                    <a:pt x="593" y="8332"/>
                  </a:lnTo>
                  <a:lnTo>
                    <a:pt x="737" y="8494"/>
                  </a:lnTo>
                  <a:lnTo>
                    <a:pt x="1024" y="8817"/>
                  </a:lnTo>
                  <a:lnTo>
                    <a:pt x="1312" y="9122"/>
                  </a:lnTo>
                  <a:lnTo>
                    <a:pt x="1455" y="9284"/>
                  </a:lnTo>
                  <a:lnTo>
                    <a:pt x="1563" y="9464"/>
                  </a:lnTo>
                  <a:lnTo>
                    <a:pt x="1635" y="9607"/>
                  </a:lnTo>
                  <a:lnTo>
                    <a:pt x="1689" y="9769"/>
                  </a:lnTo>
                  <a:lnTo>
                    <a:pt x="1707" y="9930"/>
                  </a:lnTo>
                  <a:lnTo>
                    <a:pt x="1707" y="10092"/>
                  </a:lnTo>
                  <a:lnTo>
                    <a:pt x="1689" y="10254"/>
                  </a:lnTo>
                  <a:lnTo>
                    <a:pt x="1653" y="10415"/>
                  </a:lnTo>
                  <a:lnTo>
                    <a:pt x="1581" y="10577"/>
                  </a:lnTo>
                  <a:lnTo>
                    <a:pt x="1509" y="10720"/>
                  </a:lnTo>
                  <a:lnTo>
                    <a:pt x="1419" y="10864"/>
                  </a:lnTo>
                  <a:lnTo>
                    <a:pt x="1312" y="10990"/>
                  </a:lnTo>
                  <a:lnTo>
                    <a:pt x="1186" y="11098"/>
                  </a:lnTo>
                  <a:lnTo>
                    <a:pt x="1042" y="11205"/>
                  </a:lnTo>
                  <a:lnTo>
                    <a:pt x="899" y="11277"/>
                  </a:lnTo>
                  <a:lnTo>
                    <a:pt x="737" y="11349"/>
                  </a:lnTo>
                  <a:lnTo>
                    <a:pt x="575" y="11367"/>
                  </a:lnTo>
                  <a:lnTo>
                    <a:pt x="396" y="11385"/>
                  </a:lnTo>
                  <a:lnTo>
                    <a:pt x="378" y="11385"/>
                  </a:lnTo>
                  <a:lnTo>
                    <a:pt x="360" y="11403"/>
                  </a:lnTo>
                  <a:lnTo>
                    <a:pt x="378" y="11421"/>
                  </a:lnTo>
                  <a:lnTo>
                    <a:pt x="396" y="11439"/>
                  </a:lnTo>
                  <a:lnTo>
                    <a:pt x="665" y="11439"/>
                  </a:lnTo>
                  <a:lnTo>
                    <a:pt x="809" y="11403"/>
                  </a:lnTo>
                  <a:lnTo>
                    <a:pt x="935" y="11349"/>
                  </a:lnTo>
                  <a:lnTo>
                    <a:pt x="1078" y="11277"/>
                  </a:lnTo>
                  <a:lnTo>
                    <a:pt x="1204" y="11205"/>
                  </a:lnTo>
                  <a:lnTo>
                    <a:pt x="1330" y="11116"/>
                  </a:lnTo>
                  <a:lnTo>
                    <a:pt x="1437" y="11008"/>
                  </a:lnTo>
                  <a:lnTo>
                    <a:pt x="1527" y="10900"/>
                  </a:lnTo>
                  <a:lnTo>
                    <a:pt x="1635" y="10774"/>
                  </a:lnTo>
                  <a:lnTo>
                    <a:pt x="1707" y="10649"/>
                  </a:lnTo>
                  <a:lnTo>
                    <a:pt x="1779" y="10523"/>
                  </a:lnTo>
                  <a:lnTo>
                    <a:pt x="1832" y="10379"/>
                  </a:lnTo>
                  <a:lnTo>
                    <a:pt x="1850" y="10236"/>
                  </a:lnTo>
                  <a:lnTo>
                    <a:pt x="1868" y="10110"/>
                  </a:lnTo>
                  <a:lnTo>
                    <a:pt x="1868" y="9966"/>
                  </a:lnTo>
                  <a:lnTo>
                    <a:pt x="1832" y="9787"/>
                  </a:lnTo>
                  <a:lnTo>
                    <a:pt x="1779" y="9625"/>
                  </a:lnTo>
                  <a:lnTo>
                    <a:pt x="1707" y="9464"/>
                  </a:lnTo>
                  <a:lnTo>
                    <a:pt x="1617" y="9320"/>
                  </a:lnTo>
                  <a:lnTo>
                    <a:pt x="1509" y="9158"/>
                  </a:lnTo>
                  <a:lnTo>
                    <a:pt x="1384" y="9033"/>
                  </a:lnTo>
                  <a:lnTo>
                    <a:pt x="1150" y="8763"/>
                  </a:lnTo>
                  <a:lnTo>
                    <a:pt x="845" y="8422"/>
                  </a:lnTo>
                  <a:lnTo>
                    <a:pt x="719" y="8242"/>
                  </a:lnTo>
                  <a:lnTo>
                    <a:pt x="593" y="8063"/>
                  </a:lnTo>
                  <a:lnTo>
                    <a:pt x="522" y="7865"/>
                  </a:lnTo>
                  <a:lnTo>
                    <a:pt x="504" y="7758"/>
                  </a:lnTo>
                  <a:lnTo>
                    <a:pt x="486" y="7668"/>
                  </a:lnTo>
                  <a:lnTo>
                    <a:pt x="486" y="7560"/>
                  </a:lnTo>
                  <a:lnTo>
                    <a:pt x="504" y="7434"/>
                  </a:lnTo>
                  <a:lnTo>
                    <a:pt x="522" y="7327"/>
                  </a:lnTo>
                  <a:lnTo>
                    <a:pt x="575" y="7201"/>
                  </a:lnTo>
                  <a:lnTo>
                    <a:pt x="629" y="7093"/>
                  </a:lnTo>
                  <a:lnTo>
                    <a:pt x="683" y="6985"/>
                  </a:lnTo>
                  <a:lnTo>
                    <a:pt x="863" y="6806"/>
                  </a:lnTo>
                  <a:lnTo>
                    <a:pt x="1042" y="6608"/>
                  </a:lnTo>
                  <a:lnTo>
                    <a:pt x="1204" y="6429"/>
                  </a:lnTo>
                  <a:lnTo>
                    <a:pt x="1312" y="6285"/>
                  </a:lnTo>
                  <a:lnTo>
                    <a:pt x="1419" y="6141"/>
                  </a:lnTo>
                  <a:lnTo>
                    <a:pt x="1509" y="5980"/>
                  </a:lnTo>
                  <a:lnTo>
                    <a:pt x="1599" y="5818"/>
                  </a:lnTo>
                  <a:lnTo>
                    <a:pt x="1653" y="5657"/>
                  </a:lnTo>
                  <a:lnTo>
                    <a:pt x="1707" y="5477"/>
                  </a:lnTo>
                  <a:lnTo>
                    <a:pt x="1743" y="5315"/>
                  </a:lnTo>
                  <a:lnTo>
                    <a:pt x="1779" y="5136"/>
                  </a:lnTo>
                  <a:lnTo>
                    <a:pt x="1779" y="4956"/>
                  </a:lnTo>
                  <a:lnTo>
                    <a:pt x="1779" y="4777"/>
                  </a:lnTo>
                  <a:lnTo>
                    <a:pt x="1761" y="4597"/>
                  </a:lnTo>
                  <a:lnTo>
                    <a:pt x="1743" y="4418"/>
                  </a:lnTo>
                  <a:lnTo>
                    <a:pt x="1689" y="4256"/>
                  </a:lnTo>
                  <a:lnTo>
                    <a:pt x="1635" y="4076"/>
                  </a:lnTo>
                  <a:lnTo>
                    <a:pt x="1563" y="3915"/>
                  </a:lnTo>
                  <a:lnTo>
                    <a:pt x="1473" y="3735"/>
                  </a:lnTo>
                  <a:lnTo>
                    <a:pt x="1348" y="3538"/>
                  </a:lnTo>
                  <a:lnTo>
                    <a:pt x="1222" y="3340"/>
                  </a:lnTo>
                  <a:lnTo>
                    <a:pt x="935" y="2963"/>
                  </a:lnTo>
                  <a:lnTo>
                    <a:pt x="629" y="2586"/>
                  </a:lnTo>
                  <a:lnTo>
                    <a:pt x="504" y="2388"/>
                  </a:lnTo>
                  <a:lnTo>
                    <a:pt x="378" y="2191"/>
                  </a:lnTo>
                  <a:lnTo>
                    <a:pt x="252" y="1922"/>
                  </a:lnTo>
                  <a:lnTo>
                    <a:pt x="162" y="1652"/>
                  </a:lnTo>
                  <a:lnTo>
                    <a:pt x="91" y="1401"/>
                  </a:lnTo>
                  <a:lnTo>
                    <a:pt x="73" y="1114"/>
                  </a:lnTo>
                  <a:lnTo>
                    <a:pt x="55" y="844"/>
                  </a:lnTo>
                  <a:lnTo>
                    <a:pt x="73" y="557"/>
                  </a:lnTo>
                  <a:lnTo>
                    <a:pt x="10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43"/>
            <p:cNvSpPr/>
            <p:nvPr/>
          </p:nvSpPr>
          <p:spPr>
            <a:xfrm>
              <a:off x="775925" y="2839525"/>
              <a:ext cx="59275" cy="327750"/>
            </a:xfrm>
            <a:custGeom>
              <a:rect b="b" l="l" r="r" t="t"/>
              <a:pathLst>
                <a:path extrusionOk="0" h="13110" w="2371">
                  <a:moveTo>
                    <a:pt x="557" y="1"/>
                  </a:moveTo>
                  <a:lnTo>
                    <a:pt x="539" y="19"/>
                  </a:lnTo>
                  <a:lnTo>
                    <a:pt x="557" y="934"/>
                  </a:lnTo>
                  <a:lnTo>
                    <a:pt x="575" y="1401"/>
                  </a:lnTo>
                  <a:lnTo>
                    <a:pt x="593" y="1850"/>
                  </a:lnTo>
                  <a:lnTo>
                    <a:pt x="647" y="2317"/>
                  </a:lnTo>
                  <a:lnTo>
                    <a:pt x="737" y="2766"/>
                  </a:lnTo>
                  <a:lnTo>
                    <a:pt x="844" y="3197"/>
                  </a:lnTo>
                  <a:lnTo>
                    <a:pt x="988" y="3628"/>
                  </a:lnTo>
                  <a:lnTo>
                    <a:pt x="1078" y="3844"/>
                  </a:lnTo>
                  <a:lnTo>
                    <a:pt x="1186" y="4059"/>
                  </a:lnTo>
                  <a:lnTo>
                    <a:pt x="1437" y="4490"/>
                  </a:lnTo>
                  <a:lnTo>
                    <a:pt x="1688" y="4903"/>
                  </a:lnTo>
                  <a:lnTo>
                    <a:pt x="1922" y="5352"/>
                  </a:lnTo>
                  <a:lnTo>
                    <a:pt x="2012" y="5567"/>
                  </a:lnTo>
                  <a:lnTo>
                    <a:pt x="2101" y="5783"/>
                  </a:lnTo>
                  <a:lnTo>
                    <a:pt x="2191" y="6016"/>
                  </a:lnTo>
                  <a:lnTo>
                    <a:pt x="2227" y="6232"/>
                  </a:lnTo>
                  <a:lnTo>
                    <a:pt x="2263" y="6465"/>
                  </a:lnTo>
                  <a:lnTo>
                    <a:pt x="2263" y="6699"/>
                  </a:lnTo>
                  <a:lnTo>
                    <a:pt x="2227" y="6950"/>
                  </a:lnTo>
                  <a:lnTo>
                    <a:pt x="2173" y="7183"/>
                  </a:lnTo>
                  <a:lnTo>
                    <a:pt x="2084" y="7399"/>
                  </a:lnTo>
                  <a:lnTo>
                    <a:pt x="1976" y="7579"/>
                  </a:lnTo>
                  <a:lnTo>
                    <a:pt x="1724" y="7938"/>
                  </a:lnTo>
                  <a:lnTo>
                    <a:pt x="1599" y="8117"/>
                  </a:lnTo>
                  <a:lnTo>
                    <a:pt x="1491" y="8315"/>
                  </a:lnTo>
                  <a:lnTo>
                    <a:pt x="1401" y="8512"/>
                  </a:lnTo>
                  <a:lnTo>
                    <a:pt x="1329" y="8710"/>
                  </a:lnTo>
                  <a:lnTo>
                    <a:pt x="1311" y="8853"/>
                  </a:lnTo>
                  <a:lnTo>
                    <a:pt x="1311" y="8979"/>
                  </a:lnTo>
                  <a:lnTo>
                    <a:pt x="1311" y="9105"/>
                  </a:lnTo>
                  <a:lnTo>
                    <a:pt x="1347" y="9249"/>
                  </a:lnTo>
                  <a:lnTo>
                    <a:pt x="1383" y="9374"/>
                  </a:lnTo>
                  <a:lnTo>
                    <a:pt x="1437" y="9500"/>
                  </a:lnTo>
                  <a:lnTo>
                    <a:pt x="1491" y="9608"/>
                  </a:lnTo>
                  <a:lnTo>
                    <a:pt x="1563" y="9733"/>
                  </a:lnTo>
                  <a:lnTo>
                    <a:pt x="1724" y="10021"/>
                  </a:lnTo>
                  <a:lnTo>
                    <a:pt x="1886" y="10308"/>
                  </a:lnTo>
                  <a:lnTo>
                    <a:pt x="2012" y="10595"/>
                  </a:lnTo>
                  <a:lnTo>
                    <a:pt x="2066" y="10739"/>
                  </a:lnTo>
                  <a:lnTo>
                    <a:pt x="2101" y="10883"/>
                  </a:lnTo>
                  <a:lnTo>
                    <a:pt x="2137" y="11026"/>
                  </a:lnTo>
                  <a:lnTo>
                    <a:pt x="2155" y="11188"/>
                  </a:lnTo>
                  <a:lnTo>
                    <a:pt x="2137" y="11332"/>
                  </a:lnTo>
                  <a:lnTo>
                    <a:pt x="2119" y="11475"/>
                  </a:lnTo>
                  <a:lnTo>
                    <a:pt x="2084" y="11619"/>
                  </a:lnTo>
                  <a:lnTo>
                    <a:pt x="2012" y="11780"/>
                  </a:lnTo>
                  <a:lnTo>
                    <a:pt x="1922" y="11924"/>
                  </a:lnTo>
                  <a:lnTo>
                    <a:pt x="1814" y="12068"/>
                  </a:lnTo>
                  <a:lnTo>
                    <a:pt x="1617" y="12265"/>
                  </a:lnTo>
                  <a:lnTo>
                    <a:pt x="1419" y="12409"/>
                  </a:lnTo>
                  <a:lnTo>
                    <a:pt x="1204" y="12553"/>
                  </a:lnTo>
                  <a:lnTo>
                    <a:pt x="988" y="12660"/>
                  </a:lnTo>
                  <a:lnTo>
                    <a:pt x="755" y="12768"/>
                  </a:lnTo>
                  <a:lnTo>
                    <a:pt x="521" y="12858"/>
                  </a:lnTo>
                  <a:lnTo>
                    <a:pt x="36" y="13019"/>
                  </a:lnTo>
                  <a:lnTo>
                    <a:pt x="1" y="13037"/>
                  </a:lnTo>
                  <a:lnTo>
                    <a:pt x="1" y="13073"/>
                  </a:lnTo>
                  <a:lnTo>
                    <a:pt x="18" y="13109"/>
                  </a:lnTo>
                  <a:lnTo>
                    <a:pt x="54" y="13109"/>
                  </a:lnTo>
                  <a:lnTo>
                    <a:pt x="414" y="13002"/>
                  </a:lnTo>
                  <a:lnTo>
                    <a:pt x="773" y="12876"/>
                  </a:lnTo>
                  <a:lnTo>
                    <a:pt x="1132" y="12714"/>
                  </a:lnTo>
                  <a:lnTo>
                    <a:pt x="1311" y="12624"/>
                  </a:lnTo>
                  <a:lnTo>
                    <a:pt x="1473" y="12517"/>
                  </a:lnTo>
                  <a:lnTo>
                    <a:pt x="1635" y="12409"/>
                  </a:lnTo>
                  <a:lnTo>
                    <a:pt x="1778" y="12283"/>
                  </a:lnTo>
                  <a:lnTo>
                    <a:pt x="1904" y="12140"/>
                  </a:lnTo>
                  <a:lnTo>
                    <a:pt x="2030" y="11996"/>
                  </a:lnTo>
                  <a:lnTo>
                    <a:pt x="2119" y="11834"/>
                  </a:lnTo>
                  <a:lnTo>
                    <a:pt x="2191" y="11655"/>
                  </a:lnTo>
                  <a:lnTo>
                    <a:pt x="2245" y="11475"/>
                  </a:lnTo>
                  <a:lnTo>
                    <a:pt x="2281" y="11278"/>
                  </a:lnTo>
                  <a:lnTo>
                    <a:pt x="2281" y="11062"/>
                  </a:lnTo>
                  <a:lnTo>
                    <a:pt x="2245" y="10865"/>
                  </a:lnTo>
                  <a:lnTo>
                    <a:pt x="2191" y="10667"/>
                  </a:lnTo>
                  <a:lnTo>
                    <a:pt x="2119" y="10488"/>
                  </a:lnTo>
                  <a:lnTo>
                    <a:pt x="2030" y="10290"/>
                  </a:lnTo>
                  <a:lnTo>
                    <a:pt x="1940" y="10110"/>
                  </a:lnTo>
                  <a:lnTo>
                    <a:pt x="1724" y="9751"/>
                  </a:lnTo>
                  <a:lnTo>
                    <a:pt x="1617" y="9572"/>
                  </a:lnTo>
                  <a:lnTo>
                    <a:pt x="1545" y="9392"/>
                  </a:lnTo>
                  <a:lnTo>
                    <a:pt x="1491" y="9231"/>
                  </a:lnTo>
                  <a:lnTo>
                    <a:pt x="1455" y="9051"/>
                  </a:lnTo>
                  <a:lnTo>
                    <a:pt x="1455" y="8889"/>
                  </a:lnTo>
                  <a:lnTo>
                    <a:pt x="1491" y="8710"/>
                  </a:lnTo>
                  <a:lnTo>
                    <a:pt x="1545" y="8512"/>
                  </a:lnTo>
                  <a:lnTo>
                    <a:pt x="1635" y="8315"/>
                  </a:lnTo>
                  <a:lnTo>
                    <a:pt x="1742" y="8135"/>
                  </a:lnTo>
                  <a:lnTo>
                    <a:pt x="1868" y="7938"/>
                  </a:lnTo>
                  <a:lnTo>
                    <a:pt x="2012" y="7758"/>
                  </a:lnTo>
                  <a:lnTo>
                    <a:pt x="2119" y="7561"/>
                  </a:lnTo>
                  <a:lnTo>
                    <a:pt x="2227" y="7345"/>
                  </a:lnTo>
                  <a:lnTo>
                    <a:pt x="2299" y="7148"/>
                  </a:lnTo>
                  <a:lnTo>
                    <a:pt x="2335" y="6950"/>
                  </a:lnTo>
                  <a:lnTo>
                    <a:pt x="2371" y="6753"/>
                  </a:lnTo>
                  <a:lnTo>
                    <a:pt x="2371" y="6555"/>
                  </a:lnTo>
                  <a:lnTo>
                    <a:pt x="2353" y="6357"/>
                  </a:lnTo>
                  <a:lnTo>
                    <a:pt x="2317" y="6160"/>
                  </a:lnTo>
                  <a:lnTo>
                    <a:pt x="2263" y="5962"/>
                  </a:lnTo>
                  <a:lnTo>
                    <a:pt x="2209" y="5765"/>
                  </a:lnTo>
                  <a:lnTo>
                    <a:pt x="2137" y="5567"/>
                  </a:lnTo>
                  <a:lnTo>
                    <a:pt x="1958" y="5190"/>
                  </a:lnTo>
                  <a:lnTo>
                    <a:pt x="1760" y="4831"/>
                  </a:lnTo>
                  <a:lnTo>
                    <a:pt x="1545" y="4472"/>
                  </a:lnTo>
                  <a:lnTo>
                    <a:pt x="1401" y="4203"/>
                  </a:lnTo>
                  <a:lnTo>
                    <a:pt x="1275" y="3933"/>
                  </a:lnTo>
                  <a:lnTo>
                    <a:pt x="1168" y="3682"/>
                  </a:lnTo>
                  <a:lnTo>
                    <a:pt x="1060" y="3413"/>
                  </a:lnTo>
                  <a:lnTo>
                    <a:pt x="970" y="3143"/>
                  </a:lnTo>
                  <a:lnTo>
                    <a:pt x="898" y="2856"/>
                  </a:lnTo>
                  <a:lnTo>
                    <a:pt x="773" y="2317"/>
                  </a:lnTo>
                  <a:lnTo>
                    <a:pt x="683" y="1743"/>
                  </a:lnTo>
                  <a:lnTo>
                    <a:pt x="629" y="1186"/>
                  </a:lnTo>
                  <a:lnTo>
                    <a:pt x="593" y="593"/>
                  </a:lnTo>
                  <a:lnTo>
                    <a:pt x="575" y="19"/>
                  </a:lnTo>
                  <a:lnTo>
                    <a:pt x="5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43"/>
            <p:cNvSpPr/>
            <p:nvPr/>
          </p:nvSpPr>
          <p:spPr>
            <a:xfrm>
              <a:off x="455850" y="2809900"/>
              <a:ext cx="155350" cy="308425"/>
            </a:xfrm>
            <a:custGeom>
              <a:rect b="b" l="l" r="r" t="t"/>
              <a:pathLst>
                <a:path extrusionOk="0" h="12337" w="6214">
                  <a:moveTo>
                    <a:pt x="6195" y="1"/>
                  </a:moveTo>
                  <a:lnTo>
                    <a:pt x="5926" y="557"/>
                  </a:lnTo>
                  <a:lnTo>
                    <a:pt x="5639" y="1096"/>
                  </a:lnTo>
                  <a:lnTo>
                    <a:pt x="5477" y="1347"/>
                  </a:lnTo>
                  <a:lnTo>
                    <a:pt x="5315" y="1599"/>
                  </a:lnTo>
                  <a:lnTo>
                    <a:pt x="5136" y="1850"/>
                  </a:lnTo>
                  <a:lnTo>
                    <a:pt x="4920" y="2066"/>
                  </a:lnTo>
                  <a:lnTo>
                    <a:pt x="4723" y="2263"/>
                  </a:lnTo>
                  <a:lnTo>
                    <a:pt x="4507" y="2425"/>
                  </a:lnTo>
                  <a:lnTo>
                    <a:pt x="4292" y="2586"/>
                  </a:lnTo>
                  <a:lnTo>
                    <a:pt x="4058" y="2712"/>
                  </a:lnTo>
                  <a:lnTo>
                    <a:pt x="3592" y="2981"/>
                  </a:lnTo>
                  <a:lnTo>
                    <a:pt x="3107" y="3233"/>
                  </a:lnTo>
                  <a:lnTo>
                    <a:pt x="2927" y="3341"/>
                  </a:lnTo>
                  <a:lnTo>
                    <a:pt x="2748" y="3466"/>
                  </a:lnTo>
                  <a:lnTo>
                    <a:pt x="2568" y="3592"/>
                  </a:lnTo>
                  <a:lnTo>
                    <a:pt x="2424" y="3736"/>
                  </a:lnTo>
                  <a:lnTo>
                    <a:pt x="2281" y="3897"/>
                  </a:lnTo>
                  <a:lnTo>
                    <a:pt x="2155" y="4077"/>
                  </a:lnTo>
                  <a:lnTo>
                    <a:pt x="2047" y="4256"/>
                  </a:lnTo>
                  <a:lnTo>
                    <a:pt x="1940" y="4436"/>
                  </a:lnTo>
                  <a:lnTo>
                    <a:pt x="1868" y="4687"/>
                  </a:lnTo>
                  <a:lnTo>
                    <a:pt x="1832" y="4921"/>
                  </a:lnTo>
                  <a:lnTo>
                    <a:pt x="1832" y="5172"/>
                  </a:lnTo>
                  <a:lnTo>
                    <a:pt x="1832" y="5406"/>
                  </a:lnTo>
                  <a:lnTo>
                    <a:pt x="1886" y="5872"/>
                  </a:lnTo>
                  <a:lnTo>
                    <a:pt x="1922" y="6124"/>
                  </a:lnTo>
                  <a:lnTo>
                    <a:pt x="1922" y="6357"/>
                  </a:lnTo>
                  <a:lnTo>
                    <a:pt x="1922" y="6537"/>
                  </a:lnTo>
                  <a:lnTo>
                    <a:pt x="1886" y="6698"/>
                  </a:lnTo>
                  <a:lnTo>
                    <a:pt x="1850" y="6842"/>
                  </a:lnTo>
                  <a:lnTo>
                    <a:pt x="1796" y="6968"/>
                  </a:lnTo>
                  <a:lnTo>
                    <a:pt x="1724" y="7076"/>
                  </a:lnTo>
                  <a:lnTo>
                    <a:pt x="1652" y="7183"/>
                  </a:lnTo>
                  <a:lnTo>
                    <a:pt x="1562" y="7291"/>
                  </a:lnTo>
                  <a:lnTo>
                    <a:pt x="1455" y="7381"/>
                  </a:lnTo>
                  <a:lnTo>
                    <a:pt x="1239" y="7560"/>
                  </a:lnTo>
                  <a:lnTo>
                    <a:pt x="1006" y="7722"/>
                  </a:lnTo>
                  <a:lnTo>
                    <a:pt x="772" y="7884"/>
                  </a:lnTo>
                  <a:lnTo>
                    <a:pt x="557" y="8081"/>
                  </a:lnTo>
                  <a:lnTo>
                    <a:pt x="413" y="8225"/>
                  </a:lnTo>
                  <a:lnTo>
                    <a:pt x="305" y="8386"/>
                  </a:lnTo>
                  <a:lnTo>
                    <a:pt x="216" y="8548"/>
                  </a:lnTo>
                  <a:lnTo>
                    <a:pt x="126" y="8728"/>
                  </a:lnTo>
                  <a:lnTo>
                    <a:pt x="72" y="8907"/>
                  </a:lnTo>
                  <a:lnTo>
                    <a:pt x="36" y="9087"/>
                  </a:lnTo>
                  <a:lnTo>
                    <a:pt x="0" y="9266"/>
                  </a:lnTo>
                  <a:lnTo>
                    <a:pt x="0" y="9464"/>
                  </a:lnTo>
                  <a:lnTo>
                    <a:pt x="18" y="9697"/>
                  </a:lnTo>
                  <a:lnTo>
                    <a:pt x="54" y="9913"/>
                  </a:lnTo>
                  <a:lnTo>
                    <a:pt x="126" y="10128"/>
                  </a:lnTo>
                  <a:lnTo>
                    <a:pt x="198" y="10362"/>
                  </a:lnTo>
                  <a:lnTo>
                    <a:pt x="287" y="10577"/>
                  </a:lnTo>
                  <a:lnTo>
                    <a:pt x="395" y="10793"/>
                  </a:lnTo>
                  <a:lnTo>
                    <a:pt x="539" y="10990"/>
                  </a:lnTo>
                  <a:lnTo>
                    <a:pt x="665" y="11188"/>
                  </a:lnTo>
                  <a:lnTo>
                    <a:pt x="826" y="11385"/>
                  </a:lnTo>
                  <a:lnTo>
                    <a:pt x="988" y="11565"/>
                  </a:lnTo>
                  <a:lnTo>
                    <a:pt x="1167" y="11726"/>
                  </a:lnTo>
                  <a:lnTo>
                    <a:pt x="1347" y="11888"/>
                  </a:lnTo>
                  <a:lnTo>
                    <a:pt x="1544" y="12014"/>
                  </a:lnTo>
                  <a:lnTo>
                    <a:pt x="1742" y="12139"/>
                  </a:lnTo>
                  <a:lnTo>
                    <a:pt x="1940" y="12247"/>
                  </a:lnTo>
                  <a:lnTo>
                    <a:pt x="2155" y="12337"/>
                  </a:lnTo>
                  <a:lnTo>
                    <a:pt x="2191" y="12337"/>
                  </a:lnTo>
                  <a:lnTo>
                    <a:pt x="2209" y="12301"/>
                  </a:lnTo>
                  <a:lnTo>
                    <a:pt x="2209" y="12265"/>
                  </a:lnTo>
                  <a:lnTo>
                    <a:pt x="2173" y="12229"/>
                  </a:lnTo>
                  <a:lnTo>
                    <a:pt x="1904" y="12104"/>
                  </a:lnTo>
                  <a:lnTo>
                    <a:pt x="1634" y="11942"/>
                  </a:lnTo>
                  <a:lnTo>
                    <a:pt x="1365" y="11744"/>
                  </a:lnTo>
                  <a:lnTo>
                    <a:pt x="1131" y="11511"/>
                  </a:lnTo>
                  <a:lnTo>
                    <a:pt x="898" y="11260"/>
                  </a:lnTo>
                  <a:lnTo>
                    <a:pt x="683" y="10990"/>
                  </a:lnTo>
                  <a:lnTo>
                    <a:pt x="503" y="10703"/>
                  </a:lnTo>
                  <a:lnTo>
                    <a:pt x="341" y="10416"/>
                  </a:lnTo>
                  <a:lnTo>
                    <a:pt x="234" y="10110"/>
                  </a:lnTo>
                  <a:lnTo>
                    <a:pt x="144" y="9787"/>
                  </a:lnTo>
                  <a:lnTo>
                    <a:pt x="126" y="9625"/>
                  </a:lnTo>
                  <a:lnTo>
                    <a:pt x="108" y="9482"/>
                  </a:lnTo>
                  <a:lnTo>
                    <a:pt x="108" y="9320"/>
                  </a:lnTo>
                  <a:lnTo>
                    <a:pt x="126" y="9177"/>
                  </a:lnTo>
                  <a:lnTo>
                    <a:pt x="144" y="9015"/>
                  </a:lnTo>
                  <a:lnTo>
                    <a:pt x="180" y="8871"/>
                  </a:lnTo>
                  <a:lnTo>
                    <a:pt x="234" y="8728"/>
                  </a:lnTo>
                  <a:lnTo>
                    <a:pt x="305" y="8584"/>
                  </a:lnTo>
                  <a:lnTo>
                    <a:pt x="395" y="8440"/>
                  </a:lnTo>
                  <a:lnTo>
                    <a:pt x="485" y="8315"/>
                  </a:lnTo>
                  <a:lnTo>
                    <a:pt x="611" y="8189"/>
                  </a:lnTo>
                  <a:lnTo>
                    <a:pt x="736" y="8063"/>
                  </a:lnTo>
                  <a:lnTo>
                    <a:pt x="1024" y="7848"/>
                  </a:lnTo>
                  <a:lnTo>
                    <a:pt x="1311" y="7650"/>
                  </a:lnTo>
                  <a:lnTo>
                    <a:pt x="1455" y="7542"/>
                  </a:lnTo>
                  <a:lnTo>
                    <a:pt x="1598" y="7435"/>
                  </a:lnTo>
                  <a:lnTo>
                    <a:pt x="1724" y="7309"/>
                  </a:lnTo>
                  <a:lnTo>
                    <a:pt x="1832" y="7165"/>
                  </a:lnTo>
                  <a:lnTo>
                    <a:pt x="1922" y="7022"/>
                  </a:lnTo>
                  <a:lnTo>
                    <a:pt x="1975" y="6860"/>
                  </a:lnTo>
                  <a:lnTo>
                    <a:pt x="2011" y="6716"/>
                  </a:lnTo>
                  <a:lnTo>
                    <a:pt x="2029" y="6555"/>
                  </a:lnTo>
                  <a:lnTo>
                    <a:pt x="2047" y="6393"/>
                  </a:lnTo>
                  <a:lnTo>
                    <a:pt x="2029" y="6214"/>
                  </a:lnTo>
                  <a:lnTo>
                    <a:pt x="1993" y="5890"/>
                  </a:lnTo>
                  <a:lnTo>
                    <a:pt x="1957" y="5513"/>
                  </a:lnTo>
                  <a:lnTo>
                    <a:pt x="1957" y="5172"/>
                  </a:lnTo>
                  <a:lnTo>
                    <a:pt x="1993" y="4849"/>
                  </a:lnTo>
                  <a:lnTo>
                    <a:pt x="2029" y="4705"/>
                  </a:lnTo>
                  <a:lnTo>
                    <a:pt x="2065" y="4544"/>
                  </a:lnTo>
                  <a:lnTo>
                    <a:pt x="2119" y="4400"/>
                  </a:lnTo>
                  <a:lnTo>
                    <a:pt x="2191" y="4256"/>
                  </a:lnTo>
                  <a:lnTo>
                    <a:pt x="2263" y="4113"/>
                  </a:lnTo>
                  <a:lnTo>
                    <a:pt x="2353" y="3987"/>
                  </a:lnTo>
                  <a:lnTo>
                    <a:pt x="2460" y="3861"/>
                  </a:lnTo>
                  <a:lnTo>
                    <a:pt x="2586" y="3736"/>
                  </a:lnTo>
                  <a:lnTo>
                    <a:pt x="2730" y="3610"/>
                  </a:lnTo>
                  <a:lnTo>
                    <a:pt x="2891" y="3502"/>
                  </a:lnTo>
                  <a:lnTo>
                    <a:pt x="3071" y="3376"/>
                  </a:lnTo>
                  <a:lnTo>
                    <a:pt x="3250" y="3269"/>
                  </a:lnTo>
                  <a:lnTo>
                    <a:pt x="3645" y="3071"/>
                  </a:lnTo>
                  <a:lnTo>
                    <a:pt x="4040" y="2856"/>
                  </a:lnTo>
                  <a:lnTo>
                    <a:pt x="4220" y="2748"/>
                  </a:lnTo>
                  <a:lnTo>
                    <a:pt x="4400" y="2640"/>
                  </a:lnTo>
                  <a:lnTo>
                    <a:pt x="4579" y="2515"/>
                  </a:lnTo>
                  <a:lnTo>
                    <a:pt x="4741" y="2389"/>
                  </a:lnTo>
                  <a:lnTo>
                    <a:pt x="4884" y="2245"/>
                  </a:lnTo>
                  <a:lnTo>
                    <a:pt x="5028" y="2102"/>
                  </a:lnTo>
                  <a:lnTo>
                    <a:pt x="5280" y="1796"/>
                  </a:lnTo>
                  <a:lnTo>
                    <a:pt x="5495" y="1473"/>
                  </a:lnTo>
                  <a:lnTo>
                    <a:pt x="5710" y="1114"/>
                  </a:lnTo>
                  <a:lnTo>
                    <a:pt x="5890" y="755"/>
                  </a:lnTo>
                  <a:lnTo>
                    <a:pt x="6052" y="378"/>
                  </a:lnTo>
                  <a:lnTo>
                    <a:pt x="62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43"/>
            <p:cNvSpPr/>
            <p:nvPr/>
          </p:nvSpPr>
          <p:spPr>
            <a:xfrm>
              <a:off x="466175" y="2799575"/>
              <a:ext cx="136050" cy="343000"/>
            </a:xfrm>
            <a:custGeom>
              <a:rect b="b" l="l" r="r" t="t"/>
              <a:pathLst>
                <a:path extrusionOk="0" h="13720" w="5442">
                  <a:moveTo>
                    <a:pt x="5423" y="1"/>
                  </a:moveTo>
                  <a:lnTo>
                    <a:pt x="5369" y="324"/>
                  </a:lnTo>
                  <a:lnTo>
                    <a:pt x="5280" y="647"/>
                  </a:lnTo>
                  <a:lnTo>
                    <a:pt x="5172" y="970"/>
                  </a:lnTo>
                  <a:lnTo>
                    <a:pt x="5046" y="1258"/>
                  </a:lnTo>
                  <a:lnTo>
                    <a:pt x="4902" y="1563"/>
                  </a:lnTo>
                  <a:lnTo>
                    <a:pt x="4723" y="1850"/>
                  </a:lnTo>
                  <a:lnTo>
                    <a:pt x="4543" y="2119"/>
                  </a:lnTo>
                  <a:lnTo>
                    <a:pt x="4328" y="2371"/>
                  </a:lnTo>
                  <a:lnTo>
                    <a:pt x="4112" y="2586"/>
                  </a:lnTo>
                  <a:lnTo>
                    <a:pt x="3879" y="2784"/>
                  </a:lnTo>
                  <a:lnTo>
                    <a:pt x="3645" y="2963"/>
                  </a:lnTo>
                  <a:lnTo>
                    <a:pt x="3394" y="3125"/>
                  </a:lnTo>
                  <a:lnTo>
                    <a:pt x="2891" y="3466"/>
                  </a:lnTo>
                  <a:lnTo>
                    <a:pt x="2640" y="3628"/>
                  </a:lnTo>
                  <a:lnTo>
                    <a:pt x="2406" y="3807"/>
                  </a:lnTo>
                  <a:lnTo>
                    <a:pt x="2227" y="3951"/>
                  </a:lnTo>
                  <a:lnTo>
                    <a:pt x="2083" y="4113"/>
                  </a:lnTo>
                  <a:lnTo>
                    <a:pt x="1940" y="4274"/>
                  </a:lnTo>
                  <a:lnTo>
                    <a:pt x="1814" y="4472"/>
                  </a:lnTo>
                  <a:lnTo>
                    <a:pt x="1706" y="4669"/>
                  </a:lnTo>
                  <a:lnTo>
                    <a:pt x="1616" y="4867"/>
                  </a:lnTo>
                  <a:lnTo>
                    <a:pt x="1562" y="5082"/>
                  </a:lnTo>
                  <a:lnTo>
                    <a:pt x="1509" y="5298"/>
                  </a:lnTo>
                  <a:lnTo>
                    <a:pt x="1491" y="5639"/>
                  </a:lnTo>
                  <a:lnTo>
                    <a:pt x="1491" y="5980"/>
                  </a:lnTo>
                  <a:lnTo>
                    <a:pt x="1509" y="6321"/>
                  </a:lnTo>
                  <a:lnTo>
                    <a:pt x="1527" y="6645"/>
                  </a:lnTo>
                  <a:lnTo>
                    <a:pt x="1509" y="6986"/>
                  </a:lnTo>
                  <a:lnTo>
                    <a:pt x="1473" y="7129"/>
                  </a:lnTo>
                  <a:lnTo>
                    <a:pt x="1437" y="7291"/>
                  </a:lnTo>
                  <a:lnTo>
                    <a:pt x="1383" y="7453"/>
                  </a:lnTo>
                  <a:lnTo>
                    <a:pt x="1311" y="7596"/>
                  </a:lnTo>
                  <a:lnTo>
                    <a:pt x="1221" y="7740"/>
                  </a:lnTo>
                  <a:lnTo>
                    <a:pt x="1096" y="7884"/>
                  </a:lnTo>
                  <a:lnTo>
                    <a:pt x="772" y="8207"/>
                  </a:lnTo>
                  <a:lnTo>
                    <a:pt x="611" y="8368"/>
                  </a:lnTo>
                  <a:lnTo>
                    <a:pt x="449" y="8530"/>
                  </a:lnTo>
                  <a:lnTo>
                    <a:pt x="323" y="8692"/>
                  </a:lnTo>
                  <a:lnTo>
                    <a:pt x="198" y="8871"/>
                  </a:lnTo>
                  <a:lnTo>
                    <a:pt x="90" y="9087"/>
                  </a:lnTo>
                  <a:lnTo>
                    <a:pt x="36" y="9320"/>
                  </a:lnTo>
                  <a:lnTo>
                    <a:pt x="0" y="9554"/>
                  </a:lnTo>
                  <a:lnTo>
                    <a:pt x="0" y="9787"/>
                  </a:lnTo>
                  <a:lnTo>
                    <a:pt x="0" y="10021"/>
                  </a:lnTo>
                  <a:lnTo>
                    <a:pt x="36" y="10254"/>
                  </a:lnTo>
                  <a:lnTo>
                    <a:pt x="72" y="10469"/>
                  </a:lnTo>
                  <a:lnTo>
                    <a:pt x="144" y="10685"/>
                  </a:lnTo>
                  <a:lnTo>
                    <a:pt x="216" y="10918"/>
                  </a:lnTo>
                  <a:lnTo>
                    <a:pt x="323" y="11116"/>
                  </a:lnTo>
                  <a:lnTo>
                    <a:pt x="431" y="11349"/>
                  </a:lnTo>
                  <a:lnTo>
                    <a:pt x="557" y="11565"/>
                  </a:lnTo>
                  <a:lnTo>
                    <a:pt x="683" y="11780"/>
                  </a:lnTo>
                  <a:lnTo>
                    <a:pt x="844" y="11978"/>
                  </a:lnTo>
                  <a:lnTo>
                    <a:pt x="988" y="12175"/>
                  </a:lnTo>
                  <a:lnTo>
                    <a:pt x="1149" y="12355"/>
                  </a:lnTo>
                  <a:lnTo>
                    <a:pt x="1329" y="12534"/>
                  </a:lnTo>
                  <a:lnTo>
                    <a:pt x="1509" y="12714"/>
                  </a:lnTo>
                  <a:lnTo>
                    <a:pt x="1688" y="12876"/>
                  </a:lnTo>
                  <a:lnTo>
                    <a:pt x="1886" y="13019"/>
                  </a:lnTo>
                  <a:lnTo>
                    <a:pt x="2101" y="13163"/>
                  </a:lnTo>
                  <a:lnTo>
                    <a:pt x="2299" y="13307"/>
                  </a:lnTo>
                  <a:lnTo>
                    <a:pt x="2514" y="13432"/>
                  </a:lnTo>
                  <a:lnTo>
                    <a:pt x="2748" y="13540"/>
                  </a:lnTo>
                  <a:lnTo>
                    <a:pt x="2981" y="13630"/>
                  </a:lnTo>
                  <a:lnTo>
                    <a:pt x="3214" y="13720"/>
                  </a:lnTo>
                  <a:lnTo>
                    <a:pt x="3250" y="13720"/>
                  </a:lnTo>
                  <a:lnTo>
                    <a:pt x="3250" y="13702"/>
                  </a:lnTo>
                  <a:lnTo>
                    <a:pt x="3250" y="13666"/>
                  </a:lnTo>
                  <a:lnTo>
                    <a:pt x="3232" y="13648"/>
                  </a:lnTo>
                  <a:lnTo>
                    <a:pt x="2981" y="13540"/>
                  </a:lnTo>
                  <a:lnTo>
                    <a:pt x="2712" y="13432"/>
                  </a:lnTo>
                  <a:lnTo>
                    <a:pt x="2460" y="13289"/>
                  </a:lnTo>
                  <a:lnTo>
                    <a:pt x="2209" y="13145"/>
                  </a:lnTo>
                  <a:lnTo>
                    <a:pt x="1975" y="12983"/>
                  </a:lnTo>
                  <a:lnTo>
                    <a:pt x="1742" y="12804"/>
                  </a:lnTo>
                  <a:lnTo>
                    <a:pt x="1527" y="12606"/>
                  </a:lnTo>
                  <a:lnTo>
                    <a:pt x="1311" y="12409"/>
                  </a:lnTo>
                  <a:lnTo>
                    <a:pt x="1114" y="12193"/>
                  </a:lnTo>
                  <a:lnTo>
                    <a:pt x="934" y="11960"/>
                  </a:lnTo>
                  <a:lnTo>
                    <a:pt x="754" y="11726"/>
                  </a:lnTo>
                  <a:lnTo>
                    <a:pt x="611" y="11475"/>
                  </a:lnTo>
                  <a:lnTo>
                    <a:pt x="467" y="11224"/>
                  </a:lnTo>
                  <a:lnTo>
                    <a:pt x="341" y="10954"/>
                  </a:lnTo>
                  <a:lnTo>
                    <a:pt x="252" y="10667"/>
                  </a:lnTo>
                  <a:lnTo>
                    <a:pt x="180" y="10380"/>
                  </a:lnTo>
                  <a:lnTo>
                    <a:pt x="144" y="10200"/>
                  </a:lnTo>
                  <a:lnTo>
                    <a:pt x="108" y="10003"/>
                  </a:lnTo>
                  <a:lnTo>
                    <a:pt x="108" y="9823"/>
                  </a:lnTo>
                  <a:lnTo>
                    <a:pt x="108" y="9625"/>
                  </a:lnTo>
                  <a:lnTo>
                    <a:pt x="144" y="9446"/>
                  </a:lnTo>
                  <a:lnTo>
                    <a:pt x="180" y="9248"/>
                  </a:lnTo>
                  <a:lnTo>
                    <a:pt x="234" y="9069"/>
                  </a:lnTo>
                  <a:lnTo>
                    <a:pt x="323" y="8889"/>
                  </a:lnTo>
                  <a:lnTo>
                    <a:pt x="485" y="8674"/>
                  </a:lnTo>
                  <a:lnTo>
                    <a:pt x="665" y="8458"/>
                  </a:lnTo>
                  <a:lnTo>
                    <a:pt x="862" y="8261"/>
                  </a:lnTo>
                  <a:lnTo>
                    <a:pt x="1078" y="8081"/>
                  </a:lnTo>
                  <a:lnTo>
                    <a:pt x="1203" y="7955"/>
                  </a:lnTo>
                  <a:lnTo>
                    <a:pt x="1311" y="7812"/>
                  </a:lnTo>
                  <a:lnTo>
                    <a:pt x="1401" y="7668"/>
                  </a:lnTo>
                  <a:lnTo>
                    <a:pt x="1491" y="7507"/>
                  </a:lnTo>
                  <a:lnTo>
                    <a:pt x="1562" y="7345"/>
                  </a:lnTo>
                  <a:lnTo>
                    <a:pt x="1598" y="7183"/>
                  </a:lnTo>
                  <a:lnTo>
                    <a:pt x="1634" y="7004"/>
                  </a:lnTo>
                  <a:lnTo>
                    <a:pt x="1652" y="6824"/>
                  </a:lnTo>
                  <a:lnTo>
                    <a:pt x="1652" y="6519"/>
                  </a:lnTo>
                  <a:lnTo>
                    <a:pt x="1652" y="6232"/>
                  </a:lnTo>
                  <a:lnTo>
                    <a:pt x="1634" y="5926"/>
                  </a:lnTo>
                  <a:lnTo>
                    <a:pt x="1616" y="5621"/>
                  </a:lnTo>
                  <a:lnTo>
                    <a:pt x="1634" y="5334"/>
                  </a:lnTo>
                  <a:lnTo>
                    <a:pt x="1670" y="5046"/>
                  </a:lnTo>
                  <a:lnTo>
                    <a:pt x="1706" y="4903"/>
                  </a:lnTo>
                  <a:lnTo>
                    <a:pt x="1760" y="4777"/>
                  </a:lnTo>
                  <a:lnTo>
                    <a:pt x="1814" y="4633"/>
                  </a:lnTo>
                  <a:lnTo>
                    <a:pt x="1886" y="4490"/>
                  </a:lnTo>
                  <a:lnTo>
                    <a:pt x="1975" y="4364"/>
                  </a:lnTo>
                  <a:lnTo>
                    <a:pt x="2065" y="4256"/>
                  </a:lnTo>
                  <a:lnTo>
                    <a:pt x="2281" y="4041"/>
                  </a:lnTo>
                  <a:lnTo>
                    <a:pt x="2496" y="3843"/>
                  </a:lnTo>
                  <a:lnTo>
                    <a:pt x="2730" y="3682"/>
                  </a:lnTo>
                  <a:lnTo>
                    <a:pt x="3232" y="3359"/>
                  </a:lnTo>
                  <a:lnTo>
                    <a:pt x="3484" y="3197"/>
                  </a:lnTo>
                  <a:lnTo>
                    <a:pt x="3717" y="3035"/>
                  </a:lnTo>
                  <a:lnTo>
                    <a:pt x="3897" y="2892"/>
                  </a:lnTo>
                  <a:lnTo>
                    <a:pt x="4076" y="2748"/>
                  </a:lnTo>
                  <a:lnTo>
                    <a:pt x="4238" y="2586"/>
                  </a:lnTo>
                  <a:lnTo>
                    <a:pt x="4382" y="2425"/>
                  </a:lnTo>
                  <a:lnTo>
                    <a:pt x="4525" y="2245"/>
                  </a:lnTo>
                  <a:lnTo>
                    <a:pt x="4669" y="2066"/>
                  </a:lnTo>
                  <a:lnTo>
                    <a:pt x="4795" y="1886"/>
                  </a:lnTo>
                  <a:lnTo>
                    <a:pt x="4902" y="1706"/>
                  </a:lnTo>
                  <a:lnTo>
                    <a:pt x="5010" y="1509"/>
                  </a:lnTo>
                  <a:lnTo>
                    <a:pt x="5100" y="1293"/>
                  </a:lnTo>
                  <a:lnTo>
                    <a:pt x="5190" y="1096"/>
                  </a:lnTo>
                  <a:lnTo>
                    <a:pt x="5262" y="880"/>
                  </a:lnTo>
                  <a:lnTo>
                    <a:pt x="5315" y="665"/>
                  </a:lnTo>
                  <a:lnTo>
                    <a:pt x="5369" y="449"/>
                  </a:lnTo>
                  <a:lnTo>
                    <a:pt x="5423" y="234"/>
                  </a:lnTo>
                  <a:lnTo>
                    <a:pt x="54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43"/>
            <p:cNvSpPr/>
            <p:nvPr/>
          </p:nvSpPr>
          <p:spPr>
            <a:xfrm>
              <a:off x="689725" y="2981400"/>
              <a:ext cx="598900" cy="296750"/>
            </a:xfrm>
            <a:custGeom>
              <a:rect b="b" l="l" r="r" t="t"/>
              <a:pathLst>
                <a:path extrusionOk="0" h="11870" w="23956">
                  <a:moveTo>
                    <a:pt x="683" y="0"/>
                  </a:moveTo>
                  <a:lnTo>
                    <a:pt x="593" y="18"/>
                  </a:lnTo>
                  <a:lnTo>
                    <a:pt x="504" y="36"/>
                  </a:lnTo>
                  <a:lnTo>
                    <a:pt x="414" y="72"/>
                  </a:lnTo>
                  <a:lnTo>
                    <a:pt x="342" y="126"/>
                  </a:lnTo>
                  <a:lnTo>
                    <a:pt x="270" y="180"/>
                  </a:lnTo>
                  <a:lnTo>
                    <a:pt x="216" y="252"/>
                  </a:lnTo>
                  <a:lnTo>
                    <a:pt x="162" y="323"/>
                  </a:lnTo>
                  <a:lnTo>
                    <a:pt x="73" y="485"/>
                  </a:lnTo>
                  <a:lnTo>
                    <a:pt x="19" y="665"/>
                  </a:lnTo>
                  <a:lnTo>
                    <a:pt x="1" y="880"/>
                  </a:lnTo>
                  <a:lnTo>
                    <a:pt x="1" y="1113"/>
                  </a:lnTo>
                  <a:lnTo>
                    <a:pt x="37" y="1347"/>
                  </a:lnTo>
                  <a:lnTo>
                    <a:pt x="109" y="1598"/>
                  </a:lnTo>
                  <a:lnTo>
                    <a:pt x="216" y="1868"/>
                  </a:lnTo>
                  <a:lnTo>
                    <a:pt x="342" y="2119"/>
                  </a:lnTo>
                  <a:lnTo>
                    <a:pt x="504" y="2388"/>
                  </a:lnTo>
                  <a:lnTo>
                    <a:pt x="827" y="2819"/>
                  </a:lnTo>
                  <a:lnTo>
                    <a:pt x="1222" y="3322"/>
                  </a:lnTo>
                  <a:lnTo>
                    <a:pt x="1689" y="3879"/>
                  </a:lnTo>
                  <a:lnTo>
                    <a:pt x="2209" y="4489"/>
                  </a:lnTo>
                  <a:lnTo>
                    <a:pt x="2784" y="5118"/>
                  </a:lnTo>
                  <a:lnTo>
                    <a:pt x="3413" y="5782"/>
                  </a:lnTo>
                  <a:lnTo>
                    <a:pt x="4077" y="6447"/>
                  </a:lnTo>
                  <a:lnTo>
                    <a:pt x="4777" y="7093"/>
                  </a:lnTo>
                  <a:lnTo>
                    <a:pt x="5496" y="7740"/>
                  </a:lnTo>
                  <a:lnTo>
                    <a:pt x="6232" y="8350"/>
                  </a:lnTo>
                  <a:lnTo>
                    <a:pt x="6968" y="8943"/>
                  </a:lnTo>
                  <a:lnTo>
                    <a:pt x="7345" y="9212"/>
                  </a:lnTo>
                  <a:lnTo>
                    <a:pt x="7722" y="9463"/>
                  </a:lnTo>
                  <a:lnTo>
                    <a:pt x="8099" y="9697"/>
                  </a:lnTo>
                  <a:lnTo>
                    <a:pt x="8459" y="9930"/>
                  </a:lnTo>
                  <a:lnTo>
                    <a:pt x="8818" y="10128"/>
                  </a:lnTo>
                  <a:lnTo>
                    <a:pt x="9177" y="10307"/>
                  </a:lnTo>
                  <a:lnTo>
                    <a:pt x="9536" y="10469"/>
                  </a:lnTo>
                  <a:lnTo>
                    <a:pt x="9895" y="10613"/>
                  </a:lnTo>
                  <a:lnTo>
                    <a:pt x="10236" y="10738"/>
                  </a:lnTo>
                  <a:lnTo>
                    <a:pt x="10559" y="10828"/>
                  </a:lnTo>
                  <a:lnTo>
                    <a:pt x="11008" y="10918"/>
                  </a:lnTo>
                  <a:lnTo>
                    <a:pt x="11601" y="11026"/>
                  </a:lnTo>
                  <a:lnTo>
                    <a:pt x="12319" y="11133"/>
                  </a:lnTo>
                  <a:lnTo>
                    <a:pt x="13163" y="11259"/>
                  </a:lnTo>
                  <a:lnTo>
                    <a:pt x="14061" y="11385"/>
                  </a:lnTo>
                  <a:lnTo>
                    <a:pt x="15049" y="11510"/>
                  </a:lnTo>
                  <a:lnTo>
                    <a:pt x="16054" y="11618"/>
                  </a:lnTo>
                  <a:lnTo>
                    <a:pt x="17078" y="11708"/>
                  </a:lnTo>
                  <a:lnTo>
                    <a:pt x="18101" y="11798"/>
                  </a:lnTo>
                  <a:lnTo>
                    <a:pt x="19089" y="11852"/>
                  </a:lnTo>
                  <a:lnTo>
                    <a:pt x="20023" y="11870"/>
                  </a:lnTo>
                  <a:lnTo>
                    <a:pt x="20885" y="11870"/>
                  </a:lnTo>
                  <a:lnTo>
                    <a:pt x="21280" y="11852"/>
                  </a:lnTo>
                  <a:lnTo>
                    <a:pt x="21639" y="11816"/>
                  </a:lnTo>
                  <a:lnTo>
                    <a:pt x="21980" y="11780"/>
                  </a:lnTo>
                  <a:lnTo>
                    <a:pt x="22285" y="11726"/>
                  </a:lnTo>
                  <a:lnTo>
                    <a:pt x="22555" y="11672"/>
                  </a:lnTo>
                  <a:lnTo>
                    <a:pt x="22788" y="11582"/>
                  </a:lnTo>
                  <a:lnTo>
                    <a:pt x="22968" y="11510"/>
                  </a:lnTo>
                  <a:lnTo>
                    <a:pt x="23111" y="11403"/>
                  </a:lnTo>
                  <a:lnTo>
                    <a:pt x="23237" y="11259"/>
                  </a:lnTo>
                  <a:lnTo>
                    <a:pt x="23363" y="11097"/>
                  </a:lnTo>
                  <a:lnTo>
                    <a:pt x="23471" y="10918"/>
                  </a:lnTo>
                  <a:lnTo>
                    <a:pt x="23578" y="10738"/>
                  </a:lnTo>
                  <a:lnTo>
                    <a:pt x="23650" y="10523"/>
                  </a:lnTo>
                  <a:lnTo>
                    <a:pt x="23740" y="10289"/>
                  </a:lnTo>
                  <a:lnTo>
                    <a:pt x="23794" y="10056"/>
                  </a:lnTo>
                  <a:lnTo>
                    <a:pt x="23848" y="9805"/>
                  </a:lnTo>
                  <a:lnTo>
                    <a:pt x="23884" y="9553"/>
                  </a:lnTo>
                  <a:lnTo>
                    <a:pt x="23920" y="9284"/>
                  </a:lnTo>
                  <a:lnTo>
                    <a:pt x="23955" y="8745"/>
                  </a:lnTo>
                  <a:lnTo>
                    <a:pt x="23955" y="8188"/>
                  </a:lnTo>
                  <a:lnTo>
                    <a:pt x="23920" y="7632"/>
                  </a:lnTo>
                  <a:lnTo>
                    <a:pt x="23866" y="7093"/>
                  </a:lnTo>
                  <a:lnTo>
                    <a:pt x="23758" y="6590"/>
                  </a:lnTo>
                  <a:lnTo>
                    <a:pt x="23650" y="6123"/>
                  </a:lnTo>
                  <a:lnTo>
                    <a:pt x="23489" y="5710"/>
                  </a:lnTo>
                  <a:lnTo>
                    <a:pt x="23417" y="5513"/>
                  </a:lnTo>
                  <a:lnTo>
                    <a:pt x="23327" y="5351"/>
                  </a:lnTo>
                  <a:lnTo>
                    <a:pt x="23237" y="5208"/>
                  </a:lnTo>
                  <a:lnTo>
                    <a:pt x="23147" y="5082"/>
                  </a:lnTo>
                  <a:lnTo>
                    <a:pt x="23040" y="4992"/>
                  </a:lnTo>
                  <a:lnTo>
                    <a:pt x="22950" y="4920"/>
                  </a:lnTo>
                  <a:lnTo>
                    <a:pt x="22842" y="4866"/>
                  </a:lnTo>
                  <a:lnTo>
                    <a:pt x="22716" y="4848"/>
                  </a:lnTo>
                  <a:lnTo>
                    <a:pt x="22016" y="4831"/>
                  </a:lnTo>
                  <a:lnTo>
                    <a:pt x="21226" y="4831"/>
                  </a:lnTo>
                  <a:lnTo>
                    <a:pt x="20400" y="4848"/>
                  </a:lnTo>
                  <a:lnTo>
                    <a:pt x="19538" y="4866"/>
                  </a:lnTo>
                  <a:lnTo>
                    <a:pt x="17760" y="4956"/>
                  </a:lnTo>
                  <a:lnTo>
                    <a:pt x="15965" y="5028"/>
                  </a:lnTo>
                  <a:lnTo>
                    <a:pt x="14277" y="5118"/>
                  </a:lnTo>
                  <a:lnTo>
                    <a:pt x="12750" y="5154"/>
                  </a:lnTo>
                  <a:lnTo>
                    <a:pt x="12104" y="5154"/>
                  </a:lnTo>
                  <a:lnTo>
                    <a:pt x="11529" y="5136"/>
                  </a:lnTo>
                  <a:lnTo>
                    <a:pt x="11044" y="5100"/>
                  </a:lnTo>
                  <a:lnTo>
                    <a:pt x="10667" y="5046"/>
                  </a:lnTo>
                  <a:lnTo>
                    <a:pt x="10488" y="4992"/>
                  </a:lnTo>
                  <a:lnTo>
                    <a:pt x="10236" y="4884"/>
                  </a:lnTo>
                  <a:lnTo>
                    <a:pt x="9536" y="4507"/>
                  </a:lnTo>
                  <a:lnTo>
                    <a:pt x="8602" y="3987"/>
                  </a:lnTo>
                  <a:lnTo>
                    <a:pt x="7453" y="3340"/>
                  </a:lnTo>
                  <a:lnTo>
                    <a:pt x="6142" y="2604"/>
                  </a:lnTo>
                  <a:lnTo>
                    <a:pt x="4705" y="1814"/>
                  </a:lnTo>
                  <a:lnTo>
                    <a:pt x="3179" y="1006"/>
                  </a:lnTo>
                  <a:lnTo>
                    <a:pt x="2389" y="593"/>
                  </a:lnTo>
                  <a:lnTo>
                    <a:pt x="1581" y="198"/>
                  </a:lnTo>
                  <a:lnTo>
                    <a:pt x="1294" y="90"/>
                  </a:lnTo>
                  <a:lnTo>
                    <a:pt x="1024" y="18"/>
                  </a:lnTo>
                  <a:lnTo>
                    <a:pt x="899"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43"/>
            <p:cNvSpPr/>
            <p:nvPr/>
          </p:nvSpPr>
          <p:spPr>
            <a:xfrm>
              <a:off x="687475" y="2981400"/>
              <a:ext cx="520800" cy="306625"/>
            </a:xfrm>
            <a:custGeom>
              <a:rect b="b" l="l" r="r" t="t"/>
              <a:pathLst>
                <a:path extrusionOk="0" h="12265" w="20832">
                  <a:moveTo>
                    <a:pt x="737" y="0"/>
                  </a:moveTo>
                  <a:lnTo>
                    <a:pt x="612" y="18"/>
                  </a:lnTo>
                  <a:lnTo>
                    <a:pt x="486" y="54"/>
                  </a:lnTo>
                  <a:lnTo>
                    <a:pt x="378" y="90"/>
                  </a:lnTo>
                  <a:lnTo>
                    <a:pt x="288" y="144"/>
                  </a:lnTo>
                  <a:lnTo>
                    <a:pt x="199" y="216"/>
                  </a:lnTo>
                  <a:lnTo>
                    <a:pt x="127" y="305"/>
                  </a:lnTo>
                  <a:lnTo>
                    <a:pt x="73" y="395"/>
                  </a:lnTo>
                  <a:lnTo>
                    <a:pt x="37" y="503"/>
                  </a:lnTo>
                  <a:lnTo>
                    <a:pt x="19" y="629"/>
                  </a:lnTo>
                  <a:lnTo>
                    <a:pt x="1" y="754"/>
                  </a:lnTo>
                  <a:lnTo>
                    <a:pt x="1" y="880"/>
                  </a:lnTo>
                  <a:lnTo>
                    <a:pt x="19" y="1042"/>
                  </a:lnTo>
                  <a:lnTo>
                    <a:pt x="37" y="1203"/>
                  </a:lnTo>
                  <a:lnTo>
                    <a:pt x="73" y="1365"/>
                  </a:lnTo>
                  <a:lnTo>
                    <a:pt x="199" y="1742"/>
                  </a:lnTo>
                  <a:lnTo>
                    <a:pt x="378" y="2137"/>
                  </a:lnTo>
                  <a:lnTo>
                    <a:pt x="594" y="2568"/>
                  </a:lnTo>
                  <a:lnTo>
                    <a:pt x="863" y="3035"/>
                  </a:lnTo>
                  <a:lnTo>
                    <a:pt x="1186" y="3520"/>
                  </a:lnTo>
                  <a:lnTo>
                    <a:pt x="1581" y="4040"/>
                  </a:lnTo>
                  <a:lnTo>
                    <a:pt x="1994" y="4561"/>
                  </a:lnTo>
                  <a:lnTo>
                    <a:pt x="2479" y="5100"/>
                  </a:lnTo>
                  <a:lnTo>
                    <a:pt x="2982" y="5639"/>
                  </a:lnTo>
                  <a:lnTo>
                    <a:pt x="3521" y="6195"/>
                  </a:lnTo>
                  <a:lnTo>
                    <a:pt x="4077" y="6734"/>
                  </a:lnTo>
                  <a:lnTo>
                    <a:pt x="4652" y="7273"/>
                  </a:lnTo>
                  <a:lnTo>
                    <a:pt x="5244" y="7793"/>
                  </a:lnTo>
                  <a:lnTo>
                    <a:pt x="5837" y="8314"/>
                  </a:lnTo>
                  <a:lnTo>
                    <a:pt x="6430" y="8781"/>
                  </a:lnTo>
                  <a:lnTo>
                    <a:pt x="7022" y="9248"/>
                  </a:lnTo>
                  <a:lnTo>
                    <a:pt x="7597" y="9661"/>
                  </a:lnTo>
                  <a:lnTo>
                    <a:pt x="8153" y="10056"/>
                  </a:lnTo>
                  <a:lnTo>
                    <a:pt x="8674" y="10397"/>
                  </a:lnTo>
                  <a:lnTo>
                    <a:pt x="9177" y="10684"/>
                  </a:lnTo>
                  <a:lnTo>
                    <a:pt x="9428" y="10810"/>
                  </a:lnTo>
                  <a:lnTo>
                    <a:pt x="9734" y="10936"/>
                  </a:lnTo>
                  <a:lnTo>
                    <a:pt x="10039" y="11062"/>
                  </a:lnTo>
                  <a:lnTo>
                    <a:pt x="10380" y="11169"/>
                  </a:lnTo>
                  <a:lnTo>
                    <a:pt x="10757" y="11277"/>
                  </a:lnTo>
                  <a:lnTo>
                    <a:pt x="11152" y="11367"/>
                  </a:lnTo>
                  <a:lnTo>
                    <a:pt x="11978" y="11546"/>
                  </a:lnTo>
                  <a:lnTo>
                    <a:pt x="12876" y="11690"/>
                  </a:lnTo>
                  <a:lnTo>
                    <a:pt x="13792" y="11816"/>
                  </a:lnTo>
                  <a:lnTo>
                    <a:pt x="14726" y="11923"/>
                  </a:lnTo>
                  <a:lnTo>
                    <a:pt x="15659" y="12013"/>
                  </a:lnTo>
                  <a:lnTo>
                    <a:pt x="16539" y="12085"/>
                  </a:lnTo>
                  <a:lnTo>
                    <a:pt x="17383" y="12139"/>
                  </a:lnTo>
                  <a:lnTo>
                    <a:pt x="18838" y="12211"/>
                  </a:lnTo>
                  <a:lnTo>
                    <a:pt x="19843" y="12247"/>
                  </a:lnTo>
                  <a:lnTo>
                    <a:pt x="20203" y="12265"/>
                  </a:lnTo>
                  <a:lnTo>
                    <a:pt x="20831" y="4561"/>
                  </a:lnTo>
                  <a:lnTo>
                    <a:pt x="19341" y="4633"/>
                  </a:lnTo>
                  <a:lnTo>
                    <a:pt x="16001" y="4777"/>
                  </a:lnTo>
                  <a:lnTo>
                    <a:pt x="14205" y="4831"/>
                  </a:lnTo>
                  <a:lnTo>
                    <a:pt x="12571" y="4884"/>
                  </a:lnTo>
                  <a:lnTo>
                    <a:pt x="11368" y="4902"/>
                  </a:lnTo>
                  <a:lnTo>
                    <a:pt x="10973" y="4902"/>
                  </a:lnTo>
                  <a:lnTo>
                    <a:pt x="10775" y="4884"/>
                  </a:lnTo>
                  <a:lnTo>
                    <a:pt x="10632" y="4831"/>
                  </a:lnTo>
                  <a:lnTo>
                    <a:pt x="10398" y="4723"/>
                  </a:lnTo>
                  <a:lnTo>
                    <a:pt x="9752" y="4382"/>
                  </a:lnTo>
                  <a:lnTo>
                    <a:pt x="7794" y="3304"/>
                  </a:lnTo>
                  <a:lnTo>
                    <a:pt x="5370" y="1957"/>
                  </a:lnTo>
                  <a:lnTo>
                    <a:pt x="4113" y="1293"/>
                  </a:lnTo>
                  <a:lnTo>
                    <a:pt x="2910" y="665"/>
                  </a:lnTo>
                  <a:lnTo>
                    <a:pt x="2353" y="395"/>
                  </a:lnTo>
                  <a:lnTo>
                    <a:pt x="1869" y="216"/>
                  </a:lnTo>
                  <a:lnTo>
                    <a:pt x="1653" y="144"/>
                  </a:lnTo>
                  <a:lnTo>
                    <a:pt x="1438" y="72"/>
                  </a:lnTo>
                  <a:lnTo>
                    <a:pt x="1240" y="36"/>
                  </a:lnTo>
                  <a:lnTo>
                    <a:pt x="1060" y="18"/>
                  </a:lnTo>
                  <a:lnTo>
                    <a:pt x="8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43"/>
            <p:cNvSpPr/>
            <p:nvPr/>
          </p:nvSpPr>
          <p:spPr>
            <a:xfrm>
              <a:off x="707700" y="2981400"/>
              <a:ext cx="498325" cy="302150"/>
            </a:xfrm>
            <a:custGeom>
              <a:rect b="b" l="l" r="r" t="t"/>
              <a:pathLst>
                <a:path extrusionOk="0" h="12086" w="19933">
                  <a:moveTo>
                    <a:pt x="0" y="0"/>
                  </a:moveTo>
                  <a:lnTo>
                    <a:pt x="18" y="72"/>
                  </a:lnTo>
                  <a:lnTo>
                    <a:pt x="54" y="126"/>
                  </a:lnTo>
                  <a:lnTo>
                    <a:pt x="90" y="162"/>
                  </a:lnTo>
                  <a:lnTo>
                    <a:pt x="144" y="216"/>
                  </a:lnTo>
                  <a:lnTo>
                    <a:pt x="216" y="252"/>
                  </a:lnTo>
                  <a:lnTo>
                    <a:pt x="287" y="269"/>
                  </a:lnTo>
                  <a:lnTo>
                    <a:pt x="449" y="269"/>
                  </a:lnTo>
                  <a:lnTo>
                    <a:pt x="521" y="252"/>
                  </a:lnTo>
                  <a:lnTo>
                    <a:pt x="575" y="216"/>
                  </a:lnTo>
                  <a:lnTo>
                    <a:pt x="646" y="162"/>
                  </a:lnTo>
                  <a:lnTo>
                    <a:pt x="700" y="108"/>
                  </a:lnTo>
                  <a:lnTo>
                    <a:pt x="521" y="54"/>
                  </a:lnTo>
                  <a:lnTo>
                    <a:pt x="341" y="36"/>
                  </a:lnTo>
                  <a:lnTo>
                    <a:pt x="180" y="18"/>
                  </a:lnTo>
                  <a:lnTo>
                    <a:pt x="0" y="0"/>
                  </a:lnTo>
                  <a:close/>
                  <a:moveTo>
                    <a:pt x="1832" y="1419"/>
                  </a:moveTo>
                  <a:lnTo>
                    <a:pt x="1760" y="1437"/>
                  </a:lnTo>
                  <a:lnTo>
                    <a:pt x="1688" y="1455"/>
                  </a:lnTo>
                  <a:lnTo>
                    <a:pt x="1616" y="1491"/>
                  </a:lnTo>
                  <a:lnTo>
                    <a:pt x="1562" y="1544"/>
                  </a:lnTo>
                  <a:lnTo>
                    <a:pt x="1508" y="1598"/>
                  </a:lnTo>
                  <a:lnTo>
                    <a:pt x="1473" y="1670"/>
                  </a:lnTo>
                  <a:lnTo>
                    <a:pt x="1455" y="1742"/>
                  </a:lnTo>
                  <a:lnTo>
                    <a:pt x="1437" y="1814"/>
                  </a:lnTo>
                  <a:lnTo>
                    <a:pt x="1455" y="1904"/>
                  </a:lnTo>
                  <a:lnTo>
                    <a:pt x="1473" y="1975"/>
                  </a:lnTo>
                  <a:lnTo>
                    <a:pt x="1508" y="2047"/>
                  </a:lnTo>
                  <a:lnTo>
                    <a:pt x="1562" y="2101"/>
                  </a:lnTo>
                  <a:lnTo>
                    <a:pt x="1616" y="2155"/>
                  </a:lnTo>
                  <a:lnTo>
                    <a:pt x="1688" y="2191"/>
                  </a:lnTo>
                  <a:lnTo>
                    <a:pt x="1760" y="2209"/>
                  </a:lnTo>
                  <a:lnTo>
                    <a:pt x="1832" y="2227"/>
                  </a:lnTo>
                  <a:lnTo>
                    <a:pt x="1921" y="2209"/>
                  </a:lnTo>
                  <a:lnTo>
                    <a:pt x="1993" y="2191"/>
                  </a:lnTo>
                  <a:lnTo>
                    <a:pt x="2065" y="2155"/>
                  </a:lnTo>
                  <a:lnTo>
                    <a:pt x="2119" y="2101"/>
                  </a:lnTo>
                  <a:lnTo>
                    <a:pt x="2173" y="2047"/>
                  </a:lnTo>
                  <a:lnTo>
                    <a:pt x="2209" y="1975"/>
                  </a:lnTo>
                  <a:lnTo>
                    <a:pt x="2227" y="1904"/>
                  </a:lnTo>
                  <a:lnTo>
                    <a:pt x="2245" y="1814"/>
                  </a:lnTo>
                  <a:lnTo>
                    <a:pt x="2227" y="1742"/>
                  </a:lnTo>
                  <a:lnTo>
                    <a:pt x="2209" y="1670"/>
                  </a:lnTo>
                  <a:lnTo>
                    <a:pt x="2173" y="1598"/>
                  </a:lnTo>
                  <a:lnTo>
                    <a:pt x="2119" y="1544"/>
                  </a:lnTo>
                  <a:lnTo>
                    <a:pt x="2065" y="1491"/>
                  </a:lnTo>
                  <a:lnTo>
                    <a:pt x="1993" y="1455"/>
                  </a:lnTo>
                  <a:lnTo>
                    <a:pt x="1921" y="1437"/>
                  </a:lnTo>
                  <a:lnTo>
                    <a:pt x="1850" y="1419"/>
                  </a:lnTo>
                  <a:close/>
                  <a:moveTo>
                    <a:pt x="4400" y="1886"/>
                  </a:moveTo>
                  <a:lnTo>
                    <a:pt x="4417" y="1939"/>
                  </a:lnTo>
                  <a:lnTo>
                    <a:pt x="4453" y="2011"/>
                  </a:lnTo>
                  <a:lnTo>
                    <a:pt x="4489" y="2065"/>
                  </a:lnTo>
                  <a:lnTo>
                    <a:pt x="4543" y="2119"/>
                  </a:lnTo>
                  <a:lnTo>
                    <a:pt x="4597" y="2155"/>
                  </a:lnTo>
                  <a:lnTo>
                    <a:pt x="4651" y="2191"/>
                  </a:lnTo>
                  <a:lnTo>
                    <a:pt x="4723" y="2209"/>
                  </a:lnTo>
                  <a:lnTo>
                    <a:pt x="4795" y="2227"/>
                  </a:lnTo>
                  <a:lnTo>
                    <a:pt x="4884" y="2209"/>
                  </a:lnTo>
                  <a:lnTo>
                    <a:pt x="4956" y="2191"/>
                  </a:lnTo>
                  <a:lnTo>
                    <a:pt x="4400" y="1886"/>
                  </a:lnTo>
                  <a:close/>
                  <a:moveTo>
                    <a:pt x="305" y="3412"/>
                  </a:moveTo>
                  <a:lnTo>
                    <a:pt x="718" y="3969"/>
                  </a:lnTo>
                  <a:lnTo>
                    <a:pt x="754" y="3897"/>
                  </a:lnTo>
                  <a:lnTo>
                    <a:pt x="772" y="3807"/>
                  </a:lnTo>
                  <a:lnTo>
                    <a:pt x="754" y="3717"/>
                  </a:lnTo>
                  <a:lnTo>
                    <a:pt x="736" y="3645"/>
                  </a:lnTo>
                  <a:lnTo>
                    <a:pt x="700" y="3574"/>
                  </a:lnTo>
                  <a:lnTo>
                    <a:pt x="646" y="3520"/>
                  </a:lnTo>
                  <a:lnTo>
                    <a:pt x="593" y="3484"/>
                  </a:lnTo>
                  <a:lnTo>
                    <a:pt x="521" y="3448"/>
                  </a:lnTo>
                  <a:lnTo>
                    <a:pt x="449" y="3412"/>
                  </a:lnTo>
                  <a:close/>
                  <a:moveTo>
                    <a:pt x="3250" y="3412"/>
                  </a:moveTo>
                  <a:lnTo>
                    <a:pt x="3178" y="3430"/>
                  </a:lnTo>
                  <a:lnTo>
                    <a:pt x="3107" y="3484"/>
                  </a:lnTo>
                  <a:lnTo>
                    <a:pt x="3035" y="3520"/>
                  </a:lnTo>
                  <a:lnTo>
                    <a:pt x="2999" y="3591"/>
                  </a:lnTo>
                  <a:lnTo>
                    <a:pt x="2963" y="3645"/>
                  </a:lnTo>
                  <a:lnTo>
                    <a:pt x="2927" y="3717"/>
                  </a:lnTo>
                  <a:lnTo>
                    <a:pt x="2927" y="3807"/>
                  </a:lnTo>
                  <a:lnTo>
                    <a:pt x="2927" y="3879"/>
                  </a:lnTo>
                  <a:lnTo>
                    <a:pt x="2945" y="3969"/>
                  </a:lnTo>
                  <a:lnTo>
                    <a:pt x="2981" y="4022"/>
                  </a:lnTo>
                  <a:lnTo>
                    <a:pt x="3035" y="4094"/>
                  </a:lnTo>
                  <a:lnTo>
                    <a:pt x="3107" y="4148"/>
                  </a:lnTo>
                  <a:lnTo>
                    <a:pt x="3160" y="4184"/>
                  </a:lnTo>
                  <a:lnTo>
                    <a:pt x="3232" y="4202"/>
                  </a:lnTo>
                  <a:lnTo>
                    <a:pt x="3394" y="4202"/>
                  </a:lnTo>
                  <a:lnTo>
                    <a:pt x="3484" y="4184"/>
                  </a:lnTo>
                  <a:lnTo>
                    <a:pt x="3538" y="4148"/>
                  </a:lnTo>
                  <a:lnTo>
                    <a:pt x="3609" y="4094"/>
                  </a:lnTo>
                  <a:lnTo>
                    <a:pt x="3663" y="4040"/>
                  </a:lnTo>
                  <a:lnTo>
                    <a:pt x="3699" y="3969"/>
                  </a:lnTo>
                  <a:lnTo>
                    <a:pt x="3717" y="3897"/>
                  </a:lnTo>
                  <a:lnTo>
                    <a:pt x="3717" y="3807"/>
                  </a:lnTo>
                  <a:lnTo>
                    <a:pt x="3717" y="3735"/>
                  </a:lnTo>
                  <a:lnTo>
                    <a:pt x="3699" y="3645"/>
                  </a:lnTo>
                  <a:lnTo>
                    <a:pt x="3663" y="3591"/>
                  </a:lnTo>
                  <a:lnTo>
                    <a:pt x="3609" y="3520"/>
                  </a:lnTo>
                  <a:lnTo>
                    <a:pt x="3556" y="3484"/>
                  </a:lnTo>
                  <a:lnTo>
                    <a:pt x="3484" y="3448"/>
                  </a:lnTo>
                  <a:lnTo>
                    <a:pt x="3412" y="3412"/>
                  </a:lnTo>
                  <a:close/>
                  <a:moveTo>
                    <a:pt x="6195" y="3412"/>
                  </a:moveTo>
                  <a:lnTo>
                    <a:pt x="6123" y="3430"/>
                  </a:lnTo>
                  <a:lnTo>
                    <a:pt x="6052" y="3484"/>
                  </a:lnTo>
                  <a:lnTo>
                    <a:pt x="5998" y="3520"/>
                  </a:lnTo>
                  <a:lnTo>
                    <a:pt x="5944" y="3591"/>
                  </a:lnTo>
                  <a:lnTo>
                    <a:pt x="5908" y="3645"/>
                  </a:lnTo>
                  <a:lnTo>
                    <a:pt x="5890" y="3717"/>
                  </a:lnTo>
                  <a:lnTo>
                    <a:pt x="5872" y="3807"/>
                  </a:lnTo>
                  <a:lnTo>
                    <a:pt x="5890" y="3879"/>
                  </a:lnTo>
                  <a:lnTo>
                    <a:pt x="5908" y="3969"/>
                  </a:lnTo>
                  <a:lnTo>
                    <a:pt x="5944" y="4022"/>
                  </a:lnTo>
                  <a:lnTo>
                    <a:pt x="5998" y="4094"/>
                  </a:lnTo>
                  <a:lnTo>
                    <a:pt x="6052" y="4148"/>
                  </a:lnTo>
                  <a:lnTo>
                    <a:pt x="6123" y="4184"/>
                  </a:lnTo>
                  <a:lnTo>
                    <a:pt x="6195" y="4202"/>
                  </a:lnTo>
                  <a:lnTo>
                    <a:pt x="6357" y="4202"/>
                  </a:lnTo>
                  <a:lnTo>
                    <a:pt x="6429" y="4184"/>
                  </a:lnTo>
                  <a:lnTo>
                    <a:pt x="6500" y="4148"/>
                  </a:lnTo>
                  <a:lnTo>
                    <a:pt x="6554" y="4094"/>
                  </a:lnTo>
                  <a:lnTo>
                    <a:pt x="6608" y="4040"/>
                  </a:lnTo>
                  <a:lnTo>
                    <a:pt x="6644" y="3969"/>
                  </a:lnTo>
                  <a:lnTo>
                    <a:pt x="6662" y="3897"/>
                  </a:lnTo>
                  <a:lnTo>
                    <a:pt x="6680" y="3807"/>
                  </a:lnTo>
                  <a:lnTo>
                    <a:pt x="6662" y="3717"/>
                  </a:lnTo>
                  <a:lnTo>
                    <a:pt x="6644" y="3645"/>
                  </a:lnTo>
                  <a:lnTo>
                    <a:pt x="6608" y="3591"/>
                  </a:lnTo>
                  <a:lnTo>
                    <a:pt x="6554" y="3520"/>
                  </a:lnTo>
                  <a:lnTo>
                    <a:pt x="6500" y="3484"/>
                  </a:lnTo>
                  <a:lnTo>
                    <a:pt x="6429" y="3448"/>
                  </a:lnTo>
                  <a:lnTo>
                    <a:pt x="6357" y="3412"/>
                  </a:lnTo>
                  <a:close/>
                  <a:moveTo>
                    <a:pt x="1903" y="5369"/>
                  </a:moveTo>
                  <a:lnTo>
                    <a:pt x="2065" y="5549"/>
                  </a:lnTo>
                  <a:lnTo>
                    <a:pt x="2227" y="5710"/>
                  </a:lnTo>
                  <a:lnTo>
                    <a:pt x="2227" y="5657"/>
                  </a:lnTo>
                  <a:lnTo>
                    <a:pt x="2191" y="5585"/>
                  </a:lnTo>
                  <a:lnTo>
                    <a:pt x="2137" y="5495"/>
                  </a:lnTo>
                  <a:lnTo>
                    <a:pt x="2029" y="5405"/>
                  </a:lnTo>
                  <a:lnTo>
                    <a:pt x="1975" y="5387"/>
                  </a:lnTo>
                  <a:lnTo>
                    <a:pt x="1903" y="5369"/>
                  </a:lnTo>
                  <a:close/>
                  <a:moveTo>
                    <a:pt x="4723" y="5369"/>
                  </a:moveTo>
                  <a:lnTo>
                    <a:pt x="4651" y="5405"/>
                  </a:lnTo>
                  <a:lnTo>
                    <a:pt x="4579" y="5441"/>
                  </a:lnTo>
                  <a:lnTo>
                    <a:pt x="4507" y="5477"/>
                  </a:lnTo>
                  <a:lnTo>
                    <a:pt x="4471" y="5549"/>
                  </a:lnTo>
                  <a:lnTo>
                    <a:pt x="4435" y="5621"/>
                  </a:lnTo>
                  <a:lnTo>
                    <a:pt x="4400" y="5692"/>
                  </a:lnTo>
                  <a:lnTo>
                    <a:pt x="4400" y="5764"/>
                  </a:lnTo>
                  <a:lnTo>
                    <a:pt x="4400" y="5854"/>
                  </a:lnTo>
                  <a:lnTo>
                    <a:pt x="4435" y="5926"/>
                  </a:lnTo>
                  <a:lnTo>
                    <a:pt x="4471" y="5998"/>
                  </a:lnTo>
                  <a:lnTo>
                    <a:pt x="4507" y="6052"/>
                  </a:lnTo>
                  <a:lnTo>
                    <a:pt x="4579" y="6105"/>
                  </a:lnTo>
                  <a:lnTo>
                    <a:pt x="4651" y="6141"/>
                  </a:lnTo>
                  <a:lnTo>
                    <a:pt x="4723" y="6159"/>
                  </a:lnTo>
                  <a:lnTo>
                    <a:pt x="4884" y="6159"/>
                  </a:lnTo>
                  <a:lnTo>
                    <a:pt x="4956" y="6141"/>
                  </a:lnTo>
                  <a:lnTo>
                    <a:pt x="5028" y="6105"/>
                  </a:lnTo>
                  <a:lnTo>
                    <a:pt x="5082" y="6052"/>
                  </a:lnTo>
                  <a:lnTo>
                    <a:pt x="5136" y="5998"/>
                  </a:lnTo>
                  <a:lnTo>
                    <a:pt x="5172" y="5926"/>
                  </a:lnTo>
                  <a:lnTo>
                    <a:pt x="5190" y="5854"/>
                  </a:lnTo>
                  <a:lnTo>
                    <a:pt x="5190" y="5764"/>
                  </a:lnTo>
                  <a:lnTo>
                    <a:pt x="5190" y="5692"/>
                  </a:lnTo>
                  <a:lnTo>
                    <a:pt x="5172" y="5621"/>
                  </a:lnTo>
                  <a:lnTo>
                    <a:pt x="5136" y="5549"/>
                  </a:lnTo>
                  <a:lnTo>
                    <a:pt x="5082" y="5477"/>
                  </a:lnTo>
                  <a:lnTo>
                    <a:pt x="5028" y="5441"/>
                  </a:lnTo>
                  <a:lnTo>
                    <a:pt x="4956" y="5405"/>
                  </a:lnTo>
                  <a:lnTo>
                    <a:pt x="4884" y="5369"/>
                  </a:lnTo>
                  <a:close/>
                  <a:moveTo>
                    <a:pt x="7668" y="5369"/>
                  </a:moveTo>
                  <a:lnTo>
                    <a:pt x="7596" y="5405"/>
                  </a:lnTo>
                  <a:lnTo>
                    <a:pt x="7542" y="5441"/>
                  </a:lnTo>
                  <a:lnTo>
                    <a:pt x="7470" y="5495"/>
                  </a:lnTo>
                  <a:lnTo>
                    <a:pt x="7434" y="5549"/>
                  </a:lnTo>
                  <a:lnTo>
                    <a:pt x="7398" y="5621"/>
                  </a:lnTo>
                  <a:lnTo>
                    <a:pt x="7362" y="5692"/>
                  </a:lnTo>
                  <a:lnTo>
                    <a:pt x="7362" y="5764"/>
                  </a:lnTo>
                  <a:lnTo>
                    <a:pt x="7362" y="5854"/>
                  </a:lnTo>
                  <a:lnTo>
                    <a:pt x="7398" y="5926"/>
                  </a:lnTo>
                  <a:lnTo>
                    <a:pt x="7434" y="5998"/>
                  </a:lnTo>
                  <a:lnTo>
                    <a:pt x="7470" y="6052"/>
                  </a:lnTo>
                  <a:lnTo>
                    <a:pt x="7542" y="6105"/>
                  </a:lnTo>
                  <a:lnTo>
                    <a:pt x="7614" y="6141"/>
                  </a:lnTo>
                  <a:lnTo>
                    <a:pt x="7686" y="6159"/>
                  </a:lnTo>
                  <a:lnTo>
                    <a:pt x="7847" y="6159"/>
                  </a:lnTo>
                  <a:lnTo>
                    <a:pt x="7919" y="6141"/>
                  </a:lnTo>
                  <a:lnTo>
                    <a:pt x="7991" y="6105"/>
                  </a:lnTo>
                  <a:lnTo>
                    <a:pt x="8045" y="6052"/>
                  </a:lnTo>
                  <a:lnTo>
                    <a:pt x="8081" y="5998"/>
                  </a:lnTo>
                  <a:lnTo>
                    <a:pt x="8135" y="5926"/>
                  </a:lnTo>
                  <a:lnTo>
                    <a:pt x="8153" y="5854"/>
                  </a:lnTo>
                  <a:lnTo>
                    <a:pt x="8153" y="5764"/>
                  </a:lnTo>
                  <a:lnTo>
                    <a:pt x="8153" y="5692"/>
                  </a:lnTo>
                  <a:lnTo>
                    <a:pt x="8135" y="5621"/>
                  </a:lnTo>
                  <a:lnTo>
                    <a:pt x="8099" y="5549"/>
                  </a:lnTo>
                  <a:lnTo>
                    <a:pt x="8045" y="5477"/>
                  </a:lnTo>
                  <a:lnTo>
                    <a:pt x="7991" y="5441"/>
                  </a:lnTo>
                  <a:lnTo>
                    <a:pt x="7919" y="5405"/>
                  </a:lnTo>
                  <a:lnTo>
                    <a:pt x="7847" y="5369"/>
                  </a:lnTo>
                  <a:close/>
                  <a:moveTo>
                    <a:pt x="10631" y="5369"/>
                  </a:moveTo>
                  <a:lnTo>
                    <a:pt x="10559" y="5405"/>
                  </a:lnTo>
                  <a:lnTo>
                    <a:pt x="10487" y="5441"/>
                  </a:lnTo>
                  <a:lnTo>
                    <a:pt x="10433" y="5477"/>
                  </a:lnTo>
                  <a:lnTo>
                    <a:pt x="10379" y="5549"/>
                  </a:lnTo>
                  <a:lnTo>
                    <a:pt x="10343" y="5621"/>
                  </a:lnTo>
                  <a:lnTo>
                    <a:pt x="10325" y="5692"/>
                  </a:lnTo>
                  <a:lnTo>
                    <a:pt x="10325" y="5764"/>
                  </a:lnTo>
                  <a:lnTo>
                    <a:pt x="10325" y="5854"/>
                  </a:lnTo>
                  <a:lnTo>
                    <a:pt x="10343" y="5926"/>
                  </a:lnTo>
                  <a:lnTo>
                    <a:pt x="10379" y="5998"/>
                  </a:lnTo>
                  <a:lnTo>
                    <a:pt x="10433" y="6052"/>
                  </a:lnTo>
                  <a:lnTo>
                    <a:pt x="10487" y="6105"/>
                  </a:lnTo>
                  <a:lnTo>
                    <a:pt x="10559" y="6141"/>
                  </a:lnTo>
                  <a:lnTo>
                    <a:pt x="10631" y="6159"/>
                  </a:lnTo>
                  <a:lnTo>
                    <a:pt x="10792" y="6159"/>
                  </a:lnTo>
                  <a:lnTo>
                    <a:pt x="10864" y="6141"/>
                  </a:lnTo>
                  <a:lnTo>
                    <a:pt x="10936" y="6105"/>
                  </a:lnTo>
                  <a:lnTo>
                    <a:pt x="11008" y="6052"/>
                  </a:lnTo>
                  <a:lnTo>
                    <a:pt x="11044" y="5998"/>
                  </a:lnTo>
                  <a:lnTo>
                    <a:pt x="11080" y="5926"/>
                  </a:lnTo>
                  <a:lnTo>
                    <a:pt x="11115" y="5854"/>
                  </a:lnTo>
                  <a:lnTo>
                    <a:pt x="11115" y="5764"/>
                  </a:lnTo>
                  <a:lnTo>
                    <a:pt x="11115" y="5692"/>
                  </a:lnTo>
                  <a:lnTo>
                    <a:pt x="11080" y="5621"/>
                  </a:lnTo>
                  <a:lnTo>
                    <a:pt x="11044" y="5549"/>
                  </a:lnTo>
                  <a:lnTo>
                    <a:pt x="11008" y="5477"/>
                  </a:lnTo>
                  <a:lnTo>
                    <a:pt x="10954" y="5441"/>
                  </a:lnTo>
                  <a:lnTo>
                    <a:pt x="10882" y="5405"/>
                  </a:lnTo>
                  <a:lnTo>
                    <a:pt x="10810" y="5369"/>
                  </a:lnTo>
                  <a:close/>
                  <a:moveTo>
                    <a:pt x="13594" y="5369"/>
                  </a:moveTo>
                  <a:lnTo>
                    <a:pt x="13522" y="5405"/>
                  </a:lnTo>
                  <a:lnTo>
                    <a:pt x="13450" y="5441"/>
                  </a:lnTo>
                  <a:lnTo>
                    <a:pt x="13396" y="5477"/>
                  </a:lnTo>
                  <a:lnTo>
                    <a:pt x="13342" y="5549"/>
                  </a:lnTo>
                  <a:lnTo>
                    <a:pt x="13306" y="5621"/>
                  </a:lnTo>
                  <a:lnTo>
                    <a:pt x="13288" y="5692"/>
                  </a:lnTo>
                  <a:lnTo>
                    <a:pt x="13270" y="5764"/>
                  </a:lnTo>
                  <a:lnTo>
                    <a:pt x="13288" y="5854"/>
                  </a:lnTo>
                  <a:lnTo>
                    <a:pt x="13306" y="5926"/>
                  </a:lnTo>
                  <a:lnTo>
                    <a:pt x="13342" y="5998"/>
                  </a:lnTo>
                  <a:lnTo>
                    <a:pt x="13396" y="6052"/>
                  </a:lnTo>
                  <a:lnTo>
                    <a:pt x="13450" y="6105"/>
                  </a:lnTo>
                  <a:lnTo>
                    <a:pt x="13522" y="6141"/>
                  </a:lnTo>
                  <a:lnTo>
                    <a:pt x="13594" y="6159"/>
                  </a:lnTo>
                  <a:lnTo>
                    <a:pt x="13755" y="6159"/>
                  </a:lnTo>
                  <a:lnTo>
                    <a:pt x="13827" y="6141"/>
                  </a:lnTo>
                  <a:lnTo>
                    <a:pt x="13899" y="6105"/>
                  </a:lnTo>
                  <a:lnTo>
                    <a:pt x="13953" y="6052"/>
                  </a:lnTo>
                  <a:lnTo>
                    <a:pt x="14007" y="5998"/>
                  </a:lnTo>
                  <a:lnTo>
                    <a:pt x="14042" y="5926"/>
                  </a:lnTo>
                  <a:lnTo>
                    <a:pt x="14060" y="5854"/>
                  </a:lnTo>
                  <a:lnTo>
                    <a:pt x="14078" y="5764"/>
                  </a:lnTo>
                  <a:lnTo>
                    <a:pt x="14060" y="5692"/>
                  </a:lnTo>
                  <a:lnTo>
                    <a:pt x="14042" y="5621"/>
                  </a:lnTo>
                  <a:lnTo>
                    <a:pt x="14007" y="5549"/>
                  </a:lnTo>
                  <a:lnTo>
                    <a:pt x="13971" y="5477"/>
                  </a:lnTo>
                  <a:lnTo>
                    <a:pt x="13899" y="5441"/>
                  </a:lnTo>
                  <a:lnTo>
                    <a:pt x="13845" y="5405"/>
                  </a:lnTo>
                  <a:lnTo>
                    <a:pt x="13773" y="5369"/>
                  </a:lnTo>
                  <a:close/>
                  <a:moveTo>
                    <a:pt x="16556" y="5369"/>
                  </a:moveTo>
                  <a:lnTo>
                    <a:pt x="16485" y="5405"/>
                  </a:lnTo>
                  <a:lnTo>
                    <a:pt x="16413" y="5441"/>
                  </a:lnTo>
                  <a:lnTo>
                    <a:pt x="16359" y="5477"/>
                  </a:lnTo>
                  <a:lnTo>
                    <a:pt x="16305" y="5549"/>
                  </a:lnTo>
                  <a:lnTo>
                    <a:pt x="16269" y="5621"/>
                  </a:lnTo>
                  <a:lnTo>
                    <a:pt x="16251" y="5692"/>
                  </a:lnTo>
                  <a:lnTo>
                    <a:pt x="16233" y="5764"/>
                  </a:lnTo>
                  <a:lnTo>
                    <a:pt x="16251" y="5854"/>
                  </a:lnTo>
                  <a:lnTo>
                    <a:pt x="16269" y="5926"/>
                  </a:lnTo>
                  <a:lnTo>
                    <a:pt x="16305" y="5998"/>
                  </a:lnTo>
                  <a:lnTo>
                    <a:pt x="16359" y="6052"/>
                  </a:lnTo>
                  <a:lnTo>
                    <a:pt x="16413" y="6105"/>
                  </a:lnTo>
                  <a:lnTo>
                    <a:pt x="16485" y="6141"/>
                  </a:lnTo>
                  <a:lnTo>
                    <a:pt x="16556" y="6159"/>
                  </a:lnTo>
                  <a:lnTo>
                    <a:pt x="16718" y="6159"/>
                  </a:lnTo>
                  <a:lnTo>
                    <a:pt x="16790" y="6141"/>
                  </a:lnTo>
                  <a:lnTo>
                    <a:pt x="16862" y="6105"/>
                  </a:lnTo>
                  <a:lnTo>
                    <a:pt x="16916" y="6052"/>
                  </a:lnTo>
                  <a:lnTo>
                    <a:pt x="16969" y="5998"/>
                  </a:lnTo>
                  <a:lnTo>
                    <a:pt x="17005" y="5926"/>
                  </a:lnTo>
                  <a:lnTo>
                    <a:pt x="17023" y="5854"/>
                  </a:lnTo>
                  <a:lnTo>
                    <a:pt x="17041" y="5764"/>
                  </a:lnTo>
                  <a:lnTo>
                    <a:pt x="17023" y="5692"/>
                  </a:lnTo>
                  <a:lnTo>
                    <a:pt x="17005" y="5621"/>
                  </a:lnTo>
                  <a:lnTo>
                    <a:pt x="16969" y="5549"/>
                  </a:lnTo>
                  <a:lnTo>
                    <a:pt x="16916" y="5477"/>
                  </a:lnTo>
                  <a:lnTo>
                    <a:pt x="16862" y="5441"/>
                  </a:lnTo>
                  <a:lnTo>
                    <a:pt x="16808" y="5405"/>
                  </a:lnTo>
                  <a:lnTo>
                    <a:pt x="16718" y="5369"/>
                  </a:lnTo>
                  <a:close/>
                  <a:moveTo>
                    <a:pt x="19519" y="5369"/>
                  </a:moveTo>
                  <a:lnTo>
                    <a:pt x="19430" y="5405"/>
                  </a:lnTo>
                  <a:lnTo>
                    <a:pt x="19376" y="5441"/>
                  </a:lnTo>
                  <a:lnTo>
                    <a:pt x="19304" y="5477"/>
                  </a:lnTo>
                  <a:lnTo>
                    <a:pt x="19268" y="5549"/>
                  </a:lnTo>
                  <a:lnTo>
                    <a:pt x="19232" y="5621"/>
                  </a:lnTo>
                  <a:lnTo>
                    <a:pt x="19196" y="5692"/>
                  </a:lnTo>
                  <a:lnTo>
                    <a:pt x="19196" y="5764"/>
                  </a:lnTo>
                  <a:lnTo>
                    <a:pt x="19196" y="5854"/>
                  </a:lnTo>
                  <a:lnTo>
                    <a:pt x="19232" y="5926"/>
                  </a:lnTo>
                  <a:lnTo>
                    <a:pt x="19268" y="5998"/>
                  </a:lnTo>
                  <a:lnTo>
                    <a:pt x="19304" y="6052"/>
                  </a:lnTo>
                  <a:lnTo>
                    <a:pt x="19376" y="6105"/>
                  </a:lnTo>
                  <a:lnTo>
                    <a:pt x="19430" y="6141"/>
                  </a:lnTo>
                  <a:lnTo>
                    <a:pt x="19519" y="6159"/>
                  </a:lnTo>
                  <a:lnTo>
                    <a:pt x="19681" y="6159"/>
                  </a:lnTo>
                  <a:lnTo>
                    <a:pt x="19753" y="6123"/>
                  </a:lnTo>
                  <a:lnTo>
                    <a:pt x="19825" y="6087"/>
                  </a:lnTo>
                  <a:lnTo>
                    <a:pt x="19896" y="6034"/>
                  </a:lnTo>
                  <a:lnTo>
                    <a:pt x="19932" y="5567"/>
                  </a:lnTo>
                  <a:lnTo>
                    <a:pt x="19878" y="5477"/>
                  </a:lnTo>
                  <a:lnTo>
                    <a:pt x="19789" y="5423"/>
                  </a:lnTo>
                  <a:lnTo>
                    <a:pt x="19699" y="5387"/>
                  </a:lnTo>
                  <a:lnTo>
                    <a:pt x="19609" y="5369"/>
                  </a:lnTo>
                  <a:close/>
                  <a:moveTo>
                    <a:pt x="6285" y="7344"/>
                  </a:moveTo>
                  <a:lnTo>
                    <a:pt x="6195" y="7362"/>
                  </a:lnTo>
                  <a:lnTo>
                    <a:pt x="6123" y="7380"/>
                  </a:lnTo>
                  <a:lnTo>
                    <a:pt x="6052" y="7416"/>
                  </a:lnTo>
                  <a:lnTo>
                    <a:pt x="5998" y="7470"/>
                  </a:lnTo>
                  <a:lnTo>
                    <a:pt x="5944" y="7524"/>
                  </a:lnTo>
                  <a:lnTo>
                    <a:pt x="5908" y="7596"/>
                  </a:lnTo>
                  <a:lnTo>
                    <a:pt x="5890" y="7668"/>
                  </a:lnTo>
                  <a:lnTo>
                    <a:pt x="5872" y="7740"/>
                  </a:lnTo>
                  <a:lnTo>
                    <a:pt x="5890" y="7829"/>
                  </a:lnTo>
                  <a:lnTo>
                    <a:pt x="5908" y="7901"/>
                  </a:lnTo>
                  <a:lnTo>
                    <a:pt x="5944" y="7973"/>
                  </a:lnTo>
                  <a:lnTo>
                    <a:pt x="5998" y="8027"/>
                  </a:lnTo>
                  <a:lnTo>
                    <a:pt x="6052" y="8081"/>
                  </a:lnTo>
                  <a:lnTo>
                    <a:pt x="6123" y="8117"/>
                  </a:lnTo>
                  <a:lnTo>
                    <a:pt x="6195" y="8135"/>
                  </a:lnTo>
                  <a:lnTo>
                    <a:pt x="6285" y="8153"/>
                  </a:lnTo>
                  <a:lnTo>
                    <a:pt x="6357" y="8135"/>
                  </a:lnTo>
                  <a:lnTo>
                    <a:pt x="6429" y="8117"/>
                  </a:lnTo>
                  <a:lnTo>
                    <a:pt x="6500" y="8081"/>
                  </a:lnTo>
                  <a:lnTo>
                    <a:pt x="6554" y="8027"/>
                  </a:lnTo>
                  <a:lnTo>
                    <a:pt x="6608" y="7973"/>
                  </a:lnTo>
                  <a:lnTo>
                    <a:pt x="6644" y="7901"/>
                  </a:lnTo>
                  <a:lnTo>
                    <a:pt x="6662" y="7829"/>
                  </a:lnTo>
                  <a:lnTo>
                    <a:pt x="6680" y="7740"/>
                  </a:lnTo>
                  <a:lnTo>
                    <a:pt x="6662" y="7668"/>
                  </a:lnTo>
                  <a:lnTo>
                    <a:pt x="6644" y="7596"/>
                  </a:lnTo>
                  <a:lnTo>
                    <a:pt x="6608" y="7524"/>
                  </a:lnTo>
                  <a:lnTo>
                    <a:pt x="6554" y="7470"/>
                  </a:lnTo>
                  <a:lnTo>
                    <a:pt x="6500" y="7416"/>
                  </a:lnTo>
                  <a:lnTo>
                    <a:pt x="6429" y="7380"/>
                  </a:lnTo>
                  <a:lnTo>
                    <a:pt x="6357" y="7362"/>
                  </a:lnTo>
                  <a:lnTo>
                    <a:pt x="6285" y="7344"/>
                  </a:lnTo>
                  <a:close/>
                  <a:moveTo>
                    <a:pt x="9230" y="7344"/>
                  </a:moveTo>
                  <a:lnTo>
                    <a:pt x="9158" y="7362"/>
                  </a:lnTo>
                  <a:lnTo>
                    <a:pt x="9086" y="7380"/>
                  </a:lnTo>
                  <a:lnTo>
                    <a:pt x="9014" y="7416"/>
                  </a:lnTo>
                  <a:lnTo>
                    <a:pt x="8961" y="7470"/>
                  </a:lnTo>
                  <a:lnTo>
                    <a:pt x="8907" y="7524"/>
                  </a:lnTo>
                  <a:lnTo>
                    <a:pt x="8871" y="7596"/>
                  </a:lnTo>
                  <a:lnTo>
                    <a:pt x="8853" y="7668"/>
                  </a:lnTo>
                  <a:lnTo>
                    <a:pt x="8835" y="7740"/>
                  </a:lnTo>
                  <a:lnTo>
                    <a:pt x="8853" y="7829"/>
                  </a:lnTo>
                  <a:lnTo>
                    <a:pt x="8871" y="7901"/>
                  </a:lnTo>
                  <a:lnTo>
                    <a:pt x="8907" y="7973"/>
                  </a:lnTo>
                  <a:lnTo>
                    <a:pt x="8961" y="8027"/>
                  </a:lnTo>
                  <a:lnTo>
                    <a:pt x="9014" y="8081"/>
                  </a:lnTo>
                  <a:lnTo>
                    <a:pt x="9086" y="8117"/>
                  </a:lnTo>
                  <a:lnTo>
                    <a:pt x="9158" y="8135"/>
                  </a:lnTo>
                  <a:lnTo>
                    <a:pt x="9230" y="8153"/>
                  </a:lnTo>
                  <a:lnTo>
                    <a:pt x="9320" y="8135"/>
                  </a:lnTo>
                  <a:lnTo>
                    <a:pt x="9392" y="8117"/>
                  </a:lnTo>
                  <a:lnTo>
                    <a:pt x="9463" y="8081"/>
                  </a:lnTo>
                  <a:lnTo>
                    <a:pt x="9517" y="8027"/>
                  </a:lnTo>
                  <a:lnTo>
                    <a:pt x="9571" y="7973"/>
                  </a:lnTo>
                  <a:lnTo>
                    <a:pt x="9607" y="7901"/>
                  </a:lnTo>
                  <a:lnTo>
                    <a:pt x="9625" y="7829"/>
                  </a:lnTo>
                  <a:lnTo>
                    <a:pt x="9643" y="7740"/>
                  </a:lnTo>
                  <a:lnTo>
                    <a:pt x="9625" y="7668"/>
                  </a:lnTo>
                  <a:lnTo>
                    <a:pt x="9607" y="7596"/>
                  </a:lnTo>
                  <a:lnTo>
                    <a:pt x="9571" y="7524"/>
                  </a:lnTo>
                  <a:lnTo>
                    <a:pt x="9517" y="7470"/>
                  </a:lnTo>
                  <a:lnTo>
                    <a:pt x="9463" y="7416"/>
                  </a:lnTo>
                  <a:lnTo>
                    <a:pt x="9392" y="7380"/>
                  </a:lnTo>
                  <a:lnTo>
                    <a:pt x="9320" y="7362"/>
                  </a:lnTo>
                  <a:lnTo>
                    <a:pt x="9248" y="7344"/>
                  </a:lnTo>
                  <a:close/>
                  <a:moveTo>
                    <a:pt x="12193" y="7344"/>
                  </a:moveTo>
                  <a:lnTo>
                    <a:pt x="12121" y="7362"/>
                  </a:lnTo>
                  <a:lnTo>
                    <a:pt x="12049" y="7380"/>
                  </a:lnTo>
                  <a:lnTo>
                    <a:pt x="11977" y="7416"/>
                  </a:lnTo>
                  <a:lnTo>
                    <a:pt x="11923" y="7470"/>
                  </a:lnTo>
                  <a:lnTo>
                    <a:pt x="11870" y="7524"/>
                  </a:lnTo>
                  <a:lnTo>
                    <a:pt x="11834" y="7596"/>
                  </a:lnTo>
                  <a:lnTo>
                    <a:pt x="11798" y="7668"/>
                  </a:lnTo>
                  <a:lnTo>
                    <a:pt x="11798" y="7740"/>
                  </a:lnTo>
                  <a:lnTo>
                    <a:pt x="11798" y="7829"/>
                  </a:lnTo>
                  <a:lnTo>
                    <a:pt x="11834" y="7901"/>
                  </a:lnTo>
                  <a:lnTo>
                    <a:pt x="11870" y="7973"/>
                  </a:lnTo>
                  <a:lnTo>
                    <a:pt x="11923" y="8027"/>
                  </a:lnTo>
                  <a:lnTo>
                    <a:pt x="11977" y="8081"/>
                  </a:lnTo>
                  <a:lnTo>
                    <a:pt x="12049" y="8117"/>
                  </a:lnTo>
                  <a:lnTo>
                    <a:pt x="12121" y="8135"/>
                  </a:lnTo>
                  <a:lnTo>
                    <a:pt x="12193" y="8153"/>
                  </a:lnTo>
                  <a:lnTo>
                    <a:pt x="12283" y="8135"/>
                  </a:lnTo>
                  <a:lnTo>
                    <a:pt x="12354" y="8117"/>
                  </a:lnTo>
                  <a:lnTo>
                    <a:pt x="12426" y="8081"/>
                  </a:lnTo>
                  <a:lnTo>
                    <a:pt x="12480" y="8027"/>
                  </a:lnTo>
                  <a:lnTo>
                    <a:pt x="12534" y="7973"/>
                  </a:lnTo>
                  <a:lnTo>
                    <a:pt x="12570" y="7901"/>
                  </a:lnTo>
                  <a:lnTo>
                    <a:pt x="12588" y="7829"/>
                  </a:lnTo>
                  <a:lnTo>
                    <a:pt x="12588" y="7740"/>
                  </a:lnTo>
                  <a:lnTo>
                    <a:pt x="12588" y="7668"/>
                  </a:lnTo>
                  <a:lnTo>
                    <a:pt x="12570" y="7596"/>
                  </a:lnTo>
                  <a:lnTo>
                    <a:pt x="12534" y="7524"/>
                  </a:lnTo>
                  <a:lnTo>
                    <a:pt x="12480" y="7470"/>
                  </a:lnTo>
                  <a:lnTo>
                    <a:pt x="12426" y="7416"/>
                  </a:lnTo>
                  <a:lnTo>
                    <a:pt x="12354" y="7380"/>
                  </a:lnTo>
                  <a:lnTo>
                    <a:pt x="12283" y="7362"/>
                  </a:lnTo>
                  <a:lnTo>
                    <a:pt x="12211" y="7344"/>
                  </a:lnTo>
                  <a:close/>
                  <a:moveTo>
                    <a:pt x="15156" y="7344"/>
                  </a:moveTo>
                  <a:lnTo>
                    <a:pt x="15084" y="7362"/>
                  </a:lnTo>
                  <a:lnTo>
                    <a:pt x="14994" y="7380"/>
                  </a:lnTo>
                  <a:lnTo>
                    <a:pt x="14940" y="7416"/>
                  </a:lnTo>
                  <a:lnTo>
                    <a:pt x="14868" y="7470"/>
                  </a:lnTo>
                  <a:lnTo>
                    <a:pt x="14833" y="7524"/>
                  </a:lnTo>
                  <a:lnTo>
                    <a:pt x="14797" y="7596"/>
                  </a:lnTo>
                  <a:lnTo>
                    <a:pt x="14761" y="7668"/>
                  </a:lnTo>
                  <a:lnTo>
                    <a:pt x="14761" y="7740"/>
                  </a:lnTo>
                  <a:lnTo>
                    <a:pt x="14761" y="7829"/>
                  </a:lnTo>
                  <a:lnTo>
                    <a:pt x="14797" y="7901"/>
                  </a:lnTo>
                  <a:lnTo>
                    <a:pt x="14833" y="7973"/>
                  </a:lnTo>
                  <a:lnTo>
                    <a:pt x="14868" y="8027"/>
                  </a:lnTo>
                  <a:lnTo>
                    <a:pt x="14940" y="8081"/>
                  </a:lnTo>
                  <a:lnTo>
                    <a:pt x="14994" y="8117"/>
                  </a:lnTo>
                  <a:lnTo>
                    <a:pt x="15084" y="8135"/>
                  </a:lnTo>
                  <a:lnTo>
                    <a:pt x="15156" y="8153"/>
                  </a:lnTo>
                  <a:lnTo>
                    <a:pt x="15228" y="8135"/>
                  </a:lnTo>
                  <a:lnTo>
                    <a:pt x="15317" y="8117"/>
                  </a:lnTo>
                  <a:lnTo>
                    <a:pt x="15371" y="8081"/>
                  </a:lnTo>
                  <a:lnTo>
                    <a:pt x="15443" y="8027"/>
                  </a:lnTo>
                  <a:lnTo>
                    <a:pt x="15479" y="7973"/>
                  </a:lnTo>
                  <a:lnTo>
                    <a:pt x="15515" y="7901"/>
                  </a:lnTo>
                  <a:lnTo>
                    <a:pt x="15551" y="7829"/>
                  </a:lnTo>
                  <a:lnTo>
                    <a:pt x="15551" y="7740"/>
                  </a:lnTo>
                  <a:lnTo>
                    <a:pt x="15551" y="7668"/>
                  </a:lnTo>
                  <a:lnTo>
                    <a:pt x="15533" y="7596"/>
                  </a:lnTo>
                  <a:lnTo>
                    <a:pt x="15497" y="7524"/>
                  </a:lnTo>
                  <a:lnTo>
                    <a:pt x="15443" y="7470"/>
                  </a:lnTo>
                  <a:lnTo>
                    <a:pt x="15389" y="7416"/>
                  </a:lnTo>
                  <a:lnTo>
                    <a:pt x="15317" y="7380"/>
                  </a:lnTo>
                  <a:lnTo>
                    <a:pt x="15246" y="7362"/>
                  </a:lnTo>
                  <a:lnTo>
                    <a:pt x="15174" y="7344"/>
                  </a:lnTo>
                  <a:close/>
                  <a:moveTo>
                    <a:pt x="18119" y="7344"/>
                  </a:moveTo>
                  <a:lnTo>
                    <a:pt x="18119" y="7362"/>
                  </a:lnTo>
                  <a:lnTo>
                    <a:pt x="18029" y="7362"/>
                  </a:lnTo>
                  <a:lnTo>
                    <a:pt x="17957" y="7380"/>
                  </a:lnTo>
                  <a:lnTo>
                    <a:pt x="17885" y="7416"/>
                  </a:lnTo>
                  <a:lnTo>
                    <a:pt x="17831" y="7470"/>
                  </a:lnTo>
                  <a:lnTo>
                    <a:pt x="17777" y="7524"/>
                  </a:lnTo>
                  <a:lnTo>
                    <a:pt x="17742" y="7596"/>
                  </a:lnTo>
                  <a:lnTo>
                    <a:pt x="17724" y="7668"/>
                  </a:lnTo>
                  <a:lnTo>
                    <a:pt x="17724" y="7757"/>
                  </a:lnTo>
                  <a:lnTo>
                    <a:pt x="17724" y="7829"/>
                  </a:lnTo>
                  <a:lnTo>
                    <a:pt x="17742" y="7901"/>
                  </a:lnTo>
                  <a:lnTo>
                    <a:pt x="17777" y="7973"/>
                  </a:lnTo>
                  <a:lnTo>
                    <a:pt x="17831" y="8027"/>
                  </a:lnTo>
                  <a:lnTo>
                    <a:pt x="17885" y="8081"/>
                  </a:lnTo>
                  <a:lnTo>
                    <a:pt x="17957" y="8117"/>
                  </a:lnTo>
                  <a:lnTo>
                    <a:pt x="18029" y="8153"/>
                  </a:lnTo>
                  <a:lnTo>
                    <a:pt x="18190" y="8153"/>
                  </a:lnTo>
                  <a:lnTo>
                    <a:pt x="18262" y="8117"/>
                  </a:lnTo>
                  <a:lnTo>
                    <a:pt x="18334" y="8081"/>
                  </a:lnTo>
                  <a:lnTo>
                    <a:pt x="18388" y="8027"/>
                  </a:lnTo>
                  <a:lnTo>
                    <a:pt x="18442" y="7973"/>
                  </a:lnTo>
                  <a:lnTo>
                    <a:pt x="18478" y="7901"/>
                  </a:lnTo>
                  <a:lnTo>
                    <a:pt x="18514" y="7829"/>
                  </a:lnTo>
                  <a:lnTo>
                    <a:pt x="18514" y="7757"/>
                  </a:lnTo>
                  <a:lnTo>
                    <a:pt x="18514" y="7668"/>
                  </a:lnTo>
                  <a:lnTo>
                    <a:pt x="18478" y="7596"/>
                  </a:lnTo>
                  <a:lnTo>
                    <a:pt x="18442" y="7524"/>
                  </a:lnTo>
                  <a:lnTo>
                    <a:pt x="18406" y="7470"/>
                  </a:lnTo>
                  <a:lnTo>
                    <a:pt x="18334" y="7416"/>
                  </a:lnTo>
                  <a:lnTo>
                    <a:pt x="18280" y="7380"/>
                  </a:lnTo>
                  <a:lnTo>
                    <a:pt x="18208" y="7362"/>
                  </a:lnTo>
                  <a:lnTo>
                    <a:pt x="18119" y="7344"/>
                  </a:lnTo>
                  <a:close/>
                  <a:moveTo>
                    <a:pt x="19537" y="9302"/>
                  </a:moveTo>
                  <a:lnTo>
                    <a:pt x="19447" y="9320"/>
                  </a:lnTo>
                  <a:lnTo>
                    <a:pt x="19376" y="9356"/>
                  </a:lnTo>
                  <a:lnTo>
                    <a:pt x="19322" y="9410"/>
                  </a:lnTo>
                  <a:lnTo>
                    <a:pt x="19268" y="9463"/>
                  </a:lnTo>
                  <a:lnTo>
                    <a:pt x="19232" y="9535"/>
                  </a:lnTo>
                  <a:lnTo>
                    <a:pt x="19214" y="9607"/>
                  </a:lnTo>
                  <a:lnTo>
                    <a:pt x="19196" y="9679"/>
                  </a:lnTo>
                  <a:lnTo>
                    <a:pt x="19196" y="9769"/>
                  </a:lnTo>
                  <a:lnTo>
                    <a:pt x="19214" y="9840"/>
                  </a:lnTo>
                  <a:lnTo>
                    <a:pt x="19250" y="9912"/>
                  </a:lnTo>
                  <a:lnTo>
                    <a:pt x="19304" y="9966"/>
                  </a:lnTo>
                  <a:lnTo>
                    <a:pt x="19358" y="10020"/>
                  </a:lnTo>
                  <a:lnTo>
                    <a:pt x="19430" y="10056"/>
                  </a:lnTo>
                  <a:lnTo>
                    <a:pt x="19501" y="10092"/>
                  </a:lnTo>
                  <a:lnTo>
                    <a:pt x="19573" y="10092"/>
                  </a:lnTo>
                  <a:lnTo>
                    <a:pt x="19645" y="9302"/>
                  </a:lnTo>
                  <a:close/>
                  <a:moveTo>
                    <a:pt x="7757" y="9302"/>
                  </a:moveTo>
                  <a:lnTo>
                    <a:pt x="7668" y="9320"/>
                  </a:lnTo>
                  <a:lnTo>
                    <a:pt x="7596" y="9338"/>
                  </a:lnTo>
                  <a:lnTo>
                    <a:pt x="7542" y="9374"/>
                  </a:lnTo>
                  <a:lnTo>
                    <a:pt x="7470" y="9427"/>
                  </a:lnTo>
                  <a:lnTo>
                    <a:pt x="7434" y="9481"/>
                  </a:lnTo>
                  <a:lnTo>
                    <a:pt x="7398" y="9553"/>
                  </a:lnTo>
                  <a:lnTo>
                    <a:pt x="7362" y="9625"/>
                  </a:lnTo>
                  <a:lnTo>
                    <a:pt x="7362" y="9715"/>
                  </a:lnTo>
                  <a:lnTo>
                    <a:pt x="7362" y="9787"/>
                  </a:lnTo>
                  <a:lnTo>
                    <a:pt x="7398" y="9858"/>
                  </a:lnTo>
                  <a:lnTo>
                    <a:pt x="7434" y="9930"/>
                  </a:lnTo>
                  <a:lnTo>
                    <a:pt x="7470" y="9984"/>
                  </a:lnTo>
                  <a:lnTo>
                    <a:pt x="7542" y="10038"/>
                  </a:lnTo>
                  <a:lnTo>
                    <a:pt x="7614" y="10074"/>
                  </a:lnTo>
                  <a:lnTo>
                    <a:pt x="7686" y="10092"/>
                  </a:lnTo>
                  <a:lnTo>
                    <a:pt x="7757" y="10110"/>
                  </a:lnTo>
                  <a:lnTo>
                    <a:pt x="7847" y="10092"/>
                  </a:lnTo>
                  <a:lnTo>
                    <a:pt x="7919" y="10074"/>
                  </a:lnTo>
                  <a:lnTo>
                    <a:pt x="7991" y="10038"/>
                  </a:lnTo>
                  <a:lnTo>
                    <a:pt x="8045" y="9984"/>
                  </a:lnTo>
                  <a:lnTo>
                    <a:pt x="8081" y="9930"/>
                  </a:lnTo>
                  <a:lnTo>
                    <a:pt x="8135" y="9858"/>
                  </a:lnTo>
                  <a:lnTo>
                    <a:pt x="8153" y="9787"/>
                  </a:lnTo>
                  <a:lnTo>
                    <a:pt x="8153" y="9697"/>
                  </a:lnTo>
                  <a:lnTo>
                    <a:pt x="8153" y="9625"/>
                  </a:lnTo>
                  <a:lnTo>
                    <a:pt x="8135" y="9553"/>
                  </a:lnTo>
                  <a:lnTo>
                    <a:pt x="8099" y="9481"/>
                  </a:lnTo>
                  <a:lnTo>
                    <a:pt x="8045" y="9427"/>
                  </a:lnTo>
                  <a:lnTo>
                    <a:pt x="7991" y="9374"/>
                  </a:lnTo>
                  <a:lnTo>
                    <a:pt x="7919" y="9338"/>
                  </a:lnTo>
                  <a:lnTo>
                    <a:pt x="7847" y="9302"/>
                  </a:lnTo>
                  <a:close/>
                  <a:moveTo>
                    <a:pt x="10720" y="9302"/>
                  </a:moveTo>
                  <a:lnTo>
                    <a:pt x="10631" y="9320"/>
                  </a:lnTo>
                  <a:lnTo>
                    <a:pt x="10559" y="9338"/>
                  </a:lnTo>
                  <a:lnTo>
                    <a:pt x="10487" y="9374"/>
                  </a:lnTo>
                  <a:lnTo>
                    <a:pt x="10433" y="9427"/>
                  </a:lnTo>
                  <a:lnTo>
                    <a:pt x="10379" y="9481"/>
                  </a:lnTo>
                  <a:lnTo>
                    <a:pt x="10343" y="9553"/>
                  </a:lnTo>
                  <a:lnTo>
                    <a:pt x="10325" y="9625"/>
                  </a:lnTo>
                  <a:lnTo>
                    <a:pt x="10325" y="9697"/>
                  </a:lnTo>
                  <a:lnTo>
                    <a:pt x="10325" y="9787"/>
                  </a:lnTo>
                  <a:lnTo>
                    <a:pt x="10343" y="9858"/>
                  </a:lnTo>
                  <a:lnTo>
                    <a:pt x="10379" y="9930"/>
                  </a:lnTo>
                  <a:lnTo>
                    <a:pt x="10433" y="9984"/>
                  </a:lnTo>
                  <a:lnTo>
                    <a:pt x="10487" y="10038"/>
                  </a:lnTo>
                  <a:lnTo>
                    <a:pt x="10559" y="10074"/>
                  </a:lnTo>
                  <a:lnTo>
                    <a:pt x="10631" y="10092"/>
                  </a:lnTo>
                  <a:lnTo>
                    <a:pt x="10720" y="10110"/>
                  </a:lnTo>
                  <a:lnTo>
                    <a:pt x="10792" y="10092"/>
                  </a:lnTo>
                  <a:lnTo>
                    <a:pt x="10864" y="10074"/>
                  </a:lnTo>
                  <a:lnTo>
                    <a:pt x="10936" y="10038"/>
                  </a:lnTo>
                  <a:lnTo>
                    <a:pt x="11008" y="9984"/>
                  </a:lnTo>
                  <a:lnTo>
                    <a:pt x="11044" y="9930"/>
                  </a:lnTo>
                  <a:lnTo>
                    <a:pt x="11080" y="9858"/>
                  </a:lnTo>
                  <a:lnTo>
                    <a:pt x="11115" y="9787"/>
                  </a:lnTo>
                  <a:lnTo>
                    <a:pt x="11115" y="9697"/>
                  </a:lnTo>
                  <a:lnTo>
                    <a:pt x="11115" y="9625"/>
                  </a:lnTo>
                  <a:lnTo>
                    <a:pt x="11080" y="9553"/>
                  </a:lnTo>
                  <a:lnTo>
                    <a:pt x="11044" y="9481"/>
                  </a:lnTo>
                  <a:lnTo>
                    <a:pt x="11008" y="9427"/>
                  </a:lnTo>
                  <a:lnTo>
                    <a:pt x="10954" y="9374"/>
                  </a:lnTo>
                  <a:lnTo>
                    <a:pt x="10882" y="9338"/>
                  </a:lnTo>
                  <a:lnTo>
                    <a:pt x="10810" y="9302"/>
                  </a:lnTo>
                  <a:close/>
                  <a:moveTo>
                    <a:pt x="13683" y="9302"/>
                  </a:moveTo>
                  <a:lnTo>
                    <a:pt x="13594" y="9320"/>
                  </a:lnTo>
                  <a:lnTo>
                    <a:pt x="13522" y="9338"/>
                  </a:lnTo>
                  <a:lnTo>
                    <a:pt x="13450" y="9374"/>
                  </a:lnTo>
                  <a:lnTo>
                    <a:pt x="13396" y="9427"/>
                  </a:lnTo>
                  <a:lnTo>
                    <a:pt x="13342" y="9481"/>
                  </a:lnTo>
                  <a:lnTo>
                    <a:pt x="13306" y="9553"/>
                  </a:lnTo>
                  <a:lnTo>
                    <a:pt x="13288" y="9625"/>
                  </a:lnTo>
                  <a:lnTo>
                    <a:pt x="13270" y="9697"/>
                  </a:lnTo>
                  <a:lnTo>
                    <a:pt x="13288" y="9787"/>
                  </a:lnTo>
                  <a:lnTo>
                    <a:pt x="13306" y="9858"/>
                  </a:lnTo>
                  <a:lnTo>
                    <a:pt x="13342" y="9930"/>
                  </a:lnTo>
                  <a:lnTo>
                    <a:pt x="13396" y="9984"/>
                  </a:lnTo>
                  <a:lnTo>
                    <a:pt x="13450" y="10038"/>
                  </a:lnTo>
                  <a:lnTo>
                    <a:pt x="13522" y="10074"/>
                  </a:lnTo>
                  <a:lnTo>
                    <a:pt x="13594" y="10092"/>
                  </a:lnTo>
                  <a:lnTo>
                    <a:pt x="13683" y="10110"/>
                  </a:lnTo>
                  <a:lnTo>
                    <a:pt x="13755" y="10092"/>
                  </a:lnTo>
                  <a:lnTo>
                    <a:pt x="13827" y="10074"/>
                  </a:lnTo>
                  <a:lnTo>
                    <a:pt x="13899" y="10038"/>
                  </a:lnTo>
                  <a:lnTo>
                    <a:pt x="13953" y="9984"/>
                  </a:lnTo>
                  <a:lnTo>
                    <a:pt x="14007" y="9930"/>
                  </a:lnTo>
                  <a:lnTo>
                    <a:pt x="14042" y="9858"/>
                  </a:lnTo>
                  <a:lnTo>
                    <a:pt x="14060" y="9787"/>
                  </a:lnTo>
                  <a:lnTo>
                    <a:pt x="14078" y="9697"/>
                  </a:lnTo>
                  <a:lnTo>
                    <a:pt x="14060" y="9625"/>
                  </a:lnTo>
                  <a:lnTo>
                    <a:pt x="14042" y="9553"/>
                  </a:lnTo>
                  <a:lnTo>
                    <a:pt x="14007" y="9481"/>
                  </a:lnTo>
                  <a:lnTo>
                    <a:pt x="13971" y="9427"/>
                  </a:lnTo>
                  <a:lnTo>
                    <a:pt x="13899" y="9374"/>
                  </a:lnTo>
                  <a:lnTo>
                    <a:pt x="13845" y="9338"/>
                  </a:lnTo>
                  <a:lnTo>
                    <a:pt x="13773" y="9302"/>
                  </a:lnTo>
                  <a:close/>
                  <a:moveTo>
                    <a:pt x="16574" y="9302"/>
                  </a:moveTo>
                  <a:lnTo>
                    <a:pt x="16520" y="9329"/>
                  </a:lnTo>
                  <a:lnTo>
                    <a:pt x="16520" y="9329"/>
                  </a:lnTo>
                  <a:lnTo>
                    <a:pt x="16485" y="9338"/>
                  </a:lnTo>
                  <a:lnTo>
                    <a:pt x="16413" y="9374"/>
                  </a:lnTo>
                  <a:lnTo>
                    <a:pt x="16359" y="9427"/>
                  </a:lnTo>
                  <a:lnTo>
                    <a:pt x="16305" y="9481"/>
                  </a:lnTo>
                  <a:lnTo>
                    <a:pt x="16269" y="9553"/>
                  </a:lnTo>
                  <a:lnTo>
                    <a:pt x="16251" y="9625"/>
                  </a:lnTo>
                  <a:lnTo>
                    <a:pt x="16233" y="9697"/>
                  </a:lnTo>
                  <a:lnTo>
                    <a:pt x="16251" y="9787"/>
                  </a:lnTo>
                  <a:lnTo>
                    <a:pt x="16269" y="9858"/>
                  </a:lnTo>
                  <a:lnTo>
                    <a:pt x="16305" y="9930"/>
                  </a:lnTo>
                  <a:lnTo>
                    <a:pt x="16359" y="9984"/>
                  </a:lnTo>
                  <a:lnTo>
                    <a:pt x="16413" y="10038"/>
                  </a:lnTo>
                  <a:lnTo>
                    <a:pt x="16485" y="10074"/>
                  </a:lnTo>
                  <a:lnTo>
                    <a:pt x="16556" y="10092"/>
                  </a:lnTo>
                  <a:lnTo>
                    <a:pt x="16628" y="10110"/>
                  </a:lnTo>
                  <a:lnTo>
                    <a:pt x="16718" y="10092"/>
                  </a:lnTo>
                  <a:lnTo>
                    <a:pt x="16736" y="10092"/>
                  </a:lnTo>
                  <a:lnTo>
                    <a:pt x="16808" y="10074"/>
                  </a:lnTo>
                  <a:lnTo>
                    <a:pt x="16880" y="10038"/>
                  </a:lnTo>
                  <a:lnTo>
                    <a:pt x="16934" y="9984"/>
                  </a:lnTo>
                  <a:lnTo>
                    <a:pt x="16987" y="9930"/>
                  </a:lnTo>
                  <a:lnTo>
                    <a:pt x="17023" y="9858"/>
                  </a:lnTo>
                  <a:lnTo>
                    <a:pt x="17041" y="9787"/>
                  </a:lnTo>
                  <a:lnTo>
                    <a:pt x="17059" y="9697"/>
                  </a:lnTo>
                  <a:lnTo>
                    <a:pt x="17041" y="9625"/>
                  </a:lnTo>
                  <a:lnTo>
                    <a:pt x="17023" y="9535"/>
                  </a:lnTo>
                  <a:lnTo>
                    <a:pt x="16987" y="9481"/>
                  </a:lnTo>
                  <a:lnTo>
                    <a:pt x="16934" y="9410"/>
                  </a:lnTo>
                  <a:lnTo>
                    <a:pt x="16880" y="9374"/>
                  </a:lnTo>
                  <a:lnTo>
                    <a:pt x="16808" y="9338"/>
                  </a:lnTo>
                  <a:lnTo>
                    <a:pt x="16736" y="9302"/>
                  </a:lnTo>
                  <a:close/>
                  <a:moveTo>
                    <a:pt x="12211" y="11277"/>
                  </a:moveTo>
                  <a:lnTo>
                    <a:pt x="12193" y="11295"/>
                  </a:lnTo>
                  <a:lnTo>
                    <a:pt x="12121" y="11295"/>
                  </a:lnTo>
                  <a:lnTo>
                    <a:pt x="12049" y="11313"/>
                  </a:lnTo>
                  <a:lnTo>
                    <a:pt x="11977" y="11349"/>
                  </a:lnTo>
                  <a:lnTo>
                    <a:pt x="11923" y="11403"/>
                  </a:lnTo>
                  <a:lnTo>
                    <a:pt x="11870" y="11457"/>
                  </a:lnTo>
                  <a:lnTo>
                    <a:pt x="11834" y="11510"/>
                  </a:lnTo>
                  <a:lnTo>
                    <a:pt x="11816" y="11582"/>
                  </a:lnTo>
                  <a:lnTo>
                    <a:pt x="11798" y="11654"/>
                  </a:lnTo>
                  <a:lnTo>
                    <a:pt x="12588" y="11780"/>
                  </a:lnTo>
                  <a:lnTo>
                    <a:pt x="12588" y="11690"/>
                  </a:lnTo>
                  <a:lnTo>
                    <a:pt x="12588" y="11618"/>
                  </a:lnTo>
                  <a:lnTo>
                    <a:pt x="12552" y="11528"/>
                  </a:lnTo>
                  <a:lnTo>
                    <a:pt x="12516" y="11475"/>
                  </a:lnTo>
                  <a:lnTo>
                    <a:pt x="12480" y="11403"/>
                  </a:lnTo>
                  <a:lnTo>
                    <a:pt x="12426" y="11367"/>
                  </a:lnTo>
                  <a:lnTo>
                    <a:pt x="12354" y="11331"/>
                  </a:lnTo>
                  <a:lnTo>
                    <a:pt x="12283" y="11295"/>
                  </a:lnTo>
                  <a:lnTo>
                    <a:pt x="12211" y="11277"/>
                  </a:lnTo>
                  <a:close/>
                  <a:moveTo>
                    <a:pt x="15174" y="11277"/>
                  </a:moveTo>
                  <a:lnTo>
                    <a:pt x="15066" y="11295"/>
                  </a:lnTo>
                  <a:lnTo>
                    <a:pt x="14958" y="11349"/>
                  </a:lnTo>
                  <a:lnTo>
                    <a:pt x="14922" y="11385"/>
                  </a:lnTo>
                  <a:lnTo>
                    <a:pt x="14850" y="11439"/>
                  </a:lnTo>
                  <a:lnTo>
                    <a:pt x="14815" y="11510"/>
                  </a:lnTo>
                  <a:lnTo>
                    <a:pt x="14797" y="11564"/>
                  </a:lnTo>
                  <a:lnTo>
                    <a:pt x="14797" y="11582"/>
                  </a:lnTo>
                  <a:lnTo>
                    <a:pt x="14779" y="11654"/>
                  </a:lnTo>
                  <a:lnTo>
                    <a:pt x="14779" y="11672"/>
                  </a:lnTo>
                  <a:lnTo>
                    <a:pt x="14797" y="11780"/>
                  </a:lnTo>
                  <a:lnTo>
                    <a:pt x="14833" y="11870"/>
                  </a:lnTo>
                  <a:lnTo>
                    <a:pt x="14886" y="11959"/>
                  </a:lnTo>
                  <a:lnTo>
                    <a:pt x="14976" y="12013"/>
                  </a:lnTo>
                  <a:lnTo>
                    <a:pt x="15317" y="12049"/>
                  </a:lnTo>
                  <a:lnTo>
                    <a:pt x="15407" y="11995"/>
                  </a:lnTo>
                  <a:lnTo>
                    <a:pt x="15479" y="11941"/>
                  </a:lnTo>
                  <a:lnTo>
                    <a:pt x="15533" y="11852"/>
                  </a:lnTo>
                  <a:lnTo>
                    <a:pt x="15569" y="11762"/>
                  </a:lnTo>
                  <a:lnTo>
                    <a:pt x="15569" y="11672"/>
                  </a:lnTo>
                  <a:lnTo>
                    <a:pt x="15551" y="11600"/>
                  </a:lnTo>
                  <a:lnTo>
                    <a:pt x="15533" y="11528"/>
                  </a:lnTo>
                  <a:lnTo>
                    <a:pt x="15497" y="11457"/>
                  </a:lnTo>
                  <a:lnTo>
                    <a:pt x="15443" y="11403"/>
                  </a:lnTo>
                  <a:lnTo>
                    <a:pt x="15389" y="11349"/>
                  </a:lnTo>
                  <a:lnTo>
                    <a:pt x="15317" y="11313"/>
                  </a:lnTo>
                  <a:lnTo>
                    <a:pt x="15246" y="11295"/>
                  </a:lnTo>
                  <a:lnTo>
                    <a:pt x="15174" y="11277"/>
                  </a:lnTo>
                  <a:close/>
                  <a:moveTo>
                    <a:pt x="18137" y="11277"/>
                  </a:moveTo>
                  <a:lnTo>
                    <a:pt x="18047" y="11295"/>
                  </a:lnTo>
                  <a:lnTo>
                    <a:pt x="17975" y="11313"/>
                  </a:lnTo>
                  <a:lnTo>
                    <a:pt x="17903" y="11349"/>
                  </a:lnTo>
                  <a:lnTo>
                    <a:pt x="17849" y="11403"/>
                  </a:lnTo>
                  <a:lnTo>
                    <a:pt x="17795" y="11457"/>
                  </a:lnTo>
                  <a:lnTo>
                    <a:pt x="17760" y="11528"/>
                  </a:lnTo>
                  <a:lnTo>
                    <a:pt x="17742" y="11600"/>
                  </a:lnTo>
                  <a:lnTo>
                    <a:pt x="17724" y="11690"/>
                  </a:lnTo>
                  <a:lnTo>
                    <a:pt x="17742" y="11762"/>
                  </a:lnTo>
                  <a:lnTo>
                    <a:pt x="17760" y="11834"/>
                  </a:lnTo>
                  <a:lnTo>
                    <a:pt x="17795" y="11906"/>
                  </a:lnTo>
                  <a:lnTo>
                    <a:pt x="17849" y="11959"/>
                  </a:lnTo>
                  <a:lnTo>
                    <a:pt x="17903" y="12013"/>
                  </a:lnTo>
                  <a:lnTo>
                    <a:pt x="17975" y="12049"/>
                  </a:lnTo>
                  <a:lnTo>
                    <a:pt x="18047" y="12067"/>
                  </a:lnTo>
                  <a:lnTo>
                    <a:pt x="18137" y="12085"/>
                  </a:lnTo>
                  <a:lnTo>
                    <a:pt x="18208" y="12067"/>
                  </a:lnTo>
                  <a:lnTo>
                    <a:pt x="18280" y="12049"/>
                  </a:lnTo>
                  <a:lnTo>
                    <a:pt x="18352" y="12013"/>
                  </a:lnTo>
                  <a:lnTo>
                    <a:pt x="18406" y="11959"/>
                  </a:lnTo>
                  <a:lnTo>
                    <a:pt x="18460" y="11906"/>
                  </a:lnTo>
                  <a:lnTo>
                    <a:pt x="18496" y="11834"/>
                  </a:lnTo>
                  <a:lnTo>
                    <a:pt x="18514" y="11762"/>
                  </a:lnTo>
                  <a:lnTo>
                    <a:pt x="18532" y="11690"/>
                  </a:lnTo>
                  <a:lnTo>
                    <a:pt x="18514" y="11600"/>
                  </a:lnTo>
                  <a:lnTo>
                    <a:pt x="18496" y="11528"/>
                  </a:lnTo>
                  <a:lnTo>
                    <a:pt x="18460" y="11457"/>
                  </a:lnTo>
                  <a:lnTo>
                    <a:pt x="18406" y="11403"/>
                  </a:lnTo>
                  <a:lnTo>
                    <a:pt x="18352" y="11349"/>
                  </a:lnTo>
                  <a:lnTo>
                    <a:pt x="18280" y="11313"/>
                  </a:lnTo>
                  <a:lnTo>
                    <a:pt x="18208" y="11295"/>
                  </a:lnTo>
                  <a:lnTo>
                    <a:pt x="18137" y="1127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43"/>
            <p:cNvSpPr/>
            <p:nvPr/>
          </p:nvSpPr>
          <p:spPr>
            <a:xfrm>
              <a:off x="1157950" y="3108425"/>
              <a:ext cx="16200" cy="166125"/>
            </a:xfrm>
            <a:custGeom>
              <a:rect b="b" l="l" r="r" t="t"/>
              <a:pathLst>
                <a:path extrusionOk="0" h="6645" w="648">
                  <a:moveTo>
                    <a:pt x="629" y="1"/>
                  </a:moveTo>
                  <a:lnTo>
                    <a:pt x="611" y="19"/>
                  </a:lnTo>
                  <a:lnTo>
                    <a:pt x="540" y="414"/>
                  </a:lnTo>
                  <a:lnTo>
                    <a:pt x="486" y="827"/>
                  </a:lnTo>
                  <a:lnTo>
                    <a:pt x="414" y="1635"/>
                  </a:lnTo>
                  <a:lnTo>
                    <a:pt x="234" y="3287"/>
                  </a:lnTo>
                  <a:lnTo>
                    <a:pt x="91" y="4957"/>
                  </a:lnTo>
                  <a:lnTo>
                    <a:pt x="37" y="5783"/>
                  </a:lnTo>
                  <a:lnTo>
                    <a:pt x="1" y="6609"/>
                  </a:lnTo>
                  <a:lnTo>
                    <a:pt x="19" y="6645"/>
                  </a:lnTo>
                  <a:lnTo>
                    <a:pt x="37" y="6645"/>
                  </a:lnTo>
                  <a:lnTo>
                    <a:pt x="73" y="6609"/>
                  </a:lnTo>
                  <a:lnTo>
                    <a:pt x="180" y="5801"/>
                  </a:lnTo>
                  <a:lnTo>
                    <a:pt x="270" y="4975"/>
                  </a:lnTo>
                  <a:lnTo>
                    <a:pt x="432" y="3323"/>
                  </a:lnTo>
                  <a:lnTo>
                    <a:pt x="504" y="2515"/>
                  </a:lnTo>
                  <a:lnTo>
                    <a:pt x="576" y="1689"/>
                  </a:lnTo>
                  <a:lnTo>
                    <a:pt x="629" y="863"/>
                  </a:lnTo>
                  <a:lnTo>
                    <a:pt x="647" y="432"/>
                  </a:lnTo>
                  <a:lnTo>
                    <a:pt x="647" y="19"/>
                  </a:lnTo>
                  <a:lnTo>
                    <a:pt x="6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43"/>
            <p:cNvSpPr/>
            <p:nvPr/>
          </p:nvSpPr>
          <p:spPr>
            <a:xfrm>
              <a:off x="512850" y="2969725"/>
              <a:ext cx="341650" cy="422900"/>
            </a:xfrm>
            <a:custGeom>
              <a:rect b="b" l="l" r="r" t="t"/>
              <a:pathLst>
                <a:path extrusionOk="0" h="16916" w="13666">
                  <a:moveTo>
                    <a:pt x="6286" y="0"/>
                  </a:moveTo>
                  <a:lnTo>
                    <a:pt x="6088" y="36"/>
                  </a:lnTo>
                  <a:lnTo>
                    <a:pt x="5909" y="72"/>
                  </a:lnTo>
                  <a:lnTo>
                    <a:pt x="5729" y="126"/>
                  </a:lnTo>
                  <a:lnTo>
                    <a:pt x="5549" y="180"/>
                  </a:lnTo>
                  <a:lnTo>
                    <a:pt x="5370" y="252"/>
                  </a:lnTo>
                  <a:lnTo>
                    <a:pt x="5190" y="341"/>
                  </a:lnTo>
                  <a:lnTo>
                    <a:pt x="5029" y="449"/>
                  </a:lnTo>
                  <a:lnTo>
                    <a:pt x="4849" y="557"/>
                  </a:lnTo>
                  <a:lnTo>
                    <a:pt x="4670" y="701"/>
                  </a:lnTo>
                  <a:lnTo>
                    <a:pt x="4508" y="862"/>
                  </a:lnTo>
                  <a:lnTo>
                    <a:pt x="4346" y="1024"/>
                  </a:lnTo>
                  <a:lnTo>
                    <a:pt x="4185" y="1221"/>
                  </a:lnTo>
                  <a:lnTo>
                    <a:pt x="4023" y="1419"/>
                  </a:lnTo>
                  <a:lnTo>
                    <a:pt x="3879" y="1634"/>
                  </a:lnTo>
                  <a:lnTo>
                    <a:pt x="3574" y="2101"/>
                  </a:lnTo>
                  <a:lnTo>
                    <a:pt x="3305" y="2622"/>
                  </a:lnTo>
                  <a:lnTo>
                    <a:pt x="3035" y="3179"/>
                  </a:lnTo>
                  <a:lnTo>
                    <a:pt x="2766" y="3789"/>
                  </a:lnTo>
                  <a:lnTo>
                    <a:pt x="2533" y="4418"/>
                  </a:lnTo>
                  <a:lnTo>
                    <a:pt x="2299" y="5082"/>
                  </a:lnTo>
                  <a:lnTo>
                    <a:pt x="2084" y="5764"/>
                  </a:lnTo>
                  <a:lnTo>
                    <a:pt x="1868" y="6465"/>
                  </a:lnTo>
                  <a:lnTo>
                    <a:pt x="1671" y="7183"/>
                  </a:lnTo>
                  <a:lnTo>
                    <a:pt x="1491" y="7919"/>
                  </a:lnTo>
                  <a:lnTo>
                    <a:pt x="1330" y="8655"/>
                  </a:lnTo>
                  <a:lnTo>
                    <a:pt x="1168" y="9392"/>
                  </a:lnTo>
                  <a:lnTo>
                    <a:pt x="881" y="10828"/>
                  </a:lnTo>
                  <a:lnTo>
                    <a:pt x="629" y="12211"/>
                  </a:lnTo>
                  <a:lnTo>
                    <a:pt x="432" y="13468"/>
                  </a:lnTo>
                  <a:lnTo>
                    <a:pt x="270" y="14599"/>
                  </a:lnTo>
                  <a:lnTo>
                    <a:pt x="144" y="15551"/>
                  </a:lnTo>
                  <a:lnTo>
                    <a:pt x="55" y="16287"/>
                  </a:lnTo>
                  <a:lnTo>
                    <a:pt x="1" y="16916"/>
                  </a:lnTo>
                  <a:lnTo>
                    <a:pt x="73" y="16916"/>
                  </a:lnTo>
                  <a:lnTo>
                    <a:pt x="234" y="16898"/>
                  </a:lnTo>
                  <a:lnTo>
                    <a:pt x="719" y="16790"/>
                  </a:lnTo>
                  <a:lnTo>
                    <a:pt x="1437" y="16628"/>
                  </a:lnTo>
                  <a:lnTo>
                    <a:pt x="2335" y="16395"/>
                  </a:lnTo>
                  <a:lnTo>
                    <a:pt x="4526" y="15820"/>
                  </a:lnTo>
                  <a:lnTo>
                    <a:pt x="7004" y="15138"/>
                  </a:lnTo>
                  <a:lnTo>
                    <a:pt x="11601" y="13827"/>
                  </a:lnTo>
                  <a:lnTo>
                    <a:pt x="13666" y="13234"/>
                  </a:lnTo>
                  <a:lnTo>
                    <a:pt x="12104" y="8655"/>
                  </a:lnTo>
                  <a:lnTo>
                    <a:pt x="12229" y="8404"/>
                  </a:lnTo>
                  <a:lnTo>
                    <a:pt x="12337" y="8117"/>
                  </a:lnTo>
                  <a:lnTo>
                    <a:pt x="12445" y="7740"/>
                  </a:lnTo>
                  <a:lnTo>
                    <a:pt x="12553" y="7309"/>
                  </a:lnTo>
                  <a:lnTo>
                    <a:pt x="12589" y="7057"/>
                  </a:lnTo>
                  <a:lnTo>
                    <a:pt x="12607" y="6824"/>
                  </a:lnTo>
                  <a:lnTo>
                    <a:pt x="12607" y="6554"/>
                  </a:lnTo>
                  <a:lnTo>
                    <a:pt x="12607" y="6303"/>
                  </a:lnTo>
                  <a:lnTo>
                    <a:pt x="12571" y="6034"/>
                  </a:lnTo>
                  <a:lnTo>
                    <a:pt x="12517" y="5764"/>
                  </a:lnTo>
                  <a:lnTo>
                    <a:pt x="12463" y="5585"/>
                  </a:lnTo>
                  <a:lnTo>
                    <a:pt x="12391" y="5405"/>
                  </a:lnTo>
                  <a:lnTo>
                    <a:pt x="12301" y="5208"/>
                  </a:lnTo>
                  <a:lnTo>
                    <a:pt x="12211" y="5010"/>
                  </a:lnTo>
                  <a:lnTo>
                    <a:pt x="11978" y="4597"/>
                  </a:lnTo>
                  <a:lnTo>
                    <a:pt x="11691" y="4184"/>
                  </a:lnTo>
                  <a:lnTo>
                    <a:pt x="11367" y="3771"/>
                  </a:lnTo>
                  <a:lnTo>
                    <a:pt x="11026" y="3340"/>
                  </a:lnTo>
                  <a:lnTo>
                    <a:pt x="10667" y="2927"/>
                  </a:lnTo>
                  <a:lnTo>
                    <a:pt x="10308" y="2532"/>
                  </a:lnTo>
                  <a:lnTo>
                    <a:pt x="9608" y="1796"/>
                  </a:lnTo>
                  <a:lnTo>
                    <a:pt x="8979" y="1203"/>
                  </a:lnTo>
                  <a:lnTo>
                    <a:pt x="8494" y="772"/>
                  </a:lnTo>
                  <a:lnTo>
                    <a:pt x="8261" y="575"/>
                  </a:lnTo>
                  <a:lnTo>
                    <a:pt x="8045" y="449"/>
                  </a:lnTo>
                  <a:lnTo>
                    <a:pt x="7848" y="341"/>
                  </a:lnTo>
                  <a:lnTo>
                    <a:pt x="7650" y="234"/>
                  </a:lnTo>
                  <a:lnTo>
                    <a:pt x="7435" y="162"/>
                  </a:lnTo>
                  <a:lnTo>
                    <a:pt x="7237" y="108"/>
                  </a:lnTo>
                  <a:lnTo>
                    <a:pt x="7040" y="54"/>
                  </a:lnTo>
                  <a:lnTo>
                    <a:pt x="6842" y="18"/>
                  </a:lnTo>
                  <a:lnTo>
                    <a:pt x="66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43"/>
            <p:cNvSpPr/>
            <p:nvPr/>
          </p:nvSpPr>
          <p:spPr>
            <a:xfrm>
              <a:off x="763800" y="3024925"/>
              <a:ext cx="66925" cy="165250"/>
            </a:xfrm>
            <a:custGeom>
              <a:rect b="b" l="l" r="r" t="t"/>
              <a:pathLst>
                <a:path extrusionOk="0" h="6610" w="2677">
                  <a:moveTo>
                    <a:pt x="1" y="1"/>
                  </a:moveTo>
                  <a:lnTo>
                    <a:pt x="1" y="19"/>
                  </a:lnTo>
                  <a:lnTo>
                    <a:pt x="1" y="55"/>
                  </a:lnTo>
                  <a:lnTo>
                    <a:pt x="288" y="360"/>
                  </a:lnTo>
                  <a:lnTo>
                    <a:pt x="557" y="665"/>
                  </a:lnTo>
                  <a:lnTo>
                    <a:pt x="827" y="989"/>
                  </a:lnTo>
                  <a:lnTo>
                    <a:pt x="1078" y="1330"/>
                  </a:lnTo>
                  <a:lnTo>
                    <a:pt x="1491" y="1886"/>
                  </a:lnTo>
                  <a:lnTo>
                    <a:pt x="1689" y="2174"/>
                  </a:lnTo>
                  <a:lnTo>
                    <a:pt x="1886" y="2479"/>
                  </a:lnTo>
                  <a:lnTo>
                    <a:pt x="2048" y="2784"/>
                  </a:lnTo>
                  <a:lnTo>
                    <a:pt x="2191" y="3090"/>
                  </a:lnTo>
                  <a:lnTo>
                    <a:pt x="2317" y="3431"/>
                  </a:lnTo>
                  <a:lnTo>
                    <a:pt x="2407" y="3772"/>
                  </a:lnTo>
                  <a:lnTo>
                    <a:pt x="2443" y="3933"/>
                  </a:lnTo>
                  <a:lnTo>
                    <a:pt x="2461" y="4113"/>
                  </a:lnTo>
                  <a:lnTo>
                    <a:pt x="2479" y="4472"/>
                  </a:lnTo>
                  <a:lnTo>
                    <a:pt x="2461" y="4813"/>
                  </a:lnTo>
                  <a:lnTo>
                    <a:pt x="2407" y="5173"/>
                  </a:lnTo>
                  <a:lnTo>
                    <a:pt x="2353" y="5514"/>
                  </a:lnTo>
                  <a:lnTo>
                    <a:pt x="2263" y="5855"/>
                  </a:lnTo>
                  <a:lnTo>
                    <a:pt x="2084" y="6537"/>
                  </a:lnTo>
                  <a:lnTo>
                    <a:pt x="2084" y="6591"/>
                  </a:lnTo>
                  <a:lnTo>
                    <a:pt x="2120" y="6609"/>
                  </a:lnTo>
                  <a:lnTo>
                    <a:pt x="2156" y="6609"/>
                  </a:lnTo>
                  <a:lnTo>
                    <a:pt x="2191" y="6591"/>
                  </a:lnTo>
                  <a:lnTo>
                    <a:pt x="2317" y="6196"/>
                  </a:lnTo>
                  <a:lnTo>
                    <a:pt x="2443" y="5801"/>
                  </a:lnTo>
                  <a:lnTo>
                    <a:pt x="2551" y="5406"/>
                  </a:lnTo>
                  <a:lnTo>
                    <a:pt x="2640" y="5011"/>
                  </a:lnTo>
                  <a:lnTo>
                    <a:pt x="2676" y="4652"/>
                  </a:lnTo>
                  <a:lnTo>
                    <a:pt x="2676" y="4293"/>
                  </a:lnTo>
                  <a:lnTo>
                    <a:pt x="2658" y="3933"/>
                  </a:lnTo>
                  <a:lnTo>
                    <a:pt x="2586" y="3592"/>
                  </a:lnTo>
                  <a:lnTo>
                    <a:pt x="2479" y="3251"/>
                  </a:lnTo>
                  <a:lnTo>
                    <a:pt x="2335" y="2928"/>
                  </a:lnTo>
                  <a:lnTo>
                    <a:pt x="2173" y="2605"/>
                  </a:lnTo>
                  <a:lnTo>
                    <a:pt x="1976" y="2299"/>
                  </a:lnTo>
                  <a:lnTo>
                    <a:pt x="1635" y="1833"/>
                  </a:lnTo>
                  <a:lnTo>
                    <a:pt x="1258" y="1366"/>
                  </a:lnTo>
                  <a:lnTo>
                    <a:pt x="1114" y="1096"/>
                  </a:lnTo>
                  <a:lnTo>
                    <a:pt x="952" y="827"/>
                  </a:lnTo>
                  <a:lnTo>
                    <a:pt x="773" y="558"/>
                  </a:lnTo>
                  <a:lnTo>
                    <a:pt x="593" y="306"/>
                  </a:lnTo>
                  <a:lnTo>
                    <a:pt x="845" y="737"/>
                  </a:lnTo>
                  <a:lnTo>
                    <a:pt x="1096" y="1168"/>
                  </a:lnTo>
                  <a:lnTo>
                    <a:pt x="1096" y="1168"/>
                  </a:lnTo>
                  <a:lnTo>
                    <a:pt x="557" y="594"/>
                  </a:lnTo>
                  <a:lnTo>
                    <a:pt x="37" y="19"/>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43"/>
            <p:cNvSpPr/>
            <p:nvPr/>
          </p:nvSpPr>
          <p:spPr>
            <a:xfrm>
              <a:off x="521825" y="2974200"/>
              <a:ext cx="309350" cy="406750"/>
            </a:xfrm>
            <a:custGeom>
              <a:rect b="b" l="l" r="r" t="t"/>
              <a:pathLst>
                <a:path extrusionOk="0" h="16270" w="12374">
                  <a:moveTo>
                    <a:pt x="5208" y="1"/>
                  </a:moveTo>
                  <a:lnTo>
                    <a:pt x="5011" y="73"/>
                  </a:lnTo>
                  <a:lnTo>
                    <a:pt x="4831" y="162"/>
                  </a:lnTo>
                  <a:lnTo>
                    <a:pt x="4670" y="252"/>
                  </a:lnTo>
                  <a:lnTo>
                    <a:pt x="4508" y="378"/>
                  </a:lnTo>
                  <a:lnTo>
                    <a:pt x="4562" y="450"/>
                  </a:lnTo>
                  <a:lnTo>
                    <a:pt x="4652" y="504"/>
                  </a:lnTo>
                  <a:lnTo>
                    <a:pt x="4741" y="557"/>
                  </a:lnTo>
                  <a:lnTo>
                    <a:pt x="4921" y="557"/>
                  </a:lnTo>
                  <a:lnTo>
                    <a:pt x="4993" y="540"/>
                  </a:lnTo>
                  <a:lnTo>
                    <a:pt x="5065" y="486"/>
                  </a:lnTo>
                  <a:lnTo>
                    <a:pt x="5119" y="450"/>
                  </a:lnTo>
                  <a:lnTo>
                    <a:pt x="5172" y="378"/>
                  </a:lnTo>
                  <a:lnTo>
                    <a:pt x="5208" y="324"/>
                  </a:lnTo>
                  <a:lnTo>
                    <a:pt x="5226" y="234"/>
                  </a:lnTo>
                  <a:lnTo>
                    <a:pt x="5244" y="162"/>
                  </a:lnTo>
                  <a:lnTo>
                    <a:pt x="5226" y="73"/>
                  </a:lnTo>
                  <a:lnTo>
                    <a:pt x="5208" y="1"/>
                  </a:lnTo>
                  <a:close/>
                  <a:moveTo>
                    <a:pt x="7417" y="109"/>
                  </a:moveTo>
                  <a:lnTo>
                    <a:pt x="7417" y="162"/>
                  </a:lnTo>
                  <a:lnTo>
                    <a:pt x="7417" y="234"/>
                  </a:lnTo>
                  <a:lnTo>
                    <a:pt x="7453" y="324"/>
                  </a:lnTo>
                  <a:lnTo>
                    <a:pt x="7489" y="378"/>
                  </a:lnTo>
                  <a:lnTo>
                    <a:pt x="7525" y="450"/>
                  </a:lnTo>
                  <a:lnTo>
                    <a:pt x="7597" y="486"/>
                  </a:lnTo>
                  <a:lnTo>
                    <a:pt x="7668" y="540"/>
                  </a:lnTo>
                  <a:lnTo>
                    <a:pt x="7740" y="557"/>
                  </a:lnTo>
                  <a:lnTo>
                    <a:pt x="7812" y="557"/>
                  </a:lnTo>
                  <a:lnTo>
                    <a:pt x="7938" y="540"/>
                  </a:lnTo>
                  <a:lnTo>
                    <a:pt x="8046" y="486"/>
                  </a:lnTo>
                  <a:lnTo>
                    <a:pt x="7902" y="396"/>
                  </a:lnTo>
                  <a:lnTo>
                    <a:pt x="7668" y="234"/>
                  </a:lnTo>
                  <a:lnTo>
                    <a:pt x="7417" y="109"/>
                  </a:lnTo>
                  <a:close/>
                  <a:moveTo>
                    <a:pt x="3341" y="1707"/>
                  </a:moveTo>
                  <a:lnTo>
                    <a:pt x="3179" y="1994"/>
                  </a:lnTo>
                  <a:lnTo>
                    <a:pt x="3018" y="2299"/>
                  </a:lnTo>
                  <a:lnTo>
                    <a:pt x="3054" y="2353"/>
                  </a:lnTo>
                  <a:lnTo>
                    <a:pt x="3107" y="2425"/>
                  </a:lnTo>
                  <a:lnTo>
                    <a:pt x="3179" y="2461"/>
                  </a:lnTo>
                  <a:lnTo>
                    <a:pt x="3251" y="2497"/>
                  </a:lnTo>
                  <a:lnTo>
                    <a:pt x="3484" y="2497"/>
                  </a:lnTo>
                  <a:lnTo>
                    <a:pt x="3556" y="2461"/>
                  </a:lnTo>
                  <a:lnTo>
                    <a:pt x="3610" y="2407"/>
                  </a:lnTo>
                  <a:lnTo>
                    <a:pt x="3664" y="2353"/>
                  </a:lnTo>
                  <a:lnTo>
                    <a:pt x="3718" y="2299"/>
                  </a:lnTo>
                  <a:lnTo>
                    <a:pt x="3736" y="2227"/>
                  </a:lnTo>
                  <a:lnTo>
                    <a:pt x="3754" y="2156"/>
                  </a:lnTo>
                  <a:lnTo>
                    <a:pt x="3754" y="2066"/>
                  </a:lnTo>
                  <a:lnTo>
                    <a:pt x="3754" y="1994"/>
                  </a:lnTo>
                  <a:lnTo>
                    <a:pt x="3718" y="1922"/>
                  </a:lnTo>
                  <a:lnTo>
                    <a:pt x="3646" y="1832"/>
                  </a:lnTo>
                  <a:lnTo>
                    <a:pt x="3574" y="1761"/>
                  </a:lnTo>
                  <a:lnTo>
                    <a:pt x="3467" y="1725"/>
                  </a:lnTo>
                  <a:lnTo>
                    <a:pt x="3359" y="1707"/>
                  </a:lnTo>
                  <a:close/>
                  <a:moveTo>
                    <a:pt x="6322" y="1707"/>
                  </a:moveTo>
                  <a:lnTo>
                    <a:pt x="6250" y="1725"/>
                  </a:lnTo>
                  <a:lnTo>
                    <a:pt x="6160" y="1743"/>
                  </a:lnTo>
                  <a:lnTo>
                    <a:pt x="6106" y="1779"/>
                  </a:lnTo>
                  <a:lnTo>
                    <a:pt x="6034" y="1832"/>
                  </a:lnTo>
                  <a:lnTo>
                    <a:pt x="5998" y="1886"/>
                  </a:lnTo>
                  <a:lnTo>
                    <a:pt x="5963" y="1958"/>
                  </a:lnTo>
                  <a:lnTo>
                    <a:pt x="5927" y="2030"/>
                  </a:lnTo>
                  <a:lnTo>
                    <a:pt x="5927" y="2102"/>
                  </a:lnTo>
                  <a:lnTo>
                    <a:pt x="5927" y="2192"/>
                  </a:lnTo>
                  <a:lnTo>
                    <a:pt x="5963" y="2263"/>
                  </a:lnTo>
                  <a:lnTo>
                    <a:pt x="5998" y="2335"/>
                  </a:lnTo>
                  <a:lnTo>
                    <a:pt x="6034" y="2389"/>
                  </a:lnTo>
                  <a:lnTo>
                    <a:pt x="6106" y="2443"/>
                  </a:lnTo>
                  <a:lnTo>
                    <a:pt x="6160" y="2479"/>
                  </a:lnTo>
                  <a:lnTo>
                    <a:pt x="6250" y="2497"/>
                  </a:lnTo>
                  <a:lnTo>
                    <a:pt x="6322" y="2515"/>
                  </a:lnTo>
                  <a:lnTo>
                    <a:pt x="6411" y="2497"/>
                  </a:lnTo>
                  <a:lnTo>
                    <a:pt x="6483" y="2479"/>
                  </a:lnTo>
                  <a:lnTo>
                    <a:pt x="6537" y="2443"/>
                  </a:lnTo>
                  <a:lnTo>
                    <a:pt x="6609" y="2389"/>
                  </a:lnTo>
                  <a:lnTo>
                    <a:pt x="6645" y="2335"/>
                  </a:lnTo>
                  <a:lnTo>
                    <a:pt x="6699" y="2263"/>
                  </a:lnTo>
                  <a:lnTo>
                    <a:pt x="6717" y="2192"/>
                  </a:lnTo>
                  <a:lnTo>
                    <a:pt x="6717" y="2102"/>
                  </a:lnTo>
                  <a:lnTo>
                    <a:pt x="6717" y="2030"/>
                  </a:lnTo>
                  <a:lnTo>
                    <a:pt x="6681" y="1958"/>
                  </a:lnTo>
                  <a:lnTo>
                    <a:pt x="6645" y="1886"/>
                  </a:lnTo>
                  <a:lnTo>
                    <a:pt x="6609" y="1832"/>
                  </a:lnTo>
                  <a:lnTo>
                    <a:pt x="6537" y="1779"/>
                  </a:lnTo>
                  <a:lnTo>
                    <a:pt x="6483" y="1743"/>
                  </a:lnTo>
                  <a:lnTo>
                    <a:pt x="6394" y="1725"/>
                  </a:lnTo>
                  <a:lnTo>
                    <a:pt x="6322" y="1707"/>
                  </a:lnTo>
                  <a:close/>
                  <a:moveTo>
                    <a:pt x="9195" y="1725"/>
                  </a:moveTo>
                  <a:lnTo>
                    <a:pt x="9123" y="1743"/>
                  </a:lnTo>
                  <a:lnTo>
                    <a:pt x="9051" y="1779"/>
                  </a:lnTo>
                  <a:lnTo>
                    <a:pt x="8997" y="1832"/>
                  </a:lnTo>
                  <a:lnTo>
                    <a:pt x="8943" y="1886"/>
                  </a:lnTo>
                  <a:lnTo>
                    <a:pt x="8908" y="1958"/>
                  </a:lnTo>
                  <a:lnTo>
                    <a:pt x="8890" y="2030"/>
                  </a:lnTo>
                  <a:lnTo>
                    <a:pt x="8890" y="2120"/>
                  </a:lnTo>
                  <a:lnTo>
                    <a:pt x="8890" y="2192"/>
                  </a:lnTo>
                  <a:lnTo>
                    <a:pt x="8908" y="2263"/>
                  </a:lnTo>
                  <a:lnTo>
                    <a:pt x="8943" y="2335"/>
                  </a:lnTo>
                  <a:lnTo>
                    <a:pt x="8997" y="2407"/>
                  </a:lnTo>
                  <a:lnTo>
                    <a:pt x="9051" y="2443"/>
                  </a:lnTo>
                  <a:lnTo>
                    <a:pt x="9123" y="2479"/>
                  </a:lnTo>
                  <a:lnTo>
                    <a:pt x="9195" y="2515"/>
                  </a:lnTo>
                  <a:lnTo>
                    <a:pt x="9356" y="2515"/>
                  </a:lnTo>
                  <a:lnTo>
                    <a:pt x="9428" y="2479"/>
                  </a:lnTo>
                  <a:lnTo>
                    <a:pt x="9500" y="2443"/>
                  </a:lnTo>
                  <a:lnTo>
                    <a:pt x="9572" y="2407"/>
                  </a:lnTo>
                  <a:lnTo>
                    <a:pt x="9608" y="2335"/>
                  </a:lnTo>
                  <a:lnTo>
                    <a:pt x="9644" y="2263"/>
                  </a:lnTo>
                  <a:lnTo>
                    <a:pt x="9680" y="2192"/>
                  </a:lnTo>
                  <a:lnTo>
                    <a:pt x="9680" y="2120"/>
                  </a:lnTo>
                  <a:lnTo>
                    <a:pt x="9680" y="2048"/>
                  </a:lnTo>
                  <a:lnTo>
                    <a:pt x="9356" y="1725"/>
                  </a:lnTo>
                  <a:close/>
                  <a:moveTo>
                    <a:pt x="2263" y="3987"/>
                  </a:moveTo>
                  <a:lnTo>
                    <a:pt x="2102" y="4454"/>
                  </a:lnTo>
                  <a:lnTo>
                    <a:pt x="2174" y="4382"/>
                  </a:lnTo>
                  <a:lnTo>
                    <a:pt x="2228" y="4292"/>
                  </a:lnTo>
                  <a:lnTo>
                    <a:pt x="2263" y="4203"/>
                  </a:lnTo>
                  <a:lnTo>
                    <a:pt x="2281" y="4113"/>
                  </a:lnTo>
                  <a:lnTo>
                    <a:pt x="2281" y="4041"/>
                  </a:lnTo>
                  <a:lnTo>
                    <a:pt x="2263" y="3987"/>
                  </a:lnTo>
                  <a:close/>
                  <a:moveTo>
                    <a:pt x="4759" y="3700"/>
                  </a:moveTo>
                  <a:lnTo>
                    <a:pt x="4688" y="3718"/>
                  </a:lnTo>
                  <a:lnTo>
                    <a:pt x="4616" y="3772"/>
                  </a:lnTo>
                  <a:lnTo>
                    <a:pt x="4562" y="3808"/>
                  </a:lnTo>
                  <a:lnTo>
                    <a:pt x="4508" y="3879"/>
                  </a:lnTo>
                  <a:lnTo>
                    <a:pt x="4472" y="3933"/>
                  </a:lnTo>
                  <a:lnTo>
                    <a:pt x="4454" y="4005"/>
                  </a:lnTo>
                  <a:lnTo>
                    <a:pt x="4436" y="4095"/>
                  </a:lnTo>
                  <a:lnTo>
                    <a:pt x="4454" y="4167"/>
                  </a:lnTo>
                  <a:lnTo>
                    <a:pt x="4472" y="4257"/>
                  </a:lnTo>
                  <a:lnTo>
                    <a:pt x="4508" y="4310"/>
                  </a:lnTo>
                  <a:lnTo>
                    <a:pt x="4562" y="4382"/>
                  </a:lnTo>
                  <a:lnTo>
                    <a:pt x="4616" y="4436"/>
                  </a:lnTo>
                  <a:lnTo>
                    <a:pt x="4688" y="4472"/>
                  </a:lnTo>
                  <a:lnTo>
                    <a:pt x="4759" y="4490"/>
                  </a:lnTo>
                  <a:lnTo>
                    <a:pt x="4921" y="4490"/>
                  </a:lnTo>
                  <a:lnTo>
                    <a:pt x="4993" y="4472"/>
                  </a:lnTo>
                  <a:lnTo>
                    <a:pt x="5065" y="4436"/>
                  </a:lnTo>
                  <a:lnTo>
                    <a:pt x="5119" y="4382"/>
                  </a:lnTo>
                  <a:lnTo>
                    <a:pt x="5172" y="4328"/>
                  </a:lnTo>
                  <a:lnTo>
                    <a:pt x="5208" y="4257"/>
                  </a:lnTo>
                  <a:lnTo>
                    <a:pt x="5226" y="4185"/>
                  </a:lnTo>
                  <a:lnTo>
                    <a:pt x="5244" y="4095"/>
                  </a:lnTo>
                  <a:lnTo>
                    <a:pt x="5226" y="4005"/>
                  </a:lnTo>
                  <a:lnTo>
                    <a:pt x="5208" y="3933"/>
                  </a:lnTo>
                  <a:lnTo>
                    <a:pt x="5172" y="3879"/>
                  </a:lnTo>
                  <a:lnTo>
                    <a:pt x="5119" y="3808"/>
                  </a:lnTo>
                  <a:lnTo>
                    <a:pt x="5065" y="3772"/>
                  </a:lnTo>
                  <a:lnTo>
                    <a:pt x="4993" y="3736"/>
                  </a:lnTo>
                  <a:lnTo>
                    <a:pt x="4921" y="3700"/>
                  </a:lnTo>
                  <a:close/>
                  <a:moveTo>
                    <a:pt x="7722" y="3700"/>
                  </a:moveTo>
                  <a:lnTo>
                    <a:pt x="7651" y="3718"/>
                  </a:lnTo>
                  <a:lnTo>
                    <a:pt x="7579" y="3772"/>
                  </a:lnTo>
                  <a:lnTo>
                    <a:pt x="7525" y="3808"/>
                  </a:lnTo>
                  <a:lnTo>
                    <a:pt x="7471" y="3879"/>
                  </a:lnTo>
                  <a:lnTo>
                    <a:pt x="7435" y="3933"/>
                  </a:lnTo>
                  <a:lnTo>
                    <a:pt x="7399" y="4005"/>
                  </a:lnTo>
                  <a:lnTo>
                    <a:pt x="7399" y="4095"/>
                  </a:lnTo>
                  <a:lnTo>
                    <a:pt x="7399" y="4167"/>
                  </a:lnTo>
                  <a:lnTo>
                    <a:pt x="7435" y="4257"/>
                  </a:lnTo>
                  <a:lnTo>
                    <a:pt x="7471" y="4310"/>
                  </a:lnTo>
                  <a:lnTo>
                    <a:pt x="7507" y="4382"/>
                  </a:lnTo>
                  <a:lnTo>
                    <a:pt x="7579" y="4436"/>
                  </a:lnTo>
                  <a:lnTo>
                    <a:pt x="7651" y="4472"/>
                  </a:lnTo>
                  <a:lnTo>
                    <a:pt x="7722" y="4490"/>
                  </a:lnTo>
                  <a:lnTo>
                    <a:pt x="7884" y="4490"/>
                  </a:lnTo>
                  <a:lnTo>
                    <a:pt x="7956" y="4472"/>
                  </a:lnTo>
                  <a:lnTo>
                    <a:pt x="8028" y="4436"/>
                  </a:lnTo>
                  <a:lnTo>
                    <a:pt x="8081" y="4382"/>
                  </a:lnTo>
                  <a:lnTo>
                    <a:pt x="8135" y="4328"/>
                  </a:lnTo>
                  <a:lnTo>
                    <a:pt x="8171" y="4257"/>
                  </a:lnTo>
                  <a:lnTo>
                    <a:pt x="8189" y="4185"/>
                  </a:lnTo>
                  <a:lnTo>
                    <a:pt x="8207" y="4095"/>
                  </a:lnTo>
                  <a:lnTo>
                    <a:pt x="8189" y="4005"/>
                  </a:lnTo>
                  <a:lnTo>
                    <a:pt x="8171" y="3933"/>
                  </a:lnTo>
                  <a:lnTo>
                    <a:pt x="8135" y="3879"/>
                  </a:lnTo>
                  <a:lnTo>
                    <a:pt x="8081" y="3808"/>
                  </a:lnTo>
                  <a:lnTo>
                    <a:pt x="8028" y="3772"/>
                  </a:lnTo>
                  <a:lnTo>
                    <a:pt x="7956" y="3736"/>
                  </a:lnTo>
                  <a:lnTo>
                    <a:pt x="7884" y="3700"/>
                  </a:lnTo>
                  <a:close/>
                  <a:moveTo>
                    <a:pt x="10685" y="3700"/>
                  </a:moveTo>
                  <a:lnTo>
                    <a:pt x="10613" y="3718"/>
                  </a:lnTo>
                  <a:lnTo>
                    <a:pt x="10542" y="3772"/>
                  </a:lnTo>
                  <a:lnTo>
                    <a:pt x="10470" y="3808"/>
                  </a:lnTo>
                  <a:lnTo>
                    <a:pt x="10434" y="3879"/>
                  </a:lnTo>
                  <a:lnTo>
                    <a:pt x="10398" y="3933"/>
                  </a:lnTo>
                  <a:lnTo>
                    <a:pt x="10362" y="4005"/>
                  </a:lnTo>
                  <a:lnTo>
                    <a:pt x="10362" y="4095"/>
                  </a:lnTo>
                  <a:lnTo>
                    <a:pt x="10362" y="4167"/>
                  </a:lnTo>
                  <a:lnTo>
                    <a:pt x="10380" y="4257"/>
                  </a:lnTo>
                  <a:lnTo>
                    <a:pt x="10416" y="4310"/>
                  </a:lnTo>
                  <a:lnTo>
                    <a:pt x="10470" y="4382"/>
                  </a:lnTo>
                  <a:lnTo>
                    <a:pt x="10542" y="4436"/>
                  </a:lnTo>
                  <a:lnTo>
                    <a:pt x="10595" y="4472"/>
                  </a:lnTo>
                  <a:lnTo>
                    <a:pt x="10667" y="4490"/>
                  </a:lnTo>
                  <a:lnTo>
                    <a:pt x="10829" y="4490"/>
                  </a:lnTo>
                  <a:lnTo>
                    <a:pt x="10919" y="4472"/>
                  </a:lnTo>
                  <a:lnTo>
                    <a:pt x="10973" y="4436"/>
                  </a:lnTo>
                  <a:lnTo>
                    <a:pt x="11044" y="4382"/>
                  </a:lnTo>
                  <a:lnTo>
                    <a:pt x="11098" y="4328"/>
                  </a:lnTo>
                  <a:lnTo>
                    <a:pt x="11134" y="4257"/>
                  </a:lnTo>
                  <a:lnTo>
                    <a:pt x="11152" y="4185"/>
                  </a:lnTo>
                  <a:lnTo>
                    <a:pt x="11152" y="4095"/>
                  </a:lnTo>
                  <a:lnTo>
                    <a:pt x="11152" y="4023"/>
                  </a:lnTo>
                  <a:lnTo>
                    <a:pt x="11134" y="3933"/>
                  </a:lnTo>
                  <a:lnTo>
                    <a:pt x="11098" y="3879"/>
                  </a:lnTo>
                  <a:lnTo>
                    <a:pt x="11044" y="3808"/>
                  </a:lnTo>
                  <a:lnTo>
                    <a:pt x="10991" y="3772"/>
                  </a:lnTo>
                  <a:lnTo>
                    <a:pt x="10919" y="3736"/>
                  </a:lnTo>
                  <a:lnTo>
                    <a:pt x="10847" y="3700"/>
                  </a:lnTo>
                  <a:close/>
                  <a:moveTo>
                    <a:pt x="3287" y="5657"/>
                  </a:moveTo>
                  <a:lnTo>
                    <a:pt x="3215" y="5675"/>
                  </a:lnTo>
                  <a:lnTo>
                    <a:pt x="3143" y="5711"/>
                  </a:lnTo>
                  <a:lnTo>
                    <a:pt x="3089" y="5765"/>
                  </a:lnTo>
                  <a:lnTo>
                    <a:pt x="3036" y="5819"/>
                  </a:lnTo>
                  <a:lnTo>
                    <a:pt x="3000" y="5891"/>
                  </a:lnTo>
                  <a:lnTo>
                    <a:pt x="2982" y="5962"/>
                  </a:lnTo>
                  <a:lnTo>
                    <a:pt x="2964" y="6052"/>
                  </a:lnTo>
                  <a:lnTo>
                    <a:pt x="2982" y="6124"/>
                  </a:lnTo>
                  <a:lnTo>
                    <a:pt x="3000" y="6214"/>
                  </a:lnTo>
                  <a:lnTo>
                    <a:pt x="3036" y="6268"/>
                  </a:lnTo>
                  <a:lnTo>
                    <a:pt x="3089" y="6340"/>
                  </a:lnTo>
                  <a:lnTo>
                    <a:pt x="3143" y="6375"/>
                  </a:lnTo>
                  <a:lnTo>
                    <a:pt x="3215" y="6411"/>
                  </a:lnTo>
                  <a:lnTo>
                    <a:pt x="3287" y="6447"/>
                  </a:lnTo>
                  <a:lnTo>
                    <a:pt x="3449" y="6447"/>
                  </a:lnTo>
                  <a:lnTo>
                    <a:pt x="3520" y="6411"/>
                  </a:lnTo>
                  <a:lnTo>
                    <a:pt x="3592" y="6375"/>
                  </a:lnTo>
                  <a:lnTo>
                    <a:pt x="3646" y="6340"/>
                  </a:lnTo>
                  <a:lnTo>
                    <a:pt x="3700" y="6268"/>
                  </a:lnTo>
                  <a:lnTo>
                    <a:pt x="3736" y="6214"/>
                  </a:lnTo>
                  <a:lnTo>
                    <a:pt x="3754" y="6124"/>
                  </a:lnTo>
                  <a:lnTo>
                    <a:pt x="3772" y="6052"/>
                  </a:lnTo>
                  <a:lnTo>
                    <a:pt x="3754" y="5962"/>
                  </a:lnTo>
                  <a:lnTo>
                    <a:pt x="3736" y="5891"/>
                  </a:lnTo>
                  <a:lnTo>
                    <a:pt x="3700" y="5819"/>
                  </a:lnTo>
                  <a:lnTo>
                    <a:pt x="3646" y="5765"/>
                  </a:lnTo>
                  <a:lnTo>
                    <a:pt x="3592" y="5711"/>
                  </a:lnTo>
                  <a:lnTo>
                    <a:pt x="3520" y="5675"/>
                  </a:lnTo>
                  <a:lnTo>
                    <a:pt x="3449" y="5657"/>
                  </a:lnTo>
                  <a:close/>
                  <a:moveTo>
                    <a:pt x="6250" y="5657"/>
                  </a:moveTo>
                  <a:lnTo>
                    <a:pt x="6160" y="5675"/>
                  </a:lnTo>
                  <a:lnTo>
                    <a:pt x="6106" y="5711"/>
                  </a:lnTo>
                  <a:lnTo>
                    <a:pt x="6034" y="5765"/>
                  </a:lnTo>
                  <a:lnTo>
                    <a:pt x="5998" y="5819"/>
                  </a:lnTo>
                  <a:lnTo>
                    <a:pt x="5963" y="5891"/>
                  </a:lnTo>
                  <a:lnTo>
                    <a:pt x="5927" y="5962"/>
                  </a:lnTo>
                  <a:lnTo>
                    <a:pt x="5927" y="6052"/>
                  </a:lnTo>
                  <a:lnTo>
                    <a:pt x="5927" y="6124"/>
                  </a:lnTo>
                  <a:lnTo>
                    <a:pt x="5963" y="6214"/>
                  </a:lnTo>
                  <a:lnTo>
                    <a:pt x="5998" y="6268"/>
                  </a:lnTo>
                  <a:lnTo>
                    <a:pt x="6034" y="6340"/>
                  </a:lnTo>
                  <a:lnTo>
                    <a:pt x="6106" y="6375"/>
                  </a:lnTo>
                  <a:lnTo>
                    <a:pt x="6160" y="6411"/>
                  </a:lnTo>
                  <a:lnTo>
                    <a:pt x="6250" y="6447"/>
                  </a:lnTo>
                  <a:lnTo>
                    <a:pt x="6411" y="6447"/>
                  </a:lnTo>
                  <a:lnTo>
                    <a:pt x="6483" y="6411"/>
                  </a:lnTo>
                  <a:lnTo>
                    <a:pt x="6537" y="6375"/>
                  </a:lnTo>
                  <a:lnTo>
                    <a:pt x="6609" y="6340"/>
                  </a:lnTo>
                  <a:lnTo>
                    <a:pt x="6645" y="6268"/>
                  </a:lnTo>
                  <a:lnTo>
                    <a:pt x="6699" y="6214"/>
                  </a:lnTo>
                  <a:lnTo>
                    <a:pt x="6717" y="6124"/>
                  </a:lnTo>
                  <a:lnTo>
                    <a:pt x="6717" y="6052"/>
                  </a:lnTo>
                  <a:lnTo>
                    <a:pt x="6717" y="5962"/>
                  </a:lnTo>
                  <a:lnTo>
                    <a:pt x="6699" y="5891"/>
                  </a:lnTo>
                  <a:lnTo>
                    <a:pt x="6645" y="5819"/>
                  </a:lnTo>
                  <a:lnTo>
                    <a:pt x="6609" y="5765"/>
                  </a:lnTo>
                  <a:lnTo>
                    <a:pt x="6537" y="5711"/>
                  </a:lnTo>
                  <a:lnTo>
                    <a:pt x="6483" y="5675"/>
                  </a:lnTo>
                  <a:lnTo>
                    <a:pt x="6411" y="5657"/>
                  </a:lnTo>
                  <a:close/>
                  <a:moveTo>
                    <a:pt x="9195" y="5657"/>
                  </a:moveTo>
                  <a:lnTo>
                    <a:pt x="9123" y="5675"/>
                  </a:lnTo>
                  <a:lnTo>
                    <a:pt x="9069" y="5711"/>
                  </a:lnTo>
                  <a:lnTo>
                    <a:pt x="8997" y="5765"/>
                  </a:lnTo>
                  <a:lnTo>
                    <a:pt x="8961" y="5819"/>
                  </a:lnTo>
                  <a:lnTo>
                    <a:pt x="8908" y="5891"/>
                  </a:lnTo>
                  <a:lnTo>
                    <a:pt x="8890" y="5962"/>
                  </a:lnTo>
                  <a:lnTo>
                    <a:pt x="8890" y="6052"/>
                  </a:lnTo>
                  <a:lnTo>
                    <a:pt x="8890" y="6124"/>
                  </a:lnTo>
                  <a:lnTo>
                    <a:pt x="8908" y="6214"/>
                  </a:lnTo>
                  <a:lnTo>
                    <a:pt x="8961" y="6268"/>
                  </a:lnTo>
                  <a:lnTo>
                    <a:pt x="8997" y="6340"/>
                  </a:lnTo>
                  <a:lnTo>
                    <a:pt x="9069" y="6375"/>
                  </a:lnTo>
                  <a:lnTo>
                    <a:pt x="9123" y="6411"/>
                  </a:lnTo>
                  <a:lnTo>
                    <a:pt x="9195" y="6447"/>
                  </a:lnTo>
                  <a:lnTo>
                    <a:pt x="9356" y="6447"/>
                  </a:lnTo>
                  <a:lnTo>
                    <a:pt x="9446" y="6411"/>
                  </a:lnTo>
                  <a:lnTo>
                    <a:pt x="9500" y="6375"/>
                  </a:lnTo>
                  <a:lnTo>
                    <a:pt x="9572" y="6340"/>
                  </a:lnTo>
                  <a:lnTo>
                    <a:pt x="9608" y="6268"/>
                  </a:lnTo>
                  <a:lnTo>
                    <a:pt x="9644" y="6214"/>
                  </a:lnTo>
                  <a:lnTo>
                    <a:pt x="9680" y="6124"/>
                  </a:lnTo>
                  <a:lnTo>
                    <a:pt x="9680" y="6052"/>
                  </a:lnTo>
                  <a:lnTo>
                    <a:pt x="9680" y="5962"/>
                  </a:lnTo>
                  <a:lnTo>
                    <a:pt x="9644" y="5891"/>
                  </a:lnTo>
                  <a:lnTo>
                    <a:pt x="9608" y="5819"/>
                  </a:lnTo>
                  <a:lnTo>
                    <a:pt x="9572" y="5765"/>
                  </a:lnTo>
                  <a:lnTo>
                    <a:pt x="9500" y="5711"/>
                  </a:lnTo>
                  <a:lnTo>
                    <a:pt x="9446" y="5675"/>
                  </a:lnTo>
                  <a:lnTo>
                    <a:pt x="9356" y="5657"/>
                  </a:lnTo>
                  <a:close/>
                  <a:moveTo>
                    <a:pt x="12176" y="5657"/>
                  </a:moveTo>
                  <a:lnTo>
                    <a:pt x="12086" y="5675"/>
                  </a:lnTo>
                  <a:lnTo>
                    <a:pt x="12014" y="5711"/>
                  </a:lnTo>
                  <a:lnTo>
                    <a:pt x="11960" y="5747"/>
                  </a:lnTo>
                  <a:lnTo>
                    <a:pt x="11906" y="5819"/>
                  </a:lnTo>
                  <a:lnTo>
                    <a:pt x="11870" y="5873"/>
                  </a:lnTo>
                  <a:lnTo>
                    <a:pt x="11835" y="5945"/>
                  </a:lnTo>
                  <a:lnTo>
                    <a:pt x="11835" y="6034"/>
                  </a:lnTo>
                  <a:lnTo>
                    <a:pt x="11835" y="6106"/>
                  </a:lnTo>
                  <a:lnTo>
                    <a:pt x="11852" y="6178"/>
                  </a:lnTo>
                  <a:lnTo>
                    <a:pt x="11888" y="6250"/>
                  </a:lnTo>
                  <a:lnTo>
                    <a:pt x="11924" y="6304"/>
                  </a:lnTo>
                  <a:lnTo>
                    <a:pt x="11978" y="6358"/>
                  </a:lnTo>
                  <a:lnTo>
                    <a:pt x="12032" y="6393"/>
                  </a:lnTo>
                  <a:lnTo>
                    <a:pt x="12086" y="6429"/>
                  </a:lnTo>
                  <a:lnTo>
                    <a:pt x="12158" y="6447"/>
                  </a:lnTo>
                  <a:lnTo>
                    <a:pt x="12230" y="6447"/>
                  </a:lnTo>
                  <a:lnTo>
                    <a:pt x="12230" y="6250"/>
                  </a:lnTo>
                  <a:lnTo>
                    <a:pt x="12230" y="6052"/>
                  </a:lnTo>
                  <a:lnTo>
                    <a:pt x="12212" y="5855"/>
                  </a:lnTo>
                  <a:lnTo>
                    <a:pt x="12176" y="5657"/>
                  </a:lnTo>
                  <a:close/>
                  <a:moveTo>
                    <a:pt x="1886" y="7632"/>
                  </a:moveTo>
                  <a:lnTo>
                    <a:pt x="1797" y="7650"/>
                  </a:lnTo>
                  <a:lnTo>
                    <a:pt x="1725" y="7668"/>
                  </a:lnTo>
                  <a:lnTo>
                    <a:pt x="1653" y="7704"/>
                  </a:lnTo>
                  <a:lnTo>
                    <a:pt x="1599" y="7758"/>
                  </a:lnTo>
                  <a:lnTo>
                    <a:pt x="1545" y="7812"/>
                  </a:lnTo>
                  <a:lnTo>
                    <a:pt x="1509" y="7884"/>
                  </a:lnTo>
                  <a:lnTo>
                    <a:pt x="1491" y="7956"/>
                  </a:lnTo>
                  <a:lnTo>
                    <a:pt x="1491" y="8028"/>
                  </a:lnTo>
                  <a:lnTo>
                    <a:pt x="1491" y="8117"/>
                  </a:lnTo>
                  <a:lnTo>
                    <a:pt x="1509" y="8189"/>
                  </a:lnTo>
                  <a:lnTo>
                    <a:pt x="1545" y="8261"/>
                  </a:lnTo>
                  <a:lnTo>
                    <a:pt x="1599" y="8315"/>
                  </a:lnTo>
                  <a:lnTo>
                    <a:pt x="1653" y="8369"/>
                  </a:lnTo>
                  <a:lnTo>
                    <a:pt x="1725" y="8405"/>
                  </a:lnTo>
                  <a:lnTo>
                    <a:pt x="1797" y="8423"/>
                  </a:lnTo>
                  <a:lnTo>
                    <a:pt x="1886" y="8441"/>
                  </a:lnTo>
                  <a:lnTo>
                    <a:pt x="1958" y="8423"/>
                  </a:lnTo>
                  <a:lnTo>
                    <a:pt x="2030" y="8405"/>
                  </a:lnTo>
                  <a:lnTo>
                    <a:pt x="2102" y="8369"/>
                  </a:lnTo>
                  <a:lnTo>
                    <a:pt x="2174" y="8315"/>
                  </a:lnTo>
                  <a:lnTo>
                    <a:pt x="2210" y="8261"/>
                  </a:lnTo>
                  <a:lnTo>
                    <a:pt x="2245" y="8189"/>
                  </a:lnTo>
                  <a:lnTo>
                    <a:pt x="2281" y="8117"/>
                  </a:lnTo>
                  <a:lnTo>
                    <a:pt x="2281" y="8028"/>
                  </a:lnTo>
                  <a:lnTo>
                    <a:pt x="2281" y="7956"/>
                  </a:lnTo>
                  <a:lnTo>
                    <a:pt x="2245" y="7884"/>
                  </a:lnTo>
                  <a:lnTo>
                    <a:pt x="2210" y="7812"/>
                  </a:lnTo>
                  <a:lnTo>
                    <a:pt x="2174" y="7758"/>
                  </a:lnTo>
                  <a:lnTo>
                    <a:pt x="2102" y="7704"/>
                  </a:lnTo>
                  <a:lnTo>
                    <a:pt x="2030" y="7668"/>
                  </a:lnTo>
                  <a:lnTo>
                    <a:pt x="1958" y="7650"/>
                  </a:lnTo>
                  <a:lnTo>
                    <a:pt x="1886" y="7632"/>
                  </a:lnTo>
                  <a:close/>
                  <a:moveTo>
                    <a:pt x="4849" y="7632"/>
                  </a:moveTo>
                  <a:lnTo>
                    <a:pt x="4759" y="7650"/>
                  </a:lnTo>
                  <a:lnTo>
                    <a:pt x="4688" y="7668"/>
                  </a:lnTo>
                  <a:lnTo>
                    <a:pt x="4616" y="7704"/>
                  </a:lnTo>
                  <a:lnTo>
                    <a:pt x="4562" y="7758"/>
                  </a:lnTo>
                  <a:lnTo>
                    <a:pt x="4508" y="7812"/>
                  </a:lnTo>
                  <a:lnTo>
                    <a:pt x="4472" y="7884"/>
                  </a:lnTo>
                  <a:lnTo>
                    <a:pt x="4454" y="7956"/>
                  </a:lnTo>
                  <a:lnTo>
                    <a:pt x="4454" y="8028"/>
                  </a:lnTo>
                  <a:lnTo>
                    <a:pt x="4454" y="8117"/>
                  </a:lnTo>
                  <a:lnTo>
                    <a:pt x="4472" y="8189"/>
                  </a:lnTo>
                  <a:lnTo>
                    <a:pt x="4508" y="8261"/>
                  </a:lnTo>
                  <a:lnTo>
                    <a:pt x="4562" y="8315"/>
                  </a:lnTo>
                  <a:lnTo>
                    <a:pt x="4616" y="8369"/>
                  </a:lnTo>
                  <a:lnTo>
                    <a:pt x="4688" y="8405"/>
                  </a:lnTo>
                  <a:lnTo>
                    <a:pt x="4759" y="8423"/>
                  </a:lnTo>
                  <a:lnTo>
                    <a:pt x="4849" y="8441"/>
                  </a:lnTo>
                  <a:lnTo>
                    <a:pt x="4921" y="8423"/>
                  </a:lnTo>
                  <a:lnTo>
                    <a:pt x="4993" y="8405"/>
                  </a:lnTo>
                  <a:lnTo>
                    <a:pt x="5065" y="8369"/>
                  </a:lnTo>
                  <a:lnTo>
                    <a:pt x="5119" y="8315"/>
                  </a:lnTo>
                  <a:lnTo>
                    <a:pt x="5172" y="8261"/>
                  </a:lnTo>
                  <a:lnTo>
                    <a:pt x="5208" y="8189"/>
                  </a:lnTo>
                  <a:lnTo>
                    <a:pt x="5226" y="8117"/>
                  </a:lnTo>
                  <a:lnTo>
                    <a:pt x="5244" y="8028"/>
                  </a:lnTo>
                  <a:lnTo>
                    <a:pt x="5226" y="7956"/>
                  </a:lnTo>
                  <a:lnTo>
                    <a:pt x="5208" y="7884"/>
                  </a:lnTo>
                  <a:lnTo>
                    <a:pt x="5172" y="7812"/>
                  </a:lnTo>
                  <a:lnTo>
                    <a:pt x="5119" y="7758"/>
                  </a:lnTo>
                  <a:lnTo>
                    <a:pt x="5065" y="7704"/>
                  </a:lnTo>
                  <a:lnTo>
                    <a:pt x="4993" y="7668"/>
                  </a:lnTo>
                  <a:lnTo>
                    <a:pt x="4921" y="7650"/>
                  </a:lnTo>
                  <a:lnTo>
                    <a:pt x="4849" y="7632"/>
                  </a:lnTo>
                  <a:close/>
                  <a:moveTo>
                    <a:pt x="7794" y="7632"/>
                  </a:moveTo>
                  <a:lnTo>
                    <a:pt x="7722" y="7650"/>
                  </a:lnTo>
                  <a:lnTo>
                    <a:pt x="7651" y="7668"/>
                  </a:lnTo>
                  <a:lnTo>
                    <a:pt x="7579" y="7704"/>
                  </a:lnTo>
                  <a:lnTo>
                    <a:pt x="7525" y="7758"/>
                  </a:lnTo>
                  <a:lnTo>
                    <a:pt x="7471" y="7812"/>
                  </a:lnTo>
                  <a:lnTo>
                    <a:pt x="7435" y="7884"/>
                  </a:lnTo>
                  <a:lnTo>
                    <a:pt x="7417" y="7956"/>
                  </a:lnTo>
                  <a:lnTo>
                    <a:pt x="7399" y="8028"/>
                  </a:lnTo>
                  <a:lnTo>
                    <a:pt x="7417" y="8117"/>
                  </a:lnTo>
                  <a:lnTo>
                    <a:pt x="7435" y="8189"/>
                  </a:lnTo>
                  <a:lnTo>
                    <a:pt x="7471" y="8261"/>
                  </a:lnTo>
                  <a:lnTo>
                    <a:pt x="7525" y="8315"/>
                  </a:lnTo>
                  <a:lnTo>
                    <a:pt x="7579" y="8369"/>
                  </a:lnTo>
                  <a:lnTo>
                    <a:pt x="7651" y="8405"/>
                  </a:lnTo>
                  <a:lnTo>
                    <a:pt x="7722" y="8423"/>
                  </a:lnTo>
                  <a:lnTo>
                    <a:pt x="7794" y="8441"/>
                  </a:lnTo>
                  <a:lnTo>
                    <a:pt x="7884" y="8423"/>
                  </a:lnTo>
                  <a:lnTo>
                    <a:pt x="7956" y="8405"/>
                  </a:lnTo>
                  <a:lnTo>
                    <a:pt x="8028" y="8369"/>
                  </a:lnTo>
                  <a:lnTo>
                    <a:pt x="8081" y="8315"/>
                  </a:lnTo>
                  <a:lnTo>
                    <a:pt x="8135" y="8261"/>
                  </a:lnTo>
                  <a:lnTo>
                    <a:pt x="8171" y="8189"/>
                  </a:lnTo>
                  <a:lnTo>
                    <a:pt x="8189" y="8117"/>
                  </a:lnTo>
                  <a:lnTo>
                    <a:pt x="8207" y="8028"/>
                  </a:lnTo>
                  <a:lnTo>
                    <a:pt x="8189" y="7956"/>
                  </a:lnTo>
                  <a:lnTo>
                    <a:pt x="8171" y="7884"/>
                  </a:lnTo>
                  <a:lnTo>
                    <a:pt x="8135" y="7812"/>
                  </a:lnTo>
                  <a:lnTo>
                    <a:pt x="8081" y="7758"/>
                  </a:lnTo>
                  <a:lnTo>
                    <a:pt x="8028" y="7704"/>
                  </a:lnTo>
                  <a:lnTo>
                    <a:pt x="7956" y="7668"/>
                  </a:lnTo>
                  <a:lnTo>
                    <a:pt x="7884" y="7650"/>
                  </a:lnTo>
                  <a:lnTo>
                    <a:pt x="7794" y="7632"/>
                  </a:lnTo>
                  <a:close/>
                  <a:moveTo>
                    <a:pt x="10757" y="7632"/>
                  </a:moveTo>
                  <a:lnTo>
                    <a:pt x="10685" y="7650"/>
                  </a:lnTo>
                  <a:lnTo>
                    <a:pt x="10613" y="7668"/>
                  </a:lnTo>
                  <a:lnTo>
                    <a:pt x="10542" y="7704"/>
                  </a:lnTo>
                  <a:lnTo>
                    <a:pt x="10488" y="7758"/>
                  </a:lnTo>
                  <a:lnTo>
                    <a:pt x="10434" y="7812"/>
                  </a:lnTo>
                  <a:lnTo>
                    <a:pt x="10398" y="7884"/>
                  </a:lnTo>
                  <a:lnTo>
                    <a:pt x="10362" y="7956"/>
                  </a:lnTo>
                  <a:lnTo>
                    <a:pt x="10362" y="8028"/>
                  </a:lnTo>
                  <a:lnTo>
                    <a:pt x="10362" y="8117"/>
                  </a:lnTo>
                  <a:lnTo>
                    <a:pt x="10398" y="8189"/>
                  </a:lnTo>
                  <a:lnTo>
                    <a:pt x="10434" y="8261"/>
                  </a:lnTo>
                  <a:lnTo>
                    <a:pt x="10488" y="8315"/>
                  </a:lnTo>
                  <a:lnTo>
                    <a:pt x="10542" y="8369"/>
                  </a:lnTo>
                  <a:lnTo>
                    <a:pt x="10613" y="8405"/>
                  </a:lnTo>
                  <a:lnTo>
                    <a:pt x="10685" y="8423"/>
                  </a:lnTo>
                  <a:lnTo>
                    <a:pt x="10757" y="8441"/>
                  </a:lnTo>
                  <a:lnTo>
                    <a:pt x="10847" y="8423"/>
                  </a:lnTo>
                  <a:lnTo>
                    <a:pt x="10919" y="8405"/>
                  </a:lnTo>
                  <a:lnTo>
                    <a:pt x="10991" y="8369"/>
                  </a:lnTo>
                  <a:lnTo>
                    <a:pt x="11044" y="8315"/>
                  </a:lnTo>
                  <a:lnTo>
                    <a:pt x="11098" y="8261"/>
                  </a:lnTo>
                  <a:lnTo>
                    <a:pt x="11134" y="8189"/>
                  </a:lnTo>
                  <a:lnTo>
                    <a:pt x="11152" y="8117"/>
                  </a:lnTo>
                  <a:lnTo>
                    <a:pt x="11152" y="8028"/>
                  </a:lnTo>
                  <a:lnTo>
                    <a:pt x="11152" y="7956"/>
                  </a:lnTo>
                  <a:lnTo>
                    <a:pt x="11134" y="7884"/>
                  </a:lnTo>
                  <a:lnTo>
                    <a:pt x="11098" y="7812"/>
                  </a:lnTo>
                  <a:lnTo>
                    <a:pt x="11044" y="7758"/>
                  </a:lnTo>
                  <a:lnTo>
                    <a:pt x="10991" y="7704"/>
                  </a:lnTo>
                  <a:lnTo>
                    <a:pt x="10919" y="7668"/>
                  </a:lnTo>
                  <a:lnTo>
                    <a:pt x="10847" y="7650"/>
                  </a:lnTo>
                  <a:lnTo>
                    <a:pt x="10757" y="7632"/>
                  </a:lnTo>
                  <a:close/>
                  <a:moveTo>
                    <a:pt x="683" y="9715"/>
                  </a:moveTo>
                  <a:lnTo>
                    <a:pt x="575" y="10344"/>
                  </a:lnTo>
                  <a:lnTo>
                    <a:pt x="665" y="10272"/>
                  </a:lnTo>
                  <a:lnTo>
                    <a:pt x="737" y="10200"/>
                  </a:lnTo>
                  <a:lnTo>
                    <a:pt x="773" y="10093"/>
                  </a:lnTo>
                  <a:lnTo>
                    <a:pt x="791" y="9985"/>
                  </a:lnTo>
                  <a:lnTo>
                    <a:pt x="791" y="9913"/>
                  </a:lnTo>
                  <a:lnTo>
                    <a:pt x="773" y="9841"/>
                  </a:lnTo>
                  <a:lnTo>
                    <a:pt x="737" y="9769"/>
                  </a:lnTo>
                  <a:lnTo>
                    <a:pt x="701" y="9715"/>
                  </a:lnTo>
                  <a:close/>
                  <a:moveTo>
                    <a:pt x="3269" y="9590"/>
                  </a:moveTo>
                  <a:lnTo>
                    <a:pt x="3197" y="9608"/>
                  </a:lnTo>
                  <a:lnTo>
                    <a:pt x="3125" y="9644"/>
                  </a:lnTo>
                  <a:lnTo>
                    <a:pt x="3071" y="9698"/>
                  </a:lnTo>
                  <a:lnTo>
                    <a:pt x="3018" y="9751"/>
                  </a:lnTo>
                  <a:lnTo>
                    <a:pt x="2982" y="9823"/>
                  </a:lnTo>
                  <a:lnTo>
                    <a:pt x="2964" y="9895"/>
                  </a:lnTo>
                  <a:lnTo>
                    <a:pt x="2964" y="9985"/>
                  </a:lnTo>
                  <a:lnTo>
                    <a:pt x="2964" y="10057"/>
                  </a:lnTo>
                  <a:lnTo>
                    <a:pt x="2982" y="10146"/>
                  </a:lnTo>
                  <a:lnTo>
                    <a:pt x="3018" y="10200"/>
                  </a:lnTo>
                  <a:lnTo>
                    <a:pt x="3071" y="10272"/>
                  </a:lnTo>
                  <a:lnTo>
                    <a:pt x="3125" y="10308"/>
                  </a:lnTo>
                  <a:lnTo>
                    <a:pt x="3197" y="10344"/>
                  </a:lnTo>
                  <a:lnTo>
                    <a:pt x="3269" y="10380"/>
                  </a:lnTo>
                  <a:lnTo>
                    <a:pt x="3431" y="10380"/>
                  </a:lnTo>
                  <a:lnTo>
                    <a:pt x="3502" y="10344"/>
                  </a:lnTo>
                  <a:lnTo>
                    <a:pt x="3574" y="10308"/>
                  </a:lnTo>
                  <a:lnTo>
                    <a:pt x="3628" y="10272"/>
                  </a:lnTo>
                  <a:lnTo>
                    <a:pt x="3682" y="10200"/>
                  </a:lnTo>
                  <a:lnTo>
                    <a:pt x="3718" y="10146"/>
                  </a:lnTo>
                  <a:lnTo>
                    <a:pt x="3754" y="10057"/>
                  </a:lnTo>
                  <a:lnTo>
                    <a:pt x="3754" y="9985"/>
                  </a:lnTo>
                  <a:lnTo>
                    <a:pt x="3736" y="9913"/>
                  </a:lnTo>
                  <a:lnTo>
                    <a:pt x="3718" y="9823"/>
                  </a:lnTo>
                  <a:lnTo>
                    <a:pt x="3682" y="9769"/>
                  </a:lnTo>
                  <a:lnTo>
                    <a:pt x="3646" y="9715"/>
                  </a:lnTo>
                  <a:lnTo>
                    <a:pt x="3574" y="9662"/>
                  </a:lnTo>
                  <a:lnTo>
                    <a:pt x="3520" y="9626"/>
                  </a:lnTo>
                  <a:lnTo>
                    <a:pt x="3449" y="9590"/>
                  </a:lnTo>
                  <a:close/>
                  <a:moveTo>
                    <a:pt x="6232" y="9590"/>
                  </a:moveTo>
                  <a:lnTo>
                    <a:pt x="6160" y="9608"/>
                  </a:lnTo>
                  <a:lnTo>
                    <a:pt x="6088" y="9644"/>
                  </a:lnTo>
                  <a:lnTo>
                    <a:pt x="6034" y="9698"/>
                  </a:lnTo>
                  <a:lnTo>
                    <a:pt x="5981" y="9751"/>
                  </a:lnTo>
                  <a:lnTo>
                    <a:pt x="5945" y="9823"/>
                  </a:lnTo>
                  <a:lnTo>
                    <a:pt x="5927" y="9895"/>
                  </a:lnTo>
                  <a:lnTo>
                    <a:pt x="5909" y="9985"/>
                  </a:lnTo>
                  <a:lnTo>
                    <a:pt x="5927" y="10057"/>
                  </a:lnTo>
                  <a:lnTo>
                    <a:pt x="5945" y="10146"/>
                  </a:lnTo>
                  <a:lnTo>
                    <a:pt x="5981" y="10200"/>
                  </a:lnTo>
                  <a:lnTo>
                    <a:pt x="6034" y="10272"/>
                  </a:lnTo>
                  <a:lnTo>
                    <a:pt x="6088" y="10308"/>
                  </a:lnTo>
                  <a:lnTo>
                    <a:pt x="6160" y="10344"/>
                  </a:lnTo>
                  <a:lnTo>
                    <a:pt x="6232" y="10380"/>
                  </a:lnTo>
                  <a:lnTo>
                    <a:pt x="6394" y="10380"/>
                  </a:lnTo>
                  <a:lnTo>
                    <a:pt x="6465" y="10344"/>
                  </a:lnTo>
                  <a:lnTo>
                    <a:pt x="6537" y="10308"/>
                  </a:lnTo>
                  <a:lnTo>
                    <a:pt x="6591" y="10272"/>
                  </a:lnTo>
                  <a:lnTo>
                    <a:pt x="6645" y="10200"/>
                  </a:lnTo>
                  <a:lnTo>
                    <a:pt x="6681" y="10146"/>
                  </a:lnTo>
                  <a:lnTo>
                    <a:pt x="6699" y="10057"/>
                  </a:lnTo>
                  <a:lnTo>
                    <a:pt x="6717" y="9985"/>
                  </a:lnTo>
                  <a:lnTo>
                    <a:pt x="6699" y="9913"/>
                  </a:lnTo>
                  <a:lnTo>
                    <a:pt x="6681" y="9823"/>
                  </a:lnTo>
                  <a:lnTo>
                    <a:pt x="6645" y="9769"/>
                  </a:lnTo>
                  <a:lnTo>
                    <a:pt x="6591" y="9715"/>
                  </a:lnTo>
                  <a:lnTo>
                    <a:pt x="6537" y="9662"/>
                  </a:lnTo>
                  <a:lnTo>
                    <a:pt x="6465" y="9626"/>
                  </a:lnTo>
                  <a:lnTo>
                    <a:pt x="6394" y="9590"/>
                  </a:lnTo>
                  <a:close/>
                  <a:moveTo>
                    <a:pt x="9195" y="9590"/>
                  </a:moveTo>
                  <a:lnTo>
                    <a:pt x="9123" y="9608"/>
                  </a:lnTo>
                  <a:lnTo>
                    <a:pt x="9051" y="9644"/>
                  </a:lnTo>
                  <a:lnTo>
                    <a:pt x="8997" y="9698"/>
                  </a:lnTo>
                  <a:lnTo>
                    <a:pt x="8943" y="9751"/>
                  </a:lnTo>
                  <a:lnTo>
                    <a:pt x="8908" y="9823"/>
                  </a:lnTo>
                  <a:lnTo>
                    <a:pt x="8890" y="9895"/>
                  </a:lnTo>
                  <a:lnTo>
                    <a:pt x="8872" y="9985"/>
                  </a:lnTo>
                  <a:lnTo>
                    <a:pt x="8890" y="10057"/>
                  </a:lnTo>
                  <a:lnTo>
                    <a:pt x="8908" y="10146"/>
                  </a:lnTo>
                  <a:lnTo>
                    <a:pt x="8943" y="10200"/>
                  </a:lnTo>
                  <a:lnTo>
                    <a:pt x="8997" y="10272"/>
                  </a:lnTo>
                  <a:lnTo>
                    <a:pt x="9051" y="10308"/>
                  </a:lnTo>
                  <a:lnTo>
                    <a:pt x="9123" y="10344"/>
                  </a:lnTo>
                  <a:lnTo>
                    <a:pt x="9195" y="10380"/>
                  </a:lnTo>
                  <a:lnTo>
                    <a:pt x="9356" y="10380"/>
                  </a:lnTo>
                  <a:lnTo>
                    <a:pt x="9428" y="10344"/>
                  </a:lnTo>
                  <a:lnTo>
                    <a:pt x="9500" y="10308"/>
                  </a:lnTo>
                  <a:lnTo>
                    <a:pt x="9554" y="10272"/>
                  </a:lnTo>
                  <a:lnTo>
                    <a:pt x="9608" y="10200"/>
                  </a:lnTo>
                  <a:lnTo>
                    <a:pt x="9644" y="10146"/>
                  </a:lnTo>
                  <a:lnTo>
                    <a:pt x="9662" y="10057"/>
                  </a:lnTo>
                  <a:lnTo>
                    <a:pt x="9680" y="9985"/>
                  </a:lnTo>
                  <a:lnTo>
                    <a:pt x="9662" y="9913"/>
                  </a:lnTo>
                  <a:lnTo>
                    <a:pt x="9644" y="9823"/>
                  </a:lnTo>
                  <a:lnTo>
                    <a:pt x="9608" y="9769"/>
                  </a:lnTo>
                  <a:lnTo>
                    <a:pt x="9554" y="9715"/>
                  </a:lnTo>
                  <a:lnTo>
                    <a:pt x="9500" y="9662"/>
                  </a:lnTo>
                  <a:lnTo>
                    <a:pt x="9428" y="9626"/>
                  </a:lnTo>
                  <a:lnTo>
                    <a:pt x="9356" y="9590"/>
                  </a:lnTo>
                  <a:close/>
                  <a:moveTo>
                    <a:pt x="12122" y="9590"/>
                  </a:moveTo>
                  <a:lnTo>
                    <a:pt x="12050" y="9626"/>
                  </a:lnTo>
                  <a:lnTo>
                    <a:pt x="11978" y="9662"/>
                  </a:lnTo>
                  <a:lnTo>
                    <a:pt x="11924" y="9715"/>
                  </a:lnTo>
                  <a:lnTo>
                    <a:pt x="11888" y="9787"/>
                  </a:lnTo>
                  <a:lnTo>
                    <a:pt x="11852" y="9859"/>
                  </a:lnTo>
                  <a:lnTo>
                    <a:pt x="11835" y="9931"/>
                  </a:lnTo>
                  <a:lnTo>
                    <a:pt x="11835" y="10003"/>
                  </a:lnTo>
                  <a:lnTo>
                    <a:pt x="11835" y="10093"/>
                  </a:lnTo>
                  <a:lnTo>
                    <a:pt x="11870" y="10146"/>
                  </a:lnTo>
                  <a:lnTo>
                    <a:pt x="11906" y="10200"/>
                  </a:lnTo>
                  <a:lnTo>
                    <a:pt x="11996" y="10308"/>
                  </a:lnTo>
                  <a:lnTo>
                    <a:pt x="12104" y="10362"/>
                  </a:lnTo>
                  <a:lnTo>
                    <a:pt x="12158" y="10380"/>
                  </a:lnTo>
                  <a:lnTo>
                    <a:pt x="12301" y="10380"/>
                  </a:lnTo>
                  <a:lnTo>
                    <a:pt x="12373" y="10344"/>
                  </a:lnTo>
                  <a:lnTo>
                    <a:pt x="12122" y="9590"/>
                  </a:lnTo>
                  <a:close/>
                  <a:moveTo>
                    <a:pt x="1868" y="11565"/>
                  </a:moveTo>
                  <a:lnTo>
                    <a:pt x="1797" y="11583"/>
                  </a:lnTo>
                  <a:lnTo>
                    <a:pt x="1725" y="11601"/>
                  </a:lnTo>
                  <a:lnTo>
                    <a:pt x="1653" y="11637"/>
                  </a:lnTo>
                  <a:lnTo>
                    <a:pt x="1599" y="11691"/>
                  </a:lnTo>
                  <a:lnTo>
                    <a:pt x="1545" y="11745"/>
                  </a:lnTo>
                  <a:lnTo>
                    <a:pt x="1509" y="11816"/>
                  </a:lnTo>
                  <a:lnTo>
                    <a:pt x="1491" y="11888"/>
                  </a:lnTo>
                  <a:lnTo>
                    <a:pt x="1473" y="11960"/>
                  </a:lnTo>
                  <a:lnTo>
                    <a:pt x="1491" y="12050"/>
                  </a:lnTo>
                  <a:lnTo>
                    <a:pt x="1509" y="12122"/>
                  </a:lnTo>
                  <a:lnTo>
                    <a:pt x="1545" y="12194"/>
                  </a:lnTo>
                  <a:lnTo>
                    <a:pt x="1599" y="12247"/>
                  </a:lnTo>
                  <a:lnTo>
                    <a:pt x="1653" y="12301"/>
                  </a:lnTo>
                  <a:lnTo>
                    <a:pt x="1725" y="12337"/>
                  </a:lnTo>
                  <a:lnTo>
                    <a:pt x="1797" y="12355"/>
                  </a:lnTo>
                  <a:lnTo>
                    <a:pt x="1868" y="12373"/>
                  </a:lnTo>
                  <a:lnTo>
                    <a:pt x="1958" y="12355"/>
                  </a:lnTo>
                  <a:lnTo>
                    <a:pt x="2030" y="12337"/>
                  </a:lnTo>
                  <a:lnTo>
                    <a:pt x="2102" y="12301"/>
                  </a:lnTo>
                  <a:lnTo>
                    <a:pt x="2156" y="12247"/>
                  </a:lnTo>
                  <a:lnTo>
                    <a:pt x="2210" y="12194"/>
                  </a:lnTo>
                  <a:lnTo>
                    <a:pt x="2245" y="12122"/>
                  </a:lnTo>
                  <a:lnTo>
                    <a:pt x="2263" y="12050"/>
                  </a:lnTo>
                  <a:lnTo>
                    <a:pt x="2281" y="11960"/>
                  </a:lnTo>
                  <a:lnTo>
                    <a:pt x="2263" y="11888"/>
                  </a:lnTo>
                  <a:lnTo>
                    <a:pt x="2245" y="11816"/>
                  </a:lnTo>
                  <a:lnTo>
                    <a:pt x="2210" y="11745"/>
                  </a:lnTo>
                  <a:lnTo>
                    <a:pt x="2156" y="11691"/>
                  </a:lnTo>
                  <a:lnTo>
                    <a:pt x="2102" y="11637"/>
                  </a:lnTo>
                  <a:lnTo>
                    <a:pt x="2030" y="11601"/>
                  </a:lnTo>
                  <a:lnTo>
                    <a:pt x="1958" y="11583"/>
                  </a:lnTo>
                  <a:lnTo>
                    <a:pt x="1886" y="11565"/>
                  </a:lnTo>
                  <a:close/>
                  <a:moveTo>
                    <a:pt x="4831" y="11565"/>
                  </a:moveTo>
                  <a:lnTo>
                    <a:pt x="4759" y="11583"/>
                  </a:lnTo>
                  <a:lnTo>
                    <a:pt x="4688" y="11601"/>
                  </a:lnTo>
                  <a:lnTo>
                    <a:pt x="4616" y="11637"/>
                  </a:lnTo>
                  <a:lnTo>
                    <a:pt x="4544" y="11691"/>
                  </a:lnTo>
                  <a:lnTo>
                    <a:pt x="4508" y="11745"/>
                  </a:lnTo>
                  <a:lnTo>
                    <a:pt x="4472" y="11816"/>
                  </a:lnTo>
                  <a:lnTo>
                    <a:pt x="4436" y="11888"/>
                  </a:lnTo>
                  <a:lnTo>
                    <a:pt x="4436" y="11960"/>
                  </a:lnTo>
                  <a:lnTo>
                    <a:pt x="4436" y="12050"/>
                  </a:lnTo>
                  <a:lnTo>
                    <a:pt x="4472" y="12122"/>
                  </a:lnTo>
                  <a:lnTo>
                    <a:pt x="4508" y="12194"/>
                  </a:lnTo>
                  <a:lnTo>
                    <a:pt x="4544" y="12247"/>
                  </a:lnTo>
                  <a:lnTo>
                    <a:pt x="4616" y="12301"/>
                  </a:lnTo>
                  <a:lnTo>
                    <a:pt x="4688" y="12337"/>
                  </a:lnTo>
                  <a:lnTo>
                    <a:pt x="4759" y="12355"/>
                  </a:lnTo>
                  <a:lnTo>
                    <a:pt x="4831" y="12373"/>
                  </a:lnTo>
                  <a:lnTo>
                    <a:pt x="4921" y="12355"/>
                  </a:lnTo>
                  <a:lnTo>
                    <a:pt x="4993" y="12337"/>
                  </a:lnTo>
                  <a:lnTo>
                    <a:pt x="5065" y="12301"/>
                  </a:lnTo>
                  <a:lnTo>
                    <a:pt x="5119" y="12247"/>
                  </a:lnTo>
                  <a:lnTo>
                    <a:pt x="5172" y="12194"/>
                  </a:lnTo>
                  <a:lnTo>
                    <a:pt x="5208" y="12122"/>
                  </a:lnTo>
                  <a:lnTo>
                    <a:pt x="5226" y="12050"/>
                  </a:lnTo>
                  <a:lnTo>
                    <a:pt x="5226" y="11960"/>
                  </a:lnTo>
                  <a:lnTo>
                    <a:pt x="5226" y="11888"/>
                  </a:lnTo>
                  <a:lnTo>
                    <a:pt x="5208" y="11816"/>
                  </a:lnTo>
                  <a:lnTo>
                    <a:pt x="5172" y="11745"/>
                  </a:lnTo>
                  <a:lnTo>
                    <a:pt x="5119" y="11691"/>
                  </a:lnTo>
                  <a:lnTo>
                    <a:pt x="5065" y="11637"/>
                  </a:lnTo>
                  <a:lnTo>
                    <a:pt x="4993" y="11601"/>
                  </a:lnTo>
                  <a:lnTo>
                    <a:pt x="4921" y="11583"/>
                  </a:lnTo>
                  <a:lnTo>
                    <a:pt x="4849" y="11565"/>
                  </a:lnTo>
                  <a:close/>
                  <a:moveTo>
                    <a:pt x="7794" y="11565"/>
                  </a:moveTo>
                  <a:lnTo>
                    <a:pt x="7704" y="11583"/>
                  </a:lnTo>
                  <a:lnTo>
                    <a:pt x="7633" y="11601"/>
                  </a:lnTo>
                  <a:lnTo>
                    <a:pt x="7579" y="11637"/>
                  </a:lnTo>
                  <a:lnTo>
                    <a:pt x="7507" y="11691"/>
                  </a:lnTo>
                  <a:lnTo>
                    <a:pt x="7471" y="11745"/>
                  </a:lnTo>
                  <a:lnTo>
                    <a:pt x="7417" y="11816"/>
                  </a:lnTo>
                  <a:lnTo>
                    <a:pt x="7399" y="11888"/>
                  </a:lnTo>
                  <a:lnTo>
                    <a:pt x="7399" y="11960"/>
                  </a:lnTo>
                  <a:lnTo>
                    <a:pt x="7399" y="12050"/>
                  </a:lnTo>
                  <a:lnTo>
                    <a:pt x="7417" y="12122"/>
                  </a:lnTo>
                  <a:lnTo>
                    <a:pt x="7471" y="12194"/>
                  </a:lnTo>
                  <a:lnTo>
                    <a:pt x="7507" y="12247"/>
                  </a:lnTo>
                  <a:lnTo>
                    <a:pt x="7579" y="12301"/>
                  </a:lnTo>
                  <a:lnTo>
                    <a:pt x="7633" y="12337"/>
                  </a:lnTo>
                  <a:lnTo>
                    <a:pt x="7704" y="12355"/>
                  </a:lnTo>
                  <a:lnTo>
                    <a:pt x="7794" y="12373"/>
                  </a:lnTo>
                  <a:lnTo>
                    <a:pt x="7866" y="12355"/>
                  </a:lnTo>
                  <a:lnTo>
                    <a:pt x="7956" y="12337"/>
                  </a:lnTo>
                  <a:lnTo>
                    <a:pt x="8010" y="12301"/>
                  </a:lnTo>
                  <a:lnTo>
                    <a:pt x="8081" y="12247"/>
                  </a:lnTo>
                  <a:lnTo>
                    <a:pt x="8117" y="12194"/>
                  </a:lnTo>
                  <a:lnTo>
                    <a:pt x="8153" y="12122"/>
                  </a:lnTo>
                  <a:lnTo>
                    <a:pt x="8189" y="12050"/>
                  </a:lnTo>
                  <a:lnTo>
                    <a:pt x="8189" y="11960"/>
                  </a:lnTo>
                  <a:lnTo>
                    <a:pt x="8189" y="11888"/>
                  </a:lnTo>
                  <a:lnTo>
                    <a:pt x="8153" y="11816"/>
                  </a:lnTo>
                  <a:lnTo>
                    <a:pt x="8117" y="11745"/>
                  </a:lnTo>
                  <a:lnTo>
                    <a:pt x="8081" y="11691"/>
                  </a:lnTo>
                  <a:lnTo>
                    <a:pt x="8028" y="11637"/>
                  </a:lnTo>
                  <a:lnTo>
                    <a:pt x="7956" y="11601"/>
                  </a:lnTo>
                  <a:lnTo>
                    <a:pt x="7884" y="11583"/>
                  </a:lnTo>
                  <a:lnTo>
                    <a:pt x="7794" y="11565"/>
                  </a:lnTo>
                  <a:close/>
                  <a:moveTo>
                    <a:pt x="10757" y="11565"/>
                  </a:moveTo>
                  <a:lnTo>
                    <a:pt x="10667" y="11583"/>
                  </a:lnTo>
                  <a:lnTo>
                    <a:pt x="10595" y="11601"/>
                  </a:lnTo>
                  <a:lnTo>
                    <a:pt x="10524" y="11637"/>
                  </a:lnTo>
                  <a:lnTo>
                    <a:pt x="10470" y="11691"/>
                  </a:lnTo>
                  <a:lnTo>
                    <a:pt x="10416" y="11745"/>
                  </a:lnTo>
                  <a:lnTo>
                    <a:pt x="10380" y="11816"/>
                  </a:lnTo>
                  <a:lnTo>
                    <a:pt x="10362" y="11888"/>
                  </a:lnTo>
                  <a:lnTo>
                    <a:pt x="10344" y="11960"/>
                  </a:lnTo>
                  <a:lnTo>
                    <a:pt x="10362" y="12050"/>
                  </a:lnTo>
                  <a:lnTo>
                    <a:pt x="10380" y="12122"/>
                  </a:lnTo>
                  <a:lnTo>
                    <a:pt x="10416" y="12194"/>
                  </a:lnTo>
                  <a:lnTo>
                    <a:pt x="10470" y="12247"/>
                  </a:lnTo>
                  <a:lnTo>
                    <a:pt x="10524" y="12301"/>
                  </a:lnTo>
                  <a:lnTo>
                    <a:pt x="10595" y="12337"/>
                  </a:lnTo>
                  <a:lnTo>
                    <a:pt x="10667" y="12355"/>
                  </a:lnTo>
                  <a:lnTo>
                    <a:pt x="10757" y="12373"/>
                  </a:lnTo>
                  <a:lnTo>
                    <a:pt x="10829" y="12355"/>
                  </a:lnTo>
                  <a:lnTo>
                    <a:pt x="10901" y="12337"/>
                  </a:lnTo>
                  <a:lnTo>
                    <a:pt x="10973" y="12301"/>
                  </a:lnTo>
                  <a:lnTo>
                    <a:pt x="11026" y="12247"/>
                  </a:lnTo>
                  <a:lnTo>
                    <a:pt x="11080" y="12194"/>
                  </a:lnTo>
                  <a:lnTo>
                    <a:pt x="11116" y="12122"/>
                  </a:lnTo>
                  <a:lnTo>
                    <a:pt x="11134" y="12050"/>
                  </a:lnTo>
                  <a:lnTo>
                    <a:pt x="11152" y="11960"/>
                  </a:lnTo>
                  <a:lnTo>
                    <a:pt x="11134" y="11888"/>
                  </a:lnTo>
                  <a:lnTo>
                    <a:pt x="11116" y="11816"/>
                  </a:lnTo>
                  <a:lnTo>
                    <a:pt x="11080" y="11745"/>
                  </a:lnTo>
                  <a:lnTo>
                    <a:pt x="11044" y="11691"/>
                  </a:lnTo>
                  <a:lnTo>
                    <a:pt x="10973" y="11637"/>
                  </a:lnTo>
                  <a:lnTo>
                    <a:pt x="10919" y="11601"/>
                  </a:lnTo>
                  <a:lnTo>
                    <a:pt x="10847" y="11583"/>
                  </a:lnTo>
                  <a:lnTo>
                    <a:pt x="10757" y="11565"/>
                  </a:lnTo>
                  <a:close/>
                  <a:moveTo>
                    <a:pt x="9195" y="13522"/>
                  </a:moveTo>
                  <a:lnTo>
                    <a:pt x="9123" y="13558"/>
                  </a:lnTo>
                  <a:lnTo>
                    <a:pt x="9051" y="13594"/>
                  </a:lnTo>
                  <a:lnTo>
                    <a:pt x="8997" y="13630"/>
                  </a:lnTo>
                  <a:lnTo>
                    <a:pt x="8943" y="13702"/>
                  </a:lnTo>
                  <a:lnTo>
                    <a:pt x="8908" y="13756"/>
                  </a:lnTo>
                  <a:lnTo>
                    <a:pt x="8890" y="13846"/>
                  </a:lnTo>
                  <a:lnTo>
                    <a:pt x="8872" y="13917"/>
                  </a:lnTo>
                  <a:lnTo>
                    <a:pt x="8890" y="14025"/>
                  </a:lnTo>
                  <a:lnTo>
                    <a:pt x="8925" y="14115"/>
                  </a:lnTo>
                  <a:lnTo>
                    <a:pt x="8997" y="14205"/>
                  </a:lnTo>
                  <a:lnTo>
                    <a:pt x="9069" y="14259"/>
                  </a:lnTo>
                  <a:lnTo>
                    <a:pt x="9626" y="14115"/>
                  </a:lnTo>
                  <a:lnTo>
                    <a:pt x="9662" y="14025"/>
                  </a:lnTo>
                  <a:lnTo>
                    <a:pt x="9662" y="13917"/>
                  </a:lnTo>
                  <a:lnTo>
                    <a:pt x="9662" y="13846"/>
                  </a:lnTo>
                  <a:lnTo>
                    <a:pt x="9644" y="13774"/>
                  </a:lnTo>
                  <a:lnTo>
                    <a:pt x="9608" y="13702"/>
                  </a:lnTo>
                  <a:lnTo>
                    <a:pt x="9554" y="13648"/>
                  </a:lnTo>
                  <a:lnTo>
                    <a:pt x="9500" y="13594"/>
                  </a:lnTo>
                  <a:lnTo>
                    <a:pt x="9428" y="13558"/>
                  </a:lnTo>
                  <a:lnTo>
                    <a:pt x="9356" y="13540"/>
                  </a:lnTo>
                  <a:lnTo>
                    <a:pt x="9285" y="13522"/>
                  </a:lnTo>
                  <a:close/>
                  <a:moveTo>
                    <a:pt x="306" y="13522"/>
                  </a:moveTo>
                  <a:lnTo>
                    <a:pt x="234" y="13540"/>
                  </a:lnTo>
                  <a:lnTo>
                    <a:pt x="162" y="13576"/>
                  </a:lnTo>
                  <a:lnTo>
                    <a:pt x="109" y="13630"/>
                  </a:lnTo>
                  <a:lnTo>
                    <a:pt x="55" y="13684"/>
                  </a:lnTo>
                  <a:lnTo>
                    <a:pt x="19" y="13756"/>
                  </a:lnTo>
                  <a:lnTo>
                    <a:pt x="1" y="13828"/>
                  </a:lnTo>
                  <a:lnTo>
                    <a:pt x="1" y="13917"/>
                  </a:lnTo>
                  <a:lnTo>
                    <a:pt x="1" y="13989"/>
                  </a:lnTo>
                  <a:lnTo>
                    <a:pt x="19" y="14079"/>
                  </a:lnTo>
                  <a:lnTo>
                    <a:pt x="55" y="14133"/>
                  </a:lnTo>
                  <a:lnTo>
                    <a:pt x="109" y="14205"/>
                  </a:lnTo>
                  <a:lnTo>
                    <a:pt x="162" y="14259"/>
                  </a:lnTo>
                  <a:lnTo>
                    <a:pt x="234" y="14294"/>
                  </a:lnTo>
                  <a:lnTo>
                    <a:pt x="306" y="14312"/>
                  </a:lnTo>
                  <a:lnTo>
                    <a:pt x="468" y="14312"/>
                  </a:lnTo>
                  <a:lnTo>
                    <a:pt x="540" y="14294"/>
                  </a:lnTo>
                  <a:lnTo>
                    <a:pt x="611" y="14259"/>
                  </a:lnTo>
                  <a:lnTo>
                    <a:pt x="683" y="14205"/>
                  </a:lnTo>
                  <a:lnTo>
                    <a:pt x="719" y="14151"/>
                  </a:lnTo>
                  <a:lnTo>
                    <a:pt x="755" y="14079"/>
                  </a:lnTo>
                  <a:lnTo>
                    <a:pt x="791" y="14007"/>
                  </a:lnTo>
                  <a:lnTo>
                    <a:pt x="791" y="13917"/>
                  </a:lnTo>
                  <a:lnTo>
                    <a:pt x="791" y="13846"/>
                  </a:lnTo>
                  <a:lnTo>
                    <a:pt x="755" y="13774"/>
                  </a:lnTo>
                  <a:lnTo>
                    <a:pt x="719" y="13702"/>
                  </a:lnTo>
                  <a:lnTo>
                    <a:pt x="683" y="13648"/>
                  </a:lnTo>
                  <a:lnTo>
                    <a:pt x="629" y="13594"/>
                  </a:lnTo>
                  <a:lnTo>
                    <a:pt x="558" y="13558"/>
                  </a:lnTo>
                  <a:lnTo>
                    <a:pt x="486" y="13540"/>
                  </a:lnTo>
                  <a:lnTo>
                    <a:pt x="414" y="13522"/>
                  </a:lnTo>
                  <a:close/>
                  <a:moveTo>
                    <a:pt x="3269" y="13522"/>
                  </a:moveTo>
                  <a:lnTo>
                    <a:pt x="3197" y="13540"/>
                  </a:lnTo>
                  <a:lnTo>
                    <a:pt x="3125" y="13576"/>
                  </a:lnTo>
                  <a:lnTo>
                    <a:pt x="3071" y="13630"/>
                  </a:lnTo>
                  <a:lnTo>
                    <a:pt x="3018" y="13684"/>
                  </a:lnTo>
                  <a:lnTo>
                    <a:pt x="2982" y="13756"/>
                  </a:lnTo>
                  <a:lnTo>
                    <a:pt x="2964" y="13828"/>
                  </a:lnTo>
                  <a:lnTo>
                    <a:pt x="2946" y="13917"/>
                  </a:lnTo>
                  <a:lnTo>
                    <a:pt x="2964" y="13989"/>
                  </a:lnTo>
                  <a:lnTo>
                    <a:pt x="2982" y="14079"/>
                  </a:lnTo>
                  <a:lnTo>
                    <a:pt x="3018" y="14133"/>
                  </a:lnTo>
                  <a:lnTo>
                    <a:pt x="3071" y="14205"/>
                  </a:lnTo>
                  <a:lnTo>
                    <a:pt x="3125" y="14259"/>
                  </a:lnTo>
                  <a:lnTo>
                    <a:pt x="3197" y="14294"/>
                  </a:lnTo>
                  <a:lnTo>
                    <a:pt x="3269" y="14312"/>
                  </a:lnTo>
                  <a:lnTo>
                    <a:pt x="3431" y="14312"/>
                  </a:lnTo>
                  <a:lnTo>
                    <a:pt x="3502" y="14294"/>
                  </a:lnTo>
                  <a:lnTo>
                    <a:pt x="3574" y="14259"/>
                  </a:lnTo>
                  <a:lnTo>
                    <a:pt x="3628" y="14205"/>
                  </a:lnTo>
                  <a:lnTo>
                    <a:pt x="3682" y="14151"/>
                  </a:lnTo>
                  <a:lnTo>
                    <a:pt x="3718" y="14079"/>
                  </a:lnTo>
                  <a:lnTo>
                    <a:pt x="3736" y="14007"/>
                  </a:lnTo>
                  <a:lnTo>
                    <a:pt x="3754" y="13917"/>
                  </a:lnTo>
                  <a:lnTo>
                    <a:pt x="3736" y="13846"/>
                  </a:lnTo>
                  <a:lnTo>
                    <a:pt x="3718" y="13774"/>
                  </a:lnTo>
                  <a:lnTo>
                    <a:pt x="3682" y="13702"/>
                  </a:lnTo>
                  <a:lnTo>
                    <a:pt x="3646" y="13648"/>
                  </a:lnTo>
                  <a:lnTo>
                    <a:pt x="3574" y="13594"/>
                  </a:lnTo>
                  <a:lnTo>
                    <a:pt x="3520" y="13558"/>
                  </a:lnTo>
                  <a:lnTo>
                    <a:pt x="3449" y="13540"/>
                  </a:lnTo>
                  <a:lnTo>
                    <a:pt x="3359" y="13522"/>
                  </a:lnTo>
                  <a:close/>
                  <a:moveTo>
                    <a:pt x="6232" y="13522"/>
                  </a:moveTo>
                  <a:lnTo>
                    <a:pt x="6160" y="13540"/>
                  </a:lnTo>
                  <a:lnTo>
                    <a:pt x="6088" y="13576"/>
                  </a:lnTo>
                  <a:lnTo>
                    <a:pt x="6034" y="13630"/>
                  </a:lnTo>
                  <a:lnTo>
                    <a:pt x="5981" y="13684"/>
                  </a:lnTo>
                  <a:lnTo>
                    <a:pt x="5945" y="13756"/>
                  </a:lnTo>
                  <a:lnTo>
                    <a:pt x="5927" y="13828"/>
                  </a:lnTo>
                  <a:lnTo>
                    <a:pt x="5909" y="13917"/>
                  </a:lnTo>
                  <a:lnTo>
                    <a:pt x="5909" y="13989"/>
                  </a:lnTo>
                  <a:lnTo>
                    <a:pt x="5945" y="14079"/>
                  </a:lnTo>
                  <a:lnTo>
                    <a:pt x="5981" y="14133"/>
                  </a:lnTo>
                  <a:lnTo>
                    <a:pt x="6016" y="14205"/>
                  </a:lnTo>
                  <a:lnTo>
                    <a:pt x="6088" y="14259"/>
                  </a:lnTo>
                  <a:lnTo>
                    <a:pt x="6160" y="14294"/>
                  </a:lnTo>
                  <a:lnTo>
                    <a:pt x="6232" y="14312"/>
                  </a:lnTo>
                  <a:lnTo>
                    <a:pt x="6394" y="14312"/>
                  </a:lnTo>
                  <a:lnTo>
                    <a:pt x="6465" y="14294"/>
                  </a:lnTo>
                  <a:lnTo>
                    <a:pt x="6537" y="14259"/>
                  </a:lnTo>
                  <a:lnTo>
                    <a:pt x="6591" y="14205"/>
                  </a:lnTo>
                  <a:lnTo>
                    <a:pt x="6645" y="14151"/>
                  </a:lnTo>
                  <a:lnTo>
                    <a:pt x="6681" y="14079"/>
                  </a:lnTo>
                  <a:lnTo>
                    <a:pt x="6699" y="14007"/>
                  </a:lnTo>
                  <a:lnTo>
                    <a:pt x="6717" y="13917"/>
                  </a:lnTo>
                  <a:lnTo>
                    <a:pt x="6699" y="13846"/>
                  </a:lnTo>
                  <a:lnTo>
                    <a:pt x="6681" y="13774"/>
                  </a:lnTo>
                  <a:lnTo>
                    <a:pt x="6645" y="13702"/>
                  </a:lnTo>
                  <a:lnTo>
                    <a:pt x="6591" y="13648"/>
                  </a:lnTo>
                  <a:lnTo>
                    <a:pt x="6537" y="13594"/>
                  </a:lnTo>
                  <a:lnTo>
                    <a:pt x="6465" y="13558"/>
                  </a:lnTo>
                  <a:lnTo>
                    <a:pt x="6394" y="13540"/>
                  </a:lnTo>
                  <a:lnTo>
                    <a:pt x="6322" y="13522"/>
                  </a:lnTo>
                  <a:close/>
                  <a:moveTo>
                    <a:pt x="1868" y="15498"/>
                  </a:moveTo>
                  <a:lnTo>
                    <a:pt x="1797" y="15516"/>
                  </a:lnTo>
                  <a:lnTo>
                    <a:pt x="1725" y="15534"/>
                  </a:lnTo>
                  <a:lnTo>
                    <a:pt x="1653" y="15569"/>
                  </a:lnTo>
                  <a:lnTo>
                    <a:pt x="1599" y="15623"/>
                  </a:lnTo>
                  <a:lnTo>
                    <a:pt x="1545" y="15677"/>
                  </a:lnTo>
                  <a:lnTo>
                    <a:pt x="1509" y="15749"/>
                  </a:lnTo>
                  <a:lnTo>
                    <a:pt x="1473" y="15821"/>
                  </a:lnTo>
                  <a:lnTo>
                    <a:pt x="1473" y="15911"/>
                  </a:lnTo>
                  <a:lnTo>
                    <a:pt x="1491" y="16018"/>
                  </a:lnTo>
                  <a:lnTo>
                    <a:pt x="1545" y="16126"/>
                  </a:lnTo>
                  <a:lnTo>
                    <a:pt x="1617" y="16216"/>
                  </a:lnTo>
                  <a:lnTo>
                    <a:pt x="1725" y="16270"/>
                  </a:lnTo>
                  <a:lnTo>
                    <a:pt x="2174" y="16162"/>
                  </a:lnTo>
                  <a:lnTo>
                    <a:pt x="2210" y="16108"/>
                  </a:lnTo>
                  <a:lnTo>
                    <a:pt x="2245" y="16036"/>
                  </a:lnTo>
                  <a:lnTo>
                    <a:pt x="2263" y="15982"/>
                  </a:lnTo>
                  <a:lnTo>
                    <a:pt x="2263" y="15911"/>
                  </a:lnTo>
                  <a:lnTo>
                    <a:pt x="2263" y="15821"/>
                  </a:lnTo>
                  <a:lnTo>
                    <a:pt x="2245" y="15749"/>
                  </a:lnTo>
                  <a:lnTo>
                    <a:pt x="2210" y="15695"/>
                  </a:lnTo>
                  <a:lnTo>
                    <a:pt x="2156" y="15623"/>
                  </a:lnTo>
                  <a:lnTo>
                    <a:pt x="2102" y="15587"/>
                  </a:lnTo>
                  <a:lnTo>
                    <a:pt x="2030" y="15551"/>
                  </a:lnTo>
                  <a:lnTo>
                    <a:pt x="1958" y="15516"/>
                  </a:lnTo>
                  <a:lnTo>
                    <a:pt x="1886" y="15516"/>
                  </a:lnTo>
                  <a:lnTo>
                    <a:pt x="1868" y="154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43"/>
            <p:cNvSpPr/>
            <p:nvPr/>
          </p:nvSpPr>
          <p:spPr>
            <a:xfrm>
              <a:off x="663250" y="2882175"/>
              <a:ext cx="79025" cy="146825"/>
            </a:xfrm>
            <a:custGeom>
              <a:rect b="b" l="l" r="r" t="t"/>
              <a:pathLst>
                <a:path extrusionOk="0" h="5873" w="3161">
                  <a:moveTo>
                    <a:pt x="485" y="1"/>
                  </a:moveTo>
                  <a:lnTo>
                    <a:pt x="234" y="2012"/>
                  </a:lnTo>
                  <a:lnTo>
                    <a:pt x="72" y="3412"/>
                  </a:lnTo>
                  <a:lnTo>
                    <a:pt x="18" y="3897"/>
                  </a:lnTo>
                  <a:lnTo>
                    <a:pt x="0" y="4095"/>
                  </a:lnTo>
                  <a:lnTo>
                    <a:pt x="72" y="4238"/>
                  </a:lnTo>
                  <a:lnTo>
                    <a:pt x="234" y="4472"/>
                  </a:lnTo>
                  <a:lnTo>
                    <a:pt x="449" y="4777"/>
                  </a:lnTo>
                  <a:lnTo>
                    <a:pt x="754" y="5082"/>
                  </a:lnTo>
                  <a:lnTo>
                    <a:pt x="916" y="5244"/>
                  </a:lnTo>
                  <a:lnTo>
                    <a:pt x="1096" y="5388"/>
                  </a:lnTo>
                  <a:lnTo>
                    <a:pt x="1275" y="5513"/>
                  </a:lnTo>
                  <a:lnTo>
                    <a:pt x="1455" y="5639"/>
                  </a:lnTo>
                  <a:lnTo>
                    <a:pt x="1652" y="5729"/>
                  </a:lnTo>
                  <a:lnTo>
                    <a:pt x="1868" y="5801"/>
                  </a:lnTo>
                  <a:lnTo>
                    <a:pt x="2065" y="5855"/>
                  </a:lnTo>
                  <a:lnTo>
                    <a:pt x="2263" y="5873"/>
                  </a:lnTo>
                  <a:lnTo>
                    <a:pt x="2299" y="5855"/>
                  </a:lnTo>
                  <a:lnTo>
                    <a:pt x="2335" y="5837"/>
                  </a:lnTo>
                  <a:lnTo>
                    <a:pt x="2389" y="5783"/>
                  </a:lnTo>
                  <a:lnTo>
                    <a:pt x="2442" y="5693"/>
                  </a:lnTo>
                  <a:lnTo>
                    <a:pt x="2478" y="5567"/>
                  </a:lnTo>
                  <a:lnTo>
                    <a:pt x="2550" y="5244"/>
                  </a:lnTo>
                  <a:lnTo>
                    <a:pt x="2586" y="4885"/>
                  </a:lnTo>
                  <a:lnTo>
                    <a:pt x="2622" y="4526"/>
                  </a:lnTo>
                  <a:lnTo>
                    <a:pt x="2640" y="4221"/>
                  </a:lnTo>
                  <a:lnTo>
                    <a:pt x="2640" y="3915"/>
                  </a:lnTo>
                  <a:lnTo>
                    <a:pt x="2676" y="3772"/>
                  </a:lnTo>
                  <a:lnTo>
                    <a:pt x="3161" y="1760"/>
                  </a:lnTo>
                  <a:lnTo>
                    <a:pt x="485"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43"/>
            <p:cNvSpPr/>
            <p:nvPr/>
          </p:nvSpPr>
          <p:spPr>
            <a:xfrm>
              <a:off x="670875" y="2882175"/>
              <a:ext cx="71400" cy="94300"/>
            </a:xfrm>
            <a:custGeom>
              <a:rect b="b" l="l" r="r" t="t"/>
              <a:pathLst>
                <a:path extrusionOk="0" h="3772" w="2856">
                  <a:moveTo>
                    <a:pt x="162" y="1"/>
                  </a:moveTo>
                  <a:lnTo>
                    <a:pt x="162" y="19"/>
                  </a:lnTo>
                  <a:lnTo>
                    <a:pt x="1" y="1365"/>
                  </a:lnTo>
                  <a:lnTo>
                    <a:pt x="90" y="1563"/>
                  </a:lnTo>
                  <a:lnTo>
                    <a:pt x="180" y="1760"/>
                  </a:lnTo>
                  <a:lnTo>
                    <a:pt x="288" y="1958"/>
                  </a:lnTo>
                  <a:lnTo>
                    <a:pt x="396" y="2138"/>
                  </a:lnTo>
                  <a:lnTo>
                    <a:pt x="521" y="2317"/>
                  </a:lnTo>
                  <a:lnTo>
                    <a:pt x="647" y="2497"/>
                  </a:lnTo>
                  <a:lnTo>
                    <a:pt x="791" y="2658"/>
                  </a:lnTo>
                  <a:lnTo>
                    <a:pt x="934" y="2820"/>
                  </a:lnTo>
                  <a:lnTo>
                    <a:pt x="1096" y="2964"/>
                  </a:lnTo>
                  <a:lnTo>
                    <a:pt x="1258" y="3107"/>
                  </a:lnTo>
                  <a:lnTo>
                    <a:pt x="1419" y="3233"/>
                  </a:lnTo>
                  <a:lnTo>
                    <a:pt x="1599" y="3359"/>
                  </a:lnTo>
                  <a:lnTo>
                    <a:pt x="1778" y="3484"/>
                  </a:lnTo>
                  <a:lnTo>
                    <a:pt x="1976" y="3574"/>
                  </a:lnTo>
                  <a:lnTo>
                    <a:pt x="2173" y="3682"/>
                  </a:lnTo>
                  <a:lnTo>
                    <a:pt x="2371" y="3772"/>
                  </a:lnTo>
                  <a:lnTo>
                    <a:pt x="2856" y="1760"/>
                  </a:lnTo>
                  <a:lnTo>
                    <a:pt x="503" y="198"/>
                  </a:lnTo>
                  <a:lnTo>
                    <a:pt x="1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43"/>
            <p:cNvSpPr/>
            <p:nvPr/>
          </p:nvSpPr>
          <p:spPr>
            <a:xfrm>
              <a:off x="640800" y="2742575"/>
              <a:ext cx="171950" cy="210100"/>
            </a:xfrm>
            <a:custGeom>
              <a:rect b="b" l="l" r="r" t="t"/>
              <a:pathLst>
                <a:path extrusionOk="0" h="8404" w="6878">
                  <a:moveTo>
                    <a:pt x="3053" y="0"/>
                  </a:moveTo>
                  <a:lnTo>
                    <a:pt x="2748" y="36"/>
                  </a:lnTo>
                  <a:lnTo>
                    <a:pt x="2443" y="90"/>
                  </a:lnTo>
                  <a:lnTo>
                    <a:pt x="2137" y="162"/>
                  </a:lnTo>
                  <a:lnTo>
                    <a:pt x="1850" y="269"/>
                  </a:lnTo>
                  <a:lnTo>
                    <a:pt x="1581" y="395"/>
                  </a:lnTo>
                  <a:lnTo>
                    <a:pt x="1311" y="557"/>
                  </a:lnTo>
                  <a:lnTo>
                    <a:pt x="1060" y="736"/>
                  </a:lnTo>
                  <a:lnTo>
                    <a:pt x="826" y="952"/>
                  </a:lnTo>
                  <a:lnTo>
                    <a:pt x="611" y="1185"/>
                  </a:lnTo>
                  <a:lnTo>
                    <a:pt x="431" y="1473"/>
                  </a:lnTo>
                  <a:lnTo>
                    <a:pt x="342" y="1616"/>
                  </a:lnTo>
                  <a:lnTo>
                    <a:pt x="270" y="1778"/>
                  </a:lnTo>
                  <a:lnTo>
                    <a:pt x="198" y="1939"/>
                  </a:lnTo>
                  <a:lnTo>
                    <a:pt x="144" y="2119"/>
                  </a:lnTo>
                  <a:lnTo>
                    <a:pt x="90" y="2299"/>
                  </a:lnTo>
                  <a:lnTo>
                    <a:pt x="54" y="2496"/>
                  </a:lnTo>
                  <a:lnTo>
                    <a:pt x="36" y="2694"/>
                  </a:lnTo>
                  <a:lnTo>
                    <a:pt x="18" y="2909"/>
                  </a:lnTo>
                  <a:lnTo>
                    <a:pt x="0" y="3125"/>
                  </a:lnTo>
                  <a:lnTo>
                    <a:pt x="0" y="3358"/>
                  </a:lnTo>
                  <a:lnTo>
                    <a:pt x="18" y="3591"/>
                  </a:lnTo>
                  <a:lnTo>
                    <a:pt x="54" y="3843"/>
                  </a:lnTo>
                  <a:lnTo>
                    <a:pt x="90" y="4112"/>
                  </a:lnTo>
                  <a:lnTo>
                    <a:pt x="144" y="4382"/>
                  </a:lnTo>
                  <a:lnTo>
                    <a:pt x="216" y="4651"/>
                  </a:lnTo>
                  <a:lnTo>
                    <a:pt x="288" y="4956"/>
                  </a:lnTo>
                  <a:lnTo>
                    <a:pt x="503" y="5567"/>
                  </a:lnTo>
                  <a:lnTo>
                    <a:pt x="611" y="5872"/>
                  </a:lnTo>
                  <a:lnTo>
                    <a:pt x="737" y="6159"/>
                  </a:lnTo>
                  <a:lnTo>
                    <a:pt x="880" y="6411"/>
                  </a:lnTo>
                  <a:lnTo>
                    <a:pt x="1006" y="6662"/>
                  </a:lnTo>
                  <a:lnTo>
                    <a:pt x="1150" y="6878"/>
                  </a:lnTo>
                  <a:lnTo>
                    <a:pt x="1293" y="7093"/>
                  </a:lnTo>
                  <a:lnTo>
                    <a:pt x="1455" y="7273"/>
                  </a:lnTo>
                  <a:lnTo>
                    <a:pt x="1599" y="7452"/>
                  </a:lnTo>
                  <a:lnTo>
                    <a:pt x="1760" y="7596"/>
                  </a:lnTo>
                  <a:lnTo>
                    <a:pt x="1904" y="7739"/>
                  </a:lnTo>
                  <a:lnTo>
                    <a:pt x="2066" y="7847"/>
                  </a:lnTo>
                  <a:lnTo>
                    <a:pt x="2227" y="7955"/>
                  </a:lnTo>
                  <a:lnTo>
                    <a:pt x="2389" y="8045"/>
                  </a:lnTo>
                  <a:lnTo>
                    <a:pt x="2532" y="8135"/>
                  </a:lnTo>
                  <a:lnTo>
                    <a:pt x="2856" y="8260"/>
                  </a:lnTo>
                  <a:lnTo>
                    <a:pt x="3161" y="8350"/>
                  </a:lnTo>
                  <a:lnTo>
                    <a:pt x="3466" y="8386"/>
                  </a:lnTo>
                  <a:lnTo>
                    <a:pt x="3736" y="8404"/>
                  </a:lnTo>
                  <a:lnTo>
                    <a:pt x="4005" y="8404"/>
                  </a:lnTo>
                  <a:lnTo>
                    <a:pt x="4256" y="8386"/>
                  </a:lnTo>
                  <a:lnTo>
                    <a:pt x="4454" y="8350"/>
                  </a:lnTo>
                  <a:lnTo>
                    <a:pt x="4795" y="8278"/>
                  </a:lnTo>
                  <a:lnTo>
                    <a:pt x="4939" y="8242"/>
                  </a:lnTo>
                  <a:lnTo>
                    <a:pt x="5118" y="8170"/>
                  </a:lnTo>
                  <a:lnTo>
                    <a:pt x="5316" y="8081"/>
                  </a:lnTo>
                  <a:lnTo>
                    <a:pt x="5531" y="7973"/>
                  </a:lnTo>
                  <a:lnTo>
                    <a:pt x="5747" y="7829"/>
                  </a:lnTo>
                  <a:lnTo>
                    <a:pt x="5944" y="7650"/>
                  </a:lnTo>
                  <a:lnTo>
                    <a:pt x="6160" y="7452"/>
                  </a:lnTo>
                  <a:lnTo>
                    <a:pt x="6339" y="7201"/>
                  </a:lnTo>
                  <a:lnTo>
                    <a:pt x="6519" y="6931"/>
                  </a:lnTo>
                  <a:lnTo>
                    <a:pt x="6591" y="6770"/>
                  </a:lnTo>
                  <a:lnTo>
                    <a:pt x="6662" y="6608"/>
                  </a:lnTo>
                  <a:lnTo>
                    <a:pt x="6716" y="6429"/>
                  </a:lnTo>
                  <a:lnTo>
                    <a:pt x="6770" y="6231"/>
                  </a:lnTo>
                  <a:lnTo>
                    <a:pt x="6806" y="6034"/>
                  </a:lnTo>
                  <a:lnTo>
                    <a:pt x="6842" y="5818"/>
                  </a:lnTo>
                  <a:lnTo>
                    <a:pt x="6860" y="5603"/>
                  </a:lnTo>
                  <a:lnTo>
                    <a:pt x="6878" y="5369"/>
                  </a:lnTo>
                  <a:lnTo>
                    <a:pt x="6878" y="5118"/>
                  </a:lnTo>
                  <a:lnTo>
                    <a:pt x="6860" y="4848"/>
                  </a:lnTo>
                  <a:lnTo>
                    <a:pt x="6824" y="4561"/>
                  </a:lnTo>
                  <a:lnTo>
                    <a:pt x="6788" y="4274"/>
                  </a:lnTo>
                  <a:lnTo>
                    <a:pt x="6734" y="3969"/>
                  </a:lnTo>
                  <a:lnTo>
                    <a:pt x="6662" y="3645"/>
                  </a:lnTo>
                  <a:lnTo>
                    <a:pt x="6573" y="3322"/>
                  </a:lnTo>
                  <a:lnTo>
                    <a:pt x="6465" y="3035"/>
                  </a:lnTo>
                  <a:lnTo>
                    <a:pt x="6375" y="2747"/>
                  </a:lnTo>
                  <a:lnTo>
                    <a:pt x="6267" y="2478"/>
                  </a:lnTo>
                  <a:lnTo>
                    <a:pt x="6160" y="2227"/>
                  </a:lnTo>
                  <a:lnTo>
                    <a:pt x="6034" y="1993"/>
                  </a:lnTo>
                  <a:lnTo>
                    <a:pt x="5908" y="1760"/>
                  </a:lnTo>
                  <a:lnTo>
                    <a:pt x="5783" y="1562"/>
                  </a:lnTo>
                  <a:lnTo>
                    <a:pt x="5657" y="1365"/>
                  </a:lnTo>
                  <a:lnTo>
                    <a:pt x="5531" y="1185"/>
                  </a:lnTo>
                  <a:lnTo>
                    <a:pt x="5388" y="1024"/>
                  </a:lnTo>
                  <a:lnTo>
                    <a:pt x="5244" y="880"/>
                  </a:lnTo>
                  <a:lnTo>
                    <a:pt x="5100" y="736"/>
                  </a:lnTo>
                  <a:lnTo>
                    <a:pt x="4957" y="629"/>
                  </a:lnTo>
                  <a:lnTo>
                    <a:pt x="4795" y="521"/>
                  </a:lnTo>
                  <a:lnTo>
                    <a:pt x="4651" y="413"/>
                  </a:lnTo>
                  <a:lnTo>
                    <a:pt x="4490" y="323"/>
                  </a:lnTo>
                  <a:lnTo>
                    <a:pt x="4328" y="251"/>
                  </a:lnTo>
                  <a:lnTo>
                    <a:pt x="4023" y="126"/>
                  </a:lnTo>
                  <a:lnTo>
                    <a:pt x="3700" y="54"/>
                  </a:lnTo>
                  <a:lnTo>
                    <a:pt x="3376" y="18"/>
                  </a:lnTo>
                  <a:lnTo>
                    <a:pt x="3053"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43"/>
            <p:cNvSpPr/>
            <p:nvPr/>
          </p:nvSpPr>
          <p:spPr>
            <a:xfrm>
              <a:off x="776825" y="2814400"/>
              <a:ext cx="16625" cy="8550"/>
            </a:xfrm>
            <a:custGeom>
              <a:rect b="b" l="l" r="r" t="t"/>
              <a:pathLst>
                <a:path extrusionOk="0" h="342" w="665">
                  <a:moveTo>
                    <a:pt x="234" y="0"/>
                  </a:moveTo>
                  <a:lnTo>
                    <a:pt x="144" y="36"/>
                  </a:lnTo>
                  <a:lnTo>
                    <a:pt x="72" y="72"/>
                  </a:lnTo>
                  <a:lnTo>
                    <a:pt x="18" y="126"/>
                  </a:lnTo>
                  <a:lnTo>
                    <a:pt x="0" y="180"/>
                  </a:lnTo>
                  <a:lnTo>
                    <a:pt x="0" y="216"/>
                  </a:lnTo>
                  <a:lnTo>
                    <a:pt x="18" y="252"/>
                  </a:lnTo>
                  <a:lnTo>
                    <a:pt x="36" y="287"/>
                  </a:lnTo>
                  <a:lnTo>
                    <a:pt x="108" y="323"/>
                  </a:lnTo>
                  <a:lnTo>
                    <a:pt x="162" y="341"/>
                  </a:lnTo>
                  <a:lnTo>
                    <a:pt x="539" y="341"/>
                  </a:lnTo>
                  <a:lnTo>
                    <a:pt x="593" y="323"/>
                  </a:lnTo>
                  <a:lnTo>
                    <a:pt x="629" y="305"/>
                  </a:lnTo>
                  <a:lnTo>
                    <a:pt x="647" y="269"/>
                  </a:lnTo>
                  <a:lnTo>
                    <a:pt x="665" y="216"/>
                  </a:lnTo>
                  <a:lnTo>
                    <a:pt x="665" y="162"/>
                  </a:lnTo>
                  <a:lnTo>
                    <a:pt x="629" y="108"/>
                  </a:lnTo>
                  <a:lnTo>
                    <a:pt x="557" y="72"/>
                  </a:lnTo>
                  <a:lnTo>
                    <a:pt x="485" y="36"/>
                  </a:lnTo>
                  <a:lnTo>
                    <a:pt x="3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43"/>
            <p:cNvSpPr/>
            <p:nvPr/>
          </p:nvSpPr>
          <p:spPr>
            <a:xfrm>
              <a:off x="727450" y="2830100"/>
              <a:ext cx="15725" cy="11250"/>
            </a:xfrm>
            <a:custGeom>
              <a:rect b="b" l="l" r="r" t="t"/>
              <a:pathLst>
                <a:path extrusionOk="0" h="450" w="629">
                  <a:moveTo>
                    <a:pt x="431" y="1"/>
                  </a:moveTo>
                  <a:lnTo>
                    <a:pt x="341" y="19"/>
                  </a:lnTo>
                  <a:lnTo>
                    <a:pt x="270" y="37"/>
                  </a:lnTo>
                  <a:lnTo>
                    <a:pt x="180" y="72"/>
                  </a:lnTo>
                  <a:lnTo>
                    <a:pt x="108" y="126"/>
                  </a:lnTo>
                  <a:lnTo>
                    <a:pt x="54" y="180"/>
                  </a:lnTo>
                  <a:lnTo>
                    <a:pt x="0" y="252"/>
                  </a:lnTo>
                  <a:lnTo>
                    <a:pt x="0" y="306"/>
                  </a:lnTo>
                  <a:lnTo>
                    <a:pt x="0" y="360"/>
                  </a:lnTo>
                  <a:lnTo>
                    <a:pt x="36" y="414"/>
                  </a:lnTo>
                  <a:lnTo>
                    <a:pt x="72" y="450"/>
                  </a:lnTo>
                  <a:lnTo>
                    <a:pt x="162" y="450"/>
                  </a:lnTo>
                  <a:lnTo>
                    <a:pt x="395" y="360"/>
                  </a:lnTo>
                  <a:lnTo>
                    <a:pt x="467" y="342"/>
                  </a:lnTo>
                  <a:lnTo>
                    <a:pt x="521" y="306"/>
                  </a:lnTo>
                  <a:lnTo>
                    <a:pt x="575" y="270"/>
                  </a:lnTo>
                  <a:lnTo>
                    <a:pt x="611" y="216"/>
                  </a:lnTo>
                  <a:lnTo>
                    <a:pt x="629" y="180"/>
                  </a:lnTo>
                  <a:lnTo>
                    <a:pt x="629" y="126"/>
                  </a:lnTo>
                  <a:lnTo>
                    <a:pt x="611" y="90"/>
                  </a:lnTo>
                  <a:lnTo>
                    <a:pt x="593" y="55"/>
                  </a:lnTo>
                  <a:lnTo>
                    <a:pt x="503" y="19"/>
                  </a:lnTo>
                  <a:lnTo>
                    <a:pt x="4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43"/>
            <p:cNvSpPr/>
            <p:nvPr/>
          </p:nvSpPr>
          <p:spPr>
            <a:xfrm>
              <a:off x="743150" y="2852550"/>
              <a:ext cx="4975" cy="16625"/>
            </a:xfrm>
            <a:custGeom>
              <a:rect b="b" l="l" r="r" t="t"/>
              <a:pathLst>
                <a:path extrusionOk="0" h="665" w="199">
                  <a:moveTo>
                    <a:pt x="126" y="0"/>
                  </a:moveTo>
                  <a:lnTo>
                    <a:pt x="108" y="18"/>
                  </a:lnTo>
                  <a:lnTo>
                    <a:pt x="144" y="198"/>
                  </a:lnTo>
                  <a:lnTo>
                    <a:pt x="144" y="396"/>
                  </a:lnTo>
                  <a:lnTo>
                    <a:pt x="144" y="467"/>
                  </a:lnTo>
                  <a:lnTo>
                    <a:pt x="108" y="557"/>
                  </a:lnTo>
                  <a:lnTo>
                    <a:pt x="55" y="611"/>
                  </a:lnTo>
                  <a:lnTo>
                    <a:pt x="1" y="665"/>
                  </a:lnTo>
                  <a:lnTo>
                    <a:pt x="1" y="665"/>
                  </a:lnTo>
                  <a:lnTo>
                    <a:pt x="72" y="629"/>
                  </a:lnTo>
                  <a:lnTo>
                    <a:pt x="144" y="557"/>
                  </a:lnTo>
                  <a:lnTo>
                    <a:pt x="180" y="485"/>
                  </a:lnTo>
                  <a:lnTo>
                    <a:pt x="198" y="378"/>
                  </a:lnTo>
                  <a:lnTo>
                    <a:pt x="198" y="288"/>
                  </a:lnTo>
                  <a:lnTo>
                    <a:pt x="180" y="180"/>
                  </a:lnTo>
                  <a:lnTo>
                    <a:pt x="1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43"/>
            <p:cNvSpPr/>
            <p:nvPr/>
          </p:nvSpPr>
          <p:spPr>
            <a:xfrm>
              <a:off x="733725" y="2847150"/>
              <a:ext cx="13950" cy="19800"/>
            </a:xfrm>
            <a:custGeom>
              <a:rect b="b" l="l" r="r" t="t"/>
              <a:pathLst>
                <a:path extrusionOk="0" h="792" w="558">
                  <a:moveTo>
                    <a:pt x="234" y="1"/>
                  </a:moveTo>
                  <a:lnTo>
                    <a:pt x="180" y="19"/>
                  </a:lnTo>
                  <a:lnTo>
                    <a:pt x="108" y="55"/>
                  </a:lnTo>
                  <a:lnTo>
                    <a:pt x="72" y="91"/>
                  </a:lnTo>
                  <a:lnTo>
                    <a:pt x="36" y="163"/>
                  </a:lnTo>
                  <a:lnTo>
                    <a:pt x="19" y="216"/>
                  </a:lnTo>
                  <a:lnTo>
                    <a:pt x="1" y="288"/>
                  </a:lnTo>
                  <a:lnTo>
                    <a:pt x="1" y="432"/>
                  </a:lnTo>
                  <a:lnTo>
                    <a:pt x="36" y="576"/>
                  </a:lnTo>
                  <a:lnTo>
                    <a:pt x="72" y="647"/>
                  </a:lnTo>
                  <a:lnTo>
                    <a:pt x="108" y="701"/>
                  </a:lnTo>
                  <a:lnTo>
                    <a:pt x="162" y="737"/>
                  </a:lnTo>
                  <a:lnTo>
                    <a:pt x="216" y="773"/>
                  </a:lnTo>
                  <a:lnTo>
                    <a:pt x="270" y="791"/>
                  </a:lnTo>
                  <a:lnTo>
                    <a:pt x="342" y="791"/>
                  </a:lnTo>
                  <a:lnTo>
                    <a:pt x="396" y="773"/>
                  </a:lnTo>
                  <a:lnTo>
                    <a:pt x="449" y="737"/>
                  </a:lnTo>
                  <a:lnTo>
                    <a:pt x="485" y="701"/>
                  </a:lnTo>
                  <a:lnTo>
                    <a:pt x="521" y="647"/>
                  </a:lnTo>
                  <a:lnTo>
                    <a:pt x="539" y="576"/>
                  </a:lnTo>
                  <a:lnTo>
                    <a:pt x="557" y="504"/>
                  </a:lnTo>
                  <a:lnTo>
                    <a:pt x="557" y="360"/>
                  </a:lnTo>
                  <a:lnTo>
                    <a:pt x="503" y="216"/>
                  </a:lnTo>
                  <a:lnTo>
                    <a:pt x="449" y="109"/>
                  </a:lnTo>
                  <a:lnTo>
                    <a:pt x="396" y="55"/>
                  </a:lnTo>
                  <a:lnTo>
                    <a:pt x="360" y="19"/>
                  </a:lnTo>
                  <a:lnTo>
                    <a:pt x="3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43"/>
            <p:cNvSpPr/>
            <p:nvPr/>
          </p:nvSpPr>
          <p:spPr>
            <a:xfrm>
              <a:off x="724300" y="2848500"/>
              <a:ext cx="13050" cy="9000"/>
            </a:xfrm>
            <a:custGeom>
              <a:rect b="b" l="l" r="r" t="t"/>
              <a:pathLst>
                <a:path extrusionOk="0" h="360" w="522">
                  <a:moveTo>
                    <a:pt x="485" y="1"/>
                  </a:moveTo>
                  <a:lnTo>
                    <a:pt x="467" y="19"/>
                  </a:lnTo>
                  <a:lnTo>
                    <a:pt x="378" y="109"/>
                  </a:lnTo>
                  <a:lnTo>
                    <a:pt x="324" y="162"/>
                  </a:lnTo>
                  <a:lnTo>
                    <a:pt x="270" y="180"/>
                  </a:lnTo>
                  <a:lnTo>
                    <a:pt x="216" y="180"/>
                  </a:lnTo>
                  <a:lnTo>
                    <a:pt x="144" y="162"/>
                  </a:lnTo>
                  <a:lnTo>
                    <a:pt x="72" y="127"/>
                  </a:lnTo>
                  <a:lnTo>
                    <a:pt x="18" y="73"/>
                  </a:lnTo>
                  <a:lnTo>
                    <a:pt x="0" y="73"/>
                  </a:lnTo>
                  <a:lnTo>
                    <a:pt x="36" y="180"/>
                  </a:lnTo>
                  <a:lnTo>
                    <a:pt x="90" y="270"/>
                  </a:lnTo>
                  <a:lnTo>
                    <a:pt x="126" y="306"/>
                  </a:lnTo>
                  <a:lnTo>
                    <a:pt x="162" y="342"/>
                  </a:lnTo>
                  <a:lnTo>
                    <a:pt x="216" y="360"/>
                  </a:lnTo>
                  <a:lnTo>
                    <a:pt x="342" y="360"/>
                  </a:lnTo>
                  <a:lnTo>
                    <a:pt x="378" y="324"/>
                  </a:lnTo>
                  <a:lnTo>
                    <a:pt x="431" y="306"/>
                  </a:lnTo>
                  <a:lnTo>
                    <a:pt x="449" y="270"/>
                  </a:lnTo>
                  <a:lnTo>
                    <a:pt x="503" y="162"/>
                  </a:lnTo>
                  <a:lnTo>
                    <a:pt x="521" y="55"/>
                  </a:lnTo>
                  <a:lnTo>
                    <a:pt x="521" y="37"/>
                  </a:lnTo>
                  <a:lnTo>
                    <a:pt x="503" y="19"/>
                  </a:lnTo>
                  <a:lnTo>
                    <a:pt x="4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43"/>
            <p:cNvSpPr/>
            <p:nvPr/>
          </p:nvSpPr>
          <p:spPr>
            <a:xfrm>
              <a:off x="781300" y="2844475"/>
              <a:ext cx="9025" cy="15275"/>
            </a:xfrm>
            <a:custGeom>
              <a:rect b="b" l="l" r="r" t="t"/>
              <a:pathLst>
                <a:path extrusionOk="0" h="611" w="361">
                  <a:moveTo>
                    <a:pt x="1" y="0"/>
                  </a:moveTo>
                  <a:lnTo>
                    <a:pt x="1" y="90"/>
                  </a:lnTo>
                  <a:lnTo>
                    <a:pt x="19" y="198"/>
                  </a:lnTo>
                  <a:lnTo>
                    <a:pt x="37" y="288"/>
                  </a:lnTo>
                  <a:lnTo>
                    <a:pt x="73" y="395"/>
                  </a:lnTo>
                  <a:lnTo>
                    <a:pt x="127" y="467"/>
                  </a:lnTo>
                  <a:lnTo>
                    <a:pt x="181" y="539"/>
                  </a:lnTo>
                  <a:lnTo>
                    <a:pt x="270" y="593"/>
                  </a:lnTo>
                  <a:lnTo>
                    <a:pt x="360" y="611"/>
                  </a:lnTo>
                  <a:lnTo>
                    <a:pt x="360" y="593"/>
                  </a:lnTo>
                  <a:lnTo>
                    <a:pt x="270" y="557"/>
                  </a:lnTo>
                  <a:lnTo>
                    <a:pt x="216" y="521"/>
                  </a:lnTo>
                  <a:lnTo>
                    <a:pt x="163" y="449"/>
                  </a:lnTo>
                  <a:lnTo>
                    <a:pt x="109" y="377"/>
                  </a:lnTo>
                  <a:lnTo>
                    <a:pt x="55" y="198"/>
                  </a:lnTo>
                  <a:lnTo>
                    <a:pt x="19" y="1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43"/>
            <p:cNvSpPr/>
            <p:nvPr/>
          </p:nvSpPr>
          <p:spPr>
            <a:xfrm>
              <a:off x="781300" y="2837275"/>
              <a:ext cx="13950" cy="19800"/>
            </a:xfrm>
            <a:custGeom>
              <a:rect b="b" l="l" r="r" t="t"/>
              <a:pathLst>
                <a:path extrusionOk="0" h="792" w="558">
                  <a:moveTo>
                    <a:pt x="181" y="1"/>
                  </a:moveTo>
                  <a:lnTo>
                    <a:pt x="127" y="19"/>
                  </a:lnTo>
                  <a:lnTo>
                    <a:pt x="73" y="55"/>
                  </a:lnTo>
                  <a:lnTo>
                    <a:pt x="37" y="109"/>
                  </a:lnTo>
                  <a:lnTo>
                    <a:pt x="19" y="163"/>
                  </a:lnTo>
                  <a:lnTo>
                    <a:pt x="1" y="306"/>
                  </a:lnTo>
                  <a:lnTo>
                    <a:pt x="1" y="450"/>
                  </a:lnTo>
                  <a:lnTo>
                    <a:pt x="55" y="594"/>
                  </a:lnTo>
                  <a:lnTo>
                    <a:pt x="91" y="647"/>
                  </a:lnTo>
                  <a:lnTo>
                    <a:pt x="127" y="701"/>
                  </a:lnTo>
                  <a:lnTo>
                    <a:pt x="181" y="737"/>
                  </a:lnTo>
                  <a:lnTo>
                    <a:pt x="234" y="773"/>
                  </a:lnTo>
                  <a:lnTo>
                    <a:pt x="288" y="791"/>
                  </a:lnTo>
                  <a:lnTo>
                    <a:pt x="360" y="773"/>
                  </a:lnTo>
                  <a:lnTo>
                    <a:pt x="414" y="755"/>
                  </a:lnTo>
                  <a:lnTo>
                    <a:pt x="468" y="719"/>
                  </a:lnTo>
                  <a:lnTo>
                    <a:pt x="504" y="665"/>
                  </a:lnTo>
                  <a:lnTo>
                    <a:pt x="540" y="611"/>
                  </a:lnTo>
                  <a:lnTo>
                    <a:pt x="558" y="540"/>
                  </a:lnTo>
                  <a:lnTo>
                    <a:pt x="558" y="468"/>
                  </a:lnTo>
                  <a:lnTo>
                    <a:pt x="540" y="324"/>
                  </a:lnTo>
                  <a:lnTo>
                    <a:pt x="504" y="181"/>
                  </a:lnTo>
                  <a:lnTo>
                    <a:pt x="468" y="127"/>
                  </a:lnTo>
                  <a:lnTo>
                    <a:pt x="414" y="73"/>
                  </a:lnTo>
                  <a:lnTo>
                    <a:pt x="360" y="37"/>
                  </a:lnTo>
                  <a:lnTo>
                    <a:pt x="3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43"/>
            <p:cNvSpPr/>
            <p:nvPr/>
          </p:nvSpPr>
          <p:spPr>
            <a:xfrm>
              <a:off x="789400" y="2835050"/>
              <a:ext cx="11250" cy="9450"/>
            </a:xfrm>
            <a:custGeom>
              <a:rect b="b" l="l" r="r" t="t"/>
              <a:pathLst>
                <a:path extrusionOk="0" h="378" w="450">
                  <a:moveTo>
                    <a:pt x="413" y="0"/>
                  </a:moveTo>
                  <a:lnTo>
                    <a:pt x="377" y="72"/>
                  </a:lnTo>
                  <a:lnTo>
                    <a:pt x="341" y="126"/>
                  </a:lnTo>
                  <a:lnTo>
                    <a:pt x="288" y="180"/>
                  </a:lnTo>
                  <a:lnTo>
                    <a:pt x="252" y="198"/>
                  </a:lnTo>
                  <a:lnTo>
                    <a:pt x="180" y="198"/>
                  </a:lnTo>
                  <a:lnTo>
                    <a:pt x="126" y="162"/>
                  </a:lnTo>
                  <a:lnTo>
                    <a:pt x="18" y="108"/>
                  </a:lnTo>
                  <a:lnTo>
                    <a:pt x="0" y="108"/>
                  </a:lnTo>
                  <a:lnTo>
                    <a:pt x="0" y="126"/>
                  </a:lnTo>
                  <a:lnTo>
                    <a:pt x="0" y="162"/>
                  </a:lnTo>
                  <a:lnTo>
                    <a:pt x="54" y="270"/>
                  </a:lnTo>
                  <a:lnTo>
                    <a:pt x="126" y="341"/>
                  </a:lnTo>
                  <a:lnTo>
                    <a:pt x="162" y="359"/>
                  </a:lnTo>
                  <a:lnTo>
                    <a:pt x="216" y="377"/>
                  </a:lnTo>
                  <a:lnTo>
                    <a:pt x="252" y="377"/>
                  </a:lnTo>
                  <a:lnTo>
                    <a:pt x="305" y="359"/>
                  </a:lnTo>
                  <a:lnTo>
                    <a:pt x="359" y="341"/>
                  </a:lnTo>
                  <a:lnTo>
                    <a:pt x="395" y="305"/>
                  </a:lnTo>
                  <a:lnTo>
                    <a:pt x="413" y="270"/>
                  </a:lnTo>
                  <a:lnTo>
                    <a:pt x="431" y="216"/>
                  </a:lnTo>
                  <a:lnTo>
                    <a:pt x="449" y="108"/>
                  </a:lnTo>
                  <a:lnTo>
                    <a:pt x="4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43"/>
            <p:cNvSpPr/>
            <p:nvPr/>
          </p:nvSpPr>
          <p:spPr>
            <a:xfrm>
              <a:off x="753475" y="2906425"/>
              <a:ext cx="13050" cy="5400"/>
            </a:xfrm>
            <a:custGeom>
              <a:rect b="b" l="l" r="r" t="t"/>
              <a:pathLst>
                <a:path extrusionOk="0" h="216" w="522">
                  <a:moveTo>
                    <a:pt x="1" y="0"/>
                  </a:moveTo>
                  <a:lnTo>
                    <a:pt x="37" y="90"/>
                  </a:lnTo>
                  <a:lnTo>
                    <a:pt x="90" y="144"/>
                  </a:lnTo>
                  <a:lnTo>
                    <a:pt x="144" y="180"/>
                  </a:lnTo>
                  <a:lnTo>
                    <a:pt x="216" y="216"/>
                  </a:lnTo>
                  <a:lnTo>
                    <a:pt x="306" y="198"/>
                  </a:lnTo>
                  <a:lnTo>
                    <a:pt x="396" y="162"/>
                  </a:lnTo>
                  <a:lnTo>
                    <a:pt x="468" y="126"/>
                  </a:lnTo>
                  <a:lnTo>
                    <a:pt x="521" y="54"/>
                  </a:lnTo>
                  <a:lnTo>
                    <a:pt x="521" y="36"/>
                  </a:lnTo>
                  <a:lnTo>
                    <a:pt x="396" y="90"/>
                  </a:lnTo>
                  <a:lnTo>
                    <a:pt x="252" y="126"/>
                  </a:lnTo>
                  <a:lnTo>
                    <a:pt x="198" y="108"/>
                  </a:lnTo>
                  <a:lnTo>
                    <a:pt x="144" y="72"/>
                  </a:lnTo>
                  <a:lnTo>
                    <a:pt x="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43"/>
            <p:cNvSpPr/>
            <p:nvPr/>
          </p:nvSpPr>
          <p:spPr>
            <a:xfrm>
              <a:off x="756625" y="2819775"/>
              <a:ext cx="31000" cy="74100"/>
            </a:xfrm>
            <a:custGeom>
              <a:rect b="b" l="l" r="r" t="t"/>
              <a:pathLst>
                <a:path extrusionOk="0" h="2964" w="1240">
                  <a:moveTo>
                    <a:pt x="342" y="1"/>
                  </a:moveTo>
                  <a:lnTo>
                    <a:pt x="342" y="19"/>
                  </a:lnTo>
                  <a:lnTo>
                    <a:pt x="413" y="306"/>
                  </a:lnTo>
                  <a:lnTo>
                    <a:pt x="503" y="575"/>
                  </a:lnTo>
                  <a:lnTo>
                    <a:pt x="683" y="1132"/>
                  </a:lnTo>
                  <a:lnTo>
                    <a:pt x="862" y="1671"/>
                  </a:lnTo>
                  <a:lnTo>
                    <a:pt x="1042" y="2227"/>
                  </a:lnTo>
                  <a:lnTo>
                    <a:pt x="1042" y="2227"/>
                  </a:lnTo>
                  <a:lnTo>
                    <a:pt x="826" y="2209"/>
                  </a:lnTo>
                  <a:lnTo>
                    <a:pt x="629" y="2191"/>
                  </a:lnTo>
                  <a:lnTo>
                    <a:pt x="647" y="2299"/>
                  </a:lnTo>
                  <a:lnTo>
                    <a:pt x="701" y="2497"/>
                  </a:lnTo>
                  <a:lnTo>
                    <a:pt x="773" y="2694"/>
                  </a:lnTo>
                  <a:lnTo>
                    <a:pt x="808" y="2820"/>
                  </a:lnTo>
                  <a:lnTo>
                    <a:pt x="611" y="2838"/>
                  </a:lnTo>
                  <a:lnTo>
                    <a:pt x="413" y="2820"/>
                  </a:lnTo>
                  <a:lnTo>
                    <a:pt x="216" y="2784"/>
                  </a:lnTo>
                  <a:lnTo>
                    <a:pt x="36" y="2712"/>
                  </a:lnTo>
                  <a:lnTo>
                    <a:pt x="0" y="2712"/>
                  </a:lnTo>
                  <a:lnTo>
                    <a:pt x="0" y="2730"/>
                  </a:lnTo>
                  <a:lnTo>
                    <a:pt x="90" y="2802"/>
                  </a:lnTo>
                  <a:lnTo>
                    <a:pt x="198" y="2874"/>
                  </a:lnTo>
                  <a:lnTo>
                    <a:pt x="288" y="2910"/>
                  </a:lnTo>
                  <a:lnTo>
                    <a:pt x="395" y="2946"/>
                  </a:lnTo>
                  <a:lnTo>
                    <a:pt x="503" y="2964"/>
                  </a:lnTo>
                  <a:lnTo>
                    <a:pt x="629" y="2964"/>
                  </a:lnTo>
                  <a:lnTo>
                    <a:pt x="737" y="2946"/>
                  </a:lnTo>
                  <a:lnTo>
                    <a:pt x="844" y="2928"/>
                  </a:lnTo>
                  <a:lnTo>
                    <a:pt x="916" y="2910"/>
                  </a:lnTo>
                  <a:lnTo>
                    <a:pt x="934" y="2874"/>
                  </a:lnTo>
                  <a:lnTo>
                    <a:pt x="862" y="2551"/>
                  </a:lnTo>
                  <a:lnTo>
                    <a:pt x="808" y="2353"/>
                  </a:lnTo>
                  <a:lnTo>
                    <a:pt x="916" y="2371"/>
                  </a:lnTo>
                  <a:lnTo>
                    <a:pt x="1060" y="2389"/>
                  </a:lnTo>
                  <a:lnTo>
                    <a:pt x="1186" y="2389"/>
                  </a:lnTo>
                  <a:lnTo>
                    <a:pt x="1221" y="2371"/>
                  </a:lnTo>
                  <a:lnTo>
                    <a:pt x="1239" y="2353"/>
                  </a:lnTo>
                  <a:lnTo>
                    <a:pt x="1060" y="1742"/>
                  </a:lnTo>
                  <a:lnTo>
                    <a:pt x="862" y="1150"/>
                  </a:lnTo>
                  <a:lnTo>
                    <a:pt x="647" y="575"/>
                  </a:lnTo>
                  <a:lnTo>
                    <a:pt x="3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43"/>
            <p:cNvSpPr/>
            <p:nvPr/>
          </p:nvSpPr>
          <p:spPr>
            <a:xfrm>
              <a:off x="756175" y="2888475"/>
              <a:ext cx="21125" cy="14825"/>
            </a:xfrm>
            <a:custGeom>
              <a:rect b="b" l="l" r="r" t="t"/>
              <a:pathLst>
                <a:path extrusionOk="0" h="593" w="845">
                  <a:moveTo>
                    <a:pt x="36" y="0"/>
                  </a:moveTo>
                  <a:lnTo>
                    <a:pt x="18" y="126"/>
                  </a:lnTo>
                  <a:lnTo>
                    <a:pt x="0" y="251"/>
                  </a:lnTo>
                  <a:lnTo>
                    <a:pt x="18" y="377"/>
                  </a:lnTo>
                  <a:lnTo>
                    <a:pt x="54" y="485"/>
                  </a:lnTo>
                  <a:lnTo>
                    <a:pt x="90" y="521"/>
                  </a:lnTo>
                  <a:lnTo>
                    <a:pt x="144" y="557"/>
                  </a:lnTo>
                  <a:lnTo>
                    <a:pt x="198" y="593"/>
                  </a:lnTo>
                  <a:lnTo>
                    <a:pt x="270" y="593"/>
                  </a:lnTo>
                  <a:lnTo>
                    <a:pt x="395" y="575"/>
                  </a:lnTo>
                  <a:lnTo>
                    <a:pt x="521" y="503"/>
                  </a:lnTo>
                  <a:lnTo>
                    <a:pt x="629" y="431"/>
                  </a:lnTo>
                  <a:lnTo>
                    <a:pt x="719" y="323"/>
                  </a:lnTo>
                  <a:lnTo>
                    <a:pt x="791" y="216"/>
                  </a:lnTo>
                  <a:lnTo>
                    <a:pt x="844" y="108"/>
                  </a:lnTo>
                  <a:lnTo>
                    <a:pt x="844" y="108"/>
                  </a:lnTo>
                  <a:lnTo>
                    <a:pt x="629" y="126"/>
                  </a:lnTo>
                  <a:lnTo>
                    <a:pt x="431" y="108"/>
                  </a:lnTo>
                  <a:lnTo>
                    <a:pt x="234" y="72"/>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43"/>
            <p:cNvSpPr/>
            <p:nvPr/>
          </p:nvSpPr>
          <p:spPr>
            <a:xfrm>
              <a:off x="756175" y="2894300"/>
              <a:ext cx="13050" cy="9000"/>
            </a:xfrm>
            <a:custGeom>
              <a:rect b="b" l="l" r="r" t="t"/>
              <a:pathLst>
                <a:path extrusionOk="0" h="360" w="522">
                  <a:moveTo>
                    <a:pt x="90" y="0"/>
                  </a:moveTo>
                  <a:lnTo>
                    <a:pt x="0" y="18"/>
                  </a:lnTo>
                  <a:lnTo>
                    <a:pt x="18" y="144"/>
                  </a:lnTo>
                  <a:lnTo>
                    <a:pt x="54" y="252"/>
                  </a:lnTo>
                  <a:lnTo>
                    <a:pt x="90" y="288"/>
                  </a:lnTo>
                  <a:lnTo>
                    <a:pt x="144" y="324"/>
                  </a:lnTo>
                  <a:lnTo>
                    <a:pt x="198" y="360"/>
                  </a:lnTo>
                  <a:lnTo>
                    <a:pt x="270" y="360"/>
                  </a:lnTo>
                  <a:lnTo>
                    <a:pt x="395" y="342"/>
                  </a:lnTo>
                  <a:lnTo>
                    <a:pt x="521" y="270"/>
                  </a:lnTo>
                  <a:lnTo>
                    <a:pt x="485" y="216"/>
                  </a:lnTo>
                  <a:lnTo>
                    <a:pt x="431" y="144"/>
                  </a:lnTo>
                  <a:lnTo>
                    <a:pt x="377" y="90"/>
                  </a:lnTo>
                  <a:lnTo>
                    <a:pt x="306" y="54"/>
                  </a:lnTo>
                  <a:lnTo>
                    <a:pt x="234" y="36"/>
                  </a:lnTo>
                  <a:lnTo>
                    <a:pt x="162" y="18"/>
                  </a:lnTo>
                  <a:lnTo>
                    <a:pt x="90" y="0"/>
                  </a:lnTo>
                  <a:close/>
                </a:path>
              </a:pathLst>
            </a:custGeom>
            <a:solidFill>
              <a:srgbClr val="FF9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43"/>
            <p:cNvSpPr/>
            <p:nvPr/>
          </p:nvSpPr>
          <p:spPr>
            <a:xfrm>
              <a:off x="633625" y="2736275"/>
              <a:ext cx="167925" cy="149975"/>
            </a:xfrm>
            <a:custGeom>
              <a:rect b="b" l="l" r="r" t="t"/>
              <a:pathLst>
                <a:path extrusionOk="0" h="5999" w="6717">
                  <a:moveTo>
                    <a:pt x="3879" y="1"/>
                  </a:moveTo>
                  <a:lnTo>
                    <a:pt x="3574" y="55"/>
                  </a:lnTo>
                  <a:lnTo>
                    <a:pt x="3358" y="19"/>
                  </a:lnTo>
                  <a:lnTo>
                    <a:pt x="2927" y="19"/>
                  </a:lnTo>
                  <a:lnTo>
                    <a:pt x="2694" y="55"/>
                  </a:lnTo>
                  <a:lnTo>
                    <a:pt x="2496" y="90"/>
                  </a:lnTo>
                  <a:lnTo>
                    <a:pt x="2281" y="126"/>
                  </a:lnTo>
                  <a:lnTo>
                    <a:pt x="2065" y="198"/>
                  </a:lnTo>
                  <a:lnTo>
                    <a:pt x="1868" y="270"/>
                  </a:lnTo>
                  <a:lnTo>
                    <a:pt x="1670" y="360"/>
                  </a:lnTo>
                  <a:lnTo>
                    <a:pt x="1491" y="468"/>
                  </a:lnTo>
                  <a:lnTo>
                    <a:pt x="1311" y="593"/>
                  </a:lnTo>
                  <a:lnTo>
                    <a:pt x="1131" y="719"/>
                  </a:lnTo>
                  <a:lnTo>
                    <a:pt x="952" y="845"/>
                  </a:lnTo>
                  <a:lnTo>
                    <a:pt x="808" y="1006"/>
                  </a:lnTo>
                  <a:lnTo>
                    <a:pt x="647" y="1168"/>
                  </a:lnTo>
                  <a:lnTo>
                    <a:pt x="521" y="1347"/>
                  </a:lnTo>
                  <a:lnTo>
                    <a:pt x="395" y="1509"/>
                  </a:lnTo>
                  <a:lnTo>
                    <a:pt x="305" y="1689"/>
                  </a:lnTo>
                  <a:lnTo>
                    <a:pt x="216" y="1868"/>
                  </a:lnTo>
                  <a:lnTo>
                    <a:pt x="144" y="2048"/>
                  </a:lnTo>
                  <a:lnTo>
                    <a:pt x="90" y="2245"/>
                  </a:lnTo>
                  <a:lnTo>
                    <a:pt x="54" y="2425"/>
                  </a:lnTo>
                  <a:lnTo>
                    <a:pt x="18" y="2622"/>
                  </a:lnTo>
                  <a:lnTo>
                    <a:pt x="0" y="2820"/>
                  </a:lnTo>
                  <a:lnTo>
                    <a:pt x="0" y="3215"/>
                  </a:lnTo>
                  <a:lnTo>
                    <a:pt x="36" y="3592"/>
                  </a:lnTo>
                  <a:lnTo>
                    <a:pt x="90" y="3969"/>
                  </a:lnTo>
                  <a:lnTo>
                    <a:pt x="180" y="4346"/>
                  </a:lnTo>
                  <a:lnTo>
                    <a:pt x="269" y="4687"/>
                  </a:lnTo>
                  <a:lnTo>
                    <a:pt x="377" y="4993"/>
                  </a:lnTo>
                  <a:lnTo>
                    <a:pt x="485" y="5280"/>
                  </a:lnTo>
                  <a:lnTo>
                    <a:pt x="593" y="5531"/>
                  </a:lnTo>
                  <a:lnTo>
                    <a:pt x="754" y="5873"/>
                  </a:lnTo>
                  <a:lnTo>
                    <a:pt x="826" y="5998"/>
                  </a:lnTo>
                  <a:lnTo>
                    <a:pt x="988" y="5891"/>
                  </a:lnTo>
                  <a:lnTo>
                    <a:pt x="1131" y="5765"/>
                  </a:lnTo>
                  <a:lnTo>
                    <a:pt x="1257" y="5603"/>
                  </a:lnTo>
                  <a:lnTo>
                    <a:pt x="1365" y="5460"/>
                  </a:lnTo>
                  <a:lnTo>
                    <a:pt x="1437" y="5280"/>
                  </a:lnTo>
                  <a:lnTo>
                    <a:pt x="1509" y="5100"/>
                  </a:lnTo>
                  <a:lnTo>
                    <a:pt x="1544" y="4903"/>
                  </a:lnTo>
                  <a:lnTo>
                    <a:pt x="1544" y="4705"/>
                  </a:lnTo>
                  <a:lnTo>
                    <a:pt x="1778" y="4562"/>
                  </a:lnTo>
                  <a:lnTo>
                    <a:pt x="1975" y="4418"/>
                  </a:lnTo>
                  <a:lnTo>
                    <a:pt x="2173" y="4256"/>
                  </a:lnTo>
                  <a:lnTo>
                    <a:pt x="2370" y="4077"/>
                  </a:lnTo>
                  <a:lnTo>
                    <a:pt x="2550" y="3897"/>
                  </a:lnTo>
                  <a:lnTo>
                    <a:pt x="2712" y="3700"/>
                  </a:lnTo>
                  <a:lnTo>
                    <a:pt x="2855" y="3484"/>
                  </a:lnTo>
                  <a:lnTo>
                    <a:pt x="2999" y="3269"/>
                  </a:lnTo>
                  <a:lnTo>
                    <a:pt x="2909" y="3646"/>
                  </a:lnTo>
                  <a:lnTo>
                    <a:pt x="2783" y="4185"/>
                  </a:lnTo>
                  <a:lnTo>
                    <a:pt x="3179" y="4041"/>
                  </a:lnTo>
                  <a:lnTo>
                    <a:pt x="3556" y="3879"/>
                  </a:lnTo>
                  <a:lnTo>
                    <a:pt x="3879" y="3700"/>
                  </a:lnTo>
                  <a:lnTo>
                    <a:pt x="4166" y="3520"/>
                  </a:lnTo>
                  <a:lnTo>
                    <a:pt x="4418" y="3305"/>
                  </a:lnTo>
                  <a:lnTo>
                    <a:pt x="4651" y="3107"/>
                  </a:lnTo>
                  <a:lnTo>
                    <a:pt x="4849" y="2892"/>
                  </a:lnTo>
                  <a:lnTo>
                    <a:pt x="5010" y="2694"/>
                  </a:lnTo>
                  <a:lnTo>
                    <a:pt x="5154" y="2497"/>
                  </a:lnTo>
                  <a:lnTo>
                    <a:pt x="5279" y="2299"/>
                  </a:lnTo>
                  <a:lnTo>
                    <a:pt x="5441" y="1994"/>
                  </a:lnTo>
                  <a:lnTo>
                    <a:pt x="5531" y="1778"/>
                  </a:lnTo>
                  <a:lnTo>
                    <a:pt x="5567" y="1689"/>
                  </a:lnTo>
                  <a:lnTo>
                    <a:pt x="5728" y="1832"/>
                  </a:lnTo>
                  <a:lnTo>
                    <a:pt x="5908" y="1976"/>
                  </a:lnTo>
                  <a:lnTo>
                    <a:pt x="6070" y="2138"/>
                  </a:lnTo>
                  <a:lnTo>
                    <a:pt x="6213" y="2299"/>
                  </a:lnTo>
                  <a:lnTo>
                    <a:pt x="6357" y="2479"/>
                  </a:lnTo>
                  <a:lnTo>
                    <a:pt x="6483" y="2658"/>
                  </a:lnTo>
                  <a:lnTo>
                    <a:pt x="6590" y="2856"/>
                  </a:lnTo>
                  <a:lnTo>
                    <a:pt x="6716" y="3035"/>
                  </a:lnTo>
                  <a:lnTo>
                    <a:pt x="6716" y="3035"/>
                  </a:lnTo>
                  <a:lnTo>
                    <a:pt x="6680" y="2820"/>
                  </a:lnTo>
                  <a:lnTo>
                    <a:pt x="6626" y="2551"/>
                  </a:lnTo>
                  <a:lnTo>
                    <a:pt x="6536" y="2227"/>
                  </a:lnTo>
                  <a:lnTo>
                    <a:pt x="6429" y="1868"/>
                  </a:lnTo>
                  <a:lnTo>
                    <a:pt x="6339" y="1689"/>
                  </a:lnTo>
                  <a:lnTo>
                    <a:pt x="6249" y="1491"/>
                  </a:lnTo>
                  <a:lnTo>
                    <a:pt x="6159" y="1311"/>
                  </a:lnTo>
                  <a:lnTo>
                    <a:pt x="6034" y="1114"/>
                  </a:lnTo>
                  <a:lnTo>
                    <a:pt x="5908" y="934"/>
                  </a:lnTo>
                  <a:lnTo>
                    <a:pt x="5764" y="773"/>
                  </a:lnTo>
                  <a:lnTo>
                    <a:pt x="5549" y="557"/>
                  </a:lnTo>
                  <a:lnTo>
                    <a:pt x="5297" y="378"/>
                  </a:lnTo>
                  <a:lnTo>
                    <a:pt x="5046" y="234"/>
                  </a:lnTo>
                  <a:lnTo>
                    <a:pt x="4777" y="108"/>
                  </a:lnTo>
                  <a:lnTo>
                    <a:pt x="4471" y="37"/>
                  </a:lnTo>
                  <a:lnTo>
                    <a:pt x="41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43"/>
            <p:cNvSpPr/>
            <p:nvPr/>
          </p:nvSpPr>
          <p:spPr>
            <a:xfrm>
              <a:off x="717125" y="2769950"/>
              <a:ext cx="56575" cy="70950"/>
            </a:xfrm>
            <a:custGeom>
              <a:rect b="b" l="l" r="r" t="t"/>
              <a:pathLst>
                <a:path extrusionOk="0" h="2838" w="2263">
                  <a:moveTo>
                    <a:pt x="2227" y="0"/>
                  </a:moveTo>
                  <a:lnTo>
                    <a:pt x="2227" y="18"/>
                  </a:lnTo>
                  <a:lnTo>
                    <a:pt x="2209" y="252"/>
                  </a:lnTo>
                  <a:lnTo>
                    <a:pt x="2155" y="467"/>
                  </a:lnTo>
                  <a:lnTo>
                    <a:pt x="2101" y="701"/>
                  </a:lnTo>
                  <a:lnTo>
                    <a:pt x="2011" y="916"/>
                  </a:lnTo>
                  <a:lnTo>
                    <a:pt x="1922" y="1114"/>
                  </a:lnTo>
                  <a:lnTo>
                    <a:pt x="1814" y="1293"/>
                  </a:lnTo>
                  <a:lnTo>
                    <a:pt x="1706" y="1473"/>
                  </a:lnTo>
                  <a:lnTo>
                    <a:pt x="1580" y="1652"/>
                  </a:lnTo>
                  <a:lnTo>
                    <a:pt x="1419" y="1850"/>
                  </a:lnTo>
                  <a:lnTo>
                    <a:pt x="1257" y="2030"/>
                  </a:lnTo>
                  <a:lnTo>
                    <a:pt x="1078" y="2209"/>
                  </a:lnTo>
                  <a:lnTo>
                    <a:pt x="880" y="2353"/>
                  </a:lnTo>
                  <a:lnTo>
                    <a:pt x="665" y="2496"/>
                  </a:lnTo>
                  <a:lnTo>
                    <a:pt x="449" y="2622"/>
                  </a:lnTo>
                  <a:lnTo>
                    <a:pt x="234" y="2748"/>
                  </a:lnTo>
                  <a:lnTo>
                    <a:pt x="0" y="2838"/>
                  </a:lnTo>
                  <a:lnTo>
                    <a:pt x="0" y="2838"/>
                  </a:lnTo>
                  <a:lnTo>
                    <a:pt x="305" y="2730"/>
                  </a:lnTo>
                  <a:lnTo>
                    <a:pt x="593" y="2604"/>
                  </a:lnTo>
                  <a:lnTo>
                    <a:pt x="862" y="2461"/>
                  </a:lnTo>
                  <a:lnTo>
                    <a:pt x="1131" y="2299"/>
                  </a:lnTo>
                  <a:lnTo>
                    <a:pt x="1293" y="2173"/>
                  </a:lnTo>
                  <a:lnTo>
                    <a:pt x="1455" y="2047"/>
                  </a:lnTo>
                  <a:lnTo>
                    <a:pt x="1598" y="1904"/>
                  </a:lnTo>
                  <a:lnTo>
                    <a:pt x="1742" y="1742"/>
                  </a:lnTo>
                  <a:lnTo>
                    <a:pt x="1868" y="1563"/>
                  </a:lnTo>
                  <a:lnTo>
                    <a:pt x="1993" y="1365"/>
                  </a:lnTo>
                  <a:lnTo>
                    <a:pt x="2083" y="1150"/>
                  </a:lnTo>
                  <a:lnTo>
                    <a:pt x="2173" y="934"/>
                  </a:lnTo>
                  <a:lnTo>
                    <a:pt x="2227" y="701"/>
                  </a:lnTo>
                  <a:lnTo>
                    <a:pt x="2245" y="485"/>
                  </a:lnTo>
                  <a:lnTo>
                    <a:pt x="2263" y="252"/>
                  </a:lnTo>
                  <a:lnTo>
                    <a:pt x="2263" y="18"/>
                  </a:lnTo>
                  <a:lnTo>
                    <a:pt x="22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43"/>
            <p:cNvSpPr/>
            <p:nvPr/>
          </p:nvSpPr>
          <p:spPr>
            <a:xfrm>
              <a:off x="717125" y="2769950"/>
              <a:ext cx="56575" cy="70950"/>
            </a:xfrm>
            <a:custGeom>
              <a:rect b="b" l="l" r="r" t="t"/>
              <a:pathLst>
                <a:path extrusionOk="0" fill="none" h="2838" w="2263">
                  <a:moveTo>
                    <a:pt x="1131" y="2299"/>
                  </a:moveTo>
                  <a:lnTo>
                    <a:pt x="1131" y="2299"/>
                  </a:lnTo>
                  <a:lnTo>
                    <a:pt x="862" y="2461"/>
                  </a:lnTo>
                  <a:lnTo>
                    <a:pt x="593" y="2604"/>
                  </a:lnTo>
                  <a:lnTo>
                    <a:pt x="305" y="2730"/>
                  </a:lnTo>
                  <a:lnTo>
                    <a:pt x="0" y="2838"/>
                  </a:lnTo>
                  <a:lnTo>
                    <a:pt x="0" y="2838"/>
                  </a:lnTo>
                  <a:lnTo>
                    <a:pt x="234" y="2748"/>
                  </a:lnTo>
                  <a:lnTo>
                    <a:pt x="449" y="2622"/>
                  </a:lnTo>
                  <a:lnTo>
                    <a:pt x="665" y="2496"/>
                  </a:lnTo>
                  <a:lnTo>
                    <a:pt x="880" y="2353"/>
                  </a:lnTo>
                  <a:lnTo>
                    <a:pt x="1078" y="2209"/>
                  </a:lnTo>
                  <a:lnTo>
                    <a:pt x="1257" y="2030"/>
                  </a:lnTo>
                  <a:lnTo>
                    <a:pt x="1419" y="1850"/>
                  </a:lnTo>
                  <a:lnTo>
                    <a:pt x="1580" y="1652"/>
                  </a:lnTo>
                  <a:lnTo>
                    <a:pt x="1580" y="1652"/>
                  </a:lnTo>
                  <a:lnTo>
                    <a:pt x="1706" y="1473"/>
                  </a:lnTo>
                  <a:lnTo>
                    <a:pt x="1814" y="1293"/>
                  </a:lnTo>
                  <a:lnTo>
                    <a:pt x="1922" y="1114"/>
                  </a:lnTo>
                  <a:lnTo>
                    <a:pt x="2011" y="916"/>
                  </a:lnTo>
                  <a:lnTo>
                    <a:pt x="2011" y="916"/>
                  </a:lnTo>
                  <a:lnTo>
                    <a:pt x="2101" y="701"/>
                  </a:lnTo>
                  <a:lnTo>
                    <a:pt x="2155" y="467"/>
                  </a:lnTo>
                  <a:lnTo>
                    <a:pt x="2209" y="252"/>
                  </a:lnTo>
                  <a:lnTo>
                    <a:pt x="2227" y="18"/>
                  </a:lnTo>
                  <a:lnTo>
                    <a:pt x="2227" y="18"/>
                  </a:lnTo>
                  <a:lnTo>
                    <a:pt x="2227" y="0"/>
                  </a:lnTo>
                  <a:lnTo>
                    <a:pt x="2245" y="0"/>
                  </a:lnTo>
                  <a:lnTo>
                    <a:pt x="2245" y="0"/>
                  </a:lnTo>
                  <a:lnTo>
                    <a:pt x="2263" y="18"/>
                  </a:lnTo>
                  <a:lnTo>
                    <a:pt x="2263" y="18"/>
                  </a:lnTo>
                  <a:lnTo>
                    <a:pt x="2263" y="252"/>
                  </a:lnTo>
                  <a:lnTo>
                    <a:pt x="2245" y="485"/>
                  </a:lnTo>
                  <a:lnTo>
                    <a:pt x="2227" y="701"/>
                  </a:lnTo>
                  <a:lnTo>
                    <a:pt x="2173" y="934"/>
                  </a:lnTo>
                  <a:lnTo>
                    <a:pt x="2173" y="934"/>
                  </a:lnTo>
                  <a:lnTo>
                    <a:pt x="2083" y="1150"/>
                  </a:lnTo>
                  <a:lnTo>
                    <a:pt x="1993" y="1365"/>
                  </a:lnTo>
                  <a:lnTo>
                    <a:pt x="1868" y="1563"/>
                  </a:lnTo>
                  <a:lnTo>
                    <a:pt x="1742" y="1742"/>
                  </a:lnTo>
                  <a:lnTo>
                    <a:pt x="1742" y="1742"/>
                  </a:lnTo>
                  <a:lnTo>
                    <a:pt x="1598" y="1904"/>
                  </a:lnTo>
                  <a:lnTo>
                    <a:pt x="1455" y="2047"/>
                  </a:lnTo>
                  <a:lnTo>
                    <a:pt x="1293" y="2173"/>
                  </a:lnTo>
                  <a:lnTo>
                    <a:pt x="1131" y="22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43"/>
            <p:cNvSpPr/>
            <p:nvPr/>
          </p:nvSpPr>
          <p:spPr>
            <a:xfrm>
              <a:off x="630025" y="2867375"/>
              <a:ext cx="47600" cy="52550"/>
            </a:xfrm>
            <a:custGeom>
              <a:rect b="b" l="l" r="r" t="t"/>
              <a:pathLst>
                <a:path extrusionOk="0" h="2102" w="1904">
                  <a:moveTo>
                    <a:pt x="324" y="0"/>
                  </a:moveTo>
                  <a:lnTo>
                    <a:pt x="216" y="18"/>
                  </a:lnTo>
                  <a:lnTo>
                    <a:pt x="126" y="72"/>
                  </a:lnTo>
                  <a:lnTo>
                    <a:pt x="54" y="162"/>
                  </a:lnTo>
                  <a:lnTo>
                    <a:pt x="18" y="251"/>
                  </a:lnTo>
                  <a:lnTo>
                    <a:pt x="0" y="377"/>
                  </a:lnTo>
                  <a:lnTo>
                    <a:pt x="0" y="521"/>
                  </a:lnTo>
                  <a:lnTo>
                    <a:pt x="36" y="682"/>
                  </a:lnTo>
                  <a:lnTo>
                    <a:pt x="90" y="826"/>
                  </a:lnTo>
                  <a:lnTo>
                    <a:pt x="144" y="1006"/>
                  </a:lnTo>
                  <a:lnTo>
                    <a:pt x="234" y="1167"/>
                  </a:lnTo>
                  <a:lnTo>
                    <a:pt x="324" y="1329"/>
                  </a:lnTo>
                  <a:lnTo>
                    <a:pt x="431" y="1490"/>
                  </a:lnTo>
                  <a:lnTo>
                    <a:pt x="539" y="1634"/>
                  </a:lnTo>
                  <a:lnTo>
                    <a:pt x="665" y="1760"/>
                  </a:lnTo>
                  <a:lnTo>
                    <a:pt x="791" y="1868"/>
                  </a:lnTo>
                  <a:lnTo>
                    <a:pt x="916" y="1975"/>
                  </a:lnTo>
                  <a:lnTo>
                    <a:pt x="1024" y="2029"/>
                  </a:lnTo>
                  <a:lnTo>
                    <a:pt x="1150" y="2083"/>
                  </a:lnTo>
                  <a:lnTo>
                    <a:pt x="1275" y="2101"/>
                  </a:lnTo>
                  <a:lnTo>
                    <a:pt x="1401" y="2083"/>
                  </a:lnTo>
                  <a:lnTo>
                    <a:pt x="1509" y="2065"/>
                  </a:lnTo>
                  <a:lnTo>
                    <a:pt x="1617" y="2011"/>
                  </a:lnTo>
                  <a:lnTo>
                    <a:pt x="1706" y="1939"/>
                  </a:lnTo>
                  <a:lnTo>
                    <a:pt x="1796" y="1850"/>
                  </a:lnTo>
                  <a:lnTo>
                    <a:pt x="1868" y="1760"/>
                  </a:lnTo>
                  <a:lnTo>
                    <a:pt x="1904" y="1634"/>
                  </a:lnTo>
                  <a:lnTo>
                    <a:pt x="1904" y="1616"/>
                  </a:lnTo>
                  <a:lnTo>
                    <a:pt x="1545" y="700"/>
                  </a:lnTo>
                  <a:lnTo>
                    <a:pt x="1401" y="557"/>
                  </a:lnTo>
                  <a:lnTo>
                    <a:pt x="1222" y="413"/>
                  </a:lnTo>
                  <a:lnTo>
                    <a:pt x="1006" y="251"/>
                  </a:lnTo>
                  <a:lnTo>
                    <a:pt x="791" y="108"/>
                  </a:lnTo>
                  <a:lnTo>
                    <a:pt x="665" y="54"/>
                  </a:lnTo>
                  <a:lnTo>
                    <a:pt x="539" y="18"/>
                  </a:lnTo>
                  <a:lnTo>
                    <a:pt x="431"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43"/>
            <p:cNvSpPr/>
            <p:nvPr/>
          </p:nvSpPr>
          <p:spPr>
            <a:xfrm>
              <a:off x="639900" y="2879925"/>
              <a:ext cx="29650" cy="31000"/>
            </a:xfrm>
            <a:custGeom>
              <a:rect b="b" l="l" r="r" t="t"/>
              <a:pathLst>
                <a:path extrusionOk="0" h="1240" w="1186">
                  <a:moveTo>
                    <a:pt x="1" y="1"/>
                  </a:moveTo>
                  <a:lnTo>
                    <a:pt x="1" y="19"/>
                  </a:lnTo>
                  <a:lnTo>
                    <a:pt x="144" y="73"/>
                  </a:lnTo>
                  <a:lnTo>
                    <a:pt x="288" y="145"/>
                  </a:lnTo>
                  <a:lnTo>
                    <a:pt x="431" y="234"/>
                  </a:lnTo>
                  <a:lnTo>
                    <a:pt x="557" y="324"/>
                  </a:lnTo>
                  <a:lnTo>
                    <a:pt x="665" y="432"/>
                  </a:lnTo>
                  <a:lnTo>
                    <a:pt x="773" y="558"/>
                  </a:lnTo>
                  <a:lnTo>
                    <a:pt x="862" y="701"/>
                  </a:lnTo>
                  <a:lnTo>
                    <a:pt x="934" y="845"/>
                  </a:lnTo>
                  <a:lnTo>
                    <a:pt x="880" y="791"/>
                  </a:lnTo>
                  <a:lnTo>
                    <a:pt x="827" y="755"/>
                  </a:lnTo>
                  <a:lnTo>
                    <a:pt x="773" y="737"/>
                  </a:lnTo>
                  <a:lnTo>
                    <a:pt x="701" y="719"/>
                  </a:lnTo>
                  <a:lnTo>
                    <a:pt x="647" y="719"/>
                  </a:lnTo>
                  <a:lnTo>
                    <a:pt x="575" y="737"/>
                  </a:lnTo>
                  <a:lnTo>
                    <a:pt x="521" y="773"/>
                  </a:lnTo>
                  <a:lnTo>
                    <a:pt x="449" y="809"/>
                  </a:lnTo>
                  <a:lnTo>
                    <a:pt x="431" y="845"/>
                  </a:lnTo>
                  <a:lnTo>
                    <a:pt x="431" y="863"/>
                  </a:lnTo>
                  <a:lnTo>
                    <a:pt x="557" y="827"/>
                  </a:lnTo>
                  <a:lnTo>
                    <a:pt x="665" y="827"/>
                  </a:lnTo>
                  <a:lnTo>
                    <a:pt x="773" y="863"/>
                  </a:lnTo>
                  <a:lnTo>
                    <a:pt x="862" y="917"/>
                  </a:lnTo>
                  <a:lnTo>
                    <a:pt x="988" y="1060"/>
                  </a:lnTo>
                  <a:lnTo>
                    <a:pt x="1114" y="1222"/>
                  </a:lnTo>
                  <a:lnTo>
                    <a:pt x="1132" y="1240"/>
                  </a:lnTo>
                  <a:lnTo>
                    <a:pt x="1168" y="1222"/>
                  </a:lnTo>
                  <a:lnTo>
                    <a:pt x="1186" y="1204"/>
                  </a:lnTo>
                  <a:lnTo>
                    <a:pt x="1186" y="1186"/>
                  </a:lnTo>
                  <a:lnTo>
                    <a:pt x="1132" y="971"/>
                  </a:lnTo>
                  <a:lnTo>
                    <a:pt x="1042" y="755"/>
                  </a:lnTo>
                  <a:lnTo>
                    <a:pt x="916" y="558"/>
                  </a:lnTo>
                  <a:lnTo>
                    <a:pt x="773" y="378"/>
                  </a:lnTo>
                  <a:lnTo>
                    <a:pt x="611" y="216"/>
                  </a:lnTo>
                  <a:lnTo>
                    <a:pt x="503" y="145"/>
                  </a:lnTo>
                  <a:lnTo>
                    <a:pt x="414" y="91"/>
                  </a:lnTo>
                  <a:lnTo>
                    <a:pt x="306" y="55"/>
                  </a:lnTo>
                  <a:lnTo>
                    <a:pt x="216" y="19"/>
                  </a:lnTo>
                  <a:lnTo>
                    <a:pt x="1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43"/>
            <p:cNvSpPr/>
            <p:nvPr/>
          </p:nvSpPr>
          <p:spPr>
            <a:xfrm>
              <a:off x="584225" y="2993500"/>
              <a:ext cx="319675" cy="352900"/>
            </a:xfrm>
            <a:custGeom>
              <a:rect b="b" l="l" r="r" t="t"/>
              <a:pathLst>
                <a:path extrusionOk="0" h="14116" w="12787">
                  <a:moveTo>
                    <a:pt x="2012" y="1"/>
                  </a:moveTo>
                  <a:lnTo>
                    <a:pt x="1904" y="19"/>
                  </a:lnTo>
                  <a:lnTo>
                    <a:pt x="1797" y="37"/>
                  </a:lnTo>
                  <a:lnTo>
                    <a:pt x="1707" y="73"/>
                  </a:lnTo>
                  <a:lnTo>
                    <a:pt x="1599" y="145"/>
                  </a:lnTo>
                  <a:lnTo>
                    <a:pt x="1509" y="216"/>
                  </a:lnTo>
                  <a:lnTo>
                    <a:pt x="1402" y="306"/>
                  </a:lnTo>
                  <a:lnTo>
                    <a:pt x="1312" y="414"/>
                  </a:lnTo>
                  <a:lnTo>
                    <a:pt x="1132" y="665"/>
                  </a:lnTo>
                  <a:lnTo>
                    <a:pt x="953" y="989"/>
                  </a:lnTo>
                  <a:lnTo>
                    <a:pt x="791" y="1348"/>
                  </a:lnTo>
                  <a:lnTo>
                    <a:pt x="665" y="1743"/>
                  </a:lnTo>
                  <a:lnTo>
                    <a:pt x="540" y="2156"/>
                  </a:lnTo>
                  <a:lnTo>
                    <a:pt x="450" y="2605"/>
                  </a:lnTo>
                  <a:lnTo>
                    <a:pt x="270" y="3718"/>
                  </a:lnTo>
                  <a:lnTo>
                    <a:pt x="145" y="4795"/>
                  </a:lnTo>
                  <a:lnTo>
                    <a:pt x="55" y="5819"/>
                  </a:lnTo>
                  <a:lnTo>
                    <a:pt x="19" y="6807"/>
                  </a:lnTo>
                  <a:lnTo>
                    <a:pt x="1" y="7740"/>
                  </a:lnTo>
                  <a:lnTo>
                    <a:pt x="37" y="8620"/>
                  </a:lnTo>
                  <a:lnTo>
                    <a:pt x="91" y="9446"/>
                  </a:lnTo>
                  <a:lnTo>
                    <a:pt x="162" y="10218"/>
                  </a:lnTo>
                  <a:lnTo>
                    <a:pt x="270" y="10919"/>
                  </a:lnTo>
                  <a:lnTo>
                    <a:pt x="396" y="11547"/>
                  </a:lnTo>
                  <a:lnTo>
                    <a:pt x="540" y="12104"/>
                  </a:lnTo>
                  <a:lnTo>
                    <a:pt x="701" y="12589"/>
                  </a:lnTo>
                  <a:lnTo>
                    <a:pt x="881" y="13002"/>
                  </a:lnTo>
                  <a:lnTo>
                    <a:pt x="971" y="13163"/>
                  </a:lnTo>
                  <a:lnTo>
                    <a:pt x="1060" y="13325"/>
                  </a:lnTo>
                  <a:lnTo>
                    <a:pt x="1150" y="13451"/>
                  </a:lnTo>
                  <a:lnTo>
                    <a:pt x="1240" y="13558"/>
                  </a:lnTo>
                  <a:lnTo>
                    <a:pt x="1348" y="13648"/>
                  </a:lnTo>
                  <a:lnTo>
                    <a:pt x="1437" y="13702"/>
                  </a:lnTo>
                  <a:lnTo>
                    <a:pt x="1707" y="13846"/>
                  </a:lnTo>
                  <a:lnTo>
                    <a:pt x="1994" y="13936"/>
                  </a:lnTo>
                  <a:lnTo>
                    <a:pt x="2317" y="14025"/>
                  </a:lnTo>
                  <a:lnTo>
                    <a:pt x="2641" y="14079"/>
                  </a:lnTo>
                  <a:lnTo>
                    <a:pt x="2982" y="14115"/>
                  </a:lnTo>
                  <a:lnTo>
                    <a:pt x="3718" y="14115"/>
                  </a:lnTo>
                  <a:lnTo>
                    <a:pt x="4095" y="14097"/>
                  </a:lnTo>
                  <a:lnTo>
                    <a:pt x="4490" y="14061"/>
                  </a:lnTo>
                  <a:lnTo>
                    <a:pt x="4885" y="14007"/>
                  </a:lnTo>
                  <a:lnTo>
                    <a:pt x="5298" y="13936"/>
                  </a:lnTo>
                  <a:lnTo>
                    <a:pt x="5711" y="13846"/>
                  </a:lnTo>
                  <a:lnTo>
                    <a:pt x="6555" y="13648"/>
                  </a:lnTo>
                  <a:lnTo>
                    <a:pt x="7399" y="13415"/>
                  </a:lnTo>
                  <a:lnTo>
                    <a:pt x="8225" y="13163"/>
                  </a:lnTo>
                  <a:lnTo>
                    <a:pt x="9033" y="12894"/>
                  </a:lnTo>
                  <a:lnTo>
                    <a:pt x="9805" y="12625"/>
                  </a:lnTo>
                  <a:lnTo>
                    <a:pt x="10524" y="12355"/>
                  </a:lnTo>
                  <a:lnTo>
                    <a:pt x="11763" y="11870"/>
                  </a:lnTo>
                  <a:lnTo>
                    <a:pt x="12266" y="11691"/>
                  </a:lnTo>
                  <a:lnTo>
                    <a:pt x="12679" y="11547"/>
                  </a:lnTo>
                  <a:lnTo>
                    <a:pt x="12732" y="11511"/>
                  </a:lnTo>
                  <a:lnTo>
                    <a:pt x="12768" y="11439"/>
                  </a:lnTo>
                  <a:lnTo>
                    <a:pt x="12786" y="11350"/>
                  </a:lnTo>
                  <a:lnTo>
                    <a:pt x="12768" y="11224"/>
                  </a:lnTo>
                  <a:lnTo>
                    <a:pt x="12750" y="11080"/>
                  </a:lnTo>
                  <a:lnTo>
                    <a:pt x="12696" y="10901"/>
                  </a:lnTo>
                  <a:lnTo>
                    <a:pt x="12571" y="10506"/>
                  </a:lnTo>
                  <a:lnTo>
                    <a:pt x="12373" y="10057"/>
                  </a:lnTo>
                  <a:lnTo>
                    <a:pt x="12122" y="9554"/>
                  </a:lnTo>
                  <a:lnTo>
                    <a:pt x="11835" y="9033"/>
                  </a:lnTo>
                  <a:lnTo>
                    <a:pt x="11529" y="8495"/>
                  </a:lnTo>
                  <a:lnTo>
                    <a:pt x="11188" y="7974"/>
                  </a:lnTo>
                  <a:lnTo>
                    <a:pt x="10847" y="7453"/>
                  </a:lnTo>
                  <a:lnTo>
                    <a:pt x="10524" y="7004"/>
                  </a:lnTo>
                  <a:lnTo>
                    <a:pt x="10200" y="6591"/>
                  </a:lnTo>
                  <a:lnTo>
                    <a:pt x="9895" y="6268"/>
                  </a:lnTo>
                  <a:lnTo>
                    <a:pt x="9752" y="6124"/>
                  </a:lnTo>
                  <a:lnTo>
                    <a:pt x="9626" y="6017"/>
                  </a:lnTo>
                  <a:lnTo>
                    <a:pt x="9500" y="5945"/>
                  </a:lnTo>
                  <a:lnTo>
                    <a:pt x="9392" y="5891"/>
                  </a:lnTo>
                  <a:lnTo>
                    <a:pt x="9303" y="5873"/>
                  </a:lnTo>
                  <a:lnTo>
                    <a:pt x="9231" y="5891"/>
                  </a:lnTo>
                  <a:lnTo>
                    <a:pt x="8512" y="6232"/>
                  </a:lnTo>
                  <a:lnTo>
                    <a:pt x="7776" y="6591"/>
                  </a:lnTo>
                  <a:lnTo>
                    <a:pt x="6358" y="7327"/>
                  </a:lnTo>
                  <a:lnTo>
                    <a:pt x="5244" y="7902"/>
                  </a:lnTo>
                  <a:lnTo>
                    <a:pt x="4903" y="8082"/>
                  </a:lnTo>
                  <a:lnTo>
                    <a:pt x="4759" y="8135"/>
                  </a:lnTo>
                  <a:lnTo>
                    <a:pt x="4724" y="8117"/>
                  </a:lnTo>
                  <a:lnTo>
                    <a:pt x="4688" y="8064"/>
                  </a:lnTo>
                  <a:lnTo>
                    <a:pt x="4634" y="7956"/>
                  </a:lnTo>
                  <a:lnTo>
                    <a:pt x="4598" y="7812"/>
                  </a:lnTo>
                  <a:lnTo>
                    <a:pt x="4472" y="7399"/>
                  </a:lnTo>
                  <a:lnTo>
                    <a:pt x="4329" y="6789"/>
                  </a:lnTo>
                  <a:lnTo>
                    <a:pt x="3915" y="4939"/>
                  </a:lnTo>
                  <a:lnTo>
                    <a:pt x="3269" y="2102"/>
                  </a:lnTo>
                  <a:lnTo>
                    <a:pt x="3179" y="1779"/>
                  </a:lnTo>
                  <a:lnTo>
                    <a:pt x="3107" y="1473"/>
                  </a:lnTo>
                  <a:lnTo>
                    <a:pt x="3018" y="1222"/>
                  </a:lnTo>
                  <a:lnTo>
                    <a:pt x="2928" y="989"/>
                  </a:lnTo>
                  <a:lnTo>
                    <a:pt x="2820" y="773"/>
                  </a:lnTo>
                  <a:lnTo>
                    <a:pt x="2730" y="594"/>
                  </a:lnTo>
                  <a:lnTo>
                    <a:pt x="2623" y="432"/>
                  </a:lnTo>
                  <a:lnTo>
                    <a:pt x="2533" y="306"/>
                  </a:lnTo>
                  <a:lnTo>
                    <a:pt x="2425" y="198"/>
                  </a:lnTo>
                  <a:lnTo>
                    <a:pt x="2317" y="127"/>
                  </a:lnTo>
                  <a:lnTo>
                    <a:pt x="2228" y="55"/>
                  </a:lnTo>
                  <a:lnTo>
                    <a:pt x="2120" y="19"/>
                  </a:lnTo>
                  <a:lnTo>
                    <a:pt x="2012"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43"/>
            <p:cNvSpPr/>
            <p:nvPr/>
          </p:nvSpPr>
          <p:spPr>
            <a:xfrm>
              <a:off x="807800" y="3050525"/>
              <a:ext cx="243800" cy="237950"/>
            </a:xfrm>
            <a:custGeom>
              <a:rect b="b" l="l" r="r" t="t"/>
              <a:pathLst>
                <a:path extrusionOk="0" h="9518" w="9752">
                  <a:moveTo>
                    <a:pt x="7435" y="0"/>
                  </a:moveTo>
                  <a:lnTo>
                    <a:pt x="7004" y="18"/>
                  </a:lnTo>
                  <a:lnTo>
                    <a:pt x="6573" y="36"/>
                  </a:lnTo>
                  <a:lnTo>
                    <a:pt x="6160" y="72"/>
                  </a:lnTo>
                  <a:lnTo>
                    <a:pt x="5783" y="108"/>
                  </a:lnTo>
                  <a:lnTo>
                    <a:pt x="5100" y="216"/>
                  </a:lnTo>
                  <a:lnTo>
                    <a:pt x="4831" y="270"/>
                  </a:lnTo>
                  <a:lnTo>
                    <a:pt x="4615" y="324"/>
                  </a:lnTo>
                  <a:lnTo>
                    <a:pt x="4454" y="378"/>
                  </a:lnTo>
                  <a:lnTo>
                    <a:pt x="4292" y="431"/>
                  </a:lnTo>
                  <a:lnTo>
                    <a:pt x="3933" y="611"/>
                  </a:lnTo>
                  <a:lnTo>
                    <a:pt x="3574" y="826"/>
                  </a:lnTo>
                  <a:lnTo>
                    <a:pt x="3179" y="1078"/>
                  </a:lnTo>
                  <a:lnTo>
                    <a:pt x="2802" y="1365"/>
                  </a:lnTo>
                  <a:lnTo>
                    <a:pt x="2425" y="1670"/>
                  </a:lnTo>
                  <a:lnTo>
                    <a:pt x="2048" y="1994"/>
                  </a:lnTo>
                  <a:lnTo>
                    <a:pt x="1670" y="2299"/>
                  </a:lnTo>
                  <a:lnTo>
                    <a:pt x="1006" y="2909"/>
                  </a:lnTo>
                  <a:lnTo>
                    <a:pt x="485" y="3430"/>
                  </a:lnTo>
                  <a:lnTo>
                    <a:pt x="0" y="3933"/>
                  </a:lnTo>
                  <a:lnTo>
                    <a:pt x="3035" y="9518"/>
                  </a:lnTo>
                  <a:lnTo>
                    <a:pt x="3340" y="9392"/>
                  </a:lnTo>
                  <a:lnTo>
                    <a:pt x="3700" y="9302"/>
                  </a:lnTo>
                  <a:lnTo>
                    <a:pt x="4544" y="9087"/>
                  </a:lnTo>
                  <a:lnTo>
                    <a:pt x="4993" y="8979"/>
                  </a:lnTo>
                  <a:lnTo>
                    <a:pt x="5441" y="8871"/>
                  </a:lnTo>
                  <a:lnTo>
                    <a:pt x="5854" y="8728"/>
                  </a:lnTo>
                  <a:lnTo>
                    <a:pt x="6232" y="8584"/>
                  </a:lnTo>
                  <a:lnTo>
                    <a:pt x="6591" y="8422"/>
                  </a:lnTo>
                  <a:lnTo>
                    <a:pt x="6968" y="8261"/>
                  </a:lnTo>
                  <a:lnTo>
                    <a:pt x="7381" y="8081"/>
                  </a:lnTo>
                  <a:lnTo>
                    <a:pt x="7776" y="7902"/>
                  </a:lnTo>
                  <a:lnTo>
                    <a:pt x="7955" y="7794"/>
                  </a:lnTo>
                  <a:lnTo>
                    <a:pt x="8135" y="7686"/>
                  </a:lnTo>
                  <a:lnTo>
                    <a:pt x="8297" y="7560"/>
                  </a:lnTo>
                  <a:lnTo>
                    <a:pt x="8440" y="7435"/>
                  </a:lnTo>
                  <a:lnTo>
                    <a:pt x="8584" y="7291"/>
                  </a:lnTo>
                  <a:lnTo>
                    <a:pt x="8692" y="7147"/>
                  </a:lnTo>
                  <a:lnTo>
                    <a:pt x="8781" y="6986"/>
                  </a:lnTo>
                  <a:lnTo>
                    <a:pt x="8835" y="6806"/>
                  </a:lnTo>
                  <a:lnTo>
                    <a:pt x="8853" y="6662"/>
                  </a:lnTo>
                  <a:lnTo>
                    <a:pt x="8871" y="6537"/>
                  </a:lnTo>
                  <a:lnTo>
                    <a:pt x="8853" y="6393"/>
                  </a:lnTo>
                  <a:lnTo>
                    <a:pt x="8835" y="6249"/>
                  </a:lnTo>
                  <a:lnTo>
                    <a:pt x="8817" y="6124"/>
                  </a:lnTo>
                  <a:lnTo>
                    <a:pt x="8781" y="5980"/>
                  </a:lnTo>
                  <a:lnTo>
                    <a:pt x="8728" y="5854"/>
                  </a:lnTo>
                  <a:lnTo>
                    <a:pt x="8656" y="5729"/>
                  </a:lnTo>
                  <a:lnTo>
                    <a:pt x="8746" y="5603"/>
                  </a:lnTo>
                  <a:lnTo>
                    <a:pt x="8835" y="5459"/>
                  </a:lnTo>
                  <a:lnTo>
                    <a:pt x="8943" y="5280"/>
                  </a:lnTo>
                  <a:lnTo>
                    <a:pt x="9033" y="5082"/>
                  </a:lnTo>
                  <a:lnTo>
                    <a:pt x="9087" y="4867"/>
                  </a:lnTo>
                  <a:lnTo>
                    <a:pt x="9105" y="4759"/>
                  </a:lnTo>
                  <a:lnTo>
                    <a:pt x="9105" y="4651"/>
                  </a:lnTo>
                  <a:lnTo>
                    <a:pt x="9087" y="4544"/>
                  </a:lnTo>
                  <a:lnTo>
                    <a:pt x="9051" y="4436"/>
                  </a:lnTo>
                  <a:lnTo>
                    <a:pt x="8925" y="4202"/>
                  </a:lnTo>
                  <a:lnTo>
                    <a:pt x="8763" y="3987"/>
                  </a:lnTo>
                  <a:lnTo>
                    <a:pt x="8584" y="3807"/>
                  </a:lnTo>
                  <a:lnTo>
                    <a:pt x="8368" y="3646"/>
                  </a:lnTo>
                  <a:lnTo>
                    <a:pt x="8476" y="3538"/>
                  </a:lnTo>
                  <a:lnTo>
                    <a:pt x="8566" y="3412"/>
                  </a:lnTo>
                  <a:lnTo>
                    <a:pt x="8674" y="3251"/>
                  </a:lnTo>
                  <a:lnTo>
                    <a:pt x="8781" y="3053"/>
                  </a:lnTo>
                  <a:lnTo>
                    <a:pt x="8817" y="2963"/>
                  </a:lnTo>
                  <a:lnTo>
                    <a:pt x="8835" y="2856"/>
                  </a:lnTo>
                  <a:lnTo>
                    <a:pt x="8853" y="2748"/>
                  </a:lnTo>
                  <a:lnTo>
                    <a:pt x="8853" y="2658"/>
                  </a:lnTo>
                  <a:lnTo>
                    <a:pt x="8835" y="2550"/>
                  </a:lnTo>
                  <a:lnTo>
                    <a:pt x="8781" y="2443"/>
                  </a:lnTo>
                  <a:lnTo>
                    <a:pt x="8710" y="2353"/>
                  </a:lnTo>
                  <a:lnTo>
                    <a:pt x="8638" y="2245"/>
                  </a:lnTo>
                  <a:lnTo>
                    <a:pt x="8458" y="2066"/>
                  </a:lnTo>
                  <a:lnTo>
                    <a:pt x="8261" y="1940"/>
                  </a:lnTo>
                  <a:lnTo>
                    <a:pt x="8153" y="1868"/>
                  </a:lnTo>
                  <a:lnTo>
                    <a:pt x="8027" y="1832"/>
                  </a:lnTo>
                  <a:lnTo>
                    <a:pt x="8333" y="1760"/>
                  </a:lnTo>
                  <a:lnTo>
                    <a:pt x="8620" y="1688"/>
                  </a:lnTo>
                  <a:lnTo>
                    <a:pt x="8961" y="1581"/>
                  </a:lnTo>
                  <a:lnTo>
                    <a:pt x="9123" y="1509"/>
                  </a:lnTo>
                  <a:lnTo>
                    <a:pt x="9284" y="1437"/>
                  </a:lnTo>
                  <a:lnTo>
                    <a:pt x="9428" y="1347"/>
                  </a:lnTo>
                  <a:lnTo>
                    <a:pt x="9554" y="1239"/>
                  </a:lnTo>
                  <a:lnTo>
                    <a:pt x="9661" y="1150"/>
                  </a:lnTo>
                  <a:lnTo>
                    <a:pt x="9733" y="1024"/>
                  </a:lnTo>
                  <a:lnTo>
                    <a:pt x="9751" y="898"/>
                  </a:lnTo>
                  <a:lnTo>
                    <a:pt x="9751" y="826"/>
                  </a:lnTo>
                  <a:lnTo>
                    <a:pt x="9751" y="755"/>
                  </a:lnTo>
                  <a:lnTo>
                    <a:pt x="9715" y="665"/>
                  </a:lnTo>
                  <a:lnTo>
                    <a:pt x="9661" y="557"/>
                  </a:lnTo>
                  <a:lnTo>
                    <a:pt x="9572" y="485"/>
                  </a:lnTo>
                  <a:lnTo>
                    <a:pt x="9482" y="396"/>
                  </a:lnTo>
                  <a:lnTo>
                    <a:pt x="9374" y="324"/>
                  </a:lnTo>
                  <a:lnTo>
                    <a:pt x="9248" y="270"/>
                  </a:lnTo>
                  <a:lnTo>
                    <a:pt x="9105" y="216"/>
                  </a:lnTo>
                  <a:lnTo>
                    <a:pt x="8961" y="162"/>
                  </a:lnTo>
                  <a:lnTo>
                    <a:pt x="8620" y="90"/>
                  </a:lnTo>
                  <a:lnTo>
                    <a:pt x="8243" y="36"/>
                  </a:lnTo>
                  <a:lnTo>
                    <a:pt x="7848" y="18"/>
                  </a:lnTo>
                  <a:lnTo>
                    <a:pt x="7435"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43"/>
            <p:cNvSpPr/>
            <p:nvPr/>
          </p:nvSpPr>
          <p:spPr>
            <a:xfrm>
              <a:off x="928550" y="3095875"/>
              <a:ext cx="79950" cy="10350"/>
            </a:xfrm>
            <a:custGeom>
              <a:rect b="b" l="l" r="r" t="t"/>
              <a:pathLst>
                <a:path extrusionOk="0" h="414" w="3198">
                  <a:moveTo>
                    <a:pt x="2784" y="0"/>
                  </a:moveTo>
                  <a:lnTo>
                    <a:pt x="2389" y="18"/>
                  </a:lnTo>
                  <a:lnTo>
                    <a:pt x="1994" y="36"/>
                  </a:lnTo>
                  <a:lnTo>
                    <a:pt x="1581" y="90"/>
                  </a:lnTo>
                  <a:lnTo>
                    <a:pt x="1186" y="144"/>
                  </a:lnTo>
                  <a:lnTo>
                    <a:pt x="809" y="198"/>
                  </a:lnTo>
                  <a:lnTo>
                    <a:pt x="414" y="287"/>
                  </a:lnTo>
                  <a:lnTo>
                    <a:pt x="19" y="377"/>
                  </a:lnTo>
                  <a:lnTo>
                    <a:pt x="1" y="377"/>
                  </a:lnTo>
                  <a:lnTo>
                    <a:pt x="1" y="395"/>
                  </a:lnTo>
                  <a:lnTo>
                    <a:pt x="19" y="413"/>
                  </a:lnTo>
                  <a:lnTo>
                    <a:pt x="414" y="341"/>
                  </a:lnTo>
                  <a:lnTo>
                    <a:pt x="809" y="287"/>
                  </a:lnTo>
                  <a:lnTo>
                    <a:pt x="1599" y="216"/>
                  </a:lnTo>
                  <a:lnTo>
                    <a:pt x="2389" y="144"/>
                  </a:lnTo>
                  <a:lnTo>
                    <a:pt x="2784" y="108"/>
                  </a:lnTo>
                  <a:lnTo>
                    <a:pt x="3179" y="36"/>
                  </a:lnTo>
                  <a:lnTo>
                    <a:pt x="3197" y="36"/>
                  </a:lnTo>
                  <a:lnTo>
                    <a:pt x="3197" y="18"/>
                  </a:lnTo>
                  <a:lnTo>
                    <a:pt x="31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43"/>
            <p:cNvSpPr/>
            <p:nvPr/>
          </p:nvSpPr>
          <p:spPr>
            <a:xfrm>
              <a:off x="942025" y="3139850"/>
              <a:ext cx="74550" cy="21125"/>
            </a:xfrm>
            <a:custGeom>
              <a:rect b="b" l="l" r="r" t="t"/>
              <a:pathLst>
                <a:path extrusionOk="0" h="845" w="2982">
                  <a:moveTo>
                    <a:pt x="2946" y="1"/>
                  </a:moveTo>
                  <a:lnTo>
                    <a:pt x="2766" y="19"/>
                  </a:lnTo>
                  <a:lnTo>
                    <a:pt x="2586" y="37"/>
                  </a:lnTo>
                  <a:lnTo>
                    <a:pt x="2407" y="73"/>
                  </a:lnTo>
                  <a:lnTo>
                    <a:pt x="2227" y="127"/>
                  </a:lnTo>
                  <a:lnTo>
                    <a:pt x="1491" y="342"/>
                  </a:lnTo>
                  <a:lnTo>
                    <a:pt x="755" y="558"/>
                  </a:lnTo>
                  <a:lnTo>
                    <a:pt x="19" y="809"/>
                  </a:lnTo>
                  <a:lnTo>
                    <a:pt x="1" y="827"/>
                  </a:lnTo>
                  <a:lnTo>
                    <a:pt x="19" y="845"/>
                  </a:lnTo>
                  <a:lnTo>
                    <a:pt x="755" y="647"/>
                  </a:lnTo>
                  <a:lnTo>
                    <a:pt x="1509" y="450"/>
                  </a:lnTo>
                  <a:lnTo>
                    <a:pt x="2245" y="270"/>
                  </a:lnTo>
                  <a:lnTo>
                    <a:pt x="2604" y="198"/>
                  </a:lnTo>
                  <a:lnTo>
                    <a:pt x="2946" y="73"/>
                  </a:lnTo>
                  <a:lnTo>
                    <a:pt x="2981" y="55"/>
                  </a:lnTo>
                  <a:lnTo>
                    <a:pt x="2981" y="37"/>
                  </a:lnTo>
                  <a:lnTo>
                    <a:pt x="29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43"/>
            <p:cNvSpPr/>
            <p:nvPr/>
          </p:nvSpPr>
          <p:spPr>
            <a:xfrm>
              <a:off x="957300" y="3193725"/>
              <a:ext cx="66450" cy="19775"/>
            </a:xfrm>
            <a:custGeom>
              <a:rect b="b" l="l" r="r" t="t"/>
              <a:pathLst>
                <a:path extrusionOk="0" h="791" w="2658">
                  <a:moveTo>
                    <a:pt x="2658" y="1"/>
                  </a:moveTo>
                  <a:lnTo>
                    <a:pt x="2496" y="19"/>
                  </a:lnTo>
                  <a:lnTo>
                    <a:pt x="2335" y="55"/>
                  </a:lnTo>
                  <a:lnTo>
                    <a:pt x="2173" y="91"/>
                  </a:lnTo>
                  <a:lnTo>
                    <a:pt x="2029" y="162"/>
                  </a:lnTo>
                  <a:lnTo>
                    <a:pt x="1347" y="360"/>
                  </a:lnTo>
                  <a:lnTo>
                    <a:pt x="683" y="557"/>
                  </a:lnTo>
                  <a:lnTo>
                    <a:pt x="0" y="755"/>
                  </a:lnTo>
                  <a:lnTo>
                    <a:pt x="0" y="773"/>
                  </a:lnTo>
                  <a:lnTo>
                    <a:pt x="0" y="791"/>
                  </a:lnTo>
                  <a:lnTo>
                    <a:pt x="1383" y="432"/>
                  </a:lnTo>
                  <a:lnTo>
                    <a:pt x="2065" y="252"/>
                  </a:lnTo>
                  <a:lnTo>
                    <a:pt x="2209" y="216"/>
                  </a:lnTo>
                  <a:lnTo>
                    <a:pt x="2370" y="162"/>
                  </a:lnTo>
                  <a:lnTo>
                    <a:pt x="2514" y="91"/>
                  </a:lnTo>
                  <a:lnTo>
                    <a:pt x="2658" y="19"/>
                  </a:lnTo>
                  <a:lnTo>
                    <a:pt x="265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43"/>
            <p:cNvSpPr/>
            <p:nvPr/>
          </p:nvSpPr>
          <p:spPr>
            <a:xfrm>
              <a:off x="583775" y="2992625"/>
              <a:ext cx="305300" cy="358700"/>
            </a:xfrm>
            <a:custGeom>
              <a:rect b="b" l="l" r="r" t="t"/>
              <a:pathLst>
                <a:path extrusionOk="0" h="14348" w="12212">
                  <a:moveTo>
                    <a:pt x="1922" y="0"/>
                  </a:moveTo>
                  <a:lnTo>
                    <a:pt x="1815" y="18"/>
                  </a:lnTo>
                  <a:lnTo>
                    <a:pt x="1707" y="54"/>
                  </a:lnTo>
                  <a:lnTo>
                    <a:pt x="1599" y="126"/>
                  </a:lnTo>
                  <a:lnTo>
                    <a:pt x="1491" y="216"/>
                  </a:lnTo>
                  <a:lnTo>
                    <a:pt x="1384" y="323"/>
                  </a:lnTo>
                  <a:lnTo>
                    <a:pt x="1276" y="449"/>
                  </a:lnTo>
                  <a:lnTo>
                    <a:pt x="1168" y="593"/>
                  </a:lnTo>
                  <a:lnTo>
                    <a:pt x="1078" y="772"/>
                  </a:lnTo>
                  <a:lnTo>
                    <a:pt x="989" y="952"/>
                  </a:lnTo>
                  <a:lnTo>
                    <a:pt x="899" y="1167"/>
                  </a:lnTo>
                  <a:lnTo>
                    <a:pt x="809" y="1401"/>
                  </a:lnTo>
                  <a:lnTo>
                    <a:pt x="719" y="1652"/>
                  </a:lnTo>
                  <a:lnTo>
                    <a:pt x="576" y="2227"/>
                  </a:lnTo>
                  <a:lnTo>
                    <a:pt x="432" y="2891"/>
                  </a:lnTo>
                  <a:lnTo>
                    <a:pt x="324" y="3609"/>
                  </a:lnTo>
                  <a:lnTo>
                    <a:pt x="234" y="4364"/>
                  </a:lnTo>
                  <a:lnTo>
                    <a:pt x="145" y="5154"/>
                  </a:lnTo>
                  <a:lnTo>
                    <a:pt x="91" y="5944"/>
                  </a:lnTo>
                  <a:lnTo>
                    <a:pt x="37" y="6734"/>
                  </a:lnTo>
                  <a:lnTo>
                    <a:pt x="1" y="7542"/>
                  </a:lnTo>
                  <a:lnTo>
                    <a:pt x="1" y="8332"/>
                  </a:lnTo>
                  <a:lnTo>
                    <a:pt x="19" y="9104"/>
                  </a:lnTo>
                  <a:lnTo>
                    <a:pt x="55" y="9858"/>
                  </a:lnTo>
                  <a:lnTo>
                    <a:pt x="109" y="10577"/>
                  </a:lnTo>
                  <a:lnTo>
                    <a:pt x="198" y="11259"/>
                  </a:lnTo>
                  <a:lnTo>
                    <a:pt x="306" y="11888"/>
                  </a:lnTo>
                  <a:lnTo>
                    <a:pt x="450" y="12480"/>
                  </a:lnTo>
                  <a:lnTo>
                    <a:pt x="522" y="12749"/>
                  </a:lnTo>
                  <a:lnTo>
                    <a:pt x="611" y="12983"/>
                  </a:lnTo>
                  <a:lnTo>
                    <a:pt x="719" y="13216"/>
                  </a:lnTo>
                  <a:lnTo>
                    <a:pt x="827" y="13432"/>
                  </a:lnTo>
                  <a:lnTo>
                    <a:pt x="935" y="13629"/>
                  </a:lnTo>
                  <a:lnTo>
                    <a:pt x="1060" y="13809"/>
                  </a:lnTo>
                  <a:lnTo>
                    <a:pt x="1114" y="13881"/>
                  </a:lnTo>
                  <a:lnTo>
                    <a:pt x="1204" y="13953"/>
                  </a:lnTo>
                  <a:lnTo>
                    <a:pt x="1294" y="14006"/>
                  </a:lnTo>
                  <a:lnTo>
                    <a:pt x="1402" y="14078"/>
                  </a:lnTo>
                  <a:lnTo>
                    <a:pt x="1635" y="14168"/>
                  </a:lnTo>
                  <a:lnTo>
                    <a:pt x="1922" y="14240"/>
                  </a:lnTo>
                  <a:lnTo>
                    <a:pt x="2228" y="14294"/>
                  </a:lnTo>
                  <a:lnTo>
                    <a:pt x="2587" y="14330"/>
                  </a:lnTo>
                  <a:lnTo>
                    <a:pt x="2964" y="14348"/>
                  </a:lnTo>
                  <a:lnTo>
                    <a:pt x="3359" y="14348"/>
                  </a:lnTo>
                  <a:lnTo>
                    <a:pt x="3790" y="14330"/>
                  </a:lnTo>
                  <a:lnTo>
                    <a:pt x="4239" y="14294"/>
                  </a:lnTo>
                  <a:lnTo>
                    <a:pt x="5173" y="14204"/>
                  </a:lnTo>
                  <a:lnTo>
                    <a:pt x="6142" y="14060"/>
                  </a:lnTo>
                  <a:lnTo>
                    <a:pt x="7130" y="13881"/>
                  </a:lnTo>
                  <a:lnTo>
                    <a:pt x="8100" y="13683"/>
                  </a:lnTo>
                  <a:lnTo>
                    <a:pt x="9033" y="13468"/>
                  </a:lnTo>
                  <a:lnTo>
                    <a:pt x="9895" y="13270"/>
                  </a:lnTo>
                  <a:lnTo>
                    <a:pt x="10667" y="13073"/>
                  </a:lnTo>
                  <a:lnTo>
                    <a:pt x="11799" y="12785"/>
                  </a:lnTo>
                  <a:lnTo>
                    <a:pt x="12212" y="12660"/>
                  </a:lnTo>
                  <a:lnTo>
                    <a:pt x="9051" y="5890"/>
                  </a:lnTo>
                  <a:lnTo>
                    <a:pt x="6968" y="6931"/>
                  </a:lnTo>
                  <a:lnTo>
                    <a:pt x="5514" y="7668"/>
                  </a:lnTo>
                  <a:lnTo>
                    <a:pt x="5029" y="7901"/>
                  </a:lnTo>
                  <a:lnTo>
                    <a:pt x="4795" y="7991"/>
                  </a:lnTo>
                  <a:lnTo>
                    <a:pt x="4777" y="7955"/>
                  </a:lnTo>
                  <a:lnTo>
                    <a:pt x="4742" y="7883"/>
                  </a:lnTo>
                  <a:lnTo>
                    <a:pt x="4652" y="7596"/>
                  </a:lnTo>
                  <a:lnTo>
                    <a:pt x="4526" y="7129"/>
                  </a:lnTo>
                  <a:lnTo>
                    <a:pt x="4382" y="6500"/>
                  </a:lnTo>
                  <a:lnTo>
                    <a:pt x="3987" y="4759"/>
                  </a:lnTo>
                  <a:lnTo>
                    <a:pt x="3503" y="2460"/>
                  </a:lnTo>
                  <a:lnTo>
                    <a:pt x="3341" y="1868"/>
                  </a:lnTo>
                  <a:lnTo>
                    <a:pt x="3179" y="1347"/>
                  </a:lnTo>
                  <a:lnTo>
                    <a:pt x="3090" y="1131"/>
                  </a:lnTo>
                  <a:lnTo>
                    <a:pt x="2982" y="916"/>
                  </a:lnTo>
                  <a:lnTo>
                    <a:pt x="2892" y="736"/>
                  </a:lnTo>
                  <a:lnTo>
                    <a:pt x="2784" y="575"/>
                  </a:lnTo>
                  <a:lnTo>
                    <a:pt x="2694" y="431"/>
                  </a:lnTo>
                  <a:lnTo>
                    <a:pt x="2587" y="305"/>
                  </a:lnTo>
                  <a:lnTo>
                    <a:pt x="2479" y="198"/>
                  </a:lnTo>
                  <a:lnTo>
                    <a:pt x="2371" y="126"/>
                  </a:lnTo>
                  <a:lnTo>
                    <a:pt x="2263" y="54"/>
                  </a:lnTo>
                  <a:lnTo>
                    <a:pt x="2138" y="18"/>
                  </a:lnTo>
                  <a:lnTo>
                    <a:pt x="20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43"/>
            <p:cNvSpPr/>
            <p:nvPr/>
          </p:nvSpPr>
          <p:spPr>
            <a:xfrm>
              <a:off x="595900" y="3017300"/>
              <a:ext cx="278375" cy="315175"/>
            </a:xfrm>
            <a:custGeom>
              <a:rect b="b" l="l" r="r" t="t"/>
              <a:pathLst>
                <a:path extrusionOk="0" h="12607" w="11135">
                  <a:moveTo>
                    <a:pt x="486" y="1"/>
                  </a:moveTo>
                  <a:lnTo>
                    <a:pt x="342" y="360"/>
                  </a:lnTo>
                  <a:lnTo>
                    <a:pt x="216" y="737"/>
                  </a:lnTo>
                  <a:lnTo>
                    <a:pt x="306" y="773"/>
                  </a:lnTo>
                  <a:lnTo>
                    <a:pt x="396" y="791"/>
                  </a:lnTo>
                  <a:lnTo>
                    <a:pt x="486" y="791"/>
                  </a:lnTo>
                  <a:lnTo>
                    <a:pt x="557" y="755"/>
                  </a:lnTo>
                  <a:lnTo>
                    <a:pt x="629" y="719"/>
                  </a:lnTo>
                  <a:lnTo>
                    <a:pt x="683" y="683"/>
                  </a:lnTo>
                  <a:lnTo>
                    <a:pt x="737" y="611"/>
                  </a:lnTo>
                  <a:lnTo>
                    <a:pt x="773" y="557"/>
                  </a:lnTo>
                  <a:lnTo>
                    <a:pt x="791" y="485"/>
                  </a:lnTo>
                  <a:lnTo>
                    <a:pt x="809" y="396"/>
                  </a:lnTo>
                  <a:lnTo>
                    <a:pt x="809" y="324"/>
                  </a:lnTo>
                  <a:lnTo>
                    <a:pt x="791" y="252"/>
                  </a:lnTo>
                  <a:lnTo>
                    <a:pt x="755" y="198"/>
                  </a:lnTo>
                  <a:lnTo>
                    <a:pt x="719" y="144"/>
                  </a:lnTo>
                  <a:lnTo>
                    <a:pt x="665" y="90"/>
                  </a:lnTo>
                  <a:lnTo>
                    <a:pt x="611" y="55"/>
                  </a:lnTo>
                  <a:lnTo>
                    <a:pt x="557" y="19"/>
                  </a:lnTo>
                  <a:lnTo>
                    <a:pt x="486" y="1"/>
                  </a:lnTo>
                  <a:close/>
                  <a:moveTo>
                    <a:pt x="1796" y="1976"/>
                  </a:moveTo>
                  <a:lnTo>
                    <a:pt x="1725" y="1994"/>
                  </a:lnTo>
                  <a:lnTo>
                    <a:pt x="1653" y="2030"/>
                  </a:lnTo>
                  <a:lnTo>
                    <a:pt x="1599" y="2084"/>
                  </a:lnTo>
                  <a:lnTo>
                    <a:pt x="1545" y="2138"/>
                  </a:lnTo>
                  <a:lnTo>
                    <a:pt x="1509" y="2209"/>
                  </a:lnTo>
                  <a:lnTo>
                    <a:pt x="1491" y="2281"/>
                  </a:lnTo>
                  <a:lnTo>
                    <a:pt x="1491" y="2371"/>
                  </a:lnTo>
                  <a:lnTo>
                    <a:pt x="1491" y="2443"/>
                  </a:lnTo>
                  <a:lnTo>
                    <a:pt x="1509" y="2515"/>
                  </a:lnTo>
                  <a:lnTo>
                    <a:pt x="1545" y="2586"/>
                  </a:lnTo>
                  <a:lnTo>
                    <a:pt x="1599" y="2640"/>
                  </a:lnTo>
                  <a:lnTo>
                    <a:pt x="1653" y="2694"/>
                  </a:lnTo>
                  <a:lnTo>
                    <a:pt x="1725" y="2730"/>
                  </a:lnTo>
                  <a:lnTo>
                    <a:pt x="1796" y="2766"/>
                  </a:lnTo>
                  <a:lnTo>
                    <a:pt x="1958" y="2766"/>
                  </a:lnTo>
                  <a:lnTo>
                    <a:pt x="2030" y="2748"/>
                  </a:lnTo>
                  <a:lnTo>
                    <a:pt x="2102" y="2712"/>
                  </a:lnTo>
                  <a:lnTo>
                    <a:pt x="2156" y="2658"/>
                  </a:lnTo>
                  <a:lnTo>
                    <a:pt x="2209" y="2604"/>
                  </a:lnTo>
                  <a:lnTo>
                    <a:pt x="2245" y="2533"/>
                  </a:lnTo>
                  <a:lnTo>
                    <a:pt x="2263" y="2461"/>
                  </a:lnTo>
                  <a:lnTo>
                    <a:pt x="2281" y="2371"/>
                  </a:lnTo>
                  <a:lnTo>
                    <a:pt x="2281" y="2299"/>
                  </a:lnTo>
                  <a:lnTo>
                    <a:pt x="2245" y="2227"/>
                  </a:lnTo>
                  <a:lnTo>
                    <a:pt x="2209" y="2155"/>
                  </a:lnTo>
                  <a:lnTo>
                    <a:pt x="2156" y="2084"/>
                  </a:lnTo>
                  <a:lnTo>
                    <a:pt x="2102" y="2048"/>
                  </a:lnTo>
                  <a:lnTo>
                    <a:pt x="2030" y="2012"/>
                  </a:lnTo>
                  <a:lnTo>
                    <a:pt x="1958" y="1976"/>
                  </a:lnTo>
                  <a:close/>
                  <a:moveTo>
                    <a:pt x="324" y="3933"/>
                  </a:moveTo>
                  <a:lnTo>
                    <a:pt x="252" y="3951"/>
                  </a:lnTo>
                  <a:lnTo>
                    <a:pt x="180" y="3987"/>
                  </a:lnTo>
                  <a:lnTo>
                    <a:pt x="126" y="4041"/>
                  </a:lnTo>
                  <a:lnTo>
                    <a:pt x="73" y="4095"/>
                  </a:lnTo>
                  <a:lnTo>
                    <a:pt x="37" y="4167"/>
                  </a:lnTo>
                  <a:lnTo>
                    <a:pt x="19" y="4238"/>
                  </a:lnTo>
                  <a:lnTo>
                    <a:pt x="1" y="4328"/>
                  </a:lnTo>
                  <a:lnTo>
                    <a:pt x="19" y="4400"/>
                  </a:lnTo>
                  <a:lnTo>
                    <a:pt x="37" y="4490"/>
                  </a:lnTo>
                  <a:lnTo>
                    <a:pt x="73" y="4544"/>
                  </a:lnTo>
                  <a:lnTo>
                    <a:pt x="126" y="4616"/>
                  </a:lnTo>
                  <a:lnTo>
                    <a:pt x="180" y="4651"/>
                  </a:lnTo>
                  <a:lnTo>
                    <a:pt x="252" y="4687"/>
                  </a:lnTo>
                  <a:lnTo>
                    <a:pt x="324" y="4723"/>
                  </a:lnTo>
                  <a:lnTo>
                    <a:pt x="486" y="4723"/>
                  </a:lnTo>
                  <a:lnTo>
                    <a:pt x="557" y="4687"/>
                  </a:lnTo>
                  <a:lnTo>
                    <a:pt x="629" y="4651"/>
                  </a:lnTo>
                  <a:lnTo>
                    <a:pt x="683" y="4616"/>
                  </a:lnTo>
                  <a:lnTo>
                    <a:pt x="737" y="4544"/>
                  </a:lnTo>
                  <a:lnTo>
                    <a:pt x="773" y="4490"/>
                  </a:lnTo>
                  <a:lnTo>
                    <a:pt x="791" y="4400"/>
                  </a:lnTo>
                  <a:lnTo>
                    <a:pt x="809" y="4328"/>
                  </a:lnTo>
                  <a:lnTo>
                    <a:pt x="791" y="4238"/>
                  </a:lnTo>
                  <a:lnTo>
                    <a:pt x="773" y="4167"/>
                  </a:lnTo>
                  <a:lnTo>
                    <a:pt x="737" y="4095"/>
                  </a:lnTo>
                  <a:lnTo>
                    <a:pt x="683" y="4041"/>
                  </a:lnTo>
                  <a:lnTo>
                    <a:pt x="629" y="3987"/>
                  </a:lnTo>
                  <a:lnTo>
                    <a:pt x="557" y="3951"/>
                  </a:lnTo>
                  <a:lnTo>
                    <a:pt x="486" y="3933"/>
                  </a:lnTo>
                  <a:close/>
                  <a:moveTo>
                    <a:pt x="3287" y="3933"/>
                  </a:moveTo>
                  <a:lnTo>
                    <a:pt x="3197" y="3969"/>
                  </a:lnTo>
                  <a:lnTo>
                    <a:pt x="3143" y="4005"/>
                  </a:lnTo>
                  <a:lnTo>
                    <a:pt x="3071" y="4041"/>
                  </a:lnTo>
                  <a:lnTo>
                    <a:pt x="3035" y="4113"/>
                  </a:lnTo>
                  <a:lnTo>
                    <a:pt x="3000" y="4167"/>
                  </a:lnTo>
                  <a:lnTo>
                    <a:pt x="2964" y="4256"/>
                  </a:lnTo>
                  <a:lnTo>
                    <a:pt x="2964" y="4328"/>
                  </a:lnTo>
                  <a:lnTo>
                    <a:pt x="2964" y="4418"/>
                  </a:lnTo>
                  <a:lnTo>
                    <a:pt x="3000" y="4490"/>
                  </a:lnTo>
                  <a:lnTo>
                    <a:pt x="3035" y="4544"/>
                  </a:lnTo>
                  <a:lnTo>
                    <a:pt x="3071" y="4616"/>
                  </a:lnTo>
                  <a:lnTo>
                    <a:pt x="3143" y="4651"/>
                  </a:lnTo>
                  <a:lnTo>
                    <a:pt x="3197" y="4705"/>
                  </a:lnTo>
                  <a:lnTo>
                    <a:pt x="3287" y="4723"/>
                  </a:lnTo>
                  <a:lnTo>
                    <a:pt x="3448" y="4723"/>
                  </a:lnTo>
                  <a:lnTo>
                    <a:pt x="3538" y="4687"/>
                  </a:lnTo>
                  <a:lnTo>
                    <a:pt x="3610" y="4634"/>
                  </a:lnTo>
                  <a:lnTo>
                    <a:pt x="3682" y="4562"/>
                  </a:lnTo>
                  <a:lnTo>
                    <a:pt x="3538" y="3987"/>
                  </a:lnTo>
                  <a:lnTo>
                    <a:pt x="3556" y="3987"/>
                  </a:lnTo>
                  <a:lnTo>
                    <a:pt x="3466" y="3933"/>
                  </a:lnTo>
                  <a:close/>
                  <a:moveTo>
                    <a:pt x="1886" y="5908"/>
                  </a:moveTo>
                  <a:lnTo>
                    <a:pt x="1796" y="5926"/>
                  </a:lnTo>
                  <a:lnTo>
                    <a:pt x="1725" y="5944"/>
                  </a:lnTo>
                  <a:lnTo>
                    <a:pt x="1653" y="5980"/>
                  </a:lnTo>
                  <a:lnTo>
                    <a:pt x="1599" y="6034"/>
                  </a:lnTo>
                  <a:lnTo>
                    <a:pt x="1545" y="6088"/>
                  </a:lnTo>
                  <a:lnTo>
                    <a:pt x="1509" y="6160"/>
                  </a:lnTo>
                  <a:lnTo>
                    <a:pt x="1491" y="6232"/>
                  </a:lnTo>
                  <a:lnTo>
                    <a:pt x="1491" y="6304"/>
                  </a:lnTo>
                  <a:lnTo>
                    <a:pt x="1491" y="6393"/>
                  </a:lnTo>
                  <a:lnTo>
                    <a:pt x="1509" y="6465"/>
                  </a:lnTo>
                  <a:lnTo>
                    <a:pt x="1545" y="6537"/>
                  </a:lnTo>
                  <a:lnTo>
                    <a:pt x="1599" y="6591"/>
                  </a:lnTo>
                  <a:lnTo>
                    <a:pt x="1653" y="6645"/>
                  </a:lnTo>
                  <a:lnTo>
                    <a:pt x="1725" y="6681"/>
                  </a:lnTo>
                  <a:lnTo>
                    <a:pt x="1796" y="6699"/>
                  </a:lnTo>
                  <a:lnTo>
                    <a:pt x="1886" y="6717"/>
                  </a:lnTo>
                  <a:lnTo>
                    <a:pt x="1958" y="6699"/>
                  </a:lnTo>
                  <a:lnTo>
                    <a:pt x="2030" y="6681"/>
                  </a:lnTo>
                  <a:lnTo>
                    <a:pt x="2102" y="6645"/>
                  </a:lnTo>
                  <a:lnTo>
                    <a:pt x="2156" y="6591"/>
                  </a:lnTo>
                  <a:lnTo>
                    <a:pt x="2209" y="6537"/>
                  </a:lnTo>
                  <a:lnTo>
                    <a:pt x="2245" y="6465"/>
                  </a:lnTo>
                  <a:lnTo>
                    <a:pt x="2263" y="6393"/>
                  </a:lnTo>
                  <a:lnTo>
                    <a:pt x="2281" y="6304"/>
                  </a:lnTo>
                  <a:lnTo>
                    <a:pt x="2263" y="6232"/>
                  </a:lnTo>
                  <a:lnTo>
                    <a:pt x="2245" y="6160"/>
                  </a:lnTo>
                  <a:lnTo>
                    <a:pt x="2209" y="6088"/>
                  </a:lnTo>
                  <a:lnTo>
                    <a:pt x="2156" y="6034"/>
                  </a:lnTo>
                  <a:lnTo>
                    <a:pt x="2102" y="5980"/>
                  </a:lnTo>
                  <a:lnTo>
                    <a:pt x="2030" y="5944"/>
                  </a:lnTo>
                  <a:lnTo>
                    <a:pt x="1958" y="5926"/>
                  </a:lnTo>
                  <a:lnTo>
                    <a:pt x="1886" y="5908"/>
                  </a:lnTo>
                  <a:close/>
                  <a:moveTo>
                    <a:pt x="7794" y="5908"/>
                  </a:moveTo>
                  <a:lnTo>
                    <a:pt x="7722" y="5926"/>
                  </a:lnTo>
                  <a:lnTo>
                    <a:pt x="7650" y="5944"/>
                  </a:lnTo>
                  <a:lnTo>
                    <a:pt x="7579" y="5980"/>
                  </a:lnTo>
                  <a:lnTo>
                    <a:pt x="7525" y="6034"/>
                  </a:lnTo>
                  <a:lnTo>
                    <a:pt x="7471" y="6088"/>
                  </a:lnTo>
                  <a:lnTo>
                    <a:pt x="7435" y="6160"/>
                  </a:lnTo>
                  <a:lnTo>
                    <a:pt x="7399" y="6232"/>
                  </a:lnTo>
                  <a:lnTo>
                    <a:pt x="7399" y="6304"/>
                  </a:lnTo>
                  <a:lnTo>
                    <a:pt x="7399" y="6393"/>
                  </a:lnTo>
                  <a:lnTo>
                    <a:pt x="7435" y="6465"/>
                  </a:lnTo>
                  <a:lnTo>
                    <a:pt x="7471" y="6537"/>
                  </a:lnTo>
                  <a:lnTo>
                    <a:pt x="7525" y="6591"/>
                  </a:lnTo>
                  <a:lnTo>
                    <a:pt x="7579" y="6645"/>
                  </a:lnTo>
                  <a:lnTo>
                    <a:pt x="7650" y="6681"/>
                  </a:lnTo>
                  <a:lnTo>
                    <a:pt x="7722" y="6699"/>
                  </a:lnTo>
                  <a:lnTo>
                    <a:pt x="7794" y="6717"/>
                  </a:lnTo>
                  <a:lnTo>
                    <a:pt x="7884" y="6699"/>
                  </a:lnTo>
                  <a:lnTo>
                    <a:pt x="7956" y="6681"/>
                  </a:lnTo>
                  <a:lnTo>
                    <a:pt x="8028" y="6645"/>
                  </a:lnTo>
                  <a:lnTo>
                    <a:pt x="8081" y="6591"/>
                  </a:lnTo>
                  <a:lnTo>
                    <a:pt x="8135" y="6537"/>
                  </a:lnTo>
                  <a:lnTo>
                    <a:pt x="8171" y="6465"/>
                  </a:lnTo>
                  <a:lnTo>
                    <a:pt x="8189" y="6393"/>
                  </a:lnTo>
                  <a:lnTo>
                    <a:pt x="8189" y="6304"/>
                  </a:lnTo>
                  <a:lnTo>
                    <a:pt x="8189" y="6232"/>
                  </a:lnTo>
                  <a:lnTo>
                    <a:pt x="8171" y="6160"/>
                  </a:lnTo>
                  <a:lnTo>
                    <a:pt x="8135" y="6088"/>
                  </a:lnTo>
                  <a:lnTo>
                    <a:pt x="8081" y="6034"/>
                  </a:lnTo>
                  <a:lnTo>
                    <a:pt x="8028" y="5980"/>
                  </a:lnTo>
                  <a:lnTo>
                    <a:pt x="7956" y="5944"/>
                  </a:lnTo>
                  <a:lnTo>
                    <a:pt x="7884" y="5926"/>
                  </a:lnTo>
                  <a:lnTo>
                    <a:pt x="7794" y="5908"/>
                  </a:lnTo>
                  <a:close/>
                  <a:moveTo>
                    <a:pt x="324" y="7866"/>
                  </a:moveTo>
                  <a:lnTo>
                    <a:pt x="252" y="7902"/>
                  </a:lnTo>
                  <a:lnTo>
                    <a:pt x="180" y="7938"/>
                  </a:lnTo>
                  <a:lnTo>
                    <a:pt x="126" y="7974"/>
                  </a:lnTo>
                  <a:lnTo>
                    <a:pt x="73" y="8045"/>
                  </a:lnTo>
                  <a:lnTo>
                    <a:pt x="37" y="8099"/>
                  </a:lnTo>
                  <a:lnTo>
                    <a:pt x="19" y="8189"/>
                  </a:lnTo>
                  <a:lnTo>
                    <a:pt x="1" y="8261"/>
                  </a:lnTo>
                  <a:lnTo>
                    <a:pt x="19" y="8351"/>
                  </a:lnTo>
                  <a:lnTo>
                    <a:pt x="37" y="8422"/>
                  </a:lnTo>
                  <a:lnTo>
                    <a:pt x="73" y="8494"/>
                  </a:lnTo>
                  <a:lnTo>
                    <a:pt x="126" y="8548"/>
                  </a:lnTo>
                  <a:lnTo>
                    <a:pt x="180" y="8602"/>
                  </a:lnTo>
                  <a:lnTo>
                    <a:pt x="252" y="8638"/>
                  </a:lnTo>
                  <a:lnTo>
                    <a:pt x="324" y="8656"/>
                  </a:lnTo>
                  <a:lnTo>
                    <a:pt x="486" y="8656"/>
                  </a:lnTo>
                  <a:lnTo>
                    <a:pt x="557" y="8638"/>
                  </a:lnTo>
                  <a:lnTo>
                    <a:pt x="629" y="8602"/>
                  </a:lnTo>
                  <a:lnTo>
                    <a:pt x="683" y="8548"/>
                  </a:lnTo>
                  <a:lnTo>
                    <a:pt x="737" y="8494"/>
                  </a:lnTo>
                  <a:lnTo>
                    <a:pt x="773" y="8422"/>
                  </a:lnTo>
                  <a:lnTo>
                    <a:pt x="791" y="8351"/>
                  </a:lnTo>
                  <a:lnTo>
                    <a:pt x="809" y="8261"/>
                  </a:lnTo>
                  <a:lnTo>
                    <a:pt x="791" y="8189"/>
                  </a:lnTo>
                  <a:lnTo>
                    <a:pt x="773" y="8099"/>
                  </a:lnTo>
                  <a:lnTo>
                    <a:pt x="737" y="8045"/>
                  </a:lnTo>
                  <a:lnTo>
                    <a:pt x="683" y="7974"/>
                  </a:lnTo>
                  <a:lnTo>
                    <a:pt x="629" y="7938"/>
                  </a:lnTo>
                  <a:lnTo>
                    <a:pt x="557" y="7902"/>
                  </a:lnTo>
                  <a:lnTo>
                    <a:pt x="486" y="7866"/>
                  </a:lnTo>
                  <a:close/>
                  <a:moveTo>
                    <a:pt x="3287" y="7866"/>
                  </a:moveTo>
                  <a:lnTo>
                    <a:pt x="3197" y="7902"/>
                  </a:lnTo>
                  <a:lnTo>
                    <a:pt x="3143" y="7938"/>
                  </a:lnTo>
                  <a:lnTo>
                    <a:pt x="3071" y="7974"/>
                  </a:lnTo>
                  <a:lnTo>
                    <a:pt x="3035" y="8045"/>
                  </a:lnTo>
                  <a:lnTo>
                    <a:pt x="3000" y="8099"/>
                  </a:lnTo>
                  <a:lnTo>
                    <a:pt x="2964" y="8189"/>
                  </a:lnTo>
                  <a:lnTo>
                    <a:pt x="2964" y="8261"/>
                  </a:lnTo>
                  <a:lnTo>
                    <a:pt x="2964" y="8351"/>
                  </a:lnTo>
                  <a:lnTo>
                    <a:pt x="3000" y="8422"/>
                  </a:lnTo>
                  <a:lnTo>
                    <a:pt x="3035" y="8494"/>
                  </a:lnTo>
                  <a:lnTo>
                    <a:pt x="3071" y="8548"/>
                  </a:lnTo>
                  <a:lnTo>
                    <a:pt x="3143" y="8602"/>
                  </a:lnTo>
                  <a:lnTo>
                    <a:pt x="3197" y="8638"/>
                  </a:lnTo>
                  <a:lnTo>
                    <a:pt x="3287" y="8656"/>
                  </a:lnTo>
                  <a:lnTo>
                    <a:pt x="3448" y="8656"/>
                  </a:lnTo>
                  <a:lnTo>
                    <a:pt x="3520" y="8638"/>
                  </a:lnTo>
                  <a:lnTo>
                    <a:pt x="3574" y="8602"/>
                  </a:lnTo>
                  <a:lnTo>
                    <a:pt x="3646" y="8548"/>
                  </a:lnTo>
                  <a:lnTo>
                    <a:pt x="3682" y="8494"/>
                  </a:lnTo>
                  <a:lnTo>
                    <a:pt x="3736" y="8422"/>
                  </a:lnTo>
                  <a:lnTo>
                    <a:pt x="3754" y="8351"/>
                  </a:lnTo>
                  <a:lnTo>
                    <a:pt x="3754" y="8261"/>
                  </a:lnTo>
                  <a:lnTo>
                    <a:pt x="3754" y="8189"/>
                  </a:lnTo>
                  <a:lnTo>
                    <a:pt x="3736" y="8099"/>
                  </a:lnTo>
                  <a:lnTo>
                    <a:pt x="3682" y="8045"/>
                  </a:lnTo>
                  <a:lnTo>
                    <a:pt x="3646" y="7974"/>
                  </a:lnTo>
                  <a:lnTo>
                    <a:pt x="3574" y="7938"/>
                  </a:lnTo>
                  <a:lnTo>
                    <a:pt x="3520" y="7902"/>
                  </a:lnTo>
                  <a:lnTo>
                    <a:pt x="3448" y="7866"/>
                  </a:lnTo>
                  <a:close/>
                  <a:moveTo>
                    <a:pt x="6232" y="7866"/>
                  </a:moveTo>
                  <a:lnTo>
                    <a:pt x="6160" y="7902"/>
                  </a:lnTo>
                  <a:lnTo>
                    <a:pt x="6106" y="7938"/>
                  </a:lnTo>
                  <a:lnTo>
                    <a:pt x="6034" y="7974"/>
                  </a:lnTo>
                  <a:lnTo>
                    <a:pt x="5998" y="8045"/>
                  </a:lnTo>
                  <a:lnTo>
                    <a:pt x="5945" y="8099"/>
                  </a:lnTo>
                  <a:lnTo>
                    <a:pt x="5927" y="8189"/>
                  </a:lnTo>
                  <a:lnTo>
                    <a:pt x="5927" y="8261"/>
                  </a:lnTo>
                  <a:lnTo>
                    <a:pt x="5927" y="8351"/>
                  </a:lnTo>
                  <a:lnTo>
                    <a:pt x="5945" y="8422"/>
                  </a:lnTo>
                  <a:lnTo>
                    <a:pt x="5998" y="8494"/>
                  </a:lnTo>
                  <a:lnTo>
                    <a:pt x="6034" y="8548"/>
                  </a:lnTo>
                  <a:lnTo>
                    <a:pt x="6106" y="8602"/>
                  </a:lnTo>
                  <a:lnTo>
                    <a:pt x="6160" y="8638"/>
                  </a:lnTo>
                  <a:lnTo>
                    <a:pt x="6232" y="8656"/>
                  </a:lnTo>
                  <a:lnTo>
                    <a:pt x="6393" y="8656"/>
                  </a:lnTo>
                  <a:lnTo>
                    <a:pt x="6483" y="8638"/>
                  </a:lnTo>
                  <a:lnTo>
                    <a:pt x="6537" y="8602"/>
                  </a:lnTo>
                  <a:lnTo>
                    <a:pt x="6609" y="8548"/>
                  </a:lnTo>
                  <a:lnTo>
                    <a:pt x="6645" y="8494"/>
                  </a:lnTo>
                  <a:lnTo>
                    <a:pt x="6681" y="8422"/>
                  </a:lnTo>
                  <a:lnTo>
                    <a:pt x="6717" y="8351"/>
                  </a:lnTo>
                  <a:lnTo>
                    <a:pt x="6717" y="8261"/>
                  </a:lnTo>
                  <a:lnTo>
                    <a:pt x="6717" y="8189"/>
                  </a:lnTo>
                  <a:lnTo>
                    <a:pt x="6681" y="8099"/>
                  </a:lnTo>
                  <a:lnTo>
                    <a:pt x="6645" y="8045"/>
                  </a:lnTo>
                  <a:lnTo>
                    <a:pt x="6609" y="7974"/>
                  </a:lnTo>
                  <a:lnTo>
                    <a:pt x="6537" y="7938"/>
                  </a:lnTo>
                  <a:lnTo>
                    <a:pt x="6483" y="7902"/>
                  </a:lnTo>
                  <a:lnTo>
                    <a:pt x="6393" y="7866"/>
                  </a:lnTo>
                  <a:close/>
                  <a:moveTo>
                    <a:pt x="9195" y="7866"/>
                  </a:moveTo>
                  <a:lnTo>
                    <a:pt x="9123" y="7902"/>
                  </a:lnTo>
                  <a:lnTo>
                    <a:pt x="9051" y="7938"/>
                  </a:lnTo>
                  <a:lnTo>
                    <a:pt x="8997" y="7974"/>
                  </a:lnTo>
                  <a:lnTo>
                    <a:pt x="8943" y="8045"/>
                  </a:lnTo>
                  <a:lnTo>
                    <a:pt x="8907" y="8099"/>
                  </a:lnTo>
                  <a:lnTo>
                    <a:pt x="8889" y="8189"/>
                  </a:lnTo>
                  <a:lnTo>
                    <a:pt x="8872" y="8261"/>
                  </a:lnTo>
                  <a:lnTo>
                    <a:pt x="8889" y="8351"/>
                  </a:lnTo>
                  <a:lnTo>
                    <a:pt x="8907" y="8422"/>
                  </a:lnTo>
                  <a:lnTo>
                    <a:pt x="8943" y="8494"/>
                  </a:lnTo>
                  <a:lnTo>
                    <a:pt x="8997" y="8548"/>
                  </a:lnTo>
                  <a:lnTo>
                    <a:pt x="9051" y="8602"/>
                  </a:lnTo>
                  <a:lnTo>
                    <a:pt x="9123" y="8638"/>
                  </a:lnTo>
                  <a:lnTo>
                    <a:pt x="9195" y="8656"/>
                  </a:lnTo>
                  <a:lnTo>
                    <a:pt x="9356" y="8656"/>
                  </a:lnTo>
                  <a:lnTo>
                    <a:pt x="9428" y="8638"/>
                  </a:lnTo>
                  <a:lnTo>
                    <a:pt x="9500" y="8602"/>
                  </a:lnTo>
                  <a:lnTo>
                    <a:pt x="9554" y="8548"/>
                  </a:lnTo>
                  <a:lnTo>
                    <a:pt x="9608" y="8494"/>
                  </a:lnTo>
                  <a:lnTo>
                    <a:pt x="9644" y="8422"/>
                  </a:lnTo>
                  <a:lnTo>
                    <a:pt x="9662" y="8351"/>
                  </a:lnTo>
                  <a:lnTo>
                    <a:pt x="9680" y="8261"/>
                  </a:lnTo>
                  <a:lnTo>
                    <a:pt x="9662" y="8189"/>
                  </a:lnTo>
                  <a:lnTo>
                    <a:pt x="9644" y="8099"/>
                  </a:lnTo>
                  <a:lnTo>
                    <a:pt x="9608" y="8045"/>
                  </a:lnTo>
                  <a:lnTo>
                    <a:pt x="9554" y="7974"/>
                  </a:lnTo>
                  <a:lnTo>
                    <a:pt x="9500" y="7938"/>
                  </a:lnTo>
                  <a:lnTo>
                    <a:pt x="9428" y="7902"/>
                  </a:lnTo>
                  <a:lnTo>
                    <a:pt x="9356" y="7866"/>
                  </a:lnTo>
                  <a:close/>
                  <a:moveTo>
                    <a:pt x="1886" y="9841"/>
                  </a:moveTo>
                  <a:lnTo>
                    <a:pt x="1796" y="9859"/>
                  </a:lnTo>
                  <a:lnTo>
                    <a:pt x="1725" y="9877"/>
                  </a:lnTo>
                  <a:lnTo>
                    <a:pt x="1653" y="9913"/>
                  </a:lnTo>
                  <a:lnTo>
                    <a:pt x="1599" y="9967"/>
                  </a:lnTo>
                  <a:lnTo>
                    <a:pt x="1545" y="10021"/>
                  </a:lnTo>
                  <a:lnTo>
                    <a:pt x="1509" y="10092"/>
                  </a:lnTo>
                  <a:lnTo>
                    <a:pt x="1491" y="10164"/>
                  </a:lnTo>
                  <a:lnTo>
                    <a:pt x="1491" y="10254"/>
                  </a:lnTo>
                  <a:lnTo>
                    <a:pt x="1491" y="10326"/>
                  </a:lnTo>
                  <a:lnTo>
                    <a:pt x="1509" y="10398"/>
                  </a:lnTo>
                  <a:lnTo>
                    <a:pt x="1545" y="10470"/>
                  </a:lnTo>
                  <a:lnTo>
                    <a:pt x="1599" y="10523"/>
                  </a:lnTo>
                  <a:lnTo>
                    <a:pt x="1653" y="10577"/>
                  </a:lnTo>
                  <a:lnTo>
                    <a:pt x="1725" y="10613"/>
                  </a:lnTo>
                  <a:lnTo>
                    <a:pt x="1796" y="10631"/>
                  </a:lnTo>
                  <a:lnTo>
                    <a:pt x="1886" y="10649"/>
                  </a:lnTo>
                  <a:lnTo>
                    <a:pt x="1958" y="10631"/>
                  </a:lnTo>
                  <a:lnTo>
                    <a:pt x="2030" y="10613"/>
                  </a:lnTo>
                  <a:lnTo>
                    <a:pt x="2102" y="10577"/>
                  </a:lnTo>
                  <a:lnTo>
                    <a:pt x="2156" y="10523"/>
                  </a:lnTo>
                  <a:lnTo>
                    <a:pt x="2209" y="10470"/>
                  </a:lnTo>
                  <a:lnTo>
                    <a:pt x="2245" y="10398"/>
                  </a:lnTo>
                  <a:lnTo>
                    <a:pt x="2263" y="10326"/>
                  </a:lnTo>
                  <a:lnTo>
                    <a:pt x="2281" y="10254"/>
                  </a:lnTo>
                  <a:lnTo>
                    <a:pt x="2263" y="10164"/>
                  </a:lnTo>
                  <a:lnTo>
                    <a:pt x="2245" y="10092"/>
                  </a:lnTo>
                  <a:lnTo>
                    <a:pt x="2209" y="10021"/>
                  </a:lnTo>
                  <a:lnTo>
                    <a:pt x="2156" y="9967"/>
                  </a:lnTo>
                  <a:lnTo>
                    <a:pt x="2102" y="9913"/>
                  </a:lnTo>
                  <a:lnTo>
                    <a:pt x="2030" y="9877"/>
                  </a:lnTo>
                  <a:lnTo>
                    <a:pt x="1958" y="9859"/>
                  </a:lnTo>
                  <a:lnTo>
                    <a:pt x="1886" y="9841"/>
                  </a:lnTo>
                  <a:close/>
                  <a:moveTo>
                    <a:pt x="4831" y="9841"/>
                  </a:moveTo>
                  <a:lnTo>
                    <a:pt x="4759" y="9859"/>
                  </a:lnTo>
                  <a:lnTo>
                    <a:pt x="4688" y="9877"/>
                  </a:lnTo>
                  <a:lnTo>
                    <a:pt x="4616" y="9913"/>
                  </a:lnTo>
                  <a:lnTo>
                    <a:pt x="4562" y="9967"/>
                  </a:lnTo>
                  <a:lnTo>
                    <a:pt x="4508" y="10021"/>
                  </a:lnTo>
                  <a:lnTo>
                    <a:pt x="4472" y="10092"/>
                  </a:lnTo>
                  <a:lnTo>
                    <a:pt x="4454" y="10164"/>
                  </a:lnTo>
                  <a:lnTo>
                    <a:pt x="4436" y="10254"/>
                  </a:lnTo>
                  <a:lnTo>
                    <a:pt x="4454" y="10326"/>
                  </a:lnTo>
                  <a:lnTo>
                    <a:pt x="4472" y="10398"/>
                  </a:lnTo>
                  <a:lnTo>
                    <a:pt x="4508" y="10470"/>
                  </a:lnTo>
                  <a:lnTo>
                    <a:pt x="4562" y="10523"/>
                  </a:lnTo>
                  <a:lnTo>
                    <a:pt x="4616" y="10577"/>
                  </a:lnTo>
                  <a:lnTo>
                    <a:pt x="4688" y="10613"/>
                  </a:lnTo>
                  <a:lnTo>
                    <a:pt x="4759" y="10631"/>
                  </a:lnTo>
                  <a:lnTo>
                    <a:pt x="4831" y="10649"/>
                  </a:lnTo>
                  <a:lnTo>
                    <a:pt x="4921" y="10631"/>
                  </a:lnTo>
                  <a:lnTo>
                    <a:pt x="4993" y="10613"/>
                  </a:lnTo>
                  <a:lnTo>
                    <a:pt x="5065" y="10577"/>
                  </a:lnTo>
                  <a:lnTo>
                    <a:pt x="5118" y="10523"/>
                  </a:lnTo>
                  <a:lnTo>
                    <a:pt x="5172" y="10470"/>
                  </a:lnTo>
                  <a:lnTo>
                    <a:pt x="5208" y="10398"/>
                  </a:lnTo>
                  <a:lnTo>
                    <a:pt x="5226" y="10326"/>
                  </a:lnTo>
                  <a:lnTo>
                    <a:pt x="5244" y="10254"/>
                  </a:lnTo>
                  <a:lnTo>
                    <a:pt x="5226" y="10164"/>
                  </a:lnTo>
                  <a:lnTo>
                    <a:pt x="5208" y="10092"/>
                  </a:lnTo>
                  <a:lnTo>
                    <a:pt x="5172" y="10021"/>
                  </a:lnTo>
                  <a:lnTo>
                    <a:pt x="5118" y="9967"/>
                  </a:lnTo>
                  <a:lnTo>
                    <a:pt x="5065" y="9913"/>
                  </a:lnTo>
                  <a:lnTo>
                    <a:pt x="4993" y="9877"/>
                  </a:lnTo>
                  <a:lnTo>
                    <a:pt x="4921" y="9859"/>
                  </a:lnTo>
                  <a:lnTo>
                    <a:pt x="4831" y="9841"/>
                  </a:lnTo>
                  <a:close/>
                  <a:moveTo>
                    <a:pt x="7794" y="9841"/>
                  </a:moveTo>
                  <a:lnTo>
                    <a:pt x="7722" y="9859"/>
                  </a:lnTo>
                  <a:lnTo>
                    <a:pt x="7650" y="9877"/>
                  </a:lnTo>
                  <a:lnTo>
                    <a:pt x="7579" y="9913"/>
                  </a:lnTo>
                  <a:lnTo>
                    <a:pt x="7525" y="9967"/>
                  </a:lnTo>
                  <a:lnTo>
                    <a:pt x="7471" y="10021"/>
                  </a:lnTo>
                  <a:lnTo>
                    <a:pt x="7435" y="10092"/>
                  </a:lnTo>
                  <a:lnTo>
                    <a:pt x="7399" y="10164"/>
                  </a:lnTo>
                  <a:lnTo>
                    <a:pt x="7399" y="10254"/>
                  </a:lnTo>
                  <a:lnTo>
                    <a:pt x="7399" y="10326"/>
                  </a:lnTo>
                  <a:lnTo>
                    <a:pt x="7435" y="10398"/>
                  </a:lnTo>
                  <a:lnTo>
                    <a:pt x="7471" y="10470"/>
                  </a:lnTo>
                  <a:lnTo>
                    <a:pt x="7525" y="10523"/>
                  </a:lnTo>
                  <a:lnTo>
                    <a:pt x="7579" y="10577"/>
                  </a:lnTo>
                  <a:lnTo>
                    <a:pt x="7650" y="10613"/>
                  </a:lnTo>
                  <a:lnTo>
                    <a:pt x="7722" y="10631"/>
                  </a:lnTo>
                  <a:lnTo>
                    <a:pt x="7794" y="10649"/>
                  </a:lnTo>
                  <a:lnTo>
                    <a:pt x="7884" y="10631"/>
                  </a:lnTo>
                  <a:lnTo>
                    <a:pt x="7956" y="10613"/>
                  </a:lnTo>
                  <a:lnTo>
                    <a:pt x="8028" y="10577"/>
                  </a:lnTo>
                  <a:lnTo>
                    <a:pt x="8081" y="10523"/>
                  </a:lnTo>
                  <a:lnTo>
                    <a:pt x="8135" y="10470"/>
                  </a:lnTo>
                  <a:lnTo>
                    <a:pt x="8171" y="10398"/>
                  </a:lnTo>
                  <a:lnTo>
                    <a:pt x="8189" y="10326"/>
                  </a:lnTo>
                  <a:lnTo>
                    <a:pt x="8189" y="10254"/>
                  </a:lnTo>
                  <a:lnTo>
                    <a:pt x="8189" y="10164"/>
                  </a:lnTo>
                  <a:lnTo>
                    <a:pt x="8171" y="10092"/>
                  </a:lnTo>
                  <a:lnTo>
                    <a:pt x="8135" y="10021"/>
                  </a:lnTo>
                  <a:lnTo>
                    <a:pt x="8081" y="9967"/>
                  </a:lnTo>
                  <a:lnTo>
                    <a:pt x="8028" y="9913"/>
                  </a:lnTo>
                  <a:lnTo>
                    <a:pt x="7956" y="9877"/>
                  </a:lnTo>
                  <a:lnTo>
                    <a:pt x="7884" y="9859"/>
                  </a:lnTo>
                  <a:lnTo>
                    <a:pt x="7794" y="9841"/>
                  </a:lnTo>
                  <a:close/>
                  <a:moveTo>
                    <a:pt x="10757" y="9841"/>
                  </a:moveTo>
                  <a:lnTo>
                    <a:pt x="10685" y="9859"/>
                  </a:lnTo>
                  <a:lnTo>
                    <a:pt x="10595" y="9877"/>
                  </a:lnTo>
                  <a:lnTo>
                    <a:pt x="10542" y="9913"/>
                  </a:lnTo>
                  <a:lnTo>
                    <a:pt x="10470" y="9967"/>
                  </a:lnTo>
                  <a:lnTo>
                    <a:pt x="10434" y="10021"/>
                  </a:lnTo>
                  <a:lnTo>
                    <a:pt x="10398" y="10092"/>
                  </a:lnTo>
                  <a:lnTo>
                    <a:pt x="10362" y="10164"/>
                  </a:lnTo>
                  <a:lnTo>
                    <a:pt x="10362" y="10254"/>
                  </a:lnTo>
                  <a:lnTo>
                    <a:pt x="10362" y="10326"/>
                  </a:lnTo>
                  <a:lnTo>
                    <a:pt x="10398" y="10398"/>
                  </a:lnTo>
                  <a:lnTo>
                    <a:pt x="10434" y="10470"/>
                  </a:lnTo>
                  <a:lnTo>
                    <a:pt x="10470" y="10523"/>
                  </a:lnTo>
                  <a:lnTo>
                    <a:pt x="10542" y="10577"/>
                  </a:lnTo>
                  <a:lnTo>
                    <a:pt x="10595" y="10613"/>
                  </a:lnTo>
                  <a:lnTo>
                    <a:pt x="10685" y="10631"/>
                  </a:lnTo>
                  <a:lnTo>
                    <a:pt x="10757" y="10649"/>
                  </a:lnTo>
                  <a:lnTo>
                    <a:pt x="10883" y="10631"/>
                  </a:lnTo>
                  <a:lnTo>
                    <a:pt x="10990" y="10577"/>
                  </a:lnTo>
                  <a:lnTo>
                    <a:pt x="11062" y="10487"/>
                  </a:lnTo>
                  <a:lnTo>
                    <a:pt x="11134" y="10380"/>
                  </a:lnTo>
                  <a:lnTo>
                    <a:pt x="10883" y="9877"/>
                  </a:lnTo>
                  <a:lnTo>
                    <a:pt x="10829" y="9859"/>
                  </a:lnTo>
                  <a:lnTo>
                    <a:pt x="10757" y="9841"/>
                  </a:lnTo>
                  <a:close/>
                  <a:moveTo>
                    <a:pt x="9195" y="11798"/>
                  </a:moveTo>
                  <a:lnTo>
                    <a:pt x="9123" y="11834"/>
                  </a:lnTo>
                  <a:lnTo>
                    <a:pt x="9051" y="11870"/>
                  </a:lnTo>
                  <a:lnTo>
                    <a:pt x="8997" y="11924"/>
                  </a:lnTo>
                  <a:lnTo>
                    <a:pt x="8943" y="11978"/>
                  </a:lnTo>
                  <a:lnTo>
                    <a:pt x="8907" y="12050"/>
                  </a:lnTo>
                  <a:lnTo>
                    <a:pt x="8889" y="12122"/>
                  </a:lnTo>
                  <a:lnTo>
                    <a:pt x="8872" y="12193"/>
                  </a:lnTo>
                  <a:lnTo>
                    <a:pt x="8889" y="12301"/>
                  </a:lnTo>
                  <a:lnTo>
                    <a:pt x="8943" y="12391"/>
                  </a:lnTo>
                  <a:lnTo>
                    <a:pt x="9680" y="12211"/>
                  </a:lnTo>
                  <a:lnTo>
                    <a:pt x="9680" y="12193"/>
                  </a:lnTo>
                  <a:lnTo>
                    <a:pt x="9662" y="12122"/>
                  </a:lnTo>
                  <a:lnTo>
                    <a:pt x="9644" y="12050"/>
                  </a:lnTo>
                  <a:lnTo>
                    <a:pt x="9608" y="11978"/>
                  </a:lnTo>
                  <a:lnTo>
                    <a:pt x="9554" y="11924"/>
                  </a:lnTo>
                  <a:lnTo>
                    <a:pt x="9500" y="11870"/>
                  </a:lnTo>
                  <a:lnTo>
                    <a:pt x="9428" y="11834"/>
                  </a:lnTo>
                  <a:lnTo>
                    <a:pt x="9356" y="11816"/>
                  </a:lnTo>
                  <a:lnTo>
                    <a:pt x="9285" y="11798"/>
                  </a:lnTo>
                  <a:close/>
                  <a:moveTo>
                    <a:pt x="324" y="11798"/>
                  </a:moveTo>
                  <a:lnTo>
                    <a:pt x="234" y="11834"/>
                  </a:lnTo>
                  <a:lnTo>
                    <a:pt x="162" y="11870"/>
                  </a:lnTo>
                  <a:lnTo>
                    <a:pt x="108" y="11924"/>
                  </a:lnTo>
                  <a:lnTo>
                    <a:pt x="252" y="12265"/>
                  </a:lnTo>
                  <a:lnTo>
                    <a:pt x="414" y="12588"/>
                  </a:lnTo>
                  <a:lnTo>
                    <a:pt x="504" y="12588"/>
                  </a:lnTo>
                  <a:lnTo>
                    <a:pt x="575" y="12553"/>
                  </a:lnTo>
                  <a:lnTo>
                    <a:pt x="629" y="12517"/>
                  </a:lnTo>
                  <a:lnTo>
                    <a:pt x="683" y="12481"/>
                  </a:lnTo>
                  <a:lnTo>
                    <a:pt x="737" y="12409"/>
                  </a:lnTo>
                  <a:lnTo>
                    <a:pt x="773" y="12355"/>
                  </a:lnTo>
                  <a:lnTo>
                    <a:pt x="791" y="12283"/>
                  </a:lnTo>
                  <a:lnTo>
                    <a:pt x="809" y="12193"/>
                  </a:lnTo>
                  <a:lnTo>
                    <a:pt x="791" y="12122"/>
                  </a:lnTo>
                  <a:lnTo>
                    <a:pt x="773" y="12050"/>
                  </a:lnTo>
                  <a:lnTo>
                    <a:pt x="737" y="11978"/>
                  </a:lnTo>
                  <a:lnTo>
                    <a:pt x="683" y="11924"/>
                  </a:lnTo>
                  <a:lnTo>
                    <a:pt x="629" y="11870"/>
                  </a:lnTo>
                  <a:lnTo>
                    <a:pt x="557" y="11834"/>
                  </a:lnTo>
                  <a:lnTo>
                    <a:pt x="486" y="11798"/>
                  </a:lnTo>
                  <a:close/>
                  <a:moveTo>
                    <a:pt x="3287" y="11798"/>
                  </a:moveTo>
                  <a:lnTo>
                    <a:pt x="3197" y="11834"/>
                  </a:lnTo>
                  <a:lnTo>
                    <a:pt x="3143" y="11870"/>
                  </a:lnTo>
                  <a:lnTo>
                    <a:pt x="3071" y="11906"/>
                  </a:lnTo>
                  <a:lnTo>
                    <a:pt x="3018" y="11978"/>
                  </a:lnTo>
                  <a:lnTo>
                    <a:pt x="2982" y="12050"/>
                  </a:lnTo>
                  <a:lnTo>
                    <a:pt x="2964" y="12122"/>
                  </a:lnTo>
                  <a:lnTo>
                    <a:pt x="2964" y="12193"/>
                  </a:lnTo>
                  <a:lnTo>
                    <a:pt x="2964" y="12283"/>
                  </a:lnTo>
                  <a:lnTo>
                    <a:pt x="2982" y="12355"/>
                  </a:lnTo>
                  <a:lnTo>
                    <a:pt x="3018" y="12427"/>
                  </a:lnTo>
                  <a:lnTo>
                    <a:pt x="3071" y="12481"/>
                  </a:lnTo>
                  <a:lnTo>
                    <a:pt x="3125" y="12535"/>
                  </a:lnTo>
                  <a:lnTo>
                    <a:pt x="3197" y="12570"/>
                  </a:lnTo>
                  <a:lnTo>
                    <a:pt x="3269" y="12588"/>
                  </a:lnTo>
                  <a:lnTo>
                    <a:pt x="3359" y="12606"/>
                  </a:lnTo>
                  <a:lnTo>
                    <a:pt x="3431" y="12588"/>
                  </a:lnTo>
                  <a:lnTo>
                    <a:pt x="3502" y="12570"/>
                  </a:lnTo>
                  <a:lnTo>
                    <a:pt x="3574" y="12535"/>
                  </a:lnTo>
                  <a:lnTo>
                    <a:pt x="3646" y="12481"/>
                  </a:lnTo>
                  <a:lnTo>
                    <a:pt x="3682" y="12427"/>
                  </a:lnTo>
                  <a:lnTo>
                    <a:pt x="3718" y="12355"/>
                  </a:lnTo>
                  <a:lnTo>
                    <a:pt x="3754" y="12283"/>
                  </a:lnTo>
                  <a:lnTo>
                    <a:pt x="3754" y="12211"/>
                  </a:lnTo>
                  <a:lnTo>
                    <a:pt x="3754" y="12193"/>
                  </a:lnTo>
                  <a:lnTo>
                    <a:pt x="3754" y="12122"/>
                  </a:lnTo>
                  <a:lnTo>
                    <a:pt x="3718" y="12050"/>
                  </a:lnTo>
                  <a:lnTo>
                    <a:pt x="3682" y="11978"/>
                  </a:lnTo>
                  <a:lnTo>
                    <a:pt x="3646" y="11924"/>
                  </a:lnTo>
                  <a:lnTo>
                    <a:pt x="3574" y="11870"/>
                  </a:lnTo>
                  <a:lnTo>
                    <a:pt x="3520" y="11834"/>
                  </a:lnTo>
                  <a:lnTo>
                    <a:pt x="3448" y="11798"/>
                  </a:lnTo>
                  <a:close/>
                  <a:moveTo>
                    <a:pt x="6232" y="11798"/>
                  </a:moveTo>
                  <a:lnTo>
                    <a:pt x="6160" y="11834"/>
                  </a:lnTo>
                  <a:lnTo>
                    <a:pt x="6088" y="11870"/>
                  </a:lnTo>
                  <a:lnTo>
                    <a:pt x="6034" y="11906"/>
                  </a:lnTo>
                  <a:lnTo>
                    <a:pt x="5980" y="11978"/>
                  </a:lnTo>
                  <a:lnTo>
                    <a:pt x="5945" y="12050"/>
                  </a:lnTo>
                  <a:lnTo>
                    <a:pt x="5927" y="12122"/>
                  </a:lnTo>
                  <a:lnTo>
                    <a:pt x="5909" y="12193"/>
                  </a:lnTo>
                  <a:lnTo>
                    <a:pt x="5927" y="12283"/>
                  </a:lnTo>
                  <a:lnTo>
                    <a:pt x="5945" y="12355"/>
                  </a:lnTo>
                  <a:lnTo>
                    <a:pt x="5980" y="12427"/>
                  </a:lnTo>
                  <a:lnTo>
                    <a:pt x="6034" y="12481"/>
                  </a:lnTo>
                  <a:lnTo>
                    <a:pt x="6088" y="12535"/>
                  </a:lnTo>
                  <a:lnTo>
                    <a:pt x="6160" y="12570"/>
                  </a:lnTo>
                  <a:lnTo>
                    <a:pt x="6232" y="12588"/>
                  </a:lnTo>
                  <a:lnTo>
                    <a:pt x="6322" y="12606"/>
                  </a:lnTo>
                  <a:lnTo>
                    <a:pt x="6393" y="12588"/>
                  </a:lnTo>
                  <a:lnTo>
                    <a:pt x="6465" y="12570"/>
                  </a:lnTo>
                  <a:lnTo>
                    <a:pt x="6537" y="12535"/>
                  </a:lnTo>
                  <a:lnTo>
                    <a:pt x="6609" y="12481"/>
                  </a:lnTo>
                  <a:lnTo>
                    <a:pt x="6645" y="12427"/>
                  </a:lnTo>
                  <a:lnTo>
                    <a:pt x="6681" y="12355"/>
                  </a:lnTo>
                  <a:lnTo>
                    <a:pt x="6717" y="12283"/>
                  </a:lnTo>
                  <a:lnTo>
                    <a:pt x="6717" y="12211"/>
                  </a:lnTo>
                  <a:lnTo>
                    <a:pt x="6717" y="12193"/>
                  </a:lnTo>
                  <a:lnTo>
                    <a:pt x="6717" y="12122"/>
                  </a:lnTo>
                  <a:lnTo>
                    <a:pt x="6681" y="12050"/>
                  </a:lnTo>
                  <a:lnTo>
                    <a:pt x="6645" y="11978"/>
                  </a:lnTo>
                  <a:lnTo>
                    <a:pt x="6609" y="11924"/>
                  </a:lnTo>
                  <a:lnTo>
                    <a:pt x="6537" y="11870"/>
                  </a:lnTo>
                  <a:lnTo>
                    <a:pt x="6483" y="11834"/>
                  </a:lnTo>
                  <a:lnTo>
                    <a:pt x="6393" y="117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43"/>
            <p:cNvSpPr/>
            <p:nvPr/>
          </p:nvSpPr>
          <p:spPr>
            <a:xfrm>
              <a:off x="777275" y="3162750"/>
              <a:ext cx="71400" cy="150875"/>
            </a:xfrm>
            <a:custGeom>
              <a:rect b="b" l="l" r="r" t="t"/>
              <a:pathLst>
                <a:path extrusionOk="0" h="6035" w="2856">
                  <a:moveTo>
                    <a:pt x="0" y="1"/>
                  </a:moveTo>
                  <a:lnTo>
                    <a:pt x="0" y="19"/>
                  </a:lnTo>
                  <a:lnTo>
                    <a:pt x="144" y="396"/>
                  </a:lnTo>
                  <a:lnTo>
                    <a:pt x="288" y="755"/>
                  </a:lnTo>
                  <a:lnTo>
                    <a:pt x="629" y="1509"/>
                  </a:lnTo>
                  <a:lnTo>
                    <a:pt x="1329" y="3017"/>
                  </a:lnTo>
                  <a:lnTo>
                    <a:pt x="2030" y="4526"/>
                  </a:lnTo>
                  <a:lnTo>
                    <a:pt x="2407" y="5280"/>
                  </a:lnTo>
                  <a:lnTo>
                    <a:pt x="2784" y="6016"/>
                  </a:lnTo>
                  <a:lnTo>
                    <a:pt x="2802" y="6034"/>
                  </a:lnTo>
                  <a:lnTo>
                    <a:pt x="2838" y="6034"/>
                  </a:lnTo>
                  <a:lnTo>
                    <a:pt x="2856" y="6016"/>
                  </a:lnTo>
                  <a:lnTo>
                    <a:pt x="2856" y="5980"/>
                  </a:lnTo>
                  <a:lnTo>
                    <a:pt x="2532" y="5226"/>
                  </a:lnTo>
                  <a:lnTo>
                    <a:pt x="2191" y="4472"/>
                  </a:lnTo>
                  <a:lnTo>
                    <a:pt x="1491" y="2964"/>
                  </a:lnTo>
                  <a:lnTo>
                    <a:pt x="790" y="1473"/>
                  </a:lnTo>
                  <a:lnTo>
                    <a:pt x="431" y="737"/>
                  </a:lnTo>
                  <a:lnTo>
                    <a:pt x="234" y="360"/>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43"/>
            <p:cNvSpPr/>
            <p:nvPr/>
          </p:nvSpPr>
          <p:spPr>
            <a:xfrm>
              <a:off x="581550" y="3099000"/>
              <a:ext cx="178250" cy="256375"/>
            </a:xfrm>
            <a:custGeom>
              <a:rect b="b" l="l" r="r" t="t"/>
              <a:pathLst>
                <a:path extrusionOk="0" h="10255" w="7130">
                  <a:moveTo>
                    <a:pt x="377" y="1"/>
                  </a:moveTo>
                  <a:lnTo>
                    <a:pt x="287" y="486"/>
                  </a:lnTo>
                  <a:lnTo>
                    <a:pt x="216" y="953"/>
                  </a:lnTo>
                  <a:lnTo>
                    <a:pt x="162" y="1419"/>
                  </a:lnTo>
                  <a:lnTo>
                    <a:pt x="126" y="1904"/>
                  </a:lnTo>
                  <a:lnTo>
                    <a:pt x="72" y="1312"/>
                  </a:lnTo>
                  <a:lnTo>
                    <a:pt x="36" y="719"/>
                  </a:lnTo>
                  <a:lnTo>
                    <a:pt x="36" y="701"/>
                  </a:lnTo>
                  <a:lnTo>
                    <a:pt x="18" y="701"/>
                  </a:lnTo>
                  <a:lnTo>
                    <a:pt x="0" y="719"/>
                  </a:lnTo>
                  <a:lnTo>
                    <a:pt x="0" y="1348"/>
                  </a:lnTo>
                  <a:lnTo>
                    <a:pt x="0" y="1653"/>
                  </a:lnTo>
                  <a:lnTo>
                    <a:pt x="0" y="1958"/>
                  </a:lnTo>
                  <a:lnTo>
                    <a:pt x="18" y="2317"/>
                  </a:lnTo>
                  <a:lnTo>
                    <a:pt x="72" y="2658"/>
                  </a:lnTo>
                  <a:lnTo>
                    <a:pt x="36" y="3466"/>
                  </a:lnTo>
                  <a:lnTo>
                    <a:pt x="18" y="4257"/>
                  </a:lnTo>
                  <a:lnTo>
                    <a:pt x="18" y="4777"/>
                  </a:lnTo>
                  <a:lnTo>
                    <a:pt x="36" y="5316"/>
                  </a:lnTo>
                  <a:lnTo>
                    <a:pt x="72" y="5837"/>
                  </a:lnTo>
                  <a:lnTo>
                    <a:pt x="126" y="6358"/>
                  </a:lnTo>
                  <a:lnTo>
                    <a:pt x="198" y="6878"/>
                  </a:lnTo>
                  <a:lnTo>
                    <a:pt x="287" y="7399"/>
                  </a:lnTo>
                  <a:lnTo>
                    <a:pt x="377" y="7902"/>
                  </a:lnTo>
                  <a:lnTo>
                    <a:pt x="503" y="8423"/>
                  </a:lnTo>
                  <a:lnTo>
                    <a:pt x="575" y="8638"/>
                  </a:lnTo>
                  <a:lnTo>
                    <a:pt x="647" y="8854"/>
                  </a:lnTo>
                  <a:lnTo>
                    <a:pt x="736" y="9051"/>
                  </a:lnTo>
                  <a:lnTo>
                    <a:pt x="844" y="9249"/>
                  </a:lnTo>
                  <a:lnTo>
                    <a:pt x="952" y="9446"/>
                  </a:lnTo>
                  <a:lnTo>
                    <a:pt x="1095" y="9608"/>
                  </a:lnTo>
                  <a:lnTo>
                    <a:pt x="1275" y="9751"/>
                  </a:lnTo>
                  <a:lnTo>
                    <a:pt x="1455" y="9895"/>
                  </a:lnTo>
                  <a:lnTo>
                    <a:pt x="1778" y="10021"/>
                  </a:lnTo>
                  <a:lnTo>
                    <a:pt x="2101" y="10129"/>
                  </a:lnTo>
                  <a:lnTo>
                    <a:pt x="2424" y="10182"/>
                  </a:lnTo>
                  <a:lnTo>
                    <a:pt x="2748" y="10236"/>
                  </a:lnTo>
                  <a:lnTo>
                    <a:pt x="3107" y="10236"/>
                  </a:lnTo>
                  <a:lnTo>
                    <a:pt x="3466" y="10254"/>
                  </a:lnTo>
                  <a:lnTo>
                    <a:pt x="3825" y="10254"/>
                  </a:lnTo>
                  <a:lnTo>
                    <a:pt x="4184" y="10236"/>
                  </a:lnTo>
                  <a:lnTo>
                    <a:pt x="4525" y="10200"/>
                  </a:lnTo>
                  <a:lnTo>
                    <a:pt x="4884" y="10164"/>
                  </a:lnTo>
                  <a:lnTo>
                    <a:pt x="5244" y="10111"/>
                  </a:lnTo>
                  <a:lnTo>
                    <a:pt x="5585" y="10039"/>
                  </a:lnTo>
                  <a:lnTo>
                    <a:pt x="6375" y="9877"/>
                  </a:lnTo>
                  <a:lnTo>
                    <a:pt x="6554" y="9859"/>
                  </a:lnTo>
                  <a:lnTo>
                    <a:pt x="6752" y="9805"/>
                  </a:lnTo>
                  <a:lnTo>
                    <a:pt x="6932" y="9751"/>
                  </a:lnTo>
                  <a:lnTo>
                    <a:pt x="7111" y="9680"/>
                  </a:lnTo>
                  <a:lnTo>
                    <a:pt x="7129" y="9662"/>
                  </a:lnTo>
                  <a:lnTo>
                    <a:pt x="7111" y="9644"/>
                  </a:lnTo>
                  <a:lnTo>
                    <a:pt x="6698" y="9698"/>
                  </a:lnTo>
                  <a:lnTo>
                    <a:pt x="6285" y="9787"/>
                  </a:lnTo>
                  <a:lnTo>
                    <a:pt x="5854" y="9859"/>
                  </a:lnTo>
                  <a:lnTo>
                    <a:pt x="5441" y="9913"/>
                  </a:lnTo>
                  <a:lnTo>
                    <a:pt x="5010" y="9967"/>
                  </a:lnTo>
                  <a:lnTo>
                    <a:pt x="4597" y="10003"/>
                  </a:lnTo>
                  <a:lnTo>
                    <a:pt x="4184" y="10039"/>
                  </a:lnTo>
                  <a:lnTo>
                    <a:pt x="3771" y="10057"/>
                  </a:lnTo>
                  <a:lnTo>
                    <a:pt x="3232" y="10057"/>
                  </a:lnTo>
                  <a:lnTo>
                    <a:pt x="2891" y="10021"/>
                  </a:lnTo>
                  <a:lnTo>
                    <a:pt x="2550" y="9985"/>
                  </a:lnTo>
                  <a:lnTo>
                    <a:pt x="2209" y="9931"/>
                  </a:lnTo>
                  <a:lnTo>
                    <a:pt x="1904" y="9841"/>
                  </a:lnTo>
                  <a:lnTo>
                    <a:pt x="1760" y="9805"/>
                  </a:lnTo>
                  <a:lnTo>
                    <a:pt x="1634" y="9751"/>
                  </a:lnTo>
                  <a:lnTo>
                    <a:pt x="1526" y="9680"/>
                  </a:lnTo>
                  <a:lnTo>
                    <a:pt x="1437" y="9608"/>
                  </a:lnTo>
                  <a:lnTo>
                    <a:pt x="1311" y="9482"/>
                  </a:lnTo>
                  <a:lnTo>
                    <a:pt x="1203" y="9356"/>
                  </a:lnTo>
                  <a:lnTo>
                    <a:pt x="1095" y="9213"/>
                  </a:lnTo>
                  <a:lnTo>
                    <a:pt x="988" y="9051"/>
                  </a:lnTo>
                  <a:lnTo>
                    <a:pt x="916" y="8889"/>
                  </a:lnTo>
                  <a:lnTo>
                    <a:pt x="826" y="8728"/>
                  </a:lnTo>
                  <a:lnTo>
                    <a:pt x="772" y="8566"/>
                  </a:lnTo>
                  <a:lnTo>
                    <a:pt x="718" y="8387"/>
                  </a:lnTo>
                  <a:lnTo>
                    <a:pt x="611" y="7920"/>
                  </a:lnTo>
                  <a:lnTo>
                    <a:pt x="521" y="7435"/>
                  </a:lnTo>
                  <a:lnTo>
                    <a:pt x="449" y="6950"/>
                  </a:lnTo>
                  <a:lnTo>
                    <a:pt x="377" y="6465"/>
                  </a:lnTo>
                  <a:lnTo>
                    <a:pt x="287" y="5442"/>
                  </a:lnTo>
                  <a:lnTo>
                    <a:pt x="234" y="4400"/>
                  </a:lnTo>
                  <a:lnTo>
                    <a:pt x="216" y="3377"/>
                  </a:lnTo>
                  <a:lnTo>
                    <a:pt x="252" y="2335"/>
                  </a:lnTo>
                  <a:lnTo>
                    <a:pt x="287" y="1761"/>
                  </a:lnTo>
                  <a:lnTo>
                    <a:pt x="323" y="1186"/>
                  </a:lnTo>
                  <a:lnTo>
                    <a:pt x="377" y="593"/>
                  </a:lnTo>
                  <a:lnTo>
                    <a:pt x="4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43"/>
            <p:cNvSpPr/>
            <p:nvPr/>
          </p:nvSpPr>
          <p:spPr>
            <a:xfrm>
              <a:off x="813175" y="3141200"/>
              <a:ext cx="25" cy="25"/>
            </a:xfrm>
            <a:custGeom>
              <a:rect b="b" l="l" r="r" t="t"/>
              <a:pathLst>
                <a:path extrusionOk="0" h="1" w="1">
                  <a:moveTo>
                    <a:pt x="1" y="1"/>
                  </a:moveTo>
                  <a:lnTo>
                    <a:pt x="1" y="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43"/>
            <p:cNvSpPr/>
            <p:nvPr/>
          </p:nvSpPr>
          <p:spPr>
            <a:xfrm>
              <a:off x="678500" y="3092275"/>
              <a:ext cx="133375" cy="100125"/>
            </a:xfrm>
            <a:custGeom>
              <a:rect b="b" l="l" r="r" t="t"/>
              <a:pathLst>
                <a:path extrusionOk="0" h="4005" w="5335">
                  <a:moveTo>
                    <a:pt x="19" y="0"/>
                  </a:moveTo>
                  <a:lnTo>
                    <a:pt x="1" y="18"/>
                  </a:lnTo>
                  <a:lnTo>
                    <a:pt x="198" y="1024"/>
                  </a:lnTo>
                  <a:lnTo>
                    <a:pt x="432" y="2012"/>
                  </a:lnTo>
                  <a:lnTo>
                    <a:pt x="665" y="2981"/>
                  </a:lnTo>
                  <a:lnTo>
                    <a:pt x="791" y="3502"/>
                  </a:lnTo>
                  <a:lnTo>
                    <a:pt x="953" y="4005"/>
                  </a:lnTo>
                  <a:lnTo>
                    <a:pt x="1509" y="3789"/>
                  </a:lnTo>
                  <a:lnTo>
                    <a:pt x="2030" y="3520"/>
                  </a:lnTo>
                  <a:lnTo>
                    <a:pt x="3143" y="2981"/>
                  </a:lnTo>
                  <a:lnTo>
                    <a:pt x="4203" y="2443"/>
                  </a:lnTo>
                  <a:lnTo>
                    <a:pt x="4741" y="2155"/>
                  </a:lnTo>
                  <a:lnTo>
                    <a:pt x="5262" y="1868"/>
                  </a:lnTo>
                  <a:lnTo>
                    <a:pt x="5298" y="1976"/>
                  </a:lnTo>
                  <a:lnTo>
                    <a:pt x="5334" y="1976"/>
                  </a:lnTo>
                  <a:lnTo>
                    <a:pt x="5334" y="1922"/>
                  </a:lnTo>
                  <a:lnTo>
                    <a:pt x="5298" y="1832"/>
                  </a:lnTo>
                  <a:lnTo>
                    <a:pt x="5262" y="1778"/>
                  </a:lnTo>
                  <a:lnTo>
                    <a:pt x="5244" y="1778"/>
                  </a:lnTo>
                  <a:lnTo>
                    <a:pt x="3089" y="2856"/>
                  </a:lnTo>
                  <a:lnTo>
                    <a:pt x="2012" y="3412"/>
                  </a:lnTo>
                  <a:lnTo>
                    <a:pt x="1024" y="3933"/>
                  </a:lnTo>
                  <a:lnTo>
                    <a:pt x="1006" y="3771"/>
                  </a:lnTo>
                  <a:lnTo>
                    <a:pt x="953" y="3520"/>
                  </a:lnTo>
                  <a:lnTo>
                    <a:pt x="827" y="2999"/>
                  </a:lnTo>
                  <a:lnTo>
                    <a:pt x="701" y="2514"/>
                  </a:lnTo>
                  <a:lnTo>
                    <a:pt x="575" y="2012"/>
                  </a:lnTo>
                  <a:lnTo>
                    <a:pt x="522" y="1742"/>
                  </a:lnTo>
                  <a:lnTo>
                    <a:pt x="468" y="1257"/>
                  </a:lnTo>
                  <a:lnTo>
                    <a:pt x="432" y="880"/>
                  </a:lnTo>
                  <a:lnTo>
                    <a:pt x="378" y="485"/>
                  </a:lnTo>
                  <a:lnTo>
                    <a:pt x="360" y="862"/>
                  </a:lnTo>
                  <a:lnTo>
                    <a:pt x="378" y="1222"/>
                  </a:lnTo>
                  <a:lnTo>
                    <a:pt x="19" y="18"/>
                  </a:lnTo>
                  <a:lnTo>
                    <a:pt x="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43"/>
            <p:cNvSpPr/>
            <p:nvPr/>
          </p:nvSpPr>
          <p:spPr>
            <a:xfrm>
              <a:off x="813175" y="3141200"/>
              <a:ext cx="25" cy="25"/>
            </a:xfrm>
            <a:custGeom>
              <a:rect b="b" l="l" r="r" t="t"/>
              <a:pathLst>
                <a:path extrusionOk="0" h="1" w="1">
                  <a:moveTo>
                    <a:pt x="1" y="1"/>
                  </a:move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43"/>
            <p:cNvSpPr/>
            <p:nvPr/>
          </p:nvSpPr>
          <p:spPr>
            <a:xfrm>
              <a:off x="813175" y="3141200"/>
              <a:ext cx="25" cy="25"/>
            </a:xfrm>
            <a:custGeom>
              <a:rect b="b" l="l" r="r" t="t"/>
              <a:pathLst>
                <a:path extrusionOk="0" fill="none" h="1" w="1">
                  <a:moveTo>
                    <a:pt x="1" y="1"/>
                  </a:move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43"/>
            <p:cNvSpPr/>
            <p:nvPr/>
          </p:nvSpPr>
          <p:spPr>
            <a:xfrm>
              <a:off x="808250" y="3274975"/>
              <a:ext cx="350175" cy="15750"/>
            </a:xfrm>
            <a:custGeom>
              <a:rect b="b" l="l" r="r" t="t"/>
              <a:pathLst>
                <a:path extrusionOk="0" h="630" w="14007">
                  <a:moveTo>
                    <a:pt x="0" y="1"/>
                  </a:moveTo>
                  <a:lnTo>
                    <a:pt x="0" y="629"/>
                  </a:lnTo>
                  <a:lnTo>
                    <a:pt x="14007" y="629"/>
                  </a:lnTo>
                  <a:lnTo>
                    <a:pt x="1400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43"/>
            <p:cNvSpPr/>
            <p:nvPr/>
          </p:nvSpPr>
          <p:spPr>
            <a:xfrm>
              <a:off x="871100" y="3274975"/>
              <a:ext cx="287325" cy="15750"/>
            </a:xfrm>
            <a:custGeom>
              <a:rect b="b" l="l" r="r" t="t"/>
              <a:pathLst>
                <a:path extrusionOk="0" h="630" w="11493">
                  <a:moveTo>
                    <a:pt x="485" y="1"/>
                  </a:moveTo>
                  <a:lnTo>
                    <a:pt x="0" y="629"/>
                  </a:lnTo>
                  <a:lnTo>
                    <a:pt x="11493" y="629"/>
                  </a:lnTo>
                  <a:lnTo>
                    <a:pt x="1149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43"/>
            <p:cNvSpPr/>
            <p:nvPr/>
          </p:nvSpPr>
          <p:spPr>
            <a:xfrm>
              <a:off x="898025" y="3058600"/>
              <a:ext cx="369950" cy="232125"/>
            </a:xfrm>
            <a:custGeom>
              <a:rect b="b" l="l" r="r" t="t"/>
              <a:pathLst>
                <a:path extrusionOk="0" h="9285" w="14798">
                  <a:moveTo>
                    <a:pt x="1150" y="1"/>
                  </a:moveTo>
                  <a:lnTo>
                    <a:pt x="1" y="9284"/>
                  </a:lnTo>
                  <a:lnTo>
                    <a:pt x="13666" y="9284"/>
                  </a:lnTo>
                  <a:lnTo>
                    <a:pt x="1479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43"/>
            <p:cNvSpPr/>
            <p:nvPr/>
          </p:nvSpPr>
          <p:spPr>
            <a:xfrm>
              <a:off x="1062350" y="3153775"/>
              <a:ext cx="41775" cy="41775"/>
            </a:xfrm>
            <a:custGeom>
              <a:rect b="b" l="l" r="r" t="t"/>
              <a:pathLst>
                <a:path extrusionOk="0" h="1671" w="1671">
                  <a:moveTo>
                    <a:pt x="844" y="1"/>
                  </a:moveTo>
                  <a:lnTo>
                    <a:pt x="682" y="19"/>
                  </a:lnTo>
                  <a:lnTo>
                    <a:pt x="521" y="72"/>
                  </a:lnTo>
                  <a:lnTo>
                    <a:pt x="377" y="144"/>
                  </a:lnTo>
                  <a:lnTo>
                    <a:pt x="251" y="252"/>
                  </a:lnTo>
                  <a:lnTo>
                    <a:pt x="144" y="378"/>
                  </a:lnTo>
                  <a:lnTo>
                    <a:pt x="72" y="521"/>
                  </a:lnTo>
                  <a:lnTo>
                    <a:pt x="18" y="665"/>
                  </a:lnTo>
                  <a:lnTo>
                    <a:pt x="0" y="845"/>
                  </a:lnTo>
                  <a:lnTo>
                    <a:pt x="18" y="1006"/>
                  </a:lnTo>
                  <a:lnTo>
                    <a:pt x="54" y="1150"/>
                  </a:lnTo>
                  <a:lnTo>
                    <a:pt x="126" y="1293"/>
                  </a:lnTo>
                  <a:lnTo>
                    <a:pt x="234" y="1419"/>
                  </a:lnTo>
                  <a:lnTo>
                    <a:pt x="341" y="1527"/>
                  </a:lnTo>
                  <a:lnTo>
                    <a:pt x="485" y="1599"/>
                  </a:lnTo>
                  <a:lnTo>
                    <a:pt x="629" y="1653"/>
                  </a:lnTo>
                  <a:lnTo>
                    <a:pt x="790" y="1671"/>
                  </a:lnTo>
                  <a:lnTo>
                    <a:pt x="808" y="1671"/>
                  </a:lnTo>
                  <a:lnTo>
                    <a:pt x="988" y="1653"/>
                  </a:lnTo>
                  <a:lnTo>
                    <a:pt x="1149" y="1599"/>
                  </a:lnTo>
                  <a:lnTo>
                    <a:pt x="1275" y="1527"/>
                  </a:lnTo>
                  <a:lnTo>
                    <a:pt x="1401" y="1419"/>
                  </a:lnTo>
                  <a:lnTo>
                    <a:pt x="1508" y="1311"/>
                  </a:lnTo>
                  <a:lnTo>
                    <a:pt x="1598" y="1168"/>
                  </a:lnTo>
                  <a:lnTo>
                    <a:pt x="1634" y="1006"/>
                  </a:lnTo>
                  <a:lnTo>
                    <a:pt x="1670" y="845"/>
                  </a:lnTo>
                  <a:lnTo>
                    <a:pt x="1652" y="683"/>
                  </a:lnTo>
                  <a:lnTo>
                    <a:pt x="1598" y="521"/>
                  </a:lnTo>
                  <a:lnTo>
                    <a:pt x="1526" y="378"/>
                  </a:lnTo>
                  <a:lnTo>
                    <a:pt x="1437" y="252"/>
                  </a:lnTo>
                  <a:lnTo>
                    <a:pt x="1311" y="162"/>
                  </a:lnTo>
                  <a:lnTo>
                    <a:pt x="1185" y="72"/>
                  </a:lnTo>
                  <a:lnTo>
                    <a:pt x="1024" y="19"/>
                  </a:lnTo>
                  <a:lnTo>
                    <a:pt x="8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43"/>
            <p:cNvSpPr/>
            <p:nvPr/>
          </p:nvSpPr>
          <p:spPr>
            <a:xfrm>
              <a:off x="1168725" y="3081050"/>
              <a:ext cx="159850" cy="207875"/>
            </a:xfrm>
            <a:custGeom>
              <a:rect b="b" l="l" r="r" t="t"/>
              <a:pathLst>
                <a:path extrusionOk="0" h="8315" w="6394">
                  <a:moveTo>
                    <a:pt x="3862" y="1"/>
                  </a:moveTo>
                  <a:lnTo>
                    <a:pt x="3628" y="1778"/>
                  </a:lnTo>
                  <a:lnTo>
                    <a:pt x="3449" y="1832"/>
                  </a:lnTo>
                  <a:lnTo>
                    <a:pt x="3018" y="1832"/>
                  </a:lnTo>
                  <a:lnTo>
                    <a:pt x="2784" y="1796"/>
                  </a:lnTo>
                  <a:lnTo>
                    <a:pt x="2281" y="1706"/>
                  </a:lnTo>
                  <a:lnTo>
                    <a:pt x="1761" y="1617"/>
                  </a:lnTo>
                  <a:lnTo>
                    <a:pt x="1509" y="1581"/>
                  </a:lnTo>
                  <a:lnTo>
                    <a:pt x="1258" y="1545"/>
                  </a:lnTo>
                  <a:lnTo>
                    <a:pt x="1042" y="1545"/>
                  </a:lnTo>
                  <a:lnTo>
                    <a:pt x="845" y="1563"/>
                  </a:lnTo>
                  <a:lnTo>
                    <a:pt x="665" y="1617"/>
                  </a:lnTo>
                  <a:lnTo>
                    <a:pt x="593" y="1671"/>
                  </a:lnTo>
                  <a:lnTo>
                    <a:pt x="540" y="1706"/>
                  </a:lnTo>
                  <a:lnTo>
                    <a:pt x="486" y="1778"/>
                  </a:lnTo>
                  <a:lnTo>
                    <a:pt x="432" y="1850"/>
                  </a:lnTo>
                  <a:lnTo>
                    <a:pt x="396" y="1922"/>
                  </a:lnTo>
                  <a:lnTo>
                    <a:pt x="378" y="2030"/>
                  </a:lnTo>
                  <a:lnTo>
                    <a:pt x="360" y="2137"/>
                  </a:lnTo>
                  <a:lnTo>
                    <a:pt x="378" y="2263"/>
                  </a:lnTo>
                  <a:lnTo>
                    <a:pt x="414" y="2371"/>
                  </a:lnTo>
                  <a:lnTo>
                    <a:pt x="468" y="2479"/>
                  </a:lnTo>
                  <a:lnTo>
                    <a:pt x="522" y="2568"/>
                  </a:lnTo>
                  <a:lnTo>
                    <a:pt x="593" y="2658"/>
                  </a:lnTo>
                  <a:lnTo>
                    <a:pt x="755" y="2838"/>
                  </a:lnTo>
                  <a:lnTo>
                    <a:pt x="917" y="2963"/>
                  </a:lnTo>
                  <a:lnTo>
                    <a:pt x="1060" y="3071"/>
                  </a:lnTo>
                  <a:lnTo>
                    <a:pt x="1204" y="3161"/>
                  </a:lnTo>
                  <a:lnTo>
                    <a:pt x="1024" y="3143"/>
                  </a:lnTo>
                  <a:lnTo>
                    <a:pt x="827" y="3143"/>
                  </a:lnTo>
                  <a:lnTo>
                    <a:pt x="593" y="3179"/>
                  </a:lnTo>
                  <a:lnTo>
                    <a:pt x="486" y="3215"/>
                  </a:lnTo>
                  <a:lnTo>
                    <a:pt x="360" y="3251"/>
                  </a:lnTo>
                  <a:lnTo>
                    <a:pt x="270" y="3305"/>
                  </a:lnTo>
                  <a:lnTo>
                    <a:pt x="180" y="3376"/>
                  </a:lnTo>
                  <a:lnTo>
                    <a:pt x="109" y="3466"/>
                  </a:lnTo>
                  <a:lnTo>
                    <a:pt x="55" y="3574"/>
                  </a:lnTo>
                  <a:lnTo>
                    <a:pt x="19" y="3700"/>
                  </a:lnTo>
                  <a:lnTo>
                    <a:pt x="1" y="3843"/>
                  </a:lnTo>
                  <a:lnTo>
                    <a:pt x="37" y="3987"/>
                  </a:lnTo>
                  <a:lnTo>
                    <a:pt x="91" y="4131"/>
                  </a:lnTo>
                  <a:lnTo>
                    <a:pt x="163" y="4256"/>
                  </a:lnTo>
                  <a:lnTo>
                    <a:pt x="252" y="4364"/>
                  </a:lnTo>
                  <a:lnTo>
                    <a:pt x="360" y="4454"/>
                  </a:lnTo>
                  <a:lnTo>
                    <a:pt x="486" y="4544"/>
                  </a:lnTo>
                  <a:lnTo>
                    <a:pt x="611" y="4633"/>
                  </a:lnTo>
                  <a:lnTo>
                    <a:pt x="737" y="4687"/>
                  </a:lnTo>
                  <a:lnTo>
                    <a:pt x="989" y="4795"/>
                  </a:lnTo>
                  <a:lnTo>
                    <a:pt x="1204" y="4867"/>
                  </a:lnTo>
                  <a:lnTo>
                    <a:pt x="1420" y="4921"/>
                  </a:lnTo>
                  <a:lnTo>
                    <a:pt x="1222" y="4939"/>
                  </a:lnTo>
                  <a:lnTo>
                    <a:pt x="1024" y="4975"/>
                  </a:lnTo>
                  <a:lnTo>
                    <a:pt x="809" y="5028"/>
                  </a:lnTo>
                  <a:lnTo>
                    <a:pt x="701" y="5082"/>
                  </a:lnTo>
                  <a:lnTo>
                    <a:pt x="593" y="5136"/>
                  </a:lnTo>
                  <a:lnTo>
                    <a:pt x="504" y="5208"/>
                  </a:lnTo>
                  <a:lnTo>
                    <a:pt x="414" y="5280"/>
                  </a:lnTo>
                  <a:lnTo>
                    <a:pt x="342" y="5370"/>
                  </a:lnTo>
                  <a:lnTo>
                    <a:pt x="306" y="5477"/>
                  </a:lnTo>
                  <a:lnTo>
                    <a:pt x="288" y="5603"/>
                  </a:lnTo>
                  <a:lnTo>
                    <a:pt x="288" y="5747"/>
                  </a:lnTo>
                  <a:lnTo>
                    <a:pt x="324" y="5890"/>
                  </a:lnTo>
                  <a:lnTo>
                    <a:pt x="396" y="6016"/>
                  </a:lnTo>
                  <a:lnTo>
                    <a:pt x="486" y="6124"/>
                  </a:lnTo>
                  <a:lnTo>
                    <a:pt x="593" y="6232"/>
                  </a:lnTo>
                  <a:lnTo>
                    <a:pt x="701" y="6339"/>
                  </a:lnTo>
                  <a:lnTo>
                    <a:pt x="827" y="6411"/>
                  </a:lnTo>
                  <a:lnTo>
                    <a:pt x="1114" y="6555"/>
                  </a:lnTo>
                  <a:lnTo>
                    <a:pt x="1384" y="6663"/>
                  </a:lnTo>
                  <a:lnTo>
                    <a:pt x="1599" y="6716"/>
                  </a:lnTo>
                  <a:lnTo>
                    <a:pt x="1833" y="6770"/>
                  </a:lnTo>
                  <a:lnTo>
                    <a:pt x="1689" y="6788"/>
                  </a:lnTo>
                  <a:lnTo>
                    <a:pt x="1545" y="6824"/>
                  </a:lnTo>
                  <a:lnTo>
                    <a:pt x="1402" y="6896"/>
                  </a:lnTo>
                  <a:lnTo>
                    <a:pt x="1330" y="6932"/>
                  </a:lnTo>
                  <a:lnTo>
                    <a:pt x="1258" y="6986"/>
                  </a:lnTo>
                  <a:lnTo>
                    <a:pt x="1204" y="7040"/>
                  </a:lnTo>
                  <a:lnTo>
                    <a:pt x="1168" y="7111"/>
                  </a:lnTo>
                  <a:lnTo>
                    <a:pt x="1150" y="7183"/>
                  </a:lnTo>
                  <a:lnTo>
                    <a:pt x="1150" y="7273"/>
                  </a:lnTo>
                  <a:lnTo>
                    <a:pt x="1186" y="7363"/>
                  </a:lnTo>
                  <a:lnTo>
                    <a:pt x="1240" y="7489"/>
                  </a:lnTo>
                  <a:lnTo>
                    <a:pt x="1330" y="7596"/>
                  </a:lnTo>
                  <a:lnTo>
                    <a:pt x="1420" y="7722"/>
                  </a:lnTo>
                  <a:lnTo>
                    <a:pt x="1545" y="7812"/>
                  </a:lnTo>
                  <a:lnTo>
                    <a:pt x="1671" y="7902"/>
                  </a:lnTo>
                  <a:lnTo>
                    <a:pt x="1815" y="7991"/>
                  </a:lnTo>
                  <a:lnTo>
                    <a:pt x="1976" y="8063"/>
                  </a:lnTo>
                  <a:lnTo>
                    <a:pt x="2138" y="8117"/>
                  </a:lnTo>
                  <a:lnTo>
                    <a:pt x="2317" y="8171"/>
                  </a:lnTo>
                  <a:lnTo>
                    <a:pt x="2694" y="8261"/>
                  </a:lnTo>
                  <a:lnTo>
                    <a:pt x="3090" y="8297"/>
                  </a:lnTo>
                  <a:lnTo>
                    <a:pt x="3503" y="8315"/>
                  </a:lnTo>
                  <a:lnTo>
                    <a:pt x="3916" y="8297"/>
                  </a:lnTo>
                  <a:lnTo>
                    <a:pt x="4329" y="8261"/>
                  </a:lnTo>
                  <a:lnTo>
                    <a:pt x="4724" y="8189"/>
                  </a:lnTo>
                  <a:lnTo>
                    <a:pt x="5101" y="8099"/>
                  </a:lnTo>
                  <a:lnTo>
                    <a:pt x="5442" y="7991"/>
                  </a:lnTo>
                  <a:lnTo>
                    <a:pt x="5729" y="7848"/>
                  </a:lnTo>
                  <a:lnTo>
                    <a:pt x="5855" y="7776"/>
                  </a:lnTo>
                  <a:lnTo>
                    <a:pt x="5963" y="7704"/>
                  </a:lnTo>
                  <a:lnTo>
                    <a:pt x="6052" y="7632"/>
                  </a:lnTo>
                  <a:lnTo>
                    <a:pt x="6124" y="7542"/>
                  </a:lnTo>
                  <a:lnTo>
                    <a:pt x="6178" y="7453"/>
                  </a:lnTo>
                  <a:lnTo>
                    <a:pt x="6214" y="7363"/>
                  </a:lnTo>
                  <a:lnTo>
                    <a:pt x="6232" y="7273"/>
                  </a:lnTo>
                  <a:lnTo>
                    <a:pt x="6250" y="7183"/>
                  </a:lnTo>
                  <a:lnTo>
                    <a:pt x="6232" y="7022"/>
                  </a:lnTo>
                  <a:lnTo>
                    <a:pt x="6178" y="6860"/>
                  </a:lnTo>
                  <a:lnTo>
                    <a:pt x="6106" y="6716"/>
                  </a:lnTo>
                  <a:lnTo>
                    <a:pt x="6034" y="6591"/>
                  </a:lnTo>
                  <a:lnTo>
                    <a:pt x="5981" y="6483"/>
                  </a:lnTo>
                  <a:lnTo>
                    <a:pt x="5909" y="6411"/>
                  </a:lnTo>
                  <a:lnTo>
                    <a:pt x="5981" y="6357"/>
                  </a:lnTo>
                  <a:lnTo>
                    <a:pt x="6070" y="6303"/>
                  </a:lnTo>
                  <a:lnTo>
                    <a:pt x="6160" y="6214"/>
                  </a:lnTo>
                  <a:lnTo>
                    <a:pt x="6250" y="6124"/>
                  </a:lnTo>
                  <a:lnTo>
                    <a:pt x="6322" y="5998"/>
                  </a:lnTo>
                  <a:lnTo>
                    <a:pt x="6376" y="5854"/>
                  </a:lnTo>
                  <a:lnTo>
                    <a:pt x="6394" y="5765"/>
                  </a:lnTo>
                  <a:lnTo>
                    <a:pt x="6394" y="5693"/>
                  </a:lnTo>
                  <a:lnTo>
                    <a:pt x="6376" y="5549"/>
                  </a:lnTo>
                  <a:lnTo>
                    <a:pt x="6340" y="5424"/>
                  </a:lnTo>
                  <a:lnTo>
                    <a:pt x="6286" y="5316"/>
                  </a:lnTo>
                  <a:lnTo>
                    <a:pt x="6214" y="5208"/>
                  </a:lnTo>
                  <a:lnTo>
                    <a:pt x="6124" y="5100"/>
                  </a:lnTo>
                  <a:lnTo>
                    <a:pt x="6034" y="5011"/>
                  </a:lnTo>
                  <a:lnTo>
                    <a:pt x="5927" y="4939"/>
                  </a:lnTo>
                  <a:lnTo>
                    <a:pt x="5801" y="4885"/>
                  </a:lnTo>
                  <a:lnTo>
                    <a:pt x="5873" y="4831"/>
                  </a:lnTo>
                  <a:lnTo>
                    <a:pt x="6052" y="4669"/>
                  </a:lnTo>
                  <a:lnTo>
                    <a:pt x="6142" y="4580"/>
                  </a:lnTo>
                  <a:lnTo>
                    <a:pt x="6214" y="4454"/>
                  </a:lnTo>
                  <a:lnTo>
                    <a:pt x="6268" y="4346"/>
                  </a:lnTo>
                  <a:lnTo>
                    <a:pt x="6286" y="4274"/>
                  </a:lnTo>
                  <a:lnTo>
                    <a:pt x="6286" y="4220"/>
                  </a:lnTo>
                  <a:lnTo>
                    <a:pt x="6268" y="4095"/>
                  </a:lnTo>
                  <a:lnTo>
                    <a:pt x="6232" y="3987"/>
                  </a:lnTo>
                  <a:lnTo>
                    <a:pt x="6196" y="3897"/>
                  </a:lnTo>
                  <a:lnTo>
                    <a:pt x="6142" y="3807"/>
                  </a:lnTo>
                  <a:lnTo>
                    <a:pt x="5999" y="3646"/>
                  </a:lnTo>
                  <a:lnTo>
                    <a:pt x="5873" y="3520"/>
                  </a:lnTo>
                  <a:lnTo>
                    <a:pt x="5729" y="3430"/>
                  </a:lnTo>
                  <a:lnTo>
                    <a:pt x="5603" y="3358"/>
                  </a:lnTo>
                  <a:lnTo>
                    <a:pt x="5496" y="3323"/>
                  </a:lnTo>
                  <a:lnTo>
                    <a:pt x="5586" y="3233"/>
                  </a:lnTo>
                  <a:lnTo>
                    <a:pt x="5675" y="3143"/>
                  </a:lnTo>
                  <a:lnTo>
                    <a:pt x="5747" y="3035"/>
                  </a:lnTo>
                  <a:lnTo>
                    <a:pt x="5801" y="2910"/>
                  </a:lnTo>
                  <a:lnTo>
                    <a:pt x="5837" y="2802"/>
                  </a:lnTo>
                  <a:lnTo>
                    <a:pt x="5855" y="2676"/>
                  </a:lnTo>
                  <a:lnTo>
                    <a:pt x="5855" y="2532"/>
                  </a:lnTo>
                  <a:lnTo>
                    <a:pt x="5819" y="2407"/>
                  </a:lnTo>
                  <a:lnTo>
                    <a:pt x="5783" y="2281"/>
                  </a:lnTo>
                  <a:lnTo>
                    <a:pt x="5711" y="2137"/>
                  </a:lnTo>
                  <a:lnTo>
                    <a:pt x="5621" y="2012"/>
                  </a:lnTo>
                  <a:lnTo>
                    <a:pt x="5514" y="1868"/>
                  </a:lnTo>
                  <a:lnTo>
                    <a:pt x="5262" y="1563"/>
                  </a:lnTo>
                  <a:lnTo>
                    <a:pt x="4975" y="1258"/>
                  </a:lnTo>
                  <a:lnTo>
                    <a:pt x="4364" y="629"/>
                  </a:lnTo>
                  <a:lnTo>
                    <a:pt x="4095" y="306"/>
                  </a:lnTo>
                  <a:lnTo>
                    <a:pt x="3969" y="162"/>
                  </a:lnTo>
                  <a:lnTo>
                    <a:pt x="3862"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43"/>
            <p:cNvSpPr/>
            <p:nvPr/>
          </p:nvSpPr>
          <p:spPr>
            <a:xfrm>
              <a:off x="1212275" y="3242675"/>
              <a:ext cx="102375" cy="12125"/>
            </a:xfrm>
            <a:custGeom>
              <a:rect b="b" l="l" r="r" t="t"/>
              <a:pathLst>
                <a:path extrusionOk="0" h="485" w="4095">
                  <a:moveTo>
                    <a:pt x="4095" y="0"/>
                  </a:moveTo>
                  <a:lnTo>
                    <a:pt x="3592" y="108"/>
                  </a:lnTo>
                  <a:lnTo>
                    <a:pt x="3089" y="180"/>
                  </a:lnTo>
                  <a:lnTo>
                    <a:pt x="2587" y="233"/>
                  </a:lnTo>
                  <a:lnTo>
                    <a:pt x="2066" y="269"/>
                  </a:lnTo>
                  <a:lnTo>
                    <a:pt x="1563" y="287"/>
                  </a:lnTo>
                  <a:lnTo>
                    <a:pt x="1060" y="287"/>
                  </a:lnTo>
                  <a:lnTo>
                    <a:pt x="539" y="269"/>
                  </a:lnTo>
                  <a:lnTo>
                    <a:pt x="37" y="233"/>
                  </a:lnTo>
                  <a:lnTo>
                    <a:pt x="1" y="251"/>
                  </a:lnTo>
                  <a:lnTo>
                    <a:pt x="1" y="269"/>
                  </a:lnTo>
                  <a:lnTo>
                    <a:pt x="1" y="305"/>
                  </a:lnTo>
                  <a:lnTo>
                    <a:pt x="37" y="323"/>
                  </a:lnTo>
                  <a:lnTo>
                    <a:pt x="539" y="413"/>
                  </a:lnTo>
                  <a:lnTo>
                    <a:pt x="1060" y="467"/>
                  </a:lnTo>
                  <a:lnTo>
                    <a:pt x="1581" y="485"/>
                  </a:lnTo>
                  <a:lnTo>
                    <a:pt x="2084" y="467"/>
                  </a:lnTo>
                  <a:lnTo>
                    <a:pt x="2604" y="413"/>
                  </a:lnTo>
                  <a:lnTo>
                    <a:pt x="3107" y="323"/>
                  </a:lnTo>
                  <a:lnTo>
                    <a:pt x="3610" y="180"/>
                  </a:lnTo>
                  <a:lnTo>
                    <a:pt x="40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43"/>
            <p:cNvSpPr/>
            <p:nvPr/>
          </p:nvSpPr>
          <p:spPr>
            <a:xfrm>
              <a:off x="1201950" y="3203150"/>
              <a:ext cx="112700" cy="11250"/>
            </a:xfrm>
            <a:custGeom>
              <a:rect b="b" l="l" r="r" t="t"/>
              <a:pathLst>
                <a:path extrusionOk="0" h="450" w="4508">
                  <a:moveTo>
                    <a:pt x="1" y="1"/>
                  </a:moveTo>
                  <a:lnTo>
                    <a:pt x="1" y="37"/>
                  </a:lnTo>
                  <a:lnTo>
                    <a:pt x="19" y="55"/>
                  </a:lnTo>
                  <a:lnTo>
                    <a:pt x="55" y="73"/>
                  </a:lnTo>
                  <a:lnTo>
                    <a:pt x="324" y="162"/>
                  </a:lnTo>
                  <a:lnTo>
                    <a:pt x="593" y="252"/>
                  </a:lnTo>
                  <a:lnTo>
                    <a:pt x="863" y="306"/>
                  </a:lnTo>
                  <a:lnTo>
                    <a:pt x="1150" y="360"/>
                  </a:lnTo>
                  <a:lnTo>
                    <a:pt x="1437" y="414"/>
                  </a:lnTo>
                  <a:lnTo>
                    <a:pt x="1707" y="432"/>
                  </a:lnTo>
                  <a:lnTo>
                    <a:pt x="1994" y="450"/>
                  </a:lnTo>
                  <a:lnTo>
                    <a:pt x="2551" y="450"/>
                  </a:lnTo>
                  <a:lnTo>
                    <a:pt x="2838" y="432"/>
                  </a:lnTo>
                  <a:lnTo>
                    <a:pt x="3125" y="396"/>
                  </a:lnTo>
                  <a:lnTo>
                    <a:pt x="3395" y="342"/>
                  </a:lnTo>
                  <a:lnTo>
                    <a:pt x="3682" y="288"/>
                  </a:lnTo>
                  <a:lnTo>
                    <a:pt x="3951" y="216"/>
                  </a:lnTo>
                  <a:lnTo>
                    <a:pt x="4221" y="127"/>
                  </a:lnTo>
                  <a:lnTo>
                    <a:pt x="4490" y="37"/>
                  </a:lnTo>
                  <a:lnTo>
                    <a:pt x="4508" y="19"/>
                  </a:lnTo>
                  <a:lnTo>
                    <a:pt x="4490" y="1"/>
                  </a:lnTo>
                  <a:lnTo>
                    <a:pt x="3987" y="91"/>
                  </a:lnTo>
                  <a:lnTo>
                    <a:pt x="3413" y="162"/>
                  </a:lnTo>
                  <a:lnTo>
                    <a:pt x="2802" y="198"/>
                  </a:lnTo>
                  <a:lnTo>
                    <a:pt x="2174" y="216"/>
                  </a:lnTo>
                  <a:lnTo>
                    <a:pt x="1563" y="216"/>
                  </a:lnTo>
                  <a:lnTo>
                    <a:pt x="970" y="180"/>
                  </a:lnTo>
                  <a:lnTo>
                    <a:pt x="468" y="109"/>
                  </a:lnTo>
                  <a:lnTo>
                    <a:pt x="234" y="55"/>
                  </a:lnTo>
                  <a:lnTo>
                    <a:pt x="37" y="19"/>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43"/>
            <p:cNvSpPr/>
            <p:nvPr/>
          </p:nvSpPr>
          <p:spPr>
            <a:xfrm>
              <a:off x="1196125" y="3158275"/>
              <a:ext cx="109100" cy="15275"/>
            </a:xfrm>
            <a:custGeom>
              <a:rect b="b" l="l" r="r" t="t"/>
              <a:pathLst>
                <a:path extrusionOk="0" h="611" w="4364">
                  <a:moveTo>
                    <a:pt x="0" y="0"/>
                  </a:moveTo>
                  <a:lnTo>
                    <a:pt x="18" y="36"/>
                  </a:lnTo>
                  <a:lnTo>
                    <a:pt x="234" y="162"/>
                  </a:lnTo>
                  <a:lnTo>
                    <a:pt x="467" y="269"/>
                  </a:lnTo>
                  <a:lnTo>
                    <a:pt x="701" y="377"/>
                  </a:lnTo>
                  <a:lnTo>
                    <a:pt x="952" y="449"/>
                  </a:lnTo>
                  <a:lnTo>
                    <a:pt x="1203" y="521"/>
                  </a:lnTo>
                  <a:lnTo>
                    <a:pt x="1455" y="557"/>
                  </a:lnTo>
                  <a:lnTo>
                    <a:pt x="1706" y="593"/>
                  </a:lnTo>
                  <a:lnTo>
                    <a:pt x="1958" y="593"/>
                  </a:lnTo>
                  <a:lnTo>
                    <a:pt x="2550" y="611"/>
                  </a:lnTo>
                  <a:lnTo>
                    <a:pt x="2855" y="593"/>
                  </a:lnTo>
                  <a:lnTo>
                    <a:pt x="3179" y="575"/>
                  </a:lnTo>
                  <a:lnTo>
                    <a:pt x="3484" y="521"/>
                  </a:lnTo>
                  <a:lnTo>
                    <a:pt x="3789" y="467"/>
                  </a:lnTo>
                  <a:lnTo>
                    <a:pt x="4077" y="377"/>
                  </a:lnTo>
                  <a:lnTo>
                    <a:pt x="4346" y="287"/>
                  </a:lnTo>
                  <a:lnTo>
                    <a:pt x="4364" y="269"/>
                  </a:lnTo>
                  <a:lnTo>
                    <a:pt x="4346" y="252"/>
                  </a:lnTo>
                  <a:lnTo>
                    <a:pt x="3789" y="323"/>
                  </a:lnTo>
                  <a:lnTo>
                    <a:pt x="3250" y="377"/>
                  </a:lnTo>
                  <a:lnTo>
                    <a:pt x="2712" y="395"/>
                  </a:lnTo>
                  <a:lnTo>
                    <a:pt x="2173" y="377"/>
                  </a:lnTo>
                  <a:lnTo>
                    <a:pt x="1634" y="341"/>
                  </a:lnTo>
                  <a:lnTo>
                    <a:pt x="1096" y="269"/>
                  </a:lnTo>
                  <a:lnTo>
                    <a:pt x="557" y="144"/>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43"/>
            <p:cNvSpPr/>
            <p:nvPr/>
          </p:nvSpPr>
          <p:spPr>
            <a:xfrm>
              <a:off x="1407575" y="3638175"/>
              <a:ext cx="550850" cy="415725"/>
            </a:xfrm>
            <a:custGeom>
              <a:rect b="b" l="l" r="r" t="t"/>
              <a:pathLst>
                <a:path extrusionOk="0" h="16629" w="22034">
                  <a:moveTo>
                    <a:pt x="6249" y="0"/>
                  </a:moveTo>
                  <a:lnTo>
                    <a:pt x="0" y="7829"/>
                  </a:lnTo>
                  <a:lnTo>
                    <a:pt x="1993" y="9409"/>
                  </a:lnTo>
                  <a:lnTo>
                    <a:pt x="4004" y="11008"/>
                  </a:lnTo>
                  <a:lnTo>
                    <a:pt x="6285" y="12785"/>
                  </a:lnTo>
                  <a:lnTo>
                    <a:pt x="7686" y="13863"/>
                  </a:lnTo>
                  <a:lnTo>
                    <a:pt x="9176" y="14976"/>
                  </a:lnTo>
                  <a:lnTo>
                    <a:pt x="9840" y="15461"/>
                  </a:lnTo>
                  <a:lnTo>
                    <a:pt x="10433" y="15874"/>
                  </a:lnTo>
                  <a:lnTo>
                    <a:pt x="10954" y="16215"/>
                  </a:lnTo>
                  <a:lnTo>
                    <a:pt x="11349" y="16467"/>
                  </a:lnTo>
                  <a:lnTo>
                    <a:pt x="11510" y="16538"/>
                  </a:lnTo>
                  <a:lnTo>
                    <a:pt x="11636" y="16610"/>
                  </a:lnTo>
                  <a:lnTo>
                    <a:pt x="11744" y="16628"/>
                  </a:lnTo>
                  <a:lnTo>
                    <a:pt x="11798" y="16628"/>
                  </a:lnTo>
                  <a:lnTo>
                    <a:pt x="11888" y="16574"/>
                  </a:lnTo>
                  <a:lnTo>
                    <a:pt x="12031" y="16467"/>
                  </a:lnTo>
                  <a:lnTo>
                    <a:pt x="12426" y="16054"/>
                  </a:lnTo>
                  <a:lnTo>
                    <a:pt x="12965" y="15461"/>
                  </a:lnTo>
                  <a:lnTo>
                    <a:pt x="13647" y="14671"/>
                  </a:lnTo>
                  <a:lnTo>
                    <a:pt x="15263" y="12749"/>
                  </a:lnTo>
                  <a:lnTo>
                    <a:pt x="17077" y="10541"/>
                  </a:lnTo>
                  <a:lnTo>
                    <a:pt x="18873" y="8332"/>
                  </a:lnTo>
                  <a:lnTo>
                    <a:pt x="20435" y="6357"/>
                  </a:lnTo>
                  <a:lnTo>
                    <a:pt x="21548" y="4902"/>
                  </a:lnTo>
                  <a:lnTo>
                    <a:pt x="21890" y="4453"/>
                  </a:lnTo>
                  <a:lnTo>
                    <a:pt x="22015" y="4238"/>
                  </a:lnTo>
                  <a:lnTo>
                    <a:pt x="22033" y="4130"/>
                  </a:lnTo>
                  <a:lnTo>
                    <a:pt x="22015" y="4040"/>
                  </a:lnTo>
                  <a:lnTo>
                    <a:pt x="21961" y="3933"/>
                  </a:lnTo>
                  <a:lnTo>
                    <a:pt x="21890" y="3843"/>
                  </a:lnTo>
                  <a:lnTo>
                    <a:pt x="21782" y="3753"/>
                  </a:lnTo>
                  <a:lnTo>
                    <a:pt x="21656" y="3663"/>
                  </a:lnTo>
                  <a:lnTo>
                    <a:pt x="21513" y="3573"/>
                  </a:lnTo>
                  <a:lnTo>
                    <a:pt x="21369" y="3502"/>
                  </a:lnTo>
                  <a:lnTo>
                    <a:pt x="21189" y="3430"/>
                  </a:lnTo>
                  <a:lnTo>
                    <a:pt x="21028" y="3376"/>
                  </a:lnTo>
                  <a:lnTo>
                    <a:pt x="20848" y="3340"/>
                  </a:lnTo>
                  <a:lnTo>
                    <a:pt x="20669" y="3304"/>
                  </a:lnTo>
                  <a:lnTo>
                    <a:pt x="20489" y="3268"/>
                  </a:lnTo>
                  <a:lnTo>
                    <a:pt x="20166" y="3268"/>
                  </a:lnTo>
                  <a:lnTo>
                    <a:pt x="20022" y="3286"/>
                  </a:lnTo>
                  <a:lnTo>
                    <a:pt x="19825" y="3358"/>
                  </a:lnTo>
                  <a:lnTo>
                    <a:pt x="19537" y="3466"/>
                  </a:lnTo>
                  <a:lnTo>
                    <a:pt x="18729" y="3825"/>
                  </a:lnTo>
                  <a:lnTo>
                    <a:pt x="17706" y="4328"/>
                  </a:lnTo>
                  <a:lnTo>
                    <a:pt x="16592" y="4866"/>
                  </a:lnTo>
                  <a:lnTo>
                    <a:pt x="14581" y="5872"/>
                  </a:lnTo>
                  <a:lnTo>
                    <a:pt x="13701" y="6321"/>
                  </a:lnTo>
                  <a:lnTo>
                    <a:pt x="12354" y="5190"/>
                  </a:lnTo>
                  <a:lnTo>
                    <a:pt x="6249"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43"/>
            <p:cNvSpPr/>
            <p:nvPr/>
          </p:nvSpPr>
          <p:spPr>
            <a:xfrm>
              <a:off x="1619000" y="3719875"/>
              <a:ext cx="339425" cy="334025"/>
            </a:xfrm>
            <a:custGeom>
              <a:rect b="b" l="l" r="r" t="t"/>
              <a:pathLst>
                <a:path extrusionOk="0" h="13361" w="13577">
                  <a:moveTo>
                    <a:pt x="11709" y="0"/>
                  </a:moveTo>
                  <a:lnTo>
                    <a:pt x="11565" y="18"/>
                  </a:lnTo>
                  <a:lnTo>
                    <a:pt x="11386" y="72"/>
                  </a:lnTo>
                  <a:lnTo>
                    <a:pt x="11134" y="180"/>
                  </a:lnTo>
                  <a:lnTo>
                    <a:pt x="10398" y="521"/>
                  </a:lnTo>
                  <a:lnTo>
                    <a:pt x="9446" y="952"/>
                  </a:lnTo>
                  <a:lnTo>
                    <a:pt x="8423" y="1455"/>
                  </a:lnTo>
                  <a:lnTo>
                    <a:pt x="8423" y="1455"/>
                  </a:lnTo>
                  <a:lnTo>
                    <a:pt x="8728" y="1383"/>
                  </a:lnTo>
                  <a:lnTo>
                    <a:pt x="9015" y="1329"/>
                  </a:lnTo>
                  <a:lnTo>
                    <a:pt x="9374" y="1329"/>
                  </a:lnTo>
                  <a:lnTo>
                    <a:pt x="9464" y="1365"/>
                  </a:lnTo>
                  <a:lnTo>
                    <a:pt x="9536" y="1383"/>
                  </a:lnTo>
                  <a:lnTo>
                    <a:pt x="9590" y="1437"/>
                  </a:lnTo>
                  <a:lnTo>
                    <a:pt x="9626" y="1509"/>
                  </a:lnTo>
                  <a:lnTo>
                    <a:pt x="9644" y="1580"/>
                  </a:lnTo>
                  <a:lnTo>
                    <a:pt x="9644" y="1688"/>
                  </a:lnTo>
                  <a:lnTo>
                    <a:pt x="9626" y="1796"/>
                  </a:lnTo>
                  <a:lnTo>
                    <a:pt x="9572" y="1940"/>
                  </a:lnTo>
                  <a:lnTo>
                    <a:pt x="9500" y="2083"/>
                  </a:lnTo>
                  <a:lnTo>
                    <a:pt x="9392" y="2263"/>
                  </a:lnTo>
                  <a:lnTo>
                    <a:pt x="9267" y="2442"/>
                  </a:lnTo>
                  <a:lnTo>
                    <a:pt x="8907" y="2891"/>
                  </a:lnTo>
                  <a:lnTo>
                    <a:pt x="8441" y="3430"/>
                  </a:lnTo>
                  <a:lnTo>
                    <a:pt x="7884" y="4023"/>
                  </a:lnTo>
                  <a:lnTo>
                    <a:pt x="7255" y="4669"/>
                  </a:lnTo>
                  <a:lnTo>
                    <a:pt x="6555" y="5351"/>
                  </a:lnTo>
                  <a:lnTo>
                    <a:pt x="5837" y="6052"/>
                  </a:lnTo>
                  <a:lnTo>
                    <a:pt x="5083" y="6770"/>
                  </a:lnTo>
                  <a:lnTo>
                    <a:pt x="3556" y="8171"/>
                  </a:lnTo>
                  <a:lnTo>
                    <a:pt x="2102" y="9446"/>
                  </a:lnTo>
                  <a:lnTo>
                    <a:pt x="881" y="10469"/>
                  </a:lnTo>
                  <a:lnTo>
                    <a:pt x="378" y="10882"/>
                  </a:lnTo>
                  <a:lnTo>
                    <a:pt x="1" y="11169"/>
                  </a:lnTo>
                  <a:lnTo>
                    <a:pt x="1222" y="12085"/>
                  </a:lnTo>
                  <a:lnTo>
                    <a:pt x="1779" y="12462"/>
                  </a:lnTo>
                  <a:lnTo>
                    <a:pt x="2245" y="12786"/>
                  </a:lnTo>
                  <a:lnTo>
                    <a:pt x="2658" y="13055"/>
                  </a:lnTo>
                  <a:lnTo>
                    <a:pt x="2982" y="13234"/>
                  </a:lnTo>
                  <a:lnTo>
                    <a:pt x="3215" y="13342"/>
                  </a:lnTo>
                  <a:lnTo>
                    <a:pt x="3287" y="13360"/>
                  </a:lnTo>
                  <a:lnTo>
                    <a:pt x="3341" y="13360"/>
                  </a:lnTo>
                  <a:lnTo>
                    <a:pt x="3431" y="13306"/>
                  </a:lnTo>
                  <a:lnTo>
                    <a:pt x="3574" y="13199"/>
                  </a:lnTo>
                  <a:lnTo>
                    <a:pt x="3969" y="12786"/>
                  </a:lnTo>
                  <a:lnTo>
                    <a:pt x="4508" y="12193"/>
                  </a:lnTo>
                  <a:lnTo>
                    <a:pt x="5190" y="11403"/>
                  </a:lnTo>
                  <a:lnTo>
                    <a:pt x="6806" y="9481"/>
                  </a:lnTo>
                  <a:lnTo>
                    <a:pt x="8620" y="7273"/>
                  </a:lnTo>
                  <a:lnTo>
                    <a:pt x="10416" y="5064"/>
                  </a:lnTo>
                  <a:lnTo>
                    <a:pt x="11978" y="3089"/>
                  </a:lnTo>
                  <a:lnTo>
                    <a:pt x="13091" y="1634"/>
                  </a:lnTo>
                  <a:lnTo>
                    <a:pt x="13433" y="1185"/>
                  </a:lnTo>
                  <a:lnTo>
                    <a:pt x="13558" y="970"/>
                  </a:lnTo>
                  <a:lnTo>
                    <a:pt x="13576" y="862"/>
                  </a:lnTo>
                  <a:lnTo>
                    <a:pt x="13558" y="772"/>
                  </a:lnTo>
                  <a:lnTo>
                    <a:pt x="13504" y="665"/>
                  </a:lnTo>
                  <a:lnTo>
                    <a:pt x="13433" y="575"/>
                  </a:lnTo>
                  <a:lnTo>
                    <a:pt x="13325" y="485"/>
                  </a:lnTo>
                  <a:lnTo>
                    <a:pt x="13199" y="395"/>
                  </a:lnTo>
                  <a:lnTo>
                    <a:pt x="13056" y="305"/>
                  </a:lnTo>
                  <a:lnTo>
                    <a:pt x="12912" y="234"/>
                  </a:lnTo>
                  <a:lnTo>
                    <a:pt x="12732" y="162"/>
                  </a:lnTo>
                  <a:lnTo>
                    <a:pt x="12571" y="108"/>
                  </a:lnTo>
                  <a:lnTo>
                    <a:pt x="12391" y="72"/>
                  </a:lnTo>
                  <a:lnTo>
                    <a:pt x="12212" y="18"/>
                  </a:lnTo>
                  <a:lnTo>
                    <a:pt x="120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43"/>
            <p:cNvSpPr/>
            <p:nvPr/>
          </p:nvSpPr>
          <p:spPr>
            <a:xfrm>
              <a:off x="518700" y="3206300"/>
              <a:ext cx="1189675" cy="751525"/>
            </a:xfrm>
            <a:custGeom>
              <a:rect b="b" l="l" r="r" t="t"/>
              <a:pathLst>
                <a:path extrusionOk="0" h="30061" w="47587">
                  <a:moveTo>
                    <a:pt x="14958" y="1"/>
                  </a:moveTo>
                  <a:lnTo>
                    <a:pt x="14527" y="36"/>
                  </a:lnTo>
                  <a:lnTo>
                    <a:pt x="14078" y="108"/>
                  </a:lnTo>
                  <a:lnTo>
                    <a:pt x="13612" y="198"/>
                  </a:lnTo>
                  <a:lnTo>
                    <a:pt x="13145" y="324"/>
                  </a:lnTo>
                  <a:lnTo>
                    <a:pt x="12660" y="467"/>
                  </a:lnTo>
                  <a:lnTo>
                    <a:pt x="12175" y="629"/>
                  </a:lnTo>
                  <a:lnTo>
                    <a:pt x="11690" y="827"/>
                  </a:lnTo>
                  <a:lnTo>
                    <a:pt x="11205" y="1024"/>
                  </a:lnTo>
                  <a:lnTo>
                    <a:pt x="10720" y="1257"/>
                  </a:lnTo>
                  <a:lnTo>
                    <a:pt x="10218" y="1491"/>
                  </a:lnTo>
                  <a:lnTo>
                    <a:pt x="9733" y="1742"/>
                  </a:lnTo>
                  <a:lnTo>
                    <a:pt x="9248" y="2012"/>
                  </a:lnTo>
                  <a:lnTo>
                    <a:pt x="8314" y="2550"/>
                  </a:lnTo>
                  <a:lnTo>
                    <a:pt x="7398" y="3107"/>
                  </a:lnTo>
                  <a:lnTo>
                    <a:pt x="6554" y="3664"/>
                  </a:lnTo>
                  <a:lnTo>
                    <a:pt x="5764" y="4220"/>
                  </a:lnTo>
                  <a:lnTo>
                    <a:pt x="5064" y="4723"/>
                  </a:lnTo>
                  <a:lnTo>
                    <a:pt x="4471" y="5172"/>
                  </a:lnTo>
                  <a:lnTo>
                    <a:pt x="3609" y="5837"/>
                  </a:lnTo>
                  <a:lnTo>
                    <a:pt x="3286" y="6088"/>
                  </a:lnTo>
                  <a:lnTo>
                    <a:pt x="287" y="7381"/>
                  </a:lnTo>
                  <a:lnTo>
                    <a:pt x="252" y="7524"/>
                  </a:lnTo>
                  <a:lnTo>
                    <a:pt x="162" y="7937"/>
                  </a:lnTo>
                  <a:lnTo>
                    <a:pt x="108" y="8243"/>
                  </a:lnTo>
                  <a:lnTo>
                    <a:pt x="54" y="8584"/>
                  </a:lnTo>
                  <a:lnTo>
                    <a:pt x="18" y="8961"/>
                  </a:lnTo>
                  <a:lnTo>
                    <a:pt x="0" y="9392"/>
                  </a:lnTo>
                  <a:lnTo>
                    <a:pt x="18" y="9841"/>
                  </a:lnTo>
                  <a:lnTo>
                    <a:pt x="54" y="10326"/>
                  </a:lnTo>
                  <a:lnTo>
                    <a:pt x="108" y="10811"/>
                  </a:lnTo>
                  <a:lnTo>
                    <a:pt x="216" y="11313"/>
                  </a:lnTo>
                  <a:lnTo>
                    <a:pt x="287" y="11583"/>
                  </a:lnTo>
                  <a:lnTo>
                    <a:pt x="377" y="11834"/>
                  </a:lnTo>
                  <a:lnTo>
                    <a:pt x="467" y="12086"/>
                  </a:lnTo>
                  <a:lnTo>
                    <a:pt x="575" y="12337"/>
                  </a:lnTo>
                  <a:lnTo>
                    <a:pt x="700" y="12588"/>
                  </a:lnTo>
                  <a:lnTo>
                    <a:pt x="844" y="12858"/>
                  </a:lnTo>
                  <a:lnTo>
                    <a:pt x="1006" y="13091"/>
                  </a:lnTo>
                  <a:lnTo>
                    <a:pt x="1185" y="13342"/>
                  </a:lnTo>
                  <a:lnTo>
                    <a:pt x="1401" y="13630"/>
                  </a:lnTo>
                  <a:lnTo>
                    <a:pt x="1634" y="13881"/>
                  </a:lnTo>
                  <a:lnTo>
                    <a:pt x="1886" y="14133"/>
                  </a:lnTo>
                  <a:lnTo>
                    <a:pt x="2137" y="14366"/>
                  </a:lnTo>
                  <a:lnTo>
                    <a:pt x="2406" y="14564"/>
                  </a:lnTo>
                  <a:lnTo>
                    <a:pt x="2676" y="14761"/>
                  </a:lnTo>
                  <a:lnTo>
                    <a:pt x="2963" y="14959"/>
                  </a:lnTo>
                  <a:lnTo>
                    <a:pt x="3268" y="15120"/>
                  </a:lnTo>
                  <a:lnTo>
                    <a:pt x="3556" y="15282"/>
                  </a:lnTo>
                  <a:lnTo>
                    <a:pt x="3861" y="15408"/>
                  </a:lnTo>
                  <a:lnTo>
                    <a:pt x="4184" y="15551"/>
                  </a:lnTo>
                  <a:lnTo>
                    <a:pt x="4507" y="15659"/>
                  </a:lnTo>
                  <a:lnTo>
                    <a:pt x="4831" y="15767"/>
                  </a:lnTo>
                  <a:lnTo>
                    <a:pt x="5154" y="15856"/>
                  </a:lnTo>
                  <a:lnTo>
                    <a:pt x="5477" y="15928"/>
                  </a:lnTo>
                  <a:lnTo>
                    <a:pt x="5800" y="16000"/>
                  </a:lnTo>
                  <a:lnTo>
                    <a:pt x="6465" y="16108"/>
                  </a:lnTo>
                  <a:lnTo>
                    <a:pt x="7129" y="16180"/>
                  </a:lnTo>
                  <a:lnTo>
                    <a:pt x="7793" y="16216"/>
                  </a:lnTo>
                  <a:lnTo>
                    <a:pt x="8440" y="16234"/>
                  </a:lnTo>
                  <a:lnTo>
                    <a:pt x="9050" y="16216"/>
                  </a:lnTo>
                  <a:lnTo>
                    <a:pt x="9661" y="16180"/>
                  </a:lnTo>
                  <a:lnTo>
                    <a:pt x="10236" y="16126"/>
                  </a:lnTo>
                  <a:lnTo>
                    <a:pt x="10756" y="16054"/>
                  </a:lnTo>
                  <a:lnTo>
                    <a:pt x="11062" y="16000"/>
                  </a:lnTo>
                  <a:lnTo>
                    <a:pt x="11385" y="15946"/>
                  </a:lnTo>
                  <a:lnTo>
                    <a:pt x="11690" y="15856"/>
                  </a:lnTo>
                  <a:lnTo>
                    <a:pt x="12013" y="15767"/>
                  </a:lnTo>
                  <a:lnTo>
                    <a:pt x="12642" y="15551"/>
                  </a:lnTo>
                  <a:lnTo>
                    <a:pt x="13252" y="15318"/>
                  </a:lnTo>
                  <a:lnTo>
                    <a:pt x="13863" y="15066"/>
                  </a:lnTo>
                  <a:lnTo>
                    <a:pt x="14438" y="14779"/>
                  </a:lnTo>
                  <a:lnTo>
                    <a:pt x="14976" y="14510"/>
                  </a:lnTo>
                  <a:lnTo>
                    <a:pt x="15479" y="14240"/>
                  </a:lnTo>
                  <a:lnTo>
                    <a:pt x="16090" y="13899"/>
                  </a:lnTo>
                  <a:lnTo>
                    <a:pt x="16574" y="13612"/>
                  </a:lnTo>
                  <a:lnTo>
                    <a:pt x="16987" y="13342"/>
                  </a:lnTo>
                  <a:lnTo>
                    <a:pt x="19106" y="14815"/>
                  </a:lnTo>
                  <a:lnTo>
                    <a:pt x="41068" y="30060"/>
                  </a:lnTo>
                  <a:lnTo>
                    <a:pt x="47586" y="21279"/>
                  </a:lnTo>
                  <a:lnTo>
                    <a:pt x="44013" y="18622"/>
                  </a:lnTo>
                  <a:lnTo>
                    <a:pt x="40314" y="15892"/>
                  </a:lnTo>
                  <a:lnTo>
                    <a:pt x="35968" y="12696"/>
                  </a:lnTo>
                  <a:lnTo>
                    <a:pt x="31515" y="9428"/>
                  </a:lnTo>
                  <a:lnTo>
                    <a:pt x="27438" y="6465"/>
                  </a:lnTo>
                  <a:lnTo>
                    <a:pt x="25697" y="5208"/>
                  </a:lnTo>
                  <a:lnTo>
                    <a:pt x="24224" y="4184"/>
                  </a:lnTo>
                  <a:lnTo>
                    <a:pt x="23111" y="3412"/>
                  </a:lnTo>
                  <a:lnTo>
                    <a:pt x="22698" y="3143"/>
                  </a:lnTo>
                  <a:lnTo>
                    <a:pt x="22393" y="2945"/>
                  </a:lnTo>
                  <a:lnTo>
                    <a:pt x="21387" y="2371"/>
                  </a:lnTo>
                  <a:lnTo>
                    <a:pt x="20399" y="1832"/>
                  </a:lnTo>
                  <a:lnTo>
                    <a:pt x="19394" y="1311"/>
                  </a:lnTo>
                  <a:lnTo>
                    <a:pt x="18909" y="1078"/>
                  </a:lnTo>
                  <a:lnTo>
                    <a:pt x="18424" y="862"/>
                  </a:lnTo>
                  <a:lnTo>
                    <a:pt x="17939" y="665"/>
                  </a:lnTo>
                  <a:lnTo>
                    <a:pt x="17472" y="503"/>
                  </a:lnTo>
                  <a:lnTo>
                    <a:pt x="17023" y="342"/>
                  </a:lnTo>
                  <a:lnTo>
                    <a:pt x="16574" y="216"/>
                  </a:lnTo>
                  <a:lnTo>
                    <a:pt x="16143" y="108"/>
                  </a:lnTo>
                  <a:lnTo>
                    <a:pt x="15730" y="54"/>
                  </a:lnTo>
                  <a:lnTo>
                    <a:pt x="1533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43"/>
            <p:cNvSpPr/>
            <p:nvPr/>
          </p:nvSpPr>
          <p:spPr>
            <a:xfrm>
              <a:off x="778625" y="3424925"/>
              <a:ext cx="164775" cy="137400"/>
            </a:xfrm>
            <a:custGeom>
              <a:rect b="b" l="l" r="r" t="t"/>
              <a:pathLst>
                <a:path extrusionOk="0" h="5496" w="6591">
                  <a:moveTo>
                    <a:pt x="0" y="1"/>
                  </a:moveTo>
                  <a:lnTo>
                    <a:pt x="1976" y="2084"/>
                  </a:lnTo>
                  <a:lnTo>
                    <a:pt x="2802" y="2945"/>
                  </a:lnTo>
                  <a:lnTo>
                    <a:pt x="3628" y="3843"/>
                  </a:lnTo>
                  <a:lnTo>
                    <a:pt x="4400" y="4723"/>
                  </a:lnTo>
                  <a:lnTo>
                    <a:pt x="5082" y="5495"/>
                  </a:lnTo>
                  <a:lnTo>
                    <a:pt x="5693" y="5154"/>
                  </a:lnTo>
                  <a:lnTo>
                    <a:pt x="6177" y="4867"/>
                  </a:lnTo>
                  <a:lnTo>
                    <a:pt x="6590" y="4597"/>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43"/>
            <p:cNvSpPr/>
            <p:nvPr/>
          </p:nvSpPr>
          <p:spPr>
            <a:xfrm>
              <a:off x="549225" y="3309100"/>
              <a:ext cx="116750" cy="98800"/>
            </a:xfrm>
            <a:custGeom>
              <a:rect b="b" l="l" r="r" t="t"/>
              <a:pathLst>
                <a:path extrusionOk="0" h="3952" w="4670">
                  <a:moveTo>
                    <a:pt x="4669" y="1"/>
                  </a:moveTo>
                  <a:lnTo>
                    <a:pt x="4041" y="450"/>
                  </a:lnTo>
                  <a:lnTo>
                    <a:pt x="3412" y="916"/>
                  </a:lnTo>
                  <a:lnTo>
                    <a:pt x="2784" y="1347"/>
                  </a:lnTo>
                  <a:lnTo>
                    <a:pt x="2478" y="1581"/>
                  </a:lnTo>
                  <a:lnTo>
                    <a:pt x="2191" y="1814"/>
                  </a:lnTo>
                  <a:lnTo>
                    <a:pt x="1598" y="2317"/>
                  </a:lnTo>
                  <a:lnTo>
                    <a:pt x="1042" y="2856"/>
                  </a:lnTo>
                  <a:lnTo>
                    <a:pt x="503" y="3377"/>
                  </a:lnTo>
                  <a:lnTo>
                    <a:pt x="234" y="3628"/>
                  </a:lnTo>
                  <a:lnTo>
                    <a:pt x="0" y="3915"/>
                  </a:lnTo>
                  <a:lnTo>
                    <a:pt x="0" y="3951"/>
                  </a:lnTo>
                  <a:lnTo>
                    <a:pt x="18" y="3951"/>
                  </a:lnTo>
                  <a:lnTo>
                    <a:pt x="305" y="3736"/>
                  </a:lnTo>
                  <a:lnTo>
                    <a:pt x="593" y="3484"/>
                  </a:lnTo>
                  <a:lnTo>
                    <a:pt x="1185" y="2981"/>
                  </a:lnTo>
                  <a:lnTo>
                    <a:pt x="2335" y="2030"/>
                  </a:lnTo>
                  <a:lnTo>
                    <a:pt x="2604" y="1778"/>
                  </a:lnTo>
                  <a:lnTo>
                    <a:pt x="2891" y="1527"/>
                  </a:lnTo>
                  <a:lnTo>
                    <a:pt x="3161" y="1276"/>
                  </a:lnTo>
                  <a:lnTo>
                    <a:pt x="3430" y="1024"/>
                  </a:lnTo>
                  <a:lnTo>
                    <a:pt x="4041" y="521"/>
                  </a:lnTo>
                  <a:lnTo>
                    <a:pt x="4669" y="19"/>
                  </a:lnTo>
                  <a:lnTo>
                    <a:pt x="46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43"/>
            <p:cNvSpPr/>
            <p:nvPr/>
          </p:nvSpPr>
          <p:spPr>
            <a:xfrm>
              <a:off x="1521600" y="3730200"/>
              <a:ext cx="149500" cy="188125"/>
            </a:xfrm>
            <a:custGeom>
              <a:rect b="b" l="l" r="r" t="t"/>
              <a:pathLst>
                <a:path extrusionOk="0" h="7525" w="5980">
                  <a:moveTo>
                    <a:pt x="5944" y="0"/>
                  </a:moveTo>
                  <a:lnTo>
                    <a:pt x="5621" y="359"/>
                  </a:lnTo>
                  <a:lnTo>
                    <a:pt x="5333" y="701"/>
                  </a:lnTo>
                  <a:lnTo>
                    <a:pt x="4741" y="1437"/>
                  </a:lnTo>
                  <a:lnTo>
                    <a:pt x="4148" y="2173"/>
                  </a:lnTo>
                  <a:lnTo>
                    <a:pt x="3556" y="2909"/>
                  </a:lnTo>
                  <a:lnTo>
                    <a:pt x="2388" y="4364"/>
                  </a:lnTo>
                  <a:lnTo>
                    <a:pt x="1221" y="5836"/>
                  </a:lnTo>
                  <a:lnTo>
                    <a:pt x="593" y="6644"/>
                  </a:lnTo>
                  <a:lnTo>
                    <a:pt x="0" y="7488"/>
                  </a:lnTo>
                  <a:lnTo>
                    <a:pt x="0" y="7506"/>
                  </a:lnTo>
                  <a:lnTo>
                    <a:pt x="0" y="7524"/>
                  </a:lnTo>
                  <a:lnTo>
                    <a:pt x="36" y="7524"/>
                  </a:lnTo>
                  <a:lnTo>
                    <a:pt x="647" y="6806"/>
                  </a:lnTo>
                  <a:lnTo>
                    <a:pt x="1257" y="6088"/>
                  </a:lnTo>
                  <a:lnTo>
                    <a:pt x="2424" y="4633"/>
                  </a:lnTo>
                  <a:lnTo>
                    <a:pt x="3592" y="3161"/>
                  </a:lnTo>
                  <a:lnTo>
                    <a:pt x="4741" y="1688"/>
                  </a:lnTo>
                  <a:lnTo>
                    <a:pt x="5387" y="880"/>
                  </a:lnTo>
                  <a:lnTo>
                    <a:pt x="5692" y="467"/>
                  </a:lnTo>
                  <a:lnTo>
                    <a:pt x="5980" y="36"/>
                  </a:lnTo>
                  <a:lnTo>
                    <a:pt x="5980" y="18"/>
                  </a:lnTo>
                  <a:lnTo>
                    <a:pt x="59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43"/>
            <p:cNvSpPr/>
            <p:nvPr/>
          </p:nvSpPr>
          <p:spPr>
            <a:xfrm>
              <a:off x="999950" y="3578000"/>
              <a:ext cx="219550" cy="156250"/>
            </a:xfrm>
            <a:custGeom>
              <a:rect b="b" l="l" r="r" t="t"/>
              <a:pathLst>
                <a:path extrusionOk="0" h="6250" w="8782">
                  <a:moveTo>
                    <a:pt x="0" y="1"/>
                  </a:moveTo>
                  <a:lnTo>
                    <a:pt x="0" y="19"/>
                  </a:lnTo>
                  <a:lnTo>
                    <a:pt x="431" y="360"/>
                  </a:lnTo>
                  <a:lnTo>
                    <a:pt x="862" y="701"/>
                  </a:lnTo>
                  <a:lnTo>
                    <a:pt x="1706" y="1330"/>
                  </a:lnTo>
                  <a:lnTo>
                    <a:pt x="3358" y="2533"/>
                  </a:lnTo>
                  <a:lnTo>
                    <a:pt x="5046" y="3736"/>
                  </a:lnTo>
                  <a:lnTo>
                    <a:pt x="6752" y="4939"/>
                  </a:lnTo>
                  <a:lnTo>
                    <a:pt x="7722" y="5603"/>
                  </a:lnTo>
                  <a:lnTo>
                    <a:pt x="8709" y="6250"/>
                  </a:lnTo>
                  <a:lnTo>
                    <a:pt x="8745" y="6250"/>
                  </a:lnTo>
                  <a:lnTo>
                    <a:pt x="8781" y="6232"/>
                  </a:lnTo>
                  <a:lnTo>
                    <a:pt x="8781" y="6214"/>
                  </a:lnTo>
                  <a:lnTo>
                    <a:pt x="8763" y="6178"/>
                  </a:lnTo>
                  <a:lnTo>
                    <a:pt x="7937" y="5550"/>
                  </a:lnTo>
                  <a:lnTo>
                    <a:pt x="7111" y="4921"/>
                  </a:lnTo>
                  <a:lnTo>
                    <a:pt x="6249" y="4310"/>
                  </a:lnTo>
                  <a:lnTo>
                    <a:pt x="5405" y="3700"/>
                  </a:lnTo>
                  <a:lnTo>
                    <a:pt x="3699" y="2497"/>
                  </a:lnTo>
                  <a:lnTo>
                    <a:pt x="2855" y="1904"/>
                  </a:lnTo>
                  <a:lnTo>
                    <a:pt x="1993" y="1312"/>
                  </a:lnTo>
                  <a:lnTo>
                    <a:pt x="1006" y="647"/>
                  </a:lnTo>
                  <a:lnTo>
                    <a:pt x="503" y="324"/>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43"/>
            <p:cNvSpPr/>
            <p:nvPr/>
          </p:nvSpPr>
          <p:spPr>
            <a:xfrm>
              <a:off x="983325" y="3231450"/>
              <a:ext cx="412150" cy="276100"/>
            </a:xfrm>
            <a:custGeom>
              <a:rect b="b" l="l" r="r" t="t"/>
              <a:pathLst>
                <a:path extrusionOk="0" h="11044" w="16486">
                  <a:moveTo>
                    <a:pt x="1" y="0"/>
                  </a:moveTo>
                  <a:lnTo>
                    <a:pt x="1" y="18"/>
                  </a:lnTo>
                  <a:lnTo>
                    <a:pt x="1" y="36"/>
                  </a:lnTo>
                  <a:lnTo>
                    <a:pt x="414" y="251"/>
                  </a:lnTo>
                  <a:lnTo>
                    <a:pt x="827" y="467"/>
                  </a:lnTo>
                  <a:lnTo>
                    <a:pt x="1653" y="880"/>
                  </a:lnTo>
                  <a:lnTo>
                    <a:pt x="2461" y="1329"/>
                  </a:lnTo>
                  <a:lnTo>
                    <a:pt x="3233" y="1796"/>
                  </a:lnTo>
                  <a:lnTo>
                    <a:pt x="4041" y="2299"/>
                  </a:lnTo>
                  <a:lnTo>
                    <a:pt x="4831" y="2837"/>
                  </a:lnTo>
                  <a:lnTo>
                    <a:pt x="5603" y="3376"/>
                  </a:lnTo>
                  <a:lnTo>
                    <a:pt x="6375" y="3933"/>
                  </a:lnTo>
                  <a:lnTo>
                    <a:pt x="9572" y="6231"/>
                  </a:lnTo>
                  <a:lnTo>
                    <a:pt x="12786" y="8530"/>
                  </a:lnTo>
                  <a:lnTo>
                    <a:pt x="14600" y="9805"/>
                  </a:lnTo>
                  <a:lnTo>
                    <a:pt x="15498" y="10451"/>
                  </a:lnTo>
                  <a:lnTo>
                    <a:pt x="15964" y="10756"/>
                  </a:lnTo>
                  <a:lnTo>
                    <a:pt x="16431" y="11044"/>
                  </a:lnTo>
                  <a:lnTo>
                    <a:pt x="16449" y="11044"/>
                  </a:lnTo>
                  <a:lnTo>
                    <a:pt x="16467" y="11026"/>
                  </a:lnTo>
                  <a:lnTo>
                    <a:pt x="16485" y="11008"/>
                  </a:lnTo>
                  <a:lnTo>
                    <a:pt x="16467" y="10972"/>
                  </a:lnTo>
                  <a:lnTo>
                    <a:pt x="15695" y="10361"/>
                  </a:lnTo>
                  <a:lnTo>
                    <a:pt x="14905" y="9769"/>
                  </a:lnTo>
                  <a:lnTo>
                    <a:pt x="13307" y="8619"/>
                  </a:lnTo>
                  <a:lnTo>
                    <a:pt x="11709" y="7434"/>
                  </a:lnTo>
                  <a:lnTo>
                    <a:pt x="10092" y="6267"/>
                  </a:lnTo>
                  <a:lnTo>
                    <a:pt x="6896" y="3951"/>
                  </a:lnTo>
                  <a:lnTo>
                    <a:pt x="6124" y="3394"/>
                  </a:lnTo>
                  <a:lnTo>
                    <a:pt x="5352" y="2837"/>
                  </a:lnTo>
                  <a:lnTo>
                    <a:pt x="4562" y="2299"/>
                  </a:lnTo>
                  <a:lnTo>
                    <a:pt x="3754" y="1778"/>
                  </a:lnTo>
                  <a:lnTo>
                    <a:pt x="3305" y="1526"/>
                  </a:lnTo>
                  <a:lnTo>
                    <a:pt x="2838" y="1257"/>
                  </a:lnTo>
                  <a:lnTo>
                    <a:pt x="2371" y="1024"/>
                  </a:lnTo>
                  <a:lnTo>
                    <a:pt x="1904" y="790"/>
                  </a:lnTo>
                  <a:lnTo>
                    <a:pt x="1437" y="557"/>
                  </a:lnTo>
                  <a:lnTo>
                    <a:pt x="970" y="359"/>
                  </a:lnTo>
                  <a:lnTo>
                    <a:pt x="485" y="18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8" name="Shape 4608"/>
        <p:cNvGrpSpPr/>
        <p:nvPr/>
      </p:nvGrpSpPr>
      <p:grpSpPr>
        <a:xfrm>
          <a:off x="0" y="0"/>
          <a:ext cx="0" cy="0"/>
          <a:chOff x="0" y="0"/>
          <a:chExt cx="0" cy="0"/>
        </a:xfrm>
      </p:grpSpPr>
      <p:sp>
        <p:nvSpPr>
          <p:cNvPr id="4609" name="Google Shape;4609;p44"/>
          <p:cNvSpPr txBox="1"/>
          <p:nvPr>
            <p:ph idx="1" type="subTitle"/>
          </p:nvPr>
        </p:nvSpPr>
        <p:spPr>
          <a:xfrm>
            <a:off x="4344325" y="1925975"/>
            <a:ext cx="3857400" cy="225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Startup ini khusus berdiri hanya untuk di bidang jual, beli atau bahkan menyewakan properti. Perusahaan Startup yang bergerak pada bidang properti ini, dibutuhkan dan perlu menyediakan suatu informasi khusus terkait klien dan juga tips dan solusi yang berkaitan dalam pencarian hunian bagi klien yang dihadapi.</a:t>
            </a:r>
            <a:endParaRPr/>
          </a:p>
        </p:txBody>
      </p:sp>
      <p:sp>
        <p:nvSpPr>
          <p:cNvPr id="4610" name="Google Shape;4610;p44"/>
          <p:cNvSpPr/>
          <p:nvPr/>
        </p:nvSpPr>
        <p:spPr>
          <a:xfrm>
            <a:off x="1778825" y="715000"/>
            <a:ext cx="1603835" cy="3713475"/>
          </a:xfrm>
          <a:custGeom>
            <a:rect b="b" l="l" r="r" t="t"/>
            <a:pathLst>
              <a:path extrusionOk="0" h="122466" w="6196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44"/>
          <p:cNvSpPr txBox="1"/>
          <p:nvPr>
            <p:ph type="title"/>
          </p:nvPr>
        </p:nvSpPr>
        <p:spPr>
          <a:xfrm>
            <a:off x="4344325" y="965425"/>
            <a:ext cx="4237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Startup Bidang Properti</a:t>
            </a:r>
            <a:endParaRPr/>
          </a:p>
        </p:txBody>
      </p:sp>
      <p:pic>
        <p:nvPicPr>
          <p:cNvPr id="4612" name="Google Shape;4612;p44"/>
          <p:cNvPicPr preferRelativeResize="0"/>
          <p:nvPr/>
        </p:nvPicPr>
        <p:blipFill rotWithShape="1">
          <a:blip r:embed="rId3">
            <a:alphaModFix/>
          </a:blip>
          <a:srcRect b="9345" l="16959" r="52433" t="2819"/>
          <a:stretch/>
        </p:blipFill>
        <p:spPr>
          <a:xfrm>
            <a:off x="1849655" y="1135320"/>
            <a:ext cx="1476527" cy="29593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6" name="Shape 4616"/>
        <p:cNvGrpSpPr/>
        <p:nvPr/>
      </p:nvGrpSpPr>
      <p:grpSpPr>
        <a:xfrm>
          <a:off x="0" y="0"/>
          <a:ext cx="0" cy="0"/>
          <a:chOff x="0" y="0"/>
          <a:chExt cx="0" cy="0"/>
        </a:xfrm>
      </p:grpSpPr>
      <p:sp>
        <p:nvSpPr>
          <p:cNvPr id="4617" name="Google Shape;4617;p45"/>
          <p:cNvSpPr txBox="1"/>
          <p:nvPr>
            <p:ph type="title"/>
          </p:nvPr>
        </p:nvSpPr>
        <p:spPr>
          <a:xfrm>
            <a:off x="636825" y="448050"/>
            <a:ext cx="776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Startup Bidang Pendidikan</a:t>
            </a:r>
            <a:endParaRPr/>
          </a:p>
        </p:txBody>
      </p:sp>
      <p:sp>
        <p:nvSpPr>
          <p:cNvPr id="4618" name="Google Shape;4618;p45"/>
          <p:cNvSpPr txBox="1"/>
          <p:nvPr>
            <p:ph idx="1" type="subTitle"/>
          </p:nvPr>
        </p:nvSpPr>
        <p:spPr>
          <a:xfrm>
            <a:off x="711650" y="1444200"/>
            <a:ext cx="4223400" cy="30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Startup yang bergerak pada bidang ini, startup ini cenderung menjadi penting karena dapat menjadi pilar utama dalam membantu dan menciptakan negara yang cerdas dan meningkatkan kualitas pendidikan  di Indonesia.</a:t>
            </a:r>
            <a:endParaRPr/>
          </a:p>
          <a:p>
            <a:pPr indent="0" lvl="0" marL="0" rtl="0" algn="l">
              <a:spcBef>
                <a:spcPts val="1600"/>
              </a:spcBef>
              <a:spcAft>
                <a:spcPts val="0"/>
              </a:spcAft>
              <a:buClr>
                <a:schemeClr val="dk1"/>
              </a:buClr>
              <a:buSzPts val="1100"/>
              <a:buFont typeface="Arial"/>
              <a:buNone/>
            </a:pPr>
            <a:r>
              <a:rPr lang="en"/>
              <a:t>Sejalan dengan berkembangnya industri kreatif, jenis Startup pada bidang pendidikan mendapatkan terobosan yang membuat hadirnya layanan atau jasa berbagai macam jenis konten edukasi yang dapat diakses melalui internet.</a:t>
            </a:r>
            <a:endParaRPr/>
          </a:p>
          <a:p>
            <a:pPr indent="0" lvl="0" marL="0" rtl="0" algn="l">
              <a:spcBef>
                <a:spcPts val="1600"/>
              </a:spcBef>
              <a:spcAft>
                <a:spcPts val="1600"/>
              </a:spcAft>
              <a:buNone/>
            </a:pPr>
            <a:r>
              <a:t/>
            </a:r>
            <a:endParaRPr/>
          </a:p>
        </p:txBody>
      </p:sp>
      <p:sp>
        <p:nvSpPr>
          <p:cNvPr id="4619" name="Google Shape;4619;p45"/>
          <p:cNvSpPr/>
          <p:nvPr/>
        </p:nvSpPr>
        <p:spPr>
          <a:xfrm rot="5400000">
            <a:off x="4796000" y="1662581"/>
            <a:ext cx="3309752" cy="2556688"/>
          </a:xfrm>
          <a:custGeom>
            <a:rect b="b" l="l" r="r" t="t"/>
            <a:pathLst>
              <a:path extrusionOk="0" h="173188" w="224200">
                <a:moveTo>
                  <a:pt x="214890" y="80337"/>
                </a:moveTo>
                <a:cubicBezTo>
                  <a:pt x="217737" y="80337"/>
                  <a:pt x="219983" y="82610"/>
                  <a:pt x="219983" y="85430"/>
                </a:cubicBezTo>
                <a:cubicBezTo>
                  <a:pt x="219983" y="88223"/>
                  <a:pt x="217683" y="90523"/>
                  <a:pt x="214890" y="90523"/>
                </a:cubicBezTo>
                <a:cubicBezTo>
                  <a:pt x="212070" y="90523"/>
                  <a:pt x="209797" y="88223"/>
                  <a:pt x="209797" y="85430"/>
                </a:cubicBezTo>
                <a:cubicBezTo>
                  <a:pt x="209797" y="82610"/>
                  <a:pt x="212070" y="80337"/>
                  <a:pt x="214890" y="80337"/>
                </a:cubicBezTo>
                <a:close/>
                <a:moveTo>
                  <a:pt x="205224" y="17771"/>
                </a:moveTo>
                <a:lnTo>
                  <a:pt x="205224" y="156540"/>
                </a:lnTo>
                <a:lnTo>
                  <a:pt x="18976" y="156540"/>
                </a:lnTo>
                <a:lnTo>
                  <a:pt x="18976" y="17771"/>
                </a:lnTo>
                <a:close/>
                <a:moveTo>
                  <a:pt x="9392" y="0"/>
                </a:moveTo>
                <a:cubicBezTo>
                  <a:pt x="4382" y="0"/>
                  <a:pt x="0" y="3587"/>
                  <a:pt x="0" y="8598"/>
                </a:cubicBezTo>
                <a:lnTo>
                  <a:pt x="0" y="163632"/>
                </a:lnTo>
                <a:cubicBezTo>
                  <a:pt x="0" y="168642"/>
                  <a:pt x="4354" y="173188"/>
                  <a:pt x="9392" y="173188"/>
                </a:cubicBezTo>
                <a:lnTo>
                  <a:pt x="215437" y="173188"/>
                </a:lnTo>
                <a:cubicBezTo>
                  <a:pt x="220421" y="173188"/>
                  <a:pt x="224200" y="168670"/>
                  <a:pt x="224200" y="163632"/>
                </a:cubicBezTo>
                <a:lnTo>
                  <a:pt x="224200" y="8598"/>
                </a:lnTo>
                <a:cubicBezTo>
                  <a:pt x="224200" y="3587"/>
                  <a:pt x="220421" y="0"/>
                  <a:pt x="21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20" name="Google Shape;4620;p45"/>
          <p:cNvPicPr preferRelativeResize="0"/>
          <p:nvPr/>
        </p:nvPicPr>
        <p:blipFill rotWithShape="1">
          <a:blip r:embed="rId3">
            <a:alphaModFix/>
          </a:blip>
          <a:srcRect b="0" l="52038" r="0" t="0"/>
          <a:stretch/>
        </p:blipFill>
        <p:spPr>
          <a:xfrm>
            <a:off x="5422201" y="1699088"/>
            <a:ext cx="2057325" cy="2502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4" name="Shape 4624"/>
        <p:cNvGrpSpPr/>
        <p:nvPr/>
      </p:nvGrpSpPr>
      <p:grpSpPr>
        <a:xfrm>
          <a:off x="0" y="0"/>
          <a:ext cx="0" cy="0"/>
          <a:chOff x="0" y="0"/>
          <a:chExt cx="0" cy="0"/>
        </a:xfrm>
      </p:grpSpPr>
      <p:sp>
        <p:nvSpPr>
          <p:cNvPr id="4625" name="Google Shape;4625;p46"/>
          <p:cNvSpPr txBox="1"/>
          <p:nvPr>
            <p:ph idx="1" type="subTitle"/>
          </p:nvPr>
        </p:nvSpPr>
        <p:spPr>
          <a:xfrm>
            <a:off x="713025" y="1401750"/>
            <a:ext cx="3990300" cy="32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Pada perusahaan startup yang bergerak pada bidang kesehatan ini, mereka banyak menawarkan berbagai macam jenis layanan kemudahan bagi masyarakat seperti memberi informasi seputar kesehatan dan produk obat, juga layanan perawatan. </a:t>
            </a:r>
            <a:endParaRPr/>
          </a:p>
          <a:p>
            <a:pPr indent="0" lvl="0" marL="0" rtl="0" algn="l">
              <a:spcBef>
                <a:spcPts val="1600"/>
              </a:spcBef>
              <a:spcAft>
                <a:spcPts val="1600"/>
              </a:spcAft>
              <a:buNone/>
            </a:pPr>
            <a:r>
              <a:rPr lang="en"/>
              <a:t>Sejalan dengan berkembangnya kemajuan teknologi, perusahaan jenis Startup bidang kesehatan juga hadir dalam bentuk digital yang dapat diakses melalui aplikasi internet.</a:t>
            </a:r>
            <a:endParaRPr/>
          </a:p>
        </p:txBody>
      </p:sp>
      <p:sp>
        <p:nvSpPr>
          <p:cNvPr id="4626" name="Google Shape;4626;p46"/>
          <p:cNvSpPr/>
          <p:nvPr/>
        </p:nvSpPr>
        <p:spPr>
          <a:xfrm>
            <a:off x="4652824" y="3567084"/>
            <a:ext cx="4082511" cy="277375"/>
          </a:xfrm>
          <a:custGeom>
            <a:rect b="b" l="l" r="r" t="t"/>
            <a:pathLst>
              <a:path extrusionOk="0" h="17718" w="260780">
                <a:moveTo>
                  <a:pt x="258481" y="1"/>
                </a:moveTo>
                <a:lnTo>
                  <a:pt x="1917" y="466"/>
                </a:lnTo>
                <a:lnTo>
                  <a:pt x="1917" y="466"/>
                </a:lnTo>
                <a:cubicBezTo>
                  <a:pt x="1917" y="466"/>
                  <a:pt x="0" y="16101"/>
                  <a:pt x="7667" y="17716"/>
                </a:cubicBezTo>
                <a:lnTo>
                  <a:pt x="249883" y="17716"/>
                </a:lnTo>
                <a:cubicBezTo>
                  <a:pt x="249883" y="17716"/>
                  <a:pt x="249906" y="17717"/>
                  <a:pt x="249951" y="17717"/>
                </a:cubicBezTo>
                <a:cubicBezTo>
                  <a:pt x="250868" y="17717"/>
                  <a:pt x="260779" y="17319"/>
                  <a:pt x="2584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46"/>
          <p:cNvSpPr/>
          <p:nvPr/>
        </p:nvSpPr>
        <p:spPr>
          <a:xfrm>
            <a:off x="5186735" y="1548900"/>
            <a:ext cx="3014762" cy="1980420"/>
          </a:xfrm>
          <a:custGeom>
            <a:rect b="b" l="l" r="r" t="t"/>
            <a:pathLst>
              <a:path extrusionOk="0" h="126504" w="192575">
                <a:moveTo>
                  <a:pt x="181266" y="12076"/>
                </a:moveTo>
                <a:lnTo>
                  <a:pt x="181266" y="119247"/>
                </a:lnTo>
                <a:lnTo>
                  <a:pt x="9667" y="119247"/>
                </a:lnTo>
                <a:lnTo>
                  <a:pt x="9667" y="12076"/>
                </a:lnTo>
                <a:close/>
                <a:moveTo>
                  <a:pt x="6572" y="1"/>
                </a:moveTo>
                <a:cubicBezTo>
                  <a:pt x="2876" y="1"/>
                  <a:pt x="1" y="2931"/>
                  <a:pt x="1" y="6600"/>
                </a:cubicBezTo>
                <a:lnTo>
                  <a:pt x="1" y="126503"/>
                </a:lnTo>
                <a:lnTo>
                  <a:pt x="192574" y="126503"/>
                </a:lnTo>
                <a:lnTo>
                  <a:pt x="192574" y="6600"/>
                </a:lnTo>
                <a:cubicBezTo>
                  <a:pt x="192574" y="2903"/>
                  <a:pt x="189371" y="1"/>
                  <a:pt x="1856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46"/>
          <p:cNvSpPr txBox="1"/>
          <p:nvPr>
            <p:ph type="title"/>
          </p:nvPr>
        </p:nvSpPr>
        <p:spPr>
          <a:xfrm>
            <a:off x="713025" y="371850"/>
            <a:ext cx="776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Startup Bidang Kesehatan</a:t>
            </a:r>
            <a:endParaRPr sz="3000"/>
          </a:p>
        </p:txBody>
      </p:sp>
      <p:pic>
        <p:nvPicPr>
          <p:cNvPr id="4629" name="Google Shape;4629;p46"/>
          <p:cNvPicPr preferRelativeResize="0"/>
          <p:nvPr/>
        </p:nvPicPr>
        <p:blipFill rotWithShape="1">
          <a:blip r:embed="rId3">
            <a:alphaModFix/>
          </a:blip>
          <a:srcRect b="18520" l="0" r="0" t="0"/>
          <a:stretch/>
        </p:blipFill>
        <p:spPr>
          <a:xfrm>
            <a:off x="5313400" y="1714500"/>
            <a:ext cx="2716875" cy="1699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3" name="Shape 4633"/>
        <p:cNvGrpSpPr/>
        <p:nvPr/>
      </p:nvGrpSpPr>
      <p:grpSpPr>
        <a:xfrm>
          <a:off x="0" y="0"/>
          <a:ext cx="0" cy="0"/>
          <a:chOff x="0" y="0"/>
          <a:chExt cx="0" cy="0"/>
        </a:xfrm>
      </p:grpSpPr>
      <p:sp>
        <p:nvSpPr>
          <p:cNvPr id="4634" name="Google Shape;4634;p47"/>
          <p:cNvSpPr txBox="1"/>
          <p:nvPr>
            <p:ph idx="1" type="subTitle"/>
          </p:nvPr>
        </p:nvSpPr>
        <p:spPr>
          <a:xfrm>
            <a:off x="4039525" y="1925975"/>
            <a:ext cx="4440300" cy="225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Pada perusahaan startup di bidang ini mungkin kita sudah tidak asing lagi dan bahkan perusahan startup pada bidang ini sudah menjadi startup e-commerce yang sangat besar Perusahaan startup pada bidang ini menyediakan layanan bagi penjual dan pembeli sekaligus untuk menjadi wadah atau pasar online, sejalan dengan kemajuan teknologi kini berbelanja dapat dimudahkan dengan diakses melalui smartphone.</a:t>
            </a:r>
            <a:endParaRPr/>
          </a:p>
        </p:txBody>
      </p:sp>
      <p:sp>
        <p:nvSpPr>
          <p:cNvPr id="4635" name="Google Shape;4635;p47"/>
          <p:cNvSpPr txBox="1"/>
          <p:nvPr>
            <p:ph type="title"/>
          </p:nvPr>
        </p:nvSpPr>
        <p:spPr>
          <a:xfrm>
            <a:off x="4039525" y="965425"/>
            <a:ext cx="486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Startup Bidang E-commerce</a:t>
            </a:r>
            <a:endParaRPr/>
          </a:p>
        </p:txBody>
      </p:sp>
      <p:pic>
        <p:nvPicPr>
          <p:cNvPr id="4636" name="Google Shape;4636;p47"/>
          <p:cNvPicPr preferRelativeResize="0"/>
          <p:nvPr/>
        </p:nvPicPr>
        <p:blipFill>
          <a:blip r:embed="rId3">
            <a:alphaModFix/>
          </a:blip>
          <a:stretch>
            <a:fillRect/>
          </a:stretch>
        </p:blipFill>
        <p:spPr>
          <a:xfrm>
            <a:off x="1356825" y="668025"/>
            <a:ext cx="2141675" cy="380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0"/>
          <p:cNvSpPr txBox="1"/>
          <p:nvPr>
            <p:ph type="title"/>
          </p:nvPr>
        </p:nvSpPr>
        <p:spPr>
          <a:xfrm>
            <a:off x="4800600" y="2072100"/>
            <a:ext cx="3858900" cy="1032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4200"/>
              <a:t>Kewirausahaan</a:t>
            </a:r>
            <a:endParaRPr sz="4200"/>
          </a:p>
        </p:txBody>
      </p:sp>
      <p:grpSp>
        <p:nvGrpSpPr>
          <p:cNvPr id="341" name="Google Shape;341;p30"/>
          <p:cNvGrpSpPr/>
          <p:nvPr/>
        </p:nvGrpSpPr>
        <p:grpSpPr>
          <a:xfrm>
            <a:off x="928234" y="820859"/>
            <a:ext cx="3643769" cy="3775567"/>
            <a:chOff x="1282050" y="238125"/>
            <a:chExt cx="5055875" cy="5238750"/>
          </a:xfrm>
        </p:grpSpPr>
        <p:sp>
          <p:nvSpPr>
            <p:cNvPr id="342" name="Google Shape;342;p30"/>
            <p:cNvSpPr/>
            <p:nvPr/>
          </p:nvSpPr>
          <p:spPr>
            <a:xfrm>
              <a:off x="1611850" y="2728900"/>
              <a:ext cx="698125" cy="698125"/>
            </a:xfrm>
            <a:custGeom>
              <a:rect b="b" l="l" r="r" t="t"/>
              <a:pathLst>
                <a:path extrusionOk="0" h="27925" w="27925">
                  <a:moveTo>
                    <a:pt x="13228" y="0"/>
                  </a:moveTo>
                  <a:lnTo>
                    <a:pt x="12579" y="68"/>
                  </a:lnTo>
                  <a:lnTo>
                    <a:pt x="11895" y="137"/>
                  </a:lnTo>
                  <a:lnTo>
                    <a:pt x="11246" y="239"/>
                  </a:lnTo>
                  <a:lnTo>
                    <a:pt x="10596" y="410"/>
                  </a:lnTo>
                  <a:lnTo>
                    <a:pt x="9947" y="581"/>
                  </a:lnTo>
                  <a:lnTo>
                    <a:pt x="9298" y="786"/>
                  </a:lnTo>
                  <a:lnTo>
                    <a:pt x="8682" y="1025"/>
                  </a:lnTo>
                  <a:lnTo>
                    <a:pt x="8067" y="1299"/>
                  </a:lnTo>
                  <a:lnTo>
                    <a:pt x="7452" y="1572"/>
                  </a:lnTo>
                  <a:lnTo>
                    <a:pt x="6871" y="1914"/>
                  </a:lnTo>
                  <a:lnTo>
                    <a:pt x="6290" y="2256"/>
                  </a:lnTo>
                  <a:lnTo>
                    <a:pt x="5743" y="2666"/>
                  </a:lnTo>
                  <a:lnTo>
                    <a:pt x="5196" y="3076"/>
                  </a:lnTo>
                  <a:lnTo>
                    <a:pt x="4683" y="3521"/>
                  </a:lnTo>
                  <a:lnTo>
                    <a:pt x="4171" y="3999"/>
                  </a:lnTo>
                  <a:lnTo>
                    <a:pt x="3692" y="4478"/>
                  </a:lnTo>
                  <a:lnTo>
                    <a:pt x="3214" y="5024"/>
                  </a:lnTo>
                  <a:lnTo>
                    <a:pt x="2804" y="5571"/>
                  </a:lnTo>
                  <a:lnTo>
                    <a:pt x="2393" y="6152"/>
                  </a:lnTo>
                  <a:lnTo>
                    <a:pt x="1983" y="6733"/>
                  </a:lnTo>
                  <a:lnTo>
                    <a:pt x="1710" y="7212"/>
                  </a:lnTo>
                  <a:lnTo>
                    <a:pt x="1471" y="7725"/>
                  </a:lnTo>
                  <a:lnTo>
                    <a:pt x="1231" y="8203"/>
                  </a:lnTo>
                  <a:lnTo>
                    <a:pt x="1026" y="8716"/>
                  </a:lnTo>
                  <a:lnTo>
                    <a:pt x="821" y="9228"/>
                  </a:lnTo>
                  <a:lnTo>
                    <a:pt x="650" y="9741"/>
                  </a:lnTo>
                  <a:lnTo>
                    <a:pt x="479" y="10288"/>
                  </a:lnTo>
                  <a:lnTo>
                    <a:pt x="343" y="10801"/>
                  </a:lnTo>
                  <a:lnTo>
                    <a:pt x="240" y="11347"/>
                  </a:lnTo>
                  <a:lnTo>
                    <a:pt x="138" y="11894"/>
                  </a:lnTo>
                  <a:lnTo>
                    <a:pt x="69" y="12475"/>
                  </a:lnTo>
                  <a:lnTo>
                    <a:pt x="35" y="13022"/>
                  </a:lnTo>
                  <a:lnTo>
                    <a:pt x="1" y="13569"/>
                  </a:lnTo>
                  <a:lnTo>
                    <a:pt x="1" y="14116"/>
                  </a:lnTo>
                  <a:lnTo>
                    <a:pt x="1" y="14663"/>
                  </a:lnTo>
                  <a:lnTo>
                    <a:pt x="35" y="15210"/>
                  </a:lnTo>
                  <a:lnTo>
                    <a:pt x="103" y="15757"/>
                  </a:lnTo>
                  <a:lnTo>
                    <a:pt x="172" y="16303"/>
                  </a:lnTo>
                  <a:lnTo>
                    <a:pt x="274" y="16816"/>
                  </a:lnTo>
                  <a:lnTo>
                    <a:pt x="411" y="17363"/>
                  </a:lnTo>
                  <a:lnTo>
                    <a:pt x="548" y="17876"/>
                  </a:lnTo>
                  <a:lnTo>
                    <a:pt x="719" y="18388"/>
                  </a:lnTo>
                  <a:lnTo>
                    <a:pt x="890" y="18901"/>
                  </a:lnTo>
                  <a:lnTo>
                    <a:pt x="1095" y="19414"/>
                  </a:lnTo>
                  <a:lnTo>
                    <a:pt x="1300" y="19892"/>
                  </a:lnTo>
                  <a:lnTo>
                    <a:pt x="1539" y="20371"/>
                  </a:lnTo>
                  <a:lnTo>
                    <a:pt x="1812" y="20849"/>
                  </a:lnTo>
                  <a:lnTo>
                    <a:pt x="2086" y="21328"/>
                  </a:lnTo>
                  <a:lnTo>
                    <a:pt x="2393" y="21772"/>
                  </a:lnTo>
                  <a:lnTo>
                    <a:pt x="2701" y="22216"/>
                  </a:lnTo>
                  <a:lnTo>
                    <a:pt x="3043" y="22661"/>
                  </a:lnTo>
                  <a:lnTo>
                    <a:pt x="3385" y="23071"/>
                  </a:lnTo>
                  <a:lnTo>
                    <a:pt x="3726" y="23481"/>
                  </a:lnTo>
                  <a:lnTo>
                    <a:pt x="4137" y="23857"/>
                  </a:lnTo>
                  <a:lnTo>
                    <a:pt x="4513" y="24233"/>
                  </a:lnTo>
                  <a:lnTo>
                    <a:pt x="4923" y="24609"/>
                  </a:lnTo>
                  <a:lnTo>
                    <a:pt x="5367" y="24951"/>
                  </a:lnTo>
                  <a:lnTo>
                    <a:pt x="5811" y="25292"/>
                  </a:lnTo>
                  <a:lnTo>
                    <a:pt x="6290" y="25600"/>
                  </a:lnTo>
                  <a:lnTo>
                    <a:pt x="6768" y="25908"/>
                  </a:lnTo>
                  <a:lnTo>
                    <a:pt x="7384" y="26284"/>
                  </a:lnTo>
                  <a:lnTo>
                    <a:pt x="8033" y="26591"/>
                  </a:lnTo>
                  <a:lnTo>
                    <a:pt x="8648" y="26865"/>
                  </a:lnTo>
                  <a:lnTo>
                    <a:pt x="9298" y="27138"/>
                  </a:lnTo>
                  <a:lnTo>
                    <a:pt x="9981" y="27343"/>
                  </a:lnTo>
                  <a:lnTo>
                    <a:pt x="10631" y="27514"/>
                  </a:lnTo>
                  <a:lnTo>
                    <a:pt x="11314" y="27651"/>
                  </a:lnTo>
                  <a:lnTo>
                    <a:pt x="11963" y="27787"/>
                  </a:lnTo>
                  <a:lnTo>
                    <a:pt x="12647" y="27856"/>
                  </a:lnTo>
                  <a:lnTo>
                    <a:pt x="13331" y="27890"/>
                  </a:lnTo>
                  <a:lnTo>
                    <a:pt x="14014" y="27924"/>
                  </a:lnTo>
                  <a:lnTo>
                    <a:pt x="14664" y="27890"/>
                  </a:lnTo>
                  <a:lnTo>
                    <a:pt x="15347" y="27856"/>
                  </a:lnTo>
                  <a:lnTo>
                    <a:pt x="15997" y="27753"/>
                  </a:lnTo>
                  <a:lnTo>
                    <a:pt x="16680" y="27651"/>
                  </a:lnTo>
                  <a:lnTo>
                    <a:pt x="17330" y="27514"/>
                  </a:lnTo>
                  <a:lnTo>
                    <a:pt x="17979" y="27309"/>
                  </a:lnTo>
                  <a:lnTo>
                    <a:pt x="18594" y="27104"/>
                  </a:lnTo>
                  <a:lnTo>
                    <a:pt x="19244" y="26865"/>
                  </a:lnTo>
                  <a:lnTo>
                    <a:pt x="19859" y="26625"/>
                  </a:lnTo>
                  <a:lnTo>
                    <a:pt x="20440" y="26318"/>
                  </a:lnTo>
                  <a:lnTo>
                    <a:pt x="21055" y="25976"/>
                  </a:lnTo>
                  <a:lnTo>
                    <a:pt x="21636" y="25634"/>
                  </a:lnTo>
                  <a:lnTo>
                    <a:pt x="22183" y="25258"/>
                  </a:lnTo>
                  <a:lnTo>
                    <a:pt x="22730" y="24814"/>
                  </a:lnTo>
                  <a:lnTo>
                    <a:pt x="23242" y="24370"/>
                  </a:lnTo>
                  <a:lnTo>
                    <a:pt x="23755" y="23925"/>
                  </a:lnTo>
                  <a:lnTo>
                    <a:pt x="24234" y="23413"/>
                  </a:lnTo>
                  <a:lnTo>
                    <a:pt x="24678" y="22900"/>
                  </a:lnTo>
                  <a:lnTo>
                    <a:pt x="25122" y="22353"/>
                  </a:lnTo>
                  <a:lnTo>
                    <a:pt x="25532" y="21772"/>
                  </a:lnTo>
                  <a:lnTo>
                    <a:pt x="25908" y="21157"/>
                  </a:lnTo>
                  <a:lnTo>
                    <a:pt x="26284" y="20542"/>
                  </a:lnTo>
                  <a:lnTo>
                    <a:pt x="26592" y="19892"/>
                  </a:lnTo>
                  <a:lnTo>
                    <a:pt x="26865" y="19243"/>
                  </a:lnTo>
                  <a:lnTo>
                    <a:pt x="27139" y="18593"/>
                  </a:lnTo>
                  <a:lnTo>
                    <a:pt x="27344" y="17944"/>
                  </a:lnTo>
                  <a:lnTo>
                    <a:pt x="27515" y="17260"/>
                  </a:lnTo>
                  <a:lnTo>
                    <a:pt x="27686" y="16611"/>
                  </a:lnTo>
                  <a:lnTo>
                    <a:pt x="27788" y="15927"/>
                  </a:lnTo>
                  <a:lnTo>
                    <a:pt x="27857" y="15244"/>
                  </a:lnTo>
                  <a:lnTo>
                    <a:pt x="27925" y="14594"/>
                  </a:lnTo>
                  <a:lnTo>
                    <a:pt x="27925" y="13911"/>
                  </a:lnTo>
                  <a:lnTo>
                    <a:pt x="27891" y="13227"/>
                  </a:lnTo>
                  <a:lnTo>
                    <a:pt x="27857" y="12578"/>
                  </a:lnTo>
                  <a:lnTo>
                    <a:pt x="27754" y="11894"/>
                  </a:lnTo>
                  <a:lnTo>
                    <a:pt x="27651" y="11245"/>
                  </a:lnTo>
                  <a:lnTo>
                    <a:pt x="27515" y="10596"/>
                  </a:lnTo>
                  <a:lnTo>
                    <a:pt x="27344" y="9946"/>
                  </a:lnTo>
                  <a:lnTo>
                    <a:pt x="27139" y="9297"/>
                  </a:lnTo>
                  <a:lnTo>
                    <a:pt x="26900" y="8682"/>
                  </a:lnTo>
                  <a:lnTo>
                    <a:pt x="26626" y="8066"/>
                  </a:lnTo>
                  <a:lnTo>
                    <a:pt x="26319" y="7451"/>
                  </a:lnTo>
                  <a:lnTo>
                    <a:pt x="25977" y="6870"/>
                  </a:lnTo>
                  <a:lnTo>
                    <a:pt x="25635" y="6289"/>
                  </a:lnTo>
                  <a:lnTo>
                    <a:pt x="25259" y="5742"/>
                  </a:lnTo>
                  <a:lnTo>
                    <a:pt x="24849" y="5195"/>
                  </a:lnTo>
                  <a:lnTo>
                    <a:pt x="24405" y="4648"/>
                  </a:lnTo>
                  <a:lnTo>
                    <a:pt x="23926" y="4170"/>
                  </a:lnTo>
                  <a:lnTo>
                    <a:pt x="23413" y="3691"/>
                  </a:lnTo>
                  <a:lnTo>
                    <a:pt x="22901" y="3213"/>
                  </a:lnTo>
                  <a:lnTo>
                    <a:pt x="22354" y="2769"/>
                  </a:lnTo>
                  <a:lnTo>
                    <a:pt x="21773" y="2358"/>
                  </a:lnTo>
                  <a:lnTo>
                    <a:pt x="21158" y="1982"/>
                  </a:lnTo>
                  <a:lnTo>
                    <a:pt x="20542" y="1641"/>
                  </a:lnTo>
                  <a:lnTo>
                    <a:pt x="19893" y="1299"/>
                  </a:lnTo>
                  <a:lnTo>
                    <a:pt x="19244" y="1025"/>
                  </a:lnTo>
                  <a:lnTo>
                    <a:pt x="18594" y="786"/>
                  </a:lnTo>
                  <a:lnTo>
                    <a:pt x="17945" y="547"/>
                  </a:lnTo>
                  <a:lnTo>
                    <a:pt x="17261" y="376"/>
                  </a:lnTo>
                  <a:lnTo>
                    <a:pt x="16612" y="239"/>
                  </a:lnTo>
                  <a:lnTo>
                    <a:pt x="15928" y="137"/>
                  </a:lnTo>
                  <a:lnTo>
                    <a:pt x="15245" y="34"/>
                  </a:lnTo>
                  <a:lnTo>
                    <a:pt x="145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
            <p:cNvSpPr/>
            <p:nvPr/>
          </p:nvSpPr>
          <p:spPr>
            <a:xfrm>
              <a:off x="1853675" y="2931400"/>
              <a:ext cx="212775" cy="212775"/>
            </a:xfrm>
            <a:custGeom>
              <a:rect b="b" l="l" r="r" t="t"/>
              <a:pathLst>
                <a:path extrusionOk="0" h="8511" w="8511">
                  <a:moveTo>
                    <a:pt x="4204" y="0"/>
                  </a:moveTo>
                  <a:lnTo>
                    <a:pt x="3794" y="35"/>
                  </a:lnTo>
                  <a:lnTo>
                    <a:pt x="3350" y="103"/>
                  </a:lnTo>
                  <a:lnTo>
                    <a:pt x="2940" y="206"/>
                  </a:lnTo>
                  <a:lnTo>
                    <a:pt x="2564" y="376"/>
                  </a:lnTo>
                  <a:lnTo>
                    <a:pt x="2188" y="547"/>
                  </a:lnTo>
                  <a:lnTo>
                    <a:pt x="1846" y="752"/>
                  </a:lnTo>
                  <a:lnTo>
                    <a:pt x="1539" y="992"/>
                  </a:lnTo>
                  <a:lnTo>
                    <a:pt x="1231" y="1299"/>
                  </a:lnTo>
                  <a:lnTo>
                    <a:pt x="958" y="1607"/>
                  </a:lnTo>
                  <a:lnTo>
                    <a:pt x="718" y="1914"/>
                  </a:lnTo>
                  <a:lnTo>
                    <a:pt x="513" y="2256"/>
                  </a:lnTo>
                  <a:lnTo>
                    <a:pt x="342" y="2632"/>
                  </a:lnTo>
                  <a:lnTo>
                    <a:pt x="206" y="3042"/>
                  </a:lnTo>
                  <a:lnTo>
                    <a:pt x="103" y="3453"/>
                  </a:lnTo>
                  <a:lnTo>
                    <a:pt x="35" y="3863"/>
                  </a:lnTo>
                  <a:lnTo>
                    <a:pt x="1" y="4307"/>
                  </a:lnTo>
                  <a:lnTo>
                    <a:pt x="35" y="4751"/>
                  </a:lnTo>
                  <a:lnTo>
                    <a:pt x="103" y="5161"/>
                  </a:lnTo>
                  <a:lnTo>
                    <a:pt x="206" y="5572"/>
                  </a:lnTo>
                  <a:lnTo>
                    <a:pt x="376" y="5948"/>
                  </a:lnTo>
                  <a:lnTo>
                    <a:pt x="547" y="6324"/>
                  </a:lnTo>
                  <a:lnTo>
                    <a:pt x="752" y="6665"/>
                  </a:lnTo>
                  <a:lnTo>
                    <a:pt x="1026" y="7007"/>
                  </a:lnTo>
                  <a:lnTo>
                    <a:pt x="1299" y="7315"/>
                  </a:lnTo>
                  <a:lnTo>
                    <a:pt x="1607" y="7554"/>
                  </a:lnTo>
                  <a:lnTo>
                    <a:pt x="1915" y="7827"/>
                  </a:lnTo>
                  <a:lnTo>
                    <a:pt x="2290" y="8032"/>
                  </a:lnTo>
                  <a:lnTo>
                    <a:pt x="2666" y="8203"/>
                  </a:lnTo>
                  <a:lnTo>
                    <a:pt x="3042" y="8340"/>
                  </a:lnTo>
                  <a:lnTo>
                    <a:pt x="3453" y="8443"/>
                  </a:lnTo>
                  <a:lnTo>
                    <a:pt x="3897" y="8477"/>
                  </a:lnTo>
                  <a:lnTo>
                    <a:pt x="4307" y="8511"/>
                  </a:lnTo>
                  <a:lnTo>
                    <a:pt x="4751" y="8477"/>
                  </a:lnTo>
                  <a:lnTo>
                    <a:pt x="5161" y="8408"/>
                  </a:lnTo>
                  <a:lnTo>
                    <a:pt x="5572" y="8306"/>
                  </a:lnTo>
                  <a:lnTo>
                    <a:pt x="5982" y="8169"/>
                  </a:lnTo>
                  <a:lnTo>
                    <a:pt x="6324" y="7964"/>
                  </a:lnTo>
                  <a:lnTo>
                    <a:pt x="6700" y="7759"/>
                  </a:lnTo>
                  <a:lnTo>
                    <a:pt x="7007" y="7520"/>
                  </a:lnTo>
                  <a:lnTo>
                    <a:pt x="7315" y="7246"/>
                  </a:lnTo>
                  <a:lnTo>
                    <a:pt x="7588" y="6939"/>
                  </a:lnTo>
                  <a:lnTo>
                    <a:pt x="7827" y="6597"/>
                  </a:lnTo>
                  <a:lnTo>
                    <a:pt x="8032" y="6255"/>
                  </a:lnTo>
                  <a:lnTo>
                    <a:pt x="8203" y="5879"/>
                  </a:lnTo>
                  <a:lnTo>
                    <a:pt x="8340" y="5469"/>
                  </a:lnTo>
                  <a:lnTo>
                    <a:pt x="8443" y="5059"/>
                  </a:lnTo>
                  <a:lnTo>
                    <a:pt x="8511" y="4649"/>
                  </a:lnTo>
                  <a:lnTo>
                    <a:pt x="8511" y="4204"/>
                  </a:lnTo>
                  <a:lnTo>
                    <a:pt x="8477" y="3760"/>
                  </a:lnTo>
                  <a:lnTo>
                    <a:pt x="8408" y="3350"/>
                  </a:lnTo>
                  <a:lnTo>
                    <a:pt x="8306" y="2940"/>
                  </a:lnTo>
                  <a:lnTo>
                    <a:pt x="8169" y="2564"/>
                  </a:lnTo>
                  <a:lnTo>
                    <a:pt x="7998" y="2188"/>
                  </a:lnTo>
                  <a:lnTo>
                    <a:pt x="7759" y="1846"/>
                  </a:lnTo>
                  <a:lnTo>
                    <a:pt x="7520" y="1504"/>
                  </a:lnTo>
                  <a:lnTo>
                    <a:pt x="7246" y="1231"/>
                  </a:lnTo>
                  <a:lnTo>
                    <a:pt x="6939" y="957"/>
                  </a:lnTo>
                  <a:lnTo>
                    <a:pt x="6597" y="718"/>
                  </a:lnTo>
                  <a:lnTo>
                    <a:pt x="6255" y="513"/>
                  </a:lnTo>
                  <a:lnTo>
                    <a:pt x="5879" y="308"/>
                  </a:lnTo>
                  <a:lnTo>
                    <a:pt x="5469" y="171"/>
                  </a:lnTo>
                  <a:lnTo>
                    <a:pt x="5093" y="69"/>
                  </a:lnTo>
                  <a:lnTo>
                    <a:pt x="4649" y="35"/>
                  </a:lnTo>
                  <a:lnTo>
                    <a:pt x="42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
            <p:cNvSpPr/>
            <p:nvPr/>
          </p:nvSpPr>
          <p:spPr>
            <a:xfrm>
              <a:off x="1780200" y="3143300"/>
              <a:ext cx="367425" cy="283725"/>
            </a:xfrm>
            <a:custGeom>
              <a:rect b="b" l="l" r="r" t="t"/>
              <a:pathLst>
                <a:path extrusionOk="0" h="11349" w="14697">
                  <a:moveTo>
                    <a:pt x="6665" y="1"/>
                  </a:moveTo>
                  <a:lnTo>
                    <a:pt x="5947" y="138"/>
                  </a:lnTo>
                  <a:lnTo>
                    <a:pt x="5229" y="308"/>
                  </a:lnTo>
                  <a:lnTo>
                    <a:pt x="4546" y="548"/>
                  </a:lnTo>
                  <a:lnTo>
                    <a:pt x="3897" y="821"/>
                  </a:lnTo>
                  <a:lnTo>
                    <a:pt x="3315" y="1197"/>
                  </a:lnTo>
                  <a:lnTo>
                    <a:pt x="2734" y="1607"/>
                  </a:lnTo>
                  <a:lnTo>
                    <a:pt x="2188" y="2086"/>
                  </a:lnTo>
                  <a:lnTo>
                    <a:pt x="1709" y="2598"/>
                  </a:lnTo>
                  <a:lnTo>
                    <a:pt x="1299" y="3145"/>
                  </a:lnTo>
                  <a:lnTo>
                    <a:pt x="923" y="3760"/>
                  </a:lnTo>
                  <a:lnTo>
                    <a:pt x="615" y="4410"/>
                  </a:lnTo>
                  <a:lnTo>
                    <a:pt x="342" y="5059"/>
                  </a:lnTo>
                  <a:lnTo>
                    <a:pt x="171" y="5777"/>
                  </a:lnTo>
                  <a:lnTo>
                    <a:pt x="34" y="6495"/>
                  </a:lnTo>
                  <a:lnTo>
                    <a:pt x="0" y="7247"/>
                  </a:lnTo>
                  <a:lnTo>
                    <a:pt x="0" y="7588"/>
                  </a:lnTo>
                  <a:lnTo>
                    <a:pt x="0" y="9332"/>
                  </a:lnTo>
                  <a:lnTo>
                    <a:pt x="855" y="9810"/>
                  </a:lnTo>
                  <a:lnTo>
                    <a:pt x="1743" y="10220"/>
                  </a:lnTo>
                  <a:lnTo>
                    <a:pt x="2666" y="10562"/>
                  </a:lnTo>
                  <a:lnTo>
                    <a:pt x="3589" y="10870"/>
                  </a:lnTo>
                  <a:lnTo>
                    <a:pt x="4512" y="11075"/>
                  </a:lnTo>
                  <a:lnTo>
                    <a:pt x="5469" y="11211"/>
                  </a:lnTo>
                  <a:lnTo>
                    <a:pt x="6426" y="11314"/>
                  </a:lnTo>
                  <a:lnTo>
                    <a:pt x="7383" y="11348"/>
                  </a:lnTo>
                  <a:lnTo>
                    <a:pt x="8340" y="11280"/>
                  </a:lnTo>
                  <a:lnTo>
                    <a:pt x="9263" y="11177"/>
                  </a:lnTo>
                  <a:lnTo>
                    <a:pt x="10220" y="11006"/>
                  </a:lnTo>
                  <a:lnTo>
                    <a:pt x="11142" y="10767"/>
                  </a:lnTo>
                  <a:lnTo>
                    <a:pt x="12065" y="10460"/>
                  </a:lnTo>
                  <a:lnTo>
                    <a:pt x="12954" y="10084"/>
                  </a:lnTo>
                  <a:lnTo>
                    <a:pt x="13842" y="9639"/>
                  </a:lnTo>
                  <a:lnTo>
                    <a:pt x="14697" y="9161"/>
                  </a:lnTo>
                  <a:lnTo>
                    <a:pt x="14697" y="7418"/>
                  </a:lnTo>
                  <a:lnTo>
                    <a:pt x="14663" y="6666"/>
                  </a:lnTo>
                  <a:lnTo>
                    <a:pt x="14560" y="5914"/>
                  </a:lnTo>
                  <a:lnTo>
                    <a:pt x="14389" y="5230"/>
                  </a:lnTo>
                  <a:lnTo>
                    <a:pt x="14150" y="4547"/>
                  </a:lnTo>
                  <a:lnTo>
                    <a:pt x="13842" y="3897"/>
                  </a:lnTo>
                  <a:lnTo>
                    <a:pt x="13467" y="3282"/>
                  </a:lnTo>
                  <a:lnTo>
                    <a:pt x="13056" y="2735"/>
                  </a:lnTo>
                  <a:lnTo>
                    <a:pt x="12578" y="2188"/>
                  </a:lnTo>
                  <a:lnTo>
                    <a:pt x="12065" y="1710"/>
                  </a:lnTo>
                  <a:lnTo>
                    <a:pt x="11518" y="1300"/>
                  </a:lnTo>
                  <a:lnTo>
                    <a:pt x="10903" y="924"/>
                  </a:lnTo>
                  <a:lnTo>
                    <a:pt x="10254" y="582"/>
                  </a:lnTo>
                  <a:lnTo>
                    <a:pt x="9604" y="343"/>
                  </a:lnTo>
                  <a:lnTo>
                    <a:pt x="8887" y="138"/>
                  </a:lnTo>
                  <a:lnTo>
                    <a:pt x="8169" y="35"/>
                  </a:lnTo>
                  <a:lnTo>
                    <a:pt x="74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
            <p:cNvSpPr/>
            <p:nvPr/>
          </p:nvSpPr>
          <p:spPr>
            <a:xfrm>
              <a:off x="5550950" y="1536900"/>
              <a:ext cx="457175" cy="458025"/>
            </a:xfrm>
            <a:custGeom>
              <a:rect b="b" l="l" r="r" t="t"/>
              <a:pathLst>
                <a:path extrusionOk="0" h="18321" w="18287">
                  <a:moveTo>
                    <a:pt x="9126" y="1"/>
                  </a:moveTo>
                  <a:lnTo>
                    <a:pt x="8682" y="35"/>
                  </a:lnTo>
                  <a:lnTo>
                    <a:pt x="8238" y="69"/>
                  </a:lnTo>
                  <a:lnTo>
                    <a:pt x="7793" y="103"/>
                  </a:lnTo>
                  <a:lnTo>
                    <a:pt x="7383" y="206"/>
                  </a:lnTo>
                  <a:lnTo>
                    <a:pt x="6939" y="274"/>
                  </a:lnTo>
                  <a:lnTo>
                    <a:pt x="6529" y="411"/>
                  </a:lnTo>
                  <a:lnTo>
                    <a:pt x="6118" y="548"/>
                  </a:lnTo>
                  <a:lnTo>
                    <a:pt x="5708" y="684"/>
                  </a:lnTo>
                  <a:lnTo>
                    <a:pt x="5298" y="855"/>
                  </a:lnTo>
                  <a:lnTo>
                    <a:pt x="4888" y="1060"/>
                  </a:lnTo>
                  <a:lnTo>
                    <a:pt x="4512" y="1265"/>
                  </a:lnTo>
                  <a:lnTo>
                    <a:pt x="4136" y="1505"/>
                  </a:lnTo>
                  <a:lnTo>
                    <a:pt x="3760" y="1778"/>
                  </a:lnTo>
                  <a:lnTo>
                    <a:pt x="3418" y="2051"/>
                  </a:lnTo>
                  <a:lnTo>
                    <a:pt x="3077" y="2325"/>
                  </a:lnTo>
                  <a:lnTo>
                    <a:pt x="2735" y="2632"/>
                  </a:lnTo>
                  <a:lnTo>
                    <a:pt x="2427" y="2974"/>
                  </a:lnTo>
                  <a:lnTo>
                    <a:pt x="2120" y="3316"/>
                  </a:lnTo>
                  <a:lnTo>
                    <a:pt x="1846" y="3658"/>
                  </a:lnTo>
                  <a:lnTo>
                    <a:pt x="1573" y="4034"/>
                  </a:lnTo>
                  <a:lnTo>
                    <a:pt x="1299" y="4444"/>
                  </a:lnTo>
                  <a:lnTo>
                    <a:pt x="957" y="5093"/>
                  </a:lnTo>
                  <a:lnTo>
                    <a:pt x="684" y="5743"/>
                  </a:lnTo>
                  <a:lnTo>
                    <a:pt x="445" y="6426"/>
                  </a:lnTo>
                  <a:lnTo>
                    <a:pt x="240" y="7110"/>
                  </a:lnTo>
                  <a:lnTo>
                    <a:pt x="103" y="7828"/>
                  </a:lnTo>
                  <a:lnTo>
                    <a:pt x="0" y="8545"/>
                  </a:lnTo>
                  <a:lnTo>
                    <a:pt x="0" y="9297"/>
                  </a:lnTo>
                  <a:lnTo>
                    <a:pt x="35" y="10015"/>
                  </a:lnTo>
                  <a:lnTo>
                    <a:pt x="103" y="10699"/>
                  </a:lnTo>
                  <a:lnTo>
                    <a:pt x="274" y="11416"/>
                  </a:lnTo>
                  <a:lnTo>
                    <a:pt x="445" y="12066"/>
                  </a:lnTo>
                  <a:lnTo>
                    <a:pt x="718" y="12749"/>
                  </a:lnTo>
                  <a:lnTo>
                    <a:pt x="1026" y="13399"/>
                  </a:lnTo>
                  <a:lnTo>
                    <a:pt x="1368" y="14014"/>
                  </a:lnTo>
                  <a:lnTo>
                    <a:pt x="1744" y="14595"/>
                  </a:lnTo>
                  <a:lnTo>
                    <a:pt x="2222" y="15142"/>
                  </a:lnTo>
                  <a:lnTo>
                    <a:pt x="2701" y="15655"/>
                  </a:lnTo>
                  <a:lnTo>
                    <a:pt x="3247" y="16167"/>
                  </a:lnTo>
                  <a:lnTo>
                    <a:pt x="3828" y="16612"/>
                  </a:lnTo>
                  <a:lnTo>
                    <a:pt x="4444" y="16988"/>
                  </a:lnTo>
                  <a:lnTo>
                    <a:pt x="4854" y="17227"/>
                  </a:lnTo>
                  <a:lnTo>
                    <a:pt x="5264" y="17432"/>
                  </a:lnTo>
                  <a:lnTo>
                    <a:pt x="5674" y="17637"/>
                  </a:lnTo>
                  <a:lnTo>
                    <a:pt x="6118" y="17808"/>
                  </a:lnTo>
                  <a:lnTo>
                    <a:pt x="6529" y="17945"/>
                  </a:lnTo>
                  <a:lnTo>
                    <a:pt x="6973" y="18047"/>
                  </a:lnTo>
                  <a:lnTo>
                    <a:pt x="7417" y="18150"/>
                  </a:lnTo>
                  <a:lnTo>
                    <a:pt x="7862" y="18218"/>
                  </a:lnTo>
                  <a:lnTo>
                    <a:pt x="8306" y="18286"/>
                  </a:lnTo>
                  <a:lnTo>
                    <a:pt x="8750" y="18321"/>
                  </a:lnTo>
                  <a:lnTo>
                    <a:pt x="9195" y="18321"/>
                  </a:lnTo>
                  <a:lnTo>
                    <a:pt x="9605" y="18286"/>
                  </a:lnTo>
                  <a:lnTo>
                    <a:pt x="10049" y="18286"/>
                  </a:lnTo>
                  <a:lnTo>
                    <a:pt x="10493" y="18218"/>
                  </a:lnTo>
                  <a:lnTo>
                    <a:pt x="10938" y="18150"/>
                  </a:lnTo>
                  <a:lnTo>
                    <a:pt x="11348" y="18047"/>
                  </a:lnTo>
                  <a:lnTo>
                    <a:pt x="11792" y="17945"/>
                  </a:lnTo>
                  <a:lnTo>
                    <a:pt x="12202" y="17808"/>
                  </a:lnTo>
                  <a:lnTo>
                    <a:pt x="12612" y="17637"/>
                  </a:lnTo>
                  <a:lnTo>
                    <a:pt x="13023" y="17466"/>
                  </a:lnTo>
                  <a:lnTo>
                    <a:pt x="13399" y="17261"/>
                  </a:lnTo>
                  <a:lnTo>
                    <a:pt x="13809" y="17056"/>
                  </a:lnTo>
                  <a:lnTo>
                    <a:pt x="14185" y="16817"/>
                  </a:lnTo>
                  <a:lnTo>
                    <a:pt x="14526" y="16577"/>
                  </a:lnTo>
                  <a:lnTo>
                    <a:pt x="14902" y="16304"/>
                  </a:lnTo>
                  <a:lnTo>
                    <a:pt x="15244" y="15996"/>
                  </a:lnTo>
                  <a:lnTo>
                    <a:pt x="15552" y="15689"/>
                  </a:lnTo>
                  <a:lnTo>
                    <a:pt x="15894" y="15381"/>
                  </a:lnTo>
                  <a:lnTo>
                    <a:pt x="16167" y="15039"/>
                  </a:lnTo>
                  <a:lnTo>
                    <a:pt x="16475" y="14663"/>
                  </a:lnTo>
                  <a:lnTo>
                    <a:pt x="16748" y="14287"/>
                  </a:lnTo>
                  <a:lnTo>
                    <a:pt x="16987" y="13877"/>
                  </a:lnTo>
                  <a:lnTo>
                    <a:pt x="17227" y="13467"/>
                  </a:lnTo>
                  <a:lnTo>
                    <a:pt x="17432" y="13057"/>
                  </a:lnTo>
                  <a:lnTo>
                    <a:pt x="17602" y="12647"/>
                  </a:lnTo>
                  <a:lnTo>
                    <a:pt x="17773" y="12203"/>
                  </a:lnTo>
                  <a:lnTo>
                    <a:pt x="17910" y="11792"/>
                  </a:lnTo>
                  <a:lnTo>
                    <a:pt x="18047" y="11348"/>
                  </a:lnTo>
                  <a:lnTo>
                    <a:pt x="18149" y="10904"/>
                  </a:lnTo>
                  <a:lnTo>
                    <a:pt x="18218" y="10459"/>
                  </a:lnTo>
                  <a:lnTo>
                    <a:pt x="18252" y="10015"/>
                  </a:lnTo>
                  <a:lnTo>
                    <a:pt x="18286" y="9571"/>
                  </a:lnTo>
                  <a:lnTo>
                    <a:pt x="18286" y="9126"/>
                  </a:lnTo>
                  <a:lnTo>
                    <a:pt x="18286" y="8682"/>
                  </a:lnTo>
                  <a:lnTo>
                    <a:pt x="18252" y="8272"/>
                  </a:lnTo>
                  <a:lnTo>
                    <a:pt x="18218" y="7828"/>
                  </a:lnTo>
                  <a:lnTo>
                    <a:pt x="18115" y="7383"/>
                  </a:lnTo>
                  <a:lnTo>
                    <a:pt x="18047" y="6973"/>
                  </a:lnTo>
                  <a:lnTo>
                    <a:pt x="17910" y="6529"/>
                  </a:lnTo>
                  <a:lnTo>
                    <a:pt x="17773" y="6119"/>
                  </a:lnTo>
                  <a:lnTo>
                    <a:pt x="17637" y="5709"/>
                  </a:lnTo>
                  <a:lnTo>
                    <a:pt x="17432" y="5298"/>
                  </a:lnTo>
                  <a:lnTo>
                    <a:pt x="17261" y="4922"/>
                  </a:lnTo>
                  <a:lnTo>
                    <a:pt x="17056" y="4512"/>
                  </a:lnTo>
                  <a:lnTo>
                    <a:pt x="16816" y="4136"/>
                  </a:lnTo>
                  <a:lnTo>
                    <a:pt x="16543" y="3795"/>
                  </a:lnTo>
                  <a:lnTo>
                    <a:pt x="16270" y="3419"/>
                  </a:lnTo>
                  <a:lnTo>
                    <a:pt x="15996" y="3077"/>
                  </a:lnTo>
                  <a:lnTo>
                    <a:pt x="15688" y="2769"/>
                  </a:lnTo>
                  <a:lnTo>
                    <a:pt x="15347" y="2427"/>
                  </a:lnTo>
                  <a:lnTo>
                    <a:pt x="15005" y="2154"/>
                  </a:lnTo>
                  <a:lnTo>
                    <a:pt x="14663" y="1846"/>
                  </a:lnTo>
                  <a:lnTo>
                    <a:pt x="14253" y="1573"/>
                  </a:lnTo>
                  <a:lnTo>
                    <a:pt x="13877" y="1334"/>
                  </a:lnTo>
                  <a:lnTo>
                    <a:pt x="13467" y="1094"/>
                  </a:lnTo>
                  <a:lnTo>
                    <a:pt x="13057" y="889"/>
                  </a:lnTo>
                  <a:lnTo>
                    <a:pt x="12612" y="684"/>
                  </a:lnTo>
                  <a:lnTo>
                    <a:pt x="12202" y="548"/>
                  </a:lnTo>
                  <a:lnTo>
                    <a:pt x="11758" y="411"/>
                  </a:lnTo>
                  <a:lnTo>
                    <a:pt x="11314" y="274"/>
                  </a:lnTo>
                  <a:lnTo>
                    <a:pt x="10903" y="172"/>
                  </a:lnTo>
                  <a:lnTo>
                    <a:pt x="10459" y="103"/>
                  </a:lnTo>
                  <a:lnTo>
                    <a:pt x="10015" y="69"/>
                  </a:lnTo>
                  <a:lnTo>
                    <a:pt x="9571" y="35"/>
                  </a:lnTo>
                  <a:lnTo>
                    <a:pt x="91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p:nvPr/>
          </p:nvSpPr>
          <p:spPr>
            <a:xfrm>
              <a:off x="5709875" y="1670200"/>
              <a:ext cx="139300" cy="139300"/>
            </a:xfrm>
            <a:custGeom>
              <a:rect b="b" l="l" r="r" t="t"/>
              <a:pathLst>
                <a:path extrusionOk="0" h="5572" w="5572">
                  <a:moveTo>
                    <a:pt x="2735" y="1"/>
                  </a:moveTo>
                  <a:lnTo>
                    <a:pt x="2462" y="35"/>
                  </a:lnTo>
                  <a:lnTo>
                    <a:pt x="2188" y="69"/>
                  </a:lnTo>
                  <a:lnTo>
                    <a:pt x="1915" y="137"/>
                  </a:lnTo>
                  <a:lnTo>
                    <a:pt x="1675" y="240"/>
                  </a:lnTo>
                  <a:lnTo>
                    <a:pt x="1436" y="377"/>
                  </a:lnTo>
                  <a:lnTo>
                    <a:pt x="1197" y="513"/>
                  </a:lnTo>
                  <a:lnTo>
                    <a:pt x="992" y="650"/>
                  </a:lnTo>
                  <a:lnTo>
                    <a:pt x="787" y="855"/>
                  </a:lnTo>
                  <a:lnTo>
                    <a:pt x="616" y="1060"/>
                  </a:lnTo>
                  <a:lnTo>
                    <a:pt x="445" y="1265"/>
                  </a:lnTo>
                  <a:lnTo>
                    <a:pt x="308" y="1504"/>
                  </a:lnTo>
                  <a:lnTo>
                    <a:pt x="206" y="1744"/>
                  </a:lnTo>
                  <a:lnTo>
                    <a:pt x="103" y="1983"/>
                  </a:lnTo>
                  <a:lnTo>
                    <a:pt x="35" y="2256"/>
                  </a:lnTo>
                  <a:lnTo>
                    <a:pt x="1" y="2530"/>
                  </a:lnTo>
                  <a:lnTo>
                    <a:pt x="1" y="2837"/>
                  </a:lnTo>
                  <a:lnTo>
                    <a:pt x="1" y="3111"/>
                  </a:lnTo>
                  <a:lnTo>
                    <a:pt x="69" y="3384"/>
                  </a:lnTo>
                  <a:lnTo>
                    <a:pt x="137" y="3658"/>
                  </a:lnTo>
                  <a:lnTo>
                    <a:pt x="240" y="3897"/>
                  </a:lnTo>
                  <a:lnTo>
                    <a:pt x="342" y="4136"/>
                  </a:lnTo>
                  <a:lnTo>
                    <a:pt x="479" y="4375"/>
                  </a:lnTo>
                  <a:lnTo>
                    <a:pt x="650" y="4581"/>
                  </a:lnTo>
                  <a:lnTo>
                    <a:pt x="821" y="4786"/>
                  </a:lnTo>
                  <a:lnTo>
                    <a:pt x="1026" y="4957"/>
                  </a:lnTo>
                  <a:lnTo>
                    <a:pt x="1265" y="5127"/>
                  </a:lnTo>
                  <a:lnTo>
                    <a:pt x="1470" y="5264"/>
                  </a:lnTo>
                  <a:lnTo>
                    <a:pt x="1744" y="5367"/>
                  </a:lnTo>
                  <a:lnTo>
                    <a:pt x="1983" y="5469"/>
                  </a:lnTo>
                  <a:lnTo>
                    <a:pt x="2256" y="5538"/>
                  </a:lnTo>
                  <a:lnTo>
                    <a:pt x="2530" y="5572"/>
                  </a:lnTo>
                  <a:lnTo>
                    <a:pt x="3111" y="5572"/>
                  </a:lnTo>
                  <a:lnTo>
                    <a:pt x="3384" y="5503"/>
                  </a:lnTo>
                  <a:lnTo>
                    <a:pt x="3624" y="5435"/>
                  </a:lnTo>
                  <a:lnTo>
                    <a:pt x="3897" y="5332"/>
                  </a:lnTo>
                  <a:lnTo>
                    <a:pt x="4136" y="5230"/>
                  </a:lnTo>
                  <a:lnTo>
                    <a:pt x="4376" y="5093"/>
                  </a:lnTo>
                  <a:lnTo>
                    <a:pt x="4581" y="4922"/>
                  </a:lnTo>
                  <a:lnTo>
                    <a:pt x="4786" y="4751"/>
                  </a:lnTo>
                  <a:lnTo>
                    <a:pt x="4957" y="4546"/>
                  </a:lnTo>
                  <a:lnTo>
                    <a:pt x="5093" y="4307"/>
                  </a:lnTo>
                  <a:lnTo>
                    <a:pt x="5230" y="4102"/>
                  </a:lnTo>
                  <a:lnTo>
                    <a:pt x="5367" y="3829"/>
                  </a:lnTo>
                  <a:lnTo>
                    <a:pt x="5435" y="3589"/>
                  </a:lnTo>
                  <a:lnTo>
                    <a:pt x="5503" y="3316"/>
                  </a:lnTo>
                  <a:lnTo>
                    <a:pt x="5538" y="3043"/>
                  </a:lnTo>
                  <a:lnTo>
                    <a:pt x="5572" y="2769"/>
                  </a:lnTo>
                  <a:lnTo>
                    <a:pt x="5538" y="2461"/>
                  </a:lnTo>
                  <a:lnTo>
                    <a:pt x="5503" y="2188"/>
                  </a:lnTo>
                  <a:lnTo>
                    <a:pt x="5435" y="1949"/>
                  </a:lnTo>
                  <a:lnTo>
                    <a:pt x="5333" y="1675"/>
                  </a:lnTo>
                  <a:lnTo>
                    <a:pt x="5196" y="1436"/>
                  </a:lnTo>
                  <a:lnTo>
                    <a:pt x="5059" y="1197"/>
                  </a:lnTo>
                  <a:lnTo>
                    <a:pt x="4922" y="992"/>
                  </a:lnTo>
                  <a:lnTo>
                    <a:pt x="4717" y="787"/>
                  </a:lnTo>
                  <a:lnTo>
                    <a:pt x="4512" y="616"/>
                  </a:lnTo>
                  <a:lnTo>
                    <a:pt x="4307" y="479"/>
                  </a:lnTo>
                  <a:lnTo>
                    <a:pt x="4068" y="342"/>
                  </a:lnTo>
                  <a:lnTo>
                    <a:pt x="3829" y="206"/>
                  </a:lnTo>
                  <a:lnTo>
                    <a:pt x="3589" y="137"/>
                  </a:lnTo>
                  <a:lnTo>
                    <a:pt x="3316" y="69"/>
                  </a:lnTo>
                  <a:lnTo>
                    <a:pt x="3043" y="35"/>
                  </a:lnTo>
                  <a:lnTo>
                    <a:pt x="27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
            <p:cNvSpPr/>
            <p:nvPr/>
          </p:nvSpPr>
          <p:spPr>
            <a:xfrm>
              <a:off x="5661175" y="1811200"/>
              <a:ext cx="240975" cy="183725"/>
            </a:xfrm>
            <a:custGeom>
              <a:rect b="b" l="l" r="r" t="t"/>
              <a:pathLst>
                <a:path extrusionOk="0" h="7349" w="9639">
                  <a:moveTo>
                    <a:pt x="4751" y="0"/>
                  </a:moveTo>
                  <a:lnTo>
                    <a:pt x="4273" y="34"/>
                  </a:lnTo>
                  <a:lnTo>
                    <a:pt x="3794" y="137"/>
                  </a:lnTo>
                  <a:lnTo>
                    <a:pt x="3350" y="239"/>
                  </a:lnTo>
                  <a:lnTo>
                    <a:pt x="2906" y="410"/>
                  </a:lnTo>
                  <a:lnTo>
                    <a:pt x="2461" y="615"/>
                  </a:lnTo>
                  <a:lnTo>
                    <a:pt x="2085" y="855"/>
                  </a:lnTo>
                  <a:lnTo>
                    <a:pt x="1709" y="1162"/>
                  </a:lnTo>
                  <a:lnTo>
                    <a:pt x="1368" y="1470"/>
                  </a:lnTo>
                  <a:lnTo>
                    <a:pt x="1060" y="1812"/>
                  </a:lnTo>
                  <a:lnTo>
                    <a:pt x="787" y="2188"/>
                  </a:lnTo>
                  <a:lnTo>
                    <a:pt x="547" y="2598"/>
                  </a:lnTo>
                  <a:lnTo>
                    <a:pt x="376" y="3008"/>
                  </a:lnTo>
                  <a:lnTo>
                    <a:pt x="206" y="3452"/>
                  </a:lnTo>
                  <a:lnTo>
                    <a:pt x="103" y="3896"/>
                  </a:lnTo>
                  <a:lnTo>
                    <a:pt x="35" y="4409"/>
                  </a:lnTo>
                  <a:lnTo>
                    <a:pt x="1" y="4888"/>
                  </a:lnTo>
                  <a:lnTo>
                    <a:pt x="1" y="6016"/>
                  </a:lnTo>
                  <a:lnTo>
                    <a:pt x="582" y="6357"/>
                  </a:lnTo>
                  <a:lnTo>
                    <a:pt x="1163" y="6631"/>
                  </a:lnTo>
                  <a:lnTo>
                    <a:pt x="1744" y="6836"/>
                  </a:lnTo>
                  <a:lnTo>
                    <a:pt x="2359" y="7041"/>
                  </a:lnTo>
                  <a:lnTo>
                    <a:pt x="2974" y="7178"/>
                  </a:lnTo>
                  <a:lnTo>
                    <a:pt x="3589" y="7280"/>
                  </a:lnTo>
                  <a:lnTo>
                    <a:pt x="4204" y="7314"/>
                  </a:lnTo>
                  <a:lnTo>
                    <a:pt x="4854" y="7349"/>
                  </a:lnTo>
                  <a:lnTo>
                    <a:pt x="5469" y="7314"/>
                  </a:lnTo>
                  <a:lnTo>
                    <a:pt x="6084" y="7246"/>
                  </a:lnTo>
                  <a:lnTo>
                    <a:pt x="6700" y="7109"/>
                  </a:lnTo>
                  <a:lnTo>
                    <a:pt x="7315" y="6973"/>
                  </a:lnTo>
                  <a:lnTo>
                    <a:pt x="7930" y="6768"/>
                  </a:lnTo>
                  <a:lnTo>
                    <a:pt x="8511" y="6528"/>
                  </a:lnTo>
                  <a:lnTo>
                    <a:pt x="9092" y="6255"/>
                  </a:lnTo>
                  <a:lnTo>
                    <a:pt x="9639" y="5913"/>
                  </a:lnTo>
                  <a:lnTo>
                    <a:pt x="9639" y="4785"/>
                  </a:lnTo>
                  <a:lnTo>
                    <a:pt x="9605" y="4272"/>
                  </a:lnTo>
                  <a:lnTo>
                    <a:pt x="9536" y="3794"/>
                  </a:lnTo>
                  <a:lnTo>
                    <a:pt x="9400" y="3350"/>
                  </a:lnTo>
                  <a:lnTo>
                    <a:pt x="9229" y="2905"/>
                  </a:lnTo>
                  <a:lnTo>
                    <a:pt x="9024" y="2495"/>
                  </a:lnTo>
                  <a:lnTo>
                    <a:pt x="8784" y="2085"/>
                  </a:lnTo>
                  <a:lnTo>
                    <a:pt x="8511" y="1709"/>
                  </a:lnTo>
                  <a:lnTo>
                    <a:pt x="8203" y="1367"/>
                  </a:lnTo>
                  <a:lnTo>
                    <a:pt x="7827" y="1060"/>
                  </a:lnTo>
                  <a:lnTo>
                    <a:pt x="7451" y="786"/>
                  </a:lnTo>
                  <a:lnTo>
                    <a:pt x="7076" y="581"/>
                  </a:lnTo>
                  <a:lnTo>
                    <a:pt x="6631" y="376"/>
                  </a:lnTo>
                  <a:lnTo>
                    <a:pt x="6187" y="205"/>
                  </a:lnTo>
                  <a:lnTo>
                    <a:pt x="5743" y="103"/>
                  </a:lnTo>
                  <a:lnTo>
                    <a:pt x="5264" y="34"/>
                  </a:lnTo>
                  <a:lnTo>
                    <a:pt x="47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0"/>
            <p:cNvSpPr/>
            <p:nvPr/>
          </p:nvSpPr>
          <p:spPr>
            <a:xfrm>
              <a:off x="1863075" y="341500"/>
              <a:ext cx="1524400" cy="1042475"/>
            </a:xfrm>
            <a:custGeom>
              <a:rect b="b" l="l" r="r" t="t"/>
              <a:pathLst>
                <a:path extrusionOk="0" h="41699" w="60976">
                  <a:moveTo>
                    <a:pt x="60497" y="479"/>
                  </a:moveTo>
                  <a:lnTo>
                    <a:pt x="60497" y="41220"/>
                  </a:lnTo>
                  <a:lnTo>
                    <a:pt x="479" y="41220"/>
                  </a:lnTo>
                  <a:lnTo>
                    <a:pt x="479" y="479"/>
                  </a:lnTo>
                  <a:close/>
                  <a:moveTo>
                    <a:pt x="0" y="1"/>
                  </a:moveTo>
                  <a:lnTo>
                    <a:pt x="0" y="41699"/>
                  </a:lnTo>
                  <a:lnTo>
                    <a:pt x="60975" y="41699"/>
                  </a:lnTo>
                  <a:lnTo>
                    <a:pt x="609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0"/>
            <p:cNvSpPr/>
            <p:nvPr/>
          </p:nvSpPr>
          <p:spPr>
            <a:xfrm>
              <a:off x="1921175" y="378250"/>
              <a:ext cx="60700" cy="60700"/>
            </a:xfrm>
            <a:custGeom>
              <a:rect b="b" l="l" r="r" t="t"/>
              <a:pathLst>
                <a:path extrusionOk="0" h="2428" w="2428">
                  <a:moveTo>
                    <a:pt x="992" y="0"/>
                  </a:moveTo>
                  <a:lnTo>
                    <a:pt x="753" y="69"/>
                  </a:lnTo>
                  <a:lnTo>
                    <a:pt x="547" y="205"/>
                  </a:lnTo>
                  <a:lnTo>
                    <a:pt x="377" y="342"/>
                  </a:lnTo>
                  <a:lnTo>
                    <a:pt x="240" y="513"/>
                  </a:lnTo>
                  <a:lnTo>
                    <a:pt x="103" y="718"/>
                  </a:lnTo>
                  <a:lnTo>
                    <a:pt x="35" y="957"/>
                  </a:lnTo>
                  <a:lnTo>
                    <a:pt x="1" y="1197"/>
                  </a:lnTo>
                  <a:lnTo>
                    <a:pt x="35" y="1436"/>
                  </a:lnTo>
                  <a:lnTo>
                    <a:pt x="103" y="1675"/>
                  </a:lnTo>
                  <a:lnTo>
                    <a:pt x="206" y="1880"/>
                  </a:lnTo>
                  <a:lnTo>
                    <a:pt x="377" y="2051"/>
                  </a:lnTo>
                  <a:lnTo>
                    <a:pt x="547" y="2222"/>
                  </a:lnTo>
                  <a:lnTo>
                    <a:pt x="753" y="2324"/>
                  </a:lnTo>
                  <a:lnTo>
                    <a:pt x="992" y="2393"/>
                  </a:lnTo>
                  <a:lnTo>
                    <a:pt x="1231" y="2427"/>
                  </a:lnTo>
                  <a:lnTo>
                    <a:pt x="1470" y="2393"/>
                  </a:lnTo>
                  <a:lnTo>
                    <a:pt x="1710" y="2324"/>
                  </a:lnTo>
                  <a:lnTo>
                    <a:pt x="1915" y="2222"/>
                  </a:lnTo>
                  <a:lnTo>
                    <a:pt x="2086" y="2051"/>
                  </a:lnTo>
                  <a:lnTo>
                    <a:pt x="2222" y="1880"/>
                  </a:lnTo>
                  <a:lnTo>
                    <a:pt x="2359" y="1675"/>
                  </a:lnTo>
                  <a:lnTo>
                    <a:pt x="2427" y="1436"/>
                  </a:lnTo>
                  <a:lnTo>
                    <a:pt x="2427" y="1197"/>
                  </a:lnTo>
                  <a:lnTo>
                    <a:pt x="2427" y="957"/>
                  </a:lnTo>
                  <a:lnTo>
                    <a:pt x="2359" y="718"/>
                  </a:lnTo>
                  <a:lnTo>
                    <a:pt x="2222" y="513"/>
                  </a:lnTo>
                  <a:lnTo>
                    <a:pt x="2086" y="342"/>
                  </a:lnTo>
                  <a:lnTo>
                    <a:pt x="1915" y="205"/>
                  </a:lnTo>
                  <a:lnTo>
                    <a:pt x="1710" y="69"/>
                  </a:lnTo>
                  <a:lnTo>
                    <a:pt x="147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0"/>
            <p:cNvSpPr/>
            <p:nvPr/>
          </p:nvSpPr>
          <p:spPr>
            <a:xfrm>
              <a:off x="2045075" y="378250"/>
              <a:ext cx="60700" cy="60700"/>
            </a:xfrm>
            <a:custGeom>
              <a:rect b="b" l="l" r="r" t="t"/>
              <a:pathLst>
                <a:path extrusionOk="0" h="2428" w="2428">
                  <a:moveTo>
                    <a:pt x="992" y="0"/>
                  </a:moveTo>
                  <a:lnTo>
                    <a:pt x="752" y="69"/>
                  </a:lnTo>
                  <a:lnTo>
                    <a:pt x="547" y="205"/>
                  </a:lnTo>
                  <a:lnTo>
                    <a:pt x="376" y="342"/>
                  </a:lnTo>
                  <a:lnTo>
                    <a:pt x="240" y="513"/>
                  </a:lnTo>
                  <a:lnTo>
                    <a:pt x="103" y="718"/>
                  </a:lnTo>
                  <a:lnTo>
                    <a:pt x="35" y="957"/>
                  </a:lnTo>
                  <a:lnTo>
                    <a:pt x="1" y="1197"/>
                  </a:lnTo>
                  <a:lnTo>
                    <a:pt x="35" y="1436"/>
                  </a:lnTo>
                  <a:lnTo>
                    <a:pt x="103" y="1675"/>
                  </a:lnTo>
                  <a:lnTo>
                    <a:pt x="206" y="1880"/>
                  </a:lnTo>
                  <a:lnTo>
                    <a:pt x="376" y="2051"/>
                  </a:lnTo>
                  <a:lnTo>
                    <a:pt x="547" y="2222"/>
                  </a:lnTo>
                  <a:lnTo>
                    <a:pt x="752" y="2324"/>
                  </a:lnTo>
                  <a:lnTo>
                    <a:pt x="992" y="2393"/>
                  </a:lnTo>
                  <a:lnTo>
                    <a:pt x="1231" y="2427"/>
                  </a:lnTo>
                  <a:lnTo>
                    <a:pt x="1470" y="2393"/>
                  </a:lnTo>
                  <a:lnTo>
                    <a:pt x="1709" y="2324"/>
                  </a:lnTo>
                  <a:lnTo>
                    <a:pt x="1915" y="2222"/>
                  </a:lnTo>
                  <a:lnTo>
                    <a:pt x="2085" y="2051"/>
                  </a:lnTo>
                  <a:lnTo>
                    <a:pt x="2222" y="1880"/>
                  </a:lnTo>
                  <a:lnTo>
                    <a:pt x="2359" y="1675"/>
                  </a:lnTo>
                  <a:lnTo>
                    <a:pt x="2427" y="1436"/>
                  </a:lnTo>
                  <a:lnTo>
                    <a:pt x="2427" y="1197"/>
                  </a:lnTo>
                  <a:lnTo>
                    <a:pt x="2427" y="957"/>
                  </a:lnTo>
                  <a:lnTo>
                    <a:pt x="2359" y="718"/>
                  </a:lnTo>
                  <a:lnTo>
                    <a:pt x="2222" y="513"/>
                  </a:lnTo>
                  <a:lnTo>
                    <a:pt x="2085" y="342"/>
                  </a:lnTo>
                  <a:lnTo>
                    <a:pt x="1915" y="205"/>
                  </a:lnTo>
                  <a:lnTo>
                    <a:pt x="1709" y="69"/>
                  </a:lnTo>
                  <a:lnTo>
                    <a:pt x="14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0"/>
            <p:cNvSpPr/>
            <p:nvPr/>
          </p:nvSpPr>
          <p:spPr>
            <a:xfrm>
              <a:off x="2168975" y="378250"/>
              <a:ext cx="60700" cy="60700"/>
            </a:xfrm>
            <a:custGeom>
              <a:rect b="b" l="l" r="r" t="t"/>
              <a:pathLst>
                <a:path extrusionOk="0" h="2428" w="2428">
                  <a:moveTo>
                    <a:pt x="992" y="0"/>
                  </a:moveTo>
                  <a:lnTo>
                    <a:pt x="752" y="69"/>
                  </a:lnTo>
                  <a:lnTo>
                    <a:pt x="547" y="205"/>
                  </a:lnTo>
                  <a:lnTo>
                    <a:pt x="376" y="342"/>
                  </a:lnTo>
                  <a:lnTo>
                    <a:pt x="240" y="513"/>
                  </a:lnTo>
                  <a:lnTo>
                    <a:pt x="103" y="718"/>
                  </a:lnTo>
                  <a:lnTo>
                    <a:pt x="35" y="957"/>
                  </a:lnTo>
                  <a:lnTo>
                    <a:pt x="0" y="1197"/>
                  </a:lnTo>
                  <a:lnTo>
                    <a:pt x="35" y="1436"/>
                  </a:lnTo>
                  <a:lnTo>
                    <a:pt x="103" y="1675"/>
                  </a:lnTo>
                  <a:lnTo>
                    <a:pt x="206" y="1880"/>
                  </a:lnTo>
                  <a:lnTo>
                    <a:pt x="376" y="2051"/>
                  </a:lnTo>
                  <a:lnTo>
                    <a:pt x="547" y="2222"/>
                  </a:lnTo>
                  <a:lnTo>
                    <a:pt x="752" y="2324"/>
                  </a:lnTo>
                  <a:lnTo>
                    <a:pt x="992" y="2393"/>
                  </a:lnTo>
                  <a:lnTo>
                    <a:pt x="1231" y="2427"/>
                  </a:lnTo>
                  <a:lnTo>
                    <a:pt x="1470" y="2393"/>
                  </a:lnTo>
                  <a:lnTo>
                    <a:pt x="1709" y="2324"/>
                  </a:lnTo>
                  <a:lnTo>
                    <a:pt x="1914" y="2222"/>
                  </a:lnTo>
                  <a:lnTo>
                    <a:pt x="2085" y="2051"/>
                  </a:lnTo>
                  <a:lnTo>
                    <a:pt x="2222" y="1880"/>
                  </a:lnTo>
                  <a:lnTo>
                    <a:pt x="2359" y="1675"/>
                  </a:lnTo>
                  <a:lnTo>
                    <a:pt x="2427" y="1436"/>
                  </a:lnTo>
                  <a:lnTo>
                    <a:pt x="2427" y="1197"/>
                  </a:lnTo>
                  <a:lnTo>
                    <a:pt x="2427" y="957"/>
                  </a:lnTo>
                  <a:lnTo>
                    <a:pt x="2359" y="718"/>
                  </a:lnTo>
                  <a:lnTo>
                    <a:pt x="2222" y="513"/>
                  </a:lnTo>
                  <a:lnTo>
                    <a:pt x="2085" y="342"/>
                  </a:lnTo>
                  <a:lnTo>
                    <a:pt x="1914" y="205"/>
                  </a:lnTo>
                  <a:lnTo>
                    <a:pt x="1709" y="69"/>
                  </a:lnTo>
                  <a:lnTo>
                    <a:pt x="14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0"/>
            <p:cNvSpPr/>
            <p:nvPr/>
          </p:nvSpPr>
          <p:spPr>
            <a:xfrm>
              <a:off x="1869050" y="461975"/>
              <a:ext cx="1512425" cy="12000"/>
            </a:xfrm>
            <a:custGeom>
              <a:rect b="b" l="l" r="r" t="t"/>
              <a:pathLst>
                <a:path extrusionOk="0" h="480" w="60497">
                  <a:moveTo>
                    <a:pt x="1" y="1"/>
                  </a:moveTo>
                  <a:lnTo>
                    <a:pt x="1" y="479"/>
                  </a:lnTo>
                  <a:lnTo>
                    <a:pt x="60497" y="479"/>
                  </a:lnTo>
                  <a:lnTo>
                    <a:pt x="6049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0"/>
            <p:cNvSpPr/>
            <p:nvPr/>
          </p:nvSpPr>
          <p:spPr>
            <a:xfrm>
              <a:off x="1534950" y="1589025"/>
              <a:ext cx="863050" cy="611825"/>
            </a:xfrm>
            <a:custGeom>
              <a:rect b="b" l="l" r="r" t="t"/>
              <a:pathLst>
                <a:path extrusionOk="0" h="24473" w="34522">
                  <a:moveTo>
                    <a:pt x="31753" y="1"/>
                  </a:moveTo>
                  <a:lnTo>
                    <a:pt x="1" y="4341"/>
                  </a:lnTo>
                  <a:lnTo>
                    <a:pt x="2735" y="24473"/>
                  </a:lnTo>
                  <a:lnTo>
                    <a:pt x="34521" y="20132"/>
                  </a:lnTo>
                  <a:lnTo>
                    <a:pt x="317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p:nvPr/>
          </p:nvSpPr>
          <p:spPr>
            <a:xfrm>
              <a:off x="1534950" y="1589025"/>
              <a:ext cx="794700" cy="410175"/>
            </a:xfrm>
            <a:custGeom>
              <a:rect b="b" l="l" r="r" t="t"/>
              <a:pathLst>
                <a:path extrusionOk="0" h="16407" w="31788">
                  <a:moveTo>
                    <a:pt x="31787" y="1"/>
                  </a:moveTo>
                  <a:lnTo>
                    <a:pt x="30864" y="958"/>
                  </a:lnTo>
                  <a:lnTo>
                    <a:pt x="29941" y="1915"/>
                  </a:lnTo>
                  <a:lnTo>
                    <a:pt x="28130" y="3829"/>
                  </a:lnTo>
                  <a:lnTo>
                    <a:pt x="24541" y="7691"/>
                  </a:lnTo>
                  <a:lnTo>
                    <a:pt x="20611" y="12032"/>
                  </a:lnTo>
                  <a:lnTo>
                    <a:pt x="17637" y="15347"/>
                  </a:lnTo>
                  <a:lnTo>
                    <a:pt x="13946" y="12920"/>
                  </a:lnTo>
                  <a:lnTo>
                    <a:pt x="11451" y="11348"/>
                  </a:lnTo>
                  <a:lnTo>
                    <a:pt x="8956" y="9776"/>
                  </a:lnTo>
                  <a:lnTo>
                    <a:pt x="6734" y="8374"/>
                  </a:lnTo>
                  <a:lnTo>
                    <a:pt x="4478" y="7007"/>
                  </a:lnTo>
                  <a:lnTo>
                    <a:pt x="2222" y="5674"/>
                  </a:lnTo>
                  <a:lnTo>
                    <a:pt x="1" y="4341"/>
                  </a:lnTo>
                  <a:lnTo>
                    <a:pt x="2188" y="5879"/>
                  </a:lnTo>
                  <a:lnTo>
                    <a:pt x="4376" y="7417"/>
                  </a:lnTo>
                  <a:lnTo>
                    <a:pt x="8751" y="10425"/>
                  </a:lnTo>
                  <a:lnTo>
                    <a:pt x="13399" y="13501"/>
                  </a:lnTo>
                  <a:lnTo>
                    <a:pt x="13570" y="13570"/>
                  </a:lnTo>
                  <a:lnTo>
                    <a:pt x="17637" y="16270"/>
                  </a:lnTo>
                  <a:lnTo>
                    <a:pt x="17842" y="16406"/>
                  </a:lnTo>
                  <a:lnTo>
                    <a:pt x="18013" y="16201"/>
                  </a:lnTo>
                  <a:lnTo>
                    <a:pt x="21226" y="12544"/>
                  </a:lnTo>
                  <a:lnTo>
                    <a:pt x="21328" y="12408"/>
                  </a:lnTo>
                  <a:lnTo>
                    <a:pt x="24951" y="8204"/>
                  </a:lnTo>
                  <a:lnTo>
                    <a:pt x="26694" y="6187"/>
                  </a:lnTo>
                  <a:lnTo>
                    <a:pt x="27549" y="5196"/>
                  </a:lnTo>
                  <a:lnTo>
                    <a:pt x="28403" y="4136"/>
                  </a:lnTo>
                  <a:lnTo>
                    <a:pt x="30078" y="2086"/>
                  </a:lnTo>
                  <a:lnTo>
                    <a:pt x="317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a:off x="1602450" y="1923975"/>
              <a:ext cx="283725" cy="260650"/>
            </a:xfrm>
            <a:custGeom>
              <a:rect b="b" l="l" r="r" t="t"/>
              <a:pathLst>
                <a:path extrusionOk="0" h="10426" w="11349">
                  <a:moveTo>
                    <a:pt x="11314" y="1"/>
                  </a:moveTo>
                  <a:lnTo>
                    <a:pt x="10733" y="445"/>
                  </a:lnTo>
                  <a:lnTo>
                    <a:pt x="9503" y="1402"/>
                  </a:lnTo>
                  <a:lnTo>
                    <a:pt x="8341" y="2393"/>
                  </a:lnTo>
                  <a:lnTo>
                    <a:pt x="6871" y="3658"/>
                  </a:lnTo>
                  <a:lnTo>
                    <a:pt x="5435" y="4957"/>
                  </a:lnTo>
                  <a:lnTo>
                    <a:pt x="4034" y="6290"/>
                  </a:lnTo>
                  <a:lnTo>
                    <a:pt x="2667" y="7623"/>
                  </a:lnTo>
                  <a:lnTo>
                    <a:pt x="1983" y="8306"/>
                  </a:lnTo>
                  <a:lnTo>
                    <a:pt x="1300" y="8990"/>
                  </a:lnTo>
                  <a:lnTo>
                    <a:pt x="1" y="10425"/>
                  </a:lnTo>
                  <a:lnTo>
                    <a:pt x="787" y="9844"/>
                  </a:lnTo>
                  <a:lnTo>
                    <a:pt x="1539" y="9263"/>
                  </a:lnTo>
                  <a:lnTo>
                    <a:pt x="3009" y="8033"/>
                  </a:lnTo>
                  <a:lnTo>
                    <a:pt x="4478" y="6768"/>
                  </a:lnTo>
                  <a:lnTo>
                    <a:pt x="5914" y="5469"/>
                  </a:lnTo>
                  <a:lnTo>
                    <a:pt x="7315" y="4136"/>
                  </a:lnTo>
                  <a:lnTo>
                    <a:pt x="8682" y="2803"/>
                  </a:lnTo>
                  <a:lnTo>
                    <a:pt x="9776" y="1675"/>
                  </a:lnTo>
                  <a:lnTo>
                    <a:pt x="10870" y="513"/>
                  </a:lnTo>
                  <a:lnTo>
                    <a:pt x="11314" y="35"/>
                  </a:lnTo>
                  <a:lnTo>
                    <a:pt x="113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
            <p:cNvSpPr/>
            <p:nvPr/>
          </p:nvSpPr>
          <p:spPr>
            <a:xfrm>
              <a:off x="2051050" y="1900900"/>
              <a:ext cx="342675" cy="176050"/>
            </a:xfrm>
            <a:custGeom>
              <a:rect b="b" l="l" r="r" t="t"/>
              <a:pathLst>
                <a:path extrusionOk="0" h="7042" w="13707">
                  <a:moveTo>
                    <a:pt x="1" y="1"/>
                  </a:moveTo>
                  <a:lnTo>
                    <a:pt x="35" y="35"/>
                  </a:lnTo>
                  <a:lnTo>
                    <a:pt x="69" y="35"/>
                  </a:lnTo>
                  <a:lnTo>
                    <a:pt x="616" y="411"/>
                  </a:lnTo>
                  <a:lnTo>
                    <a:pt x="1949" y="1231"/>
                  </a:lnTo>
                  <a:lnTo>
                    <a:pt x="3316" y="1983"/>
                  </a:lnTo>
                  <a:lnTo>
                    <a:pt x="4991" y="2940"/>
                  </a:lnTo>
                  <a:lnTo>
                    <a:pt x="6700" y="3829"/>
                  </a:lnTo>
                  <a:lnTo>
                    <a:pt x="8409" y="4683"/>
                  </a:lnTo>
                  <a:lnTo>
                    <a:pt x="10152" y="5504"/>
                  </a:lnTo>
                  <a:lnTo>
                    <a:pt x="11895" y="6290"/>
                  </a:lnTo>
                  <a:lnTo>
                    <a:pt x="13706" y="7042"/>
                  </a:lnTo>
                  <a:lnTo>
                    <a:pt x="12886" y="6529"/>
                  </a:lnTo>
                  <a:lnTo>
                    <a:pt x="12032" y="6016"/>
                  </a:lnTo>
                  <a:lnTo>
                    <a:pt x="10391" y="5025"/>
                  </a:lnTo>
                  <a:lnTo>
                    <a:pt x="8716" y="4102"/>
                  </a:lnTo>
                  <a:lnTo>
                    <a:pt x="7007" y="3214"/>
                  </a:lnTo>
                  <a:lnTo>
                    <a:pt x="5298" y="2359"/>
                  </a:lnTo>
                  <a:lnTo>
                    <a:pt x="3555" y="1505"/>
                  </a:lnTo>
                  <a:lnTo>
                    <a:pt x="2154" y="890"/>
                  </a:lnTo>
                  <a:lnTo>
                    <a:pt x="719" y="274"/>
                  </a:lnTo>
                  <a:lnTo>
                    <a:pt x="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0"/>
            <p:cNvSpPr/>
            <p:nvPr/>
          </p:nvSpPr>
          <p:spPr>
            <a:xfrm>
              <a:off x="4664025" y="2764775"/>
              <a:ext cx="1421850" cy="1076650"/>
            </a:xfrm>
            <a:custGeom>
              <a:rect b="b" l="l" r="r" t="t"/>
              <a:pathLst>
                <a:path extrusionOk="0" h="43066" w="56874">
                  <a:moveTo>
                    <a:pt x="7417" y="1"/>
                  </a:moveTo>
                  <a:lnTo>
                    <a:pt x="0" y="31377"/>
                  </a:lnTo>
                  <a:lnTo>
                    <a:pt x="49422" y="43066"/>
                  </a:lnTo>
                  <a:lnTo>
                    <a:pt x="56873" y="11724"/>
                  </a:lnTo>
                  <a:lnTo>
                    <a:pt x="74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p:nvPr/>
          </p:nvSpPr>
          <p:spPr>
            <a:xfrm>
              <a:off x="4664025" y="2764775"/>
              <a:ext cx="1421850" cy="1076650"/>
            </a:xfrm>
            <a:custGeom>
              <a:rect b="b" l="l" r="r" t="t"/>
              <a:pathLst>
                <a:path extrusionOk="0" fill="none" h="43066" w="56874">
                  <a:moveTo>
                    <a:pt x="0" y="31377"/>
                  </a:moveTo>
                  <a:lnTo>
                    <a:pt x="7417" y="1"/>
                  </a:lnTo>
                  <a:lnTo>
                    <a:pt x="56873" y="11724"/>
                  </a:lnTo>
                  <a:lnTo>
                    <a:pt x="49422" y="43066"/>
                  </a:lnTo>
                  <a:lnTo>
                    <a:pt x="0" y="31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0"/>
            <p:cNvSpPr/>
            <p:nvPr/>
          </p:nvSpPr>
          <p:spPr>
            <a:xfrm>
              <a:off x="4848575" y="2764775"/>
              <a:ext cx="1236450" cy="698975"/>
            </a:xfrm>
            <a:custGeom>
              <a:rect b="b" l="l" r="r" t="t"/>
              <a:pathLst>
                <a:path extrusionOk="0" h="27959" w="49458">
                  <a:moveTo>
                    <a:pt x="1" y="1"/>
                  </a:moveTo>
                  <a:lnTo>
                    <a:pt x="2325" y="3555"/>
                  </a:lnTo>
                  <a:lnTo>
                    <a:pt x="3521" y="5298"/>
                  </a:lnTo>
                  <a:lnTo>
                    <a:pt x="4717" y="7041"/>
                  </a:lnTo>
                  <a:lnTo>
                    <a:pt x="9536" y="13980"/>
                  </a:lnTo>
                  <a:lnTo>
                    <a:pt x="12066" y="17568"/>
                  </a:lnTo>
                  <a:lnTo>
                    <a:pt x="14595" y="21157"/>
                  </a:lnTo>
                  <a:lnTo>
                    <a:pt x="14766" y="21362"/>
                  </a:lnTo>
                  <a:lnTo>
                    <a:pt x="19277" y="27685"/>
                  </a:lnTo>
                  <a:lnTo>
                    <a:pt x="19517" y="27959"/>
                  </a:lnTo>
                  <a:lnTo>
                    <a:pt x="19858" y="27822"/>
                  </a:lnTo>
                  <a:lnTo>
                    <a:pt x="26694" y="24199"/>
                  </a:lnTo>
                  <a:lnTo>
                    <a:pt x="26933" y="24062"/>
                  </a:lnTo>
                  <a:lnTo>
                    <a:pt x="30830" y="22012"/>
                  </a:lnTo>
                  <a:lnTo>
                    <a:pt x="34692" y="19927"/>
                  </a:lnTo>
                  <a:lnTo>
                    <a:pt x="38383" y="17944"/>
                  </a:lnTo>
                  <a:lnTo>
                    <a:pt x="40229" y="16919"/>
                  </a:lnTo>
                  <a:lnTo>
                    <a:pt x="42075" y="15894"/>
                  </a:lnTo>
                  <a:lnTo>
                    <a:pt x="45766" y="13809"/>
                  </a:lnTo>
                  <a:lnTo>
                    <a:pt x="47611" y="12783"/>
                  </a:lnTo>
                  <a:lnTo>
                    <a:pt x="49457" y="11724"/>
                  </a:lnTo>
                  <a:lnTo>
                    <a:pt x="47577" y="12578"/>
                  </a:lnTo>
                  <a:lnTo>
                    <a:pt x="45697" y="13467"/>
                  </a:lnTo>
                  <a:lnTo>
                    <a:pt x="41904" y="15244"/>
                  </a:lnTo>
                  <a:lnTo>
                    <a:pt x="38144" y="17056"/>
                  </a:lnTo>
                  <a:lnTo>
                    <a:pt x="34419" y="18901"/>
                  </a:lnTo>
                  <a:lnTo>
                    <a:pt x="30249" y="20986"/>
                  </a:lnTo>
                  <a:lnTo>
                    <a:pt x="26113" y="23105"/>
                  </a:lnTo>
                  <a:lnTo>
                    <a:pt x="22969" y="24678"/>
                  </a:lnTo>
                  <a:lnTo>
                    <a:pt x="19858" y="26284"/>
                  </a:lnTo>
                  <a:lnTo>
                    <a:pt x="15723" y="20645"/>
                  </a:lnTo>
                  <a:lnTo>
                    <a:pt x="12954" y="16885"/>
                  </a:lnTo>
                  <a:lnTo>
                    <a:pt x="10186" y="13159"/>
                  </a:lnTo>
                  <a:lnTo>
                    <a:pt x="7657" y="9844"/>
                  </a:lnTo>
                  <a:lnTo>
                    <a:pt x="5127" y="6529"/>
                  </a:lnTo>
                  <a:lnTo>
                    <a:pt x="2598" y="3248"/>
                  </a:lnTo>
                  <a:lnTo>
                    <a:pt x="1299" y="1607"/>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4848575" y="2764775"/>
              <a:ext cx="1236450" cy="698975"/>
            </a:xfrm>
            <a:custGeom>
              <a:rect b="b" l="l" r="r" t="t"/>
              <a:pathLst>
                <a:path extrusionOk="0" fill="none" h="27959" w="49458">
                  <a:moveTo>
                    <a:pt x="49457" y="11724"/>
                  </a:moveTo>
                  <a:lnTo>
                    <a:pt x="49457" y="11724"/>
                  </a:lnTo>
                  <a:lnTo>
                    <a:pt x="47611" y="12783"/>
                  </a:lnTo>
                  <a:lnTo>
                    <a:pt x="45766" y="13809"/>
                  </a:lnTo>
                  <a:lnTo>
                    <a:pt x="42075" y="15894"/>
                  </a:lnTo>
                  <a:lnTo>
                    <a:pt x="42075" y="15894"/>
                  </a:lnTo>
                  <a:lnTo>
                    <a:pt x="40229" y="16919"/>
                  </a:lnTo>
                  <a:lnTo>
                    <a:pt x="38383" y="17944"/>
                  </a:lnTo>
                  <a:lnTo>
                    <a:pt x="34692" y="19927"/>
                  </a:lnTo>
                  <a:lnTo>
                    <a:pt x="34692" y="19927"/>
                  </a:lnTo>
                  <a:lnTo>
                    <a:pt x="30830" y="22012"/>
                  </a:lnTo>
                  <a:lnTo>
                    <a:pt x="26933" y="24062"/>
                  </a:lnTo>
                  <a:lnTo>
                    <a:pt x="26694" y="24199"/>
                  </a:lnTo>
                  <a:lnTo>
                    <a:pt x="19858" y="27822"/>
                  </a:lnTo>
                  <a:lnTo>
                    <a:pt x="19517" y="27959"/>
                  </a:lnTo>
                  <a:lnTo>
                    <a:pt x="19277" y="27685"/>
                  </a:lnTo>
                  <a:lnTo>
                    <a:pt x="19277" y="27685"/>
                  </a:lnTo>
                  <a:lnTo>
                    <a:pt x="14766" y="21362"/>
                  </a:lnTo>
                  <a:lnTo>
                    <a:pt x="14766" y="21362"/>
                  </a:lnTo>
                  <a:lnTo>
                    <a:pt x="14595" y="21157"/>
                  </a:lnTo>
                  <a:lnTo>
                    <a:pt x="14595" y="21157"/>
                  </a:lnTo>
                  <a:lnTo>
                    <a:pt x="12066" y="17568"/>
                  </a:lnTo>
                  <a:lnTo>
                    <a:pt x="9536" y="13980"/>
                  </a:lnTo>
                  <a:lnTo>
                    <a:pt x="9536" y="13980"/>
                  </a:lnTo>
                  <a:lnTo>
                    <a:pt x="4717" y="7041"/>
                  </a:lnTo>
                  <a:lnTo>
                    <a:pt x="4717" y="7041"/>
                  </a:lnTo>
                  <a:lnTo>
                    <a:pt x="3521" y="5298"/>
                  </a:lnTo>
                  <a:lnTo>
                    <a:pt x="2325" y="3555"/>
                  </a:lnTo>
                  <a:lnTo>
                    <a:pt x="1" y="1"/>
                  </a:lnTo>
                  <a:lnTo>
                    <a:pt x="1" y="1"/>
                  </a:lnTo>
                  <a:lnTo>
                    <a:pt x="1299" y="1607"/>
                  </a:lnTo>
                  <a:lnTo>
                    <a:pt x="2598" y="3248"/>
                  </a:lnTo>
                  <a:lnTo>
                    <a:pt x="5127" y="6529"/>
                  </a:lnTo>
                  <a:lnTo>
                    <a:pt x="5127" y="6529"/>
                  </a:lnTo>
                  <a:lnTo>
                    <a:pt x="7657" y="9844"/>
                  </a:lnTo>
                  <a:lnTo>
                    <a:pt x="10186" y="13159"/>
                  </a:lnTo>
                  <a:lnTo>
                    <a:pt x="10186" y="13159"/>
                  </a:lnTo>
                  <a:lnTo>
                    <a:pt x="12954" y="16885"/>
                  </a:lnTo>
                  <a:lnTo>
                    <a:pt x="15723" y="20645"/>
                  </a:lnTo>
                  <a:lnTo>
                    <a:pt x="15723" y="20645"/>
                  </a:lnTo>
                  <a:lnTo>
                    <a:pt x="16782" y="22080"/>
                  </a:lnTo>
                  <a:lnTo>
                    <a:pt x="15723" y="20645"/>
                  </a:lnTo>
                  <a:lnTo>
                    <a:pt x="15723" y="20645"/>
                  </a:lnTo>
                  <a:lnTo>
                    <a:pt x="19858" y="26284"/>
                  </a:lnTo>
                  <a:lnTo>
                    <a:pt x="19858" y="26284"/>
                  </a:lnTo>
                  <a:lnTo>
                    <a:pt x="22969" y="24678"/>
                  </a:lnTo>
                  <a:lnTo>
                    <a:pt x="26113" y="23105"/>
                  </a:lnTo>
                  <a:lnTo>
                    <a:pt x="26113" y="23105"/>
                  </a:lnTo>
                  <a:lnTo>
                    <a:pt x="30249" y="20986"/>
                  </a:lnTo>
                  <a:lnTo>
                    <a:pt x="34419" y="18901"/>
                  </a:lnTo>
                  <a:lnTo>
                    <a:pt x="34419" y="18901"/>
                  </a:lnTo>
                  <a:lnTo>
                    <a:pt x="38144" y="17056"/>
                  </a:lnTo>
                  <a:lnTo>
                    <a:pt x="41904" y="15244"/>
                  </a:lnTo>
                  <a:lnTo>
                    <a:pt x="41904" y="15244"/>
                  </a:lnTo>
                  <a:lnTo>
                    <a:pt x="45697" y="13467"/>
                  </a:lnTo>
                  <a:lnTo>
                    <a:pt x="47577" y="12578"/>
                  </a:lnTo>
                  <a:lnTo>
                    <a:pt x="49457" y="117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a:off x="4673425" y="3298825"/>
              <a:ext cx="566525" cy="225600"/>
            </a:xfrm>
            <a:custGeom>
              <a:rect b="b" l="l" r="r" t="t"/>
              <a:pathLst>
                <a:path extrusionOk="0" h="9024" w="22661">
                  <a:moveTo>
                    <a:pt x="22660" y="0"/>
                  </a:moveTo>
                  <a:lnTo>
                    <a:pt x="22592" y="35"/>
                  </a:lnTo>
                  <a:lnTo>
                    <a:pt x="21498" y="376"/>
                  </a:lnTo>
                  <a:lnTo>
                    <a:pt x="19174" y="1094"/>
                  </a:lnTo>
                  <a:lnTo>
                    <a:pt x="16850" y="1880"/>
                  </a:lnTo>
                  <a:lnTo>
                    <a:pt x="13979" y="2906"/>
                  </a:lnTo>
                  <a:lnTo>
                    <a:pt x="12544" y="3452"/>
                  </a:lnTo>
                  <a:lnTo>
                    <a:pt x="11142" y="4033"/>
                  </a:lnTo>
                  <a:lnTo>
                    <a:pt x="8305" y="5196"/>
                  </a:lnTo>
                  <a:lnTo>
                    <a:pt x="5503" y="6392"/>
                  </a:lnTo>
                  <a:lnTo>
                    <a:pt x="4101" y="7007"/>
                  </a:lnTo>
                  <a:lnTo>
                    <a:pt x="2734" y="7656"/>
                  </a:lnTo>
                  <a:lnTo>
                    <a:pt x="1333" y="8306"/>
                  </a:lnTo>
                  <a:lnTo>
                    <a:pt x="0" y="9024"/>
                  </a:lnTo>
                  <a:lnTo>
                    <a:pt x="0" y="9024"/>
                  </a:lnTo>
                  <a:lnTo>
                    <a:pt x="1470" y="8613"/>
                  </a:lnTo>
                  <a:lnTo>
                    <a:pt x="2905" y="8135"/>
                  </a:lnTo>
                  <a:lnTo>
                    <a:pt x="4375" y="7656"/>
                  </a:lnTo>
                  <a:lnTo>
                    <a:pt x="5810" y="7144"/>
                  </a:lnTo>
                  <a:lnTo>
                    <a:pt x="8681" y="6118"/>
                  </a:lnTo>
                  <a:lnTo>
                    <a:pt x="10117" y="5571"/>
                  </a:lnTo>
                  <a:lnTo>
                    <a:pt x="11518" y="5025"/>
                  </a:lnTo>
                  <a:lnTo>
                    <a:pt x="14355" y="3863"/>
                  </a:lnTo>
                  <a:lnTo>
                    <a:pt x="17158" y="2666"/>
                  </a:lnTo>
                  <a:lnTo>
                    <a:pt x="19413" y="1641"/>
                  </a:lnTo>
                  <a:lnTo>
                    <a:pt x="20541" y="1094"/>
                  </a:lnTo>
                  <a:lnTo>
                    <a:pt x="21669" y="547"/>
                  </a:lnTo>
                  <a:lnTo>
                    <a:pt x="22592" y="69"/>
                  </a:lnTo>
                  <a:lnTo>
                    <a:pt x="226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0"/>
            <p:cNvSpPr/>
            <p:nvPr/>
          </p:nvSpPr>
          <p:spPr>
            <a:xfrm>
              <a:off x="5497975" y="3361200"/>
              <a:ext cx="405050" cy="453750"/>
            </a:xfrm>
            <a:custGeom>
              <a:rect b="b" l="l" r="r" t="t"/>
              <a:pathLst>
                <a:path extrusionOk="0" h="18150" w="16202">
                  <a:moveTo>
                    <a:pt x="0" y="0"/>
                  </a:moveTo>
                  <a:lnTo>
                    <a:pt x="616" y="855"/>
                  </a:lnTo>
                  <a:lnTo>
                    <a:pt x="1368" y="1880"/>
                  </a:lnTo>
                  <a:lnTo>
                    <a:pt x="2119" y="2837"/>
                  </a:lnTo>
                  <a:lnTo>
                    <a:pt x="3692" y="4785"/>
                  </a:lnTo>
                  <a:lnTo>
                    <a:pt x="5640" y="7110"/>
                  </a:lnTo>
                  <a:lnTo>
                    <a:pt x="6631" y="8272"/>
                  </a:lnTo>
                  <a:lnTo>
                    <a:pt x="7656" y="9400"/>
                  </a:lnTo>
                  <a:lnTo>
                    <a:pt x="9741" y="11655"/>
                  </a:lnTo>
                  <a:lnTo>
                    <a:pt x="11826" y="13877"/>
                  </a:lnTo>
                  <a:lnTo>
                    <a:pt x="12886" y="14971"/>
                  </a:lnTo>
                  <a:lnTo>
                    <a:pt x="13979" y="16064"/>
                  </a:lnTo>
                  <a:lnTo>
                    <a:pt x="15073" y="17124"/>
                  </a:lnTo>
                  <a:lnTo>
                    <a:pt x="16201" y="18149"/>
                  </a:lnTo>
                  <a:lnTo>
                    <a:pt x="15278" y="16919"/>
                  </a:lnTo>
                  <a:lnTo>
                    <a:pt x="14355" y="15723"/>
                  </a:lnTo>
                  <a:lnTo>
                    <a:pt x="13398" y="14526"/>
                  </a:lnTo>
                  <a:lnTo>
                    <a:pt x="12441" y="13330"/>
                  </a:lnTo>
                  <a:lnTo>
                    <a:pt x="10493" y="10972"/>
                  </a:lnTo>
                  <a:lnTo>
                    <a:pt x="8477" y="8682"/>
                  </a:lnTo>
                  <a:lnTo>
                    <a:pt x="6426" y="6426"/>
                  </a:lnTo>
                  <a:lnTo>
                    <a:pt x="5366" y="5298"/>
                  </a:lnTo>
                  <a:lnTo>
                    <a:pt x="4341" y="4204"/>
                  </a:lnTo>
                  <a:lnTo>
                    <a:pt x="2598" y="2461"/>
                  </a:lnTo>
                  <a:lnTo>
                    <a:pt x="855" y="78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a:off x="5085275" y="238125"/>
              <a:ext cx="729725" cy="463125"/>
            </a:xfrm>
            <a:custGeom>
              <a:rect b="b" l="l" r="r" t="t"/>
              <a:pathLst>
                <a:path extrusionOk="0" h="18525" w="29189">
                  <a:moveTo>
                    <a:pt x="0" y="0"/>
                  </a:moveTo>
                  <a:lnTo>
                    <a:pt x="0" y="18525"/>
                  </a:lnTo>
                  <a:lnTo>
                    <a:pt x="29189" y="18525"/>
                  </a:lnTo>
                  <a:lnTo>
                    <a:pt x="2918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a:off x="5085275" y="238975"/>
              <a:ext cx="729725" cy="326425"/>
            </a:xfrm>
            <a:custGeom>
              <a:rect b="b" l="l" r="r" t="t"/>
              <a:pathLst>
                <a:path extrusionOk="0" h="13057" w="29189">
                  <a:moveTo>
                    <a:pt x="0" y="0"/>
                  </a:moveTo>
                  <a:lnTo>
                    <a:pt x="0" y="0"/>
                  </a:lnTo>
                  <a:lnTo>
                    <a:pt x="0" y="0"/>
                  </a:lnTo>
                  <a:close/>
                  <a:moveTo>
                    <a:pt x="0" y="0"/>
                  </a:moveTo>
                  <a:lnTo>
                    <a:pt x="1743" y="1675"/>
                  </a:lnTo>
                  <a:lnTo>
                    <a:pt x="3555" y="3316"/>
                  </a:lnTo>
                  <a:lnTo>
                    <a:pt x="7143" y="6528"/>
                  </a:lnTo>
                  <a:lnTo>
                    <a:pt x="10937" y="9878"/>
                  </a:lnTo>
                  <a:lnTo>
                    <a:pt x="11040" y="9980"/>
                  </a:lnTo>
                  <a:lnTo>
                    <a:pt x="14424" y="12920"/>
                  </a:lnTo>
                  <a:lnTo>
                    <a:pt x="14594" y="13056"/>
                  </a:lnTo>
                  <a:lnTo>
                    <a:pt x="14765" y="12920"/>
                  </a:lnTo>
                  <a:lnTo>
                    <a:pt x="18115" y="9980"/>
                  </a:lnTo>
                  <a:lnTo>
                    <a:pt x="18252" y="9878"/>
                  </a:lnTo>
                  <a:lnTo>
                    <a:pt x="22011" y="6563"/>
                  </a:lnTo>
                  <a:lnTo>
                    <a:pt x="23823" y="4956"/>
                  </a:lnTo>
                  <a:lnTo>
                    <a:pt x="25634" y="3316"/>
                  </a:lnTo>
                  <a:lnTo>
                    <a:pt x="27411" y="1641"/>
                  </a:lnTo>
                  <a:lnTo>
                    <a:pt x="29189" y="0"/>
                  </a:lnTo>
                  <a:lnTo>
                    <a:pt x="25429" y="2974"/>
                  </a:lnTo>
                  <a:lnTo>
                    <a:pt x="21738" y="5981"/>
                  </a:lnTo>
                  <a:lnTo>
                    <a:pt x="17636" y="9434"/>
                  </a:lnTo>
                  <a:lnTo>
                    <a:pt x="14560" y="12065"/>
                  </a:lnTo>
                  <a:lnTo>
                    <a:pt x="11518" y="9434"/>
                  </a:lnTo>
                  <a:lnTo>
                    <a:pt x="9468" y="7725"/>
                  </a:lnTo>
                  <a:lnTo>
                    <a:pt x="7417" y="6016"/>
                  </a:lnTo>
                  <a:lnTo>
                    <a:pt x="5571" y="4478"/>
                  </a:lnTo>
                  <a:lnTo>
                    <a:pt x="3726" y="2974"/>
                  </a:lnTo>
                  <a:lnTo>
                    <a:pt x="1846" y="147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a:off x="5087825" y="485900"/>
              <a:ext cx="286275" cy="199975"/>
            </a:xfrm>
            <a:custGeom>
              <a:rect b="b" l="l" r="r" t="t"/>
              <a:pathLst>
                <a:path extrusionOk="0" h="7999" w="11451">
                  <a:moveTo>
                    <a:pt x="11451" y="1"/>
                  </a:moveTo>
                  <a:lnTo>
                    <a:pt x="10869" y="343"/>
                  </a:lnTo>
                  <a:lnTo>
                    <a:pt x="9673" y="1026"/>
                  </a:lnTo>
                  <a:lnTo>
                    <a:pt x="8477" y="1778"/>
                  </a:lnTo>
                  <a:lnTo>
                    <a:pt x="7007" y="2735"/>
                  </a:lnTo>
                  <a:lnTo>
                    <a:pt x="5538" y="3726"/>
                  </a:lnTo>
                  <a:lnTo>
                    <a:pt x="4136" y="4752"/>
                  </a:lnTo>
                  <a:lnTo>
                    <a:pt x="2735" y="5811"/>
                  </a:lnTo>
                  <a:lnTo>
                    <a:pt x="1334" y="6871"/>
                  </a:lnTo>
                  <a:lnTo>
                    <a:pt x="650" y="7418"/>
                  </a:lnTo>
                  <a:lnTo>
                    <a:pt x="1" y="7999"/>
                  </a:lnTo>
                  <a:lnTo>
                    <a:pt x="1505" y="7110"/>
                  </a:lnTo>
                  <a:lnTo>
                    <a:pt x="3008" y="6187"/>
                  </a:lnTo>
                  <a:lnTo>
                    <a:pt x="4444" y="5230"/>
                  </a:lnTo>
                  <a:lnTo>
                    <a:pt x="5879" y="4239"/>
                  </a:lnTo>
                  <a:lnTo>
                    <a:pt x="7315" y="3214"/>
                  </a:lnTo>
                  <a:lnTo>
                    <a:pt x="8716" y="2188"/>
                  </a:lnTo>
                  <a:lnTo>
                    <a:pt x="9844" y="1300"/>
                  </a:lnTo>
                  <a:lnTo>
                    <a:pt x="10972" y="377"/>
                  </a:lnTo>
                  <a:lnTo>
                    <a:pt x="114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a:off x="5525325" y="485050"/>
              <a:ext cx="287975" cy="200825"/>
            </a:xfrm>
            <a:custGeom>
              <a:rect b="b" l="l" r="r" t="t"/>
              <a:pathLst>
                <a:path extrusionOk="0" h="8033" w="11519">
                  <a:moveTo>
                    <a:pt x="0" y="1"/>
                  </a:moveTo>
                  <a:lnTo>
                    <a:pt x="34" y="35"/>
                  </a:lnTo>
                  <a:lnTo>
                    <a:pt x="513" y="445"/>
                  </a:lnTo>
                  <a:lnTo>
                    <a:pt x="1641" y="1334"/>
                  </a:lnTo>
                  <a:lnTo>
                    <a:pt x="2769" y="2222"/>
                  </a:lnTo>
                  <a:lnTo>
                    <a:pt x="4170" y="3248"/>
                  </a:lnTo>
                  <a:lnTo>
                    <a:pt x="5605" y="4273"/>
                  </a:lnTo>
                  <a:lnTo>
                    <a:pt x="7041" y="5264"/>
                  </a:lnTo>
                  <a:lnTo>
                    <a:pt x="8511" y="6221"/>
                  </a:lnTo>
                  <a:lnTo>
                    <a:pt x="9980" y="7144"/>
                  </a:lnTo>
                  <a:lnTo>
                    <a:pt x="10766" y="7623"/>
                  </a:lnTo>
                  <a:lnTo>
                    <a:pt x="11518" y="8033"/>
                  </a:lnTo>
                  <a:lnTo>
                    <a:pt x="10151" y="6905"/>
                  </a:lnTo>
                  <a:lnTo>
                    <a:pt x="8784" y="5811"/>
                  </a:lnTo>
                  <a:lnTo>
                    <a:pt x="7383" y="4752"/>
                  </a:lnTo>
                  <a:lnTo>
                    <a:pt x="5947" y="3760"/>
                  </a:lnTo>
                  <a:lnTo>
                    <a:pt x="4512" y="2769"/>
                  </a:lnTo>
                  <a:lnTo>
                    <a:pt x="3042" y="1812"/>
                  </a:lnTo>
                  <a:lnTo>
                    <a:pt x="615" y="342"/>
                  </a:lnTo>
                  <a:lnTo>
                    <a:pt x="68" y="35"/>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0"/>
            <p:cNvSpPr/>
            <p:nvPr/>
          </p:nvSpPr>
          <p:spPr>
            <a:xfrm>
              <a:off x="1419600" y="4468600"/>
              <a:ext cx="4774775" cy="1008275"/>
            </a:xfrm>
            <a:custGeom>
              <a:rect b="b" l="l" r="r" t="t"/>
              <a:pathLst>
                <a:path extrusionOk="0" h="40331" w="190991">
                  <a:moveTo>
                    <a:pt x="95496" y="0"/>
                  </a:moveTo>
                  <a:lnTo>
                    <a:pt x="90608" y="34"/>
                  </a:lnTo>
                  <a:lnTo>
                    <a:pt x="85755" y="103"/>
                  </a:lnTo>
                  <a:lnTo>
                    <a:pt x="80970" y="239"/>
                  </a:lnTo>
                  <a:lnTo>
                    <a:pt x="76253" y="410"/>
                  </a:lnTo>
                  <a:lnTo>
                    <a:pt x="71639" y="649"/>
                  </a:lnTo>
                  <a:lnTo>
                    <a:pt x="67128" y="923"/>
                  </a:lnTo>
                  <a:lnTo>
                    <a:pt x="62684" y="1231"/>
                  </a:lnTo>
                  <a:lnTo>
                    <a:pt x="58344" y="1606"/>
                  </a:lnTo>
                  <a:lnTo>
                    <a:pt x="54106" y="1982"/>
                  </a:lnTo>
                  <a:lnTo>
                    <a:pt x="50004" y="2427"/>
                  </a:lnTo>
                  <a:lnTo>
                    <a:pt x="46005" y="2939"/>
                  </a:lnTo>
                  <a:lnTo>
                    <a:pt x="42109" y="3452"/>
                  </a:lnTo>
                  <a:lnTo>
                    <a:pt x="38383" y="3999"/>
                  </a:lnTo>
                  <a:lnTo>
                    <a:pt x="34760" y="4614"/>
                  </a:lnTo>
                  <a:lnTo>
                    <a:pt x="31308" y="5229"/>
                  </a:lnTo>
                  <a:lnTo>
                    <a:pt x="27993" y="5913"/>
                  </a:lnTo>
                  <a:lnTo>
                    <a:pt x="24814" y="6597"/>
                  </a:lnTo>
                  <a:lnTo>
                    <a:pt x="21807" y="7349"/>
                  </a:lnTo>
                  <a:lnTo>
                    <a:pt x="19004" y="8100"/>
                  </a:lnTo>
                  <a:lnTo>
                    <a:pt x="16338" y="8887"/>
                  </a:lnTo>
                  <a:lnTo>
                    <a:pt x="15074" y="9297"/>
                  </a:lnTo>
                  <a:lnTo>
                    <a:pt x="13843" y="9707"/>
                  </a:lnTo>
                  <a:lnTo>
                    <a:pt x="12681" y="10117"/>
                  </a:lnTo>
                  <a:lnTo>
                    <a:pt x="11553" y="10561"/>
                  </a:lnTo>
                  <a:lnTo>
                    <a:pt x="10459" y="10971"/>
                  </a:lnTo>
                  <a:lnTo>
                    <a:pt x="9434" y="11416"/>
                  </a:lnTo>
                  <a:lnTo>
                    <a:pt x="8443" y="11860"/>
                  </a:lnTo>
                  <a:lnTo>
                    <a:pt x="7520" y="12304"/>
                  </a:lnTo>
                  <a:lnTo>
                    <a:pt x="6631" y="12783"/>
                  </a:lnTo>
                  <a:lnTo>
                    <a:pt x="5811" y="13227"/>
                  </a:lnTo>
                  <a:lnTo>
                    <a:pt x="5025" y="13706"/>
                  </a:lnTo>
                  <a:lnTo>
                    <a:pt x="4307" y="14184"/>
                  </a:lnTo>
                  <a:lnTo>
                    <a:pt x="3624" y="14629"/>
                  </a:lnTo>
                  <a:lnTo>
                    <a:pt x="3008" y="15141"/>
                  </a:lnTo>
                  <a:lnTo>
                    <a:pt x="2462" y="15620"/>
                  </a:lnTo>
                  <a:lnTo>
                    <a:pt x="1949" y="16098"/>
                  </a:lnTo>
                  <a:lnTo>
                    <a:pt x="1505" y="16611"/>
                  </a:lnTo>
                  <a:lnTo>
                    <a:pt x="1129" y="17089"/>
                  </a:lnTo>
                  <a:lnTo>
                    <a:pt x="787" y="17602"/>
                  </a:lnTo>
                  <a:lnTo>
                    <a:pt x="513" y="18115"/>
                  </a:lnTo>
                  <a:lnTo>
                    <a:pt x="308" y="18627"/>
                  </a:lnTo>
                  <a:lnTo>
                    <a:pt x="137" y="19140"/>
                  </a:lnTo>
                  <a:lnTo>
                    <a:pt x="35" y="19653"/>
                  </a:lnTo>
                  <a:lnTo>
                    <a:pt x="1" y="20166"/>
                  </a:lnTo>
                  <a:lnTo>
                    <a:pt x="35" y="20678"/>
                  </a:lnTo>
                  <a:lnTo>
                    <a:pt x="137" y="21191"/>
                  </a:lnTo>
                  <a:lnTo>
                    <a:pt x="308" y="21704"/>
                  </a:lnTo>
                  <a:lnTo>
                    <a:pt x="513" y="22216"/>
                  </a:lnTo>
                  <a:lnTo>
                    <a:pt x="787" y="22729"/>
                  </a:lnTo>
                  <a:lnTo>
                    <a:pt x="1129" y="23242"/>
                  </a:lnTo>
                  <a:lnTo>
                    <a:pt x="1505" y="23720"/>
                  </a:lnTo>
                  <a:lnTo>
                    <a:pt x="1949" y="24233"/>
                  </a:lnTo>
                  <a:lnTo>
                    <a:pt x="2462" y="24711"/>
                  </a:lnTo>
                  <a:lnTo>
                    <a:pt x="3008" y="25190"/>
                  </a:lnTo>
                  <a:lnTo>
                    <a:pt x="3624" y="25668"/>
                  </a:lnTo>
                  <a:lnTo>
                    <a:pt x="4307" y="26147"/>
                  </a:lnTo>
                  <a:lnTo>
                    <a:pt x="5025" y="26625"/>
                  </a:lnTo>
                  <a:lnTo>
                    <a:pt x="5811" y="27104"/>
                  </a:lnTo>
                  <a:lnTo>
                    <a:pt x="6631" y="27548"/>
                  </a:lnTo>
                  <a:lnTo>
                    <a:pt x="7520" y="27992"/>
                  </a:lnTo>
                  <a:lnTo>
                    <a:pt x="8443" y="28471"/>
                  </a:lnTo>
                  <a:lnTo>
                    <a:pt x="9434" y="28915"/>
                  </a:lnTo>
                  <a:lnTo>
                    <a:pt x="10459" y="29325"/>
                  </a:lnTo>
                  <a:lnTo>
                    <a:pt x="11553" y="29770"/>
                  </a:lnTo>
                  <a:lnTo>
                    <a:pt x="12681" y="30180"/>
                  </a:lnTo>
                  <a:lnTo>
                    <a:pt x="13843" y="30624"/>
                  </a:lnTo>
                  <a:lnTo>
                    <a:pt x="15074" y="31034"/>
                  </a:lnTo>
                  <a:lnTo>
                    <a:pt x="16338" y="31445"/>
                  </a:lnTo>
                  <a:lnTo>
                    <a:pt x="19004" y="32231"/>
                  </a:lnTo>
                  <a:lnTo>
                    <a:pt x="21807" y="32983"/>
                  </a:lnTo>
                  <a:lnTo>
                    <a:pt x="24814" y="33700"/>
                  </a:lnTo>
                  <a:lnTo>
                    <a:pt x="27993" y="34418"/>
                  </a:lnTo>
                  <a:lnTo>
                    <a:pt x="31308" y="35067"/>
                  </a:lnTo>
                  <a:lnTo>
                    <a:pt x="34760" y="35717"/>
                  </a:lnTo>
                  <a:lnTo>
                    <a:pt x="38383" y="36298"/>
                  </a:lnTo>
                  <a:lnTo>
                    <a:pt x="42109" y="36879"/>
                  </a:lnTo>
                  <a:lnTo>
                    <a:pt x="46005" y="37392"/>
                  </a:lnTo>
                  <a:lnTo>
                    <a:pt x="50004" y="37870"/>
                  </a:lnTo>
                  <a:lnTo>
                    <a:pt x="54106" y="38314"/>
                  </a:lnTo>
                  <a:lnTo>
                    <a:pt x="58344" y="38725"/>
                  </a:lnTo>
                  <a:lnTo>
                    <a:pt x="62684" y="39101"/>
                  </a:lnTo>
                  <a:lnTo>
                    <a:pt x="67128" y="39408"/>
                  </a:lnTo>
                  <a:lnTo>
                    <a:pt x="71639" y="39682"/>
                  </a:lnTo>
                  <a:lnTo>
                    <a:pt x="76253" y="39921"/>
                  </a:lnTo>
                  <a:lnTo>
                    <a:pt x="80970" y="40092"/>
                  </a:lnTo>
                  <a:lnTo>
                    <a:pt x="85755" y="40228"/>
                  </a:lnTo>
                  <a:lnTo>
                    <a:pt x="90608" y="40297"/>
                  </a:lnTo>
                  <a:lnTo>
                    <a:pt x="95496" y="40331"/>
                  </a:lnTo>
                  <a:lnTo>
                    <a:pt x="100418" y="40297"/>
                  </a:lnTo>
                  <a:lnTo>
                    <a:pt x="105271" y="40228"/>
                  </a:lnTo>
                  <a:lnTo>
                    <a:pt x="110056" y="40092"/>
                  </a:lnTo>
                  <a:lnTo>
                    <a:pt x="114773" y="39921"/>
                  </a:lnTo>
                  <a:lnTo>
                    <a:pt x="119387" y="39682"/>
                  </a:lnTo>
                  <a:lnTo>
                    <a:pt x="123898" y="39408"/>
                  </a:lnTo>
                  <a:lnTo>
                    <a:pt x="128342" y="39101"/>
                  </a:lnTo>
                  <a:lnTo>
                    <a:pt x="132682" y="38725"/>
                  </a:lnTo>
                  <a:lnTo>
                    <a:pt x="136920" y="38314"/>
                  </a:lnTo>
                  <a:lnTo>
                    <a:pt x="141022" y="37870"/>
                  </a:lnTo>
                  <a:lnTo>
                    <a:pt x="145021" y="37392"/>
                  </a:lnTo>
                  <a:lnTo>
                    <a:pt x="148917" y="36879"/>
                  </a:lnTo>
                  <a:lnTo>
                    <a:pt x="152643" y="36298"/>
                  </a:lnTo>
                  <a:lnTo>
                    <a:pt x="156266" y="35717"/>
                  </a:lnTo>
                  <a:lnTo>
                    <a:pt x="159718" y="35067"/>
                  </a:lnTo>
                  <a:lnTo>
                    <a:pt x="163033" y="34418"/>
                  </a:lnTo>
                  <a:lnTo>
                    <a:pt x="166211" y="33700"/>
                  </a:lnTo>
                  <a:lnTo>
                    <a:pt x="169185" y="32983"/>
                  </a:lnTo>
                  <a:lnTo>
                    <a:pt x="172022" y="32231"/>
                  </a:lnTo>
                  <a:lnTo>
                    <a:pt x="174688" y="31445"/>
                  </a:lnTo>
                  <a:lnTo>
                    <a:pt x="175952" y="31034"/>
                  </a:lnTo>
                  <a:lnTo>
                    <a:pt x="177183" y="30624"/>
                  </a:lnTo>
                  <a:lnTo>
                    <a:pt x="178345" y="30180"/>
                  </a:lnTo>
                  <a:lnTo>
                    <a:pt x="179473" y="29770"/>
                  </a:lnTo>
                  <a:lnTo>
                    <a:pt x="180567" y="29325"/>
                  </a:lnTo>
                  <a:lnTo>
                    <a:pt x="181592" y="28915"/>
                  </a:lnTo>
                  <a:lnTo>
                    <a:pt x="182583" y="28471"/>
                  </a:lnTo>
                  <a:lnTo>
                    <a:pt x="183506" y="27992"/>
                  </a:lnTo>
                  <a:lnTo>
                    <a:pt x="184395" y="27548"/>
                  </a:lnTo>
                  <a:lnTo>
                    <a:pt x="185215" y="27104"/>
                  </a:lnTo>
                  <a:lnTo>
                    <a:pt x="186001" y="26625"/>
                  </a:lnTo>
                  <a:lnTo>
                    <a:pt x="186719" y="26147"/>
                  </a:lnTo>
                  <a:lnTo>
                    <a:pt x="187368" y="25668"/>
                  </a:lnTo>
                  <a:lnTo>
                    <a:pt x="188017" y="25190"/>
                  </a:lnTo>
                  <a:lnTo>
                    <a:pt x="188564" y="24711"/>
                  </a:lnTo>
                  <a:lnTo>
                    <a:pt x="189077" y="24233"/>
                  </a:lnTo>
                  <a:lnTo>
                    <a:pt x="189521" y="23720"/>
                  </a:lnTo>
                  <a:lnTo>
                    <a:pt x="189897" y="23242"/>
                  </a:lnTo>
                  <a:lnTo>
                    <a:pt x="190239" y="22729"/>
                  </a:lnTo>
                  <a:lnTo>
                    <a:pt x="190512" y="22216"/>
                  </a:lnTo>
                  <a:lnTo>
                    <a:pt x="190718" y="21704"/>
                  </a:lnTo>
                  <a:lnTo>
                    <a:pt x="190888" y="21191"/>
                  </a:lnTo>
                  <a:lnTo>
                    <a:pt x="190991" y="20678"/>
                  </a:lnTo>
                  <a:lnTo>
                    <a:pt x="190991" y="20166"/>
                  </a:lnTo>
                  <a:lnTo>
                    <a:pt x="190991" y="19653"/>
                  </a:lnTo>
                  <a:lnTo>
                    <a:pt x="190888" y="19140"/>
                  </a:lnTo>
                  <a:lnTo>
                    <a:pt x="190718" y="18627"/>
                  </a:lnTo>
                  <a:lnTo>
                    <a:pt x="190512" y="18115"/>
                  </a:lnTo>
                  <a:lnTo>
                    <a:pt x="190239" y="17602"/>
                  </a:lnTo>
                  <a:lnTo>
                    <a:pt x="189897" y="17089"/>
                  </a:lnTo>
                  <a:lnTo>
                    <a:pt x="189521" y="16611"/>
                  </a:lnTo>
                  <a:lnTo>
                    <a:pt x="189077" y="16098"/>
                  </a:lnTo>
                  <a:lnTo>
                    <a:pt x="188564" y="15620"/>
                  </a:lnTo>
                  <a:lnTo>
                    <a:pt x="188017" y="15141"/>
                  </a:lnTo>
                  <a:lnTo>
                    <a:pt x="187368" y="14629"/>
                  </a:lnTo>
                  <a:lnTo>
                    <a:pt x="186719" y="14184"/>
                  </a:lnTo>
                  <a:lnTo>
                    <a:pt x="186001" y="13706"/>
                  </a:lnTo>
                  <a:lnTo>
                    <a:pt x="185215" y="13227"/>
                  </a:lnTo>
                  <a:lnTo>
                    <a:pt x="184395" y="12783"/>
                  </a:lnTo>
                  <a:lnTo>
                    <a:pt x="183506" y="12304"/>
                  </a:lnTo>
                  <a:lnTo>
                    <a:pt x="182583" y="11860"/>
                  </a:lnTo>
                  <a:lnTo>
                    <a:pt x="181592" y="11416"/>
                  </a:lnTo>
                  <a:lnTo>
                    <a:pt x="180567" y="10971"/>
                  </a:lnTo>
                  <a:lnTo>
                    <a:pt x="179473" y="10561"/>
                  </a:lnTo>
                  <a:lnTo>
                    <a:pt x="178345" y="10117"/>
                  </a:lnTo>
                  <a:lnTo>
                    <a:pt x="177183" y="9707"/>
                  </a:lnTo>
                  <a:lnTo>
                    <a:pt x="175952" y="9297"/>
                  </a:lnTo>
                  <a:lnTo>
                    <a:pt x="174688" y="8887"/>
                  </a:lnTo>
                  <a:lnTo>
                    <a:pt x="172022" y="8100"/>
                  </a:lnTo>
                  <a:lnTo>
                    <a:pt x="169185" y="7349"/>
                  </a:lnTo>
                  <a:lnTo>
                    <a:pt x="166211" y="6597"/>
                  </a:lnTo>
                  <a:lnTo>
                    <a:pt x="163033" y="5913"/>
                  </a:lnTo>
                  <a:lnTo>
                    <a:pt x="159718" y="5229"/>
                  </a:lnTo>
                  <a:lnTo>
                    <a:pt x="156266" y="4614"/>
                  </a:lnTo>
                  <a:lnTo>
                    <a:pt x="152643" y="3999"/>
                  </a:lnTo>
                  <a:lnTo>
                    <a:pt x="148917" y="3452"/>
                  </a:lnTo>
                  <a:lnTo>
                    <a:pt x="145021" y="2939"/>
                  </a:lnTo>
                  <a:lnTo>
                    <a:pt x="141022" y="2427"/>
                  </a:lnTo>
                  <a:lnTo>
                    <a:pt x="136920" y="1982"/>
                  </a:lnTo>
                  <a:lnTo>
                    <a:pt x="132682" y="1606"/>
                  </a:lnTo>
                  <a:lnTo>
                    <a:pt x="128342" y="1231"/>
                  </a:lnTo>
                  <a:lnTo>
                    <a:pt x="123898" y="923"/>
                  </a:lnTo>
                  <a:lnTo>
                    <a:pt x="119387" y="649"/>
                  </a:lnTo>
                  <a:lnTo>
                    <a:pt x="114773" y="410"/>
                  </a:lnTo>
                  <a:lnTo>
                    <a:pt x="110056" y="239"/>
                  </a:lnTo>
                  <a:lnTo>
                    <a:pt x="105271" y="103"/>
                  </a:lnTo>
                  <a:lnTo>
                    <a:pt x="100418" y="34"/>
                  </a:lnTo>
                  <a:lnTo>
                    <a:pt x="954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0"/>
            <p:cNvSpPr/>
            <p:nvPr/>
          </p:nvSpPr>
          <p:spPr>
            <a:xfrm>
              <a:off x="1419600" y="4468600"/>
              <a:ext cx="4774775" cy="1008275"/>
            </a:xfrm>
            <a:custGeom>
              <a:rect b="b" l="l" r="r" t="t"/>
              <a:pathLst>
                <a:path extrusionOk="0" fill="none" h="40331" w="190991">
                  <a:moveTo>
                    <a:pt x="95496" y="0"/>
                  </a:moveTo>
                  <a:lnTo>
                    <a:pt x="95496" y="0"/>
                  </a:lnTo>
                  <a:lnTo>
                    <a:pt x="100418" y="34"/>
                  </a:lnTo>
                  <a:lnTo>
                    <a:pt x="105271" y="103"/>
                  </a:lnTo>
                  <a:lnTo>
                    <a:pt x="110056" y="239"/>
                  </a:lnTo>
                  <a:lnTo>
                    <a:pt x="114773" y="410"/>
                  </a:lnTo>
                  <a:lnTo>
                    <a:pt x="119387" y="649"/>
                  </a:lnTo>
                  <a:lnTo>
                    <a:pt x="123898" y="923"/>
                  </a:lnTo>
                  <a:lnTo>
                    <a:pt x="128342" y="1231"/>
                  </a:lnTo>
                  <a:lnTo>
                    <a:pt x="132682" y="1606"/>
                  </a:lnTo>
                  <a:lnTo>
                    <a:pt x="136920" y="1982"/>
                  </a:lnTo>
                  <a:lnTo>
                    <a:pt x="141022" y="2427"/>
                  </a:lnTo>
                  <a:lnTo>
                    <a:pt x="145021" y="2939"/>
                  </a:lnTo>
                  <a:lnTo>
                    <a:pt x="148917" y="3452"/>
                  </a:lnTo>
                  <a:lnTo>
                    <a:pt x="152643" y="3999"/>
                  </a:lnTo>
                  <a:lnTo>
                    <a:pt x="156266" y="4614"/>
                  </a:lnTo>
                  <a:lnTo>
                    <a:pt x="159718" y="5229"/>
                  </a:lnTo>
                  <a:lnTo>
                    <a:pt x="163033" y="5913"/>
                  </a:lnTo>
                  <a:lnTo>
                    <a:pt x="166211" y="6597"/>
                  </a:lnTo>
                  <a:lnTo>
                    <a:pt x="169185" y="7349"/>
                  </a:lnTo>
                  <a:lnTo>
                    <a:pt x="172022" y="8100"/>
                  </a:lnTo>
                  <a:lnTo>
                    <a:pt x="174688" y="8887"/>
                  </a:lnTo>
                  <a:lnTo>
                    <a:pt x="175952" y="9297"/>
                  </a:lnTo>
                  <a:lnTo>
                    <a:pt x="177183" y="9707"/>
                  </a:lnTo>
                  <a:lnTo>
                    <a:pt x="178345" y="10117"/>
                  </a:lnTo>
                  <a:lnTo>
                    <a:pt x="179473" y="10561"/>
                  </a:lnTo>
                  <a:lnTo>
                    <a:pt x="180567" y="10971"/>
                  </a:lnTo>
                  <a:lnTo>
                    <a:pt x="181592" y="11416"/>
                  </a:lnTo>
                  <a:lnTo>
                    <a:pt x="182583" y="11860"/>
                  </a:lnTo>
                  <a:lnTo>
                    <a:pt x="183506" y="12304"/>
                  </a:lnTo>
                  <a:lnTo>
                    <a:pt x="184395" y="12783"/>
                  </a:lnTo>
                  <a:lnTo>
                    <a:pt x="185215" y="13227"/>
                  </a:lnTo>
                  <a:lnTo>
                    <a:pt x="186001" y="13706"/>
                  </a:lnTo>
                  <a:lnTo>
                    <a:pt x="186719" y="14184"/>
                  </a:lnTo>
                  <a:lnTo>
                    <a:pt x="187368" y="14629"/>
                  </a:lnTo>
                  <a:lnTo>
                    <a:pt x="188017" y="15141"/>
                  </a:lnTo>
                  <a:lnTo>
                    <a:pt x="188564" y="15620"/>
                  </a:lnTo>
                  <a:lnTo>
                    <a:pt x="189077" y="16098"/>
                  </a:lnTo>
                  <a:lnTo>
                    <a:pt x="189521" y="16611"/>
                  </a:lnTo>
                  <a:lnTo>
                    <a:pt x="189897" y="17089"/>
                  </a:lnTo>
                  <a:lnTo>
                    <a:pt x="190239" y="17602"/>
                  </a:lnTo>
                  <a:lnTo>
                    <a:pt x="190512" y="18115"/>
                  </a:lnTo>
                  <a:lnTo>
                    <a:pt x="190718" y="18627"/>
                  </a:lnTo>
                  <a:lnTo>
                    <a:pt x="190888" y="19140"/>
                  </a:lnTo>
                  <a:lnTo>
                    <a:pt x="190991" y="19653"/>
                  </a:lnTo>
                  <a:lnTo>
                    <a:pt x="190991" y="20166"/>
                  </a:lnTo>
                  <a:lnTo>
                    <a:pt x="190991" y="20166"/>
                  </a:lnTo>
                  <a:lnTo>
                    <a:pt x="190991" y="20678"/>
                  </a:lnTo>
                  <a:lnTo>
                    <a:pt x="190888" y="21191"/>
                  </a:lnTo>
                  <a:lnTo>
                    <a:pt x="190718" y="21704"/>
                  </a:lnTo>
                  <a:lnTo>
                    <a:pt x="190512" y="22216"/>
                  </a:lnTo>
                  <a:lnTo>
                    <a:pt x="190239" y="22729"/>
                  </a:lnTo>
                  <a:lnTo>
                    <a:pt x="189897" y="23242"/>
                  </a:lnTo>
                  <a:lnTo>
                    <a:pt x="189521" y="23720"/>
                  </a:lnTo>
                  <a:lnTo>
                    <a:pt x="189077" y="24233"/>
                  </a:lnTo>
                  <a:lnTo>
                    <a:pt x="188564" y="24711"/>
                  </a:lnTo>
                  <a:lnTo>
                    <a:pt x="188017" y="25190"/>
                  </a:lnTo>
                  <a:lnTo>
                    <a:pt x="187368" y="25668"/>
                  </a:lnTo>
                  <a:lnTo>
                    <a:pt x="186719" y="26147"/>
                  </a:lnTo>
                  <a:lnTo>
                    <a:pt x="186001" y="26625"/>
                  </a:lnTo>
                  <a:lnTo>
                    <a:pt x="185215" y="27104"/>
                  </a:lnTo>
                  <a:lnTo>
                    <a:pt x="184395" y="27548"/>
                  </a:lnTo>
                  <a:lnTo>
                    <a:pt x="183506" y="27992"/>
                  </a:lnTo>
                  <a:lnTo>
                    <a:pt x="182583" y="28471"/>
                  </a:lnTo>
                  <a:lnTo>
                    <a:pt x="181592" y="28915"/>
                  </a:lnTo>
                  <a:lnTo>
                    <a:pt x="180567" y="29325"/>
                  </a:lnTo>
                  <a:lnTo>
                    <a:pt x="179473" y="29770"/>
                  </a:lnTo>
                  <a:lnTo>
                    <a:pt x="178345" y="30180"/>
                  </a:lnTo>
                  <a:lnTo>
                    <a:pt x="177183" y="30624"/>
                  </a:lnTo>
                  <a:lnTo>
                    <a:pt x="175952" y="31034"/>
                  </a:lnTo>
                  <a:lnTo>
                    <a:pt x="174688" y="31445"/>
                  </a:lnTo>
                  <a:lnTo>
                    <a:pt x="172022" y="32231"/>
                  </a:lnTo>
                  <a:lnTo>
                    <a:pt x="169185" y="32983"/>
                  </a:lnTo>
                  <a:lnTo>
                    <a:pt x="166211" y="33700"/>
                  </a:lnTo>
                  <a:lnTo>
                    <a:pt x="163033" y="34418"/>
                  </a:lnTo>
                  <a:lnTo>
                    <a:pt x="159718" y="35067"/>
                  </a:lnTo>
                  <a:lnTo>
                    <a:pt x="156266" y="35717"/>
                  </a:lnTo>
                  <a:lnTo>
                    <a:pt x="152643" y="36298"/>
                  </a:lnTo>
                  <a:lnTo>
                    <a:pt x="148917" y="36879"/>
                  </a:lnTo>
                  <a:lnTo>
                    <a:pt x="145021" y="37392"/>
                  </a:lnTo>
                  <a:lnTo>
                    <a:pt x="141022" y="37870"/>
                  </a:lnTo>
                  <a:lnTo>
                    <a:pt x="136920" y="38314"/>
                  </a:lnTo>
                  <a:lnTo>
                    <a:pt x="132682" y="38725"/>
                  </a:lnTo>
                  <a:lnTo>
                    <a:pt x="128342" y="39101"/>
                  </a:lnTo>
                  <a:lnTo>
                    <a:pt x="123898" y="39408"/>
                  </a:lnTo>
                  <a:lnTo>
                    <a:pt x="119387" y="39682"/>
                  </a:lnTo>
                  <a:lnTo>
                    <a:pt x="114773" y="39921"/>
                  </a:lnTo>
                  <a:lnTo>
                    <a:pt x="110056" y="40092"/>
                  </a:lnTo>
                  <a:lnTo>
                    <a:pt x="105271" y="40228"/>
                  </a:lnTo>
                  <a:lnTo>
                    <a:pt x="100418" y="40297"/>
                  </a:lnTo>
                  <a:lnTo>
                    <a:pt x="95496" y="40331"/>
                  </a:lnTo>
                  <a:lnTo>
                    <a:pt x="95496" y="40331"/>
                  </a:lnTo>
                  <a:lnTo>
                    <a:pt x="90608" y="40297"/>
                  </a:lnTo>
                  <a:lnTo>
                    <a:pt x="85755" y="40228"/>
                  </a:lnTo>
                  <a:lnTo>
                    <a:pt x="80970" y="40092"/>
                  </a:lnTo>
                  <a:lnTo>
                    <a:pt x="76253" y="39921"/>
                  </a:lnTo>
                  <a:lnTo>
                    <a:pt x="71639" y="39682"/>
                  </a:lnTo>
                  <a:lnTo>
                    <a:pt x="67128" y="39408"/>
                  </a:lnTo>
                  <a:lnTo>
                    <a:pt x="62684" y="39101"/>
                  </a:lnTo>
                  <a:lnTo>
                    <a:pt x="58344" y="38725"/>
                  </a:lnTo>
                  <a:lnTo>
                    <a:pt x="54106" y="38314"/>
                  </a:lnTo>
                  <a:lnTo>
                    <a:pt x="50004" y="37870"/>
                  </a:lnTo>
                  <a:lnTo>
                    <a:pt x="46005" y="37392"/>
                  </a:lnTo>
                  <a:lnTo>
                    <a:pt x="42109" y="36879"/>
                  </a:lnTo>
                  <a:lnTo>
                    <a:pt x="38383" y="36298"/>
                  </a:lnTo>
                  <a:lnTo>
                    <a:pt x="34760" y="35717"/>
                  </a:lnTo>
                  <a:lnTo>
                    <a:pt x="31308" y="35067"/>
                  </a:lnTo>
                  <a:lnTo>
                    <a:pt x="27993" y="34418"/>
                  </a:lnTo>
                  <a:lnTo>
                    <a:pt x="24814" y="33700"/>
                  </a:lnTo>
                  <a:lnTo>
                    <a:pt x="21807" y="32983"/>
                  </a:lnTo>
                  <a:lnTo>
                    <a:pt x="19004" y="32231"/>
                  </a:lnTo>
                  <a:lnTo>
                    <a:pt x="16338" y="31445"/>
                  </a:lnTo>
                  <a:lnTo>
                    <a:pt x="15074" y="31034"/>
                  </a:lnTo>
                  <a:lnTo>
                    <a:pt x="13843" y="30624"/>
                  </a:lnTo>
                  <a:lnTo>
                    <a:pt x="12681" y="30180"/>
                  </a:lnTo>
                  <a:lnTo>
                    <a:pt x="11553" y="29770"/>
                  </a:lnTo>
                  <a:lnTo>
                    <a:pt x="10459" y="29325"/>
                  </a:lnTo>
                  <a:lnTo>
                    <a:pt x="9434" y="28915"/>
                  </a:lnTo>
                  <a:lnTo>
                    <a:pt x="8443" y="28471"/>
                  </a:lnTo>
                  <a:lnTo>
                    <a:pt x="7520" y="27992"/>
                  </a:lnTo>
                  <a:lnTo>
                    <a:pt x="6631" y="27548"/>
                  </a:lnTo>
                  <a:lnTo>
                    <a:pt x="5811" y="27104"/>
                  </a:lnTo>
                  <a:lnTo>
                    <a:pt x="5025" y="26625"/>
                  </a:lnTo>
                  <a:lnTo>
                    <a:pt x="4307" y="26147"/>
                  </a:lnTo>
                  <a:lnTo>
                    <a:pt x="3624" y="25668"/>
                  </a:lnTo>
                  <a:lnTo>
                    <a:pt x="3008" y="25190"/>
                  </a:lnTo>
                  <a:lnTo>
                    <a:pt x="2462" y="24711"/>
                  </a:lnTo>
                  <a:lnTo>
                    <a:pt x="1949" y="24233"/>
                  </a:lnTo>
                  <a:lnTo>
                    <a:pt x="1505" y="23720"/>
                  </a:lnTo>
                  <a:lnTo>
                    <a:pt x="1129" y="23242"/>
                  </a:lnTo>
                  <a:lnTo>
                    <a:pt x="787" y="22729"/>
                  </a:lnTo>
                  <a:lnTo>
                    <a:pt x="513" y="22216"/>
                  </a:lnTo>
                  <a:lnTo>
                    <a:pt x="308" y="21704"/>
                  </a:lnTo>
                  <a:lnTo>
                    <a:pt x="137" y="21191"/>
                  </a:lnTo>
                  <a:lnTo>
                    <a:pt x="35" y="20678"/>
                  </a:lnTo>
                  <a:lnTo>
                    <a:pt x="1" y="20166"/>
                  </a:lnTo>
                  <a:lnTo>
                    <a:pt x="1" y="20166"/>
                  </a:lnTo>
                  <a:lnTo>
                    <a:pt x="35" y="19653"/>
                  </a:lnTo>
                  <a:lnTo>
                    <a:pt x="137" y="19140"/>
                  </a:lnTo>
                  <a:lnTo>
                    <a:pt x="308" y="18627"/>
                  </a:lnTo>
                  <a:lnTo>
                    <a:pt x="513" y="18115"/>
                  </a:lnTo>
                  <a:lnTo>
                    <a:pt x="787" y="17602"/>
                  </a:lnTo>
                  <a:lnTo>
                    <a:pt x="1129" y="17089"/>
                  </a:lnTo>
                  <a:lnTo>
                    <a:pt x="1505" y="16611"/>
                  </a:lnTo>
                  <a:lnTo>
                    <a:pt x="1949" y="16098"/>
                  </a:lnTo>
                  <a:lnTo>
                    <a:pt x="2462" y="15620"/>
                  </a:lnTo>
                  <a:lnTo>
                    <a:pt x="3008" y="15141"/>
                  </a:lnTo>
                  <a:lnTo>
                    <a:pt x="3624" y="14629"/>
                  </a:lnTo>
                  <a:lnTo>
                    <a:pt x="4307" y="14184"/>
                  </a:lnTo>
                  <a:lnTo>
                    <a:pt x="5025" y="13706"/>
                  </a:lnTo>
                  <a:lnTo>
                    <a:pt x="5811" y="13227"/>
                  </a:lnTo>
                  <a:lnTo>
                    <a:pt x="6631" y="12783"/>
                  </a:lnTo>
                  <a:lnTo>
                    <a:pt x="7520" y="12304"/>
                  </a:lnTo>
                  <a:lnTo>
                    <a:pt x="8443" y="11860"/>
                  </a:lnTo>
                  <a:lnTo>
                    <a:pt x="9434" y="11416"/>
                  </a:lnTo>
                  <a:lnTo>
                    <a:pt x="10459" y="10971"/>
                  </a:lnTo>
                  <a:lnTo>
                    <a:pt x="11553" y="10561"/>
                  </a:lnTo>
                  <a:lnTo>
                    <a:pt x="12681" y="10117"/>
                  </a:lnTo>
                  <a:lnTo>
                    <a:pt x="13843" y="9707"/>
                  </a:lnTo>
                  <a:lnTo>
                    <a:pt x="15074" y="9297"/>
                  </a:lnTo>
                  <a:lnTo>
                    <a:pt x="16338" y="8887"/>
                  </a:lnTo>
                  <a:lnTo>
                    <a:pt x="19004" y="8100"/>
                  </a:lnTo>
                  <a:lnTo>
                    <a:pt x="21807" y="7349"/>
                  </a:lnTo>
                  <a:lnTo>
                    <a:pt x="24814" y="6597"/>
                  </a:lnTo>
                  <a:lnTo>
                    <a:pt x="27993" y="5913"/>
                  </a:lnTo>
                  <a:lnTo>
                    <a:pt x="31308" y="5229"/>
                  </a:lnTo>
                  <a:lnTo>
                    <a:pt x="34760" y="4614"/>
                  </a:lnTo>
                  <a:lnTo>
                    <a:pt x="38383" y="3999"/>
                  </a:lnTo>
                  <a:lnTo>
                    <a:pt x="42109" y="3452"/>
                  </a:lnTo>
                  <a:lnTo>
                    <a:pt x="46005" y="2939"/>
                  </a:lnTo>
                  <a:lnTo>
                    <a:pt x="50004" y="2427"/>
                  </a:lnTo>
                  <a:lnTo>
                    <a:pt x="54106" y="1982"/>
                  </a:lnTo>
                  <a:lnTo>
                    <a:pt x="58344" y="1606"/>
                  </a:lnTo>
                  <a:lnTo>
                    <a:pt x="62684" y="1231"/>
                  </a:lnTo>
                  <a:lnTo>
                    <a:pt x="67128" y="923"/>
                  </a:lnTo>
                  <a:lnTo>
                    <a:pt x="71639" y="649"/>
                  </a:lnTo>
                  <a:lnTo>
                    <a:pt x="76253" y="410"/>
                  </a:lnTo>
                  <a:lnTo>
                    <a:pt x="80970" y="239"/>
                  </a:lnTo>
                  <a:lnTo>
                    <a:pt x="85755" y="103"/>
                  </a:lnTo>
                  <a:lnTo>
                    <a:pt x="90608" y="34"/>
                  </a:lnTo>
                  <a:lnTo>
                    <a:pt x="9549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1282050" y="4227625"/>
              <a:ext cx="5055875" cy="12000"/>
            </a:xfrm>
            <a:custGeom>
              <a:rect b="b" l="l" r="r" t="t"/>
              <a:pathLst>
                <a:path extrusionOk="0" h="480" w="202235">
                  <a:moveTo>
                    <a:pt x="101100" y="1"/>
                  </a:moveTo>
                  <a:lnTo>
                    <a:pt x="50550" y="103"/>
                  </a:lnTo>
                  <a:lnTo>
                    <a:pt x="25258" y="137"/>
                  </a:lnTo>
                  <a:lnTo>
                    <a:pt x="0" y="240"/>
                  </a:lnTo>
                  <a:lnTo>
                    <a:pt x="25258" y="377"/>
                  </a:lnTo>
                  <a:lnTo>
                    <a:pt x="50550" y="411"/>
                  </a:lnTo>
                  <a:lnTo>
                    <a:pt x="101100" y="479"/>
                  </a:lnTo>
                  <a:lnTo>
                    <a:pt x="151685" y="411"/>
                  </a:lnTo>
                  <a:lnTo>
                    <a:pt x="176977" y="377"/>
                  </a:lnTo>
                  <a:lnTo>
                    <a:pt x="202235" y="240"/>
                  </a:lnTo>
                  <a:lnTo>
                    <a:pt x="176977" y="137"/>
                  </a:lnTo>
                  <a:lnTo>
                    <a:pt x="151685" y="103"/>
                  </a:lnTo>
                  <a:lnTo>
                    <a:pt x="1011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p:nvPr/>
          </p:nvSpPr>
          <p:spPr>
            <a:xfrm>
              <a:off x="1282050" y="4227625"/>
              <a:ext cx="5055875" cy="12000"/>
            </a:xfrm>
            <a:custGeom>
              <a:rect b="b" l="l" r="r" t="t"/>
              <a:pathLst>
                <a:path extrusionOk="0" fill="none" h="480" w="202235">
                  <a:moveTo>
                    <a:pt x="0" y="240"/>
                  </a:moveTo>
                  <a:lnTo>
                    <a:pt x="25258" y="137"/>
                  </a:lnTo>
                  <a:lnTo>
                    <a:pt x="50550" y="103"/>
                  </a:lnTo>
                  <a:lnTo>
                    <a:pt x="101100" y="1"/>
                  </a:lnTo>
                  <a:lnTo>
                    <a:pt x="151685" y="103"/>
                  </a:lnTo>
                  <a:lnTo>
                    <a:pt x="176977" y="137"/>
                  </a:lnTo>
                  <a:lnTo>
                    <a:pt x="202235" y="240"/>
                  </a:lnTo>
                  <a:lnTo>
                    <a:pt x="176977" y="377"/>
                  </a:lnTo>
                  <a:lnTo>
                    <a:pt x="151685" y="411"/>
                  </a:lnTo>
                  <a:lnTo>
                    <a:pt x="101100" y="479"/>
                  </a:lnTo>
                  <a:lnTo>
                    <a:pt x="50550" y="411"/>
                  </a:lnTo>
                  <a:lnTo>
                    <a:pt x="25258" y="377"/>
                  </a:lnTo>
                  <a:lnTo>
                    <a:pt x="0" y="2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0"/>
            <p:cNvSpPr/>
            <p:nvPr/>
          </p:nvSpPr>
          <p:spPr>
            <a:xfrm>
              <a:off x="4999825" y="3072375"/>
              <a:ext cx="480225" cy="428125"/>
            </a:xfrm>
            <a:custGeom>
              <a:rect b="b" l="l" r="r" t="t"/>
              <a:pathLst>
                <a:path extrusionOk="0" h="17125" w="19209">
                  <a:moveTo>
                    <a:pt x="0" y="1"/>
                  </a:moveTo>
                  <a:lnTo>
                    <a:pt x="103" y="309"/>
                  </a:lnTo>
                  <a:lnTo>
                    <a:pt x="445" y="1197"/>
                  </a:lnTo>
                  <a:lnTo>
                    <a:pt x="991" y="2496"/>
                  </a:lnTo>
                  <a:lnTo>
                    <a:pt x="1333" y="3282"/>
                  </a:lnTo>
                  <a:lnTo>
                    <a:pt x="1743" y="4137"/>
                  </a:lnTo>
                  <a:lnTo>
                    <a:pt x="2222" y="4991"/>
                  </a:lnTo>
                  <a:lnTo>
                    <a:pt x="2735" y="5914"/>
                  </a:lnTo>
                  <a:lnTo>
                    <a:pt x="3281" y="6871"/>
                  </a:lnTo>
                  <a:lnTo>
                    <a:pt x="3897" y="7794"/>
                  </a:lnTo>
                  <a:lnTo>
                    <a:pt x="4546" y="8717"/>
                  </a:lnTo>
                  <a:lnTo>
                    <a:pt x="5264" y="9605"/>
                  </a:lnTo>
                  <a:lnTo>
                    <a:pt x="6016" y="10460"/>
                  </a:lnTo>
                  <a:lnTo>
                    <a:pt x="6392" y="10870"/>
                  </a:lnTo>
                  <a:lnTo>
                    <a:pt x="6802" y="11280"/>
                  </a:lnTo>
                  <a:lnTo>
                    <a:pt x="7246" y="11622"/>
                  </a:lnTo>
                  <a:lnTo>
                    <a:pt x="7690" y="11998"/>
                  </a:lnTo>
                  <a:lnTo>
                    <a:pt x="8613" y="12681"/>
                  </a:lnTo>
                  <a:lnTo>
                    <a:pt x="9570" y="13297"/>
                  </a:lnTo>
                  <a:lnTo>
                    <a:pt x="10596" y="13878"/>
                  </a:lnTo>
                  <a:lnTo>
                    <a:pt x="11621" y="14424"/>
                  </a:lnTo>
                  <a:lnTo>
                    <a:pt x="12646" y="14903"/>
                  </a:lnTo>
                  <a:lnTo>
                    <a:pt x="13672" y="15313"/>
                  </a:lnTo>
                  <a:lnTo>
                    <a:pt x="14663" y="15689"/>
                  </a:lnTo>
                  <a:lnTo>
                    <a:pt x="15586" y="16031"/>
                  </a:lnTo>
                  <a:lnTo>
                    <a:pt x="16440" y="16338"/>
                  </a:lnTo>
                  <a:lnTo>
                    <a:pt x="17876" y="16749"/>
                  </a:lnTo>
                  <a:lnTo>
                    <a:pt x="18833" y="17022"/>
                  </a:lnTo>
                  <a:lnTo>
                    <a:pt x="19209" y="17125"/>
                  </a:lnTo>
                  <a:lnTo>
                    <a:pt x="19140" y="16714"/>
                  </a:lnTo>
                  <a:lnTo>
                    <a:pt x="18969" y="15689"/>
                  </a:lnTo>
                  <a:lnTo>
                    <a:pt x="18662" y="14185"/>
                  </a:lnTo>
                  <a:lnTo>
                    <a:pt x="18457" y="13297"/>
                  </a:lnTo>
                  <a:lnTo>
                    <a:pt x="18217" y="12340"/>
                  </a:lnTo>
                  <a:lnTo>
                    <a:pt x="17944" y="11348"/>
                  </a:lnTo>
                  <a:lnTo>
                    <a:pt x="17602" y="10357"/>
                  </a:lnTo>
                  <a:lnTo>
                    <a:pt x="17226" y="9366"/>
                  </a:lnTo>
                  <a:lnTo>
                    <a:pt x="16782" y="8375"/>
                  </a:lnTo>
                  <a:lnTo>
                    <a:pt x="16303" y="7452"/>
                  </a:lnTo>
                  <a:lnTo>
                    <a:pt x="16064" y="7042"/>
                  </a:lnTo>
                  <a:lnTo>
                    <a:pt x="15757" y="6632"/>
                  </a:lnTo>
                  <a:lnTo>
                    <a:pt x="15483" y="6221"/>
                  </a:lnTo>
                  <a:lnTo>
                    <a:pt x="15176" y="5846"/>
                  </a:lnTo>
                  <a:lnTo>
                    <a:pt x="14868" y="5504"/>
                  </a:lnTo>
                  <a:lnTo>
                    <a:pt x="14526" y="5196"/>
                  </a:lnTo>
                  <a:lnTo>
                    <a:pt x="13877" y="4683"/>
                  </a:lnTo>
                  <a:lnTo>
                    <a:pt x="13159" y="4239"/>
                  </a:lnTo>
                  <a:lnTo>
                    <a:pt x="12441" y="3829"/>
                  </a:lnTo>
                  <a:lnTo>
                    <a:pt x="11689" y="3453"/>
                  </a:lnTo>
                  <a:lnTo>
                    <a:pt x="11689" y="3453"/>
                  </a:lnTo>
                  <a:lnTo>
                    <a:pt x="11724" y="4171"/>
                  </a:lnTo>
                  <a:lnTo>
                    <a:pt x="11724" y="4854"/>
                  </a:lnTo>
                  <a:lnTo>
                    <a:pt x="11689" y="5538"/>
                  </a:lnTo>
                  <a:lnTo>
                    <a:pt x="11655" y="6221"/>
                  </a:lnTo>
                  <a:lnTo>
                    <a:pt x="11382" y="5675"/>
                  </a:lnTo>
                  <a:lnTo>
                    <a:pt x="11108" y="5162"/>
                  </a:lnTo>
                  <a:lnTo>
                    <a:pt x="10801" y="4649"/>
                  </a:lnTo>
                  <a:lnTo>
                    <a:pt x="10459" y="4171"/>
                  </a:lnTo>
                  <a:lnTo>
                    <a:pt x="10117" y="3692"/>
                  </a:lnTo>
                  <a:lnTo>
                    <a:pt x="9741" y="3248"/>
                  </a:lnTo>
                  <a:lnTo>
                    <a:pt x="9365" y="2804"/>
                  </a:lnTo>
                  <a:lnTo>
                    <a:pt x="8955" y="2359"/>
                  </a:lnTo>
                  <a:lnTo>
                    <a:pt x="6733" y="1642"/>
                  </a:lnTo>
                  <a:lnTo>
                    <a:pt x="4512" y="1026"/>
                  </a:lnTo>
                  <a:lnTo>
                    <a:pt x="2256" y="47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0"/>
            <p:cNvSpPr/>
            <p:nvPr/>
          </p:nvSpPr>
          <p:spPr>
            <a:xfrm>
              <a:off x="5041700" y="3101450"/>
              <a:ext cx="556275" cy="710075"/>
            </a:xfrm>
            <a:custGeom>
              <a:rect b="b" l="l" r="r" t="t"/>
              <a:pathLst>
                <a:path extrusionOk="0" h="28403" w="22251">
                  <a:moveTo>
                    <a:pt x="34" y="0"/>
                  </a:moveTo>
                  <a:lnTo>
                    <a:pt x="0" y="34"/>
                  </a:lnTo>
                  <a:lnTo>
                    <a:pt x="0" y="68"/>
                  </a:lnTo>
                  <a:lnTo>
                    <a:pt x="34" y="103"/>
                  </a:lnTo>
                  <a:lnTo>
                    <a:pt x="1675" y="1230"/>
                  </a:lnTo>
                  <a:lnTo>
                    <a:pt x="3315" y="2358"/>
                  </a:lnTo>
                  <a:lnTo>
                    <a:pt x="4922" y="3486"/>
                  </a:lnTo>
                  <a:lnTo>
                    <a:pt x="6528" y="4683"/>
                  </a:lnTo>
                  <a:lnTo>
                    <a:pt x="8237" y="5981"/>
                  </a:lnTo>
                  <a:lnTo>
                    <a:pt x="9878" y="7383"/>
                  </a:lnTo>
                  <a:lnTo>
                    <a:pt x="9707" y="7280"/>
                  </a:lnTo>
                  <a:lnTo>
                    <a:pt x="8818" y="6802"/>
                  </a:lnTo>
                  <a:lnTo>
                    <a:pt x="7895" y="6357"/>
                  </a:lnTo>
                  <a:lnTo>
                    <a:pt x="6015" y="5469"/>
                  </a:lnTo>
                  <a:lnTo>
                    <a:pt x="4033" y="4580"/>
                  </a:lnTo>
                  <a:lnTo>
                    <a:pt x="2051" y="3623"/>
                  </a:lnTo>
                  <a:lnTo>
                    <a:pt x="2017" y="3657"/>
                  </a:lnTo>
                  <a:lnTo>
                    <a:pt x="2017" y="3691"/>
                  </a:lnTo>
                  <a:lnTo>
                    <a:pt x="3110" y="4238"/>
                  </a:lnTo>
                  <a:lnTo>
                    <a:pt x="4204" y="4785"/>
                  </a:lnTo>
                  <a:lnTo>
                    <a:pt x="6152" y="5776"/>
                  </a:lnTo>
                  <a:lnTo>
                    <a:pt x="8100" y="6767"/>
                  </a:lnTo>
                  <a:lnTo>
                    <a:pt x="8852" y="7143"/>
                  </a:lnTo>
                  <a:lnTo>
                    <a:pt x="9604" y="7519"/>
                  </a:lnTo>
                  <a:lnTo>
                    <a:pt x="10356" y="7964"/>
                  </a:lnTo>
                  <a:lnTo>
                    <a:pt x="11040" y="8442"/>
                  </a:lnTo>
                  <a:lnTo>
                    <a:pt x="11894" y="9228"/>
                  </a:lnTo>
                  <a:lnTo>
                    <a:pt x="12509" y="9878"/>
                  </a:lnTo>
                  <a:lnTo>
                    <a:pt x="13090" y="10527"/>
                  </a:lnTo>
                  <a:lnTo>
                    <a:pt x="13671" y="11177"/>
                  </a:lnTo>
                  <a:lnTo>
                    <a:pt x="14253" y="11860"/>
                  </a:lnTo>
                  <a:lnTo>
                    <a:pt x="13364" y="11723"/>
                  </a:lnTo>
                  <a:lnTo>
                    <a:pt x="12475" y="11552"/>
                  </a:lnTo>
                  <a:lnTo>
                    <a:pt x="11416" y="11313"/>
                  </a:lnTo>
                  <a:lnTo>
                    <a:pt x="10424" y="11006"/>
                  </a:lnTo>
                  <a:lnTo>
                    <a:pt x="9399" y="10630"/>
                  </a:lnTo>
                  <a:lnTo>
                    <a:pt x="8442" y="10219"/>
                  </a:lnTo>
                  <a:lnTo>
                    <a:pt x="7451" y="9741"/>
                  </a:lnTo>
                  <a:lnTo>
                    <a:pt x="6528" y="9228"/>
                  </a:lnTo>
                  <a:lnTo>
                    <a:pt x="5639" y="8647"/>
                  </a:lnTo>
                  <a:lnTo>
                    <a:pt x="4785" y="7998"/>
                  </a:lnTo>
                  <a:lnTo>
                    <a:pt x="4717" y="7998"/>
                  </a:lnTo>
                  <a:lnTo>
                    <a:pt x="4751" y="8032"/>
                  </a:lnTo>
                  <a:lnTo>
                    <a:pt x="5708" y="8818"/>
                  </a:lnTo>
                  <a:lnTo>
                    <a:pt x="6221" y="9194"/>
                  </a:lnTo>
                  <a:lnTo>
                    <a:pt x="6733" y="9536"/>
                  </a:lnTo>
                  <a:lnTo>
                    <a:pt x="7656" y="10117"/>
                  </a:lnTo>
                  <a:lnTo>
                    <a:pt x="8613" y="10595"/>
                  </a:lnTo>
                  <a:lnTo>
                    <a:pt x="9604" y="11040"/>
                  </a:lnTo>
                  <a:lnTo>
                    <a:pt x="10630" y="11416"/>
                  </a:lnTo>
                  <a:lnTo>
                    <a:pt x="11587" y="11723"/>
                  </a:lnTo>
                  <a:lnTo>
                    <a:pt x="12544" y="11928"/>
                  </a:lnTo>
                  <a:lnTo>
                    <a:pt x="13535" y="12099"/>
                  </a:lnTo>
                  <a:lnTo>
                    <a:pt x="14526" y="12202"/>
                  </a:lnTo>
                  <a:lnTo>
                    <a:pt x="15449" y="13432"/>
                  </a:lnTo>
                  <a:lnTo>
                    <a:pt x="16337" y="14731"/>
                  </a:lnTo>
                  <a:lnTo>
                    <a:pt x="16816" y="15551"/>
                  </a:lnTo>
                  <a:lnTo>
                    <a:pt x="17294" y="16337"/>
                  </a:lnTo>
                  <a:lnTo>
                    <a:pt x="17739" y="17158"/>
                  </a:lnTo>
                  <a:lnTo>
                    <a:pt x="18149" y="17978"/>
                  </a:lnTo>
                  <a:lnTo>
                    <a:pt x="18935" y="19653"/>
                  </a:lnTo>
                  <a:lnTo>
                    <a:pt x="19653" y="21362"/>
                  </a:lnTo>
                  <a:lnTo>
                    <a:pt x="20336" y="23105"/>
                  </a:lnTo>
                  <a:lnTo>
                    <a:pt x="20986" y="24848"/>
                  </a:lnTo>
                  <a:lnTo>
                    <a:pt x="22182" y="28334"/>
                  </a:lnTo>
                  <a:lnTo>
                    <a:pt x="22182" y="28368"/>
                  </a:lnTo>
                  <a:lnTo>
                    <a:pt x="22216" y="28403"/>
                  </a:lnTo>
                  <a:lnTo>
                    <a:pt x="22250" y="28368"/>
                  </a:lnTo>
                  <a:lnTo>
                    <a:pt x="22250" y="28334"/>
                  </a:lnTo>
                  <a:lnTo>
                    <a:pt x="21703" y="26318"/>
                  </a:lnTo>
                  <a:lnTo>
                    <a:pt x="21088" y="24301"/>
                  </a:lnTo>
                  <a:lnTo>
                    <a:pt x="20405" y="22319"/>
                  </a:lnTo>
                  <a:lnTo>
                    <a:pt x="19687" y="20371"/>
                  </a:lnTo>
                  <a:lnTo>
                    <a:pt x="19345" y="19482"/>
                  </a:lnTo>
                  <a:lnTo>
                    <a:pt x="18969" y="18627"/>
                  </a:lnTo>
                  <a:lnTo>
                    <a:pt x="18593" y="17807"/>
                  </a:lnTo>
                  <a:lnTo>
                    <a:pt x="18183" y="16953"/>
                  </a:lnTo>
                  <a:lnTo>
                    <a:pt x="17739" y="16132"/>
                  </a:lnTo>
                  <a:lnTo>
                    <a:pt x="17294" y="15312"/>
                  </a:lnTo>
                  <a:lnTo>
                    <a:pt x="16816" y="14526"/>
                  </a:lnTo>
                  <a:lnTo>
                    <a:pt x="16303" y="13740"/>
                  </a:lnTo>
                  <a:lnTo>
                    <a:pt x="15620" y="12749"/>
                  </a:lnTo>
                  <a:lnTo>
                    <a:pt x="15483" y="12202"/>
                  </a:lnTo>
                  <a:lnTo>
                    <a:pt x="15244" y="11177"/>
                  </a:lnTo>
                  <a:lnTo>
                    <a:pt x="15039" y="10288"/>
                  </a:lnTo>
                  <a:lnTo>
                    <a:pt x="14765" y="9433"/>
                  </a:lnTo>
                  <a:lnTo>
                    <a:pt x="14458" y="8613"/>
                  </a:lnTo>
                  <a:lnTo>
                    <a:pt x="14082" y="7793"/>
                  </a:lnTo>
                  <a:lnTo>
                    <a:pt x="13706" y="6973"/>
                  </a:lnTo>
                  <a:lnTo>
                    <a:pt x="13227" y="6221"/>
                  </a:lnTo>
                  <a:lnTo>
                    <a:pt x="12749" y="5469"/>
                  </a:lnTo>
                  <a:lnTo>
                    <a:pt x="12202" y="4751"/>
                  </a:lnTo>
                  <a:lnTo>
                    <a:pt x="12168" y="4751"/>
                  </a:lnTo>
                  <a:lnTo>
                    <a:pt x="12168" y="4785"/>
                  </a:lnTo>
                  <a:lnTo>
                    <a:pt x="12509" y="5264"/>
                  </a:lnTo>
                  <a:lnTo>
                    <a:pt x="12851" y="5742"/>
                  </a:lnTo>
                  <a:lnTo>
                    <a:pt x="13159" y="6221"/>
                  </a:lnTo>
                  <a:lnTo>
                    <a:pt x="13432" y="6733"/>
                  </a:lnTo>
                  <a:lnTo>
                    <a:pt x="13671" y="7246"/>
                  </a:lnTo>
                  <a:lnTo>
                    <a:pt x="13911" y="7759"/>
                  </a:lnTo>
                  <a:lnTo>
                    <a:pt x="14116" y="8305"/>
                  </a:lnTo>
                  <a:lnTo>
                    <a:pt x="14321" y="8852"/>
                  </a:lnTo>
                  <a:lnTo>
                    <a:pt x="14663" y="9912"/>
                  </a:lnTo>
                  <a:lnTo>
                    <a:pt x="14970" y="11006"/>
                  </a:lnTo>
                  <a:lnTo>
                    <a:pt x="15244" y="12134"/>
                  </a:lnTo>
                  <a:lnTo>
                    <a:pt x="15244" y="12270"/>
                  </a:lnTo>
                  <a:lnTo>
                    <a:pt x="14389" y="11211"/>
                  </a:lnTo>
                  <a:lnTo>
                    <a:pt x="13501" y="10219"/>
                  </a:lnTo>
                  <a:lnTo>
                    <a:pt x="13296" y="9433"/>
                  </a:lnTo>
                  <a:lnTo>
                    <a:pt x="13022" y="8681"/>
                  </a:lnTo>
                  <a:lnTo>
                    <a:pt x="12509" y="7178"/>
                  </a:lnTo>
                  <a:lnTo>
                    <a:pt x="12475" y="7143"/>
                  </a:lnTo>
                  <a:lnTo>
                    <a:pt x="12441" y="7178"/>
                  </a:lnTo>
                  <a:lnTo>
                    <a:pt x="12714" y="7895"/>
                  </a:lnTo>
                  <a:lnTo>
                    <a:pt x="12954" y="8613"/>
                  </a:lnTo>
                  <a:lnTo>
                    <a:pt x="13398" y="10083"/>
                  </a:lnTo>
                  <a:lnTo>
                    <a:pt x="13398" y="10083"/>
                  </a:lnTo>
                  <a:lnTo>
                    <a:pt x="12544" y="9194"/>
                  </a:lnTo>
                  <a:lnTo>
                    <a:pt x="11689" y="8374"/>
                  </a:lnTo>
                  <a:lnTo>
                    <a:pt x="10937" y="7690"/>
                  </a:lnTo>
                  <a:lnTo>
                    <a:pt x="10219" y="7041"/>
                  </a:lnTo>
                  <a:lnTo>
                    <a:pt x="8681" y="5810"/>
                  </a:lnTo>
                  <a:lnTo>
                    <a:pt x="8545" y="5605"/>
                  </a:lnTo>
                  <a:lnTo>
                    <a:pt x="8203" y="4990"/>
                  </a:lnTo>
                  <a:lnTo>
                    <a:pt x="7827" y="4443"/>
                  </a:lnTo>
                  <a:lnTo>
                    <a:pt x="7451" y="3862"/>
                  </a:lnTo>
                  <a:lnTo>
                    <a:pt x="6562" y="2769"/>
                  </a:lnTo>
                  <a:lnTo>
                    <a:pt x="5639" y="1675"/>
                  </a:lnTo>
                  <a:lnTo>
                    <a:pt x="5605" y="1675"/>
                  </a:lnTo>
                  <a:lnTo>
                    <a:pt x="5571" y="1743"/>
                  </a:lnTo>
                  <a:lnTo>
                    <a:pt x="6050" y="2256"/>
                  </a:lnTo>
                  <a:lnTo>
                    <a:pt x="6494" y="2837"/>
                  </a:lnTo>
                  <a:lnTo>
                    <a:pt x="6904" y="3384"/>
                  </a:lnTo>
                  <a:lnTo>
                    <a:pt x="7280" y="3999"/>
                  </a:lnTo>
                  <a:lnTo>
                    <a:pt x="8032" y="5161"/>
                  </a:lnTo>
                  <a:lnTo>
                    <a:pt x="8169" y="5400"/>
                  </a:lnTo>
                  <a:lnTo>
                    <a:pt x="7178" y="4648"/>
                  </a:lnTo>
                  <a:lnTo>
                    <a:pt x="6152" y="3931"/>
                  </a:lnTo>
                  <a:lnTo>
                    <a:pt x="4648" y="2905"/>
                  </a:lnTo>
                  <a:lnTo>
                    <a:pt x="3144" y="1914"/>
                  </a:lnTo>
                  <a:lnTo>
                    <a:pt x="1641" y="957"/>
                  </a:lnTo>
                  <a:lnTo>
                    <a:pt x="1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p:nvPr/>
          </p:nvSpPr>
          <p:spPr>
            <a:xfrm>
              <a:off x="5134825" y="3262925"/>
              <a:ext cx="98300" cy="48750"/>
            </a:xfrm>
            <a:custGeom>
              <a:rect b="b" l="l" r="r" t="t"/>
              <a:pathLst>
                <a:path extrusionOk="0" h="1950" w="3932">
                  <a:moveTo>
                    <a:pt x="35" y="1"/>
                  </a:moveTo>
                  <a:lnTo>
                    <a:pt x="0" y="35"/>
                  </a:lnTo>
                  <a:lnTo>
                    <a:pt x="35" y="69"/>
                  </a:lnTo>
                  <a:lnTo>
                    <a:pt x="992" y="548"/>
                  </a:lnTo>
                  <a:lnTo>
                    <a:pt x="1983" y="1026"/>
                  </a:lnTo>
                  <a:lnTo>
                    <a:pt x="3897" y="1949"/>
                  </a:lnTo>
                  <a:lnTo>
                    <a:pt x="3931" y="1915"/>
                  </a:lnTo>
                  <a:lnTo>
                    <a:pt x="3931" y="1881"/>
                  </a:lnTo>
                  <a:lnTo>
                    <a:pt x="2974" y="1334"/>
                  </a:lnTo>
                  <a:lnTo>
                    <a:pt x="2496" y="1095"/>
                  </a:lnTo>
                  <a:lnTo>
                    <a:pt x="1983" y="855"/>
                  </a:lnTo>
                  <a:lnTo>
                    <a:pt x="1026" y="411"/>
                  </a:lnTo>
                  <a:lnTo>
                    <a:pt x="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
            <p:cNvSpPr/>
            <p:nvPr/>
          </p:nvSpPr>
          <p:spPr>
            <a:xfrm>
              <a:off x="5610750" y="2493900"/>
              <a:ext cx="517850" cy="688750"/>
            </a:xfrm>
            <a:custGeom>
              <a:rect b="b" l="l" r="r" t="t"/>
              <a:pathLst>
                <a:path extrusionOk="0" h="27550" w="20714">
                  <a:moveTo>
                    <a:pt x="20713" y="1"/>
                  </a:moveTo>
                  <a:lnTo>
                    <a:pt x="20064" y="172"/>
                  </a:lnTo>
                  <a:lnTo>
                    <a:pt x="18389" y="753"/>
                  </a:lnTo>
                  <a:lnTo>
                    <a:pt x="17227" y="1163"/>
                  </a:lnTo>
                  <a:lnTo>
                    <a:pt x="15928" y="1676"/>
                  </a:lnTo>
                  <a:lnTo>
                    <a:pt x="14493" y="2291"/>
                  </a:lnTo>
                  <a:lnTo>
                    <a:pt x="12989" y="2940"/>
                  </a:lnTo>
                  <a:lnTo>
                    <a:pt x="11451" y="3726"/>
                  </a:lnTo>
                  <a:lnTo>
                    <a:pt x="9879" y="4547"/>
                  </a:lnTo>
                  <a:lnTo>
                    <a:pt x="9127" y="4991"/>
                  </a:lnTo>
                  <a:lnTo>
                    <a:pt x="8375" y="5470"/>
                  </a:lnTo>
                  <a:lnTo>
                    <a:pt x="7657" y="5948"/>
                  </a:lnTo>
                  <a:lnTo>
                    <a:pt x="6939" y="6461"/>
                  </a:lnTo>
                  <a:lnTo>
                    <a:pt x="6256" y="6973"/>
                  </a:lnTo>
                  <a:lnTo>
                    <a:pt x="5606" y="7520"/>
                  </a:lnTo>
                  <a:lnTo>
                    <a:pt x="4991" y="8067"/>
                  </a:lnTo>
                  <a:lnTo>
                    <a:pt x="4410" y="8648"/>
                  </a:lnTo>
                  <a:lnTo>
                    <a:pt x="3897" y="9229"/>
                  </a:lnTo>
                  <a:lnTo>
                    <a:pt x="3419" y="9844"/>
                  </a:lnTo>
                  <a:lnTo>
                    <a:pt x="3009" y="10460"/>
                  </a:lnTo>
                  <a:lnTo>
                    <a:pt x="2633" y="11109"/>
                  </a:lnTo>
                  <a:lnTo>
                    <a:pt x="2188" y="12066"/>
                  </a:lnTo>
                  <a:lnTo>
                    <a:pt x="1778" y="13023"/>
                  </a:lnTo>
                  <a:lnTo>
                    <a:pt x="1402" y="14014"/>
                  </a:lnTo>
                  <a:lnTo>
                    <a:pt x="1061" y="15040"/>
                  </a:lnTo>
                  <a:lnTo>
                    <a:pt x="787" y="16065"/>
                  </a:lnTo>
                  <a:lnTo>
                    <a:pt x="514" y="17090"/>
                  </a:lnTo>
                  <a:lnTo>
                    <a:pt x="343" y="18116"/>
                  </a:lnTo>
                  <a:lnTo>
                    <a:pt x="172" y="19141"/>
                  </a:lnTo>
                  <a:lnTo>
                    <a:pt x="69" y="20201"/>
                  </a:lnTo>
                  <a:lnTo>
                    <a:pt x="1" y="21260"/>
                  </a:lnTo>
                  <a:lnTo>
                    <a:pt x="1" y="22285"/>
                  </a:lnTo>
                  <a:lnTo>
                    <a:pt x="1" y="23345"/>
                  </a:lnTo>
                  <a:lnTo>
                    <a:pt x="69" y="24405"/>
                  </a:lnTo>
                  <a:lnTo>
                    <a:pt x="206" y="25464"/>
                  </a:lnTo>
                  <a:lnTo>
                    <a:pt x="377" y="26524"/>
                  </a:lnTo>
                  <a:lnTo>
                    <a:pt x="582" y="27549"/>
                  </a:lnTo>
                  <a:lnTo>
                    <a:pt x="1642" y="27344"/>
                  </a:lnTo>
                  <a:lnTo>
                    <a:pt x="2667" y="27139"/>
                  </a:lnTo>
                  <a:lnTo>
                    <a:pt x="3658" y="26934"/>
                  </a:lnTo>
                  <a:lnTo>
                    <a:pt x="4615" y="26695"/>
                  </a:lnTo>
                  <a:lnTo>
                    <a:pt x="5504" y="26455"/>
                  </a:lnTo>
                  <a:lnTo>
                    <a:pt x="6392" y="26182"/>
                  </a:lnTo>
                  <a:lnTo>
                    <a:pt x="7213" y="25908"/>
                  </a:lnTo>
                  <a:lnTo>
                    <a:pt x="7999" y="25601"/>
                  </a:lnTo>
                  <a:lnTo>
                    <a:pt x="8751" y="25327"/>
                  </a:lnTo>
                  <a:lnTo>
                    <a:pt x="9468" y="24986"/>
                  </a:lnTo>
                  <a:lnTo>
                    <a:pt x="10152" y="24678"/>
                  </a:lnTo>
                  <a:lnTo>
                    <a:pt x="10801" y="24336"/>
                  </a:lnTo>
                  <a:lnTo>
                    <a:pt x="11417" y="23994"/>
                  </a:lnTo>
                  <a:lnTo>
                    <a:pt x="11998" y="23653"/>
                  </a:lnTo>
                  <a:lnTo>
                    <a:pt x="12545" y="23311"/>
                  </a:lnTo>
                  <a:lnTo>
                    <a:pt x="13091" y="22935"/>
                  </a:lnTo>
                  <a:lnTo>
                    <a:pt x="13570" y="22559"/>
                  </a:lnTo>
                  <a:lnTo>
                    <a:pt x="14014" y="22183"/>
                  </a:lnTo>
                  <a:lnTo>
                    <a:pt x="14459" y="21773"/>
                  </a:lnTo>
                  <a:lnTo>
                    <a:pt x="14869" y="21397"/>
                  </a:lnTo>
                  <a:lnTo>
                    <a:pt x="15245" y="20987"/>
                  </a:lnTo>
                  <a:lnTo>
                    <a:pt x="15586" y="20577"/>
                  </a:lnTo>
                  <a:lnTo>
                    <a:pt x="15928" y="20166"/>
                  </a:lnTo>
                  <a:lnTo>
                    <a:pt x="16236" y="19756"/>
                  </a:lnTo>
                  <a:lnTo>
                    <a:pt x="16509" y="19346"/>
                  </a:lnTo>
                  <a:lnTo>
                    <a:pt x="16783" y="18936"/>
                  </a:lnTo>
                  <a:lnTo>
                    <a:pt x="17227" y="18082"/>
                  </a:lnTo>
                  <a:lnTo>
                    <a:pt x="17603" y="17227"/>
                  </a:lnTo>
                  <a:lnTo>
                    <a:pt x="17911" y="16407"/>
                  </a:lnTo>
                  <a:lnTo>
                    <a:pt x="17159" y="16133"/>
                  </a:lnTo>
                  <a:lnTo>
                    <a:pt x="16407" y="15928"/>
                  </a:lnTo>
                  <a:lnTo>
                    <a:pt x="15621" y="15826"/>
                  </a:lnTo>
                  <a:lnTo>
                    <a:pt x="14835" y="15792"/>
                  </a:lnTo>
                  <a:lnTo>
                    <a:pt x="15245" y="15621"/>
                  </a:lnTo>
                  <a:lnTo>
                    <a:pt x="15655" y="15484"/>
                  </a:lnTo>
                  <a:lnTo>
                    <a:pt x="16065" y="15381"/>
                  </a:lnTo>
                  <a:lnTo>
                    <a:pt x="16509" y="15279"/>
                  </a:lnTo>
                  <a:lnTo>
                    <a:pt x="16919" y="15210"/>
                  </a:lnTo>
                  <a:lnTo>
                    <a:pt x="17364" y="15176"/>
                  </a:lnTo>
                  <a:lnTo>
                    <a:pt x="17774" y="15142"/>
                  </a:lnTo>
                  <a:lnTo>
                    <a:pt x="18218" y="15108"/>
                  </a:lnTo>
                  <a:lnTo>
                    <a:pt x="18321" y="14527"/>
                  </a:lnTo>
                  <a:lnTo>
                    <a:pt x="18423" y="13912"/>
                  </a:lnTo>
                  <a:lnTo>
                    <a:pt x="18492" y="13296"/>
                  </a:lnTo>
                  <a:lnTo>
                    <a:pt x="18526" y="12715"/>
                  </a:lnTo>
                  <a:lnTo>
                    <a:pt x="17842" y="12681"/>
                  </a:lnTo>
                  <a:lnTo>
                    <a:pt x="17159" y="12715"/>
                  </a:lnTo>
                  <a:lnTo>
                    <a:pt x="16475" y="12818"/>
                  </a:lnTo>
                  <a:lnTo>
                    <a:pt x="15792" y="12955"/>
                  </a:lnTo>
                  <a:lnTo>
                    <a:pt x="15142" y="13126"/>
                  </a:lnTo>
                  <a:lnTo>
                    <a:pt x="14493" y="13365"/>
                  </a:lnTo>
                  <a:lnTo>
                    <a:pt x="13878" y="13638"/>
                  </a:lnTo>
                  <a:lnTo>
                    <a:pt x="13262" y="13980"/>
                  </a:lnTo>
                  <a:lnTo>
                    <a:pt x="13809" y="13296"/>
                  </a:lnTo>
                  <a:lnTo>
                    <a:pt x="14390" y="12681"/>
                  </a:lnTo>
                  <a:lnTo>
                    <a:pt x="15005" y="12066"/>
                  </a:lnTo>
                  <a:lnTo>
                    <a:pt x="15655" y="11519"/>
                  </a:lnTo>
                  <a:lnTo>
                    <a:pt x="16338" y="10972"/>
                  </a:lnTo>
                  <a:lnTo>
                    <a:pt x="17022" y="10460"/>
                  </a:lnTo>
                  <a:lnTo>
                    <a:pt x="17740" y="9981"/>
                  </a:lnTo>
                  <a:lnTo>
                    <a:pt x="18457" y="9503"/>
                  </a:lnTo>
                  <a:lnTo>
                    <a:pt x="18355" y="7896"/>
                  </a:lnTo>
                  <a:lnTo>
                    <a:pt x="18287" y="7213"/>
                  </a:lnTo>
                  <a:lnTo>
                    <a:pt x="18287" y="6632"/>
                  </a:lnTo>
                  <a:lnTo>
                    <a:pt x="18355" y="5743"/>
                  </a:lnTo>
                  <a:lnTo>
                    <a:pt x="18492" y="4854"/>
                  </a:lnTo>
                  <a:lnTo>
                    <a:pt x="18697" y="3966"/>
                  </a:lnTo>
                  <a:lnTo>
                    <a:pt x="18970" y="3111"/>
                  </a:lnTo>
                  <a:lnTo>
                    <a:pt x="19312" y="2291"/>
                  </a:lnTo>
                  <a:lnTo>
                    <a:pt x="19722" y="1505"/>
                  </a:lnTo>
                  <a:lnTo>
                    <a:pt x="20166" y="719"/>
                  </a:lnTo>
                  <a:lnTo>
                    <a:pt x="207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0"/>
            <p:cNvSpPr/>
            <p:nvPr/>
          </p:nvSpPr>
          <p:spPr>
            <a:xfrm>
              <a:off x="5512500" y="2570825"/>
              <a:ext cx="537475" cy="1246675"/>
            </a:xfrm>
            <a:custGeom>
              <a:rect b="b" l="l" r="r" t="t"/>
              <a:pathLst>
                <a:path extrusionOk="0" h="49867" w="21499">
                  <a:moveTo>
                    <a:pt x="21465" y="0"/>
                  </a:moveTo>
                  <a:lnTo>
                    <a:pt x="20542" y="889"/>
                  </a:lnTo>
                  <a:lnTo>
                    <a:pt x="18696" y="2700"/>
                  </a:lnTo>
                  <a:lnTo>
                    <a:pt x="16885" y="4512"/>
                  </a:lnTo>
                  <a:lnTo>
                    <a:pt x="15107" y="6391"/>
                  </a:lnTo>
                  <a:lnTo>
                    <a:pt x="14253" y="7348"/>
                  </a:lnTo>
                  <a:lnTo>
                    <a:pt x="13398" y="8305"/>
                  </a:lnTo>
                  <a:lnTo>
                    <a:pt x="11963" y="10083"/>
                  </a:lnTo>
                  <a:lnTo>
                    <a:pt x="11963" y="10014"/>
                  </a:lnTo>
                  <a:lnTo>
                    <a:pt x="12134" y="9228"/>
                  </a:lnTo>
                  <a:lnTo>
                    <a:pt x="12476" y="7656"/>
                  </a:lnTo>
                  <a:lnTo>
                    <a:pt x="12817" y="6084"/>
                  </a:lnTo>
                  <a:lnTo>
                    <a:pt x="13023" y="5298"/>
                  </a:lnTo>
                  <a:lnTo>
                    <a:pt x="13228" y="4512"/>
                  </a:lnTo>
                  <a:lnTo>
                    <a:pt x="13159" y="4512"/>
                  </a:lnTo>
                  <a:lnTo>
                    <a:pt x="12647" y="6084"/>
                  </a:lnTo>
                  <a:lnTo>
                    <a:pt x="12407" y="6836"/>
                  </a:lnTo>
                  <a:lnTo>
                    <a:pt x="12168" y="7656"/>
                  </a:lnTo>
                  <a:lnTo>
                    <a:pt x="11758" y="9228"/>
                  </a:lnTo>
                  <a:lnTo>
                    <a:pt x="11587" y="10014"/>
                  </a:lnTo>
                  <a:lnTo>
                    <a:pt x="11519" y="10356"/>
                  </a:lnTo>
                  <a:lnTo>
                    <a:pt x="11484" y="10664"/>
                  </a:lnTo>
                  <a:lnTo>
                    <a:pt x="10425" y="12099"/>
                  </a:lnTo>
                  <a:lnTo>
                    <a:pt x="9400" y="13603"/>
                  </a:lnTo>
                  <a:lnTo>
                    <a:pt x="8408" y="15107"/>
                  </a:lnTo>
                  <a:lnTo>
                    <a:pt x="7486" y="16645"/>
                  </a:lnTo>
                  <a:lnTo>
                    <a:pt x="6973" y="17636"/>
                  </a:lnTo>
                  <a:lnTo>
                    <a:pt x="6460" y="18662"/>
                  </a:lnTo>
                  <a:lnTo>
                    <a:pt x="5982" y="19687"/>
                  </a:lnTo>
                  <a:lnTo>
                    <a:pt x="5537" y="20747"/>
                  </a:lnTo>
                  <a:lnTo>
                    <a:pt x="5537" y="20234"/>
                  </a:lnTo>
                  <a:lnTo>
                    <a:pt x="5537" y="19003"/>
                  </a:lnTo>
                  <a:lnTo>
                    <a:pt x="5572" y="17910"/>
                  </a:lnTo>
                  <a:lnTo>
                    <a:pt x="5674" y="16816"/>
                  </a:lnTo>
                  <a:lnTo>
                    <a:pt x="5777" y="15722"/>
                  </a:lnTo>
                  <a:lnTo>
                    <a:pt x="5913" y="14629"/>
                  </a:lnTo>
                  <a:lnTo>
                    <a:pt x="6084" y="13535"/>
                  </a:lnTo>
                  <a:lnTo>
                    <a:pt x="6289" y="12407"/>
                  </a:lnTo>
                  <a:lnTo>
                    <a:pt x="6529" y="11347"/>
                  </a:lnTo>
                  <a:lnTo>
                    <a:pt x="6768" y="10254"/>
                  </a:lnTo>
                  <a:lnTo>
                    <a:pt x="6734" y="10254"/>
                  </a:lnTo>
                  <a:lnTo>
                    <a:pt x="6392" y="11484"/>
                  </a:lnTo>
                  <a:lnTo>
                    <a:pt x="6016" y="12715"/>
                  </a:lnTo>
                  <a:lnTo>
                    <a:pt x="5777" y="13808"/>
                  </a:lnTo>
                  <a:lnTo>
                    <a:pt x="5572" y="14902"/>
                  </a:lnTo>
                  <a:lnTo>
                    <a:pt x="5435" y="15996"/>
                  </a:lnTo>
                  <a:lnTo>
                    <a:pt x="5298" y="17124"/>
                  </a:lnTo>
                  <a:lnTo>
                    <a:pt x="5230" y="18217"/>
                  </a:lnTo>
                  <a:lnTo>
                    <a:pt x="5196" y="19345"/>
                  </a:lnTo>
                  <a:lnTo>
                    <a:pt x="5196" y="20473"/>
                  </a:lnTo>
                  <a:lnTo>
                    <a:pt x="5196" y="20952"/>
                  </a:lnTo>
                  <a:lnTo>
                    <a:pt x="5230" y="21396"/>
                  </a:lnTo>
                  <a:lnTo>
                    <a:pt x="4751" y="22695"/>
                  </a:lnTo>
                  <a:lnTo>
                    <a:pt x="4307" y="23994"/>
                  </a:lnTo>
                  <a:lnTo>
                    <a:pt x="3931" y="25292"/>
                  </a:lnTo>
                  <a:lnTo>
                    <a:pt x="3555" y="26625"/>
                  </a:lnTo>
                  <a:lnTo>
                    <a:pt x="2871" y="29462"/>
                  </a:lnTo>
                  <a:lnTo>
                    <a:pt x="2222" y="32333"/>
                  </a:lnTo>
                  <a:lnTo>
                    <a:pt x="1675" y="35170"/>
                  </a:lnTo>
                  <a:lnTo>
                    <a:pt x="1197" y="38075"/>
                  </a:lnTo>
                  <a:lnTo>
                    <a:pt x="787" y="40946"/>
                  </a:lnTo>
                  <a:lnTo>
                    <a:pt x="445" y="43851"/>
                  </a:lnTo>
                  <a:lnTo>
                    <a:pt x="308" y="45321"/>
                  </a:lnTo>
                  <a:lnTo>
                    <a:pt x="171" y="46791"/>
                  </a:lnTo>
                  <a:lnTo>
                    <a:pt x="69" y="48260"/>
                  </a:lnTo>
                  <a:lnTo>
                    <a:pt x="0" y="49730"/>
                  </a:lnTo>
                  <a:lnTo>
                    <a:pt x="35" y="49764"/>
                  </a:lnTo>
                  <a:lnTo>
                    <a:pt x="69" y="49833"/>
                  </a:lnTo>
                  <a:lnTo>
                    <a:pt x="103" y="49867"/>
                  </a:lnTo>
                  <a:lnTo>
                    <a:pt x="240" y="49867"/>
                  </a:lnTo>
                  <a:lnTo>
                    <a:pt x="274" y="49833"/>
                  </a:lnTo>
                  <a:lnTo>
                    <a:pt x="308" y="49764"/>
                  </a:lnTo>
                  <a:lnTo>
                    <a:pt x="308" y="49730"/>
                  </a:lnTo>
                  <a:lnTo>
                    <a:pt x="479" y="48260"/>
                  </a:lnTo>
                  <a:lnTo>
                    <a:pt x="752" y="45389"/>
                  </a:lnTo>
                  <a:lnTo>
                    <a:pt x="1094" y="42484"/>
                  </a:lnTo>
                  <a:lnTo>
                    <a:pt x="1470" y="39613"/>
                  </a:lnTo>
                  <a:lnTo>
                    <a:pt x="1709" y="38178"/>
                  </a:lnTo>
                  <a:lnTo>
                    <a:pt x="1949" y="36708"/>
                  </a:lnTo>
                  <a:lnTo>
                    <a:pt x="2495" y="33871"/>
                  </a:lnTo>
                  <a:lnTo>
                    <a:pt x="3077" y="31034"/>
                  </a:lnTo>
                  <a:lnTo>
                    <a:pt x="3760" y="28232"/>
                  </a:lnTo>
                  <a:lnTo>
                    <a:pt x="4512" y="25429"/>
                  </a:lnTo>
                  <a:lnTo>
                    <a:pt x="4922" y="24028"/>
                  </a:lnTo>
                  <a:lnTo>
                    <a:pt x="5401" y="22661"/>
                  </a:lnTo>
                  <a:lnTo>
                    <a:pt x="5913" y="21328"/>
                  </a:lnTo>
                  <a:lnTo>
                    <a:pt x="6494" y="19995"/>
                  </a:lnTo>
                  <a:lnTo>
                    <a:pt x="6973" y="19790"/>
                  </a:lnTo>
                  <a:lnTo>
                    <a:pt x="7451" y="19584"/>
                  </a:lnTo>
                  <a:lnTo>
                    <a:pt x="8613" y="19072"/>
                  </a:lnTo>
                  <a:lnTo>
                    <a:pt x="10596" y="18183"/>
                  </a:lnTo>
                  <a:lnTo>
                    <a:pt x="11587" y="17739"/>
                  </a:lnTo>
                  <a:lnTo>
                    <a:pt x="12544" y="17260"/>
                  </a:lnTo>
                  <a:lnTo>
                    <a:pt x="13535" y="16748"/>
                  </a:lnTo>
                  <a:lnTo>
                    <a:pt x="14492" y="16235"/>
                  </a:lnTo>
                  <a:lnTo>
                    <a:pt x="15415" y="15688"/>
                  </a:lnTo>
                  <a:lnTo>
                    <a:pt x="16338" y="15073"/>
                  </a:lnTo>
                  <a:lnTo>
                    <a:pt x="16338" y="15039"/>
                  </a:lnTo>
                  <a:lnTo>
                    <a:pt x="16304" y="15039"/>
                  </a:lnTo>
                  <a:lnTo>
                    <a:pt x="15278" y="15654"/>
                  </a:lnTo>
                  <a:lnTo>
                    <a:pt x="14219" y="16201"/>
                  </a:lnTo>
                  <a:lnTo>
                    <a:pt x="13228" y="16645"/>
                  </a:lnTo>
                  <a:lnTo>
                    <a:pt x="12271" y="17089"/>
                  </a:lnTo>
                  <a:lnTo>
                    <a:pt x="10288" y="17910"/>
                  </a:lnTo>
                  <a:lnTo>
                    <a:pt x="8203" y="18833"/>
                  </a:lnTo>
                  <a:lnTo>
                    <a:pt x="7144" y="19311"/>
                  </a:lnTo>
                  <a:lnTo>
                    <a:pt x="6734" y="19482"/>
                  </a:lnTo>
                  <a:lnTo>
                    <a:pt x="7178" y="18559"/>
                  </a:lnTo>
                  <a:lnTo>
                    <a:pt x="7656" y="17636"/>
                  </a:lnTo>
                  <a:lnTo>
                    <a:pt x="8135" y="16713"/>
                  </a:lnTo>
                  <a:lnTo>
                    <a:pt x="8648" y="15825"/>
                  </a:lnTo>
                  <a:lnTo>
                    <a:pt x="9536" y="14423"/>
                  </a:lnTo>
                  <a:lnTo>
                    <a:pt x="10425" y="13022"/>
                  </a:lnTo>
                  <a:lnTo>
                    <a:pt x="11382" y="11689"/>
                  </a:lnTo>
                  <a:lnTo>
                    <a:pt x="12407" y="10356"/>
                  </a:lnTo>
                  <a:lnTo>
                    <a:pt x="13262" y="9809"/>
                  </a:lnTo>
                  <a:lnTo>
                    <a:pt x="14116" y="9262"/>
                  </a:lnTo>
                  <a:lnTo>
                    <a:pt x="16167" y="7930"/>
                  </a:lnTo>
                  <a:lnTo>
                    <a:pt x="17226" y="7280"/>
                  </a:lnTo>
                  <a:lnTo>
                    <a:pt x="18286" y="6665"/>
                  </a:lnTo>
                  <a:lnTo>
                    <a:pt x="18799" y="6323"/>
                  </a:lnTo>
                  <a:lnTo>
                    <a:pt x="19346" y="6015"/>
                  </a:lnTo>
                  <a:lnTo>
                    <a:pt x="19892" y="5742"/>
                  </a:lnTo>
                  <a:lnTo>
                    <a:pt x="20439" y="5469"/>
                  </a:lnTo>
                  <a:lnTo>
                    <a:pt x="20439" y="5434"/>
                  </a:lnTo>
                  <a:lnTo>
                    <a:pt x="20405" y="5434"/>
                  </a:lnTo>
                  <a:lnTo>
                    <a:pt x="19858" y="5708"/>
                  </a:lnTo>
                  <a:lnTo>
                    <a:pt x="19277" y="5981"/>
                  </a:lnTo>
                  <a:lnTo>
                    <a:pt x="18115" y="6528"/>
                  </a:lnTo>
                  <a:lnTo>
                    <a:pt x="17056" y="7075"/>
                  </a:lnTo>
                  <a:lnTo>
                    <a:pt x="15962" y="7656"/>
                  </a:lnTo>
                  <a:lnTo>
                    <a:pt x="14937" y="8271"/>
                  </a:lnTo>
                  <a:lnTo>
                    <a:pt x="13911" y="8955"/>
                  </a:lnTo>
                  <a:lnTo>
                    <a:pt x="13091" y="9468"/>
                  </a:lnTo>
                  <a:lnTo>
                    <a:pt x="13091" y="9468"/>
                  </a:lnTo>
                  <a:lnTo>
                    <a:pt x="14629" y="7588"/>
                  </a:lnTo>
                  <a:lnTo>
                    <a:pt x="16304" y="5674"/>
                  </a:lnTo>
                  <a:lnTo>
                    <a:pt x="18013" y="3760"/>
                  </a:lnTo>
                  <a:lnTo>
                    <a:pt x="19756" y="1914"/>
                  </a:lnTo>
                  <a:lnTo>
                    <a:pt x="21499" y="68"/>
                  </a:lnTo>
                  <a:lnTo>
                    <a:pt x="21499" y="34"/>
                  </a:lnTo>
                  <a:lnTo>
                    <a:pt x="214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0"/>
            <p:cNvSpPr/>
            <p:nvPr/>
          </p:nvSpPr>
          <p:spPr>
            <a:xfrm>
              <a:off x="5690225" y="2771625"/>
              <a:ext cx="34200" cy="176025"/>
            </a:xfrm>
            <a:custGeom>
              <a:rect b="b" l="l" r="r" t="t"/>
              <a:pathLst>
                <a:path extrusionOk="0" h="7041" w="1368">
                  <a:moveTo>
                    <a:pt x="1299" y="0"/>
                  </a:moveTo>
                  <a:lnTo>
                    <a:pt x="1299" y="34"/>
                  </a:lnTo>
                  <a:lnTo>
                    <a:pt x="821" y="1777"/>
                  </a:lnTo>
                  <a:lnTo>
                    <a:pt x="616" y="2632"/>
                  </a:lnTo>
                  <a:lnTo>
                    <a:pt x="445" y="3520"/>
                  </a:lnTo>
                  <a:lnTo>
                    <a:pt x="308" y="4409"/>
                  </a:lnTo>
                  <a:lnTo>
                    <a:pt x="171" y="5298"/>
                  </a:lnTo>
                  <a:lnTo>
                    <a:pt x="103" y="6152"/>
                  </a:lnTo>
                  <a:lnTo>
                    <a:pt x="1" y="7041"/>
                  </a:lnTo>
                  <a:lnTo>
                    <a:pt x="35" y="7041"/>
                  </a:lnTo>
                  <a:lnTo>
                    <a:pt x="308" y="5264"/>
                  </a:lnTo>
                  <a:lnTo>
                    <a:pt x="616" y="3486"/>
                  </a:lnTo>
                  <a:lnTo>
                    <a:pt x="958" y="1743"/>
                  </a:lnTo>
                  <a:lnTo>
                    <a:pt x="1128" y="889"/>
                  </a:lnTo>
                  <a:lnTo>
                    <a:pt x="1368" y="34"/>
                  </a:lnTo>
                  <a:lnTo>
                    <a:pt x="13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0"/>
            <p:cNvSpPr/>
            <p:nvPr/>
          </p:nvSpPr>
          <p:spPr>
            <a:xfrm>
              <a:off x="5826950" y="2873300"/>
              <a:ext cx="130750" cy="70075"/>
            </a:xfrm>
            <a:custGeom>
              <a:rect b="b" l="l" r="r" t="t"/>
              <a:pathLst>
                <a:path extrusionOk="0" h="2803" w="5230">
                  <a:moveTo>
                    <a:pt x="5195" y="0"/>
                  </a:moveTo>
                  <a:lnTo>
                    <a:pt x="4512" y="308"/>
                  </a:lnTo>
                  <a:lnTo>
                    <a:pt x="3862" y="616"/>
                  </a:lnTo>
                  <a:lnTo>
                    <a:pt x="2564" y="1231"/>
                  </a:lnTo>
                  <a:lnTo>
                    <a:pt x="1914" y="1573"/>
                  </a:lnTo>
                  <a:lnTo>
                    <a:pt x="1265" y="1914"/>
                  </a:lnTo>
                  <a:lnTo>
                    <a:pt x="615" y="2290"/>
                  </a:lnTo>
                  <a:lnTo>
                    <a:pt x="0" y="2700"/>
                  </a:lnTo>
                  <a:lnTo>
                    <a:pt x="0" y="2769"/>
                  </a:lnTo>
                  <a:lnTo>
                    <a:pt x="69" y="2803"/>
                  </a:lnTo>
                  <a:lnTo>
                    <a:pt x="718" y="2495"/>
                  </a:lnTo>
                  <a:lnTo>
                    <a:pt x="1367" y="2154"/>
                  </a:lnTo>
                  <a:lnTo>
                    <a:pt x="2632" y="1436"/>
                  </a:lnTo>
                  <a:lnTo>
                    <a:pt x="3931" y="752"/>
                  </a:lnTo>
                  <a:lnTo>
                    <a:pt x="4580" y="376"/>
                  </a:lnTo>
                  <a:lnTo>
                    <a:pt x="5195" y="34"/>
                  </a:lnTo>
                  <a:lnTo>
                    <a:pt x="5230" y="34"/>
                  </a:lnTo>
                  <a:lnTo>
                    <a:pt x="523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
            <p:cNvSpPr/>
            <p:nvPr/>
          </p:nvSpPr>
          <p:spPr>
            <a:xfrm>
              <a:off x="5097225" y="2647725"/>
              <a:ext cx="86325" cy="196550"/>
            </a:xfrm>
            <a:custGeom>
              <a:rect b="b" l="l" r="r" t="t"/>
              <a:pathLst>
                <a:path extrusionOk="0" h="7862" w="3453">
                  <a:moveTo>
                    <a:pt x="1" y="0"/>
                  </a:moveTo>
                  <a:lnTo>
                    <a:pt x="103" y="820"/>
                  </a:lnTo>
                  <a:lnTo>
                    <a:pt x="377" y="2529"/>
                  </a:lnTo>
                  <a:lnTo>
                    <a:pt x="616" y="3589"/>
                  </a:lnTo>
                  <a:lnTo>
                    <a:pt x="889" y="4785"/>
                  </a:lnTo>
                  <a:lnTo>
                    <a:pt x="1197" y="6084"/>
                  </a:lnTo>
                  <a:lnTo>
                    <a:pt x="1607" y="7417"/>
                  </a:lnTo>
                  <a:lnTo>
                    <a:pt x="3453" y="7861"/>
                  </a:lnTo>
                  <a:lnTo>
                    <a:pt x="3008" y="7212"/>
                  </a:lnTo>
                  <a:lnTo>
                    <a:pt x="2598" y="6562"/>
                  </a:lnTo>
                  <a:lnTo>
                    <a:pt x="2222" y="5913"/>
                  </a:lnTo>
                  <a:lnTo>
                    <a:pt x="1880" y="5264"/>
                  </a:lnTo>
                  <a:lnTo>
                    <a:pt x="1573" y="4648"/>
                  </a:lnTo>
                  <a:lnTo>
                    <a:pt x="1299" y="3999"/>
                  </a:lnTo>
                  <a:lnTo>
                    <a:pt x="821" y="2837"/>
                  </a:lnTo>
                  <a:lnTo>
                    <a:pt x="479" y="1812"/>
                  </a:lnTo>
                  <a:lnTo>
                    <a:pt x="206" y="957"/>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0"/>
            <p:cNvSpPr/>
            <p:nvPr/>
          </p:nvSpPr>
          <p:spPr>
            <a:xfrm>
              <a:off x="5097225" y="2647725"/>
              <a:ext cx="86325" cy="196550"/>
            </a:xfrm>
            <a:custGeom>
              <a:rect b="b" l="l" r="r" t="t"/>
              <a:pathLst>
                <a:path extrusionOk="0" fill="none" h="7862" w="3453">
                  <a:moveTo>
                    <a:pt x="1" y="0"/>
                  </a:moveTo>
                  <a:lnTo>
                    <a:pt x="1" y="0"/>
                  </a:lnTo>
                  <a:lnTo>
                    <a:pt x="103" y="820"/>
                  </a:lnTo>
                  <a:lnTo>
                    <a:pt x="377" y="2529"/>
                  </a:lnTo>
                  <a:lnTo>
                    <a:pt x="616" y="3589"/>
                  </a:lnTo>
                  <a:lnTo>
                    <a:pt x="889" y="4785"/>
                  </a:lnTo>
                  <a:lnTo>
                    <a:pt x="1197" y="6084"/>
                  </a:lnTo>
                  <a:lnTo>
                    <a:pt x="1607" y="7417"/>
                  </a:lnTo>
                  <a:lnTo>
                    <a:pt x="3453" y="7861"/>
                  </a:lnTo>
                  <a:lnTo>
                    <a:pt x="3453" y="7861"/>
                  </a:lnTo>
                  <a:lnTo>
                    <a:pt x="3008" y="7212"/>
                  </a:lnTo>
                  <a:lnTo>
                    <a:pt x="2598" y="6562"/>
                  </a:lnTo>
                  <a:lnTo>
                    <a:pt x="2222" y="5913"/>
                  </a:lnTo>
                  <a:lnTo>
                    <a:pt x="1880" y="5264"/>
                  </a:lnTo>
                  <a:lnTo>
                    <a:pt x="1573" y="4648"/>
                  </a:lnTo>
                  <a:lnTo>
                    <a:pt x="1299" y="3999"/>
                  </a:lnTo>
                  <a:lnTo>
                    <a:pt x="821" y="2837"/>
                  </a:lnTo>
                  <a:lnTo>
                    <a:pt x="479" y="1812"/>
                  </a:lnTo>
                  <a:lnTo>
                    <a:pt x="206" y="95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0"/>
            <p:cNvSpPr/>
            <p:nvPr/>
          </p:nvSpPr>
          <p:spPr>
            <a:xfrm>
              <a:off x="5137400" y="2833125"/>
              <a:ext cx="338375" cy="321325"/>
            </a:xfrm>
            <a:custGeom>
              <a:rect b="b" l="l" r="r" t="t"/>
              <a:pathLst>
                <a:path extrusionOk="0" h="12853" w="13535">
                  <a:moveTo>
                    <a:pt x="0" y="1"/>
                  </a:moveTo>
                  <a:lnTo>
                    <a:pt x="239" y="821"/>
                  </a:lnTo>
                  <a:lnTo>
                    <a:pt x="547" y="1607"/>
                  </a:lnTo>
                  <a:lnTo>
                    <a:pt x="854" y="2393"/>
                  </a:lnTo>
                  <a:lnTo>
                    <a:pt x="1162" y="3180"/>
                  </a:lnTo>
                  <a:lnTo>
                    <a:pt x="1538" y="3966"/>
                  </a:lnTo>
                  <a:lnTo>
                    <a:pt x="1914" y="4718"/>
                  </a:lnTo>
                  <a:lnTo>
                    <a:pt x="2324" y="5435"/>
                  </a:lnTo>
                  <a:lnTo>
                    <a:pt x="2768" y="6085"/>
                  </a:lnTo>
                  <a:lnTo>
                    <a:pt x="3076" y="6563"/>
                  </a:lnTo>
                  <a:lnTo>
                    <a:pt x="3452" y="7008"/>
                  </a:lnTo>
                  <a:lnTo>
                    <a:pt x="3794" y="7418"/>
                  </a:lnTo>
                  <a:lnTo>
                    <a:pt x="4204" y="7828"/>
                  </a:lnTo>
                  <a:lnTo>
                    <a:pt x="4580" y="8204"/>
                  </a:lnTo>
                  <a:lnTo>
                    <a:pt x="5024" y="8580"/>
                  </a:lnTo>
                  <a:lnTo>
                    <a:pt x="5879" y="9263"/>
                  </a:lnTo>
                  <a:lnTo>
                    <a:pt x="6767" y="9879"/>
                  </a:lnTo>
                  <a:lnTo>
                    <a:pt x="7656" y="10425"/>
                  </a:lnTo>
                  <a:lnTo>
                    <a:pt x="8545" y="10904"/>
                  </a:lnTo>
                  <a:lnTo>
                    <a:pt x="9433" y="11348"/>
                  </a:lnTo>
                  <a:lnTo>
                    <a:pt x="10254" y="11724"/>
                  </a:lnTo>
                  <a:lnTo>
                    <a:pt x="11040" y="12032"/>
                  </a:lnTo>
                  <a:lnTo>
                    <a:pt x="11723" y="12271"/>
                  </a:lnTo>
                  <a:lnTo>
                    <a:pt x="12339" y="12476"/>
                  </a:lnTo>
                  <a:lnTo>
                    <a:pt x="13227" y="12750"/>
                  </a:lnTo>
                  <a:lnTo>
                    <a:pt x="13535" y="12852"/>
                  </a:lnTo>
                  <a:lnTo>
                    <a:pt x="13330" y="11998"/>
                  </a:lnTo>
                  <a:lnTo>
                    <a:pt x="13090" y="11212"/>
                  </a:lnTo>
                  <a:lnTo>
                    <a:pt x="12749" y="10460"/>
                  </a:lnTo>
                  <a:lnTo>
                    <a:pt x="12373" y="9776"/>
                  </a:lnTo>
                  <a:lnTo>
                    <a:pt x="11963" y="9127"/>
                  </a:lnTo>
                  <a:lnTo>
                    <a:pt x="11484" y="8546"/>
                  </a:lnTo>
                  <a:lnTo>
                    <a:pt x="10971" y="7965"/>
                  </a:lnTo>
                  <a:lnTo>
                    <a:pt x="10425" y="7418"/>
                  </a:lnTo>
                  <a:lnTo>
                    <a:pt x="9843" y="6905"/>
                  </a:lnTo>
                  <a:lnTo>
                    <a:pt x="9228" y="6392"/>
                  </a:lnTo>
                  <a:lnTo>
                    <a:pt x="8579" y="5914"/>
                  </a:lnTo>
                  <a:lnTo>
                    <a:pt x="7895" y="5435"/>
                  </a:lnTo>
                  <a:lnTo>
                    <a:pt x="6494" y="4513"/>
                  </a:lnTo>
                  <a:lnTo>
                    <a:pt x="5093" y="3556"/>
                  </a:lnTo>
                  <a:lnTo>
                    <a:pt x="4614" y="3248"/>
                  </a:lnTo>
                  <a:lnTo>
                    <a:pt x="4136" y="2906"/>
                  </a:lnTo>
                  <a:lnTo>
                    <a:pt x="3691" y="2530"/>
                  </a:lnTo>
                  <a:lnTo>
                    <a:pt x="3281" y="2120"/>
                  </a:lnTo>
                  <a:lnTo>
                    <a:pt x="2905" y="1710"/>
                  </a:lnTo>
                  <a:lnTo>
                    <a:pt x="2529" y="1300"/>
                  </a:lnTo>
                  <a:lnTo>
                    <a:pt x="2187" y="890"/>
                  </a:lnTo>
                  <a:lnTo>
                    <a:pt x="1846" y="445"/>
                  </a:lnTo>
                  <a:lnTo>
                    <a:pt x="0" y="1"/>
                  </a:lnTo>
                  <a:close/>
                </a:path>
              </a:pathLst>
            </a:custGeom>
            <a:solidFill>
              <a:srgbClr val="D7D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0"/>
            <p:cNvSpPr/>
            <p:nvPr/>
          </p:nvSpPr>
          <p:spPr>
            <a:xfrm>
              <a:off x="5137400" y="2833125"/>
              <a:ext cx="338375" cy="321325"/>
            </a:xfrm>
            <a:custGeom>
              <a:rect b="b" l="l" r="r" t="t"/>
              <a:pathLst>
                <a:path extrusionOk="0" fill="none" h="12853" w="13535">
                  <a:moveTo>
                    <a:pt x="0" y="1"/>
                  </a:moveTo>
                  <a:lnTo>
                    <a:pt x="0" y="1"/>
                  </a:lnTo>
                  <a:lnTo>
                    <a:pt x="239" y="821"/>
                  </a:lnTo>
                  <a:lnTo>
                    <a:pt x="547" y="1607"/>
                  </a:lnTo>
                  <a:lnTo>
                    <a:pt x="854" y="2393"/>
                  </a:lnTo>
                  <a:lnTo>
                    <a:pt x="1162" y="3180"/>
                  </a:lnTo>
                  <a:lnTo>
                    <a:pt x="1538" y="3966"/>
                  </a:lnTo>
                  <a:lnTo>
                    <a:pt x="1914" y="4718"/>
                  </a:lnTo>
                  <a:lnTo>
                    <a:pt x="2324" y="5435"/>
                  </a:lnTo>
                  <a:lnTo>
                    <a:pt x="2768" y="6085"/>
                  </a:lnTo>
                  <a:lnTo>
                    <a:pt x="2768" y="6085"/>
                  </a:lnTo>
                  <a:lnTo>
                    <a:pt x="3076" y="6563"/>
                  </a:lnTo>
                  <a:lnTo>
                    <a:pt x="3452" y="7008"/>
                  </a:lnTo>
                  <a:lnTo>
                    <a:pt x="3794" y="7418"/>
                  </a:lnTo>
                  <a:lnTo>
                    <a:pt x="4204" y="7828"/>
                  </a:lnTo>
                  <a:lnTo>
                    <a:pt x="4580" y="8204"/>
                  </a:lnTo>
                  <a:lnTo>
                    <a:pt x="5024" y="8580"/>
                  </a:lnTo>
                  <a:lnTo>
                    <a:pt x="5879" y="9263"/>
                  </a:lnTo>
                  <a:lnTo>
                    <a:pt x="6767" y="9879"/>
                  </a:lnTo>
                  <a:lnTo>
                    <a:pt x="7656" y="10425"/>
                  </a:lnTo>
                  <a:lnTo>
                    <a:pt x="8545" y="10904"/>
                  </a:lnTo>
                  <a:lnTo>
                    <a:pt x="9433" y="11348"/>
                  </a:lnTo>
                  <a:lnTo>
                    <a:pt x="10254" y="11724"/>
                  </a:lnTo>
                  <a:lnTo>
                    <a:pt x="11040" y="12032"/>
                  </a:lnTo>
                  <a:lnTo>
                    <a:pt x="11723" y="12271"/>
                  </a:lnTo>
                  <a:lnTo>
                    <a:pt x="12339" y="12476"/>
                  </a:lnTo>
                  <a:lnTo>
                    <a:pt x="13227" y="12750"/>
                  </a:lnTo>
                  <a:lnTo>
                    <a:pt x="13535" y="12852"/>
                  </a:lnTo>
                  <a:lnTo>
                    <a:pt x="13535" y="12852"/>
                  </a:lnTo>
                  <a:lnTo>
                    <a:pt x="13330" y="11998"/>
                  </a:lnTo>
                  <a:lnTo>
                    <a:pt x="13090" y="11212"/>
                  </a:lnTo>
                  <a:lnTo>
                    <a:pt x="12749" y="10460"/>
                  </a:lnTo>
                  <a:lnTo>
                    <a:pt x="12373" y="9776"/>
                  </a:lnTo>
                  <a:lnTo>
                    <a:pt x="11963" y="9127"/>
                  </a:lnTo>
                  <a:lnTo>
                    <a:pt x="11484" y="8546"/>
                  </a:lnTo>
                  <a:lnTo>
                    <a:pt x="10971" y="7965"/>
                  </a:lnTo>
                  <a:lnTo>
                    <a:pt x="10425" y="7418"/>
                  </a:lnTo>
                  <a:lnTo>
                    <a:pt x="9843" y="6905"/>
                  </a:lnTo>
                  <a:lnTo>
                    <a:pt x="9228" y="6392"/>
                  </a:lnTo>
                  <a:lnTo>
                    <a:pt x="8579" y="5914"/>
                  </a:lnTo>
                  <a:lnTo>
                    <a:pt x="7895" y="5435"/>
                  </a:lnTo>
                  <a:lnTo>
                    <a:pt x="6494" y="4513"/>
                  </a:lnTo>
                  <a:lnTo>
                    <a:pt x="5093" y="3556"/>
                  </a:lnTo>
                  <a:lnTo>
                    <a:pt x="5093" y="3556"/>
                  </a:lnTo>
                  <a:lnTo>
                    <a:pt x="4614" y="3248"/>
                  </a:lnTo>
                  <a:lnTo>
                    <a:pt x="4136" y="2906"/>
                  </a:lnTo>
                  <a:lnTo>
                    <a:pt x="3691" y="2530"/>
                  </a:lnTo>
                  <a:lnTo>
                    <a:pt x="3281" y="2120"/>
                  </a:lnTo>
                  <a:lnTo>
                    <a:pt x="2905" y="1710"/>
                  </a:lnTo>
                  <a:lnTo>
                    <a:pt x="2529" y="1300"/>
                  </a:lnTo>
                  <a:lnTo>
                    <a:pt x="2187" y="890"/>
                  </a:lnTo>
                  <a:lnTo>
                    <a:pt x="1846" y="44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
            <p:cNvSpPr/>
            <p:nvPr/>
          </p:nvSpPr>
          <p:spPr>
            <a:xfrm>
              <a:off x="5304875" y="2834850"/>
              <a:ext cx="68375" cy="111950"/>
            </a:xfrm>
            <a:custGeom>
              <a:rect b="b" l="l" r="r" t="t"/>
              <a:pathLst>
                <a:path extrusionOk="0" h="4478" w="2735">
                  <a:moveTo>
                    <a:pt x="34" y="0"/>
                  </a:moveTo>
                  <a:lnTo>
                    <a:pt x="0" y="34"/>
                  </a:lnTo>
                  <a:lnTo>
                    <a:pt x="479" y="513"/>
                  </a:lnTo>
                  <a:lnTo>
                    <a:pt x="889" y="1026"/>
                  </a:lnTo>
                  <a:lnTo>
                    <a:pt x="1299" y="1538"/>
                  </a:lnTo>
                  <a:lnTo>
                    <a:pt x="1641" y="2085"/>
                  </a:lnTo>
                  <a:lnTo>
                    <a:pt x="1982" y="2666"/>
                  </a:lnTo>
                  <a:lnTo>
                    <a:pt x="2256" y="3247"/>
                  </a:lnTo>
                  <a:lnTo>
                    <a:pt x="2529" y="3862"/>
                  </a:lnTo>
                  <a:lnTo>
                    <a:pt x="2734" y="4478"/>
                  </a:lnTo>
                  <a:lnTo>
                    <a:pt x="2563" y="3862"/>
                  </a:lnTo>
                  <a:lnTo>
                    <a:pt x="2324" y="3247"/>
                  </a:lnTo>
                  <a:lnTo>
                    <a:pt x="2017" y="2632"/>
                  </a:lnTo>
                  <a:lnTo>
                    <a:pt x="1709" y="2051"/>
                  </a:lnTo>
                  <a:lnTo>
                    <a:pt x="1333" y="1504"/>
                  </a:lnTo>
                  <a:lnTo>
                    <a:pt x="923" y="957"/>
                  </a:lnTo>
                  <a:lnTo>
                    <a:pt x="513" y="479"/>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0"/>
            <p:cNvSpPr/>
            <p:nvPr/>
          </p:nvSpPr>
          <p:spPr>
            <a:xfrm>
              <a:off x="5097225" y="2646000"/>
              <a:ext cx="381975" cy="508450"/>
            </a:xfrm>
            <a:custGeom>
              <a:rect b="b" l="l" r="r" t="t"/>
              <a:pathLst>
                <a:path extrusionOk="0" h="20338" w="15279">
                  <a:moveTo>
                    <a:pt x="1" y="1"/>
                  </a:moveTo>
                  <a:lnTo>
                    <a:pt x="1" y="69"/>
                  </a:lnTo>
                  <a:lnTo>
                    <a:pt x="69" y="650"/>
                  </a:lnTo>
                  <a:lnTo>
                    <a:pt x="240" y="1812"/>
                  </a:lnTo>
                  <a:lnTo>
                    <a:pt x="547" y="3419"/>
                  </a:lnTo>
                  <a:lnTo>
                    <a:pt x="753" y="4341"/>
                  </a:lnTo>
                  <a:lnTo>
                    <a:pt x="992" y="5298"/>
                  </a:lnTo>
                  <a:lnTo>
                    <a:pt x="1265" y="6358"/>
                  </a:lnTo>
                  <a:lnTo>
                    <a:pt x="1573" y="7418"/>
                  </a:lnTo>
                  <a:lnTo>
                    <a:pt x="1915" y="8477"/>
                  </a:lnTo>
                  <a:lnTo>
                    <a:pt x="2325" y="9571"/>
                  </a:lnTo>
                  <a:lnTo>
                    <a:pt x="2769" y="10630"/>
                  </a:lnTo>
                  <a:lnTo>
                    <a:pt x="3248" y="11690"/>
                  </a:lnTo>
                  <a:lnTo>
                    <a:pt x="3794" y="12647"/>
                  </a:lnTo>
                  <a:lnTo>
                    <a:pt x="4375" y="13570"/>
                  </a:lnTo>
                  <a:lnTo>
                    <a:pt x="4683" y="14048"/>
                  </a:lnTo>
                  <a:lnTo>
                    <a:pt x="5059" y="14493"/>
                  </a:lnTo>
                  <a:lnTo>
                    <a:pt x="5401" y="14903"/>
                  </a:lnTo>
                  <a:lnTo>
                    <a:pt x="5811" y="15313"/>
                  </a:lnTo>
                  <a:lnTo>
                    <a:pt x="6187" y="15689"/>
                  </a:lnTo>
                  <a:lnTo>
                    <a:pt x="6631" y="16065"/>
                  </a:lnTo>
                  <a:lnTo>
                    <a:pt x="7486" y="16748"/>
                  </a:lnTo>
                  <a:lnTo>
                    <a:pt x="8374" y="17364"/>
                  </a:lnTo>
                  <a:lnTo>
                    <a:pt x="9263" y="17910"/>
                  </a:lnTo>
                  <a:lnTo>
                    <a:pt x="10152" y="18389"/>
                  </a:lnTo>
                  <a:lnTo>
                    <a:pt x="11040" y="18833"/>
                  </a:lnTo>
                  <a:lnTo>
                    <a:pt x="11861" y="19209"/>
                  </a:lnTo>
                  <a:lnTo>
                    <a:pt x="12647" y="19517"/>
                  </a:lnTo>
                  <a:lnTo>
                    <a:pt x="13330" y="19756"/>
                  </a:lnTo>
                  <a:lnTo>
                    <a:pt x="13946" y="19961"/>
                  </a:lnTo>
                  <a:lnTo>
                    <a:pt x="14834" y="20235"/>
                  </a:lnTo>
                  <a:lnTo>
                    <a:pt x="15142" y="20337"/>
                  </a:lnTo>
                  <a:lnTo>
                    <a:pt x="15244" y="19551"/>
                  </a:lnTo>
                  <a:lnTo>
                    <a:pt x="15278" y="18833"/>
                  </a:lnTo>
                  <a:lnTo>
                    <a:pt x="15278" y="18116"/>
                  </a:lnTo>
                  <a:lnTo>
                    <a:pt x="15278" y="17398"/>
                  </a:lnTo>
                  <a:lnTo>
                    <a:pt x="15210" y="16748"/>
                  </a:lnTo>
                  <a:lnTo>
                    <a:pt x="15142" y="16099"/>
                  </a:lnTo>
                  <a:lnTo>
                    <a:pt x="15039" y="15450"/>
                  </a:lnTo>
                  <a:lnTo>
                    <a:pt x="14903" y="14834"/>
                  </a:lnTo>
                  <a:lnTo>
                    <a:pt x="14732" y="14253"/>
                  </a:lnTo>
                  <a:lnTo>
                    <a:pt x="14561" y="13706"/>
                  </a:lnTo>
                  <a:lnTo>
                    <a:pt x="14321" y="13160"/>
                  </a:lnTo>
                  <a:lnTo>
                    <a:pt x="14116" y="12613"/>
                  </a:lnTo>
                  <a:lnTo>
                    <a:pt x="13843" y="12100"/>
                  </a:lnTo>
                  <a:lnTo>
                    <a:pt x="13604" y="11622"/>
                  </a:lnTo>
                  <a:lnTo>
                    <a:pt x="13296" y="11177"/>
                  </a:lnTo>
                  <a:lnTo>
                    <a:pt x="12989" y="10733"/>
                  </a:lnTo>
                  <a:lnTo>
                    <a:pt x="12681" y="10289"/>
                  </a:lnTo>
                  <a:lnTo>
                    <a:pt x="12373" y="9913"/>
                  </a:lnTo>
                  <a:lnTo>
                    <a:pt x="12032" y="9502"/>
                  </a:lnTo>
                  <a:lnTo>
                    <a:pt x="11690" y="9161"/>
                  </a:lnTo>
                  <a:lnTo>
                    <a:pt x="10972" y="8477"/>
                  </a:lnTo>
                  <a:lnTo>
                    <a:pt x="10220" y="7896"/>
                  </a:lnTo>
                  <a:lnTo>
                    <a:pt x="9468" y="7418"/>
                  </a:lnTo>
                  <a:lnTo>
                    <a:pt x="8716" y="6973"/>
                  </a:lnTo>
                  <a:lnTo>
                    <a:pt x="7964" y="6631"/>
                  </a:lnTo>
                  <a:lnTo>
                    <a:pt x="7281" y="6324"/>
                  </a:lnTo>
                  <a:lnTo>
                    <a:pt x="6563" y="6050"/>
                  </a:lnTo>
                  <a:lnTo>
                    <a:pt x="5879" y="5709"/>
                  </a:lnTo>
                  <a:lnTo>
                    <a:pt x="5196" y="5264"/>
                  </a:lnTo>
                  <a:lnTo>
                    <a:pt x="4546" y="4820"/>
                  </a:lnTo>
                  <a:lnTo>
                    <a:pt x="3931" y="4307"/>
                  </a:lnTo>
                  <a:lnTo>
                    <a:pt x="3316" y="3760"/>
                  </a:lnTo>
                  <a:lnTo>
                    <a:pt x="2769" y="3248"/>
                  </a:lnTo>
                  <a:lnTo>
                    <a:pt x="2222" y="2701"/>
                  </a:lnTo>
                  <a:lnTo>
                    <a:pt x="1299" y="1676"/>
                  </a:lnTo>
                  <a:lnTo>
                    <a:pt x="616" y="821"/>
                  </a:lnTo>
                  <a:lnTo>
                    <a:pt x="137" y="24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0"/>
            <p:cNvSpPr/>
            <p:nvPr/>
          </p:nvSpPr>
          <p:spPr>
            <a:xfrm>
              <a:off x="5128850" y="2716075"/>
              <a:ext cx="426400" cy="1019400"/>
            </a:xfrm>
            <a:custGeom>
              <a:rect b="b" l="l" r="r" t="t"/>
              <a:pathLst>
                <a:path extrusionOk="0" h="40776" w="17056">
                  <a:moveTo>
                    <a:pt x="0" y="0"/>
                  </a:moveTo>
                  <a:lnTo>
                    <a:pt x="365" y="661"/>
                  </a:lnTo>
                  <a:lnTo>
                    <a:pt x="34" y="0"/>
                  </a:lnTo>
                  <a:close/>
                  <a:moveTo>
                    <a:pt x="365" y="661"/>
                  </a:moveTo>
                  <a:lnTo>
                    <a:pt x="547" y="1026"/>
                  </a:lnTo>
                  <a:lnTo>
                    <a:pt x="830" y="1538"/>
                  </a:lnTo>
                  <a:lnTo>
                    <a:pt x="547" y="992"/>
                  </a:lnTo>
                  <a:lnTo>
                    <a:pt x="365" y="661"/>
                  </a:lnTo>
                  <a:close/>
                  <a:moveTo>
                    <a:pt x="830" y="1538"/>
                  </a:moveTo>
                  <a:lnTo>
                    <a:pt x="1060" y="1983"/>
                  </a:lnTo>
                  <a:lnTo>
                    <a:pt x="1641" y="2974"/>
                  </a:lnTo>
                  <a:lnTo>
                    <a:pt x="2256" y="3897"/>
                  </a:lnTo>
                  <a:lnTo>
                    <a:pt x="2905" y="4820"/>
                  </a:lnTo>
                  <a:lnTo>
                    <a:pt x="3589" y="5606"/>
                  </a:lnTo>
                  <a:lnTo>
                    <a:pt x="4307" y="6358"/>
                  </a:lnTo>
                  <a:lnTo>
                    <a:pt x="5093" y="7041"/>
                  </a:lnTo>
                  <a:lnTo>
                    <a:pt x="5879" y="7691"/>
                  </a:lnTo>
                  <a:lnTo>
                    <a:pt x="7554" y="8989"/>
                  </a:lnTo>
                  <a:lnTo>
                    <a:pt x="8374" y="9639"/>
                  </a:lnTo>
                  <a:lnTo>
                    <a:pt x="9160" y="10322"/>
                  </a:lnTo>
                  <a:lnTo>
                    <a:pt x="9912" y="11040"/>
                  </a:lnTo>
                  <a:lnTo>
                    <a:pt x="10596" y="11792"/>
                  </a:lnTo>
                  <a:lnTo>
                    <a:pt x="11245" y="12612"/>
                  </a:lnTo>
                  <a:lnTo>
                    <a:pt x="11826" y="13501"/>
                  </a:lnTo>
                  <a:lnTo>
                    <a:pt x="12339" y="14390"/>
                  </a:lnTo>
                  <a:lnTo>
                    <a:pt x="12817" y="15313"/>
                  </a:lnTo>
                  <a:lnTo>
                    <a:pt x="13227" y="16270"/>
                  </a:lnTo>
                  <a:lnTo>
                    <a:pt x="13569" y="17261"/>
                  </a:lnTo>
                  <a:lnTo>
                    <a:pt x="13911" y="18252"/>
                  </a:lnTo>
                  <a:lnTo>
                    <a:pt x="14184" y="19243"/>
                  </a:lnTo>
                  <a:lnTo>
                    <a:pt x="14424" y="20268"/>
                  </a:lnTo>
                  <a:lnTo>
                    <a:pt x="14663" y="21294"/>
                  </a:lnTo>
                  <a:lnTo>
                    <a:pt x="15141" y="23652"/>
                  </a:lnTo>
                  <a:lnTo>
                    <a:pt x="15586" y="26045"/>
                  </a:lnTo>
                  <a:lnTo>
                    <a:pt x="15927" y="28437"/>
                  </a:lnTo>
                  <a:lnTo>
                    <a:pt x="16201" y="30830"/>
                  </a:lnTo>
                  <a:lnTo>
                    <a:pt x="16440" y="33291"/>
                  </a:lnTo>
                  <a:lnTo>
                    <a:pt x="16611" y="35751"/>
                  </a:lnTo>
                  <a:lnTo>
                    <a:pt x="16748" y="38212"/>
                  </a:lnTo>
                  <a:lnTo>
                    <a:pt x="16850" y="40673"/>
                  </a:lnTo>
                  <a:lnTo>
                    <a:pt x="16850" y="40707"/>
                  </a:lnTo>
                  <a:lnTo>
                    <a:pt x="16884" y="40742"/>
                  </a:lnTo>
                  <a:lnTo>
                    <a:pt x="16953" y="40776"/>
                  </a:lnTo>
                  <a:lnTo>
                    <a:pt x="16987" y="40742"/>
                  </a:lnTo>
                  <a:lnTo>
                    <a:pt x="17021" y="40673"/>
                  </a:lnTo>
                  <a:lnTo>
                    <a:pt x="17055" y="40058"/>
                  </a:lnTo>
                  <a:lnTo>
                    <a:pt x="17055" y="39409"/>
                  </a:lnTo>
                  <a:lnTo>
                    <a:pt x="17055" y="36948"/>
                  </a:lnTo>
                  <a:lnTo>
                    <a:pt x="16953" y="34453"/>
                  </a:lnTo>
                  <a:lnTo>
                    <a:pt x="16816" y="31958"/>
                  </a:lnTo>
                  <a:lnTo>
                    <a:pt x="16543" y="29497"/>
                  </a:lnTo>
                  <a:lnTo>
                    <a:pt x="16269" y="27138"/>
                  </a:lnTo>
                  <a:lnTo>
                    <a:pt x="15927" y="24780"/>
                  </a:lnTo>
                  <a:lnTo>
                    <a:pt x="15483" y="22456"/>
                  </a:lnTo>
                  <a:lnTo>
                    <a:pt x="14970" y="20132"/>
                  </a:lnTo>
                  <a:lnTo>
                    <a:pt x="14663" y="18867"/>
                  </a:lnTo>
                  <a:lnTo>
                    <a:pt x="14253" y="17602"/>
                  </a:lnTo>
                  <a:lnTo>
                    <a:pt x="13808" y="16372"/>
                  </a:lnTo>
                  <a:lnTo>
                    <a:pt x="13262" y="15142"/>
                  </a:lnTo>
                  <a:lnTo>
                    <a:pt x="13159" y="14561"/>
                  </a:lnTo>
                  <a:lnTo>
                    <a:pt x="12954" y="13467"/>
                  </a:lnTo>
                  <a:lnTo>
                    <a:pt x="12681" y="12339"/>
                  </a:lnTo>
                  <a:lnTo>
                    <a:pt x="12373" y="11245"/>
                  </a:lnTo>
                  <a:lnTo>
                    <a:pt x="11963" y="10186"/>
                  </a:lnTo>
                  <a:lnTo>
                    <a:pt x="11518" y="9160"/>
                  </a:lnTo>
                  <a:lnTo>
                    <a:pt x="10972" y="8135"/>
                  </a:lnTo>
                  <a:lnTo>
                    <a:pt x="10391" y="7178"/>
                  </a:lnTo>
                  <a:lnTo>
                    <a:pt x="10356" y="7178"/>
                  </a:lnTo>
                  <a:lnTo>
                    <a:pt x="10322" y="7212"/>
                  </a:lnTo>
                  <a:lnTo>
                    <a:pt x="10630" y="7691"/>
                  </a:lnTo>
                  <a:lnTo>
                    <a:pt x="10903" y="8203"/>
                  </a:lnTo>
                  <a:lnTo>
                    <a:pt x="11177" y="8716"/>
                  </a:lnTo>
                  <a:lnTo>
                    <a:pt x="11416" y="9229"/>
                  </a:lnTo>
                  <a:lnTo>
                    <a:pt x="11621" y="9741"/>
                  </a:lnTo>
                  <a:lnTo>
                    <a:pt x="11792" y="10288"/>
                  </a:lnTo>
                  <a:lnTo>
                    <a:pt x="11963" y="10835"/>
                  </a:lnTo>
                  <a:lnTo>
                    <a:pt x="12099" y="11382"/>
                  </a:lnTo>
                  <a:lnTo>
                    <a:pt x="12373" y="12476"/>
                  </a:lnTo>
                  <a:lnTo>
                    <a:pt x="12612" y="13569"/>
                  </a:lnTo>
                  <a:lnTo>
                    <a:pt x="12681" y="14048"/>
                  </a:lnTo>
                  <a:lnTo>
                    <a:pt x="12202" y="13262"/>
                  </a:lnTo>
                  <a:lnTo>
                    <a:pt x="11689" y="12510"/>
                  </a:lnTo>
                  <a:lnTo>
                    <a:pt x="11655" y="12100"/>
                  </a:lnTo>
                  <a:lnTo>
                    <a:pt x="11621" y="11690"/>
                  </a:lnTo>
                  <a:lnTo>
                    <a:pt x="11518" y="11314"/>
                  </a:lnTo>
                  <a:lnTo>
                    <a:pt x="11416" y="10903"/>
                  </a:lnTo>
                  <a:lnTo>
                    <a:pt x="11245" y="10425"/>
                  </a:lnTo>
                  <a:lnTo>
                    <a:pt x="11040" y="9946"/>
                  </a:lnTo>
                  <a:lnTo>
                    <a:pt x="10801" y="9502"/>
                  </a:lnTo>
                  <a:lnTo>
                    <a:pt x="10561" y="9058"/>
                  </a:lnTo>
                  <a:lnTo>
                    <a:pt x="10527" y="9058"/>
                  </a:lnTo>
                  <a:lnTo>
                    <a:pt x="10527" y="9092"/>
                  </a:lnTo>
                  <a:lnTo>
                    <a:pt x="10767" y="9536"/>
                  </a:lnTo>
                  <a:lnTo>
                    <a:pt x="10972" y="9981"/>
                  </a:lnTo>
                  <a:lnTo>
                    <a:pt x="11142" y="10459"/>
                  </a:lnTo>
                  <a:lnTo>
                    <a:pt x="11313" y="10938"/>
                  </a:lnTo>
                  <a:lnTo>
                    <a:pt x="11484" y="11655"/>
                  </a:lnTo>
                  <a:lnTo>
                    <a:pt x="11587" y="12407"/>
                  </a:lnTo>
                  <a:lnTo>
                    <a:pt x="11006" y="11690"/>
                  </a:lnTo>
                  <a:lnTo>
                    <a:pt x="10425" y="11040"/>
                  </a:lnTo>
                  <a:lnTo>
                    <a:pt x="9741" y="10425"/>
                  </a:lnTo>
                  <a:lnTo>
                    <a:pt x="9058" y="9844"/>
                  </a:lnTo>
                  <a:lnTo>
                    <a:pt x="8887" y="9468"/>
                  </a:lnTo>
                  <a:lnTo>
                    <a:pt x="8647" y="9092"/>
                  </a:lnTo>
                  <a:lnTo>
                    <a:pt x="8306" y="8613"/>
                  </a:lnTo>
                  <a:lnTo>
                    <a:pt x="7964" y="8169"/>
                  </a:lnTo>
                  <a:lnTo>
                    <a:pt x="7280" y="7383"/>
                  </a:lnTo>
                  <a:lnTo>
                    <a:pt x="6597" y="6665"/>
                  </a:lnTo>
                  <a:lnTo>
                    <a:pt x="5127" y="5196"/>
                  </a:lnTo>
                  <a:lnTo>
                    <a:pt x="4409" y="4444"/>
                  </a:lnTo>
                  <a:lnTo>
                    <a:pt x="3760" y="3692"/>
                  </a:lnTo>
                  <a:lnTo>
                    <a:pt x="3452" y="3282"/>
                  </a:lnTo>
                  <a:lnTo>
                    <a:pt x="3179" y="2837"/>
                  </a:lnTo>
                  <a:lnTo>
                    <a:pt x="2905" y="2427"/>
                  </a:lnTo>
                  <a:lnTo>
                    <a:pt x="2666" y="1949"/>
                  </a:lnTo>
                  <a:lnTo>
                    <a:pt x="2632" y="1914"/>
                  </a:lnTo>
                  <a:lnTo>
                    <a:pt x="2632" y="1949"/>
                  </a:lnTo>
                  <a:lnTo>
                    <a:pt x="2871" y="2461"/>
                  </a:lnTo>
                  <a:lnTo>
                    <a:pt x="3145" y="2940"/>
                  </a:lnTo>
                  <a:lnTo>
                    <a:pt x="3452" y="3418"/>
                  </a:lnTo>
                  <a:lnTo>
                    <a:pt x="3794" y="3863"/>
                  </a:lnTo>
                  <a:lnTo>
                    <a:pt x="4443" y="4683"/>
                  </a:lnTo>
                  <a:lnTo>
                    <a:pt x="5093" y="5435"/>
                  </a:lnTo>
                  <a:lnTo>
                    <a:pt x="6494" y="6939"/>
                  </a:lnTo>
                  <a:lnTo>
                    <a:pt x="7178" y="7691"/>
                  </a:lnTo>
                  <a:lnTo>
                    <a:pt x="7827" y="8477"/>
                  </a:lnTo>
                  <a:lnTo>
                    <a:pt x="8442" y="9297"/>
                  </a:lnTo>
                  <a:lnTo>
                    <a:pt x="8442" y="9331"/>
                  </a:lnTo>
                  <a:lnTo>
                    <a:pt x="6904" y="8203"/>
                  </a:lnTo>
                  <a:lnTo>
                    <a:pt x="6118" y="7622"/>
                  </a:lnTo>
                  <a:lnTo>
                    <a:pt x="5366" y="7041"/>
                  </a:lnTo>
                  <a:lnTo>
                    <a:pt x="4512" y="6358"/>
                  </a:lnTo>
                  <a:lnTo>
                    <a:pt x="3726" y="5606"/>
                  </a:lnTo>
                  <a:lnTo>
                    <a:pt x="2974" y="4785"/>
                  </a:lnTo>
                  <a:lnTo>
                    <a:pt x="2324" y="3931"/>
                  </a:lnTo>
                  <a:lnTo>
                    <a:pt x="1675" y="2974"/>
                  </a:lnTo>
                  <a:lnTo>
                    <a:pt x="1094" y="2017"/>
                  </a:lnTo>
                  <a:lnTo>
                    <a:pt x="830" y="153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0"/>
            <p:cNvSpPr/>
            <p:nvPr/>
          </p:nvSpPr>
          <p:spPr>
            <a:xfrm>
              <a:off x="5160450" y="2742550"/>
              <a:ext cx="30800" cy="55575"/>
            </a:xfrm>
            <a:custGeom>
              <a:rect b="b" l="l" r="r" t="t"/>
              <a:pathLst>
                <a:path extrusionOk="0" h="2223" w="1232">
                  <a:moveTo>
                    <a:pt x="1" y="1"/>
                  </a:moveTo>
                  <a:lnTo>
                    <a:pt x="1" y="35"/>
                  </a:lnTo>
                  <a:lnTo>
                    <a:pt x="35" y="35"/>
                  </a:lnTo>
                  <a:lnTo>
                    <a:pt x="1" y="1"/>
                  </a:lnTo>
                  <a:close/>
                  <a:moveTo>
                    <a:pt x="35" y="35"/>
                  </a:moveTo>
                  <a:lnTo>
                    <a:pt x="377" y="787"/>
                  </a:lnTo>
                  <a:lnTo>
                    <a:pt x="787" y="1505"/>
                  </a:lnTo>
                  <a:lnTo>
                    <a:pt x="1231" y="2223"/>
                  </a:lnTo>
                  <a:lnTo>
                    <a:pt x="821" y="1505"/>
                  </a:lnTo>
                  <a:lnTo>
                    <a:pt x="411" y="787"/>
                  </a:lnTo>
                  <a:lnTo>
                    <a:pt x="35" y="3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0"/>
            <p:cNvSpPr/>
            <p:nvPr/>
          </p:nvSpPr>
          <p:spPr>
            <a:xfrm>
              <a:off x="5651775" y="3072375"/>
              <a:ext cx="502450" cy="377700"/>
            </a:xfrm>
            <a:custGeom>
              <a:rect b="b" l="l" r="r" t="t"/>
              <a:pathLst>
                <a:path extrusionOk="0" h="15108" w="20098">
                  <a:moveTo>
                    <a:pt x="20098" y="1"/>
                  </a:moveTo>
                  <a:lnTo>
                    <a:pt x="19961" y="411"/>
                  </a:lnTo>
                  <a:lnTo>
                    <a:pt x="19756" y="821"/>
                  </a:lnTo>
                  <a:lnTo>
                    <a:pt x="19585" y="1197"/>
                  </a:lnTo>
                  <a:lnTo>
                    <a:pt x="19346" y="1607"/>
                  </a:lnTo>
                  <a:lnTo>
                    <a:pt x="18867" y="2359"/>
                  </a:lnTo>
                  <a:lnTo>
                    <a:pt x="18286" y="3111"/>
                  </a:lnTo>
                  <a:lnTo>
                    <a:pt x="17637" y="3829"/>
                  </a:lnTo>
                  <a:lnTo>
                    <a:pt x="16953" y="4513"/>
                  </a:lnTo>
                  <a:lnTo>
                    <a:pt x="16201" y="5162"/>
                  </a:lnTo>
                  <a:lnTo>
                    <a:pt x="15381" y="5777"/>
                  </a:lnTo>
                  <a:lnTo>
                    <a:pt x="14561" y="6358"/>
                  </a:lnTo>
                  <a:lnTo>
                    <a:pt x="13672" y="6905"/>
                  </a:lnTo>
                  <a:lnTo>
                    <a:pt x="12783" y="7418"/>
                  </a:lnTo>
                  <a:lnTo>
                    <a:pt x="11861" y="7896"/>
                  </a:lnTo>
                  <a:lnTo>
                    <a:pt x="10904" y="8306"/>
                  </a:lnTo>
                  <a:lnTo>
                    <a:pt x="9947" y="8648"/>
                  </a:lnTo>
                  <a:lnTo>
                    <a:pt x="9024" y="8956"/>
                  </a:lnTo>
                  <a:lnTo>
                    <a:pt x="8067" y="9229"/>
                  </a:lnTo>
                  <a:lnTo>
                    <a:pt x="7178" y="9503"/>
                  </a:lnTo>
                  <a:lnTo>
                    <a:pt x="6358" y="9810"/>
                  </a:lnTo>
                  <a:lnTo>
                    <a:pt x="5538" y="10186"/>
                  </a:lnTo>
                  <a:lnTo>
                    <a:pt x="4786" y="10631"/>
                  </a:lnTo>
                  <a:lnTo>
                    <a:pt x="4102" y="11075"/>
                  </a:lnTo>
                  <a:lnTo>
                    <a:pt x="3453" y="11553"/>
                  </a:lnTo>
                  <a:lnTo>
                    <a:pt x="2837" y="12032"/>
                  </a:lnTo>
                  <a:lnTo>
                    <a:pt x="2291" y="12510"/>
                  </a:lnTo>
                  <a:lnTo>
                    <a:pt x="1812" y="12989"/>
                  </a:lnTo>
                  <a:lnTo>
                    <a:pt x="1368" y="13433"/>
                  </a:lnTo>
                  <a:lnTo>
                    <a:pt x="650" y="14219"/>
                  </a:lnTo>
                  <a:lnTo>
                    <a:pt x="206" y="14800"/>
                  </a:lnTo>
                  <a:lnTo>
                    <a:pt x="1" y="15074"/>
                  </a:lnTo>
                  <a:lnTo>
                    <a:pt x="650" y="14937"/>
                  </a:lnTo>
                  <a:lnTo>
                    <a:pt x="1231" y="14869"/>
                  </a:lnTo>
                  <a:lnTo>
                    <a:pt x="1846" y="14800"/>
                  </a:lnTo>
                  <a:lnTo>
                    <a:pt x="2427" y="14800"/>
                  </a:lnTo>
                  <a:lnTo>
                    <a:pt x="3042" y="14835"/>
                  </a:lnTo>
                  <a:lnTo>
                    <a:pt x="3623" y="14869"/>
                  </a:lnTo>
                  <a:lnTo>
                    <a:pt x="4820" y="14937"/>
                  </a:lnTo>
                  <a:lnTo>
                    <a:pt x="5777" y="15040"/>
                  </a:lnTo>
                  <a:lnTo>
                    <a:pt x="6768" y="15074"/>
                  </a:lnTo>
                  <a:lnTo>
                    <a:pt x="7793" y="15108"/>
                  </a:lnTo>
                  <a:lnTo>
                    <a:pt x="8340" y="15074"/>
                  </a:lnTo>
                  <a:lnTo>
                    <a:pt x="8887" y="15040"/>
                  </a:lnTo>
                  <a:lnTo>
                    <a:pt x="9434" y="14971"/>
                  </a:lnTo>
                  <a:lnTo>
                    <a:pt x="10015" y="14869"/>
                  </a:lnTo>
                  <a:lnTo>
                    <a:pt x="10630" y="14732"/>
                  </a:lnTo>
                  <a:lnTo>
                    <a:pt x="11245" y="14561"/>
                  </a:lnTo>
                  <a:lnTo>
                    <a:pt x="11895" y="14390"/>
                  </a:lnTo>
                  <a:lnTo>
                    <a:pt x="12544" y="14151"/>
                  </a:lnTo>
                  <a:lnTo>
                    <a:pt x="13228" y="13878"/>
                  </a:lnTo>
                  <a:lnTo>
                    <a:pt x="13945" y="13536"/>
                  </a:lnTo>
                  <a:lnTo>
                    <a:pt x="14492" y="13228"/>
                  </a:lnTo>
                  <a:lnTo>
                    <a:pt x="15039" y="12886"/>
                  </a:lnTo>
                  <a:lnTo>
                    <a:pt x="15518" y="12510"/>
                  </a:lnTo>
                  <a:lnTo>
                    <a:pt x="15996" y="12100"/>
                  </a:lnTo>
                  <a:lnTo>
                    <a:pt x="16440" y="11656"/>
                  </a:lnTo>
                  <a:lnTo>
                    <a:pt x="16816" y="11177"/>
                  </a:lnTo>
                  <a:lnTo>
                    <a:pt x="17192" y="10665"/>
                  </a:lnTo>
                  <a:lnTo>
                    <a:pt x="17534" y="10152"/>
                  </a:lnTo>
                  <a:lnTo>
                    <a:pt x="17842" y="9605"/>
                  </a:lnTo>
                  <a:lnTo>
                    <a:pt x="18149" y="9058"/>
                  </a:lnTo>
                  <a:lnTo>
                    <a:pt x="18423" y="8511"/>
                  </a:lnTo>
                  <a:lnTo>
                    <a:pt x="18628" y="7930"/>
                  </a:lnTo>
                  <a:lnTo>
                    <a:pt x="18867" y="7349"/>
                  </a:lnTo>
                  <a:lnTo>
                    <a:pt x="19038" y="6768"/>
                  </a:lnTo>
                  <a:lnTo>
                    <a:pt x="19380" y="5640"/>
                  </a:lnTo>
                  <a:lnTo>
                    <a:pt x="19619" y="4513"/>
                  </a:lnTo>
                  <a:lnTo>
                    <a:pt x="19790" y="3487"/>
                  </a:lnTo>
                  <a:lnTo>
                    <a:pt x="19927" y="2530"/>
                  </a:lnTo>
                  <a:lnTo>
                    <a:pt x="20029" y="1676"/>
                  </a:lnTo>
                  <a:lnTo>
                    <a:pt x="20098" y="445"/>
                  </a:lnTo>
                  <a:lnTo>
                    <a:pt x="20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0"/>
            <p:cNvSpPr/>
            <p:nvPr/>
          </p:nvSpPr>
          <p:spPr>
            <a:xfrm>
              <a:off x="5651775" y="3072375"/>
              <a:ext cx="502450" cy="377700"/>
            </a:xfrm>
            <a:custGeom>
              <a:rect b="b" l="l" r="r" t="t"/>
              <a:pathLst>
                <a:path extrusionOk="0" fill="none" h="15108" w="20098">
                  <a:moveTo>
                    <a:pt x="20098" y="1"/>
                  </a:moveTo>
                  <a:lnTo>
                    <a:pt x="20098" y="1"/>
                  </a:lnTo>
                  <a:lnTo>
                    <a:pt x="20098" y="445"/>
                  </a:lnTo>
                  <a:lnTo>
                    <a:pt x="20029" y="1676"/>
                  </a:lnTo>
                  <a:lnTo>
                    <a:pt x="19927" y="2530"/>
                  </a:lnTo>
                  <a:lnTo>
                    <a:pt x="19790" y="3487"/>
                  </a:lnTo>
                  <a:lnTo>
                    <a:pt x="19619" y="4513"/>
                  </a:lnTo>
                  <a:lnTo>
                    <a:pt x="19380" y="5640"/>
                  </a:lnTo>
                  <a:lnTo>
                    <a:pt x="19038" y="6768"/>
                  </a:lnTo>
                  <a:lnTo>
                    <a:pt x="18867" y="7349"/>
                  </a:lnTo>
                  <a:lnTo>
                    <a:pt x="18628" y="7930"/>
                  </a:lnTo>
                  <a:lnTo>
                    <a:pt x="18423" y="8511"/>
                  </a:lnTo>
                  <a:lnTo>
                    <a:pt x="18149" y="9058"/>
                  </a:lnTo>
                  <a:lnTo>
                    <a:pt x="17842" y="9605"/>
                  </a:lnTo>
                  <a:lnTo>
                    <a:pt x="17534" y="10152"/>
                  </a:lnTo>
                  <a:lnTo>
                    <a:pt x="17192" y="10665"/>
                  </a:lnTo>
                  <a:lnTo>
                    <a:pt x="16816" y="11177"/>
                  </a:lnTo>
                  <a:lnTo>
                    <a:pt x="16440" y="11656"/>
                  </a:lnTo>
                  <a:lnTo>
                    <a:pt x="15996" y="12100"/>
                  </a:lnTo>
                  <a:lnTo>
                    <a:pt x="15518" y="12510"/>
                  </a:lnTo>
                  <a:lnTo>
                    <a:pt x="15039" y="12886"/>
                  </a:lnTo>
                  <a:lnTo>
                    <a:pt x="14492" y="13228"/>
                  </a:lnTo>
                  <a:lnTo>
                    <a:pt x="13945" y="13536"/>
                  </a:lnTo>
                  <a:lnTo>
                    <a:pt x="13945" y="13536"/>
                  </a:lnTo>
                  <a:lnTo>
                    <a:pt x="13228" y="13878"/>
                  </a:lnTo>
                  <a:lnTo>
                    <a:pt x="12544" y="14151"/>
                  </a:lnTo>
                  <a:lnTo>
                    <a:pt x="11895" y="14390"/>
                  </a:lnTo>
                  <a:lnTo>
                    <a:pt x="11245" y="14561"/>
                  </a:lnTo>
                  <a:lnTo>
                    <a:pt x="10630" y="14732"/>
                  </a:lnTo>
                  <a:lnTo>
                    <a:pt x="10015" y="14869"/>
                  </a:lnTo>
                  <a:lnTo>
                    <a:pt x="9434" y="14971"/>
                  </a:lnTo>
                  <a:lnTo>
                    <a:pt x="8887" y="15040"/>
                  </a:lnTo>
                  <a:lnTo>
                    <a:pt x="8340" y="15074"/>
                  </a:lnTo>
                  <a:lnTo>
                    <a:pt x="7793" y="15108"/>
                  </a:lnTo>
                  <a:lnTo>
                    <a:pt x="6768" y="15074"/>
                  </a:lnTo>
                  <a:lnTo>
                    <a:pt x="5777" y="15040"/>
                  </a:lnTo>
                  <a:lnTo>
                    <a:pt x="4820" y="14937"/>
                  </a:lnTo>
                  <a:lnTo>
                    <a:pt x="4820" y="14937"/>
                  </a:lnTo>
                  <a:lnTo>
                    <a:pt x="3623" y="14869"/>
                  </a:lnTo>
                  <a:lnTo>
                    <a:pt x="3042" y="14835"/>
                  </a:lnTo>
                  <a:lnTo>
                    <a:pt x="2427" y="14800"/>
                  </a:lnTo>
                  <a:lnTo>
                    <a:pt x="1846" y="14800"/>
                  </a:lnTo>
                  <a:lnTo>
                    <a:pt x="1231" y="14869"/>
                  </a:lnTo>
                  <a:lnTo>
                    <a:pt x="650" y="14937"/>
                  </a:lnTo>
                  <a:lnTo>
                    <a:pt x="1" y="15074"/>
                  </a:lnTo>
                  <a:lnTo>
                    <a:pt x="1" y="15074"/>
                  </a:lnTo>
                  <a:lnTo>
                    <a:pt x="206" y="14800"/>
                  </a:lnTo>
                  <a:lnTo>
                    <a:pt x="650" y="14219"/>
                  </a:lnTo>
                  <a:lnTo>
                    <a:pt x="1368" y="13433"/>
                  </a:lnTo>
                  <a:lnTo>
                    <a:pt x="1812" y="12989"/>
                  </a:lnTo>
                  <a:lnTo>
                    <a:pt x="2291" y="12510"/>
                  </a:lnTo>
                  <a:lnTo>
                    <a:pt x="2837" y="12032"/>
                  </a:lnTo>
                  <a:lnTo>
                    <a:pt x="3453" y="11553"/>
                  </a:lnTo>
                  <a:lnTo>
                    <a:pt x="4102" y="11075"/>
                  </a:lnTo>
                  <a:lnTo>
                    <a:pt x="4786" y="10631"/>
                  </a:lnTo>
                  <a:lnTo>
                    <a:pt x="5538" y="10186"/>
                  </a:lnTo>
                  <a:lnTo>
                    <a:pt x="6358" y="9810"/>
                  </a:lnTo>
                  <a:lnTo>
                    <a:pt x="7178" y="9503"/>
                  </a:lnTo>
                  <a:lnTo>
                    <a:pt x="8067" y="9229"/>
                  </a:lnTo>
                  <a:lnTo>
                    <a:pt x="8067" y="9229"/>
                  </a:lnTo>
                  <a:lnTo>
                    <a:pt x="9024" y="8956"/>
                  </a:lnTo>
                  <a:lnTo>
                    <a:pt x="9947" y="8648"/>
                  </a:lnTo>
                  <a:lnTo>
                    <a:pt x="10904" y="8306"/>
                  </a:lnTo>
                  <a:lnTo>
                    <a:pt x="11861" y="7896"/>
                  </a:lnTo>
                  <a:lnTo>
                    <a:pt x="12783" y="7418"/>
                  </a:lnTo>
                  <a:lnTo>
                    <a:pt x="13672" y="6905"/>
                  </a:lnTo>
                  <a:lnTo>
                    <a:pt x="14561" y="6358"/>
                  </a:lnTo>
                  <a:lnTo>
                    <a:pt x="15381" y="5777"/>
                  </a:lnTo>
                  <a:lnTo>
                    <a:pt x="16201" y="5162"/>
                  </a:lnTo>
                  <a:lnTo>
                    <a:pt x="16953" y="4513"/>
                  </a:lnTo>
                  <a:lnTo>
                    <a:pt x="17637" y="3829"/>
                  </a:lnTo>
                  <a:lnTo>
                    <a:pt x="18286" y="3111"/>
                  </a:lnTo>
                  <a:lnTo>
                    <a:pt x="18867" y="2359"/>
                  </a:lnTo>
                  <a:lnTo>
                    <a:pt x="19346" y="1607"/>
                  </a:lnTo>
                  <a:lnTo>
                    <a:pt x="19585" y="1197"/>
                  </a:lnTo>
                  <a:lnTo>
                    <a:pt x="19756" y="821"/>
                  </a:lnTo>
                  <a:lnTo>
                    <a:pt x="19961" y="411"/>
                  </a:lnTo>
                  <a:lnTo>
                    <a:pt x="200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0"/>
            <p:cNvSpPr/>
            <p:nvPr/>
          </p:nvSpPr>
          <p:spPr>
            <a:xfrm>
              <a:off x="5651775" y="3072375"/>
              <a:ext cx="502450" cy="377700"/>
            </a:xfrm>
            <a:custGeom>
              <a:rect b="b" l="l" r="r" t="t"/>
              <a:pathLst>
                <a:path extrusionOk="0" h="15108" w="20098">
                  <a:moveTo>
                    <a:pt x="20098" y="1"/>
                  </a:moveTo>
                  <a:lnTo>
                    <a:pt x="19961" y="924"/>
                  </a:lnTo>
                  <a:lnTo>
                    <a:pt x="19756" y="1778"/>
                  </a:lnTo>
                  <a:lnTo>
                    <a:pt x="19551" y="2599"/>
                  </a:lnTo>
                  <a:lnTo>
                    <a:pt x="19311" y="3385"/>
                  </a:lnTo>
                  <a:lnTo>
                    <a:pt x="19038" y="4137"/>
                  </a:lnTo>
                  <a:lnTo>
                    <a:pt x="18730" y="4854"/>
                  </a:lnTo>
                  <a:lnTo>
                    <a:pt x="18389" y="5504"/>
                  </a:lnTo>
                  <a:lnTo>
                    <a:pt x="18047" y="6153"/>
                  </a:lnTo>
                  <a:lnTo>
                    <a:pt x="17671" y="6734"/>
                  </a:lnTo>
                  <a:lnTo>
                    <a:pt x="17261" y="7315"/>
                  </a:lnTo>
                  <a:lnTo>
                    <a:pt x="16851" y="7828"/>
                  </a:lnTo>
                  <a:lnTo>
                    <a:pt x="16440" y="8341"/>
                  </a:lnTo>
                  <a:lnTo>
                    <a:pt x="15996" y="8785"/>
                  </a:lnTo>
                  <a:lnTo>
                    <a:pt x="15518" y="9229"/>
                  </a:lnTo>
                  <a:lnTo>
                    <a:pt x="15073" y="9639"/>
                  </a:lnTo>
                  <a:lnTo>
                    <a:pt x="14595" y="10015"/>
                  </a:lnTo>
                  <a:lnTo>
                    <a:pt x="14116" y="10357"/>
                  </a:lnTo>
                  <a:lnTo>
                    <a:pt x="13604" y="10699"/>
                  </a:lnTo>
                  <a:lnTo>
                    <a:pt x="13125" y="10972"/>
                  </a:lnTo>
                  <a:lnTo>
                    <a:pt x="12612" y="11246"/>
                  </a:lnTo>
                  <a:lnTo>
                    <a:pt x="11621" y="11724"/>
                  </a:lnTo>
                  <a:lnTo>
                    <a:pt x="10664" y="12134"/>
                  </a:lnTo>
                  <a:lnTo>
                    <a:pt x="9707" y="12442"/>
                  </a:lnTo>
                  <a:lnTo>
                    <a:pt x="8784" y="12681"/>
                  </a:lnTo>
                  <a:lnTo>
                    <a:pt x="7930" y="12852"/>
                  </a:lnTo>
                  <a:lnTo>
                    <a:pt x="7144" y="12955"/>
                  </a:lnTo>
                  <a:lnTo>
                    <a:pt x="6221" y="13091"/>
                  </a:lnTo>
                  <a:lnTo>
                    <a:pt x="5298" y="13262"/>
                  </a:lnTo>
                  <a:lnTo>
                    <a:pt x="4410" y="13467"/>
                  </a:lnTo>
                  <a:lnTo>
                    <a:pt x="3521" y="13741"/>
                  </a:lnTo>
                  <a:lnTo>
                    <a:pt x="2598" y="14014"/>
                  </a:lnTo>
                  <a:lnTo>
                    <a:pt x="1744" y="14322"/>
                  </a:lnTo>
                  <a:lnTo>
                    <a:pt x="855" y="14664"/>
                  </a:lnTo>
                  <a:lnTo>
                    <a:pt x="1" y="15074"/>
                  </a:lnTo>
                  <a:lnTo>
                    <a:pt x="616" y="14937"/>
                  </a:lnTo>
                  <a:lnTo>
                    <a:pt x="1197" y="14869"/>
                  </a:lnTo>
                  <a:lnTo>
                    <a:pt x="1812" y="14835"/>
                  </a:lnTo>
                  <a:lnTo>
                    <a:pt x="2359" y="14800"/>
                  </a:lnTo>
                  <a:lnTo>
                    <a:pt x="2974" y="14835"/>
                  </a:lnTo>
                  <a:lnTo>
                    <a:pt x="3589" y="14835"/>
                  </a:lnTo>
                  <a:lnTo>
                    <a:pt x="4820" y="14937"/>
                  </a:lnTo>
                  <a:lnTo>
                    <a:pt x="6084" y="15040"/>
                  </a:lnTo>
                  <a:lnTo>
                    <a:pt x="6734" y="15074"/>
                  </a:lnTo>
                  <a:lnTo>
                    <a:pt x="7417" y="15108"/>
                  </a:lnTo>
                  <a:lnTo>
                    <a:pt x="8101" y="15074"/>
                  </a:lnTo>
                  <a:lnTo>
                    <a:pt x="8853" y="15040"/>
                  </a:lnTo>
                  <a:lnTo>
                    <a:pt x="9605" y="14937"/>
                  </a:lnTo>
                  <a:lnTo>
                    <a:pt x="10391" y="14800"/>
                  </a:lnTo>
                  <a:lnTo>
                    <a:pt x="11211" y="14595"/>
                  </a:lnTo>
                  <a:lnTo>
                    <a:pt x="12066" y="14322"/>
                  </a:lnTo>
                  <a:lnTo>
                    <a:pt x="12988" y="13980"/>
                  </a:lnTo>
                  <a:lnTo>
                    <a:pt x="13945" y="13536"/>
                  </a:lnTo>
                  <a:lnTo>
                    <a:pt x="14492" y="13262"/>
                  </a:lnTo>
                  <a:lnTo>
                    <a:pt x="15005" y="12921"/>
                  </a:lnTo>
                  <a:lnTo>
                    <a:pt x="15483" y="12545"/>
                  </a:lnTo>
                  <a:lnTo>
                    <a:pt x="15928" y="12134"/>
                  </a:lnTo>
                  <a:lnTo>
                    <a:pt x="16372" y="11724"/>
                  </a:lnTo>
                  <a:lnTo>
                    <a:pt x="16748" y="11280"/>
                  </a:lnTo>
                  <a:lnTo>
                    <a:pt x="17124" y="10801"/>
                  </a:lnTo>
                  <a:lnTo>
                    <a:pt x="17432" y="10289"/>
                  </a:lnTo>
                  <a:lnTo>
                    <a:pt x="17773" y="9776"/>
                  </a:lnTo>
                  <a:lnTo>
                    <a:pt x="18047" y="9263"/>
                  </a:lnTo>
                  <a:lnTo>
                    <a:pt x="18320" y="8717"/>
                  </a:lnTo>
                  <a:lnTo>
                    <a:pt x="18560" y="8170"/>
                  </a:lnTo>
                  <a:lnTo>
                    <a:pt x="18765" y="7623"/>
                  </a:lnTo>
                  <a:lnTo>
                    <a:pt x="18970" y="7076"/>
                  </a:lnTo>
                  <a:lnTo>
                    <a:pt x="19277" y="5948"/>
                  </a:lnTo>
                  <a:lnTo>
                    <a:pt x="19551" y="4889"/>
                  </a:lnTo>
                  <a:lnTo>
                    <a:pt x="19756" y="3863"/>
                  </a:lnTo>
                  <a:lnTo>
                    <a:pt x="19893" y="2906"/>
                  </a:lnTo>
                  <a:lnTo>
                    <a:pt x="19995" y="2052"/>
                  </a:lnTo>
                  <a:lnTo>
                    <a:pt x="20063" y="1300"/>
                  </a:lnTo>
                  <a:lnTo>
                    <a:pt x="20098" y="719"/>
                  </a:lnTo>
                  <a:lnTo>
                    <a:pt x="20098" y="35"/>
                  </a:lnTo>
                  <a:lnTo>
                    <a:pt x="2009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0"/>
            <p:cNvSpPr/>
            <p:nvPr/>
          </p:nvSpPr>
          <p:spPr>
            <a:xfrm>
              <a:off x="5651775" y="3072375"/>
              <a:ext cx="502450" cy="377700"/>
            </a:xfrm>
            <a:custGeom>
              <a:rect b="b" l="l" r="r" t="t"/>
              <a:pathLst>
                <a:path extrusionOk="0" fill="none" h="15108" w="20098">
                  <a:moveTo>
                    <a:pt x="20098" y="1"/>
                  </a:moveTo>
                  <a:lnTo>
                    <a:pt x="20098" y="1"/>
                  </a:lnTo>
                  <a:lnTo>
                    <a:pt x="20098" y="1"/>
                  </a:lnTo>
                  <a:lnTo>
                    <a:pt x="19961" y="924"/>
                  </a:lnTo>
                  <a:lnTo>
                    <a:pt x="19756" y="1778"/>
                  </a:lnTo>
                  <a:lnTo>
                    <a:pt x="19551" y="2599"/>
                  </a:lnTo>
                  <a:lnTo>
                    <a:pt x="19311" y="3385"/>
                  </a:lnTo>
                  <a:lnTo>
                    <a:pt x="19038" y="4137"/>
                  </a:lnTo>
                  <a:lnTo>
                    <a:pt x="18730" y="4854"/>
                  </a:lnTo>
                  <a:lnTo>
                    <a:pt x="18389" y="5504"/>
                  </a:lnTo>
                  <a:lnTo>
                    <a:pt x="18047" y="6153"/>
                  </a:lnTo>
                  <a:lnTo>
                    <a:pt x="17671" y="6734"/>
                  </a:lnTo>
                  <a:lnTo>
                    <a:pt x="17261" y="7315"/>
                  </a:lnTo>
                  <a:lnTo>
                    <a:pt x="16851" y="7828"/>
                  </a:lnTo>
                  <a:lnTo>
                    <a:pt x="16440" y="8341"/>
                  </a:lnTo>
                  <a:lnTo>
                    <a:pt x="15996" y="8785"/>
                  </a:lnTo>
                  <a:lnTo>
                    <a:pt x="15518" y="9229"/>
                  </a:lnTo>
                  <a:lnTo>
                    <a:pt x="15073" y="9639"/>
                  </a:lnTo>
                  <a:lnTo>
                    <a:pt x="14595" y="10015"/>
                  </a:lnTo>
                  <a:lnTo>
                    <a:pt x="14116" y="10357"/>
                  </a:lnTo>
                  <a:lnTo>
                    <a:pt x="13604" y="10699"/>
                  </a:lnTo>
                  <a:lnTo>
                    <a:pt x="13125" y="10972"/>
                  </a:lnTo>
                  <a:lnTo>
                    <a:pt x="12612" y="11246"/>
                  </a:lnTo>
                  <a:lnTo>
                    <a:pt x="11621" y="11724"/>
                  </a:lnTo>
                  <a:lnTo>
                    <a:pt x="10664" y="12134"/>
                  </a:lnTo>
                  <a:lnTo>
                    <a:pt x="9707" y="12442"/>
                  </a:lnTo>
                  <a:lnTo>
                    <a:pt x="8784" y="12681"/>
                  </a:lnTo>
                  <a:lnTo>
                    <a:pt x="7930" y="12852"/>
                  </a:lnTo>
                  <a:lnTo>
                    <a:pt x="7144" y="12955"/>
                  </a:lnTo>
                  <a:lnTo>
                    <a:pt x="7144" y="12955"/>
                  </a:lnTo>
                  <a:lnTo>
                    <a:pt x="6221" y="13091"/>
                  </a:lnTo>
                  <a:lnTo>
                    <a:pt x="5298" y="13262"/>
                  </a:lnTo>
                  <a:lnTo>
                    <a:pt x="4410" y="13467"/>
                  </a:lnTo>
                  <a:lnTo>
                    <a:pt x="3521" y="13741"/>
                  </a:lnTo>
                  <a:lnTo>
                    <a:pt x="2598" y="14014"/>
                  </a:lnTo>
                  <a:lnTo>
                    <a:pt x="1744" y="14322"/>
                  </a:lnTo>
                  <a:lnTo>
                    <a:pt x="855" y="14664"/>
                  </a:lnTo>
                  <a:lnTo>
                    <a:pt x="1" y="15074"/>
                  </a:lnTo>
                  <a:lnTo>
                    <a:pt x="1" y="15074"/>
                  </a:lnTo>
                  <a:lnTo>
                    <a:pt x="1" y="15074"/>
                  </a:lnTo>
                  <a:lnTo>
                    <a:pt x="616" y="14937"/>
                  </a:lnTo>
                  <a:lnTo>
                    <a:pt x="1197" y="14869"/>
                  </a:lnTo>
                  <a:lnTo>
                    <a:pt x="1812" y="14835"/>
                  </a:lnTo>
                  <a:lnTo>
                    <a:pt x="2359" y="14800"/>
                  </a:lnTo>
                  <a:lnTo>
                    <a:pt x="2359" y="14800"/>
                  </a:lnTo>
                  <a:lnTo>
                    <a:pt x="2974" y="14835"/>
                  </a:lnTo>
                  <a:lnTo>
                    <a:pt x="3589" y="14835"/>
                  </a:lnTo>
                  <a:lnTo>
                    <a:pt x="4820" y="14937"/>
                  </a:lnTo>
                  <a:lnTo>
                    <a:pt x="4820" y="14937"/>
                  </a:lnTo>
                  <a:lnTo>
                    <a:pt x="6084" y="15040"/>
                  </a:lnTo>
                  <a:lnTo>
                    <a:pt x="6734" y="15074"/>
                  </a:lnTo>
                  <a:lnTo>
                    <a:pt x="7417" y="15108"/>
                  </a:lnTo>
                  <a:lnTo>
                    <a:pt x="7417" y="15108"/>
                  </a:lnTo>
                  <a:lnTo>
                    <a:pt x="8101" y="15074"/>
                  </a:lnTo>
                  <a:lnTo>
                    <a:pt x="8853" y="15040"/>
                  </a:lnTo>
                  <a:lnTo>
                    <a:pt x="9605" y="14937"/>
                  </a:lnTo>
                  <a:lnTo>
                    <a:pt x="10391" y="14800"/>
                  </a:lnTo>
                  <a:lnTo>
                    <a:pt x="11211" y="14595"/>
                  </a:lnTo>
                  <a:lnTo>
                    <a:pt x="12066" y="14322"/>
                  </a:lnTo>
                  <a:lnTo>
                    <a:pt x="12988" y="13980"/>
                  </a:lnTo>
                  <a:lnTo>
                    <a:pt x="13945" y="13536"/>
                  </a:lnTo>
                  <a:lnTo>
                    <a:pt x="13945" y="13536"/>
                  </a:lnTo>
                  <a:lnTo>
                    <a:pt x="14492" y="13262"/>
                  </a:lnTo>
                  <a:lnTo>
                    <a:pt x="15005" y="12921"/>
                  </a:lnTo>
                  <a:lnTo>
                    <a:pt x="15483" y="12545"/>
                  </a:lnTo>
                  <a:lnTo>
                    <a:pt x="15928" y="12134"/>
                  </a:lnTo>
                  <a:lnTo>
                    <a:pt x="16372" y="11724"/>
                  </a:lnTo>
                  <a:lnTo>
                    <a:pt x="16748" y="11280"/>
                  </a:lnTo>
                  <a:lnTo>
                    <a:pt x="17124" y="10801"/>
                  </a:lnTo>
                  <a:lnTo>
                    <a:pt x="17432" y="10289"/>
                  </a:lnTo>
                  <a:lnTo>
                    <a:pt x="17773" y="9776"/>
                  </a:lnTo>
                  <a:lnTo>
                    <a:pt x="18047" y="9263"/>
                  </a:lnTo>
                  <a:lnTo>
                    <a:pt x="18320" y="8717"/>
                  </a:lnTo>
                  <a:lnTo>
                    <a:pt x="18560" y="8170"/>
                  </a:lnTo>
                  <a:lnTo>
                    <a:pt x="18765" y="7623"/>
                  </a:lnTo>
                  <a:lnTo>
                    <a:pt x="18970" y="7076"/>
                  </a:lnTo>
                  <a:lnTo>
                    <a:pt x="19277" y="5948"/>
                  </a:lnTo>
                  <a:lnTo>
                    <a:pt x="19551" y="4889"/>
                  </a:lnTo>
                  <a:lnTo>
                    <a:pt x="19756" y="3863"/>
                  </a:lnTo>
                  <a:lnTo>
                    <a:pt x="19893" y="2906"/>
                  </a:lnTo>
                  <a:lnTo>
                    <a:pt x="19995" y="2052"/>
                  </a:lnTo>
                  <a:lnTo>
                    <a:pt x="20063" y="1300"/>
                  </a:lnTo>
                  <a:lnTo>
                    <a:pt x="20098" y="719"/>
                  </a:lnTo>
                  <a:lnTo>
                    <a:pt x="20098" y="35"/>
                  </a:lnTo>
                  <a:lnTo>
                    <a:pt x="20098" y="35"/>
                  </a:lnTo>
                  <a:lnTo>
                    <a:pt x="20098" y="35"/>
                  </a:lnTo>
                  <a:lnTo>
                    <a:pt x="20098" y="35"/>
                  </a:lnTo>
                  <a:lnTo>
                    <a:pt x="20098" y="35"/>
                  </a:lnTo>
                  <a:lnTo>
                    <a:pt x="20098" y="35"/>
                  </a:lnTo>
                  <a:lnTo>
                    <a:pt x="200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0"/>
            <p:cNvSpPr/>
            <p:nvPr/>
          </p:nvSpPr>
          <p:spPr>
            <a:xfrm>
              <a:off x="5519325" y="3232175"/>
              <a:ext cx="565700" cy="524675"/>
            </a:xfrm>
            <a:custGeom>
              <a:rect b="b" l="l" r="r" t="t"/>
              <a:pathLst>
                <a:path extrusionOk="0" h="20987" w="22628">
                  <a:moveTo>
                    <a:pt x="22593" y="0"/>
                  </a:moveTo>
                  <a:lnTo>
                    <a:pt x="22559" y="35"/>
                  </a:lnTo>
                  <a:lnTo>
                    <a:pt x="22046" y="752"/>
                  </a:lnTo>
                  <a:lnTo>
                    <a:pt x="21465" y="1402"/>
                  </a:lnTo>
                  <a:lnTo>
                    <a:pt x="20850" y="2051"/>
                  </a:lnTo>
                  <a:lnTo>
                    <a:pt x="20200" y="2632"/>
                  </a:lnTo>
                  <a:lnTo>
                    <a:pt x="19517" y="3145"/>
                  </a:lnTo>
                  <a:lnTo>
                    <a:pt x="18765" y="3658"/>
                  </a:lnTo>
                  <a:lnTo>
                    <a:pt x="18013" y="4102"/>
                  </a:lnTo>
                  <a:lnTo>
                    <a:pt x="17227" y="4478"/>
                  </a:lnTo>
                  <a:lnTo>
                    <a:pt x="16407" y="4820"/>
                  </a:lnTo>
                  <a:lnTo>
                    <a:pt x="16407" y="4820"/>
                  </a:lnTo>
                  <a:lnTo>
                    <a:pt x="17124" y="4170"/>
                  </a:lnTo>
                  <a:lnTo>
                    <a:pt x="17774" y="3452"/>
                  </a:lnTo>
                  <a:lnTo>
                    <a:pt x="18423" y="2735"/>
                  </a:lnTo>
                  <a:lnTo>
                    <a:pt x="19004" y="1983"/>
                  </a:lnTo>
                  <a:lnTo>
                    <a:pt x="19004" y="1949"/>
                  </a:lnTo>
                  <a:lnTo>
                    <a:pt x="18936" y="1949"/>
                  </a:lnTo>
                  <a:lnTo>
                    <a:pt x="18560" y="2427"/>
                  </a:lnTo>
                  <a:lnTo>
                    <a:pt x="18184" y="2871"/>
                  </a:lnTo>
                  <a:lnTo>
                    <a:pt x="17774" y="3316"/>
                  </a:lnTo>
                  <a:lnTo>
                    <a:pt x="17329" y="3760"/>
                  </a:lnTo>
                  <a:lnTo>
                    <a:pt x="16578" y="4409"/>
                  </a:lnTo>
                  <a:lnTo>
                    <a:pt x="15791" y="5025"/>
                  </a:lnTo>
                  <a:lnTo>
                    <a:pt x="14971" y="5298"/>
                  </a:lnTo>
                  <a:lnTo>
                    <a:pt x="14117" y="5469"/>
                  </a:lnTo>
                  <a:lnTo>
                    <a:pt x="13262" y="5640"/>
                  </a:lnTo>
                  <a:lnTo>
                    <a:pt x="12408" y="5811"/>
                  </a:lnTo>
                  <a:lnTo>
                    <a:pt x="10665" y="6118"/>
                  </a:lnTo>
                  <a:lnTo>
                    <a:pt x="9605" y="6392"/>
                  </a:lnTo>
                  <a:lnTo>
                    <a:pt x="8546" y="6699"/>
                  </a:lnTo>
                  <a:lnTo>
                    <a:pt x="8853" y="6392"/>
                  </a:lnTo>
                  <a:lnTo>
                    <a:pt x="9468" y="5879"/>
                  </a:lnTo>
                  <a:lnTo>
                    <a:pt x="10118" y="5435"/>
                  </a:lnTo>
                  <a:lnTo>
                    <a:pt x="11587" y="4580"/>
                  </a:lnTo>
                  <a:lnTo>
                    <a:pt x="12374" y="4136"/>
                  </a:lnTo>
                  <a:lnTo>
                    <a:pt x="13160" y="3726"/>
                  </a:lnTo>
                  <a:lnTo>
                    <a:pt x="13160" y="3692"/>
                  </a:lnTo>
                  <a:lnTo>
                    <a:pt x="13125" y="3658"/>
                  </a:lnTo>
                  <a:lnTo>
                    <a:pt x="12305" y="4068"/>
                  </a:lnTo>
                  <a:lnTo>
                    <a:pt x="11485" y="4444"/>
                  </a:lnTo>
                  <a:lnTo>
                    <a:pt x="10665" y="4854"/>
                  </a:lnTo>
                  <a:lnTo>
                    <a:pt x="9878" y="5264"/>
                  </a:lnTo>
                  <a:lnTo>
                    <a:pt x="9229" y="5708"/>
                  </a:lnTo>
                  <a:lnTo>
                    <a:pt x="8614" y="6187"/>
                  </a:lnTo>
                  <a:lnTo>
                    <a:pt x="8306" y="6460"/>
                  </a:lnTo>
                  <a:lnTo>
                    <a:pt x="8033" y="6734"/>
                  </a:lnTo>
                  <a:lnTo>
                    <a:pt x="7930" y="6870"/>
                  </a:lnTo>
                  <a:lnTo>
                    <a:pt x="7896" y="6939"/>
                  </a:lnTo>
                  <a:lnTo>
                    <a:pt x="7794" y="7007"/>
                  </a:lnTo>
                  <a:lnTo>
                    <a:pt x="7383" y="7178"/>
                  </a:lnTo>
                  <a:lnTo>
                    <a:pt x="6734" y="7520"/>
                  </a:lnTo>
                  <a:lnTo>
                    <a:pt x="6085" y="7930"/>
                  </a:lnTo>
                  <a:lnTo>
                    <a:pt x="5469" y="8374"/>
                  </a:lnTo>
                  <a:lnTo>
                    <a:pt x="4888" y="8853"/>
                  </a:lnTo>
                  <a:lnTo>
                    <a:pt x="4273" y="9468"/>
                  </a:lnTo>
                  <a:lnTo>
                    <a:pt x="3726" y="10083"/>
                  </a:lnTo>
                  <a:lnTo>
                    <a:pt x="3214" y="10733"/>
                  </a:lnTo>
                  <a:lnTo>
                    <a:pt x="2735" y="11416"/>
                  </a:lnTo>
                  <a:lnTo>
                    <a:pt x="2325" y="12134"/>
                  </a:lnTo>
                  <a:lnTo>
                    <a:pt x="1949" y="12852"/>
                  </a:lnTo>
                  <a:lnTo>
                    <a:pt x="1607" y="13604"/>
                  </a:lnTo>
                  <a:lnTo>
                    <a:pt x="1300" y="14390"/>
                  </a:lnTo>
                  <a:lnTo>
                    <a:pt x="1026" y="15176"/>
                  </a:lnTo>
                  <a:lnTo>
                    <a:pt x="787" y="15962"/>
                  </a:lnTo>
                  <a:lnTo>
                    <a:pt x="582" y="16782"/>
                  </a:lnTo>
                  <a:lnTo>
                    <a:pt x="411" y="17602"/>
                  </a:lnTo>
                  <a:lnTo>
                    <a:pt x="274" y="18423"/>
                  </a:lnTo>
                  <a:lnTo>
                    <a:pt x="172" y="19243"/>
                  </a:lnTo>
                  <a:lnTo>
                    <a:pt x="69" y="20063"/>
                  </a:lnTo>
                  <a:lnTo>
                    <a:pt x="1" y="20884"/>
                  </a:lnTo>
                  <a:lnTo>
                    <a:pt x="35" y="20952"/>
                  </a:lnTo>
                  <a:lnTo>
                    <a:pt x="103" y="20986"/>
                  </a:lnTo>
                  <a:lnTo>
                    <a:pt x="172" y="20952"/>
                  </a:lnTo>
                  <a:lnTo>
                    <a:pt x="206" y="20884"/>
                  </a:lnTo>
                  <a:lnTo>
                    <a:pt x="308" y="19892"/>
                  </a:lnTo>
                  <a:lnTo>
                    <a:pt x="479" y="18901"/>
                  </a:lnTo>
                  <a:lnTo>
                    <a:pt x="650" y="17944"/>
                  </a:lnTo>
                  <a:lnTo>
                    <a:pt x="890" y="16953"/>
                  </a:lnTo>
                  <a:lnTo>
                    <a:pt x="1197" y="15996"/>
                  </a:lnTo>
                  <a:lnTo>
                    <a:pt x="1505" y="15073"/>
                  </a:lnTo>
                  <a:lnTo>
                    <a:pt x="1847" y="14150"/>
                  </a:lnTo>
                  <a:lnTo>
                    <a:pt x="2257" y="13228"/>
                  </a:lnTo>
                  <a:lnTo>
                    <a:pt x="2598" y="12544"/>
                  </a:lnTo>
                  <a:lnTo>
                    <a:pt x="3009" y="11895"/>
                  </a:lnTo>
                  <a:lnTo>
                    <a:pt x="3419" y="11279"/>
                  </a:lnTo>
                  <a:lnTo>
                    <a:pt x="3863" y="10664"/>
                  </a:lnTo>
                  <a:lnTo>
                    <a:pt x="4376" y="10083"/>
                  </a:lnTo>
                  <a:lnTo>
                    <a:pt x="4888" y="9536"/>
                  </a:lnTo>
                  <a:lnTo>
                    <a:pt x="5435" y="9024"/>
                  </a:lnTo>
                  <a:lnTo>
                    <a:pt x="6016" y="8545"/>
                  </a:lnTo>
                  <a:lnTo>
                    <a:pt x="6700" y="8101"/>
                  </a:lnTo>
                  <a:lnTo>
                    <a:pt x="7383" y="7725"/>
                  </a:lnTo>
                  <a:lnTo>
                    <a:pt x="8067" y="7383"/>
                  </a:lnTo>
                  <a:lnTo>
                    <a:pt x="8819" y="7110"/>
                  </a:lnTo>
                  <a:lnTo>
                    <a:pt x="9639" y="6870"/>
                  </a:lnTo>
                  <a:lnTo>
                    <a:pt x="10460" y="6665"/>
                  </a:lnTo>
                  <a:lnTo>
                    <a:pt x="11314" y="6460"/>
                  </a:lnTo>
                  <a:lnTo>
                    <a:pt x="12134" y="6323"/>
                  </a:lnTo>
                  <a:lnTo>
                    <a:pt x="13023" y="6153"/>
                  </a:lnTo>
                  <a:lnTo>
                    <a:pt x="13877" y="5982"/>
                  </a:lnTo>
                  <a:lnTo>
                    <a:pt x="14698" y="5742"/>
                  </a:lnTo>
                  <a:lnTo>
                    <a:pt x="15552" y="5503"/>
                  </a:lnTo>
                  <a:lnTo>
                    <a:pt x="16270" y="5230"/>
                  </a:lnTo>
                  <a:lnTo>
                    <a:pt x="16953" y="4922"/>
                  </a:lnTo>
                  <a:lnTo>
                    <a:pt x="17637" y="4580"/>
                  </a:lnTo>
                  <a:lnTo>
                    <a:pt x="18286" y="4204"/>
                  </a:lnTo>
                  <a:lnTo>
                    <a:pt x="18936" y="3794"/>
                  </a:lnTo>
                  <a:lnTo>
                    <a:pt x="19517" y="3350"/>
                  </a:lnTo>
                  <a:lnTo>
                    <a:pt x="20098" y="2871"/>
                  </a:lnTo>
                  <a:lnTo>
                    <a:pt x="20679" y="2359"/>
                  </a:lnTo>
                  <a:lnTo>
                    <a:pt x="21192" y="1812"/>
                  </a:lnTo>
                  <a:lnTo>
                    <a:pt x="21704" y="1265"/>
                  </a:lnTo>
                  <a:lnTo>
                    <a:pt x="22183" y="684"/>
                  </a:lnTo>
                  <a:lnTo>
                    <a:pt x="22627" y="69"/>
                  </a:lnTo>
                  <a:lnTo>
                    <a:pt x="22627" y="35"/>
                  </a:lnTo>
                  <a:lnTo>
                    <a:pt x="22593" y="35"/>
                  </a:lnTo>
                  <a:lnTo>
                    <a:pt x="225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0"/>
            <p:cNvSpPr/>
            <p:nvPr/>
          </p:nvSpPr>
          <p:spPr>
            <a:xfrm>
              <a:off x="5824375" y="3307375"/>
              <a:ext cx="71800" cy="61525"/>
            </a:xfrm>
            <a:custGeom>
              <a:rect b="b" l="l" r="r" t="t"/>
              <a:pathLst>
                <a:path extrusionOk="0" h="2461" w="2872">
                  <a:moveTo>
                    <a:pt x="2803" y="0"/>
                  </a:moveTo>
                  <a:lnTo>
                    <a:pt x="2496" y="376"/>
                  </a:lnTo>
                  <a:lnTo>
                    <a:pt x="2120" y="718"/>
                  </a:lnTo>
                  <a:lnTo>
                    <a:pt x="1710" y="1025"/>
                  </a:lnTo>
                  <a:lnTo>
                    <a:pt x="1265" y="1265"/>
                  </a:lnTo>
                  <a:lnTo>
                    <a:pt x="889" y="1504"/>
                  </a:lnTo>
                  <a:lnTo>
                    <a:pt x="548" y="1777"/>
                  </a:lnTo>
                  <a:lnTo>
                    <a:pt x="240" y="2085"/>
                  </a:lnTo>
                  <a:lnTo>
                    <a:pt x="1" y="2427"/>
                  </a:lnTo>
                  <a:lnTo>
                    <a:pt x="1" y="2461"/>
                  </a:lnTo>
                  <a:lnTo>
                    <a:pt x="35" y="2427"/>
                  </a:lnTo>
                  <a:lnTo>
                    <a:pt x="342" y="2085"/>
                  </a:lnTo>
                  <a:lnTo>
                    <a:pt x="718" y="1777"/>
                  </a:lnTo>
                  <a:lnTo>
                    <a:pt x="1094" y="1470"/>
                  </a:lnTo>
                  <a:lnTo>
                    <a:pt x="1505" y="1231"/>
                  </a:lnTo>
                  <a:lnTo>
                    <a:pt x="1880" y="991"/>
                  </a:lnTo>
                  <a:lnTo>
                    <a:pt x="2222" y="684"/>
                  </a:lnTo>
                  <a:lnTo>
                    <a:pt x="2564" y="376"/>
                  </a:lnTo>
                  <a:lnTo>
                    <a:pt x="2872" y="34"/>
                  </a:lnTo>
                  <a:lnTo>
                    <a:pt x="287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0"/>
            <p:cNvSpPr/>
            <p:nvPr/>
          </p:nvSpPr>
          <p:spPr>
            <a:xfrm>
              <a:off x="5352725" y="3647450"/>
              <a:ext cx="387950" cy="586175"/>
            </a:xfrm>
            <a:custGeom>
              <a:rect b="b" l="l" r="r" t="t"/>
              <a:pathLst>
                <a:path extrusionOk="0" h="23447" w="15518">
                  <a:moveTo>
                    <a:pt x="0" y="0"/>
                  </a:moveTo>
                  <a:lnTo>
                    <a:pt x="308" y="5776"/>
                  </a:lnTo>
                  <a:lnTo>
                    <a:pt x="1196" y="23447"/>
                  </a:lnTo>
                  <a:lnTo>
                    <a:pt x="14355" y="23447"/>
                  </a:lnTo>
                  <a:lnTo>
                    <a:pt x="15244" y="5776"/>
                  </a:lnTo>
                  <a:lnTo>
                    <a:pt x="1551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0"/>
            <p:cNvSpPr/>
            <p:nvPr/>
          </p:nvSpPr>
          <p:spPr>
            <a:xfrm>
              <a:off x="5352725" y="3647450"/>
              <a:ext cx="387950" cy="144425"/>
            </a:xfrm>
            <a:custGeom>
              <a:rect b="b" l="l" r="r" t="t"/>
              <a:pathLst>
                <a:path extrusionOk="0" h="5777" w="15518">
                  <a:moveTo>
                    <a:pt x="0" y="0"/>
                  </a:moveTo>
                  <a:lnTo>
                    <a:pt x="308" y="5776"/>
                  </a:lnTo>
                  <a:lnTo>
                    <a:pt x="15244" y="5776"/>
                  </a:lnTo>
                  <a:lnTo>
                    <a:pt x="155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p:nvPr/>
          </p:nvSpPr>
          <p:spPr>
            <a:xfrm>
              <a:off x="5330500" y="3586775"/>
              <a:ext cx="433225" cy="138450"/>
            </a:xfrm>
            <a:custGeom>
              <a:rect b="b" l="l" r="r" t="t"/>
              <a:pathLst>
                <a:path extrusionOk="0" h="5538" w="17329">
                  <a:moveTo>
                    <a:pt x="0" y="1"/>
                  </a:moveTo>
                  <a:lnTo>
                    <a:pt x="0" y="5538"/>
                  </a:lnTo>
                  <a:lnTo>
                    <a:pt x="17329" y="5538"/>
                  </a:lnTo>
                  <a:lnTo>
                    <a:pt x="1732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0"/>
            <p:cNvSpPr/>
            <p:nvPr/>
          </p:nvSpPr>
          <p:spPr>
            <a:xfrm>
              <a:off x="2626125" y="426100"/>
              <a:ext cx="2361750" cy="4447525"/>
            </a:xfrm>
            <a:custGeom>
              <a:rect b="b" l="l" r="r" t="t"/>
              <a:pathLst>
                <a:path extrusionOk="0" h="177901" w="94470">
                  <a:moveTo>
                    <a:pt x="83122" y="5127"/>
                  </a:moveTo>
                  <a:lnTo>
                    <a:pt x="83806" y="5196"/>
                  </a:lnTo>
                  <a:lnTo>
                    <a:pt x="84490" y="5264"/>
                  </a:lnTo>
                  <a:lnTo>
                    <a:pt x="85139" y="5435"/>
                  </a:lnTo>
                  <a:lnTo>
                    <a:pt x="85788" y="5640"/>
                  </a:lnTo>
                  <a:lnTo>
                    <a:pt x="86062" y="5742"/>
                  </a:lnTo>
                  <a:lnTo>
                    <a:pt x="86369" y="5913"/>
                  </a:lnTo>
                  <a:lnTo>
                    <a:pt x="86643" y="6050"/>
                  </a:lnTo>
                  <a:lnTo>
                    <a:pt x="86916" y="6255"/>
                  </a:lnTo>
                  <a:lnTo>
                    <a:pt x="87156" y="6460"/>
                  </a:lnTo>
                  <a:lnTo>
                    <a:pt x="87429" y="6699"/>
                  </a:lnTo>
                  <a:lnTo>
                    <a:pt x="87668" y="6939"/>
                  </a:lnTo>
                  <a:lnTo>
                    <a:pt x="87873" y="7212"/>
                  </a:lnTo>
                  <a:lnTo>
                    <a:pt x="88078" y="7520"/>
                  </a:lnTo>
                  <a:lnTo>
                    <a:pt x="88283" y="7861"/>
                  </a:lnTo>
                  <a:lnTo>
                    <a:pt x="88488" y="8203"/>
                  </a:lnTo>
                  <a:lnTo>
                    <a:pt x="88659" y="8579"/>
                  </a:lnTo>
                  <a:lnTo>
                    <a:pt x="88796" y="8989"/>
                  </a:lnTo>
                  <a:lnTo>
                    <a:pt x="88933" y="9434"/>
                  </a:lnTo>
                  <a:lnTo>
                    <a:pt x="89070" y="9912"/>
                  </a:lnTo>
                  <a:lnTo>
                    <a:pt x="89172" y="10425"/>
                  </a:lnTo>
                  <a:lnTo>
                    <a:pt x="89275" y="10972"/>
                  </a:lnTo>
                  <a:lnTo>
                    <a:pt x="89343" y="11553"/>
                  </a:lnTo>
                  <a:lnTo>
                    <a:pt x="89411" y="12168"/>
                  </a:lnTo>
                  <a:lnTo>
                    <a:pt x="89480" y="12817"/>
                  </a:lnTo>
                  <a:lnTo>
                    <a:pt x="89514" y="14219"/>
                  </a:lnTo>
                  <a:lnTo>
                    <a:pt x="89514" y="164810"/>
                  </a:lnTo>
                  <a:lnTo>
                    <a:pt x="89480" y="165596"/>
                  </a:lnTo>
                  <a:lnTo>
                    <a:pt x="89377" y="166383"/>
                  </a:lnTo>
                  <a:lnTo>
                    <a:pt x="89206" y="167100"/>
                  </a:lnTo>
                  <a:lnTo>
                    <a:pt x="88967" y="167818"/>
                  </a:lnTo>
                  <a:lnTo>
                    <a:pt x="88659" y="168502"/>
                  </a:lnTo>
                  <a:lnTo>
                    <a:pt x="88283" y="169117"/>
                  </a:lnTo>
                  <a:lnTo>
                    <a:pt x="87873" y="169698"/>
                  </a:lnTo>
                  <a:lnTo>
                    <a:pt x="87429" y="170245"/>
                  </a:lnTo>
                  <a:lnTo>
                    <a:pt x="86916" y="170757"/>
                  </a:lnTo>
                  <a:lnTo>
                    <a:pt x="86369" y="171202"/>
                  </a:lnTo>
                  <a:lnTo>
                    <a:pt x="85788" y="171578"/>
                  </a:lnTo>
                  <a:lnTo>
                    <a:pt x="85173" y="171920"/>
                  </a:lnTo>
                  <a:lnTo>
                    <a:pt x="84524" y="172159"/>
                  </a:lnTo>
                  <a:lnTo>
                    <a:pt x="83840" y="172364"/>
                  </a:lnTo>
                  <a:lnTo>
                    <a:pt x="83122" y="172466"/>
                  </a:lnTo>
                  <a:lnTo>
                    <a:pt x="82405" y="172501"/>
                  </a:lnTo>
                  <a:lnTo>
                    <a:pt x="12099" y="172501"/>
                  </a:lnTo>
                  <a:lnTo>
                    <a:pt x="11381" y="172466"/>
                  </a:lnTo>
                  <a:lnTo>
                    <a:pt x="10664" y="172364"/>
                  </a:lnTo>
                  <a:lnTo>
                    <a:pt x="9980" y="172159"/>
                  </a:lnTo>
                  <a:lnTo>
                    <a:pt x="9331" y="171920"/>
                  </a:lnTo>
                  <a:lnTo>
                    <a:pt x="8716" y="171578"/>
                  </a:lnTo>
                  <a:lnTo>
                    <a:pt x="8100" y="171202"/>
                  </a:lnTo>
                  <a:lnTo>
                    <a:pt x="7553" y="170757"/>
                  </a:lnTo>
                  <a:lnTo>
                    <a:pt x="7041" y="170245"/>
                  </a:lnTo>
                  <a:lnTo>
                    <a:pt x="6596" y="169698"/>
                  </a:lnTo>
                  <a:lnTo>
                    <a:pt x="6186" y="169117"/>
                  </a:lnTo>
                  <a:lnTo>
                    <a:pt x="5845" y="168502"/>
                  </a:lnTo>
                  <a:lnTo>
                    <a:pt x="5537" y="167818"/>
                  </a:lnTo>
                  <a:lnTo>
                    <a:pt x="5298" y="167100"/>
                  </a:lnTo>
                  <a:lnTo>
                    <a:pt x="5127" y="166383"/>
                  </a:lnTo>
                  <a:lnTo>
                    <a:pt x="5024" y="165596"/>
                  </a:lnTo>
                  <a:lnTo>
                    <a:pt x="4956" y="164810"/>
                  </a:lnTo>
                  <a:lnTo>
                    <a:pt x="4956" y="14219"/>
                  </a:lnTo>
                  <a:lnTo>
                    <a:pt x="5024" y="12681"/>
                  </a:lnTo>
                  <a:lnTo>
                    <a:pt x="5058" y="11997"/>
                  </a:lnTo>
                  <a:lnTo>
                    <a:pt x="5127" y="11348"/>
                  </a:lnTo>
                  <a:lnTo>
                    <a:pt x="5195" y="10732"/>
                  </a:lnTo>
                  <a:lnTo>
                    <a:pt x="5298" y="10151"/>
                  </a:lnTo>
                  <a:lnTo>
                    <a:pt x="5400" y="9639"/>
                  </a:lnTo>
                  <a:lnTo>
                    <a:pt x="5537" y="9126"/>
                  </a:lnTo>
                  <a:lnTo>
                    <a:pt x="5674" y="8682"/>
                  </a:lnTo>
                  <a:lnTo>
                    <a:pt x="5845" y="8272"/>
                  </a:lnTo>
                  <a:lnTo>
                    <a:pt x="6015" y="7896"/>
                  </a:lnTo>
                  <a:lnTo>
                    <a:pt x="6186" y="7520"/>
                  </a:lnTo>
                  <a:lnTo>
                    <a:pt x="6391" y="7212"/>
                  </a:lnTo>
                  <a:lnTo>
                    <a:pt x="6596" y="6904"/>
                  </a:lnTo>
                  <a:lnTo>
                    <a:pt x="6836" y="6665"/>
                  </a:lnTo>
                  <a:lnTo>
                    <a:pt x="7041" y="6426"/>
                  </a:lnTo>
                  <a:lnTo>
                    <a:pt x="7314" y="6221"/>
                  </a:lnTo>
                  <a:lnTo>
                    <a:pt x="7553" y="6016"/>
                  </a:lnTo>
                  <a:lnTo>
                    <a:pt x="7827" y="5845"/>
                  </a:lnTo>
                  <a:lnTo>
                    <a:pt x="8100" y="5708"/>
                  </a:lnTo>
                  <a:lnTo>
                    <a:pt x="8408" y="5571"/>
                  </a:lnTo>
                  <a:lnTo>
                    <a:pt x="8716" y="5469"/>
                  </a:lnTo>
                  <a:lnTo>
                    <a:pt x="9331" y="5332"/>
                  </a:lnTo>
                  <a:lnTo>
                    <a:pt x="9980" y="5230"/>
                  </a:lnTo>
                  <a:lnTo>
                    <a:pt x="10664" y="5161"/>
                  </a:lnTo>
                  <a:lnTo>
                    <a:pt x="11381" y="5127"/>
                  </a:lnTo>
                  <a:lnTo>
                    <a:pt x="26318" y="5127"/>
                  </a:lnTo>
                  <a:lnTo>
                    <a:pt x="26488" y="5161"/>
                  </a:lnTo>
                  <a:lnTo>
                    <a:pt x="26762" y="5298"/>
                  </a:lnTo>
                  <a:lnTo>
                    <a:pt x="27001" y="5469"/>
                  </a:lnTo>
                  <a:lnTo>
                    <a:pt x="27240" y="5742"/>
                  </a:lnTo>
                  <a:lnTo>
                    <a:pt x="27411" y="6050"/>
                  </a:lnTo>
                  <a:lnTo>
                    <a:pt x="27548" y="6392"/>
                  </a:lnTo>
                  <a:lnTo>
                    <a:pt x="27651" y="6768"/>
                  </a:lnTo>
                  <a:lnTo>
                    <a:pt x="27685" y="7212"/>
                  </a:lnTo>
                  <a:lnTo>
                    <a:pt x="27685" y="7691"/>
                  </a:lnTo>
                  <a:lnTo>
                    <a:pt x="27685" y="8169"/>
                  </a:lnTo>
                  <a:lnTo>
                    <a:pt x="27719" y="8579"/>
                  </a:lnTo>
                  <a:lnTo>
                    <a:pt x="27821" y="8921"/>
                  </a:lnTo>
                  <a:lnTo>
                    <a:pt x="27924" y="9229"/>
                  </a:lnTo>
                  <a:lnTo>
                    <a:pt x="28061" y="9502"/>
                  </a:lnTo>
                  <a:lnTo>
                    <a:pt x="28232" y="9707"/>
                  </a:lnTo>
                  <a:lnTo>
                    <a:pt x="28437" y="9912"/>
                  </a:lnTo>
                  <a:lnTo>
                    <a:pt x="28642" y="10049"/>
                  </a:lnTo>
                  <a:lnTo>
                    <a:pt x="28881" y="10151"/>
                  </a:lnTo>
                  <a:lnTo>
                    <a:pt x="29120" y="10254"/>
                  </a:lnTo>
                  <a:lnTo>
                    <a:pt x="29394" y="10288"/>
                  </a:lnTo>
                  <a:lnTo>
                    <a:pt x="29667" y="10356"/>
                  </a:lnTo>
                  <a:lnTo>
                    <a:pt x="30282" y="10391"/>
                  </a:lnTo>
                  <a:lnTo>
                    <a:pt x="64187" y="10391"/>
                  </a:lnTo>
                  <a:lnTo>
                    <a:pt x="64803" y="10356"/>
                  </a:lnTo>
                  <a:lnTo>
                    <a:pt x="65076" y="10288"/>
                  </a:lnTo>
                  <a:lnTo>
                    <a:pt x="65350" y="10254"/>
                  </a:lnTo>
                  <a:lnTo>
                    <a:pt x="65623" y="10151"/>
                  </a:lnTo>
                  <a:lnTo>
                    <a:pt x="65862" y="10049"/>
                  </a:lnTo>
                  <a:lnTo>
                    <a:pt x="66067" y="9912"/>
                  </a:lnTo>
                  <a:lnTo>
                    <a:pt x="66238" y="9741"/>
                  </a:lnTo>
                  <a:lnTo>
                    <a:pt x="66409" y="9502"/>
                  </a:lnTo>
                  <a:lnTo>
                    <a:pt x="66546" y="9229"/>
                  </a:lnTo>
                  <a:lnTo>
                    <a:pt x="66683" y="8921"/>
                  </a:lnTo>
                  <a:lnTo>
                    <a:pt x="66751" y="8579"/>
                  </a:lnTo>
                  <a:lnTo>
                    <a:pt x="66785" y="8169"/>
                  </a:lnTo>
                  <a:lnTo>
                    <a:pt x="66819" y="7691"/>
                  </a:lnTo>
                  <a:lnTo>
                    <a:pt x="66819" y="7212"/>
                  </a:lnTo>
                  <a:lnTo>
                    <a:pt x="66853" y="6768"/>
                  </a:lnTo>
                  <a:lnTo>
                    <a:pt x="66922" y="6392"/>
                  </a:lnTo>
                  <a:lnTo>
                    <a:pt x="67058" y="6050"/>
                  </a:lnTo>
                  <a:lnTo>
                    <a:pt x="67264" y="5742"/>
                  </a:lnTo>
                  <a:lnTo>
                    <a:pt x="67469" y="5469"/>
                  </a:lnTo>
                  <a:lnTo>
                    <a:pt x="67708" y="5298"/>
                  </a:lnTo>
                  <a:lnTo>
                    <a:pt x="68015" y="5161"/>
                  </a:lnTo>
                  <a:lnTo>
                    <a:pt x="68152" y="5127"/>
                  </a:lnTo>
                  <a:close/>
                  <a:moveTo>
                    <a:pt x="7553" y="0"/>
                  </a:moveTo>
                  <a:lnTo>
                    <a:pt x="7143" y="35"/>
                  </a:lnTo>
                  <a:lnTo>
                    <a:pt x="6357" y="171"/>
                  </a:lnTo>
                  <a:lnTo>
                    <a:pt x="5571" y="376"/>
                  </a:lnTo>
                  <a:lnTo>
                    <a:pt x="4853" y="650"/>
                  </a:lnTo>
                  <a:lnTo>
                    <a:pt x="4136" y="992"/>
                  </a:lnTo>
                  <a:lnTo>
                    <a:pt x="3486" y="1402"/>
                  </a:lnTo>
                  <a:lnTo>
                    <a:pt x="2871" y="1880"/>
                  </a:lnTo>
                  <a:lnTo>
                    <a:pt x="2324" y="2393"/>
                  </a:lnTo>
                  <a:lnTo>
                    <a:pt x="1811" y="2974"/>
                  </a:lnTo>
                  <a:lnTo>
                    <a:pt x="1333" y="3589"/>
                  </a:lnTo>
                  <a:lnTo>
                    <a:pt x="957" y="4238"/>
                  </a:lnTo>
                  <a:lnTo>
                    <a:pt x="615" y="4956"/>
                  </a:lnTo>
                  <a:lnTo>
                    <a:pt x="342" y="5674"/>
                  </a:lnTo>
                  <a:lnTo>
                    <a:pt x="171" y="6460"/>
                  </a:lnTo>
                  <a:lnTo>
                    <a:pt x="34" y="7246"/>
                  </a:lnTo>
                  <a:lnTo>
                    <a:pt x="34" y="7656"/>
                  </a:lnTo>
                  <a:lnTo>
                    <a:pt x="0" y="8067"/>
                  </a:lnTo>
                  <a:lnTo>
                    <a:pt x="0" y="8101"/>
                  </a:lnTo>
                  <a:lnTo>
                    <a:pt x="0" y="169800"/>
                  </a:lnTo>
                  <a:lnTo>
                    <a:pt x="34" y="170245"/>
                  </a:lnTo>
                  <a:lnTo>
                    <a:pt x="34" y="170621"/>
                  </a:lnTo>
                  <a:lnTo>
                    <a:pt x="171" y="171441"/>
                  </a:lnTo>
                  <a:lnTo>
                    <a:pt x="342" y="172193"/>
                  </a:lnTo>
                  <a:lnTo>
                    <a:pt x="615" y="172945"/>
                  </a:lnTo>
                  <a:lnTo>
                    <a:pt x="957" y="173663"/>
                  </a:lnTo>
                  <a:lnTo>
                    <a:pt x="1333" y="174312"/>
                  </a:lnTo>
                  <a:lnTo>
                    <a:pt x="1811" y="174927"/>
                  </a:lnTo>
                  <a:lnTo>
                    <a:pt x="2324" y="175508"/>
                  </a:lnTo>
                  <a:lnTo>
                    <a:pt x="2871" y="176021"/>
                  </a:lnTo>
                  <a:lnTo>
                    <a:pt x="3486" y="176499"/>
                  </a:lnTo>
                  <a:lnTo>
                    <a:pt x="4136" y="176910"/>
                  </a:lnTo>
                  <a:lnTo>
                    <a:pt x="4853" y="177251"/>
                  </a:lnTo>
                  <a:lnTo>
                    <a:pt x="5571" y="177525"/>
                  </a:lnTo>
                  <a:lnTo>
                    <a:pt x="6357" y="177730"/>
                  </a:lnTo>
                  <a:lnTo>
                    <a:pt x="7143" y="177867"/>
                  </a:lnTo>
                  <a:lnTo>
                    <a:pt x="7553" y="177901"/>
                  </a:lnTo>
                  <a:lnTo>
                    <a:pt x="86950" y="177901"/>
                  </a:lnTo>
                  <a:lnTo>
                    <a:pt x="87361" y="177867"/>
                  </a:lnTo>
                  <a:lnTo>
                    <a:pt x="88147" y="177730"/>
                  </a:lnTo>
                  <a:lnTo>
                    <a:pt x="88899" y="177525"/>
                  </a:lnTo>
                  <a:lnTo>
                    <a:pt x="89651" y="177251"/>
                  </a:lnTo>
                  <a:lnTo>
                    <a:pt x="90334" y="176910"/>
                  </a:lnTo>
                  <a:lnTo>
                    <a:pt x="91018" y="176499"/>
                  </a:lnTo>
                  <a:lnTo>
                    <a:pt x="91633" y="176021"/>
                  </a:lnTo>
                  <a:lnTo>
                    <a:pt x="92180" y="175508"/>
                  </a:lnTo>
                  <a:lnTo>
                    <a:pt x="92692" y="174927"/>
                  </a:lnTo>
                  <a:lnTo>
                    <a:pt x="93137" y="174312"/>
                  </a:lnTo>
                  <a:lnTo>
                    <a:pt x="93547" y="173663"/>
                  </a:lnTo>
                  <a:lnTo>
                    <a:pt x="93889" y="172945"/>
                  </a:lnTo>
                  <a:lnTo>
                    <a:pt x="94128" y="172193"/>
                  </a:lnTo>
                  <a:lnTo>
                    <a:pt x="94333" y="171441"/>
                  </a:lnTo>
                  <a:lnTo>
                    <a:pt x="94436" y="170621"/>
                  </a:lnTo>
                  <a:lnTo>
                    <a:pt x="94470" y="170245"/>
                  </a:lnTo>
                  <a:lnTo>
                    <a:pt x="94470" y="169800"/>
                  </a:lnTo>
                  <a:lnTo>
                    <a:pt x="94470" y="8101"/>
                  </a:lnTo>
                  <a:lnTo>
                    <a:pt x="94470" y="7656"/>
                  </a:lnTo>
                  <a:lnTo>
                    <a:pt x="94436" y="7280"/>
                  </a:lnTo>
                  <a:lnTo>
                    <a:pt x="94333" y="6460"/>
                  </a:lnTo>
                  <a:lnTo>
                    <a:pt x="94162" y="5708"/>
                  </a:lnTo>
                  <a:lnTo>
                    <a:pt x="93889" y="4956"/>
                  </a:lnTo>
                  <a:lnTo>
                    <a:pt x="93547" y="4238"/>
                  </a:lnTo>
                  <a:lnTo>
                    <a:pt x="93137" y="3589"/>
                  </a:lnTo>
                  <a:lnTo>
                    <a:pt x="92692" y="2974"/>
                  </a:lnTo>
                  <a:lnTo>
                    <a:pt x="92180" y="2393"/>
                  </a:lnTo>
                  <a:lnTo>
                    <a:pt x="91633" y="1880"/>
                  </a:lnTo>
                  <a:lnTo>
                    <a:pt x="91018" y="1402"/>
                  </a:lnTo>
                  <a:lnTo>
                    <a:pt x="90334" y="992"/>
                  </a:lnTo>
                  <a:lnTo>
                    <a:pt x="89651" y="650"/>
                  </a:lnTo>
                  <a:lnTo>
                    <a:pt x="88899" y="376"/>
                  </a:lnTo>
                  <a:lnTo>
                    <a:pt x="88147" y="171"/>
                  </a:lnTo>
                  <a:lnTo>
                    <a:pt x="87361" y="35"/>
                  </a:lnTo>
                  <a:lnTo>
                    <a:pt x="869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0"/>
            <p:cNvSpPr/>
            <p:nvPr/>
          </p:nvSpPr>
          <p:spPr>
            <a:xfrm>
              <a:off x="2626125" y="426100"/>
              <a:ext cx="2361750" cy="4447525"/>
            </a:xfrm>
            <a:custGeom>
              <a:rect b="b" l="l" r="r" t="t"/>
              <a:pathLst>
                <a:path extrusionOk="0" fill="none" h="177901" w="94470">
                  <a:moveTo>
                    <a:pt x="86540" y="0"/>
                  </a:moveTo>
                  <a:lnTo>
                    <a:pt x="7964" y="0"/>
                  </a:lnTo>
                  <a:lnTo>
                    <a:pt x="7964" y="0"/>
                  </a:lnTo>
                  <a:lnTo>
                    <a:pt x="7553" y="0"/>
                  </a:lnTo>
                  <a:lnTo>
                    <a:pt x="7143" y="35"/>
                  </a:lnTo>
                  <a:lnTo>
                    <a:pt x="6357" y="171"/>
                  </a:lnTo>
                  <a:lnTo>
                    <a:pt x="5571" y="376"/>
                  </a:lnTo>
                  <a:lnTo>
                    <a:pt x="4853" y="650"/>
                  </a:lnTo>
                  <a:lnTo>
                    <a:pt x="4136" y="992"/>
                  </a:lnTo>
                  <a:lnTo>
                    <a:pt x="3486" y="1402"/>
                  </a:lnTo>
                  <a:lnTo>
                    <a:pt x="2871" y="1880"/>
                  </a:lnTo>
                  <a:lnTo>
                    <a:pt x="2324" y="2393"/>
                  </a:lnTo>
                  <a:lnTo>
                    <a:pt x="1811" y="2974"/>
                  </a:lnTo>
                  <a:lnTo>
                    <a:pt x="1333" y="3589"/>
                  </a:lnTo>
                  <a:lnTo>
                    <a:pt x="957" y="4238"/>
                  </a:lnTo>
                  <a:lnTo>
                    <a:pt x="615" y="4956"/>
                  </a:lnTo>
                  <a:lnTo>
                    <a:pt x="342" y="5674"/>
                  </a:lnTo>
                  <a:lnTo>
                    <a:pt x="171" y="6460"/>
                  </a:lnTo>
                  <a:lnTo>
                    <a:pt x="34" y="7246"/>
                  </a:lnTo>
                  <a:lnTo>
                    <a:pt x="34" y="7656"/>
                  </a:lnTo>
                  <a:lnTo>
                    <a:pt x="0" y="8067"/>
                  </a:lnTo>
                  <a:lnTo>
                    <a:pt x="0" y="8101"/>
                  </a:lnTo>
                  <a:lnTo>
                    <a:pt x="0" y="169800"/>
                  </a:lnTo>
                  <a:lnTo>
                    <a:pt x="0" y="169800"/>
                  </a:lnTo>
                  <a:lnTo>
                    <a:pt x="34" y="170245"/>
                  </a:lnTo>
                  <a:lnTo>
                    <a:pt x="34" y="170621"/>
                  </a:lnTo>
                  <a:lnTo>
                    <a:pt x="171" y="171441"/>
                  </a:lnTo>
                  <a:lnTo>
                    <a:pt x="342" y="172193"/>
                  </a:lnTo>
                  <a:lnTo>
                    <a:pt x="615" y="172945"/>
                  </a:lnTo>
                  <a:lnTo>
                    <a:pt x="957" y="173663"/>
                  </a:lnTo>
                  <a:lnTo>
                    <a:pt x="1333" y="174312"/>
                  </a:lnTo>
                  <a:lnTo>
                    <a:pt x="1811" y="174927"/>
                  </a:lnTo>
                  <a:lnTo>
                    <a:pt x="2324" y="175508"/>
                  </a:lnTo>
                  <a:lnTo>
                    <a:pt x="2871" y="176021"/>
                  </a:lnTo>
                  <a:lnTo>
                    <a:pt x="3486" y="176499"/>
                  </a:lnTo>
                  <a:lnTo>
                    <a:pt x="4136" y="176910"/>
                  </a:lnTo>
                  <a:lnTo>
                    <a:pt x="4853" y="177251"/>
                  </a:lnTo>
                  <a:lnTo>
                    <a:pt x="5571" y="177525"/>
                  </a:lnTo>
                  <a:lnTo>
                    <a:pt x="6357" y="177730"/>
                  </a:lnTo>
                  <a:lnTo>
                    <a:pt x="7143" y="177867"/>
                  </a:lnTo>
                  <a:lnTo>
                    <a:pt x="7553" y="177901"/>
                  </a:lnTo>
                  <a:lnTo>
                    <a:pt x="7964" y="177901"/>
                  </a:lnTo>
                  <a:lnTo>
                    <a:pt x="86540" y="177901"/>
                  </a:lnTo>
                  <a:lnTo>
                    <a:pt x="86540" y="177901"/>
                  </a:lnTo>
                  <a:lnTo>
                    <a:pt x="86950" y="177901"/>
                  </a:lnTo>
                  <a:lnTo>
                    <a:pt x="87361" y="177867"/>
                  </a:lnTo>
                  <a:lnTo>
                    <a:pt x="88147" y="177730"/>
                  </a:lnTo>
                  <a:lnTo>
                    <a:pt x="88899" y="177525"/>
                  </a:lnTo>
                  <a:lnTo>
                    <a:pt x="89651" y="177251"/>
                  </a:lnTo>
                  <a:lnTo>
                    <a:pt x="90334" y="176910"/>
                  </a:lnTo>
                  <a:lnTo>
                    <a:pt x="91018" y="176499"/>
                  </a:lnTo>
                  <a:lnTo>
                    <a:pt x="91633" y="176021"/>
                  </a:lnTo>
                  <a:lnTo>
                    <a:pt x="92180" y="175508"/>
                  </a:lnTo>
                  <a:lnTo>
                    <a:pt x="92692" y="174927"/>
                  </a:lnTo>
                  <a:lnTo>
                    <a:pt x="93137" y="174312"/>
                  </a:lnTo>
                  <a:lnTo>
                    <a:pt x="93547" y="173663"/>
                  </a:lnTo>
                  <a:lnTo>
                    <a:pt x="93889" y="172945"/>
                  </a:lnTo>
                  <a:lnTo>
                    <a:pt x="94128" y="172193"/>
                  </a:lnTo>
                  <a:lnTo>
                    <a:pt x="94333" y="171441"/>
                  </a:lnTo>
                  <a:lnTo>
                    <a:pt x="94436" y="170621"/>
                  </a:lnTo>
                  <a:lnTo>
                    <a:pt x="94470" y="170245"/>
                  </a:lnTo>
                  <a:lnTo>
                    <a:pt x="94470" y="169800"/>
                  </a:lnTo>
                  <a:lnTo>
                    <a:pt x="94470" y="8101"/>
                  </a:lnTo>
                  <a:lnTo>
                    <a:pt x="94470" y="8101"/>
                  </a:lnTo>
                  <a:lnTo>
                    <a:pt x="94470" y="7656"/>
                  </a:lnTo>
                  <a:lnTo>
                    <a:pt x="94436" y="7280"/>
                  </a:lnTo>
                  <a:lnTo>
                    <a:pt x="94333" y="6460"/>
                  </a:lnTo>
                  <a:lnTo>
                    <a:pt x="94162" y="5708"/>
                  </a:lnTo>
                  <a:lnTo>
                    <a:pt x="93889" y="4956"/>
                  </a:lnTo>
                  <a:lnTo>
                    <a:pt x="93547" y="4238"/>
                  </a:lnTo>
                  <a:lnTo>
                    <a:pt x="93137" y="3589"/>
                  </a:lnTo>
                  <a:lnTo>
                    <a:pt x="92692" y="2974"/>
                  </a:lnTo>
                  <a:lnTo>
                    <a:pt x="92180" y="2393"/>
                  </a:lnTo>
                  <a:lnTo>
                    <a:pt x="91633" y="1880"/>
                  </a:lnTo>
                  <a:lnTo>
                    <a:pt x="91018" y="1402"/>
                  </a:lnTo>
                  <a:lnTo>
                    <a:pt x="90334" y="992"/>
                  </a:lnTo>
                  <a:lnTo>
                    <a:pt x="89651" y="650"/>
                  </a:lnTo>
                  <a:lnTo>
                    <a:pt x="88899" y="376"/>
                  </a:lnTo>
                  <a:lnTo>
                    <a:pt x="88147" y="171"/>
                  </a:lnTo>
                  <a:lnTo>
                    <a:pt x="87361" y="35"/>
                  </a:lnTo>
                  <a:lnTo>
                    <a:pt x="86950" y="0"/>
                  </a:lnTo>
                  <a:lnTo>
                    <a:pt x="865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2750000" y="554275"/>
              <a:ext cx="2113975" cy="4184350"/>
            </a:xfrm>
            <a:custGeom>
              <a:rect b="b" l="l" r="r" t="t"/>
              <a:pathLst>
                <a:path extrusionOk="0" fill="none" h="167374" w="84559">
                  <a:moveTo>
                    <a:pt x="84559" y="159683"/>
                  </a:moveTo>
                  <a:lnTo>
                    <a:pt x="84559" y="159683"/>
                  </a:lnTo>
                  <a:lnTo>
                    <a:pt x="84525" y="160469"/>
                  </a:lnTo>
                  <a:lnTo>
                    <a:pt x="84422" y="161256"/>
                  </a:lnTo>
                  <a:lnTo>
                    <a:pt x="84251" y="161973"/>
                  </a:lnTo>
                  <a:lnTo>
                    <a:pt x="84012" y="162691"/>
                  </a:lnTo>
                  <a:lnTo>
                    <a:pt x="83704" y="163375"/>
                  </a:lnTo>
                  <a:lnTo>
                    <a:pt x="83328" y="163990"/>
                  </a:lnTo>
                  <a:lnTo>
                    <a:pt x="82918" y="164571"/>
                  </a:lnTo>
                  <a:lnTo>
                    <a:pt x="82474" y="165118"/>
                  </a:lnTo>
                  <a:lnTo>
                    <a:pt x="81961" y="165630"/>
                  </a:lnTo>
                  <a:lnTo>
                    <a:pt x="81414" y="166075"/>
                  </a:lnTo>
                  <a:lnTo>
                    <a:pt x="80833" y="166451"/>
                  </a:lnTo>
                  <a:lnTo>
                    <a:pt x="80218" y="166793"/>
                  </a:lnTo>
                  <a:lnTo>
                    <a:pt x="79569" y="167032"/>
                  </a:lnTo>
                  <a:lnTo>
                    <a:pt x="78885" y="167237"/>
                  </a:lnTo>
                  <a:lnTo>
                    <a:pt x="78167" y="167339"/>
                  </a:lnTo>
                  <a:lnTo>
                    <a:pt x="77450" y="167374"/>
                  </a:lnTo>
                  <a:lnTo>
                    <a:pt x="7144" y="167374"/>
                  </a:lnTo>
                  <a:lnTo>
                    <a:pt x="7144" y="167374"/>
                  </a:lnTo>
                  <a:lnTo>
                    <a:pt x="6426" y="167339"/>
                  </a:lnTo>
                  <a:lnTo>
                    <a:pt x="5709" y="167237"/>
                  </a:lnTo>
                  <a:lnTo>
                    <a:pt x="5025" y="167032"/>
                  </a:lnTo>
                  <a:lnTo>
                    <a:pt x="4376" y="166793"/>
                  </a:lnTo>
                  <a:lnTo>
                    <a:pt x="3761" y="166451"/>
                  </a:lnTo>
                  <a:lnTo>
                    <a:pt x="3145" y="166075"/>
                  </a:lnTo>
                  <a:lnTo>
                    <a:pt x="2598" y="165630"/>
                  </a:lnTo>
                  <a:lnTo>
                    <a:pt x="2086" y="165118"/>
                  </a:lnTo>
                  <a:lnTo>
                    <a:pt x="1641" y="164571"/>
                  </a:lnTo>
                  <a:lnTo>
                    <a:pt x="1231" y="163990"/>
                  </a:lnTo>
                  <a:lnTo>
                    <a:pt x="890" y="163375"/>
                  </a:lnTo>
                  <a:lnTo>
                    <a:pt x="582" y="162691"/>
                  </a:lnTo>
                  <a:lnTo>
                    <a:pt x="343" y="161973"/>
                  </a:lnTo>
                  <a:lnTo>
                    <a:pt x="172" y="161256"/>
                  </a:lnTo>
                  <a:lnTo>
                    <a:pt x="69" y="160469"/>
                  </a:lnTo>
                  <a:lnTo>
                    <a:pt x="1" y="159683"/>
                  </a:lnTo>
                  <a:lnTo>
                    <a:pt x="1" y="9092"/>
                  </a:lnTo>
                  <a:lnTo>
                    <a:pt x="1" y="9092"/>
                  </a:lnTo>
                  <a:lnTo>
                    <a:pt x="69" y="7554"/>
                  </a:lnTo>
                  <a:lnTo>
                    <a:pt x="103" y="6870"/>
                  </a:lnTo>
                  <a:lnTo>
                    <a:pt x="172" y="6221"/>
                  </a:lnTo>
                  <a:lnTo>
                    <a:pt x="240" y="5605"/>
                  </a:lnTo>
                  <a:lnTo>
                    <a:pt x="343" y="5024"/>
                  </a:lnTo>
                  <a:lnTo>
                    <a:pt x="445" y="4512"/>
                  </a:lnTo>
                  <a:lnTo>
                    <a:pt x="582" y="3999"/>
                  </a:lnTo>
                  <a:lnTo>
                    <a:pt x="719" y="3555"/>
                  </a:lnTo>
                  <a:lnTo>
                    <a:pt x="890" y="3145"/>
                  </a:lnTo>
                  <a:lnTo>
                    <a:pt x="1060" y="2769"/>
                  </a:lnTo>
                  <a:lnTo>
                    <a:pt x="1231" y="2393"/>
                  </a:lnTo>
                  <a:lnTo>
                    <a:pt x="1436" y="2085"/>
                  </a:lnTo>
                  <a:lnTo>
                    <a:pt x="1641" y="1777"/>
                  </a:lnTo>
                  <a:lnTo>
                    <a:pt x="1881" y="1538"/>
                  </a:lnTo>
                  <a:lnTo>
                    <a:pt x="2086" y="1299"/>
                  </a:lnTo>
                  <a:lnTo>
                    <a:pt x="2359" y="1094"/>
                  </a:lnTo>
                  <a:lnTo>
                    <a:pt x="2598" y="889"/>
                  </a:lnTo>
                  <a:lnTo>
                    <a:pt x="2872" y="718"/>
                  </a:lnTo>
                  <a:lnTo>
                    <a:pt x="3145" y="581"/>
                  </a:lnTo>
                  <a:lnTo>
                    <a:pt x="3453" y="444"/>
                  </a:lnTo>
                  <a:lnTo>
                    <a:pt x="3761" y="342"/>
                  </a:lnTo>
                  <a:lnTo>
                    <a:pt x="4376" y="205"/>
                  </a:lnTo>
                  <a:lnTo>
                    <a:pt x="5025" y="103"/>
                  </a:lnTo>
                  <a:lnTo>
                    <a:pt x="5709" y="34"/>
                  </a:lnTo>
                  <a:lnTo>
                    <a:pt x="6426" y="0"/>
                  </a:lnTo>
                  <a:lnTo>
                    <a:pt x="7144" y="0"/>
                  </a:lnTo>
                  <a:lnTo>
                    <a:pt x="21226" y="0"/>
                  </a:lnTo>
                  <a:lnTo>
                    <a:pt x="21226" y="0"/>
                  </a:lnTo>
                  <a:lnTo>
                    <a:pt x="21363" y="0"/>
                  </a:lnTo>
                  <a:lnTo>
                    <a:pt x="21533" y="34"/>
                  </a:lnTo>
                  <a:lnTo>
                    <a:pt x="21807" y="171"/>
                  </a:lnTo>
                  <a:lnTo>
                    <a:pt x="22046" y="342"/>
                  </a:lnTo>
                  <a:lnTo>
                    <a:pt x="22285" y="615"/>
                  </a:lnTo>
                  <a:lnTo>
                    <a:pt x="22456" y="923"/>
                  </a:lnTo>
                  <a:lnTo>
                    <a:pt x="22593" y="1265"/>
                  </a:lnTo>
                  <a:lnTo>
                    <a:pt x="22696" y="1641"/>
                  </a:lnTo>
                  <a:lnTo>
                    <a:pt x="22730" y="2085"/>
                  </a:lnTo>
                  <a:lnTo>
                    <a:pt x="22730" y="2564"/>
                  </a:lnTo>
                  <a:lnTo>
                    <a:pt x="22730" y="2564"/>
                  </a:lnTo>
                  <a:lnTo>
                    <a:pt x="22730" y="3042"/>
                  </a:lnTo>
                  <a:lnTo>
                    <a:pt x="22764" y="3452"/>
                  </a:lnTo>
                  <a:lnTo>
                    <a:pt x="22866" y="3794"/>
                  </a:lnTo>
                  <a:lnTo>
                    <a:pt x="22969" y="4102"/>
                  </a:lnTo>
                  <a:lnTo>
                    <a:pt x="23106" y="4375"/>
                  </a:lnTo>
                  <a:lnTo>
                    <a:pt x="23277" y="4580"/>
                  </a:lnTo>
                  <a:lnTo>
                    <a:pt x="23482" y="4785"/>
                  </a:lnTo>
                  <a:lnTo>
                    <a:pt x="23687" y="4922"/>
                  </a:lnTo>
                  <a:lnTo>
                    <a:pt x="23926" y="5024"/>
                  </a:lnTo>
                  <a:lnTo>
                    <a:pt x="24165" y="5127"/>
                  </a:lnTo>
                  <a:lnTo>
                    <a:pt x="24439" y="5161"/>
                  </a:lnTo>
                  <a:lnTo>
                    <a:pt x="24712" y="5229"/>
                  </a:lnTo>
                  <a:lnTo>
                    <a:pt x="25327" y="5264"/>
                  </a:lnTo>
                  <a:lnTo>
                    <a:pt x="26011" y="5264"/>
                  </a:lnTo>
                  <a:lnTo>
                    <a:pt x="58549" y="5264"/>
                  </a:lnTo>
                  <a:lnTo>
                    <a:pt x="58549" y="5264"/>
                  </a:lnTo>
                  <a:lnTo>
                    <a:pt x="59232" y="5264"/>
                  </a:lnTo>
                  <a:lnTo>
                    <a:pt x="59848" y="5229"/>
                  </a:lnTo>
                  <a:lnTo>
                    <a:pt x="60121" y="5161"/>
                  </a:lnTo>
                  <a:lnTo>
                    <a:pt x="60395" y="5127"/>
                  </a:lnTo>
                  <a:lnTo>
                    <a:pt x="60668" y="5024"/>
                  </a:lnTo>
                  <a:lnTo>
                    <a:pt x="60907" y="4922"/>
                  </a:lnTo>
                  <a:lnTo>
                    <a:pt x="61112" y="4785"/>
                  </a:lnTo>
                  <a:lnTo>
                    <a:pt x="61283" y="4614"/>
                  </a:lnTo>
                  <a:lnTo>
                    <a:pt x="61454" y="4375"/>
                  </a:lnTo>
                  <a:lnTo>
                    <a:pt x="61591" y="4102"/>
                  </a:lnTo>
                  <a:lnTo>
                    <a:pt x="61728" y="3794"/>
                  </a:lnTo>
                  <a:lnTo>
                    <a:pt x="61796" y="3452"/>
                  </a:lnTo>
                  <a:lnTo>
                    <a:pt x="61830" y="3042"/>
                  </a:lnTo>
                  <a:lnTo>
                    <a:pt x="61864" y="2564"/>
                  </a:lnTo>
                  <a:lnTo>
                    <a:pt x="61864" y="2085"/>
                  </a:lnTo>
                  <a:lnTo>
                    <a:pt x="61864" y="2085"/>
                  </a:lnTo>
                  <a:lnTo>
                    <a:pt x="61898" y="1641"/>
                  </a:lnTo>
                  <a:lnTo>
                    <a:pt x="61967" y="1265"/>
                  </a:lnTo>
                  <a:lnTo>
                    <a:pt x="62103" y="923"/>
                  </a:lnTo>
                  <a:lnTo>
                    <a:pt x="62309" y="615"/>
                  </a:lnTo>
                  <a:lnTo>
                    <a:pt x="62514" y="342"/>
                  </a:lnTo>
                  <a:lnTo>
                    <a:pt x="62753" y="171"/>
                  </a:lnTo>
                  <a:lnTo>
                    <a:pt x="63060" y="34"/>
                  </a:lnTo>
                  <a:lnTo>
                    <a:pt x="63197" y="0"/>
                  </a:lnTo>
                  <a:lnTo>
                    <a:pt x="63368" y="0"/>
                  </a:lnTo>
                  <a:lnTo>
                    <a:pt x="77416" y="0"/>
                  </a:lnTo>
                  <a:lnTo>
                    <a:pt x="77416" y="0"/>
                  </a:lnTo>
                  <a:lnTo>
                    <a:pt x="78167" y="0"/>
                  </a:lnTo>
                  <a:lnTo>
                    <a:pt x="78851" y="69"/>
                  </a:lnTo>
                  <a:lnTo>
                    <a:pt x="79535" y="137"/>
                  </a:lnTo>
                  <a:lnTo>
                    <a:pt x="80184" y="308"/>
                  </a:lnTo>
                  <a:lnTo>
                    <a:pt x="80833" y="513"/>
                  </a:lnTo>
                  <a:lnTo>
                    <a:pt x="81107" y="615"/>
                  </a:lnTo>
                  <a:lnTo>
                    <a:pt x="81414" y="786"/>
                  </a:lnTo>
                  <a:lnTo>
                    <a:pt x="81688" y="923"/>
                  </a:lnTo>
                  <a:lnTo>
                    <a:pt x="81961" y="1128"/>
                  </a:lnTo>
                  <a:lnTo>
                    <a:pt x="82201" y="1333"/>
                  </a:lnTo>
                  <a:lnTo>
                    <a:pt x="82474" y="1572"/>
                  </a:lnTo>
                  <a:lnTo>
                    <a:pt x="82713" y="1812"/>
                  </a:lnTo>
                  <a:lnTo>
                    <a:pt x="82918" y="2085"/>
                  </a:lnTo>
                  <a:lnTo>
                    <a:pt x="83123" y="2393"/>
                  </a:lnTo>
                  <a:lnTo>
                    <a:pt x="83328" y="2734"/>
                  </a:lnTo>
                  <a:lnTo>
                    <a:pt x="83533" y="3076"/>
                  </a:lnTo>
                  <a:lnTo>
                    <a:pt x="83704" y="3452"/>
                  </a:lnTo>
                  <a:lnTo>
                    <a:pt x="83841" y="3862"/>
                  </a:lnTo>
                  <a:lnTo>
                    <a:pt x="83978" y="4307"/>
                  </a:lnTo>
                  <a:lnTo>
                    <a:pt x="84115" y="4785"/>
                  </a:lnTo>
                  <a:lnTo>
                    <a:pt x="84217" y="5298"/>
                  </a:lnTo>
                  <a:lnTo>
                    <a:pt x="84320" y="5845"/>
                  </a:lnTo>
                  <a:lnTo>
                    <a:pt x="84388" y="6426"/>
                  </a:lnTo>
                  <a:lnTo>
                    <a:pt x="84456" y="7041"/>
                  </a:lnTo>
                  <a:lnTo>
                    <a:pt x="84525" y="7690"/>
                  </a:lnTo>
                  <a:lnTo>
                    <a:pt x="84559" y="9092"/>
                  </a:lnTo>
                  <a:lnTo>
                    <a:pt x="84559" y="15968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0"/>
            <p:cNvSpPr/>
            <p:nvPr/>
          </p:nvSpPr>
          <p:spPr>
            <a:xfrm>
              <a:off x="2750875" y="557675"/>
              <a:ext cx="2113100" cy="4184375"/>
            </a:xfrm>
            <a:custGeom>
              <a:rect b="b" l="l" r="r" t="t"/>
              <a:pathLst>
                <a:path extrusionOk="0" h="167375" w="84524">
                  <a:moveTo>
                    <a:pt x="6391" y="1"/>
                  </a:moveTo>
                  <a:lnTo>
                    <a:pt x="5674" y="35"/>
                  </a:lnTo>
                  <a:lnTo>
                    <a:pt x="4990" y="103"/>
                  </a:lnTo>
                  <a:lnTo>
                    <a:pt x="4341" y="206"/>
                  </a:lnTo>
                  <a:lnTo>
                    <a:pt x="3726" y="343"/>
                  </a:lnTo>
                  <a:lnTo>
                    <a:pt x="3418" y="445"/>
                  </a:lnTo>
                  <a:lnTo>
                    <a:pt x="3110" y="582"/>
                  </a:lnTo>
                  <a:lnTo>
                    <a:pt x="2837" y="719"/>
                  </a:lnTo>
                  <a:lnTo>
                    <a:pt x="2563" y="890"/>
                  </a:lnTo>
                  <a:lnTo>
                    <a:pt x="2324" y="1060"/>
                  </a:lnTo>
                  <a:lnTo>
                    <a:pt x="2085" y="1300"/>
                  </a:lnTo>
                  <a:lnTo>
                    <a:pt x="1846" y="1505"/>
                  </a:lnTo>
                  <a:lnTo>
                    <a:pt x="1606" y="1778"/>
                  </a:lnTo>
                  <a:lnTo>
                    <a:pt x="1401" y="2086"/>
                  </a:lnTo>
                  <a:lnTo>
                    <a:pt x="1196" y="2393"/>
                  </a:lnTo>
                  <a:lnTo>
                    <a:pt x="1025" y="2735"/>
                  </a:lnTo>
                  <a:lnTo>
                    <a:pt x="855" y="3145"/>
                  </a:lnTo>
                  <a:lnTo>
                    <a:pt x="684" y="3555"/>
                  </a:lnTo>
                  <a:lnTo>
                    <a:pt x="547" y="4000"/>
                  </a:lnTo>
                  <a:lnTo>
                    <a:pt x="410" y="4478"/>
                  </a:lnTo>
                  <a:lnTo>
                    <a:pt x="308" y="5025"/>
                  </a:lnTo>
                  <a:lnTo>
                    <a:pt x="205" y="5606"/>
                  </a:lnTo>
                  <a:lnTo>
                    <a:pt x="137" y="6187"/>
                  </a:lnTo>
                  <a:lnTo>
                    <a:pt x="68" y="6871"/>
                  </a:lnTo>
                  <a:lnTo>
                    <a:pt x="34" y="7554"/>
                  </a:lnTo>
                  <a:lnTo>
                    <a:pt x="0" y="9092"/>
                  </a:lnTo>
                  <a:lnTo>
                    <a:pt x="0" y="159684"/>
                  </a:lnTo>
                  <a:lnTo>
                    <a:pt x="34" y="160470"/>
                  </a:lnTo>
                  <a:lnTo>
                    <a:pt x="137" y="161222"/>
                  </a:lnTo>
                  <a:lnTo>
                    <a:pt x="308" y="161974"/>
                  </a:lnTo>
                  <a:lnTo>
                    <a:pt x="547" y="162692"/>
                  </a:lnTo>
                  <a:lnTo>
                    <a:pt x="855" y="163375"/>
                  </a:lnTo>
                  <a:lnTo>
                    <a:pt x="1196" y="163991"/>
                  </a:lnTo>
                  <a:lnTo>
                    <a:pt x="1606" y="164572"/>
                  </a:lnTo>
                  <a:lnTo>
                    <a:pt x="2085" y="165118"/>
                  </a:lnTo>
                  <a:lnTo>
                    <a:pt x="2563" y="165631"/>
                  </a:lnTo>
                  <a:lnTo>
                    <a:pt x="3110" y="166075"/>
                  </a:lnTo>
                  <a:lnTo>
                    <a:pt x="3726" y="166451"/>
                  </a:lnTo>
                  <a:lnTo>
                    <a:pt x="4341" y="166793"/>
                  </a:lnTo>
                  <a:lnTo>
                    <a:pt x="4990" y="167032"/>
                  </a:lnTo>
                  <a:lnTo>
                    <a:pt x="5674" y="167238"/>
                  </a:lnTo>
                  <a:lnTo>
                    <a:pt x="6391" y="167340"/>
                  </a:lnTo>
                  <a:lnTo>
                    <a:pt x="7109" y="167374"/>
                  </a:lnTo>
                  <a:lnTo>
                    <a:pt x="77415" y="167374"/>
                  </a:lnTo>
                  <a:lnTo>
                    <a:pt x="78132" y="167340"/>
                  </a:lnTo>
                  <a:lnTo>
                    <a:pt x="78850" y="167238"/>
                  </a:lnTo>
                  <a:lnTo>
                    <a:pt x="79534" y="167032"/>
                  </a:lnTo>
                  <a:lnTo>
                    <a:pt x="80183" y="166793"/>
                  </a:lnTo>
                  <a:lnTo>
                    <a:pt x="80798" y="166451"/>
                  </a:lnTo>
                  <a:lnTo>
                    <a:pt x="81379" y="166075"/>
                  </a:lnTo>
                  <a:lnTo>
                    <a:pt x="81926" y="165631"/>
                  </a:lnTo>
                  <a:lnTo>
                    <a:pt x="82439" y="165118"/>
                  </a:lnTo>
                  <a:lnTo>
                    <a:pt x="82917" y="164572"/>
                  </a:lnTo>
                  <a:lnTo>
                    <a:pt x="83328" y="163991"/>
                  </a:lnTo>
                  <a:lnTo>
                    <a:pt x="83669" y="163341"/>
                  </a:lnTo>
                  <a:lnTo>
                    <a:pt x="83977" y="162692"/>
                  </a:lnTo>
                  <a:lnTo>
                    <a:pt x="84216" y="161974"/>
                  </a:lnTo>
                  <a:lnTo>
                    <a:pt x="84387" y="161222"/>
                  </a:lnTo>
                  <a:lnTo>
                    <a:pt x="84490" y="160470"/>
                  </a:lnTo>
                  <a:lnTo>
                    <a:pt x="84524" y="159684"/>
                  </a:lnTo>
                  <a:lnTo>
                    <a:pt x="84524" y="9092"/>
                  </a:lnTo>
                  <a:lnTo>
                    <a:pt x="84490" y="7657"/>
                  </a:lnTo>
                  <a:lnTo>
                    <a:pt x="84387" y="6426"/>
                  </a:lnTo>
                  <a:lnTo>
                    <a:pt x="84319" y="5845"/>
                  </a:lnTo>
                  <a:lnTo>
                    <a:pt x="84216" y="5299"/>
                  </a:lnTo>
                  <a:lnTo>
                    <a:pt x="84114" y="4786"/>
                  </a:lnTo>
                  <a:lnTo>
                    <a:pt x="83977" y="4307"/>
                  </a:lnTo>
                  <a:lnTo>
                    <a:pt x="83840" y="3863"/>
                  </a:lnTo>
                  <a:lnTo>
                    <a:pt x="83669" y="3453"/>
                  </a:lnTo>
                  <a:lnTo>
                    <a:pt x="83498" y="3077"/>
                  </a:lnTo>
                  <a:lnTo>
                    <a:pt x="83328" y="2701"/>
                  </a:lnTo>
                  <a:lnTo>
                    <a:pt x="83123" y="2393"/>
                  </a:lnTo>
                  <a:lnTo>
                    <a:pt x="82917" y="2086"/>
                  </a:lnTo>
                  <a:lnTo>
                    <a:pt x="82678" y="1812"/>
                  </a:lnTo>
                  <a:lnTo>
                    <a:pt x="82439" y="1573"/>
                  </a:lnTo>
                  <a:lnTo>
                    <a:pt x="82200" y="1334"/>
                  </a:lnTo>
                  <a:lnTo>
                    <a:pt x="81960" y="1129"/>
                  </a:lnTo>
                  <a:lnTo>
                    <a:pt x="81687" y="924"/>
                  </a:lnTo>
                  <a:lnTo>
                    <a:pt x="81414" y="787"/>
                  </a:lnTo>
                  <a:lnTo>
                    <a:pt x="81106" y="616"/>
                  </a:lnTo>
                  <a:lnTo>
                    <a:pt x="80798" y="514"/>
                  </a:lnTo>
                  <a:lnTo>
                    <a:pt x="80183" y="308"/>
                  </a:lnTo>
                  <a:lnTo>
                    <a:pt x="79534" y="138"/>
                  </a:lnTo>
                  <a:lnTo>
                    <a:pt x="78850" y="69"/>
                  </a:lnTo>
                  <a:lnTo>
                    <a:pt x="78132" y="1"/>
                  </a:lnTo>
                  <a:lnTo>
                    <a:pt x="63162" y="1"/>
                  </a:lnTo>
                  <a:lnTo>
                    <a:pt x="63025" y="35"/>
                  </a:lnTo>
                  <a:lnTo>
                    <a:pt x="62752" y="138"/>
                  </a:lnTo>
                  <a:lnTo>
                    <a:pt x="62479" y="343"/>
                  </a:lnTo>
                  <a:lnTo>
                    <a:pt x="62274" y="582"/>
                  </a:lnTo>
                  <a:lnTo>
                    <a:pt x="62103" y="890"/>
                  </a:lnTo>
                  <a:lnTo>
                    <a:pt x="61966" y="1265"/>
                  </a:lnTo>
                  <a:lnTo>
                    <a:pt x="61863" y="1641"/>
                  </a:lnTo>
                  <a:lnTo>
                    <a:pt x="61829" y="2086"/>
                  </a:lnTo>
                  <a:lnTo>
                    <a:pt x="61829" y="2564"/>
                  </a:lnTo>
                  <a:lnTo>
                    <a:pt x="61829" y="3043"/>
                  </a:lnTo>
                  <a:lnTo>
                    <a:pt x="61761" y="3453"/>
                  </a:lnTo>
                  <a:lnTo>
                    <a:pt x="61693" y="3795"/>
                  </a:lnTo>
                  <a:lnTo>
                    <a:pt x="61590" y="4102"/>
                  </a:lnTo>
                  <a:lnTo>
                    <a:pt x="61453" y="4376"/>
                  </a:lnTo>
                  <a:lnTo>
                    <a:pt x="61282" y="4615"/>
                  </a:lnTo>
                  <a:lnTo>
                    <a:pt x="61077" y="4786"/>
                  </a:lnTo>
                  <a:lnTo>
                    <a:pt x="60872" y="4923"/>
                  </a:lnTo>
                  <a:lnTo>
                    <a:pt x="60633" y="5025"/>
                  </a:lnTo>
                  <a:lnTo>
                    <a:pt x="60394" y="5128"/>
                  </a:lnTo>
                  <a:lnTo>
                    <a:pt x="60120" y="5196"/>
                  </a:lnTo>
                  <a:lnTo>
                    <a:pt x="59813" y="5230"/>
                  </a:lnTo>
                  <a:lnTo>
                    <a:pt x="59197" y="5264"/>
                  </a:lnTo>
                  <a:lnTo>
                    <a:pt x="25326" y="5264"/>
                  </a:lnTo>
                  <a:lnTo>
                    <a:pt x="24711" y="5230"/>
                  </a:lnTo>
                  <a:lnTo>
                    <a:pt x="24404" y="5162"/>
                  </a:lnTo>
                  <a:lnTo>
                    <a:pt x="24130" y="5128"/>
                  </a:lnTo>
                  <a:lnTo>
                    <a:pt x="23891" y="5025"/>
                  </a:lnTo>
                  <a:lnTo>
                    <a:pt x="23652" y="4923"/>
                  </a:lnTo>
                  <a:lnTo>
                    <a:pt x="23447" y="4786"/>
                  </a:lnTo>
                  <a:lnTo>
                    <a:pt x="23242" y="4581"/>
                  </a:lnTo>
                  <a:lnTo>
                    <a:pt x="23071" y="4376"/>
                  </a:lnTo>
                  <a:lnTo>
                    <a:pt x="22934" y="4102"/>
                  </a:lnTo>
                  <a:lnTo>
                    <a:pt x="22831" y="3795"/>
                  </a:lnTo>
                  <a:lnTo>
                    <a:pt x="22763" y="3453"/>
                  </a:lnTo>
                  <a:lnTo>
                    <a:pt x="22695" y="3043"/>
                  </a:lnTo>
                  <a:lnTo>
                    <a:pt x="22695" y="2564"/>
                  </a:lnTo>
                  <a:lnTo>
                    <a:pt x="22695" y="2086"/>
                  </a:lnTo>
                  <a:lnTo>
                    <a:pt x="22661" y="1641"/>
                  </a:lnTo>
                  <a:lnTo>
                    <a:pt x="22558" y="1265"/>
                  </a:lnTo>
                  <a:lnTo>
                    <a:pt x="22421" y="890"/>
                  </a:lnTo>
                  <a:lnTo>
                    <a:pt x="22250" y="582"/>
                  </a:lnTo>
                  <a:lnTo>
                    <a:pt x="22011" y="343"/>
                  </a:lnTo>
                  <a:lnTo>
                    <a:pt x="21772" y="138"/>
                  </a:lnTo>
                  <a:lnTo>
                    <a:pt x="21498" y="35"/>
                  </a:lnTo>
                  <a:lnTo>
                    <a:pt x="213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
            <p:cNvSpPr/>
            <p:nvPr/>
          </p:nvSpPr>
          <p:spPr>
            <a:xfrm>
              <a:off x="2750875" y="557675"/>
              <a:ext cx="2113100" cy="4184375"/>
            </a:xfrm>
            <a:custGeom>
              <a:rect b="b" l="l" r="r" t="t"/>
              <a:pathLst>
                <a:path extrusionOk="0" fill="none" h="167375" w="84524">
                  <a:moveTo>
                    <a:pt x="84524" y="9092"/>
                  </a:moveTo>
                  <a:lnTo>
                    <a:pt x="84524" y="159684"/>
                  </a:lnTo>
                  <a:lnTo>
                    <a:pt x="84524" y="159684"/>
                  </a:lnTo>
                  <a:lnTo>
                    <a:pt x="84490" y="160470"/>
                  </a:lnTo>
                  <a:lnTo>
                    <a:pt x="84387" y="161222"/>
                  </a:lnTo>
                  <a:lnTo>
                    <a:pt x="84216" y="161974"/>
                  </a:lnTo>
                  <a:lnTo>
                    <a:pt x="83977" y="162692"/>
                  </a:lnTo>
                  <a:lnTo>
                    <a:pt x="83669" y="163341"/>
                  </a:lnTo>
                  <a:lnTo>
                    <a:pt x="83328" y="163991"/>
                  </a:lnTo>
                  <a:lnTo>
                    <a:pt x="82917" y="164572"/>
                  </a:lnTo>
                  <a:lnTo>
                    <a:pt x="82439" y="165118"/>
                  </a:lnTo>
                  <a:lnTo>
                    <a:pt x="81926" y="165631"/>
                  </a:lnTo>
                  <a:lnTo>
                    <a:pt x="81379" y="166075"/>
                  </a:lnTo>
                  <a:lnTo>
                    <a:pt x="80798" y="166451"/>
                  </a:lnTo>
                  <a:lnTo>
                    <a:pt x="80183" y="166793"/>
                  </a:lnTo>
                  <a:lnTo>
                    <a:pt x="79534" y="167032"/>
                  </a:lnTo>
                  <a:lnTo>
                    <a:pt x="78850" y="167238"/>
                  </a:lnTo>
                  <a:lnTo>
                    <a:pt x="78132" y="167340"/>
                  </a:lnTo>
                  <a:lnTo>
                    <a:pt x="77415" y="167374"/>
                  </a:lnTo>
                  <a:lnTo>
                    <a:pt x="7109" y="167374"/>
                  </a:lnTo>
                  <a:lnTo>
                    <a:pt x="7109" y="167374"/>
                  </a:lnTo>
                  <a:lnTo>
                    <a:pt x="6391" y="167340"/>
                  </a:lnTo>
                  <a:lnTo>
                    <a:pt x="5674" y="167238"/>
                  </a:lnTo>
                  <a:lnTo>
                    <a:pt x="4990" y="167032"/>
                  </a:lnTo>
                  <a:lnTo>
                    <a:pt x="4341" y="166793"/>
                  </a:lnTo>
                  <a:lnTo>
                    <a:pt x="3726" y="166451"/>
                  </a:lnTo>
                  <a:lnTo>
                    <a:pt x="3110" y="166075"/>
                  </a:lnTo>
                  <a:lnTo>
                    <a:pt x="2563" y="165631"/>
                  </a:lnTo>
                  <a:lnTo>
                    <a:pt x="2085" y="165118"/>
                  </a:lnTo>
                  <a:lnTo>
                    <a:pt x="1606" y="164572"/>
                  </a:lnTo>
                  <a:lnTo>
                    <a:pt x="1196" y="163991"/>
                  </a:lnTo>
                  <a:lnTo>
                    <a:pt x="855" y="163375"/>
                  </a:lnTo>
                  <a:lnTo>
                    <a:pt x="547" y="162692"/>
                  </a:lnTo>
                  <a:lnTo>
                    <a:pt x="308" y="161974"/>
                  </a:lnTo>
                  <a:lnTo>
                    <a:pt x="137" y="161222"/>
                  </a:lnTo>
                  <a:lnTo>
                    <a:pt x="34" y="160470"/>
                  </a:lnTo>
                  <a:lnTo>
                    <a:pt x="0" y="159684"/>
                  </a:lnTo>
                  <a:lnTo>
                    <a:pt x="0" y="9092"/>
                  </a:lnTo>
                  <a:lnTo>
                    <a:pt x="0" y="9092"/>
                  </a:lnTo>
                  <a:lnTo>
                    <a:pt x="34" y="7554"/>
                  </a:lnTo>
                  <a:lnTo>
                    <a:pt x="68" y="6871"/>
                  </a:lnTo>
                  <a:lnTo>
                    <a:pt x="137" y="6187"/>
                  </a:lnTo>
                  <a:lnTo>
                    <a:pt x="205" y="5606"/>
                  </a:lnTo>
                  <a:lnTo>
                    <a:pt x="308" y="5025"/>
                  </a:lnTo>
                  <a:lnTo>
                    <a:pt x="410" y="4478"/>
                  </a:lnTo>
                  <a:lnTo>
                    <a:pt x="547" y="4000"/>
                  </a:lnTo>
                  <a:lnTo>
                    <a:pt x="684" y="3555"/>
                  </a:lnTo>
                  <a:lnTo>
                    <a:pt x="855" y="3145"/>
                  </a:lnTo>
                  <a:lnTo>
                    <a:pt x="1025" y="2735"/>
                  </a:lnTo>
                  <a:lnTo>
                    <a:pt x="1196" y="2393"/>
                  </a:lnTo>
                  <a:lnTo>
                    <a:pt x="1401" y="2086"/>
                  </a:lnTo>
                  <a:lnTo>
                    <a:pt x="1606" y="1778"/>
                  </a:lnTo>
                  <a:lnTo>
                    <a:pt x="1846" y="1505"/>
                  </a:lnTo>
                  <a:lnTo>
                    <a:pt x="2085" y="1300"/>
                  </a:lnTo>
                  <a:lnTo>
                    <a:pt x="2324" y="1060"/>
                  </a:lnTo>
                  <a:lnTo>
                    <a:pt x="2563" y="890"/>
                  </a:lnTo>
                  <a:lnTo>
                    <a:pt x="2837" y="719"/>
                  </a:lnTo>
                  <a:lnTo>
                    <a:pt x="3110" y="582"/>
                  </a:lnTo>
                  <a:lnTo>
                    <a:pt x="3418" y="445"/>
                  </a:lnTo>
                  <a:lnTo>
                    <a:pt x="3726" y="343"/>
                  </a:lnTo>
                  <a:lnTo>
                    <a:pt x="4341" y="206"/>
                  </a:lnTo>
                  <a:lnTo>
                    <a:pt x="4990" y="103"/>
                  </a:lnTo>
                  <a:lnTo>
                    <a:pt x="5674" y="35"/>
                  </a:lnTo>
                  <a:lnTo>
                    <a:pt x="6391" y="1"/>
                  </a:lnTo>
                  <a:lnTo>
                    <a:pt x="7109" y="1"/>
                  </a:lnTo>
                  <a:lnTo>
                    <a:pt x="21191" y="1"/>
                  </a:lnTo>
                  <a:lnTo>
                    <a:pt x="21191" y="1"/>
                  </a:lnTo>
                  <a:lnTo>
                    <a:pt x="21362" y="1"/>
                  </a:lnTo>
                  <a:lnTo>
                    <a:pt x="21498" y="35"/>
                  </a:lnTo>
                  <a:lnTo>
                    <a:pt x="21772" y="138"/>
                  </a:lnTo>
                  <a:lnTo>
                    <a:pt x="22011" y="343"/>
                  </a:lnTo>
                  <a:lnTo>
                    <a:pt x="22250" y="582"/>
                  </a:lnTo>
                  <a:lnTo>
                    <a:pt x="22421" y="890"/>
                  </a:lnTo>
                  <a:lnTo>
                    <a:pt x="22558" y="1265"/>
                  </a:lnTo>
                  <a:lnTo>
                    <a:pt x="22661" y="1641"/>
                  </a:lnTo>
                  <a:lnTo>
                    <a:pt x="22695" y="2086"/>
                  </a:lnTo>
                  <a:lnTo>
                    <a:pt x="22695" y="2564"/>
                  </a:lnTo>
                  <a:lnTo>
                    <a:pt x="22695" y="2564"/>
                  </a:lnTo>
                  <a:lnTo>
                    <a:pt x="22695" y="3043"/>
                  </a:lnTo>
                  <a:lnTo>
                    <a:pt x="22763" y="3453"/>
                  </a:lnTo>
                  <a:lnTo>
                    <a:pt x="22831" y="3795"/>
                  </a:lnTo>
                  <a:lnTo>
                    <a:pt x="22934" y="4102"/>
                  </a:lnTo>
                  <a:lnTo>
                    <a:pt x="23071" y="4376"/>
                  </a:lnTo>
                  <a:lnTo>
                    <a:pt x="23242" y="4581"/>
                  </a:lnTo>
                  <a:lnTo>
                    <a:pt x="23447" y="4786"/>
                  </a:lnTo>
                  <a:lnTo>
                    <a:pt x="23652" y="4923"/>
                  </a:lnTo>
                  <a:lnTo>
                    <a:pt x="23891" y="5025"/>
                  </a:lnTo>
                  <a:lnTo>
                    <a:pt x="24130" y="5128"/>
                  </a:lnTo>
                  <a:lnTo>
                    <a:pt x="24404" y="5162"/>
                  </a:lnTo>
                  <a:lnTo>
                    <a:pt x="24711" y="5230"/>
                  </a:lnTo>
                  <a:lnTo>
                    <a:pt x="25326" y="5264"/>
                  </a:lnTo>
                  <a:lnTo>
                    <a:pt x="25976" y="5264"/>
                  </a:lnTo>
                  <a:lnTo>
                    <a:pt x="58548" y="5264"/>
                  </a:lnTo>
                  <a:lnTo>
                    <a:pt x="58548" y="5264"/>
                  </a:lnTo>
                  <a:lnTo>
                    <a:pt x="59197" y="5264"/>
                  </a:lnTo>
                  <a:lnTo>
                    <a:pt x="59813" y="5230"/>
                  </a:lnTo>
                  <a:lnTo>
                    <a:pt x="60120" y="5196"/>
                  </a:lnTo>
                  <a:lnTo>
                    <a:pt x="60394" y="5128"/>
                  </a:lnTo>
                  <a:lnTo>
                    <a:pt x="60633" y="5025"/>
                  </a:lnTo>
                  <a:lnTo>
                    <a:pt x="60872" y="4923"/>
                  </a:lnTo>
                  <a:lnTo>
                    <a:pt x="61077" y="4786"/>
                  </a:lnTo>
                  <a:lnTo>
                    <a:pt x="61282" y="4615"/>
                  </a:lnTo>
                  <a:lnTo>
                    <a:pt x="61453" y="4376"/>
                  </a:lnTo>
                  <a:lnTo>
                    <a:pt x="61590" y="4102"/>
                  </a:lnTo>
                  <a:lnTo>
                    <a:pt x="61693" y="3795"/>
                  </a:lnTo>
                  <a:lnTo>
                    <a:pt x="61761" y="3453"/>
                  </a:lnTo>
                  <a:lnTo>
                    <a:pt x="61829" y="3043"/>
                  </a:lnTo>
                  <a:lnTo>
                    <a:pt x="61829" y="2564"/>
                  </a:lnTo>
                  <a:lnTo>
                    <a:pt x="61829" y="2086"/>
                  </a:lnTo>
                  <a:lnTo>
                    <a:pt x="61829" y="2086"/>
                  </a:lnTo>
                  <a:lnTo>
                    <a:pt x="61863" y="1641"/>
                  </a:lnTo>
                  <a:lnTo>
                    <a:pt x="61966" y="1265"/>
                  </a:lnTo>
                  <a:lnTo>
                    <a:pt x="62103" y="890"/>
                  </a:lnTo>
                  <a:lnTo>
                    <a:pt x="62274" y="582"/>
                  </a:lnTo>
                  <a:lnTo>
                    <a:pt x="62479" y="343"/>
                  </a:lnTo>
                  <a:lnTo>
                    <a:pt x="62752" y="138"/>
                  </a:lnTo>
                  <a:lnTo>
                    <a:pt x="63025" y="35"/>
                  </a:lnTo>
                  <a:lnTo>
                    <a:pt x="63162" y="1"/>
                  </a:lnTo>
                  <a:lnTo>
                    <a:pt x="63333" y="1"/>
                  </a:lnTo>
                  <a:lnTo>
                    <a:pt x="77415" y="1"/>
                  </a:lnTo>
                  <a:lnTo>
                    <a:pt x="77415" y="1"/>
                  </a:lnTo>
                  <a:lnTo>
                    <a:pt x="78132" y="1"/>
                  </a:lnTo>
                  <a:lnTo>
                    <a:pt x="78850" y="69"/>
                  </a:lnTo>
                  <a:lnTo>
                    <a:pt x="79534" y="138"/>
                  </a:lnTo>
                  <a:lnTo>
                    <a:pt x="80183" y="308"/>
                  </a:lnTo>
                  <a:lnTo>
                    <a:pt x="80798" y="514"/>
                  </a:lnTo>
                  <a:lnTo>
                    <a:pt x="81106" y="616"/>
                  </a:lnTo>
                  <a:lnTo>
                    <a:pt x="81414" y="787"/>
                  </a:lnTo>
                  <a:lnTo>
                    <a:pt x="81687" y="924"/>
                  </a:lnTo>
                  <a:lnTo>
                    <a:pt x="81960" y="1129"/>
                  </a:lnTo>
                  <a:lnTo>
                    <a:pt x="82200" y="1334"/>
                  </a:lnTo>
                  <a:lnTo>
                    <a:pt x="82439" y="1573"/>
                  </a:lnTo>
                  <a:lnTo>
                    <a:pt x="82678" y="1812"/>
                  </a:lnTo>
                  <a:lnTo>
                    <a:pt x="82917" y="2086"/>
                  </a:lnTo>
                  <a:lnTo>
                    <a:pt x="83123" y="2393"/>
                  </a:lnTo>
                  <a:lnTo>
                    <a:pt x="83328" y="2701"/>
                  </a:lnTo>
                  <a:lnTo>
                    <a:pt x="83498" y="3077"/>
                  </a:lnTo>
                  <a:lnTo>
                    <a:pt x="83669" y="3453"/>
                  </a:lnTo>
                  <a:lnTo>
                    <a:pt x="83840" y="3863"/>
                  </a:lnTo>
                  <a:lnTo>
                    <a:pt x="83977" y="4307"/>
                  </a:lnTo>
                  <a:lnTo>
                    <a:pt x="84114" y="4786"/>
                  </a:lnTo>
                  <a:lnTo>
                    <a:pt x="84216" y="5299"/>
                  </a:lnTo>
                  <a:lnTo>
                    <a:pt x="84319" y="5845"/>
                  </a:lnTo>
                  <a:lnTo>
                    <a:pt x="84387" y="6426"/>
                  </a:lnTo>
                  <a:lnTo>
                    <a:pt x="84490" y="7657"/>
                  </a:lnTo>
                  <a:lnTo>
                    <a:pt x="84524" y="90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0"/>
            <p:cNvSpPr/>
            <p:nvPr/>
          </p:nvSpPr>
          <p:spPr>
            <a:xfrm>
              <a:off x="2750875" y="557675"/>
              <a:ext cx="2113100" cy="568250"/>
            </a:xfrm>
            <a:custGeom>
              <a:rect b="b" l="l" r="r" t="t"/>
              <a:pathLst>
                <a:path extrusionOk="0" h="22730" w="84524">
                  <a:moveTo>
                    <a:pt x="6391" y="1"/>
                  </a:moveTo>
                  <a:lnTo>
                    <a:pt x="5674" y="35"/>
                  </a:lnTo>
                  <a:lnTo>
                    <a:pt x="4990" y="103"/>
                  </a:lnTo>
                  <a:lnTo>
                    <a:pt x="4341" y="206"/>
                  </a:lnTo>
                  <a:lnTo>
                    <a:pt x="3726" y="343"/>
                  </a:lnTo>
                  <a:lnTo>
                    <a:pt x="3418" y="445"/>
                  </a:lnTo>
                  <a:lnTo>
                    <a:pt x="3145" y="582"/>
                  </a:lnTo>
                  <a:lnTo>
                    <a:pt x="2837" y="719"/>
                  </a:lnTo>
                  <a:lnTo>
                    <a:pt x="2598" y="890"/>
                  </a:lnTo>
                  <a:lnTo>
                    <a:pt x="2324" y="1060"/>
                  </a:lnTo>
                  <a:lnTo>
                    <a:pt x="2085" y="1300"/>
                  </a:lnTo>
                  <a:lnTo>
                    <a:pt x="1846" y="1539"/>
                  </a:lnTo>
                  <a:lnTo>
                    <a:pt x="1606" y="1778"/>
                  </a:lnTo>
                  <a:lnTo>
                    <a:pt x="1401" y="2086"/>
                  </a:lnTo>
                  <a:lnTo>
                    <a:pt x="1196" y="2393"/>
                  </a:lnTo>
                  <a:lnTo>
                    <a:pt x="1025" y="2735"/>
                  </a:lnTo>
                  <a:lnTo>
                    <a:pt x="855" y="3145"/>
                  </a:lnTo>
                  <a:lnTo>
                    <a:pt x="684" y="3555"/>
                  </a:lnTo>
                  <a:lnTo>
                    <a:pt x="547" y="4000"/>
                  </a:lnTo>
                  <a:lnTo>
                    <a:pt x="410" y="4512"/>
                  </a:lnTo>
                  <a:lnTo>
                    <a:pt x="308" y="5025"/>
                  </a:lnTo>
                  <a:lnTo>
                    <a:pt x="205" y="5606"/>
                  </a:lnTo>
                  <a:lnTo>
                    <a:pt x="137" y="6221"/>
                  </a:lnTo>
                  <a:lnTo>
                    <a:pt x="68" y="6871"/>
                  </a:lnTo>
                  <a:lnTo>
                    <a:pt x="34" y="7554"/>
                  </a:lnTo>
                  <a:lnTo>
                    <a:pt x="0" y="9092"/>
                  </a:lnTo>
                  <a:lnTo>
                    <a:pt x="0" y="22730"/>
                  </a:lnTo>
                  <a:lnTo>
                    <a:pt x="84524" y="22730"/>
                  </a:lnTo>
                  <a:lnTo>
                    <a:pt x="84524" y="9092"/>
                  </a:lnTo>
                  <a:lnTo>
                    <a:pt x="84490" y="7691"/>
                  </a:lnTo>
                  <a:lnTo>
                    <a:pt x="84387" y="6426"/>
                  </a:lnTo>
                  <a:lnTo>
                    <a:pt x="84319" y="5845"/>
                  </a:lnTo>
                  <a:lnTo>
                    <a:pt x="84216" y="5299"/>
                  </a:lnTo>
                  <a:lnTo>
                    <a:pt x="84114" y="4786"/>
                  </a:lnTo>
                  <a:lnTo>
                    <a:pt x="83977" y="4307"/>
                  </a:lnTo>
                  <a:lnTo>
                    <a:pt x="83840" y="3863"/>
                  </a:lnTo>
                  <a:lnTo>
                    <a:pt x="83669" y="3453"/>
                  </a:lnTo>
                  <a:lnTo>
                    <a:pt x="83498" y="3077"/>
                  </a:lnTo>
                  <a:lnTo>
                    <a:pt x="83328" y="2701"/>
                  </a:lnTo>
                  <a:lnTo>
                    <a:pt x="83123" y="2393"/>
                  </a:lnTo>
                  <a:lnTo>
                    <a:pt x="82917" y="2086"/>
                  </a:lnTo>
                  <a:lnTo>
                    <a:pt x="82678" y="1812"/>
                  </a:lnTo>
                  <a:lnTo>
                    <a:pt x="82439" y="1573"/>
                  </a:lnTo>
                  <a:lnTo>
                    <a:pt x="82200" y="1334"/>
                  </a:lnTo>
                  <a:lnTo>
                    <a:pt x="81960" y="1129"/>
                  </a:lnTo>
                  <a:lnTo>
                    <a:pt x="81687" y="924"/>
                  </a:lnTo>
                  <a:lnTo>
                    <a:pt x="81414" y="787"/>
                  </a:lnTo>
                  <a:lnTo>
                    <a:pt x="81106" y="616"/>
                  </a:lnTo>
                  <a:lnTo>
                    <a:pt x="80798" y="514"/>
                  </a:lnTo>
                  <a:lnTo>
                    <a:pt x="80183" y="308"/>
                  </a:lnTo>
                  <a:lnTo>
                    <a:pt x="79534" y="138"/>
                  </a:lnTo>
                  <a:lnTo>
                    <a:pt x="78850" y="69"/>
                  </a:lnTo>
                  <a:lnTo>
                    <a:pt x="78132" y="1"/>
                  </a:lnTo>
                  <a:lnTo>
                    <a:pt x="63162" y="1"/>
                  </a:lnTo>
                  <a:lnTo>
                    <a:pt x="63025" y="35"/>
                  </a:lnTo>
                  <a:lnTo>
                    <a:pt x="62752" y="138"/>
                  </a:lnTo>
                  <a:lnTo>
                    <a:pt x="62479" y="343"/>
                  </a:lnTo>
                  <a:lnTo>
                    <a:pt x="62274" y="582"/>
                  </a:lnTo>
                  <a:lnTo>
                    <a:pt x="62103" y="890"/>
                  </a:lnTo>
                  <a:lnTo>
                    <a:pt x="61966" y="1265"/>
                  </a:lnTo>
                  <a:lnTo>
                    <a:pt x="61863" y="1641"/>
                  </a:lnTo>
                  <a:lnTo>
                    <a:pt x="61829" y="2086"/>
                  </a:lnTo>
                  <a:lnTo>
                    <a:pt x="61829" y="2564"/>
                  </a:lnTo>
                  <a:lnTo>
                    <a:pt x="61829" y="3043"/>
                  </a:lnTo>
                  <a:lnTo>
                    <a:pt x="61761" y="3453"/>
                  </a:lnTo>
                  <a:lnTo>
                    <a:pt x="61693" y="3795"/>
                  </a:lnTo>
                  <a:lnTo>
                    <a:pt x="61590" y="4102"/>
                  </a:lnTo>
                  <a:lnTo>
                    <a:pt x="61453" y="4376"/>
                  </a:lnTo>
                  <a:lnTo>
                    <a:pt x="61282" y="4581"/>
                  </a:lnTo>
                  <a:lnTo>
                    <a:pt x="61077" y="4786"/>
                  </a:lnTo>
                  <a:lnTo>
                    <a:pt x="60872" y="4923"/>
                  </a:lnTo>
                  <a:lnTo>
                    <a:pt x="60633" y="5025"/>
                  </a:lnTo>
                  <a:lnTo>
                    <a:pt x="60394" y="5128"/>
                  </a:lnTo>
                  <a:lnTo>
                    <a:pt x="60120" y="5162"/>
                  </a:lnTo>
                  <a:lnTo>
                    <a:pt x="59813" y="5230"/>
                  </a:lnTo>
                  <a:lnTo>
                    <a:pt x="59197" y="5264"/>
                  </a:lnTo>
                  <a:lnTo>
                    <a:pt x="25326" y="5264"/>
                  </a:lnTo>
                  <a:lnTo>
                    <a:pt x="24711" y="5230"/>
                  </a:lnTo>
                  <a:lnTo>
                    <a:pt x="24404" y="5162"/>
                  </a:lnTo>
                  <a:lnTo>
                    <a:pt x="24130" y="5128"/>
                  </a:lnTo>
                  <a:lnTo>
                    <a:pt x="23891" y="5025"/>
                  </a:lnTo>
                  <a:lnTo>
                    <a:pt x="23652" y="4923"/>
                  </a:lnTo>
                  <a:lnTo>
                    <a:pt x="23447" y="4786"/>
                  </a:lnTo>
                  <a:lnTo>
                    <a:pt x="23242" y="4581"/>
                  </a:lnTo>
                  <a:lnTo>
                    <a:pt x="23071" y="4376"/>
                  </a:lnTo>
                  <a:lnTo>
                    <a:pt x="22934" y="4102"/>
                  </a:lnTo>
                  <a:lnTo>
                    <a:pt x="22831" y="3795"/>
                  </a:lnTo>
                  <a:lnTo>
                    <a:pt x="22763" y="3453"/>
                  </a:lnTo>
                  <a:lnTo>
                    <a:pt x="22695" y="3043"/>
                  </a:lnTo>
                  <a:lnTo>
                    <a:pt x="22695" y="2564"/>
                  </a:lnTo>
                  <a:lnTo>
                    <a:pt x="22695" y="2086"/>
                  </a:lnTo>
                  <a:lnTo>
                    <a:pt x="22661" y="1641"/>
                  </a:lnTo>
                  <a:lnTo>
                    <a:pt x="22558" y="1265"/>
                  </a:lnTo>
                  <a:lnTo>
                    <a:pt x="22421" y="890"/>
                  </a:lnTo>
                  <a:lnTo>
                    <a:pt x="22250" y="582"/>
                  </a:lnTo>
                  <a:lnTo>
                    <a:pt x="22045" y="343"/>
                  </a:lnTo>
                  <a:lnTo>
                    <a:pt x="21772" y="138"/>
                  </a:lnTo>
                  <a:lnTo>
                    <a:pt x="21498" y="35"/>
                  </a:lnTo>
                  <a:lnTo>
                    <a:pt x="213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
            <p:cNvSpPr/>
            <p:nvPr/>
          </p:nvSpPr>
          <p:spPr>
            <a:xfrm>
              <a:off x="3683075" y="573925"/>
              <a:ext cx="248675" cy="28225"/>
            </a:xfrm>
            <a:custGeom>
              <a:rect b="b" l="l" r="r" t="t"/>
              <a:pathLst>
                <a:path extrusionOk="0" h="1129" w="9947">
                  <a:moveTo>
                    <a:pt x="411" y="0"/>
                  </a:moveTo>
                  <a:lnTo>
                    <a:pt x="309" y="34"/>
                  </a:lnTo>
                  <a:lnTo>
                    <a:pt x="138" y="171"/>
                  </a:lnTo>
                  <a:lnTo>
                    <a:pt x="35" y="342"/>
                  </a:lnTo>
                  <a:lnTo>
                    <a:pt x="1" y="445"/>
                  </a:lnTo>
                  <a:lnTo>
                    <a:pt x="1" y="547"/>
                  </a:lnTo>
                  <a:lnTo>
                    <a:pt x="1" y="581"/>
                  </a:lnTo>
                  <a:lnTo>
                    <a:pt x="1" y="684"/>
                  </a:lnTo>
                  <a:lnTo>
                    <a:pt x="35" y="786"/>
                  </a:lnTo>
                  <a:lnTo>
                    <a:pt x="69" y="889"/>
                  </a:lnTo>
                  <a:lnTo>
                    <a:pt x="138" y="957"/>
                  </a:lnTo>
                  <a:lnTo>
                    <a:pt x="206" y="1026"/>
                  </a:lnTo>
                  <a:lnTo>
                    <a:pt x="309" y="1094"/>
                  </a:lnTo>
                  <a:lnTo>
                    <a:pt x="411" y="1094"/>
                  </a:lnTo>
                  <a:lnTo>
                    <a:pt x="514" y="1128"/>
                  </a:lnTo>
                  <a:lnTo>
                    <a:pt x="9434" y="1128"/>
                  </a:lnTo>
                  <a:lnTo>
                    <a:pt x="9537" y="1094"/>
                  </a:lnTo>
                  <a:lnTo>
                    <a:pt x="9639" y="1060"/>
                  </a:lnTo>
                  <a:lnTo>
                    <a:pt x="9742" y="1026"/>
                  </a:lnTo>
                  <a:lnTo>
                    <a:pt x="9810" y="957"/>
                  </a:lnTo>
                  <a:lnTo>
                    <a:pt x="9879" y="855"/>
                  </a:lnTo>
                  <a:lnTo>
                    <a:pt x="9913" y="752"/>
                  </a:lnTo>
                  <a:lnTo>
                    <a:pt x="9947" y="650"/>
                  </a:lnTo>
                  <a:lnTo>
                    <a:pt x="9947" y="547"/>
                  </a:lnTo>
                  <a:lnTo>
                    <a:pt x="9947" y="445"/>
                  </a:lnTo>
                  <a:lnTo>
                    <a:pt x="9913" y="342"/>
                  </a:lnTo>
                  <a:lnTo>
                    <a:pt x="9879" y="240"/>
                  </a:lnTo>
                  <a:lnTo>
                    <a:pt x="9810" y="171"/>
                  </a:lnTo>
                  <a:lnTo>
                    <a:pt x="9708" y="103"/>
                  </a:lnTo>
                  <a:lnTo>
                    <a:pt x="9605" y="34"/>
                  </a:lnTo>
                  <a:lnTo>
                    <a:pt x="95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0"/>
            <p:cNvSpPr/>
            <p:nvPr/>
          </p:nvSpPr>
          <p:spPr>
            <a:xfrm>
              <a:off x="3143925" y="622625"/>
              <a:ext cx="76075" cy="21375"/>
            </a:xfrm>
            <a:custGeom>
              <a:rect b="b" l="l" r="r" t="t"/>
              <a:pathLst>
                <a:path extrusionOk="0" h="855" w="3043">
                  <a:moveTo>
                    <a:pt x="1402" y="0"/>
                  </a:moveTo>
                  <a:lnTo>
                    <a:pt x="1128" y="35"/>
                  </a:lnTo>
                  <a:lnTo>
                    <a:pt x="855" y="137"/>
                  </a:lnTo>
                  <a:lnTo>
                    <a:pt x="581" y="240"/>
                  </a:lnTo>
                  <a:lnTo>
                    <a:pt x="376" y="342"/>
                  </a:lnTo>
                  <a:lnTo>
                    <a:pt x="171" y="479"/>
                  </a:lnTo>
                  <a:lnTo>
                    <a:pt x="0" y="650"/>
                  </a:lnTo>
                  <a:lnTo>
                    <a:pt x="137" y="787"/>
                  </a:lnTo>
                  <a:lnTo>
                    <a:pt x="205" y="855"/>
                  </a:lnTo>
                  <a:lnTo>
                    <a:pt x="513" y="616"/>
                  </a:lnTo>
                  <a:lnTo>
                    <a:pt x="821" y="445"/>
                  </a:lnTo>
                  <a:lnTo>
                    <a:pt x="1162" y="342"/>
                  </a:lnTo>
                  <a:lnTo>
                    <a:pt x="1538" y="308"/>
                  </a:lnTo>
                  <a:lnTo>
                    <a:pt x="1880" y="342"/>
                  </a:lnTo>
                  <a:lnTo>
                    <a:pt x="2222" y="445"/>
                  </a:lnTo>
                  <a:lnTo>
                    <a:pt x="2529" y="616"/>
                  </a:lnTo>
                  <a:lnTo>
                    <a:pt x="2837" y="855"/>
                  </a:lnTo>
                  <a:lnTo>
                    <a:pt x="2905" y="787"/>
                  </a:lnTo>
                  <a:lnTo>
                    <a:pt x="3042" y="650"/>
                  </a:lnTo>
                  <a:lnTo>
                    <a:pt x="2905" y="513"/>
                  </a:lnTo>
                  <a:lnTo>
                    <a:pt x="2598" y="274"/>
                  </a:lnTo>
                  <a:lnTo>
                    <a:pt x="2427" y="206"/>
                  </a:lnTo>
                  <a:lnTo>
                    <a:pt x="2256" y="137"/>
                  </a:lnTo>
                  <a:lnTo>
                    <a:pt x="2017" y="69"/>
                  </a:lnTo>
                  <a:lnTo>
                    <a:pt x="177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0"/>
            <p:cNvSpPr/>
            <p:nvPr/>
          </p:nvSpPr>
          <p:spPr>
            <a:xfrm>
              <a:off x="3154175" y="638000"/>
              <a:ext cx="54700" cy="17125"/>
            </a:xfrm>
            <a:custGeom>
              <a:rect b="b" l="l" r="r" t="t"/>
              <a:pathLst>
                <a:path extrusionOk="0" h="685" w="2188">
                  <a:moveTo>
                    <a:pt x="1094" y="1"/>
                  </a:moveTo>
                  <a:lnTo>
                    <a:pt x="821" y="35"/>
                  </a:lnTo>
                  <a:lnTo>
                    <a:pt x="513" y="103"/>
                  </a:lnTo>
                  <a:lnTo>
                    <a:pt x="240" y="240"/>
                  </a:lnTo>
                  <a:lnTo>
                    <a:pt x="0" y="445"/>
                  </a:lnTo>
                  <a:lnTo>
                    <a:pt x="240" y="684"/>
                  </a:lnTo>
                  <a:lnTo>
                    <a:pt x="411" y="513"/>
                  </a:lnTo>
                  <a:lnTo>
                    <a:pt x="616" y="411"/>
                  </a:lnTo>
                  <a:lnTo>
                    <a:pt x="855" y="308"/>
                  </a:lnTo>
                  <a:lnTo>
                    <a:pt x="1333" y="308"/>
                  </a:lnTo>
                  <a:lnTo>
                    <a:pt x="1573" y="377"/>
                  </a:lnTo>
                  <a:lnTo>
                    <a:pt x="1812" y="513"/>
                  </a:lnTo>
                  <a:lnTo>
                    <a:pt x="1983" y="650"/>
                  </a:lnTo>
                  <a:lnTo>
                    <a:pt x="2188" y="445"/>
                  </a:lnTo>
                  <a:lnTo>
                    <a:pt x="1949" y="240"/>
                  </a:lnTo>
                  <a:lnTo>
                    <a:pt x="1675" y="103"/>
                  </a:lnTo>
                  <a:lnTo>
                    <a:pt x="1402" y="35"/>
                  </a:lnTo>
                  <a:lnTo>
                    <a:pt x="10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0"/>
            <p:cNvSpPr/>
            <p:nvPr/>
          </p:nvSpPr>
          <p:spPr>
            <a:xfrm>
              <a:off x="3165275" y="653375"/>
              <a:ext cx="33350" cy="12000"/>
            </a:xfrm>
            <a:custGeom>
              <a:rect b="b" l="l" r="r" t="t"/>
              <a:pathLst>
                <a:path extrusionOk="0" h="480" w="1334">
                  <a:moveTo>
                    <a:pt x="479" y="1"/>
                  </a:moveTo>
                  <a:lnTo>
                    <a:pt x="308" y="69"/>
                  </a:lnTo>
                  <a:lnTo>
                    <a:pt x="137" y="138"/>
                  </a:lnTo>
                  <a:lnTo>
                    <a:pt x="1" y="274"/>
                  </a:lnTo>
                  <a:lnTo>
                    <a:pt x="206" y="479"/>
                  </a:lnTo>
                  <a:lnTo>
                    <a:pt x="308" y="411"/>
                  </a:lnTo>
                  <a:lnTo>
                    <a:pt x="411" y="343"/>
                  </a:lnTo>
                  <a:lnTo>
                    <a:pt x="548" y="308"/>
                  </a:lnTo>
                  <a:lnTo>
                    <a:pt x="787" y="308"/>
                  </a:lnTo>
                  <a:lnTo>
                    <a:pt x="924" y="343"/>
                  </a:lnTo>
                  <a:lnTo>
                    <a:pt x="1026" y="411"/>
                  </a:lnTo>
                  <a:lnTo>
                    <a:pt x="1129" y="479"/>
                  </a:lnTo>
                  <a:lnTo>
                    <a:pt x="1334" y="274"/>
                  </a:lnTo>
                  <a:lnTo>
                    <a:pt x="1334" y="240"/>
                  </a:lnTo>
                  <a:lnTo>
                    <a:pt x="1163" y="138"/>
                  </a:lnTo>
                  <a:lnTo>
                    <a:pt x="1026" y="69"/>
                  </a:lnTo>
                  <a:lnTo>
                    <a:pt x="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0"/>
            <p:cNvSpPr/>
            <p:nvPr/>
          </p:nvSpPr>
          <p:spPr>
            <a:xfrm>
              <a:off x="3177250" y="665350"/>
              <a:ext cx="9425" cy="10275"/>
            </a:xfrm>
            <a:custGeom>
              <a:rect b="b" l="l" r="r" t="t"/>
              <a:pathLst>
                <a:path extrusionOk="0" h="411" w="377">
                  <a:moveTo>
                    <a:pt x="171" y="0"/>
                  </a:moveTo>
                  <a:lnTo>
                    <a:pt x="103" y="35"/>
                  </a:lnTo>
                  <a:lnTo>
                    <a:pt x="34" y="69"/>
                  </a:lnTo>
                  <a:lnTo>
                    <a:pt x="0" y="137"/>
                  </a:lnTo>
                  <a:lnTo>
                    <a:pt x="0" y="205"/>
                  </a:lnTo>
                  <a:lnTo>
                    <a:pt x="0" y="274"/>
                  </a:lnTo>
                  <a:lnTo>
                    <a:pt x="34" y="342"/>
                  </a:lnTo>
                  <a:lnTo>
                    <a:pt x="103" y="376"/>
                  </a:lnTo>
                  <a:lnTo>
                    <a:pt x="205" y="411"/>
                  </a:lnTo>
                  <a:lnTo>
                    <a:pt x="274" y="376"/>
                  </a:lnTo>
                  <a:lnTo>
                    <a:pt x="342" y="342"/>
                  </a:lnTo>
                  <a:lnTo>
                    <a:pt x="376" y="274"/>
                  </a:lnTo>
                  <a:lnTo>
                    <a:pt x="376" y="205"/>
                  </a:lnTo>
                  <a:lnTo>
                    <a:pt x="376" y="103"/>
                  </a:lnTo>
                  <a:lnTo>
                    <a:pt x="308" y="69"/>
                  </a:lnTo>
                  <a:lnTo>
                    <a:pt x="2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0"/>
            <p:cNvSpPr/>
            <p:nvPr/>
          </p:nvSpPr>
          <p:spPr>
            <a:xfrm>
              <a:off x="2888425" y="634575"/>
              <a:ext cx="28225" cy="28225"/>
            </a:xfrm>
            <a:custGeom>
              <a:rect b="b" l="l" r="r" t="t"/>
              <a:pathLst>
                <a:path extrusionOk="0" h="1129" w="1129">
                  <a:moveTo>
                    <a:pt x="445" y="1"/>
                  </a:moveTo>
                  <a:lnTo>
                    <a:pt x="343" y="35"/>
                  </a:lnTo>
                  <a:lnTo>
                    <a:pt x="240" y="103"/>
                  </a:lnTo>
                  <a:lnTo>
                    <a:pt x="172" y="172"/>
                  </a:lnTo>
                  <a:lnTo>
                    <a:pt x="103" y="274"/>
                  </a:lnTo>
                  <a:lnTo>
                    <a:pt x="35" y="343"/>
                  </a:lnTo>
                  <a:lnTo>
                    <a:pt x="1" y="445"/>
                  </a:lnTo>
                  <a:lnTo>
                    <a:pt x="1" y="582"/>
                  </a:lnTo>
                  <a:lnTo>
                    <a:pt x="1" y="685"/>
                  </a:lnTo>
                  <a:lnTo>
                    <a:pt x="35" y="787"/>
                  </a:lnTo>
                  <a:lnTo>
                    <a:pt x="103" y="890"/>
                  </a:lnTo>
                  <a:lnTo>
                    <a:pt x="172" y="958"/>
                  </a:lnTo>
                  <a:lnTo>
                    <a:pt x="240" y="1026"/>
                  </a:lnTo>
                  <a:lnTo>
                    <a:pt x="343" y="1095"/>
                  </a:lnTo>
                  <a:lnTo>
                    <a:pt x="445" y="1129"/>
                  </a:lnTo>
                  <a:lnTo>
                    <a:pt x="684" y="1129"/>
                  </a:lnTo>
                  <a:lnTo>
                    <a:pt x="787" y="1095"/>
                  </a:lnTo>
                  <a:lnTo>
                    <a:pt x="889" y="1026"/>
                  </a:lnTo>
                  <a:lnTo>
                    <a:pt x="958" y="958"/>
                  </a:lnTo>
                  <a:lnTo>
                    <a:pt x="1026" y="890"/>
                  </a:lnTo>
                  <a:lnTo>
                    <a:pt x="1095" y="787"/>
                  </a:lnTo>
                  <a:lnTo>
                    <a:pt x="1129" y="685"/>
                  </a:lnTo>
                  <a:lnTo>
                    <a:pt x="1129" y="548"/>
                  </a:lnTo>
                  <a:lnTo>
                    <a:pt x="1129" y="445"/>
                  </a:lnTo>
                  <a:lnTo>
                    <a:pt x="1095" y="343"/>
                  </a:lnTo>
                  <a:lnTo>
                    <a:pt x="1026" y="240"/>
                  </a:lnTo>
                  <a:lnTo>
                    <a:pt x="958" y="172"/>
                  </a:lnTo>
                  <a:lnTo>
                    <a:pt x="889" y="103"/>
                  </a:lnTo>
                  <a:lnTo>
                    <a:pt x="787" y="35"/>
                  </a:lnTo>
                  <a:lnTo>
                    <a:pt x="6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0"/>
            <p:cNvSpPr/>
            <p:nvPr/>
          </p:nvSpPr>
          <p:spPr>
            <a:xfrm>
              <a:off x="2932875" y="634575"/>
              <a:ext cx="27350" cy="28225"/>
            </a:xfrm>
            <a:custGeom>
              <a:rect b="b" l="l" r="r" t="t"/>
              <a:pathLst>
                <a:path extrusionOk="0" h="1129" w="1094">
                  <a:moveTo>
                    <a:pt x="547" y="1"/>
                  </a:moveTo>
                  <a:lnTo>
                    <a:pt x="444" y="35"/>
                  </a:lnTo>
                  <a:lnTo>
                    <a:pt x="342" y="69"/>
                  </a:lnTo>
                  <a:lnTo>
                    <a:pt x="239" y="103"/>
                  </a:lnTo>
                  <a:lnTo>
                    <a:pt x="171" y="172"/>
                  </a:lnTo>
                  <a:lnTo>
                    <a:pt x="103" y="274"/>
                  </a:lnTo>
                  <a:lnTo>
                    <a:pt x="34" y="343"/>
                  </a:lnTo>
                  <a:lnTo>
                    <a:pt x="0" y="445"/>
                  </a:lnTo>
                  <a:lnTo>
                    <a:pt x="0" y="582"/>
                  </a:lnTo>
                  <a:lnTo>
                    <a:pt x="0" y="685"/>
                  </a:lnTo>
                  <a:lnTo>
                    <a:pt x="34" y="787"/>
                  </a:lnTo>
                  <a:lnTo>
                    <a:pt x="103" y="890"/>
                  </a:lnTo>
                  <a:lnTo>
                    <a:pt x="171" y="958"/>
                  </a:lnTo>
                  <a:lnTo>
                    <a:pt x="239" y="1026"/>
                  </a:lnTo>
                  <a:lnTo>
                    <a:pt x="342" y="1095"/>
                  </a:lnTo>
                  <a:lnTo>
                    <a:pt x="444" y="1129"/>
                  </a:lnTo>
                  <a:lnTo>
                    <a:pt x="650" y="1129"/>
                  </a:lnTo>
                  <a:lnTo>
                    <a:pt x="752" y="1095"/>
                  </a:lnTo>
                  <a:lnTo>
                    <a:pt x="855" y="1026"/>
                  </a:lnTo>
                  <a:lnTo>
                    <a:pt x="957" y="958"/>
                  </a:lnTo>
                  <a:lnTo>
                    <a:pt x="1025" y="890"/>
                  </a:lnTo>
                  <a:lnTo>
                    <a:pt x="1060" y="787"/>
                  </a:lnTo>
                  <a:lnTo>
                    <a:pt x="1094" y="685"/>
                  </a:lnTo>
                  <a:lnTo>
                    <a:pt x="1094" y="582"/>
                  </a:lnTo>
                  <a:lnTo>
                    <a:pt x="1094" y="445"/>
                  </a:lnTo>
                  <a:lnTo>
                    <a:pt x="1060" y="343"/>
                  </a:lnTo>
                  <a:lnTo>
                    <a:pt x="1025" y="274"/>
                  </a:lnTo>
                  <a:lnTo>
                    <a:pt x="957" y="172"/>
                  </a:lnTo>
                  <a:lnTo>
                    <a:pt x="855" y="103"/>
                  </a:lnTo>
                  <a:lnTo>
                    <a:pt x="752" y="69"/>
                  </a:lnTo>
                  <a:lnTo>
                    <a:pt x="650" y="35"/>
                  </a:lnTo>
                  <a:lnTo>
                    <a:pt x="5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0"/>
            <p:cNvSpPr/>
            <p:nvPr/>
          </p:nvSpPr>
          <p:spPr>
            <a:xfrm>
              <a:off x="2976450" y="634575"/>
              <a:ext cx="28225" cy="28225"/>
            </a:xfrm>
            <a:custGeom>
              <a:rect b="b" l="l" r="r" t="t"/>
              <a:pathLst>
                <a:path extrusionOk="0" h="1129" w="1129">
                  <a:moveTo>
                    <a:pt x="445" y="1"/>
                  </a:moveTo>
                  <a:lnTo>
                    <a:pt x="342" y="35"/>
                  </a:lnTo>
                  <a:lnTo>
                    <a:pt x="239" y="103"/>
                  </a:lnTo>
                  <a:lnTo>
                    <a:pt x="171" y="172"/>
                  </a:lnTo>
                  <a:lnTo>
                    <a:pt x="103" y="274"/>
                  </a:lnTo>
                  <a:lnTo>
                    <a:pt x="69" y="343"/>
                  </a:lnTo>
                  <a:lnTo>
                    <a:pt x="34" y="445"/>
                  </a:lnTo>
                  <a:lnTo>
                    <a:pt x="0" y="582"/>
                  </a:lnTo>
                  <a:lnTo>
                    <a:pt x="34" y="685"/>
                  </a:lnTo>
                  <a:lnTo>
                    <a:pt x="69" y="787"/>
                  </a:lnTo>
                  <a:lnTo>
                    <a:pt x="103" y="890"/>
                  </a:lnTo>
                  <a:lnTo>
                    <a:pt x="171" y="958"/>
                  </a:lnTo>
                  <a:lnTo>
                    <a:pt x="239" y="1026"/>
                  </a:lnTo>
                  <a:lnTo>
                    <a:pt x="342" y="1095"/>
                  </a:lnTo>
                  <a:lnTo>
                    <a:pt x="445" y="1129"/>
                  </a:lnTo>
                  <a:lnTo>
                    <a:pt x="684" y="1129"/>
                  </a:lnTo>
                  <a:lnTo>
                    <a:pt x="786" y="1095"/>
                  </a:lnTo>
                  <a:lnTo>
                    <a:pt x="889" y="1026"/>
                  </a:lnTo>
                  <a:lnTo>
                    <a:pt x="991" y="958"/>
                  </a:lnTo>
                  <a:lnTo>
                    <a:pt x="1060" y="890"/>
                  </a:lnTo>
                  <a:lnTo>
                    <a:pt x="1094" y="787"/>
                  </a:lnTo>
                  <a:lnTo>
                    <a:pt x="1128" y="685"/>
                  </a:lnTo>
                  <a:lnTo>
                    <a:pt x="1128" y="548"/>
                  </a:lnTo>
                  <a:lnTo>
                    <a:pt x="1128" y="445"/>
                  </a:lnTo>
                  <a:lnTo>
                    <a:pt x="1094" y="343"/>
                  </a:lnTo>
                  <a:lnTo>
                    <a:pt x="1026" y="240"/>
                  </a:lnTo>
                  <a:lnTo>
                    <a:pt x="957" y="172"/>
                  </a:lnTo>
                  <a:lnTo>
                    <a:pt x="889" y="103"/>
                  </a:lnTo>
                  <a:lnTo>
                    <a:pt x="786" y="35"/>
                  </a:lnTo>
                  <a:lnTo>
                    <a:pt x="6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0"/>
            <p:cNvSpPr/>
            <p:nvPr/>
          </p:nvSpPr>
          <p:spPr>
            <a:xfrm>
              <a:off x="3020875" y="634575"/>
              <a:ext cx="28225" cy="28225"/>
            </a:xfrm>
            <a:custGeom>
              <a:rect b="b" l="l" r="r" t="t"/>
              <a:pathLst>
                <a:path extrusionOk="0" h="1129" w="1129">
                  <a:moveTo>
                    <a:pt x="445" y="1"/>
                  </a:moveTo>
                  <a:lnTo>
                    <a:pt x="342" y="35"/>
                  </a:lnTo>
                  <a:lnTo>
                    <a:pt x="240" y="103"/>
                  </a:lnTo>
                  <a:lnTo>
                    <a:pt x="171" y="172"/>
                  </a:lnTo>
                  <a:lnTo>
                    <a:pt x="103" y="274"/>
                  </a:lnTo>
                  <a:lnTo>
                    <a:pt x="35" y="343"/>
                  </a:lnTo>
                  <a:lnTo>
                    <a:pt x="1" y="445"/>
                  </a:lnTo>
                  <a:lnTo>
                    <a:pt x="1" y="582"/>
                  </a:lnTo>
                  <a:lnTo>
                    <a:pt x="1" y="685"/>
                  </a:lnTo>
                  <a:lnTo>
                    <a:pt x="35" y="787"/>
                  </a:lnTo>
                  <a:lnTo>
                    <a:pt x="103" y="890"/>
                  </a:lnTo>
                  <a:lnTo>
                    <a:pt x="171" y="958"/>
                  </a:lnTo>
                  <a:lnTo>
                    <a:pt x="240" y="1026"/>
                  </a:lnTo>
                  <a:lnTo>
                    <a:pt x="342" y="1095"/>
                  </a:lnTo>
                  <a:lnTo>
                    <a:pt x="445" y="1129"/>
                  </a:lnTo>
                  <a:lnTo>
                    <a:pt x="684" y="1129"/>
                  </a:lnTo>
                  <a:lnTo>
                    <a:pt x="787" y="1095"/>
                  </a:lnTo>
                  <a:lnTo>
                    <a:pt x="889" y="1026"/>
                  </a:lnTo>
                  <a:lnTo>
                    <a:pt x="958" y="958"/>
                  </a:lnTo>
                  <a:lnTo>
                    <a:pt x="1026" y="890"/>
                  </a:lnTo>
                  <a:lnTo>
                    <a:pt x="1094" y="787"/>
                  </a:lnTo>
                  <a:lnTo>
                    <a:pt x="1094" y="685"/>
                  </a:lnTo>
                  <a:lnTo>
                    <a:pt x="1128" y="548"/>
                  </a:lnTo>
                  <a:lnTo>
                    <a:pt x="1094" y="445"/>
                  </a:lnTo>
                  <a:lnTo>
                    <a:pt x="1060" y="343"/>
                  </a:lnTo>
                  <a:lnTo>
                    <a:pt x="1026" y="240"/>
                  </a:lnTo>
                  <a:lnTo>
                    <a:pt x="958" y="172"/>
                  </a:lnTo>
                  <a:lnTo>
                    <a:pt x="855" y="103"/>
                  </a:lnTo>
                  <a:lnTo>
                    <a:pt x="787" y="35"/>
                  </a:lnTo>
                  <a:lnTo>
                    <a:pt x="6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0"/>
            <p:cNvSpPr/>
            <p:nvPr/>
          </p:nvSpPr>
          <p:spPr>
            <a:xfrm>
              <a:off x="3065300" y="634575"/>
              <a:ext cx="28225" cy="28225"/>
            </a:xfrm>
            <a:custGeom>
              <a:rect b="b" l="l" r="r" t="t"/>
              <a:pathLst>
                <a:path extrusionOk="0" h="1129" w="1129">
                  <a:moveTo>
                    <a:pt x="445" y="1"/>
                  </a:moveTo>
                  <a:lnTo>
                    <a:pt x="308" y="35"/>
                  </a:lnTo>
                  <a:lnTo>
                    <a:pt x="240" y="103"/>
                  </a:lnTo>
                  <a:lnTo>
                    <a:pt x="138" y="172"/>
                  </a:lnTo>
                  <a:lnTo>
                    <a:pt x="69" y="274"/>
                  </a:lnTo>
                  <a:lnTo>
                    <a:pt x="35" y="343"/>
                  </a:lnTo>
                  <a:lnTo>
                    <a:pt x="1" y="445"/>
                  </a:lnTo>
                  <a:lnTo>
                    <a:pt x="1" y="582"/>
                  </a:lnTo>
                  <a:lnTo>
                    <a:pt x="1" y="685"/>
                  </a:lnTo>
                  <a:lnTo>
                    <a:pt x="35" y="787"/>
                  </a:lnTo>
                  <a:lnTo>
                    <a:pt x="69" y="890"/>
                  </a:lnTo>
                  <a:lnTo>
                    <a:pt x="138" y="958"/>
                  </a:lnTo>
                  <a:lnTo>
                    <a:pt x="240" y="1026"/>
                  </a:lnTo>
                  <a:lnTo>
                    <a:pt x="343" y="1095"/>
                  </a:lnTo>
                  <a:lnTo>
                    <a:pt x="445" y="1129"/>
                  </a:lnTo>
                  <a:lnTo>
                    <a:pt x="650" y="1129"/>
                  </a:lnTo>
                  <a:lnTo>
                    <a:pt x="787" y="1095"/>
                  </a:lnTo>
                  <a:lnTo>
                    <a:pt x="855" y="1026"/>
                  </a:lnTo>
                  <a:lnTo>
                    <a:pt x="958" y="958"/>
                  </a:lnTo>
                  <a:lnTo>
                    <a:pt x="1026" y="890"/>
                  </a:lnTo>
                  <a:lnTo>
                    <a:pt x="1060" y="787"/>
                  </a:lnTo>
                  <a:lnTo>
                    <a:pt x="1095" y="685"/>
                  </a:lnTo>
                  <a:lnTo>
                    <a:pt x="1129" y="548"/>
                  </a:lnTo>
                  <a:lnTo>
                    <a:pt x="1095" y="445"/>
                  </a:lnTo>
                  <a:lnTo>
                    <a:pt x="1060" y="343"/>
                  </a:lnTo>
                  <a:lnTo>
                    <a:pt x="1026" y="240"/>
                  </a:lnTo>
                  <a:lnTo>
                    <a:pt x="958" y="172"/>
                  </a:lnTo>
                  <a:lnTo>
                    <a:pt x="855" y="103"/>
                  </a:lnTo>
                  <a:lnTo>
                    <a:pt x="753" y="35"/>
                  </a:lnTo>
                  <a:lnTo>
                    <a:pt x="6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0"/>
            <p:cNvSpPr/>
            <p:nvPr/>
          </p:nvSpPr>
          <p:spPr>
            <a:xfrm>
              <a:off x="4591375" y="626900"/>
              <a:ext cx="114525" cy="53000"/>
            </a:xfrm>
            <a:custGeom>
              <a:rect b="b" l="l" r="r" t="t"/>
              <a:pathLst>
                <a:path extrusionOk="0" h="2120" w="4581">
                  <a:moveTo>
                    <a:pt x="4342" y="205"/>
                  </a:moveTo>
                  <a:lnTo>
                    <a:pt x="4342" y="1880"/>
                  </a:lnTo>
                  <a:lnTo>
                    <a:pt x="240" y="1880"/>
                  </a:lnTo>
                  <a:lnTo>
                    <a:pt x="240" y="205"/>
                  </a:lnTo>
                  <a:close/>
                  <a:moveTo>
                    <a:pt x="1" y="0"/>
                  </a:moveTo>
                  <a:lnTo>
                    <a:pt x="1" y="2119"/>
                  </a:lnTo>
                  <a:lnTo>
                    <a:pt x="4581" y="2119"/>
                  </a:lnTo>
                  <a:lnTo>
                    <a:pt x="458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0"/>
            <p:cNvSpPr/>
            <p:nvPr/>
          </p:nvSpPr>
          <p:spPr>
            <a:xfrm>
              <a:off x="4600775" y="635450"/>
              <a:ext cx="73525" cy="35050"/>
            </a:xfrm>
            <a:custGeom>
              <a:rect b="b" l="l" r="r" t="t"/>
              <a:pathLst>
                <a:path extrusionOk="0" h="1402" w="2941">
                  <a:moveTo>
                    <a:pt x="1" y="0"/>
                  </a:moveTo>
                  <a:lnTo>
                    <a:pt x="1" y="1401"/>
                  </a:lnTo>
                  <a:lnTo>
                    <a:pt x="2940" y="1401"/>
                  </a:lnTo>
                  <a:lnTo>
                    <a:pt x="29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0"/>
            <p:cNvSpPr/>
            <p:nvPr/>
          </p:nvSpPr>
          <p:spPr>
            <a:xfrm>
              <a:off x="4705875" y="638850"/>
              <a:ext cx="9425" cy="28225"/>
            </a:xfrm>
            <a:custGeom>
              <a:rect b="b" l="l" r="r" t="t"/>
              <a:pathLst>
                <a:path extrusionOk="0" h="1129" w="377">
                  <a:moveTo>
                    <a:pt x="1" y="1"/>
                  </a:moveTo>
                  <a:lnTo>
                    <a:pt x="1" y="1129"/>
                  </a:lnTo>
                  <a:lnTo>
                    <a:pt x="377" y="1129"/>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0"/>
            <p:cNvSpPr/>
            <p:nvPr/>
          </p:nvSpPr>
          <p:spPr>
            <a:xfrm>
              <a:off x="2888425" y="878975"/>
              <a:ext cx="71800" cy="117075"/>
            </a:xfrm>
            <a:custGeom>
              <a:rect b="b" l="l" r="r" t="t"/>
              <a:pathLst>
                <a:path extrusionOk="0" h="4683" w="2872">
                  <a:moveTo>
                    <a:pt x="2496" y="0"/>
                  </a:moveTo>
                  <a:lnTo>
                    <a:pt x="1" y="2324"/>
                  </a:lnTo>
                  <a:lnTo>
                    <a:pt x="2496" y="4683"/>
                  </a:lnTo>
                  <a:lnTo>
                    <a:pt x="2872" y="4272"/>
                  </a:lnTo>
                  <a:lnTo>
                    <a:pt x="821" y="2324"/>
                  </a:lnTo>
                  <a:lnTo>
                    <a:pt x="2872" y="410"/>
                  </a:lnTo>
                  <a:lnTo>
                    <a:pt x="249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0"/>
            <p:cNvSpPr/>
            <p:nvPr/>
          </p:nvSpPr>
          <p:spPr>
            <a:xfrm>
              <a:off x="4586250" y="874700"/>
              <a:ext cx="129900" cy="125625"/>
            </a:xfrm>
            <a:custGeom>
              <a:rect b="b" l="l" r="r" t="t"/>
              <a:pathLst>
                <a:path extrusionOk="0" h="5025" w="5196">
                  <a:moveTo>
                    <a:pt x="2769" y="1607"/>
                  </a:moveTo>
                  <a:lnTo>
                    <a:pt x="2940" y="1675"/>
                  </a:lnTo>
                  <a:lnTo>
                    <a:pt x="3111" y="1743"/>
                  </a:lnTo>
                  <a:lnTo>
                    <a:pt x="3248" y="1846"/>
                  </a:lnTo>
                  <a:lnTo>
                    <a:pt x="3350" y="1983"/>
                  </a:lnTo>
                  <a:lnTo>
                    <a:pt x="3419" y="2153"/>
                  </a:lnTo>
                  <a:lnTo>
                    <a:pt x="3487" y="2290"/>
                  </a:lnTo>
                  <a:lnTo>
                    <a:pt x="3521" y="2495"/>
                  </a:lnTo>
                  <a:lnTo>
                    <a:pt x="3487" y="2700"/>
                  </a:lnTo>
                  <a:lnTo>
                    <a:pt x="3419" y="2871"/>
                  </a:lnTo>
                  <a:lnTo>
                    <a:pt x="3350" y="3008"/>
                  </a:lnTo>
                  <a:lnTo>
                    <a:pt x="3248" y="3145"/>
                  </a:lnTo>
                  <a:lnTo>
                    <a:pt x="3111" y="3247"/>
                  </a:lnTo>
                  <a:lnTo>
                    <a:pt x="2940" y="3350"/>
                  </a:lnTo>
                  <a:lnTo>
                    <a:pt x="2769" y="3384"/>
                  </a:lnTo>
                  <a:lnTo>
                    <a:pt x="2598" y="3418"/>
                  </a:lnTo>
                  <a:lnTo>
                    <a:pt x="2427" y="3384"/>
                  </a:lnTo>
                  <a:lnTo>
                    <a:pt x="2257" y="3350"/>
                  </a:lnTo>
                  <a:lnTo>
                    <a:pt x="2086" y="3247"/>
                  </a:lnTo>
                  <a:lnTo>
                    <a:pt x="1949" y="3145"/>
                  </a:lnTo>
                  <a:lnTo>
                    <a:pt x="1846" y="3008"/>
                  </a:lnTo>
                  <a:lnTo>
                    <a:pt x="1778" y="2837"/>
                  </a:lnTo>
                  <a:lnTo>
                    <a:pt x="1710" y="2666"/>
                  </a:lnTo>
                  <a:lnTo>
                    <a:pt x="1710" y="2495"/>
                  </a:lnTo>
                  <a:lnTo>
                    <a:pt x="1710" y="2324"/>
                  </a:lnTo>
                  <a:lnTo>
                    <a:pt x="1778" y="2153"/>
                  </a:lnTo>
                  <a:lnTo>
                    <a:pt x="1846" y="1983"/>
                  </a:lnTo>
                  <a:lnTo>
                    <a:pt x="1949" y="1846"/>
                  </a:lnTo>
                  <a:lnTo>
                    <a:pt x="2086" y="1743"/>
                  </a:lnTo>
                  <a:lnTo>
                    <a:pt x="2257" y="1675"/>
                  </a:lnTo>
                  <a:lnTo>
                    <a:pt x="2427" y="1607"/>
                  </a:lnTo>
                  <a:close/>
                  <a:moveTo>
                    <a:pt x="2598" y="1231"/>
                  </a:moveTo>
                  <a:lnTo>
                    <a:pt x="2325" y="1265"/>
                  </a:lnTo>
                  <a:lnTo>
                    <a:pt x="2086" y="1333"/>
                  </a:lnTo>
                  <a:lnTo>
                    <a:pt x="1881" y="1436"/>
                  </a:lnTo>
                  <a:lnTo>
                    <a:pt x="1710" y="1607"/>
                  </a:lnTo>
                  <a:lnTo>
                    <a:pt x="1539" y="1777"/>
                  </a:lnTo>
                  <a:lnTo>
                    <a:pt x="1436" y="2017"/>
                  </a:lnTo>
                  <a:lnTo>
                    <a:pt x="1368" y="2256"/>
                  </a:lnTo>
                  <a:lnTo>
                    <a:pt x="1334" y="2495"/>
                  </a:lnTo>
                  <a:lnTo>
                    <a:pt x="1368" y="2769"/>
                  </a:lnTo>
                  <a:lnTo>
                    <a:pt x="1436" y="3008"/>
                  </a:lnTo>
                  <a:lnTo>
                    <a:pt x="1539" y="3213"/>
                  </a:lnTo>
                  <a:lnTo>
                    <a:pt x="1710" y="3384"/>
                  </a:lnTo>
                  <a:lnTo>
                    <a:pt x="1881" y="3555"/>
                  </a:lnTo>
                  <a:lnTo>
                    <a:pt x="2120" y="3657"/>
                  </a:lnTo>
                  <a:lnTo>
                    <a:pt x="2359" y="3726"/>
                  </a:lnTo>
                  <a:lnTo>
                    <a:pt x="2598" y="3760"/>
                  </a:lnTo>
                  <a:lnTo>
                    <a:pt x="2633" y="3760"/>
                  </a:lnTo>
                  <a:lnTo>
                    <a:pt x="2872" y="3726"/>
                  </a:lnTo>
                  <a:lnTo>
                    <a:pt x="3111" y="3657"/>
                  </a:lnTo>
                  <a:lnTo>
                    <a:pt x="3316" y="3555"/>
                  </a:lnTo>
                  <a:lnTo>
                    <a:pt x="3521" y="3384"/>
                  </a:lnTo>
                  <a:lnTo>
                    <a:pt x="3658" y="3179"/>
                  </a:lnTo>
                  <a:lnTo>
                    <a:pt x="3760" y="2974"/>
                  </a:lnTo>
                  <a:lnTo>
                    <a:pt x="3829" y="2734"/>
                  </a:lnTo>
                  <a:lnTo>
                    <a:pt x="3863" y="2495"/>
                  </a:lnTo>
                  <a:lnTo>
                    <a:pt x="3829" y="2222"/>
                  </a:lnTo>
                  <a:lnTo>
                    <a:pt x="3760" y="1983"/>
                  </a:lnTo>
                  <a:lnTo>
                    <a:pt x="3658" y="1777"/>
                  </a:lnTo>
                  <a:lnTo>
                    <a:pt x="3487" y="1607"/>
                  </a:lnTo>
                  <a:lnTo>
                    <a:pt x="3316" y="1436"/>
                  </a:lnTo>
                  <a:lnTo>
                    <a:pt x="3077" y="1333"/>
                  </a:lnTo>
                  <a:lnTo>
                    <a:pt x="2838" y="1265"/>
                  </a:lnTo>
                  <a:lnTo>
                    <a:pt x="2598" y="1231"/>
                  </a:lnTo>
                  <a:close/>
                  <a:moveTo>
                    <a:pt x="3077" y="342"/>
                  </a:moveTo>
                  <a:lnTo>
                    <a:pt x="3077" y="581"/>
                  </a:lnTo>
                  <a:lnTo>
                    <a:pt x="3111" y="718"/>
                  </a:lnTo>
                  <a:lnTo>
                    <a:pt x="3145" y="855"/>
                  </a:lnTo>
                  <a:lnTo>
                    <a:pt x="3248" y="957"/>
                  </a:lnTo>
                  <a:lnTo>
                    <a:pt x="3350" y="1026"/>
                  </a:lnTo>
                  <a:lnTo>
                    <a:pt x="3521" y="1094"/>
                  </a:lnTo>
                  <a:lnTo>
                    <a:pt x="3624" y="1162"/>
                  </a:lnTo>
                  <a:lnTo>
                    <a:pt x="3760" y="1196"/>
                  </a:lnTo>
                  <a:lnTo>
                    <a:pt x="3897" y="1162"/>
                  </a:lnTo>
                  <a:lnTo>
                    <a:pt x="4034" y="1094"/>
                  </a:lnTo>
                  <a:lnTo>
                    <a:pt x="4205" y="991"/>
                  </a:lnTo>
                  <a:lnTo>
                    <a:pt x="4717" y="1812"/>
                  </a:lnTo>
                  <a:lnTo>
                    <a:pt x="4512" y="1948"/>
                  </a:lnTo>
                  <a:lnTo>
                    <a:pt x="4410" y="2017"/>
                  </a:lnTo>
                  <a:lnTo>
                    <a:pt x="4307" y="2119"/>
                  </a:lnTo>
                  <a:lnTo>
                    <a:pt x="4273" y="2256"/>
                  </a:lnTo>
                  <a:lnTo>
                    <a:pt x="4273" y="2393"/>
                  </a:lnTo>
                  <a:lnTo>
                    <a:pt x="4273" y="2564"/>
                  </a:lnTo>
                  <a:lnTo>
                    <a:pt x="4273" y="2700"/>
                  </a:lnTo>
                  <a:lnTo>
                    <a:pt x="4307" y="2837"/>
                  </a:lnTo>
                  <a:lnTo>
                    <a:pt x="4376" y="2974"/>
                  </a:lnTo>
                  <a:lnTo>
                    <a:pt x="4512" y="3042"/>
                  </a:lnTo>
                  <a:lnTo>
                    <a:pt x="4717" y="3179"/>
                  </a:lnTo>
                  <a:lnTo>
                    <a:pt x="4205" y="3999"/>
                  </a:lnTo>
                  <a:lnTo>
                    <a:pt x="4034" y="3897"/>
                  </a:lnTo>
                  <a:lnTo>
                    <a:pt x="3897" y="3828"/>
                  </a:lnTo>
                  <a:lnTo>
                    <a:pt x="3624" y="3828"/>
                  </a:lnTo>
                  <a:lnTo>
                    <a:pt x="3521" y="3897"/>
                  </a:lnTo>
                  <a:lnTo>
                    <a:pt x="3350" y="3965"/>
                  </a:lnTo>
                  <a:lnTo>
                    <a:pt x="3248" y="4067"/>
                  </a:lnTo>
                  <a:lnTo>
                    <a:pt x="3145" y="4170"/>
                  </a:lnTo>
                  <a:lnTo>
                    <a:pt x="3111" y="4273"/>
                  </a:lnTo>
                  <a:lnTo>
                    <a:pt x="3077" y="4409"/>
                  </a:lnTo>
                  <a:lnTo>
                    <a:pt x="3077" y="4648"/>
                  </a:lnTo>
                  <a:lnTo>
                    <a:pt x="2120" y="4648"/>
                  </a:lnTo>
                  <a:lnTo>
                    <a:pt x="2120" y="4375"/>
                  </a:lnTo>
                  <a:lnTo>
                    <a:pt x="2120" y="4238"/>
                  </a:lnTo>
                  <a:lnTo>
                    <a:pt x="2052" y="4102"/>
                  </a:lnTo>
                  <a:lnTo>
                    <a:pt x="1949" y="3999"/>
                  </a:lnTo>
                  <a:lnTo>
                    <a:pt x="1846" y="3931"/>
                  </a:lnTo>
                  <a:lnTo>
                    <a:pt x="1710" y="3828"/>
                  </a:lnTo>
                  <a:lnTo>
                    <a:pt x="1573" y="3794"/>
                  </a:lnTo>
                  <a:lnTo>
                    <a:pt x="1436" y="3760"/>
                  </a:lnTo>
                  <a:lnTo>
                    <a:pt x="1300" y="3794"/>
                  </a:lnTo>
                  <a:lnTo>
                    <a:pt x="1163" y="3828"/>
                  </a:lnTo>
                  <a:lnTo>
                    <a:pt x="992" y="3965"/>
                  </a:lnTo>
                  <a:lnTo>
                    <a:pt x="513" y="3110"/>
                  </a:lnTo>
                  <a:lnTo>
                    <a:pt x="684" y="3008"/>
                  </a:lnTo>
                  <a:lnTo>
                    <a:pt x="787" y="2940"/>
                  </a:lnTo>
                  <a:lnTo>
                    <a:pt x="889" y="2837"/>
                  </a:lnTo>
                  <a:lnTo>
                    <a:pt x="924" y="2700"/>
                  </a:lnTo>
                  <a:lnTo>
                    <a:pt x="924" y="2564"/>
                  </a:lnTo>
                  <a:lnTo>
                    <a:pt x="924" y="2393"/>
                  </a:lnTo>
                  <a:lnTo>
                    <a:pt x="924" y="2256"/>
                  </a:lnTo>
                  <a:lnTo>
                    <a:pt x="889" y="2119"/>
                  </a:lnTo>
                  <a:lnTo>
                    <a:pt x="787" y="2017"/>
                  </a:lnTo>
                  <a:lnTo>
                    <a:pt x="684" y="1914"/>
                  </a:lnTo>
                  <a:lnTo>
                    <a:pt x="513" y="1812"/>
                  </a:lnTo>
                  <a:lnTo>
                    <a:pt x="992" y="957"/>
                  </a:lnTo>
                  <a:lnTo>
                    <a:pt x="1163" y="1094"/>
                  </a:lnTo>
                  <a:lnTo>
                    <a:pt x="1300" y="1162"/>
                  </a:lnTo>
                  <a:lnTo>
                    <a:pt x="1573" y="1162"/>
                  </a:lnTo>
                  <a:lnTo>
                    <a:pt x="1710" y="1094"/>
                  </a:lnTo>
                  <a:lnTo>
                    <a:pt x="1846" y="991"/>
                  </a:lnTo>
                  <a:lnTo>
                    <a:pt x="1949" y="923"/>
                  </a:lnTo>
                  <a:lnTo>
                    <a:pt x="2052" y="820"/>
                  </a:lnTo>
                  <a:lnTo>
                    <a:pt x="2120" y="684"/>
                  </a:lnTo>
                  <a:lnTo>
                    <a:pt x="2120" y="547"/>
                  </a:lnTo>
                  <a:lnTo>
                    <a:pt x="2120" y="342"/>
                  </a:lnTo>
                  <a:close/>
                  <a:moveTo>
                    <a:pt x="1778" y="0"/>
                  </a:moveTo>
                  <a:lnTo>
                    <a:pt x="1778" y="615"/>
                  </a:lnTo>
                  <a:lnTo>
                    <a:pt x="1744" y="684"/>
                  </a:lnTo>
                  <a:lnTo>
                    <a:pt x="1676" y="718"/>
                  </a:lnTo>
                  <a:lnTo>
                    <a:pt x="1505" y="820"/>
                  </a:lnTo>
                  <a:lnTo>
                    <a:pt x="1436" y="855"/>
                  </a:lnTo>
                  <a:lnTo>
                    <a:pt x="1368" y="820"/>
                  </a:lnTo>
                  <a:lnTo>
                    <a:pt x="855" y="547"/>
                  </a:lnTo>
                  <a:lnTo>
                    <a:pt x="1" y="1983"/>
                  </a:lnTo>
                  <a:lnTo>
                    <a:pt x="513" y="2290"/>
                  </a:lnTo>
                  <a:lnTo>
                    <a:pt x="582" y="2324"/>
                  </a:lnTo>
                  <a:lnTo>
                    <a:pt x="582" y="2393"/>
                  </a:lnTo>
                  <a:lnTo>
                    <a:pt x="582" y="2495"/>
                  </a:lnTo>
                  <a:lnTo>
                    <a:pt x="582" y="2632"/>
                  </a:lnTo>
                  <a:lnTo>
                    <a:pt x="582" y="2700"/>
                  </a:lnTo>
                  <a:lnTo>
                    <a:pt x="513" y="2734"/>
                  </a:lnTo>
                  <a:lnTo>
                    <a:pt x="1" y="3042"/>
                  </a:lnTo>
                  <a:lnTo>
                    <a:pt x="855" y="4478"/>
                  </a:lnTo>
                  <a:lnTo>
                    <a:pt x="1368" y="4170"/>
                  </a:lnTo>
                  <a:lnTo>
                    <a:pt x="1505" y="4170"/>
                  </a:lnTo>
                  <a:lnTo>
                    <a:pt x="1676" y="4307"/>
                  </a:lnTo>
                  <a:lnTo>
                    <a:pt x="1744" y="4341"/>
                  </a:lnTo>
                  <a:lnTo>
                    <a:pt x="1778" y="4409"/>
                  </a:lnTo>
                  <a:lnTo>
                    <a:pt x="1778" y="5024"/>
                  </a:lnTo>
                  <a:lnTo>
                    <a:pt x="3453" y="5024"/>
                  </a:lnTo>
                  <a:lnTo>
                    <a:pt x="3453" y="4375"/>
                  </a:lnTo>
                  <a:lnTo>
                    <a:pt x="3453" y="4307"/>
                  </a:lnTo>
                  <a:lnTo>
                    <a:pt x="3521" y="4238"/>
                  </a:lnTo>
                  <a:lnTo>
                    <a:pt x="3692" y="4136"/>
                  </a:lnTo>
                  <a:lnTo>
                    <a:pt x="3760" y="4102"/>
                  </a:lnTo>
                  <a:lnTo>
                    <a:pt x="3863" y="4136"/>
                  </a:lnTo>
                  <a:lnTo>
                    <a:pt x="4341" y="4443"/>
                  </a:lnTo>
                  <a:lnTo>
                    <a:pt x="5196" y="2974"/>
                  </a:lnTo>
                  <a:lnTo>
                    <a:pt x="4683" y="2700"/>
                  </a:lnTo>
                  <a:lnTo>
                    <a:pt x="4649" y="2632"/>
                  </a:lnTo>
                  <a:lnTo>
                    <a:pt x="4615" y="2564"/>
                  </a:lnTo>
                  <a:lnTo>
                    <a:pt x="4615" y="2359"/>
                  </a:lnTo>
                  <a:lnTo>
                    <a:pt x="4649" y="2290"/>
                  </a:lnTo>
                  <a:lnTo>
                    <a:pt x="4683" y="2222"/>
                  </a:lnTo>
                  <a:lnTo>
                    <a:pt x="5196" y="1948"/>
                  </a:lnTo>
                  <a:lnTo>
                    <a:pt x="4341" y="479"/>
                  </a:lnTo>
                  <a:lnTo>
                    <a:pt x="3863" y="786"/>
                  </a:lnTo>
                  <a:lnTo>
                    <a:pt x="3795" y="820"/>
                  </a:lnTo>
                  <a:lnTo>
                    <a:pt x="3692" y="786"/>
                  </a:lnTo>
                  <a:lnTo>
                    <a:pt x="3521" y="684"/>
                  </a:lnTo>
                  <a:lnTo>
                    <a:pt x="3453" y="615"/>
                  </a:lnTo>
                  <a:lnTo>
                    <a:pt x="3453" y="547"/>
                  </a:lnTo>
                  <a:lnTo>
                    <a:pt x="34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0"/>
            <p:cNvSpPr/>
            <p:nvPr/>
          </p:nvSpPr>
          <p:spPr>
            <a:xfrm>
              <a:off x="3053350" y="1646275"/>
              <a:ext cx="1508150" cy="1754250"/>
            </a:xfrm>
            <a:custGeom>
              <a:rect b="b" l="l" r="r" t="t"/>
              <a:pathLst>
                <a:path extrusionOk="0" h="70170" w="60326">
                  <a:moveTo>
                    <a:pt x="30146" y="1"/>
                  </a:moveTo>
                  <a:lnTo>
                    <a:pt x="0" y="19141"/>
                  </a:lnTo>
                  <a:lnTo>
                    <a:pt x="0" y="70170"/>
                  </a:lnTo>
                  <a:lnTo>
                    <a:pt x="60326" y="70170"/>
                  </a:lnTo>
                  <a:lnTo>
                    <a:pt x="60326" y="19141"/>
                  </a:lnTo>
                  <a:lnTo>
                    <a:pt x="301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0"/>
            <p:cNvSpPr/>
            <p:nvPr/>
          </p:nvSpPr>
          <p:spPr>
            <a:xfrm>
              <a:off x="3053350" y="1646275"/>
              <a:ext cx="1508150" cy="1754250"/>
            </a:xfrm>
            <a:custGeom>
              <a:rect b="b" l="l" r="r" t="t"/>
              <a:pathLst>
                <a:path extrusionOk="0" fill="none" h="70170" w="60326">
                  <a:moveTo>
                    <a:pt x="60326" y="70170"/>
                  </a:moveTo>
                  <a:lnTo>
                    <a:pt x="0" y="70170"/>
                  </a:lnTo>
                  <a:lnTo>
                    <a:pt x="0" y="19141"/>
                  </a:lnTo>
                  <a:lnTo>
                    <a:pt x="30146" y="1"/>
                  </a:lnTo>
                  <a:lnTo>
                    <a:pt x="60326" y="19141"/>
                  </a:lnTo>
                  <a:lnTo>
                    <a:pt x="60326" y="701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0"/>
            <p:cNvSpPr/>
            <p:nvPr/>
          </p:nvSpPr>
          <p:spPr>
            <a:xfrm>
              <a:off x="3053350" y="2070950"/>
              <a:ext cx="1508150" cy="422125"/>
            </a:xfrm>
            <a:custGeom>
              <a:rect b="b" l="l" r="r" t="t"/>
              <a:pathLst>
                <a:path extrusionOk="0" h="16885" w="60326">
                  <a:moveTo>
                    <a:pt x="3384" y="0"/>
                  </a:moveTo>
                  <a:lnTo>
                    <a:pt x="0" y="2154"/>
                  </a:lnTo>
                  <a:lnTo>
                    <a:pt x="0" y="14937"/>
                  </a:lnTo>
                  <a:lnTo>
                    <a:pt x="1709" y="15894"/>
                  </a:lnTo>
                  <a:lnTo>
                    <a:pt x="3384" y="16885"/>
                  </a:lnTo>
                  <a:lnTo>
                    <a:pt x="3384" y="0"/>
                  </a:lnTo>
                  <a:close/>
                  <a:moveTo>
                    <a:pt x="56908" y="0"/>
                  </a:moveTo>
                  <a:lnTo>
                    <a:pt x="56908" y="16885"/>
                  </a:lnTo>
                  <a:lnTo>
                    <a:pt x="60326" y="14937"/>
                  </a:lnTo>
                  <a:lnTo>
                    <a:pt x="60326" y="2154"/>
                  </a:lnTo>
                  <a:lnTo>
                    <a:pt x="569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0"/>
            <p:cNvSpPr/>
            <p:nvPr/>
          </p:nvSpPr>
          <p:spPr>
            <a:xfrm>
              <a:off x="4476025" y="2070950"/>
              <a:ext cx="85475" cy="422125"/>
            </a:xfrm>
            <a:custGeom>
              <a:rect b="b" l="l" r="r" t="t"/>
              <a:pathLst>
                <a:path extrusionOk="0" fill="none" h="16885" w="3419">
                  <a:moveTo>
                    <a:pt x="1" y="0"/>
                  </a:moveTo>
                  <a:lnTo>
                    <a:pt x="1" y="16885"/>
                  </a:lnTo>
                  <a:lnTo>
                    <a:pt x="1" y="16885"/>
                  </a:lnTo>
                  <a:lnTo>
                    <a:pt x="3419" y="14937"/>
                  </a:lnTo>
                  <a:lnTo>
                    <a:pt x="3419" y="215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0"/>
            <p:cNvSpPr/>
            <p:nvPr/>
          </p:nvSpPr>
          <p:spPr>
            <a:xfrm>
              <a:off x="3053350" y="2070950"/>
              <a:ext cx="1508150" cy="1329575"/>
            </a:xfrm>
            <a:custGeom>
              <a:rect b="b" l="l" r="r" t="t"/>
              <a:pathLst>
                <a:path extrusionOk="0" fill="none" h="53183" w="60326">
                  <a:moveTo>
                    <a:pt x="3384" y="0"/>
                  </a:moveTo>
                  <a:lnTo>
                    <a:pt x="0" y="2154"/>
                  </a:lnTo>
                  <a:lnTo>
                    <a:pt x="0" y="53183"/>
                  </a:lnTo>
                  <a:lnTo>
                    <a:pt x="60326" y="53183"/>
                  </a:lnTo>
                  <a:lnTo>
                    <a:pt x="0" y="53183"/>
                  </a:lnTo>
                  <a:lnTo>
                    <a:pt x="0" y="14937"/>
                  </a:lnTo>
                  <a:lnTo>
                    <a:pt x="0" y="14937"/>
                  </a:lnTo>
                  <a:lnTo>
                    <a:pt x="1709" y="15894"/>
                  </a:lnTo>
                  <a:lnTo>
                    <a:pt x="3384" y="16885"/>
                  </a:lnTo>
                  <a:lnTo>
                    <a:pt x="33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0"/>
            <p:cNvSpPr/>
            <p:nvPr/>
          </p:nvSpPr>
          <p:spPr>
            <a:xfrm>
              <a:off x="3137950" y="1585600"/>
              <a:ext cx="1338100" cy="1717525"/>
            </a:xfrm>
            <a:custGeom>
              <a:rect b="b" l="l" r="r" t="t"/>
              <a:pathLst>
                <a:path extrusionOk="0" h="68701" w="53524">
                  <a:moveTo>
                    <a:pt x="0" y="1"/>
                  </a:moveTo>
                  <a:lnTo>
                    <a:pt x="0" y="68700"/>
                  </a:lnTo>
                  <a:lnTo>
                    <a:pt x="53524" y="68700"/>
                  </a:lnTo>
                  <a:lnTo>
                    <a:pt x="53524" y="13091"/>
                  </a:lnTo>
                  <a:lnTo>
                    <a:pt x="397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0"/>
            <p:cNvSpPr/>
            <p:nvPr/>
          </p:nvSpPr>
          <p:spPr>
            <a:xfrm>
              <a:off x="3137950" y="1585600"/>
              <a:ext cx="1338100" cy="1717525"/>
            </a:xfrm>
            <a:custGeom>
              <a:rect b="b" l="l" r="r" t="t"/>
              <a:pathLst>
                <a:path extrusionOk="0" fill="none" h="68701" w="53524">
                  <a:moveTo>
                    <a:pt x="53524" y="68700"/>
                  </a:moveTo>
                  <a:lnTo>
                    <a:pt x="0" y="68700"/>
                  </a:lnTo>
                  <a:lnTo>
                    <a:pt x="0" y="1"/>
                  </a:lnTo>
                  <a:lnTo>
                    <a:pt x="39750" y="1"/>
                  </a:lnTo>
                  <a:lnTo>
                    <a:pt x="53524" y="13091"/>
                  </a:lnTo>
                  <a:lnTo>
                    <a:pt x="53524" y="687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0"/>
            <p:cNvSpPr/>
            <p:nvPr/>
          </p:nvSpPr>
          <p:spPr>
            <a:xfrm>
              <a:off x="4131675" y="1585600"/>
              <a:ext cx="344375" cy="327300"/>
            </a:xfrm>
            <a:custGeom>
              <a:rect b="b" l="l" r="r" t="t"/>
              <a:pathLst>
                <a:path extrusionOk="0" h="13092" w="13775">
                  <a:moveTo>
                    <a:pt x="1" y="1"/>
                  </a:moveTo>
                  <a:lnTo>
                    <a:pt x="1" y="13091"/>
                  </a:lnTo>
                  <a:lnTo>
                    <a:pt x="13775" y="13091"/>
                  </a:lnTo>
                  <a:lnTo>
                    <a:pt x="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0"/>
            <p:cNvSpPr/>
            <p:nvPr/>
          </p:nvSpPr>
          <p:spPr>
            <a:xfrm>
              <a:off x="3268675" y="1873575"/>
              <a:ext cx="744250" cy="44450"/>
            </a:xfrm>
            <a:custGeom>
              <a:rect b="b" l="l" r="r" t="t"/>
              <a:pathLst>
                <a:path extrusionOk="0" h="1778" w="29770">
                  <a:moveTo>
                    <a:pt x="0" y="0"/>
                  </a:moveTo>
                  <a:lnTo>
                    <a:pt x="0" y="1777"/>
                  </a:lnTo>
                  <a:lnTo>
                    <a:pt x="29770" y="1777"/>
                  </a:lnTo>
                  <a:lnTo>
                    <a:pt x="2977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0"/>
            <p:cNvSpPr/>
            <p:nvPr/>
          </p:nvSpPr>
          <p:spPr>
            <a:xfrm>
              <a:off x="3268675" y="1984650"/>
              <a:ext cx="744250" cy="44450"/>
            </a:xfrm>
            <a:custGeom>
              <a:rect b="b" l="l" r="r" t="t"/>
              <a:pathLst>
                <a:path extrusionOk="0" h="1778" w="29770">
                  <a:moveTo>
                    <a:pt x="0" y="0"/>
                  </a:moveTo>
                  <a:lnTo>
                    <a:pt x="0" y="1778"/>
                  </a:lnTo>
                  <a:lnTo>
                    <a:pt x="29770" y="1778"/>
                  </a:lnTo>
                  <a:lnTo>
                    <a:pt x="2977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0"/>
            <p:cNvSpPr/>
            <p:nvPr/>
          </p:nvSpPr>
          <p:spPr>
            <a:xfrm>
              <a:off x="3268675" y="2096575"/>
              <a:ext cx="744250" cy="43600"/>
            </a:xfrm>
            <a:custGeom>
              <a:rect b="b" l="l" r="r" t="t"/>
              <a:pathLst>
                <a:path extrusionOk="0" h="1744" w="29770">
                  <a:moveTo>
                    <a:pt x="0" y="1"/>
                  </a:moveTo>
                  <a:lnTo>
                    <a:pt x="0" y="1744"/>
                  </a:lnTo>
                  <a:lnTo>
                    <a:pt x="29770" y="1744"/>
                  </a:lnTo>
                  <a:lnTo>
                    <a:pt x="2977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0"/>
            <p:cNvSpPr/>
            <p:nvPr/>
          </p:nvSpPr>
          <p:spPr>
            <a:xfrm>
              <a:off x="3268675" y="2207675"/>
              <a:ext cx="1090325" cy="44450"/>
            </a:xfrm>
            <a:custGeom>
              <a:rect b="b" l="l" r="r" t="t"/>
              <a:pathLst>
                <a:path extrusionOk="0" h="1778" w="43613">
                  <a:moveTo>
                    <a:pt x="0" y="0"/>
                  </a:moveTo>
                  <a:lnTo>
                    <a:pt x="0" y="1777"/>
                  </a:lnTo>
                  <a:lnTo>
                    <a:pt x="43612" y="1777"/>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0"/>
            <p:cNvSpPr/>
            <p:nvPr/>
          </p:nvSpPr>
          <p:spPr>
            <a:xfrm>
              <a:off x="3268675" y="2318750"/>
              <a:ext cx="1090325" cy="44450"/>
            </a:xfrm>
            <a:custGeom>
              <a:rect b="b" l="l" r="r" t="t"/>
              <a:pathLst>
                <a:path extrusionOk="0" h="1778" w="43613">
                  <a:moveTo>
                    <a:pt x="0" y="0"/>
                  </a:moveTo>
                  <a:lnTo>
                    <a:pt x="0" y="1778"/>
                  </a:lnTo>
                  <a:lnTo>
                    <a:pt x="43612" y="1778"/>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0"/>
            <p:cNvSpPr/>
            <p:nvPr/>
          </p:nvSpPr>
          <p:spPr>
            <a:xfrm>
              <a:off x="3268675" y="2430675"/>
              <a:ext cx="1090325" cy="43600"/>
            </a:xfrm>
            <a:custGeom>
              <a:rect b="b" l="l" r="r" t="t"/>
              <a:pathLst>
                <a:path extrusionOk="0" h="1744" w="43613">
                  <a:moveTo>
                    <a:pt x="0" y="1"/>
                  </a:moveTo>
                  <a:lnTo>
                    <a:pt x="0" y="1744"/>
                  </a:lnTo>
                  <a:lnTo>
                    <a:pt x="43612" y="1744"/>
                  </a:lnTo>
                  <a:lnTo>
                    <a:pt x="4361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0"/>
            <p:cNvSpPr/>
            <p:nvPr/>
          </p:nvSpPr>
          <p:spPr>
            <a:xfrm>
              <a:off x="3268675" y="2541750"/>
              <a:ext cx="1090325" cy="43625"/>
            </a:xfrm>
            <a:custGeom>
              <a:rect b="b" l="l" r="r" t="t"/>
              <a:pathLst>
                <a:path extrusionOk="0" h="1745" w="43613">
                  <a:moveTo>
                    <a:pt x="0" y="1"/>
                  </a:moveTo>
                  <a:lnTo>
                    <a:pt x="0" y="1744"/>
                  </a:lnTo>
                  <a:lnTo>
                    <a:pt x="43612" y="1744"/>
                  </a:lnTo>
                  <a:lnTo>
                    <a:pt x="4361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0"/>
            <p:cNvSpPr/>
            <p:nvPr/>
          </p:nvSpPr>
          <p:spPr>
            <a:xfrm>
              <a:off x="3268675" y="2541750"/>
              <a:ext cx="1090325" cy="43625"/>
            </a:xfrm>
            <a:custGeom>
              <a:rect b="b" l="l" r="r" t="t"/>
              <a:pathLst>
                <a:path extrusionOk="0" fill="none" h="1745" w="43613">
                  <a:moveTo>
                    <a:pt x="43612" y="1744"/>
                  </a:moveTo>
                  <a:lnTo>
                    <a:pt x="0" y="1744"/>
                  </a:lnTo>
                  <a:lnTo>
                    <a:pt x="0" y="1"/>
                  </a:lnTo>
                  <a:lnTo>
                    <a:pt x="43612" y="1"/>
                  </a:lnTo>
                  <a:lnTo>
                    <a:pt x="43612" y="1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0"/>
            <p:cNvSpPr/>
            <p:nvPr/>
          </p:nvSpPr>
          <p:spPr>
            <a:xfrm>
              <a:off x="3268675" y="2652850"/>
              <a:ext cx="1090325" cy="44450"/>
            </a:xfrm>
            <a:custGeom>
              <a:rect b="b" l="l" r="r" t="t"/>
              <a:pathLst>
                <a:path extrusionOk="0" h="1778" w="43613">
                  <a:moveTo>
                    <a:pt x="0" y="0"/>
                  </a:moveTo>
                  <a:lnTo>
                    <a:pt x="0" y="1777"/>
                  </a:lnTo>
                  <a:lnTo>
                    <a:pt x="43612" y="1777"/>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0"/>
            <p:cNvSpPr/>
            <p:nvPr/>
          </p:nvSpPr>
          <p:spPr>
            <a:xfrm>
              <a:off x="3268675" y="2652850"/>
              <a:ext cx="1090325" cy="44450"/>
            </a:xfrm>
            <a:custGeom>
              <a:rect b="b" l="l" r="r" t="t"/>
              <a:pathLst>
                <a:path extrusionOk="0" fill="none" h="1778" w="43613">
                  <a:moveTo>
                    <a:pt x="43612" y="1777"/>
                  </a:moveTo>
                  <a:lnTo>
                    <a:pt x="0" y="1777"/>
                  </a:lnTo>
                  <a:lnTo>
                    <a:pt x="0" y="0"/>
                  </a:lnTo>
                  <a:lnTo>
                    <a:pt x="43612" y="0"/>
                  </a:lnTo>
                  <a:lnTo>
                    <a:pt x="43612" y="17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p:cNvSpPr/>
            <p:nvPr/>
          </p:nvSpPr>
          <p:spPr>
            <a:xfrm>
              <a:off x="3268675" y="2763925"/>
              <a:ext cx="1090325" cy="44450"/>
            </a:xfrm>
            <a:custGeom>
              <a:rect b="b" l="l" r="r" t="t"/>
              <a:pathLst>
                <a:path extrusionOk="0" h="1778" w="43613">
                  <a:moveTo>
                    <a:pt x="0" y="0"/>
                  </a:moveTo>
                  <a:lnTo>
                    <a:pt x="0" y="1778"/>
                  </a:lnTo>
                  <a:lnTo>
                    <a:pt x="43612" y="1778"/>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0"/>
            <p:cNvSpPr/>
            <p:nvPr/>
          </p:nvSpPr>
          <p:spPr>
            <a:xfrm>
              <a:off x="3268675" y="2763925"/>
              <a:ext cx="1090325" cy="44450"/>
            </a:xfrm>
            <a:custGeom>
              <a:rect b="b" l="l" r="r" t="t"/>
              <a:pathLst>
                <a:path extrusionOk="0" fill="none" h="1778" w="43613">
                  <a:moveTo>
                    <a:pt x="43612" y="1778"/>
                  </a:moveTo>
                  <a:lnTo>
                    <a:pt x="0" y="1778"/>
                  </a:lnTo>
                  <a:lnTo>
                    <a:pt x="0" y="0"/>
                  </a:lnTo>
                  <a:lnTo>
                    <a:pt x="43612" y="0"/>
                  </a:lnTo>
                  <a:lnTo>
                    <a:pt x="43612" y="17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0"/>
            <p:cNvSpPr/>
            <p:nvPr/>
          </p:nvSpPr>
          <p:spPr>
            <a:xfrm>
              <a:off x="3268675" y="2875850"/>
              <a:ext cx="1090325" cy="43600"/>
            </a:xfrm>
            <a:custGeom>
              <a:rect b="b" l="l" r="r" t="t"/>
              <a:pathLst>
                <a:path extrusionOk="0" h="1744" w="43613">
                  <a:moveTo>
                    <a:pt x="0" y="1"/>
                  </a:moveTo>
                  <a:lnTo>
                    <a:pt x="0" y="1744"/>
                  </a:lnTo>
                  <a:lnTo>
                    <a:pt x="43612" y="1744"/>
                  </a:lnTo>
                  <a:lnTo>
                    <a:pt x="4361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0"/>
            <p:cNvSpPr/>
            <p:nvPr/>
          </p:nvSpPr>
          <p:spPr>
            <a:xfrm>
              <a:off x="3268675" y="2875850"/>
              <a:ext cx="1090325" cy="43600"/>
            </a:xfrm>
            <a:custGeom>
              <a:rect b="b" l="l" r="r" t="t"/>
              <a:pathLst>
                <a:path extrusionOk="0" fill="none" h="1744" w="43613">
                  <a:moveTo>
                    <a:pt x="43612" y="1744"/>
                  </a:moveTo>
                  <a:lnTo>
                    <a:pt x="0" y="1744"/>
                  </a:lnTo>
                  <a:lnTo>
                    <a:pt x="0" y="1"/>
                  </a:lnTo>
                  <a:lnTo>
                    <a:pt x="43612" y="1"/>
                  </a:lnTo>
                  <a:lnTo>
                    <a:pt x="43612" y="1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0"/>
            <p:cNvSpPr/>
            <p:nvPr/>
          </p:nvSpPr>
          <p:spPr>
            <a:xfrm>
              <a:off x="3268675" y="2986950"/>
              <a:ext cx="1090325" cy="44450"/>
            </a:xfrm>
            <a:custGeom>
              <a:rect b="b" l="l" r="r" t="t"/>
              <a:pathLst>
                <a:path extrusionOk="0" h="1778" w="43613">
                  <a:moveTo>
                    <a:pt x="0" y="0"/>
                  </a:moveTo>
                  <a:lnTo>
                    <a:pt x="0" y="1777"/>
                  </a:lnTo>
                  <a:lnTo>
                    <a:pt x="43612" y="1777"/>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
            <p:cNvSpPr/>
            <p:nvPr/>
          </p:nvSpPr>
          <p:spPr>
            <a:xfrm>
              <a:off x="3268675" y="2986950"/>
              <a:ext cx="1090325" cy="44450"/>
            </a:xfrm>
            <a:custGeom>
              <a:rect b="b" l="l" r="r" t="t"/>
              <a:pathLst>
                <a:path extrusionOk="0" fill="none" h="1778" w="43613">
                  <a:moveTo>
                    <a:pt x="43612" y="1777"/>
                  </a:moveTo>
                  <a:lnTo>
                    <a:pt x="0" y="1777"/>
                  </a:lnTo>
                  <a:lnTo>
                    <a:pt x="0" y="0"/>
                  </a:lnTo>
                  <a:lnTo>
                    <a:pt x="43612" y="0"/>
                  </a:lnTo>
                  <a:lnTo>
                    <a:pt x="43612" y="17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p:nvPr/>
          </p:nvSpPr>
          <p:spPr>
            <a:xfrm>
              <a:off x="3268675" y="3098025"/>
              <a:ext cx="1090325" cy="44450"/>
            </a:xfrm>
            <a:custGeom>
              <a:rect b="b" l="l" r="r" t="t"/>
              <a:pathLst>
                <a:path extrusionOk="0" h="1778" w="43613">
                  <a:moveTo>
                    <a:pt x="0" y="0"/>
                  </a:moveTo>
                  <a:lnTo>
                    <a:pt x="0" y="1778"/>
                  </a:lnTo>
                  <a:lnTo>
                    <a:pt x="43612" y="1778"/>
                  </a:lnTo>
                  <a:lnTo>
                    <a:pt x="436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0"/>
            <p:cNvSpPr/>
            <p:nvPr/>
          </p:nvSpPr>
          <p:spPr>
            <a:xfrm>
              <a:off x="3268675" y="3098025"/>
              <a:ext cx="1090325" cy="44450"/>
            </a:xfrm>
            <a:custGeom>
              <a:rect b="b" l="l" r="r" t="t"/>
              <a:pathLst>
                <a:path extrusionOk="0" fill="none" h="1778" w="43613">
                  <a:moveTo>
                    <a:pt x="43612" y="1778"/>
                  </a:moveTo>
                  <a:lnTo>
                    <a:pt x="0" y="1778"/>
                  </a:lnTo>
                  <a:lnTo>
                    <a:pt x="0" y="0"/>
                  </a:lnTo>
                  <a:lnTo>
                    <a:pt x="43612" y="0"/>
                  </a:lnTo>
                  <a:lnTo>
                    <a:pt x="43612" y="17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0"/>
            <p:cNvSpPr/>
            <p:nvPr/>
          </p:nvSpPr>
          <p:spPr>
            <a:xfrm>
              <a:off x="3053350" y="2444350"/>
              <a:ext cx="1508150" cy="956175"/>
            </a:xfrm>
            <a:custGeom>
              <a:rect b="b" l="l" r="r" t="t"/>
              <a:pathLst>
                <a:path extrusionOk="0" h="38247" w="60326">
                  <a:moveTo>
                    <a:pt x="23891" y="14321"/>
                  </a:moveTo>
                  <a:lnTo>
                    <a:pt x="23823" y="14356"/>
                  </a:lnTo>
                  <a:lnTo>
                    <a:pt x="23925" y="14321"/>
                  </a:lnTo>
                  <a:close/>
                  <a:moveTo>
                    <a:pt x="36435" y="14321"/>
                  </a:moveTo>
                  <a:lnTo>
                    <a:pt x="36469" y="14356"/>
                  </a:lnTo>
                  <a:lnTo>
                    <a:pt x="36503" y="14356"/>
                  </a:lnTo>
                  <a:lnTo>
                    <a:pt x="36435" y="14321"/>
                  </a:lnTo>
                  <a:close/>
                  <a:moveTo>
                    <a:pt x="0" y="1"/>
                  </a:moveTo>
                  <a:lnTo>
                    <a:pt x="0" y="38247"/>
                  </a:lnTo>
                  <a:lnTo>
                    <a:pt x="60326" y="38247"/>
                  </a:lnTo>
                  <a:lnTo>
                    <a:pt x="60326" y="1"/>
                  </a:lnTo>
                  <a:lnTo>
                    <a:pt x="58377" y="1094"/>
                  </a:lnTo>
                  <a:lnTo>
                    <a:pt x="56463" y="2222"/>
                  </a:lnTo>
                  <a:lnTo>
                    <a:pt x="52635" y="4512"/>
                  </a:lnTo>
                  <a:lnTo>
                    <a:pt x="48807" y="6802"/>
                  </a:lnTo>
                  <a:lnTo>
                    <a:pt x="44979" y="9126"/>
                  </a:lnTo>
                  <a:lnTo>
                    <a:pt x="40741" y="11724"/>
                  </a:lnTo>
                  <a:lnTo>
                    <a:pt x="36503" y="14356"/>
                  </a:lnTo>
                  <a:lnTo>
                    <a:pt x="33324" y="16338"/>
                  </a:lnTo>
                  <a:lnTo>
                    <a:pt x="30180" y="18320"/>
                  </a:lnTo>
                  <a:lnTo>
                    <a:pt x="23823" y="14356"/>
                  </a:lnTo>
                  <a:lnTo>
                    <a:pt x="19585" y="11724"/>
                  </a:lnTo>
                  <a:lnTo>
                    <a:pt x="15347" y="9126"/>
                  </a:lnTo>
                  <a:lnTo>
                    <a:pt x="11553" y="6802"/>
                  </a:lnTo>
                  <a:lnTo>
                    <a:pt x="7691" y="4512"/>
                  </a:lnTo>
                  <a:lnTo>
                    <a:pt x="3863" y="2222"/>
                  </a:lnTo>
                  <a:lnTo>
                    <a:pt x="1949" y="1094"/>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0"/>
            <p:cNvSpPr/>
            <p:nvPr/>
          </p:nvSpPr>
          <p:spPr>
            <a:xfrm>
              <a:off x="3053350" y="2444350"/>
              <a:ext cx="1508150" cy="956175"/>
            </a:xfrm>
            <a:custGeom>
              <a:rect b="b" l="l" r="r" t="t"/>
              <a:pathLst>
                <a:path extrusionOk="0" fill="none" h="38247" w="60326">
                  <a:moveTo>
                    <a:pt x="60326" y="1"/>
                  </a:moveTo>
                  <a:lnTo>
                    <a:pt x="60326" y="38247"/>
                  </a:lnTo>
                  <a:lnTo>
                    <a:pt x="0" y="38247"/>
                  </a:lnTo>
                  <a:lnTo>
                    <a:pt x="0" y="1"/>
                  </a:lnTo>
                  <a:lnTo>
                    <a:pt x="0" y="1"/>
                  </a:lnTo>
                  <a:lnTo>
                    <a:pt x="1949" y="1094"/>
                  </a:lnTo>
                  <a:lnTo>
                    <a:pt x="3863" y="2222"/>
                  </a:lnTo>
                  <a:lnTo>
                    <a:pt x="7691" y="4512"/>
                  </a:lnTo>
                  <a:lnTo>
                    <a:pt x="7691" y="4512"/>
                  </a:lnTo>
                  <a:lnTo>
                    <a:pt x="11553" y="6802"/>
                  </a:lnTo>
                  <a:lnTo>
                    <a:pt x="15347" y="9126"/>
                  </a:lnTo>
                  <a:lnTo>
                    <a:pt x="15347" y="9126"/>
                  </a:lnTo>
                  <a:lnTo>
                    <a:pt x="19585" y="11724"/>
                  </a:lnTo>
                  <a:lnTo>
                    <a:pt x="23823" y="14356"/>
                  </a:lnTo>
                  <a:lnTo>
                    <a:pt x="23925" y="14321"/>
                  </a:lnTo>
                  <a:lnTo>
                    <a:pt x="23925" y="14321"/>
                  </a:lnTo>
                  <a:lnTo>
                    <a:pt x="23891" y="14321"/>
                  </a:lnTo>
                  <a:lnTo>
                    <a:pt x="23823" y="14356"/>
                  </a:lnTo>
                  <a:lnTo>
                    <a:pt x="23823" y="14356"/>
                  </a:lnTo>
                  <a:lnTo>
                    <a:pt x="30180" y="18320"/>
                  </a:lnTo>
                  <a:lnTo>
                    <a:pt x="30180" y="18320"/>
                  </a:lnTo>
                  <a:lnTo>
                    <a:pt x="33324" y="16338"/>
                  </a:lnTo>
                  <a:lnTo>
                    <a:pt x="36503" y="14356"/>
                  </a:lnTo>
                  <a:lnTo>
                    <a:pt x="36503" y="14356"/>
                  </a:lnTo>
                  <a:lnTo>
                    <a:pt x="36469" y="14356"/>
                  </a:lnTo>
                  <a:lnTo>
                    <a:pt x="36435" y="14321"/>
                  </a:lnTo>
                  <a:lnTo>
                    <a:pt x="36435" y="14321"/>
                  </a:lnTo>
                  <a:lnTo>
                    <a:pt x="36503" y="14356"/>
                  </a:lnTo>
                  <a:lnTo>
                    <a:pt x="36503" y="14356"/>
                  </a:lnTo>
                  <a:lnTo>
                    <a:pt x="40741" y="11724"/>
                  </a:lnTo>
                  <a:lnTo>
                    <a:pt x="44979" y="9126"/>
                  </a:lnTo>
                  <a:lnTo>
                    <a:pt x="44979" y="9126"/>
                  </a:lnTo>
                  <a:lnTo>
                    <a:pt x="48807" y="6802"/>
                  </a:lnTo>
                  <a:lnTo>
                    <a:pt x="52635" y="4512"/>
                  </a:lnTo>
                  <a:lnTo>
                    <a:pt x="52635" y="4512"/>
                  </a:lnTo>
                  <a:lnTo>
                    <a:pt x="56463" y="2222"/>
                  </a:lnTo>
                  <a:lnTo>
                    <a:pt x="58377" y="1094"/>
                  </a:lnTo>
                  <a:lnTo>
                    <a:pt x="6032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0"/>
            <p:cNvSpPr/>
            <p:nvPr/>
          </p:nvSpPr>
          <p:spPr>
            <a:xfrm>
              <a:off x="4476025" y="2444350"/>
              <a:ext cx="85475" cy="49575"/>
            </a:xfrm>
            <a:custGeom>
              <a:rect b="b" l="l" r="r" t="t"/>
              <a:pathLst>
                <a:path extrusionOk="0" h="1983" w="3419">
                  <a:moveTo>
                    <a:pt x="3419" y="1"/>
                  </a:moveTo>
                  <a:lnTo>
                    <a:pt x="1" y="1949"/>
                  </a:lnTo>
                  <a:lnTo>
                    <a:pt x="1" y="1983"/>
                  </a:lnTo>
                  <a:lnTo>
                    <a:pt x="3419" y="1"/>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0"/>
            <p:cNvSpPr/>
            <p:nvPr/>
          </p:nvSpPr>
          <p:spPr>
            <a:xfrm>
              <a:off x="4476025" y="2444350"/>
              <a:ext cx="85475" cy="49575"/>
            </a:xfrm>
            <a:custGeom>
              <a:rect b="b" l="l" r="r" t="t"/>
              <a:pathLst>
                <a:path extrusionOk="0" fill="none" h="1983" w="3419">
                  <a:moveTo>
                    <a:pt x="3419" y="1"/>
                  </a:moveTo>
                  <a:lnTo>
                    <a:pt x="3419" y="1"/>
                  </a:lnTo>
                  <a:lnTo>
                    <a:pt x="1" y="1949"/>
                  </a:lnTo>
                  <a:lnTo>
                    <a:pt x="1" y="1983"/>
                  </a:lnTo>
                  <a:lnTo>
                    <a:pt x="1" y="1983"/>
                  </a:lnTo>
                  <a:lnTo>
                    <a:pt x="3419" y="1"/>
                  </a:lnTo>
                  <a:lnTo>
                    <a:pt x="34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0"/>
            <p:cNvSpPr/>
            <p:nvPr/>
          </p:nvSpPr>
          <p:spPr>
            <a:xfrm>
              <a:off x="4028300" y="2493050"/>
              <a:ext cx="447750" cy="270900"/>
            </a:xfrm>
            <a:custGeom>
              <a:rect b="b" l="l" r="r" t="t"/>
              <a:pathLst>
                <a:path extrusionOk="0" h="10836" w="17910">
                  <a:moveTo>
                    <a:pt x="17910" y="1"/>
                  </a:moveTo>
                  <a:lnTo>
                    <a:pt x="13569" y="2564"/>
                  </a:lnTo>
                  <a:lnTo>
                    <a:pt x="13227" y="2803"/>
                  </a:lnTo>
                  <a:lnTo>
                    <a:pt x="13227" y="2803"/>
                  </a:lnTo>
                  <a:lnTo>
                    <a:pt x="13637" y="2564"/>
                  </a:lnTo>
                  <a:lnTo>
                    <a:pt x="17910" y="35"/>
                  </a:lnTo>
                  <a:lnTo>
                    <a:pt x="17910" y="1"/>
                  </a:lnTo>
                  <a:close/>
                  <a:moveTo>
                    <a:pt x="4375" y="8169"/>
                  </a:moveTo>
                  <a:lnTo>
                    <a:pt x="0" y="10835"/>
                  </a:lnTo>
                  <a:lnTo>
                    <a:pt x="34" y="10835"/>
                  </a:lnTo>
                  <a:lnTo>
                    <a:pt x="4375" y="8169"/>
                  </a:lnTo>
                  <a:close/>
                </a:path>
              </a:pathLst>
            </a:custGeom>
            <a:solidFill>
              <a:srgbClr val="BC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0"/>
            <p:cNvSpPr/>
            <p:nvPr/>
          </p:nvSpPr>
          <p:spPr>
            <a:xfrm>
              <a:off x="4028300" y="2697275"/>
              <a:ext cx="109375" cy="66675"/>
            </a:xfrm>
            <a:custGeom>
              <a:rect b="b" l="l" r="r" t="t"/>
              <a:pathLst>
                <a:path extrusionOk="0" fill="none" h="2667" w="4375">
                  <a:moveTo>
                    <a:pt x="4375" y="0"/>
                  </a:moveTo>
                  <a:lnTo>
                    <a:pt x="4375" y="0"/>
                  </a:lnTo>
                  <a:lnTo>
                    <a:pt x="4375" y="0"/>
                  </a:lnTo>
                  <a:lnTo>
                    <a:pt x="0" y="2666"/>
                  </a:lnTo>
                  <a:lnTo>
                    <a:pt x="34" y="2666"/>
                  </a:lnTo>
                  <a:lnTo>
                    <a:pt x="34" y="2666"/>
                  </a:lnTo>
                  <a:lnTo>
                    <a:pt x="437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0"/>
            <p:cNvSpPr/>
            <p:nvPr/>
          </p:nvSpPr>
          <p:spPr>
            <a:xfrm>
              <a:off x="4209450" y="2585350"/>
              <a:ext cx="111100" cy="67525"/>
            </a:xfrm>
            <a:custGeom>
              <a:rect b="b" l="l" r="r" t="t"/>
              <a:pathLst>
                <a:path extrusionOk="0" fill="none" h="2701" w="4444">
                  <a:moveTo>
                    <a:pt x="4443" y="0"/>
                  </a:moveTo>
                  <a:lnTo>
                    <a:pt x="4443" y="0"/>
                  </a:lnTo>
                  <a:lnTo>
                    <a:pt x="4443" y="0"/>
                  </a:lnTo>
                  <a:lnTo>
                    <a:pt x="0" y="2700"/>
                  </a:lnTo>
                  <a:lnTo>
                    <a:pt x="0" y="2700"/>
                  </a:lnTo>
                  <a:lnTo>
                    <a:pt x="0" y="2700"/>
                  </a:lnTo>
                  <a:lnTo>
                    <a:pt x="444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0"/>
            <p:cNvSpPr/>
            <p:nvPr/>
          </p:nvSpPr>
          <p:spPr>
            <a:xfrm>
              <a:off x="4358975" y="2493050"/>
              <a:ext cx="117075" cy="70100"/>
            </a:xfrm>
            <a:custGeom>
              <a:rect b="b" l="l" r="r" t="t"/>
              <a:pathLst>
                <a:path extrusionOk="0" fill="none" h="2804" w="4683">
                  <a:moveTo>
                    <a:pt x="4683" y="1"/>
                  </a:moveTo>
                  <a:lnTo>
                    <a:pt x="4683" y="1"/>
                  </a:lnTo>
                  <a:lnTo>
                    <a:pt x="342" y="2564"/>
                  </a:lnTo>
                  <a:lnTo>
                    <a:pt x="342" y="2564"/>
                  </a:lnTo>
                  <a:lnTo>
                    <a:pt x="0" y="2803"/>
                  </a:lnTo>
                  <a:lnTo>
                    <a:pt x="0" y="2803"/>
                  </a:lnTo>
                  <a:lnTo>
                    <a:pt x="0" y="2803"/>
                  </a:lnTo>
                  <a:lnTo>
                    <a:pt x="410" y="2564"/>
                  </a:lnTo>
                  <a:lnTo>
                    <a:pt x="410" y="2564"/>
                  </a:lnTo>
                  <a:lnTo>
                    <a:pt x="4683" y="35"/>
                  </a:lnTo>
                  <a:lnTo>
                    <a:pt x="468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0"/>
            <p:cNvSpPr/>
            <p:nvPr/>
          </p:nvSpPr>
          <p:spPr>
            <a:xfrm>
              <a:off x="4320525" y="2563125"/>
              <a:ext cx="38475" cy="22250"/>
            </a:xfrm>
            <a:custGeom>
              <a:rect b="b" l="l" r="r" t="t"/>
              <a:pathLst>
                <a:path extrusionOk="0" h="890" w="1539">
                  <a:moveTo>
                    <a:pt x="1538" y="0"/>
                  </a:moveTo>
                  <a:lnTo>
                    <a:pt x="1538" y="0"/>
                  </a:lnTo>
                  <a:lnTo>
                    <a:pt x="0" y="889"/>
                  </a:lnTo>
                  <a:lnTo>
                    <a:pt x="0" y="889"/>
                  </a:lnTo>
                  <a:lnTo>
                    <a:pt x="0" y="889"/>
                  </a:lnTo>
                  <a:lnTo>
                    <a:pt x="1538" y="0"/>
                  </a:lnTo>
                  <a:lnTo>
                    <a:pt x="1538" y="0"/>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0"/>
            <p:cNvSpPr/>
            <p:nvPr/>
          </p:nvSpPr>
          <p:spPr>
            <a:xfrm>
              <a:off x="4320525" y="2563125"/>
              <a:ext cx="38475" cy="22250"/>
            </a:xfrm>
            <a:custGeom>
              <a:rect b="b" l="l" r="r" t="t"/>
              <a:pathLst>
                <a:path extrusionOk="0" fill="none" h="890" w="1539">
                  <a:moveTo>
                    <a:pt x="1538" y="0"/>
                  </a:moveTo>
                  <a:lnTo>
                    <a:pt x="1538" y="0"/>
                  </a:lnTo>
                  <a:lnTo>
                    <a:pt x="0" y="889"/>
                  </a:lnTo>
                  <a:lnTo>
                    <a:pt x="0" y="889"/>
                  </a:lnTo>
                  <a:lnTo>
                    <a:pt x="0" y="889"/>
                  </a:lnTo>
                  <a:lnTo>
                    <a:pt x="1538" y="0"/>
                  </a:lnTo>
                  <a:lnTo>
                    <a:pt x="15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0"/>
            <p:cNvSpPr/>
            <p:nvPr/>
          </p:nvSpPr>
          <p:spPr>
            <a:xfrm>
              <a:off x="4137675" y="2652850"/>
              <a:ext cx="71800" cy="44450"/>
            </a:xfrm>
            <a:custGeom>
              <a:rect b="b" l="l" r="r" t="t"/>
              <a:pathLst>
                <a:path extrusionOk="0" h="1778" w="2872">
                  <a:moveTo>
                    <a:pt x="2871" y="0"/>
                  </a:moveTo>
                  <a:lnTo>
                    <a:pt x="1572" y="786"/>
                  </a:lnTo>
                  <a:lnTo>
                    <a:pt x="0" y="1777"/>
                  </a:lnTo>
                  <a:lnTo>
                    <a:pt x="1606" y="786"/>
                  </a:lnTo>
                  <a:lnTo>
                    <a:pt x="2871" y="0"/>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0"/>
            <p:cNvSpPr/>
            <p:nvPr/>
          </p:nvSpPr>
          <p:spPr>
            <a:xfrm>
              <a:off x="4137675" y="2652850"/>
              <a:ext cx="71800" cy="44450"/>
            </a:xfrm>
            <a:custGeom>
              <a:rect b="b" l="l" r="r" t="t"/>
              <a:pathLst>
                <a:path extrusionOk="0" fill="none" h="1778" w="2872">
                  <a:moveTo>
                    <a:pt x="2871" y="0"/>
                  </a:moveTo>
                  <a:lnTo>
                    <a:pt x="2871" y="0"/>
                  </a:lnTo>
                  <a:lnTo>
                    <a:pt x="2871" y="0"/>
                  </a:lnTo>
                  <a:lnTo>
                    <a:pt x="1572" y="786"/>
                  </a:lnTo>
                  <a:lnTo>
                    <a:pt x="1572" y="786"/>
                  </a:lnTo>
                  <a:lnTo>
                    <a:pt x="0" y="1777"/>
                  </a:lnTo>
                  <a:lnTo>
                    <a:pt x="0" y="1777"/>
                  </a:lnTo>
                  <a:lnTo>
                    <a:pt x="0" y="1777"/>
                  </a:lnTo>
                  <a:lnTo>
                    <a:pt x="1606" y="786"/>
                  </a:lnTo>
                  <a:lnTo>
                    <a:pt x="1606" y="786"/>
                  </a:lnTo>
                  <a:lnTo>
                    <a:pt x="28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p:nvPr/>
          </p:nvSpPr>
          <p:spPr>
            <a:xfrm>
              <a:off x="3965925" y="2763925"/>
              <a:ext cx="63250" cy="39325"/>
            </a:xfrm>
            <a:custGeom>
              <a:rect b="b" l="l" r="r" t="t"/>
              <a:pathLst>
                <a:path extrusionOk="0" h="1573" w="2530">
                  <a:moveTo>
                    <a:pt x="2495" y="0"/>
                  </a:moveTo>
                  <a:lnTo>
                    <a:pt x="0" y="1573"/>
                  </a:lnTo>
                  <a:lnTo>
                    <a:pt x="0" y="1573"/>
                  </a:lnTo>
                  <a:lnTo>
                    <a:pt x="2529" y="0"/>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0"/>
            <p:cNvSpPr/>
            <p:nvPr/>
          </p:nvSpPr>
          <p:spPr>
            <a:xfrm>
              <a:off x="3965925" y="2763925"/>
              <a:ext cx="63250" cy="39325"/>
            </a:xfrm>
            <a:custGeom>
              <a:rect b="b" l="l" r="r" t="t"/>
              <a:pathLst>
                <a:path extrusionOk="0" fill="none" h="1573" w="2530">
                  <a:moveTo>
                    <a:pt x="2529" y="0"/>
                  </a:moveTo>
                  <a:lnTo>
                    <a:pt x="2495" y="0"/>
                  </a:lnTo>
                  <a:lnTo>
                    <a:pt x="2495" y="0"/>
                  </a:lnTo>
                  <a:lnTo>
                    <a:pt x="0" y="1573"/>
                  </a:lnTo>
                  <a:lnTo>
                    <a:pt x="0" y="1573"/>
                  </a:lnTo>
                  <a:lnTo>
                    <a:pt x="0" y="1573"/>
                  </a:lnTo>
                  <a:lnTo>
                    <a:pt x="0" y="1573"/>
                  </a:lnTo>
                  <a:lnTo>
                    <a:pt x="25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0"/>
            <p:cNvSpPr/>
            <p:nvPr/>
          </p:nvSpPr>
          <p:spPr>
            <a:xfrm>
              <a:off x="3053350" y="2444350"/>
              <a:ext cx="1508150" cy="376000"/>
            </a:xfrm>
            <a:custGeom>
              <a:rect b="b" l="l" r="r" t="t"/>
              <a:pathLst>
                <a:path extrusionOk="0" h="15040" w="60326">
                  <a:moveTo>
                    <a:pt x="0" y="1"/>
                  </a:moveTo>
                  <a:lnTo>
                    <a:pt x="3657" y="2564"/>
                  </a:lnTo>
                  <a:lnTo>
                    <a:pt x="7383" y="5059"/>
                  </a:lnTo>
                  <a:lnTo>
                    <a:pt x="11074" y="7520"/>
                  </a:lnTo>
                  <a:lnTo>
                    <a:pt x="14800" y="9947"/>
                  </a:lnTo>
                  <a:lnTo>
                    <a:pt x="18730" y="12510"/>
                  </a:lnTo>
                  <a:lnTo>
                    <a:pt x="22627" y="15039"/>
                  </a:lnTo>
                  <a:lnTo>
                    <a:pt x="22661" y="15039"/>
                  </a:lnTo>
                  <a:lnTo>
                    <a:pt x="23823" y="14390"/>
                  </a:lnTo>
                  <a:lnTo>
                    <a:pt x="23823" y="14356"/>
                  </a:lnTo>
                  <a:lnTo>
                    <a:pt x="19585" y="11724"/>
                  </a:lnTo>
                  <a:lnTo>
                    <a:pt x="15347" y="9126"/>
                  </a:lnTo>
                  <a:lnTo>
                    <a:pt x="11553" y="6802"/>
                  </a:lnTo>
                  <a:lnTo>
                    <a:pt x="7691" y="4512"/>
                  </a:lnTo>
                  <a:lnTo>
                    <a:pt x="3863" y="2256"/>
                  </a:lnTo>
                  <a:lnTo>
                    <a:pt x="1949" y="1094"/>
                  </a:lnTo>
                  <a:lnTo>
                    <a:pt x="0" y="1"/>
                  </a:lnTo>
                  <a:close/>
                  <a:moveTo>
                    <a:pt x="60326" y="1"/>
                  </a:moveTo>
                  <a:lnTo>
                    <a:pt x="56908" y="1983"/>
                  </a:lnTo>
                  <a:lnTo>
                    <a:pt x="52635" y="4512"/>
                  </a:lnTo>
                  <a:lnTo>
                    <a:pt x="52225" y="4751"/>
                  </a:lnTo>
                  <a:lnTo>
                    <a:pt x="50687" y="5640"/>
                  </a:lnTo>
                  <a:lnTo>
                    <a:pt x="46244" y="8340"/>
                  </a:lnTo>
                  <a:lnTo>
                    <a:pt x="44979" y="9126"/>
                  </a:lnTo>
                  <a:lnTo>
                    <a:pt x="43373" y="10117"/>
                  </a:lnTo>
                  <a:lnTo>
                    <a:pt x="39032" y="12783"/>
                  </a:lnTo>
                  <a:lnTo>
                    <a:pt x="36503" y="14356"/>
                  </a:lnTo>
                  <a:lnTo>
                    <a:pt x="37699" y="15039"/>
                  </a:lnTo>
                  <a:lnTo>
                    <a:pt x="41596" y="12510"/>
                  </a:lnTo>
                  <a:lnTo>
                    <a:pt x="45492" y="9947"/>
                  </a:lnTo>
                  <a:lnTo>
                    <a:pt x="49252" y="7520"/>
                  </a:lnTo>
                  <a:lnTo>
                    <a:pt x="52943" y="5025"/>
                  </a:lnTo>
                  <a:lnTo>
                    <a:pt x="56634" y="2530"/>
                  </a:lnTo>
                  <a:lnTo>
                    <a:pt x="603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0"/>
            <p:cNvSpPr/>
            <p:nvPr/>
          </p:nvSpPr>
          <p:spPr>
            <a:xfrm>
              <a:off x="3053350" y="2444350"/>
              <a:ext cx="595575" cy="376000"/>
            </a:xfrm>
            <a:custGeom>
              <a:rect b="b" l="l" r="r" t="t"/>
              <a:pathLst>
                <a:path extrusionOk="0" fill="none" h="15040" w="23823">
                  <a:moveTo>
                    <a:pt x="0" y="1"/>
                  </a:moveTo>
                  <a:lnTo>
                    <a:pt x="0" y="1"/>
                  </a:lnTo>
                  <a:lnTo>
                    <a:pt x="3657" y="2564"/>
                  </a:lnTo>
                  <a:lnTo>
                    <a:pt x="7383" y="5059"/>
                  </a:lnTo>
                  <a:lnTo>
                    <a:pt x="7383" y="5059"/>
                  </a:lnTo>
                  <a:lnTo>
                    <a:pt x="11074" y="7520"/>
                  </a:lnTo>
                  <a:lnTo>
                    <a:pt x="14800" y="9947"/>
                  </a:lnTo>
                  <a:lnTo>
                    <a:pt x="14800" y="9947"/>
                  </a:lnTo>
                  <a:lnTo>
                    <a:pt x="18730" y="12510"/>
                  </a:lnTo>
                  <a:lnTo>
                    <a:pt x="22627" y="15039"/>
                  </a:lnTo>
                  <a:lnTo>
                    <a:pt x="22661" y="15039"/>
                  </a:lnTo>
                  <a:lnTo>
                    <a:pt x="22661" y="15039"/>
                  </a:lnTo>
                  <a:lnTo>
                    <a:pt x="23823" y="14390"/>
                  </a:lnTo>
                  <a:lnTo>
                    <a:pt x="23823" y="14390"/>
                  </a:lnTo>
                  <a:lnTo>
                    <a:pt x="23823" y="14390"/>
                  </a:lnTo>
                  <a:lnTo>
                    <a:pt x="23823" y="14356"/>
                  </a:lnTo>
                  <a:lnTo>
                    <a:pt x="23823" y="14356"/>
                  </a:lnTo>
                  <a:lnTo>
                    <a:pt x="19585" y="11724"/>
                  </a:lnTo>
                  <a:lnTo>
                    <a:pt x="15347" y="9126"/>
                  </a:lnTo>
                  <a:lnTo>
                    <a:pt x="15347" y="9126"/>
                  </a:lnTo>
                  <a:lnTo>
                    <a:pt x="11553" y="6802"/>
                  </a:lnTo>
                  <a:lnTo>
                    <a:pt x="7691" y="4512"/>
                  </a:lnTo>
                  <a:lnTo>
                    <a:pt x="7691" y="4512"/>
                  </a:lnTo>
                  <a:lnTo>
                    <a:pt x="3863" y="2256"/>
                  </a:lnTo>
                  <a:lnTo>
                    <a:pt x="1949" y="1094"/>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0"/>
            <p:cNvSpPr/>
            <p:nvPr/>
          </p:nvSpPr>
          <p:spPr>
            <a:xfrm>
              <a:off x="3965925" y="2444350"/>
              <a:ext cx="595575" cy="376000"/>
            </a:xfrm>
            <a:custGeom>
              <a:rect b="b" l="l" r="r" t="t"/>
              <a:pathLst>
                <a:path extrusionOk="0" fill="none" h="15040" w="23823">
                  <a:moveTo>
                    <a:pt x="23823" y="1"/>
                  </a:moveTo>
                  <a:lnTo>
                    <a:pt x="23823" y="1"/>
                  </a:lnTo>
                  <a:lnTo>
                    <a:pt x="20405" y="1983"/>
                  </a:lnTo>
                  <a:lnTo>
                    <a:pt x="20405" y="1983"/>
                  </a:lnTo>
                  <a:lnTo>
                    <a:pt x="16132" y="4512"/>
                  </a:lnTo>
                  <a:lnTo>
                    <a:pt x="16132" y="4512"/>
                  </a:lnTo>
                  <a:lnTo>
                    <a:pt x="15722" y="4751"/>
                  </a:lnTo>
                  <a:lnTo>
                    <a:pt x="15722" y="4751"/>
                  </a:lnTo>
                  <a:lnTo>
                    <a:pt x="14184" y="5640"/>
                  </a:lnTo>
                  <a:lnTo>
                    <a:pt x="14184" y="5640"/>
                  </a:lnTo>
                  <a:lnTo>
                    <a:pt x="9741" y="8340"/>
                  </a:lnTo>
                  <a:lnTo>
                    <a:pt x="9741" y="8340"/>
                  </a:lnTo>
                  <a:lnTo>
                    <a:pt x="8476" y="9126"/>
                  </a:lnTo>
                  <a:lnTo>
                    <a:pt x="8476" y="9126"/>
                  </a:lnTo>
                  <a:lnTo>
                    <a:pt x="6870" y="10117"/>
                  </a:lnTo>
                  <a:lnTo>
                    <a:pt x="6870" y="10117"/>
                  </a:lnTo>
                  <a:lnTo>
                    <a:pt x="2529" y="12783"/>
                  </a:lnTo>
                  <a:lnTo>
                    <a:pt x="2529" y="12783"/>
                  </a:lnTo>
                  <a:lnTo>
                    <a:pt x="0" y="14356"/>
                  </a:lnTo>
                  <a:lnTo>
                    <a:pt x="0" y="14356"/>
                  </a:lnTo>
                  <a:lnTo>
                    <a:pt x="0" y="14356"/>
                  </a:lnTo>
                  <a:lnTo>
                    <a:pt x="0" y="14356"/>
                  </a:lnTo>
                  <a:lnTo>
                    <a:pt x="0" y="14356"/>
                  </a:lnTo>
                  <a:lnTo>
                    <a:pt x="0" y="14356"/>
                  </a:lnTo>
                  <a:lnTo>
                    <a:pt x="0" y="14356"/>
                  </a:lnTo>
                  <a:lnTo>
                    <a:pt x="0" y="14356"/>
                  </a:lnTo>
                  <a:lnTo>
                    <a:pt x="1196" y="15039"/>
                  </a:lnTo>
                  <a:lnTo>
                    <a:pt x="1196" y="15039"/>
                  </a:lnTo>
                  <a:lnTo>
                    <a:pt x="1196" y="15039"/>
                  </a:lnTo>
                  <a:lnTo>
                    <a:pt x="5093" y="12510"/>
                  </a:lnTo>
                  <a:lnTo>
                    <a:pt x="8989" y="9947"/>
                  </a:lnTo>
                  <a:lnTo>
                    <a:pt x="8989" y="9947"/>
                  </a:lnTo>
                  <a:lnTo>
                    <a:pt x="12749" y="7520"/>
                  </a:lnTo>
                  <a:lnTo>
                    <a:pt x="16440" y="5025"/>
                  </a:lnTo>
                  <a:lnTo>
                    <a:pt x="16440" y="5025"/>
                  </a:lnTo>
                  <a:lnTo>
                    <a:pt x="20131" y="2530"/>
                  </a:lnTo>
                  <a:lnTo>
                    <a:pt x="2382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0"/>
            <p:cNvSpPr/>
            <p:nvPr/>
          </p:nvSpPr>
          <p:spPr>
            <a:xfrm>
              <a:off x="3850550" y="2808350"/>
              <a:ext cx="107700" cy="67525"/>
            </a:xfrm>
            <a:custGeom>
              <a:rect b="b" l="l" r="r" t="t"/>
              <a:pathLst>
                <a:path extrusionOk="0" h="2701" w="4308">
                  <a:moveTo>
                    <a:pt x="4273" y="1"/>
                  </a:moveTo>
                  <a:lnTo>
                    <a:pt x="1" y="2701"/>
                  </a:lnTo>
                  <a:lnTo>
                    <a:pt x="1" y="2701"/>
                  </a:lnTo>
                  <a:lnTo>
                    <a:pt x="4308" y="1"/>
                  </a:lnTo>
                  <a:close/>
                </a:path>
              </a:pathLst>
            </a:custGeom>
            <a:solidFill>
              <a:srgbClr val="BC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0"/>
            <p:cNvSpPr/>
            <p:nvPr/>
          </p:nvSpPr>
          <p:spPr>
            <a:xfrm>
              <a:off x="3850550" y="2808350"/>
              <a:ext cx="107700" cy="67525"/>
            </a:xfrm>
            <a:custGeom>
              <a:rect b="b" l="l" r="r" t="t"/>
              <a:pathLst>
                <a:path extrusionOk="0" fill="none" h="2701" w="4308">
                  <a:moveTo>
                    <a:pt x="4308" y="1"/>
                  </a:moveTo>
                  <a:lnTo>
                    <a:pt x="4273" y="1"/>
                  </a:lnTo>
                  <a:lnTo>
                    <a:pt x="4273" y="1"/>
                  </a:lnTo>
                  <a:lnTo>
                    <a:pt x="1" y="2701"/>
                  </a:lnTo>
                  <a:lnTo>
                    <a:pt x="1" y="2701"/>
                  </a:lnTo>
                  <a:lnTo>
                    <a:pt x="1" y="2701"/>
                  </a:lnTo>
                  <a:lnTo>
                    <a:pt x="430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0"/>
            <p:cNvSpPr/>
            <p:nvPr/>
          </p:nvSpPr>
          <p:spPr>
            <a:xfrm>
              <a:off x="3957375" y="2803225"/>
              <a:ext cx="8575" cy="5150"/>
            </a:xfrm>
            <a:custGeom>
              <a:rect b="b" l="l" r="r" t="t"/>
              <a:pathLst>
                <a:path extrusionOk="0" h="206" w="343">
                  <a:moveTo>
                    <a:pt x="308" y="1"/>
                  </a:moveTo>
                  <a:lnTo>
                    <a:pt x="0" y="206"/>
                  </a:lnTo>
                  <a:lnTo>
                    <a:pt x="35" y="206"/>
                  </a:lnTo>
                  <a:lnTo>
                    <a:pt x="342" y="35"/>
                  </a:lnTo>
                  <a:lnTo>
                    <a:pt x="342" y="1"/>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0"/>
            <p:cNvSpPr/>
            <p:nvPr/>
          </p:nvSpPr>
          <p:spPr>
            <a:xfrm>
              <a:off x="3957375" y="2803225"/>
              <a:ext cx="8575" cy="5150"/>
            </a:xfrm>
            <a:custGeom>
              <a:rect b="b" l="l" r="r" t="t"/>
              <a:pathLst>
                <a:path extrusionOk="0" fill="none" h="206" w="343">
                  <a:moveTo>
                    <a:pt x="308" y="1"/>
                  </a:moveTo>
                  <a:lnTo>
                    <a:pt x="308" y="1"/>
                  </a:lnTo>
                  <a:lnTo>
                    <a:pt x="308" y="1"/>
                  </a:lnTo>
                  <a:lnTo>
                    <a:pt x="308" y="1"/>
                  </a:lnTo>
                  <a:lnTo>
                    <a:pt x="0" y="206"/>
                  </a:lnTo>
                  <a:lnTo>
                    <a:pt x="35" y="206"/>
                  </a:lnTo>
                  <a:lnTo>
                    <a:pt x="35" y="206"/>
                  </a:lnTo>
                  <a:lnTo>
                    <a:pt x="342" y="35"/>
                  </a:lnTo>
                  <a:lnTo>
                    <a:pt x="342" y="1"/>
                  </a:lnTo>
                  <a:lnTo>
                    <a:pt x="342" y="1"/>
                  </a:lnTo>
                  <a:lnTo>
                    <a:pt x="30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0"/>
            <p:cNvSpPr/>
            <p:nvPr/>
          </p:nvSpPr>
          <p:spPr>
            <a:xfrm>
              <a:off x="3806975" y="2875850"/>
              <a:ext cx="43600" cy="26525"/>
            </a:xfrm>
            <a:custGeom>
              <a:rect b="b" l="l" r="r" t="t"/>
              <a:pathLst>
                <a:path extrusionOk="0" h="1061" w="1744">
                  <a:moveTo>
                    <a:pt x="1744" y="1"/>
                  </a:moveTo>
                  <a:lnTo>
                    <a:pt x="1" y="1060"/>
                  </a:lnTo>
                  <a:lnTo>
                    <a:pt x="35" y="1060"/>
                  </a:lnTo>
                  <a:lnTo>
                    <a:pt x="1744" y="1"/>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0"/>
            <p:cNvSpPr/>
            <p:nvPr/>
          </p:nvSpPr>
          <p:spPr>
            <a:xfrm>
              <a:off x="3806975" y="2875850"/>
              <a:ext cx="43600" cy="26525"/>
            </a:xfrm>
            <a:custGeom>
              <a:rect b="b" l="l" r="r" t="t"/>
              <a:pathLst>
                <a:path extrusionOk="0" fill="none" h="1061" w="1744">
                  <a:moveTo>
                    <a:pt x="1744" y="1"/>
                  </a:moveTo>
                  <a:lnTo>
                    <a:pt x="1744" y="1"/>
                  </a:lnTo>
                  <a:lnTo>
                    <a:pt x="1744" y="1"/>
                  </a:lnTo>
                  <a:lnTo>
                    <a:pt x="1" y="1060"/>
                  </a:lnTo>
                  <a:lnTo>
                    <a:pt x="1" y="1060"/>
                  </a:lnTo>
                  <a:lnTo>
                    <a:pt x="35" y="1060"/>
                  </a:lnTo>
                  <a:lnTo>
                    <a:pt x="35" y="1060"/>
                  </a:lnTo>
                  <a:lnTo>
                    <a:pt x="174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0"/>
            <p:cNvSpPr/>
            <p:nvPr/>
          </p:nvSpPr>
          <p:spPr>
            <a:xfrm>
              <a:off x="3625850" y="2804075"/>
              <a:ext cx="364025" cy="135900"/>
            </a:xfrm>
            <a:custGeom>
              <a:rect b="b" l="l" r="r" t="t"/>
              <a:pathLst>
                <a:path extrusionOk="0" h="5436" w="14561">
                  <a:moveTo>
                    <a:pt x="923" y="1"/>
                  </a:moveTo>
                  <a:lnTo>
                    <a:pt x="0" y="787"/>
                  </a:lnTo>
                  <a:lnTo>
                    <a:pt x="6938" y="5230"/>
                  </a:lnTo>
                  <a:lnTo>
                    <a:pt x="7246" y="5435"/>
                  </a:lnTo>
                  <a:lnTo>
                    <a:pt x="7588" y="5230"/>
                  </a:lnTo>
                  <a:lnTo>
                    <a:pt x="14560" y="787"/>
                  </a:lnTo>
                  <a:lnTo>
                    <a:pt x="13603" y="1"/>
                  </a:lnTo>
                  <a:lnTo>
                    <a:pt x="13296" y="172"/>
                  </a:lnTo>
                  <a:lnTo>
                    <a:pt x="8989" y="2872"/>
                  </a:lnTo>
                  <a:lnTo>
                    <a:pt x="7280" y="3931"/>
                  </a:lnTo>
                  <a:lnTo>
                    <a:pt x="7246" y="3931"/>
                  </a:lnTo>
                  <a:lnTo>
                    <a:pt x="9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0"/>
            <p:cNvSpPr/>
            <p:nvPr/>
          </p:nvSpPr>
          <p:spPr>
            <a:xfrm>
              <a:off x="3625850" y="2804075"/>
              <a:ext cx="364025" cy="135900"/>
            </a:xfrm>
            <a:custGeom>
              <a:rect b="b" l="l" r="r" t="t"/>
              <a:pathLst>
                <a:path extrusionOk="0" fill="none" h="5436" w="14561">
                  <a:moveTo>
                    <a:pt x="13603" y="1"/>
                  </a:moveTo>
                  <a:lnTo>
                    <a:pt x="13603" y="1"/>
                  </a:lnTo>
                  <a:lnTo>
                    <a:pt x="13296" y="172"/>
                  </a:lnTo>
                  <a:lnTo>
                    <a:pt x="13296" y="172"/>
                  </a:lnTo>
                  <a:lnTo>
                    <a:pt x="8989" y="2872"/>
                  </a:lnTo>
                  <a:lnTo>
                    <a:pt x="8989" y="2872"/>
                  </a:lnTo>
                  <a:lnTo>
                    <a:pt x="7280" y="3931"/>
                  </a:lnTo>
                  <a:lnTo>
                    <a:pt x="7280" y="3931"/>
                  </a:lnTo>
                  <a:lnTo>
                    <a:pt x="7246" y="3931"/>
                  </a:lnTo>
                  <a:lnTo>
                    <a:pt x="7246" y="3931"/>
                  </a:lnTo>
                  <a:lnTo>
                    <a:pt x="7246" y="3931"/>
                  </a:lnTo>
                  <a:lnTo>
                    <a:pt x="7246" y="3931"/>
                  </a:lnTo>
                  <a:lnTo>
                    <a:pt x="957" y="1"/>
                  </a:lnTo>
                  <a:lnTo>
                    <a:pt x="957" y="1"/>
                  </a:lnTo>
                  <a:lnTo>
                    <a:pt x="923" y="1"/>
                  </a:lnTo>
                  <a:lnTo>
                    <a:pt x="923" y="1"/>
                  </a:lnTo>
                  <a:lnTo>
                    <a:pt x="0" y="787"/>
                  </a:lnTo>
                  <a:lnTo>
                    <a:pt x="0" y="787"/>
                  </a:lnTo>
                  <a:lnTo>
                    <a:pt x="6938" y="5230"/>
                  </a:lnTo>
                  <a:lnTo>
                    <a:pt x="7246" y="5435"/>
                  </a:lnTo>
                  <a:lnTo>
                    <a:pt x="7588" y="5230"/>
                  </a:lnTo>
                  <a:lnTo>
                    <a:pt x="14560" y="787"/>
                  </a:lnTo>
                  <a:lnTo>
                    <a:pt x="14560" y="787"/>
                  </a:lnTo>
                  <a:lnTo>
                    <a:pt x="1360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0"/>
            <p:cNvSpPr/>
            <p:nvPr/>
          </p:nvSpPr>
          <p:spPr>
            <a:xfrm>
              <a:off x="3648900" y="2803225"/>
              <a:ext cx="1750" cy="875"/>
            </a:xfrm>
            <a:custGeom>
              <a:rect b="b" l="l" r="r" t="t"/>
              <a:pathLst>
                <a:path extrusionOk="0" h="35" w="70">
                  <a:moveTo>
                    <a:pt x="1" y="1"/>
                  </a:moveTo>
                  <a:lnTo>
                    <a:pt x="35" y="35"/>
                  </a:lnTo>
                  <a:lnTo>
                    <a:pt x="69" y="1"/>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0"/>
            <p:cNvSpPr/>
            <p:nvPr/>
          </p:nvSpPr>
          <p:spPr>
            <a:xfrm>
              <a:off x="3648900" y="2803225"/>
              <a:ext cx="1750" cy="875"/>
            </a:xfrm>
            <a:custGeom>
              <a:rect b="b" l="l" r="r" t="t"/>
              <a:pathLst>
                <a:path extrusionOk="0" fill="none" h="35" w="70">
                  <a:moveTo>
                    <a:pt x="69" y="1"/>
                  </a:moveTo>
                  <a:lnTo>
                    <a:pt x="35" y="1"/>
                  </a:lnTo>
                  <a:lnTo>
                    <a:pt x="35" y="1"/>
                  </a:lnTo>
                  <a:lnTo>
                    <a:pt x="1" y="1"/>
                  </a:lnTo>
                  <a:lnTo>
                    <a:pt x="1" y="1"/>
                  </a:lnTo>
                  <a:lnTo>
                    <a:pt x="35" y="35"/>
                  </a:lnTo>
                  <a:lnTo>
                    <a:pt x="35" y="35"/>
                  </a:lnTo>
                  <a:lnTo>
                    <a:pt x="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0"/>
            <p:cNvSpPr/>
            <p:nvPr/>
          </p:nvSpPr>
          <p:spPr>
            <a:xfrm>
              <a:off x="3650625" y="2802375"/>
              <a:ext cx="25" cy="875"/>
            </a:xfrm>
            <a:custGeom>
              <a:rect b="b" l="l" r="r" t="t"/>
              <a:pathLst>
                <a:path extrusionOk="0" fill="none" h="35" w="1">
                  <a:moveTo>
                    <a:pt x="0" y="0"/>
                  </a:moveTo>
                  <a:lnTo>
                    <a:pt x="0" y="0"/>
                  </a:lnTo>
                  <a:lnTo>
                    <a:pt x="0" y="35"/>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0"/>
            <p:cNvSpPr/>
            <p:nvPr/>
          </p:nvSpPr>
          <p:spPr>
            <a:xfrm>
              <a:off x="3056775" y="2803225"/>
              <a:ext cx="593000" cy="414450"/>
            </a:xfrm>
            <a:custGeom>
              <a:rect b="b" l="l" r="r" t="t"/>
              <a:pathLst>
                <a:path extrusionOk="0" h="16578" w="23720">
                  <a:moveTo>
                    <a:pt x="23686" y="1"/>
                  </a:moveTo>
                  <a:lnTo>
                    <a:pt x="23703" y="18"/>
                  </a:lnTo>
                  <a:lnTo>
                    <a:pt x="23720" y="1"/>
                  </a:lnTo>
                  <a:close/>
                  <a:moveTo>
                    <a:pt x="23703" y="18"/>
                  </a:moveTo>
                  <a:lnTo>
                    <a:pt x="23686" y="35"/>
                  </a:lnTo>
                  <a:lnTo>
                    <a:pt x="23720" y="35"/>
                  </a:lnTo>
                  <a:lnTo>
                    <a:pt x="23703" y="18"/>
                  </a:lnTo>
                  <a:close/>
                  <a:moveTo>
                    <a:pt x="23686" y="35"/>
                  </a:moveTo>
                  <a:lnTo>
                    <a:pt x="22524" y="684"/>
                  </a:lnTo>
                  <a:lnTo>
                    <a:pt x="22490" y="684"/>
                  </a:lnTo>
                  <a:lnTo>
                    <a:pt x="21225" y="1436"/>
                  </a:lnTo>
                  <a:lnTo>
                    <a:pt x="19995" y="2188"/>
                  </a:lnTo>
                  <a:lnTo>
                    <a:pt x="17534" y="3726"/>
                  </a:lnTo>
                  <a:lnTo>
                    <a:pt x="14492" y="5709"/>
                  </a:lnTo>
                  <a:lnTo>
                    <a:pt x="12988" y="6734"/>
                  </a:lnTo>
                  <a:lnTo>
                    <a:pt x="11518" y="7759"/>
                  </a:lnTo>
                  <a:lnTo>
                    <a:pt x="8579" y="9878"/>
                  </a:lnTo>
                  <a:lnTo>
                    <a:pt x="5640" y="12032"/>
                  </a:lnTo>
                  <a:lnTo>
                    <a:pt x="4204" y="13125"/>
                  </a:lnTo>
                  <a:lnTo>
                    <a:pt x="2803" y="14253"/>
                  </a:lnTo>
                  <a:lnTo>
                    <a:pt x="1367" y="15415"/>
                  </a:lnTo>
                  <a:lnTo>
                    <a:pt x="0" y="16577"/>
                  </a:lnTo>
                  <a:lnTo>
                    <a:pt x="1572" y="15689"/>
                  </a:lnTo>
                  <a:lnTo>
                    <a:pt x="3144" y="14766"/>
                  </a:lnTo>
                  <a:lnTo>
                    <a:pt x="4683" y="13809"/>
                  </a:lnTo>
                  <a:lnTo>
                    <a:pt x="6221" y="12818"/>
                  </a:lnTo>
                  <a:lnTo>
                    <a:pt x="9262" y="10835"/>
                  </a:lnTo>
                  <a:lnTo>
                    <a:pt x="12236" y="8819"/>
                  </a:lnTo>
                  <a:lnTo>
                    <a:pt x="13706" y="7759"/>
                  </a:lnTo>
                  <a:lnTo>
                    <a:pt x="15175" y="6700"/>
                  </a:lnTo>
                  <a:lnTo>
                    <a:pt x="18115" y="4546"/>
                  </a:lnTo>
                  <a:lnTo>
                    <a:pt x="20439" y="2735"/>
                  </a:lnTo>
                  <a:lnTo>
                    <a:pt x="21601" y="1812"/>
                  </a:lnTo>
                  <a:lnTo>
                    <a:pt x="22729" y="855"/>
                  </a:lnTo>
                  <a:lnTo>
                    <a:pt x="22763" y="821"/>
                  </a:lnTo>
                  <a:lnTo>
                    <a:pt x="23686" y="3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0"/>
            <p:cNvSpPr/>
            <p:nvPr/>
          </p:nvSpPr>
          <p:spPr>
            <a:xfrm>
              <a:off x="3056775" y="2803225"/>
              <a:ext cx="593000" cy="414450"/>
            </a:xfrm>
            <a:custGeom>
              <a:rect b="b" l="l" r="r" t="t"/>
              <a:pathLst>
                <a:path extrusionOk="0" fill="none" h="16578" w="23720">
                  <a:moveTo>
                    <a:pt x="23720" y="1"/>
                  </a:moveTo>
                  <a:lnTo>
                    <a:pt x="23686" y="35"/>
                  </a:lnTo>
                  <a:lnTo>
                    <a:pt x="23686" y="35"/>
                  </a:lnTo>
                  <a:lnTo>
                    <a:pt x="23686" y="35"/>
                  </a:lnTo>
                  <a:lnTo>
                    <a:pt x="22524" y="684"/>
                  </a:lnTo>
                  <a:lnTo>
                    <a:pt x="22524" y="684"/>
                  </a:lnTo>
                  <a:lnTo>
                    <a:pt x="22490" y="684"/>
                  </a:lnTo>
                  <a:lnTo>
                    <a:pt x="22490" y="684"/>
                  </a:lnTo>
                  <a:lnTo>
                    <a:pt x="21225" y="1436"/>
                  </a:lnTo>
                  <a:lnTo>
                    <a:pt x="19995" y="2188"/>
                  </a:lnTo>
                  <a:lnTo>
                    <a:pt x="17534" y="3726"/>
                  </a:lnTo>
                  <a:lnTo>
                    <a:pt x="17534" y="3726"/>
                  </a:lnTo>
                  <a:lnTo>
                    <a:pt x="14492" y="5709"/>
                  </a:lnTo>
                  <a:lnTo>
                    <a:pt x="12988" y="6734"/>
                  </a:lnTo>
                  <a:lnTo>
                    <a:pt x="11518" y="7759"/>
                  </a:lnTo>
                  <a:lnTo>
                    <a:pt x="11518" y="7759"/>
                  </a:lnTo>
                  <a:lnTo>
                    <a:pt x="8579" y="9878"/>
                  </a:lnTo>
                  <a:lnTo>
                    <a:pt x="5640" y="12032"/>
                  </a:lnTo>
                  <a:lnTo>
                    <a:pt x="5640" y="12032"/>
                  </a:lnTo>
                  <a:lnTo>
                    <a:pt x="4204" y="13125"/>
                  </a:lnTo>
                  <a:lnTo>
                    <a:pt x="2803" y="14253"/>
                  </a:lnTo>
                  <a:lnTo>
                    <a:pt x="1367" y="15415"/>
                  </a:lnTo>
                  <a:lnTo>
                    <a:pt x="0" y="16577"/>
                  </a:lnTo>
                  <a:lnTo>
                    <a:pt x="0" y="16577"/>
                  </a:lnTo>
                  <a:lnTo>
                    <a:pt x="1572" y="15689"/>
                  </a:lnTo>
                  <a:lnTo>
                    <a:pt x="3144" y="14766"/>
                  </a:lnTo>
                  <a:lnTo>
                    <a:pt x="4683" y="13809"/>
                  </a:lnTo>
                  <a:lnTo>
                    <a:pt x="6221" y="12818"/>
                  </a:lnTo>
                  <a:lnTo>
                    <a:pt x="6221" y="12818"/>
                  </a:lnTo>
                  <a:lnTo>
                    <a:pt x="9262" y="10835"/>
                  </a:lnTo>
                  <a:lnTo>
                    <a:pt x="12236" y="8819"/>
                  </a:lnTo>
                  <a:lnTo>
                    <a:pt x="12236" y="8819"/>
                  </a:lnTo>
                  <a:lnTo>
                    <a:pt x="13706" y="7759"/>
                  </a:lnTo>
                  <a:lnTo>
                    <a:pt x="15175" y="6700"/>
                  </a:lnTo>
                  <a:lnTo>
                    <a:pt x="18115" y="4546"/>
                  </a:lnTo>
                  <a:lnTo>
                    <a:pt x="18115" y="4546"/>
                  </a:lnTo>
                  <a:lnTo>
                    <a:pt x="20439" y="2735"/>
                  </a:lnTo>
                  <a:lnTo>
                    <a:pt x="21601" y="1812"/>
                  </a:lnTo>
                  <a:lnTo>
                    <a:pt x="22729" y="855"/>
                  </a:lnTo>
                  <a:lnTo>
                    <a:pt x="22729" y="855"/>
                  </a:lnTo>
                  <a:lnTo>
                    <a:pt x="22763" y="821"/>
                  </a:lnTo>
                  <a:lnTo>
                    <a:pt x="22763" y="821"/>
                  </a:lnTo>
                  <a:lnTo>
                    <a:pt x="23686" y="35"/>
                  </a:lnTo>
                  <a:lnTo>
                    <a:pt x="23686" y="35"/>
                  </a:lnTo>
                  <a:lnTo>
                    <a:pt x="23720" y="35"/>
                  </a:lnTo>
                  <a:lnTo>
                    <a:pt x="23720" y="35"/>
                  </a:lnTo>
                  <a:lnTo>
                    <a:pt x="23720" y="35"/>
                  </a:lnTo>
                  <a:lnTo>
                    <a:pt x="23720" y="35"/>
                  </a:lnTo>
                  <a:lnTo>
                    <a:pt x="23686" y="1"/>
                  </a:lnTo>
                  <a:lnTo>
                    <a:pt x="23686" y="1"/>
                  </a:lnTo>
                  <a:lnTo>
                    <a:pt x="237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0"/>
            <p:cNvSpPr/>
            <p:nvPr/>
          </p:nvSpPr>
          <p:spPr>
            <a:xfrm>
              <a:off x="3964200" y="2802375"/>
              <a:ext cx="1750" cy="875"/>
            </a:xfrm>
            <a:custGeom>
              <a:rect b="b" l="l" r="r" t="t"/>
              <a:pathLst>
                <a:path extrusionOk="0" h="35" w="70">
                  <a:moveTo>
                    <a:pt x="1" y="0"/>
                  </a:moveTo>
                  <a:lnTo>
                    <a:pt x="35" y="35"/>
                  </a:lnTo>
                  <a:lnTo>
                    <a:pt x="69" y="35"/>
                  </a:lnTo>
                  <a:lnTo>
                    <a:pt x="1" y="0"/>
                  </a:lnTo>
                  <a:close/>
                </a:path>
              </a:pathLst>
            </a:custGeom>
            <a:solidFill>
              <a:srgbClr val="AFA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0"/>
            <p:cNvSpPr/>
            <p:nvPr/>
          </p:nvSpPr>
          <p:spPr>
            <a:xfrm>
              <a:off x="3964200" y="2802375"/>
              <a:ext cx="1750" cy="1725"/>
            </a:xfrm>
            <a:custGeom>
              <a:rect b="b" l="l" r="r" t="t"/>
              <a:pathLst>
                <a:path extrusionOk="0" fill="none" h="69" w="70">
                  <a:moveTo>
                    <a:pt x="1" y="0"/>
                  </a:moveTo>
                  <a:lnTo>
                    <a:pt x="1" y="0"/>
                  </a:lnTo>
                  <a:lnTo>
                    <a:pt x="35" y="35"/>
                  </a:lnTo>
                  <a:lnTo>
                    <a:pt x="35" y="35"/>
                  </a:lnTo>
                  <a:lnTo>
                    <a:pt x="69" y="35"/>
                  </a:lnTo>
                  <a:lnTo>
                    <a:pt x="69" y="69"/>
                  </a:lnTo>
                  <a:lnTo>
                    <a:pt x="69" y="69"/>
                  </a:lnTo>
                  <a:lnTo>
                    <a:pt x="69" y="35"/>
                  </a:lnTo>
                  <a:lnTo>
                    <a:pt x="69" y="35"/>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0"/>
            <p:cNvSpPr/>
            <p:nvPr/>
          </p:nvSpPr>
          <p:spPr>
            <a:xfrm>
              <a:off x="3963350" y="2802375"/>
              <a:ext cx="875" cy="25"/>
            </a:xfrm>
            <a:custGeom>
              <a:rect b="b" l="l" r="r" t="t"/>
              <a:pathLst>
                <a:path extrusionOk="0" fill="none" h="1" w="35">
                  <a:moveTo>
                    <a:pt x="1" y="0"/>
                  </a:moveTo>
                  <a:lnTo>
                    <a:pt x="1" y="0"/>
                  </a:lnTo>
                  <a:lnTo>
                    <a:pt x="35" y="0"/>
                  </a:lnTo>
                  <a:lnTo>
                    <a:pt x="35"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0"/>
            <p:cNvSpPr/>
            <p:nvPr/>
          </p:nvSpPr>
          <p:spPr>
            <a:xfrm>
              <a:off x="3965925" y="2803225"/>
              <a:ext cx="592150" cy="414450"/>
            </a:xfrm>
            <a:custGeom>
              <a:rect b="b" l="l" r="r" t="t"/>
              <a:pathLst>
                <a:path extrusionOk="0" h="16578" w="23686">
                  <a:moveTo>
                    <a:pt x="0" y="1"/>
                  </a:moveTo>
                  <a:lnTo>
                    <a:pt x="0" y="35"/>
                  </a:lnTo>
                  <a:lnTo>
                    <a:pt x="957" y="821"/>
                  </a:lnTo>
                  <a:lnTo>
                    <a:pt x="2085" y="1778"/>
                  </a:lnTo>
                  <a:lnTo>
                    <a:pt x="3247" y="2701"/>
                  </a:lnTo>
                  <a:lnTo>
                    <a:pt x="5571" y="4512"/>
                  </a:lnTo>
                  <a:lnTo>
                    <a:pt x="8476" y="6666"/>
                  </a:lnTo>
                  <a:lnTo>
                    <a:pt x="9946" y="7725"/>
                  </a:lnTo>
                  <a:lnTo>
                    <a:pt x="11416" y="8785"/>
                  </a:lnTo>
                  <a:lnTo>
                    <a:pt x="14423" y="10801"/>
                  </a:lnTo>
                  <a:lnTo>
                    <a:pt x="17465" y="12818"/>
                  </a:lnTo>
                  <a:lnTo>
                    <a:pt x="18969" y="13775"/>
                  </a:lnTo>
                  <a:lnTo>
                    <a:pt x="20541" y="14732"/>
                  </a:lnTo>
                  <a:lnTo>
                    <a:pt x="22080" y="15655"/>
                  </a:lnTo>
                  <a:lnTo>
                    <a:pt x="23686" y="16577"/>
                  </a:lnTo>
                  <a:lnTo>
                    <a:pt x="22285" y="15381"/>
                  </a:lnTo>
                  <a:lnTo>
                    <a:pt x="20883" y="14219"/>
                  </a:lnTo>
                  <a:lnTo>
                    <a:pt x="19448" y="13125"/>
                  </a:lnTo>
                  <a:lnTo>
                    <a:pt x="18012" y="11997"/>
                  </a:lnTo>
                  <a:lnTo>
                    <a:pt x="16577" y="10904"/>
                  </a:lnTo>
                  <a:lnTo>
                    <a:pt x="15107" y="9844"/>
                  </a:lnTo>
                  <a:lnTo>
                    <a:pt x="13637" y="8785"/>
                  </a:lnTo>
                  <a:lnTo>
                    <a:pt x="12168" y="7725"/>
                  </a:lnTo>
                  <a:lnTo>
                    <a:pt x="9160" y="5674"/>
                  </a:lnTo>
                  <a:lnTo>
                    <a:pt x="7656" y="4683"/>
                  </a:lnTo>
                  <a:lnTo>
                    <a:pt x="6152" y="3692"/>
                  </a:lnTo>
                  <a:lnTo>
                    <a:pt x="3691" y="2154"/>
                  </a:lnTo>
                  <a:lnTo>
                    <a:pt x="2427" y="1402"/>
                  </a:lnTo>
                  <a:lnTo>
                    <a:pt x="1196" y="684"/>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0"/>
            <p:cNvSpPr/>
            <p:nvPr/>
          </p:nvSpPr>
          <p:spPr>
            <a:xfrm>
              <a:off x="3964200" y="2802375"/>
              <a:ext cx="593875" cy="415300"/>
            </a:xfrm>
            <a:custGeom>
              <a:rect b="b" l="l" r="r" t="t"/>
              <a:pathLst>
                <a:path extrusionOk="0" fill="none" h="16612" w="23755">
                  <a:moveTo>
                    <a:pt x="1" y="0"/>
                  </a:moveTo>
                  <a:lnTo>
                    <a:pt x="1" y="0"/>
                  </a:lnTo>
                  <a:lnTo>
                    <a:pt x="69" y="35"/>
                  </a:lnTo>
                  <a:lnTo>
                    <a:pt x="69" y="35"/>
                  </a:lnTo>
                  <a:lnTo>
                    <a:pt x="69" y="69"/>
                  </a:lnTo>
                  <a:lnTo>
                    <a:pt x="1026" y="855"/>
                  </a:lnTo>
                  <a:lnTo>
                    <a:pt x="1026" y="855"/>
                  </a:lnTo>
                  <a:lnTo>
                    <a:pt x="1026" y="855"/>
                  </a:lnTo>
                  <a:lnTo>
                    <a:pt x="2154" y="1812"/>
                  </a:lnTo>
                  <a:lnTo>
                    <a:pt x="3316" y="2735"/>
                  </a:lnTo>
                  <a:lnTo>
                    <a:pt x="5640" y="4546"/>
                  </a:lnTo>
                  <a:lnTo>
                    <a:pt x="5640" y="4546"/>
                  </a:lnTo>
                  <a:lnTo>
                    <a:pt x="8545" y="6700"/>
                  </a:lnTo>
                  <a:lnTo>
                    <a:pt x="10015" y="7759"/>
                  </a:lnTo>
                  <a:lnTo>
                    <a:pt x="11485" y="8819"/>
                  </a:lnTo>
                  <a:lnTo>
                    <a:pt x="11485" y="8819"/>
                  </a:lnTo>
                  <a:lnTo>
                    <a:pt x="14492" y="10835"/>
                  </a:lnTo>
                  <a:lnTo>
                    <a:pt x="17534" y="12852"/>
                  </a:lnTo>
                  <a:lnTo>
                    <a:pt x="17534" y="12852"/>
                  </a:lnTo>
                  <a:lnTo>
                    <a:pt x="19038" y="13809"/>
                  </a:lnTo>
                  <a:lnTo>
                    <a:pt x="20610" y="14766"/>
                  </a:lnTo>
                  <a:lnTo>
                    <a:pt x="22149" y="15689"/>
                  </a:lnTo>
                  <a:lnTo>
                    <a:pt x="23755" y="16611"/>
                  </a:lnTo>
                  <a:lnTo>
                    <a:pt x="23755" y="16611"/>
                  </a:lnTo>
                  <a:lnTo>
                    <a:pt x="22354" y="15415"/>
                  </a:lnTo>
                  <a:lnTo>
                    <a:pt x="20952" y="14253"/>
                  </a:lnTo>
                  <a:lnTo>
                    <a:pt x="19517" y="13159"/>
                  </a:lnTo>
                  <a:lnTo>
                    <a:pt x="18081" y="12031"/>
                  </a:lnTo>
                  <a:lnTo>
                    <a:pt x="18081" y="12031"/>
                  </a:lnTo>
                  <a:lnTo>
                    <a:pt x="16646" y="10938"/>
                  </a:lnTo>
                  <a:lnTo>
                    <a:pt x="15176" y="9878"/>
                  </a:lnTo>
                  <a:lnTo>
                    <a:pt x="13706" y="8819"/>
                  </a:lnTo>
                  <a:lnTo>
                    <a:pt x="12237" y="7759"/>
                  </a:lnTo>
                  <a:lnTo>
                    <a:pt x="12237" y="7759"/>
                  </a:lnTo>
                  <a:lnTo>
                    <a:pt x="9229" y="5708"/>
                  </a:lnTo>
                  <a:lnTo>
                    <a:pt x="7725" y="4717"/>
                  </a:lnTo>
                  <a:lnTo>
                    <a:pt x="6221" y="3726"/>
                  </a:lnTo>
                  <a:lnTo>
                    <a:pt x="6221" y="3726"/>
                  </a:lnTo>
                  <a:lnTo>
                    <a:pt x="3760" y="2188"/>
                  </a:lnTo>
                  <a:lnTo>
                    <a:pt x="2496" y="1436"/>
                  </a:lnTo>
                  <a:lnTo>
                    <a:pt x="1265" y="718"/>
                  </a:lnTo>
                  <a:lnTo>
                    <a:pt x="1265" y="718"/>
                  </a:lnTo>
                  <a:lnTo>
                    <a:pt x="1265" y="718"/>
                  </a:lnTo>
                  <a:lnTo>
                    <a:pt x="69" y="35"/>
                  </a:lnTo>
                  <a:lnTo>
                    <a:pt x="69" y="35"/>
                  </a:lnTo>
                  <a:lnTo>
                    <a:pt x="69" y="35"/>
                  </a:lnTo>
                  <a:lnTo>
                    <a:pt x="69" y="3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0"/>
            <p:cNvSpPr/>
            <p:nvPr/>
          </p:nvSpPr>
          <p:spPr>
            <a:xfrm>
              <a:off x="3053350" y="3749125"/>
              <a:ext cx="219625" cy="219625"/>
            </a:xfrm>
            <a:custGeom>
              <a:rect b="b" l="l" r="r" t="t"/>
              <a:pathLst>
                <a:path extrusionOk="0" h="8785" w="8785">
                  <a:moveTo>
                    <a:pt x="0" y="1"/>
                  </a:moveTo>
                  <a:lnTo>
                    <a:pt x="0" y="8784"/>
                  </a:lnTo>
                  <a:lnTo>
                    <a:pt x="8784" y="8784"/>
                  </a:lnTo>
                  <a:lnTo>
                    <a:pt x="87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0"/>
            <p:cNvSpPr/>
            <p:nvPr/>
          </p:nvSpPr>
          <p:spPr>
            <a:xfrm>
              <a:off x="3374625" y="3749125"/>
              <a:ext cx="219625" cy="219625"/>
            </a:xfrm>
            <a:custGeom>
              <a:rect b="b" l="l" r="r" t="t"/>
              <a:pathLst>
                <a:path extrusionOk="0" h="8785" w="8785">
                  <a:moveTo>
                    <a:pt x="0" y="1"/>
                  </a:moveTo>
                  <a:lnTo>
                    <a:pt x="0" y="8784"/>
                  </a:lnTo>
                  <a:lnTo>
                    <a:pt x="8784" y="8784"/>
                  </a:lnTo>
                  <a:lnTo>
                    <a:pt x="87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0"/>
            <p:cNvSpPr/>
            <p:nvPr/>
          </p:nvSpPr>
          <p:spPr>
            <a:xfrm>
              <a:off x="3695900" y="3749125"/>
              <a:ext cx="219625" cy="219625"/>
            </a:xfrm>
            <a:custGeom>
              <a:rect b="b" l="l" r="r" t="t"/>
              <a:pathLst>
                <a:path extrusionOk="0" h="8785" w="8785">
                  <a:moveTo>
                    <a:pt x="1" y="1"/>
                  </a:moveTo>
                  <a:lnTo>
                    <a:pt x="1" y="8784"/>
                  </a:lnTo>
                  <a:lnTo>
                    <a:pt x="8785" y="8784"/>
                  </a:lnTo>
                  <a:lnTo>
                    <a:pt x="87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0"/>
            <p:cNvSpPr/>
            <p:nvPr/>
          </p:nvSpPr>
          <p:spPr>
            <a:xfrm>
              <a:off x="4017175" y="3749125"/>
              <a:ext cx="219625" cy="219625"/>
            </a:xfrm>
            <a:custGeom>
              <a:rect b="b" l="l" r="r" t="t"/>
              <a:pathLst>
                <a:path extrusionOk="0" h="8785" w="8785">
                  <a:moveTo>
                    <a:pt x="1" y="1"/>
                  </a:moveTo>
                  <a:lnTo>
                    <a:pt x="1" y="8784"/>
                  </a:lnTo>
                  <a:lnTo>
                    <a:pt x="8785" y="8784"/>
                  </a:lnTo>
                  <a:lnTo>
                    <a:pt x="87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0"/>
            <p:cNvSpPr/>
            <p:nvPr/>
          </p:nvSpPr>
          <p:spPr>
            <a:xfrm>
              <a:off x="4338450" y="3749125"/>
              <a:ext cx="219625" cy="219625"/>
            </a:xfrm>
            <a:custGeom>
              <a:rect b="b" l="l" r="r" t="t"/>
              <a:pathLst>
                <a:path extrusionOk="0" h="8785" w="8785">
                  <a:moveTo>
                    <a:pt x="1" y="1"/>
                  </a:moveTo>
                  <a:lnTo>
                    <a:pt x="1" y="8784"/>
                  </a:lnTo>
                  <a:lnTo>
                    <a:pt x="8785" y="8784"/>
                  </a:lnTo>
                  <a:lnTo>
                    <a:pt x="87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a:off x="3046500" y="4084925"/>
              <a:ext cx="1504750" cy="23950"/>
            </a:xfrm>
            <a:custGeom>
              <a:rect b="b" l="l" r="r" t="t"/>
              <a:pathLst>
                <a:path extrusionOk="0" h="958" w="60190">
                  <a:moveTo>
                    <a:pt x="1" y="1"/>
                  </a:moveTo>
                  <a:lnTo>
                    <a:pt x="1" y="958"/>
                  </a:lnTo>
                  <a:lnTo>
                    <a:pt x="60189" y="958"/>
                  </a:lnTo>
                  <a:lnTo>
                    <a:pt x="601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a:off x="3046500" y="4147300"/>
              <a:ext cx="1504750" cy="23950"/>
            </a:xfrm>
            <a:custGeom>
              <a:rect b="b" l="l" r="r" t="t"/>
              <a:pathLst>
                <a:path extrusionOk="0" h="958" w="60190">
                  <a:moveTo>
                    <a:pt x="1" y="1"/>
                  </a:moveTo>
                  <a:lnTo>
                    <a:pt x="1" y="958"/>
                  </a:lnTo>
                  <a:lnTo>
                    <a:pt x="60189" y="958"/>
                  </a:lnTo>
                  <a:lnTo>
                    <a:pt x="601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0"/>
            <p:cNvSpPr/>
            <p:nvPr/>
          </p:nvSpPr>
          <p:spPr>
            <a:xfrm>
              <a:off x="3046500" y="4210550"/>
              <a:ext cx="1504750" cy="23075"/>
            </a:xfrm>
            <a:custGeom>
              <a:rect b="b" l="l" r="r" t="t"/>
              <a:pathLst>
                <a:path extrusionOk="0" h="923" w="60190">
                  <a:moveTo>
                    <a:pt x="1" y="0"/>
                  </a:moveTo>
                  <a:lnTo>
                    <a:pt x="1" y="923"/>
                  </a:lnTo>
                  <a:lnTo>
                    <a:pt x="60189" y="923"/>
                  </a:lnTo>
                  <a:lnTo>
                    <a:pt x="6018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0"/>
            <p:cNvSpPr/>
            <p:nvPr/>
          </p:nvSpPr>
          <p:spPr>
            <a:xfrm>
              <a:off x="3046500" y="4272925"/>
              <a:ext cx="698125" cy="23950"/>
            </a:xfrm>
            <a:custGeom>
              <a:rect b="b" l="l" r="r" t="t"/>
              <a:pathLst>
                <a:path extrusionOk="0" h="958" w="27925">
                  <a:moveTo>
                    <a:pt x="1" y="0"/>
                  </a:moveTo>
                  <a:lnTo>
                    <a:pt x="1" y="957"/>
                  </a:lnTo>
                  <a:lnTo>
                    <a:pt x="27925" y="957"/>
                  </a:lnTo>
                  <a:lnTo>
                    <a:pt x="279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0"/>
            <p:cNvSpPr/>
            <p:nvPr/>
          </p:nvSpPr>
          <p:spPr>
            <a:xfrm>
              <a:off x="2033975" y="1029350"/>
              <a:ext cx="3194875" cy="870725"/>
            </a:xfrm>
            <a:custGeom>
              <a:rect b="b" l="l" r="r" t="t"/>
              <a:pathLst>
                <a:path extrusionOk="0" h="34829" w="127795">
                  <a:moveTo>
                    <a:pt x="18969" y="1"/>
                  </a:moveTo>
                  <a:lnTo>
                    <a:pt x="17192" y="752"/>
                  </a:lnTo>
                  <a:lnTo>
                    <a:pt x="17329" y="1094"/>
                  </a:lnTo>
                  <a:lnTo>
                    <a:pt x="18217" y="684"/>
                  </a:lnTo>
                  <a:lnTo>
                    <a:pt x="19106" y="342"/>
                  </a:lnTo>
                  <a:lnTo>
                    <a:pt x="18969" y="1"/>
                  </a:lnTo>
                  <a:close/>
                  <a:moveTo>
                    <a:pt x="15005" y="1778"/>
                  </a:moveTo>
                  <a:lnTo>
                    <a:pt x="13262" y="2666"/>
                  </a:lnTo>
                  <a:lnTo>
                    <a:pt x="13467" y="2974"/>
                  </a:lnTo>
                  <a:lnTo>
                    <a:pt x="15141" y="2085"/>
                  </a:lnTo>
                  <a:lnTo>
                    <a:pt x="15005" y="1778"/>
                  </a:lnTo>
                  <a:close/>
                  <a:moveTo>
                    <a:pt x="11177" y="3863"/>
                  </a:moveTo>
                  <a:lnTo>
                    <a:pt x="9536" y="4888"/>
                  </a:lnTo>
                  <a:lnTo>
                    <a:pt x="9741" y="5196"/>
                  </a:lnTo>
                  <a:lnTo>
                    <a:pt x="10527" y="4683"/>
                  </a:lnTo>
                  <a:lnTo>
                    <a:pt x="11348" y="4170"/>
                  </a:lnTo>
                  <a:lnTo>
                    <a:pt x="11177" y="3863"/>
                  </a:lnTo>
                  <a:close/>
                  <a:moveTo>
                    <a:pt x="7554" y="6255"/>
                  </a:moveTo>
                  <a:lnTo>
                    <a:pt x="6768" y="6870"/>
                  </a:lnTo>
                  <a:lnTo>
                    <a:pt x="6016" y="7452"/>
                  </a:lnTo>
                  <a:lnTo>
                    <a:pt x="6255" y="7725"/>
                  </a:lnTo>
                  <a:lnTo>
                    <a:pt x="6973" y="7144"/>
                  </a:lnTo>
                  <a:lnTo>
                    <a:pt x="7759" y="6563"/>
                  </a:lnTo>
                  <a:lnTo>
                    <a:pt x="7554" y="6255"/>
                  </a:lnTo>
                  <a:close/>
                  <a:moveTo>
                    <a:pt x="127589" y="7725"/>
                  </a:moveTo>
                  <a:lnTo>
                    <a:pt x="125983" y="8819"/>
                  </a:lnTo>
                  <a:lnTo>
                    <a:pt x="126188" y="9126"/>
                  </a:lnTo>
                  <a:lnTo>
                    <a:pt x="127384" y="8306"/>
                  </a:lnTo>
                  <a:lnTo>
                    <a:pt x="127794" y="7998"/>
                  </a:lnTo>
                  <a:lnTo>
                    <a:pt x="127589" y="7725"/>
                  </a:lnTo>
                  <a:close/>
                  <a:moveTo>
                    <a:pt x="4204" y="9058"/>
                  </a:moveTo>
                  <a:lnTo>
                    <a:pt x="3521" y="9776"/>
                  </a:lnTo>
                  <a:lnTo>
                    <a:pt x="2905" y="10493"/>
                  </a:lnTo>
                  <a:lnTo>
                    <a:pt x="3179" y="10733"/>
                  </a:lnTo>
                  <a:lnTo>
                    <a:pt x="3794" y="10049"/>
                  </a:lnTo>
                  <a:lnTo>
                    <a:pt x="4478" y="9331"/>
                  </a:lnTo>
                  <a:lnTo>
                    <a:pt x="4204" y="9058"/>
                  </a:lnTo>
                  <a:close/>
                  <a:moveTo>
                    <a:pt x="124000" y="10117"/>
                  </a:moveTo>
                  <a:lnTo>
                    <a:pt x="122360" y="11143"/>
                  </a:lnTo>
                  <a:lnTo>
                    <a:pt x="122565" y="11450"/>
                  </a:lnTo>
                  <a:lnTo>
                    <a:pt x="122565" y="11485"/>
                  </a:lnTo>
                  <a:lnTo>
                    <a:pt x="124205" y="10425"/>
                  </a:lnTo>
                  <a:lnTo>
                    <a:pt x="124000" y="10117"/>
                  </a:lnTo>
                  <a:close/>
                  <a:moveTo>
                    <a:pt x="120309" y="12407"/>
                  </a:moveTo>
                  <a:lnTo>
                    <a:pt x="118668" y="13399"/>
                  </a:lnTo>
                  <a:lnTo>
                    <a:pt x="118839" y="13706"/>
                  </a:lnTo>
                  <a:lnTo>
                    <a:pt x="120514" y="12715"/>
                  </a:lnTo>
                  <a:lnTo>
                    <a:pt x="120309" y="12407"/>
                  </a:lnTo>
                  <a:close/>
                  <a:moveTo>
                    <a:pt x="1470" y="12476"/>
                  </a:moveTo>
                  <a:lnTo>
                    <a:pt x="1231" y="12886"/>
                  </a:lnTo>
                  <a:lnTo>
                    <a:pt x="1026" y="13330"/>
                  </a:lnTo>
                  <a:lnTo>
                    <a:pt x="820" y="13775"/>
                  </a:lnTo>
                  <a:lnTo>
                    <a:pt x="615" y="14219"/>
                  </a:lnTo>
                  <a:lnTo>
                    <a:pt x="928" y="14344"/>
                  </a:lnTo>
                  <a:lnTo>
                    <a:pt x="1128" y="13911"/>
                  </a:lnTo>
                  <a:lnTo>
                    <a:pt x="1333" y="13501"/>
                  </a:lnTo>
                  <a:lnTo>
                    <a:pt x="1538" y="13057"/>
                  </a:lnTo>
                  <a:lnTo>
                    <a:pt x="1777" y="12647"/>
                  </a:lnTo>
                  <a:lnTo>
                    <a:pt x="1470" y="12476"/>
                  </a:lnTo>
                  <a:close/>
                  <a:moveTo>
                    <a:pt x="928" y="14344"/>
                  </a:moveTo>
                  <a:lnTo>
                    <a:pt x="923" y="14356"/>
                  </a:lnTo>
                  <a:lnTo>
                    <a:pt x="957" y="14356"/>
                  </a:lnTo>
                  <a:lnTo>
                    <a:pt x="928" y="14344"/>
                  </a:lnTo>
                  <a:close/>
                  <a:moveTo>
                    <a:pt x="116584" y="14595"/>
                  </a:moveTo>
                  <a:lnTo>
                    <a:pt x="114909" y="15586"/>
                  </a:lnTo>
                  <a:lnTo>
                    <a:pt x="115080" y="15894"/>
                  </a:lnTo>
                  <a:lnTo>
                    <a:pt x="115934" y="15415"/>
                  </a:lnTo>
                  <a:lnTo>
                    <a:pt x="116754" y="14937"/>
                  </a:lnTo>
                  <a:lnTo>
                    <a:pt x="116584" y="14595"/>
                  </a:lnTo>
                  <a:close/>
                  <a:moveTo>
                    <a:pt x="112790" y="16748"/>
                  </a:moveTo>
                  <a:lnTo>
                    <a:pt x="111081" y="17637"/>
                  </a:lnTo>
                  <a:lnTo>
                    <a:pt x="111252" y="17979"/>
                  </a:lnTo>
                  <a:lnTo>
                    <a:pt x="112961" y="17056"/>
                  </a:lnTo>
                  <a:lnTo>
                    <a:pt x="112790" y="16748"/>
                  </a:lnTo>
                  <a:close/>
                  <a:moveTo>
                    <a:pt x="34" y="16646"/>
                  </a:moveTo>
                  <a:lnTo>
                    <a:pt x="0" y="16953"/>
                  </a:lnTo>
                  <a:lnTo>
                    <a:pt x="0" y="17261"/>
                  </a:lnTo>
                  <a:lnTo>
                    <a:pt x="34" y="17944"/>
                  </a:lnTo>
                  <a:lnTo>
                    <a:pt x="103" y="18594"/>
                  </a:lnTo>
                  <a:lnTo>
                    <a:pt x="479" y="18525"/>
                  </a:lnTo>
                  <a:lnTo>
                    <a:pt x="376" y="17910"/>
                  </a:lnTo>
                  <a:lnTo>
                    <a:pt x="342" y="17261"/>
                  </a:lnTo>
                  <a:lnTo>
                    <a:pt x="376" y="16646"/>
                  </a:lnTo>
                  <a:close/>
                  <a:moveTo>
                    <a:pt x="108962" y="18799"/>
                  </a:moveTo>
                  <a:lnTo>
                    <a:pt x="107219" y="19653"/>
                  </a:lnTo>
                  <a:lnTo>
                    <a:pt x="107389" y="19995"/>
                  </a:lnTo>
                  <a:lnTo>
                    <a:pt x="109098" y="19106"/>
                  </a:lnTo>
                  <a:lnTo>
                    <a:pt x="108962" y="18799"/>
                  </a:lnTo>
                  <a:close/>
                  <a:moveTo>
                    <a:pt x="105065" y="20713"/>
                  </a:moveTo>
                  <a:lnTo>
                    <a:pt x="103322" y="21567"/>
                  </a:lnTo>
                  <a:lnTo>
                    <a:pt x="103493" y="21875"/>
                  </a:lnTo>
                  <a:lnTo>
                    <a:pt x="105236" y="21055"/>
                  </a:lnTo>
                  <a:lnTo>
                    <a:pt x="105065" y="20713"/>
                  </a:lnTo>
                  <a:close/>
                  <a:moveTo>
                    <a:pt x="1265" y="20747"/>
                  </a:moveTo>
                  <a:lnTo>
                    <a:pt x="923" y="20918"/>
                  </a:lnTo>
                  <a:lnTo>
                    <a:pt x="1162" y="21328"/>
                  </a:lnTo>
                  <a:lnTo>
                    <a:pt x="1436" y="21738"/>
                  </a:lnTo>
                  <a:lnTo>
                    <a:pt x="1709" y="22148"/>
                  </a:lnTo>
                  <a:lnTo>
                    <a:pt x="2017" y="22524"/>
                  </a:lnTo>
                  <a:lnTo>
                    <a:pt x="2290" y="22319"/>
                  </a:lnTo>
                  <a:lnTo>
                    <a:pt x="2017" y="21943"/>
                  </a:lnTo>
                  <a:lnTo>
                    <a:pt x="1743" y="21533"/>
                  </a:lnTo>
                  <a:lnTo>
                    <a:pt x="1504" y="21157"/>
                  </a:lnTo>
                  <a:lnTo>
                    <a:pt x="1265" y="20747"/>
                  </a:lnTo>
                  <a:close/>
                  <a:moveTo>
                    <a:pt x="101135" y="22559"/>
                  </a:moveTo>
                  <a:lnTo>
                    <a:pt x="99392" y="23345"/>
                  </a:lnTo>
                  <a:lnTo>
                    <a:pt x="99528" y="23686"/>
                  </a:lnTo>
                  <a:lnTo>
                    <a:pt x="99528" y="23652"/>
                  </a:lnTo>
                  <a:lnTo>
                    <a:pt x="101306" y="22900"/>
                  </a:lnTo>
                  <a:lnTo>
                    <a:pt x="101135" y="22559"/>
                  </a:lnTo>
                  <a:close/>
                  <a:moveTo>
                    <a:pt x="97170" y="24302"/>
                  </a:moveTo>
                  <a:lnTo>
                    <a:pt x="95393" y="25019"/>
                  </a:lnTo>
                  <a:lnTo>
                    <a:pt x="95530" y="25361"/>
                  </a:lnTo>
                  <a:lnTo>
                    <a:pt x="95530" y="25327"/>
                  </a:lnTo>
                  <a:lnTo>
                    <a:pt x="97307" y="24643"/>
                  </a:lnTo>
                  <a:lnTo>
                    <a:pt x="97170" y="24302"/>
                  </a:lnTo>
                  <a:close/>
                  <a:moveTo>
                    <a:pt x="3897" y="24097"/>
                  </a:moveTo>
                  <a:lnTo>
                    <a:pt x="3623" y="24336"/>
                  </a:lnTo>
                  <a:lnTo>
                    <a:pt x="4307" y="25019"/>
                  </a:lnTo>
                  <a:lnTo>
                    <a:pt x="5059" y="25669"/>
                  </a:lnTo>
                  <a:lnTo>
                    <a:pt x="5264" y="25395"/>
                  </a:lnTo>
                  <a:lnTo>
                    <a:pt x="4580" y="24746"/>
                  </a:lnTo>
                  <a:lnTo>
                    <a:pt x="3897" y="24097"/>
                  </a:lnTo>
                  <a:close/>
                  <a:moveTo>
                    <a:pt x="93137" y="25874"/>
                  </a:moveTo>
                  <a:lnTo>
                    <a:pt x="91326" y="26557"/>
                  </a:lnTo>
                  <a:lnTo>
                    <a:pt x="91462" y="26899"/>
                  </a:lnTo>
                  <a:lnTo>
                    <a:pt x="91496" y="26899"/>
                  </a:lnTo>
                  <a:lnTo>
                    <a:pt x="92385" y="26557"/>
                  </a:lnTo>
                  <a:lnTo>
                    <a:pt x="93274" y="26216"/>
                  </a:lnTo>
                  <a:lnTo>
                    <a:pt x="93137" y="25874"/>
                  </a:lnTo>
                  <a:close/>
                  <a:moveTo>
                    <a:pt x="7144" y="26865"/>
                  </a:moveTo>
                  <a:lnTo>
                    <a:pt x="6904" y="27138"/>
                  </a:lnTo>
                  <a:lnTo>
                    <a:pt x="7725" y="27685"/>
                  </a:lnTo>
                  <a:lnTo>
                    <a:pt x="8545" y="28232"/>
                  </a:lnTo>
                  <a:lnTo>
                    <a:pt x="8716" y="27925"/>
                  </a:lnTo>
                  <a:lnTo>
                    <a:pt x="7895" y="27378"/>
                  </a:lnTo>
                  <a:lnTo>
                    <a:pt x="7144" y="26865"/>
                  </a:lnTo>
                  <a:close/>
                  <a:moveTo>
                    <a:pt x="89070" y="27378"/>
                  </a:moveTo>
                  <a:lnTo>
                    <a:pt x="87258" y="28027"/>
                  </a:lnTo>
                  <a:lnTo>
                    <a:pt x="87361" y="28369"/>
                  </a:lnTo>
                  <a:lnTo>
                    <a:pt x="89206" y="27720"/>
                  </a:lnTo>
                  <a:lnTo>
                    <a:pt x="89070" y="27378"/>
                  </a:lnTo>
                  <a:close/>
                  <a:moveTo>
                    <a:pt x="84968" y="28745"/>
                  </a:moveTo>
                  <a:lnTo>
                    <a:pt x="83123" y="29326"/>
                  </a:lnTo>
                  <a:lnTo>
                    <a:pt x="83225" y="29668"/>
                  </a:lnTo>
                  <a:lnTo>
                    <a:pt x="83259" y="29668"/>
                  </a:lnTo>
                  <a:lnTo>
                    <a:pt x="85071" y="29087"/>
                  </a:lnTo>
                  <a:lnTo>
                    <a:pt x="84968" y="28745"/>
                  </a:lnTo>
                  <a:close/>
                  <a:moveTo>
                    <a:pt x="10801" y="29087"/>
                  </a:moveTo>
                  <a:lnTo>
                    <a:pt x="10630" y="29394"/>
                  </a:lnTo>
                  <a:lnTo>
                    <a:pt x="11484" y="29839"/>
                  </a:lnTo>
                  <a:lnTo>
                    <a:pt x="12373" y="30249"/>
                  </a:lnTo>
                  <a:lnTo>
                    <a:pt x="12544" y="29907"/>
                  </a:lnTo>
                  <a:lnTo>
                    <a:pt x="11655" y="29497"/>
                  </a:lnTo>
                  <a:lnTo>
                    <a:pt x="10801" y="29087"/>
                  </a:lnTo>
                  <a:close/>
                  <a:moveTo>
                    <a:pt x="80833" y="29975"/>
                  </a:moveTo>
                  <a:lnTo>
                    <a:pt x="78953" y="30454"/>
                  </a:lnTo>
                  <a:lnTo>
                    <a:pt x="79055" y="30796"/>
                  </a:lnTo>
                  <a:lnTo>
                    <a:pt x="80935" y="30317"/>
                  </a:lnTo>
                  <a:lnTo>
                    <a:pt x="80833" y="29975"/>
                  </a:lnTo>
                  <a:close/>
                  <a:moveTo>
                    <a:pt x="14765" y="30796"/>
                  </a:moveTo>
                  <a:lnTo>
                    <a:pt x="14629" y="31137"/>
                  </a:lnTo>
                  <a:lnTo>
                    <a:pt x="15551" y="31479"/>
                  </a:lnTo>
                  <a:lnTo>
                    <a:pt x="16474" y="31787"/>
                  </a:lnTo>
                  <a:lnTo>
                    <a:pt x="16577" y="31445"/>
                  </a:lnTo>
                  <a:lnTo>
                    <a:pt x="14765" y="30796"/>
                  </a:lnTo>
                  <a:close/>
                  <a:moveTo>
                    <a:pt x="76629" y="31035"/>
                  </a:moveTo>
                  <a:lnTo>
                    <a:pt x="74749" y="31445"/>
                  </a:lnTo>
                  <a:lnTo>
                    <a:pt x="74817" y="31787"/>
                  </a:lnTo>
                  <a:lnTo>
                    <a:pt x="74851" y="31787"/>
                  </a:lnTo>
                  <a:lnTo>
                    <a:pt x="76731" y="31377"/>
                  </a:lnTo>
                  <a:lnTo>
                    <a:pt x="76629" y="31035"/>
                  </a:lnTo>
                  <a:close/>
                  <a:moveTo>
                    <a:pt x="72391" y="31924"/>
                  </a:moveTo>
                  <a:lnTo>
                    <a:pt x="70511" y="32231"/>
                  </a:lnTo>
                  <a:lnTo>
                    <a:pt x="70545" y="32607"/>
                  </a:lnTo>
                  <a:lnTo>
                    <a:pt x="72459" y="32265"/>
                  </a:lnTo>
                  <a:lnTo>
                    <a:pt x="72391" y="31924"/>
                  </a:lnTo>
                  <a:close/>
                  <a:moveTo>
                    <a:pt x="18901" y="32060"/>
                  </a:moveTo>
                  <a:lnTo>
                    <a:pt x="18798" y="32402"/>
                  </a:lnTo>
                  <a:lnTo>
                    <a:pt x="19721" y="32675"/>
                  </a:lnTo>
                  <a:lnTo>
                    <a:pt x="20678" y="32881"/>
                  </a:lnTo>
                  <a:lnTo>
                    <a:pt x="20747" y="32505"/>
                  </a:lnTo>
                  <a:lnTo>
                    <a:pt x="19824" y="32299"/>
                  </a:lnTo>
                  <a:lnTo>
                    <a:pt x="18901" y="32060"/>
                  </a:lnTo>
                  <a:close/>
                  <a:moveTo>
                    <a:pt x="68152" y="32607"/>
                  </a:moveTo>
                  <a:lnTo>
                    <a:pt x="66751" y="32778"/>
                  </a:lnTo>
                  <a:lnTo>
                    <a:pt x="66273" y="32846"/>
                  </a:lnTo>
                  <a:lnTo>
                    <a:pt x="66307" y="33188"/>
                  </a:lnTo>
                  <a:lnTo>
                    <a:pt x="66785" y="33120"/>
                  </a:lnTo>
                  <a:lnTo>
                    <a:pt x="68187" y="32949"/>
                  </a:lnTo>
                  <a:lnTo>
                    <a:pt x="68152" y="32607"/>
                  </a:lnTo>
                  <a:close/>
                  <a:moveTo>
                    <a:pt x="63846" y="33120"/>
                  </a:moveTo>
                  <a:lnTo>
                    <a:pt x="61932" y="33325"/>
                  </a:lnTo>
                  <a:lnTo>
                    <a:pt x="61966" y="33667"/>
                  </a:lnTo>
                  <a:lnTo>
                    <a:pt x="63914" y="33462"/>
                  </a:lnTo>
                  <a:lnTo>
                    <a:pt x="63846" y="33120"/>
                  </a:lnTo>
                  <a:close/>
                  <a:moveTo>
                    <a:pt x="23105" y="33051"/>
                  </a:moveTo>
                  <a:lnTo>
                    <a:pt x="23037" y="33427"/>
                  </a:lnTo>
                  <a:lnTo>
                    <a:pt x="24951" y="33735"/>
                  </a:lnTo>
                  <a:lnTo>
                    <a:pt x="24985" y="33393"/>
                  </a:lnTo>
                  <a:lnTo>
                    <a:pt x="23105" y="33051"/>
                  </a:lnTo>
                  <a:close/>
                  <a:moveTo>
                    <a:pt x="59539" y="33530"/>
                  </a:moveTo>
                  <a:lnTo>
                    <a:pt x="57625" y="33701"/>
                  </a:lnTo>
                  <a:lnTo>
                    <a:pt x="57660" y="34077"/>
                  </a:lnTo>
                  <a:lnTo>
                    <a:pt x="59574" y="33906"/>
                  </a:lnTo>
                  <a:lnTo>
                    <a:pt x="59539" y="33530"/>
                  </a:lnTo>
                  <a:close/>
                  <a:moveTo>
                    <a:pt x="27377" y="33701"/>
                  </a:moveTo>
                  <a:lnTo>
                    <a:pt x="27309" y="34077"/>
                  </a:lnTo>
                  <a:lnTo>
                    <a:pt x="29257" y="34282"/>
                  </a:lnTo>
                  <a:lnTo>
                    <a:pt x="29291" y="33940"/>
                  </a:lnTo>
                  <a:lnTo>
                    <a:pt x="27377" y="33701"/>
                  </a:lnTo>
                  <a:close/>
                  <a:moveTo>
                    <a:pt x="55233" y="33906"/>
                  </a:moveTo>
                  <a:lnTo>
                    <a:pt x="53285" y="34043"/>
                  </a:lnTo>
                  <a:lnTo>
                    <a:pt x="53319" y="34384"/>
                  </a:lnTo>
                  <a:lnTo>
                    <a:pt x="55233" y="34282"/>
                  </a:lnTo>
                  <a:lnTo>
                    <a:pt x="55233" y="33906"/>
                  </a:lnTo>
                  <a:close/>
                  <a:moveTo>
                    <a:pt x="31684" y="34145"/>
                  </a:moveTo>
                  <a:lnTo>
                    <a:pt x="31650" y="34521"/>
                  </a:lnTo>
                  <a:lnTo>
                    <a:pt x="33564" y="34624"/>
                  </a:lnTo>
                  <a:lnTo>
                    <a:pt x="33598" y="34282"/>
                  </a:lnTo>
                  <a:lnTo>
                    <a:pt x="31684" y="34145"/>
                  </a:lnTo>
                  <a:close/>
                  <a:moveTo>
                    <a:pt x="50926" y="34179"/>
                  </a:moveTo>
                  <a:lnTo>
                    <a:pt x="48978" y="34282"/>
                  </a:lnTo>
                  <a:lnTo>
                    <a:pt x="48978" y="34624"/>
                  </a:lnTo>
                  <a:lnTo>
                    <a:pt x="50926" y="34555"/>
                  </a:lnTo>
                  <a:lnTo>
                    <a:pt x="50926" y="34179"/>
                  </a:lnTo>
                  <a:close/>
                  <a:moveTo>
                    <a:pt x="35990" y="34384"/>
                  </a:moveTo>
                  <a:lnTo>
                    <a:pt x="35990" y="34726"/>
                  </a:lnTo>
                  <a:lnTo>
                    <a:pt x="37904" y="34795"/>
                  </a:lnTo>
                  <a:lnTo>
                    <a:pt x="37904" y="34419"/>
                  </a:lnTo>
                  <a:lnTo>
                    <a:pt x="35990" y="34384"/>
                  </a:lnTo>
                  <a:close/>
                  <a:moveTo>
                    <a:pt x="46586" y="34384"/>
                  </a:moveTo>
                  <a:lnTo>
                    <a:pt x="45595" y="34419"/>
                  </a:lnTo>
                  <a:lnTo>
                    <a:pt x="44638" y="34419"/>
                  </a:lnTo>
                  <a:lnTo>
                    <a:pt x="44638" y="34795"/>
                  </a:lnTo>
                  <a:lnTo>
                    <a:pt x="44672" y="34760"/>
                  </a:lnTo>
                  <a:lnTo>
                    <a:pt x="46586" y="34726"/>
                  </a:lnTo>
                  <a:lnTo>
                    <a:pt x="46586" y="34384"/>
                  </a:lnTo>
                  <a:close/>
                  <a:moveTo>
                    <a:pt x="40331" y="34453"/>
                  </a:moveTo>
                  <a:lnTo>
                    <a:pt x="40331" y="34829"/>
                  </a:lnTo>
                  <a:lnTo>
                    <a:pt x="42245" y="34829"/>
                  </a:lnTo>
                  <a:lnTo>
                    <a:pt x="42245" y="3445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0"/>
            <p:cNvSpPr/>
            <p:nvPr/>
          </p:nvSpPr>
          <p:spPr>
            <a:xfrm>
              <a:off x="3042225" y="1890650"/>
              <a:ext cx="47875" cy="9425"/>
            </a:xfrm>
            <a:custGeom>
              <a:rect b="b" l="l" r="r" t="t"/>
              <a:pathLst>
                <a:path extrusionOk="0" fill="none" h="377" w="1915">
                  <a:moveTo>
                    <a:pt x="685" y="377"/>
                  </a:moveTo>
                  <a:lnTo>
                    <a:pt x="1" y="377"/>
                  </a:lnTo>
                  <a:lnTo>
                    <a:pt x="1" y="1"/>
                  </a:lnTo>
                  <a:lnTo>
                    <a:pt x="1915" y="1"/>
                  </a:lnTo>
                  <a:lnTo>
                    <a:pt x="1915" y="377"/>
                  </a:lnTo>
                  <a:lnTo>
                    <a:pt x="685" y="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p:nvPr/>
          </p:nvSpPr>
          <p:spPr>
            <a:xfrm>
              <a:off x="2933725" y="1888950"/>
              <a:ext cx="47875" cy="10275"/>
            </a:xfrm>
            <a:custGeom>
              <a:rect b="b" l="l" r="r" t="t"/>
              <a:pathLst>
                <a:path extrusionOk="0" fill="none" h="411" w="1915">
                  <a:moveTo>
                    <a:pt x="1914" y="411"/>
                  </a:moveTo>
                  <a:lnTo>
                    <a:pt x="0" y="342"/>
                  </a:lnTo>
                  <a:lnTo>
                    <a:pt x="0" y="0"/>
                  </a:lnTo>
                  <a:lnTo>
                    <a:pt x="1914" y="35"/>
                  </a:lnTo>
                  <a:lnTo>
                    <a:pt x="1914" y="4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0"/>
            <p:cNvSpPr/>
            <p:nvPr/>
          </p:nvSpPr>
          <p:spPr>
            <a:xfrm>
              <a:off x="3149900" y="1888950"/>
              <a:ext cx="48725" cy="10275"/>
            </a:xfrm>
            <a:custGeom>
              <a:rect b="b" l="l" r="r" t="t"/>
              <a:pathLst>
                <a:path extrusionOk="0" fill="none" h="411" w="1949">
                  <a:moveTo>
                    <a:pt x="1" y="411"/>
                  </a:moveTo>
                  <a:lnTo>
                    <a:pt x="1" y="35"/>
                  </a:lnTo>
                  <a:lnTo>
                    <a:pt x="1" y="35"/>
                  </a:lnTo>
                  <a:lnTo>
                    <a:pt x="958" y="35"/>
                  </a:lnTo>
                  <a:lnTo>
                    <a:pt x="1949" y="0"/>
                  </a:lnTo>
                  <a:lnTo>
                    <a:pt x="1949" y="342"/>
                  </a:lnTo>
                  <a:lnTo>
                    <a:pt x="1949" y="342"/>
                  </a:lnTo>
                  <a:lnTo>
                    <a:pt x="35" y="376"/>
                  </a:lnTo>
                  <a:lnTo>
                    <a:pt x="1" y="4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0"/>
            <p:cNvSpPr/>
            <p:nvPr/>
          </p:nvSpPr>
          <p:spPr>
            <a:xfrm>
              <a:off x="3258425" y="1883825"/>
              <a:ext cx="48725" cy="11125"/>
            </a:xfrm>
            <a:custGeom>
              <a:rect b="b" l="l" r="r" t="t"/>
              <a:pathLst>
                <a:path extrusionOk="0" fill="none" h="445" w="1949">
                  <a:moveTo>
                    <a:pt x="0" y="445"/>
                  </a:moveTo>
                  <a:lnTo>
                    <a:pt x="0" y="103"/>
                  </a:lnTo>
                  <a:lnTo>
                    <a:pt x="1948" y="0"/>
                  </a:lnTo>
                  <a:lnTo>
                    <a:pt x="1948" y="376"/>
                  </a:lnTo>
                  <a:lnTo>
                    <a:pt x="0" y="4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0"/>
            <p:cNvSpPr/>
            <p:nvPr/>
          </p:nvSpPr>
          <p:spPr>
            <a:xfrm>
              <a:off x="2825200" y="1882975"/>
              <a:ext cx="48725" cy="11975"/>
            </a:xfrm>
            <a:custGeom>
              <a:rect b="b" l="l" r="r" t="t"/>
              <a:pathLst>
                <a:path extrusionOk="0" fill="none" h="479" w="1949">
                  <a:moveTo>
                    <a:pt x="1915" y="479"/>
                  </a:moveTo>
                  <a:lnTo>
                    <a:pt x="1915" y="479"/>
                  </a:lnTo>
                  <a:lnTo>
                    <a:pt x="1" y="376"/>
                  </a:lnTo>
                  <a:lnTo>
                    <a:pt x="35" y="0"/>
                  </a:lnTo>
                  <a:lnTo>
                    <a:pt x="35" y="0"/>
                  </a:lnTo>
                  <a:lnTo>
                    <a:pt x="1949" y="137"/>
                  </a:lnTo>
                  <a:lnTo>
                    <a:pt x="1915" y="4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0"/>
            <p:cNvSpPr/>
            <p:nvPr/>
          </p:nvSpPr>
          <p:spPr>
            <a:xfrm>
              <a:off x="3366075" y="1876975"/>
              <a:ext cx="48725" cy="12000"/>
            </a:xfrm>
            <a:custGeom>
              <a:rect b="b" l="l" r="r" t="t"/>
              <a:pathLst>
                <a:path extrusionOk="0" fill="none" h="480" w="1949">
                  <a:moveTo>
                    <a:pt x="35" y="479"/>
                  </a:moveTo>
                  <a:lnTo>
                    <a:pt x="1" y="138"/>
                  </a:lnTo>
                  <a:lnTo>
                    <a:pt x="1949" y="1"/>
                  </a:lnTo>
                  <a:lnTo>
                    <a:pt x="1949" y="377"/>
                  </a:lnTo>
                  <a:lnTo>
                    <a:pt x="35" y="4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0"/>
            <p:cNvSpPr/>
            <p:nvPr/>
          </p:nvSpPr>
          <p:spPr>
            <a:xfrm>
              <a:off x="2716675" y="1871850"/>
              <a:ext cx="49600" cy="14550"/>
            </a:xfrm>
            <a:custGeom>
              <a:rect b="b" l="l" r="r" t="t"/>
              <a:pathLst>
                <a:path extrusionOk="0" fill="none" h="582" w="1984">
                  <a:moveTo>
                    <a:pt x="1949" y="582"/>
                  </a:moveTo>
                  <a:lnTo>
                    <a:pt x="1949" y="582"/>
                  </a:lnTo>
                  <a:lnTo>
                    <a:pt x="1" y="377"/>
                  </a:lnTo>
                  <a:lnTo>
                    <a:pt x="69" y="1"/>
                  </a:lnTo>
                  <a:lnTo>
                    <a:pt x="69" y="1"/>
                  </a:lnTo>
                  <a:lnTo>
                    <a:pt x="1983" y="240"/>
                  </a:lnTo>
                  <a:lnTo>
                    <a:pt x="1949" y="5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0"/>
            <p:cNvSpPr/>
            <p:nvPr/>
          </p:nvSpPr>
          <p:spPr>
            <a:xfrm>
              <a:off x="3474600" y="1867575"/>
              <a:ext cx="48725" cy="13700"/>
            </a:xfrm>
            <a:custGeom>
              <a:rect b="b" l="l" r="r" t="t"/>
              <a:pathLst>
                <a:path extrusionOk="0" fill="none" h="548" w="1949">
                  <a:moveTo>
                    <a:pt x="35" y="548"/>
                  </a:moveTo>
                  <a:lnTo>
                    <a:pt x="0" y="172"/>
                  </a:lnTo>
                  <a:lnTo>
                    <a:pt x="1914" y="1"/>
                  </a:lnTo>
                  <a:lnTo>
                    <a:pt x="1949" y="377"/>
                  </a:lnTo>
                  <a:lnTo>
                    <a:pt x="35" y="5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p:nvPr/>
          </p:nvSpPr>
          <p:spPr>
            <a:xfrm>
              <a:off x="2609875" y="1855625"/>
              <a:ext cx="48725" cy="17100"/>
            </a:xfrm>
            <a:custGeom>
              <a:rect b="b" l="l" r="r" t="t"/>
              <a:pathLst>
                <a:path extrusionOk="0" fill="none" h="684" w="1949">
                  <a:moveTo>
                    <a:pt x="1915" y="684"/>
                  </a:moveTo>
                  <a:lnTo>
                    <a:pt x="1915" y="684"/>
                  </a:lnTo>
                  <a:lnTo>
                    <a:pt x="1" y="376"/>
                  </a:lnTo>
                  <a:lnTo>
                    <a:pt x="69" y="0"/>
                  </a:lnTo>
                  <a:lnTo>
                    <a:pt x="69" y="0"/>
                  </a:lnTo>
                  <a:lnTo>
                    <a:pt x="1949" y="342"/>
                  </a:lnTo>
                  <a:lnTo>
                    <a:pt x="1915" y="6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0"/>
            <p:cNvSpPr/>
            <p:nvPr/>
          </p:nvSpPr>
          <p:spPr>
            <a:xfrm>
              <a:off x="3582250" y="1857325"/>
              <a:ext cx="49600" cy="13700"/>
            </a:xfrm>
            <a:custGeom>
              <a:rect b="b" l="l" r="r" t="t"/>
              <a:pathLst>
                <a:path extrusionOk="0" fill="none" h="548" w="1984">
                  <a:moveTo>
                    <a:pt x="35" y="548"/>
                  </a:moveTo>
                  <a:lnTo>
                    <a:pt x="1" y="206"/>
                  </a:lnTo>
                  <a:lnTo>
                    <a:pt x="1915" y="1"/>
                  </a:lnTo>
                  <a:lnTo>
                    <a:pt x="1983" y="343"/>
                  </a:lnTo>
                  <a:lnTo>
                    <a:pt x="35" y="5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0"/>
            <p:cNvSpPr/>
            <p:nvPr/>
          </p:nvSpPr>
          <p:spPr>
            <a:xfrm>
              <a:off x="3690775" y="1844525"/>
              <a:ext cx="47875" cy="14550"/>
            </a:xfrm>
            <a:custGeom>
              <a:rect b="b" l="l" r="r" t="t"/>
              <a:pathLst>
                <a:path extrusionOk="0" fill="none" h="582" w="1915">
                  <a:moveTo>
                    <a:pt x="35" y="581"/>
                  </a:moveTo>
                  <a:lnTo>
                    <a:pt x="1" y="239"/>
                  </a:lnTo>
                  <a:lnTo>
                    <a:pt x="479" y="171"/>
                  </a:lnTo>
                  <a:lnTo>
                    <a:pt x="479" y="171"/>
                  </a:lnTo>
                  <a:lnTo>
                    <a:pt x="1880" y="0"/>
                  </a:lnTo>
                  <a:lnTo>
                    <a:pt x="1915" y="342"/>
                  </a:lnTo>
                  <a:lnTo>
                    <a:pt x="513" y="513"/>
                  </a:lnTo>
                  <a:lnTo>
                    <a:pt x="35" y="5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0"/>
            <p:cNvSpPr/>
            <p:nvPr/>
          </p:nvSpPr>
          <p:spPr>
            <a:xfrm>
              <a:off x="2503925" y="1830850"/>
              <a:ext cx="48725" cy="20525"/>
            </a:xfrm>
            <a:custGeom>
              <a:rect b="b" l="l" r="r" t="t"/>
              <a:pathLst>
                <a:path extrusionOk="0" fill="none" h="821" w="1949">
                  <a:moveTo>
                    <a:pt x="1880" y="821"/>
                  </a:moveTo>
                  <a:lnTo>
                    <a:pt x="1880" y="821"/>
                  </a:lnTo>
                  <a:lnTo>
                    <a:pt x="923" y="615"/>
                  </a:lnTo>
                  <a:lnTo>
                    <a:pt x="0" y="342"/>
                  </a:lnTo>
                  <a:lnTo>
                    <a:pt x="103" y="0"/>
                  </a:lnTo>
                  <a:lnTo>
                    <a:pt x="103" y="0"/>
                  </a:lnTo>
                  <a:lnTo>
                    <a:pt x="1026" y="239"/>
                  </a:lnTo>
                  <a:lnTo>
                    <a:pt x="1949" y="445"/>
                  </a:lnTo>
                  <a:lnTo>
                    <a:pt x="1880"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0"/>
            <p:cNvSpPr/>
            <p:nvPr/>
          </p:nvSpPr>
          <p:spPr>
            <a:xfrm>
              <a:off x="3796725" y="1827425"/>
              <a:ext cx="48725" cy="17125"/>
            </a:xfrm>
            <a:custGeom>
              <a:rect b="b" l="l" r="r" t="t"/>
              <a:pathLst>
                <a:path extrusionOk="0" fill="none" h="685" w="1949">
                  <a:moveTo>
                    <a:pt x="35" y="684"/>
                  </a:moveTo>
                  <a:lnTo>
                    <a:pt x="1" y="308"/>
                  </a:lnTo>
                  <a:lnTo>
                    <a:pt x="1" y="308"/>
                  </a:lnTo>
                  <a:lnTo>
                    <a:pt x="1881" y="1"/>
                  </a:lnTo>
                  <a:lnTo>
                    <a:pt x="1949" y="342"/>
                  </a:lnTo>
                  <a:lnTo>
                    <a:pt x="1949" y="342"/>
                  </a:lnTo>
                  <a:lnTo>
                    <a:pt x="35" y="6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
            <p:cNvSpPr/>
            <p:nvPr/>
          </p:nvSpPr>
          <p:spPr>
            <a:xfrm>
              <a:off x="3902675" y="1805200"/>
              <a:ext cx="49600" cy="18825"/>
            </a:xfrm>
            <a:custGeom>
              <a:rect b="b" l="l" r="r" t="t"/>
              <a:pathLst>
                <a:path extrusionOk="0" fill="none" h="753" w="1984">
                  <a:moveTo>
                    <a:pt x="69" y="753"/>
                  </a:moveTo>
                  <a:lnTo>
                    <a:pt x="1" y="411"/>
                  </a:lnTo>
                  <a:lnTo>
                    <a:pt x="1" y="411"/>
                  </a:lnTo>
                  <a:lnTo>
                    <a:pt x="1881" y="1"/>
                  </a:lnTo>
                  <a:lnTo>
                    <a:pt x="1983" y="343"/>
                  </a:lnTo>
                  <a:lnTo>
                    <a:pt x="1983" y="343"/>
                  </a:lnTo>
                  <a:lnTo>
                    <a:pt x="103" y="753"/>
                  </a:lnTo>
                  <a:lnTo>
                    <a:pt x="69" y="75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0"/>
            <p:cNvSpPr/>
            <p:nvPr/>
          </p:nvSpPr>
          <p:spPr>
            <a:xfrm>
              <a:off x="2399675" y="1799225"/>
              <a:ext cx="48725" cy="24800"/>
            </a:xfrm>
            <a:custGeom>
              <a:rect b="b" l="l" r="r" t="t"/>
              <a:pathLst>
                <a:path extrusionOk="0" fill="none" h="992" w="1949">
                  <a:moveTo>
                    <a:pt x="1846" y="992"/>
                  </a:moveTo>
                  <a:lnTo>
                    <a:pt x="1846" y="992"/>
                  </a:lnTo>
                  <a:lnTo>
                    <a:pt x="923" y="684"/>
                  </a:lnTo>
                  <a:lnTo>
                    <a:pt x="1" y="342"/>
                  </a:lnTo>
                  <a:lnTo>
                    <a:pt x="137" y="1"/>
                  </a:lnTo>
                  <a:lnTo>
                    <a:pt x="137" y="1"/>
                  </a:lnTo>
                  <a:lnTo>
                    <a:pt x="1949" y="650"/>
                  </a:lnTo>
                  <a:lnTo>
                    <a:pt x="1846" y="9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0"/>
            <p:cNvSpPr/>
            <p:nvPr/>
          </p:nvSpPr>
          <p:spPr>
            <a:xfrm>
              <a:off x="4007775" y="1778725"/>
              <a:ext cx="49600" cy="20525"/>
            </a:xfrm>
            <a:custGeom>
              <a:rect b="b" l="l" r="r" t="t"/>
              <a:pathLst>
                <a:path extrusionOk="0" fill="none" h="821" w="1984">
                  <a:moveTo>
                    <a:pt x="103" y="821"/>
                  </a:moveTo>
                  <a:lnTo>
                    <a:pt x="1" y="479"/>
                  </a:lnTo>
                  <a:lnTo>
                    <a:pt x="1" y="479"/>
                  </a:lnTo>
                  <a:lnTo>
                    <a:pt x="1881" y="0"/>
                  </a:lnTo>
                  <a:lnTo>
                    <a:pt x="1983" y="342"/>
                  </a:lnTo>
                  <a:lnTo>
                    <a:pt x="103"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0"/>
            <p:cNvSpPr/>
            <p:nvPr/>
          </p:nvSpPr>
          <p:spPr>
            <a:xfrm>
              <a:off x="2299700" y="1756500"/>
              <a:ext cx="47875" cy="29075"/>
            </a:xfrm>
            <a:custGeom>
              <a:rect b="b" l="l" r="r" t="t"/>
              <a:pathLst>
                <a:path extrusionOk="0" fill="none" h="1163" w="1915">
                  <a:moveTo>
                    <a:pt x="1744" y="1163"/>
                  </a:moveTo>
                  <a:lnTo>
                    <a:pt x="1744" y="1163"/>
                  </a:lnTo>
                  <a:lnTo>
                    <a:pt x="855" y="753"/>
                  </a:lnTo>
                  <a:lnTo>
                    <a:pt x="1" y="308"/>
                  </a:lnTo>
                  <a:lnTo>
                    <a:pt x="172" y="1"/>
                  </a:lnTo>
                  <a:lnTo>
                    <a:pt x="172" y="1"/>
                  </a:lnTo>
                  <a:lnTo>
                    <a:pt x="1026" y="411"/>
                  </a:lnTo>
                  <a:lnTo>
                    <a:pt x="1915" y="821"/>
                  </a:lnTo>
                  <a:lnTo>
                    <a:pt x="1744" y="11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0"/>
            <p:cNvSpPr/>
            <p:nvPr/>
          </p:nvSpPr>
          <p:spPr>
            <a:xfrm>
              <a:off x="4112025" y="1747950"/>
              <a:ext cx="48725" cy="23100"/>
            </a:xfrm>
            <a:custGeom>
              <a:rect b="b" l="l" r="r" t="t"/>
              <a:pathLst>
                <a:path extrusionOk="0" fill="none" h="924" w="1949">
                  <a:moveTo>
                    <a:pt x="103" y="924"/>
                  </a:moveTo>
                  <a:lnTo>
                    <a:pt x="1" y="582"/>
                  </a:lnTo>
                  <a:lnTo>
                    <a:pt x="1846" y="1"/>
                  </a:lnTo>
                  <a:lnTo>
                    <a:pt x="1949" y="343"/>
                  </a:lnTo>
                  <a:lnTo>
                    <a:pt x="1949" y="343"/>
                  </a:lnTo>
                  <a:lnTo>
                    <a:pt x="137" y="924"/>
                  </a:lnTo>
                  <a:lnTo>
                    <a:pt x="103" y="9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0"/>
            <p:cNvSpPr/>
            <p:nvPr/>
          </p:nvSpPr>
          <p:spPr>
            <a:xfrm>
              <a:off x="4215425" y="1713775"/>
              <a:ext cx="48725" cy="24800"/>
            </a:xfrm>
            <a:custGeom>
              <a:rect b="b" l="l" r="r" t="t"/>
              <a:pathLst>
                <a:path extrusionOk="0" fill="none" h="992" w="1949">
                  <a:moveTo>
                    <a:pt x="103" y="992"/>
                  </a:moveTo>
                  <a:lnTo>
                    <a:pt x="0" y="650"/>
                  </a:lnTo>
                  <a:lnTo>
                    <a:pt x="0" y="650"/>
                  </a:lnTo>
                  <a:lnTo>
                    <a:pt x="1812" y="1"/>
                  </a:lnTo>
                  <a:lnTo>
                    <a:pt x="1948" y="343"/>
                  </a:lnTo>
                  <a:lnTo>
                    <a:pt x="103" y="9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0"/>
            <p:cNvSpPr/>
            <p:nvPr/>
          </p:nvSpPr>
          <p:spPr>
            <a:xfrm>
              <a:off x="2206575" y="1700975"/>
              <a:ext cx="45300" cy="34200"/>
            </a:xfrm>
            <a:custGeom>
              <a:rect b="b" l="l" r="r" t="t"/>
              <a:pathLst>
                <a:path extrusionOk="0" fill="none" h="1368" w="1812">
                  <a:moveTo>
                    <a:pt x="1641" y="1367"/>
                  </a:moveTo>
                  <a:lnTo>
                    <a:pt x="1641" y="1367"/>
                  </a:lnTo>
                  <a:lnTo>
                    <a:pt x="821" y="820"/>
                  </a:lnTo>
                  <a:lnTo>
                    <a:pt x="0" y="273"/>
                  </a:lnTo>
                  <a:lnTo>
                    <a:pt x="240" y="0"/>
                  </a:lnTo>
                  <a:lnTo>
                    <a:pt x="240" y="0"/>
                  </a:lnTo>
                  <a:lnTo>
                    <a:pt x="991" y="513"/>
                  </a:lnTo>
                  <a:lnTo>
                    <a:pt x="1812" y="1060"/>
                  </a:lnTo>
                  <a:lnTo>
                    <a:pt x="1641" y="13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0"/>
            <p:cNvSpPr/>
            <p:nvPr/>
          </p:nvSpPr>
          <p:spPr>
            <a:xfrm>
              <a:off x="4317100" y="1676175"/>
              <a:ext cx="48725" cy="25675"/>
            </a:xfrm>
            <a:custGeom>
              <a:rect b="b" l="l" r="r" t="t"/>
              <a:pathLst>
                <a:path extrusionOk="0" fill="none" h="1027" w="1949">
                  <a:moveTo>
                    <a:pt x="137" y="1026"/>
                  </a:moveTo>
                  <a:lnTo>
                    <a:pt x="1" y="684"/>
                  </a:lnTo>
                  <a:lnTo>
                    <a:pt x="1" y="684"/>
                  </a:lnTo>
                  <a:lnTo>
                    <a:pt x="1812" y="1"/>
                  </a:lnTo>
                  <a:lnTo>
                    <a:pt x="1949" y="343"/>
                  </a:lnTo>
                  <a:lnTo>
                    <a:pt x="1949" y="343"/>
                  </a:lnTo>
                  <a:lnTo>
                    <a:pt x="1060" y="684"/>
                  </a:lnTo>
                  <a:lnTo>
                    <a:pt x="171" y="1026"/>
                  </a:lnTo>
                  <a:lnTo>
                    <a:pt x="137" y="102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
            <p:cNvSpPr/>
            <p:nvPr/>
          </p:nvSpPr>
          <p:spPr>
            <a:xfrm>
              <a:off x="2124550" y="1631750"/>
              <a:ext cx="41025" cy="39325"/>
            </a:xfrm>
            <a:custGeom>
              <a:rect b="b" l="l" r="r" t="t"/>
              <a:pathLst>
                <a:path extrusionOk="0" fill="none" h="1573" w="1641">
                  <a:moveTo>
                    <a:pt x="1436" y="1573"/>
                  </a:moveTo>
                  <a:lnTo>
                    <a:pt x="1436" y="1573"/>
                  </a:lnTo>
                  <a:lnTo>
                    <a:pt x="684" y="923"/>
                  </a:lnTo>
                  <a:lnTo>
                    <a:pt x="0" y="240"/>
                  </a:lnTo>
                  <a:lnTo>
                    <a:pt x="274" y="1"/>
                  </a:lnTo>
                  <a:lnTo>
                    <a:pt x="274" y="1"/>
                  </a:lnTo>
                  <a:lnTo>
                    <a:pt x="957" y="650"/>
                  </a:lnTo>
                  <a:lnTo>
                    <a:pt x="1641" y="1299"/>
                  </a:lnTo>
                  <a:lnTo>
                    <a:pt x="1436" y="15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0"/>
            <p:cNvSpPr/>
            <p:nvPr/>
          </p:nvSpPr>
          <p:spPr>
            <a:xfrm>
              <a:off x="4418775" y="1636875"/>
              <a:ext cx="47875" cy="26525"/>
            </a:xfrm>
            <a:custGeom>
              <a:rect b="b" l="l" r="r" t="t"/>
              <a:pathLst>
                <a:path extrusionOk="0" fill="none" h="1061" w="1915">
                  <a:moveTo>
                    <a:pt x="138" y="1060"/>
                  </a:moveTo>
                  <a:lnTo>
                    <a:pt x="1" y="718"/>
                  </a:lnTo>
                  <a:lnTo>
                    <a:pt x="1" y="718"/>
                  </a:lnTo>
                  <a:lnTo>
                    <a:pt x="1778" y="1"/>
                  </a:lnTo>
                  <a:lnTo>
                    <a:pt x="1915" y="342"/>
                  </a:lnTo>
                  <a:lnTo>
                    <a:pt x="1915" y="342"/>
                  </a:lnTo>
                  <a:lnTo>
                    <a:pt x="138" y="1026"/>
                  </a:lnTo>
                  <a:lnTo>
                    <a:pt x="138" y="10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0"/>
            <p:cNvSpPr/>
            <p:nvPr/>
          </p:nvSpPr>
          <p:spPr>
            <a:xfrm>
              <a:off x="4518750" y="1593300"/>
              <a:ext cx="47875" cy="28225"/>
            </a:xfrm>
            <a:custGeom>
              <a:rect b="b" l="l" r="r" t="t"/>
              <a:pathLst>
                <a:path extrusionOk="0" fill="none" h="1129" w="1915">
                  <a:moveTo>
                    <a:pt x="137" y="1128"/>
                  </a:moveTo>
                  <a:lnTo>
                    <a:pt x="1" y="787"/>
                  </a:lnTo>
                  <a:lnTo>
                    <a:pt x="1744" y="1"/>
                  </a:lnTo>
                  <a:lnTo>
                    <a:pt x="1915" y="342"/>
                  </a:lnTo>
                  <a:lnTo>
                    <a:pt x="1915" y="342"/>
                  </a:lnTo>
                  <a:lnTo>
                    <a:pt x="137" y="1094"/>
                  </a:lnTo>
                  <a:lnTo>
                    <a:pt x="137" y="112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0"/>
            <p:cNvSpPr/>
            <p:nvPr/>
          </p:nvSpPr>
          <p:spPr>
            <a:xfrm>
              <a:off x="2057050" y="1548025"/>
              <a:ext cx="34200" cy="44450"/>
            </a:xfrm>
            <a:custGeom>
              <a:rect b="b" l="l" r="r" t="t"/>
              <a:pathLst>
                <a:path extrusionOk="0" fill="none" h="1778" w="1368">
                  <a:moveTo>
                    <a:pt x="1094" y="1777"/>
                  </a:moveTo>
                  <a:lnTo>
                    <a:pt x="1094" y="1777"/>
                  </a:lnTo>
                  <a:lnTo>
                    <a:pt x="786" y="1401"/>
                  </a:lnTo>
                  <a:lnTo>
                    <a:pt x="513" y="991"/>
                  </a:lnTo>
                  <a:lnTo>
                    <a:pt x="239" y="581"/>
                  </a:lnTo>
                  <a:lnTo>
                    <a:pt x="0" y="171"/>
                  </a:lnTo>
                  <a:lnTo>
                    <a:pt x="342" y="0"/>
                  </a:lnTo>
                  <a:lnTo>
                    <a:pt x="342" y="0"/>
                  </a:lnTo>
                  <a:lnTo>
                    <a:pt x="581" y="410"/>
                  </a:lnTo>
                  <a:lnTo>
                    <a:pt x="820" y="786"/>
                  </a:lnTo>
                  <a:lnTo>
                    <a:pt x="1094" y="1196"/>
                  </a:lnTo>
                  <a:lnTo>
                    <a:pt x="1367" y="1572"/>
                  </a:lnTo>
                  <a:lnTo>
                    <a:pt x="1094" y="17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0"/>
            <p:cNvSpPr/>
            <p:nvPr/>
          </p:nvSpPr>
          <p:spPr>
            <a:xfrm>
              <a:off x="4617025" y="1547150"/>
              <a:ext cx="47875" cy="29075"/>
            </a:xfrm>
            <a:custGeom>
              <a:rect b="b" l="l" r="r" t="t"/>
              <a:pathLst>
                <a:path extrusionOk="0" fill="none" h="1163" w="1915">
                  <a:moveTo>
                    <a:pt x="171" y="1163"/>
                  </a:moveTo>
                  <a:lnTo>
                    <a:pt x="0" y="855"/>
                  </a:lnTo>
                  <a:lnTo>
                    <a:pt x="0" y="855"/>
                  </a:lnTo>
                  <a:lnTo>
                    <a:pt x="1743" y="1"/>
                  </a:lnTo>
                  <a:lnTo>
                    <a:pt x="1914" y="343"/>
                  </a:lnTo>
                  <a:lnTo>
                    <a:pt x="1914" y="343"/>
                  </a:lnTo>
                  <a:lnTo>
                    <a:pt x="171" y="1163"/>
                  </a:lnTo>
                  <a:lnTo>
                    <a:pt x="171" y="11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0"/>
            <p:cNvSpPr/>
            <p:nvPr/>
          </p:nvSpPr>
          <p:spPr>
            <a:xfrm>
              <a:off x="4714425" y="1499300"/>
              <a:ext cx="47025" cy="29950"/>
            </a:xfrm>
            <a:custGeom>
              <a:rect b="b" l="l" r="r" t="t"/>
              <a:pathLst>
                <a:path extrusionOk="0" fill="none" h="1198" w="1881">
                  <a:moveTo>
                    <a:pt x="171" y="1197"/>
                  </a:moveTo>
                  <a:lnTo>
                    <a:pt x="1" y="855"/>
                  </a:lnTo>
                  <a:lnTo>
                    <a:pt x="1744" y="1"/>
                  </a:lnTo>
                  <a:lnTo>
                    <a:pt x="1880" y="308"/>
                  </a:lnTo>
                  <a:lnTo>
                    <a:pt x="171" y="11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0"/>
            <p:cNvSpPr/>
            <p:nvPr/>
          </p:nvSpPr>
          <p:spPr>
            <a:xfrm>
              <a:off x="2033975" y="1445475"/>
              <a:ext cx="11975" cy="48725"/>
            </a:xfrm>
            <a:custGeom>
              <a:rect b="b" l="l" r="r" t="t"/>
              <a:pathLst>
                <a:path extrusionOk="0" fill="none" h="1949" w="479">
                  <a:moveTo>
                    <a:pt x="103" y="1949"/>
                  </a:moveTo>
                  <a:lnTo>
                    <a:pt x="103" y="1949"/>
                  </a:lnTo>
                  <a:lnTo>
                    <a:pt x="34" y="1299"/>
                  </a:lnTo>
                  <a:lnTo>
                    <a:pt x="0" y="616"/>
                  </a:lnTo>
                  <a:lnTo>
                    <a:pt x="0" y="616"/>
                  </a:lnTo>
                  <a:lnTo>
                    <a:pt x="0" y="308"/>
                  </a:lnTo>
                  <a:lnTo>
                    <a:pt x="34" y="1"/>
                  </a:lnTo>
                  <a:lnTo>
                    <a:pt x="376" y="1"/>
                  </a:lnTo>
                  <a:lnTo>
                    <a:pt x="376" y="1"/>
                  </a:lnTo>
                  <a:lnTo>
                    <a:pt x="342" y="616"/>
                  </a:lnTo>
                  <a:lnTo>
                    <a:pt x="342" y="616"/>
                  </a:lnTo>
                  <a:lnTo>
                    <a:pt x="376" y="1265"/>
                  </a:lnTo>
                  <a:lnTo>
                    <a:pt x="479" y="1880"/>
                  </a:lnTo>
                  <a:lnTo>
                    <a:pt x="103" y="19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0"/>
            <p:cNvSpPr/>
            <p:nvPr/>
          </p:nvSpPr>
          <p:spPr>
            <a:xfrm>
              <a:off x="4810975" y="1448050"/>
              <a:ext cx="47025" cy="30775"/>
            </a:xfrm>
            <a:custGeom>
              <a:rect b="b" l="l" r="r" t="t"/>
              <a:pathLst>
                <a:path extrusionOk="0" fill="none" h="1231" w="1881">
                  <a:moveTo>
                    <a:pt x="172" y="1231"/>
                  </a:moveTo>
                  <a:lnTo>
                    <a:pt x="1" y="889"/>
                  </a:lnTo>
                  <a:lnTo>
                    <a:pt x="1" y="889"/>
                  </a:lnTo>
                  <a:lnTo>
                    <a:pt x="1710" y="0"/>
                  </a:lnTo>
                  <a:lnTo>
                    <a:pt x="1881" y="308"/>
                  </a:lnTo>
                  <a:lnTo>
                    <a:pt x="172" y="12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0"/>
            <p:cNvSpPr/>
            <p:nvPr/>
          </p:nvSpPr>
          <p:spPr>
            <a:xfrm>
              <a:off x="4906675" y="1394200"/>
              <a:ext cx="46175" cy="32500"/>
            </a:xfrm>
            <a:custGeom>
              <a:rect b="b" l="l" r="r" t="t"/>
              <a:pathLst>
                <a:path extrusionOk="0" fill="none" h="1300" w="1847">
                  <a:moveTo>
                    <a:pt x="172" y="1300"/>
                  </a:moveTo>
                  <a:lnTo>
                    <a:pt x="1" y="992"/>
                  </a:lnTo>
                  <a:lnTo>
                    <a:pt x="1676" y="1"/>
                  </a:lnTo>
                  <a:lnTo>
                    <a:pt x="1846" y="343"/>
                  </a:lnTo>
                  <a:lnTo>
                    <a:pt x="1846" y="343"/>
                  </a:lnTo>
                  <a:lnTo>
                    <a:pt x="1026" y="821"/>
                  </a:lnTo>
                  <a:lnTo>
                    <a:pt x="172" y="1300"/>
                  </a:lnTo>
                  <a:lnTo>
                    <a:pt x="172" y="13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
            <p:cNvSpPr/>
            <p:nvPr/>
          </p:nvSpPr>
          <p:spPr>
            <a:xfrm>
              <a:off x="2049350" y="1341225"/>
              <a:ext cx="29075" cy="47025"/>
            </a:xfrm>
            <a:custGeom>
              <a:rect b="b" l="l" r="r" t="t"/>
              <a:pathLst>
                <a:path extrusionOk="0" fill="none" h="1881" w="1163">
                  <a:moveTo>
                    <a:pt x="342" y="1881"/>
                  </a:moveTo>
                  <a:lnTo>
                    <a:pt x="0" y="1744"/>
                  </a:lnTo>
                  <a:lnTo>
                    <a:pt x="0" y="1744"/>
                  </a:lnTo>
                  <a:lnTo>
                    <a:pt x="205" y="1300"/>
                  </a:lnTo>
                  <a:lnTo>
                    <a:pt x="411" y="855"/>
                  </a:lnTo>
                  <a:lnTo>
                    <a:pt x="616" y="411"/>
                  </a:lnTo>
                  <a:lnTo>
                    <a:pt x="855" y="1"/>
                  </a:lnTo>
                  <a:lnTo>
                    <a:pt x="1162" y="172"/>
                  </a:lnTo>
                  <a:lnTo>
                    <a:pt x="1162" y="172"/>
                  </a:lnTo>
                  <a:lnTo>
                    <a:pt x="923" y="582"/>
                  </a:lnTo>
                  <a:lnTo>
                    <a:pt x="718" y="1026"/>
                  </a:lnTo>
                  <a:lnTo>
                    <a:pt x="513" y="1436"/>
                  </a:lnTo>
                  <a:lnTo>
                    <a:pt x="308" y="1881"/>
                  </a:lnTo>
                  <a:lnTo>
                    <a:pt x="342" y="18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0"/>
            <p:cNvSpPr/>
            <p:nvPr/>
          </p:nvSpPr>
          <p:spPr>
            <a:xfrm>
              <a:off x="5000675" y="1339525"/>
              <a:ext cx="46175" cy="32500"/>
            </a:xfrm>
            <a:custGeom>
              <a:rect b="b" l="l" r="r" t="t"/>
              <a:pathLst>
                <a:path extrusionOk="0" fill="none" h="1300" w="1847">
                  <a:moveTo>
                    <a:pt x="171" y="1299"/>
                  </a:moveTo>
                  <a:lnTo>
                    <a:pt x="0" y="992"/>
                  </a:lnTo>
                  <a:lnTo>
                    <a:pt x="0" y="992"/>
                  </a:lnTo>
                  <a:lnTo>
                    <a:pt x="1641" y="0"/>
                  </a:lnTo>
                  <a:lnTo>
                    <a:pt x="1846" y="308"/>
                  </a:lnTo>
                  <a:lnTo>
                    <a:pt x="171" y="12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
            <p:cNvSpPr/>
            <p:nvPr/>
          </p:nvSpPr>
          <p:spPr>
            <a:xfrm>
              <a:off x="5092950" y="1282275"/>
              <a:ext cx="46175" cy="34200"/>
            </a:xfrm>
            <a:custGeom>
              <a:rect b="b" l="l" r="r" t="t"/>
              <a:pathLst>
                <a:path extrusionOk="0" fill="none" h="1368" w="1847">
                  <a:moveTo>
                    <a:pt x="206" y="1333"/>
                  </a:moveTo>
                  <a:lnTo>
                    <a:pt x="1" y="1026"/>
                  </a:lnTo>
                  <a:lnTo>
                    <a:pt x="1" y="1026"/>
                  </a:lnTo>
                  <a:lnTo>
                    <a:pt x="1641" y="0"/>
                  </a:lnTo>
                  <a:lnTo>
                    <a:pt x="1846" y="308"/>
                  </a:lnTo>
                  <a:lnTo>
                    <a:pt x="1846" y="308"/>
                  </a:lnTo>
                  <a:lnTo>
                    <a:pt x="206" y="1368"/>
                  </a:lnTo>
                  <a:lnTo>
                    <a:pt x="206" y="13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0"/>
            <p:cNvSpPr/>
            <p:nvPr/>
          </p:nvSpPr>
          <p:spPr>
            <a:xfrm>
              <a:off x="2106600" y="1255775"/>
              <a:ext cx="39325" cy="41900"/>
            </a:xfrm>
            <a:custGeom>
              <a:rect b="b" l="l" r="r" t="t"/>
              <a:pathLst>
                <a:path extrusionOk="0" fill="none" h="1676" w="1573">
                  <a:moveTo>
                    <a:pt x="274" y="1676"/>
                  </a:moveTo>
                  <a:lnTo>
                    <a:pt x="0" y="1436"/>
                  </a:lnTo>
                  <a:lnTo>
                    <a:pt x="0" y="1436"/>
                  </a:lnTo>
                  <a:lnTo>
                    <a:pt x="616" y="719"/>
                  </a:lnTo>
                  <a:lnTo>
                    <a:pt x="1299" y="1"/>
                  </a:lnTo>
                  <a:lnTo>
                    <a:pt x="1573" y="274"/>
                  </a:lnTo>
                  <a:lnTo>
                    <a:pt x="1573" y="274"/>
                  </a:lnTo>
                  <a:lnTo>
                    <a:pt x="889" y="992"/>
                  </a:lnTo>
                  <a:lnTo>
                    <a:pt x="274" y="167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p:nvPr/>
          </p:nvSpPr>
          <p:spPr>
            <a:xfrm>
              <a:off x="5183525" y="1222450"/>
              <a:ext cx="45325" cy="35075"/>
            </a:xfrm>
            <a:custGeom>
              <a:rect b="b" l="l" r="r" t="t"/>
              <a:pathLst>
                <a:path extrusionOk="0" fill="none" h="1403" w="1813">
                  <a:moveTo>
                    <a:pt x="206" y="1402"/>
                  </a:moveTo>
                  <a:lnTo>
                    <a:pt x="1" y="1095"/>
                  </a:lnTo>
                  <a:lnTo>
                    <a:pt x="1" y="1095"/>
                  </a:lnTo>
                  <a:lnTo>
                    <a:pt x="1607" y="1"/>
                  </a:lnTo>
                  <a:lnTo>
                    <a:pt x="1812" y="274"/>
                  </a:lnTo>
                  <a:lnTo>
                    <a:pt x="1812" y="274"/>
                  </a:lnTo>
                  <a:lnTo>
                    <a:pt x="1402" y="582"/>
                  </a:lnTo>
                  <a:lnTo>
                    <a:pt x="206" y="14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p:nvPr/>
          </p:nvSpPr>
          <p:spPr>
            <a:xfrm>
              <a:off x="2184350" y="1185725"/>
              <a:ext cx="43600" cy="36750"/>
            </a:xfrm>
            <a:custGeom>
              <a:rect b="b" l="l" r="r" t="t"/>
              <a:pathLst>
                <a:path extrusionOk="0" fill="none" h="1470" w="1744">
                  <a:moveTo>
                    <a:pt x="240" y="1470"/>
                  </a:moveTo>
                  <a:lnTo>
                    <a:pt x="1" y="1197"/>
                  </a:lnTo>
                  <a:lnTo>
                    <a:pt x="1" y="1197"/>
                  </a:lnTo>
                  <a:lnTo>
                    <a:pt x="753" y="615"/>
                  </a:lnTo>
                  <a:lnTo>
                    <a:pt x="1539" y="0"/>
                  </a:lnTo>
                  <a:lnTo>
                    <a:pt x="1744" y="308"/>
                  </a:lnTo>
                  <a:lnTo>
                    <a:pt x="1744" y="308"/>
                  </a:lnTo>
                  <a:lnTo>
                    <a:pt x="958" y="889"/>
                  </a:lnTo>
                  <a:lnTo>
                    <a:pt x="240" y="14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0"/>
            <p:cNvSpPr/>
            <p:nvPr/>
          </p:nvSpPr>
          <p:spPr>
            <a:xfrm>
              <a:off x="2272375" y="1125900"/>
              <a:ext cx="45300" cy="33350"/>
            </a:xfrm>
            <a:custGeom>
              <a:rect b="b" l="l" r="r" t="t"/>
              <a:pathLst>
                <a:path extrusionOk="0" fill="none" h="1334" w="1812">
                  <a:moveTo>
                    <a:pt x="205" y="1334"/>
                  </a:moveTo>
                  <a:lnTo>
                    <a:pt x="0" y="1026"/>
                  </a:lnTo>
                  <a:lnTo>
                    <a:pt x="0" y="1026"/>
                  </a:lnTo>
                  <a:lnTo>
                    <a:pt x="1641" y="1"/>
                  </a:lnTo>
                  <a:lnTo>
                    <a:pt x="1812" y="308"/>
                  </a:lnTo>
                  <a:lnTo>
                    <a:pt x="1812" y="308"/>
                  </a:lnTo>
                  <a:lnTo>
                    <a:pt x="991" y="821"/>
                  </a:lnTo>
                  <a:lnTo>
                    <a:pt x="205" y="133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2365500" y="1073775"/>
              <a:ext cx="47025" cy="29950"/>
            </a:xfrm>
            <a:custGeom>
              <a:rect b="b" l="l" r="r" t="t"/>
              <a:pathLst>
                <a:path extrusionOk="0" fill="none" h="1198" w="1881">
                  <a:moveTo>
                    <a:pt x="206" y="1197"/>
                  </a:moveTo>
                  <a:lnTo>
                    <a:pt x="1" y="889"/>
                  </a:lnTo>
                  <a:lnTo>
                    <a:pt x="1" y="889"/>
                  </a:lnTo>
                  <a:lnTo>
                    <a:pt x="1744" y="1"/>
                  </a:lnTo>
                  <a:lnTo>
                    <a:pt x="1880" y="308"/>
                  </a:lnTo>
                  <a:lnTo>
                    <a:pt x="1880" y="308"/>
                  </a:lnTo>
                  <a:lnTo>
                    <a:pt x="206" y="11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2463775" y="1029350"/>
              <a:ext cx="47875" cy="27375"/>
            </a:xfrm>
            <a:custGeom>
              <a:rect b="b" l="l" r="r" t="t"/>
              <a:pathLst>
                <a:path extrusionOk="0" fill="none" h="1095" w="1915">
                  <a:moveTo>
                    <a:pt x="137" y="1094"/>
                  </a:moveTo>
                  <a:lnTo>
                    <a:pt x="0" y="752"/>
                  </a:lnTo>
                  <a:lnTo>
                    <a:pt x="0" y="752"/>
                  </a:lnTo>
                  <a:lnTo>
                    <a:pt x="1777" y="1"/>
                  </a:lnTo>
                  <a:lnTo>
                    <a:pt x="1914" y="342"/>
                  </a:lnTo>
                  <a:lnTo>
                    <a:pt x="1914" y="342"/>
                  </a:lnTo>
                  <a:lnTo>
                    <a:pt x="1025" y="684"/>
                  </a:lnTo>
                  <a:lnTo>
                    <a:pt x="137" y="109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p:nvPr/>
          </p:nvSpPr>
          <p:spPr>
            <a:xfrm>
              <a:off x="5226250" y="862725"/>
              <a:ext cx="755375" cy="363175"/>
            </a:xfrm>
            <a:custGeom>
              <a:rect b="b" l="l" r="r" t="t"/>
              <a:pathLst>
                <a:path extrusionOk="0" h="14527" w="30215">
                  <a:moveTo>
                    <a:pt x="30215" y="1"/>
                  </a:moveTo>
                  <a:lnTo>
                    <a:pt x="2803" y="6153"/>
                  </a:lnTo>
                  <a:lnTo>
                    <a:pt x="1" y="14527"/>
                  </a:lnTo>
                  <a:lnTo>
                    <a:pt x="6221" y="9400"/>
                  </a:lnTo>
                  <a:lnTo>
                    <a:pt x="302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0"/>
            <p:cNvSpPr/>
            <p:nvPr/>
          </p:nvSpPr>
          <p:spPr>
            <a:xfrm>
              <a:off x="5226250" y="862725"/>
              <a:ext cx="755375" cy="363175"/>
            </a:xfrm>
            <a:custGeom>
              <a:rect b="b" l="l" r="r" t="t"/>
              <a:pathLst>
                <a:path extrusionOk="0" fill="none" h="14527" w="30215">
                  <a:moveTo>
                    <a:pt x="2803" y="6153"/>
                  </a:moveTo>
                  <a:lnTo>
                    <a:pt x="1" y="14527"/>
                  </a:lnTo>
                  <a:lnTo>
                    <a:pt x="6221" y="9400"/>
                  </a:lnTo>
                  <a:lnTo>
                    <a:pt x="30215" y="1"/>
                  </a:lnTo>
                  <a:lnTo>
                    <a:pt x="2803" y="615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0"/>
            <p:cNvSpPr/>
            <p:nvPr/>
          </p:nvSpPr>
          <p:spPr>
            <a:xfrm>
              <a:off x="5226250" y="862725"/>
              <a:ext cx="755375" cy="363175"/>
            </a:xfrm>
            <a:custGeom>
              <a:rect b="b" l="l" r="r" t="t"/>
              <a:pathLst>
                <a:path extrusionOk="0" h="14527" w="30215">
                  <a:moveTo>
                    <a:pt x="30215" y="1"/>
                  </a:moveTo>
                  <a:lnTo>
                    <a:pt x="2803" y="6153"/>
                  </a:lnTo>
                  <a:lnTo>
                    <a:pt x="1" y="14527"/>
                  </a:lnTo>
                  <a:lnTo>
                    <a:pt x="6221" y="9400"/>
                  </a:lnTo>
                  <a:lnTo>
                    <a:pt x="3021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0"/>
            <p:cNvSpPr/>
            <p:nvPr/>
          </p:nvSpPr>
          <p:spPr>
            <a:xfrm>
              <a:off x="5226250" y="862725"/>
              <a:ext cx="755375" cy="363175"/>
            </a:xfrm>
            <a:custGeom>
              <a:rect b="b" l="l" r="r" t="t"/>
              <a:pathLst>
                <a:path extrusionOk="0" fill="none" h="14527" w="30215">
                  <a:moveTo>
                    <a:pt x="30215" y="1"/>
                  </a:moveTo>
                  <a:lnTo>
                    <a:pt x="2803" y="6153"/>
                  </a:lnTo>
                  <a:lnTo>
                    <a:pt x="1" y="14527"/>
                  </a:lnTo>
                  <a:lnTo>
                    <a:pt x="1" y="14527"/>
                  </a:lnTo>
                  <a:lnTo>
                    <a:pt x="6221" y="9400"/>
                  </a:lnTo>
                  <a:lnTo>
                    <a:pt x="3021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0"/>
            <p:cNvSpPr/>
            <p:nvPr/>
          </p:nvSpPr>
          <p:spPr>
            <a:xfrm>
              <a:off x="5226250" y="1097700"/>
              <a:ext cx="176900" cy="128200"/>
            </a:xfrm>
            <a:custGeom>
              <a:rect b="b" l="l" r="r" t="t"/>
              <a:pathLst>
                <a:path extrusionOk="0" h="5128" w="7076">
                  <a:moveTo>
                    <a:pt x="6221" y="1"/>
                  </a:moveTo>
                  <a:lnTo>
                    <a:pt x="1" y="5128"/>
                  </a:lnTo>
                  <a:lnTo>
                    <a:pt x="1" y="5128"/>
                  </a:lnTo>
                  <a:lnTo>
                    <a:pt x="7076" y="1915"/>
                  </a:lnTo>
                  <a:lnTo>
                    <a:pt x="62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0"/>
            <p:cNvSpPr/>
            <p:nvPr/>
          </p:nvSpPr>
          <p:spPr>
            <a:xfrm>
              <a:off x="5381775" y="862725"/>
              <a:ext cx="599850" cy="497325"/>
            </a:xfrm>
            <a:custGeom>
              <a:rect b="b" l="l" r="r" t="t"/>
              <a:pathLst>
                <a:path extrusionOk="0" h="19893" w="23994">
                  <a:moveTo>
                    <a:pt x="23994" y="1"/>
                  </a:moveTo>
                  <a:lnTo>
                    <a:pt x="0" y="9400"/>
                  </a:lnTo>
                  <a:lnTo>
                    <a:pt x="4648" y="19893"/>
                  </a:lnTo>
                  <a:lnTo>
                    <a:pt x="239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0"/>
            <p:cNvSpPr/>
            <p:nvPr/>
          </p:nvSpPr>
          <p:spPr>
            <a:xfrm>
              <a:off x="5039975" y="861025"/>
              <a:ext cx="941650" cy="155525"/>
            </a:xfrm>
            <a:custGeom>
              <a:rect b="b" l="l" r="r" t="t"/>
              <a:pathLst>
                <a:path extrusionOk="0" h="6221" w="37666">
                  <a:moveTo>
                    <a:pt x="1" y="0"/>
                  </a:moveTo>
                  <a:lnTo>
                    <a:pt x="10254" y="6221"/>
                  </a:lnTo>
                  <a:lnTo>
                    <a:pt x="37666" y="69"/>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0"/>
            <p:cNvSpPr/>
            <p:nvPr/>
          </p:nvSpPr>
          <p:spPr>
            <a:xfrm>
              <a:off x="5039975" y="3508175"/>
              <a:ext cx="23100" cy="23075"/>
            </a:xfrm>
            <a:custGeom>
              <a:rect b="b" l="l" r="r" t="t"/>
              <a:pathLst>
                <a:path extrusionOk="0" h="923" w="924">
                  <a:moveTo>
                    <a:pt x="240" y="0"/>
                  </a:moveTo>
                  <a:lnTo>
                    <a:pt x="1" y="274"/>
                  </a:lnTo>
                  <a:lnTo>
                    <a:pt x="684" y="923"/>
                  </a:lnTo>
                  <a:lnTo>
                    <a:pt x="923" y="684"/>
                  </a:lnTo>
                  <a:lnTo>
                    <a:pt x="2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0"/>
            <p:cNvSpPr/>
            <p:nvPr/>
          </p:nvSpPr>
          <p:spPr>
            <a:xfrm>
              <a:off x="2394550" y="2778450"/>
              <a:ext cx="2995775" cy="1707250"/>
            </a:xfrm>
            <a:custGeom>
              <a:rect b="b" l="l" r="r" t="t"/>
              <a:pathLst>
                <a:path extrusionOk="0" h="68290" w="119831">
                  <a:moveTo>
                    <a:pt x="137" y="0"/>
                  </a:moveTo>
                  <a:lnTo>
                    <a:pt x="1" y="342"/>
                  </a:lnTo>
                  <a:lnTo>
                    <a:pt x="1778" y="1060"/>
                  </a:lnTo>
                  <a:lnTo>
                    <a:pt x="1915" y="752"/>
                  </a:lnTo>
                  <a:lnTo>
                    <a:pt x="137" y="0"/>
                  </a:lnTo>
                  <a:close/>
                  <a:moveTo>
                    <a:pt x="4136" y="1709"/>
                  </a:moveTo>
                  <a:lnTo>
                    <a:pt x="3999" y="2051"/>
                  </a:lnTo>
                  <a:lnTo>
                    <a:pt x="5743" y="2837"/>
                  </a:lnTo>
                  <a:lnTo>
                    <a:pt x="5913" y="2496"/>
                  </a:lnTo>
                  <a:lnTo>
                    <a:pt x="4136" y="1709"/>
                  </a:lnTo>
                  <a:close/>
                  <a:moveTo>
                    <a:pt x="8101" y="3521"/>
                  </a:moveTo>
                  <a:lnTo>
                    <a:pt x="7930" y="3863"/>
                  </a:lnTo>
                  <a:lnTo>
                    <a:pt x="9673" y="4683"/>
                  </a:lnTo>
                  <a:lnTo>
                    <a:pt x="9844" y="4375"/>
                  </a:lnTo>
                  <a:lnTo>
                    <a:pt x="8101" y="3521"/>
                  </a:lnTo>
                  <a:close/>
                  <a:moveTo>
                    <a:pt x="11963" y="5469"/>
                  </a:moveTo>
                  <a:lnTo>
                    <a:pt x="11826" y="5777"/>
                  </a:lnTo>
                  <a:lnTo>
                    <a:pt x="13535" y="6665"/>
                  </a:lnTo>
                  <a:lnTo>
                    <a:pt x="13706" y="6358"/>
                  </a:lnTo>
                  <a:lnTo>
                    <a:pt x="11963" y="5469"/>
                  </a:lnTo>
                  <a:close/>
                  <a:moveTo>
                    <a:pt x="15825" y="7486"/>
                  </a:moveTo>
                  <a:lnTo>
                    <a:pt x="15654" y="7793"/>
                  </a:lnTo>
                  <a:lnTo>
                    <a:pt x="17329" y="8750"/>
                  </a:lnTo>
                  <a:lnTo>
                    <a:pt x="17500" y="8443"/>
                  </a:lnTo>
                  <a:lnTo>
                    <a:pt x="16680" y="7964"/>
                  </a:lnTo>
                  <a:lnTo>
                    <a:pt x="15825" y="7486"/>
                  </a:lnTo>
                  <a:close/>
                  <a:moveTo>
                    <a:pt x="19585" y="9639"/>
                  </a:moveTo>
                  <a:lnTo>
                    <a:pt x="19414" y="9946"/>
                  </a:lnTo>
                  <a:lnTo>
                    <a:pt x="21055" y="10972"/>
                  </a:lnTo>
                  <a:lnTo>
                    <a:pt x="21260" y="10664"/>
                  </a:lnTo>
                  <a:lnTo>
                    <a:pt x="19585" y="9639"/>
                  </a:lnTo>
                  <a:close/>
                  <a:moveTo>
                    <a:pt x="23310" y="11929"/>
                  </a:moveTo>
                  <a:lnTo>
                    <a:pt x="23105" y="12236"/>
                  </a:lnTo>
                  <a:lnTo>
                    <a:pt x="24746" y="13296"/>
                  </a:lnTo>
                  <a:lnTo>
                    <a:pt x="24917" y="12988"/>
                  </a:lnTo>
                  <a:lnTo>
                    <a:pt x="23310" y="11929"/>
                  </a:lnTo>
                  <a:close/>
                  <a:moveTo>
                    <a:pt x="26933" y="14321"/>
                  </a:moveTo>
                  <a:lnTo>
                    <a:pt x="26728" y="14629"/>
                  </a:lnTo>
                  <a:lnTo>
                    <a:pt x="28301" y="15723"/>
                  </a:lnTo>
                  <a:lnTo>
                    <a:pt x="28506" y="15449"/>
                  </a:lnTo>
                  <a:lnTo>
                    <a:pt x="26933" y="14321"/>
                  </a:lnTo>
                  <a:close/>
                  <a:moveTo>
                    <a:pt x="30488" y="16851"/>
                  </a:moveTo>
                  <a:lnTo>
                    <a:pt x="30249" y="17158"/>
                  </a:lnTo>
                  <a:lnTo>
                    <a:pt x="31035" y="17705"/>
                  </a:lnTo>
                  <a:lnTo>
                    <a:pt x="31821" y="18286"/>
                  </a:lnTo>
                  <a:lnTo>
                    <a:pt x="32026" y="18013"/>
                  </a:lnTo>
                  <a:lnTo>
                    <a:pt x="30488" y="16851"/>
                  </a:lnTo>
                  <a:close/>
                  <a:moveTo>
                    <a:pt x="33940" y="19517"/>
                  </a:moveTo>
                  <a:lnTo>
                    <a:pt x="33701" y="19790"/>
                  </a:lnTo>
                  <a:lnTo>
                    <a:pt x="34487" y="20405"/>
                  </a:lnTo>
                  <a:lnTo>
                    <a:pt x="35205" y="21020"/>
                  </a:lnTo>
                  <a:lnTo>
                    <a:pt x="35444" y="20713"/>
                  </a:lnTo>
                  <a:lnTo>
                    <a:pt x="33940" y="19517"/>
                  </a:lnTo>
                  <a:close/>
                  <a:moveTo>
                    <a:pt x="37324" y="22251"/>
                  </a:moveTo>
                  <a:lnTo>
                    <a:pt x="37084" y="22558"/>
                  </a:lnTo>
                  <a:lnTo>
                    <a:pt x="38520" y="23789"/>
                  </a:lnTo>
                  <a:lnTo>
                    <a:pt x="38793" y="23515"/>
                  </a:lnTo>
                  <a:lnTo>
                    <a:pt x="37324" y="22251"/>
                  </a:lnTo>
                  <a:close/>
                  <a:moveTo>
                    <a:pt x="40571" y="25122"/>
                  </a:moveTo>
                  <a:lnTo>
                    <a:pt x="40331" y="25395"/>
                  </a:lnTo>
                  <a:lnTo>
                    <a:pt x="41767" y="26694"/>
                  </a:lnTo>
                  <a:lnTo>
                    <a:pt x="42006" y="26421"/>
                  </a:lnTo>
                  <a:lnTo>
                    <a:pt x="40571" y="25122"/>
                  </a:lnTo>
                  <a:close/>
                  <a:moveTo>
                    <a:pt x="43783" y="28061"/>
                  </a:moveTo>
                  <a:lnTo>
                    <a:pt x="43544" y="28335"/>
                  </a:lnTo>
                  <a:lnTo>
                    <a:pt x="44911" y="29668"/>
                  </a:lnTo>
                  <a:lnTo>
                    <a:pt x="45185" y="29394"/>
                  </a:lnTo>
                  <a:lnTo>
                    <a:pt x="43783" y="28061"/>
                  </a:lnTo>
                  <a:close/>
                  <a:moveTo>
                    <a:pt x="46894" y="31103"/>
                  </a:moveTo>
                  <a:lnTo>
                    <a:pt x="46654" y="31342"/>
                  </a:lnTo>
                  <a:lnTo>
                    <a:pt x="47987" y="32710"/>
                  </a:lnTo>
                  <a:lnTo>
                    <a:pt x="48261" y="32470"/>
                  </a:lnTo>
                  <a:lnTo>
                    <a:pt x="46894" y="31103"/>
                  </a:lnTo>
                  <a:close/>
                  <a:moveTo>
                    <a:pt x="108484" y="31582"/>
                  </a:moveTo>
                  <a:lnTo>
                    <a:pt x="108210" y="31821"/>
                  </a:lnTo>
                  <a:lnTo>
                    <a:pt x="108894" y="32539"/>
                  </a:lnTo>
                  <a:lnTo>
                    <a:pt x="109543" y="33222"/>
                  </a:lnTo>
                  <a:lnTo>
                    <a:pt x="109817" y="32983"/>
                  </a:lnTo>
                  <a:lnTo>
                    <a:pt x="108484" y="31582"/>
                  </a:lnTo>
                  <a:close/>
                  <a:moveTo>
                    <a:pt x="49936" y="34179"/>
                  </a:moveTo>
                  <a:lnTo>
                    <a:pt x="49696" y="34418"/>
                  </a:lnTo>
                  <a:lnTo>
                    <a:pt x="51029" y="35820"/>
                  </a:lnTo>
                  <a:lnTo>
                    <a:pt x="51303" y="35581"/>
                  </a:lnTo>
                  <a:lnTo>
                    <a:pt x="49936" y="34179"/>
                  </a:lnTo>
                  <a:close/>
                  <a:moveTo>
                    <a:pt x="111389" y="34794"/>
                  </a:moveTo>
                  <a:lnTo>
                    <a:pt x="111115" y="35034"/>
                  </a:lnTo>
                  <a:lnTo>
                    <a:pt x="112346" y="36538"/>
                  </a:lnTo>
                  <a:lnTo>
                    <a:pt x="112619" y="36298"/>
                  </a:lnTo>
                  <a:lnTo>
                    <a:pt x="112004" y="35546"/>
                  </a:lnTo>
                  <a:lnTo>
                    <a:pt x="111389" y="34794"/>
                  </a:lnTo>
                  <a:close/>
                  <a:moveTo>
                    <a:pt x="52977" y="37324"/>
                  </a:moveTo>
                  <a:lnTo>
                    <a:pt x="52704" y="37563"/>
                  </a:lnTo>
                  <a:lnTo>
                    <a:pt x="54037" y="38964"/>
                  </a:lnTo>
                  <a:lnTo>
                    <a:pt x="54310" y="38725"/>
                  </a:lnTo>
                  <a:lnTo>
                    <a:pt x="52977" y="37324"/>
                  </a:lnTo>
                  <a:close/>
                  <a:moveTo>
                    <a:pt x="114055" y="38247"/>
                  </a:moveTo>
                  <a:lnTo>
                    <a:pt x="113747" y="38452"/>
                  </a:lnTo>
                  <a:lnTo>
                    <a:pt x="114328" y="39238"/>
                  </a:lnTo>
                  <a:lnTo>
                    <a:pt x="114841" y="40058"/>
                  </a:lnTo>
                  <a:lnTo>
                    <a:pt x="115148" y="39853"/>
                  </a:lnTo>
                  <a:lnTo>
                    <a:pt x="114602" y="39067"/>
                  </a:lnTo>
                  <a:lnTo>
                    <a:pt x="114055" y="38247"/>
                  </a:lnTo>
                  <a:close/>
                  <a:moveTo>
                    <a:pt x="55951" y="40468"/>
                  </a:moveTo>
                  <a:lnTo>
                    <a:pt x="55712" y="40707"/>
                  </a:lnTo>
                  <a:lnTo>
                    <a:pt x="57045" y="42109"/>
                  </a:lnTo>
                  <a:lnTo>
                    <a:pt x="57284" y="41869"/>
                  </a:lnTo>
                  <a:lnTo>
                    <a:pt x="55951" y="40468"/>
                  </a:lnTo>
                  <a:close/>
                  <a:moveTo>
                    <a:pt x="116379" y="41938"/>
                  </a:moveTo>
                  <a:lnTo>
                    <a:pt x="116071" y="42109"/>
                  </a:lnTo>
                  <a:lnTo>
                    <a:pt x="116516" y="42963"/>
                  </a:lnTo>
                  <a:lnTo>
                    <a:pt x="116960" y="43818"/>
                  </a:lnTo>
                  <a:lnTo>
                    <a:pt x="117268" y="43681"/>
                  </a:lnTo>
                  <a:lnTo>
                    <a:pt x="116857" y="42792"/>
                  </a:lnTo>
                  <a:lnTo>
                    <a:pt x="116379" y="41938"/>
                  </a:lnTo>
                  <a:close/>
                  <a:moveTo>
                    <a:pt x="58959" y="43613"/>
                  </a:moveTo>
                  <a:lnTo>
                    <a:pt x="58685" y="43852"/>
                  </a:lnTo>
                  <a:lnTo>
                    <a:pt x="60052" y="45219"/>
                  </a:lnTo>
                  <a:lnTo>
                    <a:pt x="60292" y="44980"/>
                  </a:lnTo>
                  <a:lnTo>
                    <a:pt x="58959" y="43613"/>
                  </a:lnTo>
                  <a:close/>
                  <a:moveTo>
                    <a:pt x="118225" y="45903"/>
                  </a:moveTo>
                  <a:lnTo>
                    <a:pt x="117883" y="46039"/>
                  </a:lnTo>
                  <a:lnTo>
                    <a:pt x="118225" y="46928"/>
                  </a:lnTo>
                  <a:lnTo>
                    <a:pt x="118532" y="47851"/>
                  </a:lnTo>
                  <a:lnTo>
                    <a:pt x="118874" y="47748"/>
                  </a:lnTo>
                  <a:lnTo>
                    <a:pt x="118566" y="46825"/>
                  </a:lnTo>
                  <a:lnTo>
                    <a:pt x="118225" y="45903"/>
                  </a:lnTo>
                  <a:close/>
                  <a:moveTo>
                    <a:pt x="62035" y="46689"/>
                  </a:moveTo>
                  <a:lnTo>
                    <a:pt x="61761" y="46962"/>
                  </a:lnTo>
                  <a:lnTo>
                    <a:pt x="62445" y="47611"/>
                  </a:lnTo>
                  <a:lnTo>
                    <a:pt x="63163" y="48295"/>
                  </a:lnTo>
                  <a:lnTo>
                    <a:pt x="63402" y="48056"/>
                  </a:lnTo>
                  <a:lnTo>
                    <a:pt x="62035" y="46689"/>
                  </a:lnTo>
                  <a:close/>
                  <a:moveTo>
                    <a:pt x="65111" y="49696"/>
                  </a:moveTo>
                  <a:lnTo>
                    <a:pt x="64872" y="49970"/>
                  </a:lnTo>
                  <a:lnTo>
                    <a:pt x="66307" y="51269"/>
                  </a:lnTo>
                  <a:lnTo>
                    <a:pt x="66546" y="50995"/>
                  </a:lnTo>
                  <a:lnTo>
                    <a:pt x="65111" y="49696"/>
                  </a:lnTo>
                  <a:close/>
                  <a:moveTo>
                    <a:pt x="119489" y="50107"/>
                  </a:moveTo>
                  <a:lnTo>
                    <a:pt x="119113" y="50175"/>
                  </a:lnTo>
                  <a:lnTo>
                    <a:pt x="119284" y="51132"/>
                  </a:lnTo>
                  <a:lnTo>
                    <a:pt x="119387" y="52055"/>
                  </a:lnTo>
                  <a:lnTo>
                    <a:pt x="119763" y="52021"/>
                  </a:lnTo>
                  <a:lnTo>
                    <a:pt x="119660" y="51064"/>
                  </a:lnTo>
                  <a:lnTo>
                    <a:pt x="119489" y="50107"/>
                  </a:lnTo>
                  <a:close/>
                  <a:moveTo>
                    <a:pt x="68358" y="52602"/>
                  </a:moveTo>
                  <a:lnTo>
                    <a:pt x="68153" y="52875"/>
                  </a:lnTo>
                  <a:lnTo>
                    <a:pt x="69622" y="54105"/>
                  </a:lnTo>
                  <a:lnTo>
                    <a:pt x="69862" y="53832"/>
                  </a:lnTo>
                  <a:lnTo>
                    <a:pt x="69110" y="53217"/>
                  </a:lnTo>
                  <a:lnTo>
                    <a:pt x="68358" y="52602"/>
                  </a:lnTo>
                  <a:close/>
                  <a:moveTo>
                    <a:pt x="119455" y="54447"/>
                  </a:moveTo>
                  <a:lnTo>
                    <a:pt x="119387" y="55404"/>
                  </a:lnTo>
                  <a:lnTo>
                    <a:pt x="119284" y="56327"/>
                  </a:lnTo>
                  <a:lnTo>
                    <a:pt x="119626" y="56395"/>
                  </a:lnTo>
                  <a:lnTo>
                    <a:pt x="119763" y="55438"/>
                  </a:lnTo>
                  <a:lnTo>
                    <a:pt x="119831" y="54447"/>
                  </a:lnTo>
                  <a:close/>
                  <a:moveTo>
                    <a:pt x="71742" y="55336"/>
                  </a:moveTo>
                  <a:lnTo>
                    <a:pt x="71502" y="55609"/>
                  </a:lnTo>
                  <a:lnTo>
                    <a:pt x="73040" y="56771"/>
                  </a:lnTo>
                  <a:lnTo>
                    <a:pt x="73280" y="56498"/>
                  </a:lnTo>
                  <a:lnTo>
                    <a:pt x="71742" y="55336"/>
                  </a:lnTo>
                  <a:close/>
                  <a:moveTo>
                    <a:pt x="75228" y="57899"/>
                  </a:moveTo>
                  <a:lnTo>
                    <a:pt x="75023" y="58173"/>
                  </a:lnTo>
                  <a:lnTo>
                    <a:pt x="76629" y="59266"/>
                  </a:lnTo>
                  <a:lnTo>
                    <a:pt x="76834" y="58959"/>
                  </a:lnTo>
                  <a:lnTo>
                    <a:pt x="75228" y="57899"/>
                  </a:lnTo>
                  <a:close/>
                  <a:moveTo>
                    <a:pt x="118669" y="58651"/>
                  </a:moveTo>
                  <a:lnTo>
                    <a:pt x="118327" y="59506"/>
                  </a:lnTo>
                  <a:lnTo>
                    <a:pt x="117883" y="60360"/>
                  </a:lnTo>
                  <a:lnTo>
                    <a:pt x="118198" y="60549"/>
                  </a:lnTo>
                  <a:lnTo>
                    <a:pt x="118198" y="60549"/>
                  </a:lnTo>
                  <a:lnTo>
                    <a:pt x="118635" y="59677"/>
                  </a:lnTo>
                  <a:lnTo>
                    <a:pt x="119011" y="58754"/>
                  </a:lnTo>
                  <a:lnTo>
                    <a:pt x="118669" y="58651"/>
                  </a:lnTo>
                  <a:close/>
                  <a:moveTo>
                    <a:pt x="118198" y="60549"/>
                  </a:moveTo>
                  <a:lnTo>
                    <a:pt x="118190" y="60565"/>
                  </a:lnTo>
                  <a:lnTo>
                    <a:pt x="118225" y="60565"/>
                  </a:lnTo>
                  <a:lnTo>
                    <a:pt x="118198" y="60549"/>
                  </a:lnTo>
                  <a:close/>
                  <a:moveTo>
                    <a:pt x="78885" y="60258"/>
                  </a:moveTo>
                  <a:lnTo>
                    <a:pt x="78680" y="60565"/>
                  </a:lnTo>
                  <a:lnTo>
                    <a:pt x="80355" y="61522"/>
                  </a:lnTo>
                  <a:lnTo>
                    <a:pt x="80525" y="61215"/>
                  </a:lnTo>
                  <a:lnTo>
                    <a:pt x="78885" y="60258"/>
                  </a:lnTo>
                  <a:close/>
                  <a:moveTo>
                    <a:pt x="82645" y="62343"/>
                  </a:moveTo>
                  <a:lnTo>
                    <a:pt x="82474" y="62650"/>
                  </a:lnTo>
                  <a:lnTo>
                    <a:pt x="84217" y="63539"/>
                  </a:lnTo>
                  <a:lnTo>
                    <a:pt x="84353" y="63197"/>
                  </a:lnTo>
                  <a:lnTo>
                    <a:pt x="82645" y="62343"/>
                  </a:lnTo>
                  <a:close/>
                  <a:moveTo>
                    <a:pt x="116584" y="62377"/>
                  </a:moveTo>
                  <a:lnTo>
                    <a:pt x="115935" y="63060"/>
                  </a:lnTo>
                  <a:lnTo>
                    <a:pt x="115251" y="63744"/>
                  </a:lnTo>
                  <a:lnTo>
                    <a:pt x="115490" y="64017"/>
                  </a:lnTo>
                  <a:lnTo>
                    <a:pt x="116208" y="63334"/>
                  </a:lnTo>
                  <a:lnTo>
                    <a:pt x="116857" y="62582"/>
                  </a:lnTo>
                  <a:lnTo>
                    <a:pt x="116584" y="62377"/>
                  </a:lnTo>
                  <a:close/>
                  <a:moveTo>
                    <a:pt x="86575" y="64188"/>
                  </a:moveTo>
                  <a:lnTo>
                    <a:pt x="86404" y="64530"/>
                  </a:lnTo>
                  <a:lnTo>
                    <a:pt x="87327" y="64906"/>
                  </a:lnTo>
                  <a:lnTo>
                    <a:pt x="88216" y="65282"/>
                  </a:lnTo>
                  <a:lnTo>
                    <a:pt x="88352" y="64940"/>
                  </a:lnTo>
                  <a:lnTo>
                    <a:pt x="86575" y="64188"/>
                  </a:lnTo>
                  <a:close/>
                  <a:moveTo>
                    <a:pt x="113371" y="65179"/>
                  </a:moveTo>
                  <a:lnTo>
                    <a:pt x="112551" y="65658"/>
                  </a:lnTo>
                  <a:lnTo>
                    <a:pt x="111696" y="66102"/>
                  </a:lnTo>
                  <a:lnTo>
                    <a:pt x="111833" y="66410"/>
                  </a:lnTo>
                  <a:lnTo>
                    <a:pt x="112722" y="65965"/>
                  </a:lnTo>
                  <a:lnTo>
                    <a:pt x="113576" y="65487"/>
                  </a:lnTo>
                  <a:lnTo>
                    <a:pt x="113371" y="65179"/>
                  </a:lnTo>
                  <a:close/>
                  <a:moveTo>
                    <a:pt x="90608" y="65760"/>
                  </a:moveTo>
                  <a:lnTo>
                    <a:pt x="90471" y="66102"/>
                  </a:lnTo>
                  <a:lnTo>
                    <a:pt x="92351" y="66683"/>
                  </a:lnTo>
                  <a:lnTo>
                    <a:pt x="92454" y="66341"/>
                  </a:lnTo>
                  <a:lnTo>
                    <a:pt x="91531" y="66068"/>
                  </a:lnTo>
                  <a:lnTo>
                    <a:pt x="90608" y="65760"/>
                  </a:lnTo>
                  <a:close/>
                  <a:moveTo>
                    <a:pt x="94778" y="66957"/>
                  </a:moveTo>
                  <a:lnTo>
                    <a:pt x="94675" y="67298"/>
                  </a:lnTo>
                  <a:lnTo>
                    <a:pt x="95632" y="67538"/>
                  </a:lnTo>
                  <a:lnTo>
                    <a:pt x="96589" y="67709"/>
                  </a:lnTo>
                  <a:lnTo>
                    <a:pt x="96658" y="67367"/>
                  </a:lnTo>
                  <a:lnTo>
                    <a:pt x="95701" y="67162"/>
                  </a:lnTo>
                  <a:lnTo>
                    <a:pt x="94778" y="66957"/>
                  </a:lnTo>
                  <a:close/>
                  <a:moveTo>
                    <a:pt x="109475" y="66957"/>
                  </a:moveTo>
                  <a:lnTo>
                    <a:pt x="108552" y="67230"/>
                  </a:lnTo>
                  <a:lnTo>
                    <a:pt x="107595" y="67435"/>
                  </a:lnTo>
                  <a:lnTo>
                    <a:pt x="107697" y="67777"/>
                  </a:lnTo>
                  <a:lnTo>
                    <a:pt x="108654" y="67572"/>
                  </a:lnTo>
                  <a:lnTo>
                    <a:pt x="109577" y="67298"/>
                  </a:lnTo>
                  <a:lnTo>
                    <a:pt x="109475" y="66957"/>
                  </a:lnTo>
                  <a:close/>
                  <a:moveTo>
                    <a:pt x="99016" y="67709"/>
                  </a:moveTo>
                  <a:lnTo>
                    <a:pt x="98982" y="68085"/>
                  </a:lnTo>
                  <a:lnTo>
                    <a:pt x="99939" y="68187"/>
                  </a:lnTo>
                  <a:lnTo>
                    <a:pt x="100896" y="68255"/>
                  </a:lnTo>
                  <a:lnTo>
                    <a:pt x="100964" y="67879"/>
                  </a:lnTo>
                  <a:lnTo>
                    <a:pt x="100007" y="67811"/>
                  </a:lnTo>
                  <a:lnTo>
                    <a:pt x="99016" y="67709"/>
                  </a:lnTo>
                  <a:close/>
                  <a:moveTo>
                    <a:pt x="105237" y="67811"/>
                  </a:moveTo>
                  <a:lnTo>
                    <a:pt x="104280" y="67879"/>
                  </a:lnTo>
                  <a:lnTo>
                    <a:pt x="103323" y="67914"/>
                  </a:lnTo>
                  <a:lnTo>
                    <a:pt x="103323" y="68290"/>
                  </a:lnTo>
                  <a:lnTo>
                    <a:pt x="104314" y="68255"/>
                  </a:lnTo>
                  <a:lnTo>
                    <a:pt x="105271" y="68153"/>
                  </a:lnTo>
                  <a:lnTo>
                    <a:pt x="105237" y="6781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0"/>
            <p:cNvSpPr/>
            <p:nvPr/>
          </p:nvSpPr>
          <p:spPr>
            <a:xfrm>
              <a:off x="4977600" y="4473725"/>
              <a:ext cx="48725" cy="11975"/>
            </a:xfrm>
            <a:custGeom>
              <a:rect b="b" l="l" r="r" t="t"/>
              <a:pathLst>
                <a:path extrusionOk="0" fill="none" h="479" w="1949">
                  <a:moveTo>
                    <a:pt x="1" y="479"/>
                  </a:moveTo>
                  <a:lnTo>
                    <a:pt x="1" y="103"/>
                  </a:lnTo>
                  <a:lnTo>
                    <a:pt x="1" y="103"/>
                  </a:lnTo>
                  <a:lnTo>
                    <a:pt x="958" y="68"/>
                  </a:lnTo>
                  <a:lnTo>
                    <a:pt x="1915" y="0"/>
                  </a:lnTo>
                  <a:lnTo>
                    <a:pt x="1949" y="342"/>
                  </a:lnTo>
                  <a:lnTo>
                    <a:pt x="1949" y="342"/>
                  </a:lnTo>
                  <a:lnTo>
                    <a:pt x="992" y="444"/>
                  </a:lnTo>
                  <a:lnTo>
                    <a:pt x="1" y="4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0"/>
            <p:cNvSpPr/>
            <p:nvPr/>
          </p:nvSpPr>
          <p:spPr>
            <a:xfrm>
              <a:off x="4869075" y="4471150"/>
              <a:ext cx="49600" cy="13700"/>
            </a:xfrm>
            <a:custGeom>
              <a:rect b="b" l="l" r="r" t="t"/>
              <a:pathLst>
                <a:path extrusionOk="0" fill="none" h="548" w="1984">
                  <a:moveTo>
                    <a:pt x="1915" y="547"/>
                  </a:moveTo>
                  <a:lnTo>
                    <a:pt x="1915" y="547"/>
                  </a:lnTo>
                  <a:lnTo>
                    <a:pt x="958" y="479"/>
                  </a:lnTo>
                  <a:lnTo>
                    <a:pt x="1" y="377"/>
                  </a:lnTo>
                  <a:lnTo>
                    <a:pt x="35" y="1"/>
                  </a:lnTo>
                  <a:lnTo>
                    <a:pt x="35" y="1"/>
                  </a:lnTo>
                  <a:lnTo>
                    <a:pt x="1026" y="103"/>
                  </a:lnTo>
                  <a:lnTo>
                    <a:pt x="1983" y="171"/>
                  </a:lnTo>
                  <a:lnTo>
                    <a:pt x="1915" y="54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0"/>
            <p:cNvSpPr/>
            <p:nvPr/>
          </p:nvSpPr>
          <p:spPr>
            <a:xfrm>
              <a:off x="5084400" y="4452350"/>
              <a:ext cx="49600" cy="20525"/>
            </a:xfrm>
            <a:custGeom>
              <a:rect b="b" l="l" r="r" t="t"/>
              <a:pathLst>
                <a:path extrusionOk="0" fill="none" h="821" w="1984">
                  <a:moveTo>
                    <a:pt x="103" y="821"/>
                  </a:moveTo>
                  <a:lnTo>
                    <a:pt x="1" y="479"/>
                  </a:lnTo>
                  <a:lnTo>
                    <a:pt x="1" y="479"/>
                  </a:lnTo>
                  <a:lnTo>
                    <a:pt x="958" y="274"/>
                  </a:lnTo>
                  <a:lnTo>
                    <a:pt x="1881" y="1"/>
                  </a:lnTo>
                  <a:lnTo>
                    <a:pt x="1983" y="342"/>
                  </a:lnTo>
                  <a:lnTo>
                    <a:pt x="1983" y="342"/>
                  </a:lnTo>
                  <a:lnTo>
                    <a:pt x="1060" y="616"/>
                  </a:lnTo>
                  <a:lnTo>
                    <a:pt x="103" y="821"/>
                  </a:lnTo>
                  <a:lnTo>
                    <a:pt x="103"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0"/>
            <p:cNvSpPr/>
            <p:nvPr/>
          </p:nvSpPr>
          <p:spPr>
            <a:xfrm>
              <a:off x="4761425" y="4452350"/>
              <a:ext cx="49575" cy="18825"/>
            </a:xfrm>
            <a:custGeom>
              <a:rect b="b" l="l" r="r" t="t"/>
              <a:pathLst>
                <a:path extrusionOk="0" fill="none" h="753" w="1983">
                  <a:moveTo>
                    <a:pt x="1914" y="753"/>
                  </a:moveTo>
                  <a:lnTo>
                    <a:pt x="1914" y="753"/>
                  </a:lnTo>
                  <a:lnTo>
                    <a:pt x="957" y="582"/>
                  </a:lnTo>
                  <a:lnTo>
                    <a:pt x="0" y="342"/>
                  </a:lnTo>
                  <a:lnTo>
                    <a:pt x="103" y="1"/>
                  </a:lnTo>
                  <a:lnTo>
                    <a:pt x="103" y="1"/>
                  </a:lnTo>
                  <a:lnTo>
                    <a:pt x="1026" y="206"/>
                  </a:lnTo>
                  <a:lnTo>
                    <a:pt x="1983" y="411"/>
                  </a:lnTo>
                  <a:lnTo>
                    <a:pt x="1914" y="75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0"/>
            <p:cNvSpPr/>
            <p:nvPr/>
          </p:nvSpPr>
          <p:spPr>
            <a:xfrm>
              <a:off x="4656325" y="4422450"/>
              <a:ext cx="49575" cy="23100"/>
            </a:xfrm>
            <a:custGeom>
              <a:rect b="b" l="l" r="r" t="t"/>
              <a:pathLst>
                <a:path extrusionOk="0" fill="none" h="924" w="1983">
                  <a:moveTo>
                    <a:pt x="1880" y="923"/>
                  </a:moveTo>
                  <a:lnTo>
                    <a:pt x="1880" y="923"/>
                  </a:lnTo>
                  <a:lnTo>
                    <a:pt x="0" y="342"/>
                  </a:lnTo>
                  <a:lnTo>
                    <a:pt x="137" y="0"/>
                  </a:lnTo>
                  <a:lnTo>
                    <a:pt x="137" y="0"/>
                  </a:lnTo>
                  <a:lnTo>
                    <a:pt x="1060" y="308"/>
                  </a:lnTo>
                  <a:lnTo>
                    <a:pt x="1983" y="581"/>
                  </a:lnTo>
                  <a:lnTo>
                    <a:pt x="1880" y="92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0"/>
            <p:cNvSpPr/>
            <p:nvPr/>
          </p:nvSpPr>
          <p:spPr>
            <a:xfrm>
              <a:off x="5186950" y="4407925"/>
              <a:ext cx="47025" cy="30775"/>
            </a:xfrm>
            <a:custGeom>
              <a:rect b="b" l="l" r="r" t="t"/>
              <a:pathLst>
                <a:path extrusionOk="0" fill="none" h="1231" w="1881">
                  <a:moveTo>
                    <a:pt x="137" y="1231"/>
                  </a:moveTo>
                  <a:lnTo>
                    <a:pt x="0" y="923"/>
                  </a:lnTo>
                  <a:lnTo>
                    <a:pt x="0" y="923"/>
                  </a:lnTo>
                  <a:lnTo>
                    <a:pt x="855" y="479"/>
                  </a:lnTo>
                  <a:lnTo>
                    <a:pt x="1675" y="0"/>
                  </a:lnTo>
                  <a:lnTo>
                    <a:pt x="1880" y="308"/>
                  </a:lnTo>
                  <a:lnTo>
                    <a:pt x="1880" y="308"/>
                  </a:lnTo>
                  <a:lnTo>
                    <a:pt x="1026" y="786"/>
                  </a:lnTo>
                  <a:lnTo>
                    <a:pt x="137" y="1231"/>
                  </a:lnTo>
                  <a:lnTo>
                    <a:pt x="137" y="12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0"/>
            <p:cNvSpPr/>
            <p:nvPr/>
          </p:nvSpPr>
          <p:spPr>
            <a:xfrm>
              <a:off x="4554650" y="4383150"/>
              <a:ext cx="48725" cy="27350"/>
            </a:xfrm>
            <a:custGeom>
              <a:rect b="b" l="l" r="r" t="t"/>
              <a:pathLst>
                <a:path extrusionOk="0" fill="none" h="1094" w="1949">
                  <a:moveTo>
                    <a:pt x="1812" y="1094"/>
                  </a:moveTo>
                  <a:lnTo>
                    <a:pt x="1812" y="1094"/>
                  </a:lnTo>
                  <a:lnTo>
                    <a:pt x="923" y="718"/>
                  </a:lnTo>
                  <a:lnTo>
                    <a:pt x="0" y="342"/>
                  </a:lnTo>
                  <a:lnTo>
                    <a:pt x="171" y="0"/>
                  </a:lnTo>
                  <a:lnTo>
                    <a:pt x="171" y="0"/>
                  </a:lnTo>
                  <a:lnTo>
                    <a:pt x="1948" y="752"/>
                  </a:lnTo>
                  <a:lnTo>
                    <a:pt x="1812" y="109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0"/>
            <p:cNvSpPr/>
            <p:nvPr/>
          </p:nvSpPr>
          <p:spPr>
            <a:xfrm>
              <a:off x="5275800" y="4337850"/>
              <a:ext cx="40200" cy="41050"/>
            </a:xfrm>
            <a:custGeom>
              <a:rect b="b" l="l" r="r" t="t"/>
              <a:pathLst>
                <a:path extrusionOk="0" fill="none" h="1642" w="1608">
                  <a:moveTo>
                    <a:pt x="240" y="1641"/>
                  </a:moveTo>
                  <a:lnTo>
                    <a:pt x="1" y="1368"/>
                  </a:lnTo>
                  <a:lnTo>
                    <a:pt x="1" y="1368"/>
                  </a:lnTo>
                  <a:lnTo>
                    <a:pt x="685" y="684"/>
                  </a:lnTo>
                  <a:lnTo>
                    <a:pt x="1334" y="1"/>
                  </a:lnTo>
                  <a:lnTo>
                    <a:pt x="1607" y="206"/>
                  </a:lnTo>
                  <a:lnTo>
                    <a:pt x="1607" y="206"/>
                  </a:lnTo>
                  <a:lnTo>
                    <a:pt x="958" y="958"/>
                  </a:lnTo>
                  <a:lnTo>
                    <a:pt x="240" y="1641"/>
                  </a:lnTo>
                  <a:lnTo>
                    <a:pt x="240"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0"/>
            <p:cNvSpPr/>
            <p:nvPr/>
          </p:nvSpPr>
          <p:spPr>
            <a:xfrm>
              <a:off x="4456375" y="4337000"/>
              <a:ext cx="47025" cy="29925"/>
            </a:xfrm>
            <a:custGeom>
              <a:rect b="b" l="l" r="r" t="t"/>
              <a:pathLst>
                <a:path extrusionOk="0" fill="none" h="1197" w="1881">
                  <a:moveTo>
                    <a:pt x="1744" y="1197"/>
                  </a:moveTo>
                  <a:lnTo>
                    <a:pt x="1744" y="1197"/>
                  </a:lnTo>
                  <a:lnTo>
                    <a:pt x="1" y="308"/>
                  </a:lnTo>
                  <a:lnTo>
                    <a:pt x="172" y="1"/>
                  </a:lnTo>
                  <a:lnTo>
                    <a:pt x="172" y="1"/>
                  </a:lnTo>
                  <a:lnTo>
                    <a:pt x="1880" y="855"/>
                  </a:lnTo>
                  <a:lnTo>
                    <a:pt x="1744" y="11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0"/>
            <p:cNvSpPr/>
            <p:nvPr/>
          </p:nvSpPr>
          <p:spPr>
            <a:xfrm>
              <a:off x="4361525" y="4284875"/>
              <a:ext cx="46175" cy="31650"/>
            </a:xfrm>
            <a:custGeom>
              <a:rect b="b" l="l" r="r" t="t"/>
              <a:pathLst>
                <a:path extrusionOk="0" fill="none" h="1266" w="1847">
                  <a:moveTo>
                    <a:pt x="1676" y="1265"/>
                  </a:moveTo>
                  <a:lnTo>
                    <a:pt x="1676" y="1265"/>
                  </a:lnTo>
                  <a:lnTo>
                    <a:pt x="1" y="308"/>
                  </a:lnTo>
                  <a:lnTo>
                    <a:pt x="206" y="1"/>
                  </a:lnTo>
                  <a:lnTo>
                    <a:pt x="206" y="1"/>
                  </a:lnTo>
                  <a:lnTo>
                    <a:pt x="1846" y="958"/>
                  </a:lnTo>
                  <a:lnTo>
                    <a:pt x="1676" y="12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0"/>
            <p:cNvSpPr/>
            <p:nvPr/>
          </p:nvSpPr>
          <p:spPr>
            <a:xfrm>
              <a:off x="5341600" y="4244725"/>
              <a:ext cx="28225" cy="47875"/>
            </a:xfrm>
            <a:custGeom>
              <a:rect b="b" l="l" r="r" t="t"/>
              <a:pathLst>
                <a:path extrusionOk="0" fill="none" h="1915" w="1129">
                  <a:moveTo>
                    <a:pt x="343" y="1914"/>
                  </a:moveTo>
                  <a:lnTo>
                    <a:pt x="1" y="1709"/>
                  </a:lnTo>
                  <a:lnTo>
                    <a:pt x="1" y="1709"/>
                  </a:lnTo>
                  <a:lnTo>
                    <a:pt x="445" y="855"/>
                  </a:lnTo>
                  <a:lnTo>
                    <a:pt x="787" y="0"/>
                  </a:lnTo>
                  <a:lnTo>
                    <a:pt x="1129" y="103"/>
                  </a:lnTo>
                  <a:lnTo>
                    <a:pt x="1129" y="103"/>
                  </a:lnTo>
                  <a:lnTo>
                    <a:pt x="753" y="1026"/>
                  </a:lnTo>
                  <a:lnTo>
                    <a:pt x="308" y="1914"/>
                  </a:lnTo>
                  <a:lnTo>
                    <a:pt x="343" y="19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0"/>
            <p:cNvSpPr/>
            <p:nvPr/>
          </p:nvSpPr>
          <p:spPr>
            <a:xfrm>
              <a:off x="4270100" y="4225925"/>
              <a:ext cx="45325" cy="34200"/>
            </a:xfrm>
            <a:custGeom>
              <a:rect b="b" l="l" r="r" t="t"/>
              <a:pathLst>
                <a:path extrusionOk="0" fill="none" h="1368" w="1813">
                  <a:moveTo>
                    <a:pt x="1607" y="1367"/>
                  </a:moveTo>
                  <a:lnTo>
                    <a:pt x="1607" y="1367"/>
                  </a:lnTo>
                  <a:lnTo>
                    <a:pt x="1" y="274"/>
                  </a:lnTo>
                  <a:lnTo>
                    <a:pt x="206" y="0"/>
                  </a:lnTo>
                  <a:lnTo>
                    <a:pt x="206" y="0"/>
                  </a:lnTo>
                  <a:lnTo>
                    <a:pt x="1812" y="1060"/>
                  </a:lnTo>
                  <a:lnTo>
                    <a:pt x="1607" y="13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0"/>
            <p:cNvSpPr/>
            <p:nvPr/>
          </p:nvSpPr>
          <p:spPr>
            <a:xfrm>
              <a:off x="4182100" y="4161825"/>
              <a:ext cx="44450" cy="35925"/>
            </a:xfrm>
            <a:custGeom>
              <a:rect b="b" l="l" r="r" t="t"/>
              <a:pathLst>
                <a:path extrusionOk="0" fill="none" h="1437" w="1778">
                  <a:moveTo>
                    <a:pt x="1538" y="1436"/>
                  </a:moveTo>
                  <a:lnTo>
                    <a:pt x="1538" y="1436"/>
                  </a:lnTo>
                  <a:lnTo>
                    <a:pt x="0" y="274"/>
                  </a:lnTo>
                  <a:lnTo>
                    <a:pt x="240" y="1"/>
                  </a:lnTo>
                  <a:lnTo>
                    <a:pt x="240" y="1"/>
                  </a:lnTo>
                  <a:lnTo>
                    <a:pt x="1778" y="1163"/>
                  </a:lnTo>
                  <a:lnTo>
                    <a:pt x="1538" y="14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0"/>
            <p:cNvSpPr/>
            <p:nvPr/>
          </p:nvSpPr>
          <p:spPr>
            <a:xfrm>
              <a:off x="5376650" y="4139625"/>
              <a:ext cx="13675" cy="48725"/>
            </a:xfrm>
            <a:custGeom>
              <a:rect b="b" l="l" r="r" t="t"/>
              <a:pathLst>
                <a:path extrusionOk="0" fill="none" h="1949" w="547">
                  <a:moveTo>
                    <a:pt x="342" y="1948"/>
                  </a:moveTo>
                  <a:lnTo>
                    <a:pt x="0" y="1880"/>
                  </a:lnTo>
                  <a:lnTo>
                    <a:pt x="0" y="1880"/>
                  </a:lnTo>
                  <a:lnTo>
                    <a:pt x="103" y="957"/>
                  </a:lnTo>
                  <a:lnTo>
                    <a:pt x="171" y="0"/>
                  </a:lnTo>
                  <a:lnTo>
                    <a:pt x="547" y="0"/>
                  </a:lnTo>
                  <a:lnTo>
                    <a:pt x="547" y="0"/>
                  </a:lnTo>
                  <a:lnTo>
                    <a:pt x="479" y="991"/>
                  </a:lnTo>
                  <a:lnTo>
                    <a:pt x="342" y="1948"/>
                  </a:lnTo>
                  <a:lnTo>
                    <a:pt x="342" y="19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
            <p:cNvSpPr/>
            <p:nvPr/>
          </p:nvSpPr>
          <p:spPr>
            <a:xfrm>
              <a:off x="4098350" y="4093475"/>
              <a:ext cx="42750" cy="37625"/>
            </a:xfrm>
            <a:custGeom>
              <a:rect b="b" l="l" r="r" t="t"/>
              <a:pathLst>
                <a:path extrusionOk="0" fill="none" h="1505" w="1710">
                  <a:moveTo>
                    <a:pt x="1470" y="1504"/>
                  </a:moveTo>
                  <a:lnTo>
                    <a:pt x="1470" y="1504"/>
                  </a:lnTo>
                  <a:lnTo>
                    <a:pt x="1" y="274"/>
                  </a:lnTo>
                  <a:lnTo>
                    <a:pt x="206" y="1"/>
                  </a:lnTo>
                  <a:lnTo>
                    <a:pt x="206" y="1"/>
                  </a:lnTo>
                  <a:lnTo>
                    <a:pt x="958" y="616"/>
                  </a:lnTo>
                  <a:lnTo>
                    <a:pt x="1710" y="1231"/>
                  </a:lnTo>
                  <a:lnTo>
                    <a:pt x="1470" y="15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0"/>
            <p:cNvSpPr/>
            <p:nvPr/>
          </p:nvSpPr>
          <p:spPr>
            <a:xfrm>
              <a:off x="5372375" y="4031100"/>
              <a:ext cx="16250" cy="48725"/>
            </a:xfrm>
            <a:custGeom>
              <a:rect b="b" l="l" r="r" t="t"/>
              <a:pathLst>
                <a:path extrusionOk="0" fill="none" h="1949" w="650">
                  <a:moveTo>
                    <a:pt x="274" y="1949"/>
                  </a:moveTo>
                  <a:lnTo>
                    <a:pt x="274" y="1949"/>
                  </a:lnTo>
                  <a:lnTo>
                    <a:pt x="171" y="1026"/>
                  </a:lnTo>
                  <a:lnTo>
                    <a:pt x="0" y="69"/>
                  </a:lnTo>
                  <a:lnTo>
                    <a:pt x="376" y="1"/>
                  </a:lnTo>
                  <a:lnTo>
                    <a:pt x="376" y="1"/>
                  </a:lnTo>
                  <a:lnTo>
                    <a:pt x="547" y="958"/>
                  </a:lnTo>
                  <a:lnTo>
                    <a:pt x="650" y="1915"/>
                  </a:lnTo>
                  <a:lnTo>
                    <a:pt x="274" y="19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0"/>
            <p:cNvSpPr/>
            <p:nvPr/>
          </p:nvSpPr>
          <p:spPr>
            <a:xfrm>
              <a:off x="4016325" y="4020850"/>
              <a:ext cx="41900" cy="39325"/>
            </a:xfrm>
            <a:custGeom>
              <a:rect b="b" l="l" r="r" t="t"/>
              <a:pathLst>
                <a:path extrusionOk="0" fill="none" h="1573" w="1676">
                  <a:moveTo>
                    <a:pt x="1436" y="1573"/>
                  </a:moveTo>
                  <a:lnTo>
                    <a:pt x="1436" y="1573"/>
                  </a:lnTo>
                  <a:lnTo>
                    <a:pt x="1" y="274"/>
                  </a:lnTo>
                  <a:lnTo>
                    <a:pt x="240" y="0"/>
                  </a:lnTo>
                  <a:lnTo>
                    <a:pt x="240" y="0"/>
                  </a:lnTo>
                  <a:lnTo>
                    <a:pt x="1675" y="1299"/>
                  </a:lnTo>
                  <a:lnTo>
                    <a:pt x="1436" y="15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0"/>
            <p:cNvSpPr/>
            <p:nvPr/>
          </p:nvSpPr>
          <p:spPr>
            <a:xfrm>
              <a:off x="3938575" y="3945650"/>
              <a:ext cx="41025" cy="40200"/>
            </a:xfrm>
            <a:custGeom>
              <a:rect b="b" l="l" r="r" t="t"/>
              <a:pathLst>
                <a:path extrusionOk="0" fill="none" h="1608" w="1641">
                  <a:moveTo>
                    <a:pt x="1402" y="1607"/>
                  </a:moveTo>
                  <a:lnTo>
                    <a:pt x="1402" y="1607"/>
                  </a:lnTo>
                  <a:lnTo>
                    <a:pt x="684" y="923"/>
                  </a:lnTo>
                  <a:lnTo>
                    <a:pt x="0" y="274"/>
                  </a:lnTo>
                  <a:lnTo>
                    <a:pt x="274" y="1"/>
                  </a:lnTo>
                  <a:lnTo>
                    <a:pt x="274" y="1"/>
                  </a:lnTo>
                  <a:lnTo>
                    <a:pt x="1641" y="1368"/>
                  </a:lnTo>
                  <a:lnTo>
                    <a:pt x="1402" y="1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0"/>
            <p:cNvSpPr/>
            <p:nvPr/>
          </p:nvSpPr>
          <p:spPr>
            <a:xfrm>
              <a:off x="5341600" y="3926000"/>
              <a:ext cx="24800" cy="48725"/>
            </a:xfrm>
            <a:custGeom>
              <a:rect b="b" l="l" r="r" t="t"/>
              <a:pathLst>
                <a:path extrusionOk="0" fill="none" h="1949" w="992">
                  <a:moveTo>
                    <a:pt x="650" y="1949"/>
                  </a:moveTo>
                  <a:lnTo>
                    <a:pt x="650" y="1949"/>
                  </a:lnTo>
                  <a:lnTo>
                    <a:pt x="343" y="1026"/>
                  </a:lnTo>
                  <a:lnTo>
                    <a:pt x="1" y="137"/>
                  </a:lnTo>
                  <a:lnTo>
                    <a:pt x="343" y="1"/>
                  </a:lnTo>
                  <a:lnTo>
                    <a:pt x="343" y="1"/>
                  </a:lnTo>
                  <a:lnTo>
                    <a:pt x="684" y="923"/>
                  </a:lnTo>
                  <a:lnTo>
                    <a:pt x="992" y="1846"/>
                  </a:lnTo>
                  <a:lnTo>
                    <a:pt x="650" y="19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0"/>
            <p:cNvSpPr/>
            <p:nvPr/>
          </p:nvSpPr>
          <p:spPr>
            <a:xfrm>
              <a:off x="3861675" y="3868750"/>
              <a:ext cx="40175" cy="40175"/>
            </a:xfrm>
            <a:custGeom>
              <a:rect b="b" l="l" r="r" t="t"/>
              <a:pathLst>
                <a:path extrusionOk="0" fill="none" h="1607" w="1607">
                  <a:moveTo>
                    <a:pt x="1367" y="1607"/>
                  </a:moveTo>
                  <a:lnTo>
                    <a:pt x="1367" y="1607"/>
                  </a:lnTo>
                  <a:lnTo>
                    <a:pt x="0" y="240"/>
                  </a:lnTo>
                  <a:lnTo>
                    <a:pt x="274" y="1"/>
                  </a:lnTo>
                  <a:lnTo>
                    <a:pt x="1607" y="1368"/>
                  </a:lnTo>
                  <a:lnTo>
                    <a:pt x="1367" y="1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0"/>
            <p:cNvSpPr/>
            <p:nvPr/>
          </p:nvSpPr>
          <p:spPr>
            <a:xfrm>
              <a:off x="5296325" y="3826875"/>
              <a:ext cx="29925" cy="47025"/>
            </a:xfrm>
            <a:custGeom>
              <a:rect b="b" l="l" r="r" t="t"/>
              <a:pathLst>
                <a:path extrusionOk="0" fill="none" h="1881" w="1197">
                  <a:moveTo>
                    <a:pt x="889" y="1881"/>
                  </a:moveTo>
                  <a:lnTo>
                    <a:pt x="889" y="1881"/>
                  </a:lnTo>
                  <a:lnTo>
                    <a:pt x="445" y="1026"/>
                  </a:lnTo>
                  <a:lnTo>
                    <a:pt x="0" y="172"/>
                  </a:lnTo>
                  <a:lnTo>
                    <a:pt x="308" y="1"/>
                  </a:lnTo>
                  <a:lnTo>
                    <a:pt x="308" y="1"/>
                  </a:lnTo>
                  <a:lnTo>
                    <a:pt x="786" y="855"/>
                  </a:lnTo>
                  <a:lnTo>
                    <a:pt x="1197" y="1744"/>
                  </a:lnTo>
                  <a:lnTo>
                    <a:pt x="889" y="18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0"/>
            <p:cNvSpPr/>
            <p:nvPr/>
          </p:nvSpPr>
          <p:spPr>
            <a:xfrm>
              <a:off x="3787325" y="3790150"/>
              <a:ext cx="39325" cy="41025"/>
            </a:xfrm>
            <a:custGeom>
              <a:rect b="b" l="l" r="r" t="t"/>
              <a:pathLst>
                <a:path extrusionOk="0" fill="none" h="1641" w="1573">
                  <a:moveTo>
                    <a:pt x="1334" y="1641"/>
                  </a:moveTo>
                  <a:lnTo>
                    <a:pt x="1" y="239"/>
                  </a:lnTo>
                  <a:lnTo>
                    <a:pt x="240" y="0"/>
                  </a:lnTo>
                  <a:lnTo>
                    <a:pt x="1573" y="1401"/>
                  </a:lnTo>
                  <a:lnTo>
                    <a:pt x="1334"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
            <p:cNvSpPr/>
            <p:nvPr/>
          </p:nvSpPr>
          <p:spPr>
            <a:xfrm>
              <a:off x="5238225" y="3734600"/>
              <a:ext cx="35050" cy="45300"/>
            </a:xfrm>
            <a:custGeom>
              <a:rect b="b" l="l" r="r" t="t"/>
              <a:pathLst>
                <a:path extrusionOk="0" fill="none" h="1812" w="1402">
                  <a:moveTo>
                    <a:pt x="1094" y="1812"/>
                  </a:moveTo>
                  <a:lnTo>
                    <a:pt x="1094" y="1812"/>
                  </a:lnTo>
                  <a:lnTo>
                    <a:pt x="581" y="992"/>
                  </a:lnTo>
                  <a:lnTo>
                    <a:pt x="0" y="206"/>
                  </a:lnTo>
                  <a:lnTo>
                    <a:pt x="308" y="1"/>
                  </a:lnTo>
                  <a:lnTo>
                    <a:pt x="308" y="1"/>
                  </a:lnTo>
                  <a:lnTo>
                    <a:pt x="855" y="821"/>
                  </a:lnTo>
                  <a:lnTo>
                    <a:pt x="1401" y="1607"/>
                  </a:lnTo>
                  <a:lnTo>
                    <a:pt x="1094" y="18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0"/>
            <p:cNvSpPr/>
            <p:nvPr/>
          </p:nvSpPr>
          <p:spPr>
            <a:xfrm>
              <a:off x="3712150" y="3711525"/>
              <a:ext cx="40175" cy="41050"/>
            </a:xfrm>
            <a:custGeom>
              <a:rect b="b" l="l" r="r" t="t"/>
              <a:pathLst>
                <a:path extrusionOk="0" fill="none" h="1642" w="1607">
                  <a:moveTo>
                    <a:pt x="1333" y="1641"/>
                  </a:moveTo>
                  <a:lnTo>
                    <a:pt x="0" y="240"/>
                  </a:lnTo>
                  <a:lnTo>
                    <a:pt x="273" y="1"/>
                  </a:lnTo>
                  <a:lnTo>
                    <a:pt x="1606" y="1402"/>
                  </a:lnTo>
                  <a:lnTo>
                    <a:pt x="1333"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0"/>
            <p:cNvSpPr/>
            <p:nvPr/>
          </p:nvSpPr>
          <p:spPr>
            <a:xfrm>
              <a:off x="5172425" y="3648300"/>
              <a:ext cx="37625" cy="43600"/>
            </a:xfrm>
            <a:custGeom>
              <a:rect b="b" l="l" r="r" t="t"/>
              <a:pathLst>
                <a:path extrusionOk="0" fill="none" h="1744" w="1505">
                  <a:moveTo>
                    <a:pt x="1231" y="1744"/>
                  </a:moveTo>
                  <a:lnTo>
                    <a:pt x="1231" y="1744"/>
                  </a:lnTo>
                  <a:lnTo>
                    <a:pt x="0" y="240"/>
                  </a:lnTo>
                  <a:lnTo>
                    <a:pt x="274" y="0"/>
                  </a:lnTo>
                  <a:lnTo>
                    <a:pt x="274" y="0"/>
                  </a:lnTo>
                  <a:lnTo>
                    <a:pt x="889" y="752"/>
                  </a:lnTo>
                  <a:lnTo>
                    <a:pt x="1504" y="1504"/>
                  </a:lnTo>
                  <a:lnTo>
                    <a:pt x="1231" y="17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0"/>
            <p:cNvSpPr/>
            <p:nvPr/>
          </p:nvSpPr>
          <p:spPr>
            <a:xfrm>
              <a:off x="3636950" y="3632925"/>
              <a:ext cx="40175" cy="41025"/>
            </a:xfrm>
            <a:custGeom>
              <a:rect b="b" l="l" r="r" t="t"/>
              <a:pathLst>
                <a:path extrusionOk="0" fill="none" h="1641" w="1607">
                  <a:moveTo>
                    <a:pt x="1333" y="1641"/>
                  </a:moveTo>
                  <a:lnTo>
                    <a:pt x="1333" y="1641"/>
                  </a:lnTo>
                  <a:lnTo>
                    <a:pt x="0" y="239"/>
                  </a:lnTo>
                  <a:lnTo>
                    <a:pt x="240" y="0"/>
                  </a:lnTo>
                  <a:lnTo>
                    <a:pt x="1607" y="1402"/>
                  </a:lnTo>
                  <a:lnTo>
                    <a:pt x="1333"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0"/>
            <p:cNvSpPr/>
            <p:nvPr/>
          </p:nvSpPr>
          <p:spPr>
            <a:xfrm>
              <a:off x="5099800" y="3567975"/>
              <a:ext cx="40175" cy="41050"/>
            </a:xfrm>
            <a:custGeom>
              <a:rect b="b" l="l" r="r" t="t"/>
              <a:pathLst>
                <a:path extrusionOk="0" fill="none" h="1642" w="1607">
                  <a:moveTo>
                    <a:pt x="1333" y="1641"/>
                  </a:moveTo>
                  <a:lnTo>
                    <a:pt x="1333" y="1641"/>
                  </a:lnTo>
                  <a:lnTo>
                    <a:pt x="684" y="958"/>
                  </a:lnTo>
                  <a:lnTo>
                    <a:pt x="0" y="240"/>
                  </a:lnTo>
                  <a:lnTo>
                    <a:pt x="274" y="1"/>
                  </a:lnTo>
                  <a:lnTo>
                    <a:pt x="274" y="1"/>
                  </a:lnTo>
                  <a:lnTo>
                    <a:pt x="1607" y="1402"/>
                  </a:lnTo>
                  <a:lnTo>
                    <a:pt x="1333" y="16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0"/>
            <p:cNvSpPr/>
            <p:nvPr/>
          </p:nvSpPr>
          <p:spPr>
            <a:xfrm>
              <a:off x="3560900" y="3556025"/>
              <a:ext cx="40175" cy="40175"/>
            </a:xfrm>
            <a:custGeom>
              <a:rect b="b" l="l" r="r" t="t"/>
              <a:pathLst>
                <a:path extrusionOk="0" fill="none" h="1607" w="1607">
                  <a:moveTo>
                    <a:pt x="1333" y="1607"/>
                  </a:moveTo>
                  <a:lnTo>
                    <a:pt x="0" y="239"/>
                  </a:lnTo>
                  <a:lnTo>
                    <a:pt x="240" y="0"/>
                  </a:lnTo>
                  <a:lnTo>
                    <a:pt x="1607" y="1367"/>
                  </a:lnTo>
                  <a:lnTo>
                    <a:pt x="1333" y="1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0"/>
            <p:cNvSpPr/>
            <p:nvPr/>
          </p:nvSpPr>
          <p:spPr>
            <a:xfrm>
              <a:off x="3483150" y="3479975"/>
              <a:ext cx="41025" cy="40175"/>
            </a:xfrm>
            <a:custGeom>
              <a:rect b="b" l="l" r="r" t="t"/>
              <a:pathLst>
                <a:path extrusionOk="0" fill="none" h="1607" w="1641">
                  <a:moveTo>
                    <a:pt x="1367" y="1607"/>
                  </a:moveTo>
                  <a:lnTo>
                    <a:pt x="0" y="274"/>
                  </a:lnTo>
                  <a:lnTo>
                    <a:pt x="239" y="0"/>
                  </a:lnTo>
                  <a:lnTo>
                    <a:pt x="1641" y="1333"/>
                  </a:lnTo>
                  <a:lnTo>
                    <a:pt x="1367" y="160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0"/>
            <p:cNvSpPr/>
            <p:nvPr/>
          </p:nvSpPr>
          <p:spPr>
            <a:xfrm>
              <a:off x="3402825" y="3406475"/>
              <a:ext cx="41900" cy="39350"/>
            </a:xfrm>
            <a:custGeom>
              <a:rect b="b" l="l" r="r" t="t"/>
              <a:pathLst>
                <a:path extrusionOk="0" fill="none" h="1574" w="1676">
                  <a:moveTo>
                    <a:pt x="1436" y="1573"/>
                  </a:moveTo>
                  <a:lnTo>
                    <a:pt x="1436" y="1573"/>
                  </a:lnTo>
                  <a:lnTo>
                    <a:pt x="0" y="274"/>
                  </a:lnTo>
                  <a:lnTo>
                    <a:pt x="240" y="1"/>
                  </a:lnTo>
                  <a:lnTo>
                    <a:pt x="240" y="1"/>
                  </a:lnTo>
                  <a:lnTo>
                    <a:pt x="1675" y="1300"/>
                  </a:lnTo>
                  <a:lnTo>
                    <a:pt x="1436" y="157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0"/>
            <p:cNvSpPr/>
            <p:nvPr/>
          </p:nvSpPr>
          <p:spPr>
            <a:xfrm>
              <a:off x="3321650" y="3334700"/>
              <a:ext cx="42750" cy="38475"/>
            </a:xfrm>
            <a:custGeom>
              <a:rect b="b" l="l" r="r" t="t"/>
              <a:pathLst>
                <a:path extrusionOk="0" fill="none" h="1539" w="1710">
                  <a:moveTo>
                    <a:pt x="1436" y="1539"/>
                  </a:moveTo>
                  <a:lnTo>
                    <a:pt x="1436" y="1539"/>
                  </a:lnTo>
                  <a:lnTo>
                    <a:pt x="0" y="308"/>
                  </a:lnTo>
                  <a:lnTo>
                    <a:pt x="240" y="1"/>
                  </a:lnTo>
                  <a:lnTo>
                    <a:pt x="240" y="1"/>
                  </a:lnTo>
                  <a:lnTo>
                    <a:pt x="1709" y="1265"/>
                  </a:lnTo>
                  <a:lnTo>
                    <a:pt x="1436" y="153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p:nvPr/>
          </p:nvSpPr>
          <p:spPr>
            <a:xfrm>
              <a:off x="3237050" y="3266350"/>
              <a:ext cx="43600" cy="37625"/>
            </a:xfrm>
            <a:custGeom>
              <a:rect b="b" l="l" r="r" t="t"/>
              <a:pathLst>
                <a:path extrusionOk="0" fill="none" h="1505" w="1744">
                  <a:moveTo>
                    <a:pt x="1505" y="1504"/>
                  </a:moveTo>
                  <a:lnTo>
                    <a:pt x="1505" y="1504"/>
                  </a:lnTo>
                  <a:lnTo>
                    <a:pt x="787" y="889"/>
                  </a:lnTo>
                  <a:lnTo>
                    <a:pt x="1" y="274"/>
                  </a:lnTo>
                  <a:lnTo>
                    <a:pt x="240" y="1"/>
                  </a:lnTo>
                  <a:lnTo>
                    <a:pt x="240" y="1"/>
                  </a:lnTo>
                  <a:lnTo>
                    <a:pt x="1744" y="1197"/>
                  </a:lnTo>
                  <a:lnTo>
                    <a:pt x="1505" y="15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0"/>
            <p:cNvSpPr/>
            <p:nvPr/>
          </p:nvSpPr>
          <p:spPr>
            <a:xfrm>
              <a:off x="3150750" y="3199700"/>
              <a:ext cx="44450" cy="35925"/>
            </a:xfrm>
            <a:custGeom>
              <a:rect b="b" l="l" r="r" t="t"/>
              <a:pathLst>
                <a:path extrusionOk="0" fill="none" h="1437" w="1778">
                  <a:moveTo>
                    <a:pt x="1573" y="1436"/>
                  </a:moveTo>
                  <a:lnTo>
                    <a:pt x="1573" y="1436"/>
                  </a:lnTo>
                  <a:lnTo>
                    <a:pt x="787" y="855"/>
                  </a:lnTo>
                  <a:lnTo>
                    <a:pt x="1" y="308"/>
                  </a:lnTo>
                  <a:lnTo>
                    <a:pt x="240" y="1"/>
                  </a:lnTo>
                  <a:lnTo>
                    <a:pt x="240" y="1"/>
                  </a:lnTo>
                  <a:lnTo>
                    <a:pt x="1778" y="1163"/>
                  </a:lnTo>
                  <a:lnTo>
                    <a:pt x="1573" y="14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0"/>
            <p:cNvSpPr/>
            <p:nvPr/>
          </p:nvSpPr>
          <p:spPr>
            <a:xfrm>
              <a:off x="3062750" y="3136475"/>
              <a:ext cx="44450" cy="35050"/>
            </a:xfrm>
            <a:custGeom>
              <a:rect b="b" l="l" r="r" t="t"/>
              <a:pathLst>
                <a:path extrusionOk="0" fill="none" h="1402" w="1778">
                  <a:moveTo>
                    <a:pt x="1573" y="1402"/>
                  </a:moveTo>
                  <a:lnTo>
                    <a:pt x="0" y="308"/>
                  </a:lnTo>
                  <a:lnTo>
                    <a:pt x="205" y="0"/>
                  </a:lnTo>
                  <a:lnTo>
                    <a:pt x="205" y="0"/>
                  </a:lnTo>
                  <a:lnTo>
                    <a:pt x="1778" y="1128"/>
                  </a:lnTo>
                  <a:lnTo>
                    <a:pt x="1573" y="14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0"/>
            <p:cNvSpPr/>
            <p:nvPr/>
          </p:nvSpPr>
          <p:spPr>
            <a:xfrm>
              <a:off x="2972175" y="3076650"/>
              <a:ext cx="45300" cy="34200"/>
            </a:xfrm>
            <a:custGeom>
              <a:rect b="b" l="l" r="r" t="t"/>
              <a:pathLst>
                <a:path extrusionOk="0" fill="none" h="1368" w="1812">
                  <a:moveTo>
                    <a:pt x="1641" y="1368"/>
                  </a:moveTo>
                  <a:lnTo>
                    <a:pt x="1641" y="1368"/>
                  </a:lnTo>
                  <a:lnTo>
                    <a:pt x="0" y="308"/>
                  </a:lnTo>
                  <a:lnTo>
                    <a:pt x="205" y="1"/>
                  </a:lnTo>
                  <a:lnTo>
                    <a:pt x="205" y="1"/>
                  </a:lnTo>
                  <a:lnTo>
                    <a:pt x="1812" y="1060"/>
                  </a:lnTo>
                  <a:lnTo>
                    <a:pt x="1641" y="13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0"/>
            <p:cNvSpPr/>
            <p:nvPr/>
          </p:nvSpPr>
          <p:spPr>
            <a:xfrm>
              <a:off x="2879900" y="3019400"/>
              <a:ext cx="46150" cy="33350"/>
            </a:xfrm>
            <a:custGeom>
              <a:rect b="b" l="l" r="r" t="t"/>
              <a:pathLst>
                <a:path extrusionOk="0" fill="none" h="1334" w="1846">
                  <a:moveTo>
                    <a:pt x="1641" y="1334"/>
                  </a:moveTo>
                  <a:lnTo>
                    <a:pt x="1641" y="1334"/>
                  </a:lnTo>
                  <a:lnTo>
                    <a:pt x="0" y="308"/>
                  </a:lnTo>
                  <a:lnTo>
                    <a:pt x="171" y="1"/>
                  </a:lnTo>
                  <a:lnTo>
                    <a:pt x="171" y="1"/>
                  </a:lnTo>
                  <a:lnTo>
                    <a:pt x="1846" y="1026"/>
                  </a:lnTo>
                  <a:lnTo>
                    <a:pt x="1641" y="133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0"/>
            <p:cNvSpPr/>
            <p:nvPr/>
          </p:nvSpPr>
          <p:spPr>
            <a:xfrm>
              <a:off x="2785900" y="2965575"/>
              <a:ext cx="46175" cy="31650"/>
            </a:xfrm>
            <a:custGeom>
              <a:rect b="b" l="l" r="r" t="t"/>
              <a:pathLst>
                <a:path extrusionOk="0" fill="none" h="1266" w="1847">
                  <a:moveTo>
                    <a:pt x="1675" y="1265"/>
                  </a:moveTo>
                  <a:lnTo>
                    <a:pt x="1675" y="1265"/>
                  </a:lnTo>
                  <a:lnTo>
                    <a:pt x="0" y="308"/>
                  </a:lnTo>
                  <a:lnTo>
                    <a:pt x="171" y="1"/>
                  </a:lnTo>
                  <a:lnTo>
                    <a:pt x="171" y="1"/>
                  </a:lnTo>
                  <a:lnTo>
                    <a:pt x="1026" y="479"/>
                  </a:lnTo>
                  <a:lnTo>
                    <a:pt x="1846" y="958"/>
                  </a:lnTo>
                  <a:lnTo>
                    <a:pt x="1675" y="12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0"/>
            <p:cNvSpPr/>
            <p:nvPr/>
          </p:nvSpPr>
          <p:spPr>
            <a:xfrm>
              <a:off x="2690200" y="2915175"/>
              <a:ext cx="47025" cy="29925"/>
            </a:xfrm>
            <a:custGeom>
              <a:rect b="b" l="l" r="r" t="t"/>
              <a:pathLst>
                <a:path extrusionOk="0" fill="none" h="1197" w="1881">
                  <a:moveTo>
                    <a:pt x="1709" y="1196"/>
                  </a:moveTo>
                  <a:lnTo>
                    <a:pt x="1709" y="1196"/>
                  </a:lnTo>
                  <a:lnTo>
                    <a:pt x="0" y="308"/>
                  </a:lnTo>
                  <a:lnTo>
                    <a:pt x="137" y="0"/>
                  </a:lnTo>
                  <a:lnTo>
                    <a:pt x="137" y="0"/>
                  </a:lnTo>
                  <a:lnTo>
                    <a:pt x="1880" y="889"/>
                  </a:lnTo>
                  <a:lnTo>
                    <a:pt x="1709" y="11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0"/>
            <p:cNvSpPr/>
            <p:nvPr/>
          </p:nvSpPr>
          <p:spPr>
            <a:xfrm>
              <a:off x="2592800" y="2866450"/>
              <a:ext cx="47875" cy="29075"/>
            </a:xfrm>
            <a:custGeom>
              <a:rect b="b" l="l" r="r" t="t"/>
              <a:pathLst>
                <a:path extrusionOk="0" fill="none" h="1163" w="1915">
                  <a:moveTo>
                    <a:pt x="1743" y="1163"/>
                  </a:moveTo>
                  <a:lnTo>
                    <a:pt x="1743" y="1163"/>
                  </a:lnTo>
                  <a:lnTo>
                    <a:pt x="0" y="343"/>
                  </a:lnTo>
                  <a:lnTo>
                    <a:pt x="171" y="1"/>
                  </a:lnTo>
                  <a:lnTo>
                    <a:pt x="171" y="1"/>
                  </a:lnTo>
                  <a:lnTo>
                    <a:pt x="1914" y="855"/>
                  </a:lnTo>
                  <a:lnTo>
                    <a:pt x="1743" y="11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0"/>
            <p:cNvSpPr/>
            <p:nvPr/>
          </p:nvSpPr>
          <p:spPr>
            <a:xfrm>
              <a:off x="2494525" y="2821175"/>
              <a:ext cx="47875" cy="28225"/>
            </a:xfrm>
            <a:custGeom>
              <a:rect b="b" l="l" r="r" t="t"/>
              <a:pathLst>
                <a:path extrusionOk="0" fill="none" h="1129" w="1915">
                  <a:moveTo>
                    <a:pt x="1744" y="1128"/>
                  </a:moveTo>
                  <a:lnTo>
                    <a:pt x="0" y="342"/>
                  </a:lnTo>
                  <a:lnTo>
                    <a:pt x="137" y="0"/>
                  </a:lnTo>
                  <a:lnTo>
                    <a:pt x="137" y="0"/>
                  </a:lnTo>
                  <a:lnTo>
                    <a:pt x="1914" y="787"/>
                  </a:lnTo>
                  <a:lnTo>
                    <a:pt x="1744" y="112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0"/>
            <p:cNvSpPr/>
            <p:nvPr/>
          </p:nvSpPr>
          <p:spPr>
            <a:xfrm>
              <a:off x="2394550" y="2778450"/>
              <a:ext cx="47875" cy="26525"/>
            </a:xfrm>
            <a:custGeom>
              <a:rect b="b" l="l" r="r" t="t"/>
              <a:pathLst>
                <a:path extrusionOk="0" fill="none" h="1061" w="1915">
                  <a:moveTo>
                    <a:pt x="1778" y="1060"/>
                  </a:moveTo>
                  <a:lnTo>
                    <a:pt x="1778" y="1060"/>
                  </a:lnTo>
                  <a:lnTo>
                    <a:pt x="1" y="342"/>
                  </a:lnTo>
                  <a:lnTo>
                    <a:pt x="137" y="0"/>
                  </a:lnTo>
                  <a:lnTo>
                    <a:pt x="1915" y="752"/>
                  </a:lnTo>
                  <a:lnTo>
                    <a:pt x="1778" y="10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0"/>
            <p:cNvSpPr/>
            <p:nvPr/>
          </p:nvSpPr>
          <p:spPr>
            <a:xfrm>
              <a:off x="2313375" y="2745125"/>
              <a:ext cx="25650" cy="17975"/>
            </a:xfrm>
            <a:custGeom>
              <a:rect b="b" l="l" r="r" t="t"/>
              <a:pathLst>
                <a:path extrusionOk="0" h="719" w="1026">
                  <a:moveTo>
                    <a:pt x="137" y="0"/>
                  </a:moveTo>
                  <a:lnTo>
                    <a:pt x="1" y="342"/>
                  </a:lnTo>
                  <a:lnTo>
                    <a:pt x="889" y="718"/>
                  </a:lnTo>
                  <a:lnTo>
                    <a:pt x="1026" y="376"/>
                  </a:lnTo>
                  <a:lnTo>
                    <a:pt x="1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0"/>
            <p:cNvSpPr/>
            <p:nvPr/>
          </p:nvSpPr>
          <p:spPr>
            <a:xfrm>
              <a:off x="2313375" y="2745125"/>
              <a:ext cx="25650" cy="17975"/>
            </a:xfrm>
            <a:custGeom>
              <a:rect b="b" l="l" r="r" t="t"/>
              <a:pathLst>
                <a:path extrusionOk="0" fill="none" h="719" w="1026">
                  <a:moveTo>
                    <a:pt x="889" y="718"/>
                  </a:moveTo>
                  <a:lnTo>
                    <a:pt x="1" y="342"/>
                  </a:lnTo>
                  <a:lnTo>
                    <a:pt x="137" y="0"/>
                  </a:lnTo>
                  <a:lnTo>
                    <a:pt x="1026" y="376"/>
                  </a:lnTo>
                  <a:lnTo>
                    <a:pt x="889" y="7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0"/>
            <p:cNvSpPr/>
            <p:nvPr/>
          </p:nvSpPr>
          <p:spPr>
            <a:xfrm>
              <a:off x="1638350" y="2468275"/>
              <a:ext cx="804925" cy="362325"/>
            </a:xfrm>
            <a:custGeom>
              <a:rect b="b" l="l" r="r" t="t"/>
              <a:pathLst>
                <a:path extrusionOk="0" h="14493" w="32197">
                  <a:moveTo>
                    <a:pt x="0" y="1"/>
                  </a:moveTo>
                  <a:lnTo>
                    <a:pt x="25532" y="9263"/>
                  </a:lnTo>
                  <a:lnTo>
                    <a:pt x="32197" y="14492"/>
                  </a:lnTo>
                  <a:lnTo>
                    <a:pt x="29018" y="5743"/>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0"/>
            <p:cNvSpPr/>
            <p:nvPr/>
          </p:nvSpPr>
          <p:spPr>
            <a:xfrm>
              <a:off x="1638350" y="2468275"/>
              <a:ext cx="804925" cy="362325"/>
            </a:xfrm>
            <a:custGeom>
              <a:rect b="b" l="l" r="r" t="t"/>
              <a:pathLst>
                <a:path extrusionOk="0" fill="none" h="14493" w="32197">
                  <a:moveTo>
                    <a:pt x="29018" y="5743"/>
                  </a:moveTo>
                  <a:lnTo>
                    <a:pt x="32197" y="14492"/>
                  </a:lnTo>
                  <a:lnTo>
                    <a:pt x="25532" y="9263"/>
                  </a:lnTo>
                  <a:lnTo>
                    <a:pt x="0" y="1"/>
                  </a:lnTo>
                  <a:lnTo>
                    <a:pt x="29018" y="57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0"/>
            <p:cNvSpPr/>
            <p:nvPr/>
          </p:nvSpPr>
          <p:spPr>
            <a:xfrm>
              <a:off x="1638350" y="2468275"/>
              <a:ext cx="804925" cy="362325"/>
            </a:xfrm>
            <a:custGeom>
              <a:rect b="b" l="l" r="r" t="t"/>
              <a:pathLst>
                <a:path extrusionOk="0" h="14493" w="32197">
                  <a:moveTo>
                    <a:pt x="0" y="1"/>
                  </a:moveTo>
                  <a:lnTo>
                    <a:pt x="25532" y="9263"/>
                  </a:lnTo>
                  <a:lnTo>
                    <a:pt x="32197" y="14492"/>
                  </a:lnTo>
                  <a:lnTo>
                    <a:pt x="29018" y="574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0"/>
            <p:cNvSpPr/>
            <p:nvPr/>
          </p:nvSpPr>
          <p:spPr>
            <a:xfrm>
              <a:off x="1638350" y="2468275"/>
              <a:ext cx="804925" cy="362325"/>
            </a:xfrm>
            <a:custGeom>
              <a:rect b="b" l="l" r="r" t="t"/>
              <a:pathLst>
                <a:path extrusionOk="0" fill="none" h="14493" w="32197">
                  <a:moveTo>
                    <a:pt x="0" y="1"/>
                  </a:moveTo>
                  <a:lnTo>
                    <a:pt x="25532" y="9263"/>
                  </a:lnTo>
                  <a:lnTo>
                    <a:pt x="32197" y="14492"/>
                  </a:lnTo>
                  <a:lnTo>
                    <a:pt x="29018" y="574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0"/>
            <p:cNvSpPr/>
            <p:nvPr/>
          </p:nvSpPr>
          <p:spPr>
            <a:xfrm>
              <a:off x="2255275" y="2699850"/>
              <a:ext cx="188000" cy="130750"/>
            </a:xfrm>
            <a:custGeom>
              <a:rect b="b" l="l" r="r" t="t"/>
              <a:pathLst>
                <a:path extrusionOk="0" h="5230" w="7520">
                  <a:moveTo>
                    <a:pt x="855" y="0"/>
                  </a:moveTo>
                  <a:lnTo>
                    <a:pt x="0" y="2051"/>
                  </a:lnTo>
                  <a:lnTo>
                    <a:pt x="7520" y="5229"/>
                  </a:lnTo>
                  <a:lnTo>
                    <a:pt x="8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0"/>
            <p:cNvSpPr/>
            <p:nvPr/>
          </p:nvSpPr>
          <p:spPr>
            <a:xfrm>
              <a:off x="1638350" y="2468275"/>
              <a:ext cx="638300" cy="511000"/>
            </a:xfrm>
            <a:custGeom>
              <a:rect b="b" l="l" r="r" t="t"/>
              <a:pathLst>
                <a:path extrusionOk="0" h="20440" w="25532">
                  <a:moveTo>
                    <a:pt x="0" y="1"/>
                  </a:moveTo>
                  <a:lnTo>
                    <a:pt x="20952" y="20439"/>
                  </a:lnTo>
                  <a:lnTo>
                    <a:pt x="25532" y="9263"/>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0"/>
            <p:cNvSpPr/>
            <p:nvPr/>
          </p:nvSpPr>
          <p:spPr>
            <a:xfrm>
              <a:off x="1638350" y="2440925"/>
              <a:ext cx="991200" cy="170925"/>
            </a:xfrm>
            <a:custGeom>
              <a:rect b="b" l="l" r="r" t="t"/>
              <a:pathLst>
                <a:path extrusionOk="0" h="6837" w="39648">
                  <a:moveTo>
                    <a:pt x="39648" y="1"/>
                  </a:moveTo>
                  <a:lnTo>
                    <a:pt x="0" y="1095"/>
                  </a:lnTo>
                  <a:lnTo>
                    <a:pt x="29018" y="6837"/>
                  </a:lnTo>
                  <a:lnTo>
                    <a:pt x="396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0"/>
            <p:cNvSpPr/>
            <p:nvPr/>
          </p:nvSpPr>
          <p:spPr>
            <a:xfrm>
              <a:off x="4252150" y="685000"/>
              <a:ext cx="852800" cy="852775"/>
            </a:xfrm>
            <a:custGeom>
              <a:rect b="b" l="l" r="r" t="t"/>
              <a:pathLst>
                <a:path extrusionOk="0" h="34111" w="34112">
                  <a:moveTo>
                    <a:pt x="16646" y="0"/>
                  </a:moveTo>
                  <a:lnTo>
                    <a:pt x="15791" y="35"/>
                  </a:lnTo>
                  <a:lnTo>
                    <a:pt x="14971" y="137"/>
                  </a:lnTo>
                  <a:lnTo>
                    <a:pt x="14151" y="240"/>
                  </a:lnTo>
                  <a:lnTo>
                    <a:pt x="13331" y="411"/>
                  </a:lnTo>
                  <a:lnTo>
                    <a:pt x="12545" y="616"/>
                  </a:lnTo>
                  <a:lnTo>
                    <a:pt x="11758" y="855"/>
                  </a:lnTo>
                  <a:lnTo>
                    <a:pt x="10972" y="1128"/>
                  </a:lnTo>
                  <a:lnTo>
                    <a:pt x="10220" y="1436"/>
                  </a:lnTo>
                  <a:lnTo>
                    <a:pt x="9468" y="1778"/>
                  </a:lnTo>
                  <a:lnTo>
                    <a:pt x="8751" y="2154"/>
                  </a:lnTo>
                  <a:lnTo>
                    <a:pt x="8033" y="2598"/>
                  </a:lnTo>
                  <a:lnTo>
                    <a:pt x="7349" y="3042"/>
                  </a:lnTo>
                  <a:lnTo>
                    <a:pt x="6700" y="3521"/>
                  </a:lnTo>
                  <a:lnTo>
                    <a:pt x="6051" y="4034"/>
                  </a:lnTo>
                  <a:lnTo>
                    <a:pt x="5435" y="4580"/>
                  </a:lnTo>
                  <a:lnTo>
                    <a:pt x="4854" y="5127"/>
                  </a:lnTo>
                  <a:lnTo>
                    <a:pt x="4307" y="5743"/>
                  </a:lnTo>
                  <a:lnTo>
                    <a:pt x="3761" y="6392"/>
                  </a:lnTo>
                  <a:lnTo>
                    <a:pt x="3248" y="7041"/>
                  </a:lnTo>
                  <a:lnTo>
                    <a:pt x="2769" y="7725"/>
                  </a:lnTo>
                  <a:lnTo>
                    <a:pt x="2359" y="8443"/>
                  </a:lnTo>
                  <a:lnTo>
                    <a:pt x="1949" y="9160"/>
                  </a:lnTo>
                  <a:lnTo>
                    <a:pt x="1573" y="9912"/>
                  </a:lnTo>
                  <a:lnTo>
                    <a:pt x="1231" y="10698"/>
                  </a:lnTo>
                  <a:lnTo>
                    <a:pt x="924" y="11519"/>
                  </a:lnTo>
                  <a:lnTo>
                    <a:pt x="685" y="12339"/>
                  </a:lnTo>
                  <a:lnTo>
                    <a:pt x="445" y="13193"/>
                  </a:lnTo>
                  <a:lnTo>
                    <a:pt x="274" y="14048"/>
                  </a:lnTo>
                  <a:lnTo>
                    <a:pt x="138" y="14902"/>
                  </a:lnTo>
                  <a:lnTo>
                    <a:pt x="69" y="15757"/>
                  </a:lnTo>
                  <a:lnTo>
                    <a:pt x="1" y="16611"/>
                  </a:lnTo>
                  <a:lnTo>
                    <a:pt x="1" y="17466"/>
                  </a:lnTo>
                  <a:lnTo>
                    <a:pt x="35" y="18320"/>
                  </a:lnTo>
                  <a:lnTo>
                    <a:pt x="138" y="19141"/>
                  </a:lnTo>
                  <a:lnTo>
                    <a:pt x="240" y="19961"/>
                  </a:lnTo>
                  <a:lnTo>
                    <a:pt x="411" y="20781"/>
                  </a:lnTo>
                  <a:lnTo>
                    <a:pt x="616" y="21567"/>
                  </a:lnTo>
                  <a:lnTo>
                    <a:pt x="855" y="22353"/>
                  </a:lnTo>
                  <a:lnTo>
                    <a:pt x="1129" y="23140"/>
                  </a:lnTo>
                  <a:lnTo>
                    <a:pt x="1436" y="23891"/>
                  </a:lnTo>
                  <a:lnTo>
                    <a:pt x="1778" y="24643"/>
                  </a:lnTo>
                  <a:lnTo>
                    <a:pt x="2154" y="25361"/>
                  </a:lnTo>
                  <a:lnTo>
                    <a:pt x="2599" y="26079"/>
                  </a:lnTo>
                  <a:lnTo>
                    <a:pt x="3043" y="26762"/>
                  </a:lnTo>
                  <a:lnTo>
                    <a:pt x="3521" y="27412"/>
                  </a:lnTo>
                  <a:lnTo>
                    <a:pt x="4034" y="28061"/>
                  </a:lnTo>
                  <a:lnTo>
                    <a:pt x="4581" y="28676"/>
                  </a:lnTo>
                  <a:lnTo>
                    <a:pt x="5128" y="29258"/>
                  </a:lnTo>
                  <a:lnTo>
                    <a:pt x="5743" y="29804"/>
                  </a:lnTo>
                  <a:lnTo>
                    <a:pt x="6392" y="30351"/>
                  </a:lnTo>
                  <a:lnTo>
                    <a:pt x="7042" y="30864"/>
                  </a:lnTo>
                  <a:lnTo>
                    <a:pt x="7725" y="31308"/>
                  </a:lnTo>
                  <a:lnTo>
                    <a:pt x="8443" y="31753"/>
                  </a:lnTo>
                  <a:lnTo>
                    <a:pt x="9161" y="32163"/>
                  </a:lnTo>
                  <a:lnTo>
                    <a:pt x="9913" y="32539"/>
                  </a:lnTo>
                  <a:lnTo>
                    <a:pt x="10699" y="32880"/>
                  </a:lnTo>
                  <a:lnTo>
                    <a:pt x="11519" y="33188"/>
                  </a:lnTo>
                  <a:lnTo>
                    <a:pt x="12339" y="33427"/>
                  </a:lnTo>
                  <a:lnTo>
                    <a:pt x="13194" y="33667"/>
                  </a:lnTo>
                  <a:lnTo>
                    <a:pt x="14048" y="33837"/>
                  </a:lnTo>
                  <a:lnTo>
                    <a:pt x="14903" y="33974"/>
                  </a:lnTo>
                  <a:lnTo>
                    <a:pt x="15757" y="34043"/>
                  </a:lnTo>
                  <a:lnTo>
                    <a:pt x="16612" y="34111"/>
                  </a:lnTo>
                  <a:lnTo>
                    <a:pt x="17466" y="34111"/>
                  </a:lnTo>
                  <a:lnTo>
                    <a:pt x="18321" y="34043"/>
                  </a:lnTo>
                  <a:lnTo>
                    <a:pt x="19141" y="33974"/>
                  </a:lnTo>
                  <a:lnTo>
                    <a:pt x="19961" y="33837"/>
                  </a:lnTo>
                  <a:lnTo>
                    <a:pt x="20782" y="33701"/>
                  </a:lnTo>
                  <a:lnTo>
                    <a:pt x="21568" y="33496"/>
                  </a:lnTo>
                  <a:lnTo>
                    <a:pt x="22354" y="33256"/>
                  </a:lnTo>
                  <a:lnTo>
                    <a:pt x="23140" y="32983"/>
                  </a:lnTo>
                  <a:lnTo>
                    <a:pt x="23892" y="32675"/>
                  </a:lnTo>
                  <a:lnTo>
                    <a:pt x="24644" y="32334"/>
                  </a:lnTo>
                  <a:lnTo>
                    <a:pt x="25362" y="31923"/>
                  </a:lnTo>
                  <a:lnTo>
                    <a:pt x="26079" y="31513"/>
                  </a:lnTo>
                  <a:lnTo>
                    <a:pt x="26763" y="31069"/>
                  </a:lnTo>
                  <a:lnTo>
                    <a:pt x="27412" y="30590"/>
                  </a:lnTo>
                  <a:lnTo>
                    <a:pt x="28062" y="30078"/>
                  </a:lnTo>
                  <a:lnTo>
                    <a:pt x="28677" y="29531"/>
                  </a:lnTo>
                  <a:lnTo>
                    <a:pt x="29258" y="28950"/>
                  </a:lnTo>
                  <a:lnTo>
                    <a:pt x="29805" y="28369"/>
                  </a:lnTo>
                  <a:lnTo>
                    <a:pt x="30352" y="27719"/>
                  </a:lnTo>
                  <a:lnTo>
                    <a:pt x="30864" y="27070"/>
                  </a:lnTo>
                  <a:lnTo>
                    <a:pt x="31309" y="26387"/>
                  </a:lnTo>
                  <a:lnTo>
                    <a:pt x="31753" y="25669"/>
                  </a:lnTo>
                  <a:lnTo>
                    <a:pt x="32163" y="24951"/>
                  </a:lnTo>
                  <a:lnTo>
                    <a:pt x="32539" y="24165"/>
                  </a:lnTo>
                  <a:lnTo>
                    <a:pt x="32881" y="23379"/>
                  </a:lnTo>
                  <a:lnTo>
                    <a:pt x="33188" y="22593"/>
                  </a:lnTo>
                  <a:lnTo>
                    <a:pt x="33428" y="21772"/>
                  </a:lnTo>
                  <a:lnTo>
                    <a:pt x="33667" y="20918"/>
                  </a:lnTo>
                  <a:lnTo>
                    <a:pt x="33838" y="20063"/>
                  </a:lnTo>
                  <a:lnTo>
                    <a:pt x="33975" y="19209"/>
                  </a:lnTo>
                  <a:lnTo>
                    <a:pt x="34043" y="18320"/>
                  </a:lnTo>
                  <a:lnTo>
                    <a:pt x="34111" y="17500"/>
                  </a:lnTo>
                  <a:lnTo>
                    <a:pt x="34111" y="16646"/>
                  </a:lnTo>
                  <a:lnTo>
                    <a:pt x="34043" y="15791"/>
                  </a:lnTo>
                  <a:lnTo>
                    <a:pt x="33975" y="14971"/>
                  </a:lnTo>
                  <a:lnTo>
                    <a:pt x="33838" y="14151"/>
                  </a:lnTo>
                  <a:lnTo>
                    <a:pt x="33701" y="13330"/>
                  </a:lnTo>
                  <a:lnTo>
                    <a:pt x="33496" y="12544"/>
                  </a:lnTo>
                  <a:lnTo>
                    <a:pt x="33257" y="11758"/>
                  </a:lnTo>
                  <a:lnTo>
                    <a:pt x="32983" y="10972"/>
                  </a:lnTo>
                  <a:lnTo>
                    <a:pt x="32676" y="10220"/>
                  </a:lnTo>
                  <a:lnTo>
                    <a:pt x="32334" y="9468"/>
                  </a:lnTo>
                  <a:lnTo>
                    <a:pt x="31924" y="8750"/>
                  </a:lnTo>
                  <a:lnTo>
                    <a:pt x="31514" y="8033"/>
                  </a:lnTo>
                  <a:lnTo>
                    <a:pt x="31069" y="7349"/>
                  </a:lnTo>
                  <a:lnTo>
                    <a:pt x="30591" y="6700"/>
                  </a:lnTo>
                  <a:lnTo>
                    <a:pt x="30078" y="6050"/>
                  </a:lnTo>
                  <a:lnTo>
                    <a:pt x="29531" y="5435"/>
                  </a:lnTo>
                  <a:lnTo>
                    <a:pt x="28950" y="4854"/>
                  </a:lnTo>
                  <a:lnTo>
                    <a:pt x="28369" y="4307"/>
                  </a:lnTo>
                  <a:lnTo>
                    <a:pt x="27720" y="3760"/>
                  </a:lnTo>
                  <a:lnTo>
                    <a:pt x="27070" y="3247"/>
                  </a:lnTo>
                  <a:lnTo>
                    <a:pt x="26387" y="2769"/>
                  </a:lnTo>
                  <a:lnTo>
                    <a:pt x="25669" y="2359"/>
                  </a:lnTo>
                  <a:lnTo>
                    <a:pt x="24951" y="1949"/>
                  </a:lnTo>
                  <a:lnTo>
                    <a:pt x="24165" y="1573"/>
                  </a:lnTo>
                  <a:lnTo>
                    <a:pt x="23379" y="1231"/>
                  </a:lnTo>
                  <a:lnTo>
                    <a:pt x="22593" y="923"/>
                  </a:lnTo>
                  <a:lnTo>
                    <a:pt x="21773" y="684"/>
                  </a:lnTo>
                  <a:lnTo>
                    <a:pt x="20918" y="445"/>
                  </a:lnTo>
                  <a:lnTo>
                    <a:pt x="20064" y="274"/>
                  </a:lnTo>
                  <a:lnTo>
                    <a:pt x="19209" y="137"/>
                  </a:lnTo>
                  <a:lnTo>
                    <a:pt x="18321" y="69"/>
                  </a:lnTo>
                  <a:lnTo>
                    <a:pt x="1750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0"/>
            <p:cNvSpPr/>
            <p:nvPr/>
          </p:nvSpPr>
          <p:spPr>
            <a:xfrm>
              <a:off x="4387175" y="926825"/>
              <a:ext cx="581900" cy="369150"/>
            </a:xfrm>
            <a:custGeom>
              <a:rect b="b" l="l" r="r" t="t"/>
              <a:pathLst>
                <a:path extrusionOk="0" h="14766" w="23276">
                  <a:moveTo>
                    <a:pt x="0" y="0"/>
                  </a:moveTo>
                  <a:lnTo>
                    <a:pt x="0" y="14765"/>
                  </a:lnTo>
                  <a:lnTo>
                    <a:pt x="23276" y="14765"/>
                  </a:lnTo>
                  <a:lnTo>
                    <a:pt x="232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0"/>
            <p:cNvSpPr/>
            <p:nvPr/>
          </p:nvSpPr>
          <p:spPr>
            <a:xfrm>
              <a:off x="4386300" y="926825"/>
              <a:ext cx="582775" cy="260625"/>
            </a:xfrm>
            <a:custGeom>
              <a:rect b="b" l="l" r="r" t="t"/>
              <a:pathLst>
                <a:path extrusionOk="0" h="10425" w="23311">
                  <a:moveTo>
                    <a:pt x="23311" y="0"/>
                  </a:moveTo>
                  <a:lnTo>
                    <a:pt x="23311" y="0"/>
                  </a:lnTo>
                  <a:lnTo>
                    <a:pt x="23311" y="0"/>
                  </a:lnTo>
                  <a:close/>
                  <a:moveTo>
                    <a:pt x="1" y="0"/>
                  </a:moveTo>
                  <a:lnTo>
                    <a:pt x="1437" y="1333"/>
                  </a:lnTo>
                  <a:lnTo>
                    <a:pt x="2838" y="2666"/>
                  </a:lnTo>
                  <a:lnTo>
                    <a:pt x="5743" y="5229"/>
                  </a:lnTo>
                  <a:lnTo>
                    <a:pt x="8751" y="7895"/>
                  </a:lnTo>
                  <a:lnTo>
                    <a:pt x="8853" y="7964"/>
                  </a:lnTo>
                  <a:lnTo>
                    <a:pt x="11519" y="10322"/>
                  </a:lnTo>
                  <a:lnTo>
                    <a:pt x="11656" y="10425"/>
                  </a:lnTo>
                  <a:lnTo>
                    <a:pt x="11793" y="10322"/>
                  </a:lnTo>
                  <a:lnTo>
                    <a:pt x="14493" y="7964"/>
                  </a:lnTo>
                  <a:lnTo>
                    <a:pt x="14561" y="7895"/>
                  </a:lnTo>
                  <a:lnTo>
                    <a:pt x="17569" y="5229"/>
                  </a:lnTo>
                  <a:lnTo>
                    <a:pt x="19039" y="3965"/>
                  </a:lnTo>
                  <a:lnTo>
                    <a:pt x="20474" y="2666"/>
                  </a:lnTo>
                  <a:lnTo>
                    <a:pt x="21910" y="1333"/>
                  </a:lnTo>
                  <a:lnTo>
                    <a:pt x="23311" y="0"/>
                  </a:lnTo>
                  <a:lnTo>
                    <a:pt x="21841" y="1162"/>
                  </a:lnTo>
                  <a:lnTo>
                    <a:pt x="20303" y="2358"/>
                  </a:lnTo>
                  <a:lnTo>
                    <a:pt x="18799" y="3555"/>
                  </a:lnTo>
                  <a:lnTo>
                    <a:pt x="17364" y="4785"/>
                  </a:lnTo>
                  <a:lnTo>
                    <a:pt x="14083" y="7519"/>
                  </a:lnTo>
                  <a:lnTo>
                    <a:pt x="11656" y="9604"/>
                  </a:lnTo>
                  <a:lnTo>
                    <a:pt x="9195" y="7519"/>
                  </a:lnTo>
                  <a:lnTo>
                    <a:pt x="5948" y="4785"/>
                  </a:lnTo>
                  <a:lnTo>
                    <a:pt x="4478" y="3555"/>
                  </a:lnTo>
                  <a:lnTo>
                    <a:pt x="2975" y="2358"/>
                  </a:lnTo>
                  <a:lnTo>
                    <a:pt x="1505" y="1162"/>
                  </a:lnTo>
                  <a:lnTo>
                    <a:pt x="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0"/>
            <p:cNvSpPr/>
            <p:nvPr/>
          </p:nvSpPr>
          <p:spPr>
            <a:xfrm>
              <a:off x="4388875" y="1124200"/>
              <a:ext cx="229025" cy="159800"/>
            </a:xfrm>
            <a:custGeom>
              <a:rect b="b" l="l" r="r" t="t"/>
              <a:pathLst>
                <a:path extrusionOk="0" h="6392" w="9161">
                  <a:moveTo>
                    <a:pt x="9126" y="0"/>
                  </a:moveTo>
                  <a:lnTo>
                    <a:pt x="9084" y="39"/>
                  </a:lnTo>
                  <a:lnTo>
                    <a:pt x="9084" y="39"/>
                  </a:lnTo>
                  <a:lnTo>
                    <a:pt x="9160" y="0"/>
                  </a:lnTo>
                  <a:close/>
                  <a:moveTo>
                    <a:pt x="9084" y="39"/>
                  </a:moveTo>
                  <a:lnTo>
                    <a:pt x="8682" y="240"/>
                  </a:lnTo>
                  <a:lnTo>
                    <a:pt x="7725" y="821"/>
                  </a:lnTo>
                  <a:lnTo>
                    <a:pt x="6768" y="1402"/>
                  </a:lnTo>
                  <a:lnTo>
                    <a:pt x="5606" y="2188"/>
                  </a:lnTo>
                  <a:lnTo>
                    <a:pt x="4444" y="2974"/>
                  </a:lnTo>
                  <a:lnTo>
                    <a:pt x="3316" y="3794"/>
                  </a:lnTo>
                  <a:lnTo>
                    <a:pt x="2188" y="4615"/>
                  </a:lnTo>
                  <a:lnTo>
                    <a:pt x="1060" y="5469"/>
                  </a:lnTo>
                  <a:lnTo>
                    <a:pt x="1" y="6392"/>
                  </a:lnTo>
                  <a:lnTo>
                    <a:pt x="1231" y="5674"/>
                  </a:lnTo>
                  <a:lnTo>
                    <a:pt x="2393" y="4922"/>
                  </a:lnTo>
                  <a:lnTo>
                    <a:pt x="3589" y="4170"/>
                  </a:lnTo>
                  <a:lnTo>
                    <a:pt x="4717" y="3384"/>
                  </a:lnTo>
                  <a:lnTo>
                    <a:pt x="5845" y="2564"/>
                  </a:lnTo>
                  <a:lnTo>
                    <a:pt x="6973" y="1743"/>
                  </a:lnTo>
                  <a:lnTo>
                    <a:pt x="8784" y="308"/>
                  </a:lnTo>
                  <a:lnTo>
                    <a:pt x="9084" y="39"/>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0"/>
            <p:cNvSpPr/>
            <p:nvPr/>
          </p:nvSpPr>
          <p:spPr>
            <a:xfrm>
              <a:off x="4739200" y="1124200"/>
              <a:ext cx="229025" cy="159800"/>
            </a:xfrm>
            <a:custGeom>
              <a:rect b="b" l="l" r="r" t="t"/>
              <a:pathLst>
                <a:path extrusionOk="0" h="6392" w="9161">
                  <a:moveTo>
                    <a:pt x="1" y="0"/>
                  </a:moveTo>
                  <a:lnTo>
                    <a:pt x="377" y="308"/>
                  </a:lnTo>
                  <a:lnTo>
                    <a:pt x="1265" y="1026"/>
                  </a:lnTo>
                  <a:lnTo>
                    <a:pt x="2154" y="1743"/>
                  </a:lnTo>
                  <a:lnTo>
                    <a:pt x="3282" y="2598"/>
                  </a:lnTo>
                  <a:lnTo>
                    <a:pt x="4410" y="3384"/>
                  </a:lnTo>
                  <a:lnTo>
                    <a:pt x="5572" y="4204"/>
                  </a:lnTo>
                  <a:lnTo>
                    <a:pt x="6734" y="4956"/>
                  </a:lnTo>
                  <a:lnTo>
                    <a:pt x="7930" y="5674"/>
                  </a:lnTo>
                  <a:lnTo>
                    <a:pt x="9161" y="6392"/>
                  </a:lnTo>
                  <a:lnTo>
                    <a:pt x="8067" y="5503"/>
                  </a:lnTo>
                  <a:lnTo>
                    <a:pt x="6973" y="4615"/>
                  </a:lnTo>
                  <a:lnTo>
                    <a:pt x="5845" y="3794"/>
                  </a:lnTo>
                  <a:lnTo>
                    <a:pt x="4717" y="2974"/>
                  </a:lnTo>
                  <a:lnTo>
                    <a:pt x="3555" y="2188"/>
                  </a:lnTo>
                  <a:lnTo>
                    <a:pt x="2393" y="1402"/>
                  </a:lnTo>
                  <a:lnTo>
                    <a:pt x="1436" y="821"/>
                  </a:lnTo>
                  <a:lnTo>
                    <a:pt x="479" y="240"/>
                  </a:lnTo>
                  <a:lnTo>
                    <a:pt x="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0"/>
            <p:cNvSpPr/>
            <p:nvPr/>
          </p:nvSpPr>
          <p:spPr>
            <a:xfrm>
              <a:off x="4811825" y="832825"/>
              <a:ext cx="187175" cy="188000"/>
            </a:xfrm>
            <a:custGeom>
              <a:rect b="b" l="l" r="r" t="t"/>
              <a:pathLst>
                <a:path extrusionOk="0" h="7520" w="7487">
                  <a:moveTo>
                    <a:pt x="3726" y="0"/>
                  </a:moveTo>
                  <a:lnTo>
                    <a:pt x="3385" y="35"/>
                  </a:lnTo>
                  <a:lnTo>
                    <a:pt x="3009" y="103"/>
                  </a:lnTo>
                  <a:lnTo>
                    <a:pt x="2667" y="171"/>
                  </a:lnTo>
                  <a:lnTo>
                    <a:pt x="2291" y="308"/>
                  </a:lnTo>
                  <a:lnTo>
                    <a:pt x="1949" y="479"/>
                  </a:lnTo>
                  <a:lnTo>
                    <a:pt x="1642" y="684"/>
                  </a:lnTo>
                  <a:lnTo>
                    <a:pt x="1334" y="889"/>
                  </a:lnTo>
                  <a:lnTo>
                    <a:pt x="1060" y="1162"/>
                  </a:lnTo>
                  <a:lnTo>
                    <a:pt x="821" y="1436"/>
                  </a:lnTo>
                  <a:lnTo>
                    <a:pt x="616" y="1744"/>
                  </a:lnTo>
                  <a:lnTo>
                    <a:pt x="411" y="2051"/>
                  </a:lnTo>
                  <a:lnTo>
                    <a:pt x="274" y="2359"/>
                  </a:lnTo>
                  <a:lnTo>
                    <a:pt x="138" y="2701"/>
                  </a:lnTo>
                  <a:lnTo>
                    <a:pt x="69" y="3042"/>
                  </a:lnTo>
                  <a:lnTo>
                    <a:pt x="1" y="3418"/>
                  </a:lnTo>
                  <a:lnTo>
                    <a:pt x="1" y="3760"/>
                  </a:lnTo>
                  <a:lnTo>
                    <a:pt x="1" y="4136"/>
                  </a:lnTo>
                  <a:lnTo>
                    <a:pt x="69" y="4512"/>
                  </a:lnTo>
                  <a:lnTo>
                    <a:pt x="172" y="4854"/>
                  </a:lnTo>
                  <a:lnTo>
                    <a:pt x="274" y="5230"/>
                  </a:lnTo>
                  <a:lnTo>
                    <a:pt x="445" y="5572"/>
                  </a:lnTo>
                  <a:lnTo>
                    <a:pt x="650" y="5879"/>
                  </a:lnTo>
                  <a:lnTo>
                    <a:pt x="890" y="6187"/>
                  </a:lnTo>
                  <a:lnTo>
                    <a:pt x="1129" y="6460"/>
                  </a:lnTo>
                  <a:lnTo>
                    <a:pt x="1402" y="6699"/>
                  </a:lnTo>
                  <a:lnTo>
                    <a:pt x="1710" y="6905"/>
                  </a:lnTo>
                  <a:lnTo>
                    <a:pt x="2018" y="7110"/>
                  </a:lnTo>
                  <a:lnTo>
                    <a:pt x="2359" y="7246"/>
                  </a:lnTo>
                  <a:lnTo>
                    <a:pt x="2701" y="7349"/>
                  </a:lnTo>
                  <a:lnTo>
                    <a:pt x="3043" y="7451"/>
                  </a:lnTo>
                  <a:lnTo>
                    <a:pt x="3385" y="7486"/>
                  </a:lnTo>
                  <a:lnTo>
                    <a:pt x="3761" y="7520"/>
                  </a:lnTo>
                  <a:lnTo>
                    <a:pt x="4137" y="7486"/>
                  </a:lnTo>
                  <a:lnTo>
                    <a:pt x="4478" y="7451"/>
                  </a:lnTo>
                  <a:lnTo>
                    <a:pt x="4854" y="7349"/>
                  </a:lnTo>
                  <a:lnTo>
                    <a:pt x="5196" y="7212"/>
                  </a:lnTo>
                  <a:lnTo>
                    <a:pt x="5538" y="7075"/>
                  </a:lnTo>
                  <a:lnTo>
                    <a:pt x="5880" y="6870"/>
                  </a:lnTo>
                  <a:lnTo>
                    <a:pt x="6187" y="6631"/>
                  </a:lnTo>
                  <a:lnTo>
                    <a:pt x="6427" y="6392"/>
                  </a:lnTo>
                  <a:lnTo>
                    <a:pt x="6700" y="6118"/>
                  </a:lnTo>
                  <a:lnTo>
                    <a:pt x="6905" y="5811"/>
                  </a:lnTo>
                  <a:lnTo>
                    <a:pt x="7076" y="5503"/>
                  </a:lnTo>
                  <a:lnTo>
                    <a:pt x="7213" y="5161"/>
                  </a:lnTo>
                  <a:lnTo>
                    <a:pt x="7349" y="4820"/>
                  </a:lnTo>
                  <a:lnTo>
                    <a:pt x="7418" y="4478"/>
                  </a:lnTo>
                  <a:lnTo>
                    <a:pt x="7486" y="4136"/>
                  </a:lnTo>
                  <a:lnTo>
                    <a:pt x="7486" y="3760"/>
                  </a:lnTo>
                  <a:lnTo>
                    <a:pt x="7486" y="3384"/>
                  </a:lnTo>
                  <a:lnTo>
                    <a:pt x="7418" y="3042"/>
                  </a:lnTo>
                  <a:lnTo>
                    <a:pt x="7349" y="2666"/>
                  </a:lnTo>
                  <a:lnTo>
                    <a:pt x="7213" y="2325"/>
                  </a:lnTo>
                  <a:lnTo>
                    <a:pt x="7042" y="1983"/>
                  </a:lnTo>
                  <a:lnTo>
                    <a:pt x="6837" y="1641"/>
                  </a:lnTo>
                  <a:lnTo>
                    <a:pt x="6597" y="1333"/>
                  </a:lnTo>
                  <a:lnTo>
                    <a:pt x="6358" y="1060"/>
                  </a:lnTo>
                  <a:lnTo>
                    <a:pt x="6085" y="821"/>
                  </a:lnTo>
                  <a:lnTo>
                    <a:pt x="5777" y="616"/>
                  </a:lnTo>
                  <a:lnTo>
                    <a:pt x="5470" y="445"/>
                  </a:lnTo>
                  <a:lnTo>
                    <a:pt x="5162" y="274"/>
                  </a:lnTo>
                  <a:lnTo>
                    <a:pt x="4820" y="171"/>
                  </a:lnTo>
                  <a:lnTo>
                    <a:pt x="4444" y="69"/>
                  </a:lnTo>
                  <a:lnTo>
                    <a:pt x="4102" y="35"/>
                  </a:lnTo>
                  <a:lnTo>
                    <a:pt x="37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0"/>
            <p:cNvSpPr/>
            <p:nvPr/>
          </p:nvSpPr>
          <p:spPr>
            <a:xfrm>
              <a:off x="4895575" y="859300"/>
              <a:ext cx="20525" cy="134200"/>
            </a:xfrm>
            <a:custGeom>
              <a:rect b="b" l="l" r="r" t="t"/>
              <a:pathLst>
                <a:path extrusionOk="0" h="5368" w="821">
                  <a:moveTo>
                    <a:pt x="342" y="1"/>
                  </a:moveTo>
                  <a:lnTo>
                    <a:pt x="206" y="69"/>
                  </a:lnTo>
                  <a:lnTo>
                    <a:pt x="69" y="172"/>
                  </a:lnTo>
                  <a:lnTo>
                    <a:pt x="0" y="309"/>
                  </a:lnTo>
                  <a:lnTo>
                    <a:pt x="0" y="479"/>
                  </a:lnTo>
                  <a:lnTo>
                    <a:pt x="0" y="3521"/>
                  </a:lnTo>
                  <a:lnTo>
                    <a:pt x="0" y="3624"/>
                  </a:lnTo>
                  <a:lnTo>
                    <a:pt x="35" y="3761"/>
                  </a:lnTo>
                  <a:lnTo>
                    <a:pt x="137" y="3897"/>
                  </a:lnTo>
                  <a:lnTo>
                    <a:pt x="274" y="3966"/>
                  </a:lnTo>
                  <a:lnTo>
                    <a:pt x="445" y="4000"/>
                  </a:lnTo>
                  <a:lnTo>
                    <a:pt x="616" y="3932"/>
                  </a:lnTo>
                  <a:lnTo>
                    <a:pt x="718" y="3829"/>
                  </a:lnTo>
                  <a:lnTo>
                    <a:pt x="787" y="3692"/>
                  </a:lnTo>
                  <a:lnTo>
                    <a:pt x="821" y="3521"/>
                  </a:lnTo>
                  <a:lnTo>
                    <a:pt x="821" y="479"/>
                  </a:lnTo>
                  <a:lnTo>
                    <a:pt x="821" y="377"/>
                  </a:lnTo>
                  <a:lnTo>
                    <a:pt x="752" y="240"/>
                  </a:lnTo>
                  <a:lnTo>
                    <a:pt x="650" y="103"/>
                  </a:lnTo>
                  <a:lnTo>
                    <a:pt x="513" y="35"/>
                  </a:lnTo>
                  <a:lnTo>
                    <a:pt x="342" y="1"/>
                  </a:lnTo>
                  <a:close/>
                  <a:moveTo>
                    <a:pt x="342" y="4342"/>
                  </a:moveTo>
                  <a:lnTo>
                    <a:pt x="206" y="4376"/>
                  </a:lnTo>
                  <a:lnTo>
                    <a:pt x="69" y="4478"/>
                  </a:lnTo>
                  <a:lnTo>
                    <a:pt x="0" y="4615"/>
                  </a:lnTo>
                  <a:lnTo>
                    <a:pt x="0" y="4786"/>
                  </a:lnTo>
                  <a:lnTo>
                    <a:pt x="0" y="4923"/>
                  </a:lnTo>
                  <a:lnTo>
                    <a:pt x="35" y="5094"/>
                  </a:lnTo>
                  <a:lnTo>
                    <a:pt x="103" y="5230"/>
                  </a:lnTo>
                  <a:lnTo>
                    <a:pt x="240" y="5333"/>
                  </a:lnTo>
                  <a:lnTo>
                    <a:pt x="411" y="5367"/>
                  </a:lnTo>
                  <a:lnTo>
                    <a:pt x="582" y="5299"/>
                  </a:lnTo>
                  <a:lnTo>
                    <a:pt x="718" y="5230"/>
                  </a:lnTo>
                  <a:lnTo>
                    <a:pt x="787" y="5094"/>
                  </a:lnTo>
                  <a:lnTo>
                    <a:pt x="821" y="4923"/>
                  </a:lnTo>
                  <a:lnTo>
                    <a:pt x="821" y="4786"/>
                  </a:lnTo>
                  <a:lnTo>
                    <a:pt x="821" y="4683"/>
                  </a:lnTo>
                  <a:lnTo>
                    <a:pt x="752" y="4547"/>
                  </a:lnTo>
                  <a:lnTo>
                    <a:pt x="650" y="4410"/>
                  </a:lnTo>
                  <a:lnTo>
                    <a:pt x="513" y="434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0"/>
            <p:cNvSpPr/>
            <p:nvPr/>
          </p:nvSpPr>
          <p:spPr>
            <a:xfrm>
              <a:off x="1832325" y="3389400"/>
              <a:ext cx="838250" cy="1074075"/>
            </a:xfrm>
            <a:custGeom>
              <a:rect b="b" l="l" r="r" t="t"/>
              <a:pathLst>
                <a:path extrusionOk="0" h="42963" w="33530">
                  <a:moveTo>
                    <a:pt x="20712" y="0"/>
                  </a:moveTo>
                  <a:lnTo>
                    <a:pt x="20302" y="34"/>
                  </a:lnTo>
                  <a:lnTo>
                    <a:pt x="19892" y="69"/>
                  </a:lnTo>
                  <a:lnTo>
                    <a:pt x="19516" y="137"/>
                  </a:lnTo>
                  <a:lnTo>
                    <a:pt x="19106" y="205"/>
                  </a:lnTo>
                  <a:lnTo>
                    <a:pt x="18354" y="445"/>
                  </a:lnTo>
                  <a:lnTo>
                    <a:pt x="17602" y="718"/>
                  </a:lnTo>
                  <a:lnTo>
                    <a:pt x="16918" y="1094"/>
                  </a:lnTo>
                  <a:lnTo>
                    <a:pt x="16269" y="1538"/>
                  </a:lnTo>
                  <a:lnTo>
                    <a:pt x="15688" y="2017"/>
                  </a:lnTo>
                  <a:lnTo>
                    <a:pt x="15141" y="2530"/>
                  </a:lnTo>
                  <a:lnTo>
                    <a:pt x="14663" y="3111"/>
                  </a:lnTo>
                  <a:lnTo>
                    <a:pt x="14253" y="3726"/>
                  </a:lnTo>
                  <a:lnTo>
                    <a:pt x="14082" y="4033"/>
                  </a:lnTo>
                  <a:lnTo>
                    <a:pt x="13945" y="4375"/>
                  </a:lnTo>
                  <a:lnTo>
                    <a:pt x="13808" y="4717"/>
                  </a:lnTo>
                  <a:lnTo>
                    <a:pt x="13706" y="5059"/>
                  </a:lnTo>
                  <a:lnTo>
                    <a:pt x="13535" y="5674"/>
                  </a:lnTo>
                  <a:lnTo>
                    <a:pt x="13398" y="6289"/>
                  </a:lnTo>
                  <a:lnTo>
                    <a:pt x="13159" y="7588"/>
                  </a:lnTo>
                  <a:lnTo>
                    <a:pt x="12988" y="8887"/>
                  </a:lnTo>
                  <a:lnTo>
                    <a:pt x="12851" y="10186"/>
                  </a:lnTo>
                  <a:lnTo>
                    <a:pt x="12714" y="11416"/>
                  </a:lnTo>
                  <a:lnTo>
                    <a:pt x="12544" y="12544"/>
                  </a:lnTo>
                  <a:lnTo>
                    <a:pt x="12373" y="13603"/>
                  </a:lnTo>
                  <a:lnTo>
                    <a:pt x="12270" y="14048"/>
                  </a:lnTo>
                  <a:lnTo>
                    <a:pt x="12133" y="14492"/>
                  </a:lnTo>
                  <a:lnTo>
                    <a:pt x="11997" y="14902"/>
                  </a:lnTo>
                  <a:lnTo>
                    <a:pt x="11792" y="15312"/>
                  </a:lnTo>
                  <a:lnTo>
                    <a:pt x="11621" y="15688"/>
                  </a:lnTo>
                  <a:lnTo>
                    <a:pt x="11382" y="16064"/>
                  </a:lnTo>
                  <a:lnTo>
                    <a:pt x="11142" y="16406"/>
                  </a:lnTo>
                  <a:lnTo>
                    <a:pt x="10903" y="16748"/>
                  </a:lnTo>
                  <a:lnTo>
                    <a:pt x="10322" y="17397"/>
                  </a:lnTo>
                  <a:lnTo>
                    <a:pt x="9707" y="18047"/>
                  </a:lnTo>
                  <a:lnTo>
                    <a:pt x="9023" y="18628"/>
                  </a:lnTo>
                  <a:lnTo>
                    <a:pt x="8305" y="19209"/>
                  </a:lnTo>
                  <a:lnTo>
                    <a:pt x="7588" y="19824"/>
                  </a:lnTo>
                  <a:lnTo>
                    <a:pt x="6015" y="20986"/>
                  </a:lnTo>
                  <a:lnTo>
                    <a:pt x="5229" y="21635"/>
                  </a:lnTo>
                  <a:lnTo>
                    <a:pt x="4477" y="22285"/>
                  </a:lnTo>
                  <a:lnTo>
                    <a:pt x="3691" y="23003"/>
                  </a:lnTo>
                  <a:lnTo>
                    <a:pt x="2974" y="23755"/>
                  </a:lnTo>
                  <a:lnTo>
                    <a:pt x="2256" y="24575"/>
                  </a:lnTo>
                  <a:lnTo>
                    <a:pt x="1914" y="24985"/>
                  </a:lnTo>
                  <a:lnTo>
                    <a:pt x="1572" y="25463"/>
                  </a:lnTo>
                  <a:lnTo>
                    <a:pt x="1265" y="25942"/>
                  </a:lnTo>
                  <a:lnTo>
                    <a:pt x="991" y="26455"/>
                  </a:lnTo>
                  <a:lnTo>
                    <a:pt x="752" y="26967"/>
                  </a:lnTo>
                  <a:lnTo>
                    <a:pt x="547" y="27514"/>
                  </a:lnTo>
                  <a:lnTo>
                    <a:pt x="376" y="28095"/>
                  </a:lnTo>
                  <a:lnTo>
                    <a:pt x="239" y="28642"/>
                  </a:lnTo>
                  <a:lnTo>
                    <a:pt x="103" y="29223"/>
                  </a:lnTo>
                  <a:lnTo>
                    <a:pt x="34" y="29804"/>
                  </a:lnTo>
                  <a:lnTo>
                    <a:pt x="0" y="30419"/>
                  </a:lnTo>
                  <a:lnTo>
                    <a:pt x="0" y="31000"/>
                  </a:lnTo>
                  <a:lnTo>
                    <a:pt x="34" y="31616"/>
                  </a:lnTo>
                  <a:lnTo>
                    <a:pt x="68" y="32197"/>
                  </a:lnTo>
                  <a:lnTo>
                    <a:pt x="171" y="32812"/>
                  </a:lnTo>
                  <a:lnTo>
                    <a:pt x="308" y="33393"/>
                  </a:lnTo>
                  <a:lnTo>
                    <a:pt x="444" y="34008"/>
                  </a:lnTo>
                  <a:lnTo>
                    <a:pt x="649" y="34589"/>
                  </a:lnTo>
                  <a:lnTo>
                    <a:pt x="889" y="35170"/>
                  </a:lnTo>
                  <a:lnTo>
                    <a:pt x="1128" y="35751"/>
                  </a:lnTo>
                  <a:lnTo>
                    <a:pt x="1436" y="36332"/>
                  </a:lnTo>
                  <a:lnTo>
                    <a:pt x="1743" y="36879"/>
                  </a:lnTo>
                  <a:lnTo>
                    <a:pt x="2119" y="37426"/>
                  </a:lnTo>
                  <a:lnTo>
                    <a:pt x="2495" y="37939"/>
                  </a:lnTo>
                  <a:lnTo>
                    <a:pt x="2939" y="38451"/>
                  </a:lnTo>
                  <a:lnTo>
                    <a:pt x="3384" y="38964"/>
                  </a:lnTo>
                  <a:lnTo>
                    <a:pt x="3862" y="39408"/>
                  </a:lnTo>
                  <a:lnTo>
                    <a:pt x="4375" y="39887"/>
                  </a:lnTo>
                  <a:lnTo>
                    <a:pt x="4956" y="40297"/>
                  </a:lnTo>
                  <a:lnTo>
                    <a:pt x="5537" y="40707"/>
                  </a:lnTo>
                  <a:lnTo>
                    <a:pt x="6152" y="41083"/>
                  </a:lnTo>
                  <a:lnTo>
                    <a:pt x="6802" y="41425"/>
                  </a:lnTo>
                  <a:lnTo>
                    <a:pt x="7485" y="41733"/>
                  </a:lnTo>
                  <a:lnTo>
                    <a:pt x="8169" y="42006"/>
                  </a:lnTo>
                  <a:lnTo>
                    <a:pt x="8886" y="42245"/>
                  </a:lnTo>
                  <a:lnTo>
                    <a:pt x="9604" y="42450"/>
                  </a:lnTo>
                  <a:lnTo>
                    <a:pt x="10390" y="42621"/>
                  </a:lnTo>
                  <a:lnTo>
                    <a:pt x="11142" y="42758"/>
                  </a:lnTo>
                  <a:lnTo>
                    <a:pt x="11963" y="42860"/>
                  </a:lnTo>
                  <a:lnTo>
                    <a:pt x="12783" y="42929"/>
                  </a:lnTo>
                  <a:lnTo>
                    <a:pt x="13603" y="42963"/>
                  </a:lnTo>
                  <a:lnTo>
                    <a:pt x="14458" y="42963"/>
                  </a:lnTo>
                  <a:lnTo>
                    <a:pt x="15346" y="42929"/>
                  </a:lnTo>
                  <a:lnTo>
                    <a:pt x="16201" y="42860"/>
                  </a:lnTo>
                  <a:lnTo>
                    <a:pt x="17089" y="42758"/>
                  </a:lnTo>
                  <a:lnTo>
                    <a:pt x="17944" y="42621"/>
                  </a:lnTo>
                  <a:lnTo>
                    <a:pt x="18832" y="42416"/>
                  </a:lnTo>
                  <a:lnTo>
                    <a:pt x="19721" y="42177"/>
                  </a:lnTo>
                  <a:lnTo>
                    <a:pt x="20610" y="41903"/>
                  </a:lnTo>
                  <a:lnTo>
                    <a:pt x="21464" y="41596"/>
                  </a:lnTo>
                  <a:lnTo>
                    <a:pt x="22319" y="41220"/>
                  </a:lnTo>
                  <a:lnTo>
                    <a:pt x="23173" y="40810"/>
                  </a:lnTo>
                  <a:lnTo>
                    <a:pt x="23993" y="40365"/>
                  </a:lnTo>
                  <a:lnTo>
                    <a:pt x="24814" y="39853"/>
                  </a:lnTo>
                  <a:lnTo>
                    <a:pt x="25600" y="39306"/>
                  </a:lnTo>
                  <a:lnTo>
                    <a:pt x="26352" y="38725"/>
                  </a:lnTo>
                  <a:lnTo>
                    <a:pt x="27104" y="38075"/>
                  </a:lnTo>
                  <a:lnTo>
                    <a:pt x="27821" y="37358"/>
                  </a:lnTo>
                  <a:lnTo>
                    <a:pt x="28505" y="36606"/>
                  </a:lnTo>
                  <a:lnTo>
                    <a:pt x="29154" y="35820"/>
                  </a:lnTo>
                  <a:lnTo>
                    <a:pt x="29770" y="34965"/>
                  </a:lnTo>
                  <a:lnTo>
                    <a:pt x="30351" y="34042"/>
                  </a:lnTo>
                  <a:lnTo>
                    <a:pt x="30898" y="33085"/>
                  </a:lnTo>
                  <a:lnTo>
                    <a:pt x="31376" y="32060"/>
                  </a:lnTo>
                  <a:lnTo>
                    <a:pt x="31820" y="30966"/>
                  </a:lnTo>
                  <a:lnTo>
                    <a:pt x="32231" y="29838"/>
                  </a:lnTo>
                  <a:lnTo>
                    <a:pt x="32538" y="28745"/>
                  </a:lnTo>
                  <a:lnTo>
                    <a:pt x="32812" y="27651"/>
                  </a:lnTo>
                  <a:lnTo>
                    <a:pt x="33051" y="26557"/>
                  </a:lnTo>
                  <a:lnTo>
                    <a:pt x="33222" y="25429"/>
                  </a:lnTo>
                  <a:lnTo>
                    <a:pt x="33393" y="24301"/>
                  </a:lnTo>
                  <a:lnTo>
                    <a:pt x="33461" y="23173"/>
                  </a:lnTo>
                  <a:lnTo>
                    <a:pt x="33529" y="22046"/>
                  </a:lnTo>
                  <a:lnTo>
                    <a:pt x="33529" y="20918"/>
                  </a:lnTo>
                  <a:lnTo>
                    <a:pt x="33495" y="19790"/>
                  </a:lnTo>
                  <a:lnTo>
                    <a:pt x="33427" y="18696"/>
                  </a:lnTo>
                  <a:lnTo>
                    <a:pt x="33324" y="17568"/>
                  </a:lnTo>
                  <a:lnTo>
                    <a:pt x="33188" y="16474"/>
                  </a:lnTo>
                  <a:lnTo>
                    <a:pt x="33017" y="15381"/>
                  </a:lnTo>
                  <a:lnTo>
                    <a:pt x="32812" y="14321"/>
                  </a:lnTo>
                  <a:lnTo>
                    <a:pt x="32538" y="13296"/>
                  </a:lnTo>
                  <a:lnTo>
                    <a:pt x="32265" y="12270"/>
                  </a:lnTo>
                  <a:lnTo>
                    <a:pt x="31957" y="11245"/>
                  </a:lnTo>
                  <a:lnTo>
                    <a:pt x="31615" y="10288"/>
                  </a:lnTo>
                  <a:lnTo>
                    <a:pt x="31239" y="9331"/>
                  </a:lnTo>
                  <a:lnTo>
                    <a:pt x="30829" y="8408"/>
                  </a:lnTo>
                  <a:lnTo>
                    <a:pt x="30385" y="7520"/>
                  </a:lnTo>
                  <a:lnTo>
                    <a:pt x="29941" y="6665"/>
                  </a:lnTo>
                  <a:lnTo>
                    <a:pt x="29428" y="5879"/>
                  </a:lnTo>
                  <a:lnTo>
                    <a:pt x="28915" y="5093"/>
                  </a:lnTo>
                  <a:lnTo>
                    <a:pt x="28402" y="4375"/>
                  </a:lnTo>
                  <a:lnTo>
                    <a:pt x="27821" y="3692"/>
                  </a:lnTo>
                  <a:lnTo>
                    <a:pt x="27240" y="3076"/>
                  </a:lnTo>
                  <a:lnTo>
                    <a:pt x="26659" y="2495"/>
                  </a:lnTo>
                  <a:lnTo>
                    <a:pt x="26010" y="1948"/>
                  </a:lnTo>
                  <a:lnTo>
                    <a:pt x="25395" y="1470"/>
                  </a:lnTo>
                  <a:lnTo>
                    <a:pt x="24711" y="1060"/>
                  </a:lnTo>
                  <a:lnTo>
                    <a:pt x="24062" y="718"/>
                  </a:lnTo>
                  <a:lnTo>
                    <a:pt x="23617" y="547"/>
                  </a:lnTo>
                  <a:lnTo>
                    <a:pt x="23207" y="376"/>
                  </a:lnTo>
                  <a:lnTo>
                    <a:pt x="22797" y="240"/>
                  </a:lnTo>
                  <a:lnTo>
                    <a:pt x="22387" y="137"/>
                  </a:lnTo>
                  <a:lnTo>
                    <a:pt x="21943" y="69"/>
                  </a:lnTo>
                  <a:lnTo>
                    <a:pt x="21533" y="34"/>
                  </a:lnTo>
                  <a:lnTo>
                    <a:pt x="211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0"/>
            <p:cNvSpPr/>
            <p:nvPr/>
          </p:nvSpPr>
          <p:spPr>
            <a:xfrm>
              <a:off x="1832325" y="3389400"/>
              <a:ext cx="838250" cy="1074075"/>
            </a:xfrm>
            <a:custGeom>
              <a:rect b="b" l="l" r="r" t="t"/>
              <a:pathLst>
                <a:path extrusionOk="0" fill="none" h="42963" w="33530">
                  <a:moveTo>
                    <a:pt x="24062" y="718"/>
                  </a:moveTo>
                  <a:lnTo>
                    <a:pt x="24062" y="718"/>
                  </a:lnTo>
                  <a:lnTo>
                    <a:pt x="24711" y="1060"/>
                  </a:lnTo>
                  <a:lnTo>
                    <a:pt x="25395" y="1470"/>
                  </a:lnTo>
                  <a:lnTo>
                    <a:pt x="26010" y="1948"/>
                  </a:lnTo>
                  <a:lnTo>
                    <a:pt x="26659" y="2495"/>
                  </a:lnTo>
                  <a:lnTo>
                    <a:pt x="27240" y="3076"/>
                  </a:lnTo>
                  <a:lnTo>
                    <a:pt x="27821" y="3692"/>
                  </a:lnTo>
                  <a:lnTo>
                    <a:pt x="28402" y="4375"/>
                  </a:lnTo>
                  <a:lnTo>
                    <a:pt x="28915" y="5093"/>
                  </a:lnTo>
                  <a:lnTo>
                    <a:pt x="29428" y="5879"/>
                  </a:lnTo>
                  <a:lnTo>
                    <a:pt x="29941" y="6665"/>
                  </a:lnTo>
                  <a:lnTo>
                    <a:pt x="30385" y="7520"/>
                  </a:lnTo>
                  <a:lnTo>
                    <a:pt x="30829" y="8408"/>
                  </a:lnTo>
                  <a:lnTo>
                    <a:pt x="31239" y="9331"/>
                  </a:lnTo>
                  <a:lnTo>
                    <a:pt x="31615" y="10288"/>
                  </a:lnTo>
                  <a:lnTo>
                    <a:pt x="31957" y="11245"/>
                  </a:lnTo>
                  <a:lnTo>
                    <a:pt x="32265" y="12270"/>
                  </a:lnTo>
                  <a:lnTo>
                    <a:pt x="32538" y="13296"/>
                  </a:lnTo>
                  <a:lnTo>
                    <a:pt x="32812" y="14321"/>
                  </a:lnTo>
                  <a:lnTo>
                    <a:pt x="33017" y="15381"/>
                  </a:lnTo>
                  <a:lnTo>
                    <a:pt x="33188" y="16474"/>
                  </a:lnTo>
                  <a:lnTo>
                    <a:pt x="33324" y="17568"/>
                  </a:lnTo>
                  <a:lnTo>
                    <a:pt x="33427" y="18696"/>
                  </a:lnTo>
                  <a:lnTo>
                    <a:pt x="33495" y="19790"/>
                  </a:lnTo>
                  <a:lnTo>
                    <a:pt x="33529" y="20918"/>
                  </a:lnTo>
                  <a:lnTo>
                    <a:pt x="33529" y="22046"/>
                  </a:lnTo>
                  <a:lnTo>
                    <a:pt x="33461" y="23173"/>
                  </a:lnTo>
                  <a:lnTo>
                    <a:pt x="33393" y="24301"/>
                  </a:lnTo>
                  <a:lnTo>
                    <a:pt x="33222" y="25429"/>
                  </a:lnTo>
                  <a:lnTo>
                    <a:pt x="33051" y="26557"/>
                  </a:lnTo>
                  <a:lnTo>
                    <a:pt x="32812" y="27651"/>
                  </a:lnTo>
                  <a:lnTo>
                    <a:pt x="32538" y="28745"/>
                  </a:lnTo>
                  <a:lnTo>
                    <a:pt x="32231" y="29838"/>
                  </a:lnTo>
                  <a:lnTo>
                    <a:pt x="32231" y="29838"/>
                  </a:lnTo>
                  <a:lnTo>
                    <a:pt x="31820" y="30966"/>
                  </a:lnTo>
                  <a:lnTo>
                    <a:pt x="31376" y="32060"/>
                  </a:lnTo>
                  <a:lnTo>
                    <a:pt x="30898" y="33085"/>
                  </a:lnTo>
                  <a:lnTo>
                    <a:pt x="30351" y="34042"/>
                  </a:lnTo>
                  <a:lnTo>
                    <a:pt x="29770" y="34965"/>
                  </a:lnTo>
                  <a:lnTo>
                    <a:pt x="29154" y="35820"/>
                  </a:lnTo>
                  <a:lnTo>
                    <a:pt x="28505" y="36606"/>
                  </a:lnTo>
                  <a:lnTo>
                    <a:pt x="27821" y="37358"/>
                  </a:lnTo>
                  <a:lnTo>
                    <a:pt x="27104" y="38075"/>
                  </a:lnTo>
                  <a:lnTo>
                    <a:pt x="26352" y="38725"/>
                  </a:lnTo>
                  <a:lnTo>
                    <a:pt x="25600" y="39306"/>
                  </a:lnTo>
                  <a:lnTo>
                    <a:pt x="24814" y="39853"/>
                  </a:lnTo>
                  <a:lnTo>
                    <a:pt x="23993" y="40365"/>
                  </a:lnTo>
                  <a:lnTo>
                    <a:pt x="23173" y="40810"/>
                  </a:lnTo>
                  <a:lnTo>
                    <a:pt x="22319" y="41220"/>
                  </a:lnTo>
                  <a:lnTo>
                    <a:pt x="21464" y="41596"/>
                  </a:lnTo>
                  <a:lnTo>
                    <a:pt x="20610" y="41903"/>
                  </a:lnTo>
                  <a:lnTo>
                    <a:pt x="19721" y="42177"/>
                  </a:lnTo>
                  <a:lnTo>
                    <a:pt x="18832" y="42416"/>
                  </a:lnTo>
                  <a:lnTo>
                    <a:pt x="17944" y="42621"/>
                  </a:lnTo>
                  <a:lnTo>
                    <a:pt x="17089" y="42758"/>
                  </a:lnTo>
                  <a:lnTo>
                    <a:pt x="16201" y="42860"/>
                  </a:lnTo>
                  <a:lnTo>
                    <a:pt x="15346" y="42929"/>
                  </a:lnTo>
                  <a:lnTo>
                    <a:pt x="14458" y="42963"/>
                  </a:lnTo>
                  <a:lnTo>
                    <a:pt x="13603" y="42963"/>
                  </a:lnTo>
                  <a:lnTo>
                    <a:pt x="12783" y="42929"/>
                  </a:lnTo>
                  <a:lnTo>
                    <a:pt x="11963" y="42860"/>
                  </a:lnTo>
                  <a:lnTo>
                    <a:pt x="11142" y="42758"/>
                  </a:lnTo>
                  <a:lnTo>
                    <a:pt x="10390" y="42621"/>
                  </a:lnTo>
                  <a:lnTo>
                    <a:pt x="9604" y="42450"/>
                  </a:lnTo>
                  <a:lnTo>
                    <a:pt x="8886" y="42245"/>
                  </a:lnTo>
                  <a:lnTo>
                    <a:pt x="8169" y="42006"/>
                  </a:lnTo>
                  <a:lnTo>
                    <a:pt x="8169" y="42006"/>
                  </a:lnTo>
                  <a:lnTo>
                    <a:pt x="7485" y="41733"/>
                  </a:lnTo>
                  <a:lnTo>
                    <a:pt x="6802" y="41425"/>
                  </a:lnTo>
                  <a:lnTo>
                    <a:pt x="6152" y="41083"/>
                  </a:lnTo>
                  <a:lnTo>
                    <a:pt x="5537" y="40707"/>
                  </a:lnTo>
                  <a:lnTo>
                    <a:pt x="4956" y="40297"/>
                  </a:lnTo>
                  <a:lnTo>
                    <a:pt x="4375" y="39887"/>
                  </a:lnTo>
                  <a:lnTo>
                    <a:pt x="3862" y="39408"/>
                  </a:lnTo>
                  <a:lnTo>
                    <a:pt x="3384" y="38964"/>
                  </a:lnTo>
                  <a:lnTo>
                    <a:pt x="2939" y="38451"/>
                  </a:lnTo>
                  <a:lnTo>
                    <a:pt x="2495" y="37939"/>
                  </a:lnTo>
                  <a:lnTo>
                    <a:pt x="2119" y="37426"/>
                  </a:lnTo>
                  <a:lnTo>
                    <a:pt x="1743" y="36879"/>
                  </a:lnTo>
                  <a:lnTo>
                    <a:pt x="1436" y="36332"/>
                  </a:lnTo>
                  <a:lnTo>
                    <a:pt x="1128" y="35751"/>
                  </a:lnTo>
                  <a:lnTo>
                    <a:pt x="889" y="35170"/>
                  </a:lnTo>
                  <a:lnTo>
                    <a:pt x="649" y="34589"/>
                  </a:lnTo>
                  <a:lnTo>
                    <a:pt x="444" y="34008"/>
                  </a:lnTo>
                  <a:lnTo>
                    <a:pt x="308" y="33393"/>
                  </a:lnTo>
                  <a:lnTo>
                    <a:pt x="171" y="32812"/>
                  </a:lnTo>
                  <a:lnTo>
                    <a:pt x="68" y="32197"/>
                  </a:lnTo>
                  <a:lnTo>
                    <a:pt x="34" y="31616"/>
                  </a:lnTo>
                  <a:lnTo>
                    <a:pt x="0" y="31000"/>
                  </a:lnTo>
                  <a:lnTo>
                    <a:pt x="0" y="30419"/>
                  </a:lnTo>
                  <a:lnTo>
                    <a:pt x="34" y="29804"/>
                  </a:lnTo>
                  <a:lnTo>
                    <a:pt x="103" y="29223"/>
                  </a:lnTo>
                  <a:lnTo>
                    <a:pt x="239" y="28642"/>
                  </a:lnTo>
                  <a:lnTo>
                    <a:pt x="376" y="28095"/>
                  </a:lnTo>
                  <a:lnTo>
                    <a:pt x="547" y="27514"/>
                  </a:lnTo>
                  <a:lnTo>
                    <a:pt x="752" y="26967"/>
                  </a:lnTo>
                  <a:lnTo>
                    <a:pt x="991" y="26455"/>
                  </a:lnTo>
                  <a:lnTo>
                    <a:pt x="1265" y="25942"/>
                  </a:lnTo>
                  <a:lnTo>
                    <a:pt x="1572" y="25463"/>
                  </a:lnTo>
                  <a:lnTo>
                    <a:pt x="1572" y="25463"/>
                  </a:lnTo>
                  <a:lnTo>
                    <a:pt x="1914" y="24985"/>
                  </a:lnTo>
                  <a:lnTo>
                    <a:pt x="2256" y="24575"/>
                  </a:lnTo>
                  <a:lnTo>
                    <a:pt x="2974" y="23755"/>
                  </a:lnTo>
                  <a:lnTo>
                    <a:pt x="3691" y="23003"/>
                  </a:lnTo>
                  <a:lnTo>
                    <a:pt x="4477" y="22285"/>
                  </a:lnTo>
                  <a:lnTo>
                    <a:pt x="5229" y="21635"/>
                  </a:lnTo>
                  <a:lnTo>
                    <a:pt x="6015" y="20986"/>
                  </a:lnTo>
                  <a:lnTo>
                    <a:pt x="7588" y="19824"/>
                  </a:lnTo>
                  <a:lnTo>
                    <a:pt x="8305" y="19209"/>
                  </a:lnTo>
                  <a:lnTo>
                    <a:pt x="9023" y="18628"/>
                  </a:lnTo>
                  <a:lnTo>
                    <a:pt x="9707" y="18047"/>
                  </a:lnTo>
                  <a:lnTo>
                    <a:pt x="10322" y="17397"/>
                  </a:lnTo>
                  <a:lnTo>
                    <a:pt x="10903" y="16748"/>
                  </a:lnTo>
                  <a:lnTo>
                    <a:pt x="11142" y="16406"/>
                  </a:lnTo>
                  <a:lnTo>
                    <a:pt x="11382" y="16064"/>
                  </a:lnTo>
                  <a:lnTo>
                    <a:pt x="11621" y="15688"/>
                  </a:lnTo>
                  <a:lnTo>
                    <a:pt x="11792" y="15312"/>
                  </a:lnTo>
                  <a:lnTo>
                    <a:pt x="11997" y="14902"/>
                  </a:lnTo>
                  <a:lnTo>
                    <a:pt x="12133" y="14492"/>
                  </a:lnTo>
                  <a:lnTo>
                    <a:pt x="12133" y="14492"/>
                  </a:lnTo>
                  <a:lnTo>
                    <a:pt x="12270" y="14048"/>
                  </a:lnTo>
                  <a:lnTo>
                    <a:pt x="12373" y="13603"/>
                  </a:lnTo>
                  <a:lnTo>
                    <a:pt x="12544" y="12544"/>
                  </a:lnTo>
                  <a:lnTo>
                    <a:pt x="12714" y="11416"/>
                  </a:lnTo>
                  <a:lnTo>
                    <a:pt x="12851" y="10186"/>
                  </a:lnTo>
                  <a:lnTo>
                    <a:pt x="12988" y="8887"/>
                  </a:lnTo>
                  <a:lnTo>
                    <a:pt x="13159" y="7588"/>
                  </a:lnTo>
                  <a:lnTo>
                    <a:pt x="13398" y="6289"/>
                  </a:lnTo>
                  <a:lnTo>
                    <a:pt x="13535" y="5674"/>
                  </a:lnTo>
                  <a:lnTo>
                    <a:pt x="13706" y="5059"/>
                  </a:lnTo>
                  <a:lnTo>
                    <a:pt x="13706" y="5059"/>
                  </a:lnTo>
                  <a:lnTo>
                    <a:pt x="13808" y="4717"/>
                  </a:lnTo>
                  <a:lnTo>
                    <a:pt x="13945" y="4375"/>
                  </a:lnTo>
                  <a:lnTo>
                    <a:pt x="14082" y="4033"/>
                  </a:lnTo>
                  <a:lnTo>
                    <a:pt x="14253" y="3726"/>
                  </a:lnTo>
                  <a:lnTo>
                    <a:pt x="14663" y="3111"/>
                  </a:lnTo>
                  <a:lnTo>
                    <a:pt x="15141" y="2530"/>
                  </a:lnTo>
                  <a:lnTo>
                    <a:pt x="15688" y="2017"/>
                  </a:lnTo>
                  <a:lnTo>
                    <a:pt x="16269" y="1538"/>
                  </a:lnTo>
                  <a:lnTo>
                    <a:pt x="16918" y="1094"/>
                  </a:lnTo>
                  <a:lnTo>
                    <a:pt x="17602" y="718"/>
                  </a:lnTo>
                  <a:lnTo>
                    <a:pt x="18354" y="445"/>
                  </a:lnTo>
                  <a:lnTo>
                    <a:pt x="19106" y="205"/>
                  </a:lnTo>
                  <a:lnTo>
                    <a:pt x="19516" y="137"/>
                  </a:lnTo>
                  <a:lnTo>
                    <a:pt x="19892" y="69"/>
                  </a:lnTo>
                  <a:lnTo>
                    <a:pt x="20302" y="34"/>
                  </a:lnTo>
                  <a:lnTo>
                    <a:pt x="20712" y="0"/>
                  </a:lnTo>
                  <a:lnTo>
                    <a:pt x="21122" y="0"/>
                  </a:lnTo>
                  <a:lnTo>
                    <a:pt x="21533" y="34"/>
                  </a:lnTo>
                  <a:lnTo>
                    <a:pt x="21943" y="69"/>
                  </a:lnTo>
                  <a:lnTo>
                    <a:pt x="22387" y="137"/>
                  </a:lnTo>
                  <a:lnTo>
                    <a:pt x="22797" y="240"/>
                  </a:lnTo>
                  <a:lnTo>
                    <a:pt x="23207" y="376"/>
                  </a:lnTo>
                  <a:lnTo>
                    <a:pt x="23617" y="547"/>
                  </a:lnTo>
                  <a:lnTo>
                    <a:pt x="24062" y="7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0"/>
            <p:cNvSpPr/>
            <p:nvPr/>
          </p:nvSpPr>
          <p:spPr>
            <a:xfrm>
              <a:off x="2285175" y="3456900"/>
              <a:ext cx="418725" cy="997200"/>
            </a:xfrm>
            <a:custGeom>
              <a:rect b="b" l="l" r="r" t="t"/>
              <a:pathLst>
                <a:path extrusionOk="0" h="39888" w="16749">
                  <a:moveTo>
                    <a:pt x="8750" y="0"/>
                  </a:moveTo>
                  <a:lnTo>
                    <a:pt x="9742" y="1197"/>
                  </a:lnTo>
                  <a:lnTo>
                    <a:pt x="10664" y="2461"/>
                  </a:lnTo>
                  <a:lnTo>
                    <a:pt x="11553" y="3760"/>
                  </a:lnTo>
                  <a:lnTo>
                    <a:pt x="12373" y="5093"/>
                  </a:lnTo>
                  <a:lnTo>
                    <a:pt x="13125" y="6460"/>
                  </a:lnTo>
                  <a:lnTo>
                    <a:pt x="13809" y="7862"/>
                  </a:lnTo>
                  <a:lnTo>
                    <a:pt x="14424" y="9297"/>
                  </a:lnTo>
                  <a:lnTo>
                    <a:pt x="14971" y="10767"/>
                  </a:lnTo>
                  <a:lnTo>
                    <a:pt x="15210" y="11519"/>
                  </a:lnTo>
                  <a:lnTo>
                    <a:pt x="15415" y="12236"/>
                  </a:lnTo>
                  <a:lnTo>
                    <a:pt x="15620" y="12988"/>
                  </a:lnTo>
                  <a:lnTo>
                    <a:pt x="15791" y="13774"/>
                  </a:lnTo>
                  <a:lnTo>
                    <a:pt x="15928" y="14526"/>
                  </a:lnTo>
                  <a:lnTo>
                    <a:pt x="16065" y="15278"/>
                  </a:lnTo>
                  <a:lnTo>
                    <a:pt x="16167" y="16064"/>
                  </a:lnTo>
                  <a:lnTo>
                    <a:pt x="16270" y="16816"/>
                  </a:lnTo>
                  <a:lnTo>
                    <a:pt x="16304" y="17602"/>
                  </a:lnTo>
                  <a:lnTo>
                    <a:pt x="16338" y="18389"/>
                  </a:lnTo>
                  <a:lnTo>
                    <a:pt x="16338" y="19175"/>
                  </a:lnTo>
                  <a:lnTo>
                    <a:pt x="16304" y="19927"/>
                  </a:lnTo>
                  <a:lnTo>
                    <a:pt x="16236" y="20713"/>
                  </a:lnTo>
                  <a:lnTo>
                    <a:pt x="16167" y="21499"/>
                  </a:lnTo>
                  <a:lnTo>
                    <a:pt x="16065" y="22251"/>
                  </a:lnTo>
                  <a:lnTo>
                    <a:pt x="15962" y="23037"/>
                  </a:lnTo>
                  <a:lnTo>
                    <a:pt x="15825" y="23789"/>
                  </a:lnTo>
                  <a:lnTo>
                    <a:pt x="15655" y="24541"/>
                  </a:lnTo>
                  <a:lnTo>
                    <a:pt x="15484" y="25327"/>
                  </a:lnTo>
                  <a:lnTo>
                    <a:pt x="15279" y="26045"/>
                  </a:lnTo>
                  <a:lnTo>
                    <a:pt x="15039" y="26797"/>
                  </a:lnTo>
                  <a:lnTo>
                    <a:pt x="14766" y="27548"/>
                  </a:lnTo>
                  <a:lnTo>
                    <a:pt x="14492" y="28266"/>
                  </a:lnTo>
                  <a:lnTo>
                    <a:pt x="14185" y="28984"/>
                  </a:lnTo>
                  <a:lnTo>
                    <a:pt x="13877" y="29668"/>
                  </a:lnTo>
                  <a:lnTo>
                    <a:pt x="13501" y="30351"/>
                  </a:lnTo>
                  <a:lnTo>
                    <a:pt x="13125" y="31035"/>
                  </a:lnTo>
                  <a:lnTo>
                    <a:pt x="12715" y="31718"/>
                  </a:lnTo>
                  <a:lnTo>
                    <a:pt x="12271" y="32334"/>
                  </a:lnTo>
                  <a:lnTo>
                    <a:pt x="11827" y="32983"/>
                  </a:lnTo>
                  <a:lnTo>
                    <a:pt x="11348" y="33564"/>
                  </a:lnTo>
                  <a:lnTo>
                    <a:pt x="10835" y="34179"/>
                  </a:lnTo>
                  <a:lnTo>
                    <a:pt x="10288" y="34726"/>
                  </a:lnTo>
                  <a:lnTo>
                    <a:pt x="9707" y="35273"/>
                  </a:lnTo>
                  <a:lnTo>
                    <a:pt x="9126" y="35786"/>
                  </a:lnTo>
                  <a:lnTo>
                    <a:pt x="8511" y="36264"/>
                  </a:lnTo>
                  <a:lnTo>
                    <a:pt x="7896" y="36743"/>
                  </a:lnTo>
                  <a:lnTo>
                    <a:pt x="7247" y="37153"/>
                  </a:lnTo>
                  <a:lnTo>
                    <a:pt x="6597" y="37563"/>
                  </a:lnTo>
                  <a:lnTo>
                    <a:pt x="5914" y="37939"/>
                  </a:lnTo>
                  <a:lnTo>
                    <a:pt x="5230" y="38315"/>
                  </a:lnTo>
                  <a:lnTo>
                    <a:pt x="4512" y="38622"/>
                  </a:lnTo>
                  <a:lnTo>
                    <a:pt x="3795" y="38896"/>
                  </a:lnTo>
                  <a:lnTo>
                    <a:pt x="3043" y="39169"/>
                  </a:lnTo>
                  <a:lnTo>
                    <a:pt x="2291" y="39374"/>
                  </a:lnTo>
                  <a:lnTo>
                    <a:pt x="1539" y="39579"/>
                  </a:lnTo>
                  <a:lnTo>
                    <a:pt x="787" y="39750"/>
                  </a:lnTo>
                  <a:lnTo>
                    <a:pt x="1" y="39887"/>
                  </a:lnTo>
                  <a:lnTo>
                    <a:pt x="1" y="39887"/>
                  </a:lnTo>
                  <a:lnTo>
                    <a:pt x="787" y="39784"/>
                  </a:lnTo>
                  <a:lnTo>
                    <a:pt x="1573" y="39648"/>
                  </a:lnTo>
                  <a:lnTo>
                    <a:pt x="2325" y="39477"/>
                  </a:lnTo>
                  <a:lnTo>
                    <a:pt x="3077" y="39272"/>
                  </a:lnTo>
                  <a:lnTo>
                    <a:pt x="3829" y="39033"/>
                  </a:lnTo>
                  <a:lnTo>
                    <a:pt x="4581" y="38759"/>
                  </a:lnTo>
                  <a:lnTo>
                    <a:pt x="5298" y="38486"/>
                  </a:lnTo>
                  <a:lnTo>
                    <a:pt x="6016" y="38144"/>
                  </a:lnTo>
                  <a:lnTo>
                    <a:pt x="6734" y="37768"/>
                  </a:lnTo>
                  <a:lnTo>
                    <a:pt x="7417" y="37358"/>
                  </a:lnTo>
                  <a:lnTo>
                    <a:pt x="8067" y="36948"/>
                  </a:lnTo>
                  <a:lnTo>
                    <a:pt x="8716" y="36503"/>
                  </a:lnTo>
                  <a:lnTo>
                    <a:pt x="9331" y="35991"/>
                  </a:lnTo>
                  <a:lnTo>
                    <a:pt x="9947" y="35512"/>
                  </a:lnTo>
                  <a:lnTo>
                    <a:pt x="10528" y="34965"/>
                  </a:lnTo>
                  <a:lnTo>
                    <a:pt x="11075" y="34384"/>
                  </a:lnTo>
                  <a:lnTo>
                    <a:pt x="11621" y="33803"/>
                  </a:lnTo>
                  <a:lnTo>
                    <a:pt x="12100" y="33188"/>
                  </a:lnTo>
                  <a:lnTo>
                    <a:pt x="12578" y="32573"/>
                  </a:lnTo>
                  <a:lnTo>
                    <a:pt x="13023" y="31923"/>
                  </a:lnTo>
                  <a:lnTo>
                    <a:pt x="13433" y="31240"/>
                  </a:lnTo>
                  <a:lnTo>
                    <a:pt x="13843" y="30556"/>
                  </a:lnTo>
                  <a:lnTo>
                    <a:pt x="14219" y="29873"/>
                  </a:lnTo>
                  <a:lnTo>
                    <a:pt x="14561" y="29155"/>
                  </a:lnTo>
                  <a:lnTo>
                    <a:pt x="14868" y="28403"/>
                  </a:lnTo>
                  <a:lnTo>
                    <a:pt x="15142" y="27685"/>
                  </a:lnTo>
                  <a:lnTo>
                    <a:pt x="15415" y="26933"/>
                  </a:lnTo>
                  <a:lnTo>
                    <a:pt x="15655" y="26181"/>
                  </a:lnTo>
                  <a:lnTo>
                    <a:pt x="15860" y="25429"/>
                  </a:lnTo>
                  <a:lnTo>
                    <a:pt x="16065" y="24643"/>
                  </a:lnTo>
                  <a:lnTo>
                    <a:pt x="16236" y="23891"/>
                  </a:lnTo>
                  <a:lnTo>
                    <a:pt x="16372" y="23105"/>
                  </a:lnTo>
                  <a:lnTo>
                    <a:pt x="16509" y="22319"/>
                  </a:lnTo>
                  <a:lnTo>
                    <a:pt x="16577" y="21533"/>
                  </a:lnTo>
                  <a:lnTo>
                    <a:pt x="16680" y="20747"/>
                  </a:lnTo>
                  <a:lnTo>
                    <a:pt x="16714" y="19961"/>
                  </a:lnTo>
                  <a:lnTo>
                    <a:pt x="16748" y="19175"/>
                  </a:lnTo>
                  <a:lnTo>
                    <a:pt x="16748" y="18389"/>
                  </a:lnTo>
                  <a:lnTo>
                    <a:pt x="16714" y="17602"/>
                  </a:lnTo>
                  <a:lnTo>
                    <a:pt x="16646" y="16816"/>
                  </a:lnTo>
                  <a:lnTo>
                    <a:pt x="16577" y="16030"/>
                  </a:lnTo>
                  <a:lnTo>
                    <a:pt x="16441" y="15244"/>
                  </a:lnTo>
                  <a:lnTo>
                    <a:pt x="16304" y="14458"/>
                  </a:lnTo>
                  <a:lnTo>
                    <a:pt x="16167" y="13672"/>
                  </a:lnTo>
                  <a:lnTo>
                    <a:pt x="15962" y="12920"/>
                  </a:lnTo>
                  <a:lnTo>
                    <a:pt x="15757" y="12134"/>
                  </a:lnTo>
                  <a:lnTo>
                    <a:pt x="15518" y="11382"/>
                  </a:lnTo>
                  <a:lnTo>
                    <a:pt x="15279" y="10630"/>
                  </a:lnTo>
                  <a:lnTo>
                    <a:pt x="14698" y="9194"/>
                  </a:lnTo>
                  <a:lnTo>
                    <a:pt x="14048" y="7759"/>
                  </a:lnTo>
                  <a:lnTo>
                    <a:pt x="13330" y="6358"/>
                  </a:lnTo>
                  <a:lnTo>
                    <a:pt x="12544" y="4991"/>
                  </a:lnTo>
                  <a:lnTo>
                    <a:pt x="11690" y="3658"/>
                  </a:lnTo>
                  <a:lnTo>
                    <a:pt x="10767" y="2393"/>
                  </a:lnTo>
                  <a:lnTo>
                    <a:pt x="9810" y="1162"/>
                  </a:lnTo>
                  <a:lnTo>
                    <a:pt x="87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0"/>
            <p:cNvSpPr/>
            <p:nvPr/>
          </p:nvSpPr>
          <p:spPr>
            <a:xfrm>
              <a:off x="2285175" y="3456900"/>
              <a:ext cx="418725" cy="997200"/>
            </a:xfrm>
            <a:custGeom>
              <a:rect b="b" l="l" r="r" t="t"/>
              <a:pathLst>
                <a:path extrusionOk="0" fill="none" h="39888" w="16749">
                  <a:moveTo>
                    <a:pt x="8750" y="0"/>
                  </a:moveTo>
                  <a:lnTo>
                    <a:pt x="8750" y="0"/>
                  </a:lnTo>
                  <a:lnTo>
                    <a:pt x="9810" y="1162"/>
                  </a:lnTo>
                  <a:lnTo>
                    <a:pt x="10767" y="2393"/>
                  </a:lnTo>
                  <a:lnTo>
                    <a:pt x="11690" y="3658"/>
                  </a:lnTo>
                  <a:lnTo>
                    <a:pt x="12544" y="4991"/>
                  </a:lnTo>
                  <a:lnTo>
                    <a:pt x="13330" y="6358"/>
                  </a:lnTo>
                  <a:lnTo>
                    <a:pt x="14048" y="7759"/>
                  </a:lnTo>
                  <a:lnTo>
                    <a:pt x="14698" y="9194"/>
                  </a:lnTo>
                  <a:lnTo>
                    <a:pt x="15279" y="10630"/>
                  </a:lnTo>
                  <a:lnTo>
                    <a:pt x="15279" y="10630"/>
                  </a:lnTo>
                  <a:lnTo>
                    <a:pt x="15518" y="11382"/>
                  </a:lnTo>
                  <a:lnTo>
                    <a:pt x="15757" y="12134"/>
                  </a:lnTo>
                  <a:lnTo>
                    <a:pt x="15962" y="12920"/>
                  </a:lnTo>
                  <a:lnTo>
                    <a:pt x="16167" y="13672"/>
                  </a:lnTo>
                  <a:lnTo>
                    <a:pt x="16304" y="14458"/>
                  </a:lnTo>
                  <a:lnTo>
                    <a:pt x="16441" y="15244"/>
                  </a:lnTo>
                  <a:lnTo>
                    <a:pt x="16577" y="16030"/>
                  </a:lnTo>
                  <a:lnTo>
                    <a:pt x="16646" y="16816"/>
                  </a:lnTo>
                  <a:lnTo>
                    <a:pt x="16646" y="16816"/>
                  </a:lnTo>
                  <a:lnTo>
                    <a:pt x="16714" y="17602"/>
                  </a:lnTo>
                  <a:lnTo>
                    <a:pt x="16748" y="18389"/>
                  </a:lnTo>
                  <a:lnTo>
                    <a:pt x="16748" y="19175"/>
                  </a:lnTo>
                  <a:lnTo>
                    <a:pt x="16714" y="19961"/>
                  </a:lnTo>
                  <a:lnTo>
                    <a:pt x="16714" y="19961"/>
                  </a:lnTo>
                  <a:lnTo>
                    <a:pt x="16680" y="20747"/>
                  </a:lnTo>
                  <a:lnTo>
                    <a:pt x="16577" y="21533"/>
                  </a:lnTo>
                  <a:lnTo>
                    <a:pt x="16509" y="22319"/>
                  </a:lnTo>
                  <a:lnTo>
                    <a:pt x="16372" y="23105"/>
                  </a:lnTo>
                  <a:lnTo>
                    <a:pt x="16372" y="23105"/>
                  </a:lnTo>
                  <a:lnTo>
                    <a:pt x="16236" y="23891"/>
                  </a:lnTo>
                  <a:lnTo>
                    <a:pt x="16065" y="24643"/>
                  </a:lnTo>
                  <a:lnTo>
                    <a:pt x="15860" y="25429"/>
                  </a:lnTo>
                  <a:lnTo>
                    <a:pt x="15655" y="26181"/>
                  </a:lnTo>
                  <a:lnTo>
                    <a:pt x="15415" y="26933"/>
                  </a:lnTo>
                  <a:lnTo>
                    <a:pt x="15142" y="27685"/>
                  </a:lnTo>
                  <a:lnTo>
                    <a:pt x="14868" y="28403"/>
                  </a:lnTo>
                  <a:lnTo>
                    <a:pt x="14561" y="29155"/>
                  </a:lnTo>
                  <a:lnTo>
                    <a:pt x="14219" y="29873"/>
                  </a:lnTo>
                  <a:lnTo>
                    <a:pt x="13843" y="30556"/>
                  </a:lnTo>
                  <a:lnTo>
                    <a:pt x="13433" y="31240"/>
                  </a:lnTo>
                  <a:lnTo>
                    <a:pt x="13023" y="31923"/>
                  </a:lnTo>
                  <a:lnTo>
                    <a:pt x="12578" y="32573"/>
                  </a:lnTo>
                  <a:lnTo>
                    <a:pt x="12100" y="33188"/>
                  </a:lnTo>
                  <a:lnTo>
                    <a:pt x="11621" y="33803"/>
                  </a:lnTo>
                  <a:lnTo>
                    <a:pt x="11075" y="34384"/>
                  </a:lnTo>
                  <a:lnTo>
                    <a:pt x="11075" y="34384"/>
                  </a:lnTo>
                  <a:lnTo>
                    <a:pt x="10528" y="34965"/>
                  </a:lnTo>
                  <a:lnTo>
                    <a:pt x="9947" y="35512"/>
                  </a:lnTo>
                  <a:lnTo>
                    <a:pt x="9331" y="35991"/>
                  </a:lnTo>
                  <a:lnTo>
                    <a:pt x="8716" y="36503"/>
                  </a:lnTo>
                  <a:lnTo>
                    <a:pt x="8067" y="36948"/>
                  </a:lnTo>
                  <a:lnTo>
                    <a:pt x="7417" y="37358"/>
                  </a:lnTo>
                  <a:lnTo>
                    <a:pt x="6734" y="37768"/>
                  </a:lnTo>
                  <a:lnTo>
                    <a:pt x="6016" y="38144"/>
                  </a:lnTo>
                  <a:lnTo>
                    <a:pt x="6016" y="38144"/>
                  </a:lnTo>
                  <a:lnTo>
                    <a:pt x="5298" y="38486"/>
                  </a:lnTo>
                  <a:lnTo>
                    <a:pt x="4581" y="38759"/>
                  </a:lnTo>
                  <a:lnTo>
                    <a:pt x="3829" y="39033"/>
                  </a:lnTo>
                  <a:lnTo>
                    <a:pt x="3077" y="39272"/>
                  </a:lnTo>
                  <a:lnTo>
                    <a:pt x="2325" y="39477"/>
                  </a:lnTo>
                  <a:lnTo>
                    <a:pt x="1573" y="39648"/>
                  </a:lnTo>
                  <a:lnTo>
                    <a:pt x="787" y="39784"/>
                  </a:lnTo>
                  <a:lnTo>
                    <a:pt x="1" y="39887"/>
                  </a:lnTo>
                  <a:lnTo>
                    <a:pt x="1" y="39887"/>
                  </a:lnTo>
                  <a:lnTo>
                    <a:pt x="787" y="39750"/>
                  </a:lnTo>
                  <a:lnTo>
                    <a:pt x="1539" y="39579"/>
                  </a:lnTo>
                  <a:lnTo>
                    <a:pt x="2291" y="39374"/>
                  </a:lnTo>
                  <a:lnTo>
                    <a:pt x="3043" y="39169"/>
                  </a:lnTo>
                  <a:lnTo>
                    <a:pt x="3795" y="38896"/>
                  </a:lnTo>
                  <a:lnTo>
                    <a:pt x="4512" y="38622"/>
                  </a:lnTo>
                  <a:lnTo>
                    <a:pt x="5230" y="38315"/>
                  </a:lnTo>
                  <a:lnTo>
                    <a:pt x="5914" y="37939"/>
                  </a:lnTo>
                  <a:lnTo>
                    <a:pt x="6597" y="37563"/>
                  </a:lnTo>
                  <a:lnTo>
                    <a:pt x="7247" y="37153"/>
                  </a:lnTo>
                  <a:lnTo>
                    <a:pt x="7896" y="36743"/>
                  </a:lnTo>
                  <a:lnTo>
                    <a:pt x="8511" y="36264"/>
                  </a:lnTo>
                  <a:lnTo>
                    <a:pt x="9126" y="35786"/>
                  </a:lnTo>
                  <a:lnTo>
                    <a:pt x="9707" y="35273"/>
                  </a:lnTo>
                  <a:lnTo>
                    <a:pt x="10288" y="34726"/>
                  </a:lnTo>
                  <a:lnTo>
                    <a:pt x="10835" y="34179"/>
                  </a:lnTo>
                  <a:lnTo>
                    <a:pt x="10835" y="34179"/>
                  </a:lnTo>
                  <a:lnTo>
                    <a:pt x="11348" y="33564"/>
                  </a:lnTo>
                  <a:lnTo>
                    <a:pt x="11827" y="32983"/>
                  </a:lnTo>
                  <a:lnTo>
                    <a:pt x="12271" y="32334"/>
                  </a:lnTo>
                  <a:lnTo>
                    <a:pt x="12715" y="31718"/>
                  </a:lnTo>
                  <a:lnTo>
                    <a:pt x="13125" y="31035"/>
                  </a:lnTo>
                  <a:lnTo>
                    <a:pt x="13501" y="30351"/>
                  </a:lnTo>
                  <a:lnTo>
                    <a:pt x="13877" y="29668"/>
                  </a:lnTo>
                  <a:lnTo>
                    <a:pt x="14185" y="28984"/>
                  </a:lnTo>
                  <a:lnTo>
                    <a:pt x="14492" y="28266"/>
                  </a:lnTo>
                  <a:lnTo>
                    <a:pt x="14766" y="27548"/>
                  </a:lnTo>
                  <a:lnTo>
                    <a:pt x="15039" y="26797"/>
                  </a:lnTo>
                  <a:lnTo>
                    <a:pt x="15279" y="26045"/>
                  </a:lnTo>
                  <a:lnTo>
                    <a:pt x="15484" y="25327"/>
                  </a:lnTo>
                  <a:lnTo>
                    <a:pt x="15655" y="24541"/>
                  </a:lnTo>
                  <a:lnTo>
                    <a:pt x="15825" y="23789"/>
                  </a:lnTo>
                  <a:lnTo>
                    <a:pt x="15962" y="23037"/>
                  </a:lnTo>
                  <a:lnTo>
                    <a:pt x="15962" y="23037"/>
                  </a:lnTo>
                  <a:lnTo>
                    <a:pt x="16065" y="22251"/>
                  </a:lnTo>
                  <a:lnTo>
                    <a:pt x="16167" y="21499"/>
                  </a:lnTo>
                  <a:lnTo>
                    <a:pt x="16236" y="20713"/>
                  </a:lnTo>
                  <a:lnTo>
                    <a:pt x="16304" y="19927"/>
                  </a:lnTo>
                  <a:lnTo>
                    <a:pt x="16304" y="19927"/>
                  </a:lnTo>
                  <a:lnTo>
                    <a:pt x="16338" y="19175"/>
                  </a:lnTo>
                  <a:lnTo>
                    <a:pt x="16338" y="18389"/>
                  </a:lnTo>
                  <a:lnTo>
                    <a:pt x="16304" y="17602"/>
                  </a:lnTo>
                  <a:lnTo>
                    <a:pt x="16270" y="16816"/>
                  </a:lnTo>
                  <a:lnTo>
                    <a:pt x="16270" y="16816"/>
                  </a:lnTo>
                  <a:lnTo>
                    <a:pt x="16167" y="16064"/>
                  </a:lnTo>
                  <a:lnTo>
                    <a:pt x="16065" y="15278"/>
                  </a:lnTo>
                  <a:lnTo>
                    <a:pt x="15928" y="14526"/>
                  </a:lnTo>
                  <a:lnTo>
                    <a:pt x="15791" y="13774"/>
                  </a:lnTo>
                  <a:lnTo>
                    <a:pt x="15620" y="12988"/>
                  </a:lnTo>
                  <a:lnTo>
                    <a:pt x="15415" y="12236"/>
                  </a:lnTo>
                  <a:lnTo>
                    <a:pt x="15210" y="11519"/>
                  </a:lnTo>
                  <a:lnTo>
                    <a:pt x="14971" y="10767"/>
                  </a:lnTo>
                  <a:lnTo>
                    <a:pt x="14971" y="10767"/>
                  </a:lnTo>
                  <a:lnTo>
                    <a:pt x="14424" y="9297"/>
                  </a:lnTo>
                  <a:lnTo>
                    <a:pt x="13809" y="7862"/>
                  </a:lnTo>
                  <a:lnTo>
                    <a:pt x="13125" y="6460"/>
                  </a:lnTo>
                  <a:lnTo>
                    <a:pt x="12373" y="5093"/>
                  </a:lnTo>
                  <a:lnTo>
                    <a:pt x="12373" y="5093"/>
                  </a:lnTo>
                  <a:lnTo>
                    <a:pt x="11553" y="3760"/>
                  </a:lnTo>
                  <a:lnTo>
                    <a:pt x="10664" y="2461"/>
                  </a:lnTo>
                  <a:lnTo>
                    <a:pt x="9742" y="1197"/>
                  </a:lnTo>
                  <a:lnTo>
                    <a:pt x="87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0"/>
            <p:cNvSpPr/>
            <p:nvPr/>
          </p:nvSpPr>
          <p:spPr>
            <a:xfrm>
              <a:off x="1828900" y="3619250"/>
              <a:ext cx="327275" cy="574225"/>
            </a:xfrm>
            <a:custGeom>
              <a:rect b="b" l="l" r="r" t="t"/>
              <a:pathLst>
                <a:path extrusionOk="0" h="22969" w="13091">
                  <a:moveTo>
                    <a:pt x="13091" y="0"/>
                  </a:moveTo>
                  <a:lnTo>
                    <a:pt x="12988" y="855"/>
                  </a:lnTo>
                  <a:lnTo>
                    <a:pt x="12817" y="1709"/>
                  </a:lnTo>
                  <a:lnTo>
                    <a:pt x="12646" y="2564"/>
                  </a:lnTo>
                  <a:lnTo>
                    <a:pt x="12407" y="3384"/>
                  </a:lnTo>
                  <a:lnTo>
                    <a:pt x="12134" y="4204"/>
                  </a:lnTo>
                  <a:lnTo>
                    <a:pt x="11792" y="4990"/>
                  </a:lnTo>
                  <a:lnTo>
                    <a:pt x="11416" y="5742"/>
                  </a:lnTo>
                  <a:lnTo>
                    <a:pt x="10972" y="6494"/>
                  </a:lnTo>
                  <a:lnTo>
                    <a:pt x="10459" y="7144"/>
                  </a:lnTo>
                  <a:lnTo>
                    <a:pt x="9912" y="7793"/>
                  </a:lnTo>
                  <a:lnTo>
                    <a:pt x="9263" y="8374"/>
                  </a:lnTo>
                  <a:lnTo>
                    <a:pt x="8613" y="8887"/>
                  </a:lnTo>
                  <a:lnTo>
                    <a:pt x="7178" y="9878"/>
                  </a:lnTo>
                  <a:lnTo>
                    <a:pt x="6460" y="10391"/>
                  </a:lnTo>
                  <a:lnTo>
                    <a:pt x="5777" y="10938"/>
                  </a:lnTo>
                  <a:lnTo>
                    <a:pt x="5093" y="11484"/>
                  </a:lnTo>
                  <a:lnTo>
                    <a:pt x="4444" y="12065"/>
                  </a:lnTo>
                  <a:lnTo>
                    <a:pt x="3794" y="12647"/>
                  </a:lnTo>
                  <a:lnTo>
                    <a:pt x="3213" y="13296"/>
                  </a:lnTo>
                  <a:lnTo>
                    <a:pt x="2632" y="13945"/>
                  </a:lnTo>
                  <a:lnTo>
                    <a:pt x="2085" y="14663"/>
                  </a:lnTo>
                  <a:lnTo>
                    <a:pt x="1607" y="15381"/>
                  </a:lnTo>
                  <a:lnTo>
                    <a:pt x="1162" y="16167"/>
                  </a:lnTo>
                  <a:lnTo>
                    <a:pt x="786" y="16953"/>
                  </a:lnTo>
                  <a:lnTo>
                    <a:pt x="479" y="17773"/>
                  </a:lnTo>
                  <a:lnTo>
                    <a:pt x="342" y="18183"/>
                  </a:lnTo>
                  <a:lnTo>
                    <a:pt x="240" y="18628"/>
                  </a:lnTo>
                  <a:lnTo>
                    <a:pt x="137" y="19038"/>
                  </a:lnTo>
                  <a:lnTo>
                    <a:pt x="69" y="19482"/>
                  </a:lnTo>
                  <a:lnTo>
                    <a:pt x="0" y="20371"/>
                  </a:lnTo>
                  <a:lnTo>
                    <a:pt x="0" y="21225"/>
                  </a:lnTo>
                  <a:lnTo>
                    <a:pt x="103" y="22114"/>
                  </a:lnTo>
                  <a:lnTo>
                    <a:pt x="240" y="22969"/>
                  </a:lnTo>
                  <a:lnTo>
                    <a:pt x="137" y="22114"/>
                  </a:lnTo>
                  <a:lnTo>
                    <a:pt x="137" y="21225"/>
                  </a:lnTo>
                  <a:lnTo>
                    <a:pt x="171" y="20371"/>
                  </a:lnTo>
                  <a:lnTo>
                    <a:pt x="308" y="19551"/>
                  </a:lnTo>
                  <a:lnTo>
                    <a:pt x="479" y="18696"/>
                  </a:lnTo>
                  <a:lnTo>
                    <a:pt x="752" y="17876"/>
                  </a:lnTo>
                  <a:lnTo>
                    <a:pt x="1060" y="17090"/>
                  </a:lnTo>
                  <a:lnTo>
                    <a:pt x="1470" y="16304"/>
                  </a:lnTo>
                  <a:lnTo>
                    <a:pt x="1914" y="15586"/>
                  </a:lnTo>
                  <a:lnTo>
                    <a:pt x="2393" y="14902"/>
                  </a:lnTo>
                  <a:lnTo>
                    <a:pt x="2940" y="14219"/>
                  </a:lnTo>
                  <a:lnTo>
                    <a:pt x="3487" y="13569"/>
                  </a:lnTo>
                  <a:lnTo>
                    <a:pt x="4102" y="12954"/>
                  </a:lnTo>
                  <a:lnTo>
                    <a:pt x="4717" y="12339"/>
                  </a:lnTo>
                  <a:lnTo>
                    <a:pt x="5366" y="11792"/>
                  </a:lnTo>
                  <a:lnTo>
                    <a:pt x="6050" y="11279"/>
                  </a:lnTo>
                  <a:lnTo>
                    <a:pt x="6734" y="10733"/>
                  </a:lnTo>
                  <a:lnTo>
                    <a:pt x="7417" y="10220"/>
                  </a:lnTo>
                  <a:lnTo>
                    <a:pt x="8853" y="9229"/>
                  </a:lnTo>
                  <a:lnTo>
                    <a:pt x="9194" y="8955"/>
                  </a:lnTo>
                  <a:lnTo>
                    <a:pt x="9536" y="8682"/>
                  </a:lnTo>
                  <a:lnTo>
                    <a:pt x="9844" y="8374"/>
                  </a:lnTo>
                  <a:lnTo>
                    <a:pt x="10151" y="8067"/>
                  </a:lnTo>
                  <a:lnTo>
                    <a:pt x="10459" y="7725"/>
                  </a:lnTo>
                  <a:lnTo>
                    <a:pt x="10732" y="7383"/>
                  </a:lnTo>
                  <a:lnTo>
                    <a:pt x="11006" y="7041"/>
                  </a:lnTo>
                  <a:lnTo>
                    <a:pt x="11245" y="6665"/>
                  </a:lnTo>
                  <a:lnTo>
                    <a:pt x="11689" y="5913"/>
                  </a:lnTo>
                  <a:lnTo>
                    <a:pt x="12065" y="5127"/>
                  </a:lnTo>
                  <a:lnTo>
                    <a:pt x="12373" y="4273"/>
                  </a:lnTo>
                  <a:lnTo>
                    <a:pt x="12612" y="3452"/>
                  </a:lnTo>
                  <a:lnTo>
                    <a:pt x="12783" y="2598"/>
                  </a:lnTo>
                  <a:lnTo>
                    <a:pt x="12920" y="1743"/>
                  </a:lnTo>
                  <a:lnTo>
                    <a:pt x="13022" y="855"/>
                  </a:lnTo>
                  <a:lnTo>
                    <a:pt x="130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0"/>
            <p:cNvSpPr/>
            <p:nvPr/>
          </p:nvSpPr>
          <p:spPr>
            <a:xfrm>
              <a:off x="3785625" y="4384850"/>
              <a:ext cx="1257800" cy="784425"/>
            </a:xfrm>
            <a:custGeom>
              <a:rect b="b" l="l" r="r" t="t"/>
              <a:pathLst>
                <a:path extrusionOk="0" h="31377" w="50312">
                  <a:moveTo>
                    <a:pt x="15552" y="1"/>
                  </a:moveTo>
                  <a:lnTo>
                    <a:pt x="0" y="13501"/>
                  </a:lnTo>
                  <a:lnTo>
                    <a:pt x="1573" y="14732"/>
                  </a:lnTo>
                  <a:lnTo>
                    <a:pt x="5401" y="17637"/>
                  </a:lnTo>
                  <a:lnTo>
                    <a:pt x="10015" y="21226"/>
                  </a:lnTo>
                  <a:lnTo>
                    <a:pt x="12168" y="22900"/>
                  </a:lnTo>
                  <a:lnTo>
                    <a:pt x="13945" y="24404"/>
                  </a:lnTo>
                  <a:lnTo>
                    <a:pt x="14731" y="25019"/>
                  </a:lnTo>
                  <a:lnTo>
                    <a:pt x="15312" y="25566"/>
                  </a:lnTo>
                  <a:lnTo>
                    <a:pt x="15654" y="25942"/>
                  </a:lnTo>
                  <a:lnTo>
                    <a:pt x="15757" y="26079"/>
                  </a:lnTo>
                  <a:lnTo>
                    <a:pt x="15791" y="26147"/>
                  </a:lnTo>
                  <a:lnTo>
                    <a:pt x="16064" y="28437"/>
                  </a:lnTo>
                  <a:lnTo>
                    <a:pt x="16201" y="29975"/>
                  </a:lnTo>
                  <a:lnTo>
                    <a:pt x="16269" y="30864"/>
                  </a:lnTo>
                  <a:lnTo>
                    <a:pt x="16304" y="31069"/>
                  </a:lnTo>
                  <a:lnTo>
                    <a:pt x="16372" y="31172"/>
                  </a:lnTo>
                  <a:lnTo>
                    <a:pt x="16577" y="31240"/>
                  </a:lnTo>
                  <a:lnTo>
                    <a:pt x="16919" y="31274"/>
                  </a:lnTo>
                  <a:lnTo>
                    <a:pt x="18115" y="31342"/>
                  </a:lnTo>
                  <a:lnTo>
                    <a:pt x="19824" y="31377"/>
                  </a:lnTo>
                  <a:lnTo>
                    <a:pt x="21977" y="31342"/>
                  </a:lnTo>
                  <a:lnTo>
                    <a:pt x="24472" y="31308"/>
                  </a:lnTo>
                  <a:lnTo>
                    <a:pt x="27207" y="31240"/>
                  </a:lnTo>
                  <a:lnTo>
                    <a:pt x="33188" y="31035"/>
                  </a:lnTo>
                  <a:lnTo>
                    <a:pt x="39101" y="30761"/>
                  </a:lnTo>
                  <a:lnTo>
                    <a:pt x="44330" y="30522"/>
                  </a:lnTo>
                  <a:lnTo>
                    <a:pt x="48158" y="30249"/>
                  </a:lnTo>
                  <a:lnTo>
                    <a:pt x="49320" y="30146"/>
                  </a:lnTo>
                  <a:lnTo>
                    <a:pt x="49662" y="30112"/>
                  </a:lnTo>
                  <a:lnTo>
                    <a:pt x="49867" y="30078"/>
                  </a:lnTo>
                  <a:lnTo>
                    <a:pt x="50038" y="29941"/>
                  </a:lnTo>
                  <a:lnTo>
                    <a:pt x="50175" y="29804"/>
                  </a:lnTo>
                  <a:lnTo>
                    <a:pt x="50243" y="29565"/>
                  </a:lnTo>
                  <a:lnTo>
                    <a:pt x="50277" y="29326"/>
                  </a:lnTo>
                  <a:lnTo>
                    <a:pt x="50311" y="29018"/>
                  </a:lnTo>
                  <a:lnTo>
                    <a:pt x="50277" y="28711"/>
                  </a:lnTo>
                  <a:lnTo>
                    <a:pt x="50209" y="28369"/>
                  </a:lnTo>
                  <a:lnTo>
                    <a:pt x="50106" y="28027"/>
                  </a:lnTo>
                  <a:lnTo>
                    <a:pt x="49970" y="27685"/>
                  </a:lnTo>
                  <a:lnTo>
                    <a:pt x="49833" y="27344"/>
                  </a:lnTo>
                  <a:lnTo>
                    <a:pt x="49662" y="27002"/>
                  </a:lnTo>
                  <a:lnTo>
                    <a:pt x="49457" y="26660"/>
                  </a:lnTo>
                  <a:lnTo>
                    <a:pt x="49286" y="26352"/>
                  </a:lnTo>
                  <a:lnTo>
                    <a:pt x="49047" y="26079"/>
                  </a:lnTo>
                  <a:lnTo>
                    <a:pt x="48842" y="25840"/>
                  </a:lnTo>
                  <a:lnTo>
                    <a:pt x="48602" y="25635"/>
                  </a:lnTo>
                  <a:lnTo>
                    <a:pt x="48226" y="25430"/>
                  </a:lnTo>
                  <a:lnTo>
                    <a:pt x="47611" y="25088"/>
                  </a:lnTo>
                  <a:lnTo>
                    <a:pt x="45868" y="24165"/>
                  </a:lnTo>
                  <a:lnTo>
                    <a:pt x="43612" y="23037"/>
                  </a:lnTo>
                  <a:lnTo>
                    <a:pt x="41117" y="21807"/>
                  </a:lnTo>
                  <a:lnTo>
                    <a:pt x="36606" y="19619"/>
                  </a:lnTo>
                  <a:lnTo>
                    <a:pt x="34589" y="18662"/>
                  </a:lnTo>
                  <a:lnTo>
                    <a:pt x="30659" y="14834"/>
                  </a:lnTo>
                  <a:lnTo>
                    <a:pt x="15552"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0"/>
            <p:cNvSpPr/>
            <p:nvPr/>
          </p:nvSpPr>
          <p:spPr>
            <a:xfrm>
              <a:off x="4180375" y="4930000"/>
              <a:ext cx="862200" cy="239275"/>
            </a:xfrm>
            <a:custGeom>
              <a:rect b="b" l="l" r="r" t="t"/>
              <a:pathLst>
                <a:path extrusionOk="0" h="9571" w="34488">
                  <a:moveTo>
                    <a:pt x="25259" y="1"/>
                  </a:moveTo>
                  <a:lnTo>
                    <a:pt x="26148" y="513"/>
                  </a:lnTo>
                  <a:lnTo>
                    <a:pt x="26831" y="958"/>
                  </a:lnTo>
                  <a:lnTo>
                    <a:pt x="27515" y="1436"/>
                  </a:lnTo>
                  <a:lnTo>
                    <a:pt x="28198" y="1949"/>
                  </a:lnTo>
                  <a:lnTo>
                    <a:pt x="28472" y="2222"/>
                  </a:lnTo>
                  <a:lnTo>
                    <a:pt x="28711" y="2496"/>
                  </a:lnTo>
                  <a:lnTo>
                    <a:pt x="28916" y="2769"/>
                  </a:lnTo>
                  <a:lnTo>
                    <a:pt x="29053" y="3008"/>
                  </a:lnTo>
                  <a:lnTo>
                    <a:pt x="29121" y="3248"/>
                  </a:lnTo>
                  <a:lnTo>
                    <a:pt x="29121" y="3350"/>
                  </a:lnTo>
                  <a:lnTo>
                    <a:pt x="29087" y="3453"/>
                  </a:lnTo>
                  <a:lnTo>
                    <a:pt x="29053" y="3589"/>
                  </a:lnTo>
                  <a:lnTo>
                    <a:pt x="28950" y="3692"/>
                  </a:lnTo>
                  <a:lnTo>
                    <a:pt x="28848" y="3829"/>
                  </a:lnTo>
                  <a:lnTo>
                    <a:pt x="28677" y="3931"/>
                  </a:lnTo>
                  <a:lnTo>
                    <a:pt x="28301" y="4136"/>
                  </a:lnTo>
                  <a:lnTo>
                    <a:pt x="27788" y="4341"/>
                  </a:lnTo>
                  <a:lnTo>
                    <a:pt x="27173" y="4478"/>
                  </a:lnTo>
                  <a:lnTo>
                    <a:pt x="26489" y="4649"/>
                  </a:lnTo>
                  <a:lnTo>
                    <a:pt x="25703" y="4751"/>
                  </a:lnTo>
                  <a:lnTo>
                    <a:pt x="24815" y="4888"/>
                  </a:lnTo>
                  <a:lnTo>
                    <a:pt x="23892" y="4957"/>
                  </a:lnTo>
                  <a:lnTo>
                    <a:pt x="22901" y="5059"/>
                  </a:lnTo>
                  <a:lnTo>
                    <a:pt x="20713" y="5162"/>
                  </a:lnTo>
                  <a:lnTo>
                    <a:pt x="18355" y="5196"/>
                  </a:lnTo>
                  <a:lnTo>
                    <a:pt x="15928" y="5196"/>
                  </a:lnTo>
                  <a:lnTo>
                    <a:pt x="13433" y="5162"/>
                  </a:lnTo>
                  <a:lnTo>
                    <a:pt x="10972" y="5093"/>
                  </a:lnTo>
                  <a:lnTo>
                    <a:pt x="8580" y="4991"/>
                  </a:lnTo>
                  <a:lnTo>
                    <a:pt x="6324" y="4888"/>
                  </a:lnTo>
                  <a:lnTo>
                    <a:pt x="4273" y="4751"/>
                  </a:lnTo>
                  <a:lnTo>
                    <a:pt x="2496" y="4615"/>
                  </a:lnTo>
                  <a:lnTo>
                    <a:pt x="1060" y="4478"/>
                  </a:lnTo>
                  <a:lnTo>
                    <a:pt x="1" y="4341"/>
                  </a:lnTo>
                  <a:lnTo>
                    <a:pt x="274" y="6631"/>
                  </a:lnTo>
                  <a:lnTo>
                    <a:pt x="411" y="8169"/>
                  </a:lnTo>
                  <a:lnTo>
                    <a:pt x="479" y="9058"/>
                  </a:lnTo>
                  <a:lnTo>
                    <a:pt x="514" y="9263"/>
                  </a:lnTo>
                  <a:lnTo>
                    <a:pt x="582" y="9366"/>
                  </a:lnTo>
                  <a:lnTo>
                    <a:pt x="787" y="9434"/>
                  </a:lnTo>
                  <a:lnTo>
                    <a:pt x="1129" y="9468"/>
                  </a:lnTo>
                  <a:lnTo>
                    <a:pt x="2325" y="9536"/>
                  </a:lnTo>
                  <a:lnTo>
                    <a:pt x="4034" y="9571"/>
                  </a:lnTo>
                  <a:lnTo>
                    <a:pt x="6153" y="9536"/>
                  </a:lnTo>
                  <a:lnTo>
                    <a:pt x="8648" y="9502"/>
                  </a:lnTo>
                  <a:lnTo>
                    <a:pt x="11417" y="9434"/>
                  </a:lnTo>
                  <a:lnTo>
                    <a:pt x="17364" y="9229"/>
                  </a:lnTo>
                  <a:lnTo>
                    <a:pt x="23311" y="8990"/>
                  </a:lnTo>
                  <a:lnTo>
                    <a:pt x="28540" y="8716"/>
                  </a:lnTo>
                  <a:lnTo>
                    <a:pt x="32368" y="8443"/>
                  </a:lnTo>
                  <a:lnTo>
                    <a:pt x="33530" y="8340"/>
                  </a:lnTo>
                  <a:lnTo>
                    <a:pt x="33872" y="8306"/>
                  </a:lnTo>
                  <a:lnTo>
                    <a:pt x="34077" y="8272"/>
                  </a:lnTo>
                  <a:lnTo>
                    <a:pt x="34248" y="8135"/>
                  </a:lnTo>
                  <a:lnTo>
                    <a:pt x="34385" y="7998"/>
                  </a:lnTo>
                  <a:lnTo>
                    <a:pt x="34453" y="7759"/>
                  </a:lnTo>
                  <a:lnTo>
                    <a:pt x="34487" y="7520"/>
                  </a:lnTo>
                  <a:lnTo>
                    <a:pt x="34487" y="7246"/>
                  </a:lnTo>
                  <a:lnTo>
                    <a:pt x="34453" y="6905"/>
                  </a:lnTo>
                  <a:lnTo>
                    <a:pt x="34385" y="6597"/>
                  </a:lnTo>
                  <a:lnTo>
                    <a:pt x="34316" y="6221"/>
                  </a:lnTo>
                  <a:lnTo>
                    <a:pt x="34180" y="5879"/>
                  </a:lnTo>
                  <a:lnTo>
                    <a:pt x="34043" y="5538"/>
                  </a:lnTo>
                  <a:lnTo>
                    <a:pt x="33872" y="5196"/>
                  </a:lnTo>
                  <a:lnTo>
                    <a:pt x="33667" y="4854"/>
                  </a:lnTo>
                  <a:lnTo>
                    <a:pt x="33462" y="4546"/>
                  </a:lnTo>
                  <a:lnTo>
                    <a:pt x="33257" y="4273"/>
                  </a:lnTo>
                  <a:lnTo>
                    <a:pt x="33018" y="4034"/>
                  </a:lnTo>
                  <a:lnTo>
                    <a:pt x="32778" y="3829"/>
                  </a:lnTo>
                  <a:lnTo>
                    <a:pt x="32436" y="3624"/>
                  </a:lnTo>
                  <a:lnTo>
                    <a:pt x="31821" y="3282"/>
                  </a:lnTo>
                  <a:lnTo>
                    <a:pt x="30044" y="2359"/>
                  </a:lnTo>
                  <a:lnTo>
                    <a:pt x="27754" y="1197"/>
                  </a:lnTo>
                  <a:lnTo>
                    <a:pt x="252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0"/>
            <p:cNvSpPr/>
            <p:nvPr/>
          </p:nvSpPr>
          <p:spPr>
            <a:xfrm>
              <a:off x="2139925" y="4054175"/>
              <a:ext cx="2273750" cy="951050"/>
            </a:xfrm>
            <a:custGeom>
              <a:rect b="b" l="l" r="r" t="t"/>
              <a:pathLst>
                <a:path extrusionOk="0" h="38042" w="90950">
                  <a:moveTo>
                    <a:pt x="57215" y="0"/>
                  </a:moveTo>
                  <a:lnTo>
                    <a:pt x="56156" y="35"/>
                  </a:lnTo>
                  <a:lnTo>
                    <a:pt x="55096" y="171"/>
                  </a:lnTo>
                  <a:lnTo>
                    <a:pt x="54003" y="376"/>
                  </a:lnTo>
                  <a:lnTo>
                    <a:pt x="52875" y="616"/>
                  </a:lnTo>
                  <a:lnTo>
                    <a:pt x="51713" y="923"/>
                  </a:lnTo>
                  <a:lnTo>
                    <a:pt x="50516" y="1299"/>
                  </a:lnTo>
                  <a:lnTo>
                    <a:pt x="49286" y="1709"/>
                  </a:lnTo>
                  <a:lnTo>
                    <a:pt x="48056" y="2154"/>
                  </a:lnTo>
                  <a:lnTo>
                    <a:pt x="46791" y="2666"/>
                  </a:lnTo>
                  <a:lnTo>
                    <a:pt x="45492" y="3213"/>
                  </a:lnTo>
                  <a:lnTo>
                    <a:pt x="44193" y="3794"/>
                  </a:lnTo>
                  <a:lnTo>
                    <a:pt x="42860" y="4409"/>
                  </a:lnTo>
                  <a:lnTo>
                    <a:pt x="40160" y="5708"/>
                  </a:lnTo>
                  <a:lnTo>
                    <a:pt x="37426" y="7144"/>
                  </a:lnTo>
                  <a:lnTo>
                    <a:pt x="34623" y="8613"/>
                  </a:lnTo>
                  <a:lnTo>
                    <a:pt x="28950" y="11724"/>
                  </a:lnTo>
                  <a:lnTo>
                    <a:pt x="26113" y="13296"/>
                  </a:lnTo>
                  <a:lnTo>
                    <a:pt x="23242" y="14834"/>
                  </a:lnTo>
                  <a:lnTo>
                    <a:pt x="20439" y="16338"/>
                  </a:lnTo>
                  <a:lnTo>
                    <a:pt x="17637" y="17739"/>
                  </a:lnTo>
                  <a:lnTo>
                    <a:pt x="0" y="25566"/>
                  </a:lnTo>
                  <a:lnTo>
                    <a:pt x="410" y="26455"/>
                  </a:lnTo>
                  <a:lnTo>
                    <a:pt x="821" y="27343"/>
                  </a:lnTo>
                  <a:lnTo>
                    <a:pt x="1265" y="28198"/>
                  </a:lnTo>
                  <a:lnTo>
                    <a:pt x="1709" y="29018"/>
                  </a:lnTo>
                  <a:lnTo>
                    <a:pt x="2188" y="29770"/>
                  </a:lnTo>
                  <a:lnTo>
                    <a:pt x="2666" y="30522"/>
                  </a:lnTo>
                  <a:lnTo>
                    <a:pt x="3179" y="31240"/>
                  </a:lnTo>
                  <a:lnTo>
                    <a:pt x="3726" y="31923"/>
                  </a:lnTo>
                  <a:lnTo>
                    <a:pt x="4273" y="32539"/>
                  </a:lnTo>
                  <a:lnTo>
                    <a:pt x="4820" y="33154"/>
                  </a:lnTo>
                  <a:lnTo>
                    <a:pt x="5401" y="33701"/>
                  </a:lnTo>
                  <a:lnTo>
                    <a:pt x="6016" y="34247"/>
                  </a:lnTo>
                  <a:lnTo>
                    <a:pt x="6631" y="34760"/>
                  </a:lnTo>
                  <a:lnTo>
                    <a:pt x="7280" y="35204"/>
                  </a:lnTo>
                  <a:lnTo>
                    <a:pt x="7930" y="35649"/>
                  </a:lnTo>
                  <a:lnTo>
                    <a:pt x="8613" y="36025"/>
                  </a:lnTo>
                  <a:lnTo>
                    <a:pt x="9331" y="36401"/>
                  </a:lnTo>
                  <a:lnTo>
                    <a:pt x="10049" y="36708"/>
                  </a:lnTo>
                  <a:lnTo>
                    <a:pt x="10767" y="37016"/>
                  </a:lnTo>
                  <a:lnTo>
                    <a:pt x="11519" y="37255"/>
                  </a:lnTo>
                  <a:lnTo>
                    <a:pt x="12305" y="37460"/>
                  </a:lnTo>
                  <a:lnTo>
                    <a:pt x="13091" y="37665"/>
                  </a:lnTo>
                  <a:lnTo>
                    <a:pt x="13911" y="37802"/>
                  </a:lnTo>
                  <a:lnTo>
                    <a:pt x="14731" y="37905"/>
                  </a:lnTo>
                  <a:lnTo>
                    <a:pt x="15586" y="37973"/>
                  </a:lnTo>
                  <a:lnTo>
                    <a:pt x="16474" y="38041"/>
                  </a:lnTo>
                  <a:lnTo>
                    <a:pt x="17363" y="38041"/>
                  </a:lnTo>
                  <a:lnTo>
                    <a:pt x="18286" y="38007"/>
                  </a:lnTo>
                  <a:lnTo>
                    <a:pt x="19209" y="37939"/>
                  </a:lnTo>
                  <a:lnTo>
                    <a:pt x="20166" y="37836"/>
                  </a:lnTo>
                  <a:lnTo>
                    <a:pt x="21123" y="37700"/>
                  </a:lnTo>
                  <a:lnTo>
                    <a:pt x="22114" y="37529"/>
                  </a:lnTo>
                  <a:lnTo>
                    <a:pt x="23447" y="37255"/>
                  </a:lnTo>
                  <a:lnTo>
                    <a:pt x="24780" y="36948"/>
                  </a:lnTo>
                  <a:lnTo>
                    <a:pt x="26147" y="36537"/>
                  </a:lnTo>
                  <a:lnTo>
                    <a:pt x="27548" y="36093"/>
                  </a:lnTo>
                  <a:lnTo>
                    <a:pt x="28915" y="35615"/>
                  </a:lnTo>
                  <a:lnTo>
                    <a:pt x="30317" y="35102"/>
                  </a:lnTo>
                  <a:lnTo>
                    <a:pt x="31752" y="34521"/>
                  </a:lnTo>
                  <a:lnTo>
                    <a:pt x="33154" y="33940"/>
                  </a:lnTo>
                  <a:lnTo>
                    <a:pt x="34555" y="33325"/>
                  </a:lnTo>
                  <a:lnTo>
                    <a:pt x="35956" y="32675"/>
                  </a:lnTo>
                  <a:lnTo>
                    <a:pt x="37323" y="31992"/>
                  </a:lnTo>
                  <a:lnTo>
                    <a:pt x="38691" y="31308"/>
                  </a:lnTo>
                  <a:lnTo>
                    <a:pt x="41322" y="29941"/>
                  </a:lnTo>
                  <a:lnTo>
                    <a:pt x="43852" y="28540"/>
                  </a:lnTo>
                  <a:lnTo>
                    <a:pt x="46210" y="27207"/>
                  </a:lnTo>
                  <a:lnTo>
                    <a:pt x="48363" y="25908"/>
                  </a:lnTo>
                  <a:lnTo>
                    <a:pt x="50311" y="24712"/>
                  </a:lnTo>
                  <a:lnTo>
                    <a:pt x="51952" y="23686"/>
                  </a:lnTo>
                  <a:lnTo>
                    <a:pt x="54344" y="22148"/>
                  </a:lnTo>
                  <a:lnTo>
                    <a:pt x="54994" y="21738"/>
                  </a:lnTo>
                  <a:lnTo>
                    <a:pt x="55233" y="21601"/>
                  </a:lnTo>
                  <a:lnTo>
                    <a:pt x="57557" y="23413"/>
                  </a:lnTo>
                  <a:lnTo>
                    <a:pt x="60633" y="25737"/>
                  </a:lnTo>
                  <a:lnTo>
                    <a:pt x="64119" y="28369"/>
                  </a:lnTo>
                  <a:lnTo>
                    <a:pt x="67742" y="31035"/>
                  </a:lnTo>
                  <a:lnTo>
                    <a:pt x="73929" y="35615"/>
                  </a:lnTo>
                  <a:lnTo>
                    <a:pt x="76595" y="37529"/>
                  </a:lnTo>
                  <a:lnTo>
                    <a:pt x="88557" y="23857"/>
                  </a:lnTo>
                  <a:lnTo>
                    <a:pt x="90950" y="21123"/>
                  </a:lnTo>
                  <a:lnTo>
                    <a:pt x="90061" y="20268"/>
                  </a:lnTo>
                  <a:lnTo>
                    <a:pt x="87532" y="18013"/>
                  </a:lnTo>
                  <a:lnTo>
                    <a:pt x="85789" y="16509"/>
                  </a:lnTo>
                  <a:lnTo>
                    <a:pt x="83806" y="14800"/>
                  </a:lnTo>
                  <a:lnTo>
                    <a:pt x="81585" y="12988"/>
                  </a:lnTo>
                  <a:lnTo>
                    <a:pt x="79158" y="11108"/>
                  </a:lnTo>
                  <a:lnTo>
                    <a:pt x="76663" y="9194"/>
                  </a:lnTo>
                  <a:lnTo>
                    <a:pt x="75364" y="8237"/>
                  </a:lnTo>
                  <a:lnTo>
                    <a:pt x="74031" y="7315"/>
                  </a:lnTo>
                  <a:lnTo>
                    <a:pt x="72733" y="6426"/>
                  </a:lnTo>
                  <a:lnTo>
                    <a:pt x="71400" y="5537"/>
                  </a:lnTo>
                  <a:lnTo>
                    <a:pt x="70067" y="4717"/>
                  </a:lnTo>
                  <a:lnTo>
                    <a:pt x="68768" y="3931"/>
                  </a:lnTo>
                  <a:lnTo>
                    <a:pt x="67469" y="3179"/>
                  </a:lnTo>
                  <a:lnTo>
                    <a:pt x="66170" y="2495"/>
                  </a:lnTo>
                  <a:lnTo>
                    <a:pt x="64906" y="1880"/>
                  </a:lnTo>
                  <a:lnTo>
                    <a:pt x="63675" y="1368"/>
                  </a:lnTo>
                  <a:lnTo>
                    <a:pt x="62479" y="889"/>
                  </a:lnTo>
                  <a:lnTo>
                    <a:pt x="61317" y="513"/>
                  </a:lnTo>
                  <a:lnTo>
                    <a:pt x="60770" y="376"/>
                  </a:lnTo>
                  <a:lnTo>
                    <a:pt x="60223" y="240"/>
                  </a:lnTo>
                  <a:lnTo>
                    <a:pt x="59676" y="137"/>
                  </a:lnTo>
                  <a:lnTo>
                    <a:pt x="59164" y="69"/>
                  </a:lnTo>
                  <a:lnTo>
                    <a:pt x="5820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0"/>
            <p:cNvSpPr/>
            <p:nvPr/>
          </p:nvSpPr>
          <p:spPr>
            <a:xfrm>
              <a:off x="2139925" y="4054175"/>
              <a:ext cx="2273750" cy="951050"/>
            </a:xfrm>
            <a:custGeom>
              <a:rect b="b" l="l" r="r" t="t"/>
              <a:pathLst>
                <a:path extrusionOk="0" fill="none" h="38042" w="90950">
                  <a:moveTo>
                    <a:pt x="90950" y="21123"/>
                  </a:moveTo>
                  <a:lnTo>
                    <a:pt x="88557" y="23857"/>
                  </a:lnTo>
                  <a:lnTo>
                    <a:pt x="76595" y="37529"/>
                  </a:lnTo>
                  <a:lnTo>
                    <a:pt x="76595" y="37529"/>
                  </a:lnTo>
                  <a:lnTo>
                    <a:pt x="73929" y="35615"/>
                  </a:lnTo>
                  <a:lnTo>
                    <a:pt x="67742" y="31035"/>
                  </a:lnTo>
                  <a:lnTo>
                    <a:pt x="64119" y="28369"/>
                  </a:lnTo>
                  <a:lnTo>
                    <a:pt x="60633" y="25737"/>
                  </a:lnTo>
                  <a:lnTo>
                    <a:pt x="57557" y="23413"/>
                  </a:lnTo>
                  <a:lnTo>
                    <a:pt x="55233" y="21601"/>
                  </a:lnTo>
                  <a:lnTo>
                    <a:pt x="55233" y="21601"/>
                  </a:lnTo>
                  <a:lnTo>
                    <a:pt x="54994" y="21738"/>
                  </a:lnTo>
                  <a:lnTo>
                    <a:pt x="54344" y="22148"/>
                  </a:lnTo>
                  <a:lnTo>
                    <a:pt x="51952" y="23686"/>
                  </a:lnTo>
                  <a:lnTo>
                    <a:pt x="50311" y="24712"/>
                  </a:lnTo>
                  <a:lnTo>
                    <a:pt x="48363" y="25908"/>
                  </a:lnTo>
                  <a:lnTo>
                    <a:pt x="46210" y="27207"/>
                  </a:lnTo>
                  <a:lnTo>
                    <a:pt x="43852" y="28540"/>
                  </a:lnTo>
                  <a:lnTo>
                    <a:pt x="41322" y="29941"/>
                  </a:lnTo>
                  <a:lnTo>
                    <a:pt x="38691" y="31308"/>
                  </a:lnTo>
                  <a:lnTo>
                    <a:pt x="37323" y="31992"/>
                  </a:lnTo>
                  <a:lnTo>
                    <a:pt x="35956" y="32675"/>
                  </a:lnTo>
                  <a:lnTo>
                    <a:pt x="34555" y="33325"/>
                  </a:lnTo>
                  <a:lnTo>
                    <a:pt x="33154" y="33940"/>
                  </a:lnTo>
                  <a:lnTo>
                    <a:pt x="31752" y="34521"/>
                  </a:lnTo>
                  <a:lnTo>
                    <a:pt x="30317" y="35102"/>
                  </a:lnTo>
                  <a:lnTo>
                    <a:pt x="28915" y="35615"/>
                  </a:lnTo>
                  <a:lnTo>
                    <a:pt x="27548" y="36093"/>
                  </a:lnTo>
                  <a:lnTo>
                    <a:pt x="26147" y="36537"/>
                  </a:lnTo>
                  <a:lnTo>
                    <a:pt x="24780" y="36948"/>
                  </a:lnTo>
                  <a:lnTo>
                    <a:pt x="23447" y="37255"/>
                  </a:lnTo>
                  <a:lnTo>
                    <a:pt x="22114" y="37529"/>
                  </a:lnTo>
                  <a:lnTo>
                    <a:pt x="22114" y="37529"/>
                  </a:lnTo>
                  <a:lnTo>
                    <a:pt x="21123" y="37700"/>
                  </a:lnTo>
                  <a:lnTo>
                    <a:pt x="20166" y="37836"/>
                  </a:lnTo>
                  <a:lnTo>
                    <a:pt x="19209" y="37939"/>
                  </a:lnTo>
                  <a:lnTo>
                    <a:pt x="18286" y="38007"/>
                  </a:lnTo>
                  <a:lnTo>
                    <a:pt x="17363" y="38041"/>
                  </a:lnTo>
                  <a:lnTo>
                    <a:pt x="16474" y="38041"/>
                  </a:lnTo>
                  <a:lnTo>
                    <a:pt x="15586" y="37973"/>
                  </a:lnTo>
                  <a:lnTo>
                    <a:pt x="14731" y="37905"/>
                  </a:lnTo>
                  <a:lnTo>
                    <a:pt x="13911" y="37802"/>
                  </a:lnTo>
                  <a:lnTo>
                    <a:pt x="13091" y="37665"/>
                  </a:lnTo>
                  <a:lnTo>
                    <a:pt x="12305" y="37460"/>
                  </a:lnTo>
                  <a:lnTo>
                    <a:pt x="11519" y="37255"/>
                  </a:lnTo>
                  <a:lnTo>
                    <a:pt x="10767" y="37016"/>
                  </a:lnTo>
                  <a:lnTo>
                    <a:pt x="10049" y="36708"/>
                  </a:lnTo>
                  <a:lnTo>
                    <a:pt x="9331" y="36401"/>
                  </a:lnTo>
                  <a:lnTo>
                    <a:pt x="8613" y="36025"/>
                  </a:lnTo>
                  <a:lnTo>
                    <a:pt x="7930" y="35649"/>
                  </a:lnTo>
                  <a:lnTo>
                    <a:pt x="7280" y="35204"/>
                  </a:lnTo>
                  <a:lnTo>
                    <a:pt x="6631" y="34760"/>
                  </a:lnTo>
                  <a:lnTo>
                    <a:pt x="6016" y="34247"/>
                  </a:lnTo>
                  <a:lnTo>
                    <a:pt x="5401" y="33701"/>
                  </a:lnTo>
                  <a:lnTo>
                    <a:pt x="4820" y="33154"/>
                  </a:lnTo>
                  <a:lnTo>
                    <a:pt x="4273" y="32539"/>
                  </a:lnTo>
                  <a:lnTo>
                    <a:pt x="3726" y="31923"/>
                  </a:lnTo>
                  <a:lnTo>
                    <a:pt x="3179" y="31240"/>
                  </a:lnTo>
                  <a:lnTo>
                    <a:pt x="2666" y="30522"/>
                  </a:lnTo>
                  <a:lnTo>
                    <a:pt x="2188" y="29770"/>
                  </a:lnTo>
                  <a:lnTo>
                    <a:pt x="1709" y="29018"/>
                  </a:lnTo>
                  <a:lnTo>
                    <a:pt x="1265" y="28198"/>
                  </a:lnTo>
                  <a:lnTo>
                    <a:pt x="821" y="27343"/>
                  </a:lnTo>
                  <a:lnTo>
                    <a:pt x="410" y="26455"/>
                  </a:lnTo>
                  <a:lnTo>
                    <a:pt x="0" y="25566"/>
                  </a:lnTo>
                  <a:lnTo>
                    <a:pt x="17637" y="17739"/>
                  </a:lnTo>
                  <a:lnTo>
                    <a:pt x="17637" y="17739"/>
                  </a:lnTo>
                  <a:lnTo>
                    <a:pt x="20439" y="16338"/>
                  </a:lnTo>
                  <a:lnTo>
                    <a:pt x="23242" y="14834"/>
                  </a:lnTo>
                  <a:lnTo>
                    <a:pt x="26113" y="13296"/>
                  </a:lnTo>
                  <a:lnTo>
                    <a:pt x="28950" y="11724"/>
                  </a:lnTo>
                  <a:lnTo>
                    <a:pt x="34623" y="8613"/>
                  </a:lnTo>
                  <a:lnTo>
                    <a:pt x="37426" y="7144"/>
                  </a:lnTo>
                  <a:lnTo>
                    <a:pt x="40160" y="5708"/>
                  </a:lnTo>
                  <a:lnTo>
                    <a:pt x="42860" y="4409"/>
                  </a:lnTo>
                  <a:lnTo>
                    <a:pt x="44193" y="3794"/>
                  </a:lnTo>
                  <a:lnTo>
                    <a:pt x="45492" y="3213"/>
                  </a:lnTo>
                  <a:lnTo>
                    <a:pt x="46791" y="2666"/>
                  </a:lnTo>
                  <a:lnTo>
                    <a:pt x="48056" y="2154"/>
                  </a:lnTo>
                  <a:lnTo>
                    <a:pt x="49286" y="1709"/>
                  </a:lnTo>
                  <a:lnTo>
                    <a:pt x="50516" y="1299"/>
                  </a:lnTo>
                  <a:lnTo>
                    <a:pt x="51713" y="923"/>
                  </a:lnTo>
                  <a:lnTo>
                    <a:pt x="52875" y="616"/>
                  </a:lnTo>
                  <a:lnTo>
                    <a:pt x="54003" y="376"/>
                  </a:lnTo>
                  <a:lnTo>
                    <a:pt x="55096" y="171"/>
                  </a:lnTo>
                  <a:lnTo>
                    <a:pt x="56156" y="35"/>
                  </a:lnTo>
                  <a:lnTo>
                    <a:pt x="57215" y="0"/>
                  </a:lnTo>
                  <a:lnTo>
                    <a:pt x="58207" y="0"/>
                  </a:lnTo>
                  <a:lnTo>
                    <a:pt x="59164" y="69"/>
                  </a:lnTo>
                  <a:lnTo>
                    <a:pt x="59164" y="69"/>
                  </a:lnTo>
                  <a:lnTo>
                    <a:pt x="59676" y="137"/>
                  </a:lnTo>
                  <a:lnTo>
                    <a:pt x="60223" y="240"/>
                  </a:lnTo>
                  <a:lnTo>
                    <a:pt x="60770" y="376"/>
                  </a:lnTo>
                  <a:lnTo>
                    <a:pt x="61317" y="513"/>
                  </a:lnTo>
                  <a:lnTo>
                    <a:pt x="62479" y="889"/>
                  </a:lnTo>
                  <a:lnTo>
                    <a:pt x="63675" y="1368"/>
                  </a:lnTo>
                  <a:lnTo>
                    <a:pt x="64906" y="1880"/>
                  </a:lnTo>
                  <a:lnTo>
                    <a:pt x="66170" y="2495"/>
                  </a:lnTo>
                  <a:lnTo>
                    <a:pt x="67469" y="3179"/>
                  </a:lnTo>
                  <a:lnTo>
                    <a:pt x="68768" y="3931"/>
                  </a:lnTo>
                  <a:lnTo>
                    <a:pt x="70067" y="4717"/>
                  </a:lnTo>
                  <a:lnTo>
                    <a:pt x="71400" y="5537"/>
                  </a:lnTo>
                  <a:lnTo>
                    <a:pt x="72733" y="6426"/>
                  </a:lnTo>
                  <a:lnTo>
                    <a:pt x="74031" y="7315"/>
                  </a:lnTo>
                  <a:lnTo>
                    <a:pt x="75364" y="8237"/>
                  </a:lnTo>
                  <a:lnTo>
                    <a:pt x="76663" y="9194"/>
                  </a:lnTo>
                  <a:lnTo>
                    <a:pt x="79158" y="11108"/>
                  </a:lnTo>
                  <a:lnTo>
                    <a:pt x="81585" y="12988"/>
                  </a:lnTo>
                  <a:lnTo>
                    <a:pt x="83806" y="14800"/>
                  </a:lnTo>
                  <a:lnTo>
                    <a:pt x="85789" y="16509"/>
                  </a:lnTo>
                  <a:lnTo>
                    <a:pt x="87532" y="18013"/>
                  </a:lnTo>
                  <a:lnTo>
                    <a:pt x="90061" y="20268"/>
                  </a:lnTo>
                  <a:lnTo>
                    <a:pt x="90950" y="2112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0"/>
            <p:cNvSpPr/>
            <p:nvPr/>
          </p:nvSpPr>
          <p:spPr>
            <a:xfrm>
              <a:off x="4012050" y="4556600"/>
              <a:ext cx="310200" cy="348650"/>
            </a:xfrm>
            <a:custGeom>
              <a:rect b="b" l="l" r="r" t="t"/>
              <a:pathLst>
                <a:path extrusionOk="0" h="13946" w="12408">
                  <a:moveTo>
                    <a:pt x="12339" y="0"/>
                  </a:moveTo>
                  <a:lnTo>
                    <a:pt x="12305" y="35"/>
                  </a:lnTo>
                  <a:lnTo>
                    <a:pt x="10186" y="2290"/>
                  </a:lnTo>
                  <a:lnTo>
                    <a:pt x="8101" y="4580"/>
                  </a:lnTo>
                  <a:lnTo>
                    <a:pt x="6461" y="6392"/>
                  </a:lnTo>
                  <a:lnTo>
                    <a:pt x="3931" y="9195"/>
                  </a:lnTo>
                  <a:lnTo>
                    <a:pt x="2633" y="10698"/>
                  </a:lnTo>
                  <a:lnTo>
                    <a:pt x="1470" y="12031"/>
                  </a:lnTo>
                  <a:lnTo>
                    <a:pt x="548" y="13159"/>
                  </a:lnTo>
                  <a:lnTo>
                    <a:pt x="240" y="13569"/>
                  </a:lnTo>
                  <a:lnTo>
                    <a:pt x="1" y="13911"/>
                  </a:lnTo>
                  <a:lnTo>
                    <a:pt x="1" y="13945"/>
                  </a:lnTo>
                  <a:lnTo>
                    <a:pt x="69" y="13945"/>
                  </a:lnTo>
                  <a:lnTo>
                    <a:pt x="343" y="13706"/>
                  </a:lnTo>
                  <a:lnTo>
                    <a:pt x="719" y="13296"/>
                  </a:lnTo>
                  <a:lnTo>
                    <a:pt x="1744" y="12271"/>
                  </a:lnTo>
                  <a:lnTo>
                    <a:pt x="2940" y="10938"/>
                  </a:lnTo>
                  <a:lnTo>
                    <a:pt x="4273" y="9502"/>
                  </a:lnTo>
                  <a:lnTo>
                    <a:pt x="6768" y="6665"/>
                  </a:lnTo>
                  <a:lnTo>
                    <a:pt x="8375" y="4820"/>
                  </a:lnTo>
                  <a:lnTo>
                    <a:pt x="10391" y="2461"/>
                  </a:lnTo>
                  <a:lnTo>
                    <a:pt x="12373" y="69"/>
                  </a:lnTo>
                  <a:lnTo>
                    <a:pt x="12408" y="35"/>
                  </a:lnTo>
                  <a:lnTo>
                    <a:pt x="12373" y="35"/>
                  </a:lnTo>
                  <a:lnTo>
                    <a:pt x="123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0"/>
            <p:cNvSpPr/>
            <p:nvPr/>
          </p:nvSpPr>
          <p:spPr>
            <a:xfrm>
              <a:off x="2139925" y="4420750"/>
              <a:ext cx="2166100" cy="584475"/>
            </a:xfrm>
            <a:custGeom>
              <a:rect b="b" l="l" r="r" t="t"/>
              <a:pathLst>
                <a:path extrusionOk="0" h="23379" w="86644">
                  <a:moveTo>
                    <a:pt x="23584" y="0"/>
                  </a:moveTo>
                  <a:lnTo>
                    <a:pt x="20610" y="1572"/>
                  </a:lnTo>
                  <a:lnTo>
                    <a:pt x="17637" y="3076"/>
                  </a:lnTo>
                  <a:lnTo>
                    <a:pt x="0" y="10903"/>
                  </a:lnTo>
                  <a:lnTo>
                    <a:pt x="376" y="11792"/>
                  </a:lnTo>
                  <a:lnTo>
                    <a:pt x="821" y="12680"/>
                  </a:lnTo>
                  <a:lnTo>
                    <a:pt x="1265" y="13535"/>
                  </a:lnTo>
                  <a:lnTo>
                    <a:pt x="1709" y="14355"/>
                  </a:lnTo>
                  <a:lnTo>
                    <a:pt x="2188" y="15107"/>
                  </a:lnTo>
                  <a:lnTo>
                    <a:pt x="2666" y="15859"/>
                  </a:lnTo>
                  <a:lnTo>
                    <a:pt x="3179" y="16577"/>
                  </a:lnTo>
                  <a:lnTo>
                    <a:pt x="3726" y="17260"/>
                  </a:lnTo>
                  <a:lnTo>
                    <a:pt x="4273" y="17876"/>
                  </a:lnTo>
                  <a:lnTo>
                    <a:pt x="4820" y="18491"/>
                  </a:lnTo>
                  <a:lnTo>
                    <a:pt x="5401" y="19038"/>
                  </a:lnTo>
                  <a:lnTo>
                    <a:pt x="6016" y="19584"/>
                  </a:lnTo>
                  <a:lnTo>
                    <a:pt x="6631" y="20097"/>
                  </a:lnTo>
                  <a:lnTo>
                    <a:pt x="7280" y="20541"/>
                  </a:lnTo>
                  <a:lnTo>
                    <a:pt x="7930" y="20986"/>
                  </a:lnTo>
                  <a:lnTo>
                    <a:pt x="8613" y="21362"/>
                  </a:lnTo>
                  <a:lnTo>
                    <a:pt x="9331" y="21738"/>
                  </a:lnTo>
                  <a:lnTo>
                    <a:pt x="10049" y="22045"/>
                  </a:lnTo>
                  <a:lnTo>
                    <a:pt x="10767" y="22353"/>
                  </a:lnTo>
                  <a:lnTo>
                    <a:pt x="11519" y="22592"/>
                  </a:lnTo>
                  <a:lnTo>
                    <a:pt x="12305" y="22797"/>
                  </a:lnTo>
                  <a:lnTo>
                    <a:pt x="13091" y="23002"/>
                  </a:lnTo>
                  <a:lnTo>
                    <a:pt x="13911" y="23139"/>
                  </a:lnTo>
                  <a:lnTo>
                    <a:pt x="14731" y="23242"/>
                  </a:lnTo>
                  <a:lnTo>
                    <a:pt x="15586" y="23344"/>
                  </a:lnTo>
                  <a:lnTo>
                    <a:pt x="16474" y="23378"/>
                  </a:lnTo>
                  <a:lnTo>
                    <a:pt x="17363" y="23378"/>
                  </a:lnTo>
                  <a:lnTo>
                    <a:pt x="18286" y="23344"/>
                  </a:lnTo>
                  <a:lnTo>
                    <a:pt x="19209" y="23276"/>
                  </a:lnTo>
                  <a:lnTo>
                    <a:pt x="20166" y="23173"/>
                  </a:lnTo>
                  <a:lnTo>
                    <a:pt x="21123" y="23071"/>
                  </a:lnTo>
                  <a:lnTo>
                    <a:pt x="22114" y="22900"/>
                  </a:lnTo>
                  <a:lnTo>
                    <a:pt x="23447" y="22626"/>
                  </a:lnTo>
                  <a:lnTo>
                    <a:pt x="24780" y="22285"/>
                  </a:lnTo>
                  <a:lnTo>
                    <a:pt x="26147" y="21874"/>
                  </a:lnTo>
                  <a:lnTo>
                    <a:pt x="27548" y="21430"/>
                  </a:lnTo>
                  <a:lnTo>
                    <a:pt x="28915" y="20952"/>
                  </a:lnTo>
                  <a:lnTo>
                    <a:pt x="30317" y="20439"/>
                  </a:lnTo>
                  <a:lnTo>
                    <a:pt x="31752" y="19858"/>
                  </a:lnTo>
                  <a:lnTo>
                    <a:pt x="33154" y="19277"/>
                  </a:lnTo>
                  <a:lnTo>
                    <a:pt x="34555" y="18662"/>
                  </a:lnTo>
                  <a:lnTo>
                    <a:pt x="35956" y="18012"/>
                  </a:lnTo>
                  <a:lnTo>
                    <a:pt x="37323" y="17329"/>
                  </a:lnTo>
                  <a:lnTo>
                    <a:pt x="38691" y="16645"/>
                  </a:lnTo>
                  <a:lnTo>
                    <a:pt x="41322" y="15278"/>
                  </a:lnTo>
                  <a:lnTo>
                    <a:pt x="43852" y="13877"/>
                  </a:lnTo>
                  <a:lnTo>
                    <a:pt x="46210" y="12544"/>
                  </a:lnTo>
                  <a:lnTo>
                    <a:pt x="48363" y="11245"/>
                  </a:lnTo>
                  <a:lnTo>
                    <a:pt x="50311" y="10049"/>
                  </a:lnTo>
                  <a:lnTo>
                    <a:pt x="51952" y="9023"/>
                  </a:lnTo>
                  <a:lnTo>
                    <a:pt x="54344" y="7485"/>
                  </a:lnTo>
                  <a:lnTo>
                    <a:pt x="54994" y="7075"/>
                  </a:lnTo>
                  <a:lnTo>
                    <a:pt x="55233" y="6938"/>
                  </a:lnTo>
                  <a:lnTo>
                    <a:pt x="57557" y="8750"/>
                  </a:lnTo>
                  <a:lnTo>
                    <a:pt x="60633" y="11108"/>
                  </a:lnTo>
                  <a:lnTo>
                    <a:pt x="64119" y="13706"/>
                  </a:lnTo>
                  <a:lnTo>
                    <a:pt x="67742" y="16406"/>
                  </a:lnTo>
                  <a:lnTo>
                    <a:pt x="73929" y="20952"/>
                  </a:lnTo>
                  <a:lnTo>
                    <a:pt x="76595" y="22900"/>
                  </a:lnTo>
                  <a:lnTo>
                    <a:pt x="86643" y="11382"/>
                  </a:lnTo>
                  <a:lnTo>
                    <a:pt x="55848" y="5845"/>
                  </a:lnTo>
                  <a:lnTo>
                    <a:pt x="2358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0"/>
            <p:cNvSpPr/>
            <p:nvPr/>
          </p:nvSpPr>
          <p:spPr>
            <a:xfrm>
              <a:off x="2139925" y="4420750"/>
              <a:ext cx="2166100" cy="584475"/>
            </a:xfrm>
            <a:custGeom>
              <a:rect b="b" l="l" r="r" t="t"/>
              <a:pathLst>
                <a:path extrusionOk="0" fill="none" h="23379" w="86644">
                  <a:moveTo>
                    <a:pt x="86643" y="11382"/>
                  </a:moveTo>
                  <a:lnTo>
                    <a:pt x="76595" y="22900"/>
                  </a:lnTo>
                  <a:lnTo>
                    <a:pt x="76595" y="22900"/>
                  </a:lnTo>
                  <a:lnTo>
                    <a:pt x="73929" y="20952"/>
                  </a:lnTo>
                  <a:lnTo>
                    <a:pt x="67742" y="16406"/>
                  </a:lnTo>
                  <a:lnTo>
                    <a:pt x="64119" y="13706"/>
                  </a:lnTo>
                  <a:lnTo>
                    <a:pt x="60633" y="11108"/>
                  </a:lnTo>
                  <a:lnTo>
                    <a:pt x="57557" y="8750"/>
                  </a:lnTo>
                  <a:lnTo>
                    <a:pt x="55233" y="6938"/>
                  </a:lnTo>
                  <a:lnTo>
                    <a:pt x="55233" y="6938"/>
                  </a:lnTo>
                  <a:lnTo>
                    <a:pt x="54994" y="7075"/>
                  </a:lnTo>
                  <a:lnTo>
                    <a:pt x="54344" y="7485"/>
                  </a:lnTo>
                  <a:lnTo>
                    <a:pt x="51952" y="9023"/>
                  </a:lnTo>
                  <a:lnTo>
                    <a:pt x="50311" y="10049"/>
                  </a:lnTo>
                  <a:lnTo>
                    <a:pt x="48363" y="11245"/>
                  </a:lnTo>
                  <a:lnTo>
                    <a:pt x="46210" y="12544"/>
                  </a:lnTo>
                  <a:lnTo>
                    <a:pt x="43852" y="13877"/>
                  </a:lnTo>
                  <a:lnTo>
                    <a:pt x="41322" y="15278"/>
                  </a:lnTo>
                  <a:lnTo>
                    <a:pt x="38691" y="16645"/>
                  </a:lnTo>
                  <a:lnTo>
                    <a:pt x="37323" y="17329"/>
                  </a:lnTo>
                  <a:lnTo>
                    <a:pt x="35956" y="18012"/>
                  </a:lnTo>
                  <a:lnTo>
                    <a:pt x="34555" y="18662"/>
                  </a:lnTo>
                  <a:lnTo>
                    <a:pt x="33154" y="19277"/>
                  </a:lnTo>
                  <a:lnTo>
                    <a:pt x="31752" y="19858"/>
                  </a:lnTo>
                  <a:lnTo>
                    <a:pt x="30317" y="20439"/>
                  </a:lnTo>
                  <a:lnTo>
                    <a:pt x="28915" y="20952"/>
                  </a:lnTo>
                  <a:lnTo>
                    <a:pt x="27548" y="21430"/>
                  </a:lnTo>
                  <a:lnTo>
                    <a:pt x="26147" y="21874"/>
                  </a:lnTo>
                  <a:lnTo>
                    <a:pt x="24780" y="22285"/>
                  </a:lnTo>
                  <a:lnTo>
                    <a:pt x="23447" y="22626"/>
                  </a:lnTo>
                  <a:lnTo>
                    <a:pt x="22114" y="22900"/>
                  </a:lnTo>
                  <a:lnTo>
                    <a:pt x="22114" y="22900"/>
                  </a:lnTo>
                  <a:lnTo>
                    <a:pt x="21123" y="23071"/>
                  </a:lnTo>
                  <a:lnTo>
                    <a:pt x="20166" y="23173"/>
                  </a:lnTo>
                  <a:lnTo>
                    <a:pt x="19209" y="23276"/>
                  </a:lnTo>
                  <a:lnTo>
                    <a:pt x="18286" y="23344"/>
                  </a:lnTo>
                  <a:lnTo>
                    <a:pt x="17363" y="23378"/>
                  </a:lnTo>
                  <a:lnTo>
                    <a:pt x="16474" y="23378"/>
                  </a:lnTo>
                  <a:lnTo>
                    <a:pt x="15586" y="23344"/>
                  </a:lnTo>
                  <a:lnTo>
                    <a:pt x="14731" y="23242"/>
                  </a:lnTo>
                  <a:lnTo>
                    <a:pt x="13911" y="23139"/>
                  </a:lnTo>
                  <a:lnTo>
                    <a:pt x="13091" y="23002"/>
                  </a:lnTo>
                  <a:lnTo>
                    <a:pt x="12305" y="22797"/>
                  </a:lnTo>
                  <a:lnTo>
                    <a:pt x="11519" y="22592"/>
                  </a:lnTo>
                  <a:lnTo>
                    <a:pt x="10767" y="22353"/>
                  </a:lnTo>
                  <a:lnTo>
                    <a:pt x="10049" y="22045"/>
                  </a:lnTo>
                  <a:lnTo>
                    <a:pt x="9331" y="21738"/>
                  </a:lnTo>
                  <a:lnTo>
                    <a:pt x="8613" y="21362"/>
                  </a:lnTo>
                  <a:lnTo>
                    <a:pt x="7930" y="20986"/>
                  </a:lnTo>
                  <a:lnTo>
                    <a:pt x="7280" y="20541"/>
                  </a:lnTo>
                  <a:lnTo>
                    <a:pt x="6631" y="20097"/>
                  </a:lnTo>
                  <a:lnTo>
                    <a:pt x="6016" y="19584"/>
                  </a:lnTo>
                  <a:lnTo>
                    <a:pt x="5401" y="19038"/>
                  </a:lnTo>
                  <a:lnTo>
                    <a:pt x="4820" y="18491"/>
                  </a:lnTo>
                  <a:lnTo>
                    <a:pt x="4273" y="17876"/>
                  </a:lnTo>
                  <a:lnTo>
                    <a:pt x="3726" y="17260"/>
                  </a:lnTo>
                  <a:lnTo>
                    <a:pt x="3179" y="16577"/>
                  </a:lnTo>
                  <a:lnTo>
                    <a:pt x="2666" y="15859"/>
                  </a:lnTo>
                  <a:lnTo>
                    <a:pt x="2188" y="15107"/>
                  </a:lnTo>
                  <a:lnTo>
                    <a:pt x="1709" y="14355"/>
                  </a:lnTo>
                  <a:lnTo>
                    <a:pt x="1265" y="13535"/>
                  </a:lnTo>
                  <a:lnTo>
                    <a:pt x="821" y="12680"/>
                  </a:lnTo>
                  <a:lnTo>
                    <a:pt x="376" y="11792"/>
                  </a:lnTo>
                  <a:lnTo>
                    <a:pt x="0" y="10903"/>
                  </a:lnTo>
                  <a:lnTo>
                    <a:pt x="17637" y="3076"/>
                  </a:lnTo>
                  <a:lnTo>
                    <a:pt x="17637" y="3076"/>
                  </a:lnTo>
                  <a:lnTo>
                    <a:pt x="20610" y="1572"/>
                  </a:lnTo>
                  <a:lnTo>
                    <a:pt x="23584" y="0"/>
                  </a:lnTo>
                  <a:lnTo>
                    <a:pt x="23584" y="0"/>
                  </a:lnTo>
                  <a:lnTo>
                    <a:pt x="55848" y="5845"/>
                  </a:lnTo>
                  <a:lnTo>
                    <a:pt x="86643" y="113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0"/>
            <p:cNvSpPr/>
            <p:nvPr/>
          </p:nvSpPr>
          <p:spPr>
            <a:xfrm>
              <a:off x="3721550" y="4529250"/>
              <a:ext cx="1256925" cy="784425"/>
            </a:xfrm>
            <a:custGeom>
              <a:rect b="b" l="l" r="r" t="t"/>
              <a:pathLst>
                <a:path extrusionOk="0" h="31377" w="50277">
                  <a:moveTo>
                    <a:pt x="15585" y="1"/>
                  </a:moveTo>
                  <a:lnTo>
                    <a:pt x="0" y="13536"/>
                  </a:lnTo>
                  <a:lnTo>
                    <a:pt x="1572" y="14732"/>
                  </a:lnTo>
                  <a:lnTo>
                    <a:pt x="5400" y="17671"/>
                  </a:lnTo>
                  <a:lnTo>
                    <a:pt x="10014" y="21226"/>
                  </a:lnTo>
                  <a:lnTo>
                    <a:pt x="12168" y="22935"/>
                  </a:lnTo>
                  <a:lnTo>
                    <a:pt x="13945" y="24404"/>
                  </a:lnTo>
                  <a:lnTo>
                    <a:pt x="14697" y="25054"/>
                  </a:lnTo>
                  <a:lnTo>
                    <a:pt x="15278" y="25566"/>
                  </a:lnTo>
                  <a:lnTo>
                    <a:pt x="15654" y="25942"/>
                  </a:lnTo>
                  <a:lnTo>
                    <a:pt x="15756" y="26079"/>
                  </a:lnTo>
                  <a:lnTo>
                    <a:pt x="15791" y="26182"/>
                  </a:lnTo>
                  <a:lnTo>
                    <a:pt x="16064" y="28437"/>
                  </a:lnTo>
                  <a:lnTo>
                    <a:pt x="16201" y="29976"/>
                  </a:lnTo>
                  <a:lnTo>
                    <a:pt x="16269" y="30864"/>
                  </a:lnTo>
                  <a:lnTo>
                    <a:pt x="16303" y="31103"/>
                  </a:lnTo>
                  <a:lnTo>
                    <a:pt x="16372" y="31206"/>
                  </a:lnTo>
                  <a:lnTo>
                    <a:pt x="16542" y="31240"/>
                  </a:lnTo>
                  <a:lnTo>
                    <a:pt x="16918" y="31309"/>
                  </a:lnTo>
                  <a:lnTo>
                    <a:pt x="18115" y="31343"/>
                  </a:lnTo>
                  <a:lnTo>
                    <a:pt x="19824" y="31377"/>
                  </a:lnTo>
                  <a:lnTo>
                    <a:pt x="21977" y="31377"/>
                  </a:lnTo>
                  <a:lnTo>
                    <a:pt x="24472" y="31343"/>
                  </a:lnTo>
                  <a:lnTo>
                    <a:pt x="27206" y="31240"/>
                  </a:lnTo>
                  <a:lnTo>
                    <a:pt x="33153" y="31069"/>
                  </a:lnTo>
                  <a:lnTo>
                    <a:pt x="39100" y="30796"/>
                  </a:lnTo>
                  <a:lnTo>
                    <a:pt x="44330" y="30522"/>
                  </a:lnTo>
                  <a:lnTo>
                    <a:pt x="48158" y="30283"/>
                  </a:lnTo>
                  <a:lnTo>
                    <a:pt x="49320" y="30181"/>
                  </a:lnTo>
                  <a:lnTo>
                    <a:pt x="49662" y="30112"/>
                  </a:lnTo>
                  <a:lnTo>
                    <a:pt x="49867" y="30078"/>
                  </a:lnTo>
                  <a:lnTo>
                    <a:pt x="50038" y="29976"/>
                  </a:lnTo>
                  <a:lnTo>
                    <a:pt x="50174" y="29805"/>
                  </a:lnTo>
                  <a:lnTo>
                    <a:pt x="50243" y="29600"/>
                  </a:lnTo>
                  <a:lnTo>
                    <a:pt x="50277" y="29360"/>
                  </a:lnTo>
                  <a:lnTo>
                    <a:pt x="50277" y="29053"/>
                  </a:lnTo>
                  <a:lnTo>
                    <a:pt x="50277" y="28745"/>
                  </a:lnTo>
                  <a:lnTo>
                    <a:pt x="50208" y="28403"/>
                  </a:lnTo>
                  <a:lnTo>
                    <a:pt x="50106" y="28062"/>
                  </a:lnTo>
                  <a:lnTo>
                    <a:pt x="49969" y="27720"/>
                  </a:lnTo>
                  <a:lnTo>
                    <a:pt x="49832" y="27344"/>
                  </a:lnTo>
                  <a:lnTo>
                    <a:pt x="49662" y="27002"/>
                  </a:lnTo>
                  <a:lnTo>
                    <a:pt x="49491" y="26694"/>
                  </a:lnTo>
                  <a:lnTo>
                    <a:pt x="49286" y="26387"/>
                  </a:lnTo>
                  <a:lnTo>
                    <a:pt x="49046" y="26113"/>
                  </a:lnTo>
                  <a:lnTo>
                    <a:pt x="48841" y="25874"/>
                  </a:lnTo>
                  <a:lnTo>
                    <a:pt x="48602" y="25669"/>
                  </a:lnTo>
                  <a:lnTo>
                    <a:pt x="48226" y="25430"/>
                  </a:lnTo>
                  <a:lnTo>
                    <a:pt x="47645" y="25088"/>
                  </a:lnTo>
                  <a:lnTo>
                    <a:pt x="45868" y="24199"/>
                  </a:lnTo>
                  <a:lnTo>
                    <a:pt x="43612" y="23071"/>
                  </a:lnTo>
                  <a:lnTo>
                    <a:pt x="41117" y="21841"/>
                  </a:lnTo>
                  <a:lnTo>
                    <a:pt x="36605" y="19654"/>
                  </a:lnTo>
                  <a:lnTo>
                    <a:pt x="34589" y="18697"/>
                  </a:lnTo>
                  <a:lnTo>
                    <a:pt x="30658" y="14834"/>
                  </a:lnTo>
                  <a:lnTo>
                    <a:pt x="15585"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0"/>
            <p:cNvSpPr/>
            <p:nvPr/>
          </p:nvSpPr>
          <p:spPr>
            <a:xfrm>
              <a:off x="4116300" y="5074400"/>
              <a:ext cx="862175" cy="239275"/>
            </a:xfrm>
            <a:custGeom>
              <a:rect b="b" l="l" r="r" t="t"/>
              <a:pathLst>
                <a:path extrusionOk="0" h="9571" w="34487">
                  <a:moveTo>
                    <a:pt x="25224" y="1"/>
                  </a:moveTo>
                  <a:lnTo>
                    <a:pt x="26147" y="548"/>
                  </a:lnTo>
                  <a:lnTo>
                    <a:pt x="26831" y="958"/>
                  </a:lnTo>
                  <a:lnTo>
                    <a:pt x="27514" y="1470"/>
                  </a:lnTo>
                  <a:lnTo>
                    <a:pt x="28198" y="1983"/>
                  </a:lnTo>
                  <a:lnTo>
                    <a:pt x="28471" y="2257"/>
                  </a:lnTo>
                  <a:lnTo>
                    <a:pt x="28711" y="2530"/>
                  </a:lnTo>
                  <a:lnTo>
                    <a:pt x="28916" y="2769"/>
                  </a:lnTo>
                  <a:lnTo>
                    <a:pt x="29052" y="3009"/>
                  </a:lnTo>
                  <a:lnTo>
                    <a:pt x="29121" y="3248"/>
                  </a:lnTo>
                  <a:lnTo>
                    <a:pt x="29121" y="3385"/>
                  </a:lnTo>
                  <a:lnTo>
                    <a:pt x="29087" y="3487"/>
                  </a:lnTo>
                  <a:lnTo>
                    <a:pt x="29052" y="3590"/>
                  </a:lnTo>
                  <a:lnTo>
                    <a:pt x="28950" y="3726"/>
                  </a:lnTo>
                  <a:lnTo>
                    <a:pt x="28813" y="3829"/>
                  </a:lnTo>
                  <a:lnTo>
                    <a:pt x="28676" y="3966"/>
                  </a:lnTo>
                  <a:lnTo>
                    <a:pt x="28300" y="4171"/>
                  </a:lnTo>
                  <a:lnTo>
                    <a:pt x="27788" y="4342"/>
                  </a:lnTo>
                  <a:lnTo>
                    <a:pt x="27173" y="4512"/>
                  </a:lnTo>
                  <a:lnTo>
                    <a:pt x="26489" y="4649"/>
                  </a:lnTo>
                  <a:lnTo>
                    <a:pt x="25703" y="4786"/>
                  </a:lnTo>
                  <a:lnTo>
                    <a:pt x="24814" y="4888"/>
                  </a:lnTo>
                  <a:lnTo>
                    <a:pt x="23891" y="4991"/>
                  </a:lnTo>
                  <a:lnTo>
                    <a:pt x="22866" y="5059"/>
                  </a:lnTo>
                  <a:lnTo>
                    <a:pt x="20713" y="5162"/>
                  </a:lnTo>
                  <a:lnTo>
                    <a:pt x="18354" y="5230"/>
                  </a:lnTo>
                  <a:lnTo>
                    <a:pt x="15928" y="5230"/>
                  </a:lnTo>
                  <a:lnTo>
                    <a:pt x="13433" y="5196"/>
                  </a:lnTo>
                  <a:lnTo>
                    <a:pt x="10938" y="5128"/>
                  </a:lnTo>
                  <a:lnTo>
                    <a:pt x="8579" y="5025"/>
                  </a:lnTo>
                  <a:lnTo>
                    <a:pt x="6324" y="4923"/>
                  </a:lnTo>
                  <a:lnTo>
                    <a:pt x="4273" y="4786"/>
                  </a:lnTo>
                  <a:lnTo>
                    <a:pt x="2496" y="4649"/>
                  </a:lnTo>
                  <a:lnTo>
                    <a:pt x="1060" y="4512"/>
                  </a:lnTo>
                  <a:lnTo>
                    <a:pt x="1" y="4376"/>
                  </a:lnTo>
                  <a:lnTo>
                    <a:pt x="274" y="6631"/>
                  </a:lnTo>
                  <a:lnTo>
                    <a:pt x="411" y="8170"/>
                  </a:lnTo>
                  <a:lnTo>
                    <a:pt x="479" y="9058"/>
                  </a:lnTo>
                  <a:lnTo>
                    <a:pt x="513" y="9297"/>
                  </a:lnTo>
                  <a:lnTo>
                    <a:pt x="547" y="9400"/>
                  </a:lnTo>
                  <a:lnTo>
                    <a:pt x="752" y="9434"/>
                  </a:lnTo>
                  <a:lnTo>
                    <a:pt x="1128" y="9503"/>
                  </a:lnTo>
                  <a:lnTo>
                    <a:pt x="2325" y="9537"/>
                  </a:lnTo>
                  <a:lnTo>
                    <a:pt x="4034" y="9571"/>
                  </a:lnTo>
                  <a:lnTo>
                    <a:pt x="6187" y="9571"/>
                  </a:lnTo>
                  <a:lnTo>
                    <a:pt x="8682" y="9537"/>
                  </a:lnTo>
                  <a:lnTo>
                    <a:pt x="11416" y="9434"/>
                  </a:lnTo>
                  <a:lnTo>
                    <a:pt x="17363" y="9263"/>
                  </a:lnTo>
                  <a:lnTo>
                    <a:pt x="23310" y="8990"/>
                  </a:lnTo>
                  <a:lnTo>
                    <a:pt x="28540" y="8716"/>
                  </a:lnTo>
                  <a:lnTo>
                    <a:pt x="32368" y="8477"/>
                  </a:lnTo>
                  <a:lnTo>
                    <a:pt x="33530" y="8375"/>
                  </a:lnTo>
                  <a:lnTo>
                    <a:pt x="33872" y="8306"/>
                  </a:lnTo>
                  <a:lnTo>
                    <a:pt x="34077" y="8272"/>
                  </a:lnTo>
                  <a:lnTo>
                    <a:pt x="34248" y="8170"/>
                  </a:lnTo>
                  <a:lnTo>
                    <a:pt x="34384" y="7999"/>
                  </a:lnTo>
                  <a:lnTo>
                    <a:pt x="34453" y="7794"/>
                  </a:lnTo>
                  <a:lnTo>
                    <a:pt x="34487" y="7554"/>
                  </a:lnTo>
                  <a:lnTo>
                    <a:pt x="34487" y="7247"/>
                  </a:lnTo>
                  <a:lnTo>
                    <a:pt x="34453" y="6939"/>
                  </a:lnTo>
                  <a:lnTo>
                    <a:pt x="34384" y="6597"/>
                  </a:lnTo>
                  <a:lnTo>
                    <a:pt x="34282" y="6256"/>
                  </a:lnTo>
                  <a:lnTo>
                    <a:pt x="34179" y="5914"/>
                  </a:lnTo>
                  <a:lnTo>
                    <a:pt x="34008" y="5538"/>
                  </a:lnTo>
                  <a:lnTo>
                    <a:pt x="33837" y="5196"/>
                  </a:lnTo>
                  <a:lnTo>
                    <a:pt x="33667" y="4888"/>
                  </a:lnTo>
                  <a:lnTo>
                    <a:pt x="33461" y="4581"/>
                  </a:lnTo>
                  <a:lnTo>
                    <a:pt x="33256" y="4307"/>
                  </a:lnTo>
                  <a:lnTo>
                    <a:pt x="33017" y="4068"/>
                  </a:lnTo>
                  <a:lnTo>
                    <a:pt x="32778" y="3863"/>
                  </a:lnTo>
                  <a:lnTo>
                    <a:pt x="32402" y="3624"/>
                  </a:lnTo>
                  <a:lnTo>
                    <a:pt x="31821" y="3282"/>
                  </a:lnTo>
                  <a:lnTo>
                    <a:pt x="30044" y="2359"/>
                  </a:lnTo>
                  <a:lnTo>
                    <a:pt x="27754" y="1231"/>
                  </a:lnTo>
                  <a:lnTo>
                    <a:pt x="252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0"/>
            <p:cNvSpPr/>
            <p:nvPr/>
          </p:nvSpPr>
          <p:spPr>
            <a:xfrm>
              <a:off x="4306850" y="4722375"/>
              <a:ext cx="420425" cy="346075"/>
            </a:xfrm>
            <a:custGeom>
              <a:rect b="b" l="l" r="r" t="t"/>
              <a:pathLst>
                <a:path extrusionOk="0" h="13843" w="16817">
                  <a:moveTo>
                    <a:pt x="0" y="0"/>
                  </a:moveTo>
                  <a:lnTo>
                    <a:pt x="0" y="34"/>
                  </a:lnTo>
                  <a:lnTo>
                    <a:pt x="1128" y="1265"/>
                  </a:lnTo>
                  <a:lnTo>
                    <a:pt x="2906" y="3110"/>
                  </a:lnTo>
                  <a:lnTo>
                    <a:pt x="4444" y="4648"/>
                  </a:lnTo>
                  <a:lnTo>
                    <a:pt x="6016" y="6187"/>
                  </a:lnTo>
                  <a:lnTo>
                    <a:pt x="9126" y="9228"/>
                  </a:lnTo>
                  <a:lnTo>
                    <a:pt x="10698" y="10732"/>
                  </a:lnTo>
                  <a:lnTo>
                    <a:pt x="11040" y="11074"/>
                  </a:lnTo>
                  <a:lnTo>
                    <a:pt x="11416" y="11348"/>
                  </a:lnTo>
                  <a:lnTo>
                    <a:pt x="11826" y="11621"/>
                  </a:lnTo>
                  <a:lnTo>
                    <a:pt x="12271" y="11860"/>
                  </a:lnTo>
                  <a:lnTo>
                    <a:pt x="13398" y="12373"/>
                  </a:lnTo>
                  <a:lnTo>
                    <a:pt x="14492" y="12886"/>
                  </a:lnTo>
                  <a:lnTo>
                    <a:pt x="16748" y="13843"/>
                  </a:lnTo>
                  <a:lnTo>
                    <a:pt x="16816" y="13843"/>
                  </a:lnTo>
                  <a:lnTo>
                    <a:pt x="16816" y="13808"/>
                  </a:lnTo>
                  <a:lnTo>
                    <a:pt x="16782" y="13774"/>
                  </a:lnTo>
                  <a:lnTo>
                    <a:pt x="14902" y="12749"/>
                  </a:lnTo>
                  <a:lnTo>
                    <a:pt x="12988" y="11758"/>
                  </a:lnTo>
                  <a:lnTo>
                    <a:pt x="12510" y="11553"/>
                  </a:lnTo>
                  <a:lnTo>
                    <a:pt x="12100" y="11313"/>
                  </a:lnTo>
                  <a:lnTo>
                    <a:pt x="11689" y="11040"/>
                  </a:lnTo>
                  <a:lnTo>
                    <a:pt x="11279" y="10698"/>
                  </a:lnTo>
                  <a:lnTo>
                    <a:pt x="10493" y="9980"/>
                  </a:lnTo>
                  <a:lnTo>
                    <a:pt x="9741" y="9228"/>
                  </a:lnTo>
                  <a:lnTo>
                    <a:pt x="6597" y="6221"/>
                  </a:lnTo>
                  <a:lnTo>
                    <a:pt x="3452" y="3247"/>
                  </a:lnTo>
                  <a:lnTo>
                    <a:pt x="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0"/>
            <p:cNvSpPr/>
            <p:nvPr/>
          </p:nvSpPr>
          <p:spPr>
            <a:xfrm>
              <a:off x="2057900" y="4053325"/>
              <a:ext cx="2277175" cy="1104850"/>
            </a:xfrm>
            <a:custGeom>
              <a:rect b="b" l="l" r="r" t="t"/>
              <a:pathLst>
                <a:path extrusionOk="0" h="44194" w="91087">
                  <a:moveTo>
                    <a:pt x="51918" y="0"/>
                  </a:moveTo>
                  <a:lnTo>
                    <a:pt x="51542" y="34"/>
                  </a:lnTo>
                  <a:lnTo>
                    <a:pt x="51131" y="69"/>
                  </a:lnTo>
                  <a:lnTo>
                    <a:pt x="50277" y="205"/>
                  </a:lnTo>
                  <a:lnTo>
                    <a:pt x="49354" y="445"/>
                  </a:lnTo>
                  <a:lnTo>
                    <a:pt x="48363" y="752"/>
                  </a:lnTo>
                  <a:lnTo>
                    <a:pt x="47338" y="1128"/>
                  </a:lnTo>
                  <a:lnTo>
                    <a:pt x="46278" y="1572"/>
                  </a:lnTo>
                  <a:lnTo>
                    <a:pt x="45150" y="2085"/>
                  </a:lnTo>
                  <a:lnTo>
                    <a:pt x="44022" y="2632"/>
                  </a:lnTo>
                  <a:lnTo>
                    <a:pt x="42860" y="3247"/>
                  </a:lnTo>
                  <a:lnTo>
                    <a:pt x="41664" y="3897"/>
                  </a:lnTo>
                  <a:lnTo>
                    <a:pt x="40468" y="4614"/>
                  </a:lnTo>
                  <a:lnTo>
                    <a:pt x="39271" y="5332"/>
                  </a:lnTo>
                  <a:lnTo>
                    <a:pt x="36879" y="6836"/>
                  </a:lnTo>
                  <a:lnTo>
                    <a:pt x="34521" y="8408"/>
                  </a:lnTo>
                  <a:lnTo>
                    <a:pt x="32231" y="9946"/>
                  </a:lnTo>
                  <a:lnTo>
                    <a:pt x="30112" y="11450"/>
                  </a:lnTo>
                  <a:lnTo>
                    <a:pt x="26420" y="14116"/>
                  </a:lnTo>
                  <a:lnTo>
                    <a:pt x="23857" y="15962"/>
                  </a:lnTo>
                  <a:lnTo>
                    <a:pt x="23139" y="16474"/>
                  </a:lnTo>
                  <a:lnTo>
                    <a:pt x="22900" y="16611"/>
                  </a:lnTo>
                  <a:lnTo>
                    <a:pt x="22797" y="16645"/>
                  </a:lnTo>
                  <a:lnTo>
                    <a:pt x="21772" y="16167"/>
                  </a:lnTo>
                  <a:lnTo>
                    <a:pt x="20302" y="15483"/>
                  </a:lnTo>
                  <a:lnTo>
                    <a:pt x="18422" y="14595"/>
                  </a:lnTo>
                  <a:lnTo>
                    <a:pt x="410" y="22490"/>
                  </a:lnTo>
                  <a:lnTo>
                    <a:pt x="308" y="23037"/>
                  </a:lnTo>
                  <a:lnTo>
                    <a:pt x="239" y="23686"/>
                  </a:lnTo>
                  <a:lnTo>
                    <a:pt x="137" y="24541"/>
                  </a:lnTo>
                  <a:lnTo>
                    <a:pt x="69" y="25566"/>
                  </a:lnTo>
                  <a:lnTo>
                    <a:pt x="0" y="26728"/>
                  </a:lnTo>
                  <a:lnTo>
                    <a:pt x="0" y="28027"/>
                  </a:lnTo>
                  <a:lnTo>
                    <a:pt x="69" y="29428"/>
                  </a:lnTo>
                  <a:lnTo>
                    <a:pt x="137" y="30146"/>
                  </a:lnTo>
                  <a:lnTo>
                    <a:pt x="205" y="30864"/>
                  </a:lnTo>
                  <a:lnTo>
                    <a:pt x="308" y="31616"/>
                  </a:lnTo>
                  <a:lnTo>
                    <a:pt x="410" y="32367"/>
                  </a:lnTo>
                  <a:lnTo>
                    <a:pt x="581" y="33119"/>
                  </a:lnTo>
                  <a:lnTo>
                    <a:pt x="752" y="33837"/>
                  </a:lnTo>
                  <a:lnTo>
                    <a:pt x="991" y="34589"/>
                  </a:lnTo>
                  <a:lnTo>
                    <a:pt x="1231" y="35307"/>
                  </a:lnTo>
                  <a:lnTo>
                    <a:pt x="1504" y="36025"/>
                  </a:lnTo>
                  <a:lnTo>
                    <a:pt x="1812" y="36742"/>
                  </a:lnTo>
                  <a:lnTo>
                    <a:pt x="2188" y="37426"/>
                  </a:lnTo>
                  <a:lnTo>
                    <a:pt x="2598" y="38075"/>
                  </a:lnTo>
                  <a:lnTo>
                    <a:pt x="3042" y="38691"/>
                  </a:lnTo>
                  <a:lnTo>
                    <a:pt x="3521" y="39306"/>
                  </a:lnTo>
                  <a:lnTo>
                    <a:pt x="4067" y="39853"/>
                  </a:lnTo>
                  <a:lnTo>
                    <a:pt x="4649" y="40365"/>
                  </a:lnTo>
                  <a:lnTo>
                    <a:pt x="5093" y="40741"/>
                  </a:lnTo>
                  <a:lnTo>
                    <a:pt x="5571" y="41049"/>
                  </a:lnTo>
                  <a:lnTo>
                    <a:pt x="6494" y="41664"/>
                  </a:lnTo>
                  <a:lnTo>
                    <a:pt x="7451" y="42211"/>
                  </a:lnTo>
                  <a:lnTo>
                    <a:pt x="8442" y="42655"/>
                  </a:lnTo>
                  <a:lnTo>
                    <a:pt x="9434" y="43031"/>
                  </a:lnTo>
                  <a:lnTo>
                    <a:pt x="10459" y="43373"/>
                  </a:lnTo>
                  <a:lnTo>
                    <a:pt x="11518" y="43646"/>
                  </a:lnTo>
                  <a:lnTo>
                    <a:pt x="12544" y="43852"/>
                  </a:lnTo>
                  <a:lnTo>
                    <a:pt x="13603" y="43988"/>
                  </a:lnTo>
                  <a:lnTo>
                    <a:pt x="14663" y="44125"/>
                  </a:lnTo>
                  <a:lnTo>
                    <a:pt x="15722" y="44159"/>
                  </a:lnTo>
                  <a:lnTo>
                    <a:pt x="16782" y="44193"/>
                  </a:lnTo>
                  <a:lnTo>
                    <a:pt x="17841" y="44159"/>
                  </a:lnTo>
                  <a:lnTo>
                    <a:pt x="18901" y="44091"/>
                  </a:lnTo>
                  <a:lnTo>
                    <a:pt x="19926" y="43988"/>
                  </a:lnTo>
                  <a:lnTo>
                    <a:pt x="20918" y="43852"/>
                  </a:lnTo>
                  <a:lnTo>
                    <a:pt x="21635" y="43749"/>
                  </a:lnTo>
                  <a:lnTo>
                    <a:pt x="22319" y="43612"/>
                  </a:lnTo>
                  <a:lnTo>
                    <a:pt x="23002" y="43476"/>
                  </a:lnTo>
                  <a:lnTo>
                    <a:pt x="23686" y="43271"/>
                  </a:lnTo>
                  <a:lnTo>
                    <a:pt x="25053" y="42860"/>
                  </a:lnTo>
                  <a:lnTo>
                    <a:pt x="26386" y="42382"/>
                  </a:lnTo>
                  <a:lnTo>
                    <a:pt x="27685" y="41835"/>
                  </a:lnTo>
                  <a:lnTo>
                    <a:pt x="28984" y="41220"/>
                  </a:lnTo>
                  <a:lnTo>
                    <a:pt x="30282" y="40536"/>
                  </a:lnTo>
                  <a:lnTo>
                    <a:pt x="31547" y="39818"/>
                  </a:lnTo>
                  <a:lnTo>
                    <a:pt x="32778" y="39067"/>
                  </a:lnTo>
                  <a:lnTo>
                    <a:pt x="34008" y="38246"/>
                  </a:lnTo>
                  <a:lnTo>
                    <a:pt x="35204" y="37426"/>
                  </a:lnTo>
                  <a:lnTo>
                    <a:pt x="36366" y="36537"/>
                  </a:lnTo>
                  <a:lnTo>
                    <a:pt x="37528" y="35649"/>
                  </a:lnTo>
                  <a:lnTo>
                    <a:pt x="38622" y="34760"/>
                  </a:lnTo>
                  <a:lnTo>
                    <a:pt x="39716" y="33871"/>
                  </a:lnTo>
                  <a:lnTo>
                    <a:pt x="40810" y="32949"/>
                  </a:lnTo>
                  <a:lnTo>
                    <a:pt x="42826" y="31137"/>
                  </a:lnTo>
                  <a:lnTo>
                    <a:pt x="44774" y="29394"/>
                  </a:lnTo>
                  <a:lnTo>
                    <a:pt x="46552" y="27753"/>
                  </a:lnTo>
                  <a:lnTo>
                    <a:pt x="48192" y="26284"/>
                  </a:lnTo>
                  <a:lnTo>
                    <a:pt x="48978" y="25600"/>
                  </a:lnTo>
                  <a:lnTo>
                    <a:pt x="49696" y="25019"/>
                  </a:lnTo>
                  <a:lnTo>
                    <a:pt x="50380" y="24472"/>
                  </a:lnTo>
                  <a:lnTo>
                    <a:pt x="51063" y="23994"/>
                  </a:lnTo>
                  <a:lnTo>
                    <a:pt x="51644" y="23584"/>
                  </a:lnTo>
                  <a:lnTo>
                    <a:pt x="52225" y="23276"/>
                  </a:lnTo>
                  <a:lnTo>
                    <a:pt x="52772" y="23037"/>
                  </a:lnTo>
                  <a:lnTo>
                    <a:pt x="53251" y="22900"/>
                  </a:lnTo>
                  <a:lnTo>
                    <a:pt x="53524" y="22900"/>
                  </a:lnTo>
                  <a:lnTo>
                    <a:pt x="53900" y="23037"/>
                  </a:lnTo>
                  <a:lnTo>
                    <a:pt x="54378" y="23242"/>
                  </a:lnTo>
                  <a:lnTo>
                    <a:pt x="54925" y="23584"/>
                  </a:lnTo>
                  <a:lnTo>
                    <a:pt x="55540" y="23994"/>
                  </a:lnTo>
                  <a:lnTo>
                    <a:pt x="56258" y="24472"/>
                  </a:lnTo>
                  <a:lnTo>
                    <a:pt x="57010" y="25053"/>
                  </a:lnTo>
                  <a:lnTo>
                    <a:pt x="57796" y="25668"/>
                  </a:lnTo>
                  <a:lnTo>
                    <a:pt x="59574" y="27138"/>
                  </a:lnTo>
                  <a:lnTo>
                    <a:pt x="61453" y="28745"/>
                  </a:lnTo>
                  <a:lnTo>
                    <a:pt x="63402" y="30488"/>
                  </a:lnTo>
                  <a:lnTo>
                    <a:pt x="65384" y="32299"/>
                  </a:lnTo>
                  <a:lnTo>
                    <a:pt x="67366" y="34111"/>
                  </a:lnTo>
                  <a:lnTo>
                    <a:pt x="69246" y="35888"/>
                  </a:lnTo>
                  <a:lnTo>
                    <a:pt x="72493" y="38998"/>
                  </a:lnTo>
                  <a:lnTo>
                    <a:pt x="75672" y="42074"/>
                  </a:lnTo>
                  <a:lnTo>
                    <a:pt x="91086" y="27104"/>
                  </a:lnTo>
                  <a:lnTo>
                    <a:pt x="90129" y="26249"/>
                  </a:lnTo>
                  <a:lnTo>
                    <a:pt x="88762" y="24985"/>
                  </a:lnTo>
                  <a:lnTo>
                    <a:pt x="85002" y="21430"/>
                  </a:lnTo>
                  <a:lnTo>
                    <a:pt x="82644" y="19311"/>
                  </a:lnTo>
                  <a:lnTo>
                    <a:pt x="80081" y="17055"/>
                  </a:lnTo>
                  <a:lnTo>
                    <a:pt x="77346" y="14663"/>
                  </a:lnTo>
                  <a:lnTo>
                    <a:pt x="75911" y="13467"/>
                  </a:lnTo>
                  <a:lnTo>
                    <a:pt x="74475" y="12270"/>
                  </a:lnTo>
                  <a:lnTo>
                    <a:pt x="73006" y="11108"/>
                  </a:lnTo>
                  <a:lnTo>
                    <a:pt x="71502" y="9946"/>
                  </a:lnTo>
                  <a:lnTo>
                    <a:pt x="69998" y="8784"/>
                  </a:lnTo>
                  <a:lnTo>
                    <a:pt x="68494" y="7690"/>
                  </a:lnTo>
                  <a:lnTo>
                    <a:pt x="66956" y="6631"/>
                  </a:lnTo>
                  <a:lnTo>
                    <a:pt x="65452" y="5606"/>
                  </a:lnTo>
                  <a:lnTo>
                    <a:pt x="63948" y="4648"/>
                  </a:lnTo>
                  <a:lnTo>
                    <a:pt x="62479" y="3760"/>
                  </a:lnTo>
                  <a:lnTo>
                    <a:pt x="61009" y="2940"/>
                  </a:lnTo>
                  <a:lnTo>
                    <a:pt x="59574" y="2222"/>
                  </a:lnTo>
                  <a:lnTo>
                    <a:pt x="58206" y="1572"/>
                  </a:lnTo>
                  <a:lnTo>
                    <a:pt x="56839" y="1026"/>
                  </a:lnTo>
                  <a:lnTo>
                    <a:pt x="56190" y="820"/>
                  </a:lnTo>
                  <a:lnTo>
                    <a:pt x="55540" y="615"/>
                  </a:lnTo>
                  <a:lnTo>
                    <a:pt x="54891" y="445"/>
                  </a:lnTo>
                  <a:lnTo>
                    <a:pt x="54276" y="274"/>
                  </a:lnTo>
                  <a:lnTo>
                    <a:pt x="53661" y="171"/>
                  </a:lnTo>
                  <a:lnTo>
                    <a:pt x="53045" y="69"/>
                  </a:lnTo>
                  <a:lnTo>
                    <a:pt x="52499" y="34"/>
                  </a:lnTo>
                  <a:lnTo>
                    <a:pt x="5191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0"/>
            <p:cNvSpPr/>
            <p:nvPr/>
          </p:nvSpPr>
          <p:spPr>
            <a:xfrm>
              <a:off x="2057900" y="4053325"/>
              <a:ext cx="2277175" cy="1104850"/>
            </a:xfrm>
            <a:custGeom>
              <a:rect b="b" l="l" r="r" t="t"/>
              <a:pathLst>
                <a:path extrusionOk="0" fill="none" h="44194" w="91087">
                  <a:moveTo>
                    <a:pt x="410" y="22490"/>
                  </a:moveTo>
                  <a:lnTo>
                    <a:pt x="410" y="22490"/>
                  </a:lnTo>
                  <a:lnTo>
                    <a:pt x="308" y="23037"/>
                  </a:lnTo>
                  <a:lnTo>
                    <a:pt x="239" y="23686"/>
                  </a:lnTo>
                  <a:lnTo>
                    <a:pt x="137" y="24541"/>
                  </a:lnTo>
                  <a:lnTo>
                    <a:pt x="69" y="25566"/>
                  </a:lnTo>
                  <a:lnTo>
                    <a:pt x="0" y="26728"/>
                  </a:lnTo>
                  <a:lnTo>
                    <a:pt x="0" y="28027"/>
                  </a:lnTo>
                  <a:lnTo>
                    <a:pt x="69" y="29428"/>
                  </a:lnTo>
                  <a:lnTo>
                    <a:pt x="137" y="30146"/>
                  </a:lnTo>
                  <a:lnTo>
                    <a:pt x="205" y="30864"/>
                  </a:lnTo>
                  <a:lnTo>
                    <a:pt x="308" y="31616"/>
                  </a:lnTo>
                  <a:lnTo>
                    <a:pt x="410" y="32367"/>
                  </a:lnTo>
                  <a:lnTo>
                    <a:pt x="581" y="33119"/>
                  </a:lnTo>
                  <a:lnTo>
                    <a:pt x="752" y="33837"/>
                  </a:lnTo>
                  <a:lnTo>
                    <a:pt x="991" y="34589"/>
                  </a:lnTo>
                  <a:lnTo>
                    <a:pt x="1231" y="35307"/>
                  </a:lnTo>
                  <a:lnTo>
                    <a:pt x="1504" y="36025"/>
                  </a:lnTo>
                  <a:lnTo>
                    <a:pt x="1812" y="36742"/>
                  </a:lnTo>
                  <a:lnTo>
                    <a:pt x="2188" y="37426"/>
                  </a:lnTo>
                  <a:lnTo>
                    <a:pt x="2598" y="38075"/>
                  </a:lnTo>
                  <a:lnTo>
                    <a:pt x="3042" y="38691"/>
                  </a:lnTo>
                  <a:lnTo>
                    <a:pt x="3521" y="39306"/>
                  </a:lnTo>
                  <a:lnTo>
                    <a:pt x="4067" y="39853"/>
                  </a:lnTo>
                  <a:lnTo>
                    <a:pt x="4649" y="40365"/>
                  </a:lnTo>
                  <a:lnTo>
                    <a:pt x="4649" y="40365"/>
                  </a:lnTo>
                  <a:lnTo>
                    <a:pt x="5093" y="40741"/>
                  </a:lnTo>
                  <a:lnTo>
                    <a:pt x="5571" y="41049"/>
                  </a:lnTo>
                  <a:lnTo>
                    <a:pt x="6494" y="41664"/>
                  </a:lnTo>
                  <a:lnTo>
                    <a:pt x="7451" y="42211"/>
                  </a:lnTo>
                  <a:lnTo>
                    <a:pt x="8442" y="42655"/>
                  </a:lnTo>
                  <a:lnTo>
                    <a:pt x="9434" y="43031"/>
                  </a:lnTo>
                  <a:lnTo>
                    <a:pt x="10459" y="43373"/>
                  </a:lnTo>
                  <a:lnTo>
                    <a:pt x="11518" y="43646"/>
                  </a:lnTo>
                  <a:lnTo>
                    <a:pt x="12544" y="43852"/>
                  </a:lnTo>
                  <a:lnTo>
                    <a:pt x="13603" y="43988"/>
                  </a:lnTo>
                  <a:lnTo>
                    <a:pt x="14663" y="44125"/>
                  </a:lnTo>
                  <a:lnTo>
                    <a:pt x="15722" y="44159"/>
                  </a:lnTo>
                  <a:lnTo>
                    <a:pt x="16782" y="44193"/>
                  </a:lnTo>
                  <a:lnTo>
                    <a:pt x="17841" y="44159"/>
                  </a:lnTo>
                  <a:lnTo>
                    <a:pt x="18901" y="44091"/>
                  </a:lnTo>
                  <a:lnTo>
                    <a:pt x="19926" y="43988"/>
                  </a:lnTo>
                  <a:lnTo>
                    <a:pt x="20918" y="43852"/>
                  </a:lnTo>
                  <a:lnTo>
                    <a:pt x="20918" y="43852"/>
                  </a:lnTo>
                  <a:lnTo>
                    <a:pt x="21635" y="43749"/>
                  </a:lnTo>
                  <a:lnTo>
                    <a:pt x="22319" y="43612"/>
                  </a:lnTo>
                  <a:lnTo>
                    <a:pt x="23002" y="43476"/>
                  </a:lnTo>
                  <a:lnTo>
                    <a:pt x="23686" y="43271"/>
                  </a:lnTo>
                  <a:lnTo>
                    <a:pt x="25053" y="42860"/>
                  </a:lnTo>
                  <a:lnTo>
                    <a:pt x="26386" y="42382"/>
                  </a:lnTo>
                  <a:lnTo>
                    <a:pt x="27685" y="41835"/>
                  </a:lnTo>
                  <a:lnTo>
                    <a:pt x="28984" y="41220"/>
                  </a:lnTo>
                  <a:lnTo>
                    <a:pt x="30282" y="40536"/>
                  </a:lnTo>
                  <a:lnTo>
                    <a:pt x="31547" y="39818"/>
                  </a:lnTo>
                  <a:lnTo>
                    <a:pt x="32778" y="39067"/>
                  </a:lnTo>
                  <a:lnTo>
                    <a:pt x="34008" y="38246"/>
                  </a:lnTo>
                  <a:lnTo>
                    <a:pt x="35204" y="37426"/>
                  </a:lnTo>
                  <a:lnTo>
                    <a:pt x="36366" y="36537"/>
                  </a:lnTo>
                  <a:lnTo>
                    <a:pt x="37528" y="35649"/>
                  </a:lnTo>
                  <a:lnTo>
                    <a:pt x="38622" y="34760"/>
                  </a:lnTo>
                  <a:lnTo>
                    <a:pt x="39716" y="33871"/>
                  </a:lnTo>
                  <a:lnTo>
                    <a:pt x="40810" y="32949"/>
                  </a:lnTo>
                  <a:lnTo>
                    <a:pt x="42826" y="31137"/>
                  </a:lnTo>
                  <a:lnTo>
                    <a:pt x="44774" y="29394"/>
                  </a:lnTo>
                  <a:lnTo>
                    <a:pt x="46552" y="27753"/>
                  </a:lnTo>
                  <a:lnTo>
                    <a:pt x="48192" y="26284"/>
                  </a:lnTo>
                  <a:lnTo>
                    <a:pt x="48978" y="25600"/>
                  </a:lnTo>
                  <a:lnTo>
                    <a:pt x="49696" y="25019"/>
                  </a:lnTo>
                  <a:lnTo>
                    <a:pt x="50380" y="24472"/>
                  </a:lnTo>
                  <a:lnTo>
                    <a:pt x="51063" y="23994"/>
                  </a:lnTo>
                  <a:lnTo>
                    <a:pt x="51644" y="23584"/>
                  </a:lnTo>
                  <a:lnTo>
                    <a:pt x="52225" y="23276"/>
                  </a:lnTo>
                  <a:lnTo>
                    <a:pt x="52772" y="23037"/>
                  </a:lnTo>
                  <a:lnTo>
                    <a:pt x="53251" y="22900"/>
                  </a:lnTo>
                  <a:lnTo>
                    <a:pt x="53251" y="22900"/>
                  </a:lnTo>
                  <a:lnTo>
                    <a:pt x="53387" y="22900"/>
                  </a:lnTo>
                  <a:lnTo>
                    <a:pt x="53524" y="22900"/>
                  </a:lnTo>
                  <a:lnTo>
                    <a:pt x="53900" y="23037"/>
                  </a:lnTo>
                  <a:lnTo>
                    <a:pt x="54378" y="23242"/>
                  </a:lnTo>
                  <a:lnTo>
                    <a:pt x="54925" y="23584"/>
                  </a:lnTo>
                  <a:lnTo>
                    <a:pt x="55540" y="23994"/>
                  </a:lnTo>
                  <a:lnTo>
                    <a:pt x="56258" y="24472"/>
                  </a:lnTo>
                  <a:lnTo>
                    <a:pt x="57010" y="25053"/>
                  </a:lnTo>
                  <a:lnTo>
                    <a:pt x="57796" y="25668"/>
                  </a:lnTo>
                  <a:lnTo>
                    <a:pt x="59574" y="27138"/>
                  </a:lnTo>
                  <a:lnTo>
                    <a:pt x="61453" y="28745"/>
                  </a:lnTo>
                  <a:lnTo>
                    <a:pt x="63402" y="30488"/>
                  </a:lnTo>
                  <a:lnTo>
                    <a:pt x="65384" y="32299"/>
                  </a:lnTo>
                  <a:lnTo>
                    <a:pt x="67366" y="34111"/>
                  </a:lnTo>
                  <a:lnTo>
                    <a:pt x="69246" y="35888"/>
                  </a:lnTo>
                  <a:lnTo>
                    <a:pt x="72493" y="38998"/>
                  </a:lnTo>
                  <a:lnTo>
                    <a:pt x="75672" y="42074"/>
                  </a:lnTo>
                  <a:lnTo>
                    <a:pt x="91086" y="27104"/>
                  </a:lnTo>
                  <a:lnTo>
                    <a:pt x="91086" y="27104"/>
                  </a:lnTo>
                  <a:lnTo>
                    <a:pt x="90129" y="26249"/>
                  </a:lnTo>
                  <a:lnTo>
                    <a:pt x="88762" y="24985"/>
                  </a:lnTo>
                  <a:lnTo>
                    <a:pt x="85002" y="21430"/>
                  </a:lnTo>
                  <a:lnTo>
                    <a:pt x="82644" y="19311"/>
                  </a:lnTo>
                  <a:lnTo>
                    <a:pt x="80081" y="17055"/>
                  </a:lnTo>
                  <a:lnTo>
                    <a:pt x="77346" y="14663"/>
                  </a:lnTo>
                  <a:lnTo>
                    <a:pt x="75911" y="13467"/>
                  </a:lnTo>
                  <a:lnTo>
                    <a:pt x="74475" y="12270"/>
                  </a:lnTo>
                  <a:lnTo>
                    <a:pt x="73006" y="11108"/>
                  </a:lnTo>
                  <a:lnTo>
                    <a:pt x="71502" y="9946"/>
                  </a:lnTo>
                  <a:lnTo>
                    <a:pt x="69998" y="8784"/>
                  </a:lnTo>
                  <a:lnTo>
                    <a:pt x="68494" y="7690"/>
                  </a:lnTo>
                  <a:lnTo>
                    <a:pt x="66956" y="6631"/>
                  </a:lnTo>
                  <a:lnTo>
                    <a:pt x="65452" y="5606"/>
                  </a:lnTo>
                  <a:lnTo>
                    <a:pt x="63948" y="4648"/>
                  </a:lnTo>
                  <a:lnTo>
                    <a:pt x="62479" y="3760"/>
                  </a:lnTo>
                  <a:lnTo>
                    <a:pt x="61009" y="2940"/>
                  </a:lnTo>
                  <a:lnTo>
                    <a:pt x="59574" y="2222"/>
                  </a:lnTo>
                  <a:lnTo>
                    <a:pt x="58206" y="1572"/>
                  </a:lnTo>
                  <a:lnTo>
                    <a:pt x="56839" y="1026"/>
                  </a:lnTo>
                  <a:lnTo>
                    <a:pt x="56190" y="820"/>
                  </a:lnTo>
                  <a:lnTo>
                    <a:pt x="55540" y="615"/>
                  </a:lnTo>
                  <a:lnTo>
                    <a:pt x="54891" y="445"/>
                  </a:lnTo>
                  <a:lnTo>
                    <a:pt x="54276" y="274"/>
                  </a:lnTo>
                  <a:lnTo>
                    <a:pt x="53661" y="171"/>
                  </a:lnTo>
                  <a:lnTo>
                    <a:pt x="53045" y="69"/>
                  </a:lnTo>
                  <a:lnTo>
                    <a:pt x="52499" y="34"/>
                  </a:lnTo>
                  <a:lnTo>
                    <a:pt x="51918" y="0"/>
                  </a:lnTo>
                  <a:lnTo>
                    <a:pt x="51918" y="0"/>
                  </a:lnTo>
                  <a:lnTo>
                    <a:pt x="51542" y="34"/>
                  </a:lnTo>
                  <a:lnTo>
                    <a:pt x="51131" y="69"/>
                  </a:lnTo>
                  <a:lnTo>
                    <a:pt x="50277" y="205"/>
                  </a:lnTo>
                  <a:lnTo>
                    <a:pt x="49354" y="445"/>
                  </a:lnTo>
                  <a:lnTo>
                    <a:pt x="48363" y="752"/>
                  </a:lnTo>
                  <a:lnTo>
                    <a:pt x="47338" y="1128"/>
                  </a:lnTo>
                  <a:lnTo>
                    <a:pt x="46278" y="1572"/>
                  </a:lnTo>
                  <a:lnTo>
                    <a:pt x="45150" y="2085"/>
                  </a:lnTo>
                  <a:lnTo>
                    <a:pt x="44022" y="2632"/>
                  </a:lnTo>
                  <a:lnTo>
                    <a:pt x="42860" y="3247"/>
                  </a:lnTo>
                  <a:lnTo>
                    <a:pt x="41664" y="3897"/>
                  </a:lnTo>
                  <a:lnTo>
                    <a:pt x="40468" y="4614"/>
                  </a:lnTo>
                  <a:lnTo>
                    <a:pt x="39271" y="5332"/>
                  </a:lnTo>
                  <a:lnTo>
                    <a:pt x="36879" y="6836"/>
                  </a:lnTo>
                  <a:lnTo>
                    <a:pt x="34521" y="8408"/>
                  </a:lnTo>
                  <a:lnTo>
                    <a:pt x="32231" y="9946"/>
                  </a:lnTo>
                  <a:lnTo>
                    <a:pt x="30112" y="11450"/>
                  </a:lnTo>
                  <a:lnTo>
                    <a:pt x="26420" y="14116"/>
                  </a:lnTo>
                  <a:lnTo>
                    <a:pt x="23857" y="15962"/>
                  </a:lnTo>
                  <a:lnTo>
                    <a:pt x="23139" y="16474"/>
                  </a:lnTo>
                  <a:lnTo>
                    <a:pt x="22900" y="16611"/>
                  </a:lnTo>
                  <a:lnTo>
                    <a:pt x="22797" y="16645"/>
                  </a:lnTo>
                  <a:lnTo>
                    <a:pt x="22797" y="16645"/>
                  </a:lnTo>
                  <a:lnTo>
                    <a:pt x="21772" y="16167"/>
                  </a:lnTo>
                  <a:lnTo>
                    <a:pt x="20302" y="15483"/>
                  </a:lnTo>
                  <a:lnTo>
                    <a:pt x="18422" y="14595"/>
                  </a:lnTo>
                  <a:lnTo>
                    <a:pt x="410" y="224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0"/>
            <p:cNvSpPr/>
            <p:nvPr/>
          </p:nvSpPr>
          <p:spPr>
            <a:xfrm>
              <a:off x="3907800" y="4691600"/>
              <a:ext cx="351225" cy="335825"/>
            </a:xfrm>
            <a:custGeom>
              <a:rect b="b" l="l" r="r" t="t"/>
              <a:pathLst>
                <a:path extrusionOk="0" h="13433" w="14049">
                  <a:moveTo>
                    <a:pt x="13980" y="1"/>
                  </a:moveTo>
                  <a:lnTo>
                    <a:pt x="12545" y="1231"/>
                  </a:lnTo>
                  <a:lnTo>
                    <a:pt x="11143" y="2530"/>
                  </a:lnTo>
                  <a:lnTo>
                    <a:pt x="8409" y="5128"/>
                  </a:lnTo>
                  <a:lnTo>
                    <a:pt x="5675" y="7725"/>
                  </a:lnTo>
                  <a:lnTo>
                    <a:pt x="3009" y="10357"/>
                  </a:lnTo>
                  <a:lnTo>
                    <a:pt x="1505" y="11861"/>
                  </a:lnTo>
                  <a:lnTo>
                    <a:pt x="1" y="13399"/>
                  </a:lnTo>
                  <a:lnTo>
                    <a:pt x="35" y="13433"/>
                  </a:lnTo>
                  <a:lnTo>
                    <a:pt x="1471" y="12168"/>
                  </a:lnTo>
                  <a:lnTo>
                    <a:pt x="2872" y="10904"/>
                  </a:lnTo>
                  <a:lnTo>
                    <a:pt x="5640" y="8306"/>
                  </a:lnTo>
                  <a:lnTo>
                    <a:pt x="8341" y="5709"/>
                  </a:lnTo>
                  <a:lnTo>
                    <a:pt x="11041" y="3077"/>
                  </a:lnTo>
                  <a:lnTo>
                    <a:pt x="12545" y="1573"/>
                  </a:lnTo>
                  <a:lnTo>
                    <a:pt x="13296" y="821"/>
                  </a:lnTo>
                  <a:lnTo>
                    <a:pt x="14014" y="35"/>
                  </a:lnTo>
                  <a:lnTo>
                    <a:pt x="14048" y="35"/>
                  </a:lnTo>
                  <a:lnTo>
                    <a:pt x="140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0"/>
            <p:cNvSpPr/>
            <p:nvPr/>
          </p:nvSpPr>
          <p:spPr>
            <a:xfrm>
              <a:off x="2243300" y="4566850"/>
              <a:ext cx="145300" cy="264925"/>
            </a:xfrm>
            <a:custGeom>
              <a:rect b="b" l="l" r="r" t="t"/>
              <a:pathLst>
                <a:path extrusionOk="0" h="10597" w="5812">
                  <a:moveTo>
                    <a:pt x="5196" y="1"/>
                  </a:moveTo>
                  <a:lnTo>
                    <a:pt x="5162" y="35"/>
                  </a:lnTo>
                  <a:lnTo>
                    <a:pt x="5162" y="69"/>
                  </a:lnTo>
                  <a:lnTo>
                    <a:pt x="5264" y="787"/>
                  </a:lnTo>
                  <a:lnTo>
                    <a:pt x="5367" y="1470"/>
                  </a:lnTo>
                  <a:lnTo>
                    <a:pt x="5367" y="2188"/>
                  </a:lnTo>
                  <a:lnTo>
                    <a:pt x="5299" y="2906"/>
                  </a:lnTo>
                  <a:lnTo>
                    <a:pt x="5196" y="3624"/>
                  </a:lnTo>
                  <a:lnTo>
                    <a:pt x="5025" y="4307"/>
                  </a:lnTo>
                  <a:lnTo>
                    <a:pt x="4786" y="4991"/>
                  </a:lnTo>
                  <a:lnTo>
                    <a:pt x="4478" y="5640"/>
                  </a:lnTo>
                  <a:lnTo>
                    <a:pt x="4307" y="6016"/>
                  </a:lnTo>
                  <a:lnTo>
                    <a:pt x="4068" y="6358"/>
                  </a:lnTo>
                  <a:lnTo>
                    <a:pt x="3590" y="7007"/>
                  </a:lnTo>
                  <a:lnTo>
                    <a:pt x="3077" y="7588"/>
                  </a:lnTo>
                  <a:lnTo>
                    <a:pt x="2496" y="8169"/>
                  </a:lnTo>
                  <a:lnTo>
                    <a:pt x="1915" y="8716"/>
                  </a:lnTo>
                  <a:lnTo>
                    <a:pt x="1300" y="9263"/>
                  </a:lnTo>
                  <a:lnTo>
                    <a:pt x="35" y="10288"/>
                  </a:lnTo>
                  <a:lnTo>
                    <a:pt x="1" y="10357"/>
                  </a:lnTo>
                  <a:lnTo>
                    <a:pt x="1" y="10391"/>
                  </a:lnTo>
                  <a:lnTo>
                    <a:pt x="1" y="10459"/>
                  </a:lnTo>
                  <a:lnTo>
                    <a:pt x="35" y="10528"/>
                  </a:lnTo>
                  <a:lnTo>
                    <a:pt x="138" y="10596"/>
                  </a:lnTo>
                  <a:lnTo>
                    <a:pt x="206" y="10596"/>
                  </a:lnTo>
                  <a:lnTo>
                    <a:pt x="274" y="10562"/>
                  </a:lnTo>
                  <a:lnTo>
                    <a:pt x="1026" y="10083"/>
                  </a:lnTo>
                  <a:lnTo>
                    <a:pt x="1778" y="9571"/>
                  </a:lnTo>
                  <a:lnTo>
                    <a:pt x="2496" y="8990"/>
                  </a:lnTo>
                  <a:lnTo>
                    <a:pt x="3180" y="8409"/>
                  </a:lnTo>
                  <a:lnTo>
                    <a:pt x="3487" y="8135"/>
                  </a:lnTo>
                  <a:lnTo>
                    <a:pt x="3761" y="7828"/>
                  </a:lnTo>
                  <a:lnTo>
                    <a:pt x="4034" y="7520"/>
                  </a:lnTo>
                  <a:lnTo>
                    <a:pt x="4307" y="7212"/>
                  </a:lnTo>
                  <a:lnTo>
                    <a:pt x="4547" y="6871"/>
                  </a:lnTo>
                  <a:lnTo>
                    <a:pt x="4752" y="6529"/>
                  </a:lnTo>
                  <a:lnTo>
                    <a:pt x="4957" y="6153"/>
                  </a:lnTo>
                  <a:lnTo>
                    <a:pt x="5162" y="5777"/>
                  </a:lnTo>
                  <a:lnTo>
                    <a:pt x="5435" y="5093"/>
                  </a:lnTo>
                  <a:lnTo>
                    <a:pt x="5640" y="4376"/>
                  </a:lnTo>
                  <a:lnTo>
                    <a:pt x="5743" y="3658"/>
                  </a:lnTo>
                  <a:lnTo>
                    <a:pt x="5811" y="2906"/>
                  </a:lnTo>
                  <a:lnTo>
                    <a:pt x="5777" y="2188"/>
                  </a:lnTo>
                  <a:lnTo>
                    <a:pt x="5675" y="1436"/>
                  </a:lnTo>
                  <a:lnTo>
                    <a:pt x="5504" y="718"/>
                  </a:lnTo>
                  <a:lnTo>
                    <a:pt x="52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0"/>
            <p:cNvSpPr/>
            <p:nvPr/>
          </p:nvSpPr>
          <p:spPr>
            <a:xfrm>
              <a:off x="2243300" y="4566850"/>
              <a:ext cx="145300" cy="264925"/>
            </a:xfrm>
            <a:custGeom>
              <a:rect b="b" l="l" r="r" t="t"/>
              <a:pathLst>
                <a:path extrusionOk="0" fill="none" h="10597" w="5812">
                  <a:moveTo>
                    <a:pt x="5264" y="1"/>
                  </a:moveTo>
                  <a:lnTo>
                    <a:pt x="5264" y="1"/>
                  </a:lnTo>
                  <a:lnTo>
                    <a:pt x="5230" y="1"/>
                  </a:lnTo>
                  <a:lnTo>
                    <a:pt x="5196" y="1"/>
                  </a:lnTo>
                  <a:lnTo>
                    <a:pt x="5162" y="35"/>
                  </a:lnTo>
                  <a:lnTo>
                    <a:pt x="5162" y="69"/>
                  </a:lnTo>
                  <a:lnTo>
                    <a:pt x="5162" y="69"/>
                  </a:lnTo>
                  <a:lnTo>
                    <a:pt x="5264" y="787"/>
                  </a:lnTo>
                  <a:lnTo>
                    <a:pt x="5367" y="1470"/>
                  </a:lnTo>
                  <a:lnTo>
                    <a:pt x="5367" y="2188"/>
                  </a:lnTo>
                  <a:lnTo>
                    <a:pt x="5299" y="2906"/>
                  </a:lnTo>
                  <a:lnTo>
                    <a:pt x="5196" y="3624"/>
                  </a:lnTo>
                  <a:lnTo>
                    <a:pt x="5025" y="4307"/>
                  </a:lnTo>
                  <a:lnTo>
                    <a:pt x="4786" y="4991"/>
                  </a:lnTo>
                  <a:lnTo>
                    <a:pt x="4478" y="5640"/>
                  </a:lnTo>
                  <a:lnTo>
                    <a:pt x="4478" y="5640"/>
                  </a:lnTo>
                  <a:lnTo>
                    <a:pt x="4307" y="6016"/>
                  </a:lnTo>
                  <a:lnTo>
                    <a:pt x="4068" y="6358"/>
                  </a:lnTo>
                  <a:lnTo>
                    <a:pt x="3590" y="7007"/>
                  </a:lnTo>
                  <a:lnTo>
                    <a:pt x="3077" y="7588"/>
                  </a:lnTo>
                  <a:lnTo>
                    <a:pt x="2496" y="8169"/>
                  </a:lnTo>
                  <a:lnTo>
                    <a:pt x="1915" y="8716"/>
                  </a:lnTo>
                  <a:lnTo>
                    <a:pt x="1300" y="9263"/>
                  </a:lnTo>
                  <a:lnTo>
                    <a:pt x="35" y="10288"/>
                  </a:lnTo>
                  <a:lnTo>
                    <a:pt x="35" y="10288"/>
                  </a:lnTo>
                  <a:lnTo>
                    <a:pt x="1" y="10357"/>
                  </a:lnTo>
                  <a:lnTo>
                    <a:pt x="1" y="10391"/>
                  </a:lnTo>
                  <a:lnTo>
                    <a:pt x="1" y="10459"/>
                  </a:lnTo>
                  <a:lnTo>
                    <a:pt x="35" y="10528"/>
                  </a:lnTo>
                  <a:lnTo>
                    <a:pt x="138" y="10596"/>
                  </a:lnTo>
                  <a:lnTo>
                    <a:pt x="206" y="10596"/>
                  </a:lnTo>
                  <a:lnTo>
                    <a:pt x="274" y="10562"/>
                  </a:lnTo>
                  <a:lnTo>
                    <a:pt x="274" y="10562"/>
                  </a:lnTo>
                  <a:lnTo>
                    <a:pt x="1026" y="10083"/>
                  </a:lnTo>
                  <a:lnTo>
                    <a:pt x="1778" y="9571"/>
                  </a:lnTo>
                  <a:lnTo>
                    <a:pt x="2496" y="8990"/>
                  </a:lnTo>
                  <a:lnTo>
                    <a:pt x="3180" y="8409"/>
                  </a:lnTo>
                  <a:lnTo>
                    <a:pt x="3180" y="8409"/>
                  </a:lnTo>
                  <a:lnTo>
                    <a:pt x="3487" y="8135"/>
                  </a:lnTo>
                  <a:lnTo>
                    <a:pt x="3761" y="7828"/>
                  </a:lnTo>
                  <a:lnTo>
                    <a:pt x="4034" y="7520"/>
                  </a:lnTo>
                  <a:lnTo>
                    <a:pt x="4307" y="7212"/>
                  </a:lnTo>
                  <a:lnTo>
                    <a:pt x="4547" y="6871"/>
                  </a:lnTo>
                  <a:lnTo>
                    <a:pt x="4752" y="6529"/>
                  </a:lnTo>
                  <a:lnTo>
                    <a:pt x="4957" y="6153"/>
                  </a:lnTo>
                  <a:lnTo>
                    <a:pt x="5162" y="5777"/>
                  </a:lnTo>
                  <a:lnTo>
                    <a:pt x="5162" y="5777"/>
                  </a:lnTo>
                  <a:lnTo>
                    <a:pt x="5435" y="5093"/>
                  </a:lnTo>
                  <a:lnTo>
                    <a:pt x="5640" y="4376"/>
                  </a:lnTo>
                  <a:lnTo>
                    <a:pt x="5743" y="3658"/>
                  </a:lnTo>
                  <a:lnTo>
                    <a:pt x="5811" y="2906"/>
                  </a:lnTo>
                  <a:lnTo>
                    <a:pt x="5777" y="2188"/>
                  </a:lnTo>
                  <a:lnTo>
                    <a:pt x="5675" y="1436"/>
                  </a:lnTo>
                  <a:lnTo>
                    <a:pt x="5504" y="718"/>
                  </a:lnTo>
                  <a:lnTo>
                    <a:pt x="526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0"/>
            <p:cNvSpPr/>
            <p:nvPr/>
          </p:nvSpPr>
          <p:spPr>
            <a:xfrm>
              <a:off x="2467175" y="4419875"/>
              <a:ext cx="182025" cy="131625"/>
            </a:xfrm>
            <a:custGeom>
              <a:rect b="b" l="l" r="r" t="t"/>
              <a:pathLst>
                <a:path extrusionOk="0" h="5265" w="7281">
                  <a:moveTo>
                    <a:pt x="1881" y="1"/>
                  </a:moveTo>
                  <a:lnTo>
                    <a:pt x="1812" y="69"/>
                  </a:lnTo>
                  <a:lnTo>
                    <a:pt x="1778" y="138"/>
                  </a:lnTo>
                  <a:lnTo>
                    <a:pt x="1812" y="206"/>
                  </a:lnTo>
                  <a:lnTo>
                    <a:pt x="3043" y="1095"/>
                  </a:lnTo>
                  <a:lnTo>
                    <a:pt x="4239" y="1983"/>
                  </a:lnTo>
                  <a:lnTo>
                    <a:pt x="5504" y="2872"/>
                  </a:lnTo>
                  <a:lnTo>
                    <a:pt x="6119" y="3282"/>
                  </a:lnTo>
                  <a:lnTo>
                    <a:pt x="6700" y="3726"/>
                  </a:lnTo>
                  <a:lnTo>
                    <a:pt x="6768" y="3829"/>
                  </a:lnTo>
                  <a:lnTo>
                    <a:pt x="6837" y="3931"/>
                  </a:lnTo>
                  <a:lnTo>
                    <a:pt x="6871" y="4034"/>
                  </a:lnTo>
                  <a:lnTo>
                    <a:pt x="6871" y="4137"/>
                  </a:lnTo>
                  <a:lnTo>
                    <a:pt x="6837" y="4273"/>
                  </a:lnTo>
                  <a:lnTo>
                    <a:pt x="6802" y="4376"/>
                  </a:lnTo>
                  <a:lnTo>
                    <a:pt x="6768" y="4478"/>
                  </a:lnTo>
                  <a:lnTo>
                    <a:pt x="6666" y="4547"/>
                  </a:lnTo>
                  <a:lnTo>
                    <a:pt x="6563" y="4649"/>
                  </a:lnTo>
                  <a:lnTo>
                    <a:pt x="6426" y="4683"/>
                  </a:lnTo>
                  <a:lnTo>
                    <a:pt x="6119" y="4752"/>
                  </a:lnTo>
                  <a:lnTo>
                    <a:pt x="5811" y="4752"/>
                  </a:lnTo>
                  <a:lnTo>
                    <a:pt x="5538" y="4718"/>
                  </a:lnTo>
                  <a:lnTo>
                    <a:pt x="5264" y="4581"/>
                  </a:lnTo>
                  <a:lnTo>
                    <a:pt x="4649" y="4273"/>
                  </a:lnTo>
                  <a:lnTo>
                    <a:pt x="4068" y="3931"/>
                  </a:lnTo>
                  <a:lnTo>
                    <a:pt x="3487" y="3555"/>
                  </a:lnTo>
                  <a:lnTo>
                    <a:pt x="2906" y="3145"/>
                  </a:lnTo>
                  <a:lnTo>
                    <a:pt x="1539" y="2257"/>
                  </a:lnTo>
                  <a:lnTo>
                    <a:pt x="35" y="1368"/>
                  </a:lnTo>
                  <a:lnTo>
                    <a:pt x="1" y="1368"/>
                  </a:lnTo>
                  <a:lnTo>
                    <a:pt x="1" y="1402"/>
                  </a:lnTo>
                  <a:lnTo>
                    <a:pt x="1368" y="2530"/>
                  </a:lnTo>
                  <a:lnTo>
                    <a:pt x="2735" y="3590"/>
                  </a:lnTo>
                  <a:lnTo>
                    <a:pt x="3384" y="4102"/>
                  </a:lnTo>
                  <a:lnTo>
                    <a:pt x="4068" y="4547"/>
                  </a:lnTo>
                  <a:lnTo>
                    <a:pt x="4376" y="4752"/>
                  </a:lnTo>
                  <a:lnTo>
                    <a:pt x="4683" y="4923"/>
                  </a:lnTo>
                  <a:lnTo>
                    <a:pt x="4991" y="5059"/>
                  </a:lnTo>
                  <a:lnTo>
                    <a:pt x="5333" y="5196"/>
                  </a:lnTo>
                  <a:lnTo>
                    <a:pt x="5606" y="5230"/>
                  </a:lnTo>
                  <a:lnTo>
                    <a:pt x="5948" y="5264"/>
                  </a:lnTo>
                  <a:lnTo>
                    <a:pt x="6255" y="5230"/>
                  </a:lnTo>
                  <a:lnTo>
                    <a:pt x="6563" y="5128"/>
                  </a:lnTo>
                  <a:lnTo>
                    <a:pt x="6802" y="4991"/>
                  </a:lnTo>
                  <a:lnTo>
                    <a:pt x="7042" y="4820"/>
                  </a:lnTo>
                  <a:lnTo>
                    <a:pt x="7144" y="4683"/>
                  </a:lnTo>
                  <a:lnTo>
                    <a:pt x="7212" y="4581"/>
                  </a:lnTo>
                  <a:lnTo>
                    <a:pt x="7247" y="4410"/>
                  </a:lnTo>
                  <a:lnTo>
                    <a:pt x="7281" y="4273"/>
                  </a:lnTo>
                  <a:lnTo>
                    <a:pt x="7247" y="3966"/>
                  </a:lnTo>
                  <a:lnTo>
                    <a:pt x="7144" y="3658"/>
                  </a:lnTo>
                  <a:lnTo>
                    <a:pt x="6973" y="3419"/>
                  </a:lnTo>
                  <a:lnTo>
                    <a:pt x="6734" y="3248"/>
                  </a:lnTo>
                  <a:lnTo>
                    <a:pt x="6016" y="2735"/>
                  </a:lnTo>
                  <a:lnTo>
                    <a:pt x="5298" y="2257"/>
                  </a:lnTo>
                  <a:lnTo>
                    <a:pt x="3658" y="1129"/>
                  </a:lnTo>
                  <a:lnTo>
                    <a:pt x="2803" y="582"/>
                  </a:lnTo>
                  <a:lnTo>
                    <a:pt x="1949" y="35"/>
                  </a:lnTo>
                  <a:lnTo>
                    <a:pt x="18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0"/>
            <p:cNvSpPr/>
            <p:nvPr/>
          </p:nvSpPr>
          <p:spPr>
            <a:xfrm>
              <a:off x="2467175" y="4419875"/>
              <a:ext cx="182025" cy="131625"/>
            </a:xfrm>
            <a:custGeom>
              <a:rect b="b" l="l" r="r" t="t"/>
              <a:pathLst>
                <a:path extrusionOk="0" fill="none" h="5265" w="7281">
                  <a:moveTo>
                    <a:pt x="6734" y="3248"/>
                  </a:moveTo>
                  <a:lnTo>
                    <a:pt x="6734" y="3248"/>
                  </a:lnTo>
                  <a:lnTo>
                    <a:pt x="6016" y="2735"/>
                  </a:lnTo>
                  <a:lnTo>
                    <a:pt x="5298" y="2257"/>
                  </a:lnTo>
                  <a:lnTo>
                    <a:pt x="5298" y="2257"/>
                  </a:lnTo>
                  <a:lnTo>
                    <a:pt x="3658" y="1129"/>
                  </a:lnTo>
                  <a:lnTo>
                    <a:pt x="2803" y="582"/>
                  </a:lnTo>
                  <a:lnTo>
                    <a:pt x="1949" y="35"/>
                  </a:lnTo>
                  <a:lnTo>
                    <a:pt x="1949" y="35"/>
                  </a:lnTo>
                  <a:lnTo>
                    <a:pt x="1881" y="1"/>
                  </a:lnTo>
                  <a:lnTo>
                    <a:pt x="1812" y="69"/>
                  </a:lnTo>
                  <a:lnTo>
                    <a:pt x="1778" y="138"/>
                  </a:lnTo>
                  <a:lnTo>
                    <a:pt x="1812" y="206"/>
                  </a:lnTo>
                  <a:lnTo>
                    <a:pt x="1812" y="206"/>
                  </a:lnTo>
                  <a:lnTo>
                    <a:pt x="3043" y="1095"/>
                  </a:lnTo>
                  <a:lnTo>
                    <a:pt x="4239" y="1983"/>
                  </a:lnTo>
                  <a:lnTo>
                    <a:pt x="5504" y="2872"/>
                  </a:lnTo>
                  <a:lnTo>
                    <a:pt x="5504" y="2872"/>
                  </a:lnTo>
                  <a:lnTo>
                    <a:pt x="6119" y="3282"/>
                  </a:lnTo>
                  <a:lnTo>
                    <a:pt x="6700" y="3726"/>
                  </a:lnTo>
                  <a:lnTo>
                    <a:pt x="6700" y="3726"/>
                  </a:lnTo>
                  <a:lnTo>
                    <a:pt x="6768" y="3829"/>
                  </a:lnTo>
                  <a:lnTo>
                    <a:pt x="6837" y="3931"/>
                  </a:lnTo>
                  <a:lnTo>
                    <a:pt x="6871" y="4034"/>
                  </a:lnTo>
                  <a:lnTo>
                    <a:pt x="6871" y="4137"/>
                  </a:lnTo>
                  <a:lnTo>
                    <a:pt x="6837" y="4273"/>
                  </a:lnTo>
                  <a:lnTo>
                    <a:pt x="6802" y="4376"/>
                  </a:lnTo>
                  <a:lnTo>
                    <a:pt x="6768" y="4478"/>
                  </a:lnTo>
                  <a:lnTo>
                    <a:pt x="6666" y="4547"/>
                  </a:lnTo>
                  <a:lnTo>
                    <a:pt x="6666" y="4547"/>
                  </a:lnTo>
                  <a:lnTo>
                    <a:pt x="6563" y="4649"/>
                  </a:lnTo>
                  <a:lnTo>
                    <a:pt x="6426" y="4683"/>
                  </a:lnTo>
                  <a:lnTo>
                    <a:pt x="6426" y="4683"/>
                  </a:lnTo>
                  <a:lnTo>
                    <a:pt x="6119" y="4752"/>
                  </a:lnTo>
                  <a:lnTo>
                    <a:pt x="5811" y="4752"/>
                  </a:lnTo>
                  <a:lnTo>
                    <a:pt x="5538" y="4718"/>
                  </a:lnTo>
                  <a:lnTo>
                    <a:pt x="5264" y="4581"/>
                  </a:lnTo>
                  <a:lnTo>
                    <a:pt x="5264" y="4581"/>
                  </a:lnTo>
                  <a:lnTo>
                    <a:pt x="4649" y="4273"/>
                  </a:lnTo>
                  <a:lnTo>
                    <a:pt x="4068" y="3931"/>
                  </a:lnTo>
                  <a:lnTo>
                    <a:pt x="3487" y="3555"/>
                  </a:lnTo>
                  <a:lnTo>
                    <a:pt x="2906" y="3145"/>
                  </a:lnTo>
                  <a:lnTo>
                    <a:pt x="2906" y="3145"/>
                  </a:lnTo>
                  <a:lnTo>
                    <a:pt x="1539" y="2257"/>
                  </a:lnTo>
                  <a:lnTo>
                    <a:pt x="1539" y="2257"/>
                  </a:lnTo>
                  <a:lnTo>
                    <a:pt x="35" y="1368"/>
                  </a:lnTo>
                  <a:lnTo>
                    <a:pt x="35" y="1368"/>
                  </a:lnTo>
                  <a:lnTo>
                    <a:pt x="1" y="1368"/>
                  </a:lnTo>
                  <a:lnTo>
                    <a:pt x="1" y="1402"/>
                  </a:lnTo>
                  <a:lnTo>
                    <a:pt x="1" y="1402"/>
                  </a:lnTo>
                  <a:lnTo>
                    <a:pt x="1368" y="2530"/>
                  </a:lnTo>
                  <a:lnTo>
                    <a:pt x="1368" y="2530"/>
                  </a:lnTo>
                  <a:lnTo>
                    <a:pt x="2735" y="3590"/>
                  </a:lnTo>
                  <a:lnTo>
                    <a:pt x="2735" y="3590"/>
                  </a:lnTo>
                  <a:lnTo>
                    <a:pt x="3384" y="4102"/>
                  </a:lnTo>
                  <a:lnTo>
                    <a:pt x="4068" y="4547"/>
                  </a:lnTo>
                  <a:lnTo>
                    <a:pt x="4068" y="4547"/>
                  </a:lnTo>
                  <a:lnTo>
                    <a:pt x="4376" y="4752"/>
                  </a:lnTo>
                  <a:lnTo>
                    <a:pt x="4683" y="4923"/>
                  </a:lnTo>
                  <a:lnTo>
                    <a:pt x="4991" y="5059"/>
                  </a:lnTo>
                  <a:lnTo>
                    <a:pt x="5333" y="5196"/>
                  </a:lnTo>
                  <a:lnTo>
                    <a:pt x="5333" y="5196"/>
                  </a:lnTo>
                  <a:lnTo>
                    <a:pt x="5606" y="5230"/>
                  </a:lnTo>
                  <a:lnTo>
                    <a:pt x="5948" y="5264"/>
                  </a:lnTo>
                  <a:lnTo>
                    <a:pt x="6255" y="5230"/>
                  </a:lnTo>
                  <a:lnTo>
                    <a:pt x="6563" y="5128"/>
                  </a:lnTo>
                  <a:lnTo>
                    <a:pt x="6802" y="4991"/>
                  </a:lnTo>
                  <a:lnTo>
                    <a:pt x="7042" y="4820"/>
                  </a:lnTo>
                  <a:lnTo>
                    <a:pt x="7144" y="4683"/>
                  </a:lnTo>
                  <a:lnTo>
                    <a:pt x="7212" y="4581"/>
                  </a:lnTo>
                  <a:lnTo>
                    <a:pt x="7247" y="4410"/>
                  </a:lnTo>
                  <a:lnTo>
                    <a:pt x="7281" y="4273"/>
                  </a:lnTo>
                  <a:lnTo>
                    <a:pt x="7281" y="4273"/>
                  </a:lnTo>
                  <a:lnTo>
                    <a:pt x="7247" y="3966"/>
                  </a:lnTo>
                  <a:lnTo>
                    <a:pt x="7144" y="3658"/>
                  </a:lnTo>
                  <a:lnTo>
                    <a:pt x="6973" y="3419"/>
                  </a:lnTo>
                  <a:lnTo>
                    <a:pt x="6734" y="32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0"/>
            <p:cNvSpPr/>
            <p:nvPr/>
          </p:nvSpPr>
          <p:spPr>
            <a:xfrm>
              <a:off x="3452375" y="4071250"/>
              <a:ext cx="857925" cy="634050"/>
            </a:xfrm>
            <a:custGeom>
              <a:rect b="b" l="l" r="r" t="t"/>
              <a:pathLst>
                <a:path extrusionOk="0" h="25362" w="34317">
                  <a:moveTo>
                    <a:pt x="69" y="1"/>
                  </a:moveTo>
                  <a:lnTo>
                    <a:pt x="1" y="35"/>
                  </a:lnTo>
                  <a:lnTo>
                    <a:pt x="1" y="69"/>
                  </a:lnTo>
                  <a:lnTo>
                    <a:pt x="35" y="69"/>
                  </a:lnTo>
                  <a:lnTo>
                    <a:pt x="958" y="548"/>
                  </a:lnTo>
                  <a:lnTo>
                    <a:pt x="1915" y="1026"/>
                  </a:lnTo>
                  <a:lnTo>
                    <a:pt x="2803" y="1471"/>
                  </a:lnTo>
                  <a:lnTo>
                    <a:pt x="3726" y="1983"/>
                  </a:lnTo>
                  <a:lnTo>
                    <a:pt x="5538" y="2974"/>
                  </a:lnTo>
                  <a:lnTo>
                    <a:pt x="7315" y="4000"/>
                  </a:lnTo>
                  <a:lnTo>
                    <a:pt x="9092" y="5059"/>
                  </a:lnTo>
                  <a:lnTo>
                    <a:pt x="10835" y="6187"/>
                  </a:lnTo>
                  <a:lnTo>
                    <a:pt x="12578" y="7349"/>
                  </a:lnTo>
                  <a:lnTo>
                    <a:pt x="14253" y="8546"/>
                  </a:lnTo>
                  <a:lnTo>
                    <a:pt x="15928" y="9742"/>
                  </a:lnTo>
                  <a:lnTo>
                    <a:pt x="17603" y="11007"/>
                  </a:lnTo>
                  <a:lnTo>
                    <a:pt x="19243" y="12305"/>
                  </a:lnTo>
                  <a:lnTo>
                    <a:pt x="20850" y="13604"/>
                  </a:lnTo>
                  <a:lnTo>
                    <a:pt x="24028" y="16304"/>
                  </a:lnTo>
                  <a:lnTo>
                    <a:pt x="25635" y="17706"/>
                  </a:lnTo>
                  <a:lnTo>
                    <a:pt x="27207" y="19073"/>
                  </a:lnTo>
                  <a:lnTo>
                    <a:pt x="33393" y="24644"/>
                  </a:lnTo>
                  <a:lnTo>
                    <a:pt x="33769" y="25020"/>
                  </a:lnTo>
                  <a:lnTo>
                    <a:pt x="34179" y="25362"/>
                  </a:lnTo>
                  <a:lnTo>
                    <a:pt x="34248" y="25362"/>
                  </a:lnTo>
                  <a:lnTo>
                    <a:pt x="34316" y="25327"/>
                  </a:lnTo>
                  <a:lnTo>
                    <a:pt x="34316" y="25259"/>
                  </a:lnTo>
                  <a:lnTo>
                    <a:pt x="34282" y="25191"/>
                  </a:lnTo>
                  <a:lnTo>
                    <a:pt x="33564" y="24473"/>
                  </a:lnTo>
                  <a:lnTo>
                    <a:pt x="32812" y="23721"/>
                  </a:lnTo>
                  <a:lnTo>
                    <a:pt x="31274" y="22285"/>
                  </a:lnTo>
                  <a:lnTo>
                    <a:pt x="29770" y="20850"/>
                  </a:lnTo>
                  <a:lnTo>
                    <a:pt x="28232" y="19449"/>
                  </a:lnTo>
                  <a:lnTo>
                    <a:pt x="25122" y="16646"/>
                  </a:lnTo>
                  <a:lnTo>
                    <a:pt x="23516" y="15279"/>
                  </a:lnTo>
                  <a:lnTo>
                    <a:pt x="21943" y="13912"/>
                  </a:lnTo>
                  <a:lnTo>
                    <a:pt x="20337" y="12579"/>
                  </a:lnTo>
                  <a:lnTo>
                    <a:pt x="18696" y="11280"/>
                  </a:lnTo>
                  <a:lnTo>
                    <a:pt x="17022" y="9981"/>
                  </a:lnTo>
                  <a:lnTo>
                    <a:pt x="15347" y="8717"/>
                  </a:lnTo>
                  <a:lnTo>
                    <a:pt x="13672" y="7520"/>
                  </a:lnTo>
                  <a:lnTo>
                    <a:pt x="11963" y="6324"/>
                  </a:lnTo>
                  <a:lnTo>
                    <a:pt x="10220" y="5196"/>
                  </a:lnTo>
                  <a:lnTo>
                    <a:pt x="8477" y="4137"/>
                  </a:lnTo>
                  <a:lnTo>
                    <a:pt x="6666" y="3077"/>
                  </a:lnTo>
                  <a:lnTo>
                    <a:pt x="5743" y="2599"/>
                  </a:lnTo>
                  <a:lnTo>
                    <a:pt x="4820" y="2120"/>
                  </a:lnTo>
                  <a:lnTo>
                    <a:pt x="3897" y="1642"/>
                  </a:lnTo>
                  <a:lnTo>
                    <a:pt x="2974" y="1197"/>
                  </a:lnTo>
                  <a:lnTo>
                    <a:pt x="2051" y="787"/>
                  </a:lnTo>
                  <a:lnTo>
                    <a:pt x="1094" y="411"/>
                  </a:lnTo>
                  <a:lnTo>
                    <a:pt x="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0"/>
            <p:cNvSpPr/>
            <p:nvPr/>
          </p:nvSpPr>
          <p:spPr>
            <a:xfrm>
              <a:off x="2118550" y="4516450"/>
              <a:ext cx="1811500" cy="546875"/>
            </a:xfrm>
            <a:custGeom>
              <a:rect b="b" l="l" r="r" t="t"/>
              <a:pathLst>
                <a:path extrusionOk="0" h="21875" w="72460">
                  <a:moveTo>
                    <a:pt x="50346" y="0"/>
                  </a:moveTo>
                  <a:lnTo>
                    <a:pt x="50107" y="34"/>
                  </a:lnTo>
                  <a:lnTo>
                    <a:pt x="49833" y="68"/>
                  </a:lnTo>
                  <a:lnTo>
                    <a:pt x="49321" y="308"/>
                  </a:lnTo>
                  <a:lnTo>
                    <a:pt x="48808" y="581"/>
                  </a:lnTo>
                  <a:lnTo>
                    <a:pt x="48329" y="923"/>
                  </a:lnTo>
                  <a:lnTo>
                    <a:pt x="47919" y="1299"/>
                  </a:lnTo>
                  <a:lnTo>
                    <a:pt x="45800" y="2974"/>
                  </a:lnTo>
                  <a:lnTo>
                    <a:pt x="41425" y="6426"/>
                  </a:lnTo>
                  <a:lnTo>
                    <a:pt x="37358" y="9673"/>
                  </a:lnTo>
                  <a:lnTo>
                    <a:pt x="35307" y="11279"/>
                  </a:lnTo>
                  <a:lnTo>
                    <a:pt x="33257" y="12885"/>
                  </a:lnTo>
                  <a:lnTo>
                    <a:pt x="32334" y="13603"/>
                  </a:lnTo>
                  <a:lnTo>
                    <a:pt x="31411" y="14287"/>
                  </a:lnTo>
                  <a:lnTo>
                    <a:pt x="30454" y="14970"/>
                  </a:lnTo>
                  <a:lnTo>
                    <a:pt x="29497" y="15654"/>
                  </a:lnTo>
                  <a:lnTo>
                    <a:pt x="28540" y="16303"/>
                  </a:lnTo>
                  <a:lnTo>
                    <a:pt x="27549" y="16919"/>
                  </a:lnTo>
                  <a:lnTo>
                    <a:pt x="26558" y="17534"/>
                  </a:lnTo>
                  <a:lnTo>
                    <a:pt x="25567" y="18115"/>
                  </a:lnTo>
                  <a:lnTo>
                    <a:pt x="24575" y="18662"/>
                  </a:lnTo>
                  <a:lnTo>
                    <a:pt x="23584" y="19140"/>
                  </a:lnTo>
                  <a:lnTo>
                    <a:pt x="22525" y="19619"/>
                  </a:lnTo>
                  <a:lnTo>
                    <a:pt x="21465" y="20029"/>
                  </a:lnTo>
                  <a:lnTo>
                    <a:pt x="20371" y="20405"/>
                  </a:lnTo>
                  <a:lnTo>
                    <a:pt x="19278" y="20747"/>
                  </a:lnTo>
                  <a:lnTo>
                    <a:pt x="18184" y="21020"/>
                  </a:lnTo>
                  <a:lnTo>
                    <a:pt x="17056" y="21259"/>
                  </a:lnTo>
                  <a:lnTo>
                    <a:pt x="15928" y="21396"/>
                  </a:lnTo>
                  <a:lnTo>
                    <a:pt x="14800" y="21499"/>
                  </a:lnTo>
                  <a:lnTo>
                    <a:pt x="13672" y="21499"/>
                  </a:lnTo>
                  <a:lnTo>
                    <a:pt x="12544" y="21464"/>
                  </a:lnTo>
                  <a:lnTo>
                    <a:pt x="11998" y="21396"/>
                  </a:lnTo>
                  <a:lnTo>
                    <a:pt x="11451" y="21328"/>
                  </a:lnTo>
                  <a:lnTo>
                    <a:pt x="10870" y="21225"/>
                  </a:lnTo>
                  <a:lnTo>
                    <a:pt x="10323" y="21088"/>
                  </a:lnTo>
                  <a:lnTo>
                    <a:pt x="9776" y="20952"/>
                  </a:lnTo>
                  <a:lnTo>
                    <a:pt x="9229" y="20781"/>
                  </a:lnTo>
                  <a:lnTo>
                    <a:pt x="8682" y="20576"/>
                  </a:lnTo>
                  <a:lnTo>
                    <a:pt x="8170" y="20336"/>
                  </a:lnTo>
                  <a:lnTo>
                    <a:pt x="7691" y="20131"/>
                  </a:lnTo>
                  <a:lnTo>
                    <a:pt x="7213" y="19892"/>
                  </a:lnTo>
                  <a:lnTo>
                    <a:pt x="6768" y="19619"/>
                  </a:lnTo>
                  <a:lnTo>
                    <a:pt x="6324" y="19311"/>
                  </a:lnTo>
                  <a:lnTo>
                    <a:pt x="5880" y="19003"/>
                  </a:lnTo>
                  <a:lnTo>
                    <a:pt x="5469" y="18696"/>
                  </a:lnTo>
                  <a:lnTo>
                    <a:pt x="5094" y="18354"/>
                  </a:lnTo>
                  <a:lnTo>
                    <a:pt x="4718" y="18012"/>
                  </a:lnTo>
                  <a:lnTo>
                    <a:pt x="4342" y="17636"/>
                  </a:lnTo>
                  <a:lnTo>
                    <a:pt x="4000" y="17226"/>
                  </a:lnTo>
                  <a:lnTo>
                    <a:pt x="3658" y="16816"/>
                  </a:lnTo>
                  <a:lnTo>
                    <a:pt x="3350" y="16406"/>
                  </a:lnTo>
                  <a:lnTo>
                    <a:pt x="3077" y="15962"/>
                  </a:lnTo>
                  <a:lnTo>
                    <a:pt x="2804" y="15517"/>
                  </a:lnTo>
                  <a:lnTo>
                    <a:pt x="2530" y="15039"/>
                  </a:lnTo>
                  <a:lnTo>
                    <a:pt x="2291" y="14560"/>
                  </a:lnTo>
                  <a:lnTo>
                    <a:pt x="1881" y="13603"/>
                  </a:lnTo>
                  <a:lnTo>
                    <a:pt x="1505" y="12612"/>
                  </a:lnTo>
                  <a:lnTo>
                    <a:pt x="1197" y="11587"/>
                  </a:lnTo>
                  <a:lnTo>
                    <a:pt x="924" y="10561"/>
                  </a:lnTo>
                  <a:lnTo>
                    <a:pt x="719" y="9502"/>
                  </a:lnTo>
                  <a:lnTo>
                    <a:pt x="514" y="8442"/>
                  </a:lnTo>
                  <a:lnTo>
                    <a:pt x="377" y="7417"/>
                  </a:lnTo>
                  <a:lnTo>
                    <a:pt x="240" y="6357"/>
                  </a:lnTo>
                  <a:lnTo>
                    <a:pt x="35" y="4307"/>
                  </a:lnTo>
                  <a:lnTo>
                    <a:pt x="35" y="4272"/>
                  </a:lnTo>
                  <a:lnTo>
                    <a:pt x="1" y="4307"/>
                  </a:lnTo>
                  <a:lnTo>
                    <a:pt x="138" y="6323"/>
                  </a:lnTo>
                  <a:lnTo>
                    <a:pt x="240" y="7349"/>
                  </a:lnTo>
                  <a:lnTo>
                    <a:pt x="343" y="8374"/>
                  </a:lnTo>
                  <a:lnTo>
                    <a:pt x="514" y="9399"/>
                  </a:lnTo>
                  <a:lnTo>
                    <a:pt x="684" y="10425"/>
                  </a:lnTo>
                  <a:lnTo>
                    <a:pt x="924" y="11450"/>
                  </a:lnTo>
                  <a:lnTo>
                    <a:pt x="1197" y="12441"/>
                  </a:lnTo>
                  <a:lnTo>
                    <a:pt x="1539" y="13432"/>
                  </a:lnTo>
                  <a:lnTo>
                    <a:pt x="1915" y="14355"/>
                  </a:lnTo>
                  <a:lnTo>
                    <a:pt x="2359" y="15278"/>
                  </a:lnTo>
                  <a:lnTo>
                    <a:pt x="2872" y="16167"/>
                  </a:lnTo>
                  <a:lnTo>
                    <a:pt x="3145" y="16611"/>
                  </a:lnTo>
                  <a:lnTo>
                    <a:pt x="3419" y="17021"/>
                  </a:lnTo>
                  <a:lnTo>
                    <a:pt x="3726" y="17397"/>
                  </a:lnTo>
                  <a:lnTo>
                    <a:pt x="4068" y="17807"/>
                  </a:lnTo>
                  <a:lnTo>
                    <a:pt x="4410" y="18183"/>
                  </a:lnTo>
                  <a:lnTo>
                    <a:pt x="4786" y="18559"/>
                  </a:lnTo>
                  <a:lnTo>
                    <a:pt x="5162" y="18901"/>
                  </a:lnTo>
                  <a:lnTo>
                    <a:pt x="5572" y="19243"/>
                  </a:lnTo>
                  <a:lnTo>
                    <a:pt x="6051" y="19550"/>
                  </a:lnTo>
                  <a:lnTo>
                    <a:pt x="6495" y="19858"/>
                  </a:lnTo>
                  <a:lnTo>
                    <a:pt x="6973" y="20166"/>
                  </a:lnTo>
                  <a:lnTo>
                    <a:pt x="7452" y="20405"/>
                  </a:lnTo>
                  <a:lnTo>
                    <a:pt x="7965" y="20644"/>
                  </a:lnTo>
                  <a:lnTo>
                    <a:pt x="8443" y="20883"/>
                  </a:lnTo>
                  <a:lnTo>
                    <a:pt x="8956" y="21054"/>
                  </a:lnTo>
                  <a:lnTo>
                    <a:pt x="9468" y="21225"/>
                  </a:lnTo>
                  <a:lnTo>
                    <a:pt x="9981" y="21396"/>
                  </a:lnTo>
                  <a:lnTo>
                    <a:pt x="10528" y="21499"/>
                  </a:lnTo>
                  <a:lnTo>
                    <a:pt x="11587" y="21704"/>
                  </a:lnTo>
                  <a:lnTo>
                    <a:pt x="12681" y="21840"/>
                  </a:lnTo>
                  <a:lnTo>
                    <a:pt x="13775" y="21874"/>
                  </a:lnTo>
                  <a:lnTo>
                    <a:pt x="14869" y="21840"/>
                  </a:lnTo>
                  <a:lnTo>
                    <a:pt x="15962" y="21772"/>
                  </a:lnTo>
                  <a:lnTo>
                    <a:pt x="17056" y="21601"/>
                  </a:lnTo>
                  <a:lnTo>
                    <a:pt x="18150" y="21430"/>
                  </a:lnTo>
                  <a:lnTo>
                    <a:pt x="19243" y="21157"/>
                  </a:lnTo>
                  <a:lnTo>
                    <a:pt x="20303" y="20849"/>
                  </a:lnTo>
                  <a:lnTo>
                    <a:pt x="21328" y="20507"/>
                  </a:lnTo>
                  <a:lnTo>
                    <a:pt x="22320" y="20131"/>
                  </a:lnTo>
                  <a:lnTo>
                    <a:pt x="23413" y="19653"/>
                  </a:lnTo>
                  <a:lnTo>
                    <a:pt x="24507" y="19140"/>
                  </a:lnTo>
                  <a:lnTo>
                    <a:pt x="25567" y="18593"/>
                  </a:lnTo>
                  <a:lnTo>
                    <a:pt x="26592" y="18012"/>
                  </a:lnTo>
                  <a:lnTo>
                    <a:pt x="27617" y="17397"/>
                  </a:lnTo>
                  <a:lnTo>
                    <a:pt x="28608" y="16748"/>
                  </a:lnTo>
                  <a:lnTo>
                    <a:pt x="29600" y="16098"/>
                  </a:lnTo>
                  <a:lnTo>
                    <a:pt x="30591" y="15381"/>
                  </a:lnTo>
                  <a:lnTo>
                    <a:pt x="32505" y="13979"/>
                  </a:lnTo>
                  <a:lnTo>
                    <a:pt x="34385" y="12510"/>
                  </a:lnTo>
                  <a:lnTo>
                    <a:pt x="38110" y="9536"/>
                  </a:lnTo>
                  <a:lnTo>
                    <a:pt x="46791" y="2666"/>
                  </a:lnTo>
                  <a:lnTo>
                    <a:pt x="47851" y="1812"/>
                  </a:lnTo>
                  <a:lnTo>
                    <a:pt x="48911" y="991"/>
                  </a:lnTo>
                  <a:lnTo>
                    <a:pt x="49184" y="820"/>
                  </a:lnTo>
                  <a:lnTo>
                    <a:pt x="49457" y="649"/>
                  </a:lnTo>
                  <a:lnTo>
                    <a:pt x="49765" y="513"/>
                  </a:lnTo>
                  <a:lnTo>
                    <a:pt x="50038" y="410"/>
                  </a:lnTo>
                  <a:lnTo>
                    <a:pt x="50346" y="342"/>
                  </a:lnTo>
                  <a:lnTo>
                    <a:pt x="50654" y="342"/>
                  </a:lnTo>
                  <a:lnTo>
                    <a:pt x="50961" y="410"/>
                  </a:lnTo>
                  <a:lnTo>
                    <a:pt x="51269" y="547"/>
                  </a:lnTo>
                  <a:lnTo>
                    <a:pt x="51952" y="991"/>
                  </a:lnTo>
                  <a:lnTo>
                    <a:pt x="52944" y="1743"/>
                  </a:lnTo>
                  <a:lnTo>
                    <a:pt x="54174" y="2769"/>
                  </a:lnTo>
                  <a:lnTo>
                    <a:pt x="55644" y="3965"/>
                  </a:lnTo>
                  <a:lnTo>
                    <a:pt x="58993" y="6802"/>
                  </a:lnTo>
                  <a:lnTo>
                    <a:pt x="62616" y="9946"/>
                  </a:lnTo>
                  <a:lnTo>
                    <a:pt x="66137" y="13022"/>
                  </a:lnTo>
                  <a:lnTo>
                    <a:pt x="69178" y="15722"/>
                  </a:lnTo>
                  <a:lnTo>
                    <a:pt x="72357" y="18525"/>
                  </a:lnTo>
                  <a:lnTo>
                    <a:pt x="72391" y="18559"/>
                  </a:lnTo>
                  <a:lnTo>
                    <a:pt x="72460" y="18525"/>
                  </a:lnTo>
                  <a:lnTo>
                    <a:pt x="72460" y="18457"/>
                  </a:lnTo>
                  <a:lnTo>
                    <a:pt x="72425" y="18388"/>
                  </a:lnTo>
                  <a:lnTo>
                    <a:pt x="70306" y="16406"/>
                  </a:lnTo>
                  <a:lnTo>
                    <a:pt x="67606" y="13945"/>
                  </a:lnTo>
                  <a:lnTo>
                    <a:pt x="64599" y="11211"/>
                  </a:lnTo>
                  <a:lnTo>
                    <a:pt x="61454" y="8442"/>
                  </a:lnTo>
                  <a:lnTo>
                    <a:pt x="58378" y="5742"/>
                  </a:lnTo>
                  <a:lnTo>
                    <a:pt x="55644" y="3384"/>
                  </a:lnTo>
                  <a:lnTo>
                    <a:pt x="53388" y="1538"/>
                  </a:lnTo>
                  <a:lnTo>
                    <a:pt x="52533" y="889"/>
                  </a:lnTo>
                  <a:lnTo>
                    <a:pt x="51850" y="410"/>
                  </a:lnTo>
                  <a:lnTo>
                    <a:pt x="51611" y="274"/>
                  </a:lnTo>
                  <a:lnTo>
                    <a:pt x="51371" y="171"/>
                  </a:lnTo>
                  <a:lnTo>
                    <a:pt x="51132" y="103"/>
                  </a:lnTo>
                  <a:lnTo>
                    <a:pt x="50893" y="34"/>
                  </a:lnTo>
                  <a:lnTo>
                    <a:pt x="506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0"/>
            <p:cNvSpPr/>
            <p:nvPr/>
          </p:nvSpPr>
          <p:spPr>
            <a:xfrm>
              <a:off x="2118550" y="4516450"/>
              <a:ext cx="1811500" cy="546875"/>
            </a:xfrm>
            <a:custGeom>
              <a:rect b="b" l="l" r="r" t="t"/>
              <a:pathLst>
                <a:path extrusionOk="0" fill="none" h="21875" w="72460">
                  <a:moveTo>
                    <a:pt x="72425" y="18388"/>
                  </a:moveTo>
                  <a:lnTo>
                    <a:pt x="72425" y="18388"/>
                  </a:lnTo>
                  <a:lnTo>
                    <a:pt x="70306" y="16406"/>
                  </a:lnTo>
                  <a:lnTo>
                    <a:pt x="67606" y="13945"/>
                  </a:lnTo>
                  <a:lnTo>
                    <a:pt x="64599" y="11211"/>
                  </a:lnTo>
                  <a:lnTo>
                    <a:pt x="61454" y="8442"/>
                  </a:lnTo>
                  <a:lnTo>
                    <a:pt x="58378" y="5742"/>
                  </a:lnTo>
                  <a:lnTo>
                    <a:pt x="55644" y="3384"/>
                  </a:lnTo>
                  <a:lnTo>
                    <a:pt x="53388" y="1538"/>
                  </a:lnTo>
                  <a:lnTo>
                    <a:pt x="52533" y="889"/>
                  </a:lnTo>
                  <a:lnTo>
                    <a:pt x="51850" y="410"/>
                  </a:lnTo>
                  <a:lnTo>
                    <a:pt x="51850" y="410"/>
                  </a:lnTo>
                  <a:lnTo>
                    <a:pt x="51611" y="274"/>
                  </a:lnTo>
                  <a:lnTo>
                    <a:pt x="51371" y="171"/>
                  </a:lnTo>
                  <a:lnTo>
                    <a:pt x="51132" y="103"/>
                  </a:lnTo>
                  <a:lnTo>
                    <a:pt x="50893" y="34"/>
                  </a:lnTo>
                  <a:lnTo>
                    <a:pt x="50619" y="0"/>
                  </a:lnTo>
                  <a:lnTo>
                    <a:pt x="50346" y="0"/>
                  </a:lnTo>
                  <a:lnTo>
                    <a:pt x="50107" y="34"/>
                  </a:lnTo>
                  <a:lnTo>
                    <a:pt x="49833" y="68"/>
                  </a:lnTo>
                  <a:lnTo>
                    <a:pt x="49833" y="68"/>
                  </a:lnTo>
                  <a:lnTo>
                    <a:pt x="49321" y="308"/>
                  </a:lnTo>
                  <a:lnTo>
                    <a:pt x="48808" y="581"/>
                  </a:lnTo>
                  <a:lnTo>
                    <a:pt x="48329" y="923"/>
                  </a:lnTo>
                  <a:lnTo>
                    <a:pt x="47919" y="1299"/>
                  </a:lnTo>
                  <a:lnTo>
                    <a:pt x="45800" y="2974"/>
                  </a:lnTo>
                  <a:lnTo>
                    <a:pt x="41425" y="6426"/>
                  </a:lnTo>
                  <a:lnTo>
                    <a:pt x="41425" y="6426"/>
                  </a:lnTo>
                  <a:lnTo>
                    <a:pt x="37358" y="9673"/>
                  </a:lnTo>
                  <a:lnTo>
                    <a:pt x="35307" y="11279"/>
                  </a:lnTo>
                  <a:lnTo>
                    <a:pt x="33257" y="12885"/>
                  </a:lnTo>
                  <a:lnTo>
                    <a:pt x="33257" y="12885"/>
                  </a:lnTo>
                  <a:lnTo>
                    <a:pt x="32334" y="13603"/>
                  </a:lnTo>
                  <a:lnTo>
                    <a:pt x="31411" y="14287"/>
                  </a:lnTo>
                  <a:lnTo>
                    <a:pt x="30454" y="14970"/>
                  </a:lnTo>
                  <a:lnTo>
                    <a:pt x="29497" y="15654"/>
                  </a:lnTo>
                  <a:lnTo>
                    <a:pt x="28540" y="16303"/>
                  </a:lnTo>
                  <a:lnTo>
                    <a:pt x="27549" y="16919"/>
                  </a:lnTo>
                  <a:lnTo>
                    <a:pt x="26558" y="17534"/>
                  </a:lnTo>
                  <a:lnTo>
                    <a:pt x="25567" y="18115"/>
                  </a:lnTo>
                  <a:lnTo>
                    <a:pt x="25567" y="18115"/>
                  </a:lnTo>
                  <a:lnTo>
                    <a:pt x="24575" y="18662"/>
                  </a:lnTo>
                  <a:lnTo>
                    <a:pt x="23584" y="19140"/>
                  </a:lnTo>
                  <a:lnTo>
                    <a:pt x="22525" y="19619"/>
                  </a:lnTo>
                  <a:lnTo>
                    <a:pt x="21465" y="20029"/>
                  </a:lnTo>
                  <a:lnTo>
                    <a:pt x="20371" y="20405"/>
                  </a:lnTo>
                  <a:lnTo>
                    <a:pt x="19278" y="20747"/>
                  </a:lnTo>
                  <a:lnTo>
                    <a:pt x="18184" y="21020"/>
                  </a:lnTo>
                  <a:lnTo>
                    <a:pt x="17056" y="21259"/>
                  </a:lnTo>
                  <a:lnTo>
                    <a:pt x="15928" y="21396"/>
                  </a:lnTo>
                  <a:lnTo>
                    <a:pt x="14800" y="21499"/>
                  </a:lnTo>
                  <a:lnTo>
                    <a:pt x="13672" y="21499"/>
                  </a:lnTo>
                  <a:lnTo>
                    <a:pt x="12544" y="21464"/>
                  </a:lnTo>
                  <a:lnTo>
                    <a:pt x="11998" y="21396"/>
                  </a:lnTo>
                  <a:lnTo>
                    <a:pt x="11451" y="21328"/>
                  </a:lnTo>
                  <a:lnTo>
                    <a:pt x="10870" y="21225"/>
                  </a:lnTo>
                  <a:lnTo>
                    <a:pt x="10323" y="21088"/>
                  </a:lnTo>
                  <a:lnTo>
                    <a:pt x="9776" y="20952"/>
                  </a:lnTo>
                  <a:lnTo>
                    <a:pt x="9229" y="20781"/>
                  </a:lnTo>
                  <a:lnTo>
                    <a:pt x="8682" y="20576"/>
                  </a:lnTo>
                  <a:lnTo>
                    <a:pt x="8170" y="20336"/>
                  </a:lnTo>
                  <a:lnTo>
                    <a:pt x="8170" y="20336"/>
                  </a:lnTo>
                  <a:lnTo>
                    <a:pt x="7691" y="20131"/>
                  </a:lnTo>
                  <a:lnTo>
                    <a:pt x="7213" y="19892"/>
                  </a:lnTo>
                  <a:lnTo>
                    <a:pt x="6768" y="19619"/>
                  </a:lnTo>
                  <a:lnTo>
                    <a:pt x="6324" y="19311"/>
                  </a:lnTo>
                  <a:lnTo>
                    <a:pt x="5880" y="19003"/>
                  </a:lnTo>
                  <a:lnTo>
                    <a:pt x="5469" y="18696"/>
                  </a:lnTo>
                  <a:lnTo>
                    <a:pt x="5094" y="18354"/>
                  </a:lnTo>
                  <a:lnTo>
                    <a:pt x="4718" y="18012"/>
                  </a:lnTo>
                  <a:lnTo>
                    <a:pt x="4342" y="17636"/>
                  </a:lnTo>
                  <a:lnTo>
                    <a:pt x="4000" y="17226"/>
                  </a:lnTo>
                  <a:lnTo>
                    <a:pt x="3658" y="16816"/>
                  </a:lnTo>
                  <a:lnTo>
                    <a:pt x="3350" y="16406"/>
                  </a:lnTo>
                  <a:lnTo>
                    <a:pt x="3077" y="15962"/>
                  </a:lnTo>
                  <a:lnTo>
                    <a:pt x="2804" y="15517"/>
                  </a:lnTo>
                  <a:lnTo>
                    <a:pt x="2530" y="15039"/>
                  </a:lnTo>
                  <a:lnTo>
                    <a:pt x="2291" y="14560"/>
                  </a:lnTo>
                  <a:lnTo>
                    <a:pt x="2291" y="14560"/>
                  </a:lnTo>
                  <a:lnTo>
                    <a:pt x="1881" y="13603"/>
                  </a:lnTo>
                  <a:lnTo>
                    <a:pt x="1505" y="12612"/>
                  </a:lnTo>
                  <a:lnTo>
                    <a:pt x="1197" y="11587"/>
                  </a:lnTo>
                  <a:lnTo>
                    <a:pt x="924" y="10561"/>
                  </a:lnTo>
                  <a:lnTo>
                    <a:pt x="719" y="9502"/>
                  </a:lnTo>
                  <a:lnTo>
                    <a:pt x="514" y="8442"/>
                  </a:lnTo>
                  <a:lnTo>
                    <a:pt x="377" y="7417"/>
                  </a:lnTo>
                  <a:lnTo>
                    <a:pt x="240" y="6357"/>
                  </a:lnTo>
                  <a:lnTo>
                    <a:pt x="240" y="6357"/>
                  </a:lnTo>
                  <a:lnTo>
                    <a:pt x="35" y="4307"/>
                  </a:lnTo>
                  <a:lnTo>
                    <a:pt x="35" y="4307"/>
                  </a:lnTo>
                  <a:lnTo>
                    <a:pt x="35" y="4272"/>
                  </a:lnTo>
                  <a:lnTo>
                    <a:pt x="1" y="4307"/>
                  </a:lnTo>
                  <a:lnTo>
                    <a:pt x="1" y="4307"/>
                  </a:lnTo>
                  <a:lnTo>
                    <a:pt x="138" y="6323"/>
                  </a:lnTo>
                  <a:lnTo>
                    <a:pt x="240" y="7349"/>
                  </a:lnTo>
                  <a:lnTo>
                    <a:pt x="343" y="8374"/>
                  </a:lnTo>
                  <a:lnTo>
                    <a:pt x="514" y="9399"/>
                  </a:lnTo>
                  <a:lnTo>
                    <a:pt x="684" y="10425"/>
                  </a:lnTo>
                  <a:lnTo>
                    <a:pt x="924" y="11450"/>
                  </a:lnTo>
                  <a:lnTo>
                    <a:pt x="1197" y="12441"/>
                  </a:lnTo>
                  <a:lnTo>
                    <a:pt x="1539" y="13432"/>
                  </a:lnTo>
                  <a:lnTo>
                    <a:pt x="1915" y="14355"/>
                  </a:lnTo>
                  <a:lnTo>
                    <a:pt x="2359" y="15278"/>
                  </a:lnTo>
                  <a:lnTo>
                    <a:pt x="2872" y="16167"/>
                  </a:lnTo>
                  <a:lnTo>
                    <a:pt x="3145" y="16611"/>
                  </a:lnTo>
                  <a:lnTo>
                    <a:pt x="3419" y="17021"/>
                  </a:lnTo>
                  <a:lnTo>
                    <a:pt x="3726" y="17397"/>
                  </a:lnTo>
                  <a:lnTo>
                    <a:pt x="4068" y="17807"/>
                  </a:lnTo>
                  <a:lnTo>
                    <a:pt x="4410" y="18183"/>
                  </a:lnTo>
                  <a:lnTo>
                    <a:pt x="4786" y="18559"/>
                  </a:lnTo>
                  <a:lnTo>
                    <a:pt x="5162" y="18901"/>
                  </a:lnTo>
                  <a:lnTo>
                    <a:pt x="5572" y="19243"/>
                  </a:lnTo>
                  <a:lnTo>
                    <a:pt x="5572" y="19243"/>
                  </a:lnTo>
                  <a:lnTo>
                    <a:pt x="6051" y="19550"/>
                  </a:lnTo>
                  <a:lnTo>
                    <a:pt x="6495" y="19858"/>
                  </a:lnTo>
                  <a:lnTo>
                    <a:pt x="6973" y="20166"/>
                  </a:lnTo>
                  <a:lnTo>
                    <a:pt x="7452" y="20405"/>
                  </a:lnTo>
                  <a:lnTo>
                    <a:pt x="7965" y="20644"/>
                  </a:lnTo>
                  <a:lnTo>
                    <a:pt x="8443" y="20883"/>
                  </a:lnTo>
                  <a:lnTo>
                    <a:pt x="8956" y="21054"/>
                  </a:lnTo>
                  <a:lnTo>
                    <a:pt x="9468" y="21225"/>
                  </a:lnTo>
                  <a:lnTo>
                    <a:pt x="9981" y="21396"/>
                  </a:lnTo>
                  <a:lnTo>
                    <a:pt x="10528" y="21499"/>
                  </a:lnTo>
                  <a:lnTo>
                    <a:pt x="11587" y="21704"/>
                  </a:lnTo>
                  <a:lnTo>
                    <a:pt x="12681" y="21840"/>
                  </a:lnTo>
                  <a:lnTo>
                    <a:pt x="13775" y="21874"/>
                  </a:lnTo>
                  <a:lnTo>
                    <a:pt x="14869" y="21840"/>
                  </a:lnTo>
                  <a:lnTo>
                    <a:pt x="15962" y="21772"/>
                  </a:lnTo>
                  <a:lnTo>
                    <a:pt x="17056" y="21601"/>
                  </a:lnTo>
                  <a:lnTo>
                    <a:pt x="18150" y="21430"/>
                  </a:lnTo>
                  <a:lnTo>
                    <a:pt x="19243" y="21157"/>
                  </a:lnTo>
                  <a:lnTo>
                    <a:pt x="20303" y="20849"/>
                  </a:lnTo>
                  <a:lnTo>
                    <a:pt x="21328" y="20507"/>
                  </a:lnTo>
                  <a:lnTo>
                    <a:pt x="22320" y="20131"/>
                  </a:lnTo>
                  <a:lnTo>
                    <a:pt x="22320" y="20131"/>
                  </a:lnTo>
                  <a:lnTo>
                    <a:pt x="23413" y="19653"/>
                  </a:lnTo>
                  <a:lnTo>
                    <a:pt x="24507" y="19140"/>
                  </a:lnTo>
                  <a:lnTo>
                    <a:pt x="25567" y="18593"/>
                  </a:lnTo>
                  <a:lnTo>
                    <a:pt x="26592" y="18012"/>
                  </a:lnTo>
                  <a:lnTo>
                    <a:pt x="27617" y="17397"/>
                  </a:lnTo>
                  <a:lnTo>
                    <a:pt x="28608" y="16748"/>
                  </a:lnTo>
                  <a:lnTo>
                    <a:pt x="29600" y="16098"/>
                  </a:lnTo>
                  <a:lnTo>
                    <a:pt x="30591" y="15381"/>
                  </a:lnTo>
                  <a:lnTo>
                    <a:pt x="32505" y="13979"/>
                  </a:lnTo>
                  <a:lnTo>
                    <a:pt x="34385" y="12510"/>
                  </a:lnTo>
                  <a:lnTo>
                    <a:pt x="38110" y="9536"/>
                  </a:lnTo>
                  <a:lnTo>
                    <a:pt x="46791" y="2666"/>
                  </a:lnTo>
                  <a:lnTo>
                    <a:pt x="46791" y="2666"/>
                  </a:lnTo>
                  <a:lnTo>
                    <a:pt x="47851" y="1812"/>
                  </a:lnTo>
                  <a:lnTo>
                    <a:pt x="48911" y="991"/>
                  </a:lnTo>
                  <a:lnTo>
                    <a:pt x="48911" y="991"/>
                  </a:lnTo>
                  <a:lnTo>
                    <a:pt x="49184" y="820"/>
                  </a:lnTo>
                  <a:lnTo>
                    <a:pt x="49457" y="649"/>
                  </a:lnTo>
                  <a:lnTo>
                    <a:pt x="49765" y="513"/>
                  </a:lnTo>
                  <a:lnTo>
                    <a:pt x="50038" y="410"/>
                  </a:lnTo>
                  <a:lnTo>
                    <a:pt x="50346" y="342"/>
                  </a:lnTo>
                  <a:lnTo>
                    <a:pt x="50654" y="342"/>
                  </a:lnTo>
                  <a:lnTo>
                    <a:pt x="50961" y="410"/>
                  </a:lnTo>
                  <a:lnTo>
                    <a:pt x="51269" y="547"/>
                  </a:lnTo>
                  <a:lnTo>
                    <a:pt x="51269" y="547"/>
                  </a:lnTo>
                  <a:lnTo>
                    <a:pt x="51952" y="991"/>
                  </a:lnTo>
                  <a:lnTo>
                    <a:pt x="52944" y="1743"/>
                  </a:lnTo>
                  <a:lnTo>
                    <a:pt x="54174" y="2769"/>
                  </a:lnTo>
                  <a:lnTo>
                    <a:pt x="55644" y="3965"/>
                  </a:lnTo>
                  <a:lnTo>
                    <a:pt x="58993" y="6802"/>
                  </a:lnTo>
                  <a:lnTo>
                    <a:pt x="62616" y="9946"/>
                  </a:lnTo>
                  <a:lnTo>
                    <a:pt x="66137" y="13022"/>
                  </a:lnTo>
                  <a:lnTo>
                    <a:pt x="69178" y="15722"/>
                  </a:lnTo>
                  <a:lnTo>
                    <a:pt x="72357" y="18525"/>
                  </a:lnTo>
                  <a:lnTo>
                    <a:pt x="72357" y="18525"/>
                  </a:lnTo>
                  <a:lnTo>
                    <a:pt x="72391" y="18559"/>
                  </a:lnTo>
                  <a:lnTo>
                    <a:pt x="72460" y="18525"/>
                  </a:lnTo>
                  <a:lnTo>
                    <a:pt x="72460" y="18525"/>
                  </a:lnTo>
                  <a:lnTo>
                    <a:pt x="72460" y="18457"/>
                  </a:lnTo>
                  <a:lnTo>
                    <a:pt x="72425" y="183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0"/>
            <p:cNvSpPr/>
            <p:nvPr/>
          </p:nvSpPr>
          <p:spPr>
            <a:xfrm>
              <a:off x="2381725" y="3641475"/>
              <a:ext cx="890400" cy="485350"/>
            </a:xfrm>
            <a:custGeom>
              <a:rect b="b" l="l" r="r" t="t"/>
              <a:pathLst>
                <a:path extrusionOk="0" h="19414" w="35616">
                  <a:moveTo>
                    <a:pt x="24610" y="0"/>
                  </a:moveTo>
                  <a:lnTo>
                    <a:pt x="24268" y="68"/>
                  </a:lnTo>
                  <a:lnTo>
                    <a:pt x="23960" y="137"/>
                  </a:lnTo>
                  <a:lnTo>
                    <a:pt x="23721" y="239"/>
                  </a:lnTo>
                  <a:lnTo>
                    <a:pt x="23516" y="376"/>
                  </a:lnTo>
                  <a:lnTo>
                    <a:pt x="23413" y="547"/>
                  </a:lnTo>
                  <a:lnTo>
                    <a:pt x="22080" y="3247"/>
                  </a:lnTo>
                  <a:lnTo>
                    <a:pt x="20816" y="5879"/>
                  </a:lnTo>
                  <a:lnTo>
                    <a:pt x="20235" y="7041"/>
                  </a:lnTo>
                  <a:lnTo>
                    <a:pt x="19722" y="7998"/>
                  </a:lnTo>
                  <a:lnTo>
                    <a:pt x="19346" y="8681"/>
                  </a:lnTo>
                  <a:lnTo>
                    <a:pt x="19175" y="8887"/>
                  </a:lnTo>
                  <a:lnTo>
                    <a:pt x="19073" y="9023"/>
                  </a:lnTo>
                  <a:lnTo>
                    <a:pt x="19004" y="9057"/>
                  </a:lnTo>
                  <a:lnTo>
                    <a:pt x="18868" y="9092"/>
                  </a:lnTo>
                  <a:lnTo>
                    <a:pt x="18013" y="9092"/>
                  </a:lnTo>
                  <a:lnTo>
                    <a:pt x="17364" y="9023"/>
                  </a:lnTo>
                  <a:lnTo>
                    <a:pt x="15689" y="8818"/>
                  </a:lnTo>
                  <a:lnTo>
                    <a:pt x="13604" y="8545"/>
                  </a:lnTo>
                  <a:lnTo>
                    <a:pt x="11280" y="8237"/>
                  </a:lnTo>
                  <a:lnTo>
                    <a:pt x="8819" y="7895"/>
                  </a:lnTo>
                  <a:lnTo>
                    <a:pt x="6324" y="7622"/>
                  </a:lnTo>
                  <a:lnTo>
                    <a:pt x="5094" y="7485"/>
                  </a:lnTo>
                  <a:lnTo>
                    <a:pt x="3897" y="7417"/>
                  </a:lnTo>
                  <a:lnTo>
                    <a:pt x="2940" y="7383"/>
                  </a:lnTo>
                  <a:lnTo>
                    <a:pt x="2120" y="7417"/>
                  </a:lnTo>
                  <a:lnTo>
                    <a:pt x="1778" y="7451"/>
                  </a:lnTo>
                  <a:lnTo>
                    <a:pt x="1471" y="7519"/>
                  </a:lnTo>
                  <a:lnTo>
                    <a:pt x="1197" y="7588"/>
                  </a:lnTo>
                  <a:lnTo>
                    <a:pt x="924" y="7690"/>
                  </a:lnTo>
                  <a:lnTo>
                    <a:pt x="719" y="7759"/>
                  </a:lnTo>
                  <a:lnTo>
                    <a:pt x="548" y="7895"/>
                  </a:lnTo>
                  <a:lnTo>
                    <a:pt x="377" y="7998"/>
                  </a:lnTo>
                  <a:lnTo>
                    <a:pt x="240" y="8135"/>
                  </a:lnTo>
                  <a:lnTo>
                    <a:pt x="138" y="8271"/>
                  </a:lnTo>
                  <a:lnTo>
                    <a:pt x="69" y="8408"/>
                  </a:lnTo>
                  <a:lnTo>
                    <a:pt x="35" y="8579"/>
                  </a:lnTo>
                  <a:lnTo>
                    <a:pt x="1" y="8750"/>
                  </a:lnTo>
                  <a:lnTo>
                    <a:pt x="1" y="8921"/>
                  </a:lnTo>
                  <a:lnTo>
                    <a:pt x="35" y="9057"/>
                  </a:lnTo>
                  <a:lnTo>
                    <a:pt x="138" y="9433"/>
                  </a:lnTo>
                  <a:lnTo>
                    <a:pt x="309" y="9775"/>
                  </a:lnTo>
                  <a:lnTo>
                    <a:pt x="548" y="10117"/>
                  </a:lnTo>
                  <a:lnTo>
                    <a:pt x="821" y="10459"/>
                  </a:lnTo>
                  <a:lnTo>
                    <a:pt x="1163" y="10801"/>
                  </a:lnTo>
                  <a:lnTo>
                    <a:pt x="1539" y="11108"/>
                  </a:lnTo>
                  <a:lnTo>
                    <a:pt x="1949" y="11382"/>
                  </a:lnTo>
                  <a:lnTo>
                    <a:pt x="3590" y="12339"/>
                  </a:lnTo>
                  <a:lnTo>
                    <a:pt x="4718" y="12988"/>
                  </a:lnTo>
                  <a:lnTo>
                    <a:pt x="6016" y="13706"/>
                  </a:lnTo>
                  <a:lnTo>
                    <a:pt x="7418" y="14458"/>
                  </a:lnTo>
                  <a:lnTo>
                    <a:pt x="8956" y="15210"/>
                  </a:lnTo>
                  <a:lnTo>
                    <a:pt x="10562" y="15996"/>
                  </a:lnTo>
                  <a:lnTo>
                    <a:pt x="12237" y="16748"/>
                  </a:lnTo>
                  <a:lnTo>
                    <a:pt x="13912" y="17465"/>
                  </a:lnTo>
                  <a:lnTo>
                    <a:pt x="15621" y="18081"/>
                  </a:lnTo>
                  <a:lnTo>
                    <a:pt x="16441" y="18354"/>
                  </a:lnTo>
                  <a:lnTo>
                    <a:pt x="17261" y="18627"/>
                  </a:lnTo>
                  <a:lnTo>
                    <a:pt x="18081" y="18833"/>
                  </a:lnTo>
                  <a:lnTo>
                    <a:pt x="18868" y="19038"/>
                  </a:lnTo>
                  <a:lnTo>
                    <a:pt x="19654" y="19174"/>
                  </a:lnTo>
                  <a:lnTo>
                    <a:pt x="20371" y="19311"/>
                  </a:lnTo>
                  <a:lnTo>
                    <a:pt x="21123" y="19379"/>
                  </a:lnTo>
                  <a:lnTo>
                    <a:pt x="21807" y="19414"/>
                  </a:lnTo>
                  <a:lnTo>
                    <a:pt x="22456" y="19379"/>
                  </a:lnTo>
                  <a:lnTo>
                    <a:pt x="23071" y="19311"/>
                  </a:lnTo>
                  <a:lnTo>
                    <a:pt x="23653" y="19174"/>
                  </a:lnTo>
                  <a:lnTo>
                    <a:pt x="24165" y="19003"/>
                  </a:lnTo>
                  <a:lnTo>
                    <a:pt x="24507" y="18833"/>
                  </a:lnTo>
                  <a:lnTo>
                    <a:pt x="24815" y="18662"/>
                  </a:lnTo>
                  <a:lnTo>
                    <a:pt x="25156" y="18422"/>
                  </a:lnTo>
                  <a:lnTo>
                    <a:pt x="25498" y="18149"/>
                  </a:lnTo>
                  <a:lnTo>
                    <a:pt x="26250" y="17465"/>
                  </a:lnTo>
                  <a:lnTo>
                    <a:pt x="27002" y="16679"/>
                  </a:lnTo>
                  <a:lnTo>
                    <a:pt x="27788" y="15791"/>
                  </a:lnTo>
                  <a:lnTo>
                    <a:pt x="28608" y="14799"/>
                  </a:lnTo>
                  <a:lnTo>
                    <a:pt x="29429" y="13740"/>
                  </a:lnTo>
                  <a:lnTo>
                    <a:pt x="30249" y="12646"/>
                  </a:lnTo>
                  <a:lnTo>
                    <a:pt x="31035" y="11518"/>
                  </a:lnTo>
                  <a:lnTo>
                    <a:pt x="31821" y="10390"/>
                  </a:lnTo>
                  <a:lnTo>
                    <a:pt x="33291" y="8169"/>
                  </a:lnTo>
                  <a:lnTo>
                    <a:pt x="34556" y="6152"/>
                  </a:lnTo>
                  <a:lnTo>
                    <a:pt x="35547" y="4512"/>
                  </a:lnTo>
                  <a:lnTo>
                    <a:pt x="35615" y="4307"/>
                  </a:lnTo>
                  <a:lnTo>
                    <a:pt x="35615" y="4101"/>
                  </a:lnTo>
                  <a:lnTo>
                    <a:pt x="35547" y="3896"/>
                  </a:lnTo>
                  <a:lnTo>
                    <a:pt x="35444" y="3657"/>
                  </a:lnTo>
                  <a:lnTo>
                    <a:pt x="35239" y="3418"/>
                  </a:lnTo>
                  <a:lnTo>
                    <a:pt x="34966" y="3213"/>
                  </a:lnTo>
                  <a:lnTo>
                    <a:pt x="34658" y="2974"/>
                  </a:lnTo>
                  <a:lnTo>
                    <a:pt x="34316" y="2734"/>
                  </a:lnTo>
                  <a:lnTo>
                    <a:pt x="33906" y="2495"/>
                  </a:lnTo>
                  <a:lnTo>
                    <a:pt x="33496" y="2256"/>
                  </a:lnTo>
                  <a:lnTo>
                    <a:pt x="32505" y="1811"/>
                  </a:lnTo>
                  <a:lnTo>
                    <a:pt x="31445" y="1401"/>
                  </a:lnTo>
                  <a:lnTo>
                    <a:pt x="30317" y="991"/>
                  </a:lnTo>
                  <a:lnTo>
                    <a:pt x="29155" y="649"/>
                  </a:lnTo>
                  <a:lnTo>
                    <a:pt x="27993" y="376"/>
                  </a:lnTo>
                  <a:lnTo>
                    <a:pt x="26899" y="171"/>
                  </a:lnTo>
                  <a:lnTo>
                    <a:pt x="25874" y="34"/>
                  </a:lnTo>
                  <a:lnTo>
                    <a:pt x="25430"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0"/>
            <p:cNvSpPr/>
            <p:nvPr/>
          </p:nvSpPr>
          <p:spPr>
            <a:xfrm>
              <a:off x="2381725" y="3641475"/>
              <a:ext cx="890400" cy="485350"/>
            </a:xfrm>
            <a:custGeom>
              <a:rect b="b" l="l" r="r" t="t"/>
              <a:pathLst>
                <a:path extrusionOk="0" fill="none" h="19414" w="35616">
                  <a:moveTo>
                    <a:pt x="1949" y="11382"/>
                  </a:moveTo>
                  <a:lnTo>
                    <a:pt x="1949" y="11382"/>
                  </a:lnTo>
                  <a:lnTo>
                    <a:pt x="3590" y="12339"/>
                  </a:lnTo>
                  <a:lnTo>
                    <a:pt x="4718" y="12988"/>
                  </a:lnTo>
                  <a:lnTo>
                    <a:pt x="6016" y="13706"/>
                  </a:lnTo>
                  <a:lnTo>
                    <a:pt x="7418" y="14458"/>
                  </a:lnTo>
                  <a:lnTo>
                    <a:pt x="8956" y="15210"/>
                  </a:lnTo>
                  <a:lnTo>
                    <a:pt x="10562" y="15996"/>
                  </a:lnTo>
                  <a:lnTo>
                    <a:pt x="12237" y="16748"/>
                  </a:lnTo>
                  <a:lnTo>
                    <a:pt x="13912" y="17465"/>
                  </a:lnTo>
                  <a:lnTo>
                    <a:pt x="15621" y="18081"/>
                  </a:lnTo>
                  <a:lnTo>
                    <a:pt x="16441" y="18354"/>
                  </a:lnTo>
                  <a:lnTo>
                    <a:pt x="17261" y="18627"/>
                  </a:lnTo>
                  <a:lnTo>
                    <a:pt x="18081" y="18833"/>
                  </a:lnTo>
                  <a:lnTo>
                    <a:pt x="18868" y="19038"/>
                  </a:lnTo>
                  <a:lnTo>
                    <a:pt x="19654" y="19174"/>
                  </a:lnTo>
                  <a:lnTo>
                    <a:pt x="20371" y="19311"/>
                  </a:lnTo>
                  <a:lnTo>
                    <a:pt x="21123" y="19379"/>
                  </a:lnTo>
                  <a:lnTo>
                    <a:pt x="21807" y="19414"/>
                  </a:lnTo>
                  <a:lnTo>
                    <a:pt x="22456" y="19379"/>
                  </a:lnTo>
                  <a:lnTo>
                    <a:pt x="23071" y="19311"/>
                  </a:lnTo>
                  <a:lnTo>
                    <a:pt x="23653" y="19174"/>
                  </a:lnTo>
                  <a:lnTo>
                    <a:pt x="24165" y="19003"/>
                  </a:lnTo>
                  <a:lnTo>
                    <a:pt x="24165" y="19003"/>
                  </a:lnTo>
                  <a:lnTo>
                    <a:pt x="24507" y="18833"/>
                  </a:lnTo>
                  <a:lnTo>
                    <a:pt x="24815" y="18662"/>
                  </a:lnTo>
                  <a:lnTo>
                    <a:pt x="25156" y="18422"/>
                  </a:lnTo>
                  <a:lnTo>
                    <a:pt x="25498" y="18149"/>
                  </a:lnTo>
                  <a:lnTo>
                    <a:pt x="26250" y="17465"/>
                  </a:lnTo>
                  <a:lnTo>
                    <a:pt x="27002" y="16679"/>
                  </a:lnTo>
                  <a:lnTo>
                    <a:pt x="27788" y="15791"/>
                  </a:lnTo>
                  <a:lnTo>
                    <a:pt x="28608" y="14799"/>
                  </a:lnTo>
                  <a:lnTo>
                    <a:pt x="29429" y="13740"/>
                  </a:lnTo>
                  <a:lnTo>
                    <a:pt x="30249" y="12646"/>
                  </a:lnTo>
                  <a:lnTo>
                    <a:pt x="31035" y="11518"/>
                  </a:lnTo>
                  <a:lnTo>
                    <a:pt x="31821" y="10390"/>
                  </a:lnTo>
                  <a:lnTo>
                    <a:pt x="33291" y="8169"/>
                  </a:lnTo>
                  <a:lnTo>
                    <a:pt x="34556" y="6152"/>
                  </a:lnTo>
                  <a:lnTo>
                    <a:pt x="35547" y="4512"/>
                  </a:lnTo>
                  <a:lnTo>
                    <a:pt x="35547" y="4512"/>
                  </a:lnTo>
                  <a:lnTo>
                    <a:pt x="35615" y="4307"/>
                  </a:lnTo>
                  <a:lnTo>
                    <a:pt x="35615" y="4101"/>
                  </a:lnTo>
                  <a:lnTo>
                    <a:pt x="35547" y="3896"/>
                  </a:lnTo>
                  <a:lnTo>
                    <a:pt x="35444" y="3657"/>
                  </a:lnTo>
                  <a:lnTo>
                    <a:pt x="35239" y="3418"/>
                  </a:lnTo>
                  <a:lnTo>
                    <a:pt x="34966" y="3213"/>
                  </a:lnTo>
                  <a:lnTo>
                    <a:pt x="34658" y="2974"/>
                  </a:lnTo>
                  <a:lnTo>
                    <a:pt x="34316" y="2734"/>
                  </a:lnTo>
                  <a:lnTo>
                    <a:pt x="33906" y="2495"/>
                  </a:lnTo>
                  <a:lnTo>
                    <a:pt x="33496" y="2256"/>
                  </a:lnTo>
                  <a:lnTo>
                    <a:pt x="32505" y="1811"/>
                  </a:lnTo>
                  <a:lnTo>
                    <a:pt x="31445" y="1401"/>
                  </a:lnTo>
                  <a:lnTo>
                    <a:pt x="30317" y="991"/>
                  </a:lnTo>
                  <a:lnTo>
                    <a:pt x="29155" y="649"/>
                  </a:lnTo>
                  <a:lnTo>
                    <a:pt x="27993" y="376"/>
                  </a:lnTo>
                  <a:lnTo>
                    <a:pt x="26899" y="171"/>
                  </a:lnTo>
                  <a:lnTo>
                    <a:pt x="25874" y="34"/>
                  </a:lnTo>
                  <a:lnTo>
                    <a:pt x="25430" y="0"/>
                  </a:lnTo>
                  <a:lnTo>
                    <a:pt x="24985" y="0"/>
                  </a:lnTo>
                  <a:lnTo>
                    <a:pt x="24610" y="0"/>
                  </a:lnTo>
                  <a:lnTo>
                    <a:pt x="24268" y="68"/>
                  </a:lnTo>
                  <a:lnTo>
                    <a:pt x="23960" y="137"/>
                  </a:lnTo>
                  <a:lnTo>
                    <a:pt x="23721" y="239"/>
                  </a:lnTo>
                  <a:lnTo>
                    <a:pt x="23516" y="376"/>
                  </a:lnTo>
                  <a:lnTo>
                    <a:pt x="23413" y="547"/>
                  </a:lnTo>
                  <a:lnTo>
                    <a:pt x="23413" y="547"/>
                  </a:lnTo>
                  <a:lnTo>
                    <a:pt x="22080" y="3247"/>
                  </a:lnTo>
                  <a:lnTo>
                    <a:pt x="20816" y="5879"/>
                  </a:lnTo>
                  <a:lnTo>
                    <a:pt x="20235" y="7041"/>
                  </a:lnTo>
                  <a:lnTo>
                    <a:pt x="19722" y="7998"/>
                  </a:lnTo>
                  <a:lnTo>
                    <a:pt x="19346" y="8681"/>
                  </a:lnTo>
                  <a:lnTo>
                    <a:pt x="19175" y="8887"/>
                  </a:lnTo>
                  <a:lnTo>
                    <a:pt x="19073" y="9023"/>
                  </a:lnTo>
                  <a:lnTo>
                    <a:pt x="19073" y="9023"/>
                  </a:lnTo>
                  <a:lnTo>
                    <a:pt x="19004" y="9057"/>
                  </a:lnTo>
                  <a:lnTo>
                    <a:pt x="18868" y="9092"/>
                  </a:lnTo>
                  <a:lnTo>
                    <a:pt x="18526" y="9092"/>
                  </a:lnTo>
                  <a:lnTo>
                    <a:pt x="18013" y="9092"/>
                  </a:lnTo>
                  <a:lnTo>
                    <a:pt x="17364" y="9023"/>
                  </a:lnTo>
                  <a:lnTo>
                    <a:pt x="15689" y="8818"/>
                  </a:lnTo>
                  <a:lnTo>
                    <a:pt x="13604" y="8545"/>
                  </a:lnTo>
                  <a:lnTo>
                    <a:pt x="11280" y="8237"/>
                  </a:lnTo>
                  <a:lnTo>
                    <a:pt x="8819" y="7895"/>
                  </a:lnTo>
                  <a:lnTo>
                    <a:pt x="6324" y="7622"/>
                  </a:lnTo>
                  <a:lnTo>
                    <a:pt x="5094" y="7485"/>
                  </a:lnTo>
                  <a:lnTo>
                    <a:pt x="3897" y="7417"/>
                  </a:lnTo>
                  <a:lnTo>
                    <a:pt x="3897" y="7417"/>
                  </a:lnTo>
                  <a:lnTo>
                    <a:pt x="2940" y="7383"/>
                  </a:lnTo>
                  <a:lnTo>
                    <a:pt x="2120" y="7417"/>
                  </a:lnTo>
                  <a:lnTo>
                    <a:pt x="1778" y="7451"/>
                  </a:lnTo>
                  <a:lnTo>
                    <a:pt x="1471" y="7519"/>
                  </a:lnTo>
                  <a:lnTo>
                    <a:pt x="1197" y="7588"/>
                  </a:lnTo>
                  <a:lnTo>
                    <a:pt x="924" y="7690"/>
                  </a:lnTo>
                  <a:lnTo>
                    <a:pt x="719" y="7759"/>
                  </a:lnTo>
                  <a:lnTo>
                    <a:pt x="548" y="7895"/>
                  </a:lnTo>
                  <a:lnTo>
                    <a:pt x="377" y="7998"/>
                  </a:lnTo>
                  <a:lnTo>
                    <a:pt x="240" y="8135"/>
                  </a:lnTo>
                  <a:lnTo>
                    <a:pt x="138" y="8271"/>
                  </a:lnTo>
                  <a:lnTo>
                    <a:pt x="69" y="8408"/>
                  </a:lnTo>
                  <a:lnTo>
                    <a:pt x="35" y="8579"/>
                  </a:lnTo>
                  <a:lnTo>
                    <a:pt x="1" y="8750"/>
                  </a:lnTo>
                  <a:lnTo>
                    <a:pt x="1" y="8921"/>
                  </a:lnTo>
                  <a:lnTo>
                    <a:pt x="35" y="9057"/>
                  </a:lnTo>
                  <a:lnTo>
                    <a:pt x="138" y="9433"/>
                  </a:lnTo>
                  <a:lnTo>
                    <a:pt x="309" y="9775"/>
                  </a:lnTo>
                  <a:lnTo>
                    <a:pt x="548" y="10117"/>
                  </a:lnTo>
                  <a:lnTo>
                    <a:pt x="821" y="10459"/>
                  </a:lnTo>
                  <a:lnTo>
                    <a:pt x="1163" y="10801"/>
                  </a:lnTo>
                  <a:lnTo>
                    <a:pt x="1539" y="11108"/>
                  </a:lnTo>
                  <a:lnTo>
                    <a:pt x="1949" y="113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0"/>
            <p:cNvSpPr/>
            <p:nvPr/>
          </p:nvSpPr>
          <p:spPr>
            <a:xfrm>
              <a:off x="2953375" y="3427000"/>
              <a:ext cx="358050" cy="433225"/>
            </a:xfrm>
            <a:custGeom>
              <a:rect b="b" l="l" r="r" t="t"/>
              <a:pathLst>
                <a:path extrusionOk="0" h="17329" w="14322">
                  <a:moveTo>
                    <a:pt x="4341" y="0"/>
                  </a:moveTo>
                  <a:lnTo>
                    <a:pt x="4068" y="34"/>
                  </a:lnTo>
                  <a:lnTo>
                    <a:pt x="3828" y="137"/>
                  </a:lnTo>
                  <a:lnTo>
                    <a:pt x="3623" y="274"/>
                  </a:lnTo>
                  <a:lnTo>
                    <a:pt x="3452" y="444"/>
                  </a:lnTo>
                  <a:lnTo>
                    <a:pt x="3247" y="684"/>
                  </a:lnTo>
                  <a:lnTo>
                    <a:pt x="2906" y="1231"/>
                  </a:lnTo>
                  <a:lnTo>
                    <a:pt x="2564" y="1914"/>
                  </a:lnTo>
                  <a:lnTo>
                    <a:pt x="2188" y="2666"/>
                  </a:lnTo>
                  <a:lnTo>
                    <a:pt x="1880" y="3521"/>
                  </a:lnTo>
                  <a:lnTo>
                    <a:pt x="1573" y="4409"/>
                  </a:lnTo>
                  <a:lnTo>
                    <a:pt x="1265" y="5332"/>
                  </a:lnTo>
                  <a:lnTo>
                    <a:pt x="992" y="6289"/>
                  </a:lnTo>
                  <a:lnTo>
                    <a:pt x="752" y="7246"/>
                  </a:lnTo>
                  <a:lnTo>
                    <a:pt x="513" y="8169"/>
                  </a:lnTo>
                  <a:lnTo>
                    <a:pt x="342" y="9058"/>
                  </a:lnTo>
                  <a:lnTo>
                    <a:pt x="205" y="9878"/>
                  </a:lnTo>
                  <a:lnTo>
                    <a:pt x="69" y="10630"/>
                  </a:lnTo>
                  <a:lnTo>
                    <a:pt x="0" y="11245"/>
                  </a:lnTo>
                  <a:lnTo>
                    <a:pt x="0" y="11758"/>
                  </a:lnTo>
                  <a:lnTo>
                    <a:pt x="0" y="12099"/>
                  </a:lnTo>
                  <a:lnTo>
                    <a:pt x="69" y="12270"/>
                  </a:lnTo>
                  <a:lnTo>
                    <a:pt x="137" y="12407"/>
                  </a:lnTo>
                  <a:lnTo>
                    <a:pt x="274" y="12612"/>
                  </a:lnTo>
                  <a:lnTo>
                    <a:pt x="479" y="12783"/>
                  </a:lnTo>
                  <a:lnTo>
                    <a:pt x="923" y="13193"/>
                  </a:lnTo>
                  <a:lnTo>
                    <a:pt x="1504" y="13672"/>
                  </a:lnTo>
                  <a:lnTo>
                    <a:pt x="2222" y="14116"/>
                  </a:lnTo>
                  <a:lnTo>
                    <a:pt x="2974" y="14629"/>
                  </a:lnTo>
                  <a:lnTo>
                    <a:pt x="3794" y="15107"/>
                  </a:lnTo>
                  <a:lnTo>
                    <a:pt x="4683" y="15551"/>
                  </a:lnTo>
                  <a:lnTo>
                    <a:pt x="5537" y="15996"/>
                  </a:lnTo>
                  <a:lnTo>
                    <a:pt x="6392" y="16372"/>
                  </a:lnTo>
                  <a:lnTo>
                    <a:pt x="7212" y="16714"/>
                  </a:lnTo>
                  <a:lnTo>
                    <a:pt x="7998" y="16987"/>
                  </a:lnTo>
                  <a:lnTo>
                    <a:pt x="8682" y="17192"/>
                  </a:lnTo>
                  <a:lnTo>
                    <a:pt x="9263" y="17295"/>
                  </a:lnTo>
                  <a:lnTo>
                    <a:pt x="9502" y="17329"/>
                  </a:lnTo>
                  <a:lnTo>
                    <a:pt x="9707" y="17295"/>
                  </a:lnTo>
                  <a:lnTo>
                    <a:pt x="9878" y="17260"/>
                  </a:lnTo>
                  <a:lnTo>
                    <a:pt x="9981" y="17192"/>
                  </a:lnTo>
                  <a:lnTo>
                    <a:pt x="10220" y="16953"/>
                  </a:lnTo>
                  <a:lnTo>
                    <a:pt x="10493" y="16645"/>
                  </a:lnTo>
                  <a:lnTo>
                    <a:pt x="10767" y="16269"/>
                  </a:lnTo>
                  <a:lnTo>
                    <a:pt x="11074" y="15825"/>
                  </a:lnTo>
                  <a:lnTo>
                    <a:pt x="11758" y="14765"/>
                  </a:lnTo>
                  <a:lnTo>
                    <a:pt x="12441" y="13569"/>
                  </a:lnTo>
                  <a:lnTo>
                    <a:pt x="13091" y="12305"/>
                  </a:lnTo>
                  <a:lnTo>
                    <a:pt x="13364" y="11655"/>
                  </a:lnTo>
                  <a:lnTo>
                    <a:pt x="13638" y="11006"/>
                  </a:lnTo>
                  <a:lnTo>
                    <a:pt x="13877" y="10390"/>
                  </a:lnTo>
                  <a:lnTo>
                    <a:pt x="14082" y="9809"/>
                  </a:lnTo>
                  <a:lnTo>
                    <a:pt x="14219" y="9228"/>
                  </a:lnTo>
                  <a:lnTo>
                    <a:pt x="14321" y="8716"/>
                  </a:lnTo>
                  <a:lnTo>
                    <a:pt x="14321" y="8476"/>
                  </a:lnTo>
                  <a:lnTo>
                    <a:pt x="14287" y="8169"/>
                  </a:lnTo>
                  <a:lnTo>
                    <a:pt x="14185" y="7861"/>
                  </a:lnTo>
                  <a:lnTo>
                    <a:pt x="14048" y="7519"/>
                  </a:lnTo>
                  <a:lnTo>
                    <a:pt x="13877" y="7178"/>
                  </a:lnTo>
                  <a:lnTo>
                    <a:pt x="13638" y="6802"/>
                  </a:lnTo>
                  <a:lnTo>
                    <a:pt x="13398" y="6426"/>
                  </a:lnTo>
                  <a:lnTo>
                    <a:pt x="13091" y="6016"/>
                  </a:lnTo>
                  <a:lnTo>
                    <a:pt x="12407" y="5230"/>
                  </a:lnTo>
                  <a:lnTo>
                    <a:pt x="11621" y="4409"/>
                  </a:lnTo>
                  <a:lnTo>
                    <a:pt x="10767" y="3589"/>
                  </a:lnTo>
                  <a:lnTo>
                    <a:pt x="9844" y="2803"/>
                  </a:lnTo>
                  <a:lnTo>
                    <a:pt x="8921" y="2085"/>
                  </a:lnTo>
                  <a:lnTo>
                    <a:pt x="7964" y="1436"/>
                  </a:lnTo>
                  <a:lnTo>
                    <a:pt x="7041" y="889"/>
                  </a:lnTo>
                  <a:lnTo>
                    <a:pt x="6597" y="650"/>
                  </a:lnTo>
                  <a:lnTo>
                    <a:pt x="6153" y="444"/>
                  </a:lnTo>
                  <a:lnTo>
                    <a:pt x="5742" y="274"/>
                  </a:lnTo>
                  <a:lnTo>
                    <a:pt x="5366" y="137"/>
                  </a:lnTo>
                  <a:lnTo>
                    <a:pt x="4991" y="34"/>
                  </a:lnTo>
                  <a:lnTo>
                    <a:pt x="4649"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0"/>
            <p:cNvSpPr/>
            <p:nvPr/>
          </p:nvSpPr>
          <p:spPr>
            <a:xfrm>
              <a:off x="2828625" y="3394525"/>
              <a:ext cx="222175" cy="303350"/>
            </a:xfrm>
            <a:custGeom>
              <a:rect b="b" l="l" r="r" t="t"/>
              <a:pathLst>
                <a:path extrusionOk="0" h="12134" w="8887">
                  <a:moveTo>
                    <a:pt x="752" y="0"/>
                  </a:moveTo>
                  <a:lnTo>
                    <a:pt x="513" y="103"/>
                  </a:lnTo>
                  <a:lnTo>
                    <a:pt x="274" y="205"/>
                  </a:lnTo>
                  <a:lnTo>
                    <a:pt x="205" y="274"/>
                  </a:lnTo>
                  <a:lnTo>
                    <a:pt x="103" y="376"/>
                  </a:lnTo>
                  <a:lnTo>
                    <a:pt x="69" y="479"/>
                  </a:lnTo>
                  <a:lnTo>
                    <a:pt x="35" y="581"/>
                  </a:lnTo>
                  <a:lnTo>
                    <a:pt x="0" y="855"/>
                  </a:lnTo>
                  <a:lnTo>
                    <a:pt x="0" y="1162"/>
                  </a:lnTo>
                  <a:lnTo>
                    <a:pt x="103" y="1470"/>
                  </a:lnTo>
                  <a:lnTo>
                    <a:pt x="240" y="1846"/>
                  </a:lnTo>
                  <a:lnTo>
                    <a:pt x="376" y="2222"/>
                  </a:lnTo>
                  <a:lnTo>
                    <a:pt x="581" y="2632"/>
                  </a:lnTo>
                  <a:lnTo>
                    <a:pt x="1094" y="3487"/>
                  </a:lnTo>
                  <a:lnTo>
                    <a:pt x="1641" y="4375"/>
                  </a:lnTo>
                  <a:lnTo>
                    <a:pt x="2735" y="6084"/>
                  </a:lnTo>
                  <a:lnTo>
                    <a:pt x="3111" y="6768"/>
                  </a:lnTo>
                  <a:lnTo>
                    <a:pt x="3487" y="7451"/>
                  </a:lnTo>
                  <a:lnTo>
                    <a:pt x="3794" y="8169"/>
                  </a:lnTo>
                  <a:lnTo>
                    <a:pt x="4102" y="8887"/>
                  </a:lnTo>
                  <a:lnTo>
                    <a:pt x="4409" y="9639"/>
                  </a:lnTo>
                  <a:lnTo>
                    <a:pt x="4649" y="10357"/>
                  </a:lnTo>
                  <a:lnTo>
                    <a:pt x="4854" y="11108"/>
                  </a:lnTo>
                  <a:lnTo>
                    <a:pt x="5059" y="11895"/>
                  </a:lnTo>
                  <a:lnTo>
                    <a:pt x="5435" y="12031"/>
                  </a:lnTo>
                  <a:lnTo>
                    <a:pt x="5777" y="12100"/>
                  </a:lnTo>
                  <a:lnTo>
                    <a:pt x="6152" y="12134"/>
                  </a:lnTo>
                  <a:lnTo>
                    <a:pt x="6528" y="12100"/>
                  </a:lnTo>
                  <a:lnTo>
                    <a:pt x="6904" y="12031"/>
                  </a:lnTo>
                  <a:lnTo>
                    <a:pt x="7246" y="11929"/>
                  </a:lnTo>
                  <a:lnTo>
                    <a:pt x="7588" y="11758"/>
                  </a:lnTo>
                  <a:lnTo>
                    <a:pt x="7896" y="11553"/>
                  </a:lnTo>
                  <a:lnTo>
                    <a:pt x="8101" y="11382"/>
                  </a:lnTo>
                  <a:lnTo>
                    <a:pt x="8237" y="11177"/>
                  </a:lnTo>
                  <a:lnTo>
                    <a:pt x="8408" y="11006"/>
                  </a:lnTo>
                  <a:lnTo>
                    <a:pt x="8511" y="10801"/>
                  </a:lnTo>
                  <a:lnTo>
                    <a:pt x="8716" y="10391"/>
                  </a:lnTo>
                  <a:lnTo>
                    <a:pt x="8818" y="9946"/>
                  </a:lnTo>
                  <a:lnTo>
                    <a:pt x="8887" y="9502"/>
                  </a:lnTo>
                  <a:lnTo>
                    <a:pt x="8887" y="9058"/>
                  </a:lnTo>
                  <a:lnTo>
                    <a:pt x="8853" y="8613"/>
                  </a:lnTo>
                  <a:lnTo>
                    <a:pt x="8784" y="8169"/>
                  </a:lnTo>
                  <a:lnTo>
                    <a:pt x="8716" y="7759"/>
                  </a:lnTo>
                  <a:lnTo>
                    <a:pt x="8613" y="7349"/>
                  </a:lnTo>
                  <a:lnTo>
                    <a:pt x="8374" y="6699"/>
                  </a:lnTo>
                  <a:lnTo>
                    <a:pt x="8169" y="6255"/>
                  </a:lnTo>
                  <a:lnTo>
                    <a:pt x="8101" y="6118"/>
                  </a:lnTo>
                  <a:lnTo>
                    <a:pt x="7861" y="5777"/>
                  </a:lnTo>
                  <a:lnTo>
                    <a:pt x="7212" y="4956"/>
                  </a:lnTo>
                  <a:lnTo>
                    <a:pt x="6221" y="3828"/>
                  </a:lnTo>
                  <a:lnTo>
                    <a:pt x="5674" y="3213"/>
                  </a:lnTo>
                  <a:lnTo>
                    <a:pt x="5059" y="2564"/>
                  </a:lnTo>
                  <a:lnTo>
                    <a:pt x="4409" y="1949"/>
                  </a:lnTo>
                  <a:lnTo>
                    <a:pt x="3760" y="1402"/>
                  </a:lnTo>
                  <a:lnTo>
                    <a:pt x="3111" y="889"/>
                  </a:lnTo>
                  <a:lnTo>
                    <a:pt x="2461" y="479"/>
                  </a:lnTo>
                  <a:lnTo>
                    <a:pt x="2154" y="308"/>
                  </a:lnTo>
                  <a:lnTo>
                    <a:pt x="1846" y="171"/>
                  </a:lnTo>
                  <a:lnTo>
                    <a:pt x="1573" y="69"/>
                  </a:lnTo>
                  <a:lnTo>
                    <a:pt x="1265"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0"/>
            <p:cNvSpPr/>
            <p:nvPr/>
          </p:nvSpPr>
          <p:spPr>
            <a:xfrm>
              <a:off x="2991825" y="3406475"/>
              <a:ext cx="240975" cy="301650"/>
            </a:xfrm>
            <a:custGeom>
              <a:rect b="b" l="l" r="r" t="t"/>
              <a:pathLst>
                <a:path extrusionOk="0" h="12066" w="9639">
                  <a:moveTo>
                    <a:pt x="4478" y="1"/>
                  </a:moveTo>
                  <a:lnTo>
                    <a:pt x="0" y="2257"/>
                  </a:lnTo>
                  <a:lnTo>
                    <a:pt x="6084" y="12066"/>
                  </a:lnTo>
                  <a:lnTo>
                    <a:pt x="9639" y="10289"/>
                  </a:lnTo>
                  <a:lnTo>
                    <a:pt x="44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0"/>
            <p:cNvSpPr/>
            <p:nvPr/>
          </p:nvSpPr>
          <p:spPr>
            <a:xfrm>
              <a:off x="2991825" y="3406475"/>
              <a:ext cx="240975" cy="301650"/>
            </a:xfrm>
            <a:custGeom>
              <a:rect b="b" l="l" r="r" t="t"/>
              <a:pathLst>
                <a:path extrusionOk="0" h="12066" w="9639">
                  <a:moveTo>
                    <a:pt x="4478" y="1"/>
                  </a:moveTo>
                  <a:lnTo>
                    <a:pt x="0" y="2257"/>
                  </a:lnTo>
                  <a:lnTo>
                    <a:pt x="2325" y="5982"/>
                  </a:lnTo>
                  <a:lnTo>
                    <a:pt x="6084" y="12066"/>
                  </a:lnTo>
                  <a:lnTo>
                    <a:pt x="9639" y="10289"/>
                  </a:lnTo>
                  <a:lnTo>
                    <a:pt x="44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0"/>
            <p:cNvSpPr/>
            <p:nvPr/>
          </p:nvSpPr>
          <p:spPr>
            <a:xfrm>
              <a:off x="2991825" y="3406475"/>
              <a:ext cx="161525" cy="149575"/>
            </a:xfrm>
            <a:custGeom>
              <a:rect b="b" l="l" r="r" t="t"/>
              <a:pathLst>
                <a:path extrusionOk="0" h="5983" w="6461">
                  <a:moveTo>
                    <a:pt x="4478" y="1"/>
                  </a:moveTo>
                  <a:lnTo>
                    <a:pt x="0" y="2257"/>
                  </a:lnTo>
                  <a:lnTo>
                    <a:pt x="2325" y="5982"/>
                  </a:lnTo>
                  <a:lnTo>
                    <a:pt x="6460" y="3931"/>
                  </a:lnTo>
                  <a:lnTo>
                    <a:pt x="44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0"/>
            <p:cNvSpPr/>
            <p:nvPr/>
          </p:nvSpPr>
          <p:spPr>
            <a:xfrm>
              <a:off x="2947400" y="3330425"/>
              <a:ext cx="192275" cy="176050"/>
            </a:xfrm>
            <a:custGeom>
              <a:rect b="b" l="l" r="r" t="t"/>
              <a:pathLst>
                <a:path extrusionOk="0" h="7042" w="7691">
                  <a:moveTo>
                    <a:pt x="5571" y="1"/>
                  </a:moveTo>
                  <a:lnTo>
                    <a:pt x="0" y="2804"/>
                  </a:lnTo>
                  <a:lnTo>
                    <a:pt x="2119" y="7042"/>
                  </a:lnTo>
                  <a:lnTo>
                    <a:pt x="7690" y="4239"/>
                  </a:lnTo>
                  <a:lnTo>
                    <a:pt x="557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0"/>
            <p:cNvSpPr/>
            <p:nvPr/>
          </p:nvSpPr>
          <p:spPr>
            <a:xfrm>
              <a:off x="2759400" y="3192875"/>
              <a:ext cx="188875" cy="215350"/>
            </a:xfrm>
            <a:custGeom>
              <a:rect b="b" l="l" r="r" t="t"/>
              <a:pathLst>
                <a:path extrusionOk="0" h="8614" w="7555">
                  <a:moveTo>
                    <a:pt x="4102" y="0"/>
                  </a:moveTo>
                  <a:lnTo>
                    <a:pt x="1" y="2632"/>
                  </a:lnTo>
                  <a:lnTo>
                    <a:pt x="3009" y="8613"/>
                  </a:lnTo>
                  <a:lnTo>
                    <a:pt x="7554" y="6870"/>
                  </a:lnTo>
                  <a:lnTo>
                    <a:pt x="41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0"/>
            <p:cNvSpPr/>
            <p:nvPr/>
          </p:nvSpPr>
          <p:spPr>
            <a:xfrm>
              <a:off x="2901250" y="2651125"/>
              <a:ext cx="820325" cy="733175"/>
            </a:xfrm>
            <a:custGeom>
              <a:rect b="b" l="l" r="r" t="t"/>
              <a:pathLst>
                <a:path extrusionOk="0" h="29327" w="32813">
                  <a:moveTo>
                    <a:pt x="20610" y="1"/>
                  </a:moveTo>
                  <a:lnTo>
                    <a:pt x="6836" y="14698"/>
                  </a:lnTo>
                  <a:lnTo>
                    <a:pt x="1" y="19209"/>
                  </a:lnTo>
                  <a:lnTo>
                    <a:pt x="5059" y="29326"/>
                  </a:lnTo>
                  <a:lnTo>
                    <a:pt x="12783" y="26558"/>
                  </a:lnTo>
                  <a:lnTo>
                    <a:pt x="32812" y="24302"/>
                  </a:lnTo>
                  <a:lnTo>
                    <a:pt x="206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0"/>
            <p:cNvSpPr/>
            <p:nvPr/>
          </p:nvSpPr>
          <p:spPr>
            <a:xfrm>
              <a:off x="3397700" y="2640875"/>
              <a:ext cx="363175" cy="618675"/>
            </a:xfrm>
            <a:custGeom>
              <a:rect b="b" l="l" r="r" t="t"/>
              <a:pathLst>
                <a:path extrusionOk="0" h="24747" w="14527">
                  <a:moveTo>
                    <a:pt x="1573" y="1"/>
                  </a:moveTo>
                  <a:lnTo>
                    <a:pt x="1367" y="69"/>
                  </a:lnTo>
                  <a:lnTo>
                    <a:pt x="1128" y="137"/>
                  </a:lnTo>
                  <a:lnTo>
                    <a:pt x="957" y="274"/>
                  </a:lnTo>
                  <a:lnTo>
                    <a:pt x="786" y="411"/>
                  </a:lnTo>
                  <a:lnTo>
                    <a:pt x="616" y="582"/>
                  </a:lnTo>
                  <a:lnTo>
                    <a:pt x="479" y="787"/>
                  </a:lnTo>
                  <a:lnTo>
                    <a:pt x="342" y="1026"/>
                  </a:lnTo>
                  <a:lnTo>
                    <a:pt x="240" y="1299"/>
                  </a:lnTo>
                  <a:lnTo>
                    <a:pt x="171" y="1573"/>
                  </a:lnTo>
                  <a:lnTo>
                    <a:pt x="103" y="1881"/>
                  </a:lnTo>
                  <a:lnTo>
                    <a:pt x="0" y="2564"/>
                  </a:lnTo>
                  <a:lnTo>
                    <a:pt x="0" y="3350"/>
                  </a:lnTo>
                  <a:lnTo>
                    <a:pt x="34" y="4205"/>
                  </a:lnTo>
                  <a:lnTo>
                    <a:pt x="137" y="5128"/>
                  </a:lnTo>
                  <a:lnTo>
                    <a:pt x="342" y="6119"/>
                  </a:lnTo>
                  <a:lnTo>
                    <a:pt x="581" y="7178"/>
                  </a:lnTo>
                  <a:lnTo>
                    <a:pt x="889" y="8272"/>
                  </a:lnTo>
                  <a:lnTo>
                    <a:pt x="1265" y="9434"/>
                  </a:lnTo>
                  <a:lnTo>
                    <a:pt x="1675" y="10596"/>
                  </a:lnTo>
                  <a:lnTo>
                    <a:pt x="2154" y="11827"/>
                  </a:lnTo>
                  <a:lnTo>
                    <a:pt x="2700" y="13057"/>
                  </a:lnTo>
                  <a:lnTo>
                    <a:pt x="3316" y="14322"/>
                  </a:lnTo>
                  <a:lnTo>
                    <a:pt x="3965" y="15552"/>
                  </a:lnTo>
                  <a:lnTo>
                    <a:pt x="4614" y="16748"/>
                  </a:lnTo>
                  <a:lnTo>
                    <a:pt x="5298" y="17876"/>
                  </a:lnTo>
                  <a:lnTo>
                    <a:pt x="6016" y="18936"/>
                  </a:lnTo>
                  <a:lnTo>
                    <a:pt x="6699" y="19927"/>
                  </a:lnTo>
                  <a:lnTo>
                    <a:pt x="7417" y="20816"/>
                  </a:lnTo>
                  <a:lnTo>
                    <a:pt x="8101" y="21636"/>
                  </a:lnTo>
                  <a:lnTo>
                    <a:pt x="8784" y="22388"/>
                  </a:lnTo>
                  <a:lnTo>
                    <a:pt x="9468" y="23037"/>
                  </a:lnTo>
                  <a:lnTo>
                    <a:pt x="10117" y="23584"/>
                  </a:lnTo>
                  <a:lnTo>
                    <a:pt x="10767" y="24028"/>
                  </a:lnTo>
                  <a:lnTo>
                    <a:pt x="11348" y="24370"/>
                  </a:lnTo>
                  <a:lnTo>
                    <a:pt x="11655" y="24507"/>
                  </a:lnTo>
                  <a:lnTo>
                    <a:pt x="11929" y="24609"/>
                  </a:lnTo>
                  <a:lnTo>
                    <a:pt x="12202" y="24678"/>
                  </a:lnTo>
                  <a:lnTo>
                    <a:pt x="12441" y="24746"/>
                  </a:lnTo>
                  <a:lnTo>
                    <a:pt x="12715" y="24746"/>
                  </a:lnTo>
                  <a:lnTo>
                    <a:pt x="12954" y="24712"/>
                  </a:lnTo>
                  <a:lnTo>
                    <a:pt x="13159" y="24678"/>
                  </a:lnTo>
                  <a:lnTo>
                    <a:pt x="13364" y="24575"/>
                  </a:lnTo>
                  <a:lnTo>
                    <a:pt x="13569" y="24473"/>
                  </a:lnTo>
                  <a:lnTo>
                    <a:pt x="13740" y="24302"/>
                  </a:lnTo>
                  <a:lnTo>
                    <a:pt x="13911" y="24131"/>
                  </a:lnTo>
                  <a:lnTo>
                    <a:pt x="14048" y="23926"/>
                  </a:lnTo>
                  <a:lnTo>
                    <a:pt x="14150" y="23721"/>
                  </a:lnTo>
                  <a:lnTo>
                    <a:pt x="14253" y="23447"/>
                  </a:lnTo>
                  <a:lnTo>
                    <a:pt x="14355" y="23174"/>
                  </a:lnTo>
                  <a:lnTo>
                    <a:pt x="14424" y="22866"/>
                  </a:lnTo>
                  <a:lnTo>
                    <a:pt x="14492" y="22183"/>
                  </a:lnTo>
                  <a:lnTo>
                    <a:pt x="14526" y="21397"/>
                  </a:lnTo>
                  <a:lnTo>
                    <a:pt x="14492" y="20542"/>
                  </a:lnTo>
                  <a:lnTo>
                    <a:pt x="14355" y="19619"/>
                  </a:lnTo>
                  <a:lnTo>
                    <a:pt x="14184" y="18628"/>
                  </a:lnTo>
                  <a:lnTo>
                    <a:pt x="13945" y="17569"/>
                  </a:lnTo>
                  <a:lnTo>
                    <a:pt x="13638" y="16441"/>
                  </a:lnTo>
                  <a:lnTo>
                    <a:pt x="13262" y="15313"/>
                  </a:lnTo>
                  <a:lnTo>
                    <a:pt x="12817" y="14117"/>
                  </a:lnTo>
                  <a:lnTo>
                    <a:pt x="12339" y="12886"/>
                  </a:lnTo>
                  <a:lnTo>
                    <a:pt x="11792" y="11656"/>
                  </a:lnTo>
                  <a:lnTo>
                    <a:pt x="11177" y="10391"/>
                  </a:lnTo>
                  <a:lnTo>
                    <a:pt x="10562" y="9161"/>
                  </a:lnTo>
                  <a:lnTo>
                    <a:pt x="9878" y="7964"/>
                  </a:lnTo>
                  <a:lnTo>
                    <a:pt x="9194" y="6836"/>
                  </a:lnTo>
                  <a:lnTo>
                    <a:pt x="8511" y="5811"/>
                  </a:lnTo>
                  <a:lnTo>
                    <a:pt x="7793" y="4820"/>
                  </a:lnTo>
                  <a:lnTo>
                    <a:pt x="7109" y="3897"/>
                  </a:lnTo>
                  <a:lnTo>
                    <a:pt x="6392" y="3077"/>
                  </a:lnTo>
                  <a:lnTo>
                    <a:pt x="5708" y="2325"/>
                  </a:lnTo>
                  <a:lnTo>
                    <a:pt x="5059" y="1675"/>
                  </a:lnTo>
                  <a:lnTo>
                    <a:pt x="4375" y="1129"/>
                  </a:lnTo>
                  <a:lnTo>
                    <a:pt x="3760" y="684"/>
                  </a:lnTo>
                  <a:lnTo>
                    <a:pt x="3145" y="342"/>
                  </a:lnTo>
                  <a:lnTo>
                    <a:pt x="2871" y="206"/>
                  </a:lnTo>
                  <a:lnTo>
                    <a:pt x="2598" y="103"/>
                  </a:lnTo>
                  <a:lnTo>
                    <a:pt x="2324" y="35"/>
                  </a:lnTo>
                  <a:lnTo>
                    <a:pt x="20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0"/>
            <p:cNvSpPr/>
            <p:nvPr/>
          </p:nvSpPr>
          <p:spPr>
            <a:xfrm>
              <a:off x="3423325" y="2668225"/>
              <a:ext cx="316175" cy="547725"/>
            </a:xfrm>
            <a:custGeom>
              <a:rect b="b" l="l" r="r" t="t"/>
              <a:pathLst>
                <a:path extrusionOk="0" h="21909" w="12647">
                  <a:moveTo>
                    <a:pt x="1265" y="0"/>
                  </a:moveTo>
                  <a:lnTo>
                    <a:pt x="1060" y="35"/>
                  </a:lnTo>
                  <a:lnTo>
                    <a:pt x="889" y="103"/>
                  </a:lnTo>
                  <a:lnTo>
                    <a:pt x="718" y="205"/>
                  </a:lnTo>
                  <a:lnTo>
                    <a:pt x="582" y="342"/>
                  </a:lnTo>
                  <a:lnTo>
                    <a:pt x="445" y="479"/>
                  </a:lnTo>
                  <a:lnTo>
                    <a:pt x="342" y="650"/>
                  </a:lnTo>
                  <a:lnTo>
                    <a:pt x="240" y="855"/>
                  </a:lnTo>
                  <a:lnTo>
                    <a:pt x="172" y="1094"/>
                  </a:lnTo>
                  <a:lnTo>
                    <a:pt x="69" y="1607"/>
                  </a:lnTo>
                  <a:lnTo>
                    <a:pt x="1" y="2188"/>
                  </a:lnTo>
                  <a:lnTo>
                    <a:pt x="1" y="2871"/>
                  </a:lnTo>
                  <a:lnTo>
                    <a:pt x="69" y="3623"/>
                  </a:lnTo>
                  <a:lnTo>
                    <a:pt x="206" y="4444"/>
                  </a:lnTo>
                  <a:lnTo>
                    <a:pt x="377" y="5298"/>
                  </a:lnTo>
                  <a:lnTo>
                    <a:pt x="616" y="6221"/>
                  </a:lnTo>
                  <a:lnTo>
                    <a:pt x="889" y="7212"/>
                  </a:lnTo>
                  <a:lnTo>
                    <a:pt x="1231" y="8237"/>
                  </a:lnTo>
                  <a:lnTo>
                    <a:pt x="1641" y="9263"/>
                  </a:lnTo>
                  <a:lnTo>
                    <a:pt x="2086" y="10357"/>
                  </a:lnTo>
                  <a:lnTo>
                    <a:pt x="2564" y="11450"/>
                  </a:lnTo>
                  <a:lnTo>
                    <a:pt x="3111" y="12578"/>
                  </a:lnTo>
                  <a:lnTo>
                    <a:pt x="3692" y="13672"/>
                  </a:lnTo>
                  <a:lnTo>
                    <a:pt x="4273" y="14731"/>
                  </a:lnTo>
                  <a:lnTo>
                    <a:pt x="4854" y="15723"/>
                  </a:lnTo>
                  <a:lnTo>
                    <a:pt x="5469" y="16645"/>
                  </a:lnTo>
                  <a:lnTo>
                    <a:pt x="6084" y="17534"/>
                  </a:lnTo>
                  <a:lnTo>
                    <a:pt x="6700" y="18354"/>
                  </a:lnTo>
                  <a:lnTo>
                    <a:pt x="7315" y="19106"/>
                  </a:lnTo>
                  <a:lnTo>
                    <a:pt x="7896" y="19756"/>
                  </a:lnTo>
                  <a:lnTo>
                    <a:pt x="8477" y="20337"/>
                  </a:lnTo>
                  <a:lnTo>
                    <a:pt x="9024" y="20849"/>
                  </a:lnTo>
                  <a:lnTo>
                    <a:pt x="9571" y="21260"/>
                  </a:lnTo>
                  <a:lnTo>
                    <a:pt x="10083" y="21567"/>
                  </a:lnTo>
                  <a:lnTo>
                    <a:pt x="10562" y="21806"/>
                  </a:lnTo>
                  <a:lnTo>
                    <a:pt x="10801" y="21875"/>
                  </a:lnTo>
                  <a:lnTo>
                    <a:pt x="11006" y="21909"/>
                  </a:lnTo>
                  <a:lnTo>
                    <a:pt x="11416" y="21909"/>
                  </a:lnTo>
                  <a:lnTo>
                    <a:pt x="11587" y="21875"/>
                  </a:lnTo>
                  <a:lnTo>
                    <a:pt x="11792" y="21806"/>
                  </a:lnTo>
                  <a:lnTo>
                    <a:pt x="11929" y="21704"/>
                  </a:lnTo>
                  <a:lnTo>
                    <a:pt x="12066" y="21567"/>
                  </a:lnTo>
                  <a:lnTo>
                    <a:pt x="12202" y="21430"/>
                  </a:lnTo>
                  <a:lnTo>
                    <a:pt x="12305" y="21260"/>
                  </a:lnTo>
                  <a:lnTo>
                    <a:pt x="12408" y="21055"/>
                  </a:lnTo>
                  <a:lnTo>
                    <a:pt x="12510" y="20849"/>
                  </a:lnTo>
                  <a:lnTo>
                    <a:pt x="12613" y="20337"/>
                  </a:lnTo>
                  <a:lnTo>
                    <a:pt x="12647" y="19722"/>
                  </a:lnTo>
                  <a:lnTo>
                    <a:pt x="12647" y="19038"/>
                  </a:lnTo>
                  <a:lnTo>
                    <a:pt x="12578" y="18320"/>
                  </a:lnTo>
                  <a:lnTo>
                    <a:pt x="12476" y="17500"/>
                  </a:lnTo>
                  <a:lnTo>
                    <a:pt x="12271" y="16611"/>
                  </a:lnTo>
                  <a:lnTo>
                    <a:pt x="12066" y="15688"/>
                  </a:lnTo>
                  <a:lnTo>
                    <a:pt x="11758" y="14697"/>
                  </a:lnTo>
                  <a:lnTo>
                    <a:pt x="11416" y="13706"/>
                  </a:lnTo>
                  <a:lnTo>
                    <a:pt x="11040" y="12647"/>
                  </a:lnTo>
                  <a:lnTo>
                    <a:pt x="10596" y="11553"/>
                  </a:lnTo>
                  <a:lnTo>
                    <a:pt x="10083" y="10459"/>
                  </a:lnTo>
                  <a:lnTo>
                    <a:pt x="9571" y="9331"/>
                  </a:lnTo>
                  <a:lnTo>
                    <a:pt x="8990" y="8237"/>
                  </a:lnTo>
                  <a:lnTo>
                    <a:pt x="8409" y="7178"/>
                  </a:lnTo>
                  <a:lnTo>
                    <a:pt x="7793" y="6187"/>
                  </a:lnTo>
                  <a:lnTo>
                    <a:pt x="7178" y="5264"/>
                  </a:lnTo>
                  <a:lnTo>
                    <a:pt x="6563" y="4375"/>
                  </a:lnTo>
                  <a:lnTo>
                    <a:pt x="5982" y="3555"/>
                  </a:lnTo>
                  <a:lnTo>
                    <a:pt x="5367" y="2803"/>
                  </a:lnTo>
                  <a:lnTo>
                    <a:pt x="4752" y="2154"/>
                  </a:lnTo>
                  <a:lnTo>
                    <a:pt x="4205" y="1573"/>
                  </a:lnTo>
                  <a:lnTo>
                    <a:pt x="3624" y="1060"/>
                  </a:lnTo>
                  <a:lnTo>
                    <a:pt x="3077" y="650"/>
                  </a:lnTo>
                  <a:lnTo>
                    <a:pt x="2564" y="342"/>
                  </a:lnTo>
                  <a:lnTo>
                    <a:pt x="2086" y="137"/>
                  </a:lnTo>
                  <a:lnTo>
                    <a:pt x="1880" y="69"/>
                  </a:lnTo>
                  <a:lnTo>
                    <a:pt x="16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0"/>
            <p:cNvSpPr/>
            <p:nvPr/>
          </p:nvSpPr>
          <p:spPr>
            <a:xfrm>
              <a:off x="3484000" y="2870725"/>
              <a:ext cx="143575" cy="164100"/>
            </a:xfrm>
            <a:custGeom>
              <a:rect b="b" l="l" r="r" t="t"/>
              <a:pathLst>
                <a:path extrusionOk="0" h="6564" w="5743">
                  <a:moveTo>
                    <a:pt x="2256" y="1"/>
                  </a:moveTo>
                  <a:lnTo>
                    <a:pt x="2017" y="35"/>
                  </a:lnTo>
                  <a:lnTo>
                    <a:pt x="1743" y="103"/>
                  </a:lnTo>
                  <a:lnTo>
                    <a:pt x="1504" y="172"/>
                  </a:lnTo>
                  <a:lnTo>
                    <a:pt x="1231" y="274"/>
                  </a:lnTo>
                  <a:lnTo>
                    <a:pt x="855" y="513"/>
                  </a:lnTo>
                  <a:lnTo>
                    <a:pt x="513" y="821"/>
                  </a:lnTo>
                  <a:lnTo>
                    <a:pt x="205" y="1163"/>
                  </a:lnTo>
                  <a:lnTo>
                    <a:pt x="0" y="1573"/>
                  </a:lnTo>
                  <a:lnTo>
                    <a:pt x="547" y="2872"/>
                  </a:lnTo>
                  <a:lnTo>
                    <a:pt x="1197" y="4205"/>
                  </a:lnTo>
                  <a:lnTo>
                    <a:pt x="1812" y="5367"/>
                  </a:lnTo>
                  <a:lnTo>
                    <a:pt x="2427" y="6495"/>
                  </a:lnTo>
                  <a:lnTo>
                    <a:pt x="2735" y="6529"/>
                  </a:lnTo>
                  <a:lnTo>
                    <a:pt x="2974" y="6563"/>
                  </a:lnTo>
                  <a:lnTo>
                    <a:pt x="3247" y="6529"/>
                  </a:lnTo>
                  <a:lnTo>
                    <a:pt x="3521" y="6495"/>
                  </a:lnTo>
                  <a:lnTo>
                    <a:pt x="3794" y="6461"/>
                  </a:lnTo>
                  <a:lnTo>
                    <a:pt x="4033" y="6358"/>
                  </a:lnTo>
                  <a:lnTo>
                    <a:pt x="4273" y="6255"/>
                  </a:lnTo>
                  <a:lnTo>
                    <a:pt x="4478" y="6119"/>
                  </a:lnTo>
                  <a:lnTo>
                    <a:pt x="4717" y="5982"/>
                  </a:lnTo>
                  <a:lnTo>
                    <a:pt x="4888" y="5811"/>
                  </a:lnTo>
                  <a:lnTo>
                    <a:pt x="5093" y="5606"/>
                  </a:lnTo>
                  <a:lnTo>
                    <a:pt x="5230" y="5401"/>
                  </a:lnTo>
                  <a:lnTo>
                    <a:pt x="5366" y="5162"/>
                  </a:lnTo>
                  <a:lnTo>
                    <a:pt x="5503" y="4923"/>
                  </a:lnTo>
                  <a:lnTo>
                    <a:pt x="5606" y="4683"/>
                  </a:lnTo>
                  <a:lnTo>
                    <a:pt x="5674" y="4410"/>
                  </a:lnTo>
                  <a:lnTo>
                    <a:pt x="5742" y="3966"/>
                  </a:lnTo>
                  <a:lnTo>
                    <a:pt x="5708" y="3521"/>
                  </a:lnTo>
                  <a:lnTo>
                    <a:pt x="5606" y="3077"/>
                  </a:lnTo>
                  <a:lnTo>
                    <a:pt x="5469" y="2633"/>
                  </a:lnTo>
                  <a:lnTo>
                    <a:pt x="4888" y="1505"/>
                  </a:lnTo>
                  <a:lnTo>
                    <a:pt x="4751" y="1265"/>
                  </a:lnTo>
                  <a:lnTo>
                    <a:pt x="4580" y="1026"/>
                  </a:lnTo>
                  <a:lnTo>
                    <a:pt x="4409" y="821"/>
                  </a:lnTo>
                  <a:lnTo>
                    <a:pt x="4204" y="650"/>
                  </a:lnTo>
                  <a:lnTo>
                    <a:pt x="3999" y="479"/>
                  </a:lnTo>
                  <a:lnTo>
                    <a:pt x="3794" y="343"/>
                  </a:lnTo>
                  <a:lnTo>
                    <a:pt x="3555" y="240"/>
                  </a:lnTo>
                  <a:lnTo>
                    <a:pt x="3316" y="137"/>
                  </a:lnTo>
                  <a:lnTo>
                    <a:pt x="3042" y="69"/>
                  </a:lnTo>
                  <a:lnTo>
                    <a:pt x="2803" y="35"/>
                  </a:lnTo>
                  <a:lnTo>
                    <a:pt x="25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0"/>
            <p:cNvSpPr/>
            <p:nvPr/>
          </p:nvSpPr>
          <p:spPr>
            <a:xfrm>
              <a:off x="2791875" y="3032225"/>
              <a:ext cx="364875" cy="415300"/>
            </a:xfrm>
            <a:custGeom>
              <a:rect b="b" l="l" r="r" t="t"/>
              <a:pathLst>
                <a:path extrusionOk="0" h="16612" w="14595">
                  <a:moveTo>
                    <a:pt x="7964" y="1"/>
                  </a:moveTo>
                  <a:lnTo>
                    <a:pt x="1" y="5025"/>
                  </a:lnTo>
                  <a:lnTo>
                    <a:pt x="5811" y="16611"/>
                  </a:lnTo>
                  <a:lnTo>
                    <a:pt x="14595" y="13262"/>
                  </a:lnTo>
                  <a:lnTo>
                    <a:pt x="796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0"/>
            <p:cNvSpPr/>
            <p:nvPr/>
          </p:nvSpPr>
          <p:spPr>
            <a:xfrm>
              <a:off x="2791875" y="3032225"/>
              <a:ext cx="364875" cy="415300"/>
            </a:xfrm>
            <a:custGeom>
              <a:rect b="b" l="l" r="r" t="t"/>
              <a:pathLst>
                <a:path extrusionOk="0" h="16612" w="14595">
                  <a:moveTo>
                    <a:pt x="7964" y="1"/>
                  </a:moveTo>
                  <a:lnTo>
                    <a:pt x="1" y="5025"/>
                  </a:lnTo>
                  <a:lnTo>
                    <a:pt x="5811" y="16611"/>
                  </a:lnTo>
                  <a:lnTo>
                    <a:pt x="14595" y="13262"/>
                  </a:lnTo>
                  <a:lnTo>
                    <a:pt x="79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0"/>
            <p:cNvSpPr/>
            <p:nvPr/>
          </p:nvSpPr>
          <p:spPr>
            <a:xfrm>
              <a:off x="3404525" y="2706675"/>
              <a:ext cx="274325" cy="521250"/>
            </a:xfrm>
            <a:custGeom>
              <a:rect b="b" l="l" r="r" t="t"/>
              <a:pathLst>
                <a:path extrusionOk="0" h="20850" w="10973">
                  <a:moveTo>
                    <a:pt x="172" y="0"/>
                  </a:moveTo>
                  <a:lnTo>
                    <a:pt x="69" y="752"/>
                  </a:lnTo>
                  <a:lnTo>
                    <a:pt x="1" y="1504"/>
                  </a:lnTo>
                  <a:lnTo>
                    <a:pt x="35" y="2290"/>
                  </a:lnTo>
                  <a:lnTo>
                    <a:pt x="103" y="3042"/>
                  </a:lnTo>
                  <a:lnTo>
                    <a:pt x="240" y="3794"/>
                  </a:lnTo>
                  <a:lnTo>
                    <a:pt x="377" y="4546"/>
                  </a:lnTo>
                  <a:lnTo>
                    <a:pt x="548" y="5298"/>
                  </a:lnTo>
                  <a:lnTo>
                    <a:pt x="753" y="6050"/>
                  </a:lnTo>
                  <a:lnTo>
                    <a:pt x="992" y="6768"/>
                  </a:lnTo>
                  <a:lnTo>
                    <a:pt x="1231" y="7520"/>
                  </a:lnTo>
                  <a:lnTo>
                    <a:pt x="1505" y="8238"/>
                  </a:lnTo>
                  <a:lnTo>
                    <a:pt x="1778" y="8955"/>
                  </a:lnTo>
                  <a:lnTo>
                    <a:pt x="2086" y="9673"/>
                  </a:lnTo>
                  <a:lnTo>
                    <a:pt x="2393" y="10357"/>
                  </a:lnTo>
                  <a:lnTo>
                    <a:pt x="3077" y="11758"/>
                  </a:lnTo>
                  <a:lnTo>
                    <a:pt x="3795" y="13125"/>
                  </a:lnTo>
                  <a:lnTo>
                    <a:pt x="4581" y="14458"/>
                  </a:lnTo>
                  <a:lnTo>
                    <a:pt x="5401" y="15723"/>
                  </a:lnTo>
                  <a:lnTo>
                    <a:pt x="6290" y="16987"/>
                  </a:lnTo>
                  <a:lnTo>
                    <a:pt x="6768" y="17603"/>
                  </a:lnTo>
                  <a:lnTo>
                    <a:pt x="7281" y="18184"/>
                  </a:lnTo>
                  <a:lnTo>
                    <a:pt x="7828" y="18730"/>
                  </a:lnTo>
                  <a:lnTo>
                    <a:pt x="8375" y="19243"/>
                  </a:lnTo>
                  <a:lnTo>
                    <a:pt x="8648" y="19517"/>
                  </a:lnTo>
                  <a:lnTo>
                    <a:pt x="8956" y="19756"/>
                  </a:lnTo>
                  <a:lnTo>
                    <a:pt x="9571" y="20200"/>
                  </a:lnTo>
                  <a:lnTo>
                    <a:pt x="10254" y="20576"/>
                  </a:lnTo>
                  <a:lnTo>
                    <a:pt x="10596" y="20713"/>
                  </a:lnTo>
                  <a:lnTo>
                    <a:pt x="10972" y="20849"/>
                  </a:lnTo>
                  <a:lnTo>
                    <a:pt x="10972" y="20849"/>
                  </a:lnTo>
                  <a:lnTo>
                    <a:pt x="10289" y="20542"/>
                  </a:lnTo>
                  <a:lnTo>
                    <a:pt x="9639" y="20132"/>
                  </a:lnTo>
                  <a:lnTo>
                    <a:pt x="9024" y="19687"/>
                  </a:lnTo>
                  <a:lnTo>
                    <a:pt x="8477" y="19141"/>
                  </a:lnTo>
                  <a:lnTo>
                    <a:pt x="7930" y="18628"/>
                  </a:lnTo>
                  <a:lnTo>
                    <a:pt x="7418" y="18047"/>
                  </a:lnTo>
                  <a:lnTo>
                    <a:pt x="6939" y="17466"/>
                  </a:lnTo>
                  <a:lnTo>
                    <a:pt x="6461" y="16851"/>
                  </a:lnTo>
                  <a:lnTo>
                    <a:pt x="5606" y="15586"/>
                  </a:lnTo>
                  <a:lnTo>
                    <a:pt x="4786" y="14321"/>
                  </a:lnTo>
                  <a:lnTo>
                    <a:pt x="4034" y="12988"/>
                  </a:lnTo>
                  <a:lnTo>
                    <a:pt x="3316" y="11621"/>
                  </a:lnTo>
                  <a:lnTo>
                    <a:pt x="2667" y="10254"/>
                  </a:lnTo>
                  <a:lnTo>
                    <a:pt x="2051" y="8853"/>
                  </a:lnTo>
                  <a:lnTo>
                    <a:pt x="1470" y="7451"/>
                  </a:lnTo>
                  <a:lnTo>
                    <a:pt x="992" y="6016"/>
                  </a:lnTo>
                  <a:lnTo>
                    <a:pt x="753" y="5264"/>
                  </a:lnTo>
                  <a:lnTo>
                    <a:pt x="548" y="4546"/>
                  </a:lnTo>
                  <a:lnTo>
                    <a:pt x="411" y="3794"/>
                  </a:lnTo>
                  <a:lnTo>
                    <a:pt x="274" y="3042"/>
                  </a:lnTo>
                  <a:lnTo>
                    <a:pt x="137" y="2290"/>
                  </a:lnTo>
                  <a:lnTo>
                    <a:pt x="103" y="1504"/>
                  </a:lnTo>
                  <a:lnTo>
                    <a:pt x="103" y="752"/>
                  </a:lnTo>
                  <a:lnTo>
                    <a:pt x="17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0"/>
            <p:cNvSpPr/>
            <p:nvPr/>
          </p:nvSpPr>
          <p:spPr>
            <a:xfrm>
              <a:off x="3521600" y="2581075"/>
              <a:ext cx="105125" cy="185425"/>
            </a:xfrm>
            <a:custGeom>
              <a:rect b="b" l="l" r="r" t="t"/>
              <a:pathLst>
                <a:path extrusionOk="0" h="7417" w="4205">
                  <a:moveTo>
                    <a:pt x="4204" y="0"/>
                  </a:moveTo>
                  <a:lnTo>
                    <a:pt x="3623" y="889"/>
                  </a:lnTo>
                  <a:lnTo>
                    <a:pt x="3042" y="1777"/>
                  </a:lnTo>
                  <a:lnTo>
                    <a:pt x="2495" y="2700"/>
                  </a:lnTo>
                  <a:lnTo>
                    <a:pt x="1948" y="3623"/>
                  </a:lnTo>
                  <a:lnTo>
                    <a:pt x="1436" y="4546"/>
                  </a:lnTo>
                  <a:lnTo>
                    <a:pt x="923" y="5469"/>
                  </a:lnTo>
                  <a:lnTo>
                    <a:pt x="445" y="6426"/>
                  </a:lnTo>
                  <a:lnTo>
                    <a:pt x="0" y="7417"/>
                  </a:lnTo>
                  <a:lnTo>
                    <a:pt x="0" y="7417"/>
                  </a:lnTo>
                  <a:lnTo>
                    <a:pt x="581" y="6528"/>
                  </a:lnTo>
                  <a:lnTo>
                    <a:pt x="1162" y="5605"/>
                  </a:lnTo>
                  <a:lnTo>
                    <a:pt x="1709" y="4717"/>
                  </a:lnTo>
                  <a:lnTo>
                    <a:pt x="2256" y="3794"/>
                  </a:lnTo>
                  <a:lnTo>
                    <a:pt x="2769" y="2871"/>
                  </a:lnTo>
                  <a:lnTo>
                    <a:pt x="3247" y="1948"/>
                  </a:lnTo>
                  <a:lnTo>
                    <a:pt x="3760" y="991"/>
                  </a:lnTo>
                  <a:lnTo>
                    <a:pt x="420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0"/>
            <p:cNvSpPr/>
            <p:nvPr/>
          </p:nvSpPr>
          <p:spPr>
            <a:xfrm>
              <a:off x="3679675" y="3076650"/>
              <a:ext cx="238425" cy="28225"/>
            </a:xfrm>
            <a:custGeom>
              <a:rect b="b" l="l" r="r" t="t"/>
              <a:pathLst>
                <a:path extrusionOk="0" h="1129" w="9537">
                  <a:moveTo>
                    <a:pt x="9536" y="1"/>
                  </a:moveTo>
                  <a:lnTo>
                    <a:pt x="8921" y="35"/>
                  </a:lnTo>
                  <a:lnTo>
                    <a:pt x="8340" y="69"/>
                  </a:lnTo>
                  <a:lnTo>
                    <a:pt x="7144" y="172"/>
                  </a:lnTo>
                  <a:lnTo>
                    <a:pt x="5947" y="274"/>
                  </a:lnTo>
                  <a:lnTo>
                    <a:pt x="4751" y="411"/>
                  </a:lnTo>
                  <a:lnTo>
                    <a:pt x="3589" y="582"/>
                  </a:lnTo>
                  <a:lnTo>
                    <a:pt x="2393" y="753"/>
                  </a:lnTo>
                  <a:lnTo>
                    <a:pt x="1197" y="924"/>
                  </a:lnTo>
                  <a:lnTo>
                    <a:pt x="0" y="1129"/>
                  </a:lnTo>
                  <a:lnTo>
                    <a:pt x="1197" y="1095"/>
                  </a:lnTo>
                  <a:lnTo>
                    <a:pt x="2427" y="992"/>
                  </a:lnTo>
                  <a:lnTo>
                    <a:pt x="3623" y="855"/>
                  </a:lnTo>
                  <a:lnTo>
                    <a:pt x="4785" y="753"/>
                  </a:lnTo>
                  <a:lnTo>
                    <a:pt x="5982" y="582"/>
                  </a:lnTo>
                  <a:lnTo>
                    <a:pt x="7178" y="411"/>
                  </a:lnTo>
                  <a:lnTo>
                    <a:pt x="8340" y="240"/>
                  </a:lnTo>
                  <a:lnTo>
                    <a:pt x="95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0"/>
            <p:cNvSpPr/>
            <p:nvPr/>
          </p:nvSpPr>
          <p:spPr>
            <a:xfrm>
              <a:off x="3672825" y="2933975"/>
              <a:ext cx="339250" cy="92300"/>
            </a:xfrm>
            <a:custGeom>
              <a:rect b="b" l="l" r="r" t="t"/>
              <a:pathLst>
                <a:path extrusionOk="0" h="3692" w="13570">
                  <a:moveTo>
                    <a:pt x="13570" y="0"/>
                  </a:moveTo>
                  <a:lnTo>
                    <a:pt x="11861" y="376"/>
                  </a:lnTo>
                  <a:lnTo>
                    <a:pt x="10152" y="786"/>
                  </a:lnTo>
                  <a:lnTo>
                    <a:pt x="8443" y="1230"/>
                  </a:lnTo>
                  <a:lnTo>
                    <a:pt x="6734" y="1675"/>
                  </a:lnTo>
                  <a:lnTo>
                    <a:pt x="5059" y="2153"/>
                  </a:lnTo>
                  <a:lnTo>
                    <a:pt x="3385" y="2666"/>
                  </a:lnTo>
                  <a:lnTo>
                    <a:pt x="1676" y="3179"/>
                  </a:lnTo>
                  <a:lnTo>
                    <a:pt x="1" y="3691"/>
                  </a:lnTo>
                  <a:lnTo>
                    <a:pt x="1" y="3691"/>
                  </a:lnTo>
                  <a:lnTo>
                    <a:pt x="1744" y="3315"/>
                  </a:lnTo>
                  <a:lnTo>
                    <a:pt x="3453" y="2905"/>
                  </a:lnTo>
                  <a:lnTo>
                    <a:pt x="5128" y="2461"/>
                  </a:lnTo>
                  <a:lnTo>
                    <a:pt x="6837" y="1982"/>
                  </a:lnTo>
                  <a:lnTo>
                    <a:pt x="8545" y="1538"/>
                  </a:lnTo>
                  <a:lnTo>
                    <a:pt x="10220" y="1025"/>
                  </a:lnTo>
                  <a:lnTo>
                    <a:pt x="11895" y="513"/>
                  </a:lnTo>
                  <a:lnTo>
                    <a:pt x="135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0"/>
            <p:cNvSpPr/>
            <p:nvPr/>
          </p:nvSpPr>
          <p:spPr>
            <a:xfrm>
              <a:off x="3567725" y="2540050"/>
              <a:ext cx="217075" cy="282850"/>
            </a:xfrm>
            <a:custGeom>
              <a:rect b="b" l="l" r="r" t="t"/>
              <a:pathLst>
                <a:path extrusionOk="0" h="11314" w="8683">
                  <a:moveTo>
                    <a:pt x="8682" y="1"/>
                  </a:moveTo>
                  <a:lnTo>
                    <a:pt x="7554" y="1368"/>
                  </a:lnTo>
                  <a:lnTo>
                    <a:pt x="6426" y="2769"/>
                  </a:lnTo>
                  <a:lnTo>
                    <a:pt x="5333" y="4170"/>
                  </a:lnTo>
                  <a:lnTo>
                    <a:pt x="4239" y="5572"/>
                  </a:lnTo>
                  <a:lnTo>
                    <a:pt x="3145" y="6973"/>
                  </a:lnTo>
                  <a:lnTo>
                    <a:pt x="2086" y="8409"/>
                  </a:lnTo>
                  <a:lnTo>
                    <a:pt x="1026" y="9844"/>
                  </a:lnTo>
                  <a:lnTo>
                    <a:pt x="1" y="11314"/>
                  </a:lnTo>
                  <a:lnTo>
                    <a:pt x="1" y="11314"/>
                  </a:lnTo>
                  <a:lnTo>
                    <a:pt x="1163" y="9947"/>
                  </a:lnTo>
                  <a:lnTo>
                    <a:pt x="2291" y="8545"/>
                  </a:lnTo>
                  <a:lnTo>
                    <a:pt x="3385" y="7144"/>
                  </a:lnTo>
                  <a:lnTo>
                    <a:pt x="4478" y="5743"/>
                  </a:lnTo>
                  <a:lnTo>
                    <a:pt x="5572" y="4307"/>
                  </a:lnTo>
                  <a:lnTo>
                    <a:pt x="6632" y="2906"/>
                  </a:lnTo>
                  <a:lnTo>
                    <a:pt x="7657" y="1470"/>
                  </a:lnTo>
                  <a:lnTo>
                    <a:pt x="8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0"/>
            <p:cNvSpPr/>
            <p:nvPr/>
          </p:nvSpPr>
          <p:spPr>
            <a:xfrm>
              <a:off x="3629250" y="2734025"/>
              <a:ext cx="366600" cy="188000"/>
            </a:xfrm>
            <a:custGeom>
              <a:rect b="b" l="l" r="r" t="t"/>
              <a:pathLst>
                <a:path extrusionOk="0" h="7520" w="14664">
                  <a:moveTo>
                    <a:pt x="14663" y="0"/>
                  </a:moveTo>
                  <a:lnTo>
                    <a:pt x="12784" y="855"/>
                  </a:lnTo>
                  <a:lnTo>
                    <a:pt x="10938" y="1743"/>
                  </a:lnTo>
                  <a:lnTo>
                    <a:pt x="7247" y="3623"/>
                  </a:lnTo>
                  <a:lnTo>
                    <a:pt x="5435" y="4546"/>
                  </a:lnTo>
                  <a:lnTo>
                    <a:pt x="3624" y="5537"/>
                  </a:lnTo>
                  <a:lnTo>
                    <a:pt x="1812" y="6528"/>
                  </a:lnTo>
                  <a:lnTo>
                    <a:pt x="1" y="7520"/>
                  </a:lnTo>
                  <a:lnTo>
                    <a:pt x="1881" y="6631"/>
                  </a:lnTo>
                  <a:lnTo>
                    <a:pt x="3726" y="5742"/>
                  </a:lnTo>
                  <a:lnTo>
                    <a:pt x="7417" y="3897"/>
                  </a:lnTo>
                  <a:lnTo>
                    <a:pt x="9229" y="2940"/>
                  </a:lnTo>
                  <a:lnTo>
                    <a:pt x="11040" y="1948"/>
                  </a:lnTo>
                  <a:lnTo>
                    <a:pt x="12852" y="991"/>
                  </a:lnTo>
                  <a:lnTo>
                    <a:pt x="146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0"/>
            <p:cNvSpPr/>
            <p:nvPr/>
          </p:nvSpPr>
          <p:spPr>
            <a:xfrm>
              <a:off x="2979000" y="3333000"/>
              <a:ext cx="340975" cy="373425"/>
            </a:xfrm>
            <a:custGeom>
              <a:rect b="b" l="l" r="r" t="t"/>
              <a:pathLst>
                <a:path extrusionOk="0" h="14937" w="13639">
                  <a:moveTo>
                    <a:pt x="5367" y="0"/>
                  </a:moveTo>
                  <a:lnTo>
                    <a:pt x="5128" y="69"/>
                  </a:lnTo>
                  <a:lnTo>
                    <a:pt x="4923" y="137"/>
                  </a:lnTo>
                  <a:lnTo>
                    <a:pt x="4649" y="240"/>
                  </a:lnTo>
                  <a:lnTo>
                    <a:pt x="4136" y="547"/>
                  </a:lnTo>
                  <a:lnTo>
                    <a:pt x="3590" y="923"/>
                  </a:lnTo>
                  <a:lnTo>
                    <a:pt x="3043" y="1368"/>
                  </a:lnTo>
                  <a:lnTo>
                    <a:pt x="2496" y="1880"/>
                  </a:lnTo>
                  <a:lnTo>
                    <a:pt x="1983" y="2461"/>
                  </a:lnTo>
                  <a:lnTo>
                    <a:pt x="1470" y="3077"/>
                  </a:lnTo>
                  <a:lnTo>
                    <a:pt x="1026" y="3692"/>
                  </a:lnTo>
                  <a:lnTo>
                    <a:pt x="650" y="4341"/>
                  </a:lnTo>
                  <a:lnTo>
                    <a:pt x="343" y="4991"/>
                  </a:lnTo>
                  <a:lnTo>
                    <a:pt x="240" y="5332"/>
                  </a:lnTo>
                  <a:lnTo>
                    <a:pt x="137" y="5640"/>
                  </a:lnTo>
                  <a:lnTo>
                    <a:pt x="69" y="5948"/>
                  </a:lnTo>
                  <a:lnTo>
                    <a:pt x="35" y="6255"/>
                  </a:lnTo>
                  <a:lnTo>
                    <a:pt x="1" y="6563"/>
                  </a:lnTo>
                  <a:lnTo>
                    <a:pt x="35" y="6836"/>
                  </a:lnTo>
                  <a:lnTo>
                    <a:pt x="69" y="7110"/>
                  </a:lnTo>
                  <a:lnTo>
                    <a:pt x="172" y="7383"/>
                  </a:lnTo>
                  <a:lnTo>
                    <a:pt x="274" y="7588"/>
                  </a:lnTo>
                  <a:lnTo>
                    <a:pt x="377" y="7759"/>
                  </a:lnTo>
                  <a:lnTo>
                    <a:pt x="513" y="7862"/>
                  </a:lnTo>
                  <a:lnTo>
                    <a:pt x="650" y="7896"/>
                  </a:lnTo>
                  <a:lnTo>
                    <a:pt x="787" y="7930"/>
                  </a:lnTo>
                  <a:lnTo>
                    <a:pt x="958" y="7930"/>
                  </a:lnTo>
                  <a:lnTo>
                    <a:pt x="1094" y="7896"/>
                  </a:lnTo>
                  <a:lnTo>
                    <a:pt x="1231" y="7827"/>
                  </a:lnTo>
                  <a:lnTo>
                    <a:pt x="1470" y="7657"/>
                  </a:lnTo>
                  <a:lnTo>
                    <a:pt x="1676" y="7486"/>
                  </a:lnTo>
                  <a:lnTo>
                    <a:pt x="1881" y="7315"/>
                  </a:lnTo>
                  <a:lnTo>
                    <a:pt x="1710" y="7691"/>
                  </a:lnTo>
                  <a:lnTo>
                    <a:pt x="1539" y="8101"/>
                  </a:lnTo>
                  <a:lnTo>
                    <a:pt x="1402" y="8614"/>
                  </a:lnTo>
                  <a:lnTo>
                    <a:pt x="1300" y="9195"/>
                  </a:lnTo>
                  <a:lnTo>
                    <a:pt x="1265" y="9468"/>
                  </a:lnTo>
                  <a:lnTo>
                    <a:pt x="1300" y="9741"/>
                  </a:lnTo>
                  <a:lnTo>
                    <a:pt x="1334" y="10049"/>
                  </a:lnTo>
                  <a:lnTo>
                    <a:pt x="1402" y="10288"/>
                  </a:lnTo>
                  <a:lnTo>
                    <a:pt x="1539" y="10528"/>
                  </a:lnTo>
                  <a:lnTo>
                    <a:pt x="1710" y="10767"/>
                  </a:lnTo>
                  <a:lnTo>
                    <a:pt x="1915" y="10938"/>
                  </a:lnTo>
                  <a:lnTo>
                    <a:pt x="2120" y="11040"/>
                  </a:lnTo>
                  <a:lnTo>
                    <a:pt x="2325" y="11109"/>
                  </a:lnTo>
                  <a:lnTo>
                    <a:pt x="2530" y="11109"/>
                  </a:lnTo>
                  <a:lnTo>
                    <a:pt x="2735" y="11074"/>
                  </a:lnTo>
                  <a:lnTo>
                    <a:pt x="2940" y="11040"/>
                  </a:lnTo>
                  <a:lnTo>
                    <a:pt x="3145" y="10938"/>
                  </a:lnTo>
                  <a:lnTo>
                    <a:pt x="3316" y="10835"/>
                  </a:lnTo>
                  <a:lnTo>
                    <a:pt x="3658" y="10596"/>
                  </a:lnTo>
                  <a:lnTo>
                    <a:pt x="3931" y="10322"/>
                  </a:lnTo>
                  <a:lnTo>
                    <a:pt x="4205" y="10015"/>
                  </a:lnTo>
                  <a:lnTo>
                    <a:pt x="4000" y="10425"/>
                  </a:lnTo>
                  <a:lnTo>
                    <a:pt x="3863" y="10835"/>
                  </a:lnTo>
                  <a:lnTo>
                    <a:pt x="3760" y="11348"/>
                  </a:lnTo>
                  <a:lnTo>
                    <a:pt x="3692" y="11587"/>
                  </a:lnTo>
                  <a:lnTo>
                    <a:pt x="3692" y="11861"/>
                  </a:lnTo>
                  <a:lnTo>
                    <a:pt x="3692" y="12134"/>
                  </a:lnTo>
                  <a:lnTo>
                    <a:pt x="3726" y="12407"/>
                  </a:lnTo>
                  <a:lnTo>
                    <a:pt x="3795" y="12647"/>
                  </a:lnTo>
                  <a:lnTo>
                    <a:pt x="3897" y="12886"/>
                  </a:lnTo>
                  <a:lnTo>
                    <a:pt x="4034" y="13125"/>
                  </a:lnTo>
                  <a:lnTo>
                    <a:pt x="4239" y="13330"/>
                  </a:lnTo>
                  <a:lnTo>
                    <a:pt x="4444" y="13467"/>
                  </a:lnTo>
                  <a:lnTo>
                    <a:pt x="4649" y="13569"/>
                  </a:lnTo>
                  <a:lnTo>
                    <a:pt x="4888" y="13604"/>
                  </a:lnTo>
                  <a:lnTo>
                    <a:pt x="5093" y="13604"/>
                  </a:lnTo>
                  <a:lnTo>
                    <a:pt x="5298" y="13535"/>
                  </a:lnTo>
                  <a:lnTo>
                    <a:pt x="5469" y="13467"/>
                  </a:lnTo>
                  <a:lnTo>
                    <a:pt x="5674" y="13364"/>
                  </a:lnTo>
                  <a:lnTo>
                    <a:pt x="5845" y="13228"/>
                  </a:lnTo>
                  <a:lnTo>
                    <a:pt x="6119" y="12920"/>
                  </a:lnTo>
                  <a:lnTo>
                    <a:pt x="6358" y="12647"/>
                  </a:lnTo>
                  <a:lnTo>
                    <a:pt x="6597" y="12305"/>
                  </a:lnTo>
                  <a:lnTo>
                    <a:pt x="6563" y="12681"/>
                  </a:lnTo>
                  <a:lnTo>
                    <a:pt x="6563" y="12988"/>
                  </a:lnTo>
                  <a:lnTo>
                    <a:pt x="6597" y="13399"/>
                  </a:lnTo>
                  <a:lnTo>
                    <a:pt x="6666" y="13809"/>
                  </a:lnTo>
                  <a:lnTo>
                    <a:pt x="6734" y="14014"/>
                  </a:lnTo>
                  <a:lnTo>
                    <a:pt x="6802" y="14185"/>
                  </a:lnTo>
                  <a:lnTo>
                    <a:pt x="6905" y="14390"/>
                  </a:lnTo>
                  <a:lnTo>
                    <a:pt x="7042" y="14561"/>
                  </a:lnTo>
                  <a:lnTo>
                    <a:pt x="7178" y="14697"/>
                  </a:lnTo>
                  <a:lnTo>
                    <a:pt x="7349" y="14800"/>
                  </a:lnTo>
                  <a:lnTo>
                    <a:pt x="7520" y="14868"/>
                  </a:lnTo>
                  <a:lnTo>
                    <a:pt x="7691" y="14937"/>
                  </a:lnTo>
                  <a:lnTo>
                    <a:pt x="7999" y="14937"/>
                  </a:lnTo>
                  <a:lnTo>
                    <a:pt x="8169" y="14868"/>
                  </a:lnTo>
                  <a:lnTo>
                    <a:pt x="8306" y="14834"/>
                  </a:lnTo>
                  <a:lnTo>
                    <a:pt x="8580" y="14629"/>
                  </a:lnTo>
                  <a:lnTo>
                    <a:pt x="8853" y="14356"/>
                  </a:lnTo>
                  <a:lnTo>
                    <a:pt x="9092" y="14014"/>
                  </a:lnTo>
                  <a:lnTo>
                    <a:pt x="9332" y="13638"/>
                  </a:lnTo>
                  <a:lnTo>
                    <a:pt x="9571" y="13193"/>
                  </a:lnTo>
                  <a:lnTo>
                    <a:pt x="10015" y="12305"/>
                  </a:lnTo>
                  <a:lnTo>
                    <a:pt x="10494" y="11450"/>
                  </a:lnTo>
                  <a:lnTo>
                    <a:pt x="10699" y="11040"/>
                  </a:lnTo>
                  <a:lnTo>
                    <a:pt x="10938" y="10698"/>
                  </a:lnTo>
                  <a:lnTo>
                    <a:pt x="11211" y="10425"/>
                  </a:lnTo>
                  <a:lnTo>
                    <a:pt x="11451" y="10220"/>
                  </a:lnTo>
                  <a:lnTo>
                    <a:pt x="12339" y="11314"/>
                  </a:lnTo>
                  <a:lnTo>
                    <a:pt x="13296" y="12476"/>
                  </a:lnTo>
                  <a:lnTo>
                    <a:pt x="13365" y="12305"/>
                  </a:lnTo>
                  <a:lnTo>
                    <a:pt x="13433" y="11792"/>
                  </a:lnTo>
                  <a:lnTo>
                    <a:pt x="13536" y="11006"/>
                  </a:lnTo>
                  <a:lnTo>
                    <a:pt x="13604" y="10083"/>
                  </a:lnTo>
                  <a:lnTo>
                    <a:pt x="13638" y="9571"/>
                  </a:lnTo>
                  <a:lnTo>
                    <a:pt x="13604" y="9024"/>
                  </a:lnTo>
                  <a:lnTo>
                    <a:pt x="13570" y="8511"/>
                  </a:lnTo>
                  <a:lnTo>
                    <a:pt x="13501" y="7998"/>
                  </a:lnTo>
                  <a:lnTo>
                    <a:pt x="13433" y="7486"/>
                  </a:lnTo>
                  <a:lnTo>
                    <a:pt x="13296" y="7041"/>
                  </a:lnTo>
                  <a:lnTo>
                    <a:pt x="13125" y="6597"/>
                  </a:lnTo>
                  <a:lnTo>
                    <a:pt x="12886" y="6221"/>
                  </a:lnTo>
                  <a:lnTo>
                    <a:pt x="12749" y="6016"/>
                  </a:lnTo>
                  <a:lnTo>
                    <a:pt x="12544" y="5879"/>
                  </a:lnTo>
                  <a:lnTo>
                    <a:pt x="12339" y="5743"/>
                  </a:lnTo>
                  <a:lnTo>
                    <a:pt x="12134" y="5674"/>
                  </a:lnTo>
                  <a:lnTo>
                    <a:pt x="11895" y="5606"/>
                  </a:lnTo>
                  <a:lnTo>
                    <a:pt x="11656" y="5606"/>
                  </a:lnTo>
                  <a:lnTo>
                    <a:pt x="11416" y="5640"/>
                  </a:lnTo>
                  <a:lnTo>
                    <a:pt x="11177" y="5708"/>
                  </a:lnTo>
                  <a:lnTo>
                    <a:pt x="11211" y="5469"/>
                  </a:lnTo>
                  <a:lnTo>
                    <a:pt x="11280" y="5230"/>
                  </a:lnTo>
                  <a:lnTo>
                    <a:pt x="11280" y="4922"/>
                  </a:lnTo>
                  <a:lnTo>
                    <a:pt x="11246" y="4546"/>
                  </a:lnTo>
                  <a:lnTo>
                    <a:pt x="11177" y="4204"/>
                  </a:lnTo>
                  <a:lnTo>
                    <a:pt x="11109" y="3999"/>
                  </a:lnTo>
                  <a:lnTo>
                    <a:pt x="11006" y="3829"/>
                  </a:lnTo>
                  <a:lnTo>
                    <a:pt x="10870" y="3658"/>
                  </a:lnTo>
                  <a:lnTo>
                    <a:pt x="10733" y="3521"/>
                  </a:lnTo>
                  <a:lnTo>
                    <a:pt x="10630" y="3453"/>
                  </a:lnTo>
                  <a:lnTo>
                    <a:pt x="10528" y="3384"/>
                  </a:lnTo>
                  <a:lnTo>
                    <a:pt x="10289" y="3316"/>
                  </a:lnTo>
                  <a:lnTo>
                    <a:pt x="9776" y="3316"/>
                  </a:lnTo>
                  <a:lnTo>
                    <a:pt x="9366" y="3418"/>
                  </a:lnTo>
                  <a:lnTo>
                    <a:pt x="9195" y="3453"/>
                  </a:lnTo>
                  <a:lnTo>
                    <a:pt x="9229" y="3213"/>
                  </a:lnTo>
                  <a:lnTo>
                    <a:pt x="9229" y="2974"/>
                  </a:lnTo>
                  <a:lnTo>
                    <a:pt x="9229" y="2735"/>
                  </a:lnTo>
                  <a:lnTo>
                    <a:pt x="9161" y="2496"/>
                  </a:lnTo>
                  <a:lnTo>
                    <a:pt x="9092" y="2256"/>
                  </a:lnTo>
                  <a:lnTo>
                    <a:pt x="8956" y="2051"/>
                  </a:lnTo>
                  <a:lnTo>
                    <a:pt x="8819" y="1846"/>
                  </a:lnTo>
                  <a:lnTo>
                    <a:pt x="8648" y="1675"/>
                  </a:lnTo>
                  <a:lnTo>
                    <a:pt x="8511" y="1573"/>
                  </a:lnTo>
                  <a:lnTo>
                    <a:pt x="8375" y="1504"/>
                  </a:lnTo>
                  <a:lnTo>
                    <a:pt x="8101" y="1436"/>
                  </a:lnTo>
                  <a:lnTo>
                    <a:pt x="7828" y="1402"/>
                  </a:lnTo>
                  <a:lnTo>
                    <a:pt x="7588" y="1436"/>
                  </a:lnTo>
                  <a:lnTo>
                    <a:pt x="7349" y="1470"/>
                  </a:lnTo>
                  <a:lnTo>
                    <a:pt x="7178" y="1539"/>
                  </a:lnTo>
                  <a:lnTo>
                    <a:pt x="7007" y="1607"/>
                  </a:lnTo>
                  <a:lnTo>
                    <a:pt x="6973" y="1402"/>
                  </a:lnTo>
                  <a:lnTo>
                    <a:pt x="6905" y="1197"/>
                  </a:lnTo>
                  <a:lnTo>
                    <a:pt x="6802" y="923"/>
                  </a:lnTo>
                  <a:lnTo>
                    <a:pt x="6666" y="684"/>
                  </a:lnTo>
                  <a:lnTo>
                    <a:pt x="6461" y="411"/>
                  </a:lnTo>
                  <a:lnTo>
                    <a:pt x="6221" y="206"/>
                  </a:lnTo>
                  <a:lnTo>
                    <a:pt x="6085" y="103"/>
                  </a:lnTo>
                  <a:lnTo>
                    <a:pt x="5948" y="35"/>
                  </a:lnTo>
                  <a:lnTo>
                    <a:pt x="5777"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0"/>
            <p:cNvSpPr/>
            <p:nvPr/>
          </p:nvSpPr>
          <p:spPr>
            <a:xfrm>
              <a:off x="3024300" y="3374025"/>
              <a:ext cx="125625" cy="146125"/>
            </a:xfrm>
            <a:custGeom>
              <a:rect b="b" l="l" r="r" t="t"/>
              <a:pathLst>
                <a:path extrusionOk="0" h="5845" w="5025">
                  <a:moveTo>
                    <a:pt x="4990" y="0"/>
                  </a:moveTo>
                  <a:lnTo>
                    <a:pt x="4204" y="513"/>
                  </a:lnTo>
                  <a:lnTo>
                    <a:pt x="3452" y="1128"/>
                  </a:lnTo>
                  <a:lnTo>
                    <a:pt x="2735" y="1777"/>
                  </a:lnTo>
                  <a:lnTo>
                    <a:pt x="2051" y="2461"/>
                  </a:lnTo>
                  <a:lnTo>
                    <a:pt x="1470" y="3213"/>
                  </a:lnTo>
                  <a:lnTo>
                    <a:pt x="923" y="4033"/>
                  </a:lnTo>
                  <a:lnTo>
                    <a:pt x="410" y="4853"/>
                  </a:lnTo>
                  <a:lnTo>
                    <a:pt x="0" y="5742"/>
                  </a:lnTo>
                  <a:lnTo>
                    <a:pt x="0" y="5776"/>
                  </a:lnTo>
                  <a:lnTo>
                    <a:pt x="34" y="5810"/>
                  </a:lnTo>
                  <a:lnTo>
                    <a:pt x="103" y="5845"/>
                  </a:lnTo>
                  <a:lnTo>
                    <a:pt x="137" y="5810"/>
                  </a:lnTo>
                  <a:lnTo>
                    <a:pt x="650" y="5024"/>
                  </a:lnTo>
                  <a:lnTo>
                    <a:pt x="1196" y="4238"/>
                  </a:lnTo>
                  <a:lnTo>
                    <a:pt x="1778" y="3486"/>
                  </a:lnTo>
                  <a:lnTo>
                    <a:pt x="2359" y="2734"/>
                  </a:lnTo>
                  <a:lnTo>
                    <a:pt x="3008" y="2017"/>
                  </a:lnTo>
                  <a:lnTo>
                    <a:pt x="3657" y="1333"/>
                  </a:lnTo>
                  <a:lnTo>
                    <a:pt x="4341" y="649"/>
                  </a:lnTo>
                  <a:lnTo>
                    <a:pt x="5025" y="34"/>
                  </a:lnTo>
                  <a:lnTo>
                    <a:pt x="502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0"/>
            <p:cNvSpPr/>
            <p:nvPr/>
          </p:nvSpPr>
          <p:spPr>
            <a:xfrm>
              <a:off x="3081550" y="3418450"/>
              <a:ext cx="127325" cy="168350"/>
            </a:xfrm>
            <a:custGeom>
              <a:rect b="b" l="l" r="r" t="t"/>
              <a:pathLst>
                <a:path extrusionOk="0" h="6734" w="5093">
                  <a:moveTo>
                    <a:pt x="5059" y="0"/>
                  </a:moveTo>
                  <a:lnTo>
                    <a:pt x="4614" y="308"/>
                  </a:lnTo>
                  <a:lnTo>
                    <a:pt x="4170" y="616"/>
                  </a:lnTo>
                  <a:lnTo>
                    <a:pt x="3760" y="923"/>
                  </a:lnTo>
                  <a:lnTo>
                    <a:pt x="3350" y="1299"/>
                  </a:lnTo>
                  <a:lnTo>
                    <a:pt x="2974" y="1641"/>
                  </a:lnTo>
                  <a:lnTo>
                    <a:pt x="2632" y="2017"/>
                  </a:lnTo>
                  <a:lnTo>
                    <a:pt x="2256" y="2427"/>
                  </a:lnTo>
                  <a:lnTo>
                    <a:pt x="1948" y="2837"/>
                  </a:lnTo>
                  <a:lnTo>
                    <a:pt x="1641" y="3282"/>
                  </a:lnTo>
                  <a:lnTo>
                    <a:pt x="1333" y="3692"/>
                  </a:lnTo>
                  <a:lnTo>
                    <a:pt x="1060" y="4170"/>
                  </a:lnTo>
                  <a:lnTo>
                    <a:pt x="786" y="4614"/>
                  </a:lnTo>
                  <a:lnTo>
                    <a:pt x="581" y="5093"/>
                  </a:lnTo>
                  <a:lnTo>
                    <a:pt x="342" y="5572"/>
                  </a:lnTo>
                  <a:lnTo>
                    <a:pt x="171" y="6084"/>
                  </a:lnTo>
                  <a:lnTo>
                    <a:pt x="0" y="6597"/>
                  </a:lnTo>
                  <a:lnTo>
                    <a:pt x="0" y="6665"/>
                  </a:lnTo>
                  <a:lnTo>
                    <a:pt x="0" y="6734"/>
                  </a:lnTo>
                  <a:lnTo>
                    <a:pt x="34" y="6734"/>
                  </a:lnTo>
                  <a:lnTo>
                    <a:pt x="69" y="6699"/>
                  </a:lnTo>
                  <a:lnTo>
                    <a:pt x="205" y="6323"/>
                  </a:lnTo>
                  <a:lnTo>
                    <a:pt x="410" y="5947"/>
                  </a:lnTo>
                  <a:lnTo>
                    <a:pt x="889" y="5093"/>
                  </a:lnTo>
                  <a:lnTo>
                    <a:pt x="1470" y="4204"/>
                  </a:lnTo>
                  <a:lnTo>
                    <a:pt x="2153" y="3247"/>
                  </a:lnTo>
                  <a:lnTo>
                    <a:pt x="2871" y="2359"/>
                  </a:lnTo>
                  <a:lnTo>
                    <a:pt x="3657" y="1470"/>
                  </a:lnTo>
                  <a:lnTo>
                    <a:pt x="4375" y="684"/>
                  </a:lnTo>
                  <a:lnTo>
                    <a:pt x="5093" y="35"/>
                  </a:lnTo>
                  <a:lnTo>
                    <a:pt x="50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0"/>
            <p:cNvSpPr/>
            <p:nvPr/>
          </p:nvSpPr>
          <p:spPr>
            <a:xfrm>
              <a:off x="3142200" y="3475700"/>
              <a:ext cx="113675" cy="170925"/>
            </a:xfrm>
            <a:custGeom>
              <a:rect b="b" l="l" r="r" t="t"/>
              <a:pathLst>
                <a:path extrusionOk="0" h="6837" w="4547">
                  <a:moveTo>
                    <a:pt x="4512" y="0"/>
                  </a:moveTo>
                  <a:lnTo>
                    <a:pt x="4068" y="274"/>
                  </a:lnTo>
                  <a:lnTo>
                    <a:pt x="3624" y="616"/>
                  </a:lnTo>
                  <a:lnTo>
                    <a:pt x="3180" y="1026"/>
                  </a:lnTo>
                  <a:lnTo>
                    <a:pt x="2769" y="1436"/>
                  </a:lnTo>
                  <a:lnTo>
                    <a:pt x="2393" y="1846"/>
                  </a:lnTo>
                  <a:lnTo>
                    <a:pt x="2017" y="2324"/>
                  </a:lnTo>
                  <a:lnTo>
                    <a:pt x="1368" y="3179"/>
                  </a:lnTo>
                  <a:lnTo>
                    <a:pt x="1095" y="3589"/>
                  </a:lnTo>
                  <a:lnTo>
                    <a:pt x="855" y="3999"/>
                  </a:lnTo>
                  <a:lnTo>
                    <a:pt x="650" y="4444"/>
                  </a:lnTo>
                  <a:lnTo>
                    <a:pt x="445" y="4888"/>
                  </a:lnTo>
                  <a:lnTo>
                    <a:pt x="274" y="5332"/>
                  </a:lnTo>
                  <a:lnTo>
                    <a:pt x="172" y="5777"/>
                  </a:lnTo>
                  <a:lnTo>
                    <a:pt x="69" y="6255"/>
                  </a:lnTo>
                  <a:lnTo>
                    <a:pt x="1" y="6734"/>
                  </a:lnTo>
                  <a:lnTo>
                    <a:pt x="1" y="6802"/>
                  </a:lnTo>
                  <a:lnTo>
                    <a:pt x="35" y="6836"/>
                  </a:lnTo>
                  <a:lnTo>
                    <a:pt x="69" y="6802"/>
                  </a:lnTo>
                  <a:lnTo>
                    <a:pt x="103" y="6768"/>
                  </a:lnTo>
                  <a:lnTo>
                    <a:pt x="274" y="6289"/>
                  </a:lnTo>
                  <a:lnTo>
                    <a:pt x="445" y="5811"/>
                  </a:lnTo>
                  <a:lnTo>
                    <a:pt x="890" y="4888"/>
                  </a:lnTo>
                  <a:lnTo>
                    <a:pt x="1368" y="3999"/>
                  </a:lnTo>
                  <a:lnTo>
                    <a:pt x="1915" y="3145"/>
                  </a:lnTo>
                  <a:lnTo>
                    <a:pt x="2496" y="2324"/>
                  </a:lnTo>
                  <a:lnTo>
                    <a:pt x="3145" y="1538"/>
                  </a:lnTo>
                  <a:lnTo>
                    <a:pt x="3829" y="786"/>
                  </a:lnTo>
                  <a:lnTo>
                    <a:pt x="4547" y="35"/>
                  </a:lnTo>
                  <a:lnTo>
                    <a:pt x="45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0"/>
            <p:cNvSpPr/>
            <p:nvPr/>
          </p:nvSpPr>
          <p:spPr>
            <a:xfrm>
              <a:off x="3006350" y="3515850"/>
              <a:ext cx="258925" cy="194850"/>
            </a:xfrm>
            <a:custGeom>
              <a:rect b="b" l="l" r="r" t="t"/>
              <a:pathLst>
                <a:path extrusionOk="0" h="7794" w="10357">
                  <a:moveTo>
                    <a:pt x="752" y="1"/>
                  </a:moveTo>
                  <a:lnTo>
                    <a:pt x="616" y="274"/>
                  </a:lnTo>
                  <a:lnTo>
                    <a:pt x="445" y="684"/>
                  </a:lnTo>
                  <a:lnTo>
                    <a:pt x="274" y="1197"/>
                  </a:lnTo>
                  <a:lnTo>
                    <a:pt x="103" y="1778"/>
                  </a:lnTo>
                  <a:lnTo>
                    <a:pt x="35" y="2086"/>
                  </a:lnTo>
                  <a:lnTo>
                    <a:pt x="0" y="2393"/>
                  </a:lnTo>
                  <a:lnTo>
                    <a:pt x="0" y="2667"/>
                  </a:lnTo>
                  <a:lnTo>
                    <a:pt x="35" y="2940"/>
                  </a:lnTo>
                  <a:lnTo>
                    <a:pt x="103" y="3214"/>
                  </a:lnTo>
                  <a:lnTo>
                    <a:pt x="206" y="3453"/>
                  </a:lnTo>
                  <a:lnTo>
                    <a:pt x="342" y="3658"/>
                  </a:lnTo>
                  <a:lnTo>
                    <a:pt x="547" y="3829"/>
                  </a:lnTo>
                  <a:lnTo>
                    <a:pt x="752" y="3897"/>
                  </a:lnTo>
                  <a:lnTo>
                    <a:pt x="923" y="3965"/>
                  </a:lnTo>
                  <a:lnTo>
                    <a:pt x="1128" y="4000"/>
                  </a:lnTo>
                  <a:lnTo>
                    <a:pt x="1299" y="4000"/>
                  </a:lnTo>
                  <a:lnTo>
                    <a:pt x="1641" y="3931"/>
                  </a:lnTo>
                  <a:lnTo>
                    <a:pt x="1983" y="3829"/>
                  </a:lnTo>
                  <a:lnTo>
                    <a:pt x="2290" y="3692"/>
                  </a:lnTo>
                  <a:lnTo>
                    <a:pt x="2394" y="3618"/>
                  </a:lnTo>
                  <a:lnTo>
                    <a:pt x="2394" y="3618"/>
                  </a:lnTo>
                  <a:lnTo>
                    <a:pt x="2359" y="3760"/>
                  </a:lnTo>
                  <a:lnTo>
                    <a:pt x="2290" y="4171"/>
                  </a:lnTo>
                  <a:lnTo>
                    <a:pt x="2290" y="4581"/>
                  </a:lnTo>
                  <a:lnTo>
                    <a:pt x="2290" y="4820"/>
                  </a:lnTo>
                  <a:lnTo>
                    <a:pt x="2290" y="5025"/>
                  </a:lnTo>
                  <a:lnTo>
                    <a:pt x="2359" y="5230"/>
                  </a:lnTo>
                  <a:lnTo>
                    <a:pt x="2427" y="5435"/>
                  </a:lnTo>
                  <a:lnTo>
                    <a:pt x="2496" y="5640"/>
                  </a:lnTo>
                  <a:lnTo>
                    <a:pt x="2598" y="5845"/>
                  </a:lnTo>
                  <a:lnTo>
                    <a:pt x="2735" y="6016"/>
                  </a:lnTo>
                  <a:lnTo>
                    <a:pt x="2872" y="6187"/>
                  </a:lnTo>
                  <a:lnTo>
                    <a:pt x="3077" y="6324"/>
                  </a:lnTo>
                  <a:lnTo>
                    <a:pt x="3282" y="6426"/>
                  </a:lnTo>
                  <a:lnTo>
                    <a:pt x="3487" y="6529"/>
                  </a:lnTo>
                  <a:lnTo>
                    <a:pt x="3726" y="6563"/>
                  </a:lnTo>
                  <a:lnTo>
                    <a:pt x="3965" y="6563"/>
                  </a:lnTo>
                  <a:lnTo>
                    <a:pt x="4170" y="6529"/>
                  </a:lnTo>
                  <a:lnTo>
                    <a:pt x="4410" y="6461"/>
                  </a:lnTo>
                  <a:lnTo>
                    <a:pt x="4615" y="6358"/>
                  </a:lnTo>
                  <a:lnTo>
                    <a:pt x="4956" y="6085"/>
                  </a:lnTo>
                  <a:lnTo>
                    <a:pt x="5230" y="5777"/>
                  </a:lnTo>
                  <a:lnTo>
                    <a:pt x="5242" y="5761"/>
                  </a:lnTo>
                  <a:lnTo>
                    <a:pt x="5242" y="5761"/>
                  </a:lnTo>
                  <a:lnTo>
                    <a:pt x="5264" y="6153"/>
                  </a:lnTo>
                  <a:lnTo>
                    <a:pt x="5332" y="6495"/>
                  </a:lnTo>
                  <a:lnTo>
                    <a:pt x="5435" y="6802"/>
                  </a:lnTo>
                  <a:lnTo>
                    <a:pt x="5572" y="7076"/>
                  </a:lnTo>
                  <a:lnTo>
                    <a:pt x="5777" y="7349"/>
                  </a:lnTo>
                  <a:lnTo>
                    <a:pt x="5879" y="7486"/>
                  </a:lnTo>
                  <a:lnTo>
                    <a:pt x="6016" y="7588"/>
                  </a:lnTo>
                  <a:lnTo>
                    <a:pt x="6187" y="7657"/>
                  </a:lnTo>
                  <a:lnTo>
                    <a:pt x="6324" y="7725"/>
                  </a:lnTo>
                  <a:lnTo>
                    <a:pt x="6494" y="7759"/>
                  </a:lnTo>
                  <a:lnTo>
                    <a:pt x="6665" y="7794"/>
                  </a:lnTo>
                  <a:lnTo>
                    <a:pt x="6836" y="7759"/>
                  </a:lnTo>
                  <a:lnTo>
                    <a:pt x="7007" y="7725"/>
                  </a:lnTo>
                  <a:lnTo>
                    <a:pt x="7315" y="7588"/>
                  </a:lnTo>
                  <a:lnTo>
                    <a:pt x="7554" y="7418"/>
                  </a:lnTo>
                  <a:lnTo>
                    <a:pt x="7793" y="7178"/>
                  </a:lnTo>
                  <a:lnTo>
                    <a:pt x="7998" y="6939"/>
                  </a:lnTo>
                  <a:lnTo>
                    <a:pt x="8306" y="6426"/>
                  </a:lnTo>
                  <a:lnTo>
                    <a:pt x="8614" y="5914"/>
                  </a:lnTo>
                  <a:lnTo>
                    <a:pt x="8887" y="5401"/>
                  </a:lnTo>
                  <a:lnTo>
                    <a:pt x="9160" y="4854"/>
                  </a:lnTo>
                  <a:lnTo>
                    <a:pt x="9400" y="4341"/>
                  </a:lnTo>
                  <a:lnTo>
                    <a:pt x="9673" y="3829"/>
                  </a:lnTo>
                  <a:lnTo>
                    <a:pt x="9810" y="3555"/>
                  </a:lnTo>
                  <a:lnTo>
                    <a:pt x="9981" y="3316"/>
                  </a:lnTo>
                  <a:lnTo>
                    <a:pt x="10152" y="3111"/>
                  </a:lnTo>
                  <a:lnTo>
                    <a:pt x="10357" y="2906"/>
                  </a:lnTo>
                  <a:lnTo>
                    <a:pt x="10357" y="2906"/>
                  </a:lnTo>
                  <a:lnTo>
                    <a:pt x="10117" y="3077"/>
                  </a:lnTo>
                  <a:lnTo>
                    <a:pt x="9912" y="3282"/>
                  </a:lnTo>
                  <a:lnTo>
                    <a:pt x="9741" y="3521"/>
                  </a:lnTo>
                  <a:lnTo>
                    <a:pt x="9571" y="3760"/>
                  </a:lnTo>
                  <a:lnTo>
                    <a:pt x="9263" y="4273"/>
                  </a:lnTo>
                  <a:lnTo>
                    <a:pt x="8989" y="4786"/>
                  </a:lnTo>
                  <a:lnTo>
                    <a:pt x="8682" y="5298"/>
                  </a:lnTo>
                  <a:lnTo>
                    <a:pt x="8408" y="5777"/>
                  </a:lnTo>
                  <a:lnTo>
                    <a:pt x="8067" y="6255"/>
                  </a:lnTo>
                  <a:lnTo>
                    <a:pt x="7725" y="6734"/>
                  </a:lnTo>
                  <a:lnTo>
                    <a:pt x="7554" y="6939"/>
                  </a:lnTo>
                  <a:lnTo>
                    <a:pt x="7349" y="7110"/>
                  </a:lnTo>
                  <a:lnTo>
                    <a:pt x="7144" y="7247"/>
                  </a:lnTo>
                  <a:lnTo>
                    <a:pt x="6905" y="7383"/>
                  </a:lnTo>
                  <a:lnTo>
                    <a:pt x="6665" y="7383"/>
                  </a:lnTo>
                  <a:lnTo>
                    <a:pt x="6426" y="7349"/>
                  </a:lnTo>
                  <a:lnTo>
                    <a:pt x="6221" y="7247"/>
                  </a:lnTo>
                  <a:lnTo>
                    <a:pt x="6050" y="7076"/>
                  </a:lnTo>
                  <a:lnTo>
                    <a:pt x="5913" y="6871"/>
                  </a:lnTo>
                  <a:lnTo>
                    <a:pt x="5811" y="6631"/>
                  </a:lnTo>
                  <a:lnTo>
                    <a:pt x="5743" y="6392"/>
                  </a:lnTo>
                  <a:lnTo>
                    <a:pt x="5708" y="6119"/>
                  </a:lnTo>
                  <a:lnTo>
                    <a:pt x="5674" y="5572"/>
                  </a:lnTo>
                  <a:lnTo>
                    <a:pt x="5743" y="5025"/>
                  </a:lnTo>
                  <a:lnTo>
                    <a:pt x="5948" y="3692"/>
                  </a:lnTo>
                  <a:lnTo>
                    <a:pt x="5298" y="4888"/>
                  </a:lnTo>
                  <a:lnTo>
                    <a:pt x="5277" y="4926"/>
                  </a:lnTo>
                  <a:lnTo>
                    <a:pt x="5277" y="4926"/>
                  </a:lnTo>
                  <a:lnTo>
                    <a:pt x="5264" y="4922"/>
                  </a:lnTo>
                  <a:lnTo>
                    <a:pt x="5262" y="4953"/>
                  </a:lnTo>
                  <a:lnTo>
                    <a:pt x="5127" y="5196"/>
                  </a:lnTo>
                  <a:lnTo>
                    <a:pt x="4922" y="5469"/>
                  </a:lnTo>
                  <a:lnTo>
                    <a:pt x="4683" y="5743"/>
                  </a:lnTo>
                  <a:lnTo>
                    <a:pt x="4375" y="5948"/>
                  </a:lnTo>
                  <a:lnTo>
                    <a:pt x="4239" y="6050"/>
                  </a:lnTo>
                  <a:lnTo>
                    <a:pt x="4102" y="6085"/>
                  </a:lnTo>
                  <a:lnTo>
                    <a:pt x="3931" y="6119"/>
                  </a:lnTo>
                  <a:lnTo>
                    <a:pt x="3760" y="6119"/>
                  </a:lnTo>
                  <a:lnTo>
                    <a:pt x="3623" y="6085"/>
                  </a:lnTo>
                  <a:lnTo>
                    <a:pt x="3453" y="6016"/>
                  </a:lnTo>
                  <a:lnTo>
                    <a:pt x="3316" y="5948"/>
                  </a:lnTo>
                  <a:lnTo>
                    <a:pt x="3213" y="5845"/>
                  </a:lnTo>
                  <a:lnTo>
                    <a:pt x="2974" y="5572"/>
                  </a:lnTo>
                  <a:lnTo>
                    <a:pt x="2837" y="5264"/>
                  </a:lnTo>
                  <a:lnTo>
                    <a:pt x="2735" y="4922"/>
                  </a:lnTo>
                  <a:lnTo>
                    <a:pt x="2735" y="4581"/>
                  </a:lnTo>
                  <a:lnTo>
                    <a:pt x="2735" y="4205"/>
                  </a:lnTo>
                  <a:lnTo>
                    <a:pt x="2769" y="3829"/>
                  </a:lnTo>
                  <a:lnTo>
                    <a:pt x="2872" y="3487"/>
                  </a:lnTo>
                  <a:lnTo>
                    <a:pt x="2974" y="3111"/>
                  </a:lnTo>
                  <a:lnTo>
                    <a:pt x="3316" y="2051"/>
                  </a:lnTo>
                  <a:lnTo>
                    <a:pt x="2598" y="2940"/>
                  </a:lnTo>
                  <a:lnTo>
                    <a:pt x="2570" y="2977"/>
                  </a:lnTo>
                  <a:lnTo>
                    <a:pt x="2570" y="2977"/>
                  </a:lnTo>
                  <a:lnTo>
                    <a:pt x="2564" y="2974"/>
                  </a:lnTo>
                  <a:lnTo>
                    <a:pt x="2559" y="2992"/>
                  </a:lnTo>
                  <a:lnTo>
                    <a:pt x="2559" y="2992"/>
                  </a:lnTo>
                  <a:lnTo>
                    <a:pt x="2496" y="3077"/>
                  </a:lnTo>
                  <a:lnTo>
                    <a:pt x="2290" y="3214"/>
                  </a:lnTo>
                  <a:lnTo>
                    <a:pt x="2085" y="3350"/>
                  </a:lnTo>
                  <a:lnTo>
                    <a:pt x="1812" y="3453"/>
                  </a:lnTo>
                  <a:lnTo>
                    <a:pt x="1573" y="3521"/>
                  </a:lnTo>
                  <a:lnTo>
                    <a:pt x="1299" y="3555"/>
                  </a:lnTo>
                  <a:lnTo>
                    <a:pt x="1026" y="3555"/>
                  </a:lnTo>
                  <a:lnTo>
                    <a:pt x="889" y="3487"/>
                  </a:lnTo>
                  <a:lnTo>
                    <a:pt x="787" y="3419"/>
                  </a:lnTo>
                  <a:lnTo>
                    <a:pt x="650" y="3316"/>
                  </a:lnTo>
                  <a:lnTo>
                    <a:pt x="582" y="3179"/>
                  </a:lnTo>
                  <a:lnTo>
                    <a:pt x="513" y="2974"/>
                  </a:lnTo>
                  <a:lnTo>
                    <a:pt x="445" y="2769"/>
                  </a:lnTo>
                  <a:lnTo>
                    <a:pt x="445" y="2530"/>
                  </a:lnTo>
                  <a:lnTo>
                    <a:pt x="445" y="2291"/>
                  </a:lnTo>
                  <a:lnTo>
                    <a:pt x="479" y="1744"/>
                  </a:lnTo>
                  <a:lnTo>
                    <a:pt x="582" y="1231"/>
                  </a:lnTo>
                  <a:lnTo>
                    <a:pt x="684" y="753"/>
                  </a:lnTo>
                  <a:lnTo>
                    <a:pt x="855" y="137"/>
                  </a:lnTo>
                  <a:lnTo>
                    <a:pt x="855" y="103"/>
                  </a:lnTo>
                  <a:lnTo>
                    <a:pt x="787" y="69"/>
                  </a:lnTo>
                  <a:lnTo>
                    <a:pt x="752" y="35"/>
                  </a:lnTo>
                  <a:lnTo>
                    <a:pt x="7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0"/>
            <p:cNvSpPr/>
            <p:nvPr/>
          </p:nvSpPr>
          <p:spPr>
            <a:xfrm>
              <a:off x="2976450" y="3485100"/>
              <a:ext cx="49575" cy="50425"/>
            </a:xfrm>
            <a:custGeom>
              <a:rect b="b" l="l" r="r" t="t"/>
              <a:pathLst>
                <a:path extrusionOk="0" h="2017" w="1983">
                  <a:moveTo>
                    <a:pt x="137" y="0"/>
                  </a:moveTo>
                  <a:lnTo>
                    <a:pt x="69" y="205"/>
                  </a:lnTo>
                  <a:lnTo>
                    <a:pt x="0" y="445"/>
                  </a:lnTo>
                  <a:lnTo>
                    <a:pt x="0" y="684"/>
                  </a:lnTo>
                  <a:lnTo>
                    <a:pt x="0" y="889"/>
                  </a:lnTo>
                  <a:lnTo>
                    <a:pt x="0" y="1162"/>
                  </a:lnTo>
                  <a:lnTo>
                    <a:pt x="69" y="1402"/>
                  </a:lnTo>
                  <a:lnTo>
                    <a:pt x="205" y="1607"/>
                  </a:lnTo>
                  <a:lnTo>
                    <a:pt x="342" y="1812"/>
                  </a:lnTo>
                  <a:lnTo>
                    <a:pt x="479" y="1880"/>
                  </a:lnTo>
                  <a:lnTo>
                    <a:pt x="581" y="1948"/>
                  </a:lnTo>
                  <a:lnTo>
                    <a:pt x="718" y="1983"/>
                  </a:lnTo>
                  <a:lnTo>
                    <a:pt x="855" y="2017"/>
                  </a:lnTo>
                  <a:lnTo>
                    <a:pt x="1128" y="2017"/>
                  </a:lnTo>
                  <a:lnTo>
                    <a:pt x="1231" y="1948"/>
                  </a:lnTo>
                  <a:lnTo>
                    <a:pt x="1367" y="1914"/>
                  </a:lnTo>
                  <a:lnTo>
                    <a:pt x="1572" y="1778"/>
                  </a:lnTo>
                  <a:lnTo>
                    <a:pt x="1743" y="1607"/>
                  </a:lnTo>
                  <a:lnTo>
                    <a:pt x="1880" y="1436"/>
                  </a:lnTo>
                  <a:lnTo>
                    <a:pt x="1983" y="1231"/>
                  </a:lnTo>
                  <a:lnTo>
                    <a:pt x="1983" y="1231"/>
                  </a:lnTo>
                  <a:lnTo>
                    <a:pt x="1641" y="1436"/>
                  </a:lnTo>
                  <a:lnTo>
                    <a:pt x="1265" y="1641"/>
                  </a:lnTo>
                  <a:lnTo>
                    <a:pt x="1094" y="1675"/>
                  </a:lnTo>
                  <a:lnTo>
                    <a:pt x="923" y="1675"/>
                  </a:lnTo>
                  <a:lnTo>
                    <a:pt x="752" y="1607"/>
                  </a:lnTo>
                  <a:lnTo>
                    <a:pt x="615" y="1538"/>
                  </a:lnTo>
                  <a:lnTo>
                    <a:pt x="479" y="1367"/>
                  </a:lnTo>
                  <a:lnTo>
                    <a:pt x="410" y="1231"/>
                  </a:lnTo>
                  <a:lnTo>
                    <a:pt x="342" y="1060"/>
                  </a:lnTo>
                  <a:lnTo>
                    <a:pt x="274" y="855"/>
                  </a:lnTo>
                  <a:lnTo>
                    <a:pt x="1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0"/>
            <p:cNvSpPr/>
            <p:nvPr/>
          </p:nvSpPr>
          <p:spPr>
            <a:xfrm>
              <a:off x="2366350" y="3814075"/>
              <a:ext cx="416150" cy="223025"/>
            </a:xfrm>
            <a:custGeom>
              <a:rect b="b" l="l" r="r" t="t"/>
              <a:pathLst>
                <a:path extrusionOk="0" h="8921" w="16646">
                  <a:moveTo>
                    <a:pt x="5469" y="0"/>
                  </a:moveTo>
                  <a:lnTo>
                    <a:pt x="4649" y="34"/>
                  </a:lnTo>
                  <a:lnTo>
                    <a:pt x="4000" y="68"/>
                  </a:lnTo>
                  <a:lnTo>
                    <a:pt x="3111" y="171"/>
                  </a:lnTo>
                  <a:lnTo>
                    <a:pt x="2359" y="308"/>
                  </a:lnTo>
                  <a:lnTo>
                    <a:pt x="1710" y="479"/>
                  </a:lnTo>
                  <a:lnTo>
                    <a:pt x="1197" y="650"/>
                  </a:lnTo>
                  <a:lnTo>
                    <a:pt x="753" y="889"/>
                  </a:lnTo>
                  <a:lnTo>
                    <a:pt x="411" y="1128"/>
                  </a:lnTo>
                  <a:lnTo>
                    <a:pt x="308" y="1231"/>
                  </a:lnTo>
                  <a:lnTo>
                    <a:pt x="206" y="1367"/>
                  </a:lnTo>
                  <a:lnTo>
                    <a:pt x="103" y="1504"/>
                  </a:lnTo>
                  <a:lnTo>
                    <a:pt x="69" y="1675"/>
                  </a:lnTo>
                  <a:lnTo>
                    <a:pt x="35" y="1812"/>
                  </a:lnTo>
                  <a:lnTo>
                    <a:pt x="1" y="1983"/>
                  </a:lnTo>
                  <a:lnTo>
                    <a:pt x="35" y="2119"/>
                  </a:lnTo>
                  <a:lnTo>
                    <a:pt x="69" y="2290"/>
                  </a:lnTo>
                  <a:lnTo>
                    <a:pt x="206" y="2632"/>
                  </a:lnTo>
                  <a:lnTo>
                    <a:pt x="445" y="3008"/>
                  </a:lnTo>
                  <a:lnTo>
                    <a:pt x="787" y="3384"/>
                  </a:lnTo>
                  <a:lnTo>
                    <a:pt x="1197" y="3794"/>
                  </a:lnTo>
                  <a:lnTo>
                    <a:pt x="1675" y="4204"/>
                  </a:lnTo>
                  <a:lnTo>
                    <a:pt x="2256" y="4648"/>
                  </a:lnTo>
                  <a:lnTo>
                    <a:pt x="3248" y="5332"/>
                  </a:lnTo>
                  <a:lnTo>
                    <a:pt x="4410" y="6050"/>
                  </a:lnTo>
                  <a:lnTo>
                    <a:pt x="5640" y="6768"/>
                  </a:lnTo>
                  <a:lnTo>
                    <a:pt x="6802" y="7451"/>
                  </a:lnTo>
                  <a:lnTo>
                    <a:pt x="8716" y="8511"/>
                  </a:lnTo>
                  <a:lnTo>
                    <a:pt x="9502" y="8921"/>
                  </a:lnTo>
                  <a:lnTo>
                    <a:pt x="16646" y="820"/>
                  </a:lnTo>
                  <a:lnTo>
                    <a:pt x="15142" y="684"/>
                  </a:lnTo>
                  <a:lnTo>
                    <a:pt x="13501" y="513"/>
                  </a:lnTo>
                  <a:lnTo>
                    <a:pt x="11553" y="342"/>
                  </a:lnTo>
                  <a:lnTo>
                    <a:pt x="9434" y="171"/>
                  </a:lnTo>
                  <a:lnTo>
                    <a:pt x="7349" y="68"/>
                  </a:lnTo>
                  <a:lnTo>
                    <a:pt x="6358" y="34"/>
                  </a:lnTo>
                  <a:lnTo>
                    <a:pt x="54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0"/>
            <p:cNvSpPr/>
            <p:nvPr/>
          </p:nvSpPr>
          <p:spPr>
            <a:xfrm>
              <a:off x="2366350" y="3814075"/>
              <a:ext cx="416150" cy="223025"/>
            </a:xfrm>
            <a:custGeom>
              <a:rect b="b" l="l" r="r" t="t"/>
              <a:pathLst>
                <a:path extrusionOk="0" fill="none" h="8921" w="16646">
                  <a:moveTo>
                    <a:pt x="16646" y="820"/>
                  </a:moveTo>
                  <a:lnTo>
                    <a:pt x="9502" y="8921"/>
                  </a:lnTo>
                  <a:lnTo>
                    <a:pt x="9502" y="8921"/>
                  </a:lnTo>
                  <a:lnTo>
                    <a:pt x="8716" y="8511"/>
                  </a:lnTo>
                  <a:lnTo>
                    <a:pt x="6802" y="7451"/>
                  </a:lnTo>
                  <a:lnTo>
                    <a:pt x="5640" y="6768"/>
                  </a:lnTo>
                  <a:lnTo>
                    <a:pt x="4410" y="6050"/>
                  </a:lnTo>
                  <a:lnTo>
                    <a:pt x="3248" y="5332"/>
                  </a:lnTo>
                  <a:lnTo>
                    <a:pt x="2256" y="4648"/>
                  </a:lnTo>
                  <a:lnTo>
                    <a:pt x="2256" y="4648"/>
                  </a:lnTo>
                  <a:lnTo>
                    <a:pt x="1675" y="4204"/>
                  </a:lnTo>
                  <a:lnTo>
                    <a:pt x="1197" y="3794"/>
                  </a:lnTo>
                  <a:lnTo>
                    <a:pt x="787" y="3384"/>
                  </a:lnTo>
                  <a:lnTo>
                    <a:pt x="445" y="3008"/>
                  </a:lnTo>
                  <a:lnTo>
                    <a:pt x="206" y="2632"/>
                  </a:lnTo>
                  <a:lnTo>
                    <a:pt x="69" y="2290"/>
                  </a:lnTo>
                  <a:lnTo>
                    <a:pt x="35" y="2119"/>
                  </a:lnTo>
                  <a:lnTo>
                    <a:pt x="1" y="1983"/>
                  </a:lnTo>
                  <a:lnTo>
                    <a:pt x="35" y="1812"/>
                  </a:lnTo>
                  <a:lnTo>
                    <a:pt x="69" y="1675"/>
                  </a:lnTo>
                  <a:lnTo>
                    <a:pt x="103" y="1504"/>
                  </a:lnTo>
                  <a:lnTo>
                    <a:pt x="206" y="1367"/>
                  </a:lnTo>
                  <a:lnTo>
                    <a:pt x="308" y="1231"/>
                  </a:lnTo>
                  <a:lnTo>
                    <a:pt x="411" y="1128"/>
                  </a:lnTo>
                  <a:lnTo>
                    <a:pt x="753" y="889"/>
                  </a:lnTo>
                  <a:lnTo>
                    <a:pt x="1197" y="650"/>
                  </a:lnTo>
                  <a:lnTo>
                    <a:pt x="1710" y="479"/>
                  </a:lnTo>
                  <a:lnTo>
                    <a:pt x="2359" y="308"/>
                  </a:lnTo>
                  <a:lnTo>
                    <a:pt x="3111" y="171"/>
                  </a:lnTo>
                  <a:lnTo>
                    <a:pt x="4000" y="68"/>
                  </a:lnTo>
                  <a:lnTo>
                    <a:pt x="4000" y="68"/>
                  </a:lnTo>
                  <a:lnTo>
                    <a:pt x="4649" y="34"/>
                  </a:lnTo>
                  <a:lnTo>
                    <a:pt x="5469" y="0"/>
                  </a:lnTo>
                  <a:lnTo>
                    <a:pt x="6358" y="34"/>
                  </a:lnTo>
                  <a:lnTo>
                    <a:pt x="7349" y="68"/>
                  </a:lnTo>
                  <a:lnTo>
                    <a:pt x="9434" y="171"/>
                  </a:lnTo>
                  <a:lnTo>
                    <a:pt x="11553" y="342"/>
                  </a:lnTo>
                  <a:lnTo>
                    <a:pt x="13501" y="513"/>
                  </a:lnTo>
                  <a:lnTo>
                    <a:pt x="15142" y="684"/>
                  </a:lnTo>
                  <a:lnTo>
                    <a:pt x="16646" y="8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0"/>
            <p:cNvSpPr/>
            <p:nvPr/>
          </p:nvSpPr>
          <p:spPr>
            <a:xfrm>
              <a:off x="2711550" y="3896100"/>
              <a:ext cx="17125" cy="18825"/>
            </a:xfrm>
            <a:custGeom>
              <a:rect b="b" l="l" r="r" t="t"/>
              <a:pathLst>
                <a:path extrusionOk="0" h="753" w="685">
                  <a:moveTo>
                    <a:pt x="206" y="547"/>
                  </a:moveTo>
                  <a:lnTo>
                    <a:pt x="206" y="547"/>
                  </a:lnTo>
                  <a:lnTo>
                    <a:pt x="206" y="547"/>
                  </a:lnTo>
                  <a:lnTo>
                    <a:pt x="1" y="752"/>
                  </a:lnTo>
                  <a:lnTo>
                    <a:pt x="1" y="752"/>
                  </a:lnTo>
                  <a:lnTo>
                    <a:pt x="1" y="752"/>
                  </a:lnTo>
                  <a:lnTo>
                    <a:pt x="206" y="547"/>
                  </a:lnTo>
                  <a:close/>
                  <a:moveTo>
                    <a:pt x="684" y="0"/>
                  </a:moveTo>
                  <a:lnTo>
                    <a:pt x="684" y="34"/>
                  </a:lnTo>
                  <a:lnTo>
                    <a:pt x="684" y="0"/>
                  </a:lnTo>
                  <a:lnTo>
                    <a:pt x="684" y="0"/>
                  </a:lnTo>
                  <a:lnTo>
                    <a:pt x="684" y="0"/>
                  </a:lnTo>
                  <a:close/>
                </a:path>
              </a:pathLst>
            </a:custGeom>
            <a:solidFill>
              <a:srgbClr val="A95E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0"/>
            <p:cNvSpPr/>
            <p:nvPr/>
          </p:nvSpPr>
          <p:spPr>
            <a:xfrm>
              <a:off x="2711550" y="3909775"/>
              <a:ext cx="5150" cy="5150"/>
            </a:xfrm>
            <a:custGeom>
              <a:rect b="b" l="l" r="r" t="t"/>
              <a:pathLst>
                <a:path extrusionOk="0" fill="none" h="206" w="206">
                  <a:moveTo>
                    <a:pt x="206" y="0"/>
                  </a:moveTo>
                  <a:lnTo>
                    <a:pt x="206" y="0"/>
                  </a:lnTo>
                  <a:lnTo>
                    <a:pt x="206" y="0"/>
                  </a:lnTo>
                  <a:lnTo>
                    <a:pt x="1" y="205"/>
                  </a:lnTo>
                  <a:lnTo>
                    <a:pt x="1" y="205"/>
                  </a:lnTo>
                  <a:lnTo>
                    <a:pt x="1" y="205"/>
                  </a:lnTo>
                  <a:lnTo>
                    <a:pt x="2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0"/>
            <p:cNvSpPr/>
            <p:nvPr/>
          </p:nvSpPr>
          <p:spPr>
            <a:xfrm>
              <a:off x="2728650" y="3896100"/>
              <a:ext cx="25" cy="875"/>
            </a:xfrm>
            <a:custGeom>
              <a:rect b="b" l="l" r="r" t="t"/>
              <a:pathLst>
                <a:path extrusionOk="0" fill="none" h="35" w="1">
                  <a:moveTo>
                    <a:pt x="0" y="0"/>
                  </a:moveTo>
                  <a:lnTo>
                    <a:pt x="0" y="34"/>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0"/>
            <p:cNvSpPr/>
            <p:nvPr/>
          </p:nvSpPr>
          <p:spPr>
            <a:xfrm>
              <a:off x="2558600" y="3884125"/>
              <a:ext cx="170075" cy="30800"/>
            </a:xfrm>
            <a:custGeom>
              <a:rect b="b" l="l" r="r" t="t"/>
              <a:pathLst>
                <a:path extrusionOk="0" h="1232" w="6803">
                  <a:moveTo>
                    <a:pt x="582" y="1"/>
                  </a:moveTo>
                  <a:lnTo>
                    <a:pt x="377" y="35"/>
                  </a:lnTo>
                  <a:lnTo>
                    <a:pt x="206" y="138"/>
                  </a:lnTo>
                  <a:lnTo>
                    <a:pt x="103" y="274"/>
                  </a:lnTo>
                  <a:lnTo>
                    <a:pt x="1" y="445"/>
                  </a:lnTo>
                  <a:lnTo>
                    <a:pt x="172" y="513"/>
                  </a:lnTo>
                  <a:lnTo>
                    <a:pt x="240" y="377"/>
                  </a:lnTo>
                  <a:lnTo>
                    <a:pt x="308" y="274"/>
                  </a:lnTo>
                  <a:lnTo>
                    <a:pt x="445" y="240"/>
                  </a:lnTo>
                  <a:lnTo>
                    <a:pt x="582" y="206"/>
                  </a:lnTo>
                  <a:lnTo>
                    <a:pt x="753" y="240"/>
                  </a:lnTo>
                  <a:lnTo>
                    <a:pt x="890" y="343"/>
                  </a:lnTo>
                  <a:lnTo>
                    <a:pt x="992" y="445"/>
                  </a:lnTo>
                  <a:lnTo>
                    <a:pt x="1026" y="616"/>
                  </a:lnTo>
                  <a:lnTo>
                    <a:pt x="1026" y="650"/>
                  </a:lnTo>
                  <a:lnTo>
                    <a:pt x="958" y="787"/>
                  </a:lnTo>
                  <a:lnTo>
                    <a:pt x="1163" y="855"/>
                  </a:lnTo>
                  <a:lnTo>
                    <a:pt x="1197" y="753"/>
                  </a:lnTo>
                  <a:lnTo>
                    <a:pt x="1231" y="650"/>
                  </a:lnTo>
                  <a:lnTo>
                    <a:pt x="1197" y="513"/>
                  </a:lnTo>
                  <a:lnTo>
                    <a:pt x="1163" y="377"/>
                  </a:lnTo>
                  <a:lnTo>
                    <a:pt x="1129" y="274"/>
                  </a:lnTo>
                  <a:lnTo>
                    <a:pt x="1026" y="206"/>
                  </a:lnTo>
                  <a:lnTo>
                    <a:pt x="958" y="103"/>
                  </a:lnTo>
                  <a:lnTo>
                    <a:pt x="855" y="69"/>
                  </a:lnTo>
                  <a:lnTo>
                    <a:pt x="719" y="35"/>
                  </a:lnTo>
                  <a:lnTo>
                    <a:pt x="616" y="1"/>
                  </a:lnTo>
                  <a:close/>
                  <a:moveTo>
                    <a:pt x="6187" y="1"/>
                  </a:moveTo>
                  <a:lnTo>
                    <a:pt x="6085" y="35"/>
                  </a:lnTo>
                  <a:lnTo>
                    <a:pt x="5948" y="69"/>
                  </a:lnTo>
                  <a:lnTo>
                    <a:pt x="5845" y="103"/>
                  </a:lnTo>
                  <a:lnTo>
                    <a:pt x="5743" y="206"/>
                  </a:lnTo>
                  <a:lnTo>
                    <a:pt x="5675" y="274"/>
                  </a:lnTo>
                  <a:lnTo>
                    <a:pt x="5606" y="377"/>
                  </a:lnTo>
                  <a:lnTo>
                    <a:pt x="5572" y="513"/>
                  </a:lnTo>
                  <a:lnTo>
                    <a:pt x="5572" y="650"/>
                  </a:lnTo>
                  <a:lnTo>
                    <a:pt x="5572" y="753"/>
                  </a:lnTo>
                  <a:lnTo>
                    <a:pt x="5606" y="855"/>
                  </a:lnTo>
                  <a:lnTo>
                    <a:pt x="5743" y="1060"/>
                  </a:lnTo>
                  <a:lnTo>
                    <a:pt x="5914" y="1197"/>
                  </a:lnTo>
                  <a:lnTo>
                    <a:pt x="6016" y="1231"/>
                  </a:lnTo>
                  <a:lnTo>
                    <a:pt x="6119" y="1231"/>
                  </a:lnTo>
                  <a:lnTo>
                    <a:pt x="6324" y="1026"/>
                  </a:lnTo>
                  <a:lnTo>
                    <a:pt x="6256" y="1060"/>
                  </a:lnTo>
                  <a:lnTo>
                    <a:pt x="6187" y="1026"/>
                  </a:lnTo>
                  <a:lnTo>
                    <a:pt x="6016" y="992"/>
                  </a:lnTo>
                  <a:lnTo>
                    <a:pt x="5880" y="924"/>
                  </a:lnTo>
                  <a:lnTo>
                    <a:pt x="5811" y="787"/>
                  </a:lnTo>
                  <a:lnTo>
                    <a:pt x="5777" y="616"/>
                  </a:lnTo>
                  <a:lnTo>
                    <a:pt x="5811" y="445"/>
                  </a:lnTo>
                  <a:lnTo>
                    <a:pt x="5880" y="308"/>
                  </a:lnTo>
                  <a:lnTo>
                    <a:pt x="6016" y="206"/>
                  </a:lnTo>
                  <a:lnTo>
                    <a:pt x="6187" y="172"/>
                  </a:lnTo>
                  <a:lnTo>
                    <a:pt x="6358" y="206"/>
                  </a:lnTo>
                  <a:lnTo>
                    <a:pt x="6495" y="308"/>
                  </a:lnTo>
                  <a:lnTo>
                    <a:pt x="6597" y="445"/>
                  </a:lnTo>
                  <a:lnTo>
                    <a:pt x="6632" y="616"/>
                  </a:lnTo>
                  <a:lnTo>
                    <a:pt x="6632" y="684"/>
                  </a:lnTo>
                  <a:lnTo>
                    <a:pt x="6802" y="513"/>
                  </a:lnTo>
                  <a:lnTo>
                    <a:pt x="6802" y="479"/>
                  </a:lnTo>
                  <a:lnTo>
                    <a:pt x="6700" y="308"/>
                  </a:lnTo>
                  <a:lnTo>
                    <a:pt x="6597" y="138"/>
                  </a:lnTo>
                  <a:lnTo>
                    <a:pt x="6392" y="35"/>
                  </a:lnTo>
                  <a:lnTo>
                    <a:pt x="61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0"/>
            <p:cNvSpPr/>
            <p:nvPr/>
          </p:nvSpPr>
          <p:spPr>
            <a:xfrm>
              <a:off x="2697900" y="3884125"/>
              <a:ext cx="30775" cy="30800"/>
            </a:xfrm>
            <a:custGeom>
              <a:rect b="b" l="l" r="r" t="t"/>
              <a:pathLst>
                <a:path extrusionOk="0" fill="none" h="1232" w="1231">
                  <a:moveTo>
                    <a:pt x="615" y="1"/>
                  </a:moveTo>
                  <a:lnTo>
                    <a:pt x="615" y="1"/>
                  </a:lnTo>
                  <a:lnTo>
                    <a:pt x="513" y="35"/>
                  </a:lnTo>
                  <a:lnTo>
                    <a:pt x="376" y="69"/>
                  </a:lnTo>
                  <a:lnTo>
                    <a:pt x="273" y="103"/>
                  </a:lnTo>
                  <a:lnTo>
                    <a:pt x="171" y="206"/>
                  </a:lnTo>
                  <a:lnTo>
                    <a:pt x="103" y="274"/>
                  </a:lnTo>
                  <a:lnTo>
                    <a:pt x="34" y="377"/>
                  </a:lnTo>
                  <a:lnTo>
                    <a:pt x="0" y="513"/>
                  </a:lnTo>
                  <a:lnTo>
                    <a:pt x="0" y="650"/>
                  </a:lnTo>
                  <a:lnTo>
                    <a:pt x="0" y="650"/>
                  </a:lnTo>
                  <a:lnTo>
                    <a:pt x="0" y="753"/>
                  </a:lnTo>
                  <a:lnTo>
                    <a:pt x="34" y="855"/>
                  </a:lnTo>
                  <a:lnTo>
                    <a:pt x="171" y="1060"/>
                  </a:lnTo>
                  <a:lnTo>
                    <a:pt x="342" y="1197"/>
                  </a:lnTo>
                  <a:lnTo>
                    <a:pt x="444" y="1231"/>
                  </a:lnTo>
                  <a:lnTo>
                    <a:pt x="547" y="1231"/>
                  </a:lnTo>
                  <a:lnTo>
                    <a:pt x="752" y="1026"/>
                  </a:lnTo>
                  <a:lnTo>
                    <a:pt x="752" y="1026"/>
                  </a:lnTo>
                  <a:lnTo>
                    <a:pt x="684" y="1060"/>
                  </a:lnTo>
                  <a:lnTo>
                    <a:pt x="684" y="1060"/>
                  </a:lnTo>
                  <a:lnTo>
                    <a:pt x="615" y="1026"/>
                  </a:lnTo>
                  <a:lnTo>
                    <a:pt x="615" y="1026"/>
                  </a:lnTo>
                  <a:lnTo>
                    <a:pt x="615" y="1026"/>
                  </a:lnTo>
                  <a:lnTo>
                    <a:pt x="615" y="1026"/>
                  </a:lnTo>
                  <a:lnTo>
                    <a:pt x="444" y="992"/>
                  </a:lnTo>
                  <a:lnTo>
                    <a:pt x="308" y="924"/>
                  </a:lnTo>
                  <a:lnTo>
                    <a:pt x="239" y="787"/>
                  </a:lnTo>
                  <a:lnTo>
                    <a:pt x="205" y="616"/>
                  </a:lnTo>
                  <a:lnTo>
                    <a:pt x="205" y="616"/>
                  </a:lnTo>
                  <a:lnTo>
                    <a:pt x="239" y="445"/>
                  </a:lnTo>
                  <a:lnTo>
                    <a:pt x="308" y="308"/>
                  </a:lnTo>
                  <a:lnTo>
                    <a:pt x="444" y="206"/>
                  </a:lnTo>
                  <a:lnTo>
                    <a:pt x="615" y="172"/>
                  </a:lnTo>
                  <a:lnTo>
                    <a:pt x="615" y="172"/>
                  </a:lnTo>
                  <a:lnTo>
                    <a:pt x="615" y="172"/>
                  </a:lnTo>
                  <a:lnTo>
                    <a:pt x="615" y="172"/>
                  </a:lnTo>
                  <a:lnTo>
                    <a:pt x="786" y="206"/>
                  </a:lnTo>
                  <a:lnTo>
                    <a:pt x="923" y="308"/>
                  </a:lnTo>
                  <a:lnTo>
                    <a:pt x="1025" y="445"/>
                  </a:lnTo>
                  <a:lnTo>
                    <a:pt x="1060" y="616"/>
                  </a:lnTo>
                  <a:lnTo>
                    <a:pt x="1060" y="616"/>
                  </a:lnTo>
                  <a:lnTo>
                    <a:pt x="1060" y="616"/>
                  </a:lnTo>
                  <a:lnTo>
                    <a:pt x="1060" y="684"/>
                  </a:lnTo>
                  <a:lnTo>
                    <a:pt x="1230" y="513"/>
                  </a:lnTo>
                  <a:lnTo>
                    <a:pt x="1230" y="479"/>
                  </a:lnTo>
                  <a:lnTo>
                    <a:pt x="1230" y="479"/>
                  </a:lnTo>
                  <a:lnTo>
                    <a:pt x="1128" y="308"/>
                  </a:lnTo>
                  <a:lnTo>
                    <a:pt x="1025" y="138"/>
                  </a:lnTo>
                  <a:lnTo>
                    <a:pt x="820" y="35"/>
                  </a:lnTo>
                  <a:lnTo>
                    <a:pt x="61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0"/>
            <p:cNvSpPr/>
            <p:nvPr/>
          </p:nvSpPr>
          <p:spPr>
            <a:xfrm>
              <a:off x="2558600" y="3884125"/>
              <a:ext cx="30800" cy="21400"/>
            </a:xfrm>
            <a:custGeom>
              <a:rect b="b" l="l" r="r" t="t"/>
              <a:pathLst>
                <a:path extrusionOk="0" fill="none" h="856" w="1232">
                  <a:moveTo>
                    <a:pt x="616" y="1"/>
                  </a:moveTo>
                  <a:lnTo>
                    <a:pt x="582" y="1"/>
                  </a:lnTo>
                  <a:lnTo>
                    <a:pt x="582" y="1"/>
                  </a:lnTo>
                  <a:lnTo>
                    <a:pt x="582" y="1"/>
                  </a:lnTo>
                  <a:lnTo>
                    <a:pt x="377" y="35"/>
                  </a:lnTo>
                  <a:lnTo>
                    <a:pt x="206" y="138"/>
                  </a:lnTo>
                  <a:lnTo>
                    <a:pt x="103" y="274"/>
                  </a:lnTo>
                  <a:lnTo>
                    <a:pt x="1" y="445"/>
                  </a:lnTo>
                  <a:lnTo>
                    <a:pt x="172" y="513"/>
                  </a:lnTo>
                  <a:lnTo>
                    <a:pt x="172" y="513"/>
                  </a:lnTo>
                  <a:lnTo>
                    <a:pt x="240" y="377"/>
                  </a:lnTo>
                  <a:lnTo>
                    <a:pt x="308" y="274"/>
                  </a:lnTo>
                  <a:lnTo>
                    <a:pt x="445" y="240"/>
                  </a:lnTo>
                  <a:lnTo>
                    <a:pt x="582" y="206"/>
                  </a:lnTo>
                  <a:lnTo>
                    <a:pt x="582" y="206"/>
                  </a:lnTo>
                  <a:lnTo>
                    <a:pt x="582" y="206"/>
                  </a:lnTo>
                  <a:lnTo>
                    <a:pt x="582" y="206"/>
                  </a:lnTo>
                  <a:lnTo>
                    <a:pt x="753" y="240"/>
                  </a:lnTo>
                  <a:lnTo>
                    <a:pt x="890" y="343"/>
                  </a:lnTo>
                  <a:lnTo>
                    <a:pt x="992" y="445"/>
                  </a:lnTo>
                  <a:lnTo>
                    <a:pt x="1026" y="616"/>
                  </a:lnTo>
                  <a:lnTo>
                    <a:pt x="1026" y="650"/>
                  </a:lnTo>
                  <a:lnTo>
                    <a:pt x="1026" y="650"/>
                  </a:lnTo>
                  <a:lnTo>
                    <a:pt x="958" y="787"/>
                  </a:lnTo>
                  <a:lnTo>
                    <a:pt x="1163" y="855"/>
                  </a:lnTo>
                  <a:lnTo>
                    <a:pt x="1163" y="855"/>
                  </a:lnTo>
                  <a:lnTo>
                    <a:pt x="1197" y="753"/>
                  </a:lnTo>
                  <a:lnTo>
                    <a:pt x="1231" y="650"/>
                  </a:lnTo>
                  <a:lnTo>
                    <a:pt x="1231" y="650"/>
                  </a:lnTo>
                  <a:lnTo>
                    <a:pt x="1197" y="513"/>
                  </a:lnTo>
                  <a:lnTo>
                    <a:pt x="1163" y="377"/>
                  </a:lnTo>
                  <a:lnTo>
                    <a:pt x="1129" y="274"/>
                  </a:lnTo>
                  <a:lnTo>
                    <a:pt x="1026" y="206"/>
                  </a:lnTo>
                  <a:lnTo>
                    <a:pt x="958" y="103"/>
                  </a:lnTo>
                  <a:lnTo>
                    <a:pt x="855" y="69"/>
                  </a:lnTo>
                  <a:lnTo>
                    <a:pt x="719" y="35"/>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0"/>
            <p:cNvSpPr/>
            <p:nvPr/>
          </p:nvSpPr>
          <p:spPr>
            <a:xfrm>
              <a:off x="2587650" y="3838000"/>
              <a:ext cx="158975" cy="176900"/>
            </a:xfrm>
            <a:custGeom>
              <a:rect b="b" l="l" r="r" t="t"/>
              <a:pathLst>
                <a:path extrusionOk="0" h="7076" w="6359">
                  <a:moveTo>
                    <a:pt x="6324" y="0"/>
                  </a:moveTo>
                  <a:lnTo>
                    <a:pt x="4649" y="1675"/>
                  </a:lnTo>
                  <a:lnTo>
                    <a:pt x="3829" y="2529"/>
                  </a:lnTo>
                  <a:lnTo>
                    <a:pt x="3043" y="3384"/>
                  </a:lnTo>
                  <a:lnTo>
                    <a:pt x="2257" y="4272"/>
                  </a:lnTo>
                  <a:lnTo>
                    <a:pt x="1471" y="5161"/>
                  </a:lnTo>
                  <a:lnTo>
                    <a:pt x="753" y="6084"/>
                  </a:lnTo>
                  <a:lnTo>
                    <a:pt x="377" y="6562"/>
                  </a:lnTo>
                  <a:lnTo>
                    <a:pt x="1" y="7007"/>
                  </a:lnTo>
                  <a:lnTo>
                    <a:pt x="1" y="7041"/>
                  </a:lnTo>
                  <a:lnTo>
                    <a:pt x="35" y="7041"/>
                  </a:lnTo>
                  <a:lnTo>
                    <a:pt x="35" y="7075"/>
                  </a:lnTo>
                  <a:lnTo>
                    <a:pt x="69" y="7041"/>
                  </a:lnTo>
                  <a:lnTo>
                    <a:pt x="445" y="6597"/>
                  </a:lnTo>
                  <a:lnTo>
                    <a:pt x="855" y="6152"/>
                  </a:lnTo>
                  <a:lnTo>
                    <a:pt x="1642" y="5298"/>
                  </a:lnTo>
                  <a:lnTo>
                    <a:pt x="3214" y="3521"/>
                  </a:lnTo>
                  <a:lnTo>
                    <a:pt x="4786" y="1777"/>
                  </a:lnTo>
                  <a:lnTo>
                    <a:pt x="6358" y="34"/>
                  </a:lnTo>
                  <a:lnTo>
                    <a:pt x="63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0"/>
            <p:cNvSpPr/>
            <p:nvPr/>
          </p:nvSpPr>
          <p:spPr>
            <a:xfrm>
              <a:off x="2587650" y="3838000"/>
              <a:ext cx="158975" cy="176900"/>
            </a:xfrm>
            <a:custGeom>
              <a:rect b="b" l="l" r="r" t="t"/>
              <a:pathLst>
                <a:path extrusionOk="0" fill="none" h="7076" w="6359">
                  <a:moveTo>
                    <a:pt x="6324" y="0"/>
                  </a:moveTo>
                  <a:lnTo>
                    <a:pt x="6324" y="0"/>
                  </a:lnTo>
                  <a:lnTo>
                    <a:pt x="4649" y="1675"/>
                  </a:lnTo>
                  <a:lnTo>
                    <a:pt x="3829" y="2529"/>
                  </a:lnTo>
                  <a:lnTo>
                    <a:pt x="3043" y="3384"/>
                  </a:lnTo>
                  <a:lnTo>
                    <a:pt x="3043" y="3384"/>
                  </a:lnTo>
                  <a:lnTo>
                    <a:pt x="2257" y="4272"/>
                  </a:lnTo>
                  <a:lnTo>
                    <a:pt x="1471" y="5161"/>
                  </a:lnTo>
                  <a:lnTo>
                    <a:pt x="1471" y="5161"/>
                  </a:lnTo>
                  <a:lnTo>
                    <a:pt x="753" y="6084"/>
                  </a:lnTo>
                  <a:lnTo>
                    <a:pt x="377" y="6562"/>
                  </a:lnTo>
                  <a:lnTo>
                    <a:pt x="1" y="7007"/>
                  </a:lnTo>
                  <a:lnTo>
                    <a:pt x="1" y="7007"/>
                  </a:lnTo>
                  <a:lnTo>
                    <a:pt x="1" y="7041"/>
                  </a:lnTo>
                  <a:lnTo>
                    <a:pt x="35" y="7041"/>
                  </a:lnTo>
                  <a:lnTo>
                    <a:pt x="35" y="7075"/>
                  </a:lnTo>
                  <a:lnTo>
                    <a:pt x="69" y="7041"/>
                  </a:lnTo>
                  <a:lnTo>
                    <a:pt x="69" y="7041"/>
                  </a:lnTo>
                  <a:lnTo>
                    <a:pt x="445" y="6597"/>
                  </a:lnTo>
                  <a:lnTo>
                    <a:pt x="855" y="6152"/>
                  </a:lnTo>
                  <a:lnTo>
                    <a:pt x="1642" y="5298"/>
                  </a:lnTo>
                  <a:lnTo>
                    <a:pt x="1642" y="5298"/>
                  </a:lnTo>
                  <a:lnTo>
                    <a:pt x="3214" y="3521"/>
                  </a:lnTo>
                  <a:lnTo>
                    <a:pt x="3214" y="3521"/>
                  </a:lnTo>
                  <a:lnTo>
                    <a:pt x="4786" y="1777"/>
                  </a:lnTo>
                  <a:lnTo>
                    <a:pt x="6358" y="34"/>
                  </a:lnTo>
                  <a:lnTo>
                    <a:pt x="6358" y="34"/>
                  </a:lnTo>
                  <a:lnTo>
                    <a:pt x="6358" y="34"/>
                  </a:lnTo>
                  <a:lnTo>
                    <a:pt x="6358" y="0"/>
                  </a:lnTo>
                  <a:lnTo>
                    <a:pt x="632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0"/>
            <p:cNvSpPr/>
            <p:nvPr/>
          </p:nvSpPr>
          <p:spPr>
            <a:xfrm>
              <a:off x="2542375" y="3889250"/>
              <a:ext cx="114525" cy="91450"/>
            </a:xfrm>
            <a:custGeom>
              <a:rect b="b" l="l" r="r" t="t"/>
              <a:pathLst>
                <a:path extrusionOk="0" h="3658" w="4581">
                  <a:moveTo>
                    <a:pt x="821" y="308"/>
                  </a:moveTo>
                  <a:lnTo>
                    <a:pt x="821" y="445"/>
                  </a:lnTo>
                  <a:lnTo>
                    <a:pt x="855" y="582"/>
                  </a:lnTo>
                  <a:lnTo>
                    <a:pt x="923" y="719"/>
                  </a:lnTo>
                  <a:lnTo>
                    <a:pt x="1060" y="821"/>
                  </a:lnTo>
                  <a:lnTo>
                    <a:pt x="1231" y="855"/>
                  </a:lnTo>
                  <a:lnTo>
                    <a:pt x="1231" y="821"/>
                  </a:lnTo>
                  <a:lnTo>
                    <a:pt x="1368" y="821"/>
                  </a:lnTo>
                  <a:lnTo>
                    <a:pt x="1470" y="753"/>
                  </a:lnTo>
                  <a:lnTo>
                    <a:pt x="1573" y="684"/>
                  </a:lnTo>
                  <a:lnTo>
                    <a:pt x="1607" y="582"/>
                  </a:lnTo>
                  <a:lnTo>
                    <a:pt x="821" y="308"/>
                  </a:lnTo>
                  <a:close/>
                  <a:moveTo>
                    <a:pt x="0" y="1"/>
                  </a:moveTo>
                  <a:lnTo>
                    <a:pt x="821" y="1095"/>
                  </a:lnTo>
                  <a:lnTo>
                    <a:pt x="1812" y="2428"/>
                  </a:lnTo>
                  <a:lnTo>
                    <a:pt x="1641" y="2120"/>
                  </a:lnTo>
                  <a:lnTo>
                    <a:pt x="1641" y="2086"/>
                  </a:lnTo>
                  <a:lnTo>
                    <a:pt x="1675" y="2086"/>
                  </a:lnTo>
                  <a:lnTo>
                    <a:pt x="2120" y="2633"/>
                  </a:lnTo>
                  <a:lnTo>
                    <a:pt x="2530" y="3179"/>
                  </a:lnTo>
                  <a:lnTo>
                    <a:pt x="2872" y="3658"/>
                  </a:lnTo>
                  <a:lnTo>
                    <a:pt x="2940" y="3590"/>
                  </a:lnTo>
                  <a:lnTo>
                    <a:pt x="2564" y="2701"/>
                  </a:lnTo>
                  <a:lnTo>
                    <a:pt x="2564" y="2667"/>
                  </a:lnTo>
                  <a:lnTo>
                    <a:pt x="2598" y="2667"/>
                  </a:lnTo>
                  <a:lnTo>
                    <a:pt x="2974" y="3487"/>
                  </a:lnTo>
                  <a:lnTo>
                    <a:pt x="3282" y="3111"/>
                  </a:lnTo>
                  <a:lnTo>
                    <a:pt x="4580" y="1641"/>
                  </a:lnTo>
                  <a:lnTo>
                    <a:pt x="1812" y="650"/>
                  </a:lnTo>
                  <a:lnTo>
                    <a:pt x="1744" y="821"/>
                  </a:lnTo>
                  <a:lnTo>
                    <a:pt x="1607" y="924"/>
                  </a:lnTo>
                  <a:lnTo>
                    <a:pt x="1436" y="1026"/>
                  </a:lnTo>
                  <a:lnTo>
                    <a:pt x="1231" y="1060"/>
                  </a:lnTo>
                  <a:lnTo>
                    <a:pt x="1128" y="1026"/>
                  </a:lnTo>
                  <a:lnTo>
                    <a:pt x="992" y="992"/>
                  </a:lnTo>
                  <a:lnTo>
                    <a:pt x="889" y="958"/>
                  </a:lnTo>
                  <a:lnTo>
                    <a:pt x="821" y="855"/>
                  </a:lnTo>
                  <a:lnTo>
                    <a:pt x="718" y="787"/>
                  </a:lnTo>
                  <a:lnTo>
                    <a:pt x="684" y="684"/>
                  </a:lnTo>
                  <a:lnTo>
                    <a:pt x="650" y="548"/>
                  </a:lnTo>
                  <a:lnTo>
                    <a:pt x="616" y="445"/>
                  </a:lnTo>
                  <a:lnTo>
                    <a:pt x="650" y="240"/>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0"/>
            <p:cNvSpPr/>
            <p:nvPr/>
          </p:nvSpPr>
          <p:spPr>
            <a:xfrm>
              <a:off x="2562875" y="3896950"/>
              <a:ext cx="19675" cy="13700"/>
            </a:xfrm>
            <a:custGeom>
              <a:rect b="b" l="l" r="r" t="t"/>
              <a:pathLst>
                <a:path extrusionOk="0" fill="none" h="548" w="787">
                  <a:moveTo>
                    <a:pt x="1" y="0"/>
                  </a:moveTo>
                  <a:lnTo>
                    <a:pt x="1" y="0"/>
                  </a:lnTo>
                  <a:lnTo>
                    <a:pt x="1" y="137"/>
                  </a:lnTo>
                  <a:lnTo>
                    <a:pt x="1" y="137"/>
                  </a:lnTo>
                  <a:lnTo>
                    <a:pt x="35" y="274"/>
                  </a:lnTo>
                  <a:lnTo>
                    <a:pt x="103" y="411"/>
                  </a:lnTo>
                  <a:lnTo>
                    <a:pt x="240" y="513"/>
                  </a:lnTo>
                  <a:lnTo>
                    <a:pt x="411" y="547"/>
                  </a:lnTo>
                  <a:lnTo>
                    <a:pt x="411" y="547"/>
                  </a:lnTo>
                  <a:lnTo>
                    <a:pt x="411" y="547"/>
                  </a:lnTo>
                  <a:lnTo>
                    <a:pt x="411" y="513"/>
                  </a:lnTo>
                  <a:lnTo>
                    <a:pt x="411" y="513"/>
                  </a:lnTo>
                  <a:lnTo>
                    <a:pt x="548" y="513"/>
                  </a:lnTo>
                  <a:lnTo>
                    <a:pt x="650" y="445"/>
                  </a:lnTo>
                  <a:lnTo>
                    <a:pt x="753" y="376"/>
                  </a:lnTo>
                  <a:lnTo>
                    <a:pt x="787" y="27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0"/>
            <p:cNvSpPr/>
            <p:nvPr/>
          </p:nvSpPr>
          <p:spPr>
            <a:xfrm>
              <a:off x="2542375" y="3889250"/>
              <a:ext cx="114525" cy="91450"/>
            </a:xfrm>
            <a:custGeom>
              <a:rect b="b" l="l" r="r" t="t"/>
              <a:pathLst>
                <a:path extrusionOk="0" fill="none" h="3658" w="4581">
                  <a:moveTo>
                    <a:pt x="0" y="1"/>
                  </a:moveTo>
                  <a:lnTo>
                    <a:pt x="0" y="1"/>
                  </a:lnTo>
                  <a:lnTo>
                    <a:pt x="821" y="1095"/>
                  </a:lnTo>
                  <a:lnTo>
                    <a:pt x="1812" y="2428"/>
                  </a:lnTo>
                  <a:lnTo>
                    <a:pt x="1812" y="2428"/>
                  </a:lnTo>
                  <a:lnTo>
                    <a:pt x="1641" y="2120"/>
                  </a:lnTo>
                  <a:lnTo>
                    <a:pt x="1641" y="2120"/>
                  </a:lnTo>
                  <a:lnTo>
                    <a:pt x="1641" y="2086"/>
                  </a:lnTo>
                  <a:lnTo>
                    <a:pt x="1675" y="2086"/>
                  </a:lnTo>
                  <a:lnTo>
                    <a:pt x="1675" y="2086"/>
                  </a:lnTo>
                  <a:lnTo>
                    <a:pt x="2120" y="2633"/>
                  </a:lnTo>
                  <a:lnTo>
                    <a:pt x="2530" y="3179"/>
                  </a:lnTo>
                  <a:lnTo>
                    <a:pt x="2530" y="3179"/>
                  </a:lnTo>
                  <a:lnTo>
                    <a:pt x="2872" y="3658"/>
                  </a:lnTo>
                  <a:lnTo>
                    <a:pt x="2872" y="3658"/>
                  </a:lnTo>
                  <a:lnTo>
                    <a:pt x="2940" y="3590"/>
                  </a:lnTo>
                  <a:lnTo>
                    <a:pt x="2940" y="3590"/>
                  </a:lnTo>
                  <a:lnTo>
                    <a:pt x="2564" y="2701"/>
                  </a:lnTo>
                  <a:lnTo>
                    <a:pt x="2564" y="2701"/>
                  </a:lnTo>
                  <a:lnTo>
                    <a:pt x="2564" y="2667"/>
                  </a:lnTo>
                  <a:lnTo>
                    <a:pt x="2598" y="2667"/>
                  </a:lnTo>
                  <a:lnTo>
                    <a:pt x="2598" y="2667"/>
                  </a:lnTo>
                  <a:lnTo>
                    <a:pt x="2598" y="2667"/>
                  </a:lnTo>
                  <a:lnTo>
                    <a:pt x="2598" y="2667"/>
                  </a:lnTo>
                  <a:lnTo>
                    <a:pt x="2974" y="3487"/>
                  </a:lnTo>
                  <a:lnTo>
                    <a:pt x="2974" y="3487"/>
                  </a:lnTo>
                  <a:lnTo>
                    <a:pt x="3282" y="3111"/>
                  </a:lnTo>
                  <a:lnTo>
                    <a:pt x="3282" y="3111"/>
                  </a:lnTo>
                  <a:lnTo>
                    <a:pt x="4580" y="1641"/>
                  </a:lnTo>
                  <a:lnTo>
                    <a:pt x="1812" y="650"/>
                  </a:lnTo>
                  <a:lnTo>
                    <a:pt x="1812" y="650"/>
                  </a:lnTo>
                  <a:lnTo>
                    <a:pt x="1744" y="821"/>
                  </a:lnTo>
                  <a:lnTo>
                    <a:pt x="1607" y="924"/>
                  </a:lnTo>
                  <a:lnTo>
                    <a:pt x="1436" y="1026"/>
                  </a:lnTo>
                  <a:lnTo>
                    <a:pt x="1231" y="1060"/>
                  </a:lnTo>
                  <a:lnTo>
                    <a:pt x="1231" y="1060"/>
                  </a:lnTo>
                  <a:lnTo>
                    <a:pt x="1231" y="1060"/>
                  </a:lnTo>
                  <a:lnTo>
                    <a:pt x="1231" y="1060"/>
                  </a:lnTo>
                  <a:lnTo>
                    <a:pt x="1128" y="1026"/>
                  </a:lnTo>
                  <a:lnTo>
                    <a:pt x="992" y="992"/>
                  </a:lnTo>
                  <a:lnTo>
                    <a:pt x="889" y="958"/>
                  </a:lnTo>
                  <a:lnTo>
                    <a:pt x="821" y="855"/>
                  </a:lnTo>
                  <a:lnTo>
                    <a:pt x="718" y="787"/>
                  </a:lnTo>
                  <a:lnTo>
                    <a:pt x="684" y="684"/>
                  </a:lnTo>
                  <a:lnTo>
                    <a:pt x="650" y="548"/>
                  </a:lnTo>
                  <a:lnTo>
                    <a:pt x="616" y="445"/>
                  </a:lnTo>
                  <a:lnTo>
                    <a:pt x="616" y="445"/>
                  </a:lnTo>
                  <a:lnTo>
                    <a:pt x="650" y="24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0"/>
            <p:cNvSpPr/>
            <p:nvPr/>
          </p:nvSpPr>
          <p:spPr>
            <a:xfrm>
              <a:off x="2557750" y="3895250"/>
              <a:ext cx="29925" cy="20525"/>
            </a:xfrm>
            <a:custGeom>
              <a:rect b="b" l="l" r="r" t="t"/>
              <a:pathLst>
                <a:path extrusionOk="0" h="821" w="1197">
                  <a:moveTo>
                    <a:pt x="35" y="0"/>
                  </a:moveTo>
                  <a:lnTo>
                    <a:pt x="1" y="205"/>
                  </a:lnTo>
                  <a:lnTo>
                    <a:pt x="35" y="308"/>
                  </a:lnTo>
                  <a:lnTo>
                    <a:pt x="69" y="444"/>
                  </a:lnTo>
                  <a:lnTo>
                    <a:pt x="103" y="547"/>
                  </a:lnTo>
                  <a:lnTo>
                    <a:pt x="206" y="615"/>
                  </a:lnTo>
                  <a:lnTo>
                    <a:pt x="274" y="718"/>
                  </a:lnTo>
                  <a:lnTo>
                    <a:pt x="377" y="752"/>
                  </a:lnTo>
                  <a:lnTo>
                    <a:pt x="513" y="786"/>
                  </a:lnTo>
                  <a:lnTo>
                    <a:pt x="616" y="820"/>
                  </a:lnTo>
                  <a:lnTo>
                    <a:pt x="821" y="786"/>
                  </a:lnTo>
                  <a:lnTo>
                    <a:pt x="992" y="684"/>
                  </a:lnTo>
                  <a:lnTo>
                    <a:pt x="1129" y="581"/>
                  </a:lnTo>
                  <a:lnTo>
                    <a:pt x="1197" y="410"/>
                  </a:lnTo>
                  <a:lnTo>
                    <a:pt x="992" y="342"/>
                  </a:lnTo>
                  <a:lnTo>
                    <a:pt x="958" y="444"/>
                  </a:lnTo>
                  <a:lnTo>
                    <a:pt x="855" y="513"/>
                  </a:lnTo>
                  <a:lnTo>
                    <a:pt x="753" y="581"/>
                  </a:lnTo>
                  <a:lnTo>
                    <a:pt x="616" y="581"/>
                  </a:lnTo>
                  <a:lnTo>
                    <a:pt x="616" y="615"/>
                  </a:lnTo>
                  <a:lnTo>
                    <a:pt x="445" y="581"/>
                  </a:lnTo>
                  <a:lnTo>
                    <a:pt x="308" y="479"/>
                  </a:lnTo>
                  <a:lnTo>
                    <a:pt x="240" y="342"/>
                  </a:lnTo>
                  <a:lnTo>
                    <a:pt x="206" y="205"/>
                  </a:lnTo>
                  <a:lnTo>
                    <a:pt x="206" y="68"/>
                  </a:lnTo>
                  <a:lnTo>
                    <a:pt x="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0"/>
            <p:cNvSpPr/>
            <p:nvPr/>
          </p:nvSpPr>
          <p:spPr>
            <a:xfrm>
              <a:off x="2557750" y="3895250"/>
              <a:ext cx="29925" cy="20525"/>
            </a:xfrm>
            <a:custGeom>
              <a:rect b="b" l="l" r="r" t="t"/>
              <a:pathLst>
                <a:path extrusionOk="0" fill="none" h="821" w="1197">
                  <a:moveTo>
                    <a:pt x="35" y="0"/>
                  </a:moveTo>
                  <a:lnTo>
                    <a:pt x="35" y="0"/>
                  </a:lnTo>
                  <a:lnTo>
                    <a:pt x="1" y="205"/>
                  </a:lnTo>
                  <a:lnTo>
                    <a:pt x="1" y="205"/>
                  </a:lnTo>
                  <a:lnTo>
                    <a:pt x="35" y="308"/>
                  </a:lnTo>
                  <a:lnTo>
                    <a:pt x="69" y="444"/>
                  </a:lnTo>
                  <a:lnTo>
                    <a:pt x="103" y="547"/>
                  </a:lnTo>
                  <a:lnTo>
                    <a:pt x="206" y="615"/>
                  </a:lnTo>
                  <a:lnTo>
                    <a:pt x="274" y="718"/>
                  </a:lnTo>
                  <a:lnTo>
                    <a:pt x="377" y="752"/>
                  </a:lnTo>
                  <a:lnTo>
                    <a:pt x="513" y="786"/>
                  </a:lnTo>
                  <a:lnTo>
                    <a:pt x="616" y="820"/>
                  </a:lnTo>
                  <a:lnTo>
                    <a:pt x="616" y="820"/>
                  </a:lnTo>
                  <a:lnTo>
                    <a:pt x="616" y="820"/>
                  </a:lnTo>
                  <a:lnTo>
                    <a:pt x="616" y="820"/>
                  </a:lnTo>
                  <a:lnTo>
                    <a:pt x="821" y="786"/>
                  </a:lnTo>
                  <a:lnTo>
                    <a:pt x="992" y="684"/>
                  </a:lnTo>
                  <a:lnTo>
                    <a:pt x="1129" y="581"/>
                  </a:lnTo>
                  <a:lnTo>
                    <a:pt x="1197" y="410"/>
                  </a:lnTo>
                  <a:lnTo>
                    <a:pt x="992" y="342"/>
                  </a:lnTo>
                  <a:lnTo>
                    <a:pt x="992" y="342"/>
                  </a:lnTo>
                  <a:lnTo>
                    <a:pt x="958" y="444"/>
                  </a:lnTo>
                  <a:lnTo>
                    <a:pt x="855" y="513"/>
                  </a:lnTo>
                  <a:lnTo>
                    <a:pt x="753" y="581"/>
                  </a:lnTo>
                  <a:lnTo>
                    <a:pt x="616" y="581"/>
                  </a:lnTo>
                  <a:lnTo>
                    <a:pt x="616" y="615"/>
                  </a:lnTo>
                  <a:lnTo>
                    <a:pt x="616" y="615"/>
                  </a:lnTo>
                  <a:lnTo>
                    <a:pt x="616" y="615"/>
                  </a:lnTo>
                  <a:lnTo>
                    <a:pt x="616" y="615"/>
                  </a:lnTo>
                  <a:lnTo>
                    <a:pt x="445" y="581"/>
                  </a:lnTo>
                  <a:lnTo>
                    <a:pt x="308" y="479"/>
                  </a:lnTo>
                  <a:lnTo>
                    <a:pt x="240" y="342"/>
                  </a:lnTo>
                  <a:lnTo>
                    <a:pt x="206" y="205"/>
                  </a:lnTo>
                  <a:lnTo>
                    <a:pt x="206" y="205"/>
                  </a:lnTo>
                  <a:lnTo>
                    <a:pt x="206" y="68"/>
                  </a:lnTo>
                  <a:lnTo>
                    <a:pt x="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0"/>
            <p:cNvSpPr/>
            <p:nvPr/>
          </p:nvSpPr>
          <p:spPr>
            <a:xfrm>
              <a:off x="2619275" y="3932825"/>
              <a:ext cx="69250" cy="73525"/>
            </a:xfrm>
            <a:custGeom>
              <a:rect b="b" l="l" r="r" t="t"/>
              <a:pathLst>
                <a:path extrusionOk="0" h="2941" w="2770">
                  <a:moveTo>
                    <a:pt x="796" y="2586"/>
                  </a:moveTo>
                  <a:lnTo>
                    <a:pt x="782" y="2602"/>
                  </a:lnTo>
                  <a:lnTo>
                    <a:pt x="782" y="2602"/>
                  </a:lnTo>
                  <a:lnTo>
                    <a:pt x="787" y="2599"/>
                  </a:lnTo>
                  <a:lnTo>
                    <a:pt x="796" y="2586"/>
                  </a:lnTo>
                  <a:close/>
                  <a:moveTo>
                    <a:pt x="1710" y="1"/>
                  </a:moveTo>
                  <a:lnTo>
                    <a:pt x="377" y="1505"/>
                  </a:lnTo>
                  <a:lnTo>
                    <a:pt x="1" y="1915"/>
                  </a:lnTo>
                  <a:lnTo>
                    <a:pt x="69" y="2052"/>
                  </a:lnTo>
                  <a:lnTo>
                    <a:pt x="240" y="2393"/>
                  </a:lnTo>
                  <a:lnTo>
                    <a:pt x="377" y="2735"/>
                  </a:lnTo>
                  <a:lnTo>
                    <a:pt x="479" y="2599"/>
                  </a:lnTo>
                  <a:lnTo>
                    <a:pt x="616" y="2462"/>
                  </a:lnTo>
                  <a:lnTo>
                    <a:pt x="787" y="2393"/>
                  </a:lnTo>
                  <a:lnTo>
                    <a:pt x="958" y="2359"/>
                  </a:lnTo>
                  <a:lnTo>
                    <a:pt x="796" y="2586"/>
                  </a:lnTo>
                  <a:lnTo>
                    <a:pt x="2769" y="377"/>
                  </a:lnTo>
                  <a:lnTo>
                    <a:pt x="1710" y="1"/>
                  </a:lnTo>
                  <a:close/>
                  <a:moveTo>
                    <a:pt x="782" y="2602"/>
                  </a:moveTo>
                  <a:lnTo>
                    <a:pt x="616" y="2701"/>
                  </a:lnTo>
                  <a:lnTo>
                    <a:pt x="547" y="2838"/>
                  </a:lnTo>
                  <a:lnTo>
                    <a:pt x="479" y="2906"/>
                  </a:lnTo>
                  <a:lnTo>
                    <a:pt x="479" y="2940"/>
                  </a:lnTo>
                  <a:lnTo>
                    <a:pt x="782" y="260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0"/>
            <p:cNvSpPr/>
            <p:nvPr/>
          </p:nvSpPr>
          <p:spPr>
            <a:xfrm>
              <a:off x="2619275" y="3932825"/>
              <a:ext cx="69250" cy="73525"/>
            </a:xfrm>
            <a:custGeom>
              <a:rect b="b" l="l" r="r" t="t"/>
              <a:pathLst>
                <a:path extrusionOk="0" fill="none" h="2941" w="2770">
                  <a:moveTo>
                    <a:pt x="1710" y="1"/>
                  </a:moveTo>
                  <a:lnTo>
                    <a:pt x="1710" y="1"/>
                  </a:lnTo>
                  <a:lnTo>
                    <a:pt x="377" y="1505"/>
                  </a:lnTo>
                  <a:lnTo>
                    <a:pt x="377" y="1505"/>
                  </a:lnTo>
                  <a:lnTo>
                    <a:pt x="1" y="1915"/>
                  </a:lnTo>
                  <a:lnTo>
                    <a:pt x="1" y="1915"/>
                  </a:lnTo>
                  <a:lnTo>
                    <a:pt x="69" y="2052"/>
                  </a:lnTo>
                  <a:lnTo>
                    <a:pt x="69" y="2052"/>
                  </a:lnTo>
                  <a:lnTo>
                    <a:pt x="240" y="2393"/>
                  </a:lnTo>
                  <a:lnTo>
                    <a:pt x="377" y="2735"/>
                  </a:lnTo>
                  <a:lnTo>
                    <a:pt x="377" y="2735"/>
                  </a:lnTo>
                  <a:lnTo>
                    <a:pt x="479" y="2599"/>
                  </a:lnTo>
                  <a:lnTo>
                    <a:pt x="616" y="2462"/>
                  </a:lnTo>
                  <a:lnTo>
                    <a:pt x="787" y="2393"/>
                  </a:lnTo>
                  <a:lnTo>
                    <a:pt x="958" y="2359"/>
                  </a:lnTo>
                  <a:lnTo>
                    <a:pt x="958" y="2359"/>
                  </a:lnTo>
                  <a:lnTo>
                    <a:pt x="787" y="2599"/>
                  </a:lnTo>
                  <a:lnTo>
                    <a:pt x="787" y="2599"/>
                  </a:lnTo>
                  <a:lnTo>
                    <a:pt x="616" y="2701"/>
                  </a:lnTo>
                  <a:lnTo>
                    <a:pt x="547" y="2838"/>
                  </a:lnTo>
                  <a:lnTo>
                    <a:pt x="479" y="2906"/>
                  </a:lnTo>
                  <a:lnTo>
                    <a:pt x="479" y="2906"/>
                  </a:lnTo>
                  <a:lnTo>
                    <a:pt x="479" y="2940"/>
                  </a:lnTo>
                  <a:lnTo>
                    <a:pt x="2769" y="377"/>
                  </a:lnTo>
                  <a:lnTo>
                    <a:pt x="171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0"/>
            <p:cNvSpPr/>
            <p:nvPr/>
          </p:nvSpPr>
          <p:spPr>
            <a:xfrm>
              <a:off x="2628675" y="3991800"/>
              <a:ext cx="14550" cy="13700"/>
            </a:xfrm>
            <a:custGeom>
              <a:rect b="b" l="l" r="r" t="t"/>
              <a:pathLst>
                <a:path extrusionOk="0" h="548" w="582">
                  <a:moveTo>
                    <a:pt x="582" y="0"/>
                  </a:moveTo>
                  <a:lnTo>
                    <a:pt x="411" y="34"/>
                  </a:lnTo>
                  <a:lnTo>
                    <a:pt x="240" y="103"/>
                  </a:lnTo>
                  <a:lnTo>
                    <a:pt x="103" y="240"/>
                  </a:lnTo>
                  <a:lnTo>
                    <a:pt x="1" y="376"/>
                  </a:lnTo>
                  <a:lnTo>
                    <a:pt x="35" y="445"/>
                  </a:lnTo>
                  <a:lnTo>
                    <a:pt x="103" y="547"/>
                  </a:lnTo>
                  <a:lnTo>
                    <a:pt x="171" y="479"/>
                  </a:lnTo>
                  <a:lnTo>
                    <a:pt x="240" y="342"/>
                  </a:lnTo>
                  <a:lnTo>
                    <a:pt x="411" y="240"/>
                  </a:lnTo>
                  <a:lnTo>
                    <a:pt x="5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0"/>
            <p:cNvSpPr/>
            <p:nvPr/>
          </p:nvSpPr>
          <p:spPr>
            <a:xfrm>
              <a:off x="2628675" y="3991800"/>
              <a:ext cx="14550" cy="13700"/>
            </a:xfrm>
            <a:custGeom>
              <a:rect b="b" l="l" r="r" t="t"/>
              <a:pathLst>
                <a:path extrusionOk="0" fill="none" h="548" w="582">
                  <a:moveTo>
                    <a:pt x="582" y="0"/>
                  </a:moveTo>
                  <a:lnTo>
                    <a:pt x="582" y="0"/>
                  </a:lnTo>
                  <a:lnTo>
                    <a:pt x="411" y="34"/>
                  </a:lnTo>
                  <a:lnTo>
                    <a:pt x="240" y="103"/>
                  </a:lnTo>
                  <a:lnTo>
                    <a:pt x="103" y="240"/>
                  </a:lnTo>
                  <a:lnTo>
                    <a:pt x="1" y="376"/>
                  </a:lnTo>
                  <a:lnTo>
                    <a:pt x="1" y="376"/>
                  </a:lnTo>
                  <a:lnTo>
                    <a:pt x="35" y="445"/>
                  </a:lnTo>
                  <a:lnTo>
                    <a:pt x="35" y="445"/>
                  </a:lnTo>
                  <a:lnTo>
                    <a:pt x="103" y="547"/>
                  </a:lnTo>
                  <a:lnTo>
                    <a:pt x="171" y="479"/>
                  </a:lnTo>
                  <a:lnTo>
                    <a:pt x="171" y="479"/>
                  </a:lnTo>
                  <a:lnTo>
                    <a:pt x="240" y="342"/>
                  </a:lnTo>
                  <a:lnTo>
                    <a:pt x="411" y="240"/>
                  </a:lnTo>
                  <a:lnTo>
                    <a:pt x="582" y="0"/>
                  </a:lnTo>
                  <a:lnTo>
                    <a:pt x="5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0"/>
            <p:cNvSpPr/>
            <p:nvPr/>
          </p:nvSpPr>
          <p:spPr>
            <a:xfrm>
              <a:off x="2615850" y="3982400"/>
              <a:ext cx="2600" cy="4300"/>
            </a:xfrm>
            <a:custGeom>
              <a:rect b="b" l="l" r="r" t="t"/>
              <a:pathLst>
                <a:path extrusionOk="0" h="172" w="104">
                  <a:moveTo>
                    <a:pt x="69" y="0"/>
                  </a:moveTo>
                  <a:lnTo>
                    <a:pt x="1" y="69"/>
                  </a:lnTo>
                  <a:lnTo>
                    <a:pt x="103" y="171"/>
                  </a:lnTo>
                  <a:lnTo>
                    <a:pt x="103" y="103"/>
                  </a:lnTo>
                  <a:lnTo>
                    <a:pt x="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0"/>
            <p:cNvSpPr/>
            <p:nvPr/>
          </p:nvSpPr>
          <p:spPr>
            <a:xfrm>
              <a:off x="2615850" y="3982400"/>
              <a:ext cx="2600" cy="4300"/>
            </a:xfrm>
            <a:custGeom>
              <a:rect b="b" l="l" r="r" t="t"/>
              <a:pathLst>
                <a:path extrusionOk="0" fill="none" h="172" w="104">
                  <a:moveTo>
                    <a:pt x="69" y="0"/>
                  </a:moveTo>
                  <a:lnTo>
                    <a:pt x="69" y="0"/>
                  </a:lnTo>
                  <a:lnTo>
                    <a:pt x="1" y="69"/>
                  </a:lnTo>
                  <a:lnTo>
                    <a:pt x="1" y="69"/>
                  </a:lnTo>
                  <a:lnTo>
                    <a:pt x="103" y="171"/>
                  </a:lnTo>
                  <a:lnTo>
                    <a:pt x="103" y="103"/>
                  </a:lnTo>
                  <a:lnTo>
                    <a:pt x="103" y="103"/>
                  </a:lnTo>
                  <a:lnTo>
                    <a:pt x="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0"/>
            <p:cNvSpPr/>
            <p:nvPr/>
          </p:nvSpPr>
          <p:spPr>
            <a:xfrm>
              <a:off x="2614150" y="3930275"/>
              <a:ext cx="47875" cy="53850"/>
            </a:xfrm>
            <a:custGeom>
              <a:rect b="b" l="l" r="r" t="t"/>
              <a:pathLst>
                <a:path extrusionOk="0" h="2154" w="1915">
                  <a:moveTo>
                    <a:pt x="1709" y="0"/>
                  </a:moveTo>
                  <a:lnTo>
                    <a:pt x="411" y="1470"/>
                  </a:lnTo>
                  <a:lnTo>
                    <a:pt x="103" y="1846"/>
                  </a:lnTo>
                  <a:lnTo>
                    <a:pt x="206" y="2017"/>
                  </a:lnTo>
                  <a:lnTo>
                    <a:pt x="582" y="1607"/>
                  </a:lnTo>
                  <a:lnTo>
                    <a:pt x="1915" y="103"/>
                  </a:lnTo>
                  <a:lnTo>
                    <a:pt x="1709" y="0"/>
                  </a:lnTo>
                  <a:close/>
                  <a:moveTo>
                    <a:pt x="69" y="1949"/>
                  </a:moveTo>
                  <a:lnTo>
                    <a:pt x="1" y="2017"/>
                  </a:lnTo>
                  <a:lnTo>
                    <a:pt x="69" y="2154"/>
                  </a:lnTo>
                  <a:lnTo>
                    <a:pt x="137" y="2085"/>
                  </a:lnTo>
                  <a:lnTo>
                    <a:pt x="69" y="1949"/>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0"/>
            <p:cNvSpPr/>
            <p:nvPr/>
          </p:nvSpPr>
          <p:spPr>
            <a:xfrm>
              <a:off x="2614150" y="3978975"/>
              <a:ext cx="3450" cy="5150"/>
            </a:xfrm>
            <a:custGeom>
              <a:rect b="b" l="l" r="r" t="t"/>
              <a:pathLst>
                <a:path extrusionOk="0" fill="none" h="206" w="138">
                  <a:moveTo>
                    <a:pt x="69" y="1"/>
                  </a:moveTo>
                  <a:lnTo>
                    <a:pt x="69" y="1"/>
                  </a:lnTo>
                  <a:lnTo>
                    <a:pt x="1" y="69"/>
                  </a:lnTo>
                  <a:lnTo>
                    <a:pt x="1" y="69"/>
                  </a:lnTo>
                  <a:lnTo>
                    <a:pt x="69" y="206"/>
                  </a:lnTo>
                  <a:lnTo>
                    <a:pt x="69" y="206"/>
                  </a:lnTo>
                  <a:lnTo>
                    <a:pt x="137" y="137"/>
                  </a:lnTo>
                  <a:lnTo>
                    <a:pt x="137" y="137"/>
                  </a:lnTo>
                  <a:lnTo>
                    <a:pt x="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0"/>
            <p:cNvSpPr/>
            <p:nvPr/>
          </p:nvSpPr>
          <p:spPr>
            <a:xfrm>
              <a:off x="2616725" y="3930275"/>
              <a:ext cx="45300" cy="50425"/>
            </a:xfrm>
            <a:custGeom>
              <a:rect b="b" l="l" r="r" t="t"/>
              <a:pathLst>
                <a:path extrusionOk="0" fill="none" h="2017" w="1812">
                  <a:moveTo>
                    <a:pt x="1606" y="0"/>
                  </a:moveTo>
                  <a:lnTo>
                    <a:pt x="1606" y="0"/>
                  </a:lnTo>
                  <a:lnTo>
                    <a:pt x="308" y="1470"/>
                  </a:lnTo>
                  <a:lnTo>
                    <a:pt x="308" y="1470"/>
                  </a:lnTo>
                  <a:lnTo>
                    <a:pt x="0" y="1846"/>
                  </a:lnTo>
                  <a:lnTo>
                    <a:pt x="0" y="1846"/>
                  </a:lnTo>
                  <a:lnTo>
                    <a:pt x="103" y="2017"/>
                  </a:lnTo>
                  <a:lnTo>
                    <a:pt x="103" y="2017"/>
                  </a:lnTo>
                  <a:lnTo>
                    <a:pt x="479" y="1607"/>
                  </a:lnTo>
                  <a:lnTo>
                    <a:pt x="479" y="1607"/>
                  </a:lnTo>
                  <a:lnTo>
                    <a:pt x="1812" y="103"/>
                  </a:lnTo>
                  <a:lnTo>
                    <a:pt x="16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
            <p:cNvSpPr/>
            <p:nvPr/>
          </p:nvSpPr>
          <p:spPr>
            <a:xfrm>
              <a:off x="2013450" y="3810650"/>
              <a:ext cx="703250" cy="1110825"/>
            </a:xfrm>
            <a:custGeom>
              <a:rect b="b" l="l" r="r" t="t"/>
              <a:pathLst>
                <a:path extrusionOk="0" h="44433" w="28130">
                  <a:moveTo>
                    <a:pt x="15757" y="0"/>
                  </a:moveTo>
                  <a:lnTo>
                    <a:pt x="15142" y="35"/>
                  </a:lnTo>
                  <a:lnTo>
                    <a:pt x="14493" y="171"/>
                  </a:lnTo>
                  <a:lnTo>
                    <a:pt x="13843" y="342"/>
                  </a:lnTo>
                  <a:lnTo>
                    <a:pt x="13194" y="616"/>
                  </a:lnTo>
                  <a:lnTo>
                    <a:pt x="12544" y="992"/>
                  </a:lnTo>
                  <a:lnTo>
                    <a:pt x="11895" y="1402"/>
                  </a:lnTo>
                  <a:lnTo>
                    <a:pt x="11246" y="1914"/>
                  </a:lnTo>
                  <a:lnTo>
                    <a:pt x="10596" y="2530"/>
                  </a:lnTo>
                  <a:lnTo>
                    <a:pt x="10289" y="2871"/>
                  </a:lnTo>
                  <a:lnTo>
                    <a:pt x="9981" y="3247"/>
                  </a:lnTo>
                  <a:lnTo>
                    <a:pt x="9673" y="3692"/>
                  </a:lnTo>
                  <a:lnTo>
                    <a:pt x="9366" y="4136"/>
                  </a:lnTo>
                  <a:lnTo>
                    <a:pt x="9092" y="4649"/>
                  </a:lnTo>
                  <a:lnTo>
                    <a:pt x="8785" y="5161"/>
                  </a:lnTo>
                  <a:lnTo>
                    <a:pt x="8238" y="6323"/>
                  </a:lnTo>
                  <a:lnTo>
                    <a:pt x="7657" y="7588"/>
                  </a:lnTo>
                  <a:lnTo>
                    <a:pt x="7144" y="8989"/>
                  </a:lnTo>
                  <a:lnTo>
                    <a:pt x="6632" y="10459"/>
                  </a:lnTo>
                  <a:lnTo>
                    <a:pt x="6119" y="11997"/>
                  </a:lnTo>
                  <a:lnTo>
                    <a:pt x="5640" y="13638"/>
                  </a:lnTo>
                  <a:lnTo>
                    <a:pt x="5162" y="15313"/>
                  </a:lnTo>
                  <a:lnTo>
                    <a:pt x="4718" y="17056"/>
                  </a:lnTo>
                  <a:lnTo>
                    <a:pt x="4307" y="18833"/>
                  </a:lnTo>
                  <a:lnTo>
                    <a:pt x="3897" y="20644"/>
                  </a:lnTo>
                  <a:lnTo>
                    <a:pt x="3521" y="22456"/>
                  </a:lnTo>
                  <a:lnTo>
                    <a:pt x="2804" y="26079"/>
                  </a:lnTo>
                  <a:lnTo>
                    <a:pt x="2154" y="29633"/>
                  </a:lnTo>
                  <a:lnTo>
                    <a:pt x="1607" y="32983"/>
                  </a:lnTo>
                  <a:lnTo>
                    <a:pt x="1129" y="36093"/>
                  </a:lnTo>
                  <a:lnTo>
                    <a:pt x="719" y="38862"/>
                  </a:lnTo>
                  <a:lnTo>
                    <a:pt x="206" y="42895"/>
                  </a:lnTo>
                  <a:lnTo>
                    <a:pt x="1" y="44433"/>
                  </a:lnTo>
                  <a:lnTo>
                    <a:pt x="206" y="44433"/>
                  </a:lnTo>
                  <a:lnTo>
                    <a:pt x="514" y="44330"/>
                  </a:lnTo>
                  <a:lnTo>
                    <a:pt x="958" y="44091"/>
                  </a:lnTo>
                  <a:lnTo>
                    <a:pt x="1539" y="43783"/>
                  </a:lnTo>
                  <a:lnTo>
                    <a:pt x="2974" y="42895"/>
                  </a:lnTo>
                  <a:lnTo>
                    <a:pt x="4786" y="41664"/>
                  </a:lnTo>
                  <a:lnTo>
                    <a:pt x="6871" y="40229"/>
                  </a:lnTo>
                  <a:lnTo>
                    <a:pt x="9195" y="38588"/>
                  </a:lnTo>
                  <a:lnTo>
                    <a:pt x="14151" y="34999"/>
                  </a:lnTo>
                  <a:lnTo>
                    <a:pt x="19038" y="31377"/>
                  </a:lnTo>
                  <a:lnTo>
                    <a:pt x="23277" y="28198"/>
                  </a:lnTo>
                  <a:lnTo>
                    <a:pt x="27378" y="25053"/>
                  </a:lnTo>
                  <a:lnTo>
                    <a:pt x="26421" y="21465"/>
                  </a:lnTo>
                  <a:lnTo>
                    <a:pt x="26763" y="20849"/>
                  </a:lnTo>
                  <a:lnTo>
                    <a:pt x="27070" y="20166"/>
                  </a:lnTo>
                  <a:lnTo>
                    <a:pt x="27446" y="19243"/>
                  </a:lnTo>
                  <a:lnTo>
                    <a:pt x="27617" y="18765"/>
                  </a:lnTo>
                  <a:lnTo>
                    <a:pt x="27788" y="18218"/>
                  </a:lnTo>
                  <a:lnTo>
                    <a:pt x="27925" y="17637"/>
                  </a:lnTo>
                  <a:lnTo>
                    <a:pt x="28027" y="17056"/>
                  </a:lnTo>
                  <a:lnTo>
                    <a:pt x="28096" y="16440"/>
                  </a:lnTo>
                  <a:lnTo>
                    <a:pt x="28130" y="15825"/>
                  </a:lnTo>
                  <a:lnTo>
                    <a:pt x="28130" y="15210"/>
                  </a:lnTo>
                  <a:lnTo>
                    <a:pt x="28027" y="14561"/>
                  </a:lnTo>
                  <a:lnTo>
                    <a:pt x="27959" y="14219"/>
                  </a:lnTo>
                  <a:lnTo>
                    <a:pt x="27857" y="13809"/>
                  </a:lnTo>
                  <a:lnTo>
                    <a:pt x="27515" y="12988"/>
                  </a:lnTo>
                  <a:lnTo>
                    <a:pt x="27105" y="12066"/>
                  </a:lnTo>
                  <a:lnTo>
                    <a:pt x="26592" y="11109"/>
                  </a:lnTo>
                  <a:lnTo>
                    <a:pt x="26045" y="10117"/>
                  </a:lnTo>
                  <a:lnTo>
                    <a:pt x="25396" y="9092"/>
                  </a:lnTo>
                  <a:lnTo>
                    <a:pt x="24746" y="8101"/>
                  </a:lnTo>
                  <a:lnTo>
                    <a:pt x="24063" y="7110"/>
                  </a:lnTo>
                  <a:lnTo>
                    <a:pt x="22764" y="5264"/>
                  </a:lnTo>
                  <a:lnTo>
                    <a:pt x="21568" y="3692"/>
                  </a:lnTo>
                  <a:lnTo>
                    <a:pt x="20679" y="2530"/>
                  </a:lnTo>
                  <a:lnTo>
                    <a:pt x="20200" y="1983"/>
                  </a:lnTo>
                  <a:lnTo>
                    <a:pt x="19722" y="1504"/>
                  </a:lnTo>
                  <a:lnTo>
                    <a:pt x="19209" y="1128"/>
                  </a:lnTo>
                  <a:lnTo>
                    <a:pt x="18697" y="787"/>
                  </a:lnTo>
                  <a:lnTo>
                    <a:pt x="18150" y="479"/>
                  </a:lnTo>
                  <a:lnTo>
                    <a:pt x="17569" y="274"/>
                  </a:lnTo>
                  <a:lnTo>
                    <a:pt x="16988" y="103"/>
                  </a:lnTo>
                  <a:lnTo>
                    <a:pt x="16372" y="35"/>
                  </a:lnTo>
                  <a:lnTo>
                    <a:pt x="157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0"/>
            <p:cNvSpPr/>
            <p:nvPr/>
          </p:nvSpPr>
          <p:spPr>
            <a:xfrm>
              <a:off x="2013450" y="3810650"/>
              <a:ext cx="703250" cy="1110825"/>
            </a:xfrm>
            <a:custGeom>
              <a:rect b="b" l="l" r="r" t="t"/>
              <a:pathLst>
                <a:path extrusionOk="0" fill="none" h="44433" w="28130">
                  <a:moveTo>
                    <a:pt x="26421" y="21465"/>
                  </a:moveTo>
                  <a:lnTo>
                    <a:pt x="27378" y="25053"/>
                  </a:lnTo>
                  <a:lnTo>
                    <a:pt x="27378" y="25053"/>
                  </a:lnTo>
                  <a:lnTo>
                    <a:pt x="23277" y="28198"/>
                  </a:lnTo>
                  <a:lnTo>
                    <a:pt x="19038" y="31377"/>
                  </a:lnTo>
                  <a:lnTo>
                    <a:pt x="14151" y="34999"/>
                  </a:lnTo>
                  <a:lnTo>
                    <a:pt x="9195" y="38588"/>
                  </a:lnTo>
                  <a:lnTo>
                    <a:pt x="6871" y="40229"/>
                  </a:lnTo>
                  <a:lnTo>
                    <a:pt x="4786" y="41664"/>
                  </a:lnTo>
                  <a:lnTo>
                    <a:pt x="2974" y="42895"/>
                  </a:lnTo>
                  <a:lnTo>
                    <a:pt x="1539" y="43783"/>
                  </a:lnTo>
                  <a:lnTo>
                    <a:pt x="958" y="44091"/>
                  </a:lnTo>
                  <a:lnTo>
                    <a:pt x="514" y="44330"/>
                  </a:lnTo>
                  <a:lnTo>
                    <a:pt x="206" y="44433"/>
                  </a:lnTo>
                  <a:lnTo>
                    <a:pt x="103" y="44433"/>
                  </a:lnTo>
                  <a:lnTo>
                    <a:pt x="1" y="44433"/>
                  </a:lnTo>
                  <a:lnTo>
                    <a:pt x="1" y="44433"/>
                  </a:lnTo>
                  <a:lnTo>
                    <a:pt x="206" y="42895"/>
                  </a:lnTo>
                  <a:lnTo>
                    <a:pt x="719" y="38862"/>
                  </a:lnTo>
                  <a:lnTo>
                    <a:pt x="1129" y="36093"/>
                  </a:lnTo>
                  <a:lnTo>
                    <a:pt x="1607" y="32983"/>
                  </a:lnTo>
                  <a:lnTo>
                    <a:pt x="2154" y="29633"/>
                  </a:lnTo>
                  <a:lnTo>
                    <a:pt x="2804" y="26079"/>
                  </a:lnTo>
                  <a:lnTo>
                    <a:pt x="3521" y="22456"/>
                  </a:lnTo>
                  <a:lnTo>
                    <a:pt x="3897" y="20644"/>
                  </a:lnTo>
                  <a:lnTo>
                    <a:pt x="4307" y="18833"/>
                  </a:lnTo>
                  <a:lnTo>
                    <a:pt x="4718" y="17056"/>
                  </a:lnTo>
                  <a:lnTo>
                    <a:pt x="5162" y="15313"/>
                  </a:lnTo>
                  <a:lnTo>
                    <a:pt x="5640" y="13638"/>
                  </a:lnTo>
                  <a:lnTo>
                    <a:pt x="6119" y="11997"/>
                  </a:lnTo>
                  <a:lnTo>
                    <a:pt x="6632" y="10459"/>
                  </a:lnTo>
                  <a:lnTo>
                    <a:pt x="7144" y="8989"/>
                  </a:lnTo>
                  <a:lnTo>
                    <a:pt x="7657" y="7588"/>
                  </a:lnTo>
                  <a:lnTo>
                    <a:pt x="8238" y="6323"/>
                  </a:lnTo>
                  <a:lnTo>
                    <a:pt x="8785" y="5161"/>
                  </a:lnTo>
                  <a:lnTo>
                    <a:pt x="9092" y="4649"/>
                  </a:lnTo>
                  <a:lnTo>
                    <a:pt x="9366" y="4136"/>
                  </a:lnTo>
                  <a:lnTo>
                    <a:pt x="9673" y="3692"/>
                  </a:lnTo>
                  <a:lnTo>
                    <a:pt x="9981" y="3247"/>
                  </a:lnTo>
                  <a:lnTo>
                    <a:pt x="10289" y="2871"/>
                  </a:lnTo>
                  <a:lnTo>
                    <a:pt x="10596" y="2530"/>
                  </a:lnTo>
                  <a:lnTo>
                    <a:pt x="10596" y="2530"/>
                  </a:lnTo>
                  <a:lnTo>
                    <a:pt x="11246" y="1914"/>
                  </a:lnTo>
                  <a:lnTo>
                    <a:pt x="11895" y="1402"/>
                  </a:lnTo>
                  <a:lnTo>
                    <a:pt x="12544" y="992"/>
                  </a:lnTo>
                  <a:lnTo>
                    <a:pt x="13194" y="616"/>
                  </a:lnTo>
                  <a:lnTo>
                    <a:pt x="13843" y="342"/>
                  </a:lnTo>
                  <a:lnTo>
                    <a:pt x="14493" y="171"/>
                  </a:lnTo>
                  <a:lnTo>
                    <a:pt x="15142" y="35"/>
                  </a:lnTo>
                  <a:lnTo>
                    <a:pt x="15757" y="0"/>
                  </a:lnTo>
                  <a:lnTo>
                    <a:pt x="16372" y="35"/>
                  </a:lnTo>
                  <a:lnTo>
                    <a:pt x="16988" y="103"/>
                  </a:lnTo>
                  <a:lnTo>
                    <a:pt x="17569" y="274"/>
                  </a:lnTo>
                  <a:lnTo>
                    <a:pt x="18150" y="479"/>
                  </a:lnTo>
                  <a:lnTo>
                    <a:pt x="18697" y="787"/>
                  </a:lnTo>
                  <a:lnTo>
                    <a:pt x="19209" y="1128"/>
                  </a:lnTo>
                  <a:lnTo>
                    <a:pt x="19722" y="1504"/>
                  </a:lnTo>
                  <a:lnTo>
                    <a:pt x="20200" y="1983"/>
                  </a:lnTo>
                  <a:lnTo>
                    <a:pt x="20200" y="1983"/>
                  </a:lnTo>
                  <a:lnTo>
                    <a:pt x="20679" y="2530"/>
                  </a:lnTo>
                  <a:lnTo>
                    <a:pt x="21568" y="3692"/>
                  </a:lnTo>
                  <a:lnTo>
                    <a:pt x="22764" y="5264"/>
                  </a:lnTo>
                  <a:lnTo>
                    <a:pt x="24063" y="7110"/>
                  </a:lnTo>
                  <a:lnTo>
                    <a:pt x="24746" y="8101"/>
                  </a:lnTo>
                  <a:lnTo>
                    <a:pt x="25396" y="9092"/>
                  </a:lnTo>
                  <a:lnTo>
                    <a:pt x="26045" y="10117"/>
                  </a:lnTo>
                  <a:lnTo>
                    <a:pt x="26592" y="11109"/>
                  </a:lnTo>
                  <a:lnTo>
                    <a:pt x="27105" y="12066"/>
                  </a:lnTo>
                  <a:lnTo>
                    <a:pt x="27515" y="12988"/>
                  </a:lnTo>
                  <a:lnTo>
                    <a:pt x="27857" y="13809"/>
                  </a:lnTo>
                  <a:lnTo>
                    <a:pt x="27959" y="14219"/>
                  </a:lnTo>
                  <a:lnTo>
                    <a:pt x="28027" y="14561"/>
                  </a:lnTo>
                  <a:lnTo>
                    <a:pt x="28027" y="14561"/>
                  </a:lnTo>
                  <a:lnTo>
                    <a:pt x="28130" y="15210"/>
                  </a:lnTo>
                  <a:lnTo>
                    <a:pt x="28130" y="15825"/>
                  </a:lnTo>
                  <a:lnTo>
                    <a:pt x="28096" y="16440"/>
                  </a:lnTo>
                  <a:lnTo>
                    <a:pt x="28027" y="17056"/>
                  </a:lnTo>
                  <a:lnTo>
                    <a:pt x="27925" y="17637"/>
                  </a:lnTo>
                  <a:lnTo>
                    <a:pt x="27788" y="18218"/>
                  </a:lnTo>
                  <a:lnTo>
                    <a:pt x="27617" y="18765"/>
                  </a:lnTo>
                  <a:lnTo>
                    <a:pt x="27446" y="19243"/>
                  </a:lnTo>
                  <a:lnTo>
                    <a:pt x="27070" y="20166"/>
                  </a:lnTo>
                  <a:lnTo>
                    <a:pt x="26763" y="20849"/>
                  </a:lnTo>
                  <a:lnTo>
                    <a:pt x="26421" y="214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0"/>
            <p:cNvSpPr/>
            <p:nvPr/>
          </p:nvSpPr>
          <p:spPr>
            <a:xfrm>
              <a:off x="2583400" y="3941375"/>
              <a:ext cx="78625" cy="117100"/>
            </a:xfrm>
            <a:custGeom>
              <a:rect b="b" l="l" r="r" t="t"/>
              <a:pathLst>
                <a:path extrusionOk="0" h="4684" w="3145">
                  <a:moveTo>
                    <a:pt x="0" y="1"/>
                  </a:moveTo>
                  <a:lnTo>
                    <a:pt x="0" y="35"/>
                  </a:lnTo>
                  <a:lnTo>
                    <a:pt x="376" y="616"/>
                  </a:lnTo>
                  <a:lnTo>
                    <a:pt x="752" y="1163"/>
                  </a:lnTo>
                  <a:lnTo>
                    <a:pt x="1504" y="2359"/>
                  </a:lnTo>
                  <a:lnTo>
                    <a:pt x="3076" y="4649"/>
                  </a:lnTo>
                  <a:lnTo>
                    <a:pt x="3076" y="4683"/>
                  </a:lnTo>
                  <a:lnTo>
                    <a:pt x="3110" y="4683"/>
                  </a:lnTo>
                  <a:lnTo>
                    <a:pt x="3145" y="4649"/>
                  </a:lnTo>
                  <a:lnTo>
                    <a:pt x="3145" y="4615"/>
                  </a:lnTo>
                  <a:lnTo>
                    <a:pt x="2529" y="3555"/>
                  </a:lnTo>
                  <a:lnTo>
                    <a:pt x="1846" y="2462"/>
                  </a:lnTo>
                  <a:lnTo>
                    <a:pt x="1675" y="2086"/>
                  </a:lnTo>
                  <a:lnTo>
                    <a:pt x="1504" y="1710"/>
                  </a:lnTo>
                  <a:lnTo>
                    <a:pt x="1196" y="1163"/>
                  </a:lnTo>
                  <a:lnTo>
                    <a:pt x="957" y="582"/>
                  </a:lnTo>
                  <a:lnTo>
                    <a:pt x="923" y="582"/>
                  </a:lnTo>
                  <a:lnTo>
                    <a:pt x="923" y="616"/>
                  </a:lnTo>
                  <a:lnTo>
                    <a:pt x="1401" y="1744"/>
                  </a:lnTo>
                  <a:lnTo>
                    <a:pt x="1401" y="1812"/>
                  </a:lnTo>
                  <a:lnTo>
                    <a:pt x="889" y="1094"/>
                  </a:lnTo>
                  <a:lnTo>
                    <a:pt x="479" y="548"/>
                  </a:lnTo>
                  <a:lnTo>
                    <a:pt x="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0"/>
            <p:cNvSpPr/>
            <p:nvPr/>
          </p:nvSpPr>
          <p:spPr>
            <a:xfrm>
              <a:off x="2583400" y="3941375"/>
              <a:ext cx="78625" cy="117100"/>
            </a:xfrm>
            <a:custGeom>
              <a:rect b="b" l="l" r="r" t="t"/>
              <a:pathLst>
                <a:path extrusionOk="0" fill="none" h="4684" w="3145">
                  <a:moveTo>
                    <a:pt x="3145" y="4615"/>
                  </a:moveTo>
                  <a:lnTo>
                    <a:pt x="3145" y="4615"/>
                  </a:lnTo>
                  <a:lnTo>
                    <a:pt x="2529" y="3555"/>
                  </a:lnTo>
                  <a:lnTo>
                    <a:pt x="1846" y="2462"/>
                  </a:lnTo>
                  <a:lnTo>
                    <a:pt x="1846" y="2462"/>
                  </a:lnTo>
                  <a:lnTo>
                    <a:pt x="1675" y="2086"/>
                  </a:lnTo>
                  <a:lnTo>
                    <a:pt x="1504" y="1710"/>
                  </a:lnTo>
                  <a:lnTo>
                    <a:pt x="1504" y="1710"/>
                  </a:lnTo>
                  <a:lnTo>
                    <a:pt x="1196" y="1163"/>
                  </a:lnTo>
                  <a:lnTo>
                    <a:pt x="957" y="582"/>
                  </a:lnTo>
                  <a:lnTo>
                    <a:pt x="957" y="582"/>
                  </a:lnTo>
                  <a:lnTo>
                    <a:pt x="957" y="582"/>
                  </a:lnTo>
                  <a:lnTo>
                    <a:pt x="923" y="582"/>
                  </a:lnTo>
                  <a:lnTo>
                    <a:pt x="923" y="616"/>
                  </a:lnTo>
                  <a:lnTo>
                    <a:pt x="923" y="616"/>
                  </a:lnTo>
                  <a:lnTo>
                    <a:pt x="1401" y="1744"/>
                  </a:lnTo>
                  <a:lnTo>
                    <a:pt x="1401" y="1812"/>
                  </a:lnTo>
                  <a:lnTo>
                    <a:pt x="1401" y="1812"/>
                  </a:lnTo>
                  <a:lnTo>
                    <a:pt x="889" y="1094"/>
                  </a:lnTo>
                  <a:lnTo>
                    <a:pt x="889" y="1094"/>
                  </a:lnTo>
                  <a:lnTo>
                    <a:pt x="479" y="548"/>
                  </a:lnTo>
                  <a:lnTo>
                    <a:pt x="34" y="1"/>
                  </a:lnTo>
                  <a:lnTo>
                    <a:pt x="34" y="1"/>
                  </a:lnTo>
                  <a:lnTo>
                    <a:pt x="0" y="1"/>
                  </a:lnTo>
                  <a:lnTo>
                    <a:pt x="0" y="35"/>
                  </a:lnTo>
                  <a:lnTo>
                    <a:pt x="0" y="35"/>
                  </a:lnTo>
                  <a:lnTo>
                    <a:pt x="376" y="616"/>
                  </a:lnTo>
                  <a:lnTo>
                    <a:pt x="752" y="1163"/>
                  </a:lnTo>
                  <a:lnTo>
                    <a:pt x="752" y="1163"/>
                  </a:lnTo>
                  <a:lnTo>
                    <a:pt x="1504" y="2359"/>
                  </a:lnTo>
                  <a:lnTo>
                    <a:pt x="1504" y="2359"/>
                  </a:lnTo>
                  <a:lnTo>
                    <a:pt x="3076" y="4649"/>
                  </a:lnTo>
                  <a:lnTo>
                    <a:pt x="3076" y="4649"/>
                  </a:lnTo>
                  <a:lnTo>
                    <a:pt x="3076" y="4683"/>
                  </a:lnTo>
                  <a:lnTo>
                    <a:pt x="3110" y="4683"/>
                  </a:lnTo>
                  <a:lnTo>
                    <a:pt x="3110" y="4683"/>
                  </a:lnTo>
                  <a:lnTo>
                    <a:pt x="3145" y="4649"/>
                  </a:lnTo>
                  <a:lnTo>
                    <a:pt x="3145" y="461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0"/>
            <p:cNvSpPr/>
            <p:nvPr/>
          </p:nvSpPr>
          <p:spPr>
            <a:xfrm>
              <a:off x="2581675" y="4524975"/>
              <a:ext cx="875" cy="900"/>
            </a:xfrm>
            <a:custGeom>
              <a:rect b="b" l="l" r="r" t="t"/>
              <a:pathLst>
                <a:path extrusionOk="0" h="36" w="35">
                  <a:moveTo>
                    <a:pt x="1" y="1"/>
                  </a:moveTo>
                  <a:lnTo>
                    <a:pt x="1" y="35"/>
                  </a:lnTo>
                  <a:lnTo>
                    <a:pt x="35" y="35"/>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0"/>
            <p:cNvSpPr/>
            <p:nvPr/>
          </p:nvSpPr>
          <p:spPr>
            <a:xfrm>
              <a:off x="2581675" y="4524975"/>
              <a:ext cx="875" cy="900"/>
            </a:xfrm>
            <a:custGeom>
              <a:rect b="b" l="l" r="r" t="t"/>
              <a:pathLst>
                <a:path extrusionOk="0" fill="none" h="36" w="35">
                  <a:moveTo>
                    <a:pt x="1" y="1"/>
                  </a:moveTo>
                  <a:lnTo>
                    <a:pt x="1" y="1"/>
                  </a:lnTo>
                  <a:lnTo>
                    <a:pt x="1" y="35"/>
                  </a:lnTo>
                  <a:lnTo>
                    <a:pt x="1" y="35"/>
                  </a:lnTo>
                  <a:lnTo>
                    <a:pt x="1" y="35"/>
                  </a:lnTo>
                  <a:lnTo>
                    <a:pt x="35" y="35"/>
                  </a:lnTo>
                  <a:lnTo>
                    <a:pt x="35" y="3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0"/>
            <p:cNvSpPr/>
            <p:nvPr/>
          </p:nvSpPr>
          <p:spPr>
            <a:xfrm>
              <a:off x="2577400" y="4525850"/>
              <a:ext cx="4300" cy="3425"/>
            </a:xfrm>
            <a:custGeom>
              <a:rect b="b" l="l" r="r" t="t"/>
              <a:pathLst>
                <a:path extrusionOk="0" h="137" w="172">
                  <a:moveTo>
                    <a:pt x="172" y="0"/>
                  </a:moveTo>
                  <a:lnTo>
                    <a:pt x="1" y="103"/>
                  </a:lnTo>
                  <a:lnTo>
                    <a:pt x="35" y="137"/>
                  </a:lnTo>
                  <a:lnTo>
                    <a:pt x="172" y="0"/>
                  </a:lnTo>
                  <a:close/>
                </a:path>
              </a:pathLst>
            </a:custGeom>
            <a:solidFill>
              <a:srgbClr val="1E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0"/>
            <p:cNvSpPr/>
            <p:nvPr/>
          </p:nvSpPr>
          <p:spPr>
            <a:xfrm>
              <a:off x="2577400" y="4525850"/>
              <a:ext cx="4300" cy="3425"/>
            </a:xfrm>
            <a:custGeom>
              <a:rect b="b" l="l" r="r" t="t"/>
              <a:pathLst>
                <a:path extrusionOk="0" fill="none" h="137" w="172">
                  <a:moveTo>
                    <a:pt x="172" y="0"/>
                  </a:moveTo>
                  <a:lnTo>
                    <a:pt x="172" y="0"/>
                  </a:lnTo>
                  <a:lnTo>
                    <a:pt x="1" y="103"/>
                  </a:lnTo>
                  <a:lnTo>
                    <a:pt x="1" y="103"/>
                  </a:lnTo>
                  <a:lnTo>
                    <a:pt x="35" y="137"/>
                  </a:lnTo>
                  <a:lnTo>
                    <a:pt x="172" y="0"/>
                  </a:lnTo>
                  <a:lnTo>
                    <a:pt x="172" y="0"/>
                  </a:lnTo>
                  <a:lnTo>
                    <a:pt x="1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0"/>
            <p:cNvSpPr/>
            <p:nvPr/>
          </p:nvSpPr>
          <p:spPr>
            <a:xfrm>
              <a:off x="2277500" y="4736050"/>
              <a:ext cx="19675" cy="14550"/>
            </a:xfrm>
            <a:custGeom>
              <a:rect b="b" l="l" r="r" t="t"/>
              <a:pathLst>
                <a:path extrusionOk="0" h="582" w="787">
                  <a:moveTo>
                    <a:pt x="786" y="0"/>
                  </a:moveTo>
                  <a:lnTo>
                    <a:pt x="547" y="205"/>
                  </a:lnTo>
                  <a:lnTo>
                    <a:pt x="581" y="205"/>
                  </a:lnTo>
                  <a:lnTo>
                    <a:pt x="786" y="34"/>
                  </a:lnTo>
                  <a:lnTo>
                    <a:pt x="786" y="0"/>
                  </a:lnTo>
                  <a:close/>
                  <a:moveTo>
                    <a:pt x="274" y="376"/>
                  </a:moveTo>
                  <a:lnTo>
                    <a:pt x="0" y="581"/>
                  </a:lnTo>
                  <a:lnTo>
                    <a:pt x="239" y="410"/>
                  </a:lnTo>
                  <a:lnTo>
                    <a:pt x="274" y="37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0"/>
            <p:cNvSpPr/>
            <p:nvPr/>
          </p:nvSpPr>
          <p:spPr>
            <a:xfrm>
              <a:off x="2277500" y="4745425"/>
              <a:ext cx="6850" cy="5175"/>
            </a:xfrm>
            <a:custGeom>
              <a:rect b="b" l="l" r="r" t="t"/>
              <a:pathLst>
                <a:path extrusionOk="0" fill="none" h="207" w="274">
                  <a:moveTo>
                    <a:pt x="274" y="1"/>
                  </a:moveTo>
                  <a:lnTo>
                    <a:pt x="274" y="1"/>
                  </a:lnTo>
                  <a:lnTo>
                    <a:pt x="0" y="206"/>
                  </a:lnTo>
                  <a:lnTo>
                    <a:pt x="0" y="206"/>
                  </a:lnTo>
                  <a:lnTo>
                    <a:pt x="0" y="206"/>
                  </a:lnTo>
                  <a:lnTo>
                    <a:pt x="239" y="35"/>
                  </a:lnTo>
                  <a:lnTo>
                    <a:pt x="239" y="35"/>
                  </a:lnTo>
                  <a:lnTo>
                    <a:pt x="2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0"/>
            <p:cNvSpPr/>
            <p:nvPr/>
          </p:nvSpPr>
          <p:spPr>
            <a:xfrm>
              <a:off x="2291150" y="4736050"/>
              <a:ext cx="6025" cy="5150"/>
            </a:xfrm>
            <a:custGeom>
              <a:rect b="b" l="l" r="r" t="t"/>
              <a:pathLst>
                <a:path extrusionOk="0" fill="none" h="206" w="241">
                  <a:moveTo>
                    <a:pt x="240" y="0"/>
                  </a:moveTo>
                  <a:lnTo>
                    <a:pt x="240" y="0"/>
                  </a:lnTo>
                  <a:lnTo>
                    <a:pt x="1" y="205"/>
                  </a:lnTo>
                  <a:lnTo>
                    <a:pt x="1" y="205"/>
                  </a:lnTo>
                  <a:lnTo>
                    <a:pt x="35" y="205"/>
                  </a:lnTo>
                  <a:lnTo>
                    <a:pt x="240" y="34"/>
                  </a:lnTo>
                  <a:lnTo>
                    <a:pt x="240" y="34"/>
                  </a:lnTo>
                  <a:lnTo>
                    <a:pt x="2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0"/>
            <p:cNvSpPr/>
            <p:nvPr/>
          </p:nvSpPr>
          <p:spPr>
            <a:xfrm>
              <a:off x="2558600" y="4539500"/>
              <a:ext cx="4300" cy="3450"/>
            </a:xfrm>
            <a:custGeom>
              <a:rect b="b" l="l" r="r" t="t"/>
              <a:pathLst>
                <a:path extrusionOk="0" fill="none" h="138" w="172">
                  <a:moveTo>
                    <a:pt x="172" y="1"/>
                  </a:moveTo>
                  <a:lnTo>
                    <a:pt x="172" y="1"/>
                  </a:lnTo>
                  <a:lnTo>
                    <a:pt x="1" y="138"/>
                  </a:lnTo>
                  <a:lnTo>
                    <a:pt x="1" y="138"/>
                  </a:lnTo>
                  <a:lnTo>
                    <a:pt x="1" y="138"/>
                  </a:lnTo>
                  <a:lnTo>
                    <a:pt x="1" y="138"/>
                  </a:lnTo>
                  <a:lnTo>
                    <a:pt x="172" y="1"/>
                  </a:lnTo>
                  <a:lnTo>
                    <a:pt x="172" y="1"/>
                  </a:lnTo>
                  <a:lnTo>
                    <a:pt x="1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0"/>
            <p:cNvSpPr/>
            <p:nvPr/>
          </p:nvSpPr>
          <p:spPr>
            <a:xfrm>
              <a:off x="2067300" y="3884125"/>
              <a:ext cx="592150" cy="990350"/>
            </a:xfrm>
            <a:custGeom>
              <a:rect b="b" l="l" r="r" t="t"/>
              <a:pathLst>
                <a:path extrusionOk="0" h="39614" w="23686">
                  <a:moveTo>
                    <a:pt x="14663" y="206"/>
                  </a:moveTo>
                  <a:lnTo>
                    <a:pt x="14800" y="240"/>
                  </a:lnTo>
                  <a:lnTo>
                    <a:pt x="14936" y="308"/>
                  </a:lnTo>
                  <a:lnTo>
                    <a:pt x="15039" y="445"/>
                  </a:lnTo>
                  <a:lnTo>
                    <a:pt x="15073" y="616"/>
                  </a:lnTo>
                  <a:lnTo>
                    <a:pt x="15039" y="787"/>
                  </a:lnTo>
                  <a:lnTo>
                    <a:pt x="14936" y="924"/>
                  </a:lnTo>
                  <a:lnTo>
                    <a:pt x="14800" y="992"/>
                  </a:lnTo>
                  <a:lnTo>
                    <a:pt x="14663" y="1026"/>
                  </a:lnTo>
                  <a:lnTo>
                    <a:pt x="14629" y="1026"/>
                  </a:lnTo>
                  <a:lnTo>
                    <a:pt x="14663" y="1060"/>
                  </a:lnTo>
                  <a:lnTo>
                    <a:pt x="14492" y="1026"/>
                  </a:lnTo>
                  <a:lnTo>
                    <a:pt x="14355" y="924"/>
                  </a:lnTo>
                  <a:lnTo>
                    <a:pt x="14253" y="787"/>
                  </a:lnTo>
                  <a:lnTo>
                    <a:pt x="14218" y="616"/>
                  </a:lnTo>
                  <a:lnTo>
                    <a:pt x="14253" y="445"/>
                  </a:lnTo>
                  <a:lnTo>
                    <a:pt x="14355" y="308"/>
                  </a:lnTo>
                  <a:lnTo>
                    <a:pt x="14492" y="240"/>
                  </a:lnTo>
                  <a:lnTo>
                    <a:pt x="14663" y="206"/>
                  </a:lnTo>
                  <a:close/>
                  <a:moveTo>
                    <a:pt x="14526" y="1"/>
                  </a:moveTo>
                  <a:lnTo>
                    <a:pt x="14389" y="69"/>
                  </a:lnTo>
                  <a:lnTo>
                    <a:pt x="14287" y="103"/>
                  </a:lnTo>
                  <a:lnTo>
                    <a:pt x="14218" y="172"/>
                  </a:lnTo>
                  <a:lnTo>
                    <a:pt x="14116" y="274"/>
                  </a:lnTo>
                  <a:lnTo>
                    <a:pt x="14082" y="377"/>
                  </a:lnTo>
                  <a:lnTo>
                    <a:pt x="14048" y="513"/>
                  </a:lnTo>
                  <a:lnTo>
                    <a:pt x="14013" y="616"/>
                  </a:lnTo>
                  <a:lnTo>
                    <a:pt x="14048" y="753"/>
                  </a:lnTo>
                  <a:lnTo>
                    <a:pt x="14082" y="855"/>
                  </a:lnTo>
                  <a:lnTo>
                    <a:pt x="14116" y="958"/>
                  </a:lnTo>
                  <a:lnTo>
                    <a:pt x="14218" y="1060"/>
                  </a:lnTo>
                  <a:lnTo>
                    <a:pt x="14287" y="1129"/>
                  </a:lnTo>
                  <a:lnTo>
                    <a:pt x="14389" y="1197"/>
                  </a:lnTo>
                  <a:lnTo>
                    <a:pt x="14526" y="1231"/>
                  </a:lnTo>
                  <a:lnTo>
                    <a:pt x="14765" y="1231"/>
                  </a:lnTo>
                  <a:lnTo>
                    <a:pt x="14902" y="1197"/>
                  </a:lnTo>
                  <a:lnTo>
                    <a:pt x="15005" y="1129"/>
                  </a:lnTo>
                  <a:lnTo>
                    <a:pt x="15073" y="1060"/>
                  </a:lnTo>
                  <a:lnTo>
                    <a:pt x="15175" y="992"/>
                  </a:lnTo>
                  <a:lnTo>
                    <a:pt x="15210" y="855"/>
                  </a:lnTo>
                  <a:lnTo>
                    <a:pt x="15244" y="753"/>
                  </a:lnTo>
                  <a:lnTo>
                    <a:pt x="15278" y="616"/>
                  </a:lnTo>
                  <a:lnTo>
                    <a:pt x="15244" y="513"/>
                  </a:lnTo>
                  <a:lnTo>
                    <a:pt x="15210" y="377"/>
                  </a:lnTo>
                  <a:lnTo>
                    <a:pt x="15175" y="274"/>
                  </a:lnTo>
                  <a:lnTo>
                    <a:pt x="15073" y="172"/>
                  </a:lnTo>
                  <a:lnTo>
                    <a:pt x="15005" y="103"/>
                  </a:lnTo>
                  <a:lnTo>
                    <a:pt x="14902" y="69"/>
                  </a:lnTo>
                  <a:lnTo>
                    <a:pt x="14765" y="1"/>
                  </a:lnTo>
                  <a:close/>
                  <a:moveTo>
                    <a:pt x="11826" y="4512"/>
                  </a:moveTo>
                  <a:lnTo>
                    <a:pt x="11997" y="4547"/>
                  </a:lnTo>
                  <a:lnTo>
                    <a:pt x="12134" y="4615"/>
                  </a:lnTo>
                  <a:lnTo>
                    <a:pt x="12236" y="4752"/>
                  </a:lnTo>
                  <a:lnTo>
                    <a:pt x="12270" y="4923"/>
                  </a:lnTo>
                  <a:lnTo>
                    <a:pt x="12236" y="5093"/>
                  </a:lnTo>
                  <a:lnTo>
                    <a:pt x="12168" y="5230"/>
                  </a:lnTo>
                  <a:lnTo>
                    <a:pt x="12031" y="5333"/>
                  </a:lnTo>
                  <a:lnTo>
                    <a:pt x="11860" y="5367"/>
                  </a:lnTo>
                  <a:lnTo>
                    <a:pt x="11826" y="5367"/>
                  </a:lnTo>
                  <a:lnTo>
                    <a:pt x="11689" y="5333"/>
                  </a:lnTo>
                  <a:lnTo>
                    <a:pt x="11553" y="5230"/>
                  </a:lnTo>
                  <a:lnTo>
                    <a:pt x="11450" y="5093"/>
                  </a:lnTo>
                  <a:lnTo>
                    <a:pt x="11416" y="4923"/>
                  </a:lnTo>
                  <a:lnTo>
                    <a:pt x="11450" y="4752"/>
                  </a:lnTo>
                  <a:lnTo>
                    <a:pt x="11518" y="4615"/>
                  </a:lnTo>
                  <a:lnTo>
                    <a:pt x="11655" y="4547"/>
                  </a:lnTo>
                  <a:lnTo>
                    <a:pt x="11826" y="4512"/>
                  </a:lnTo>
                  <a:close/>
                  <a:moveTo>
                    <a:pt x="17431" y="4512"/>
                  </a:moveTo>
                  <a:lnTo>
                    <a:pt x="17602" y="4547"/>
                  </a:lnTo>
                  <a:lnTo>
                    <a:pt x="17739" y="4615"/>
                  </a:lnTo>
                  <a:lnTo>
                    <a:pt x="17841" y="4752"/>
                  </a:lnTo>
                  <a:lnTo>
                    <a:pt x="17876" y="4923"/>
                  </a:lnTo>
                  <a:lnTo>
                    <a:pt x="17841" y="5093"/>
                  </a:lnTo>
                  <a:lnTo>
                    <a:pt x="17773" y="5230"/>
                  </a:lnTo>
                  <a:lnTo>
                    <a:pt x="17636" y="5333"/>
                  </a:lnTo>
                  <a:lnTo>
                    <a:pt x="17465" y="5367"/>
                  </a:lnTo>
                  <a:lnTo>
                    <a:pt x="17431" y="5367"/>
                  </a:lnTo>
                  <a:lnTo>
                    <a:pt x="17260" y="5333"/>
                  </a:lnTo>
                  <a:lnTo>
                    <a:pt x="17124" y="5230"/>
                  </a:lnTo>
                  <a:lnTo>
                    <a:pt x="17055" y="5093"/>
                  </a:lnTo>
                  <a:lnTo>
                    <a:pt x="17021" y="4923"/>
                  </a:lnTo>
                  <a:lnTo>
                    <a:pt x="17055" y="4752"/>
                  </a:lnTo>
                  <a:lnTo>
                    <a:pt x="17124" y="4615"/>
                  </a:lnTo>
                  <a:lnTo>
                    <a:pt x="17260" y="4547"/>
                  </a:lnTo>
                  <a:lnTo>
                    <a:pt x="17431" y="4512"/>
                  </a:lnTo>
                  <a:close/>
                  <a:moveTo>
                    <a:pt x="11723" y="4307"/>
                  </a:moveTo>
                  <a:lnTo>
                    <a:pt x="11587" y="4341"/>
                  </a:lnTo>
                  <a:lnTo>
                    <a:pt x="11484" y="4410"/>
                  </a:lnTo>
                  <a:lnTo>
                    <a:pt x="11416" y="4478"/>
                  </a:lnTo>
                  <a:lnTo>
                    <a:pt x="11313" y="4581"/>
                  </a:lnTo>
                  <a:lnTo>
                    <a:pt x="11279" y="4683"/>
                  </a:lnTo>
                  <a:lnTo>
                    <a:pt x="11245" y="4786"/>
                  </a:lnTo>
                  <a:lnTo>
                    <a:pt x="11211" y="4923"/>
                  </a:lnTo>
                  <a:lnTo>
                    <a:pt x="11245" y="5059"/>
                  </a:lnTo>
                  <a:lnTo>
                    <a:pt x="11279" y="5162"/>
                  </a:lnTo>
                  <a:lnTo>
                    <a:pt x="11313" y="5264"/>
                  </a:lnTo>
                  <a:lnTo>
                    <a:pt x="11416" y="5367"/>
                  </a:lnTo>
                  <a:lnTo>
                    <a:pt x="11484" y="5435"/>
                  </a:lnTo>
                  <a:lnTo>
                    <a:pt x="11587" y="5504"/>
                  </a:lnTo>
                  <a:lnTo>
                    <a:pt x="11723" y="5538"/>
                  </a:lnTo>
                  <a:lnTo>
                    <a:pt x="11963" y="5538"/>
                  </a:lnTo>
                  <a:lnTo>
                    <a:pt x="12099" y="5504"/>
                  </a:lnTo>
                  <a:lnTo>
                    <a:pt x="12202" y="5435"/>
                  </a:lnTo>
                  <a:lnTo>
                    <a:pt x="12270" y="5367"/>
                  </a:lnTo>
                  <a:lnTo>
                    <a:pt x="12373" y="5264"/>
                  </a:lnTo>
                  <a:lnTo>
                    <a:pt x="12407" y="5162"/>
                  </a:lnTo>
                  <a:lnTo>
                    <a:pt x="12441" y="5059"/>
                  </a:lnTo>
                  <a:lnTo>
                    <a:pt x="12475" y="4923"/>
                  </a:lnTo>
                  <a:lnTo>
                    <a:pt x="12441" y="4820"/>
                  </a:lnTo>
                  <a:lnTo>
                    <a:pt x="12407" y="4683"/>
                  </a:lnTo>
                  <a:lnTo>
                    <a:pt x="12373" y="4581"/>
                  </a:lnTo>
                  <a:lnTo>
                    <a:pt x="12270" y="4478"/>
                  </a:lnTo>
                  <a:lnTo>
                    <a:pt x="12202" y="4410"/>
                  </a:lnTo>
                  <a:lnTo>
                    <a:pt x="12099" y="4341"/>
                  </a:lnTo>
                  <a:lnTo>
                    <a:pt x="11963" y="4307"/>
                  </a:lnTo>
                  <a:close/>
                  <a:moveTo>
                    <a:pt x="17329" y="4307"/>
                  </a:moveTo>
                  <a:lnTo>
                    <a:pt x="17192" y="4341"/>
                  </a:lnTo>
                  <a:lnTo>
                    <a:pt x="17089" y="4410"/>
                  </a:lnTo>
                  <a:lnTo>
                    <a:pt x="17021" y="4478"/>
                  </a:lnTo>
                  <a:lnTo>
                    <a:pt x="16919" y="4581"/>
                  </a:lnTo>
                  <a:lnTo>
                    <a:pt x="16884" y="4683"/>
                  </a:lnTo>
                  <a:lnTo>
                    <a:pt x="16850" y="4820"/>
                  </a:lnTo>
                  <a:lnTo>
                    <a:pt x="16816" y="4923"/>
                  </a:lnTo>
                  <a:lnTo>
                    <a:pt x="16850" y="5059"/>
                  </a:lnTo>
                  <a:lnTo>
                    <a:pt x="16884" y="5162"/>
                  </a:lnTo>
                  <a:lnTo>
                    <a:pt x="16919" y="5264"/>
                  </a:lnTo>
                  <a:lnTo>
                    <a:pt x="17021" y="5367"/>
                  </a:lnTo>
                  <a:lnTo>
                    <a:pt x="17089" y="5435"/>
                  </a:lnTo>
                  <a:lnTo>
                    <a:pt x="17192" y="5504"/>
                  </a:lnTo>
                  <a:lnTo>
                    <a:pt x="17329" y="5538"/>
                  </a:lnTo>
                  <a:lnTo>
                    <a:pt x="17568" y="5538"/>
                  </a:lnTo>
                  <a:lnTo>
                    <a:pt x="17705" y="5504"/>
                  </a:lnTo>
                  <a:lnTo>
                    <a:pt x="17807" y="5435"/>
                  </a:lnTo>
                  <a:lnTo>
                    <a:pt x="17876" y="5367"/>
                  </a:lnTo>
                  <a:lnTo>
                    <a:pt x="17978" y="5264"/>
                  </a:lnTo>
                  <a:lnTo>
                    <a:pt x="18012" y="5162"/>
                  </a:lnTo>
                  <a:lnTo>
                    <a:pt x="18046" y="5059"/>
                  </a:lnTo>
                  <a:lnTo>
                    <a:pt x="18081" y="4923"/>
                  </a:lnTo>
                  <a:lnTo>
                    <a:pt x="18046" y="4820"/>
                  </a:lnTo>
                  <a:lnTo>
                    <a:pt x="18012" y="4683"/>
                  </a:lnTo>
                  <a:lnTo>
                    <a:pt x="17978" y="4581"/>
                  </a:lnTo>
                  <a:lnTo>
                    <a:pt x="17876" y="4478"/>
                  </a:lnTo>
                  <a:lnTo>
                    <a:pt x="17807" y="4410"/>
                  </a:lnTo>
                  <a:lnTo>
                    <a:pt x="17705" y="4341"/>
                  </a:lnTo>
                  <a:lnTo>
                    <a:pt x="17568" y="4307"/>
                  </a:lnTo>
                  <a:close/>
                  <a:moveTo>
                    <a:pt x="14697" y="8751"/>
                  </a:moveTo>
                  <a:lnTo>
                    <a:pt x="14834" y="8819"/>
                  </a:lnTo>
                  <a:lnTo>
                    <a:pt x="14936" y="8887"/>
                  </a:lnTo>
                  <a:lnTo>
                    <a:pt x="15039" y="8990"/>
                  </a:lnTo>
                  <a:lnTo>
                    <a:pt x="15073" y="9127"/>
                  </a:lnTo>
                  <a:lnTo>
                    <a:pt x="15039" y="9297"/>
                  </a:lnTo>
                  <a:lnTo>
                    <a:pt x="14936" y="9434"/>
                  </a:lnTo>
                  <a:lnTo>
                    <a:pt x="14800" y="9537"/>
                  </a:lnTo>
                  <a:lnTo>
                    <a:pt x="14663" y="9571"/>
                  </a:lnTo>
                  <a:lnTo>
                    <a:pt x="14492" y="9537"/>
                  </a:lnTo>
                  <a:lnTo>
                    <a:pt x="14355" y="9434"/>
                  </a:lnTo>
                  <a:lnTo>
                    <a:pt x="14253" y="9297"/>
                  </a:lnTo>
                  <a:lnTo>
                    <a:pt x="14218" y="9127"/>
                  </a:lnTo>
                  <a:lnTo>
                    <a:pt x="14253" y="8990"/>
                  </a:lnTo>
                  <a:lnTo>
                    <a:pt x="14355" y="8853"/>
                  </a:lnTo>
                  <a:lnTo>
                    <a:pt x="14492" y="8785"/>
                  </a:lnTo>
                  <a:lnTo>
                    <a:pt x="14663" y="8751"/>
                  </a:lnTo>
                  <a:close/>
                  <a:moveTo>
                    <a:pt x="20234" y="8716"/>
                  </a:moveTo>
                  <a:lnTo>
                    <a:pt x="20405" y="8751"/>
                  </a:lnTo>
                  <a:lnTo>
                    <a:pt x="20542" y="8853"/>
                  </a:lnTo>
                  <a:lnTo>
                    <a:pt x="20644" y="8990"/>
                  </a:lnTo>
                  <a:lnTo>
                    <a:pt x="20678" y="9127"/>
                  </a:lnTo>
                  <a:lnTo>
                    <a:pt x="20644" y="9297"/>
                  </a:lnTo>
                  <a:lnTo>
                    <a:pt x="20542" y="9434"/>
                  </a:lnTo>
                  <a:lnTo>
                    <a:pt x="20405" y="9537"/>
                  </a:lnTo>
                  <a:lnTo>
                    <a:pt x="20234" y="9571"/>
                  </a:lnTo>
                  <a:lnTo>
                    <a:pt x="20097" y="9537"/>
                  </a:lnTo>
                  <a:lnTo>
                    <a:pt x="19960" y="9434"/>
                  </a:lnTo>
                  <a:lnTo>
                    <a:pt x="19858" y="9297"/>
                  </a:lnTo>
                  <a:lnTo>
                    <a:pt x="19824" y="9127"/>
                  </a:lnTo>
                  <a:lnTo>
                    <a:pt x="19858" y="8990"/>
                  </a:lnTo>
                  <a:lnTo>
                    <a:pt x="19960" y="8853"/>
                  </a:lnTo>
                  <a:lnTo>
                    <a:pt x="20097" y="8751"/>
                  </a:lnTo>
                  <a:lnTo>
                    <a:pt x="20234" y="8716"/>
                  </a:lnTo>
                  <a:close/>
                  <a:moveTo>
                    <a:pt x="14629" y="8511"/>
                  </a:moveTo>
                  <a:lnTo>
                    <a:pt x="14526" y="8545"/>
                  </a:lnTo>
                  <a:lnTo>
                    <a:pt x="14389" y="8580"/>
                  </a:lnTo>
                  <a:lnTo>
                    <a:pt x="14287" y="8614"/>
                  </a:lnTo>
                  <a:lnTo>
                    <a:pt x="14218" y="8716"/>
                  </a:lnTo>
                  <a:lnTo>
                    <a:pt x="14116" y="8785"/>
                  </a:lnTo>
                  <a:lnTo>
                    <a:pt x="14082" y="8887"/>
                  </a:lnTo>
                  <a:lnTo>
                    <a:pt x="14048" y="9024"/>
                  </a:lnTo>
                  <a:lnTo>
                    <a:pt x="14013" y="9127"/>
                  </a:lnTo>
                  <a:lnTo>
                    <a:pt x="14048" y="9263"/>
                  </a:lnTo>
                  <a:lnTo>
                    <a:pt x="14082" y="9366"/>
                  </a:lnTo>
                  <a:lnTo>
                    <a:pt x="14116" y="9502"/>
                  </a:lnTo>
                  <a:lnTo>
                    <a:pt x="14218" y="9571"/>
                  </a:lnTo>
                  <a:lnTo>
                    <a:pt x="14287" y="9639"/>
                  </a:lnTo>
                  <a:lnTo>
                    <a:pt x="14389" y="9708"/>
                  </a:lnTo>
                  <a:lnTo>
                    <a:pt x="14526" y="9742"/>
                  </a:lnTo>
                  <a:lnTo>
                    <a:pt x="14663" y="9776"/>
                  </a:lnTo>
                  <a:lnTo>
                    <a:pt x="14765" y="9742"/>
                  </a:lnTo>
                  <a:lnTo>
                    <a:pt x="14902" y="9708"/>
                  </a:lnTo>
                  <a:lnTo>
                    <a:pt x="15005" y="9639"/>
                  </a:lnTo>
                  <a:lnTo>
                    <a:pt x="15073" y="9571"/>
                  </a:lnTo>
                  <a:lnTo>
                    <a:pt x="15175" y="9502"/>
                  </a:lnTo>
                  <a:lnTo>
                    <a:pt x="15210" y="9400"/>
                  </a:lnTo>
                  <a:lnTo>
                    <a:pt x="15244" y="9263"/>
                  </a:lnTo>
                  <a:lnTo>
                    <a:pt x="15278" y="9127"/>
                  </a:lnTo>
                  <a:lnTo>
                    <a:pt x="15244" y="9024"/>
                  </a:lnTo>
                  <a:lnTo>
                    <a:pt x="15210" y="8887"/>
                  </a:lnTo>
                  <a:lnTo>
                    <a:pt x="15175" y="8785"/>
                  </a:lnTo>
                  <a:lnTo>
                    <a:pt x="15073" y="8716"/>
                  </a:lnTo>
                  <a:lnTo>
                    <a:pt x="15005" y="8614"/>
                  </a:lnTo>
                  <a:lnTo>
                    <a:pt x="14902" y="8580"/>
                  </a:lnTo>
                  <a:lnTo>
                    <a:pt x="14765" y="8545"/>
                  </a:lnTo>
                  <a:lnTo>
                    <a:pt x="14629" y="8511"/>
                  </a:lnTo>
                  <a:close/>
                  <a:moveTo>
                    <a:pt x="20234" y="8511"/>
                  </a:moveTo>
                  <a:lnTo>
                    <a:pt x="20131" y="8545"/>
                  </a:lnTo>
                  <a:lnTo>
                    <a:pt x="19995" y="8580"/>
                  </a:lnTo>
                  <a:lnTo>
                    <a:pt x="19892" y="8614"/>
                  </a:lnTo>
                  <a:lnTo>
                    <a:pt x="19824" y="8716"/>
                  </a:lnTo>
                  <a:lnTo>
                    <a:pt x="19721" y="8785"/>
                  </a:lnTo>
                  <a:lnTo>
                    <a:pt x="19687" y="8887"/>
                  </a:lnTo>
                  <a:lnTo>
                    <a:pt x="19653" y="9024"/>
                  </a:lnTo>
                  <a:lnTo>
                    <a:pt x="19619" y="9127"/>
                  </a:lnTo>
                  <a:lnTo>
                    <a:pt x="19653" y="9263"/>
                  </a:lnTo>
                  <a:lnTo>
                    <a:pt x="19687" y="9400"/>
                  </a:lnTo>
                  <a:lnTo>
                    <a:pt x="19755" y="9502"/>
                  </a:lnTo>
                  <a:lnTo>
                    <a:pt x="19824" y="9571"/>
                  </a:lnTo>
                  <a:lnTo>
                    <a:pt x="19926" y="9639"/>
                  </a:lnTo>
                  <a:lnTo>
                    <a:pt x="20029" y="9708"/>
                  </a:lnTo>
                  <a:lnTo>
                    <a:pt x="20131" y="9742"/>
                  </a:lnTo>
                  <a:lnTo>
                    <a:pt x="20268" y="9776"/>
                  </a:lnTo>
                  <a:lnTo>
                    <a:pt x="20371" y="9742"/>
                  </a:lnTo>
                  <a:lnTo>
                    <a:pt x="20507" y="9708"/>
                  </a:lnTo>
                  <a:lnTo>
                    <a:pt x="20610" y="9639"/>
                  </a:lnTo>
                  <a:lnTo>
                    <a:pt x="20678" y="9571"/>
                  </a:lnTo>
                  <a:lnTo>
                    <a:pt x="20781" y="9502"/>
                  </a:lnTo>
                  <a:lnTo>
                    <a:pt x="20815" y="9366"/>
                  </a:lnTo>
                  <a:lnTo>
                    <a:pt x="20849" y="9263"/>
                  </a:lnTo>
                  <a:lnTo>
                    <a:pt x="20883" y="9127"/>
                  </a:lnTo>
                  <a:lnTo>
                    <a:pt x="20849" y="9024"/>
                  </a:lnTo>
                  <a:lnTo>
                    <a:pt x="20815" y="8887"/>
                  </a:lnTo>
                  <a:lnTo>
                    <a:pt x="20781" y="8785"/>
                  </a:lnTo>
                  <a:lnTo>
                    <a:pt x="20712" y="8716"/>
                  </a:lnTo>
                  <a:lnTo>
                    <a:pt x="20610" y="8614"/>
                  </a:lnTo>
                  <a:lnTo>
                    <a:pt x="20507" y="8580"/>
                  </a:lnTo>
                  <a:lnTo>
                    <a:pt x="20371" y="8545"/>
                  </a:lnTo>
                  <a:lnTo>
                    <a:pt x="20268" y="8511"/>
                  </a:lnTo>
                  <a:close/>
                  <a:moveTo>
                    <a:pt x="11860" y="13023"/>
                  </a:moveTo>
                  <a:lnTo>
                    <a:pt x="11997" y="13057"/>
                  </a:lnTo>
                  <a:lnTo>
                    <a:pt x="12134" y="13160"/>
                  </a:lnTo>
                  <a:lnTo>
                    <a:pt x="12202" y="13331"/>
                  </a:lnTo>
                  <a:lnTo>
                    <a:pt x="12236" y="13501"/>
                  </a:lnTo>
                  <a:lnTo>
                    <a:pt x="12168" y="13638"/>
                  </a:lnTo>
                  <a:lnTo>
                    <a:pt x="12099" y="13741"/>
                  </a:lnTo>
                  <a:lnTo>
                    <a:pt x="11997" y="13843"/>
                  </a:lnTo>
                  <a:lnTo>
                    <a:pt x="11860" y="13877"/>
                  </a:lnTo>
                  <a:lnTo>
                    <a:pt x="11792" y="13877"/>
                  </a:lnTo>
                  <a:lnTo>
                    <a:pt x="11655" y="13843"/>
                  </a:lnTo>
                  <a:lnTo>
                    <a:pt x="11518" y="13775"/>
                  </a:lnTo>
                  <a:lnTo>
                    <a:pt x="11416" y="13638"/>
                  </a:lnTo>
                  <a:lnTo>
                    <a:pt x="11382" y="13501"/>
                  </a:lnTo>
                  <a:lnTo>
                    <a:pt x="11382" y="13331"/>
                  </a:lnTo>
                  <a:lnTo>
                    <a:pt x="11450" y="13160"/>
                  </a:lnTo>
                  <a:lnTo>
                    <a:pt x="11587" y="13057"/>
                  </a:lnTo>
                  <a:lnTo>
                    <a:pt x="11758" y="13023"/>
                  </a:lnTo>
                  <a:close/>
                  <a:moveTo>
                    <a:pt x="17431" y="13023"/>
                  </a:moveTo>
                  <a:lnTo>
                    <a:pt x="17602" y="13057"/>
                  </a:lnTo>
                  <a:lnTo>
                    <a:pt x="17739" y="13125"/>
                  </a:lnTo>
                  <a:lnTo>
                    <a:pt x="17841" y="13262"/>
                  </a:lnTo>
                  <a:lnTo>
                    <a:pt x="17876" y="13433"/>
                  </a:lnTo>
                  <a:lnTo>
                    <a:pt x="17841" y="13604"/>
                  </a:lnTo>
                  <a:lnTo>
                    <a:pt x="17739" y="13741"/>
                  </a:lnTo>
                  <a:lnTo>
                    <a:pt x="17602" y="13843"/>
                  </a:lnTo>
                  <a:lnTo>
                    <a:pt x="17465" y="13877"/>
                  </a:lnTo>
                  <a:lnTo>
                    <a:pt x="17431" y="13877"/>
                  </a:lnTo>
                  <a:lnTo>
                    <a:pt x="17260" y="13843"/>
                  </a:lnTo>
                  <a:lnTo>
                    <a:pt x="17124" y="13741"/>
                  </a:lnTo>
                  <a:lnTo>
                    <a:pt x="17055" y="13604"/>
                  </a:lnTo>
                  <a:lnTo>
                    <a:pt x="17021" y="13433"/>
                  </a:lnTo>
                  <a:lnTo>
                    <a:pt x="17055" y="13262"/>
                  </a:lnTo>
                  <a:lnTo>
                    <a:pt x="17124" y="13125"/>
                  </a:lnTo>
                  <a:lnTo>
                    <a:pt x="17260" y="13057"/>
                  </a:lnTo>
                  <a:lnTo>
                    <a:pt x="17431" y="13023"/>
                  </a:lnTo>
                  <a:close/>
                  <a:moveTo>
                    <a:pt x="23071" y="13023"/>
                  </a:moveTo>
                  <a:lnTo>
                    <a:pt x="23207" y="13057"/>
                  </a:lnTo>
                  <a:lnTo>
                    <a:pt x="23344" y="13160"/>
                  </a:lnTo>
                  <a:lnTo>
                    <a:pt x="23413" y="13331"/>
                  </a:lnTo>
                  <a:lnTo>
                    <a:pt x="23447" y="13501"/>
                  </a:lnTo>
                  <a:lnTo>
                    <a:pt x="23413" y="13638"/>
                  </a:lnTo>
                  <a:lnTo>
                    <a:pt x="23310" y="13741"/>
                  </a:lnTo>
                  <a:lnTo>
                    <a:pt x="23207" y="13843"/>
                  </a:lnTo>
                  <a:lnTo>
                    <a:pt x="23071" y="13877"/>
                  </a:lnTo>
                  <a:lnTo>
                    <a:pt x="23002" y="13877"/>
                  </a:lnTo>
                  <a:lnTo>
                    <a:pt x="22866" y="13843"/>
                  </a:lnTo>
                  <a:lnTo>
                    <a:pt x="22729" y="13775"/>
                  </a:lnTo>
                  <a:lnTo>
                    <a:pt x="22626" y="13638"/>
                  </a:lnTo>
                  <a:lnTo>
                    <a:pt x="22592" y="13501"/>
                  </a:lnTo>
                  <a:lnTo>
                    <a:pt x="22592" y="13331"/>
                  </a:lnTo>
                  <a:lnTo>
                    <a:pt x="22695" y="13160"/>
                  </a:lnTo>
                  <a:lnTo>
                    <a:pt x="22797" y="13057"/>
                  </a:lnTo>
                  <a:lnTo>
                    <a:pt x="22968" y="13023"/>
                  </a:lnTo>
                  <a:close/>
                  <a:moveTo>
                    <a:pt x="11723" y="12818"/>
                  </a:moveTo>
                  <a:lnTo>
                    <a:pt x="11587" y="12852"/>
                  </a:lnTo>
                  <a:lnTo>
                    <a:pt x="11484" y="12920"/>
                  </a:lnTo>
                  <a:lnTo>
                    <a:pt x="11382" y="12989"/>
                  </a:lnTo>
                  <a:lnTo>
                    <a:pt x="11313" y="13091"/>
                  </a:lnTo>
                  <a:lnTo>
                    <a:pt x="11279" y="13194"/>
                  </a:lnTo>
                  <a:lnTo>
                    <a:pt x="11211" y="13296"/>
                  </a:lnTo>
                  <a:lnTo>
                    <a:pt x="11211" y="13433"/>
                  </a:lnTo>
                  <a:lnTo>
                    <a:pt x="11211" y="13570"/>
                  </a:lnTo>
                  <a:lnTo>
                    <a:pt x="11245" y="13672"/>
                  </a:lnTo>
                  <a:lnTo>
                    <a:pt x="11313" y="13775"/>
                  </a:lnTo>
                  <a:lnTo>
                    <a:pt x="11382" y="13877"/>
                  </a:lnTo>
                  <a:lnTo>
                    <a:pt x="11484" y="13946"/>
                  </a:lnTo>
                  <a:lnTo>
                    <a:pt x="11587" y="14014"/>
                  </a:lnTo>
                  <a:lnTo>
                    <a:pt x="11723" y="14048"/>
                  </a:lnTo>
                  <a:lnTo>
                    <a:pt x="11826" y="14082"/>
                  </a:lnTo>
                  <a:lnTo>
                    <a:pt x="11963" y="14048"/>
                  </a:lnTo>
                  <a:lnTo>
                    <a:pt x="12065" y="14014"/>
                  </a:lnTo>
                  <a:lnTo>
                    <a:pt x="12202" y="13980"/>
                  </a:lnTo>
                  <a:lnTo>
                    <a:pt x="12270" y="13877"/>
                  </a:lnTo>
                  <a:lnTo>
                    <a:pt x="12373" y="13809"/>
                  </a:lnTo>
                  <a:lnTo>
                    <a:pt x="12407" y="13706"/>
                  </a:lnTo>
                  <a:lnTo>
                    <a:pt x="12441" y="13570"/>
                  </a:lnTo>
                  <a:lnTo>
                    <a:pt x="12475" y="13433"/>
                  </a:lnTo>
                  <a:lnTo>
                    <a:pt x="12441" y="13331"/>
                  </a:lnTo>
                  <a:lnTo>
                    <a:pt x="12407" y="13194"/>
                  </a:lnTo>
                  <a:lnTo>
                    <a:pt x="12373" y="13091"/>
                  </a:lnTo>
                  <a:lnTo>
                    <a:pt x="12270" y="12989"/>
                  </a:lnTo>
                  <a:lnTo>
                    <a:pt x="12202" y="12920"/>
                  </a:lnTo>
                  <a:lnTo>
                    <a:pt x="12065" y="12852"/>
                  </a:lnTo>
                  <a:lnTo>
                    <a:pt x="11963" y="12818"/>
                  </a:lnTo>
                  <a:close/>
                  <a:moveTo>
                    <a:pt x="17329" y="12818"/>
                  </a:moveTo>
                  <a:lnTo>
                    <a:pt x="17192" y="12852"/>
                  </a:lnTo>
                  <a:lnTo>
                    <a:pt x="17089" y="12920"/>
                  </a:lnTo>
                  <a:lnTo>
                    <a:pt x="16987" y="12989"/>
                  </a:lnTo>
                  <a:lnTo>
                    <a:pt x="16919" y="13091"/>
                  </a:lnTo>
                  <a:lnTo>
                    <a:pt x="16850" y="13194"/>
                  </a:lnTo>
                  <a:lnTo>
                    <a:pt x="16816" y="13331"/>
                  </a:lnTo>
                  <a:lnTo>
                    <a:pt x="16816" y="13433"/>
                  </a:lnTo>
                  <a:lnTo>
                    <a:pt x="16816" y="13570"/>
                  </a:lnTo>
                  <a:lnTo>
                    <a:pt x="16850" y="13672"/>
                  </a:lnTo>
                  <a:lnTo>
                    <a:pt x="16919" y="13809"/>
                  </a:lnTo>
                  <a:lnTo>
                    <a:pt x="16987" y="13877"/>
                  </a:lnTo>
                  <a:lnTo>
                    <a:pt x="17089" y="13946"/>
                  </a:lnTo>
                  <a:lnTo>
                    <a:pt x="17192" y="14014"/>
                  </a:lnTo>
                  <a:lnTo>
                    <a:pt x="17329" y="14048"/>
                  </a:lnTo>
                  <a:lnTo>
                    <a:pt x="17431" y="14082"/>
                  </a:lnTo>
                  <a:lnTo>
                    <a:pt x="17568" y="14048"/>
                  </a:lnTo>
                  <a:lnTo>
                    <a:pt x="17671" y="14014"/>
                  </a:lnTo>
                  <a:lnTo>
                    <a:pt x="17807" y="13946"/>
                  </a:lnTo>
                  <a:lnTo>
                    <a:pt x="17876" y="13877"/>
                  </a:lnTo>
                  <a:lnTo>
                    <a:pt x="17978" y="13809"/>
                  </a:lnTo>
                  <a:lnTo>
                    <a:pt x="18012" y="13672"/>
                  </a:lnTo>
                  <a:lnTo>
                    <a:pt x="18046" y="13570"/>
                  </a:lnTo>
                  <a:lnTo>
                    <a:pt x="18081" y="13433"/>
                  </a:lnTo>
                  <a:lnTo>
                    <a:pt x="18046" y="13331"/>
                  </a:lnTo>
                  <a:lnTo>
                    <a:pt x="18012" y="13194"/>
                  </a:lnTo>
                  <a:lnTo>
                    <a:pt x="17978" y="13091"/>
                  </a:lnTo>
                  <a:lnTo>
                    <a:pt x="17876" y="12989"/>
                  </a:lnTo>
                  <a:lnTo>
                    <a:pt x="17807" y="12920"/>
                  </a:lnTo>
                  <a:lnTo>
                    <a:pt x="17705" y="12852"/>
                  </a:lnTo>
                  <a:lnTo>
                    <a:pt x="17568" y="12818"/>
                  </a:lnTo>
                  <a:close/>
                  <a:moveTo>
                    <a:pt x="22934" y="12818"/>
                  </a:moveTo>
                  <a:lnTo>
                    <a:pt x="22797" y="12852"/>
                  </a:lnTo>
                  <a:lnTo>
                    <a:pt x="22695" y="12920"/>
                  </a:lnTo>
                  <a:lnTo>
                    <a:pt x="22626" y="12989"/>
                  </a:lnTo>
                  <a:lnTo>
                    <a:pt x="22524" y="13091"/>
                  </a:lnTo>
                  <a:lnTo>
                    <a:pt x="22490" y="13194"/>
                  </a:lnTo>
                  <a:lnTo>
                    <a:pt x="22456" y="13296"/>
                  </a:lnTo>
                  <a:lnTo>
                    <a:pt x="22421" y="13433"/>
                  </a:lnTo>
                  <a:lnTo>
                    <a:pt x="22456" y="13570"/>
                  </a:lnTo>
                  <a:lnTo>
                    <a:pt x="22490" y="13672"/>
                  </a:lnTo>
                  <a:lnTo>
                    <a:pt x="22524" y="13775"/>
                  </a:lnTo>
                  <a:lnTo>
                    <a:pt x="22592" y="13877"/>
                  </a:lnTo>
                  <a:lnTo>
                    <a:pt x="22695" y="13946"/>
                  </a:lnTo>
                  <a:lnTo>
                    <a:pt x="22797" y="14014"/>
                  </a:lnTo>
                  <a:lnTo>
                    <a:pt x="22934" y="14048"/>
                  </a:lnTo>
                  <a:lnTo>
                    <a:pt x="23037" y="14082"/>
                  </a:lnTo>
                  <a:lnTo>
                    <a:pt x="23173" y="14048"/>
                  </a:lnTo>
                  <a:lnTo>
                    <a:pt x="23310" y="14014"/>
                  </a:lnTo>
                  <a:lnTo>
                    <a:pt x="23413" y="13980"/>
                  </a:lnTo>
                  <a:lnTo>
                    <a:pt x="23481" y="13877"/>
                  </a:lnTo>
                  <a:lnTo>
                    <a:pt x="23583" y="13809"/>
                  </a:lnTo>
                  <a:lnTo>
                    <a:pt x="23618" y="13706"/>
                  </a:lnTo>
                  <a:lnTo>
                    <a:pt x="23652" y="13570"/>
                  </a:lnTo>
                  <a:lnTo>
                    <a:pt x="23686" y="13433"/>
                  </a:lnTo>
                  <a:lnTo>
                    <a:pt x="23652" y="13331"/>
                  </a:lnTo>
                  <a:lnTo>
                    <a:pt x="23618" y="13194"/>
                  </a:lnTo>
                  <a:lnTo>
                    <a:pt x="23583" y="13091"/>
                  </a:lnTo>
                  <a:lnTo>
                    <a:pt x="23481" y="12989"/>
                  </a:lnTo>
                  <a:lnTo>
                    <a:pt x="23413" y="12920"/>
                  </a:lnTo>
                  <a:lnTo>
                    <a:pt x="23310" y="12852"/>
                  </a:lnTo>
                  <a:lnTo>
                    <a:pt x="23173" y="12818"/>
                  </a:lnTo>
                  <a:close/>
                  <a:moveTo>
                    <a:pt x="14629" y="17022"/>
                  </a:moveTo>
                  <a:lnTo>
                    <a:pt x="14646" y="17026"/>
                  </a:lnTo>
                  <a:lnTo>
                    <a:pt x="14646" y="17026"/>
                  </a:lnTo>
                  <a:lnTo>
                    <a:pt x="14663" y="17022"/>
                  </a:lnTo>
                  <a:close/>
                  <a:moveTo>
                    <a:pt x="9023" y="17227"/>
                  </a:moveTo>
                  <a:lnTo>
                    <a:pt x="9194" y="17295"/>
                  </a:lnTo>
                  <a:lnTo>
                    <a:pt x="9331" y="17398"/>
                  </a:lnTo>
                  <a:lnTo>
                    <a:pt x="9399" y="17534"/>
                  </a:lnTo>
                  <a:lnTo>
                    <a:pt x="9433" y="17705"/>
                  </a:lnTo>
                  <a:lnTo>
                    <a:pt x="9365" y="17842"/>
                  </a:lnTo>
                  <a:lnTo>
                    <a:pt x="9297" y="17945"/>
                  </a:lnTo>
                  <a:lnTo>
                    <a:pt x="9194" y="18047"/>
                  </a:lnTo>
                  <a:lnTo>
                    <a:pt x="9023" y="18081"/>
                  </a:lnTo>
                  <a:lnTo>
                    <a:pt x="8887" y="18047"/>
                  </a:lnTo>
                  <a:lnTo>
                    <a:pt x="8750" y="17945"/>
                  </a:lnTo>
                  <a:lnTo>
                    <a:pt x="8682" y="17774"/>
                  </a:lnTo>
                  <a:lnTo>
                    <a:pt x="8647" y="17603"/>
                  </a:lnTo>
                  <a:lnTo>
                    <a:pt x="8682" y="17466"/>
                  </a:lnTo>
                  <a:lnTo>
                    <a:pt x="8784" y="17364"/>
                  </a:lnTo>
                  <a:lnTo>
                    <a:pt x="8887" y="17261"/>
                  </a:lnTo>
                  <a:lnTo>
                    <a:pt x="9023" y="17227"/>
                  </a:lnTo>
                  <a:close/>
                  <a:moveTo>
                    <a:pt x="14663" y="17227"/>
                  </a:moveTo>
                  <a:lnTo>
                    <a:pt x="14800" y="17261"/>
                  </a:lnTo>
                  <a:lnTo>
                    <a:pt x="14936" y="17364"/>
                  </a:lnTo>
                  <a:lnTo>
                    <a:pt x="15039" y="17500"/>
                  </a:lnTo>
                  <a:lnTo>
                    <a:pt x="15073" y="17671"/>
                  </a:lnTo>
                  <a:lnTo>
                    <a:pt x="15039" y="17808"/>
                  </a:lnTo>
                  <a:lnTo>
                    <a:pt x="14936" y="17945"/>
                  </a:lnTo>
                  <a:lnTo>
                    <a:pt x="14800" y="18047"/>
                  </a:lnTo>
                  <a:lnTo>
                    <a:pt x="14663" y="18081"/>
                  </a:lnTo>
                  <a:lnTo>
                    <a:pt x="14492" y="18047"/>
                  </a:lnTo>
                  <a:lnTo>
                    <a:pt x="14355" y="17945"/>
                  </a:lnTo>
                  <a:lnTo>
                    <a:pt x="14253" y="17808"/>
                  </a:lnTo>
                  <a:lnTo>
                    <a:pt x="14218" y="17671"/>
                  </a:lnTo>
                  <a:lnTo>
                    <a:pt x="14253" y="17500"/>
                  </a:lnTo>
                  <a:lnTo>
                    <a:pt x="14355" y="17364"/>
                  </a:lnTo>
                  <a:lnTo>
                    <a:pt x="14492" y="17261"/>
                  </a:lnTo>
                  <a:lnTo>
                    <a:pt x="14663" y="17227"/>
                  </a:lnTo>
                  <a:close/>
                  <a:moveTo>
                    <a:pt x="20234" y="17227"/>
                  </a:moveTo>
                  <a:lnTo>
                    <a:pt x="20405" y="17261"/>
                  </a:lnTo>
                  <a:lnTo>
                    <a:pt x="20542" y="17364"/>
                  </a:lnTo>
                  <a:lnTo>
                    <a:pt x="20644" y="17500"/>
                  </a:lnTo>
                  <a:lnTo>
                    <a:pt x="20678" y="17637"/>
                  </a:lnTo>
                  <a:lnTo>
                    <a:pt x="20678" y="17671"/>
                  </a:lnTo>
                  <a:lnTo>
                    <a:pt x="20644" y="17808"/>
                  </a:lnTo>
                  <a:lnTo>
                    <a:pt x="20542" y="17945"/>
                  </a:lnTo>
                  <a:lnTo>
                    <a:pt x="20405" y="18047"/>
                  </a:lnTo>
                  <a:lnTo>
                    <a:pt x="20234" y="18081"/>
                  </a:lnTo>
                  <a:lnTo>
                    <a:pt x="20063" y="18047"/>
                  </a:lnTo>
                  <a:lnTo>
                    <a:pt x="19960" y="17945"/>
                  </a:lnTo>
                  <a:lnTo>
                    <a:pt x="19858" y="17842"/>
                  </a:lnTo>
                  <a:lnTo>
                    <a:pt x="19824" y="17671"/>
                  </a:lnTo>
                  <a:lnTo>
                    <a:pt x="19858" y="17500"/>
                  </a:lnTo>
                  <a:lnTo>
                    <a:pt x="19926" y="17364"/>
                  </a:lnTo>
                  <a:lnTo>
                    <a:pt x="20063" y="17261"/>
                  </a:lnTo>
                  <a:lnTo>
                    <a:pt x="20234" y="17227"/>
                  </a:lnTo>
                  <a:close/>
                  <a:moveTo>
                    <a:pt x="9023" y="17022"/>
                  </a:moveTo>
                  <a:lnTo>
                    <a:pt x="8921" y="17056"/>
                  </a:lnTo>
                  <a:lnTo>
                    <a:pt x="8784" y="17090"/>
                  </a:lnTo>
                  <a:lnTo>
                    <a:pt x="8682" y="17159"/>
                  </a:lnTo>
                  <a:lnTo>
                    <a:pt x="8613" y="17227"/>
                  </a:lnTo>
                  <a:lnTo>
                    <a:pt x="8511" y="17329"/>
                  </a:lnTo>
                  <a:lnTo>
                    <a:pt x="8476" y="17432"/>
                  </a:lnTo>
                  <a:lnTo>
                    <a:pt x="8442" y="17534"/>
                  </a:lnTo>
                  <a:lnTo>
                    <a:pt x="8408" y="17671"/>
                  </a:lnTo>
                  <a:lnTo>
                    <a:pt x="8442" y="17774"/>
                  </a:lnTo>
                  <a:lnTo>
                    <a:pt x="8476" y="17910"/>
                  </a:lnTo>
                  <a:lnTo>
                    <a:pt x="8511" y="18013"/>
                  </a:lnTo>
                  <a:lnTo>
                    <a:pt x="8613" y="18081"/>
                  </a:lnTo>
                  <a:lnTo>
                    <a:pt x="8682" y="18184"/>
                  </a:lnTo>
                  <a:lnTo>
                    <a:pt x="8784" y="18218"/>
                  </a:lnTo>
                  <a:lnTo>
                    <a:pt x="8921" y="18252"/>
                  </a:lnTo>
                  <a:lnTo>
                    <a:pt x="9058" y="18286"/>
                  </a:lnTo>
                  <a:lnTo>
                    <a:pt x="9160" y="18252"/>
                  </a:lnTo>
                  <a:lnTo>
                    <a:pt x="9297" y="18218"/>
                  </a:lnTo>
                  <a:lnTo>
                    <a:pt x="9399" y="18184"/>
                  </a:lnTo>
                  <a:lnTo>
                    <a:pt x="9468" y="18081"/>
                  </a:lnTo>
                  <a:lnTo>
                    <a:pt x="9570" y="18013"/>
                  </a:lnTo>
                  <a:lnTo>
                    <a:pt x="9604" y="17910"/>
                  </a:lnTo>
                  <a:lnTo>
                    <a:pt x="9639" y="17774"/>
                  </a:lnTo>
                  <a:lnTo>
                    <a:pt x="9673" y="17671"/>
                  </a:lnTo>
                  <a:lnTo>
                    <a:pt x="9639" y="17534"/>
                  </a:lnTo>
                  <a:lnTo>
                    <a:pt x="9604" y="17398"/>
                  </a:lnTo>
                  <a:lnTo>
                    <a:pt x="9570" y="17295"/>
                  </a:lnTo>
                  <a:lnTo>
                    <a:pt x="9468" y="17227"/>
                  </a:lnTo>
                  <a:lnTo>
                    <a:pt x="9399" y="17124"/>
                  </a:lnTo>
                  <a:lnTo>
                    <a:pt x="9297" y="17090"/>
                  </a:lnTo>
                  <a:lnTo>
                    <a:pt x="9160" y="17056"/>
                  </a:lnTo>
                  <a:lnTo>
                    <a:pt x="9058" y="17022"/>
                  </a:lnTo>
                  <a:close/>
                  <a:moveTo>
                    <a:pt x="14646" y="17026"/>
                  </a:moveTo>
                  <a:lnTo>
                    <a:pt x="14526" y="17056"/>
                  </a:lnTo>
                  <a:lnTo>
                    <a:pt x="14389" y="17090"/>
                  </a:lnTo>
                  <a:lnTo>
                    <a:pt x="14287" y="17124"/>
                  </a:lnTo>
                  <a:lnTo>
                    <a:pt x="14218" y="17227"/>
                  </a:lnTo>
                  <a:lnTo>
                    <a:pt x="14116" y="17295"/>
                  </a:lnTo>
                  <a:lnTo>
                    <a:pt x="14082" y="17398"/>
                  </a:lnTo>
                  <a:lnTo>
                    <a:pt x="14048" y="17534"/>
                  </a:lnTo>
                  <a:lnTo>
                    <a:pt x="14013" y="17671"/>
                  </a:lnTo>
                  <a:lnTo>
                    <a:pt x="14048" y="17774"/>
                  </a:lnTo>
                  <a:lnTo>
                    <a:pt x="14082" y="17910"/>
                  </a:lnTo>
                  <a:lnTo>
                    <a:pt x="14116" y="18013"/>
                  </a:lnTo>
                  <a:lnTo>
                    <a:pt x="14218" y="18081"/>
                  </a:lnTo>
                  <a:lnTo>
                    <a:pt x="14287" y="18184"/>
                  </a:lnTo>
                  <a:lnTo>
                    <a:pt x="14389" y="18218"/>
                  </a:lnTo>
                  <a:lnTo>
                    <a:pt x="14526" y="18252"/>
                  </a:lnTo>
                  <a:lnTo>
                    <a:pt x="14663" y="18286"/>
                  </a:lnTo>
                  <a:lnTo>
                    <a:pt x="14765" y="18252"/>
                  </a:lnTo>
                  <a:lnTo>
                    <a:pt x="14902" y="18218"/>
                  </a:lnTo>
                  <a:lnTo>
                    <a:pt x="15005" y="18184"/>
                  </a:lnTo>
                  <a:lnTo>
                    <a:pt x="15073" y="18081"/>
                  </a:lnTo>
                  <a:lnTo>
                    <a:pt x="15175" y="18013"/>
                  </a:lnTo>
                  <a:lnTo>
                    <a:pt x="15210" y="17910"/>
                  </a:lnTo>
                  <a:lnTo>
                    <a:pt x="15244" y="17774"/>
                  </a:lnTo>
                  <a:lnTo>
                    <a:pt x="15278" y="17671"/>
                  </a:lnTo>
                  <a:lnTo>
                    <a:pt x="15244" y="17534"/>
                  </a:lnTo>
                  <a:lnTo>
                    <a:pt x="15210" y="17398"/>
                  </a:lnTo>
                  <a:lnTo>
                    <a:pt x="15141" y="17295"/>
                  </a:lnTo>
                  <a:lnTo>
                    <a:pt x="15073" y="17227"/>
                  </a:lnTo>
                  <a:lnTo>
                    <a:pt x="15005" y="17124"/>
                  </a:lnTo>
                  <a:lnTo>
                    <a:pt x="14868" y="17090"/>
                  </a:lnTo>
                  <a:lnTo>
                    <a:pt x="14765" y="17056"/>
                  </a:lnTo>
                  <a:lnTo>
                    <a:pt x="14646" y="17026"/>
                  </a:lnTo>
                  <a:close/>
                  <a:moveTo>
                    <a:pt x="20234" y="17022"/>
                  </a:moveTo>
                  <a:lnTo>
                    <a:pt x="20131" y="17056"/>
                  </a:lnTo>
                  <a:lnTo>
                    <a:pt x="19995" y="17090"/>
                  </a:lnTo>
                  <a:lnTo>
                    <a:pt x="19892" y="17159"/>
                  </a:lnTo>
                  <a:lnTo>
                    <a:pt x="19824" y="17227"/>
                  </a:lnTo>
                  <a:lnTo>
                    <a:pt x="19721" y="17329"/>
                  </a:lnTo>
                  <a:lnTo>
                    <a:pt x="19687" y="17432"/>
                  </a:lnTo>
                  <a:lnTo>
                    <a:pt x="19653" y="17534"/>
                  </a:lnTo>
                  <a:lnTo>
                    <a:pt x="19619" y="17671"/>
                  </a:lnTo>
                  <a:lnTo>
                    <a:pt x="19653" y="17774"/>
                  </a:lnTo>
                  <a:lnTo>
                    <a:pt x="19687" y="17910"/>
                  </a:lnTo>
                  <a:lnTo>
                    <a:pt x="19755" y="18013"/>
                  </a:lnTo>
                  <a:lnTo>
                    <a:pt x="19824" y="18081"/>
                  </a:lnTo>
                  <a:lnTo>
                    <a:pt x="19926" y="18184"/>
                  </a:lnTo>
                  <a:lnTo>
                    <a:pt x="20029" y="18218"/>
                  </a:lnTo>
                  <a:lnTo>
                    <a:pt x="20131" y="18252"/>
                  </a:lnTo>
                  <a:lnTo>
                    <a:pt x="20268" y="18286"/>
                  </a:lnTo>
                  <a:lnTo>
                    <a:pt x="20371" y="18252"/>
                  </a:lnTo>
                  <a:lnTo>
                    <a:pt x="20507" y="18218"/>
                  </a:lnTo>
                  <a:lnTo>
                    <a:pt x="20610" y="18184"/>
                  </a:lnTo>
                  <a:lnTo>
                    <a:pt x="20712" y="18081"/>
                  </a:lnTo>
                  <a:lnTo>
                    <a:pt x="20781" y="18013"/>
                  </a:lnTo>
                  <a:lnTo>
                    <a:pt x="20815" y="17910"/>
                  </a:lnTo>
                  <a:lnTo>
                    <a:pt x="20849" y="17774"/>
                  </a:lnTo>
                  <a:lnTo>
                    <a:pt x="20883" y="17671"/>
                  </a:lnTo>
                  <a:lnTo>
                    <a:pt x="20849" y="17534"/>
                  </a:lnTo>
                  <a:lnTo>
                    <a:pt x="20815" y="17398"/>
                  </a:lnTo>
                  <a:lnTo>
                    <a:pt x="20781" y="17295"/>
                  </a:lnTo>
                  <a:lnTo>
                    <a:pt x="20678" y="17227"/>
                  </a:lnTo>
                  <a:lnTo>
                    <a:pt x="20610" y="17124"/>
                  </a:lnTo>
                  <a:lnTo>
                    <a:pt x="20507" y="17090"/>
                  </a:lnTo>
                  <a:lnTo>
                    <a:pt x="20371" y="17056"/>
                  </a:lnTo>
                  <a:lnTo>
                    <a:pt x="20268" y="17022"/>
                  </a:lnTo>
                  <a:close/>
                  <a:moveTo>
                    <a:pt x="6255" y="21533"/>
                  </a:moveTo>
                  <a:lnTo>
                    <a:pt x="6392" y="21568"/>
                  </a:lnTo>
                  <a:lnTo>
                    <a:pt x="6528" y="21636"/>
                  </a:lnTo>
                  <a:lnTo>
                    <a:pt x="6631" y="21773"/>
                  </a:lnTo>
                  <a:lnTo>
                    <a:pt x="6665" y="21944"/>
                  </a:lnTo>
                  <a:lnTo>
                    <a:pt x="6665" y="21978"/>
                  </a:lnTo>
                  <a:lnTo>
                    <a:pt x="6631" y="22114"/>
                  </a:lnTo>
                  <a:lnTo>
                    <a:pt x="6562" y="22251"/>
                  </a:lnTo>
                  <a:lnTo>
                    <a:pt x="6426" y="22354"/>
                  </a:lnTo>
                  <a:lnTo>
                    <a:pt x="6255" y="22388"/>
                  </a:lnTo>
                  <a:lnTo>
                    <a:pt x="6221" y="22388"/>
                  </a:lnTo>
                  <a:lnTo>
                    <a:pt x="6084" y="22354"/>
                  </a:lnTo>
                  <a:lnTo>
                    <a:pt x="5947" y="22251"/>
                  </a:lnTo>
                  <a:lnTo>
                    <a:pt x="5845" y="22114"/>
                  </a:lnTo>
                  <a:lnTo>
                    <a:pt x="5811" y="21978"/>
                  </a:lnTo>
                  <a:lnTo>
                    <a:pt x="5845" y="21807"/>
                  </a:lnTo>
                  <a:lnTo>
                    <a:pt x="5913" y="21670"/>
                  </a:lnTo>
                  <a:lnTo>
                    <a:pt x="6050" y="21568"/>
                  </a:lnTo>
                  <a:lnTo>
                    <a:pt x="6221" y="21533"/>
                  </a:lnTo>
                  <a:close/>
                  <a:moveTo>
                    <a:pt x="11860" y="21533"/>
                  </a:moveTo>
                  <a:lnTo>
                    <a:pt x="11997" y="21568"/>
                  </a:lnTo>
                  <a:lnTo>
                    <a:pt x="12134" y="21636"/>
                  </a:lnTo>
                  <a:lnTo>
                    <a:pt x="12236" y="21773"/>
                  </a:lnTo>
                  <a:lnTo>
                    <a:pt x="12270" y="21944"/>
                  </a:lnTo>
                  <a:lnTo>
                    <a:pt x="12270" y="21978"/>
                  </a:lnTo>
                  <a:lnTo>
                    <a:pt x="12236" y="22114"/>
                  </a:lnTo>
                  <a:lnTo>
                    <a:pt x="12134" y="22251"/>
                  </a:lnTo>
                  <a:lnTo>
                    <a:pt x="11997" y="22354"/>
                  </a:lnTo>
                  <a:lnTo>
                    <a:pt x="11860" y="22388"/>
                  </a:lnTo>
                  <a:lnTo>
                    <a:pt x="11689" y="22354"/>
                  </a:lnTo>
                  <a:lnTo>
                    <a:pt x="11553" y="22251"/>
                  </a:lnTo>
                  <a:lnTo>
                    <a:pt x="11450" y="22114"/>
                  </a:lnTo>
                  <a:lnTo>
                    <a:pt x="11416" y="21978"/>
                  </a:lnTo>
                  <a:lnTo>
                    <a:pt x="11450" y="21807"/>
                  </a:lnTo>
                  <a:lnTo>
                    <a:pt x="11553" y="21670"/>
                  </a:lnTo>
                  <a:lnTo>
                    <a:pt x="11689" y="21568"/>
                  </a:lnTo>
                  <a:lnTo>
                    <a:pt x="11860" y="21533"/>
                  </a:lnTo>
                  <a:close/>
                  <a:moveTo>
                    <a:pt x="17465" y="21533"/>
                  </a:moveTo>
                  <a:lnTo>
                    <a:pt x="17636" y="21568"/>
                  </a:lnTo>
                  <a:lnTo>
                    <a:pt x="17739" y="21636"/>
                  </a:lnTo>
                  <a:lnTo>
                    <a:pt x="17841" y="21773"/>
                  </a:lnTo>
                  <a:lnTo>
                    <a:pt x="17876" y="21944"/>
                  </a:lnTo>
                  <a:lnTo>
                    <a:pt x="17876" y="21978"/>
                  </a:lnTo>
                  <a:lnTo>
                    <a:pt x="17841" y="22114"/>
                  </a:lnTo>
                  <a:lnTo>
                    <a:pt x="17773" y="22251"/>
                  </a:lnTo>
                  <a:lnTo>
                    <a:pt x="17636" y="22354"/>
                  </a:lnTo>
                  <a:lnTo>
                    <a:pt x="17465" y="22388"/>
                  </a:lnTo>
                  <a:lnTo>
                    <a:pt x="17295" y="22354"/>
                  </a:lnTo>
                  <a:lnTo>
                    <a:pt x="17158" y="22251"/>
                  </a:lnTo>
                  <a:lnTo>
                    <a:pt x="17055" y="22114"/>
                  </a:lnTo>
                  <a:lnTo>
                    <a:pt x="17021" y="21944"/>
                  </a:lnTo>
                  <a:lnTo>
                    <a:pt x="17055" y="21773"/>
                  </a:lnTo>
                  <a:lnTo>
                    <a:pt x="17158" y="21636"/>
                  </a:lnTo>
                  <a:lnTo>
                    <a:pt x="17295" y="21568"/>
                  </a:lnTo>
                  <a:lnTo>
                    <a:pt x="17465" y="21533"/>
                  </a:lnTo>
                  <a:close/>
                  <a:moveTo>
                    <a:pt x="23071" y="21533"/>
                  </a:moveTo>
                  <a:lnTo>
                    <a:pt x="23242" y="21568"/>
                  </a:lnTo>
                  <a:lnTo>
                    <a:pt x="23378" y="21636"/>
                  </a:lnTo>
                  <a:lnTo>
                    <a:pt x="23447" y="21773"/>
                  </a:lnTo>
                  <a:lnTo>
                    <a:pt x="23481" y="21944"/>
                  </a:lnTo>
                  <a:lnTo>
                    <a:pt x="23481" y="21978"/>
                  </a:lnTo>
                  <a:lnTo>
                    <a:pt x="23447" y="22114"/>
                  </a:lnTo>
                  <a:lnTo>
                    <a:pt x="23378" y="22251"/>
                  </a:lnTo>
                  <a:lnTo>
                    <a:pt x="23242" y="22354"/>
                  </a:lnTo>
                  <a:lnTo>
                    <a:pt x="23071" y="22388"/>
                  </a:lnTo>
                  <a:lnTo>
                    <a:pt x="22900" y="22354"/>
                  </a:lnTo>
                  <a:lnTo>
                    <a:pt x="22763" y="22251"/>
                  </a:lnTo>
                  <a:lnTo>
                    <a:pt x="22661" y="22114"/>
                  </a:lnTo>
                  <a:lnTo>
                    <a:pt x="22626" y="21978"/>
                  </a:lnTo>
                  <a:lnTo>
                    <a:pt x="22661" y="21807"/>
                  </a:lnTo>
                  <a:lnTo>
                    <a:pt x="22763" y="21670"/>
                  </a:lnTo>
                  <a:lnTo>
                    <a:pt x="22900" y="21568"/>
                  </a:lnTo>
                  <a:lnTo>
                    <a:pt x="23071" y="21533"/>
                  </a:lnTo>
                  <a:close/>
                  <a:moveTo>
                    <a:pt x="6255" y="21328"/>
                  </a:moveTo>
                  <a:lnTo>
                    <a:pt x="6118" y="21363"/>
                  </a:lnTo>
                  <a:lnTo>
                    <a:pt x="6016" y="21397"/>
                  </a:lnTo>
                  <a:lnTo>
                    <a:pt x="5879" y="21431"/>
                  </a:lnTo>
                  <a:lnTo>
                    <a:pt x="5811" y="21533"/>
                  </a:lnTo>
                  <a:lnTo>
                    <a:pt x="5742" y="21602"/>
                  </a:lnTo>
                  <a:lnTo>
                    <a:pt x="5674" y="21704"/>
                  </a:lnTo>
                  <a:lnTo>
                    <a:pt x="5640" y="21841"/>
                  </a:lnTo>
                  <a:lnTo>
                    <a:pt x="5605" y="21944"/>
                  </a:lnTo>
                  <a:lnTo>
                    <a:pt x="5640" y="22080"/>
                  </a:lnTo>
                  <a:lnTo>
                    <a:pt x="5674" y="22183"/>
                  </a:lnTo>
                  <a:lnTo>
                    <a:pt x="5742" y="22285"/>
                  </a:lnTo>
                  <a:lnTo>
                    <a:pt x="5811" y="22388"/>
                  </a:lnTo>
                  <a:lnTo>
                    <a:pt x="5879" y="22456"/>
                  </a:lnTo>
                  <a:lnTo>
                    <a:pt x="5981" y="22525"/>
                  </a:lnTo>
                  <a:lnTo>
                    <a:pt x="6118" y="22559"/>
                  </a:lnTo>
                  <a:lnTo>
                    <a:pt x="6255" y="22593"/>
                  </a:lnTo>
                  <a:lnTo>
                    <a:pt x="6357" y="22559"/>
                  </a:lnTo>
                  <a:lnTo>
                    <a:pt x="6494" y="22525"/>
                  </a:lnTo>
                  <a:lnTo>
                    <a:pt x="6597" y="22456"/>
                  </a:lnTo>
                  <a:lnTo>
                    <a:pt x="6665" y="22388"/>
                  </a:lnTo>
                  <a:lnTo>
                    <a:pt x="6768" y="22320"/>
                  </a:lnTo>
                  <a:lnTo>
                    <a:pt x="6802" y="22217"/>
                  </a:lnTo>
                  <a:lnTo>
                    <a:pt x="6836" y="22080"/>
                  </a:lnTo>
                  <a:lnTo>
                    <a:pt x="6870" y="21978"/>
                  </a:lnTo>
                  <a:lnTo>
                    <a:pt x="6836" y="21841"/>
                  </a:lnTo>
                  <a:lnTo>
                    <a:pt x="6802" y="21704"/>
                  </a:lnTo>
                  <a:lnTo>
                    <a:pt x="6768" y="21602"/>
                  </a:lnTo>
                  <a:lnTo>
                    <a:pt x="6665" y="21533"/>
                  </a:lnTo>
                  <a:lnTo>
                    <a:pt x="6597" y="21431"/>
                  </a:lnTo>
                  <a:lnTo>
                    <a:pt x="6494" y="21397"/>
                  </a:lnTo>
                  <a:lnTo>
                    <a:pt x="6357" y="21363"/>
                  </a:lnTo>
                  <a:lnTo>
                    <a:pt x="6255" y="21328"/>
                  </a:lnTo>
                  <a:close/>
                  <a:moveTo>
                    <a:pt x="11860" y="21328"/>
                  </a:moveTo>
                  <a:lnTo>
                    <a:pt x="11723" y="21363"/>
                  </a:lnTo>
                  <a:lnTo>
                    <a:pt x="11621" y="21397"/>
                  </a:lnTo>
                  <a:lnTo>
                    <a:pt x="11518" y="21431"/>
                  </a:lnTo>
                  <a:lnTo>
                    <a:pt x="11416" y="21533"/>
                  </a:lnTo>
                  <a:lnTo>
                    <a:pt x="11347" y="21602"/>
                  </a:lnTo>
                  <a:lnTo>
                    <a:pt x="11279" y="21704"/>
                  </a:lnTo>
                  <a:lnTo>
                    <a:pt x="11245" y="21841"/>
                  </a:lnTo>
                  <a:lnTo>
                    <a:pt x="11245" y="21944"/>
                  </a:lnTo>
                  <a:lnTo>
                    <a:pt x="11245" y="22080"/>
                  </a:lnTo>
                  <a:lnTo>
                    <a:pt x="11279" y="22183"/>
                  </a:lnTo>
                  <a:lnTo>
                    <a:pt x="11347" y="22320"/>
                  </a:lnTo>
                  <a:lnTo>
                    <a:pt x="11416" y="22388"/>
                  </a:lnTo>
                  <a:lnTo>
                    <a:pt x="11518" y="22456"/>
                  </a:lnTo>
                  <a:lnTo>
                    <a:pt x="11621" y="22525"/>
                  </a:lnTo>
                  <a:lnTo>
                    <a:pt x="11723" y="22559"/>
                  </a:lnTo>
                  <a:lnTo>
                    <a:pt x="11860" y="22593"/>
                  </a:lnTo>
                  <a:lnTo>
                    <a:pt x="11963" y="22559"/>
                  </a:lnTo>
                  <a:lnTo>
                    <a:pt x="12099" y="22525"/>
                  </a:lnTo>
                  <a:lnTo>
                    <a:pt x="12202" y="22456"/>
                  </a:lnTo>
                  <a:lnTo>
                    <a:pt x="12304" y="22388"/>
                  </a:lnTo>
                  <a:lnTo>
                    <a:pt x="12373" y="22320"/>
                  </a:lnTo>
                  <a:lnTo>
                    <a:pt x="12407" y="22217"/>
                  </a:lnTo>
                  <a:lnTo>
                    <a:pt x="12475" y="22080"/>
                  </a:lnTo>
                  <a:lnTo>
                    <a:pt x="12475" y="21978"/>
                  </a:lnTo>
                  <a:lnTo>
                    <a:pt x="12475" y="21841"/>
                  </a:lnTo>
                  <a:lnTo>
                    <a:pt x="12441" y="21704"/>
                  </a:lnTo>
                  <a:lnTo>
                    <a:pt x="12373" y="21602"/>
                  </a:lnTo>
                  <a:lnTo>
                    <a:pt x="12304" y="21533"/>
                  </a:lnTo>
                  <a:lnTo>
                    <a:pt x="12202" y="21431"/>
                  </a:lnTo>
                  <a:lnTo>
                    <a:pt x="12099" y="21397"/>
                  </a:lnTo>
                  <a:lnTo>
                    <a:pt x="11963" y="21363"/>
                  </a:lnTo>
                  <a:lnTo>
                    <a:pt x="11860" y="21328"/>
                  </a:lnTo>
                  <a:close/>
                  <a:moveTo>
                    <a:pt x="17465" y="21328"/>
                  </a:moveTo>
                  <a:lnTo>
                    <a:pt x="17329" y="21363"/>
                  </a:lnTo>
                  <a:lnTo>
                    <a:pt x="17226" y="21397"/>
                  </a:lnTo>
                  <a:lnTo>
                    <a:pt x="17089" y="21431"/>
                  </a:lnTo>
                  <a:lnTo>
                    <a:pt x="17021" y="21533"/>
                  </a:lnTo>
                  <a:lnTo>
                    <a:pt x="16953" y="21602"/>
                  </a:lnTo>
                  <a:lnTo>
                    <a:pt x="16884" y="21704"/>
                  </a:lnTo>
                  <a:lnTo>
                    <a:pt x="16850" y="21841"/>
                  </a:lnTo>
                  <a:lnTo>
                    <a:pt x="16850" y="21978"/>
                  </a:lnTo>
                  <a:lnTo>
                    <a:pt x="16850" y="22080"/>
                  </a:lnTo>
                  <a:lnTo>
                    <a:pt x="16884" y="22217"/>
                  </a:lnTo>
                  <a:lnTo>
                    <a:pt x="16953" y="22320"/>
                  </a:lnTo>
                  <a:lnTo>
                    <a:pt x="17021" y="22388"/>
                  </a:lnTo>
                  <a:lnTo>
                    <a:pt x="17124" y="22456"/>
                  </a:lnTo>
                  <a:lnTo>
                    <a:pt x="17226" y="22525"/>
                  </a:lnTo>
                  <a:lnTo>
                    <a:pt x="17329" y="22559"/>
                  </a:lnTo>
                  <a:lnTo>
                    <a:pt x="17465" y="22593"/>
                  </a:lnTo>
                  <a:lnTo>
                    <a:pt x="17602" y="22559"/>
                  </a:lnTo>
                  <a:lnTo>
                    <a:pt x="17705" y="22525"/>
                  </a:lnTo>
                  <a:lnTo>
                    <a:pt x="17807" y="22456"/>
                  </a:lnTo>
                  <a:lnTo>
                    <a:pt x="17910" y="22388"/>
                  </a:lnTo>
                  <a:lnTo>
                    <a:pt x="17978" y="22320"/>
                  </a:lnTo>
                  <a:lnTo>
                    <a:pt x="18012" y="22183"/>
                  </a:lnTo>
                  <a:lnTo>
                    <a:pt x="18081" y="22080"/>
                  </a:lnTo>
                  <a:lnTo>
                    <a:pt x="18081" y="21978"/>
                  </a:lnTo>
                  <a:lnTo>
                    <a:pt x="18081" y="21841"/>
                  </a:lnTo>
                  <a:lnTo>
                    <a:pt x="18046" y="21704"/>
                  </a:lnTo>
                  <a:lnTo>
                    <a:pt x="17978" y="21602"/>
                  </a:lnTo>
                  <a:lnTo>
                    <a:pt x="17910" y="21533"/>
                  </a:lnTo>
                  <a:lnTo>
                    <a:pt x="17807" y="21431"/>
                  </a:lnTo>
                  <a:lnTo>
                    <a:pt x="17705" y="21397"/>
                  </a:lnTo>
                  <a:lnTo>
                    <a:pt x="17602" y="21363"/>
                  </a:lnTo>
                  <a:lnTo>
                    <a:pt x="17465" y="21328"/>
                  </a:lnTo>
                  <a:close/>
                  <a:moveTo>
                    <a:pt x="23071" y="21328"/>
                  </a:moveTo>
                  <a:lnTo>
                    <a:pt x="22934" y="21363"/>
                  </a:lnTo>
                  <a:lnTo>
                    <a:pt x="22832" y="21397"/>
                  </a:lnTo>
                  <a:lnTo>
                    <a:pt x="22729" y="21431"/>
                  </a:lnTo>
                  <a:lnTo>
                    <a:pt x="22626" y="21533"/>
                  </a:lnTo>
                  <a:lnTo>
                    <a:pt x="22558" y="21602"/>
                  </a:lnTo>
                  <a:lnTo>
                    <a:pt x="22490" y="21704"/>
                  </a:lnTo>
                  <a:lnTo>
                    <a:pt x="22456" y="21841"/>
                  </a:lnTo>
                  <a:lnTo>
                    <a:pt x="22456" y="21944"/>
                  </a:lnTo>
                  <a:lnTo>
                    <a:pt x="22456" y="22080"/>
                  </a:lnTo>
                  <a:lnTo>
                    <a:pt x="22490" y="22183"/>
                  </a:lnTo>
                  <a:lnTo>
                    <a:pt x="22558" y="22320"/>
                  </a:lnTo>
                  <a:lnTo>
                    <a:pt x="22626" y="22388"/>
                  </a:lnTo>
                  <a:lnTo>
                    <a:pt x="22729" y="22456"/>
                  </a:lnTo>
                  <a:lnTo>
                    <a:pt x="22832" y="22525"/>
                  </a:lnTo>
                  <a:lnTo>
                    <a:pt x="22934" y="22559"/>
                  </a:lnTo>
                  <a:lnTo>
                    <a:pt x="23071" y="22593"/>
                  </a:lnTo>
                  <a:lnTo>
                    <a:pt x="23207" y="22559"/>
                  </a:lnTo>
                  <a:lnTo>
                    <a:pt x="23310" y="22525"/>
                  </a:lnTo>
                  <a:lnTo>
                    <a:pt x="23413" y="22456"/>
                  </a:lnTo>
                  <a:lnTo>
                    <a:pt x="23515" y="22388"/>
                  </a:lnTo>
                  <a:lnTo>
                    <a:pt x="23583" y="22320"/>
                  </a:lnTo>
                  <a:lnTo>
                    <a:pt x="23652" y="22217"/>
                  </a:lnTo>
                  <a:lnTo>
                    <a:pt x="23686" y="22080"/>
                  </a:lnTo>
                  <a:lnTo>
                    <a:pt x="23686" y="21978"/>
                  </a:lnTo>
                  <a:lnTo>
                    <a:pt x="23686" y="21841"/>
                  </a:lnTo>
                  <a:lnTo>
                    <a:pt x="23652" y="21704"/>
                  </a:lnTo>
                  <a:lnTo>
                    <a:pt x="23583" y="21602"/>
                  </a:lnTo>
                  <a:lnTo>
                    <a:pt x="23515" y="21533"/>
                  </a:lnTo>
                  <a:lnTo>
                    <a:pt x="23413" y="21431"/>
                  </a:lnTo>
                  <a:lnTo>
                    <a:pt x="23310" y="21397"/>
                  </a:lnTo>
                  <a:lnTo>
                    <a:pt x="23173" y="21363"/>
                  </a:lnTo>
                  <a:lnTo>
                    <a:pt x="23071" y="21328"/>
                  </a:lnTo>
                  <a:close/>
                  <a:moveTo>
                    <a:pt x="20234" y="25532"/>
                  </a:moveTo>
                  <a:lnTo>
                    <a:pt x="20131" y="25567"/>
                  </a:lnTo>
                  <a:lnTo>
                    <a:pt x="19995" y="25601"/>
                  </a:lnTo>
                  <a:lnTo>
                    <a:pt x="19892" y="25669"/>
                  </a:lnTo>
                  <a:lnTo>
                    <a:pt x="19824" y="25737"/>
                  </a:lnTo>
                  <a:lnTo>
                    <a:pt x="19721" y="25840"/>
                  </a:lnTo>
                  <a:lnTo>
                    <a:pt x="19687" y="25942"/>
                  </a:lnTo>
                  <a:lnTo>
                    <a:pt x="19653" y="26045"/>
                  </a:lnTo>
                  <a:lnTo>
                    <a:pt x="19619" y="26182"/>
                  </a:lnTo>
                  <a:lnTo>
                    <a:pt x="19653" y="26353"/>
                  </a:lnTo>
                  <a:lnTo>
                    <a:pt x="19824" y="26216"/>
                  </a:lnTo>
                  <a:lnTo>
                    <a:pt x="19824" y="26182"/>
                  </a:lnTo>
                  <a:lnTo>
                    <a:pt x="19858" y="26011"/>
                  </a:lnTo>
                  <a:lnTo>
                    <a:pt x="19960" y="25874"/>
                  </a:lnTo>
                  <a:lnTo>
                    <a:pt x="20097" y="25772"/>
                  </a:lnTo>
                  <a:lnTo>
                    <a:pt x="20234" y="25737"/>
                  </a:lnTo>
                  <a:lnTo>
                    <a:pt x="20268" y="25737"/>
                  </a:lnTo>
                  <a:lnTo>
                    <a:pt x="20405" y="25772"/>
                  </a:lnTo>
                  <a:lnTo>
                    <a:pt x="20576" y="25669"/>
                  </a:lnTo>
                  <a:lnTo>
                    <a:pt x="20576" y="25635"/>
                  </a:lnTo>
                  <a:lnTo>
                    <a:pt x="20439" y="25567"/>
                  </a:lnTo>
                  <a:lnTo>
                    <a:pt x="20268" y="25532"/>
                  </a:lnTo>
                  <a:close/>
                  <a:moveTo>
                    <a:pt x="3486" y="25806"/>
                  </a:moveTo>
                  <a:lnTo>
                    <a:pt x="3623" y="25840"/>
                  </a:lnTo>
                  <a:lnTo>
                    <a:pt x="3726" y="25908"/>
                  </a:lnTo>
                  <a:lnTo>
                    <a:pt x="3794" y="26045"/>
                  </a:lnTo>
                  <a:lnTo>
                    <a:pt x="3862" y="26182"/>
                  </a:lnTo>
                  <a:lnTo>
                    <a:pt x="3828" y="26353"/>
                  </a:lnTo>
                  <a:lnTo>
                    <a:pt x="3726" y="26489"/>
                  </a:lnTo>
                  <a:lnTo>
                    <a:pt x="3589" y="26558"/>
                  </a:lnTo>
                  <a:lnTo>
                    <a:pt x="3418" y="26592"/>
                  </a:lnTo>
                  <a:lnTo>
                    <a:pt x="3247" y="26558"/>
                  </a:lnTo>
                  <a:lnTo>
                    <a:pt x="3110" y="26455"/>
                  </a:lnTo>
                  <a:lnTo>
                    <a:pt x="3042" y="26353"/>
                  </a:lnTo>
                  <a:lnTo>
                    <a:pt x="3008" y="26182"/>
                  </a:lnTo>
                  <a:lnTo>
                    <a:pt x="3042" y="26011"/>
                  </a:lnTo>
                  <a:lnTo>
                    <a:pt x="3145" y="25908"/>
                  </a:lnTo>
                  <a:lnTo>
                    <a:pt x="3281" y="25806"/>
                  </a:lnTo>
                  <a:close/>
                  <a:moveTo>
                    <a:pt x="9058" y="25737"/>
                  </a:moveTo>
                  <a:lnTo>
                    <a:pt x="9194" y="25772"/>
                  </a:lnTo>
                  <a:lnTo>
                    <a:pt x="9331" y="25874"/>
                  </a:lnTo>
                  <a:lnTo>
                    <a:pt x="9433" y="26011"/>
                  </a:lnTo>
                  <a:lnTo>
                    <a:pt x="9468" y="26148"/>
                  </a:lnTo>
                  <a:lnTo>
                    <a:pt x="9468" y="26182"/>
                  </a:lnTo>
                  <a:lnTo>
                    <a:pt x="9433" y="26353"/>
                  </a:lnTo>
                  <a:lnTo>
                    <a:pt x="9331" y="26455"/>
                  </a:lnTo>
                  <a:lnTo>
                    <a:pt x="9194" y="26558"/>
                  </a:lnTo>
                  <a:lnTo>
                    <a:pt x="9058" y="26592"/>
                  </a:lnTo>
                  <a:lnTo>
                    <a:pt x="9023" y="26592"/>
                  </a:lnTo>
                  <a:lnTo>
                    <a:pt x="8887" y="26558"/>
                  </a:lnTo>
                  <a:lnTo>
                    <a:pt x="8750" y="26455"/>
                  </a:lnTo>
                  <a:lnTo>
                    <a:pt x="8647" y="26353"/>
                  </a:lnTo>
                  <a:lnTo>
                    <a:pt x="8613" y="26182"/>
                  </a:lnTo>
                  <a:lnTo>
                    <a:pt x="8647" y="26011"/>
                  </a:lnTo>
                  <a:lnTo>
                    <a:pt x="8716" y="25874"/>
                  </a:lnTo>
                  <a:lnTo>
                    <a:pt x="8852" y="25772"/>
                  </a:lnTo>
                  <a:lnTo>
                    <a:pt x="9023" y="25737"/>
                  </a:lnTo>
                  <a:close/>
                  <a:moveTo>
                    <a:pt x="14697" y="25806"/>
                  </a:moveTo>
                  <a:lnTo>
                    <a:pt x="14834" y="25840"/>
                  </a:lnTo>
                  <a:lnTo>
                    <a:pt x="14936" y="25908"/>
                  </a:lnTo>
                  <a:lnTo>
                    <a:pt x="15039" y="26045"/>
                  </a:lnTo>
                  <a:lnTo>
                    <a:pt x="15073" y="26182"/>
                  </a:lnTo>
                  <a:lnTo>
                    <a:pt x="15039" y="26353"/>
                  </a:lnTo>
                  <a:lnTo>
                    <a:pt x="14936" y="26489"/>
                  </a:lnTo>
                  <a:lnTo>
                    <a:pt x="14800" y="26558"/>
                  </a:lnTo>
                  <a:lnTo>
                    <a:pt x="14663" y="26592"/>
                  </a:lnTo>
                  <a:lnTo>
                    <a:pt x="14492" y="26558"/>
                  </a:lnTo>
                  <a:lnTo>
                    <a:pt x="14355" y="26455"/>
                  </a:lnTo>
                  <a:lnTo>
                    <a:pt x="14253" y="26353"/>
                  </a:lnTo>
                  <a:lnTo>
                    <a:pt x="14218" y="26182"/>
                  </a:lnTo>
                  <a:lnTo>
                    <a:pt x="14253" y="26011"/>
                  </a:lnTo>
                  <a:lnTo>
                    <a:pt x="14355" y="25908"/>
                  </a:lnTo>
                  <a:lnTo>
                    <a:pt x="14492" y="25806"/>
                  </a:lnTo>
                  <a:close/>
                  <a:moveTo>
                    <a:pt x="3418" y="25532"/>
                  </a:moveTo>
                  <a:lnTo>
                    <a:pt x="3281" y="25567"/>
                  </a:lnTo>
                  <a:lnTo>
                    <a:pt x="3179" y="25601"/>
                  </a:lnTo>
                  <a:lnTo>
                    <a:pt x="3076" y="25669"/>
                  </a:lnTo>
                  <a:lnTo>
                    <a:pt x="2974" y="25737"/>
                  </a:lnTo>
                  <a:lnTo>
                    <a:pt x="2905" y="25806"/>
                  </a:lnTo>
                  <a:lnTo>
                    <a:pt x="2837" y="25942"/>
                  </a:lnTo>
                  <a:lnTo>
                    <a:pt x="2803" y="26045"/>
                  </a:lnTo>
                  <a:lnTo>
                    <a:pt x="2803" y="26182"/>
                  </a:lnTo>
                  <a:lnTo>
                    <a:pt x="2803" y="26284"/>
                  </a:lnTo>
                  <a:lnTo>
                    <a:pt x="2837" y="26421"/>
                  </a:lnTo>
                  <a:lnTo>
                    <a:pt x="2905" y="26524"/>
                  </a:lnTo>
                  <a:lnTo>
                    <a:pt x="2974" y="26592"/>
                  </a:lnTo>
                  <a:lnTo>
                    <a:pt x="3076" y="26694"/>
                  </a:lnTo>
                  <a:lnTo>
                    <a:pt x="3179" y="26729"/>
                  </a:lnTo>
                  <a:lnTo>
                    <a:pt x="3281" y="26763"/>
                  </a:lnTo>
                  <a:lnTo>
                    <a:pt x="3418" y="26797"/>
                  </a:lnTo>
                  <a:lnTo>
                    <a:pt x="3555" y="26763"/>
                  </a:lnTo>
                  <a:lnTo>
                    <a:pt x="3657" y="26729"/>
                  </a:lnTo>
                  <a:lnTo>
                    <a:pt x="3760" y="26694"/>
                  </a:lnTo>
                  <a:lnTo>
                    <a:pt x="3862" y="26626"/>
                  </a:lnTo>
                  <a:lnTo>
                    <a:pt x="3931" y="26524"/>
                  </a:lnTo>
                  <a:lnTo>
                    <a:pt x="3999" y="26421"/>
                  </a:lnTo>
                  <a:lnTo>
                    <a:pt x="4033" y="26284"/>
                  </a:lnTo>
                  <a:lnTo>
                    <a:pt x="4033" y="26182"/>
                  </a:lnTo>
                  <a:lnTo>
                    <a:pt x="4033" y="26045"/>
                  </a:lnTo>
                  <a:lnTo>
                    <a:pt x="3999" y="25942"/>
                  </a:lnTo>
                  <a:lnTo>
                    <a:pt x="3931" y="25840"/>
                  </a:lnTo>
                  <a:lnTo>
                    <a:pt x="3862" y="25737"/>
                  </a:lnTo>
                  <a:lnTo>
                    <a:pt x="3760" y="25669"/>
                  </a:lnTo>
                  <a:lnTo>
                    <a:pt x="3657" y="25601"/>
                  </a:lnTo>
                  <a:lnTo>
                    <a:pt x="3555" y="25567"/>
                  </a:lnTo>
                  <a:lnTo>
                    <a:pt x="3418" y="25532"/>
                  </a:lnTo>
                  <a:close/>
                  <a:moveTo>
                    <a:pt x="9023" y="25532"/>
                  </a:moveTo>
                  <a:lnTo>
                    <a:pt x="8921" y="25567"/>
                  </a:lnTo>
                  <a:lnTo>
                    <a:pt x="8784" y="25601"/>
                  </a:lnTo>
                  <a:lnTo>
                    <a:pt x="8682" y="25669"/>
                  </a:lnTo>
                  <a:lnTo>
                    <a:pt x="8613" y="25737"/>
                  </a:lnTo>
                  <a:lnTo>
                    <a:pt x="8511" y="25840"/>
                  </a:lnTo>
                  <a:lnTo>
                    <a:pt x="8476" y="25942"/>
                  </a:lnTo>
                  <a:lnTo>
                    <a:pt x="8442" y="26045"/>
                  </a:lnTo>
                  <a:lnTo>
                    <a:pt x="8408" y="26182"/>
                  </a:lnTo>
                  <a:lnTo>
                    <a:pt x="8442" y="26284"/>
                  </a:lnTo>
                  <a:lnTo>
                    <a:pt x="8476" y="26421"/>
                  </a:lnTo>
                  <a:lnTo>
                    <a:pt x="8545" y="26524"/>
                  </a:lnTo>
                  <a:lnTo>
                    <a:pt x="8613" y="26626"/>
                  </a:lnTo>
                  <a:lnTo>
                    <a:pt x="8682" y="26694"/>
                  </a:lnTo>
                  <a:lnTo>
                    <a:pt x="8784" y="26729"/>
                  </a:lnTo>
                  <a:lnTo>
                    <a:pt x="8921" y="26763"/>
                  </a:lnTo>
                  <a:lnTo>
                    <a:pt x="9058" y="26797"/>
                  </a:lnTo>
                  <a:lnTo>
                    <a:pt x="9160" y="26763"/>
                  </a:lnTo>
                  <a:lnTo>
                    <a:pt x="9297" y="26729"/>
                  </a:lnTo>
                  <a:lnTo>
                    <a:pt x="9399" y="26694"/>
                  </a:lnTo>
                  <a:lnTo>
                    <a:pt x="9468" y="26592"/>
                  </a:lnTo>
                  <a:lnTo>
                    <a:pt x="9570" y="26524"/>
                  </a:lnTo>
                  <a:lnTo>
                    <a:pt x="9604" y="26421"/>
                  </a:lnTo>
                  <a:lnTo>
                    <a:pt x="9639" y="26284"/>
                  </a:lnTo>
                  <a:lnTo>
                    <a:pt x="9673" y="26182"/>
                  </a:lnTo>
                  <a:lnTo>
                    <a:pt x="9639" y="26045"/>
                  </a:lnTo>
                  <a:lnTo>
                    <a:pt x="9604" y="25942"/>
                  </a:lnTo>
                  <a:lnTo>
                    <a:pt x="9570" y="25840"/>
                  </a:lnTo>
                  <a:lnTo>
                    <a:pt x="9468" y="25737"/>
                  </a:lnTo>
                  <a:lnTo>
                    <a:pt x="9399" y="25669"/>
                  </a:lnTo>
                  <a:lnTo>
                    <a:pt x="9297" y="25601"/>
                  </a:lnTo>
                  <a:lnTo>
                    <a:pt x="9160" y="25567"/>
                  </a:lnTo>
                  <a:lnTo>
                    <a:pt x="9058" y="25532"/>
                  </a:lnTo>
                  <a:close/>
                  <a:moveTo>
                    <a:pt x="14629" y="25532"/>
                  </a:moveTo>
                  <a:lnTo>
                    <a:pt x="14526" y="25567"/>
                  </a:lnTo>
                  <a:lnTo>
                    <a:pt x="14389" y="25601"/>
                  </a:lnTo>
                  <a:lnTo>
                    <a:pt x="14287" y="25669"/>
                  </a:lnTo>
                  <a:lnTo>
                    <a:pt x="14218" y="25737"/>
                  </a:lnTo>
                  <a:lnTo>
                    <a:pt x="14116" y="25806"/>
                  </a:lnTo>
                  <a:lnTo>
                    <a:pt x="14082" y="25942"/>
                  </a:lnTo>
                  <a:lnTo>
                    <a:pt x="14048" y="26045"/>
                  </a:lnTo>
                  <a:lnTo>
                    <a:pt x="14013" y="26182"/>
                  </a:lnTo>
                  <a:lnTo>
                    <a:pt x="14048" y="26284"/>
                  </a:lnTo>
                  <a:lnTo>
                    <a:pt x="14082" y="26421"/>
                  </a:lnTo>
                  <a:lnTo>
                    <a:pt x="14116" y="26524"/>
                  </a:lnTo>
                  <a:lnTo>
                    <a:pt x="14218" y="26592"/>
                  </a:lnTo>
                  <a:lnTo>
                    <a:pt x="14287" y="26694"/>
                  </a:lnTo>
                  <a:lnTo>
                    <a:pt x="14389" y="26729"/>
                  </a:lnTo>
                  <a:lnTo>
                    <a:pt x="14526" y="26763"/>
                  </a:lnTo>
                  <a:lnTo>
                    <a:pt x="14663" y="26797"/>
                  </a:lnTo>
                  <a:lnTo>
                    <a:pt x="14765" y="26763"/>
                  </a:lnTo>
                  <a:lnTo>
                    <a:pt x="14902" y="26729"/>
                  </a:lnTo>
                  <a:lnTo>
                    <a:pt x="15005" y="26694"/>
                  </a:lnTo>
                  <a:lnTo>
                    <a:pt x="15073" y="26626"/>
                  </a:lnTo>
                  <a:lnTo>
                    <a:pt x="15175" y="26524"/>
                  </a:lnTo>
                  <a:lnTo>
                    <a:pt x="15210" y="26421"/>
                  </a:lnTo>
                  <a:lnTo>
                    <a:pt x="15244" y="26284"/>
                  </a:lnTo>
                  <a:lnTo>
                    <a:pt x="15278" y="26182"/>
                  </a:lnTo>
                  <a:lnTo>
                    <a:pt x="15244" y="26045"/>
                  </a:lnTo>
                  <a:lnTo>
                    <a:pt x="15210" y="25942"/>
                  </a:lnTo>
                  <a:lnTo>
                    <a:pt x="15175" y="25840"/>
                  </a:lnTo>
                  <a:lnTo>
                    <a:pt x="15073" y="25737"/>
                  </a:lnTo>
                  <a:lnTo>
                    <a:pt x="15005" y="25669"/>
                  </a:lnTo>
                  <a:lnTo>
                    <a:pt x="14902" y="25601"/>
                  </a:lnTo>
                  <a:lnTo>
                    <a:pt x="14765" y="25567"/>
                  </a:lnTo>
                  <a:lnTo>
                    <a:pt x="14629" y="25532"/>
                  </a:lnTo>
                  <a:close/>
                  <a:moveTo>
                    <a:pt x="11826" y="29839"/>
                  </a:moveTo>
                  <a:lnTo>
                    <a:pt x="11843" y="29843"/>
                  </a:lnTo>
                  <a:lnTo>
                    <a:pt x="11843" y="29843"/>
                  </a:lnTo>
                  <a:lnTo>
                    <a:pt x="11860" y="29839"/>
                  </a:lnTo>
                  <a:close/>
                  <a:moveTo>
                    <a:pt x="11860" y="30044"/>
                  </a:moveTo>
                  <a:lnTo>
                    <a:pt x="11997" y="30078"/>
                  </a:lnTo>
                  <a:lnTo>
                    <a:pt x="12134" y="30181"/>
                  </a:lnTo>
                  <a:lnTo>
                    <a:pt x="12236" y="30317"/>
                  </a:lnTo>
                  <a:lnTo>
                    <a:pt x="12270" y="30488"/>
                  </a:lnTo>
                  <a:lnTo>
                    <a:pt x="12236" y="30625"/>
                  </a:lnTo>
                  <a:lnTo>
                    <a:pt x="12134" y="30762"/>
                  </a:lnTo>
                  <a:lnTo>
                    <a:pt x="11997" y="30864"/>
                  </a:lnTo>
                  <a:lnTo>
                    <a:pt x="11843" y="30895"/>
                  </a:lnTo>
                  <a:lnTo>
                    <a:pt x="11843" y="30895"/>
                  </a:lnTo>
                  <a:lnTo>
                    <a:pt x="11689" y="30864"/>
                  </a:lnTo>
                  <a:lnTo>
                    <a:pt x="11553" y="30762"/>
                  </a:lnTo>
                  <a:lnTo>
                    <a:pt x="11450" y="30625"/>
                  </a:lnTo>
                  <a:lnTo>
                    <a:pt x="11416" y="30488"/>
                  </a:lnTo>
                  <a:lnTo>
                    <a:pt x="11450" y="30317"/>
                  </a:lnTo>
                  <a:lnTo>
                    <a:pt x="11553" y="30181"/>
                  </a:lnTo>
                  <a:lnTo>
                    <a:pt x="11689" y="30078"/>
                  </a:lnTo>
                  <a:lnTo>
                    <a:pt x="11860" y="30044"/>
                  </a:lnTo>
                  <a:close/>
                  <a:moveTo>
                    <a:pt x="6221" y="30044"/>
                  </a:moveTo>
                  <a:lnTo>
                    <a:pt x="6392" y="30078"/>
                  </a:lnTo>
                  <a:lnTo>
                    <a:pt x="6528" y="30181"/>
                  </a:lnTo>
                  <a:lnTo>
                    <a:pt x="6631" y="30317"/>
                  </a:lnTo>
                  <a:lnTo>
                    <a:pt x="6665" y="30454"/>
                  </a:lnTo>
                  <a:lnTo>
                    <a:pt x="6665" y="30488"/>
                  </a:lnTo>
                  <a:lnTo>
                    <a:pt x="6631" y="30625"/>
                  </a:lnTo>
                  <a:lnTo>
                    <a:pt x="6528" y="30762"/>
                  </a:lnTo>
                  <a:lnTo>
                    <a:pt x="6392" y="30864"/>
                  </a:lnTo>
                  <a:lnTo>
                    <a:pt x="6255" y="30898"/>
                  </a:lnTo>
                  <a:lnTo>
                    <a:pt x="6221" y="30898"/>
                  </a:lnTo>
                  <a:lnTo>
                    <a:pt x="6084" y="30864"/>
                  </a:lnTo>
                  <a:lnTo>
                    <a:pt x="5947" y="30762"/>
                  </a:lnTo>
                  <a:lnTo>
                    <a:pt x="5845" y="30659"/>
                  </a:lnTo>
                  <a:lnTo>
                    <a:pt x="5811" y="30488"/>
                  </a:lnTo>
                  <a:lnTo>
                    <a:pt x="5845" y="30317"/>
                  </a:lnTo>
                  <a:lnTo>
                    <a:pt x="5947" y="30181"/>
                  </a:lnTo>
                  <a:lnTo>
                    <a:pt x="6050" y="30078"/>
                  </a:lnTo>
                  <a:lnTo>
                    <a:pt x="6221" y="30044"/>
                  </a:lnTo>
                  <a:close/>
                  <a:moveTo>
                    <a:pt x="1094" y="30044"/>
                  </a:moveTo>
                  <a:lnTo>
                    <a:pt x="991" y="30283"/>
                  </a:lnTo>
                  <a:lnTo>
                    <a:pt x="1026" y="30386"/>
                  </a:lnTo>
                  <a:lnTo>
                    <a:pt x="1060" y="30488"/>
                  </a:lnTo>
                  <a:lnTo>
                    <a:pt x="1026" y="30591"/>
                  </a:lnTo>
                  <a:lnTo>
                    <a:pt x="991" y="30693"/>
                  </a:lnTo>
                  <a:lnTo>
                    <a:pt x="889" y="30796"/>
                  </a:lnTo>
                  <a:lnTo>
                    <a:pt x="786" y="30864"/>
                  </a:lnTo>
                  <a:lnTo>
                    <a:pt x="718" y="31069"/>
                  </a:lnTo>
                  <a:lnTo>
                    <a:pt x="820" y="31069"/>
                  </a:lnTo>
                  <a:lnTo>
                    <a:pt x="923" y="31001"/>
                  </a:lnTo>
                  <a:lnTo>
                    <a:pt x="1094" y="30898"/>
                  </a:lnTo>
                  <a:lnTo>
                    <a:pt x="1196" y="30693"/>
                  </a:lnTo>
                  <a:lnTo>
                    <a:pt x="1231" y="30591"/>
                  </a:lnTo>
                  <a:lnTo>
                    <a:pt x="1265" y="30454"/>
                  </a:lnTo>
                  <a:lnTo>
                    <a:pt x="1231" y="30352"/>
                  </a:lnTo>
                  <a:lnTo>
                    <a:pt x="1196" y="30249"/>
                  </a:lnTo>
                  <a:lnTo>
                    <a:pt x="1094" y="30044"/>
                  </a:lnTo>
                  <a:close/>
                  <a:moveTo>
                    <a:pt x="6221" y="29839"/>
                  </a:moveTo>
                  <a:lnTo>
                    <a:pt x="6118" y="29873"/>
                  </a:lnTo>
                  <a:lnTo>
                    <a:pt x="5981" y="29907"/>
                  </a:lnTo>
                  <a:lnTo>
                    <a:pt x="5879" y="29941"/>
                  </a:lnTo>
                  <a:lnTo>
                    <a:pt x="5811" y="30044"/>
                  </a:lnTo>
                  <a:lnTo>
                    <a:pt x="5708" y="30112"/>
                  </a:lnTo>
                  <a:lnTo>
                    <a:pt x="5674" y="30215"/>
                  </a:lnTo>
                  <a:lnTo>
                    <a:pt x="5640" y="30352"/>
                  </a:lnTo>
                  <a:lnTo>
                    <a:pt x="5605" y="30454"/>
                  </a:lnTo>
                  <a:lnTo>
                    <a:pt x="5640" y="30591"/>
                  </a:lnTo>
                  <a:lnTo>
                    <a:pt x="5674" y="30693"/>
                  </a:lnTo>
                  <a:lnTo>
                    <a:pt x="5708" y="30796"/>
                  </a:lnTo>
                  <a:lnTo>
                    <a:pt x="5776" y="30898"/>
                  </a:lnTo>
                  <a:lnTo>
                    <a:pt x="5879" y="30967"/>
                  </a:lnTo>
                  <a:lnTo>
                    <a:pt x="5981" y="31035"/>
                  </a:lnTo>
                  <a:lnTo>
                    <a:pt x="6118" y="31069"/>
                  </a:lnTo>
                  <a:lnTo>
                    <a:pt x="6221" y="31103"/>
                  </a:lnTo>
                  <a:lnTo>
                    <a:pt x="6357" y="31069"/>
                  </a:lnTo>
                  <a:lnTo>
                    <a:pt x="6460" y="31035"/>
                  </a:lnTo>
                  <a:lnTo>
                    <a:pt x="6597" y="31001"/>
                  </a:lnTo>
                  <a:lnTo>
                    <a:pt x="6665" y="30898"/>
                  </a:lnTo>
                  <a:lnTo>
                    <a:pt x="6733" y="30830"/>
                  </a:lnTo>
                  <a:lnTo>
                    <a:pt x="6802" y="30728"/>
                  </a:lnTo>
                  <a:lnTo>
                    <a:pt x="6836" y="30591"/>
                  </a:lnTo>
                  <a:lnTo>
                    <a:pt x="6870" y="30488"/>
                  </a:lnTo>
                  <a:lnTo>
                    <a:pt x="6836" y="30352"/>
                  </a:lnTo>
                  <a:lnTo>
                    <a:pt x="6802" y="30215"/>
                  </a:lnTo>
                  <a:lnTo>
                    <a:pt x="6733" y="30112"/>
                  </a:lnTo>
                  <a:lnTo>
                    <a:pt x="6665" y="30044"/>
                  </a:lnTo>
                  <a:lnTo>
                    <a:pt x="6562" y="29941"/>
                  </a:lnTo>
                  <a:lnTo>
                    <a:pt x="6460" y="29907"/>
                  </a:lnTo>
                  <a:lnTo>
                    <a:pt x="6357" y="29873"/>
                  </a:lnTo>
                  <a:lnTo>
                    <a:pt x="6221" y="29839"/>
                  </a:lnTo>
                  <a:close/>
                  <a:moveTo>
                    <a:pt x="11843" y="29843"/>
                  </a:moveTo>
                  <a:lnTo>
                    <a:pt x="11723" y="29873"/>
                  </a:lnTo>
                  <a:lnTo>
                    <a:pt x="11587" y="29907"/>
                  </a:lnTo>
                  <a:lnTo>
                    <a:pt x="11484" y="29941"/>
                  </a:lnTo>
                  <a:lnTo>
                    <a:pt x="11416" y="30044"/>
                  </a:lnTo>
                  <a:lnTo>
                    <a:pt x="11313" y="30112"/>
                  </a:lnTo>
                  <a:lnTo>
                    <a:pt x="11279" y="30215"/>
                  </a:lnTo>
                  <a:lnTo>
                    <a:pt x="11245" y="30352"/>
                  </a:lnTo>
                  <a:lnTo>
                    <a:pt x="11211" y="30454"/>
                  </a:lnTo>
                  <a:lnTo>
                    <a:pt x="11245" y="30591"/>
                  </a:lnTo>
                  <a:lnTo>
                    <a:pt x="11279" y="30728"/>
                  </a:lnTo>
                  <a:lnTo>
                    <a:pt x="11313" y="30830"/>
                  </a:lnTo>
                  <a:lnTo>
                    <a:pt x="11416" y="30898"/>
                  </a:lnTo>
                  <a:lnTo>
                    <a:pt x="11484" y="31001"/>
                  </a:lnTo>
                  <a:lnTo>
                    <a:pt x="11587" y="31035"/>
                  </a:lnTo>
                  <a:lnTo>
                    <a:pt x="11723" y="31069"/>
                  </a:lnTo>
                  <a:lnTo>
                    <a:pt x="11860" y="31103"/>
                  </a:lnTo>
                  <a:lnTo>
                    <a:pt x="11963" y="31069"/>
                  </a:lnTo>
                  <a:lnTo>
                    <a:pt x="12099" y="31035"/>
                  </a:lnTo>
                  <a:lnTo>
                    <a:pt x="12202" y="31001"/>
                  </a:lnTo>
                  <a:lnTo>
                    <a:pt x="12270" y="30898"/>
                  </a:lnTo>
                  <a:lnTo>
                    <a:pt x="12373" y="30830"/>
                  </a:lnTo>
                  <a:lnTo>
                    <a:pt x="12407" y="30728"/>
                  </a:lnTo>
                  <a:lnTo>
                    <a:pt x="12441" y="30591"/>
                  </a:lnTo>
                  <a:lnTo>
                    <a:pt x="12475" y="30488"/>
                  </a:lnTo>
                  <a:lnTo>
                    <a:pt x="12441" y="30352"/>
                  </a:lnTo>
                  <a:lnTo>
                    <a:pt x="12407" y="30215"/>
                  </a:lnTo>
                  <a:lnTo>
                    <a:pt x="12373" y="30112"/>
                  </a:lnTo>
                  <a:lnTo>
                    <a:pt x="12270" y="30044"/>
                  </a:lnTo>
                  <a:lnTo>
                    <a:pt x="12202" y="29941"/>
                  </a:lnTo>
                  <a:lnTo>
                    <a:pt x="12065" y="29907"/>
                  </a:lnTo>
                  <a:lnTo>
                    <a:pt x="11963" y="29873"/>
                  </a:lnTo>
                  <a:lnTo>
                    <a:pt x="11843" y="29843"/>
                  </a:lnTo>
                  <a:close/>
                  <a:moveTo>
                    <a:pt x="8921" y="34077"/>
                  </a:moveTo>
                  <a:lnTo>
                    <a:pt x="8818" y="34111"/>
                  </a:lnTo>
                  <a:lnTo>
                    <a:pt x="8716" y="34180"/>
                  </a:lnTo>
                  <a:lnTo>
                    <a:pt x="8613" y="34248"/>
                  </a:lnTo>
                  <a:lnTo>
                    <a:pt x="8545" y="34316"/>
                  </a:lnTo>
                  <a:lnTo>
                    <a:pt x="8476" y="34419"/>
                  </a:lnTo>
                  <a:lnTo>
                    <a:pt x="8442" y="34521"/>
                  </a:lnTo>
                  <a:lnTo>
                    <a:pt x="8408" y="34658"/>
                  </a:lnTo>
                  <a:lnTo>
                    <a:pt x="8682" y="34453"/>
                  </a:lnTo>
                  <a:lnTo>
                    <a:pt x="8784" y="34350"/>
                  </a:lnTo>
                  <a:lnTo>
                    <a:pt x="8955" y="34282"/>
                  </a:lnTo>
                  <a:lnTo>
                    <a:pt x="9194" y="34077"/>
                  </a:lnTo>
                  <a:close/>
                  <a:moveTo>
                    <a:pt x="3452" y="34248"/>
                  </a:moveTo>
                  <a:lnTo>
                    <a:pt x="3623" y="34282"/>
                  </a:lnTo>
                  <a:lnTo>
                    <a:pt x="3760" y="34385"/>
                  </a:lnTo>
                  <a:lnTo>
                    <a:pt x="3828" y="34521"/>
                  </a:lnTo>
                  <a:lnTo>
                    <a:pt x="3862" y="34692"/>
                  </a:lnTo>
                  <a:lnTo>
                    <a:pt x="3828" y="34863"/>
                  </a:lnTo>
                  <a:lnTo>
                    <a:pt x="3760" y="35000"/>
                  </a:lnTo>
                  <a:lnTo>
                    <a:pt x="3623" y="35068"/>
                  </a:lnTo>
                  <a:lnTo>
                    <a:pt x="3452" y="35102"/>
                  </a:lnTo>
                  <a:lnTo>
                    <a:pt x="3281" y="35068"/>
                  </a:lnTo>
                  <a:lnTo>
                    <a:pt x="3145" y="35000"/>
                  </a:lnTo>
                  <a:lnTo>
                    <a:pt x="3042" y="34863"/>
                  </a:lnTo>
                  <a:lnTo>
                    <a:pt x="3008" y="34692"/>
                  </a:lnTo>
                  <a:lnTo>
                    <a:pt x="3042" y="34521"/>
                  </a:lnTo>
                  <a:lnTo>
                    <a:pt x="3145" y="34385"/>
                  </a:lnTo>
                  <a:lnTo>
                    <a:pt x="3281" y="34282"/>
                  </a:lnTo>
                  <a:lnTo>
                    <a:pt x="3452" y="34248"/>
                  </a:lnTo>
                  <a:close/>
                  <a:moveTo>
                    <a:pt x="3315" y="34077"/>
                  </a:moveTo>
                  <a:lnTo>
                    <a:pt x="3213" y="34111"/>
                  </a:lnTo>
                  <a:lnTo>
                    <a:pt x="3110" y="34180"/>
                  </a:lnTo>
                  <a:lnTo>
                    <a:pt x="3008" y="34248"/>
                  </a:lnTo>
                  <a:lnTo>
                    <a:pt x="2940" y="34350"/>
                  </a:lnTo>
                  <a:lnTo>
                    <a:pt x="2871" y="34453"/>
                  </a:lnTo>
                  <a:lnTo>
                    <a:pt x="2837" y="34556"/>
                  </a:lnTo>
                  <a:lnTo>
                    <a:pt x="2837" y="34692"/>
                  </a:lnTo>
                  <a:lnTo>
                    <a:pt x="2837" y="34829"/>
                  </a:lnTo>
                  <a:lnTo>
                    <a:pt x="2871" y="34931"/>
                  </a:lnTo>
                  <a:lnTo>
                    <a:pt x="2940" y="35034"/>
                  </a:lnTo>
                  <a:lnTo>
                    <a:pt x="3008" y="35137"/>
                  </a:lnTo>
                  <a:lnTo>
                    <a:pt x="3110" y="35205"/>
                  </a:lnTo>
                  <a:lnTo>
                    <a:pt x="3213" y="35273"/>
                  </a:lnTo>
                  <a:lnTo>
                    <a:pt x="3315" y="35307"/>
                  </a:lnTo>
                  <a:lnTo>
                    <a:pt x="3555" y="35307"/>
                  </a:lnTo>
                  <a:lnTo>
                    <a:pt x="3691" y="35273"/>
                  </a:lnTo>
                  <a:lnTo>
                    <a:pt x="3794" y="35205"/>
                  </a:lnTo>
                  <a:lnTo>
                    <a:pt x="3897" y="35137"/>
                  </a:lnTo>
                  <a:lnTo>
                    <a:pt x="3965" y="35034"/>
                  </a:lnTo>
                  <a:lnTo>
                    <a:pt x="3999" y="34931"/>
                  </a:lnTo>
                  <a:lnTo>
                    <a:pt x="4033" y="34829"/>
                  </a:lnTo>
                  <a:lnTo>
                    <a:pt x="4067" y="34692"/>
                  </a:lnTo>
                  <a:lnTo>
                    <a:pt x="4033" y="34556"/>
                  </a:lnTo>
                  <a:lnTo>
                    <a:pt x="3999" y="34453"/>
                  </a:lnTo>
                  <a:lnTo>
                    <a:pt x="3965" y="34350"/>
                  </a:lnTo>
                  <a:lnTo>
                    <a:pt x="3897" y="34248"/>
                  </a:lnTo>
                  <a:lnTo>
                    <a:pt x="3794" y="34180"/>
                  </a:lnTo>
                  <a:lnTo>
                    <a:pt x="3691" y="34111"/>
                  </a:lnTo>
                  <a:lnTo>
                    <a:pt x="3555" y="34077"/>
                  </a:lnTo>
                  <a:close/>
                  <a:moveTo>
                    <a:pt x="615" y="38554"/>
                  </a:moveTo>
                  <a:lnTo>
                    <a:pt x="786" y="38589"/>
                  </a:lnTo>
                  <a:lnTo>
                    <a:pt x="923" y="38691"/>
                  </a:lnTo>
                  <a:lnTo>
                    <a:pt x="1026" y="38828"/>
                  </a:lnTo>
                  <a:lnTo>
                    <a:pt x="1060" y="38999"/>
                  </a:lnTo>
                  <a:lnTo>
                    <a:pt x="1026" y="39170"/>
                  </a:lnTo>
                  <a:lnTo>
                    <a:pt x="923" y="39306"/>
                  </a:lnTo>
                  <a:lnTo>
                    <a:pt x="786" y="39375"/>
                  </a:lnTo>
                  <a:lnTo>
                    <a:pt x="615" y="39409"/>
                  </a:lnTo>
                  <a:lnTo>
                    <a:pt x="444" y="39375"/>
                  </a:lnTo>
                  <a:lnTo>
                    <a:pt x="308" y="39306"/>
                  </a:lnTo>
                  <a:lnTo>
                    <a:pt x="239" y="39170"/>
                  </a:lnTo>
                  <a:lnTo>
                    <a:pt x="205" y="38999"/>
                  </a:lnTo>
                  <a:lnTo>
                    <a:pt x="239" y="38828"/>
                  </a:lnTo>
                  <a:lnTo>
                    <a:pt x="308" y="38691"/>
                  </a:lnTo>
                  <a:lnTo>
                    <a:pt x="444" y="38589"/>
                  </a:lnTo>
                  <a:lnTo>
                    <a:pt x="615" y="38554"/>
                  </a:lnTo>
                  <a:close/>
                  <a:moveTo>
                    <a:pt x="615" y="38349"/>
                  </a:moveTo>
                  <a:lnTo>
                    <a:pt x="513" y="38384"/>
                  </a:lnTo>
                  <a:lnTo>
                    <a:pt x="376" y="38418"/>
                  </a:lnTo>
                  <a:lnTo>
                    <a:pt x="274" y="38486"/>
                  </a:lnTo>
                  <a:lnTo>
                    <a:pt x="205" y="38554"/>
                  </a:lnTo>
                  <a:lnTo>
                    <a:pt x="103" y="38623"/>
                  </a:lnTo>
                  <a:lnTo>
                    <a:pt x="69" y="38760"/>
                  </a:lnTo>
                  <a:lnTo>
                    <a:pt x="34" y="38862"/>
                  </a:lnTo>
                  <a:lnTo>
                    <a:pt x="0" y="38999"/>
                  </a:lnTo>
                  <a:lnTo>
                    <a:pt x="34" y="39101"/>
                  </a:lnTo>
                  <a:lnTo>
                    <a:pt x="69" y="39238"/>
                  </a:lnTo>
                  <a:lnTo>
                    <a:pt x="103" y="39341"/>
                  </a:lnTo>
                  <a:lnTo>
                    <a:pt x="171" y="39409"/>
                  </a:lnTo>
                  <a:lnTo>
                    <a:pt x="274" y="39511"/>
                  </a:lnTo>
                  <a:lnTo>
                    <a:pt x="376" y="39546"/>
                  </a:lnTo>
                  <a:lnTo>
                    <a:pt x="513" y="39580"/>
                  </a:lnTo>
                  <a:lnTo>
                    <a:pt x="615" y="39614"/>
                  </a:lnTo>
                  <a:lnTo>
                    <a:pt x="752" y="39580"/>
                  </a:lnTo>
                  <a:lnTo>
                    <a:pt x="855" y="39546"/>
                  </a:lnTo>
                  <a:lnTo>
                    <a:pt x="991" y="39511"/>
                  </a:lnTo>
                  <a:lnTo>
                    <a:pt x="1060" y="39409"/>
                  </a:lnTo>
                  <a:lnTo>
                    <a:pt x="1128" y="39341"/>
                  </a:lnTo>
                  <a:lnTo>
                    <a:pt x="1196" y="39238"/>
                  </a:lnTo>
                  <a:lnTo>
                    <a:pt x="1231" y="39101"/>
                  </a:lnTo>
                  <a:lnTo>
                    <a:pt x="1265" y="38999"/>
                  </a:lnTo>
                  <a:lnTo>
                    <a:pt x="1231" y="38862"/>
                  </a:lnTo>
                  <a:lnTo>
                    <a:pt x="1196" y="38760"/>
                  </a:lnTo>
                  <a:lnTo>
                    <a:pt x="1128" y="38623"/>
                  </a:lnTo>
                  <a:lnTo>
                    <a:pt x="1060" y="38554"/>
                  </a:lnTo>
                  <a:lnTo>
                    <a:pt x="991" y="38486"/>
                  </a:lnTo>
                  <a:lnTo>
                    <a:pt x="855" y="38418"/>
                  </a:lnTo>
                  <a:lnTo>
                    <a:pt x="752" y="38384"/>
                  </a:lnTo>
                  <a:lnTo>
                    <a:pt x="615" y="3834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0"/>
            <p:cNvSpPr/>
            <p:nvPr/>
          </p:nvSpPr>
          <p:spPr>
            <a:xfrm>
              <a:off x="2082675" y="4869325"/>
              <a:ext cx="25" cy="25"/>
            </a:xfrm>
            <a:custGeom>
              <a:rect b="b" l="l" r="r" t="t"/>
              <a:pathLst>
                <a:path extrusionOk="0" fill="none" h="1" w="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0"/>
            <p:cNvSpPr/>
            <p:nvPr/>
          </p:nvSpPr>
          <p:spPr>
            <a:xfrm>
              <a:off x="2072425" y="4847975"/>
              <a:ext cx="21375" cy="21375"/>
            </a:xfrm>
            <a:custGeom>
              <a:rect b="b" l="l" r="r" t="t"/>
              <a:pathLst>
                <a:path extrusionOk="0" fill="none" h="855" w="855">
                  <a:moveTo>
                    <a:pt x="410" y="855"/>
                  </a:moveTo>
                  <a:lnTo>
                    <a:pt x="410" y="855"/>
                  </a:lnTo>
                  <a:lnTo>
                    <a:pt x="239" y="821"/>
                  </a:lnTo>
                  <a:lnTo>
                    <a:pt x="103" y="752"/>
                  </a:lnTo>
                  <a:lnTo>
                    <a:pt x="34" y="616"/>
                  </a:lnTo>
                  <a:lnTo>
                    <a:pt x="0" y="445"/>
                  </a:lnTo>
                  <a:lnTo>
                    <a:pt x="0" y="445"/>
                  </a:lnTo>
                  <a:lnTo>
                    <a:pt x="34" y="274"/>
                  </a:lnTo>
                  <a:lnTo>
                    <a:pt x="103" y="137"/>
                  </a:lnTo>
                  <a:lnTo>
                    <a:pt x="239" y="35"/>
                  </a:lnTo>
                  <a:lnTo>
                    <a:pt x="410" y="0"/>
                  </a:lnTo>
                  <a:lnTo>
                    <a:pt x="410" y="0"/>
                  </a:lnTo>
                  <a:lnTo>
                    <a:pt x="410" y="0"/>
                  </a:lnTo>
                  <a:lnTo>
                    <a:pt x="410" y="0"/>
                  </a:lnTo>
                  <a:lnTo>
                    <a:pt x="581" y="35"/>
                  </a:lnTo>
                  <a:lnTo>
                    <a:pt x="718" y="137"/>
                  </a:lnTo>
                  <a:lnTo>
                    <a:pt x="821" y="274"/>
                  </a:lnTo>
                  <a:lnTo>
                    <a:pt x="855" y="445"/>
                  </a:lnTo>
                  <a:lnTo>
                    <a:pt x="855" y="445"/>
                  </a:lnTo>
                  <a:lnTo>
                    <a:pt x="855" y="445"/>
                  </a:lnTo>
                  <a:lnTo>
                    <a:pt x="821" y="616"/>
                  </a:lnTo>
                  <a:lnTo>
                    <a:pt x="718" y="752"/>
                  </a:lnTo>
                  <a:lnTo>
                    <a:pt x="581" y="821"/>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0"/>
            <p:cNvSpPr/>
            <p:nvPr/>
          </p:nvSpPr>
          <p:spPr>
            <a:xfrm>
              <a:off x="2067300" y="4842850"/>
              <a:ext cx="31625" cy="31625"/>
            </a:xfrm>
            <a:custGeom>
              <a:rect b="b" l="l" r="r" t="t"/>
              <a:pathLst>
                <a:path extrusionOk="0" fill="none" h="1265" w="1265">
                  <a:moveTo>
                    <a:pt x="615" y="0"/>
                  </a:moveTo>
                  <a:lnTo>
                    <a:pt x="615" y="0"/>
                  </a:lnTo>
                  <a:lnTo>
                    <a:pt x="513" y="35"/>
                  </a:lnTo>
                  <a:lnTo>
                    <a:pt x="376" y="69"/>
                  </a:lnTo>
                  <a:lnTo>
                    <a:pt x="274" y="137"/>
                  </a:lnTo>
                  <a:lnTo>
                    <a:pt x="205" y="205"/>
                  </a:lnTo>
                  <a:lnTo>
                    <a:pt x="103" y="274"/>
                  </a:lnTo>
                  <a:lnTo>
                    <a:pt x="69" y="411"/>
                  </a:lnTo>
                  <a:lnTo>
                    <a:pt x="34" y="513"/>
                  </a:lnTo>
                  <a:lnTo>
                    <a:pt x="0" y="650"/>
                  </a:lnTo>
                  <a:lnTo>
                    <a:pt x="0" y="650"/>
                  </a:lnTo>
                  <a:lnTo>
                    <a:pt x="34" y="752"/>
                  </a:lnTo>
                  <a:lnTo>
                    <a:pt x="69" y="889"/>
                  </a:lnTo>
                  <a:lnTo>
                    <a:pt x="103" y="992"/>
                  </a:lnTo>
                  <a:lnTo>
                    <a:pt x="171" y="1060"/>
                  </a:lnTo>
                  <a:lnTo>
                    <a:pt x="274" y="1162"/>
                  </a:lnTo>
                  <a:lnTo>
                    <a:pt x="376" y="1197"/>
                  </a:lnTo>
                  <a:lnTo>
                    <a:pt x="513" y="1231"/>
                  </a:lnTo>
                  <a:lnTo>
                    <a:pt x="615" y="1265"/>
                  </a:lnTo>
                  <a:lnTo>
                    <a:pt x="615" y="1265"/>
                  </a:lnTo>
                  <a:lnTo>
                    <a:pt x="615" y="1265"/>
                  </a:lnTo>
                  <a:lnTo>
                    <a:pt x="752" y="1231"/>
                  </a:lnTo>
                  <a:lnTo>
                    <a:pt x="855" y="1197"/>
                  </a:lnTo>
                  <a:lnTo>
                    <a:pt x="991" y="1162"/>
                  </a:lnTo>
                  <a:lnTo>
                    <a:pt x="1060" y="1060"/>
                  </a:lnTo>
                  <a:lnTo>
                    <a:pt x="1128" y="992"/>
                  </a:lnTo>
                  <a:lnTo>
                    <a:pt x="1196" y="889"/>
                  </a:lnTo>
                  <a:lnTo>
                    <a:pt x="1231" y="752"/>
                  </a:lnTo>
                  <a:lnTo>
                    <a:pt x="1265" y="650"/>
                  </a:lnTo>
                  <a:lnTo>
                    <a:pt x="1265" y="650"/>
                  </a:lnTo>
                  <a:lnTo>
                    <a:pt x="1231" y="513"/>
                  </a:lnTo>
                  <a:lnTo>
                    <a:pt x="1196" y="411"/>
                  </a:lnTo>
                  <a:lnTo>
                    <a:pt x="1128" y="274"/>
                  </a:lnTo>
                  <a:lnTo>
                    <a:pt x="1060" y="205"/>
                  </a:lnTo>
                  <a:lnTo>
                    <a:pt x="991" y="137"/>
                  </a:lnTo>
                  <a:lnTo>
                    <a:pt x="855" y="69"/>
                  </a:lnTo>
                  <a:lnTo>
                    <a:pt x="752" y="35"/>
                  </a:lnTo>
                  <a:lnTo>
                    <a:pt x="615" y="0"/>
                  </a:lnTo>
                  <a:lnTo>
                    <a:pt x="615" y="0"/>
                  </a:lnTo>
                  <a:lnTo>
                    <a:pt x="61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0"/>
            <p:cNvSpPr/>
            <p:nvPr/>
          </p:nvSpPr>
          <p:spPr>
            <a:xfrm>
              <a:off x="2277500" y="4736050"/>
              <a:ext cx="19675" cy="14550"/>
            </a:xfrm>
            <a:custGeom>
              <a:rect b="b" l="l" r="r" t="t"/>
              <a:pathLst>
                <a:path extrusionOk="0" fill="none" h="582" w="787">
                  <a:moveTo>
                    <a:pt x="615" y="0"/>
                  </a:moveTo>
                  <a:lnTo>
                    <a:pt x="615" y="0"/>
                  </a:lnTo>
                  <a:lnTo>
                    <a:pt x="513" y="0"/>
                  </a:lnTo>
                  <a:lnTo>
                    <a:pt x="410" y="34"/>
                  </a:lnTo>
                  <a:lnTo>
                    <a:pt x="308" y="103"/>
                  </a:lnTo>
                  <a:lnTo>
                    <a:pt x="205" y="171"/>
                  </a:lnTo>
                  <a:lnTo>
                    <a:pt x="137" y="239"/>
                  </a:lnTo>
                  <a:lnTo>
                    <a:pt x="68" y="342"/>
                  </a:lnTo>
                  <a:lnTo>
                    <a:pt x="34" y="444"/>
                  </a:lnTo>
                  <a:lnTo>
                    <a:pt x="0" y="581"/>
                  </a:lnTo>
                  <a:lnTo>
                    <a:pt x="0" y="581"/>
                  </a:lnTo>
                  <a:lnTo>
                    <a:pt x="274" y="376"/>
                  </a:lnTo>
                  <a:lnTo>
                    <a:pt x="274" y="376"/>
                  </a:lnTo>
                  <a:lnTo>
                    <a:pt x="376" y="273"/>
                  </a:lnTo>
                  <a:lnTo>
                    <a:pt x="547" y="205"/>
                  </a:lnTo>
                  <a:lnTo>
                    <a:pt x="547" y="205"/>
                  </a:lnTo>
                  <a:lnTo>
                    <a:pt x="786" y="0"/>
                  </a:lnTo>
                  <a:lnTo>
                    <a:pt x="786" y="0"/>
                  </a:lnTo>
                  <a:lnTo>
                    <a:pt x="61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0"/>
            <p:cNvSpPr/>
            <p:nvPr/>
          </p:nvSpPr>
          <p:spPr>
            <a:xfrm>
              <a:off x="2142475" y="4740300"/>
              <a:ext cx="21400" cy="21400"/>
            </a:xfrm>
            <a:custGeom>
              <a:rect b="b" l="l" r="r" t="t"/>
              <a:pathLst>
                <a:path extrusionOk="0" fill="none" h="856" w="856">
                  <a:moveTo>
                    <a:pt x="445" y="855"/>
                  </a:moveTo>
                  <a:lnTo>
                    <a:pt x="411" y="855"/>
                  </a:lnTo>
                  <a:lnTo>
                    <a:pt x="445" y="855"/>
                  </a:lnTo>
                  <a:lnTo>
                    <a:pt x="445" y="855"/>
                  </a:lnTo>
                  <a:lnTo>
                    <a:pt x="274" y="821"/>
                  </a:lnTo>
                  <a:lnTo>
                    <a:pt x="138" y="753"/>
                  </a:lnTo>
                  <a:lnTo>
                    <a:pt x="35" y="616"/>
                  </a:lnTo>
                  <a:lnTo>
                    <a:pt x="1" y="445"/>
                  </a:lnTo>
                  <a:lnTo>
                    <a:pt x="1" y="445"/>
                  </a:lnTo>
                  <a:lnTo>
                    <a:pt x="35" y="274"/>
                  </a:lnTo>
                  <a:lnTo>
                    <a:pt x="138" y="138"/>
                  </a:lnTo>
                  <a:lnTo>
                    <a:pt x="274" y="35"/>
                  </a:lnTo>
                  <a:lnTo>
                    <a:pt x="445" y="1"/>
                  </a:lnTo>
                  <a:lnTo>
                    <a:pt x="445" y="1"/>
                  </a:lnTo>
                  <a:lnTo>
                    <a:pt x="616" y="35"/>
                  </a:lnTo>
                  <a:lnTo>
                    <a:pt x="753" y="138"/>
                  </a:lnTo>
                  <a:lnTo>
                    <a:pt x="821" y="274"/>
                  </a:lnTo>
                  <a:lnTo>
                    <a:pt x="855" y="445"/>
                  </a:lnTo>
                  <a:lnTo>
                    <a:pt x="855" y="445"/>
                  </a:lnTo>
                  <a:lnTo>
                    <a:pt x="821" y="616"/>
                  </a:lnTo>
                  <a:lnTo>
                    <a:pt x="753" y="753"/>
                  </a:lnTo>
                  <a:lnTo>
                    <a:pt x="616" y="821"/>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0"/>
            <p:cNvSpPr/>
            <p:nvPr/>
          </p:nvSpPr>
          <p:spPr>
            <a:xfrm>
              <a:off x="2138200" y="4736050"/>
              <a:ext cx="30800" cy="30775"/>
            </a:xfrm>
            <a:custGeom>
              <a:rect b="b" l="l" r="r" t="t"/>
              <a:pathLst>
                <a:path extrusionOk="0" fill="none" h="1231" w="1232">
                  <a:moveTo>
                    <a:pt x="616" y="0"/>
                  </a:moveTo>
                  <a:lnTo>
                    <a:pt x="582" y="0"/>
                  </a:lnTo>
                  <a:lnTo>
                    <a:pt x="616" y="0"/>
                  </a:lnTo>
                  <a:lnTo>
                    <a:pt x="616" y="0"/>
                  </a:lnTo>
                  <a:lnTo>
                    <a:pt x="479" y="0"/>
                  </a:lnTo>
                  <a:lnTo>
                    <a:pt x="377" y="34"/>
                  </a:lnTo>
                  <a:lnTo>
                    <a:pt x="274" y="103"/>
                  </a:lnTo>
                  <a:lnTo>
                    <a:pt x="172" y="171"/>
                  </a:lnTo>
                  <a:lnTo>
                    <a:pt x="104" y="273"/>
                  </a:lnTo>
                  <a:lnTo>
                    <a:pt x="35" y="376"/>
                  </a:lnTo>
                  <a:lnTo>
                    <a:pt x="1" y="479"/>
                  </a:lnTo>
                  <a:lnTo>
                    <a:pt x="1" y="615"/>
                  </a:lnTo>
                  <a:lnTo>
                    <a:pt x="1" y="615"/>
                  </a:lnTo>
                  <a:lnTo>
                    <a:pt x="1" y="752"/>
                  </a:lnTo>
                  <a:lnTo>
                    <a:pt x="35" y="854"/>
                  </a:lnTo>
                  <a:lnTo>
                    <a:pt x="104" y="957"/>
                  </a:lnTo>
                  <a:lnTo>
                    <a:pt x="172" y="1060"/>
                  </a:lnTo>
                  <a:lnTo>
                    <a:pt x="274" y="1128"/>
                  </a:lnTo>
                  <a:lnTo>
                    <a:pt x="377" y="1196"/>
                  </a:lnTo>
                  <a:lnTo>
                    <a:pt x="479" y="1230"/>
                  </a:lnTo>
                  <a:lnTo>
                    <a:pt x="616" y="1230"/>
                  </a:lnTo>
                  <a:lnTo>
                    <a:pt x="616" y="1230"/>
                  </a:lnTo>
                  <a:lnTo>
                    <a:pt x="719" y="1230"/>
                  </a:lnTo>
                  <a:lnTo>
                    <a:pt x="855" y="1196"/>
                  </a:lnTo>
                  <a:lnTo>
                    <a:pt x="958" y="1128"/>
                  </a:lnTo>
                  <a:lnTo>
                    <a:pt x="1061" y="1060"/>
                  </a:lnTo>
                  <a:lnTo>
                    <a:pt x="1129" y="957"/>
                  </a:lnTo>
                  <a:lnTo>
                    <a:pt x="1163" y="854"/>
                  </a:lnTo>
                  <a:lnTo>
                    <a:pt x="1197" y="752"/>
                  </a:lnTo>
                  <a:lnTo>
                    <a:pt x="1231" y="615"/>
                  </a:lnTo>
                  <a:lnTo>
                    <a:pt x="1231" y="615"/>
                  </a:lnTo>
                  <a:lnTo>
                    <a:pt x="1197" y="479"/>
                  </a:lnTo>
                  <a:lnTo>
                    <a:pt x="1163" y="376"/>
                  </a:lnTo>
                  <a:lnTo>
                    <a:pt x="1129" y="273"/>
                  </a:lnTo>
                  <a:lnTo>
                    <a:pt x="1061" y="171"/>
                  </a:lnTo>
                  <a:lnTo>
                    <a:pt x="958" y="103"/>
                  </a:lnTo>
                  <a:lnTo>
                    <a:pt x="855" y="34"/>
                  </a:lnTo>
                  <a:lnTo>
                    <a:pt x="719" y="0"/>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0"/>
            <p:cNvSpPr/>
            <p:nvPr/>
          </p:nvSpPr>
          <p:spPr>
            <a:xfrm>
              <a:off x="2085225" y="4635200"/>
              <a:ext cx="13700" cy="25675"/>
            </a:xfrm>
            <a:custGeom>
              <a:rect b="b" l="l" r="r" t="t"/>
              <a:pathLst>
                <a:path extrusionOk="0" fill="none" h="1027" w="548">
                  <a:moveTo>
                    <a:pt x="377" y="1"/>
                  </a:moveTo>
                  <a:lnTo>
                    <a:pt x="377" y="1"/>
                  </a:lnTo>
                  <a:lnTo>
                    <a:pt x="274" y="240"/>
                  </a:lnTo>
                  <a:lnTo>
                    <a:pt x="274" y="240"/>
                  </a:lnTo>
                  <a:lnTo>
                    <a:pt x="309" y="343"/>
                  </a:lnTo>
                  <a:lnTo>
                    <a:pt x="343" y="445"/>
                  </a:lnTo>
                  <a:lnTo>
                    <a:pt x="343" y="445"/>
                  </a:lnTo>
                  <a:lnTo>
                    <a:pt x="309" y="548"/>
                  </a:lnTo>
                  <a:lnTo>
                    <a:pt x="274" y="650"/>
                  </a:lnTo>
                  <a:lnTo>
                    <a:pt x="172" y="753"/>
                  </a:lnTo>
                  <a:lnTo>
                    <a:pt x="69" y="821"/>
                  </a:lnTo>
                  <a:lnTo>
                    <a:pt x="69" y="821"/>
                  </a:lnTo>
                  <a:lnTo>
                    <a:pt x="1" y="1026"/>
                  </a:lnTo>
                  <a:lnTo>
                    <a:pt x="1" y="1026"/>
                  </a:lnTo>
                  <a:lnTo>
                    <a:pt x="103" y="1026"/>
                  </a:lnTo>
                  <a:lnTo>
                    <a:pt x="206" y="958"/>
                  </a:lnTo>
                  <a:lnTo>
                    <a:pt x="377" y="855"/>
                  </a:lnTo>
                  <a:lnTo>
                    <a:pt x="479" y="650"/>
                  </a:lnTo>
                  <a:lnTo>
                    <a:pt x="514" y="548"/>
                  </a:lnTo>
                  <a:lnTo>
                    <a:pt x="548" y="411"/>
                  </a:lnTo>
                  <a:lnTo>
                    <a:pt x="548" y="411"/>
                  </a:lnTo>
                  <a:lnTo>
                    <a:pt x="514" y="309"/>
                  </a:lnTo>
                  <a:lnTo>
                    <a:pt x="479" y="206"/>
                  </a:lnTo>
                  <a:lnTo>
                    <a:pt x="37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0"/>
            <p:cNvSpPr/>
            <p:nvPr/>
          </p:nvSpPr>
          <p:spPr>
            <a:xfrm>
              <a:off x="2212550" y="4635200"/>
              <a:ext cx="21375" cy="21400"/>
            </a:xfrm>
            <a:custGeom>
              <a:rect b="b" l="l" r="r" t="t"/>
              <a:pathLst>
                <a:path extrusionOk="0" fill="none" h="856" w="855">
                  <a:moveTo>
                    <a:pt x="411" y="855"/>
                  </a:moveTo>
                  <a:lnTo>
                    <a:pt x="411" y="855"/>
                  </a:lnTo>
                  <a:lnTo>
                    <a:pt x="274" y="821"/>
                  </a:lnTo>
                  <a:lnTo>
                    <a:pt x="137" y="719"/>
                  </a:lnTo>
                  <a:lnTo>
                    <a:pt x="35" y="616"/>
                  </a:lnTo>
                  <a:lnTo>
                    <a:pt x="1" y="445"/>
                  </a:lnTo>
                  <a:lnTo>
                    <a:pt x="1" y="445"/>
                  </a:lnTo>
                  <a:lnTo>
                    <a:pt x="35" y="274"/>
                  </a:lnTo>
                  <a:lnTo>
                    <a:pt x="137" y="138"/>
                  </a:lnTo>
                  <a:lnTo>
                    <a:pt x="240" y="35"/>
                  </a:lnTo>
                  <a:lnTo>
                    <a:pt x="411" y="1"/>
                  </a:lnTo>
                  <a:lnTo>
                    <a:pt x="411" y="1"/>
                  </a:lnTo>
                  <a:lnTo>
                    <a:pt x="411" y="1"/>
                  </a:lnTo>
                  <a:lnTo>
                    <a:pt x="411" y="1"/>
                  </a:lnTo>
                  <a:lnTo>
                    <a:pt x="582" y="35"/>
                  </a:lnTo>
                  <a:lnTo>
                    <a:pt x="718" y="138"/>
                  </a:lnTo>
                  <a:lnTo>
                    <a:pt x="821" y="274"/>
                  </a:lnTo>
                  <a:lnTo>
                    <a:pt x="855" y="411"/>
                  </a:lnTo>
                  <a:lnTo>
                    <a:pt x="855" y="445"/>
                  </a:lnTo>
                  <a:lnTo>
                    <a:pt x="855" y="445"/>
                  </a:lnTo>
                  <a:lnTo>
                    <a:pt x="821" y="582"/>
                  </a:lnTo>
                  <a:lnTo>
                    <a:pt x="718" y="719"/>
                  </a:lnTo>
                  <a:lnTo>
                    <a:pt x="582" y="821"/>
                  </a:lnTo>
                  <a:lnTo>
                    <a:pt x="445" y="855"/>
                  </a:lnTo>
                  <a:lnTo>
                    <a:pt x="411" y="855"/>
                  </a:lnTo>
                  <a:lnTo>
                    <a:pt x="445" y="855"/>
                  </a:lnTo>
                  <a:lnTo>
                    <a:pt x="445"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0"/>
            <p:cNvSpPr/>
            <p:nvPr/>
          </p:nvSpPr>
          <p:spPr>
            <a:xfrm>
              <a:off x="2207425" y="4630075"/>
              <a:ext cx="31650" cy="31650"/>
            </a:xfrm>
            <a:custGeom>
              <a:rect b="b" l="l" r="r" t="t"/>
              <a:pathLst>
                <a:path extrusionOk="0" fill="none" h="1266" w="1266">
                  <a:moveTo>
                    <a:pt x="616" y="1"/>
                  </a:moveTo>
                  <a:lnTo>
                    <a:pt x="616" y="1"/>
                  </a:lnTo>
                  <a:lnTo>
                    <a:pt x="513" y="35"/>
                  </a:lnTo>
                  <a:lnTo>
                    <a:pt x="376" y="69"/>
                  </a:lnTo>
                  <a:lnTo>
                    <a:pt x="274" y="103"/>
                  </a:lnTo>
                  <a:lnTo>
                    <a:pt x="206" y="206"/>
                  </a:lnTo>
                  <a:lnTo>
                    <a:pt x="103" y="274"/>
                  </a:lnTo>
                  <a:lnTo>
                    <a:pt x="69" y="377"/>
                  </a:lnTo>
                  <a:lnTo>
                    <a:pt x="35" y="514"/>
                  </a:lnTo>
                  <a:lnTo>
                    <a:pt x="0" y="616"/>
                  </a:lnTo>
                  <a:lnTo>
                    <a:pt x="0" y="616"/>
                  </a:lnTo>
                  <a:lnTo>
                    <a:pt x="35" y="753"/>
                  </a:lnTo>
                  <a:lnTo>
                    <a:pt x="69" y="855"/>
                  </a:lnTo>
                  <a:lnTo>
                    <a:pt x="103" y="958"/>
                  </a:lnTo>
                  <a:lnTo>
                    <a:pt x="171" y="1060"/>
                  </a:lnTo>
                  <a:lnTo>
                    <a:pt x="274" y="1129"/>
                  </a:lnTo>
                  <a:lnTo>
                    <a:pt x="376" y="1197"/>
                  </a:lnTo>
                  <a:lnTo>
                    <a:pt x="513" y="1231"/>
                  </a:lnTo>
                  <a:lnTo>
                    <a:pt x="616" y="1265"/>
                  </a:lnTo>
                  <a:lnTo>
                    <a:pt x="616" y="1265"/>
                  </a:lnTo>
                  <a:lnTo>
                    <a:pt x="616" y="1265"/>
                  </a:lnTo>
                  <a:lnTo>
                    <a:pt x="616" y="1265"/>
                  </a:lnTo>
                  <a:lnTo>
                    <a:pt x="752" y="1231"/>
                  </a:lnTo>
                  <a:lnTo>
                    <a:pt x="855" y="1197"/>
                  </a:lnTo>
                  <a:lnTo>
                    <a:pt x="992" y="1163"/>
                  </a:lnTo>
                  <a:lnTo>
                    <a:pt x="1060" y="1060"/>
                  </a:lnTo>
                  <a:lnTo>
                    <a:pt x="1128" y="992"/>
                  </a:lnTo>
                  <a:lnTo>
                    <a:pt x="1197" y="890"/>
                  </a:lnTo>
                  <a:lnTo>
                    <a:pt x="1231" y="753"/>
                  </a:lnTo>
                  <a:lnTo>
                    <a:pt x="1265" y="650"/>
                  </a:lnTo>
                  <a:lnTo>
                    <a:pt x="1265" y="650"/>
                  </a:lnTo>
                  <a:lnTo>
                    <a:pt x="1231" y="514"/>
                  </a:lnTo>
                  <a:lnTo>
                    <a:pt x="1197" y="377"/>
                  </a:lnTo>
                  <a:lnTo>
                    <a:pt x="1128" y="274"/>
                  </a:lnTo>
                  <a:lnTo>
                    <a:pt x="1060" y="206"/>
                  </a:lnTo>
                  <a:lnTo>
                    <a:pt x="957" y="103"/>
                  </a:lnTo>
                  <a:lnTo>
                    <a:pt x="855" y="69"/>
                  </a:lnTo>
                  <a:lnTo>
                    <a:pt x="752" y="35"/>
                  </a:lnTo>
                  <a:lnTo>
                    <a:pt x="616" y="1"/>
                  </a:lnTo>
                  <a:lnTo>
                    <a:pt x="650" y="1"/>
                  </a:lnTo>
                  <a:lnTo>
                    <a:pt x="650" y="1"/>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a:off x="2352675" y="4635200"/>
              <a:ext cx="21400" cy="21400"/>
            </a:xfrm>
            <a:custGeom>
              <a:rect b="b" l="l" r="r" t="t"/>
              <a:pathLst>
                <a:path extrusionOk="0" fill="none" h="856" w="856">
                  <a:moveTo>
                    <a:pt x="445" y="855"/>
                  </a:moveTo>
                  <a:lnTo>
                    <a:pt x="445" y="855"/>
                  </a:lnTo>
                  <a:lnTo>
                    <a:pt x="274" y="821"/>
                  </a:lnTo>
                  <a:lnTo>
                    <a:pt x="138" y="719"/>
                  </a:lnTo>
                  <a:lnTo>
                    <a:pt x="35" y="582"/>
                  </a:lnTo>
                  <a:lnTo>
                    <a:pt x="1" y="445"/>
                  </a:lnTo>
                  <a:lnTo>
                    <a:pt x="1" y="445"/>
                  </a:lnTo>
                  <a:lnTo>
                    <a:pt x="35" y="274"/>
                  </a:lnTo>
                  <a:lnTo>
                    <a:pt x="138" y="138"/>
                  </a:lnTo>
                  <a:lnTo>
                    <a:pt x="274" y="35"/>
                  </a:lnTo>
                  <a:lnTo>
                    <a:pt x="445" y="1"/>
                  </a:lnTo>
                  <a:lnTo>
                    <a:pt x="445" y="1"/>
                  </a:lnTo>
                  <a:lnTo>
                    <a:pt x="582" y="35"/>
                  </a:lnTo>
                  <a:lnTo>
                    <a:pt x="719" y="138"/>
                  </a:lnTo>
                  <a:lnTo>
                    <a:pt x="821" y="274"/>
                  </a:lnTo>
                  <a:lnTo>
                    <a:pt x="855" y="445"/>
                  </a:lnTo>
                  <a:lnTo>
                    <a:pt x="855" y="445"/>
                  </a:lnTo>
                  <a:lnTo>
                    <a:pt x="821" y="582"/>
                  </a:lnTo>
                  <a:lnTo>
                    <a:pt x="719" y="719"/>
                  </a:lnTo>
                  <a:lnTo>
                    <a:pt x="582" y="821"/>
                  </a:lnTo>
                  <a:lnTo>
                    <a:pt x="411" y="855"/>
                  </a:lnTo>
                  <a:lnTo>
                    <a:pt x="411" y="855"/>
                  </a:lnTo>
                  <a:lnTo>
                    <a:pt x="411" y="855"/>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p:nvPr/>
          </p:nvSpPr>
          <p:spPr>
            <a:xfrm>
              <a:off x="2347550" y="4630075"/>
              <a:ext cx="31650" cy="31650"/>
            </a:xfrm>
            <a:custGeom>
              <a:rect b="b" l="l" r="r" t="t"/>
              <a:pathLst>
                <a:path extrusionOk="0" fill="none" h="1266" w="1266">
                  <a:moveTo>
                    <a:pt x="616" y="1"/>
                  </a:moveTo>
                  <a:lnTo>
                    <a:pt x="616" y="1"/>
                  </a:lnTo>
                  <a:lnTo>
                    <a:pt x="650" y="1"/>
                  </a:lnTo>
                  <a:lnTo>
                    <a:pt x="650" y="1"/>
                  </a:lnTo>
                  <a:lnTo>
                    <a:pt x="513" y="35"/>
                  </a:lnTo>
                  <a:lnTo>
                    <a:pt x="377" y="69"/>
                  </a:lnTo>
                  <a:lnTo>
                    <a:pt x="274" y="103"/>
                  </a:lnTo>
                  <a:lnTo>
                    <a:pt x="206" y="206"/>
                  </a:lnTo>
                  <a:lnTo>
                    <a:pt x="103" y="274"/>
                  </a:lnTo>
                  <a:lnTo>
                    <a:pt x="69" y="377"/>
                  </a:lnTo>
                  <a:lnTo>
                    <a:pt x="35" y="514"/>
                  </a:lnTo>
                  <a:lnTo>
                    <a:pt x="1" y="616"/>
                  </a:lnTo>
                  <a:lnTo>
                    <a:pt x="1" y="616"/>
                  </a:lnTo>
                  <a:lnTo>
                    <a:pt x="35" y="753"/>
                  </a:lnTo>
                  <a:lnTo>
                    <a:pt x="69" y="890"/>
                  </a:lnTo>
                  <a:lnTo>
                    <a:pt x="103" y="992"/>
                  </a:lnTo>
                  <a:lnTo>
                    <a:pt x="206" y="1060"/>
                  </a:lnTo>
                  <a:lnTo>
                    <a:pt x="274" y="1163"/>
                  </a:lnTo>
                  <a:lnTo>
                    <a:pt x="377" y="1197"/>
                  </a:lnTo>
                  <a:lnTo>
                    <a:pt x="513" y="1231"/>
                  </a:lnTo>
                  <a:lnTo>
                    <a:pt x="650" y="1265"/>
                  </a:lnTo>
                  <a:lnTo>
                    <a:pt x="650" y="1265"/>
                  </a:lnTo>
                  <a:lnTo>
                    <a:pt x="753" y="1231"/>
                  </a:lnTo>
                  <a:lnTo>
                    <a:pt x="889" y="1197"/>
                  </a:lnTo>
                  <a:lnTo>
                    <a:pt x="992" y="1163"/>
                  </a:lnTo>
                  <a:lnTo>
                    <a:pt x="1060" y="1060"/>
                  </a:lnTo>
                  <a:lnTo>
                    <a:pt x="1163" y="992"/>
                  </a:lnTo>
                  <a:lnTo>
                    <a:pt x="1197" y="890"/>
                  </a:lnTo>
                  <a:lnTo>
                    <a:pt x="1231" y="753"/>
                  </a:lnTo>
                  <a:lnTo>
                    <a:pt x="1265" y="650"/>
                  </a:lnTo>
                  <a:lnTo>
                    <a:pt x="1265" y="650"/>
                  </a:lnTo>
                  <a:lnTo>
                    <a:pt x="1231" y="514"/>
                  </a:lnTo>
                  <a:lnTo>
                    <a:pt x="1197" y="377"/>
                  </a:lnTo>
                  <a:lnTo>
                    <a:pt x="1163" y="274"/>
                  </a:lnTo>
                  <a:lnTo>
                    <a:pt x="1060" y="206"/>
                  </a:lnTo>
                  <a:lnTo>
                    <a:pt x="992" y="103"/>
                  </a:lnTo>
                  <a:lnTo>
                    <a:pt x="855" y="69"/>
                  </a:lnTo>
                  <a:lnTo>
                    <a:pt x="753" y="35"/>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0"/>
            <p:cNvSpPr/>
            <p:nvPr/>
          </p:nvSpPr>
          <p:spPr>
            <a:xfrm>
              <a:off x="2422750" y="4529250"/>
              <a:ext cx="21375" cy="19675"/>
            </a:xfrm>
            <a:custGeom>
              <a:rect b="b" l="l" r="r" t="t"/>
              <a:pathLst>
                <a:path extrusionOk="0" fill="none" h="787" w="855">
                  <a:moveTo>
                    <a:pt x="445" y="787"/>
                  </a:moveTo>
                  <a:lnTo>
                    <a:pt x="445" y="787"/>
                  </a:lnTo>
                  <a:lnTo>
                    <a:pt x="411" y="787"/>
                  </a:lnTo>
                  <a:lnTo>
                    <a:pt x="411" y="787"/>
                  </a:lnTo>
                  <a:lnTo>
                    <a:pt x="445" y="787"/>
                  </a:lnTo>
                  <a:lnTo>
                    <a:pt x="445" y="787"/>
                  </a:lnTo>
                  <a:lnTo>
                    <a:pt x="274" y="753"/>
                  </a:lnTo>
                  <a:lnTo>
                    <a:pt x="137" y="650"/>
                  </a:lnTo>
                  <a:lnTo>
                    <a:pt x="35" y="548"/>
                  </a:lnTo>
                  <a:lnTo>
                    <a:pt x="0" y="377"/>
                  </a:lnTo>
                  <a:lnTo>
                    <a:pt x="0" y="377"/>
                  </a:lnTo>
                  <a:lnTo>
                    <a:pt x="35" y="206"/>
                  </a:lnTo>
                  <a:lnTo>
                    <a:pt x="137" y="103"/>
                  </a:lnTo>
                  <a:lnTo>
                    <a:pt x="274" y="1"/>
                  </a:lnTo>
                  <a:lnTo>
                    <a:pt x="445" y="1"/>
                  </a:lnTo>
                  <a:lnTo>
                    <a:pt x="445" y="1"/>
                  </a:lnTo>
                  <a:lnTo>
                    <a:pt x="479" y="1"/>
                  </a:lnTo>
                  <a:lnTo>
                    <a:pt x="479" y="1"/>
                  </a:lnTo>
                  <a:lnTo>
                    <a:pt x="616" y="35"/>
                  </a:lnTo>
                  <a:lnTo>
                    <a:pt x="718" y="103"/>
                  </a:lnTo>
                  <a:lnTo>
                    <a:pt x="821" y="240"/>
                  </a:lnTo>
                  <a:lnTo>
                    <a:pt x="855" y="377"/>
                  </a:lnTo>
                  <a:lnTo>
                    <a:pt x="855" y="377"/>
                  </a:lnTo>
                  <a:lnTo>
                    <a:pt x="821" y="548"/>
                  </a:lnTo>
                  <a:lnTo>
                    <a:pt x="718" y="684"/>
                  </a:lnTo>
                  <a:lnTo>
                    <a:pt x="582" y="753"/>
                  </a:lnTo>
                  <a:lnTo>
                    <a:pt x="445" y="7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0"/>
            <p:cNvSpPr/>
            <p:nvPr/>
          </p:nvSpPr>
          <p:spPr>
            <a:xfrm>
              <a:off x="2417625" y="4522425"/>
              <a:ext cx="31650" cy="31625"/>
            </a:xfrm>
            <a:custGeom>
              <a:rect b="b" l="l" r="r" t="t"/>
              <a:pathLst>
                <a:path extrusionOk="0" fill="none" h="1265" w="1266">
                  <a:moveTo>
                    <a:pt x="616" y="0"/>
                  </a:moveTo>
                  <a:lnTo>
                    <a:pt x="616" y="0"/>
                  </a:lnTo>
                  <a:lnTo>
                    <a:pt x="513" y="35"/>
                  </a:lnTo>
                  <a:lnTo>
                    <a:pt x="376" y="69"/>
                  </a:lnTo>
                  <a:lnTo>
                    <a:pt x="274" y="137"/>
                  </a:lnTo>
                  <a:lnTo>
                    <a:pt x="205" y="205"/>
                  </a:lnTo>
                  <a:lnTo>
                    <a:pt x="103" y="274"/>
                  </a:lnTo>
                  <a:lnTo>
                    <a:pt x="69" y="410"/>
                  </a:lnTo>
                  <a:lnTo>
                    <a:pt x="35" y="513"/>
                  </a:lnTo>
                  <a:lnTo>
                    <a:pt x="0" y="650"/>
                  </a:lnTo>
                  <a:lnTo>
                    <a:pt x="0" y="650"/>
                  </a:lnTo>
                  <a:lnTo>
                    <a:pt x="35" y="752"/>
                  </a:lnTo>
                  <a:lnTo>
                    <a:pt x="69" y="889"/>
                  </a:lnTo>
                  <a:lnTo>
                    <a:pt x="103" y="992"/>
                  </a:lnTo>
                  <a:lnTo>
                    <a:pt x="205" y="1060"/>
                  </a:lnTo>
                  <a:lnTo>
                    <a:pt x="274" y="1162"/>
                  </a:lnTo>
                  <a:lnTo>
                    <a:pt x="376" y="1197"/>
                  </a:lnTo>
                  <a:lnTo>
                    <a:pt x="513" y="1231"/>
                  </a:lnTo>
                  <a:lnTo>
                    <a:pt x="650" y="1265"/>
                  </a:lnTo>
                  <a:lnTo>
                    <a:pt x="650" y="1265"/>
                  </a:lnTo>
                  <a:lnTo>
                    <a:pt x="752" y="1231"/>
                  </a:lnTo>
                  <a:lnTo>
                    <a:pt x="889" y="1197"/>
                  </a:lnTo>
                  <a:lnTo>
                    <a:pt x="992" y="1162"/>
                  </a:lnTo>
                  <a:lnTo>
                    <a:pt x="1060" y="1094"/>
                  </a:lnTo>
                  <a:lnTo>
                    <a:pt x="1162" y="992"/>
                  </a:lnTo>
                  <a:lnTo>
                    <a:pt x="1197" y="889"/>
                  </a:lnTo>
                  <a:lnTo>
                    <a:pt x="1231" y="752"/>
                  </a:lnTo>
                  <a:lnTo>
                    <a:pt x="1265" y="650"/>
                  </a:lnTo>
                  <a:lnTo>
                    <a:pt x="1265" y="650"/>
                  </a:lnTo>
                  <a:lnTo>
                    <a:pt x="1231" y="513"/>
                  </a:lnTo>
                  <a:lnTo>
                    <a:pt x="1197" y="410"/>
                  </a:lnTo>
                  <a:lnTo>
                    <a:pt x="1162" y="308"/>
                  </a:lnTo>
                  <a:lnTo>
                    <a:pt x="1060" y="205"/>
                  </a:lnTo>
                  <a:lnTo>
                    <a:pt x="992" y="137"/>
                  </a:lnTo>
                  <a:lnTo>
                    <a:pt x="889" y="69"/>
                  </a:lnTo>
                  <a:lnTo>
                    <a:pt x="752" y="35"/>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0"/>
            <p:cNvSpPr/>
            <p:nvPr/>
          </p:nvSpPr>
          <p:spPr>
            <a:xfrm>
              <a:off x="2142475" y="4529250"/>
              <a:ext cx="21400" cy="19675"/>
            </a:xfrm>
            <a:custGeom>
              <a:rect b="b" l="l" r="r" t="t"/>
              <a:pathLst>
                <a:path extrusionOk="0" fill="none" h="787" w="856">
                  <a:moveTo>
                    <a:pt x="411" y="787"/>
                  </a:moveTo>
                  <a:lnTo>
                    <a:pt x="411" y="787"/>
                  </a:lnTo>
                  <a:lnTo>
                    <a:pt x="240" y="753"/>
                  </a:lnTo>
                  <a:lnTo>
                    <a:pt x="103" y="650"/>
                  </a:lnTo>
                  <a:lnTo>
                    <a:pt x="35" y="548"/>
                  </a:lnTo>
                  <a:lnTo>
                    <a:pt x="1" y="377"/>
                  </a:lnTo>
                  <a:lnTo>
                    <a:pt x="1" y="377"/>
                  </a:lnTo>
                  <a:lnTo>
                    <a:pt x="35" y="206"/>
                  </a:lnTo>
                  <a:lnTo>
                    <a:pt x="138" y="103"/>
                  </a:lnTo>
                  <a:lnTo>
                    <a:pt x="274" y="1"/>
                  </a:lnTo>
                  <a:lnTo>
                    <a:pt x="411" y="1"/>
                  </a:lnTo>
                  <a:lnTo>
                    <a:pt x="411" y="1"/>
                  </a:lnTo>
                  <a:lnTo>
                    <a:pt x="479" y="1"/>
                  </a:lnTo>
                  <a:lnTo>
                    <a:pt x="479" y="1"/>
                  </a:lnTo>
                  <a:lnTo>
                    <a:pt x="616" y="35"/>
                  </a:lnTo>
                  <a:lnTo>
                    <a:pt x="719" y="103"/>
                  </a:lnTo>
                  <a:lnTo>
                    <a:pt x="787" y="240"/>
                  </a:lnTo>
                  <a:lnTo>
                    <a:pt x="855" y="377"/>
                  </a:lnTo>
                  <a:lnTo>
                    <a:pt x="855" y="377"/>
                  </a:lnTo>
                  <a:lnTo>
                    <a:pt x="821" y="548"/>
                  </a:lnTo>
                  <a:lnTo>
                    <a:pt x="719" y="684"/>
                  </a:lnTo>
                  <a:lnTo>
                    <a:pt x="582" y="753"/>
                  </a:lnTo>
                  <a:lnTo>
                    <a:pt x="411" y="7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
            <p:cNvSpPr/>
            <p:nvPr/>
          </p:nvSpPr>
          <p:spPr>
            <a:xfrm>
              <a:off x="2137350" y="4522425"/>
              <a:ext cx="30800" cy="31625"/>
            </a:xfrm>
            <a:custGeom>
              <a:rect b="b" l="l" r="r" t="t"/>
              <a:pathLst>
                <a:path extrusionOk="0" fill="none" h="1265" w="1232">
                  <a:moveTo>
                    <a:pt x="616" y="0"/>
                  </a:moveTo>
                  <a:lnTo>
                    <a:pt x="616" y="0"/>
                  </a:lnTo>
                  <a:lnTo>
                    <a:pt x="479" y="35"/>
                  </a:lnTo>
                  <a:lnTo>
                    <a:pt x="377" y="69"/>
                  </a:lnTo>
                  <a:lnTo>
                    <a:pt x="274" y="137"/>
                  </a:lnTo>
                  <a:lnTo>
                    <a:pt x="172" y="205"/>
                  </a:lnTo>
                  <a:lnTo>
                    <a:pt x="103" y="274"/>
                  </a:lnTo>
                  <a:lnTo>
                    <a:pt x="35" y="410"/>
                  </a:lnTo>
                  <a:lnTo>
                    <a:pt x="1" y="513"/>
                  </a:lnTo>
                  <a:lnTo>
                    <a:pt x="1" y="650"/>
                  </a:lnTo>
                  <a:lnTo>
                    <a:pt x="1" y="650"/>
                  </a:lnTo>
                  <a:lnTo>
                    <a:pt x="1" y="752"/>
                  </a:lnTo>
                  <a:lnTo>
                    <a:pt x="35" y="889"/>
                  </a:lnTo>
                  <a:lnTo>
                    <a:pt x="103" y="992"/>
                  </a:lnTo>
                  <a:lnTo>
                    <a:pt x="172" y="1060"/>
                  </a:lnTo>
                  <a:lnTo>
                    <a:pt x="274" y="1162"/>
                  </a:lnTo>
                  <a:lnTo>
                    <a:pt x="377" y="1197"/>
                  </a:lnTo>
                  <a:lnTo>
                    <a:pt x="479" y="1231"/>
                  </a:lnTo>
                  <a:lnTo>
                    <a:pt x="616" y="1265"/>
                  </a:lnTo>
                  <a:lnTo>
                    <a:pt x="616" y="1265"/>
                  </a:lnTo>
                  <a:lnTo>
                    <a:pt x="753" y="1231"/>
                  </a:lnTo>
                  <a:lnTo>
                    <a:pt x="855" y="1197"/>
                  </a:lnTo>
                  <a:lnTo>
                    <a:pt x="958" y="1162"/>
                  </a:lnTo>
                  <a:lnTo>
                    <a:pt x="1060" y="1094"/>
                  </a:lnTo>
                  <a:lnTo>
                    <a:pt x="1129" y="992"/>
                  </a:lnTo>
                  <a:lnTo>
                    <a:pt x="1197" y="889"/>
                  </a:lnTo>
                  <a:lnTo>
                    <a:pt x="1231" y="752"/>
                  </a:lnTo>
                  <a:lnTo>
                    <a:pt x="1231" y="650"/>
                  </a:lnTo>
                  <a:lnTo>
                    <a:pt x="1231" y="650"/>
                  </a:lnTo>
                  <a:lnTo>
                    <a:pt x="1231" y="513"/>
                  </a:lnTo>
                  <a:lnTo>
                    <a:pt x="1197" y="410"/>
                  </a:lnTo>
                  <a:lnTo>
                    <a:pt x="1129" y="308"/>
                  </a:lnTo>
                  <a:lnTo>
                    <a:pt x="1060" y="205"/>
                  </a:lnTo>
                  <a:lnTo>
                    <a:pt x="958" y="137"/>
                  </a:lnTo>
                  <a:lnTo>
                    <a:pt x="855" y="69"/>
                  </a:lnTo>
                  <a:lnTo>
                    <a:pt x="753" y="35"/>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0"/>
            <p:cNvSpPr/>
            <p:nvPr/>
          </p:nvSpPr>
          <p:spPr>
            <a:xfrm>
              <a:off x="2282625" y="4527550"/>
              <a:ext cx="21375" cy="21375"/>
            </a:xfrm>
            <a:custGeom>
              <a:rect b="b" l="l" r="r" t="t"/>
              <a:pathLst>
                <a:path extrusionOk="0" fill="none" h="855" w="855">
                  <a:moveTo>
                    <a:pt x="410" y="855"/>
                  </a:moveTo>
                  <a:lnTo>
                    <a:pt x="410" y="855"/>
                  </a:lnTo>
                  <a:lnTo>
                    <a:pt x="274" y="821"/>
                  </a:lnTo>
                  <a:lnTo>
                    <a:pt x="137" y="718"/>
                  </a:lnTo>
                  <a:lnTo>
                    <a:pt x="34" y="616"/>
                  </a:lnTo>
                  <a:lnTo>
                    <a:pt x="0" y="445"/>
                  </a:lnTo>
                  <a:lnTo>
                    <a:pt x="0" y="445"/>
                  </a:lnTo>
                  <a:lnTo>
                    <a:pt x="34" y="274"/>
                  </a:lnTo>
                  <a:lnTo>
                    <a:pt x="103" y="137"/>
                  </a:lnTo>
                  <a:lnTo>
                    <a:pt x="239" y="35"/>
                  </a:lnTo>
                  <a:lnTo>
                    <a:pt x="410" y="0"/>
                  </a:lnTo>
                  <a:lnTo>
                    <a:pt x="410" y="0"/>
                  </a:lnTo>
                  <a:lnTo>
                    <a:pt x="410" y="0"/>
                  </a:lnTo>
                  <a:lnTo>
                    <a:pt x="445" y="0"/>
                  </a:lnTo>
                  <a:lnTo>
                    <a:pt x="445" y="0"/>
                  </a:lnTo>
                  <a:lnTo>
                    <a:pt x="581" y="35"/>
                  </a:lnTo>
                  <a:lnTo>
                    <a:pt x="718" y="137"/>
                  </a:lnTo>
                  <a:lnTo>
                    <a:pt x="820" y="274"/>
                  </a:lnTo>
                  <a:lnTo>
                    <a:pt x="855" y="411"/>
                  </a:lnTo>
                  <a:lnTo>
                    <a:pt x="855" y="445"/>
                  </a:lnTo>
                  <a:lnTo>
                    <a:pt x="855" y="445"/>
                  </a:lnTo>
                  <a:lnTo>
                    <a:pt x="820" y="616"/>
                  </a:lnTo>
                  <a:lnTo>
                    <a:pt x="718" y="718"/>
                  </a:lnTo>
                  <a:lnTo>
                    <a:pt x="581" y="821"/>
                  </a:lnTo>
                  <a:lnTo>
                    <a:pt x="445" y="855"/>
                  </a:lnTo>
                  <a:lnTo>
                    <a:pt x="410"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0"/>
            <p:cNvSpPr/>
            <p:nvPr/>
          </p:nvSpPr>
          <p:spPr>
            <a:xfrm>
              <a:off x="2277500" y="4522425"/>
              <a:ext cx="31625" cy="31625"/>
            </a:xfrm>
            <a:custGeom>
              <a:rect b="b" l="l" r="r" t="t"/>
              <a:pathLst>
                <a:path extrusionOk="0" fill="none" h="1265" w="1265">
                  <a:moveTo>
                    <a:pt x="650" y="0"/>
                  </a:moveTo>
                  <a:lnTo>
                    <a:pt x="615" y="0"/>
                  </a:lnTo>
                  <a:lnTo>
                    <a:pt x="615" y="0"/>
                  </a:lnTo>
                  <a:lnTo>
                    <a:pt x="513" y="35"/>
                  </a:lnTo>
                  <a:lnTo>
                    <a:pt x="376" y="69"/>
                  </a:lnTo>
                  <a:lnTo>
                    <a:pt x="274" y="137"/>
                  </a:lnTo>
                  <a:lnTo>
                    <a:pt x="205" y="205"/>
                  </a:lnTo>
                  <a:lnTo>
                    <a:pt x="103" y="308"/>
                  </a:lnTo>
                  <a:lnTo>
                    <a:pt x="68" y="410"/>
                  </a:lnTo>
                  <a:lnTo>
                    <a:pt x="34" y="513"/>
                  </a:lnTo>
                  <a:lnTo>
                    <a:pt x="0" y="650"/>
                  </a:lnTo>
                  <a:lnTo>
                    <a:pt x="0" y="650"/>
                  </a:lnTo>
                  <a:lnTo>
                    <a:pt x="34" y="752"/>
                  </a:lnTo>
                  <a:lnTo>
                    <a:pt x="68" y="889"/>
                  </a:lnTo>
                  <a:lnTo>
                    <a:pt x="137" y="992"/>
                  </a:lnTo>
                  <a:lnTo>
                    <a:pt x="205" y="1094"/>
                  </a:lnTo>
                  <a:lnTo>
                    <a:pt x="274" y="1162"/>
                  </a:lnTo>
                  <a:lnTo>
                    <a:pt x="376" y="1197"/>
                  </a:lnTo>
                  <a:lnTo>
                    <a:pt x="513" y="1231"/>
                  </a:lnTo>
                  <a:lnTo>
                    <a:pt x="650" y="1265"/>
                  </a:lnTo>
                  <a:lnTo>
                    <a:pt x="650" y="1265"/>
                  </a:lnTo>
                  <a:lnTo>
                    <a:pt x="650" y="1265"/>
                  </a:lnTo>
                  <a:lnTo>
                    <a:pt x="650" y="1265"/>
                  </a:lnTo>
                  <a:lnTo>
                    <a:pt x="752" y="1231"/>
                  </a:lnTo>
                  <a:lnTo>
                    <a:pt x="889" y="1197"/>
                  </a:lnTo>
                  <a:lnTo>
                    <a:pt x="991" y="1162"/>
                  </a:lnTo>
                  <a:lnTo>
                    <a:pt x="1060" y="1060"/>
                  </a:lnTo>
                  <a:lnTo>
                    <a:pt x="1162" y="992"/>
                  </a:lnTo>
                  <a:lnTo>
                    <a:pt x="1196" y="889"/>
                  </a:lnTo>
                  <a:lnTo>
                    <a:pt x="1231" y="752"/>
                  </a:lnTo>
                  <a:lnTo>
                    <a:pt x="1265" y="650"/>
                  </a:lnTo>
                  <a:lnTo>
                    <a:pt x="1265" y="650"/>
                  </a:lnTo>
                  <a:lnTo>
                    <a:pt x="1231" y="513"/>
                  </a:lnTo>
                  <a:lnTo>
                    <a:pt x="1196" y="410"/>
                  </a:lnTo>
                  <a:lnTo>
                    <a:pt x="1162" y="308"/>
                  </a:lnTo>
                  <a:lnTo>
                    <a:pt x="1060" y="205"/>
                  </a:lnTo>
                  <a:lnTo>
                    <a:pt x="991" y="137"/>
                  </a:lnTo>
                  <a:lnTo>
                    <a:pt x="889" y="69"/>
                  </a:lnTo>
                  <a:lnTo>
                    <a:pt x="752" y="35"/>
                  </a:lnTo>
                  <a:lnTo>
                    <a:pt x="6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0"/>
            <p:cNvSpPr/>
            <p:nvPr/>
          </p:nvSpPr>
          <p:spPr>
            <a:xfrm>
              <a:off x="2433000" y="4522425"/>
              <a:ext cx="875" cy="25"/>
            </a:xfrm>
            <a:custGeom>
              <a:rect b="b" l="l" r="r" t="t"/>
              <a:pathLst>
                <a:path extrusionOk="0" fill="none" h="1" w="35">
                  <a:moveTo>
                    <a:pt x="35" y="0"/>
                  </a:moveTo>
                  <a:lnTo>
                    <a:pt x="1" y="0"/>
                  </a:lnTo>
                  <a:lnTo>
                    <a:pt x="1" y="0"/>
                  </a:lnTo>
                  <a:lnTo>
                    <a:pt x="1" y="0"/>
                  </a:lnTo>
                  <a:lnTo>
                    <a:pt x="1" y="0"/>
                  </a:lnTo>
                  <a:lnTo>
                    <a:pt x="1" y="0"/>
                  </a:lnTo>
                  <a:lnTo>
                    <a:pt x="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0"/>
            <p:cNvSpPr/>
            <p:nvPr/>
          </p:nvSpPr>
          <p:spPr>
            <a:xfrm>
              <a:off x="2557750" y="4522425"/>
              <a:ext cx="23950" cy="20525"/>
            </a:xfrm>
            <a:custGeom>
              <a:rect b="b" l="l" r="r" t="t"/>
              <a:pathLst>
                <a:path extrusionOk="0" fill="none" h="821" w="958">
                  <a:moveTo>
                    <a:pt x="650" y="0"/>
                  </a:moveTo>
                  <a:lnTo>
                    <a:pt x="650" y="0"/>
                  </a:lnTo>
                  <a:lnTo>
                    <a:pt x="616" y="0"/>
                  </a:lnTo>
                  <a:lnTo>
                    <a:pt x="616" y="0"/>
                  </a:lnTo>
                  <a:lnTo>
                    <a:pt x="616" y="0"/>
                  </a:lnTo>
                  <a:lnTo>
                    <a:pt x="513" y="35"/>
                  </a:lnTo>
                  <a:lnTo>
                    <a:pt x="377" y="69"/>
                  </a:lnTo>
                  <a:lnTo>
                    <a:pt x="274" y="137"/>
                  </a:lnTo>
                  <a:lnTo>
                    <a:pt x="206" y="205"/>
                  </a:lnTo>
                  <a:lnTo>
                    <a:pt x="103" y="308"/>
                  </a:lnTo>
                  <a:lnTo>
                    <a:pt x="69" y="410"/>
                  </a:lnTo>
                  <a:lnTo>
                    <a:pt x="35" y="513"/>
                  </a:lnTo>
                  <a:lnTo>
                    <a:pt x="1" y="650"/>
                  </a:lnTo>
                  <a:lnTo>
                    <a:pt x="1" y="650"/>
                  </a:lnTo>
                  <a:lnTo>
                    <a:pt x="35" y="821"/>
                  </a:lnTo>
                  <a:lnTo>
                    <a:pt x="35" y="821"/>
                  </a:lnTo>
                  <a:lnTo>
                    <a:pt x="206" y="684"/>
                  </a:lnTo>
                  <a:lnTo>
                    <a:pt x="206" y="684"/>
                  </a:lnTo>
                  <a:lnTo>
                    <a:pt x="206" y="650"/>
                  </a:lnTo>
                  <a:lnTo>
                    <a:pt x="206" y="650"/>
                  </a:lnTo>
                  <a:lnTo>
                    <a:pt x="240" y="479"/>
                  </a:lnTo>
                  <a:lnTo>
                    <a:pt x="342" y="342"/>
                  </a:lnTo>
                  <a:lnTo>
                    <a:pt x="479" y="240"/>
                  </a:lnTo>
                  <a:lnTo>
                    <a:pt x="616" y="205"/>
                  </a:lnTo>
                  <a:lnTo>
                    <a:pt x="650" y="205"/>
                  </a:lnTo>
                  <a:lnTo>
                    <a:pt x="650" y="205"/>
                  </a:lnTo>
                  <a:lnTo>
                    <a:pt x="787" y="240"/>
                  </a:lnTo>
                  <a:lnTo>
                    <a:pt x="787" y="240"/>
                  </a:lnTo>
                  <a:lnTo>
                    <a:pt x="958" y="137"/>
                  </a:lnTo>
                  <a:lnTo>
                    <a:pt x="958" y="137"/>
                  </a:lnTo>
                  <a:lnTo>
                    <a:pt x="958" y="103"/>
                  </a:lnTo>
                  <a:lnTo>
                    <a:pt x="958" y="103"/>
                  </a:lnTo>
                  <a:lnTo>
                    <a:pt x="821" y="35"/>
                  </a:lnTo>
                  <a:lnTo>
                    <a:pt x="6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0"/>
            <p:cNvSpPr/>
            <p:nvPr/>
          </p:nvSpPr>
          <p:spPr>
            <a:xfrm>
              <a:off x="2222800" y="4443800"/>
              <a:ext cx="875" cy="25"/>
            </a:xfrm>
            <a:custGeom>
              <a:rect b="b" l="l" r="r" t="t"/>
              <a:pathLst>
                <a:path extrusionOk="0" fill="none" h="1" w="35">
                  <a:moveTo>
                    <a:pt x="35" y="1"/>
                  </a:moveTo>
                  <a:lnTo>
                    <a:pt x="1" y="1"/>
                  </a:lnTo>
                  <a:lnTo>
                    <a:pt x="1" y="1"/>
                  </a:lnTo>
                  <a:lnTo>
                    <a:pt x="1" y="1"/>
                  </a:lnTo>
                  <a:lnTo>
                    <a:pt x="1" y="1"/>
                  </a:lnTo>
                  <a:lnTo>
                    <a:pt x="1" y="1"/>
                  </a:lnTo>
                  <a:lnTo>
                    <a:pt x="35" y="1"/>
                  </a:lnTo>
                  <a:lnTo>
                    <a:pt x="35" y="1"/>
                  </a:lnTo>
                  <a:lnTo>
                    <a:pt x="3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0"/>
            <p:cNvSpPr/>
            <p:nvPr/>
          </p:nvSpPr>
          <p:spPr>
            <a:xfrm>
              <a:off x="2363800" y="4443800"/>
              <a:ext cx="25" cy="25"/>
            </a:xfrm>
            <a:custGeom>
              <a:rect b="b" l="l" r="r" t="t"/>
              <a:pathLst>
                <a:path extrusionOk="0" fill="none" h="1" w="1">
                  <a:moveTo>
                    <a:pt x="0" y="1"/>
                  </a:moveTo>
                  <a:lnTo>
                    <a:pt x="0" y="1"/>
                  </a:ln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0"/>
            <p:cNvSpPr/>
            <p:nvPr/>
          </p:nvSpPr>
          <p:spPr>
            <a:xfrm>
              <a:off x="2644050" y="4443800"/>
              <a:ext cx="25" cy="25"/>
            </a:xfrm>
            <a:custGeom>
              <a:rect b="b" l="l" r="r" t="t"/>
              <a:pathLst>
                <a:path extrusionOk="0" fill="none" h="1" w="1">
                  <a:moveTo>
                    <a:pt x="1" y="1"/>
                  </a:move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0"/>
            <p:cNvSpPr/>
            <p:nvPr/>
          </p:nvSpPr>
          <p:spPr>
            <a:xfrm>
              <a:off x="2212550" y="4422450"/>
              <a:ext cx="21375" cy="21375"/>
            </a:xfrm>
            <a:custGeom>
              <a:rect b="b" l="l" r="r" t="t"/>
              <a:pathLst>
                <a:path extrusionOk="0" fill="none" h="855" w="855">
                  <a:moveTo>
                    <a:pt x="411" y="855"/>
                  </a:moveTo>
                  <a:lnTo>
                    <a:pt x="411" y="855"/>
                  </a:lnTo>
                  <a:lnTo>
                    <a:pt x="274" y="821"/>
                  </a:lnTo>
                  <a:lnTo>
                    <a:pt x="137" y="718"/>
                  </a:lnTo>
                  <a:lnTo>
                    <a:pt x="35" y="581"/>
                  </a:lnTo>
                  <a:lnTo>
                    <a:pt x="1" y="445"/>
                  </a:lnTo>
                  <a:lnTo>
                    <a:pt x="1" y="445"/>
                  </a:lnTo>
                  <a:lnTo>
                    <a:pt x="35" y="274"/>
                  </a:lnTo>
                  <a:lnTo>
                    <a:pt x="103" y="137"/>
                  </a:lnTo>
                  <a:lnTo>
                    <a:pt x="240" y="35"/>
                  </a:lnTo>
                  <a:lnTo>
                    <a:pt x="411" y="0"/>
                  </a:lnTo>
                  <a:lnTo>
                    <a:pt x="411" y="0"/>
                  </a:lnTo>
                  <a:lnTo>
                    <a:pt x="445" y="0"/>
                  </a:lnTo>
                  <a:lnTo>
                    <a:pt x="445" y="0"/>
                  </a:lnTo>
                  <a:lnTo>
                    <a:pt x="582" y="35"/>
                  </a:lnTo>
                  <a:lnTo>
                    <a:pt x="718" y="103"/>
                  </a:lnTo>
                  <a:lnTo>
                    <a:pt x="821" y="240"/>
                  </a:lnTo>
                  <a:lnTo>
                    <a:pt x="855" y="411"/>
                  </a:lnTo>
                  <a:lnTo>
                    <a:pt x="855" y="445"/>
                  </a:lnTo>
                  <a:lnTo>
                    <a:pt x="855" y="445"/>
                  </a:lnTo>
                  <a:lnTo>
                    <a:pt x="821" y="581"/>
                  </a:lnTo>
                  <a:lnTo>
                    <a:pt x="752" y="718"/>
                  </a:lnTo>
                  <a:lnTo>
                    <a:pt x="616" y="821"/>
                  </a:lnTo>
                  <a:lnTo>
                    <a:pt x="445" y="855"/>
                  </a:lnTo>
                  <a:lnTo>
                    <a:pt x="411" y="855"/>
                  </a:lnTo>
                  <a:lnTo>
                    <a:pt x="411" y="855"/>
                  </a:lnTo>
                  <a:lnTo>
                    <a:pt x="411" y="855"/>
                  </a:lnTo>
                  <a:lnTo>
                    <a:pt x="411"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0"/>
            <p:cNvSpPr/>
            <p:nvPr/>
          </p:nvSpPr>
          <p:spPr>
            <a:xfrm>
              <a:off x="2207425" y="4417325"/>
              <a:ext cx="31650" cy="31625"/>
            </a:xfrm>
            <a:custGeom>
              <a:rect b="b" l="l" r="r" t="t"/>
              <a:pathLst>
                <a:path extrusionOk="0" fill="none" h="1265" w="1266">
                  <a:moveTo>
                    <a:pt x="650" y="0"/>
                  </a:moveTo>
                  <a:lnTo>
                    <a:pt x="616" y="0"/>
                  </a:lnTo>
                  <a:lnTo>
                    <a:pt x="650" y="0"/>
                  </a:lnTo>
                  <a:lnTo>
                    <a:pt x="650" y="0"/>
                  </a:lnTo>
                  <a:lnTo>
                    <a:pt x="513" y="35"/>
                  </a:lnTo>
                  <a:lnTo>
                    <a:pt x="411" y="69"/>
                  </a:lnTo>
                  <a:lnTo>
                    <a:pt x="274" y="103"/>
                  </a:lnTo>
                  <a:lnTo>
                    <a:pt x="206" y="205"/>
                  </a:lnTo>
                  <a:lnTo>
                    <a:pt x="137" y="274"/>
                  </a:lnTo>
                  <a:lnTo>
                    <a:pt x="69" y="376"/>
                  </a:lnTo>
                  <a:lnTo>
                    <a:pt x="35" y="513"/>
                  </a:lnTo>
                  <a:lnTo>
                    <a:pt x="0" y="616"/>
                  </a:lnTo>
                  <a:lnTo>
                    <a:pt x="0" y="616"/>
                  </a:lnTo>
                  <a:lnTo>
                    <a:pt x="35" y="752"/>
                  </a:lnTo>
                  <a:lnTo>
                    <a:pt x="69" y="855"/>
                  </a:lnTo>
                  <a:lnTo>
                    <a:pt x="137" y="957"/>
                  </a:lnTo>
                  <a:lnTo>
                    <a:pt x="206" y="1060"/>
                  </a:lnTo>
                  <a:lnTo>
                    <a:pt x="274" y="1128"/>
                  </a:lnTo>
                  <a:lnTo>
                    <a:pt x="376" y="1197"/>
                  </a:lnTo>
                  <a:lnTo>
                    <a:pt x="513" y="1231"/>
                  </a:lnTo>
                  <a:lnTo>
                    <a:pt x="650" y="1265"/>
                  </a:lnTo>
                  <a:lnTo>
                    <a:pt x="650" y="1265"/>
                  </a:lnTo>
                  <a:lnTo>
                    <a:pt x="650" y="1265"/>
                  </a:lnTo>
                  <a:lnTo>
                    <a:pt x="650" y="1265"/>
                  </a:lnTo>
                  <a:lnTo>
                    <a:pt x="752" y="1231"/>
                  </a:lnTo>
                  <a:lnTo>
                    <a:pt x="889" y="1197"/>
                  </a:lnTo>
                  <a:lnTo>
                    <a:pt x="992" y="1128"/>
                  </a:lnTo>
                  <a:lnTo>
                    <a:pt x="1060" y="1060"/>
                  </a:lnTo>
                  <a:lnTo>
                    <a:pt x="1163" y="992"/>
                  </a:lnTo>
                  <a:lnTo>
                    <a:pt x="1197" y="889"/>
                  </a:lnTo>
                  <a:lnTo>
                    <a:pt x="1231" y="752"/>
                  </a:lnTo>
                  <a:lnTo>
                    <a:pt x="1265" y="650"/>
                  </a:lnTo>
                  <a:lnTo>
                    <a:pt x="1265" y="650"/>
                  </a:lnTo>
                  <a:lnTo>
                    <a:pt x="1231" y="513"/>
                  </a:lnTo>
                  <a:lnTo>
                    <a:pt x="1197" y="376"/>
                  </a:lnTo>
                  <a:lnTo>
                    <a:pt x="1163" y="274"/>
                  </a:lnTo>
                  <a:lnTo>
                    <a:pt x="1060" y="205"/>
                  </a:lnTo>
                  <a:lnTo>
                    <a:pt x="992" y="103"/>
                  </a:lnTo>
                  <a:lnTo>
                    <a:pt x="889" y="69"/>
                  </a:lnTo>
                  <a:lnTo>
                    <a:pt x="752" y="35"/>
                  </a:lnTo>
                  <a:lnTo>
                    <a:pt x="6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0"/>
            <p:cNvSpPr/>
            <p:nvPr/>
          </p:nvSpPr>
          <p:spPr>
            <a:xfrm>
              <a:off x="2352675" y="4422450"/>
              <a:ext cx="21400" cy="21375"/>
            </a:xfrm>
            <a:custGeom>
              <a:rect b="b" l="l" r="r" t="t"/>
              <a:pathLst>
                <a:path extrusionOk="0" fill="none" h="855" w="856">
                  <a:moveTo>
                    <a:pt x="445" y="855"/>
                  </a:moveTo>
                  <a:lnTo>
                    <a:pt x="445" y="855"/>
                  </a:lnTo>
                  <a:lnTo>
                    <a:pt x="274" y="821"/>
                  </a:lnTo>
                  <a:lnTo>
                    <a:pt x="138" y="718"/>
                  </a:lnTo>
                  <a:lnTo>
                    <a:pt x="35" y="581"/>
                  </a:lnTo>
                  <a:lnTo>
                    <a:pt x="1" y="445"/>
                  </a:lnTo>
                  <a:lnTo>
                    <a:pt x="1" y="445"/>
                  </a:lnTo>
                  <a:lnTo>
                    <a:pt x="35" y="274"/>
                  </a:lnTo>
                  <a:lnTo>
                    <a:pt x="138" y="137"/>
                  </a:lnTo>
                  <a:lnTo>
                    <a:pt x="274" y="35"/>
                  </a:lnTo>
                  <a:lnTo>
                    <a:pt x="445" y="0"/>
                  </a:lnTo>
                  <a:lnTo>
                    <a:pt x="445" y="0"/>
                  </a:lnTo>
                  <a:lnTo>
                    <a:pt x="445" y="0"/>
                  </a:lnTo>
                  <a:lnTo>
                    <a:pt x="445" y="0"/>
                  </a:lnTo>
                  <a:lnTo>
                    <a:pt x="582" y="35"/>
                  </a:lnTo>
                  <a:lnTo>
                    <a:pt x="719" y="103"/>
                  </a:lnTo>
                  <a:lnTo>
                    <a:pt x="821" y="240"/>
                  </a:lnTo>
                  <a:lnTo>
                    <a:pt x="855" y="411"/>
                  </a:lnTo>
                  <a:lnTo>
                    <a:pt x="855" y="445"/>
                  </a:lnTo>
                  <a:lnTo>
                    <a:pt x="855" y="445"/>
                  </a:lnTo>
                  <a:lnTo>
                    <a:pt x="821" y="581"/>
                  </a:lnTo>
                  <a:lnTo>
                    <a:pt x="719" y="718"/>
                  </a:lnTo>
                  <a:lnTo>
                    <a:pt x="582" y="821"/>
                  </a:lnTo>
                  <a:lnTo>
                    <a:pt x="445" y="855"/>
                  </a:lnTo>
                  <a:lnTo>
                    <a:pt x="445" y="855"/>
                  </a:lnTo>
                  <a:lnTo>
                    <a:pt x="445" y="855"/>
                  </a:lnTo>
                  <a:lnTo>
                    <a:pt x="411" y="855"/>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0"/>
            <p:cNvSpPr/>
            <p:nvPr/>
          </p:nvSpPr>
          <p:spPr>
            <a:xfrm>
              <a:off x="2348400" y="4417325"/>
              <a:ext cx="30800" cy="31625"/>
            </a:xfrm>
            <a:custGeom>
              <a:rect b="b" l="l" r="r" t="t"/>
              <a:pathLst>
                <a:path extrusionOk="0" fill="none" h="1265" w="1232">
                  <a:moveTo>
                    <a:pt x="616" y="0"/>
                  </a:moveTo>
                  <a:lnTo>
                    <a:pt x="582" y="0"/>
                  </a:lnTo>
                  <a:lnTo>
                    <a:pt x="616" y="0"/>
                  </a:lnTo>
                  <a:lnTo>
                    <a:pt x="616" y="0"/>
                  </a:lnTo>
                  <a:lnTo>
                    <a:pt x="479" y="35"/>
                  </a:lnTo>
                  <a:lnTo>
                    <a:pt x="377" y="69"/>
                  </a:lnTo>
                  <a:lnTo>
                    <a:pt x="274" y="103"/>
                  </a:lnTo>
                  <a:lnTo>
                    <a:pt x="172" y="205"/>
                  </a:lnTo>
                  <a:lnTo>
                    <a:pt x="103" y="274"/>
                  </a:lnTo>
                  <a:lnTo>
                    <a:pt x="35" y="376"/>
                  </a:lnTo>
                  <a:lnTo>
                    <a:pt x="1" y="513"/>
                  </a:lnTo>
                  <a:lnTo>
                    <a:pt x="1" y="616"/>
                  </a:lnTo>
                  <a:lnTo>
                    <a:pt x="1" y="616"/>
                  </a:lnTo>
                  <a:lnTo>
                    <a:pt x="1" y="752"/>
                  </a:lnTo>
                  <a:lnTo>
                    <a:pt x="35" y="855"/>
                  </a:lnTo>
                  <a:lnTo>
                    <a:pt x="103" y="992"/>
                  </a:lnTo>
                  <a:lnTo>
                    <a:pt x="172" y="1060"/>
                  </a:lnTo>
                  <a:lnTo>
                    <a:pt x="274" y="1128"/>
                  </a:lnTo>
                  <a:lnTo>
                    <a:pt x="377" y="1197"/>
                  </a:lnTo>
                  <a:lnTo>
                    <a:pt x="479" y="1231"/>
                  </a:lnTo>
                  <a:lnTo>
                    <a:pt x="616" y="1265"/>
                  </a:lnTo>
                  <a:lnTo>
                    <a:pt x="616" y="1265"/>
                  </a:lnTo>
                  <a:lnTo>
                    <a:pt x="719" y="1231"/>
                  </a:lnTo>
                  <a:lnTo>
                    <a:pt x="855" y="1197"/>
                  </a:lnTo>
                  <a:lnTo>
                    <a:pt x="958" y="1128"/>
                  </a:lnTo>
                  <a:lnTo>
                    <a:pt x="1060" y="1060"/>
                  </a:lnTo>
                  <a:lnTo>
                    <a:pt x="1129" y="992"/>
                  </a:lnTo>
                  <a:lnTo>
                    <a:pt x="1163" y="889"/>
                  </a:lnTo>
                  <a:lnTo>
                    <a:pt x="1231" y="752"/>
                  </a:lnTo>
                  <a:lnTo>
                    <a:pt x="1231" y="650"/>
                  </a:lnTo>
                  <a:lnTo>
                    <a:pt x="1231" y="650"/>
                  </a:lnTo>
                  <a:lnTo>
                    <a:pt x="1231" y="513"/>
                  </a:lnTo>
                  <a:lnTo>
                    <a:pt x="1197" y="376"/>
                  </a:lnTo>
                  <a:lnTo>
                    <a:pt x="1129" y="274"/>
                  </a:lnTo>
                  <a:lnTo>
                    <a:pt x="1060" y="205"/>
                  </a:lnTo>
                  <a:lnTo>
                    <a:pt x="958" y="103"/>
                  </a:lnTo>
                  <a:lnTo>
                    <a:pt x="855" y="69"/>
                  </a:lnTo>
                  <a:lnTo>
                    <a:pt x="719" y="35"/>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0"/>
            <p:cNvSpPr/>
            <p:nvPr/>
          </p:nvSpPr>
          <p:spPr>
            <a:xfrm>
              <a:off x="2632950" y="4422450"/>
              <a:ext cx="21375" cy="21375"/>
            </a:xfrm>
            <a:custGeom>
              <a:rect b="b" l="l" r="r" t="t"/>
              <a:pathLst>
                <a:path extrusionOk="0" fill="none" h="855" w="855">
                  <a:moveTo>
                    <a:pt x="445" y="855"/>
                  </a:moveTo>
                  <a:lnTo>
                    <a:pt x="445" y="855"/>
                  </a:lnTo>
                  <a:lnTo>
                    <a:pt x="274" y="821"/>
                  </a:lnTo>
                  <a:lnTo>
                    <a:pt x="137" y="718"/>
                  </a:lnTo>
                  <a:lnTo>
                    <a:pt x="35" y="581"/>
                  </a:lnTo>
                  <a:lnTo>
                    <a:pt x="0" y="445"/>
                  </a:lnTo>
                  <a:lnTo>
                    <a:pt x="0" y="445"/>
                  </a:lnTo>
                  <a:lnTo>
                    <a:pt x="35" y="274"/>
                  </a:lnTo>
                  <a:lnTo>
                    <a:pt x="137" y="137"/>
                  </a:lnTo>
                  <a:lnTo>
                    <a:pt x="274" y="35"/>
                  </a:lnTo>
                  <a:lnTo>
                    <a:pt x="445" y="0"/>
                  </a:lnTo>
                  <a:lnTo>
                    <a:pt x="445" y="0"/>
                  </a:lnTo>
                  <a:lnTo>
                    <a:pt x="445" y="0"/>
                  </a:lnTo>
                  <a:lnTo>
                    <a:pt x="445" y="0"/>
                  </a:lnTo>
                  <a:lnTo>
                    <a:pt x="616" y="35"/>
                  </a:lnTo>
                  <a:lnTo>
                    <a:pt x="752" y="103"/>
                  </a:lnTo>
                  <a:lnTo>
                    <a:pt x="821" y="240"/>
                  </a:lnTo>
                  <a:lnTo>
                    <a:pt x="855" y="411"/>
                  </a:lnTo>
                  <a:lnTo>
                    <a:pt x="855" y="445"/>
                  </a:lnTo>
                  <a:lnTo>
                    <a:pt x="855" y="445"/>
                  </a:lnTo>
                  <a:lnTo>
                    <a:pt x="821" y="581"/>
                  </a:lnTo>
                  <a:lnTo>
                    <a:pt x="752" y="718"/>
                  </a:lnTo>
                  <a:lnTo>
                    <a:pt x="616" y="821"/>
                  </a:lnTo>
                  <a:lnTo>
                    <a:pt x="445" y="855"/>
                  </a:lnTo>
                  <a:lnTo>
                    <a:pt x="445" y="855"/>
                  </a:lnTo>
                  <a:lnTo>
                    <a:pt x="445" y="855"/>
                  </a:lnTo>
                  <a:lnTo>
                    <a:pt x="411" y="855"/>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0"/>
            <p:cNvSpPr/>
            <p:nvPr/>
          </p:nvSpPr>
          <p:spPr>
            <a:xfrm>
              <a:off x="2628675" y="4417325"/>
              <a:ext cx="30775" cy="31625"/>
            </a:xfrm>
            <a:custGeom>
              <a:rect b="b" l="l" r="r" t="t"/>
              <a:pathLst>
                <a:path extrusionOk="0" fill="none" h="1265" w="1231">
                  <a:moveTo>
                    <a:pt x="616" y="0"/>
                  </a:moveTo>
                  <a:lnTo>
                    <a:pt x="582" y="0"/>
                  </a:lnTo>
                  <a:lnTo>
                    <a:pt x="616" y="0"/>
                  </a:lnTo>
                  <a:lnTo>
                    <a:pt x="616" y="0"/>
                  </a:lnTo>
                  <a:lnTo>
                    <a:pt x="479" y="35"/>
                  </a:lnTo>
                  <a:lnTo>
                    <a:pt x="377" y="69"/>
                  </a:lnTo>
                  <a:lnTo>
                    <a:pt x="274" y="103"/>
                  </a:lnTo>
                  <a:lnTo>
                    <a:pt x="171" y="205"/>
                  </a:lnTo>
                  <a:lnTo>
                    <a:pt x="103" y="274"/>
                  </a:lnTo>
                  <a:lnTo>
                    <a:pt x="35" y="376"/>
                  </a:lnTo>
                  <a:lnTo>
                    <a:pt x="1" y="513"/>
                  </a:lnTo>
                  <a:lnTo>
                    <a:pt x="1" y="616"/>
                  </a:lnTo>
                  <a:lnTo>
                    <a:pt x="1" y="616"/>
                  </a:lnTo>
                  <a:lnTo>
                    <a:pt x="1" y="752"/>
                  </a:lnTo>
                  <a:lnTo>
                    <a:pt x="35" y="855"/>
                  </a:lnTo>
                  <a:lnTo>
                    <a:pt x="103" y="992"/>
                  </a:lnTo>
                  <a:lnTo>
                    <a:pt x="171" y="1060"/>
                  </a:lnTo>
                  <a:lnTo>
                    <a:pt x="274" y="1128"/>
                  </a:lnTo>
                  <a:lnTo>
                    <a:pt x="377" y="1197"/>
                  </a:lnTo>
                  <a:lnTo>
                    <a:pt x="479" y="1231"/>
                  </a:lnTo>
                  <a:lnTo>
                    <a:pt x="616" y="1265"/>
                  </a:lnTo>
                  <a:lnTo>
                    <a:pt x="616" y="1265"/>
                  </a:lnTo>
                  <a:lnTo>
                    <a:pt x="752" y="1231"/>
                  </a:lnTo>
                  <a:lnTo>
                    <a:pt x="855" y="1197"/>
                  </a:lnTo>
                  <a:lnTo>
                    <a:pt x="958" y="1128"/>
                  </a:lnTo>
                  <a:lnTo>
                    <a:pt x="1060" y="1060"/>
                  </a:lnTo>
                  <a:lnTo>
                    <a:pt x="1128" y="992"/>
                  </a:lnTo>
                  <a:lnTo>
                    <a:pt x="1197" y="889"/>
                  </a:lnTo>
                  <a:lnTo>
                    <a:pt x="1231" y="752"/>
                  </a:lnTo>
                  <a:lnTo>
                    <a:pt x="1231" y="650"/>
                  </a:lnTo>
                  <a:lnTo>
                    <a:pt x="1231" y="650"/>
                  </a:lnTo>
                  <a:lnTo>
                    <a:pt x="1231" y="513"/>
                  </a:lnTo>
                  <a:lnTo>
                    <a:pt x="1197" y="376"/>
                  </a:lnTo>
                  <a:lnTo>
                    <a:pt x="1128" y="274"/>
                  </a:lnTo>
                  <a:lnTo>
                    <a:pt x="1060" y="205"/>
                  </a:lnTo>
                  <a:lnTo>
                    <a:pt x="958" y="103"/>
                  </a:lnTo>
                  <a:lnTo>
                    <a:pt x="855" y="69"/>
                  </a:lnTo>
                  <a:lnTo>
                    <a:pt x="718" y="35"/>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0"/>
            <p:cNvSpPr/>
            <p:nvPr/>
          </p:nvSpPr>
          <p:spPr>
            <a:xfrm>
              <a:off x="2492825" y="4422450"/>
              <a:ext cx="21375" cy="21375"/>
            </a:xfrm>
            <a:custGeom>
              <a:rect b="b" l="l" r="r" t="t"/>
              <a:pathLst>
                <a:path extrusionOk="0" fill="none" h="855" w="855">
                  <a:moveTo>
                    <a:pt x="444" y="855"/>
                  </a:moveTo>
                  <a:lnTo>
                    <a:pt x="410" y="855"/>
                  </a:lnTo>
                  <a:lnTo>
                    <a:pt x="444" y="855"/>
                  </a:lnTo>
                  <a:lnTo>
                    <a:pt x="444" y="855"/>
                  </a:lnTo>
                  <a:lnTo>
                    <a:pt x="274" y="821"/>
                  </a:lnTo>
                  <a:lnTo>
                    <a:pt x="137" y="718"/>
                  </a:lnTo>
                  <a:lnTo>
                    <a:pt x="34" y="581"/>
                  </a:lnTo>
                  <a:lnTo>
                    <a:pt x="0" y="411"/>
                  </a:lnTo>
                  <a:lnTo>
                    <a:pt x="0" y="411"/>
                  </a:lnTo>
                  <a:lnTo>
                    <a:pt x="34" y="240"/>
                  </a:lnTo>
                  <a:lnTo>
                    <a:pt x="137" y="103"/>
                  </a:lnTo>
                  <a:lnTo>
                    <a:pt x="274" y="35"/>
                  </a:lnTo>
                  <a:lnTo>
                    <a:pt x="444" y="0"/>
                  </a:lnTo>
                  <a:lnTo>
                    <a:pt x="444" y="0"/>
                  </a:lnTo>
                  <a:lnTo>
                    <a:pt x="615" y="35"/>
                  </a:lnTo>
                  <a:lnTo>
                    <a:pt x="718" y="103"/>
                  </a:lnTo>
                  <a:lnTo>
                    <a:pt x="820" y="240"/>
                  </a:lnTo>
                  <a:lnTo>
                    <a:pt x="855" y="411"/>
                  </a:lnTo>
                  <a:lnTo>
                    <a:pt x="855" y="445"/>
                  </a:lnTo>
                  <a:lnTo>
                    <a:pt x="855" y="445"/>
                  </a:lnTo>
                  <a:lnTo>
                    <a:pt x="820" y="581"/>
                  </a:lnTo>
                  <a:lnTo>
                    <a:pt x="752" y="718"/>
                  </a:lnTo>
                  <a:lnTo>
                    <a:pt x="615" y="821"/>
                  </a:lnTo>
                  <a:lnTo>
                    <a:pt x="444"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0"/>
            <p:cNvSpPr/>
            <p:nvPr/>
          </p:nvSpPr>
          <p:spPr>
            <a:xfrm>
              <a:off x="2488550" y="4417325"/>
              <a:ext cx="30775" cy="31625"/>
            </a:xfrm>
            <a:custGeom>
              <a:rect b="b" l="l" r="r" t="t"/>
              <a:pathLst>
                <a:path extrusionOk="0" fill="none" h="1265" w="1231">
                  <a:moveTo>
                    <a:pt x="615" y="0"/>
                  </a:moveTo>
                  <a:lnTo>
                    <a:pt x="581" y="0"/>
                  </a:lnTo>
                  <a:lnTo>
                    <a:pt x="615" y="0"/>
                  </a:lnTo>
                  <a:lnTo>
                    <a:pt x="615" y="0"/>
                  </a:lnTo>
                  <a:lnTo>
                    <a:pt x="479" y="35"/>
                  </a:lnTo>
                  <a:lnTo>
                    <a:pt x="376" y="69"/>
                  </a:lnTo>
                  <a:lnTo>
                    <a:pt x="239" y="103"/>
                  </a:lnTo>
                  <a:lnTo>
                    <a:pt x="171" y="205"/>
                  </a:lnTo>
                  <a:lnTo>
                    <a:pt x="103" y="274"/>
                  </a:lnTo>
                  <a:lnTo>
                    <a:pt x="34" y="376"/>
                  </a:lnTo>
                  <a:lnTo>
                    <a:pt x="0" y="513"/>
                  </a:lnTo>
                  <a:lnTo>
                    <a:pt x="0" y="650"/>
                  </a:lnTo>
                  <a:lnTo>
                    <a:pt x="0" y="650"/>
                  </a:lnTo>
                  <a:lnTo>
                    <a:pt x="0" y="752"/>
                  </a:lnTo>
                  <a:lnTo>
                    <a:pt x="34" y="889"/>
                  </a:lnTo>
                  <a:lnTo>
                    <a:pt x="103" y="992"/>
                  </a:lnTo>
                  <a:lnTo>
                    <a:pt x="171" y="1060"/>
                  </a:lnTo>
                  <a:lnTo>
                    <a:pt x="274" y="1128"/>
                  </a:lnTo>
                  <a:lnTo>
                    <a:pt x="376" y="1197"/>
                  </a:lnTo>
                  <a:lnTo>
                    <a:pt x="479" y="1231"/>
                  </a:lnTo>
                  <a:lnTo>
                    <a:pt x="615" y="1265"/>
                  </a:lnTo>
                  <a:lnTo>
                    <a:pt x="615" y="1265"/>
                  </a:lnTo>
                  <a:lnTo>
                    <a:pt x="615" y="1265"/>
                  </a:lnTo>
                  <a:lnTo>
                    <a:pt x="615" y="1265"/>
                  </a:lnTo>
                  <a:lnTo>
                    <a:pt x="752" y="1231"/>
                  </a:lnTo>
                  <a:lnTo>
                    <a:pt x="855" y="1197"/>
                  </a:lnTo>
                  <a:lnTo>
                    <a:pt x="957" y="1128"/>
                  </a:lnTo>
                  <a:lnTo>
                    <a:pt x="1060" y="1060"/>
                  </a:lnTo>
                  <a:lnTo>
                    <a:pt x="1128" y="992"/>
                  </a:lnTo>
                  <a:lnTo>
                    <a:pt x="1162" y="855"/>
                  </a:lnTo>
                  <a:lnTo>
                    <a:pt x="1231" y="752"/>
                  </a:lnTo>
                  <a:lnTo>
                    <a:pt x="1231" y="650"/>
                  </a:lnTo>
                  <a:lnTo>
                    <a:pt x="1231" y="650"/>
                  </a:lnTo>
                  <a:lnTo>
                    <a:pt x="1231" y="513"/>
                  </a:lnTo>
                  <a:lnTo>
                    <a:pt x="1196" y="376"/>
                  </a:lnTo>
                  <a:lnTo>
                    <a:pt x="1128" y="274"/>
                  </a:lnTo>
                  <a:lnTo>
                    <a:pt x="1060" y="205"/>
                  </a:lnTo>
                  <a:lnTo>
                    <a:pt x="957" y="103"/>
                  </a:lnTo>
                  <a:lnTo>
                    <a:pt x="855" y="69"/>
                  </a:lnTo>
                  <a:lnTo>
                    <a:pt x="752" y="35"/>
                  </a:lnTo>
                  <a:lnTo>
                    <a:pt x="61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0"/>
            <p:cNvSpPr/>
            <p:nvPr/>
          </p:nvSpPr>
          <p:spPr>
            <a:xfrm>
              <a:off x="2573125" y="4336150"/>
              <a:ext cx="25" cy="25"/>
            </a:xfrm>
            <a:custGeom>
              <a:rect b="b" l="l" r="r" t="t"/>
              <a:pathLst>
                <a:path extrusionOk="0" fill="none" h="1" w="1">
                  <a:moveTo>
                    <a:pt x="1" y="0"/>
                  </a:move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a:off x="2283475" y="4314775"/>
              <a:ext cx="19675" cy="21400"/>
            </a:xfrm>
            <a:custGeom>
              <a:rect b="b" l="l" r="r" t="t"/>
              <a:pathLst>
                <a:path extrusionOk="0" fill="none" h="856" w="787">
                  <a:moveTo>
                    <a:pt x="376" y="855"/>
                  </a:moveTo>
                  <a:lnTo>
                    <a:pt x="376" y="855"/>
                  </a:lnTo>
                  <a:lnTo>
                    <a:pt x="240" y="821"/>
                  </a:lnTo>
                  <a:lnTo>
                    <a:pt x="103" y="719"/>
                  </a:lnTo>
                  <a:lnTo>
                    <a:pt x="35" y="548"/>
                  </a:lnTo>
                  <a:lnTo>
                    <a:pt x="0" y="377"/>
                  </a:lnTo>
                  <a:lnTo>
                    <a:pt x="0" y="377"/>
                  </a:lnTo>
                  <a:lnTo>
                    <a:pt x="35" y="240"/>
                  </a:lnTo>
                  <a:lnTo>
                    <a:pt x="137" y="138"/>
                  </a:lnTo>
                  <a:lnTo>
                    <a:pt x="240" y="35"/>
                  </a:lnTo>
                  <a:lnTo>
                    <a:pt x="376" y="1"/>
                  </a:lnTo>
                  <a:lnTo>
                    <a:pt x="376" y="1"/>
                  </a:lnTo>
                  <a:lnTo>
                    <a:pt x="547" y="69"/>
                  </a:lnTo>
                  <a:lnTo>
                    <a:pt x="684" y="172"/>
                  </a:lnTo>
                  <a:lnTo>
                    <a:pt x="752" y="308"/>
                  </a:lnTo>
                  <a:lnTo>
                    <a:pt x="786" y="479"/>
                  </a:lnTo>
                  <a:lnTo>
                    <a:pt x="786" y="479"/>
                  </a:lnTo>
                  <a:lnTo>
                    <a:pt x="718" y="616"/>
                  </a:lnTo>
                  <a:lnTo>
                    <a:pt x="650" y="719"/>
                  </a:lnTo>
                  <a:lnTo>
                    <a:pt x="547" y="821"/>
                  </a:lnTo>
                  <a:lnTo>
                    <a:pt x="376"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0"/>
            <p:cNvSpPr/>
            <p:nvPr/>
          </p:nvSpPr>
          <p:spPr>
            <a:xfrm>
              <a:off x="2277500" y="4309650"/>
              <a:ext cx="31625" cy="31650"/>
            </a:xfrm>
            <a:custGeom>
              <a:rect b="b" l="l" r="r" t="t"/>
              <a:pathLst>
                <a:path extrusionOk="0" fill="none" h="1266" w="1265">
                  <a:moveTo>
                    <a:pt x="650" y="1"/>
                  </a:moveTo>
                  <a:lnTo>
                    <a:pt x="615" y="1"/>
                  </a:lnTo>
                  <a:lnTo>
                    <a:pt x="615" y="1"/>
                  </a:lnTo>
                  <a:lnTo>
                    <a:pt x="513" y="35"/>
                  </a:lnTo>
                  <a:lnTo>
                    <a:pt x="376" y="69"/>
                  </a:lnTo>
                  <a:lnTo>
                    <a:pt x="274" y="138"/>
                  </a:lnTo>
                  <a:lnTo>
                    <a:pt x="205" y="206"/>
                  </a:lnTo>
                  <a:lnTo>
                    <a:pt x="103" y="308"/>
                  </a:lnTo>
                  <a:lnTo>
                    <a:pt x="68" y="411"/>
                  </a:lnTo>
                  <a:lnTo>
                    <a:pt x="34" y="513"/>
                  </a:lnTo>
                  <a:lnTo>
                    <a:pt x="0" y="650"/>
                  </a:lnTo>
                  <a:lnTo>
                    <a:pt x="0" y="650"/>
                  </a:lnTo>
                  <a:lnTo>
                    <a:pt x="34" y="753"/>
                  </a:lnTo>
                  <a:lnTo>
                    <a:pt x="68" y="889"/>
                  </a:lnTo>
                  <a:lnTo>
                    <a:pt x="103" y="992"/>
                  </a:lnTo>
                  <a:lnTo>
                    <a:pt x="205" y="1060"/>
                  </a:lnTo>
                  <a:lnTo>
                    <a:pt x="274" y="1163"/>
                  </a:lnTo>
                  <a:lnTo>
                    <a:pt x="376" y="1197"/>
                  </a:lnTo>
                  <a:lnTo>
                    <a:pt x="513" y="1231"/>
                  </a:lnTo>
                  <a:lnTo>
                    <a:pt x="650" y="1265"/>
                  </a:lnTo>
                  <a:lnTo>
                    <a:pt x="650" y="1265"/>
                  </a:lnTo>
                  <a:lnTo>
                    <a:pt x="650" y="1265"/>
                  </a:lnTo>
                  <a:lnTo>
                    <a:pt x="650" y="1265"/>
                  </a:lnTo>
                  <a:lnTo>
                    <a:pt x="752" y="1231"/>
                  </a:lnTo>
                  <a:lnTo>
                    <a:pt x="889" y="1197"/>
                  </a:lnTo>
                  <a:lnTo>
                    <a:pt x="991" y="1163"/>
                  </a:lnTo>
                  <a:lnTo>
                    <a:pt x="1060" y="1060"/>
                  </a:lnTo>
                  <a:lnTo>
                    <a:pt x="1162" y="992"/>
                  </a:lnTo>
                  <a:lnTo>
                    <a:pt x="1196" y="889"/>
                  </a:lnTo>
                  <a:lnTo>
                    <a:pt x="1231" y="753"/>
                  </a:lnTo>
                  <a:lnTo>
                    <a:pt x="1265" y="650"/>
                  </a:lnTo>
                  <a:lnTo>
                    <a:pt x="1265" y="650"/>
                  </a:lnTo>
                  <a:lnTo>
                    <a:pt x="1231" y="513"/>
                  </a:lnTo>
                  <a:lnTo>
                    <a:pt x="1196" y="377"/>
                  </a:lnTo>
                  <a:lnTo>
                    <a:pt x="1162" y="274"/>
                  </a:lnTo>
                  <a:lnTo>
                    <a:pt x="1060" y="206"/>
                  </a:lnTo>
                  <a:lnTo>
                    <a:pt x="991" y="103"/>
                  </a:lnTo>
                  <a:lnTo>
                    <a:pt x="889" y="69"/>
                  </a:lnTo>
                  <a:lnTo>
                    <a:pt x="752" y="35"/>
                  </a:lnTo>
                  <a:lnTo>
                    <a:pt x="6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0"/>
            <p:cNvSpPr/>
            <p:nvPr/>
          </p:nvSpPr>
          <p:spPr>
            <a:xfrm>
              <a:off x="2433000" y="4309650"/>
              <a:ext cx="25" cy="25"/>
            </a:xfrm>
            <a:custGeom>
              <a:rect b="b" l="l" r="r" t="t"/>
              <a:pathLst>
                <a:path extrusionOk="0" fill="none" h="1" w="1">
                  <a:moveTo>
                    <a:pt x="1" y="1"/>
                  </a:move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0"/>
            <p:cNvSpPr/>
            <p:nvPr/>
          </p:nvSpPr>
          <p:spPr>
            <a:xfrm>
              <a:off x="2422750" y="4314775"/>
              <a:ext cx="21375" cy="21400"/>
            </a:xfrm>
            <a:custGeom>
              <a:rect b="b" l="l" r="r" t="t"/>
              <a:pathLst>
                <a:path extrusionOk="0" fill="none" h="856" w="855">
                  <a:moveTo>
                    <a:pt x="445" y="855"/>
                  </a:moveTo>
                  <a:lnTo>
                    <a:pt x="411" y="855"/>
                  </a:lnTo>
                  <a:lnTo>
                    <a:pt x="445" y="855"/>
                  </a:lnTo>
                  <a:lnTo>
                    <a:pt x="445" y="855"/>
                  </a:lnTo>
                  <a:lnTo>
                    <a:pt x="274" y="821"/>
                  </a:lnTo>
                  <a:lnTo>
                    <a:pt x="137" y="719"/>
                  </a:lnTo>
                  <a:lnTo>
                    <a:pt x="35" y="582"/>
                  </a:lnTo>
                  <a:lnTo>
                    <a:pt x="0" y="445"/>
                  </a:lnTo>
                  <a:lnTo>
                    <a:pt x="0" y="445"/>
                  </a:lnTo>
                  <a:lnTo>
                    <a:pt x="35" y="274"/>
                  </a:lnTo>
                  <a:lnTo>
                    <a:pt x="137" y="138"/>
                  </a:lnTo>
                  <a:lnTo>
                    <a:pt x="274" y="35"/>
                  </a:lnTo>
                  <a:lnTo>
                    <a:pt x="445" y="1"/>
                  </a:lnTo>
                  <a:lnTo>
                    <a:pt x="445" y="1"/>
                  </a:lnTo>
                  <a:lnTo>
                    <a:pt x="582" y="35"/>
                  </a:lnTo>
                  <a:lnTo>
                    <a:pt x="718" y="138"/>
                  </a:lnTo>
                  <a:lnTo>
                    <a:pt x="821" y="274"/>
                  </a:lnTo>
                  <a:lnTo>
                    <a:pt x="855" y="445"/>
                  </a:lnTo>
                  <a:lnTo>
                    <a:pt x="855" y="445"/>
                  </a:lnTo>
                  <a:lnTo>
                    <a:pt x="821" y="582"/>
                  </a:lnTo>
                  <a:lnTo>
                    <a:pt x="718" y="719"/>
                  </a:lnTo>
                  <a:lnTo>
                    <a:pt x="582" y="821"/>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2417625" y="4309650"/>
              <a:ext cx="31650" cy="31650"/>
            </a:xfrm>
            <a:custGeom>
              <a:rect b="b" l="l" r="r" t="t"/>
              <a:pathLst>
                <a:path extrusionOk="0" fill="none" h="1266" w="1266">
                  <a:moveTo>
                    <a:pt x="616" y="1"/>
                  </a:moveTo>
                  <a:lnTo>
                    <a:pt x="616" y="1"/>
                  </a:lnTo>
                  <a:lnTo>
                    <a:pt x="616" y="1"/>
                  </a:lnTo>
                  <a:lnTo>
                    <a:pt x="650" y="1"/>
                  </a:lnTo>
                  <a:lnTo>
                    <a:pt x="650" y="1"/>
                  </a:lnTo>
                  <a:lnTo>
                    <a:pt x="513" y="35"/>
                  </a:lnTo>
                  <a:lnTo>
                    <a:pt x="376" y="69"/>
                  </a:lnTo>
                  <a:lnTo>
                    <a:pt x="274" y="103"/>
                  </a:lnTo>
                  <a:lnTo>
                    <a:pt x="205" y="206"/>
                  </a:lnTo>
                  <a:lnTo>
                    <a:pt x="103" y="274"/>
                  </a:lnTo>
                  <a:lnTo>
                    <a:pt x="69" y="377"/>
                  </a:lnTo>
                  <a:lnTo>
                    <a:pt x="35" y="513"/>
                  </a:lnTo>
                  <a:lnTo>
                    <a:pt x="0" y="650"/>
                  </a:lnTo>
                  <a:lnTo>
                    <a:pt x="0" y="650"/>
                  </a:lnTo>
                  <a:lnTo>
                    <a:pt x="35" y="753"/>
                  </a:lnTo>
                  <a:lnTo>
                    <a:pt x="69" y="889"/>
                  </a:lnTo>
                  <a:lnTo>
                    <a:pt x="103" y="992"/>
                  </a:lnTo>
                  <a:lnTo>
                    <a:pt x="205" y="1060"/>
                  </a:lnTo>
                  <a:lnTo>
                    <a:pt x="274" y="1163"/>
                  </a:lnTo>
                  <a:lnTo>
                    <a:pt x="376" y="1197"/>
                  </a:lnTo>
                  <a:lnTo>
                    <a:pt x="513" y="1231"/>
                  </a:lnTo>
                  <a:lnTo>
                    <a:pt x="650" y="1265"/>
                  </a:lnTo>
                  <a:lnTo>
                    <a:pt x="650" y="1265"/>
                  </a:lnTo>
                  <a:lnTo>
                    <a:pt x="752" y="1231"/>
                  </a:lnTo>
                  <a:lnTo>
                    <a:pt x="889" y="1197"/>
                  </a:lnTo>
                  <a:lnTo>
                    <a:pt x="992" y="1163"/>
                  </a:lnTo>
                  <a:lnTo>
                    <a:pt x="1060" y="1060"/>
                  </a:lnTo>
                  <a:lnTo>
                    <a:pt x="1162" y="992"/>
                  </a:lnTo>
                  <a:lnTo>
                    <a:pt x="1197" y="889"/>
                  </a:lnTo>
                  <a:lnTo>
                    <a:pt x="1231" y="753"/>
                  </a:lnTo>
                  <a:lnTo>
                    <a:pt x="1265" y="650"/>
                  </a:lnTo>
                  <a:lnTo>
                    <a:pt x="1265" y="650"/>
                  </a:lnTo>
                  <a:lnTo>
                    <a:pt x="1231" y="513"/>
                  </a:lnTo>
                  <a:lnTo>
                    <a:pt x="1197" y="377"/>
                  </a:lnTo>
                  <a:lnTo>
                    <a:pt x="1128" y="274"/>
                  </a:lnTo>
                  <a:lnTo>
                    <a:pt x="1060" y="206"/>
                  </a:lnTo>
                  <a:lnTo>
                    <a:pt x="992" y="103"/>
                  </a:lnTo>
                  <a:lnTo>
                    <a:pt x="855" y="69"/>
                  </a:lnTo>
                  <a:lnTo>
                    <a:pt x="752" y="35"/>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2562875" y="4314775"/>
              <a:ext cx="21400" cy="21400"/>
            </a:xfrm>
            <a:custGeom>
              <a:rect b="b" l="l" r="r" t="t"/>
              <a:pathLst>
                <a:path extrusionOk="0" fill="none" h="856" w="856">
                  <a:moveTo>
                    <a:pt x="411" y="855"/>
                  </a:moveTo>
                  <a:lnTo>
                    <a:pt x="411" y="855"/>
                  </a:lnTo>
                  <a:lnTo>
                    <a:pt x="240" y="821"/>
                  </a:lnTo>
                  <a:lnTo>
                    <a:pt x="137" y="719"/>
                  </a:lnTo>
                  <a:lnTo>
                    <a:pt x="35" y="616"/>
                  </a:lnTo>
                  <a:lnTo>
                    <a:pt x="1" y="445"/>
                  </a:lnTo>
                  <a:lnTo>
                    <a:pt x="1" y="445"/>
                  </a:lnTo>
                  <a:lnTo>
                    <a:pt x="35" y="274"/>
                  </a:lnTo>
                  <a:lnTo>
                    <a:pt x="103" y="138"/>
                  </a:lnTo>
                  <a:lnTo>
                    <a:pt x="240" y="35"/>
                  </a:lnTo>
                  <a:lnTo>
                    <a:pt x="411" y="1"/>
                  </a:lnTo>
                  <a:lnTo>
                    <a:pt x="411" y="1"/>
                  </a:lnTo>
                  <a:lnTo>
                    <a:pt x="411" y="1"/>
                  </a:lnTo>
                  <a:lnTo>
                    <a:pt x="411" y="1"/>
                  </a:lnTo>
                  <a:lnTo>
                    <a:pt x="582" y="35"/>
                  </a:lnTo>
                  <a:lnTo>
                    <a:pt x="719" y="138"/>
                  </a:lnTo>
                  <a:lnTo>
                    <a:pt x="821" y="274"/>
                  </a:lnTo>
                  <a:lnTo>
                    <a:pt x="855" y="411"/>
                  </a:lnTo>
                  <a:lnTo>
                    <a:pt x="855" y="445"/>
                  </a:lnTo>
                  <a:lnTo>
                    <a:pt x="855" y="445"/>
                  </a:lnTo>
                  <a:lnTo>
                    <a:pt x="821" y="582"/>
                  </a:lnTo>
                  <a:lnTo>
                    <a:pt x="719" y="719"/>
                  </a:lnTo>
                  <a:lnTo>
                    <a:pt x="582" y="821"/>
                  </a:lnTo>
                  <a:lnTo>
                    <a:pt x="411" y="855"/>
                  </a:lnTo>
                  <a:lnTo>
                    <a:pt x="411" y="855"/>
                  </a:lnTo>
                  <a:lnTo>
                    <a:pt x="411"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2557750" y="4309650"/>
              <a:ext cx="31650" cy="31650"/>
            </a:xfrm>
            <a:custGeom>
              <a:rect b="b" l="l" r="r" t="t"/>
              <a:pathLst>
                <a:path extrusionOk="0" fill="none" h="1266" w="1266">
                  <a:moveTo>
                    <a:pt x="650" y="1"/>
                  </a:moveTo>
                  <a:lnTo>
                    <a:pt x="616" y="1"/>
                  </a:lnTo>
                  <a:lnTo>
                    <a:pt x="616" y="1"/>
                  </a:lnTo>
                  <a:lnTo>
                    <a:pt x="616" y="1"/>
                  </a:lnTo>
                  <a:lnTo>
                    <a:pt x="513" y="35"/>
                  </a:lnTo>
                  <a:lnTo>
                    <a:pt x="377" y="69"/>
                  </a:lnTo>
                  <a:lnTo>
                    <a:pt x="274" y="138"/>
                  </a:lnTo>
                  <a:lnTo>
                    <a:pt x="206" y="206"/>
                  </a:lnTo>
                  <a:lnTo>
                    <a:pt x="103" y="308"/>
                  </a:lnTo>
                  <a:lnTo>
                    <a:pt x="69" y="411"/>
                  </a:lnTo>
                  <a:lnTo>
                    <a:pt x="35" y="513"/>
                  </a:lnTo>
                  <a:lnTo>
                    <a:pt x="1" y="650"/>
                  </a:lnTo>
                  <a:lnTo>
                    <a:pt x="1" y="650"/>
                  </a:lnTo>
                  <a:lnTo>
                    <a:pt x="35" y="753"/>
                  </a:lnTo>
                  <a:lnTo>
                    <a:pt x="69" y="889"/>
                  </a:lnTo>
                  <a:lnTo>
                    <a:pt x="137" y="992"/>
                  </a:lnTo>
                  <a:lnTo>
                    <a:pt x="206" y="1060"/>
                  </a:lnTo>
                  <a:lnTo>
                    <a:pt x="308" y="1163"/>
                  </a:lnTo>
                  <a:lnTo>
                    <a:pt x="411" y="1197"/>
                  </a:lnTo>
                  <a:lnTo>
                    <a:pt x="513" y="1231"/>
                  </a:lnTo>
                  <a:lnTo>
                    <a:pt x="650" y="1265"/>
                  </a:lnTo>
                  <a:lnTo>
                    <a:pt x="650" y="1265"/>
                  </a:lnTo>
                  <a:lnTo>
                    <a:pt x="650" y="1265"/>
                  </a:lnTo>
                  <a:lnTo>
                    <a:pt x="650" y="1265"/>
                  </a:lnTo>
                  <a:lnTo>
                    <a:pt x="753" y="1231"/>
                  </a:lnTo>
                  <a:lnTo>
                    <a:pt x="889" y="1197"/>
                  </a:lnTo>
                  <a:lnTo>
                    <a:pt x="992" y="1163"/>
                  </a:lnTo>
                  <a:lnTo>
                    <a:pt x="1094" y="1060"/>
                  </a:lnTo>
                  <a:lnTo>
                    <a:pt x="1163" y="992"/>
                  </a:lnTo>
                  <a:lnTo>
                    <a:pt x="1197" y="889"/>
                  </a:lnTo>
                  <a:lnTo>
                    <a:pt x="1231" y="753"/>
                  </a:lnTo>
                  <a:lnTo>
                    <a:pt x="1265" y="650"/>
                  </a:lnTo>
                  <a:lnTo>
                    <a:pt x="1265" y="650"/>
                  </a:lnTo>
                  <a:lnTo>
                    <a:pt x="1231" y="513"/>
                  </a:lnTo>
                  <a:lnTo>
                    <a:pt x="1197" y="377"/>
                  </a:lnTo>
                  <a:lnTo>
                    <a:pt x="1163" y="274"/>
                  </a:lnTo>
                  <a:lnTo>
                    <a:pt x="1060" y="206"/>
                  </a:lnTo>
                  <a:lnTo>
                    <a:pt x="992" y="103"/>
                  </a:lnTo>
                  <a:lnTo>
                    <a:pt x="889" y="69"/>
                  </a:lnTo>
                  <a:lnTo>
                    <a:pt x="753" y="35"/>
                  </a:lnTo>
                  <a:lnTo>
                    <a:pt x="6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0"/>
            <p:cNvSpPr/>
            <p:nvPr/>
          </p:nvSpPr>
          <p:spPr>
            <a:xfrm>
              <a:off x="2362925" y="4204550"/>
              <a:ext cx="25" cy="25"/>
            </a:xfrm>
            <a:custGeom>
              <a:rect b="b" l="l" r="r" t="t"/>
              <a:pathLst>
                <a:path extrusionOk="0" fill="none" h="1" w="1">
                  <a:moveTo>
                    <a:pt x="1" y="1"/>
                  </a:move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0"/>
            <p:cNvSpPr/>
            <p:nvPr/>
          </p:nvSpPr>
          <p:spPr>
            <a:xfrm>
              <a:off x="2351825" y="4209675"/>
              <a:ext cx="21400" cy="21400"/>
            </a:xfrm>
            <a:custGeom>
              <a:rect b="b" l="l" r="r" t="t"/>
              <a:pathLst>
                <a:path extrusionOk="0" fill="none" h="856" w="856">
                  <a:moveTo>
                    <a:pt x="411" y="855"/>
                  </a:moveTo>
                  <a:lnTo>
                    <a:pt x="411" y="855"/>
                  </a:lnTo>
                  <a:lnTo>
                    <a:pt x="274" y="821"/>
                  </a:lnTo>
                  <a:lnTo>
                    <a:pt x="137" y="753"/>
                  </a:lnTo>
                  <a:lnTo>
                    <a:pt x="35" y="616"/>
                  </a:lnTo>
                  <a:lnTo>
                    <a:pt x="1" y="479"/>
                  </a:lnTo>
                  <a:lnTo>
                    <a:pt x="1" y="479"/>
                  </a:lnTo>
                  <a:lnTo>
                    <a:pt x="1" y="309"/>
                  </a:lnTo>
                  <a:lnTo>
                    <a:pt x="69" y="138"/>
                  </a:lnTo>
                  <a:lnTo>
                    <a:pt x="206" y="35"/>
                  </a:lnTo>
                  <a:lnTo>
                    <a:pt x="377" y="1"/>
                  </a:lnTo>
                  <a:lnTo>
                    <a:pt x="377" y="1"/>
                  </a:lnTo>
                  <a:lnTo>
                    <a:pt x="411" y="1"/>
                  </a:lnTo>
                  <a:lnTo>
                    <a:pt x="411" y="1"/>
                  </a:lnTo>
                  <a:lnTo>
                    <a:pt x="479" y="1"/>
                  </a:lnTo>
                  <a:lnTo>
                    <a:pt x="479" y="1"/>
                  </a:lnTo>
                  <a:lnTo>
                    <a:pt x="616" y="35"/>
                  </a:lnTo>
                  <a:lnTo>
                    <a:pt x="753" y="138"/>
                  </a:lnTo>
                  <a:lnTo>
                    <a:pt x="821" y="309"/>
                  </a:lnTo>
                  <a:lnTo>
                    <a:pt x="855" y="479"/>
                  </a:lnTo>
                  <a:lnTo>
                    <a:pt x="855" y="479"/>
                  </a:lnTo>
                  <a:lnTo>
                    <a:pt x="787" y="616"/>
                  </a:lnTo>
                  <a:lnTo>
                    <a:pt x="718" y="719"/>
                  </a:lnTo>
                  <a:lnTo>
                    <a:pt x="616" y="821"/>
                  </a:lnTo>
                  <a:lnTo>
                    <a:pt x="479" y="855"/>
                  </a:lnTo>
                  <a:lnTo>
                    <a:pt x="479"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2347550" y="4204550"/>
              <a:ext cx="31650" cy="31650"/>
            </a:xfrm>
            <a:custGeom>
              <a:rect b="b" l="l" r="r" t="t"/>
              <a:pathLst>
                <a:path extrusionOk="0" fill="none" h="1266" w="1266">
                  <a:moveTo>
                    <a:pt x="616" y="1"/>
                  </a:moveTo>
                  <a:lnTo>
                    <a:pt x="616" y="1"/>
                  </a:lnTo>
                  <a:lnTo>
                    <a:pt x="616" y="1"/>
                  </a:lnTo>
                  <a:lnTo>
                    <a:pt x="513" y="1"/>
                  </a:lnTo>
                  <a:lnTo>
                    <a:pt x="377" y="35"/>
                  </a:lnTo>
                  <a:lnTo>
                    <a:pt x="274" y="103"/>
                  </a:lnTo>
                  <a:lnTo>
                    <a:pt x="172" y="172"/>
                  </a:lnTo>
                  <a:lnTo>
                    <a:pt x="103" y="274"/>
                  </a:lnTo>
                  <a:lnTo>
                    <a:pt x="69" y="377"/>
                  </a:lnTo>
                  <a:lnTo>
                    <a:pt x="1" y="479"/>
                  </a:lnTo>
                  <a:lnTo>
                    <a:pt x="1" y="616"/>
                  </a:lnTo>
                  <a:lnTo>
                    <a:pt x="1" y="616"/>
                  </a:lnTo>
                  <a:lnTo>
                    <a:pt x="1" y="753"/>
                  </a:lnTo>
                  <a:lnTo>
                    <a:pt x="35" y="855"/>
                  </a:lnTo>
                  <a:lnTo>
                    <a:pt x="103" y="958"/>
                  </a:lnTo>
                  <a:lnTo>
                    <a:pt x="172" y="1060"/>
                  </a:lnTo>
                  <a:lnTo>
                    <a:pt x="274" y="1129"/>
                  </a:lnTo>
                  <a:lnTo>
                    <a:pt x="377" y="1197"/>
                  </a:lnTo>
                  <a:lnTo>
                    <a:pt x="513" y="1231"/>
                  </a:lnTo>
                  <a:lnTo>
                    <a:pt x="616" y="1265"/>
                  </a:lnTo>
                  <a:lnTo>
                    <a:pt x="616" y="1265"/>
                  </a:lnTo>
                  <a:lnTo>
                    <a:pt x="616" y="1265"/>
                  </a:lnTo>
                  <a:lnTo>
                    <a:pt x="616" y="1265"/>
                  </a:lnTo>
                  <a:lnTo>
                    <a:pt x="753" y="1231"/>
                  </a:lnTo>
                  <a:lnTo>
                    <a:pt x="855" y="1197"/>
                  </a:lnTo>
                  <a:lnTo>
                    <a:pt x="992" y="1163"/>
                  </a:lnTo>
                  <a:lnTo>
                    <a:pt x="1060" y="1060"/>
                  </a:lnTo>
                  <a:lnTo>
                    <a:pt x="1163" y="992"/>
                  </a:lnTo>
                  <a:lnTo>
                    <a:pt x="1197" y="889"/>
                  </a:lnTo>
                  <a:lnTo>
                    <a:pt x="1231" y="753"/>
                  </a:lnTo>
                  <a:lnTo>
                    <a:pt x="1265" y="616"/>
                  </a:lnTo>
                  <a:lnTo>
                    <a:pt x="1265" y="616"/>
                  </a:lnTo>
                  <a:lnTo>
                    <a:pt x="1265" y="616"/>
                  </a:lnTo>
                  <a:lnTo>
                    <a:pt x="1231" y="514"/>
                  </a:lnTo>
                  <a:lnTo>
                    <a:pt x="1197" y="377"/>
                  </a:lnTo>
                  <a:lnTo>
                    <a:pt x="1163" y="274"/>
                  </a:lnTo>
                  <a:lnTo>
                    <a:pt x="1060" y="172"/>
                  </a:lnTo>
                  <a:lnTo>
                    <a:pt x="992" y="103"/>
                  </a:lnTo>
                  <a:lnTo>
                    <a:pt x="855" y="35"/>
                  </a:lnTo>
                  <a:lnTo>
                    <a:pt x="753" y="1"/>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2643200" y="4204550"/>
              <a:ext cx="25" cy="25"/>
            </a:xfrm>
            <a:custGeom>
              <a:rect b="b" l="l" r="r" t="t"/>
              <a:pathLst>
                <a:path extrusionOk="0" fill="none" h="1" w="1">
                  <a:moveTo>
                    <a:pt x="1" y="1"/>
                  </a:move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0"/>
            <p:cNvSpPr/>
            <p:nvPr/>
          </p:nvSpPr>
          <p:spPr>
            <a:xfrm>
              <a:off x="2632100" y="4209675"/>
              <a:ext cx="21375" cy="21400"/>
            </a:xfrm>
            <a:custGeom>
              <a:rect b="b" l="l" r="r" t="t"/>
              <a:pathLst>
                <a:path extrusionOk="0" fill="none" h="856" w="855">
                  <a:moveTo>
                    <a:pt x="410" y="855"/>
                  </a:moveTo>
                  <a:lnTo>
                    <a:pt x="410" y="855"/>
                  </a:lnTo>
                  <a:lnTo>
                    <a:pt x="274" y="821"/>
                  </a:lnTo>
                  <a:lnTo>
                    <a:pt x="137" y="753"/>
                  </a:lnTo>
                  <a:lnTo>
                    <a:pt x="34" y="616"/>
                  </a:lnTo>
                  <a:lnTo>
                    <a:pt x="0" y="479"/>
                  </a:lnTo>
                  <a:lnTo>
                    <a:pt x="0" y="479"/>
                  </a:lnTo>
                  <a:lnTo>
                    <a:pt x="0" y="309"/>
                  </a:lnTo>
                  <a:lnTo>
                    <a:pt x="103" y="138"/>
                  </a:lnTo>
                  <a:lnTo>
                    <a:pt x="205" y="35"/>
                  </a:lnTo>
                  <a:lnTo>
                    <a:pt x="376" y="1"/>
                  </a:lnTo>
                  <a:lnTo>
                    <a:pt x="376" y="1"/>
                  </a:lnTo>
                  <a:lnTo>
                    <a:pt x="410" y="1"/>
                  </a:lnTo>
                  <a:lnTo>
                    <a:pt x="410" y="1"/>
                  </a:lnTo>
                  <a:lnTo>
                    <a:pt x="479" y="1"/>
                  </a:lnTo>
                  <a:lnTo>
                    <a:pt x="479" y="1"/>
                  </a:lnTo>
                  <a:lnTo>
                    <a:pt x="615" y="35"/>
                  </a:lnTo>
                  <a:lnTo>
                    <a:pt x="752" y="138"/>
                  </a:lnTo>
                  <a:lnTo>
                    <a:pt x="821" y="309"/>
                  </a:lnTo>
                  <a:lnTo>
                    <a:pt x="855" y="479"/>
                  </a:lnTo>
                  <a:lnTo>
                    <a:pt x="855" y="479"/>
                  </a:lnTo>
                  <a:lnTo>
                    <a:pt x="821" y="616"/>
                  </a:lnTo>
                  <a:lnTo>
                    <a:pt x="718" y="719"/>
                  </a:lnTo>
                  <a:lnTo>
                    <a:pt x="615" y="821"/>
                  </a:lnTo>
                  <a:lnTo>
                    <a:pt x="479" y="855"/>
                  </a:lnTo>
                  <a:lnTo>
                    <a:pt x="479" y="855"/>
                  </a:lnTo>
                  <a:lnTo>
                    <a:pt x="410"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a:off x="2627825" y="4204550"/>
              <a:ext cx="31625" cy="31650"/>
            </a:xfrm>
            <a:custGeom>
              <a:rect b="b" l="l" r="r" t="t"/>
              <a:pathLst>
                <a:path extrusionOk="0" fill="none" h="1266" w="1265">
                  <a:moveTo>
                    <a:pt x="616" y="1"/>
                  </a:moveTo>
                  <a:lnTo>
                    <a:pt x="616" y="1"/>
                  </a:lnTo>
                  <a:lnTo>
                    <a:pt x="616" y="1"/>
                  </a:lnTo>
                  <a:lnTo>
                    <a:pt x="513" y="1"/>
                  </a:lnTo>
                  <a:lnTo>
                    <a:pt x="376" y="35"/>
                  </a:lnTo>
                  <a:lnTo>
                    <a:pt x="274" y="103"/>
                  </a:lnTo>
                  <a:lnTo>
                    <a:pt x="205" y="172"/>
                  </a:lnTo>
                  <a:lnTo>
                    <a:pt x="103" y="274"/>
                  </a:lnTo>
                  <a:lnTo>
                    <a:pt x="69" y="377"/>
                  </a:lnTo>
                  <a:lnTo>
                    <a:pt x="35" y="479"/>
                  </a:lnTo>
                  <a:lnTo>
                    <a:pt x="0" y="616"/>
                  </a:lnTo>
                  <a:lnTo>
                    <a:pt x="0" y="616"/>
                  </a:lnTo>
                  <a:lnTo>
                    <a:pt x="35" y="753"/>
                  </a:lnTo>
                  <a:lnTo>
                    <a:pt x="69" y="855"/>
                  </a:lnTo>
                  <a:lnTo>
                    <a:pt x="103" y="958"/>
                  </a:lnTo>
                  <a:lnTo>
                    <a:pt x="171" y="1060"/>
                  </a:lnTo>
                  <a:lnTo>
                    <a:pt x="274" y="1129"/>
                  </a:lnTo>
                  <a:lnTo>
                    <a:pt x="376" y="1197"/>
                  </a:lnTo>
                  <a:lnTo>
                    <a:pt x="513" y="1231"/>
                  </a:lnTo>
                  <a:lnTo>
                    <a:pt x="616" y="1265"/>
                  </a:lnTo>
                  <a:lnTo>
                    <a:pt x="616" y="1265"/>
                  </a:lnTo>
                  <a:lnTo>
                    <a:pt x="616" y="1265"/>
                  </a:lnTo>
                  <a:lnTo>
                    <a:pt x="616" y="1265"/>
                  </a:lnTo>
                  <a:lnTo>
                    <a:pt x="752" y="1231"/>
                  </a:lnTo>
                  <a:lnTo>
                    <a:pt x="889" y="1197"/>
                  </a:lnTo>
                  <a:lnTo>
                    <a:pt x="992" y="1163"/>
                  </a:lnTo>
                  <a:lnTo>
                    <a:pt x="1060" y="1060"/>
                  </a:lnTo>
                  <a:lnTo>
                    <a:pt x="1162" y="992"/>
                  </a:lnTo>
                  <a:lnTo>
                    <a:pt x="1197" y="889"/>
                  </a:lnTo>
                  <a:lnTo>
                    <a:pt x="1231" y="753"/>
                  </a:lnTo>
                  <a:lnTo>
                    <a:pt x="1265" y="616"/>
                  </a:lnTo>
                  <a:lnTo>
                    <a:pt x="1265" y="616"/>
                  </a:lnTo>
                  <a:lnTo>
                    <a:pt x="1265" y="616"/>
                  </a:lnTo>
                  <a:lnTo>
                    <a:pt x="1231" y="514"/>
                  </a:lnTo>
                  <a:lnTo>
                    <a:pt x="1197" y="377"/>
                  </a:lnTo>
                  <a:lnTo>
                    <a:pt x="1162" y="274"/>
                  </a:lnTo>
                  <a:lnTo>
                    <a:pt x="1060" y="172"/>
                  </a:lnTo>
                  <a:lnTo>
                    <a:pt x="992" y="103"/>
                  </a:lnTo>
                  <a:lnTo>
                    <a:pt x="889" y="35"/>
                  </a:lnTo>
                  <a:lnTo>
                    <a:pt x="752" y="1"/>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0"/>
            <p:cNvSpPr/>
            <p:nvPr/>
          </p:nvSpPr>
          <p:spPr>
            <a:xfrm>
              <a:off x="2362925" y="4204550"/>
              <a:ext cx="900" cy="25"/>
            </a:xfrm>
            <a:custGeom>
              <a:rect b="b" l="l" r="r" t="t"/>
              <a:pathLst>
                <a:path extrusionOk="0" fill="none" h="1" w="36">
                  <a:moveTo>
                    <a:pt x="1" y="1"/>
                  </a:moveTo>
                  <a:lnTo>
                    <a:pt x="1" y="1"/>
                  </a:lnTo>
                  <a:lnTo>
                    <a:pt x="1" y="1"/>
                  </a:lnTo>
                  <a:lnTo>
                    <a:pt x="35" y="1"/>
                  </a:lnTo>
                  <a:lnTo>
                    <a:pt x="3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0"/>
            <p:cNvSpPr/>
            <p:nvPr/>
          </p:nvSpPr>
          <p:spPr>
            <a:xfrm>
              <a:off x="2643200" y="4204550"/>
              <a:ext cx="875" cy="25"/>
            </a:xfrm>
            <a:custGeom>
              <a:rect b="b" l="l" r="r" t="t"/>
              <a:pathLst>
                <a:path extrusionOk="0" fill="none" h="1" w="35">
                  <a:moveTo>
                    <a:pt x="1" y="1"/>
                  </a:moveTo>
                  <a:lnTo>
                    <a:pt x="1" y="1"/>
                  </a:lnTo>
                  <a:lnTo>
                    <a:pt x="1" y="1"/>
                  </a:lnTo>
                  <a:lnTo>
                    <a:pt x="35" y="1"/>
                  </a:lnTo>
                  <a:lnTo>
                    <a:pt x="3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0"/>
            <p:cNvSpPr/>
            <p:nvPr/>
          </p:nvSpPr>
          <p:spPr>
            <a:xfrm>
              <a:off x="2492825" y="4209675"/>
              <a:ext cx="21375" cy="21400"/>
            </a:xfrm>
            <a:custGeom>
              <a:rect b="b" l="l" r="r" t="t"/>
              <a:pathLst>
                <a:path extrusionOk="0" fill="none" h="856" w="855">
                  <a:moveTo>
                    <a:pt x="444" y="855"/>
                  </a:moveTo>
                  <a:lnTo>
                    <a:pt x="410" y="855"/>
                  </a:lnTo>
                  <a:lnTo>
                    <a:pt x="410" y="855"/>
                  </a:lnTo>
                  <a:lnTo>
                    <a:pt x="410" y="855"/>
                  </a:lnTo>
                  <a:lnTo>
                    <a:pt x="239" y="821"/>
                  </a:lnTo>
                  <a:lnTo>
                    <a:pt x="103" y="719"/>
                  </a:lnTo>
                  <a:lnTo>
                    <a:pt x="34" y="582"/>
                  </a:lnTo>
                  <a:lnTo>
                    <a:pt x="0" y="411"/>
                  </a:lnTo>
                  <a:lnTo>
                    <a:pt x="0" y="411"/>
                  </a:lnTo>
                  <a:lnTo>
                    <a:pt x="34" y="240"/>
                  </a:lnTo>
                  <a:lnTo>
                    <a:pt x="103" y="103"/>
                  </a:lnTo>
                  <a:lnTo>
                    <a:pt x="239" y="35"/>
                  </a:lnTo>
                  <a:lnTo>
                    <a:pt x="410" y="1"/>
                  </a:lnTo>
                  <a:lnTo>
                    <a:pt x="410" y="1"/>
                  </a:lnTo>
                  <a:lnTo>
                    <a:pt x="581" y="35"/>
                  </a:lnTo>
                  <a:lnTo>
                    <a:pt x="718" y="103"/>
                  </a:lnTo>
                  <a:lnTo>
                    <a:pt x="820" y="240"/>
                  </a:lnTo>
                  <a:lnTo>
                    <a:pt x="855" y="411"/>
                  </a:lnTo>
                  <a:lnTo>
                    <a:pt x="855" y="411"/>
                  </a:lnTo>
                  <a:lnTo>
                    <a:pt x="820" y="582"/>
                  </a:lnTo>
                  <a:lnTo>
                    <a:pt x="718" y="719"/>
                  </a:lnTo>
                  <a:lnTo>
                    <a:pt x="581" y="821"/>
                  </a:lnTo>
                  <a:lnTo>
                    <a:pt x="444"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a:off x="2487700" y="4204550"/>
              <a:ext cx="31625" cy="31650"/>
            </a:xfrm>
            <a:custGeom>
              <a:rect b="b" l="l" r="r" t="t"/>
              <a:pathLst>
                <a:path extrusionOk="0" fill="none" h="1266" w="1265">
                  <a:moveTo>
                    <a:pt x="649" y="1"/>
                  </a:moveTo>
                  <a:lnTo>
                    <a:pt x="615" y="1"/>
                  </a:lnTo>
                  <a:lnTo>
                    <a:pt x="615" y="1"/>
                  </a:lnTo>
                  <a:lnTo>
                    <a:pt x="615" y="1"/>
                  </a:lnTo>
                  <a:lnTo>
                    <a:pt x="513" y="1"/>
                  </a:lnTo>
                  <a:lnTo>
                    <a:pt x="376" y="35"/>
                  </a:lnTo>
                  <a:lnTo>
                    <a:pt x="273" y="103"/>
                  </a:lnTo>
                  <a:lnTo>
                    <a:pt x="171" y="172"/>
                  </a:lnTo>
                  <a:lnTo>
                    <a:pt x="103" y="274"/>
                  </a:lnTo>
                  <a:lnTo>
                    <a:pt x="34" y="377"/>
                  </a:lnTo>
                  <a:lnTo>
                    <a:pt x="0" y="514"/>
                  </a:lnTo>
                  <a:lnTo>
                    <a:pt x="0" y="616"/>
                  </a:lnTo>
                  <a:lnTo>
                    <a:pt x="0" y="616"/>
                  </a:lnTo>
                  <a:lnTo>
                    <a:pt x="0" y="753"/>
                  </a:lnTo>
                  <a:lnTo>
                    <a:pt x="34" y="855"/>
                  </a:lnTo>
                  <a:lnTo>
                    <a:pt x="103" y="992"/>
                  </a:lnTo>
                  <a:lnTo>
                    <a:pt x="171" y="1060"/>
                  </a:lnTo>
                  <a:lnTo>
                    <a:pt x="273" y="1129"/>
                  </a:lnTo>
                  <a:lnTo>
                    <a:pt x="376" y="1197"/>
                  </a:lnTo>
                  <a:lnTo>
                    <a:pt x="513" y="1231"/>
                  </a:lnTo>
                  <a:lnTo>
                    <a:pt x="615" y="1265"/>
                  </a:lnTo>
                  <a:lnTo>
                    <a:pt x="615" y="1265"/>
                  </a:lnTo>
                  <a:lnTo>
                    <a:pt x="752" y="1231"/>
                  </a:lnTo>
                  <a:lnTo>
                    <a:pt x="855" y="1197"/>
                  </a:lnTo>
                  <a:lnTo>
                    <a:pt x="991" y="1129"/>
                  </a:lnTo>
                  <a:lnTo>
                    <a:pt x="1060" y="1060"/>
                  </a:lnTo>
                  <a:lnTo>
                    <a:pt x="1162" y="992"/>
                  </a:lnTo>
                  <a:lnTo>
                    <a:pt x="1196" y="855"/>
                  </a:lnTo>
                  <a:lnTo>
                    <a:pt x="1230" y="753"/>
                  </a:lnTo>
                  <a:lnTo>
                    <a:pt x="1265" y="616"/>
                  </a:lnTo>
                  <a:lnTo>
                    <a:pt x="1265" y="616"/>
                  </a:lnTo>
                  <a:lnTo>
                    <a:pt x="1230" y="514"/>
                  </a:lnTo>
                  <a:lnTo>
                    <a:pt x="1196" y="377"/>
                  </a:lnTo>
                  <a:lnTo>
                    <a:pt x="1162" y="274"/>
                  </a:lnTo>
                  <a:lnTo>
                    <a:pt x="1060" y="172"/>
                  </a:lnTo>
                  <a:lnTo>
                    <a:pt x="991" y="103"/>
                  </a:lnTo>
                  <a:lnTo>
                    <a:pt x="889" y="35"/>
                  </a:lnTo>
                  <a:lnTo>
                    <a:pt x="752" y="1"/>
                  </a:lnTo>
                  <a:lnTo>
                    <a:pt x="64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a:off x="2422750" y="4102875"/>
              <a:ext cx="21375" cy="20525"/>
            </a:xfrm>
            <a:custGeom>
              <a:rect b="b" l="l" r="r" t="t"/>
              <a:pathLst>
                <a:path extrusionOk="0" fill="none" h="821" w="855">
                  <a:moveTo>
                    <a:pt x="445" y="821"/>
                  </a:moveTo>
                  <a:lnTo>
                    <a:pt x="445" y="821"/>
                  </a:lnTo>
                  <a:lnTo>
                    <a:pt x="411" y="821"/>
                  </a:lnTo>
                  <a:lnTo>
                    <a:pt x="411" y="821"/>
                  </a:lnTo>
                  <a:lnTo>
                    <a:pt x="445" y="821"/>
                  </a:lnTo>
                  <a:lnTo>
                    <a:pt x="445" y="821"/>
                  </a:lnTo>
                  <a:lnTo>
                    <a:pt x="274" y="787"/>
                  </a:lnTo>
                  <a:lnTo>
                    <a:pt x="137" y="684"/>
                  </a:lnTo>
                  <a:lnTo>
                    <a:pt x="35" y="547"/>
                  </a:lnTo>
                  <a:lnTo>
                    <a:pt x="0" y="377"/>
                  </a:lnTo>
                  <a:lnTo>
                    <a:pt x="0" y="377"/>
                  </a:lnTo>
                  <a:lnTo>
                    <a:pt x="35" y="240"/>
                  </a:lnTo>
                  <a:lnTo>
                    <a:pt x="137" y="103"/>
                  </a:lnTo>
                  <a:lnTo>
                    <a:pt x="274" y="35"/>
                  </a:lnTo>
                  <a:lnTo>
                    <a:pt x="445" y="1"/>
                  </a:lnTo>
                  <a:lnTo>
                    <a:pt x="445" y="1"/>
                  </a:lnTo>
                  <a:lnTo>
                    <a:pt x="479" y="1"/>
                  </a:lnTo>
                  <a:lnTo>
                    <a:pt x="479" y="1"/>
                  </a:lnTo>
                  <a:lnTo>
                    <a:pt x="616" y="69"/>
                  </a:lnTo>
                  <a:lnTo>
                    <a:pt x="718" y="137"/>
                  </a:lnTo>
                  <a:lnTo>
                    <a:pt x="821" y="240"/>
                  </a:lnTo>
                  <a:lnTo>
                    <a:pt x="855" y="377"/>
                  </a:lnTo>
                  <a:lnTo>
                    <a:pt x="855" y="377"/>
                  </a:lnTo>
                  <a:lnTo>
                    <a:pt x="821" y="547"/>
                  </a:lnTo>
                  <a:lnTo>
                    <a:pt x="718" y="684"/>
                  </a:lnTo>
                  <a:lnTo>
                    <a:pt x="582" y="787"/>
                  </a:lnTo>
                  <a:lnTo>
                    <a:pt x="445"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a:off x="2417625" y="4096900"/>
              <a:ext cx="31650" cy="31625"/>
            </a:xfrm>
            <a:custGeom>
              <a:rect b="b" l="l" r="r" t="t"/>
              <a:pathLst>
                <a:path extrusionOk="0" fill="none" h="1265" w="1266">
                  <a:moveTo>
                    <a:pt x="616" y="0"/>
                  </a:moveTo>
                  <a:lnTo>
                    <a:pt x="616" y="0"/>
                  </a:lnTo>
                  <a:lnTo>
                    <a:pt x="513" y="34"/>
                  </a:lnTo>
                  <a:lnTo>
                    <a:pt x="376" y="69"/>
                  </a:lnTo>
                  <a:lnTo>
                    <a:pt x="274" y="103"/>
                  </a:lnTo>
                  <a:lnTo>
                    <a:pt x="205" y="205"/>
                  </a:lnTo>
                  <a:lnTo>
                    <a:pt x="103" y="274"/>
                  </a:lnTo>
                  <a:lnTo>
                    <a:pt x="69" y="376"/>
                  </a:lnTo>
                  <a:lnTo>
                    <a:pt x="35" y="513"/>
                  </a:lnTo>
                  <a:lnTo>
                    <a:pt x="0" y="616"/>
                  </a:lnTo>
                  <a:lnTo>
                    <a:pt x="0" y="616"/>
                  </a:lnTo>
                  <a:lnTo>
                    <a:pt x="35" y="752"/>
                  </a:lnTo>
                  <a:lnTo>
                    <a:pt x="69" y="855"/>
                  </a:lnTo>
                  <a:lnTo>
                    <a:pt x="103" y="991"/>
                  </a:lnTo>
                  <a:lnTo>
                    <a:pt x="205" y="1060"/>
                  </a:lnTo>
                  <a:lnTo>
                    <a:pt x="274" y="1128"/>
                  </a:lnTo>
                  <a:lnTo>
                    <a:pt x="376" y="1197"/>
                  </a:lnTo>
                  <a:lnTo>
                    <a:pt x="513" y="1231"/>
                  </a:lnTo>
                  <a:lnTo>
                    <a:pt x="650" y="1265"/>
                  </a:lnTo>
                  <a:lnTo>
                    <a:pt x="650" y="1265"/>
                  </a:lnTo>
                  <a:lnTo>
                    <a:pt x="752" y="1231"/>
                  </a:lnTo>
                  <a:lnTo>
                    <a:pt x="889" y="1197"/>
                  </a:lnTo>
                  <a:lnTo>
                    <a:pt x="992" y="1128"/>
                  </a:lnTo>
                  <a:lnTo>
                    <a:pt x="1060" y="1060"/>
                  </a:lnTo>
                  <a:lnTo>
                    <a:pt x="1162" y="991"/>
                  </a:lnTo>
                  <a:lnTo>
                    <a:pt x="1197" y="889"/>
                  </a:lnTo>
                  <a:lnTo>
                    <a:pt x="1231" y="752"/>
                  </a:lnTo>
                  <a:lnTo>
                    <a:pt x="1265" y="616"/>
                  </a:lnTo>
                  <a:lnTo>
                    <a:pt x="1265" y="616"/>
                  </a:lnTo>
                  <a:lnTo>
                    <a:pt x="1231" y="513"/>
                  </a:lnTo>
                  <a:lnTo>
                    <a:pt x="1197" y="376"/>
                  </a:lnTo>
                  <a:lnTo>
                    <a:pt x="1162" y="274"/>
                  </a:lnTo>
                  <a:lnTo>
                    <a:pt x="1060" y="205"/>
                  </a:lnTo>
                  <a:lnTo>
                    <a:pt x="992" y="103"/>
                  </a:lnTo>
                  <a:lnTo>
                    <a:pt x="889" y="69"/>
                  </a:lnTo>
                  <a:lnTo>
                    <a:pt x="752" y="34"/>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a:off x="2433000" y="4096900"/>
              <a:ext cx="875" cy="25"/>
            </a:xfrm>
            <a:custGeom>
              <a:rect b="b" l="l" r="r" t="t"/>
              <a:pathLst>
                <a:path extrusionOk="0" fill="none" h="1" w="35">
                  <a:moveTo>
                    <a:pt x="35" y="0"/>
                  </a:moveTo>
                  <a:lnTo>
                    <a:pt x="1" y="0"/>
                  </a:lnTo>
                  <a:lnTo>
                    <a:pt x="1" y="0"/>
                  </a:lnTo>
                  <a:lnTo>
                    <a:pt x="1" y="0"/>
                  </a:lnTo>
                  <a:lnTo>
                    <a:pt x="1" y="0"/>
                  </a:lnTo>
                  <a:lnTo>
                    <a:pt x="1" y="0"/>
                  </a:lnTo>
                  <a:lnTo>
                    <a:pt x="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a:off x="2562875" y="4102025"/>
              <a:ext cx="21400" cy="21375"/>
            </a:xfrm>
            <a:custGeom>
              <a:rect b="b" l="l" r="r" t="t"/>
              <a:pathLst>
                <a:path extrusionOk="0" fill="none" h="855" w="856">
                  <a:moveTo>
                    <a:pt x="411" y="855"/>
                  </a:moveTo>
                  <a:lnTo>
                    <a:pt x="411" y="855"/>
                  </a:lnTo>
                  <a:lnTo>
                    <a:pt x="411" y="855"/>
                  </a:lnTo>
                  <a:lnTo>
                    <a:pt x="411" y="855"/>
                  </a:lnTo>
                  <a:lnTo>
                    <a:pt x="411" y="855"/>
                  </a:lnTo>
                  <a:lnTo>
                    <a:pt x="274" y="821"/>
                  </a:lnTo>
                  <a:lnTo>
                    <a:pt x="137" y="718"/>
                  </a:lnTo>
                  <a:lnTo>
                    <a:pt x="35" y="581"/>
                  </a:lnTo>
                  <a:lnTo>
                    <a:pt x="1" y="411"/>
                  </a:lnTo>
                  <a:lnTo>
                    <a:pt x="1" y="411"/>
                  </a:lnTo>
                  <a:lnTo>
                    <a:pt x="35" y="274"/>
                  </a:lnTo>
                  <a:lnTo>
                    <a:pt x="137" y="137"/>
                  </a:lnTo>
                  <a:lnTo>
                    <a:pt x="274" y="35"/>
                  </a:lnTo>
                  <a:lnTo>
                    <a:pt x="411" y="0"/>
                  </a:lnTo>
                  <a:lnTo>
                    <a:pt x="411" y="0"/>
                  </a:lnTo>
                  <a:lnTo>
                    <a:pt x="411" y="0"/>
                  </a:lnTo>
                  <a:lnTo>
                    <a:pt x="411" y="0"/>
                  </a:lnTo>
                  <a:lnTo>
                    <a:pt x="582" y="35"/>
                  </a:lnTo>
                  <a:lnTo>
                    <a:pt x="719" y="137"/>
                  </a:lnTo>
                  <a:lnTo>
                    <a:pt x="821" y="274"/>
                  </a:lnTo>
                  <a:lnTo>
                    <a:pt x="855" y="411"/>
                  </a:lnTo>
                  <a:lnTo>
                    <a:pt x="855" y="411"/>
                  </a:lnTo>
                  <a:lnTo>
                    <a:pt x="855" y="411"/>
                  </a:lnTo>
                  <a:lnTo>
                    <a:pt x="821" y="581"/>
                  </a:lnTo>
                  <a:lnTo>
                    <a:pt x="719" y="718"/>
                  </a:lnTo>
                  <a:lnTo>
                    <a:pt x="582" y="821"/>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0"/>
            <p:cNvSpPr/>
            <p:nvPr/>
          </p:nvSpPr>
          <p:spPr>
            <a:xfrm>
              <a:off x="2557750" y="4096900"/>
              <a:ext cx="31650" cy="31625"/>
            </a:xfrm>
            <a:custGeom>
              <a:rect b="b" l="l" r="r" t="t"/>
              <a:pathLst>
                <a:path extrusionOk="0" fill="none" h="1265" w="1266">
                  <a:moveTo>
                    <a:pt x="650" y="0"/>
                  </a:moveTo>
                  <a:lnTo>
                    <a:pt x="616" y="0"/>
                  </a:lnTo>
                  <a:lnTo>
                    <a:pt x="616" y="0"/>
                  </a:lnTo>
                  <a:lnTo>
                    <a:pt x="616" y="0"/>
                  </a:lnTo>
                  <a:lnTo>
                    <a:pt x="513" y="34"/>
                  </a:lnTo>
                  <a:lnTo>
                    <a:pt x="377" y="69"/>
                  </a:lnTo>
                  <a:lnTo>
                    <a:pt x="274" y="103"/>
                  </a:lnTo>
                  <a:lnTo>
                    <a:pt x="206" y="205"/>
                  </a:lnTo>
                  <a:lnTo>
                    <a:pt x="103" y="274"/>
                  </a:lnTo>
                  <a:lnTo>
                    <a:pt x="69" y="376"/>
                  </a:lnTo>
                  <a:lnTo>
                    <a:pt x="35" y="513"/>
                  </a:lnTo>
                  <a:lnTo>
                    <a:pt x="1" y="616"/>
                  </a:lnTo>
                  <a:lnTo>
                    <a:pt x="1" y="616"/>
                  </a:lnTo>
                  <a:lnTo>
                    <a:pt x="35" y="752"/>
                  </a:lnTo>
                  <a:lnTo>
                    <a:pt x="69" y="889"/>
                  </a:lnTo>
                  <a:lnTo>
                    <a:pt x="137" y="991"/>
                  </a:lnTo>
                  <a:lnTo>
                    <a:pt x="206" y="1060"/>
                  </a:lnTo>
                  <a:lnTo>
                    <a:pt x="308" y="1128"/>
                  </a:lnTo>
                  <a:lnTo>
                    <a:pt x="411" y="1197"/>
                  </a:lnTo>
                  <a:lnTo>
                    <a:pt x="513" y="1231"/>
                  </a:lnTo>
                  <a:lnTo>
                    <a:pt x="650" y="1265"/>
                  </a:lnTo>
                  <a:lnTo>
                    <a:pt x="650" y="1265"/>
                  </a:lnTo>
                  <a:lnTo>
                    <a:pt x="650" y="1265"/>
                  </a:lnTo>
                  <a:lnTo>
                    <a:pt x="650" y="1265"/>
                  </a:lnTo>
                  <a:lnTo>
                    <a:pt x="753" y="1231"/>
                  </a:lnTo>
                  <a:lnTo>
                    <a:pt x="889" y="1197"/>
                  </a:lnTo>
                  <a:lnTo>
                    <a:pt x="992" y="1128"/>
                  </a:lnTo>
                  <a:lnTo>
                    <a:pt x="1060" y="1060"/>
                  </a:lnTo>
                  <a:lnTo>
                    <a:pt x="1163" y="991"/>
                  </a:lnTo>
                  <a:lnTo>
                    <a:pt x="1197" y="855"/>
                  </a:lnTo>
                  <a:lnTo>
                    <a:pt x="1231" y="752"/>
                  </a:lnTo>
                  <a:lnTo>
                    <a:pt x="1265" y="616"/>
                  </a:lnTo>
                  <a:lnTo>
                    <a:pt x="1265" y="616"/>
                  </a:lnTo>
                  <a:lnTo>
                    <a:pt x="1231" y="513"/>
                  </a:lnTo>
                  <a:lnTo>
                    <a:pt x="1197" y="376"/>
                  </a:lnTo>
                  <a:lnTo>
                    <a:pt x="1163" y="274"/>
                  </a:lnTo>
                  <a:lnTo>
                    <a:pt x="1094" y="205"/>
                  </a:lnTo>
                  <a:lnTo>
                    <a:pt x="992" y="103"/>
                  </a:lnTo>
                  <a:lnTo>
                    <a:pt x="889" y="69"/>
                  </a:lnTo>
                  <a:lnTo>
                    <a:pt x="753" y="34"/>
                  </a:lnTo>
                  <a:lnTo>
                    <a:pt x="65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0"/>
            <p:cNvSpPr/>
            <p:nvPr/>
          </p:nvSpPr>
          <p:spPr>
            <a:xfrm>
              <a:off x="2628675" y="4012300"/>
              <a:ext cx="5150" cy="6875"/>
            </a:xfrm>
            <a:custGeom>
              <a:rect b="b" l="l" r="r" t="t"/>
              <a:pathLst>
                <a:path extrusionOk="0" fill="none" h="275" w="206">
                  <a:moveTo>
                    <a:pt x="1" y="1"/>
                  </a:moveTo>
                  <a:lnTo>
                    <a:pt x="1" y="1"/>
                  </a:lnTo>
                  <a:lnTo>
                    <a:pt x="103" y="137"/>
                  </a:lnTo>
                  <a:lnTo>
                    <a:pt x="206" y="274"/>
                  </a:lnTo>
                  <a:lnTo>
                    <a:pt x="206" y="27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0"/>
            <p:cNvSpPr/>
            <p:nvPr/>
          </p:nvSpPr>
          <p:spPr>
            <a:xfrm>
              <a:off x="2352675" y="3996925"/>
              <a:ext cx="21400" cy="21375"/>
            </a:xfrm>
            <a:custGeom>
              <a:rect b="b" l="l" r="r" t="t"/>
              <a:pathLst>
                <a:path extrusionOk="0" fill="none" h="855" w="856">
                  <a:moveTo>
                    <a:pt x="411" y="855"/>
                  </a:moveTo>
                  <a:lnTo>
                    <a:pt x="411" y="855"/>
                  </a:lnTo>
                  <a:lnTo>
                    <a:pt x="274" y="821"/>
                  </a:lnTo>
                  <a:lnTo>
                    <a:pt x="138" y="718"/>
                  </a:lnTo>
                  <a:lnTo>
                    <a:pt x="35" y="581"/>
                  </a:lnTo>
                  <a:lnTo>
                    <a:pt x="1" y="411"/>
                  </a:lnTo>
                  <a:lnTo>
                    <a:pt x="1" y="411"/>
                  </a:lnTo>
                  <a:lnTo>
                    <a:pt x="35" y="240"/>
                  </a:lnTo>
                  <a:lnTo>
                    <a:pt x="103" y="103"/>
                  </a:lnTo>
                  <a:lnTo>
                    <a:pt x="240" y="35"/>
                  </a:lnTo>
                  <a:lnTo>
                    <a:pt x="411" y="0"/>
                  </a:lnTo>
                  <a:lnTo>
                    <a:pt x="411" y="0"/>
                  </a:lnTo>
                  <a:lnTo>
                    <a:pt x="411" y="0"/>
                  </a:lnTo>
                  <a:lnTo>
                    <a:pt x="411" y="0"/>
                  </a:lnTo>
                  <a:lnTo>
                    <a:pt x="582" y="35"/>
                  </a:lnTo>
                  <a:lnTo>
                    <a:pt x="719" y="103"/>
                  </a:lnTo>
                  <a:lnTo>
                    <a:pt x="821" y="240"/>
                  </a:lnTo>
                  <a:lnTo>
                    <a:pt x="855" y="411"/>
                  </a:lnTo>
                  <a:lnTo>
                    <a:pt x="855" y="411"/>
                  </a:lnTo>
                  <a:lnTo>
                    <a:pt x="855" y="411"/>
                  </a:lnTo>
                  <a:lnTo>
                    <a:pt x="821" y="581"/>
                  </a:lnTo>
                  <a:lnTo>
                    <a:pt x="753" y="718"/>
                  </a:lnTo>
                  <a:lnTo>
                    <a:pt x="616" y="821"/>
                  </a:lnTo>
                  <a:lnTo>
                    <a:pt x="445" y="855"/>
                  </a:lnTo>
                  <a:lnTo>
                    <a:pt x="411" y="855"/>
                  </a:lnTo>
                  <a:lnTo>
                    <a:pt x="445" y="855"/>
                  </a:lnTo>
                  <a:lnTo>
                    <a:pt x="445" y="855"/>
                  </a:lnTo>
                  <a:lnTo>
                    <a:pt x="411"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0"/>
            <p:cNvSpPr/>
            <p:nvPr/>
          </p:nvSpPr>
          <p:spPr>
            <a:xfrm>
              <a:off x="2347550" y="3991800"/>
              <a:ext cx="31650" cy="30775"/>
            </a:xfrm>
            <a:custGeom>
              <a:rect b="b" l="l" r="r" t="t"/>
              <a:pathLst>
                <a:path extrusionOk="0" fill="none" h="1231" w="1266">
                  <a:moveTo>
                    <a:pt x="616" y="0"/>
                  </a:moveTo>
                  <a:lnTo>
                    <a:pt x="616" y="0"/>
                  </a:lnTo>
                  <a:lnTo>
                    <a:pt x="513" y="0"/>
                  </a:lnTo>
                  <a:lnTo>
                    <a:pt x="377" y="34"/>
                  </a:lnTo>
                  <a:lnTo>
                    <a:pt x="274" y="103"/>
                  </a:lnTo>
                  <a:lnTo>
                    <a:pt x="206" y="171"/>
                  </a:lnTo>
                  <a:lnTo>
                    <a:pt x="103" y="274"/>
                  </a:lnTo>
                  <a:lnTo>
                    <a:pt x="69" y="376"/>
                  </a:lnTo>
                  <a:lnTo>
                    <a:pt x="35" y="479"/>
                  </a:lnTo>
                  <a:lnTo>
                    <a:pt x="1" y="616"/>
                  </a:lnTo>
                  <a:lnTo>
                    <a:pt x="1" y="616"/>
                  </a:lnTo>
                  <a:lnTo>
                    <a:pt x="35" y="752"/>
                  </a:lnTo>
                  <a:lnTo>
                    <a:pt x="69" y="855"/>
                  </a:lnTo>
                  <a:lnTo>
                    <a:pt x="103" y="957"/>
                  </a:lnTo>
                  <a:lnTo>
                    <a:pt x="206" y="1060"/>
                  </a:lnTo>
                  <a:lnTo>
                    <a:pt x="274" y="1128"/>
                  </a:lnTo>
                  <a:lnTo>
                    <a:pt x="377" y="1197"/>
                  </a:lnTo>
                  <a:lnTo>
                    <a:pt x="513" y="1231"/>
                  </a:lnTo>
                  <a:lnTo>
                    <a:pt x="650" y="1231"/>
                  </a:lnTo>
                  <a:lnTo>
                    <a:pt x="650" y="1231"/>
                  </a:lnTo>
                  <a:lnTo>
                    <a:pt x="753" y="1231"/>
                  </a:lnTo>
                  <a:lnTo>
                    <a:pt x="889" y="1197"/>
                  </a:lnTo>
                  <a:lnTo>
                    <a:pt x="992" y="1128"/>
                  </a:lnTo>
                  <a:lnTo>
                    <a:pt x="1060" y="1060"/>
                  </a:lnTo>
                  <a:lnTo>
                    <a:pt x="1163" y="957"/>
                  </a:lnTo>
                  <a:lnTo>
                    <a:pt x="1197" y="855"/>
                  </a:lnTo>
                  <a:lnTo>
                    <a:pt x="1231" y="752"/>
                  </a:lnTo>
                  <a:lnTo>
                    <a:pt x="1265" y="616"/>
                  </a:lnTo>
                  <a:lnTo>
                    <a:pt x="1265" y="616"/>
                  </a:lnTo>
                  <a:lnTo>
                    <a:pt x="1231" y="513"/>
                  </a:lnTo>
                  <a:lnTo>
                    <a:pt x="1197" y="376"/>
                  </a:lnTo>
                  <a:lnTo>
                    <a:pt x="1163" y="274"/>
                  </a:lnTo>
                  <a:lnTo>
                    <a:pt x="1060" y="171"/>
                  </a:lnTo>
                  <a:lnTo>
                    <a:pt x="992" y="103"/>
                  </a:lnTo>
                  <a:lnTo>
                    <a:pt x="889" y="34"/>
                  </a:lnTo>
                  <a:lnTo>
                    <a:pt x="753" y="0"/>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0"/>
            <p:cNvSpPr/>
            <p:nvPr/>
          </p:nvSpPr>
          <p:spPr>
            <a:xfrm>
              <a:off x="2362925" y="3991800"/>
              <a:ext cx="900" cy="25"/>
            </a:xfrm>
            <a:custGeom>
              <a:rect b="b" l="l" r="r" t="t"/>
              <a:pathLst>
                <a:path extrusionOk="0" fill="none" h="1" w="36">
                  <a:moveTo>
                    <a:pt x="35" y="0"/>
                  </a:moveTo>
                  <a:lnTo>
                    <a:pt x="1" y="0"/>
                  </a:lnTo>
                  <a:lnTo>
                    <a:pt x="1" y="0"/>
                  </a:lnTo>
                  <a:lnTo>
                    <a:pt x="1" y="0"/>
                  </a:lnTo>
                  <a:lnTo>
                    <a:pt x="1" y="0"/>
                  </a:lnTo>
                  <a:lnTo>
                    <a:pt x="1" y="0"/>
                  </a:lnTo>
                  <a:lnTo>
                    <a:pt x="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0"/>
            <p:cNvSpPr/>
            <p:nvPr/>
          </p:nvSpPr>
          <p:spPr>
            <a:xfrm>
              <a:off x="2492825" y="3996925"/>
              <a:ext cx="21375" cy="21375"/>
            </a:xfrm>
            <a:custGeom>
              <a:rect b="b" l="l" r="r" t="t"/>
              <a:pathLst>
                <a:path extrusionOk="0" fill="none" h="855" w="855">
                  <a:moveTo>
                    <a:pt x="410" y="855"/>
                  </a:moveTo>
                  <a:lnTo>
                    <a:pt x="410" y="855"/>
                  </a:lnTo>
                  <a:lnTo>
                    <a:pt x="410" y="855"/>
                  </a:lnTo>
                  <a:lnTo>
                    <a:pt x="239" y="821"/>
                  </a:lnTo>
                  <a:lnTo>
                    <a:pt x="103" y="718"/>
                  </a:lnTo>
                  <a:lnTo>
                    <a:pt x="34" y="581"/>
                  </a:lnTo>
                  <a:lnTo>
                    <a:pt x="0" y="411"/>
                  </a:lnTo>
                  <a:lnTo>
                    <a:pt x="0" y="411"/>
                  </a:lnTo>
                  <a:lnTo>
                    <a:pt x="34" y="240"/>
                  </a:lnTo>
                  <a:lnTo>
                    <a:pt x="103" y="103"/>
                  </a:lnTo>
                  <a:lnTo>
                    <a:pt x="239" y="35"/>
                  </a:lnTo>
                  <a:lnTo>
                    <a:pt x="410" y="0"/>
                  </a:lnTo>
                  <a:lnTo>
                    <a:pt x="410" y="0"/>
                  </a:lnTo>
                  <a:lnTo>
                    <a:pt x="581" y="35"/>
                  </a:lnTo>
                  <a:lnTo>
                    <a:pt x="718" y="103"/>
                  </a:lnTo>
                  <a:lnTo>
                    <a:pt x="820" y="240"/>
                  </a:lnTo>
                  <a:lnTo>
                    <a:pt x="855" y="411"/>
                  </a:lnTo>
                  <a:lnTo>
                    <a:pt x="855" y="411"/>
                  </a:lnTo>
                  <a:lnTo>
                    <a:pt x="855" y="411"/>
                  </a:lnTo>
                  <a:lnTo>
                    <a:pt x="820" y="581"/>
                  </a:lnTo>
                  <a:lnTo>
                    <a:pt x="752" y="718"/>
                  </a:lnTo>
                  <a:lnTo>
                    <a:pt x="615" y="821"/>
                  </a:lnTo>
                  <a:lnTo>
                    <a:pt x="444" y="855"/>
                  </a:lnTo>
                  <a:lnTo>
                    <a:pt x="410"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0"/>
            <p:cNvSpPr/>
            <p:nvPr/>
          </p:nvSpPr>
          <p:spPr>
            <a:xfrm>
              <a:off x="2487700" y="3991800"/>
              <a:ext cx="31625" cy="30775"/>
            </a:xfrm>
            <a:custGeom>
              <a:rect b="b" l="l" r="r" t="t"/>
              <a:pathLst>
                <a:path extrusionOk="0" fill="none" h="1231" w="1265">
                  <a:moveTo>
                    <a:pt x="649" y="0"/>
                  </a:moveTo>
                  <a:lnTo>
                    <a:pt x="615" y="0"/>
                  </a:lnTo>
                  <a:lnTo>
                    <a:pt x="615" y="0"/>
                  </a:lnTo>
                  <a:lnTo>
                    <a:pt x="615" y="0"/>
                  </a:lnTo>
                  <a:lnTo>
                    <a:pt x="513" y="0"/>
                  </a:lnTo>
                  <a:lnTo>
                    <a:pt x="376" y="34"/>
                  </a:lnTo>
                  <a:lnTo>
                    <a:pt x="273" y="103"/>
                  </a:lnTo>
                  <a:lnTo>
                    <a:pt x="205" y="171"/>
                  </a:lnTo>
                  <a:lnTo>
                    <a:pt x="103" y="274"/>
                  </a:lnTo>
                  <a:lnTo>
                    <a:pt x="68" y="376"/>
                  </a:lnTo>
                  <a:lnTo>
                    <a:pt x="34" y="513"/>
                  </a:lnTo>
                  <a:lnTo>
                    <a:pt x="0" y="616"/>
                  </a:lnTo>
                  <a:lnTo>
                    <a:pt x="0" y="616"/>
                  </a:lnTo>
                  <a:lnTo>
                    <a:pt x="34" y="752"/>
                  </a:lnTo>
                  <a:lnTo>
                    <a:pt x="68" y="855"/>
                  </a:lnTo>
                  <a:lnTo>
                    <a:pt x="103" y="957"/>
                  </a:lnTo>
                  <a:lnTo>
                    <a:pt x="205" y="1060"/>
                  </a:lnTo>
                  <a:lnTo>
                    <a:pt x="273" y="1128"/>
                  </a:lnTo>
                  <a:lnTo>
                    <a:pt x="376" y="1197"/>
                  </a:lnTo>
                  <a:lnTo>
                    <a:pt x="513" y="1231"/>
                  </a:lnTo>
                  <a:lnTo>
                    <a:pt x="615" y="1231"/>
                  </a:lnTo>
                  <a:lnTo>
                    <a:pt x="615" y="1231"/>
                  </a:lnTo>
                  <a:lnTo>
                    <a:pt x="649" y="1231"/>
                  </a:lnTo>
                  <a:lnTo>
                    <a:pt x="649" y="1231"/>
                  </a:lnTo>
                  <a:lnTo>
                    <a:pt x="752" y="1231"/>
                  </a:lnTo>
                  <a:lnTo>
                    <a:pt x="889" y="1197"/>
                  </a:lnTo>
                  <a:lnTo>
                    <a:pt x="991" y="1128"/>
                  </a:lnTo>
                  <a:lnTo>
                    <a:pt x="1060" y="1060"/>
                  </a:lnTo>
                  <a:lnTo>
                    <a:pt x="1162" y="957"/>
                  </a:lnTo>
                  <a:lnTo>
                    <a:pt x="1196" y="855"/>
                  </a:lnTo>
                  <a:lnTo>
                    <a:pt x="1230" y="752"/>
                  </a:lnTo>
                  <a:lnTo>
                    <a:pt x="1265" y="616"/>
                  </a:lnTo>
                  <a:lnTo>
                    <a:pt x="1265" y="616"/>
                  </a:lnTo>
                  <a:lnTo>
                    <a:pt x="1230" y="513"/>
                  </a:lnTo>
                  <a:lnTo>
                    <a:pt x="1196" y="376"/>
                  </a:lnTo>
                  <a:lnTo>
                    <a:pt x="1162" y="274"/>
                  </a:lnTo>
                  <a:lnTo>
                    <a:pt x="1060" y="171"/>
                  </a:lnTo>
                  <a:lnTo>
                    <a:pt x="991" y="103"/>
                  </a:lnTo>
                  <a:lnTo>
                    <a:pt x="889" y="34"/>
                  </a:lnTo>
                  <a:lnTo>
                    <a:pt x="752" y="0"/>
                  </a:lnTo>
                  <a:lnTo>
                    <a:pt x="64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0"/>
            <p:cNvSpPr/>
            <p:nvPr/>
          </p:nvSpPr>
          <p:spPr>
            <a:xfrm>
              <a:off x="2422750" y="3889250"/>
              <a:ext cx="21375" cy="21400"/>
            </a:xfrm>
            <a:custGeom>
              <a:rect b="b" l="l" r="r" t="t"/>
              <a:pathLst>
                <a:path extrusionOk="0" fill="none" h="856" w="855">
                  <a:moveTo>
                    <a:pt x="445" y="855"/>
                  </a:moveTo>
                  <a:lnTo>
                    <a:pt x="445" y="855"/>
                  </a:lnTo>
                  <a:lnTo>
                    <a:pt x="274" y="821"/>
                  </a:lnTo>
                  <a:lnTo>
                    <a:pt x="137" y="719"/>
                  </a:lnTo>
                  <a:lnTo>
                    <a:pt x="35" y="582"/>
                  </a:lnTo>
                  <a:lnTo>
                    <a:pt x="0" y="411"/>
                  </a:lnTo>
                  <a:lnTo>
                    <a:pt x="0" y="411"/>
                  </a:lnTo>
                  <a:lnTo>
                    <a:pt x="35" y="240"/>
                  </a:lnTo>
                  <a:lnTo>
                    <a:pt x="137" y="103"/>
                  </a:lnTo>
                  <a:lnTo>
                    <a:pt x="274" y="35"/>
                  </a:lnTo>
                  <a:lnTo>
                    <a:pt x="445" y="1"/>
                  </a:lnTo>
                  <a:lnTo>
                    <a:pt x="445" y="1"/>
                  </a:lnTo>
                  <a:lnTo>
                    <a:pt x="582" y="35"/>
                  </a:lnTo>
                  <a:lnTo>
                    <a:pt x="718" y="103"/>
                  </a:lnTo>
                  <a:lnTo>
                    <a:pt x="821" y="240"/>
                  </a:lnTo>
                  <a:lnTo>
                    <a:pt x="855" y="411"/>
                  </a:lnTo>
                  <a:lnTo>
                    <a:pt x="855" y="411"/>
                  </a:lnTo>
                  <a:lnTo>
                    <a:pt x="855" y="411"/>
                  </a:lnTo>
                  <a:lnTo>
                    <a:pt x="821" y="582"/>
                  </a:lnTo>
                  <a:lnTo>
                    <a:pt x="718" y="719"/>
                  </a:lnTo>
                  <a:lnTo>
                    <a:pt x="582" y="787"/>
                  </a:lnTo>
                  <a:lnTo>
                    <a:pt x="445" y="821"/>
                  </a:lnTo>
                  <a:lnTo>
                    <a:pt x="445" y="821"/>
                  </a:lnTo>
                  <a:lnTo>
                    <a:pt x="411" y="821"/>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0"/>
            <p:cNvSpPr/>
            <p:nvPr/>
          </p:nvSpPr>
          <p:spPr>
            <a:xfrm>
              <a:off x="2417625" y="3884125"/>
              <a:ext cx="31650" cy="30800"/>
            </a:xfrm>
            <a:custGeom>
              <a:rect b="b" l="l" r="r" t="t"/>
              <a:pathLst>
                <a:path extrusionOk="0" fill="none" h="1232" w="1266">
                  <a:moveTo>
                    <a:pt x="616" y="1"/>
                  </a:moveTo>
                  <a:lnTo>
                    <a:pt x="616" y="1"/>
                  </a:lnTo>
                  <a:lnTo>
                    <a:pt x="513" y="1"/>
                  </a:lnTo>
                  <a:lnTo>
                    <a:pt x="376" y="69"/>
                  </a:lnTo>
                  <a:lnTo>
                    <a:pt x="274" y="103"/>
                  </a:lnTo>
                  <a:lnTo>
                    <a:pt x="205" y="172"/>
                  </a:lnTo>
                  <a:lnTo>
                    <a:pt x="103" y="274"/>
                  </a:lnTo>
                  <a:lnTo>
                    <a:pt x="69" y="377"/>
                  </a:lnTo>
                  <a:lnTo>
                    <a:pt x="35" y="513"/>
                  </a:lnTo>
                  <a:lnTo>
                    <a:pt x="0" y="616"/>
                  </a:lnTo>
                  <a:lnTo>
                    <a:pt x="0" y="616"/>
                  </a:lnTo>
                  <a:lnTo>
                    <a:pt x="35" y="753"/>
                  </a:lnTo>
                  <a:lnTo>
                    <a:pt x="69" y="855"/>
                  </a:lnTo>
                  <a:lnTo>
                    <a:pt x="103" y="958"/>
                  </a:lnTo>
                  <a:lnTo>
                    <a:pt x="205" y="1060"/>
                  </a:lnTo>
                  <a:lnTo>
                    <a:pt x="274" y="1129"/>
                  </a:lnTo>
                  <a:lnTo>
                    <a:pt x="376" y="1197"/>
                  </a:lnTo>
                  <a:lnTo>
                    <a:pt x="513" y="1231"/>
                  </a:lnTo>
                  <a:lnTo>
                    <a:pt x="650" y="1231"/>
                  </a:lnTo>
                  <a:lnTo>
                    <a:pt x="650" y="1231"/>
                  </a:lnTo>
                  <a:lnTo>
                    <a:pt x="752" y="1231"/>
                  </a:lnTo>
                  <a:lnTo>
                    <a:pt x="889" y="1197"/>
                  </a:lnTo>
                  <a:lnTo>
                    <a:pt x="992" y="1129"/>
                  </a:lnTo>
                  <a:lnTo>
                    <a:pt x="1060" y="1060"/>
                  </a:lnTo>
                  <a:lnTo>
                    <a:pt x="1162" y="992"/>
                  </a:lnTo>
                  <a:lnTo>
                    <a:pt x="1197" y="855"/>
                  </a:lnTo>
                  <a:lnTo>
                    <a:pt x="1231" y="753"/>
                  </a:lnTo>
                  <a:lnTo>
                    <a:pt x="1265" y="616"/>
                  </a:lnTo>
                  <a:lnTo>
                    <a:pt x="1265" y="616"/>
                  </a:lnTo>
                  <a:lnTo>
                    <a:pt x="1231" y="513"/>
                  </a:lnTo>
                  <a:lnTo>
                    <a:pt x="1197" y="377"/>
                  </a:lnTo>
                  <a:lnTo>
                    <a:pt x="1162" y="274"/>
                  </a:lnTo>
                  <a:lnTo>
                    <a:pt x="1060" y="172"/>
                  </a:lnTo>
                  <a:lnTo>
                    <a:pt x="992" y="103"/>
                  </a:lnTo>
                  <a:lnTo>
                    <a:pt x="889" y="69"/>
                  </a:lnTo>
                  <a:lnTo>
                    <a:pt x="752" y="1"/>
                  </a:lnTo>
                  <a:lnTo>
                    <a:pt x="6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0"/>
            <p:cNvSpPr/>
            <p:nvPr/>
          </p:nvSpPr>
          <p:spPr>
            <a:xfrm>
              <a:off x="2433000" y="3884125"/>
              <a:ext cx="875" cy="25"/>
            </a:xfrm>
            <a:custGeom>
              <a:rect b="b" l="l" r="r" t="t"/>
              <a:pathLst>
                <a:path extrusionOk="0" fill="none" h="1" w="35">
                  <a:moveTo>
                    <a:pt x="35" y="1"/>
                  </a:moveTo>
                  <a:lnTo>
                    <a:pt x="1" y="1"/>
                  </a:lnTo>
                  <a:lnTo>
                    <a:pt x="1" y="1"/>
                  </a:lnTo>
                  <a:lnTo>
                    <a:pt x="1" y="1"/>
                  </a:lnTo>
                  <a:lnTo>
                    <a:pt x="1" y="1"/>
                  </a:lnTo>
                  <a:lnTo>
                    <a:pt x="1" y="1"/>
                  </a:lnTo>
                  <a:lnTo>
                    <a:pt x="3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0"/>
            <p:cNvSpPr/>
            <p:nvPr/>
          </p:nvSpPr>
          <p:spPr>
            <a:xfrm>
              <a:off x="2627825" y="4007175"/>
              <a:ext cx="10275" cy="14550"/>
            </a:xfrm>
            <a:custGeom>
              <a:rect b="b" l="l" r="r" t="t"/>
              <a:pathLst>
                <a:path extrusionOk="0" h="582" w="411">
                  <a:moveTo>
                    <a:pt x="0" y="1"/>
                  </a:moveTo>
                  <a:lnTo>
                    <a:pt x="35" y="206"/>
                  </a:lnTo>
                  <a:lnTo>
                    <a:pt x="240" y="479"/>
                  </a:lnTo>
                  <a:lnTo>
                    <a:pt x="411" y="582"/>
                  </a:lnTo>
                  <a:lnTo>
                    <a:pt x="411" y="582"/>
                  </a:lnTo>
                  <a:lnTo>
                    <a:pt x="0" y="1"/>
                  </a:lnTo>
                  <a:close/>
                </a:path>
              </a:pathLst>
            </a:custGeom>
            <a:solidFill>
              <a:srgbClr val="1E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0"/>
            <p:cNvSpPr/>
            <p:nvPr/>
          </p:nvSpPr>
          <p:spPr>
            <a:xfrm>
              <a:off x="2627825" y="4007175"/>
              <a:ext cx="10275" cy="14550"/>
            </a:xfrm>
            <a:custGeom>
              <a:rect b="b" l="l" r="r" t="t"/>
              <a:pathLst>
                <a:path extrusionOk="0" fill="none" h="582" w="411">
                  <a:moveTo>
                    <a:pt x="0" y="1"/>
                  </a:moveTo>
                  <a:lnTo>
                    <a:pt x="0" y="1"/>
                  </a:lnTo>
                  <a:lnTo>
                    <a:pt x="0" y="1"/>
                  </a:lnTo>
                  <a:lnTo>
                    <a:pt x="35" y="206"/>
                  </a:lnTo>
                  <a:lnTo>
                    <a:pt x="35" y="206"/>
                  </a:lnTo>
                  <a:lnTo>
                    <a:pt x="240" y="479"/>
                  </a:lnTo>
                  <a:lnTo>
                    <a:pt x="240" y="479"/>
                  </a:lnTo>
                  <a:lnTo>
                    <a:pt x="411" y="582"/>
                  </a:lnTo>
                  <a:lnTo>
                    <a:pt x="411" y="58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0"/>
            <p:cNvSpPr/>
            <p:nvPr/>
          </p:nvSpPr>
          <p:spPr>
            <a:xfrm>
              <a:off x="2627825" y="4006325"/>
              <a:ext cx="25" cy="875"/>
            </a:xfrm>
            <a:custGeom>
              <a:rect b="b" l="l" r="r" t="t"/>
              <a:pathLst>
                <a:path extrusionOk="0" fill="none" h="35" w="1">
                  <a:moveTo>
                    <a:pt x="0" y="0"/>
                  </a:moveTo>
                  <a:lnTo>
                    <a:pt x="0" y="0"/>
                  </a:lnTo>
                  <a:lnTo>
                    <a:pt x="0" y="35"/>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0"/>
            <p:cNvSpPr/>
            <p:nvPr/>
          </p:nvSpPr>
          <p:spPr>
            <a:xfrm>
              <a:off x="1663125" y="3859350"/>
              <a:ext cx="672500" cy="1140750"/>
            </a:xfrm>
            <a:custGeom>
              <a:rect b="b" l="l" r="r" t="t"/>
              <a:pathLst>
                <a:path extrusionOk="0" h="45630" w="26900">
                  <a:moveTo>
                    <a:pt x="26045" y="1"/>
                  </a:moveTo>
                  <a:lnTo>
                    <a:pt x="25771" y="35"/>
                  </a:lnTo>
                  <a:lnTo>
                    <a:pt x="25464" y="137"/>
                  </a:lnTo>
                  <a:lnTo>
                    <a:pt x="25156" y="342"/>
                  </a:lnTo>
                  <a:lnTo>
                    <a:pt x="24814" y="616"/>
                  </a:lnTo>
                  <a:lnTo>
                    <a:pt x="24473" y="958"/>
                  </a:lnTo>
                  <a:lnTo>
                    <a:pt x="23584" y="1880"/>
                  </a:lnTo>
                  <a:lnTo>
                    <a:pt x="22695" y="2906"/>
                  </a:lnTo>
                  <a:lnTo>
                    <a:pt x="21772" y="4034"/>
                  </a:lnTo>
                  <a:lnTo>
                    <a:pt x="20850" y="5196"/>
                  </a:lnTo>
                  <a:lnTo>
                    <a:pt x="19893" y="6392"/>
                  </a:lnTo>
                  <a:lnTo>
                    <a:pt x="18936" y="7691"/>
                  </a:lnTo>
                  <a:lnTo>
                    <a:pt x="17979" y="9024"/>
                  </a:lnTo>
                  <a:lnTo>
                    <a:pt x="16987" y="10391"/>
                  </a:lnTo>
                  <a:lnTo>
                    <a:pt x="15039" y="13194"/>
                  </a:lnTo>
                  <a:lnTo>
                    <a:pt x="13125" y="16133"/>
                  </a:lnTo>
                  <a:lnTo>
                    <a:pt x="11245" y="19072"/>
                  </a:lnTo>
                  <a:lnTo>
                    <a:pt x="9434" y="21978"/>
                  </a:lnTo>
                  <a:lnTo>
                    <a:pt x="7725" y="24849"/>
                  </a:lnTo>
                  <a:lnTo>
                    <a:pt x="6084" y="27583"/>
                  </a:lnTo>
                  <a:lnTo>
                    <a:pt x="4615" y="30112"/>
                  </a:lnTo>
                  <a:lnTo>
                    <a:pt x="3282" y="32436"/>
                  </a:lnTo>
                  <a:lnTo>
                    <a:pt x="2154" y="34487"/>
                  </a:lnTo>
                  <a:lnTo>
                    <a:pt x="1231" y="36196"/>
                  </a:lnTo>
                  <a:lnTo>
                    <a:pt x="513" y="37529"/>
                  </a:lnTo>
                  <a:lnTo>
                    <a:pt x="69" y="38418"/>
                  </a:lnTo>
                  <a:lnTo>
                    <a:pt x="1" y="38657"/>
                  </a:lnTo>
                  <a:lnTo>
                    <a:pt x="35" y="38930"/>
                  </a:lnTo>
                  <a:lnTo>
                    <a:pt x="103" y="39204"/>
                  </a:lnTo>
                  <a:lnTo>
                    <a:pt x="240" y="39477"/>
                  </a:lnTo>
                  <a:lnTo>
                    <a:pt x="445" y="39785"/>
                  </a:lnTo>
                  <a:lnTo>
                    <a:pt x="718" y="40092"/>
                  </a:lnTo>
                  <a:lnTo>
                    <a:pt x="1026" y="40434"/>
                  </a:lnTo>
                  <a:lnTo>
                    <a:pt x="1368" y="40742"/>
                  </a:lnTo>
                  <a:lnTo>
                    <a:pt x="1778" y="41083"/>
                  </a:lnTo>
                  <a:lnTo>
                    <a:pt x="2222" y="41425"/>
                  </a:lnTo>
                  <a:lnTo>
                    <a:pt x="3179" y="42109"/>
                  </a:lnTo>
                  <a:lnTo>
                    <a:pt x="4239" y="42792"/>
                  </a:lnTo>
                  <a:lnTo>
                    <a:pt x="5367" y="43408"/>
                  </a:lnTo>
                  <a:lnTo>
                    <a:pt x="6495" y="43989"/>
                  </a:lnTo>
                  <a:lnTo>
                    <a:pt x="7623" y="44536"/>
                  </a:lnTo>
                  <a:lnTo>
                    <a:pt x="8682" y="44980"/>
                  </a:lnTo>
                  <a:lnTo>
                    <a:pt x="9639" y="45322"/>
                  </a:lnTo>
                  <a:lnTo>
                    <a:pt x="10083" y="45424"/>
                  </a:lnTo>
                  <a:lnTo>
                    <a:pt x="10494" y="45527"/>
                  </a:lnTo>
                  <a:lnTo>
                    <a:pt x="10869" y="45595"/>
                  </a:lnTo>
                  <a:lnTo>
                    <a:pt x="11177" y="45629"/>
                  </a:lnTo>
                  <a:lnTo>
                    <a:pt x="11451" y="45595"/>
                  </a:lnTo>
                  <a:lnTo>
                    <a:pt x="11656" y="45561"/>
                  </a:lnTo>
                  <a:lnTo>
                    <a:pt x="11792" y="45458"/>
                  </a:lnTo>
                  <a:lnTo>
                    <a:pt x="11895" y="45322"/>
                  </a:lnTo>
                  <a:lnTo>
                    <a:pt x="12134" y="44638"/>
                  </a:lnTo>
                  <a:lnTo>
                    <a:pt x="12578" y="43408"/>
                  </a:lnTo>
                  <a:lnTo>
                    <a:pt x="14014" y="39614"/>
                  </a:lnTo>
                  <a:lnTo>
                    <a:pt x="15962" y="34487"/>
                  </a:lnTo>
                  <a:lnTo>
                    <a:pt x="18218" y="28472"/>
                  </a:lnTo>
                  <a:lnTo>
                    <a:pt x="20610" y="22080"/>
                  </a:lnTo>
                  <a:lnTo>
                    <a:pt x="21772" y="18901"/>
                  </a:lnTo>
                  <a:lnTo>
                    <a:pt x="22866" y="15791"/>
                  </a:lnTo>
                  <a:lnTo>
                    <a:pt x="23892" y="12852"/>
                  </a:lnTo>
                  <a:lnTo>
                    <a:pt x="24814" y="10152"/>
                  </a:lnTo>
                  <a:lnTo>
                    <a:pt x="25600" y="7691"/>
                  </a:lnTo>
                  <a:lnTo>
                    <a:pt x="26216" y="5572"/>
                  </a:lnTo>
                  <a:lnTo>
                    <a:pt x="26489" y="4546"/>
                  </a:lnTo>
                  <a:lnTo>
                    <a:pt x="26694" y="3658"/>
                  </a:lnTo>
                  <a:lnTo>
                    <a:pt x="26797" y="2872"/>
                  </a:lnTo>
                  <a:lnTo>
                    <a:pt x="26899" y="2188"/>
                  </a:lnTo>
                  <a:lnTo>
                    <a:pt x="26899" y="1573"/>
                  </a:lnTo>
                  <a:lnTo>
                    <a:pt x="26865" y="1094"/>
                  </a:lnTo>
                  <a:lnTo>
                    <a:pt x="26797" y="684"/>
                  </a:lnTo>
                  <a:lnTo>
                    <a:pt x="26660" y="377"/>
                  </a:lnTo>
                  <a:lnTo>
                    <a:pt x="26557" y="274"/>
                  </a:lnTo>
                  <a:lnTo>
                    <a:pt x="26489" y="172"/>
                  </a:lnTo>
                  <a:lnTo>
                    <a:pt x="26387" y="103"/>
                  </a:lnTo>
                  <a:lnTo>
                    <a:pt x="26284" y="35"/>
                  </a:lnTo>
                  <a:lnTo>
                    <a:pt x="26147"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0"/>
            <p:cNvSpPr/>
            <p:nvPr/>
          </p:nvSpPr>
          <p:spPr>
            <a:xfrm>
              <a:off x="1663125" y="3859350"/>
              <a:ext cx="672500" cy="1140750"/>
            </a:xfrm>
            <a:custGeom>
              <a:rect b="b" l="l" r="r" t="t"/>
              <a:pathLst>
                <a:path extrusionOk="0" fill="none" h="45630" w="26900">
                  <a:moveTo>
                    <a:pt x="24473" y="958"/>
                  </a:moveTo>
                  <a:lnTo>
                    <a:pt x="24473" y="958"/>
                  </a:lnTo>
                  <a:lnTo>
                    <a:pt x="23584" y="1880"/>
                  </a:lnTo>
                  <a:lnTo>
                    <a:pt x="22695" y="2906"/>
                  </a:lnTo>
                  <a:lnTo>
                    <a:pt x="21772" y="4034"/>
                  </a:lnTo>
                  <a:lnTo>
                    <a:pt x="20850" y="5196"/>
                  </a:lnTo>
                  <a:lnTo>
                    <a:pt x="19893" y="6392"/>
                  </a:lnTo>
                  <a:lnTo>
                    <a:pt x="18936" y="7691"/>
                  </a:lnTo>
                  <a:lnTo>
                    <a:pt x="17979" y="9024"/>
                  </a:lnTo>
                  <a:lnTo>
                    <a:pt x="16987" y="10391"/>
                  </a:lnTo>
                  <a:lnTo>
                    <a:pt x="15039" y="13194"/>
                  </a:lnTo>
                  <a:lnTo>
                    <a:pt x="13125" y="16133"/>
                  </a:lnTo>
                  <a:lnTo>
                    <a:pt x="11245" y="19072"/>
                  </a:lnTo>
                  <a:lnTo>
                    <a:pt x="9434" y="21978"/>
                  </a:lnTo>
                  <a:lnTo>
                    <a:pt x="7725" y="24849"/>
                  </a:lnTo>
                  <a:lnTo>
                    <a:pt x="6084" y="27583"/>
                  </a:lnTo>
                  <a:lnTo>
                    <a:pt x="4615" y="30112"/>
                  </a:lnTo>
                  <a:lnTo>
                    <a:pt x="3282" y="32436"/>
                  </a:lnTo>
                  <a:lnTo>
                    <a:pt x="2154" y="34487"/>
                  </a:lnTo>
                  <a:lnTo>
                    <a:pt x="1231" y="36196"/>
                  </a:lnTo>
                  <a:lnTo>
                    <a:pt x="513" y="37529"/>
                  </a:lnTo>
                  <a:lnTo>
                    <a:pt x="69" y="38418"/>
                  </a:lnTo>
                  <a:lnTo>
                    <a:pt x="69" y="38418"/>
                  </a:lnTo>
                  <a:lnTo>
                    <a:pt x="1" y="38657"/>
                  </a:lnTo>
                  <a:lnTo>
                    <a:pt x="35" y="38930"/>
                  </a:lnTo>
                  <a:lnTo>
                    <a:pt x="103" y="39204"/>
                  </a:lnTo>
                  <a:lnTo>
                    <a:pt x="240" y="39477"/>
                  </a:lnTo>
                  <a:lnTo>
                    <a:pt x="445" y="39785"/>
                  </a:lnTo>
                  <a:lnTo>
                    <a:pt x="718" y="40092"/>
                  </a:lnTo>
                  <a:lnTo>
                    <a:pt x="1026" y="40434"/>
                  </a:lnTo>
                  <a:lnTo>
                    <a:pt x="1368" y="40742"/>
                  </a:lnTo>
                  <a:lnTo>
                    <a:pt x="1778" y="41083"/>
                  </a:lnTo>
                  <a:lnTo>
                    <a:pt x="2222" y="41425"/>
                  </a:lnTo>
                  <a:lnTo>
                    <a:pt x="3179" y="42109"/>
                  </a:lnTo>
                  <a:lnTo>
                    <a:pt x="4239" y="42792"/>
                  </a:lnTo>
                  <a:lnTo>
                    <a:pt x="5367" y="43408"/>
                  </a:lnTo>
                  <a:lnTo>
                    <a:pt x="6495" y="43989"/>
                  </a:lnTo>
                  <a:lnTo>
                    <a:pt x="7623" y="44536"/>
                  </a:lnTo>
                  <a:lnTo>
                    <a:pt x="8682" y="44980"/>
                  </a:lnTo>
                  <a:lnTo>
                    <a:pt x="9639" y="45322"/>
                  </a:lnTo>
                  <a:lnTo>
                    <a:pt x="10083" y="45424"/>
                  </a:lnTo>
                  <a:lnTo>
                    <a:pt x="10494" y="45527"/>
                  </a:lnTo>
                  <a:lnTo>
                    <a:pt x="10869" y="45595"/>
                  </a:lnTo>
                  <a:lnTo>
                    <a:pt x="11177" y="45629"/>
                  </a:lnTo>
                  <a:lnTo>
                    <a:pt x="11451" y="45595"/>
                  </a:lnTo>
                  <a:lnTo>
                    <a:pt x="11656" y="45561"/>
                  </a:lnTo>
                  <a:lnTo>
                    <a:pt x="11792" y="45458"/>
                  </a:lnTo>
                  <a:lnTo>
                    <a:pt x="11895" y="45322"/>
                  </a:lnTo>
                  <a:lnTo>
                    <a:pt x="11895" y="45322"/>
                  </a:lnTo>
                  <a:lnTo>
                    <a:pt x="12134" y="44638"/>
                  </a:lnTo>
                  <a:lnTo>
                    <a:pt x="12578" y="43408"/>
                  </a:lnTo>
                  <a:lnTo>
                    <a:pt x="14014" y="39614"/>
                  </a:lnTo>
                  <a:lnTo>
                    <a:pt x="15962" y="34487"/>
                  </a:lnTo>
                  <a:lnTo>
                    <a:pt x="18218" y="28472"/>
                  </a:lnTo>
                  <a:lnTo>
                    <a:pt x="20610" y="22080"/>
                  </a:lnTo>
                  <a:lnTo>
                    <a:pt x="21772" y="18901"/>
                  </a:lnTo>
                  <a:lnTo>
                    <a:pt x="22866" y="15791"/>
                  </a:lnTo>
                  <a:lnTo>
                    <a:pt x="23892" y="12852"/>
                  </a:lnTo>
                  <a:lnTo>
                    <a:pt x="24814" y="10152"/>
                  </a:lnTo>
                  <a:lnTo>
                    <a:pt x="25600" y="7691"/>
                  </a:lnTo>
                  <a:lnTo>
                    <a:pt x="26216" y="5572"/>
                  </a:lnTo>
                  <a:lnTo>
                    <a:pt x="26216" y="5572"/>
                  </a:lnTo>
                  <a:lnTo>
                    <a:pt x="26489" y="4546"/>
                  </a:lnTo>
                  <a:lnTo>
                    <a:pt x="26694" y="3658"/>
                  </a:lnTo>
                  <a:lnTo>
                    <a:pt x="26797" y="2872"/>
                  </a:lnTo>
                  <a:lnTo>
                    <a:pt x="26899" y="2188"/>
                  </a:lnTo>
                  <a:lnTo>
                    <a:pt x="26899" y="1573"/>
                  </a:lnTo>
                  <a:lnTo>
                    <a:pt x="26865" y="1094"/>
                  </a:lnTo>
                  <a:lnTo>
                    <a:pt x="26797" y="684"/>
                  </a:lnTo>
                  <a:lnTo>
                    <a:pt x="26660" y="377"/>
                  </a:lnTo>
                  <a:lnTo>
                    <a:pt x="26557" y="274"/>
                  </a:lnTo>
                  <a:lnTo>
                    <a:pt x="26489" y="172"/>
                  </a:lnTo>
                  <a:lnTo>
                    <a:pt x="26387" y="103"/>
                  </a:lnTo>
                  <a:lnTo>
                    <a:pt x="26284" y="35"/>
                  </a:lnTo>
                  <a:lnTo>
                    <a:pt x="26147" y="1"/>
                  </a:lnTo>
                  <a:lnTo>
                    <a:pt x="26045" y="1"/>
                  </a:lnTo>
                  <a:lnTo>
                    <a:pt x="25771" y="35"/>
                  </a:lnTo>
                  <a:lnTo>
                    <a:pt x="25464" y="137"/>
                  </a:lnTo>
                  <a:lnTo>
                    <a:pt x="25156" y="342"/>
                  </a:lnTo>
                  <a:lnTo>
                    <a:pt x="24814" y="616"/>
                  </a:lnTo>
                  <a:lnTo>
                    <a:pt x="24473" y="9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0"/>
            <p:cNvSpPr/>
            <p:nvPr/>
          </p:nvSpPr>
          <p:spPr>
            <a:xfrm>
              <a:off x="1291425" y="4784750"/>
              <a:ext cx="683600" cy="360600"/>
            </a:xfrm>
            <a:custGeom>
              <a:rect b="b" l="l" r="r" t="t"/>
              <a:pathLst>
                <a:path extrusionOk="0" h="14424" w="27344">
                  <a:moveTo>
                    <a:pt x="15723" y="0"/>
                  </a:moveTo>
                  <a:lnTo>
                    <a:pt x="15313" y="650"/>
                  </a:lnTo>
                  <a:lnTo>
                    <a:pt x="14869" y="1265"/>
                  </a:lnTo>
                  <a:lnTo>
                    <a:pt x="14356" y="1812"/>
                  </a:lnTo>
                  <a:lnTo>
                    <a:pt x="13809" y="2359"/>
                  </a:lnTo>
                  <a:lnTo>
                    <a:pt x="13672" y="2427"/>
                  </a:lnTo>
                  <a:lnTo>
                    <a:pt x="13467" y="2529"/>
                  </a:lnTo>
                  <a:lnTo>
                    <a:pt x="12920" y="2769"/>
                  </a:lnTo>
                  <a:lnTo>
                    <a:pt x="12203" y="3008"/>
                  </a:lnTo>
                  <a:lnTo>
                    <a:pt x="11348" y="3281"/>
                  </a:lnTo>
                  <a:lnTo>
                    <a:pt x="9332" y="3931"/>
                  </a:lnTo>
                  <a:lnTo>
                    <a:pt x="7110" y="4614"/>
                  </a:lnTo>
                  <a:lnTo>
                    <a:pt x="6016" y="4990"/>
                  </a:lnTo>
                  <a:lnTo>
                    <a:pt x="4957" y="5366"/>
                  </a:lnTo>
                  <a:lnTo>
                    <a:pt x="4000" y="5776"/>
                  </a:lnTo>
                  <a:lnTo>
                    <a:pt x="3145" y="6187"/>
                  </a:lnTo>
                  <a:lnTo>
                    <a:pt x="2769" y="6392"/>
                  </a:lnTo>
                  <a:lnTo>
                    <a:pt x="2428" y="6597"/>
                  </a:lnTo>
                  <a:lnTo>
                    <a:pt x="2154" y="6802"/>
                  </a:lnTo>
                  <a:lnTo>
                    <a:pt x="1881" y="7007"/>
                  </a:lnTo>
                  <a:lnTo>
                    <a:pt x="1710" y="7212"/>
                  </a:lnTo>
                  <a:lnTo>
                    <a:pt x="1573" y="7417"/>
                  </a:lnTo>
                  <a:lnTo>
                    <a:pt x="1505" y="7622"/>
                  </a:lnTo>
                  <a:lnTo>
                    <a:pt x="1471" y="7827"/>
                  </a:lnTo>
                  <a:lnTo>
                    <a:pt x="1505" y="7964"/>
                  </a:lnTo>
                  <a:lnTo>
                    <a:pt x="1556" y="8041"/>
                  </a:lnTo>
                  <a:lnTo>
                    <a:pt x="1556" y="8041"/>
                  </a:lnTo>
                  <a:lnTo>
                    <a:pt x="1095" y="8271"/>
                  </a:lnTo>
                  <a:lnTo>
                    <a:pt x="650" y="8545"/>
                  </a:lnTo>
                  <a:lnTo>
                    <a:pt x="445" y="8682"/>
                  </a:lnTo>
                  <a:lnTo>
                    <a:pt x="309" y="8853"/>
                  </a:lnTo>
                  <a:lnTo>
                    <a:pt x="172" y="9023"/>
                  </a:lnTo>
                  <a:lnTo>
                    <a:pt x="69" y="9160"/>
                  </a:lnTo>
                  <a:lnTo>
                    <a:pt x="1" y="9331"/>
                  </a:lnTo>
                  <a:lnTo>
                    <a:pt x="1" y="9536"/>
                  </a:lnTo>
                  <a:lnTo>
                    <a:pt x="35" y="9673"/>
                  </a:lnTo>
                  <a:lnTo>
                    <a:pt x="69" y="9810"/>
                  </a:lnTo>
                  <a:lnTo>
                    <a:pt x="104" y="9912"/>
                  </a:lnTo>
                  <a:lnTo>
                    <a:pt x="206" y="9980"/>
                  </a:lnTo>
                  <a:lnTo>
                    <a:pt x="377" y="10083"/>
                  </a:lnTo>
                  <a:lnTo>
                    <a:pt x="616" y="10151"/>
                  </a:lnTo>
                  <a:lnTo>
                    <a:pt x="821" y="10185"/>
                  </a:lnTo>
                  <a:lnTo>
                    <a:pt x="992" y="10185"/>
                  </a:lnTo>
                  <a:lnTo>
                    <a:pt x="1197" y="10151"/>
                  </a:lnTo>
                  <a:lnTo>
                    <a:pt x="1197" y="10151"/>
                  </a:lnTo>
                  <a:lnTo>
                    <a:pt x="958" y="10254"/>
                  </a:lnTo>
                  <a:lnTo>
                    <a:pt x="753" y="10391"/>
                  </a:lnTo>
                  <a:lnTo>
                    <a:pt x="479" y="10561"/>
                  </a:lnTo>
                  <a:lnTo>
                    <a:pt x="274" y="10801"/>
                  </a:lnTo>
                  <a:lnTo>
                    <a:pt x="172" y="10937"/>
                  </a:lnTo>
                  <a:lnTo>
                    <a:pt x="69" y="11074"/>
                  </a:lnTo>
                  <a:lnTo>
                    <a:pt x="35" y="11245"/>
                  </a:lnTo>
                  <a:lnTo>
                    <a:pt x="1" y="11416"/>
                  </a:lnTo>
                  <a:lnTo>
                    <a:pt x="1" y="11587"/>
                  </a:lnTo>
                  <a:lnTo>
                    <a:pt x="35" y="11758"/>
                  </a:lnTo>
                  <a:lnTo>
                    <a:pt x="104" y="11929"/>
                  </a:lnTo>
                  <a:lnTo>
                    <a:pt x="206" y="12065"/>
                  </a:lnTo>
                  <a:lnTo>
                    <a:pt x="343" y="12168"/>
                  </a:lnTo>
                  <a:lnTo>
                    <a:pt x="514" y="12236"/>
                  </a:lnTo>
                  <a:lnTo>
                    <a:pt x="685" y="12270"/>
                  </a:lnTo>
                  <a:lnTo>
                    <a:pt x="855" y="12305"/>
                  </a:lnTo>
                  <a:lnTo>
                    <a:pt x="1231" y="12305"/>
                  </a:lnTo>
                  <a:lnTo>
                    <a:pt x="1607" y="12270"/>
                  </a:lnTo>
                  <a:lnTo>
                    <a:pt x="1915" y="12236"/>
                  </a:lnTo>
                  <a:lnTo>
                    <a:pt x="2188" y="12168"/>
                  </a:lnTo>
                  <a:lnTo>
                    <a:pt x="2188" y="12168"/>
                  </a:lnTo>
                  <a:lnTo>
                    <a:pt x="2018" y="12270"/>
                  </a:lnTo>
                  <a:lnTo>
                    <a:pt x="1812" y="12407"/>
                  </a:lnTo>
                  <a:lnTo>
                    <a:pt x="1642" y="12612"/>
                  </a:lnTo>
                  <a:lnTo>
                    <a:pt x="1436" y="12817"/>
                  </a:lnTo>
                  <a:lnTo>
                    <a:pt x="1300" y="13056"/>
                  </a:lnTo>
                  <a:lnTo>
                    <a:pt x="1266" y="13193"/>
                  </a:lnTo>
                  <a:lnTo>
                    <a:pt x="1231" y="13330"/>
                  </a:lnTo>
                  <a:lnTo>
                    <a:pt x="1231" y="13467"/>
                  </a:lnTo>
                  <a:lnTo>
                    <a:pt x="1266" y="13603"/>
                  </a:lnTo>
                  <a:lnTo>
                    <a:pt x="1334" y="13740"/>
                  </a:lnTo>
                  <a:lnTo>
                    <a:pt x="1436" y="13877"/>
                  </a:lnTo>
                  <a:lnTo>
                    <a:pt x="1539" y="13979"/>
                  </a:lnTo>
                  <a:lnTo>
                    <a:pt x="1676" y="14082"/>
                  </a:lnTo>
                  <a:lnTo>
                    <a:pt x="1983" y="14219"/>
                  </a:lnTo>
                  <a:lnTo>
                    <a:pt x="2359" y="14355"/>
                  </a:lnTo>
                  <a:lnTo>
                    <a:pt x="2804" y="14389"/>
                  </a:lnTo>
                  <a:lnTo>
                    <a:pt x="3248" y="14424"/>
                  </a:lnTo>
                  <a:lnTo>
                    <a:pt x="3761" y="14424"/>
                  </a:lnTo>
                  <a:lnTo>
                    <a:pt x="4273" y="14389"/>
                  </a:lnTo>
                  <a:lnTo>
                    <a:pt x="5367" y="14253"/>
                  </a:lnTo>
                  <a:lnTo>
                    <a:pt x="6461" y="14082"/>
                  </a:lnTo>
                  <a:lnTo>
                    <a:pt x="8272" y="13706"/>
                  </a:lnTo>
                  <a:lnTo>
                    <a:pt x="9229" y="13501"/>
                  </a:lnTo>
                  <a:lnTo>
                    <a:pt x="10562" y="13159"/>
                  </a:lnTo>
                  <a:lnTo>
                    <a:pt x="12059" y="12757"/>
                  </a:lnTo>
                  <a:lnTo>
                    <a:pt x="12059" y="12757"/>
                  </a:lnTo>
                  <a:lnTo>
                    <a:pt x="12066" y="12783"/>
                  </a:lnTo>
                  <a:lnTo>
                    <a:pt x="12134" y="12954"/>
                  </a:lnTo>
                  <a:lnTo>
                    <a:pt x="12203" y="13091"/>
                  </a:lnTo>
                  <a:lnTo>
                    <a:pt x="12305" y="13227"/>
                  </a:lnTo>
                  <a:lnTo>
                    <a:pt x="12442" y="13364"/>
                  </a:lnTo>
                  <a:lnTo>
                    <a:pt x="12613" y="13501"/>
                  </a:lnTo>
                  <a:lnTo>
                    <a:pt x="12784" y="13603"/>
                  </a:lnTo>
                  <a:lnTo>
                    <a:pt x="13023" y="13706"/>
                  </a:lnTo>
                  <a:lnTo>
                    <a:pt x="13296" y="13774"/>
                  </a:lnTo>
                  <a:lnTo>
                    <a:pt x="13604" y="13843"/>
                  </a:lnTo>
                  <a:lnTo>
                    <a:pt x="13946" y="13911"/>
                  </a:lnTo>
                  <a:lnTo>
                    <a:pt x="14322" y="13945"/>
                  </a:lnTo>
                  <a:lnTo>
                    <a:pt x="15245" y="13979"/>
                  </a:lnTo>
                  <a:lnTo>
                    <a:pt x="20474" y="13979"/>
                  </a:lnTo>
                  <a:lnTo>
                    <a:pt x="21773" y="13945"/>
                  </a:lnTo>
                  <a:lnTo>
                    <a:pt x="22935" y="13843"/>
                  </a:lnTo>
                  <a:lnTo>
                    <a:pt x="23413" y="13774"/>
                  </a:lnTo>
                  <a:lnTo>
                    <a:pt x="23823" y="13706"/>
                  </a:lnTo>
                  <a:lnTo>
                    <a:pt x="24165" y="13603"/>
                  </a:lnTo>
                  <a:lnTo>
                    <a:pt x="24405" y="13501"/>
                  </a:lnTo>
                  <a:lnTo>
                    <a:pt x="24575" y="13330"/>
                  </a:lnTo>
                  <a:lnTo>
                    <a:pt x="24780" y="13091"/>
                  </a:lnTo>
                  <a:lnTo>
                    <a:pt x="25020" y="12749"/>
                  </a:lnTo>
                  <a:lnTo>
                    <a:pt x="25225" y="12339"/>
                  </a:lnTo>
                  <a:lnTo>
                    <a:pt x="25669" y="11382"/>
                  </a:lnTo>
                  <a:lnTo>
                    <a:pt x="26079" y="10288"/>
                  </a:lnTo>
                  <a:lnTo>
                    <a:pt x="26489" y="9194"/>
                  </a:lnTo>
                  <a:lnTo>
                    <a:pt x="26831" y="8169"/>
                  </a:lnTo>
                  <a:lnTo>
                    <a:pt x="27344" y="6665"/>
                  </a:lnTo>
                  <a:lnTo>
                    <a:pt x="15723"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0"/>
            <p:cNvSpPr/>
            <p:nvPr/>
          </p:nvSpPr>
          <p:spPr>
            <a:xfrm>
              <a:off x="1592200" y="5044500"/>
              <a:ext cx="144450" cy="59850"/>
            </a:xfrm>
            <a:custGeom>
              <a:rect b="b" l="l" r="r" t="t"/>
              <a:pathLst>
                <a:path extrusionOk="0" h="2394" w="5778">
                  <a:moveTo>
                    <a:pt x="4923" y="1"/>
                  </a:moveTo>
                  <a:lnTo>
                    <a:pt x="4102" y="69"/>
                  </a:lnTo>
                  <a:lnTo>
                    <a:pt x="3248" y="206"/>
                  </a:lnTo>
                  <a:lnTo>
                    <a:pt x="2428" y="377"/>
                  </a:lnTo>
                  <a:lnTo>
                    <a:pt x="1983" y="479"/>
                  </a:lnTo>
                  <a:lnTo>
                    <a:pt x="1607" y="616"/>
                  </a:lnTo>
                  <a:lnTo>
                    <a:pt x="1197" y="787"/>
                  </a:lnTo>
                  <a:lnTo>
                    <a:pt x="821" y="992"/>
                  </a:lnTo>
                  <a:lnTo>
                    <a:pt x="616" y="1094"/>
                  </a:lnTo>
                  <a:lnTo>
                    <a:pt x="445" y="1231"/>
                  </a:lnTo>
                  <a:lnTo>
                    <a:pt x="274" y="1402"/>
                  </a:lnTo>
                  <a:lnTo>
                    <a:pt x="138" y="1573"/>
                  </a:lnTo>
                  <a:lnTo>
                    <a:pt x="35" y="1744"/>
                  </a:lnTo>
                  <a:lnTo>
                    <a:pt x="1" y="1949"/>
                  </a:lnTo>
                  <a:lnTo>
                    <a:pt x="1" y="2188"/>
                  </a:lnTo>
                  <a:lnTo>
                    <a:pt x="35" y="2393"/>
                  </a:lnTo>
                  <a:lnTo>
                    <a:pt x="35" y="2188"/>
                  </a:lnTo>
                  <a:lnTo>
                    <a:pt x="69" y="1983"/>
                  </a:lnTo>
                  <a:lnTo>
                    <a:pt x="172" y="1812"/>
                  </a:lnTo>
                  <a:lnTo>
                    <a:pt x="308" y="1641"/>
                  </a:lnTo>
                  <a:lnTo>
                    <a:pt x="616" y="1402"/>
                  </a:lnTo>
                  <a:lnTo>
                    <a:pt x="958" y="1231"/>
                  </a:lnTo>
                  <a:lnTo>
                    <a:pt x="1710" y="958"/>
                  </a:lnTo>
                  <a:lnTo>
                    <a:pt x="2530" y="752"/>
                  </a:lnTo>
                  <a:lnTo>
                    <a:pt x="4136" y="377"/>
                  </a:lnTo>
                  <a:lnTo>
                    <a:pt x="57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0"/>
            <p:cNvSpPr/>
            <p:nvPr/>
          </p:nvSpPr>
          <p:spPr>
            <a:xfrm>
              <a:off x="1346125" y="5019725"/>
              <a:ext cx="230725" cy="69225"/>
            </a:xfrm>
            <a:custGeom>
              <a:rect b="b" l="l" r="r" t="t"/>
              <a:pathLst>
                <a:path extrusionOk="0" h="2769" w="9229">
                  <a:moveTo>
                    <a:pt x="9229" y="0"/>
                  </a:moveTo>
                  <a:lnTo>
                    <a:pt x="8032" y="171"/>
                  </a:lnTo>
                  <a:lnTo>
                    <a:pt x="7417" y="308"/>
                  </a:lnTo>
                  <a:lnTo>
                    <a:pt x="6836" y="445"/>
                  </a:lnTo>
                  <a:lnTo>
                    <a:pt x="5640" y="718"/>
                  </a:lnTo>
                  <a:lnTo>
                    <a:pt x="4512" y="1060"/>
                  </a:lnTo>
                  <a:lnTo>
                    <a:pt x="3350" y="1436"/>
                  </a:lnTo>
                  <a:lnTo>
                    <a:pt x="2188" y="1846"/>
                  </a:lnTo>
                  <a:lnTo>
                    <a:pt x="1094" y="2290"/>
                  </a:lnTo>
                  <a:lnTo>
                    <a:pt x="0" y="2769"/>
                  </a:lnTo>
                  <a:lnTo>
                    <a:pt x="1162" y="2461"/>
                  </a:lnTo>
                  <a:lnTo>
                    <a:pt x="2325" y="2119"/>
                  </a:lnTo>
                  <a:lnTo>
                    <a:pt x="3487" y="1778"/>
                  </a:lnTo>
                  <a:lnTo>
                    <a:pt x="4615" y="1436"/>
                  </a:lnTo>
                  <a:lnTo>
                    <a:pt x="6939" y="718"/>
                  </a:lnTo>
                  <a:lnTo>
                    <a:pt x="92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0"/>
            <p:cNvSpPr/>
            <p:nvPr/>
          </p:nvSpPr>
          <p:spPr>
            <a:xfrm>
              <a:off x="1320500" y="4971875"/>
              <a:ext cx="210200" cy="66675"/>
            </a:xfrm>
            <a:custGeom>
              <a:rect b="b" l="l" r="r" t="t"/>
              <a:pathLst>
                <a:path extrusionOk="0" h="2667" w="8408">
                  <a:moveTo>
                    <a:pt x="8408" y="0"/>
                  </a:moveTo>
                  <a:lnTo>
                    <a:pt x="7314" y="137"/>
                  </a:lnTo>
                  <a:lnTo>
                    <a:pt x="6221" y="308"/>
                  </a:lnTo>
                  <a:lnTo>
                    <a:pt x="5127" y="547"/>
                  </a:lnTo>
                  <a:lnTo>
                    <a:pt x="4067" y="855"/>
                  </a:lnTo>
                  <a:lnTo>
                    <a:pt x="3008" y="1231"/>
                  </a:lnTo>
                  <a:lnTo>
                    <a:pt x="1982" y="1641"/>
                  </a:lnTo>
                  <a:lnTo>
                    <a:pt x="957" y="2119"/>
                  </a:lnTo>
                  <a:lnTo>
                    <a:pt x="0" y="2666"/>
                  </a:lnTo>
                  <a:lnTo>
                    <a:pt x="2085" y="1914"/>
                  </a:lnTo>
                  <a:lnTo>
                    <a:pt x="3110" y="1573"/>
                  </a:lnTo>
                  <a:lnTo>
                    <a:pt x="4170" y="1231"/>
                  </a:lnTo>
                  <a:lnTo>
                    <a:pt x="6289" y="581"/>
                  </a:lnTo>
                  <a:lnTo>
                    <a:pt x="7348" y="308"/>
                  </a:lnTo>
                  <a:lnTo>
                    <a:pt x="84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0"/>
            <p:cNvSpPr/>
            <p:nvPr/>
          </p:nvSpPr>
          <p:spPr>
            <a:xfrm>
              <a:off x="1334150" y="4926575"/>
              <a:ext cx="168375" cy="58150"/>
            </a:xfrm>
            <a:custGeom>
              <a:rect b="b" l="l" r="r" t="t"/>
              <a:pathLst>
                <a:path extrusionOk="0" h="2326" w="6735">
                  <a:moveTo>
                    <a:pt x="6734" y="1"/>
                  </a:moveTo>
                  <a:lnTo>
                    <a:pt x="5845" y="103"/>
                  </a:lnTo>
                  <a:lnTo>
                    <a:pt x="4957" y="274"/>
                  </a:lnTo>
                  <a:lnTo>
                    <a:pt x="4102" y="479"/>
                  </a:lnTo>
                  <a:lnTo>
                    <a:pt x="3248" y="753"/>
                  </a:lnTo>
                  <a:lnTo>
                    <a:pt x="2393" y="1060"/>
                  </a:lnTo>
                  <a:lnTo>
                    <a:pt x="1573" y="1436"/>
                  </a:lnTo>
                  <a:lnTo>
                    <a:pt x="787" y="1847"/>
                  </a:lnTo>
                  <a:lnTo>
                    <a:pt x="1" y="2325"/>
                  </a:lnTo>
                  <a:lnTo>
                    <a:pt x="1710" y="1710"/>
                  </a:lnTo>
                  <a:lnTo>
                    <a:pt x="3385" y="1129"/>
                  </a:lnTo>
                  <a:lnTo>
                    <a:pt x="67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0"/>
            <p:cNvSpPr/>
            <p:nvPr/>
          </p:nvSpPr>
          <p:spPr>
            <a:xfrm>
              <a:off x="2032250" y="3852525"/>
              <a:ext cx="319600" cy="299925"/>
            </a:xfrm>
            <a:custGeom>
              <a:rect b="b" l="l" r="r" t="t"/>
              <a:pathLst>
                <a:path extrusionOk="0" h="11997" w="12784">
                  <a:moveTo>
                    <a:pt x="11348" y="0"/>
                  </a:moveTo>
                  <a:lnTo>
                    <a:pt x="10972" y="69"/>
                  </a:lnTo>
                  <a:lnTo>
                    <a:pt x="10494" y="239"/>
                  </a:lnTo>
                  <a:lnTo>
                    <a:pt x="9981" y="513"/>
                  </a:lnTo>
                  <a:lnTo>
                    <a:pt x="9434" y="855"/>
                  </a:lnTo>
                  <a:lnTo>
                    <a:pt x="8819" y="1299"/>
                  </a:lnTo>
                  <a:lnTo>
                    <a:pt x="8170" y="1880"/>
                  </a:lnTo>
                  <a:lnTo>
                    <a:pt x="7657" y="2324"/>
                  </a:lnTo>
                  <a:lnTo>
                    <a:pt x="7110" y="2905"/>
                  </a:lnTo>
                  <a:lnTo>
                    <a:pt x="6495" y="3555"/>
                  </a:lnTo>
                  <a:lnTo>
                    <a:pt x="5845" y="4307"/>
                  </a:lnTo>
                  <a:lnTo>
                    <a:pt x="4478" y="5913"/>
                  </a:lnTo>
                  <a:lnTo>
                    <a:pt x="3145" y="7554"/>
                  </a:lnTo>
                  <a:lnTo>
                    <a:pt x="1915" y="9092"/>
                  </a:lnTo>
                  <a:lnTo>
                    <a:pt x="924" y="10391"/>
                  </a:lnTo>
                  <a:lnTo>
                    <a:pt x="1" y="11587"/>
                  </a:lnTo>
                  <a:lnTo>
                    <a:pt x="10767" y="11997"/>
                  </a:lnTo>
                  <a:lnTo>
                    <a:pt x="11314" y="9946"/>
                  </a:lnTo>
                  <a:lnTo>
                    <a:pt x="11827" y="7895"/>
                  </a:lnTo>
                  <a:lnTo>
                    <a:pt x="12271" y="5811"/>
                  </a:lnTo>
                  <a:lnTo>
                    <a:pt x="12681" y="3760"/>
                  </a:lnTo>
                  <a:lnTo>
                    <a:pt x="12749" y="3042"/>
                  </a:lnTo>
                  <a:lnTo>
                    <a:pt x="12784" y="2393"/>
                  </a:lnTo>
                  <a:lnTo>
                    <a:pt x="12784" y="1812"/>
                  </a:lnTo>
                  <a:lnTo>
                    <a:pt x="12715" y="1333"/>
                  </a:lnTo>
                  <a:lnTo>
                    <a:pt x="12613" y="889"/>
                  </a:lnTo>
                  <a:lnTo>
                    <a:pt x="12476" y="547"/>
                  </a:lnTo>
                  <a:lnTo>
                    <a:pt x="12374" y="410"/>
                  </a:lnTo>
                  <a:lnTo>
                    <a:pt x="12271" y="274"/>
                  </a:lnTo>
                  <a:lnTo>
                    <a:pt x="12134" y="171"/>
                  </a:lnTo>
                  <a:lnTo>
                    <a:pt x="11998" y="103"/>
                  </a:lnTo>
                  <a:lnTo>
                    <a:pt x="11861" y="34"/>
                  </a:lnTo>
                  <a:lnTo>
                    <a:pt x="1172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0"/>
            <p:cNvSpPr/>
            <p:nvPr/>
          </p:nvSpPr>
          <p:spPr>
            <a:xfrm>
              <a:off x="2032250" y="3852525"/>
              <a:ext cx="319600" cy="299925"/>
            </a:xfrm>
            <a:custGeom>
              <a:rect b="b" l="l" r="r" t="t"/>
              <a:pathLst>
                <a:path extrusionOk="0" fill="none" h="11997" w="12784">
                  <a:moveTo>
                    <a:pt x="1" y="11587"/>
                  </a:moveTo>
                  <a:lnTo>
                    <a:pt x="10767" y="11997"/>
                  </a:lnTo>
                  <a:lnTo>
                    <a:pt x="10767" y="11997"/>
                  </a:lnTo>
                  <a:lnTo>
                    <a:pt x="11314" y="9946"/>
                  </a:lnTo>
                  <a:lnTo>
                    <a:pt x="11827" y="7895"/>
                  </a:lnTo>
                  <a:lnTo>
                    <a:pt x="12271" y="5811"/>
                  </a:lnTo>
                  <a:lnTo>
                    <a:pt x="12681" y="3760"/>
                  </a:lnTo>
                  <a:lnTo>
                    <a:pt x="12681" y="3760"/>
                  </a:lnTo>
                  <a:lnTo>
                    <a:pt x="12749" y="3042"/>
                  </a:lnTo>
                  <a:lnTo>
                    <a:pt x="12784" y="2393"/>
                  </a:lnTo>
                  <a:lnTo>
                    <a:pt x="12784" y="1812"/>
                  </a:lnTo>
                  <a:lnTo>
                    <a:pt x="12715" y="1333"/>
                  </a:lnTo>
                  <a:lnTo>
                    <a:pt x="12613" y="889"/>
                  </a:lnTo>
                  <a:lnTo>
                    <a:pt x="12476" y="547"/>
                  </a:lnTo>
                  <a:lnTo>
                    <a:pt x="12374" y="410"/>
                  </a:lnTo>
                  <a:lnTo>
                    <a:pt x="12271" y="274"/>
                  </a:lnTo>
                  <a:lnTo>
                    <a:pt x="12134" y="171"/>
                  </a:lnTo>
                  <a:lnTo>
                    <a:pt x="11998" y="103"/>
                  </a:lnTo>
                  <a:lnTo>
                    <a:pt x="11861" y="34"/>
                  </a:lnTo>
                  <a:lnTo>
                    <a:pt x="11724" y="0"/>
                  </a:lnTo>
                  <a:lnTo>
                    <a:pt x="11553" y="0"/>
                  </a:lnTo>
                  <a:lnTo>
                    <a:pt x="11348" y="0"/>
                  </a:lnTo>
                  <a:lnTo>
                    <a:pt x="10972" y="69"/>
                  </a:lnTo>
                  <a:lnTo>
                    <a:pt x="10494" y="239"/>
                  </a:lnTo>
                  <a:lnTo>
                    <a:pt x="9981" y="513"/>
                  </a:lnTo>
                  <a:lnTo>
                    <a:pt x="9434" y="855"/>
                  </a:lnTo>
                  <a:lnTo>
                    <a:pt x="8819" y="1299"/>
                  </a:lnTo>
                  <a:lnTo>
                    <a:pt x="8170" y="1880"/>
                  </a:lnTo>
                  <a:lnTo>
                    <a:pt x="8170" y="1880"/>
                  </a:lnTo>
                  <a:lnTo>
                    <a:pt x="7657" y="2324"/>
                  </a:lnTo>
                  <a:lnTo>
                    <a:pt x="7110" y="2905"/>
                  </a:lnTo>
                  <a:lnTo>
                    <a:pt x="6495" y="3555"/>
                  </a:lnTo>
                  <a:lnTo>
                    <a:pt x="5845" y="4307"/>
                  </a:lnTo>
                  <a:lnTo>
                    <a:pt x="4478" y="5913"/>
                  </a:lnTo>
                  <a:lnTo>
                    <a:pt x="3145" y="7554"/>
                  </a:lnTo>
                  <a:lnTo>
                    <a:pt x="1915" y="9092"/>
                  </a:lnTo>
                  <a:lnTo>
                    <a:pt x="924" y="10391"/>
                  </a:lnTo>
                  <a:lnTo>
                    <a:pt x="1" y="115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0"/>
            <p:cNvSpPr/>
            <p:nvPr/>
          </p:nvSpPr>
          <p:spPr>
            <a:xfrm>
              <a:off x="2137350" y="3884125"/>
              <a:ext cx="171775" cy="244400"/>
            </a:xfrm>
            <a:custGeom>
              <a:rect b="b" l="l" r="r" t="t"/>
              <a:pathLst>
                <a:path extrusionOk="0" h="9776" w="6871">
                  <a:moveTo>
                    <a:pt x="6221" y="206"/>
                  </a:moveTo>
                  <a:lnTo>
                    <a:pt x="6392" y="240"/>
                  </a:lnTo>
                  <a:lnTo>
                    <a:pt x="6529" y="343"/>
                  </a:lnTo>
                  <a:lnTo>
                    <a:pt x="6597" y="513"/>
                  </a:lnTo>
                  <a:lnTo>
                    <a:pt x="6631" y="684"/>
                  </a:lnTo>
                  <a:lnTo>
                    <a:pt x="6563" y="821"/>
                  </a:lnTo>
                  <a:lnTo>
                    <a:pt x="6495" y="924"/>
                  </a:lnTo>
                  <a:lnTo>
                    <a:pt x="6392" y="1026"/>
                  </a:lnTo>
                  <a:lnTo>
                    <a:pt x="6221" y="1060"/>
                  </a:lnTo>
                  <a:lnTo>
                    <a:pt x="6085" y="992"/>
                  </a:lnTo>
                  <a:lnTo>
                    <a:pt x="5948" y="889"/>
                  </a:lnTo>
                  <a:lnTo>
                    <a:pt x="5880" y="753"/>
                  </a:lnTo>
                  <a:lnTo>
                    <a:pt x="5845" y="582"/>
                  </a:lnTo>
                  <a:lnTo>
                    <a:pt x="5880" y="445"/>
                  </a:lnTo>
                  <a:lnTo>
                    <a:pt x="5982" y="308"/>
                  </a:lnTo>
                  <a:lnTo>
                    <a:pt x="6085" y="240"/>
                  </a:lnTo>
                  <a:lnTo>
                    <a:pt x="6221" y="206"/>
                  </a:lnTo>
                  <a:close/>
                  <a:moveTo>
                    <a:pt x="6221" y="1"/>
                  </a:moveTo>
                  <a:lnTo>
                    <a:pt x="6119" y="35"/>
                  </a:lnTo>
                  <a:lnTo>
                    <a:pt x="5982" y="69"/>
                  </a:lnTo>
                  <a:lnTo>
                    <a:pt x="5880" y="103"/>
                  </a:lnTo>
                  <a:lnTo>
                    <a:pt x="5811" y="206"/>
                  </a:lnTo>
                  <a:lnTo>
                    <a:pt x="5709" y="274"/>
                  </a:lnTo>
                  <a:lnTo>
                    <a:pt x="5674" y="377"/>
                  </a:lnTo>
                  <a:lnTo>
                    <a:pt x="5640" y="513"/>
                  </a:lnTo>
                  <a:lnTo>
                    <a:pt x="5606" y="616"/>
                  </a:lnTo>
                  <a:lnTo>
                    <a:pt x="5640" y="753"/>
                  </a:lnTo>
                  <a:lnTo>
                    <a:pt x="5674" y="855"/>
                  </a:lnTo>
                  <a:lnTo>
                    <a:pt x="5743" y="992"/>
                  </a:lnTo>
                  <a:lnTo>
                    <a:pt x="5811" y="1060"/>
                  </a:lnTo>
                  <a:lnTo>
                    <a:pt x="5880" y="1129"/>
                  </a:lnTo>
                  <a:lnTo>
                    <a:pt x="5982" y="1197"/>
                  </a:lnTo>
                  <a:lnTo>
                    <a:pt x="6119" y="1231"/>
                  </a:lnTo>
                  <a:lnTo>
                    <a:pt x="6358" y="1231"/>
                  </a:lnTo>
                  <a:lnTo>
                    <a:pt x="6495" y="1197"/>
                  </a:lnTo>
                  <a:lnTo>
                    <a:pt x="6597" y="1129"/>
                  </a:lnTo>
                  <a:lnTo>
                    <a:pt x="6666" y="1060"/>
                  </a:lnTo>
                  <a:lnTo>
                    <a:pt x="6768" y="958"/>
                  </a:lnTo>
                  <a:lnTo>
                    <a:pt x="6802" y="855"/>
                  </a:lnTo>
                  <a:lnTo>
                    <a:pt x="6837" y="753"/>
                  </a:lnTo>
                  <a:lnTo>
                    <a:pt x="6871" y="616"/>
                  </a:lnTo>
                  <a:lnTo>
                    <a:pt x="6837" y="513"/>
                  </a:lnTo>
                  <a:lnTo>
                    <a:pt x="6802" y="377"/>
                  </a:lnTo>
                  <a:lnTo>
                    <a:pt x="6768" y="274"/>
                  </a:lnTo>
                  <a:lnTo>
                    <a:pt x="6666" y="206"/>
                  </a:lnTo>
                  <a:lnTo>
                    <a:pt x="6597" y="103"/>
                  </a:lnTo>
                  <a:lnTo>
                    <a:pt x="6495" y="69"/>
                  </a:lnTo>
                  <a:lnTo>
                    <a:pt x="6358" y="35"/>
                  </a:lnTo>
                  <a:lnTo>
                    <a:pt x="6256" y="1"/>
                  </a:lnTo>
                  <a:close/>
                  <a:moveTo>
                    <a:pt x="3419" y="4512"/>
                  </a:moveTo>
                  <a:lnTo>
                    <a:pt x="3590" y="4547"/>
                  </a:lnTo>
                  <a:lnTo>
                    <a:pt x="3726" y="4615"/>
                  </a:lnTo>
                  <a:lnTo>
                    <a:pt x="3795" y="4752"/>
                  </a:lnTo>
                  <a:lnTo>
                    <a:pt x="3829" y="4923"/>
                  </a:lnTo>
                  <a:lnTo>
                    <a:pt x="3863" y="4923"/>
                  </a:lnTo>
                  <a:lnTo>
                    <a:pt x="3829" y="5093"/>
                  </a:lnTo>
                  <a:lnTo>
                    <a:pt x="3726" y="5230"/>
                  </a:lnTo>
                  <a:lnTo>
                    <a:pt x="3624" y="5333"/>
                  </a:lnTo>
                  <a:lnTo>
                    <a:pt x="3453" y="5367"/>
                  </a:lnTo>
                  <a:lnTo>
                    <a:pt x="3419" y="5367"/>
                  </a:lnTo>
                  <a:lnTo>
                    <a:pt x="3248" y="5333"/>
                  </a:lnTo>
                  <a:lnTo>
                    <a:pt x="3111" y="5230"/>
                  </a:lnTo>
                  <a:lnTo>
                    <a:pt x="3009" y="5093"/>
                  </a:lnTo>
                  <a:lnTo>
                    <a:pt x="2974" y="4923"/>
                  </a:lnTo>
                  <a:lnTo>
                    <a:pt x="3009" y="4752"/>
                  </a:lnTo>
                  <a:lnTo>
                    <a:pt x="3111" y="4615"/>
                  </a:lnTo>
                  <a:lnTo>
                    <a:pt x="3248" y="4547"/>
                  </a:lnTo>
                  <a:lnTo>
                    <a:pt x="3419" y="4512"/>
                  </a:lnTo>
                  <a:close/>
                  <a:moveTo>
                    <a:pt x="3282" y="4307"/>
                  </a:moveTo>
                  <a:lnTo>
                    <a:pt x="3179" y="4341"/>
                  </a:lnTo>
                  <a:lnTo>
                    <a:pt x="3077" y="4410"/>
                  </a:lnTo>
                  <a:lnTo>
                    <a:pt x="2974" y="4478"/>
                  </a:lnTo>
                  <a:lnTo>
                    <a:pt x="2906" y="4581"/>
                  </a:lnTo>
                  <a:lnTo>
                    <a:pt x="2838" y="4683"/>
                  </a:lnTo>
                  <a:lnTo>
                    <a:pt x="2803" y="4786"/>
                  </a:lnTo>
                  <a:lnTo>
                    <a:pt x="2803" y="4923"/>
                  </a:lnTo>
                  <a:lnTo>
                    <a:pt x="2803" y="5059"/>
                  </a:lnTo>
                  <a:lnTo>
                    <a:pt x="2838" y="5162"/>
                  </a:lnTo>
                  <a:lnTo>
                    <a:pt x="2906" y="5264"/>
                  </a:lnTo>
                  <a:lnTo>
                    <a:pt x="2974" y="5367"/>
                  </a:lnTo>
                  <a:lnTo>
                    <a:pt x="3077" y="5435"/>
                  </a:lnTo>
                  <a:lnTo>
                    <a:pt x="3179" y="5504"/>
                  </a:lnTo>
                  <a:lnTo>
                    <a:pt x="3282" y="5538"/>
                  </a:lnTo>
                  <a:lnTo>
                    <a:pt x="3555" y="5538"/>
                  </a:lnTo>
                  <a:lnTo>
                    <a:pt x="3658" y="5504"/>
                  </a:lnTo>
                  <a:lnTo>
                    <a:pt x="3760" y="5435"/>
                  </a:lnTo>
                  <a:lnTo>
                    <a:pt x="3863" y="5367"/>
                  </a:lnTo>
                  <a:lnTo>
                    <a:pt x="3931" y="5264"/>
                  </a:lnTo>
                  <a:lnTo>
                    <a:pt x="4000" y="5162"/>
                  </a:lnTo>
                  <a:lnTo>
                    <a:pt x="4034" y="5059"/>
                  </a:lnTo>
                  <a:lnTo>
                    <a:pt x="4034" y="4923"/>
                  </a:lnTo>
                  <a:lnTo>
                    <a:pt x="4034" y="4820"/>
                  </a:lnTo>
                  <a:lnTo>
                    <a:pt x="4000" y="4683"/>
                  </a:lnTo>
                  <a:lnTo>
                    <a:pt x="3931" y="4581"/>
                  </a:lnTo>
                  <a:lnTo>
                    <a:pt x="3863" y="4478"/>
                  </a:lnTo>
                  <a:lnTo>
                    <a:pt x="3760" y="4410"/>
                  </a:lnTo>
                  <a:lnTo>
                    <a:pt x="3658" y="4341"/>
                  </a:lnTo>
                  <a:lnTo>
                    <a:pt x="3555" y="4307"/>
                  </a:lnTo>
                  <a:close/>
                  <a:moveTo>
                    <a:pt x="684" y="8751"/>
                  </a:moveTo>
                  <a:lnTo>
                    <a:pt x="821" y="8819"/>
                  </a:lnTo>
                  <a:lnTo>
                    <a:pt x="924" y="8887"/>
                  </a:lnTo>
                  <a:lnTo>
                    <a:pt x="992" y="8990"/>
                  </a:lnTo>
                  <a:lnTo>
                    <a:pt x="1060" y="9127"/>
                  </a:lnTo>
                  <a:lnTo>
                    <a:pt x="1026" y="9297"/>
                  </a:lnTo>
                  <a:lnTo>
                    <a:pt x="924" y="9434"/>
                  </a:lnTo>
                  <a:lnTo>
                    <a:pt x="787" y="9537"/>
                  </a:lnTo>
                  <a:lnTo>
                    <a:pt x="616" y="9571"/>
                  </a:lnTo>
                  <a:lnTo>
                    <a:pt x="445" y="9537"/>
                  </a:lnTo>
                  <a:lnTo>
                    <a:pt x="308" y="9434"/>
                  </a:lnTo>
                  <a:lnTo>
                    <a:pt x="240" y="9297"/>
                  </a:lnTo>
                  <a:lnTo>
                    <a:pt x="206" y="9127"/>
                  </a:lnTo>
                  <a:lnTo>
                    <a:pt x="240" y="8990"/>
                  </a:lnTo>
                  <a:lnTo>
                    <a:pt x="343" y="8853"/>
                  </a:lnTo>
                  <a:lnTo>
                    <a:pt x="479" y="8785"/>
                  </a:lnTo>
                  <a:lnTo>
                    <a:pt x="616" y="8751"/>
                  </a:lnTo>
                  <a:close/>
                  <a:moveTo>
                    <a:pt x="6256" y="8751"/>
                  </a:moveTo>
                  <a:lnTo>
                    <a:pt x="6392" y="8785"/>
                  </a:lnTo>
                  <a:lnTo>
                    <a:pt x="6529" y="8853"/>
                  </a:lnTo>
                  <a:lnTo>
                    <a:pt x="6631" y="8990"/>
                  </a:lnTo>
                  <a:lnTo>
                    <a:pt x="6666" y="9161"/>
                  </a:lnTo>
                  <a:lnTo>
                    <a:pt x="6631" y="9332"/>
                  </a:lnTo>
                  <a:lnTo>
                    <a:pt x="6529" y="9434"/>
                  </a:lnTo>
                  <a:lnTo>
                    <a:pt x="6392" y="9537"/>
                  </a:lnTo>
                  <a:lnTo>
                    <a:pt x="6256" y="9571"/>
                  </a:lnTo>
                  <a:lnTo>
                    <a:pt x="6221" y="9571"/>
                  </a:lnTo>
                  <a:lnTo>
                    <a:pt x="6050" y="9537"/>
                  </a:lnTo>
                  <a:lnTo>
                    <a:pt x="5914" y="9434"/>
                  </a:lnTo>
                  <a:lnTo>
                    <a:pt x="5845" y="9297"/>
                  </a:lnTo>
                  <a:lnTo>
                    <a:pt x="5811" y="9127"/>
                  </a:lnTo>
                  <a:lnTo>
                    <a:pt x="5845" y="8990"/>
                  </a:lnTo>
                  <a:lnTo>
                    <a:pt x="5914" y="8853"/>
                  </a:lnTo>
                  <a:lnTo>
                    <a:pt x="6050" y="8785"/>
                  </a:lnTo>
                  <a:lnTo>
                    <a:pt x="6221" y="8751"/>
                  </a:lnTo>
                  <a:close/>
                  <a:moveTo>
                    <a:pt x="616" y="8511"/>
                  </a:moveTo>
                  <a:lnTo>
                    <a:pt x="479" y="8545"/>
                  </a:lnTo>
                  <a:lnTo>
                    <a:pt x="377" y="8580"/>
                  </a:lnTo>
                  <a:lnTo>
                    <a:pt x="274" y="8614"/>
                  </a:lnTo>
                  <a:lnTo>
                    <a:pt x="172" y="8716"/>
                  </a:lnTo>
                  <a:lnTo>
                    <a:pt x="103" y="8785"/>
                  </a:lnTo>
                  <a:lnTo>
                    <a:pt x="35" y="8887"/>
                  </a:lnTo>
                  <a:lnTo>
                    <a:pt x="1" y="9024"/>
                  </a:lnTo>
                  <a:lnTo>
                    <a:pt x="1" y="9127"/>
                  </a:lnTo>
                  <a:lnTo>
                    <a:pt x="1" y="9263"/>
                  </a:lnTo>
                  <a:lnTo>
                    <a:pt x="35" y="9366"/>
                  </a:lnTo>
                  <a:lnTo>
                    <a:pt x="103" y="9502"/>
                  </a:lnTo>
                  <a:lnTo>
                    <a:pt x="172" y="9571"/>
                  </a:lnTo>
                  <a:lnTo>
                    <a:pt x="274" y="9639"/>
                  </a:lnTo>
                  <a:lnTo>
                    <a:pt x="377" y="9708"/>
                  </a:lnTo>
                  <a:lnTo>
                    <a:pt x="479" y="9742"/>
                  </a:lnTo>
                  <a:lnTo>
                    <a:pt x="616" y="9776"/>
                  </a:lnTo>
                  <a:lnTo>
                    <a:pt x="753" y="9742"/>
                  </a:lnTo>
                  <a:lnTo>
                    <a:pt x="855" y="9708"/>
                  </a:lnTo>
                  <a:lnTo>
                    <a:pt x="958" y="9639"/>
                  </a:lnTo>
                  <a:lnTo>
                    <a:pt x="1060" y="9571"/>
                  </a:lnTo>
                  <a:lnTo>
                    <a:pt x="1129" y="9502"/>
                  </a:lnTo>
                  <a:lnTo>
                    <a:pt x="1197" y="9400"/>
                  </a:lnTo>
                  <a:lnTo>
                    <a:pt x="1231" y="9263"/>
                  </a:lnTo>
                  <a:lnTo>
                    <a:pt x="1231" y="9127"/>
                  </a:lnTo>
                  <a:lnTo>
                    <a:pt x="1231" y="9024"/>
                  </a:lnTo>
                  <a:lnTo>
                    <a:pt x="1197" y="8887"/>
                  </a:lnTo>
                  <a:lnTo>
                    <a:pt x="1129" y="8785"/>
                  </a:lnTo>
                  <a:lnTo>
                    <a:pt x="1060" y="8716"/>
                  </a:lnTo>
                  <a:lnTo>
                    <a:pt x="958" y="8614"/>
                  </a:lnTo>
                  <a:lnTo>
                    <a:pt x="855" y="8580"/>
                  </a:lnTo>
                  <a:lnTo>
                    <a:pt x="753" y="8545"/>
                  </a:lnTo>
                  <a:lnTo>
                    <a:pt x="616" y="8511"/>
                  </a:lnTo>
                  <a:close/>
                  <a:moveTo>
                    <a:pt x="6221" y="8511"/>
                  </a:moveTo>
                  <a:lnTo>
                    <a:pt x="6085" y="8545"/>
                  </a:lnTo>
                  <a:lnTo>
                    <a:pt x="5982" y="8580"/>
                  </a:lnTo>
                  <a:lnTo>
                    <a:pt x="5880" y="8614"/>
                  </a:lnTo>
                  <a:lnTo>
                    <a:pt x="5777" y="8716"/>
                  </a:lnTo>
                  <a:lnTo>
                    <a:pt x="5709" y="8785"/>
                  </a:lnTo>
                  <a:lnTo>
                    <a:pt x="5640" y="8887"/>
                  </a:lnTo>
                  <a:lnTo>
                    <a:pt x="5606" y="9024"/>
                  </a:lnTo>
                  <a:lnTo>
                    <a:pt x="5606" y="9127"/>
                  </a:lnTo>
                  <a:lnTo>
                    <a:pt x="5606" y="9263"/>
                  </a:lnTo>
                  <a:lnTo>
                    <a:pt x="5674" y="9400"/>
                  </a:lnTo>
                  <a:lnTo>
                    <a:pt x="5709" y="9502"/>
                  </a:lnTo>
                  <a:lnTo>
                    <a:pt x="5777" y="9571"/>
                  </a:lnTo>
                  <a:lnTo>
                    <a:pt x="5880" y="9639"/>
                  </a:lnTo>
                  <a:lnTo>
                    <a:pt x="5982" y="9708"/>
                  </a:lnTo>
                  <a:lnTo>
                    <a:pt x="6119" y="9742"/>
                  </a:lnTo>
                  <a:lnTo>
                    <a:pt x="6221" y="9776"/>
                  </a:lnTo>
                  <a:lnTo>
                    <a:pt x="6358" y="9742"/>
                  </a:lnTo>
                  <a:lnTo>
                    <a:pt x="6461" y="9708"/>
                  </a:lnTo>
                  <a:lnTo>
                    <a:pt x="6563" y="9639"/>
                  </a:lnTo>
                  <a:lnTo>
                    <a:pt x="6666" y="9571"/>
                  </a:lnTo>
                  <a:lnTo>
                    <a:pt x="6734" y="9502"/>
                  </a:lnTo>
                  <a:lnTo>
                    <a:pt x="6802" y="9366"/>
                  </a:lnTo>
                  <a:lnTo>
                    <a:pt x="6837" y="9263"/>
                  </a:lnTo>
                  <a:lnTo>
                    <a:pt x="6837" y="9127"/>
                  </a:lnTo>
                  <a:lnTo>
                    <a:pt x="6837" y="9024"/>
                  </a:lnTo>
                  <a:lnTo>
                    <a:pt x="6802" y="8887"/>
                  </a:lnTo>
                  <a:lnTo>
                    <a:pt x="6734" y="8785"/>
                  </a:lnTo>
                  <a:lnTo>
                    <a:pt x="6666" y="8716"/>
                  </a:lnTo>
                  <a:lnTo>
                    <a:pt x="6597" y="8614"/>
                  </a:lnTo>
                  <a:lnTo>
                    <a:pt x="6461" y="8580"/>
                  </a:lnTo>
                  <a:lnTo>
                    <a:pt x="6358" y="8545"/>
                  </a:lnTo>
                  <a:lnTo>
                    <a:pt x="6221" y="851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0"/>
            <p:cNvSpPr/>
            <p:nvPr/>
          </p:nvSpPr>
          <p:spPr>
            <a:xfrm>
              <a:off x="2142475" y="4102875"/>
              <a:ext cx="21400" cy="20525"/>
            </a:xfrm>
            <a:custGeom>
              <a:rect b="b" l="l" r="r" t="t"/>
              <a:pathLst>
                <a:path extrusionOk="0" fill="none" h="821" w="856">
                  <a:moveTo>
                    <a:pt x="411" y="821"/>
                  </a:moveTo>
                  <a:lnTo>
                    <a:pt x="411" y="821"/>
                  </a:lnTo>
                  <a:lnTo>
                    <a:pt x="240" y="787"/>
                  </a:lnTo>
                  <a:lnTo>
                    <a:pt x="103" y="684"/>
                  </a:lnTo>
                  <a:lnTo>
                    <a:pt x="35" y="547"/>
                  </a:lnTo>
                  <a:lnTo>
                    <a:pt x="1" y="377"/>
                  </a:lnTo>
                  <a:lnTo>
                    <a:pt x="1" y="377"/>
                  </a:lnTo>
                  <a:lnTo>
                    <a:pt x="35" y="240"/>
                  </a:lnTo>
                  <a:lnTo>
                    <a:pt x="138" y="103"/>
                  </a:lnTo>
                  <a:lnTo>
                    <a:pt x="274" y="35"/>
                  </a:lnTo>
                  <a:lnTo>
                    <a:pt x="411" y="1"/>
                  </a:lnTo>
                  <a:lnTo>
                    <a:pt x="411" y="1"/>
                  </a:lnTo>
                  <a:lnTo>
                    <a:pt x="479" y="1"/>
                  </a:lnTo>
                  <a:lnTo>
                    <a:pt x="479" y="1"/>
                  </a:lnTo>
                  <a:lnTo>
                    <a:pt x="616" y="69"/>
                  </a:lnTo>
                  <a:lnTo>
                    <a:pt x="719" y="137"/>
                  </a:lnTo>
                  <a:lnTo>
                    <a:pt x="787" y="240"/>
                  </a:lnTo>
                  <a:lnTo>
                    <a:pt x="855" y="377"/>
                  </a:lnTo>
                  <a:lnTo>
                    <a:pt x="855" y="377"/>
                  </a:lnTo>
                  <a:lnTo>
                    <a:pt x="821" y="547"/>
                  </a:lnTo>
                  <a:lnTo>
                    <a:pt x="719" y="684"/>
                  </a:lnTo>
                  <a:lnTo>
                    <a:pt x="582" y="787"/>
                  </a:lnTo>
                  <a:lnTo>
                    <a:pt x="411"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0"/>
            <p:cNvSpPr/>
            <p:nvPr/>
          </p:nvSpPr>
          <p:spPr>
            <a:xfrm>
              <a:off x="2137350" y="4096900"/>
              <a:ext cx="30800" cy="31625"/>
            </a:xfrm>
            <a:custGeom>
              <a:rect b="b" l="l" r="r" t="t"/>
              <a:pathLst>
                <a:path extrusionOk="0" fill="none" h="1265" w="1232">
                  <a:moveTo>
                    <a:pt x="616" y="0"/>
                  </a:moveTo>
                  <a:lnTo>
                    <a:pt x="616" y="0"/>
                  </a:lnTo>
                  <a:lnTo>
                    <a:pt x="479" y="34"/>
                  </a:lnTo>
                  <a:lnTo>
                    <a:pt x="377" y="69"/>
                  </a:lnTo>
                  <a:lnTo>
                    <a:pt x="274" y="103"/>
                  </a:lnTo>
                  <a:lnTo>
                    <a:pt x="172" y="205"/>
                  </a:lnTo>
                  <a:lnTo>
                    <a:pt x="103" y="274"/>
                  </a:lnTo>
                  <a:lnTo>
                    <a:pt x="35" y="376"/>
                  </a:lnTo>
                  <a:lnTo>
                    <a:pt x="1" y="513"/>
                  </a:lnTo>
                  <a:lnTo>
                    <a:pt x="1" y="616"/>
                  </a:lnTo>
                  <a:lnTo>
                    <a:pt x="1" y="616"/>
                  </a:lnTo>
                  <a:lnTo>
                    <a:pt x="1" y="752"/>
                  </a:lnTo>
                  <a:lnTo>
                    <a:pt x="35" y="855"/>
                  </a:lnTo>
                  <a:lnTo>
                    <a:pt x="103" y="991"/>
                  </a:lnTo>
                  <a:lnTo>
                    <a:pt x="172" y="1060"/>
                  </a:lnTo>
                  <a:lnTo>
                    <a:pt x="274" y="1128"/>
                  </a:lnTo>
                  <a:lnTo>
                    <a:pt x="377" y="1197"/>
                  </a:lnTo>
                  <a:lnTo>
                    <a:pt x="479" y="1231"/>
                  </a:lnTo>
                  <a:lnTo>
                    <a:pt x="616" y="1265"/>
                  </a:lnTo>
                  <a:lnTo>
                    <a:pt x="616" y="1265"/>
                  </a:lnTo>
                  <a:lnTo>
                    <a:pt x="753" y="1231"/>
                  </a:lnTo>
                  <a:lnTo>
                    <a:pt x="855" y="1197"/>
                  </a:lnTo>
                  <a:lnTo>
                    <a:pt x="958" y="1128"/>
                  </a:lnTo>
                  <a:lnTo>
                    <a:pt x="1060" y="1060"/>
                  </a:lnTo>
                  <a:lnTo>
                    <a:pt x="1129" y="991"/>
                  </a:lnTo>
                  <a:lnTo>
                    <a:pt x="1197" y="889"/>
                  </a:lnTo>
                  <a:lnTo>
                    <a:pt x="1231" y="752"/>
                  </a:lnTo>
                  <a:lnTo>
                    <a:pt x="1231" y="616"/>
                  </a:lnTo>
                  <a:lnTo>
                    <a:pt x="1231" y="616"/>
                  </a:lnTo>
                  <a:lnTo>
                    <a:pt x="1231" y="513"/>
                  </a:lnTo>
                  <a:lnTo>
                    <a:pt x="1197" y="376"/>
                  </a:lnTo>
                  <a:lnTo>
                    <a:pt x="1129" y="274"/>
                  </a:lnTo>
                  <a:lnTo>
                    <a:pt x="1060" y="205"/>
                  </a:lnTo>
                  <a:lnTo>
                    <a:pt x="958" y="103"/>
                  </a:lnTo>
                  <a:lnTo>
                    <a:pt x="855" y="69"/>
                  </a:lnTo>
                  <a:lnTo>
                    <a:pt x="753" y="34"/>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0"/>
            <p:cNvSpPr/>
            <p:nvPr/>
          </p:nvSpPr>
          <p:spPr>
            <a:xfrm>
              <a:off x="2282625" y="4102875"/>
              <a:ext cx="21375" cy="20525"/>
            </a:xfrm>
            <a:custGeom>
              <a:rect b="b" l="l" r="r" t="t"/>
              <a:pathLst>
                <a:path extrusionOk="0" fill="none" h="821" w="855">
                  <a:moveTo>
                    <a:pt x="410" y="821"/>
                  </a:moveTo>
                  <a:lnTo>
                    <a:pt x="410" y="821"/>
                  </a:lnTo>
                  <a:lnTo>
                    <a:pt x="239" y="787"/>
                  </a:lnTo>
                  <a:lnTo>
                    <a:pt x="103" y="684"/>
                  </a:lnTo>
                  <a:lnTo>
                    <a:pt x="34" y="547"/>
                  </a:lnTo>
                  <a:lnTo>
                    <a:pt x="0" y="377"/>
                  </a:lnTo>
                  <a:lnTo>
                    <a:pt x="0" y="377"/>
                  </a:lnTo>
                  <a:lnTo>
                    <a:pt x="34" y="240"/>
                  </a:lnTo>
                  <a:lnTo>
                    <a:pt x="103" y="103"/>
                  </a:lnTo>
                  <a:lnTo>
                    <a:pt x="239" y="35"/>
                  </a:lnTo>
                  <a:lnTo>
                    <a:pt x="410" y="1"/>
                  </a:lnTo>
                  <a:lnTo>
                    <a:pt x="410" y="1"/>
                  </a:lnTo>
                  <a:lnTo>
                    <a:pt x="410" y="1"/>
                  </a:lnTo>
                  <a:lnTo>
                    <a:pt x="410" y="1"/>
                  </a:lnTo>
                  <a:lnTo>
                    <a:pt x="445" y="1"/>
                  </a:lnTo>
                  <a:lnTo>
                    <a:pt x="445" y="1"/>
                  </a:lnTo>
                  <a:lnTo>
                    <a:pt x="581" y="35"/>
                  </a:lnTo>
                  <a:lnTo>
                    <a:pt x="718" y="103"/>
                  </a:lnTo>
                  <a:lnTo>
                    <a:pt x="820" y="240"/>
                  </a:lnTo>
                  <a:lnTo>
                    <a:pt x="855" y="411"/>
                  </a:lnTo>
                  <a:lnTo>
                    <a:pt x="855" y="411"/>
                  </a:lnTo>
                  <a:lnTo>
                    <a:pt x="855" y="411"/>
                  </a:lnTo>
                  <a:lnTo>
                    <a:pt x="820" y="582"/>
                  </a:lnTo>
                  <a:lnTo>
                    <a:pt x="718" y="684"/>
                  </a:lnTo>
                  <a:lnTo>
                    <a:pt x="581" y="787"/>
                  </a:lnTo>
                  <a:lnTo>
                    <a:pt x="445" y="821"/>
                  </a:lnTo>
                  <a:lnTo>
                    <a:pt x="445" y="821"/>
                  </a:lnTo>
                  <a:lnTo>
                    <a:pt x="410" y="821"/>
                  </a:lnTo>
                  <a:lnTo>
                    <a:pt x="410" y="8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0"/>
            <p:cNvSpPr/>
            <p:nvPr/>
          </p:nvSpPr>
          <p:spPr>
            <a:xfrm>
              <a:off x="2277500" y="4096900"/>
              <a:ext cx="30775" cy="31625"/>
            </a:xfrm>
            <a:custGeom>
              <a:rect b="b" l="l" r="r" t="t"/>
              <a:pathLst>
                <a:path extrusionOk="0" fill="none" h="1265" w="1231">
                  <a:moveTo>
                    <a:pt x="615" y="0"/>
                  </a:moveTo>
                  <a:lnTo>
                    <a:pt x="615" y="0"/>
                  </a:lnTo>
                  <a:lnTo>
                    <a:pt x="615" y="0"/>
                  </a:lnTo>
                  <a:lnTo>
                    <a:pt x="615" y="0"/>
                  </a:lnTo>
                  <a:lnTo>
                    <a:pt x="479" y="34"/>
                  </a:lnTo>
                  <a:lnTo>
                    <a:pt x="376" y="69"/>
                  </a:lnTo>
                  <a:lnTo>
                    <a:pt x="274" y="103"/>
                  </a:lnTo>
                  <a:lnTo>
                    <a:pt x="171" y="205"/>
                  </a:lnTo>
                  <a:lnTo>
                    <a:pt x="103" y="274"/>
                  </a:lnTo>
                  <a:lnTo>
                    <a:pt x="34" y="376"/>
                  </a:lnTo>
                  <a:lnTo>
                    <a:pt x="0" y="513"/>
                  </a:lnTo>
                  <a:lnTo>
                    <a:pt x="0" y="616"/>
                  </a:lnTo>
                  <a:lnTo>
                    <a:pt x="0" y="616"/>
                  </a:lnTo>
                  <a:lnTo>
                    <a:pt x="0" y="752"/>
                  </a:lnTo>
                  <a:lnTo>
                    <a:pt x="68" y="889"/>
                  </a:lnTo>
                  <a:lnTo>
                    <a:pt x="103" y="991"/>
                  </a:lnTo>
                  <a:lnTo>
                    <a:pt x="171" y="1060"/>
                  </a:lnTo>
                  <a:lnTo>
                    <a:pt x="274" y="1128"/>
                  </a:lnTo>
                  <a:lnTo>
                    <a:pt x="376" y="1197"/>
                  </a:lnTo>
                  <a:lnTo>
                    <a:pt x="513" y="1231"/>
                  </a:lnTo>
                  <a:lnTo>
                    <a:pt x="615" y="1265"/>
                  </a:lnTo>
                  <a:lnTo>
                    <a:pt x="615" y="1265"/>
                  </a:lnTo>
                  <a:lnTo>
                    <a:pt x="615" y="1265"/>
                  </a:lnTo>
                  <a:lnTo>
                    <a:pt x="615" y="1265"/>
                  </a:lnTo>
                  <a:lnTo>
                    <a:pt x="752" y="1231"/>
                  </a:lnTo>
                  <a:lnTo>
                    <a:pt x="855" y="1197"/>
                  </a:lnTo>
                  <a:lnTo>
                    <a:pt x="957" y="1128"/>
                  </a:lnTo>
                  <a:lnTo>
                    <a:pt x="1060" y="1060"/>
                  </a:lnTo>
                  <a:lnTo>
                    <a:pt x="1128" y="991"/>
                  </a:lnTo>
                  <a:lnTo>
                    <a:pt x="1196" y="855"/>
                  </a:lnTo>
                  <a:lnTo>
                    <a:pt x="1231" y="752"/>
                  </a:lnTo>
                  <a:lnTo>
                    <a:pt x="1231" y="616"/>
                  </a:lnTo>
                  <a:lnTo>
                    <a:pt x="1231" y="616"/>
                  </a:lnTo>
                  <a:lnTo>
                    <a:pt x="1231" y="513"/>
                  </a:lnTo>
                  <a:lnTo>
                    <a:pt x="1196" y="376"/>
                  </a:lnTo>
                  <a:lnTo>
                    <a:pt x="1128" y="274"/>
                  </a:lnTo>
                  <a:lnTo>
                    <a:pt x="1060" y="205"/>
                  </a:lnTo>
                  <a:lnTo>
                    <a:pt x="991" y="103"/>
                  </a:lnTo>
                  <a:lnTo>
                    <a:pt x="855" y="69"/>
                  </a:lnTo>
                  <a:lnTo>
                    <a:pt x="752" y="34"/>
                  </a:lnTo>
                  <a:lnTo>
                    <a:pt x="61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0"/>
            <p:cNvSpPr/>
            <p:nvPr/>
          </p:nvSpPr>
          <p:spPr>
            <a:xfrm>
              <a:off x="2211700" y="3996925"/>
              <a:ext cx="22225" cy="21375"/>
            </a:xfrm>
            <a:custGeom>
              <a:rect b="b" l="l" r="r" t="t"/>
              <a:pathLst>
                <a:path extrusionOk="0" fill="none" h="855" w="889">
                  <a:moveTo>
                    <a:pt x="445" y="855"/>
                  </a:moveTo>
                  <a:lnTo>
                    <a:pt x="445" y="855"/>
                  </a:lnTo>
                  <a:lnTo>
                    <a:pt x="274" y="821"/>
                  </a:lnTo>
                  <a:lnTo>
                    <a:pt x="137" y="718"/>
                  </a:lnTo>
                  <a:lnTo>
                    <a:pt x="35" y="581"/>
                  </a:lnTo>
                  <a:lnTo>
                    <a:pt x="0" y="411"/>
                  </a:lnTo>
                  <a:lnTo>
                    <a:pt x="0" y="411"/>
                  </a:lnTo>
                  <a:lnTo>
                    <a:pt x="35" y="240"/>
                  </a:lnTo>
                  <a:lnTo>
                    <a:pt x="137" y="103"/>
                  </a:lnTo>
                  <a:lnTo>
                    <a:pt x="274" y="35"/>
                  </a:lnTo>
                  <a:lnTo>
                    <a:pt x="445" y="0"/>
                  </a:lnTo>
                  <a:lnTo>
                    <a:pt x="445" y="0"/>
                  </a:lnTo>
                  <a:lnTo>
                    <a:pt x="445" y="0"/>
                  </a:lnTo>
                  <a:lnTo>
                    <a:pt x="445" y="0"/>
                  </a:lnTo>
                  <a:lnTo>
                    <a:pt x="616" y="35"/>
                  </a:lnTo>
                  <a:lnTo>
                    <a:pt x="752" y="103"/>
                  </a:lnTo>
                  <a:lnTo>
                    <a:pt x="821" y="240"/>
                  </a:lnTo>
                  <a:lnTo>
                    <a:pt x="855" y="411"/>
                  </a:lnTo>
                  <a:lnTo>
                    <a:pt x="889" y="411"/>
                  </a:lnTo>
                  <a:lnTo>
                    <a:pt x="889" y="411"/>
                  </a:lnTo>
                  <a:lnTo>
                    <a:pt x="855" y="581"/>
                  </a:lnTo>
                  <a:lnTo>
                    <a:pt x="752" y="718"/>
                  </a:lnTo>
                  <a:lnTo>
                    <a:pt x="650" y="821"/>
                  </a:lnTo>
                  <a:lnTo>
                    <a:pt x="479" y="855"/>
                  </a:lnTo>
                  <a:lnTo>
                    <a:pt x="445" y="855"/>
                  </a:lnTo>
                  <a:lnTo>
                    <a:pt x="445" y="855"/>
                  </a:lnTo>
                  <a:lnTo>
                    <a:pt x="445" y="855"/>
                  </a:lnTo>
                  <a:lnTo>
                    <a:pt x="445"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0"/>
            <p:cNvSpPr/>
            <p:nvPr/>
          </p:nvSpPr>
          <p:spPr>
            <a:xfrm>
              <a:off x="2207425" y="3991800"/>
              <a:ext cx="30775" cy="30775"/>
            </a:xfrm>
            <a:custGeom>
              <a:rect b="b" l="l" r="r" t="t"/>
              <a:pathLst>
                <a:path extrusionOk="0" fill="none" h="1231" w="1231">
                  <a:moveTo>
                    <a:pt x="616" y="0"/>
                  </a:moveTo>
                  <a:lnTo>
                    <a:pt x="616" y="0"/>
                  </a:lnTo>
                  <a:lnTo>
                    <a:pt x="479" y="0"/>
                  </a:lnTo>
                  <a:lnTo>
                    <a:pt x="376" y="34"/>
                  </a:lnTo>
                  <a:lnTo>
                    <a:pt x="274" y="103"/>
                  </a:lnTo>
                  <a:lnTo>
                    <a:pt x="171" y="171"/>
                  </a:lnTo>
                  <a:lnTo>
                    <a:pt x="103" y="274"/>
                  </a:lnTo>
                  <a:lnTo>
                    <a:pt x="35" y="376"/>
                  </a:lnTo>
                  <a:lnTo>
                    <a:pt x="0" y="479"/>
                  </a:lnTo>
                  <a:lnTo>
                    <a:pt x="0" y="616"/>
                  </a:lnTo>
                  <a:lnTo>
                    <a:pt x="0" y="616"/>
                  </a:lnTo>
                  <a:lnTo>
                    <a:pt x="0" y="752"/>
                  </a:lnTo>
                  <a:lnTo>
                    <a:pt x="35" y="855"/>
                  </a:lnTo>
                  <a:lnTo>
                    <a:pt x="103" y="957"/>
                  </a:lnTo>
                  <a:lnTo>
                    <a:pt x="171" y="1060"/>
                  </a:lnTo>
                  <a:lnTo>
                    <a:pt x="274" y="1128"/>
                  </a:lnTo>
                  <a:lnTo>
                    <a:pt x="376" y="1197"/>
                  </a:lnTo>
                  <a:lnTo>
                    <a:pt x="479" y="1231"/>
                  </a:lnTo>
                  <a:lnTo>
                    <a:pt x="616" y="1231"/>
                  </a:lnTo>
                  <a:lnTo>
                    <a:pt x="616" y="1231"/>
                  </a:lnTo>
                  <a:lnTo>
                    <a:pt x="616" y="1231"/>
                  </a:lnTo>
                  <a:lnTo>
                    <a:pt x="616" y="1231"/>
                  </a:lnTo>
                  <a:lnTo>
                    <a:pt x="752" y="1231"/>
                  </a:lnTo>
                  <a:lnTo>
                    <a:pt x="855" y="1197"/>
                  </a:lnTo>
                  <a:lnTo>
                    <a:pt x="957" y="1128"/>
                  </a:lnTo>
                  <a:lnTo>
                    <a:pt x="1060" y="1060"/>
                  </a:lnTo>
                  <a:lnTo>
                    <a:pt x="1128" y="957"/>
                  </a:lnTo>
                  <a:lnTo>
                    <a:pt x="1197" y="855"/>
                  </a:lnTo>
                  <a:lnTo>
                    <a:pt x="1231" y="752"/>
                  </a:lnTo>
                  <a:lnTo>
                    <a:pt x="1231" y="616"/>
                  </a:lnTo>
                  <a:lnTo>
                    <a:pt x="1231" y="616"/>
                  </a:lnTo>
                  <a:lnTo>
                    <a:pt x="1231" y="513"/>
                  </a:lnTo>
                  <a:lnTo>
                    <a:pt x="1197" y="376"/>
                  </a:lnTo>
                  <a:lnTo>
                    <a:pt x="1128" y="274"/>
                  </a:lnTo>
                  <a:lnTo>
                    <a:pt x="1060" y="171"/>
                  </a:lnTo>
                  <a:lnTo>
                    <a:pt x="957" y="103"/>
                  </a:lnTo>
                  <a:lnTo>
                    <a:pt x="855" y="34"/>
                  </a:lnTo>
                  <a:lnTo>
                    <a:pt x="752" y="0"/>
                  </a:lnTo>
                  <a:lnTo>
                    <a:pt x="616" y="0"/>
                  </a:lnTo>
                  <a:lnTo>
                    <a:pt x="616" y="0"/>
                  </a:lnTo>
                  <a:lnTo>
                    <a:pt x="6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0"/>
            <p:cNvSpPr/>
            <p:nvPr/>
          </p:nvSpPr>
          <p:spPr>
            <a:xfrm>
              <a:off x="2283475" y="3889250"/>
              <a:ext cx="19675" cy="21400"/>
            </a:xfrm>
            <a:custGeom>
              <a:rect b="b" l="l" r="r" t="t"/>
              <a:pathLst>
                <a:path extrusionOk="0" fill="none" h="856" w="787">
                  <a:moveTo>
                    <a:pt x="376" y="855"/>
                  </a:moveTo>
                  <a:lnTo>
                    <a:pt x="376" y="855"/>
                  </a:lnTo>
                  <a:lnTo>
                    <a:pt x="240" y="787"/>
                  </a:lnTo>
                  <a:lnTo>
                    <a:pt x="103" y="684"/>
                  </a:lnTo>
                  <a:lnTo>
                    <a:pt x="35" y="548"/>
                  </a:lnTo>
                  <a:lnTo>
                    <a:pt x="0" y="377"/>
                  </a:lnTo>
                  <a:lnTo>
                    <a:pt x="0" y="377"/>
                  </a:lnTo>
                  <a:lnTo>
                    <a:pt x="35" y="240"/>
                  </a:lnTo>
                  <a:lnTo>
                    <a:pt x="137" y="103"/>
                  </a:lnTo>
                  <a:lnTo>
                    <a:pt x="240" y="35"/>
                  </a:lnTo>
                  <a:lnTo>
                    <a:pt x="376" y="1"/>
                  </a:lnTo>
                  <a:lnTo>
                    <a:pt x="376" y="1"/>
                  </a:lnTo>
                  <a:lnTo>
                    <a:pt x="547" y="35"/>
                  </a:lnTo>
                  <a:lnTo>
                    <a:pt x="684" y="138"/>
                  </a:lnTo>
                  <a:lnTo>
                    <a:pt x="752" y="308"/>
                  </a:lnTo>
                  <a:lnTo>
                    <a:pt x="786" y="479"/>
                  </a:lnTo>
                  <a:lnTo>
                    <a:pt x="786" y="479"/>
                  </a:lnTo>
                  <a:lnTo>
                    <a:pt x="718" y="616"/>
                  </a:lnTo>
                  <a:lnTo>
                    <a:pt x="650" y="719"/>
                  </a:lnTo>
                  <a:lnTo>
                    <a:pt x="547" y="821"/>
                  </a:lnTo>
                  <a:lnTo>
                    <a:pt x="376" y="8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0"/>
            <p:cNvSpPr/>
            <p:nvPr/>
          </p:nvSpPr>
          <p:spPr>
            <a:xfrm>
              <a:off x="2277500" y="3884125"/>
              <a:ext cx="31625" cy="30800"/>
            </a:xfrm>
            <a:custGeom>
              <a:rect b="b" l="l" r="r" t="t"/>
              <a:pathLst>
                <a:path extrusionOk="0" fill="none" h="1232" w="1265">
                  <a:moveTo>
                    <a:pt x="650" y="1"/>
                  </a:moveTo>
                  <a:lnTo>
                    <a:pt x="615" y="1"/>
                  </a:lnTo>
                  <a:lnTo>
                    <a:pt x="615" y="1"/>
                  </a:lnTo>
                  <a:lnTo>
                    <a:pt x="513" y="35"/>
                  </a:lnTo>
                  <a:lnTo>
                    <a:pt x="376" y="69"/>
                  </a:lnTo>
                  <a:lnTo>
                    <a:pt x="274" y="103"/>
                  </a:lnTo>
                  <a:lnTo>
                    <a:pt x="205" y="206"/>
                  </a:lnTo>
                  <a:lnTo>
                    <a:pt x="103" y="274"/>
                  </a:lnTo>
                  <a:lnTo>
                    <a:pt x="68" y="377"/>
                  </a:lnTo>
                  <a:lnTo>
                    <a:pt x="34" y="513"/>
                  </a:lnTo>
                  <a:lnTo>
                    <a:pt x="0" y="616"/>
                  </a:lnTo>
                  <a:lnTo>
                    <a:pt x="0" y="616"/>
                  </a:lnTo>
                  <a:lnTo>
                    <a:pt x="34" y="753"/>
                  </a:lnTo>
                  <a:lnTo>
                    <a:pt x="68" y="855"/>
                  </a:lnTo>
                  <a:lnTo>
                    <a:pt x="137" y="992"/>
                  </a:lnTo>
                  <a:lnTo>
                    <a:pt x="205" y="1060"/>
                  </a:lnTo>
                  <a:lnTo>
                    <a:pt x="274" y="1129"/>
                  </a:lnTo>
                  <a:lnTo>
                    <a:pt x="376" y="1197"/>
                  </a:lnTo>
                  <a:lnTo>
                    <a:pt x="513" y="1231"/>
                  </a:lnTo>
                  <a:lnTo>
                    <a:pt x="650" y="1231"/>
                  </a:lnTo>
                  <a:lnTo>
                    <a:pt x="650" y="1231"/>
                  </a:lnTo>
                  <a:lnTo>
                    <a:pt x="650" y="1231"/>
                  </a:lnTo>
                  <a:lnTo>
                    <a:pt x="650" y="1231"/>
                  </a:lnTo>
                  <a:lnTo>
                    <a:pt x="752" y="1231"/>
                  </a:lnTo>
                  <a:lnTo>
                    <a:pt x="889" y="1197"/>
                  </a:lnTo>
                  <a:lnTo>
                    <a:pt x="991" y="1129"/>
                  </a:lnTo>
                  <a:lnTo>
                    <a:pt x="1060" y="1060"/>
                  </a:lnTo>
                  <a:lnTo>
                    <a:pt x="1162" y="958"/>
                  </a:lnTo>
                  <a:lnTo>
                    <a:pt x="1196" y="855"/>
                  </a:lnTo>
                  <a:lnTo>
                    <a:pt x="1231" y="753"/>
                  </a:lnTo>
                  <a:lnTo>
                    <a:pt x="1265" y="616"/>
                  </a:lnTo>
                  <a:lnTo>
                    <a:pt x="1265" y="616"/>
                  </a:lnTo>
                  <a:lnTo>
                    <a:pt x="1231" y="513"/>
                  </a:lnTo>
                  <a:lnTo>
                    <a:pt x="1196" y="377"/>
                  </a:lnTo>
                  <a:lnTo>
                    <a:pt x="1162" y="274"/>
                  </a:lnTo>
                  <a:lnTo>
                    <a:pt x="1060" y="206"/>
                  </a:lnTo>
                  <a:lnTo>
                    <a:pt x="991" y="103"/>
                  </a:lnTo>
                  <a:lnTo>
                    <a:pt x="889" y="69"/>
                  </a:lnTo>
                  <a:lnTo>
                    <a:pt x="752" y="35"/>
                  </a:lnTo>
                  <a:lnTo>
                    <a:pt x="6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0"/>
            <p:cNvSpPr/>
            <p:nvPr/>
          </p:nvSpPr>
          <p:spPr>
            <a:xfrm>
              <a:off x="2268950" y="4055025"/>
              <a:ext cx="60700" cy="99150"/>
            </a:xfrm>
            <a:custGeom>
              <a:rect b="b" l="l" r="r" t="t"/>
              <a:pathLst>
                <a:path extrusionOk="0" h="3966" w="2428">
                  <a:moveTo>
                    <a:pt x="2393" y="1"/>
                  </a:moveTo>
                  <a:lnTo>
                    <a:pt x="2359" y="35"/>
                  </a:lnTo>
                  <a:lnTo>
                    <a:pt x="2051" y="1060"/>
                  </a:lnTo>
                  <a:lnTo>
                    <a:pt x="1778" y="1983"/>
                  </a:lnTo>
                  <a:lnTo>
                    <a:pt x="1299" y="3829"/>
                  </a:lnTo>
                  <a:lnTo>
                    <a:pt x="0" y="3829"/>
                  </a:lnTo>
                  <a:lnTo>
                    <a:pt x="69" y="3863"/>
                  </a:lnTo>
                  <a:lnTo>
                    <a:pt x="786" y="3931"/>
                  </a:lnTo>
                  <a:lnTo>
                    <a:pt x="1504" y="3965"/>
                  </a:lnTo>
                  <a:lnTo>
                    <a:pt x="1743" y="2974"/>
                  </a:lnTo>
                  <a:lnTo>
                    <a:pt x="1983" y="1983"/>
                  </a:lnTo>
                  <a:lnTo>
                    <a:pt x="2188" y="1060"/>
                  </a:lnTo>
                  <a:lnTo>
                    <a:pt x="2427" y="35"/>
                  </a:lnTo>
                  <a:lnTo>
                    <a:pt x="23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0"/>
            <p:cNvSpPr/>
            <p:nvPr/>
          </p:nvSpPr>
          <p:spPr>
            <a:xfrm>
              <a:off x="2059600" y="4116550"/>
              <a:ext cx="236725" cy="9425"/>
            </a:xfrm>
            <a:custGeom>
              <a:rect b="b" l="l" r="r" t="t"/>
              <a:pathLst>
                <a:path extrusionOk="0" h="377" w="9469">
                  <a:moveTo>
                    <a:pt x="2393" y="0"/>
                  </a:moveTo>
                  <a:lnTo>
                    <a:pt x="35" y="69"/>
                  </a:lnTo>
                  <a:lnTo>
                    <a:pt x="1" y="69"/>
                  </a:lnTo>
                  <a:lnTo>
                    <a:pt x="1" y="103"/>
                  </a:lnTo>
                  <a:lnTo>
                    <a:pt x="35" y="137"/>
                  </a:lnTo>
                  <a:lnTo>
                    <a:pt x="2393" y="171"/>
                  </a:lnTo>
                  <a:lnTo>
                    <a:pt x="4717" y="205"/>
                  </a:lnTo>
                  <a:lnTo>
                    <a:pt x="7076" y="308"/>
                  </a:lnTo>
                  <a:lnTo>
                    <a:pt x="8272" y="308"/>
                  </a:lnTo>
                  <a:lnTo>
                    <a:pt x="8853" y="342"/>
                  </a:lnTo>
                  <a:lnTo>
                    <a:pt x="9434" y="376"/>
                  </a:lnTo>
                  <a:lnTo>
                    <a:pt x="9468" y="376"/>
                  </a:lnTo>
                  <a:lnTo>
                    <a:pt x="9468" y="342"/>
                  </a:lnTo>
                  <a:lnTo>
                    <a:pt x="9468" y="308"/>
                  </a:lnTo>
                  <a:lnTo>
                    <a:pt x="9434" y="308"/>
                  </a:lnTo>
                  <a:lnTo>
                    <a:pt x="8853" y="274"/>
                  </a:lnTo>
                  <a:lnTo>
                    <a:pt x="8272" y="205"/>
                  </a:lnTo>
                  <a:lnTo>
                    <a:pt x="7110" y="103"/>
                  </a:lnTo>
                  <a:lnTo>
                    <a:pt x="5913" y="35"/>
                  </a:lnTo>
                  <a:lnTo>
                    <a:pt x="47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0"/>
            <p:cNvSpPr/>
            <p:nvPr/>
          </p:nvSpPr>
          <p:spPr>
            <a:xfrm>
              <a:off x="2338150" y="3813200"/>
              <a:ext cx="201675" cy="170075"/>
            </a:xfrm>
            <a:custGeom>
              <a:rect b="b" l="l" r="r" t="t"/>
              <a:pathLst>
                <a:path extrusionOk="0" h="6803" w="8067">
                  <a:moveTo>
                    <a:pt x="2564" y="1"/>
                  </a:moveTo>
                  <a:lnTo>
                    <a:pt x="2222" y="35"/>
                  </a:lnTo>
                  <a:lnTo>
                    <a:pt x="1676" y="103"/>
                  </a:lnTo>
                  <a:lnTo>
                    <a:pt x="1436" y="206"/>
                  </a:lnTo>
                  <a:lnTo>
                    <a:pt x="1197" y="274"/>
                  </a:lnTo>
                  <a:lnTo>
                    <a:pt x="992" y="377"/>
                  </a:lnTo>
                  <a:lnTo>
                    <a:pt x="821" y="479"/>
                  </a:lnTo>
                  <a:lnTo>
                    <a:pt x="650" y="616"/>
                  </a:lnTo>
                  <a:lnTo>
                    <a:pt x="513" y="753"/>
                  </a:lnTo>
                  <a:lnTo>
                    <a:pt x="411" y="890"/>
                  </a:lnTo>
                  <a:lnTo>
                    <a:pt x="308" y="1060"/>
                  </a:lnTo>
                  <a:lnTo>
                    <a:pt x="138" y="1368"/>
                  </a:lnTo>
                  <a:lnTo>
                    <a:pt x="35" y="1744"/>
                  </a:lnTo>
                  <a:lnTo>
                    <a:pt x="1" y="2120"/>
                  </a:lnTo>
                  <a:lnTo>
                    <a:pt x="35" y="2530"/>
                  </a:lnTo>
                  <a:lnTo>
                    <a:pt x="103" y="2940"/>
                  </a:lnTo>
                  <a:lnTo>
                    <a:pt x="206" y="3316"/>
                  </a:lnTo>
                  <a:lnTo>
                    <a:pt x="377" y="3726"/>
                  </a:lnTo>
                  <a:lnTo>
                    <a:pt x="548" y="4102"/>
                  </a:lnTo>
                  <a:lnTo>
                    <a:pt x="787" y="4478"/>
                  </a:lnTo>
                  <a:lnTo>
                    <a:pt x="1026" y="4820"/>
                  </a:lnTo>
                  <a:lnTo>
                    <a:pt x="1265" y="5094"/>
                  </a:lnTo>
                  <a:lnTo>
                    <a:pt x="1676" y="5470"/>
                  </a:lnTo>
                  <a:lnTo>
                    <a:pt x="2154" y="5846"/>
                  </a:lnTo>
                  <a:lnTo>
                    <a:pt x="2667" y="6153"/>
                  </a:lnTo>
                  <a:lnTo>
                    <a:pt x="3214" y="6427"/>
                  </a:lnTo>
                  <a:lnTo>
                    <a:pt x="3760" y="6632"/>
                  </a:lnTo>
                  <a:lnTo>
                    <a:pt x="4034" y="6700"/>
                  </a:lnTo>
                  <a:lnTo>
                    <a:pt x="4307" y="6768"/>
                  </a:lnTo>
                  <a:lnTo>
                    <a:pt x="4581" y="6803"/>
                  </a:lnTo>
                  <a:lnTo>
                    <a:pt x="4820" y="6803"/>
                  </a:lnTo>
                  <a:lnTo>
                    <a:pt x="5059" y="6768"/>
                  </a:lnTo>
                  <a:lnTo>
                    <a:pt x="5264" y="6700"/>
                  </a:lnTo>
                  <a:lnTo>
                    <a:pt x="5435" y="6632"/>
                  </a:lnTo>
                  <a:lnTo>
                    <a:pt x="5572" y="6461"/>
                  </a:lnTo>
                  <a:lnTo>
                    <a:pt x="5674" y="6290"/>
                  </a:lnTo>
                  <a:lnTo>
                    <a:pt x="5777" y="6085"/>
                  </a:lnTo>
                  <a:lnTo>
                    <a:pt x="5811" y="5880"/>
                  </a:lnTo>
                  <a:lnTo>
                    <a:pt x="5811" y="5640"/>
                  </a:lnTo>
                  <a:lnTo>
                    <a:pt x="5777" y="5128"/>
                  </a:lnTo>
                  <a:lnTo>
                    <a:pt x="5709" y="4649"/>
                  </a:lnTo>
                  <a:lnTo>
                    <a:pt x="5606" y="4205"/>
                  </a:lnTo>
                  <a:lnTo>
                    <a:pt x="5504" y="3829"/>
                  </a:lnTo>
                  <a:lnTo>
                    <a:pt x="5504" y="3829"/>
                  </a:lnTo>
                  <a:lnTo>
                    <a:pt x="5777" y="4102"/>
                  </a:lnTo>
                  <a:lnTo>
                    <a:pt x="6119" y="4342"/>
                  </a:lnTo>
                  <a:lnTo>
                    <a:pt x="6495" y="4615"/>
                  </a:lnTo>
                  <a:lnTo>
                    <a:pt x="6905" y="4854"/>
                  </a:lnTo>
                  <a:lnTo>
                    <a:pt x="7110" y="4923"/>
                  </a:lnTo>
                  <a:lnTo>
                    <a:pt x="7315" y="4991"/>
                  </a:lnTo>
                  <a:lnTo>
                    <a:pt x="7520" y="5025"/>
                  </a:lnTo>
                  <a:lnTo>
                    <a:pt x="7691" y="4991"/>
                  </a:lnTo>
                  <a:lnTo>
                    <a:pt x="7862" y="4957"/>
                  </a:lnTo>
                  <a:lnTo>
                    <a:pt x="7999" y="4820"/>
                  </a:lnTo>
                  <a:lnTo>
                    <a:pt x="8033" y="4752"/>
                  </a:lnTo>
                  <a:lnTo>
                    <a:pt x="8067" y="4649"/>
                  </a:lnTo>
                  <a:lnTo>
                    <a:pt x="8067" y="4376"/>
                  </a:lnTo>
                  <a:lnTo>
                    <a:pt x="7999" y="4068"/>
                  </a:lnTo>
                  <a:lnTo>
                    <a:pt x="7862" y="3692"/>
                  </a:lnTo>
                  <a:lnTo>
                    <a:pt x="7623" y="3316"/>
                  </a:lnTo>
                  <a:lnTo>
                    <a:pt x="7349" y="2872"/>
                  </a:lnTo>
                  <a:lnTo>
                    <a:pt x="7007" y="2428"/>
                  </a:lnTo>
                  <a:lnTo>
                    <a:pt x="6631" y="2018"/>
                  </a:lnTo>
                  <a:lnTo>
                    <a:pt x="6187" y="1573"/>
                  </a:lnTo>
                  <a:lnTo>
                    <a:pt x="5709" y="1197"/>
                  </a:lnTo>
                  <a:lnTo>
                    <a:pt x="5196" y="821"/>
                  </a:lnTo>
                  <a:lnTo>
                    <a:pt x="4649" y="514"/>
                  </a:lnTo>
                  <a:lnTo>
                    <a:pt x="4068" y="274"/>
                  </a:lnTo>
                  <a:lnTo>
                    <a:pt x="3760" y="172"/>
                  </a:lnTo>
                  <a:lnTo>
                    <a:pt x="3487" y="103"/>
                  </a:lnTo>
                  <a:lnTo>
                    <a:pt x="3179" y="35"/>
                  </a:lnTo>
                  <a:lnTo>
                    <a:pt x="28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0"/>
            <p:cNvSpPr/>
            <p:nvPr/>
          </p:nvSpPr>
          <p:spPr>
            <a:xfrm>
              <a:off x="2342425" y="3649150"/>
              <a:ext cx="147000" cy="256375"/>
            </a:xfrm>
            <a:custGeom>
              <a:rect b="b" l="l" r="r" t="t"/>
              <a:pathLst>
                <a:path extrusionOk="0" h="10255" w="5880">
                  <a:moveTo>
                    <a:pt x="1" y="1"/>
                  </a:moveTo>
                  <a:lnTo>
                    <a:pt x="1" y="2564"/>
                  </a:lnTo>
                  <a:lnTo>
                    <a:pt x="1" y="2735"/>
                  </a:lnTo>
                  <a:lnTo>
                    <a:pt x="1" y="2974"/>
                  </a:lnTo>
                  <a:lnTo>
                    <a:pt x="1" y="3624"/>
                  </a:lnTo>
                  <a:lnTo>
                    <a:pt x="1" y="4102"/>
                  </a:lnTo>
                  <a:lnTo>
                    <a:pt x="1" y="4615"/>
                  </a:lnTo>
                  <a:lnTo>
                    <a:pt x="35" y="5538"/>
                  </a:lnTo>
                  <a:lnTo>
                    <a:pt x="137" y="6460"/>
                  </a:lnTo>
                  <a:lnTo>
                    <a:pt x="240" y="7383"/>
                  </a:lnTo>
                  <a:lnTo>
                    <a:pt x="377" y="8272"/>
                  </a:lnTo>
                  <a:lnTo>
                    <a:pt x="445" y="8409"/>
                  </a:lnTo>
                  <a:lnTo>
                    <a:pt x="548" y="8511"/>
                  </a:lnTo>
                  <a:lnTo>
                    <a:pt x="924" y="8853"/>
                  </a:lnTo>
                  <a:lnTo>
                    <a:pt x="1436" y="9229"/>
                  </a:lnTo>
                  <a:lnTo>
                    <a:pt x="2051" y="9571"/>
                  </a:lnTo>
                  <a:lnTo>
                    <a:pt x="2393" y="9742"/>
                  </a:lnTo>
                  <a:lnTo>
                    <a:pt x="2769" y="9912"/>
                  </a:lnTo>
                  <a:lnTo>
                    <a:pt x="3179" y="10049"/>
                  </a:lnTo>
                  <a:lnTo>
                    <a:pt x="3555" y="10152"/>
                  </a:lnTo>
                  <a:lnTo>
                    <a:pt x="3965" y="10220"/>
                  </a:lnTo>
                  <a:lnTo>
                    <a:pt x="4376" y="10254"/>
                  </a:lnTo>
                  <a:lnTo>
                    <a:pt x="4786" y="10254"/>
                  </a:lnTo>
                  <a:lnTo>
                    <a:pt x="5196" y="10220"/>
                  </a:lnTo>
                  <a:lnTo>
                    <a:pt x="5333" y="10152"/>
                  </a:lnTo>
                  <a:lnTo>
                    <a:pt x="5435" y="10049"/>
                  </a:lnTo>
                  <a:lnTo>
                    <a:pt x="5503" y="9878"/>
                  </a:lnTo>
                  <a:lnTo>
                    <a:pt x="5572" y="9673"/>
                  </a:lnTo>
                  <a:lnTo>
                    <a:pt x="5640" y="9161"/>
                  </a:lnTo>
                  <a:lnTo>
                    <a:pt x="5640" y="8614"/>
                  </a:lnTo>
                  <a:lnTo>
                    <a:pt x="5640" y="8033"/>
                  </a:lnTo>
                  <a:lnTo>
                    <a:pt x="5606" y="7554"/>
                  </a:lnTo>
                  <a:lnTo>
                    <a:pt x="5572" y="7076"/>
                  </a:lnTo>
                  <a:lnTo>
                    <a:pt x="5572" y="6802"/>
                  </a:lnTo>
                  <a:lnTo>
                    <a:pt x="5879" y="2667"/>
                  </a:lnTo>
                  <a:lnTo>
                    <a:pt x="753" y="308"/>
                  </a:lnTo>
                  <a:lnTo>
                    <a:pt x="1"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0"/>
            <p:cNvSpPr/>
            <p:nvPr/>
          </p:nvSpPr>
          <p:spPr>
            <a:xfrm>
              <a:off x="2342425" y="3649150"/>
              <a:ext cx="147850" cy="169225"/>
            </a:xfrm>
            <a:custGeom>
              <a:rect b="b" l="l" r="r" t="t"/>
              <a:pathLst>
                <a:path extrusionOk="0" h="6769" w="5914">
                  <a:moveTo>
                    <a:pt x="35" y="1"/>
                  </a:moveTo>
                  <a:lnTo>
                    <a:pt x="1" y="2564"/>
                  </a:lnTo>
                  <a:lnTo>
                    <a:pt x="240" y="2940"/>
                  </a:lnTo>
                  <a:lnTo>
                    <a:pt x="479" y="3350"/>
                  </a:lnTo>
                  <a:lnTo>
                    <a:pt x="753" y="3692"/>
                  </a:lnTo>
                  <a:lnTo>
                    <a:pt x="1026" y="4068"/>
                  </a:lnTo>
                  <a:lnTo>
                    <a:pt x="1334" y="4376"/>
                  </a:lnTo>
                  <a:lnTo>
                    <a:pt x="1641" y="4717"/>
                  </a:lnTo>
                  <a:lnTo>
                    <a:pt x="1983" y="4991"/>
                  </a:lnTo>
                  <a:lnTo>
                    <a:pt x="2325" y="5298"/>
                  </a:lnTo>
                  <a:lnTo>
                    <a:pt x="2701" y="5538"/>
                  </a:lnTo>
                  <a:lnTo>
                    <a:pt x="3077" y="5777"/>
                  </a:lnTo>
                  <a:lnTo>
                    <a:pt x="3487" y="6016"/>
                  </a:lnTo>
                  <a:lnTo>
                    <a:pt x="3897" y="6221"/>
                  </a:lnTo>
                  <a:lnTo>
                    <a:pt x="4307" y="6392"/>
                  </a:lnTo>
                  <a:lnTo>
                    <a:pt x="4717" y="6529"/>
                  </a:lnTo>
                  <a:lnTo>
                    <a:pt x="5162" y="6665"/>
                  </a:lnTo>
                  <a:lnTo>
                    <a:pt x="5606" y="6768"/>
                  </a:lnTo>
                  <a:lnTo>
                    <a:pt x="5914" y="2632"/>
                  </a:lnTo>
                  <a:lnTo>
                    <a:pt x="753" y="308"/>
                  </a:lnTo>
                  <a:lnTo>
                    <a:pt x="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0"/>
            <p:cNvSpPr/>
            <p:nvPr/>
          </p:nvSpPr>
          <p:spPr>
            <a:xfrm>
              <a:off x="2257850" y="3352650"/>
              <a:ext cx="366575" cy="416150"/>
            </a:xfrm>
            <a:custGeom>
              <a:rect b="b" l="l" r="r" t="t"/>
              <a:pathLst>
                <a:path extrusionOk="0" h="16646" w="14663">
                  <a:moveTo>
                    <a:pt x="6357" y="1"/>
                  </a:moveTo>
                  <a:lnTo>
                    <a:pt x="5708" y="35"/>
                  </a:lnTo>
                  <a:lnTo>
                    <a:pt x="5058" y="137"/>
                  </a:lnTo>
                  <a:lnTo>
                    <a:pt x="4477" y="308"/>
                  </a:lnTo>
                  <a:lnTo>
                    <a:pt x="3862" y="513"/>
                  </a:lnTo>
                  <a:lnTo>
                    <a:pt x="3315" y="753"/>
                  </a:lnTo>
                  <a:lnTo>
                    <a:pt x="2768" y="1060"/>
                  </a:lnTo>
                  <a:lnTo>
                    <a:pt x="2256" y="1436"/>
                  </a:lnTo>
                  <a:lnTo>
                    <a:pt x="1777" y="1812"/>
                  </a:lnTo>
                  <a:lnTo>
                    <a:pt x="1367" y="2291"/>
                  </a:lnTo>
                  <a:lnTo>
                    <a:pt x="957" y="2769"/>
                  </a:lnTo>
                  <a:lnTo>
                    <a:pt x="615" y="3350"/>
                  </a:lnTo>
                  <a:lnTo>
                    <a:pt x="479" y="3624"/>
                  </a:lnTo>
                  <a:lnTo>
                    <a:pt x="342" y="3965"/>
                  </a:lnTo>
                  <a:lnTo>
                    <a:pt x="239" y="4273"/>
                  </a:lnTo>
                  <a:lnTo>
                    <a:pt x="171" y="4615"/>
                  </a:lnTo>
                  <a:lnTo>
                    <a:pt x="68" y="4957"/>
                  </a:lnTo>
                  <a:lnTo>
                    <a:pt x="34" y="5332"/>
                  </a:lnTo>
                  <a:lnTo>
                    <a:pt x="0" y="5708"/>
                  </a:lnTo>
                  <a:lnTo>
                    <a:pt x="0" y="6119"/>
                  </a:lnTo>
                  <a:lnTo>
                    <a:pt x="0" y="6529"/>
                  </a:lnTo>
                  <a:lnTo>
                    <a:pt x="34" y="6973"/>
                  </a:lnTo>
                  <a:lnTo>
                    <a:pt x="103" y="7383"/>
                  </a:lnTo>
                  <a:lnTo>
                    <a:pt x="205" y="7862"/>
                  </a:lnTo>
                  <a:lnTo>
                    <a:pt x="308" y="8340"/>
                  </a:lnTo>
                  <a:lnTo>
                    <a:pt x="444" y="8819"/>
                  </a:lnTo>
                  <a:lnTo>
                    <a:pt x="615" y="9331"/>
                  </a:lnTo>
                  <a:lnTo>
                    <a:pt x="820" y="9844"/>
                  </a:lnTo>
                  <a:lnTo>
                    <a:pt x="1060" y="10357"/>
                  </a:lnTo>
                  <a:lnTo>
                    <a:pt x="1333" y="10904"/>
                  </a:lnTo>
                  <a:lnTo>
                    <a:pt x="1606" y="11485"/>
                  </a:lnTo>
                  <a:lnTo>
                    <a:pt x="1948" y="12066"/>
                  </a:lnTo>
                  <a:lnTo>
                    <a:pt x="2290" y="12647"/>
                  </a:lnTo>
                  <a:lnTo>
                    <a:pt x="2632" y="13159"/>
                  </a:lnTo>
                  <a:lnTo>
                    <a:pt x="3008" y="13638"/>
                  </a:lnTo>
                  <a:lnTo>
                    <a:pt x="3350" y="14048"/>
                  </a:lnTo>
                  <a:lnTo>
                    <a:pt x="3691" y="14458"/>
                  </a:lnTo>
                  <a:lnTo>
                    <a:pt x="4067" y="14800"/>
                  </a:lnTo>
                  <a:lnTo>
                    <a:pt x="4443" y="15142"/>
                  </a:lnTo>
                  <a:lnTo>
                    <a:pt x="4785" y="15415"/>
                  </a:lnTo>
                  <a:lnTo>
                    <a:pt x="5161" y="15654"/>
                  </a:lnTo>
                  <a:lnTo>
                    <a:pt x="5503" y="15860"/>
                  </a:lnTo>
                  <a:lnTo>
                    <a:pt x="5845" y="16065"/>
                  </a:lnTo>
                  <a:lnTo>
                    <a:pt x="6221" y="16201"/>
                  </a:lnTo>
                  <a:lnTo>
                    <a:pt x="6562" y="16338"/>
                  </a:lnTo>
                  <a:lnTo>
                    <a:pt x="6904" y="16441"/>
                  </a:lnTo>
                  <a:lnTo>
                    <a:pt x="7246" y="16543"/>
                  </a:lnTo>
                  <a:lnTo>
                    <a:pt x="7553" y="16577"/>
                  </a:lnTo>
                  <a:lnTo>
                    <a:pt x="8203" y="16646"/>
                  </a:lnTo>
                  <a:lnTo>
                    <a:pt x="8818" y="16646"/>
                  </a:lnTo>
                  <a:lnTo>
                    <a:pt x="9399" y="16577"/>
                  </a:lnTo>
                  <a:lnTo>
                    <a:pt x="9912" y="16475"/>
                  </a:lnTo>
                  <a:lnTo>
                    <a:pt x="10390" y="16338"/>
                  </a:lnTo>
                  <a:lnTo>
                    <a:pt x="10800" y="16201"/>
                  </a:lnTo>
                  <a:lnTo>
                    <a:pt x="11416" y="15962"/>
                  </a:lnTo>
                  <a:lnTo>
                    <a:pt x="11723" y="15825"/>
                  </a:lnTo>
                  <a:lnTo>
                    <a:pt x="12031" y="15620"/>
                  </a:lnTo>
                  <a:lnTo>
                    <a:pt x="12407" y="15381"/>
                  </a:lnTo>
                  <a:lnTo>
                    <a:pt x="12783" y="15073"/>
                  </a:lnTo>
                  <a:lnTo>
                    <a:pt x="13159" y="14732"/>
                  </a:lnTo>
                  <a:lnTo>
                    <a:pt x="13501" y="14322"/>
                  </a:lnTo>
                  <a:lnTo>
                    <a:pt x="13842" y="13843"/>
                  </a:lnTo>
                  <a:lnTo>
                    <a:pt x="14116" y="13296"/>
                  </a:lnTo>
                  <a:lnTo>
                    <a:pt x="14253" y="12989"/>
                  </a:lnTo>
                  <a:lnTo>
                    <a:pt x="14355" y="12681"/>
                  </a:lnTo>
                  <a:lnTo>
                    <a:pt x="14458" y="12339"/>
                  </a:lnTo>
                  <a:lnTo>
                    <a:pt x="14526" y="11963"/>
                  </a:lnTo>
                  <a:lnTo>
                    <a:pt x="14594" y="11587"/>
                  </a:lnTo>
                  <a:lnTo>
                    <a:pt x="14628" y="11211"/>
                  </a:lnTo>
                  <a:lnTo>
                    <a:pt x="14663" y="10801"/>
                  </a:lnTo>
                  <a:lnTo>
                    <a:pt x="14628" y="10357"/>
                  </a:lnTo>
                  <a:lnTo>
                    <a:pt x="14594" y="9912"/>
                  </a:lnTo>
                  <a:lnTo>
                    <a:pt x="14560" y="9434"/>
                  </a:lnTo>
                  <a:lnTo>
                    <a:pt x="14458" y="8921"/>
                  </a:lnTo>
                  <a:lnTo>
                    <a:pt x="14321" y="8409"/>
                  </a:lnTo>
                  <a:lnTo>
                    <a:pt x="14184" y="7862"/>
                  </a:lnTo>
                  <a:lnTo>
                    <a:pt x="13979" y="7315"/>
                  </a:lnTo>
                  <a:lnTo>
                    <a:pt x="13774" y="6734"/>
                  </a:lnTo>
                  <a:lnTo>
                    <a:pt x="13501" y="6119"/>
                  </a:lnTo>
                  <a:lnTo>
                    <a:pt x="13227" y="5503"/>
                  </a:lnTo>
                  <a:lnTo>
                    <a:pt x="12920" y="4922"/>
                  </a:lnTo>
                  <a:lnTo>
                    <a:pt x="12612" y="4410"/>
                  </a:lnTo>
                  <a:lnTo>
                    <a:pt x="12304" y="3897"/>
                  </a:lnTo>
                  <a:lnTo>
                    <a:pt x="11997" y="3453"/>
                  </a:lnTo>
                  <a:lnTo>
                    <a:pt x="11689" y="3008"/>
                  </a:lnTo>
                  <a:lnTo>
                    <a:pt x="11381" y="2632"/>
                  </a:lnTo>
                  <a:lnTo>
                    <a:pt x="11040" y="2256"/>
                  </a:lnTo>
                  <a:lnTo>
                    <a:pt x="10732" y="1915"/>
                  </a:lnTo>
                  <a:lnTo>
                    <a:pt x="10390" y="1607"/>
                  </a:lnTo>
                  <a:lnTo>
                    <a:pt x="10049" y="1334"/>
                  </a:lnTo>
                  <a:lnTo>
                    <a:pt x="9707" y="1094"/>
                  </a:lnTo>
                  <a:lnTo>
                    <a:pt x="9399" y="889"/>
                  </a:lnTo>
                  <a:lnTo>
                    <a:pt x="9057" y="684"/>
                  </a:lnTo>
                  <a:lnTo>
                    <a:pt x="8716" y="513"/>
                  </a:lnTo>
                  <a:lnTo>
                    <a:pt x="8374" y="377"/>
                  </a:lnTo>
                  <a:lnTo>
                    <a:pt x="8032" y="274"/>
                  </a:lnTo>
                  <a:lnTo>
                    <a:pt x="7690" y="171"/>
                  </a:lnTo>
                  <a:lnTo>
                    <a:pt x="7348" y="103"/>
                  </a:lnTo>
                  <a:lnTo>
                    <a:pt x="7007" y="35"/>
                  </a:lnTo>
                  <a:lnTo>
                    <a:pt x="6357"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0"/>
            <p:cNvSpPr/>
            <p:nvPr/>
          </p:nvSpPr>
          <p:spPr>
            <a:xfrm>
              <a:off x="2500500" y="3462875"/>
              <a:ext cx="33350" cy="17975"/>
            </a:xfrm>
            <a:custGeom>
              <a:rect b="b" l="l" r="r" t="t"/>
              <a:pathLst>
                <a:path extrusionOk="0" h="719" w="1334">
                  <a:moveTo>
                    <a:pt x="548" y="1"/>
                  </a:moveTo>
                  <a:lnTo>
                    <a:pt x="377" y="69"/>
                  </a:lnTo>
                  <a:lnTo>
                    <a:pt x="240" y="137"/>
                  </a:lnTo>
                  <a:lnTo>
                    <a:pt x="103" y="240"/>
                  </a:lnTo>
                  <a:lnTo>
                    <a:pt x="1" y="377"/>
                  </a:lnTo>
                  <a:lnTo>
                    <a:pt x="1" y="479"/>
                  </a:lnTo>
                  <a:lnTo>
                    <a:pt x="1" y="548"/>
                  </a:lnTo>
                  <a:lnTo>
                    <a:pt x="69" y="616"/>
                  </a:lnTo>
                  <a:lnTo>
                    <a:pt x="137" y="684"/>
                  </a:lnTo>
                  <a:lnTo>
                    <a:pt x="240" y="718"/>
                  </a:lnTo>
                  <a:lnTo>
                    <a:pt x="513" y="718"/>
                  </a:lnTo>
                  <a:lnTo>
                    <a:pt x="650" y="684"/>
                  </a:lnTo>
                  <a:lnTo>
                    <a:pt x="1129" y="616"/>
                  </a:lnTo>
                  <a:lnTo>
                    <a:pt x="1197" y="582"/>
                  </a:lnTo>
                  <a:lnTo>
                    <a:pt x="1265" y="513"/>
                  </a:lnTo>
                  <a:lnTo>
                    <a:pt x="1334" y="411"/>
                  </a:lnTo>
                  <a:lnTo>
                    <a:pt x="1334" y="308"/>
                  </a:lnTo>
                  <a:lnTo>
                    <a:pt x="1300" y="206"/>
                  </a:lnTo>
                  <a:lnTo>
                    <a:pt x="1231" y="103"/>
                  </a:lnTo>
                  <a:lnTo>
                    <a:pt x="1060" y="35"/>
                  </a:lnTo>
                  <a:lnTo>
                    <a:pt x="8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0"/>
            <p:cNvSpPr/>
            <p:nvPr/>
          </p:nvSpPr>
          <p:spPr>
            <a:xfrm>
              <a:off x="2403950" y="3503900"/>
              <a:ext cx="30775" cy="25650"/>
            </a:xfrm>
            <a:custGeom>
              <a:rect b="b" l="l" r="r" t="t"/>
              <a:pathLst>
                <a:path extrusionOk="0" h="1026" w="1231">
                  <a:moveTo>
                    <a:pt x="752" y="0"/>
                  </a:moveTo>
                  <a:lnTo>
                    <a:pt x="582" y="69"/>
                  </a:lnTo>
                  <a:lnTo>
                    <a:pt x="445" y="137"/>
                  </a:lnTo>
                  <a:lnTo>
                    <a:pt x="308" y="239"/>
                  </a:lnTo>
                  <a:lnTo>
                    <a:pt x="171" y="376"/>
                  </a:lnTo>
                  <a:lnTo>
                    <a:pt x="69" y="513"/>
                  </a:lnTo>
                  <a:lnTo>
                    <a:pt x="1" y="684"/>
                  </a:lnTo>
                  <a:lnTo>
                    <a:pt x="1" y="786"/>
                  </a:lnTo>
                  <a:lnTo>
                    <a:pt x="35" y="889"/>
                  </a:lnTo>
                  <a:lnTo>
                    <a:pt x="103" y="957"/>
                  </a:lnTo>
                  <a:lnTo>
                    <a:pt x="206" y="991"/>
                  </a:lnTo>
                  <a:lnTo>
                    <a:pt x="308" y="1026"/>
                  </a:lnTo>
                  <a:lnTo>
                    <a:pt x="411" y="991"/>
                  </a:lnTo>
                  <a:lnTo>
                    <a:pt x="821" y="718"/>
                  </a:lnTo>
                  <a:lnTo>
                    <a:pt x="1060" y="581"/>
                  </a:lnTo>
                  <a:lnTo>
                    <a:pt x="1128" y="479"/>
                  </a:lnTo>
                  <a:lnTo>
                    <a:pt x="1197" y="342"/>
                  </a:lnTo>
                  <a:lnTo>
                    <a:pt x="1231" y="274"/>
                  </a:lnTo>
                  <a:lnTo>
                    <a:pt x="1197" y="171"/>
                  </a:lnTo>
                  <a:lnTo>
                    <a:pt x="1163" y="103"/>
                  </a:lnTo>
                  <a:lnTo>
                    <a:pt x="1094" y="69"/>
                  </a:lnTo>
                  <a:lnTo>
                    <a:pt x="9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0"/>
            <p:cNvSpPr/>
            <p:nvPr/>
          </p:nvSpPr>
          <p:spPr>
            <a:xfrm>
              <a:off x="2456925" y="3562850"/>
              <a:ext cx="7725" cy="35050"/>
            </a:xfrm>
            <a:custGeom>
              <a:rect b="b" l="l" r="r" t="t"/>
              <a:pathLst>
                <a:path extrusionOk="0" h="1402" w="309">
                  <a:moveTo>
                    <a:pt x="1" y="1"/>
                  </a:moveTo>
                  <a:lnTo>
                    <a:pt x="1" y="35"/>
                  </a:lnTo>
                  <a:lnTo>
                    <a:pt x="137" y="411"/>
                  </a:lnTo>
                  <a:lnTo>
                    <a:pt x="206" y="582"/>
                  </a:lnTo>
                  <a:lnTo>
                    <a:pt x="240" y="753"/>
                  </a:lnTo>
                  <a:lnTo>
                    <a:pt x="240" y="923"/>
                  </a:lnTo>
                  <a:lnTo>
                    <a:pt x="206" y="1094"/>
                  </a:lnTo>
                  <a:lnTo>
                    <a:pt x="137" y="1231"/>
                  </a:lnTo>
                  <a:lnTo>
                    <a:pt x="1" y="1368"/>
                  </a:lnTo>
                  <a:lnTo>
                    <a:pt x="1" y="1402"/>
                  </a:lnTo>
                  <a:lnTo>
                    <a:pt x="172" y="1265"/>
                  </a:lnTo>
                  <a:lnTo>
                    <a:pt x="240" y="1128"/>
                  </a:lnTo>
                  <a:lnTo>
                    <a:pt x="308" y="923"/>
                  </a:lnTo>
                  <a:lnTo>
                    <a:pt x="308" y="718"/>
                  </a:lnTo>
                  <a:lnTo>
                    <a:pt x="274" y="547"/>
                  </a:lnTo>
                  <a:lnTo>
                    <a:pt x="206" y="342"/>
                  </a:lnTo>
                  <a:lnTo>
                    <a:pt x="103" y="13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0"/>
            <p:cNvSpPr/>
            <p:nvPr/>
          </p:nvSpPr>
          <p:spPr>
            <a:xfrm>
              <a:off x="2433000" y="3554300"/>
              <a:ext cx="29075" cy="39325"/>
            </a:xfrm>
            <a:custGeom>
              <a:rect b="b" l="l" r="r" t="t"/>
              <a:pathLst>
                <a:path extrusionOk="0" h="1573" w="1163">
                  <a:moveTo>
                    <a:pt x="377" y="1"/>
                  </a:moveTo>
                  <a:lnTo>
                    <a:pt x="240" y="69"/>
                  </a:lnTo>
                  <a:lnTo>
                    <a:pt x="137" y="172"/>
                  </a:lnTo>
                  <a:lnTo>
                    <a:pt x="69" y="274"/>
                  </a:lnTo>
                  <a:lnTo>
                    <a:pt x="35" y="377"/>
                  </a:lnTo>
                  <a:lnTo>
                    <a:pt x="1" y="513"/>
                  </a:lnTo>
                  <a:lnTo>
                    <a:pt x="1" y="684"/>
                  </a:lnTo>
                  <a:lnTo>
                    <a:pt x="69" y="958"/>
                  </a:lnTo>
                  <a:lnTo>
                    <a:pt x="206" y="1231"/>
                  </a:lnTo>
                  <a:lnTo>
                    <a:pt x="274" y="1334"/>
                  </a:lnTo>
                  <a:lnTo>
                    <a:pt x="377" y="1436"/>
                  </a:lnTo>
                  <a:lnTo>
                    <a:pt x="479" y="1505"/>
                  </a:lnTo>
                  <a:lnTo>
                    <a:pt x="582" y="1539"/>
                  </a:lnTo>
                  <a:lnTo>
                    <a:pt x="718" y="1573"/>
                  </a:lnTo>
                  <a:lnTo>
                    <a:pt x="855" y="1539"/>
                  </a:lnTo>
                  <a:lnTo>
                    <a:pt x="958" y="1470"/>
                  </a:lnTo>
                  <a:lnTo>
                    <a:pt x="1060" y="1402"/>
                  </a:lnTo>
                  <a:lnTo>
                    <a:pt x="1129" y="1300"/>
                  </a:lnTo>
                  <a:lnTo>
                    <a:pt x="1163" y="1163"/>
                  </a:lnTo>
                  <a:lnTo>
                    <a:pt x="1163" y="1026"/>
                  </a:lnTo>
                  <a:lnTo>
                    <a:pt x="1163" y="889"/>
                  </a:lnTo>
                  <a:lnTo>
                    <a:pt x="1094" y="616"/>
                  </a:lnTo>
                  <a:lnTo>
                    <a:pt x="992" y="343"/>
                  </a:lnTo>
                  <a:lnTo>
                    <a:pt x="889" y="206"/>
                  </a:lnTo>
                  <a:lnTo>
                    <a:pt x="821" y="138"/>
                  </a:lnTo>
                  <a:lnTo>
                    <a:pt x="718" y="35"/>
                  </a:lnTo>
                  <a:lnTo>
                    <a:pt x="5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0"/>
            <p:cNvSpPr/>
            <p:nvPr/>
          </p:nvSpPr>
          <p:spPr>
            <a:xfrm>
              <a:off x="2413350" y="3558575"/>
              <a:ext cx="25650" cy="20525"/>
            </a:xfrm>
            <a:custGeom>
              <a:rect b="b" l="l" r="r" t="t"/>
              <a:pathLst>
                <a:path extrusionOk="0" h="821" w="1026">
                  <a:moveTo>
                    <a:pt x="923" y="1"/>
                  </a:moveTo>
                  <a:lnTo>
                    <a:pt x="889" y="35"/>
                  </a:lnTo>
                  <a:lnTo>
                    <a:pt x="752" y="274"/>
                  </a:lnTo>
                  <a:lnTo>
                    <a:pt x="650" y="377"/>
                  </a:lnTo>
                  <a:lnTo>
                    <a:pt x="547" y="445"/>
                  </a:lnTo>
                  <a:lnTo>
                    <a:pt x="445" y="479"/>
                  </a:lnTo>
                  <a:lnTo>
                    <a:pt x="308" y="445"/>
                  </a:lnTo>
                  <a:lnTo>
                    <a:pt x="137" y="411"/>
                  </a:lnTo>
                  <a:lnTo>
                    <a:pt x="1" y="308"/>
                  </a:lnTo>
                  <a:lnTo>
                    <a:pt x="1" y="342"/>
                  </a:lnTo>
                  <a:lnTo>
                    <a:pt x="103" y="548"/>
                  </a:lnTo>
                  <a:lnTo>
                    <a:pt x="240" y="718"/>
                  </a:lnTo>
                  <a:lnTo>
                    <a:pt x="342" y="787"/>
                  </a:lnTo>
                  <a:lnTo>
                    <a:pt x="445" y="821"/>
                  </a:lnTo>
                  <a:lnTo>
                    <a:pt x="650" y="821"/>
                  </a:lnTo>
                  <a:lnTo>
                    <a:pt x="752" y="787"/>
                  </a:lnTo>
                  <a:lnTo>
                    <a:pt x="855" y="718"/>
                  </a:lnTo>
                  <a:lnTo>
                    <a:pt x="923" y="650"/>
                  </a:lnTo>
                  <a:lnTo>
                    <a:pt x="992" y="548"/>
                  </a:lnTo>
                  <a:lnTo>
                    <a:pt x="1026" y="342"/>
                  </a:lnTo>
                  <a:lnTo>
                    <a:pt x="1026" y="103"/>
                  </a:lnTo>
                  <a:lnTo>
                    <a:pt x="958" y="35"/>
                  </a:lnTo>
                  <a:lnTo>
                    <a:pt x="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0"/>
            <p:cNvSpPr/>
            <p:nvPr/>
          </p:nvSpPr>
          <p:spPr>
            <a:xfrm>
              <a:off x="2522725" y="3531225"/>
              <a:ext cx="23950" cy="26525"/>
            </a:xfrm>
            <a:custGeom>
              <a:rect b="b" l="l" r="r" t="t"/>
              <a:pathLst>
                <a:path extrusionOk="0" h="1061" w="958">
                  <a:moveTo>
                    <a:pt x="0" y="1"/>
                  </a:moveTo>
                  <a:lnTo>
                    <a:pt x="69" y="206"/>
                  </a:lnTo>
                  <a:lnTo>
                    <a:pt x="103" y="377"/>
                  </a:lnTo>
                  <a:lnTo>
                    <a:pt x="205" y="582"/>
                  </a:lnTo>
                  <a:lnTo>
                    <a:pt x="308" y="753"/>
                  </a:lnTo>
                  <a:lnTo>
                    <a:pt x="445" y="924"/>
                  </a:lnTo>
                  <a:lnTo>
                    <a:pt x="581" y="1026"/>
                  </a:lnTo>
                  <a:lnTo>
                    <a:pt x="752" y="1061"/>
                  </a:lnTo>
                  <a:lnTo>
                    <a:pt x="957" y="1061"/>
                  </a:lnTo>
                  <a:lnTo>
                    <a:pt x="957" y="1026"/>
                  </a:lnTo>
                  <a:lnTo>
                    <a:pt x="786" y="992"/>
                  </a:lnTo>
                  <a:lnTo>
                    <a:pt x="616" y="958"/>
                  </a:lnTo>
                  <a:lnTo>
                    <a:pt x="513" y="855"/>
                  </a:lnTo>
                  <a:lnTo>
                    <a:pt x="376" y="719"/>
                  </a:lnTo>
                  <a:lnTo>
                    <a:pt x="274" y="582"/>
                  </a:lnTo>
                  <a:lnTo>
                    <a:pt x="205" y="411"/>
                  </a:lnTo>
                  <a:lnTo>
                    <a:pt x="69" y="35"/>
                  </a:lnTo>
                  <a:lnTo>
                    <a:pt x="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0"/>
            <p:cNvSpPr/>
            <p:nvPr/>
          </p:nvSpPr>
          <p:spPr>
            <a:xfrm>
              <a:off x="2522725" y="3514150"/>
              <a:ext cx="29925" cy="38475"/>
            </a:xfrm>
            <a:custGeom>
              <a:rect b="b" l="l" r="r" t="t"/>
              <a:pathLst>
                <a:path extrusionOk="0" h="1539" w="1197">
                  <a:moveTo>
                    <a:pt x="376" y="0"/>
                  </a:moveTo>
                  <a:lnTo>
                    <a:pt x="240" y="69"/>
                  </a:lnTo>
                  <a:lnTo>
                    <a:pt x="171" y="103"/>
                  </a:lnTo>
                  <a:lnTo>
                    <a:pt x="69" y="205"/>
                  </a:lnTo>
                  <a:lnTo>
                    <a:pt x="35" y="308"/>
                  </a:lnTo>
                  <a:lnTo>
                    <a:pt x="0" y="445"/>
                  </a:lnTo>
                  <a:lnTo>
                    <a:pt x="0" y="718"/>
                  </a:lnTo>
                  <a:lnTo>
                    <a:pt x="103" y="992"/>
                  </a:lnTo>
                  <a:lnTo>
                    <a:pt x="240" y="1231"/>
                  </a:lnTo>
                  <a:lnTo>
                    <a:pt x="342" y="1333"/>
                  </a:lnTo>
                  <a:lnTo>
                    <a:pt x="445" y="1436"/>
                  </a:lnTo>
                  <a:lnTo>
                    <a:pt x="547" y="1504"/>
                  </a:lnTo>
                  <a:lnTo>
                    <a:pt x="650" y="1538"/>
                  </a:lnTo>
                  <a:lnTo>
                    <a:pt x="786" y="1538"/>
                  </a:lnTo>
                  <a:lnTo>
                    <a:pt x="923" y="1504"/>
                  </a:lnTo>
                  <a:lnTo>
                    <a:pt x="1026" y="1436"/>
                  </a:lnTo>
                  <a:lnTo>
                    <a:pt x="1094" y="1333"/>
                  </a:lnTo>
                  <a:lnTo>
                    <a:pt x="1162" y="1231"/>
                  </a:lnTo>
                  <a:lnTo>
                    <a:pt x="1197" y="1094"/>
                  </a:lnTo>
                  <a:lnTo>
                    <a:pt x="1197" y="957"/>
                  </a:lnTo>
                  <a:lnTo>
                    <a:pt x="1197" y="821"/>
                  </a:lnTo>
                  <a:lnTo>
                    <a:pt x="1128" y="547"/>
                  </a:lnTo>
                  <a:lnTo>
                    <a:pt x="957" y="308"/>
                  </a:lnTo>
                  <a:lnTo>
                    <a:pt x="855" y="171"/>
                  </a:lnTo>
                  <a:lnTo>
                    <a:pt x="752" y="103"/>
                  </a:lnTo>
                  <a:lnTo>
                    <a:pt x="650" y="35"/>
                  </a:lnTo>
                  <a:lnTo>
                    <a:pt x="5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0"/>
            <p:cNvSpPr/>
            <p:nvPr/>
          </p:nvSpPr>
          <p:spPr>
            <a:xfrm>
              <a:off x="2536400" y="3505600"/>
              <a:ext cx="23100" cy="20525"/>
            </a:xfrm>
            <a:custGeom>
              <a:rect b="b" l="l" r="r" t="t"/>
              <a:pathLst>
                <a:path extrusionOk="0" h="821" w="924">
                  <a:moveTo>
                    <a:pt x="821" y="1"/>
                  </a:moveTo>
                  <a:lnTo>
                    <a:pt x="786" y="137"/>
                  </a:lnTo>
                  <a:lnTo>
                    <a:pt x="718" y="274"/>
                  </a:lnTo>
                  <a:lnTo>
                    <a:pt x="650" y="377"/>
                  </a:lnTo>
                  <a:lnTo>
                    <a:pt x="547" y="445"/>
                  </a:lnTo>
                  <a:lnTo>
                    <a:pt x="410" y="479"/>
                  </a:lnTo>
                  <a:lnTo>
                    <a:pt x="308" y="445"/>
                  </a:lnTo>
                  <a:lnTo>
                    <a:pt x="69" y="377"/>
                  </a:lnTo>
                  <a:lnTo>
                    <a:pt x="34" y="377"/>
                  </a:lnTo>
                  <a:lnTo>
                    <a:pt x="0" y="411"/>
                  </a:lnTo>
                  <a:lnTo>
                    <a:pt x="0" y="445"/>
                  </a:lnTo>
                  <a:lnTo>
                    <a:pt x="34" y="513"/>
                  </a:lnTo>
                  <a:lnTo>
                    <a:pt x="205" y="684"/>
                  </a:lnTo>
                  <a:lnTo>
                    <a:pt x="376" y="787"/>
                  </a:lnTo>
                  <a:lnTo>
                    <a:pt x="445" y="821"/>
                  </a:lnTo>
                  <a:lnTo>
                    <a:pt x="650" y="821"/>
                  </a:lnTo>
                  <a:lnTo>
                    <a:pt x="752" y="787"/>
                  </a:lnTo>
                  <a:lnTo>
                    <a:pt x="821" y="718"/>
                  </a:lnTo>
                  <a:lnTo>
                    <a:pt x="889" y="616"/>
                  </a:lnTo>
                  <a:lnTo>
                    <a:pt x="923" y="513"/>
                  </a:lnTo>
                  <a:lnTo>
                    <a:pt x="923" y="411"/>
                  </a:lnTo>
                  <a:lnTo>
                    <a:pt x="923" y="206"/>
                  </a:lnTo>
                  <a:lnTo>
                    <a:pt x="8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0"/>
            <p:cNvSpPr/>
            <p:nvPr/>
          </p:nvSpPr>
          <p:spPr>
            <a:xfrm>
              <a:off x="2492825" y="3647450"/>
              <a:ext cx="25650" cy="11125"/>
            </a:xfrm>
            <a:custGeom>
              <a:rect b="b" l="l" r="r" t="t"/>
              <a:pathLst>
                <a:path extrusionOk="0" h="445" w="1026">
                  <a:moveTo>
                    <a:pt x="1025" y="0"/>
                  </a:moveTo>
                  <a:lnTo>
                    <a:pt x="786" y="171"/>
                  </a:lnTo>
                  <a:lnTo>
                    <a:pt x="547" y="274"/>
                  </a:lnTo>
                  <a:lnTo>
                    <a:pt x="410" y="274"/>
                  </a:lnTo>
                  <a:lnTo>
                    <a:pt x="274" y="240"/>
                  </a:lnTo>
                  <a:lnTo>
                    <a:pt x="68" y="137"/>
                  </a:lnTo>
                  <a:lnTo>
                    <a:pt x="0" y="137"/>
                  </a:lnTo>
                  <a:lnTo>
                    <a:pt x="103" y="274"/>
                  </a:lnTo>
                  <a:lnTo>
                    <a:pt x="205" y="376"/>
                  </a:lnTo>
                  <a:lnTo>
                    <a:pt x="342" y="410"/>
                  </a:lnTo>
                  <a:lnTo>
                    <a:pt x="479" y="445"/>
                  </a:lnTo>
                  <a:lnTo>
                    <a:pt x="650" y="376"/>
                  </a:lnTo>
                  <a:lnTo>
                    <a:pt x="820" y="274"/>
                  </a:lnTo>
                  <a:lnTo>
                    <a:pt x="923" y="171"/>
                  </a:lnTo>
                  <a:lnTo>
                    <a:pt x="102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0"/>
            <p:cNvSpPr/>
            <p:nvPr/>
          </p:nvSpPr>
          <p:spPr>
            <a:xfrm>
              <a:off x="2478300" y="3478250"/>
              <a:ext cx="69225" cy="145300"/>
            </a:xfrm>
            <a:custGeom>
              <a:rect b="b" l="l" r="r" t="t"/>
              <a:pathLst>
                <a:path extrusionOk="0" h="5812" w="2769">
                  <a:moveTo>
                    <a:pt x="34" y="1"/>
                  </a:moveTo>
                  <a:lnTo>
                    <a:pt x="0" y="35"/>
                  </a:lnTo>
                  <a:lnTo>
                    <a:pt x="0" y="69"/>
                  </a:lnTo>
                  <a:lnTo>
                    <a:pt x="274" y="582"/>
                  </a:lnTo>
                  <a:lnTo>
                    <a:pt x="547" y="1095"/>
                  </a:lnTo>
                  <a:lnTo>
                    <a:pt x="1162" y="2086"/>
                  </a:lnTo>
                  <a:lnTo>
                    <a:pt x="1743" y="3111"/>
                  </a:lnTo>
                  <a:lnTo>
                    <a:pt x="2324" y="4137"/>
                  </a:lnTo>
                  <a:lnTo>
                    <a:pt x="1914" y="4171"/>
                  </a:lnTo>
                  <a:lnTo>
                    <a:pt x="1504" y="4239"/>
                  </a:lnTo>
                  <a:lnTo>
                    <a:pt x="1538" y="4273"/>
                  </a:lnTo>
                  <a:lnTo>
                    <a:pt x="1572" y="4410"/>
                  </a:lnTo>
                  <a:lnTo>
                    <a:pt x="1812" y="4786"/>
                  </a:lnTo>
                  <a:lnTo>
                    <a:pt x="2017" y="5162"/>
                  </a:lnTo>
                  <a:lnTo>
                    <a:pt x="2119" y="5367"/>
                  </a:lnTo>
                  <a:lnTo>
                    <a:pt x="1743" y="5504"/>
                  </a:lnTo>
                  <a:lnTo>
                    <a:pt x="1333" y="5572"/>
                  </a:lnTo>
                  <a:lnTo>
                    <a:pt x="923" y="5572"/>
                  </a:lnTo>
                  <a:lnTo>
                    <a:pt x="547" y="5504"/>
                  </a:lnTo>
                  <a:lnTo>
                    <a:pt x="513" y="5504"/>
                  </a:lnTo>
                  <a:lnTo>
                    <a:pt x="479" y="5538"/>
                  </a:lnTo>
                  <a:lnTo>
                    <a:pt x="513" y="5572"/>
                  </a:lnTo>
                  <a:lnTo>
                    <a:pt x="718" y="5675"/>
                  </a:lnTo>
                  <a:lnTo>
                    <a:pt x="923" y="5743"/>
                  </a:lnTo>
                  <a:lnTo>
                    <a:pt x="1162" y="5777"/>
                  </a:lnTo>
                  <a:lnTo>
                    <a:pt x="1367" y="5811"/>
                  </a:lnTo>
                  <a:lnTo>
                    <a:pt x="1606" y="5777"/>
                  </a:lnTo>
                  <a:lnTo>
                    <a:pt x="1812" y="5743"/>
                  </a:lnTo>
                  <a:lnTo>
                    <a:pt x="2051" y="5675"/>
                  </a:lnTo>
                  <a:lnTo>
                    <a:pt x="2256" y="5572"/>
                  </a:lnTo>
                  <a:lnTo>
                    <a:pt x="2358" y="5504"/>
                  </a:lnTo>
                  <a:lnTo>
                    <a:pt x="2427" y="5435"/>
                  </a:lnTo>
                  <a:lnTo>
                    <a:pt x="2119" y="4854"/>
                  </a:lnTo>
                  <a:lnTo>
                    <a:pt x="1948" y="4478"/>
                  </a:lnTo>
                  <a:lnTo>
                    <a:pt x="2153" y="4478"/>
                  </a:lnTo>
                  <a:lnTo>
                    <a:pt x="2427" y="4444"/>
                  </a:lnTo>
                  <a:lnTo>
                    <a:pt x="2700" y="4376"/>
                  </a:lnTo>
                  <a:lnTo>
                    <a:pt x="2769" y="4342"/>
                  </a:lnTo>
                  <a:lnTo>
                    <a:pt x="2769" y="4273"/>
                  </a:lnTo>
                  <a:lnTo>
                    <a:pt x="2153" y="3145"/>
                  </a:lnTo>
                  <a:lnTo>
                    <a:pt x="1504" y="2086"/>
                  </a:lnTo>
                  <a:lnTo>
                    <a:pt x="820" y="1026"/>
                  </a:lnTo>
                  <a:lnTo>
                    <a:pt x="6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0"/>
            <p:cNvSpPr/>
            <p:nvPr/>
          </p:nvSpPr>
          <p:spPr>
            <a:xfrm>
              <a:off x="2491100" y="3612400"/>
              <a:ext cx="41050" cy="30800"/>
            </a:xfrm>
            <a:custGeom>
              <a:rect b="b" l="l" r="r" t="t"/>
              <a:pathLst>
                <a:path extrusionOk="0" h="1232" w="1642">
                  <a:moveTo>
                    <a:pt x="1641" y="1"/>
                  </a:moveTo>
                  <a:lnTo>
                    <a:pt x="1265" y="138"/>
                  </a:lnTo>
                  <a:lnTo>
                    <a:pt x="855" y="206"/>
                  </a:lnTo>
                  <a:lnTo>
                    <a:pt x="411" y="206"/>
                  </a:lnTo>
                  <a:lnTo>
                    <a:pt x="1" y="138"/>
                  </a:lnTo>
                  <a:lnTo>
                    <a:pt x="35" y="411"/>
                  </a:lnTo>
                  <a:lnTo>
                    <a:pt x="69" y="650"/>
                  </a:lnTo>
                  <a:lnTo>
                    <a:pt x="137" y="890"/>
                  </a:lnTo>
                  <a:lnTo>
                    <a:pt x="206" y="992"/>
                  </a:lnTo>
                  <a:lnTo>
                    <a:pt x="274" y="1095"/>
                  </a:lnTo>
                  <a:lnTo>
                    <a:pt x="377" y="1163"/>
                  </a:lnTo>
                  <a:lnTo>
                    <a:pt x="479" y="1197"/>
                  </a:lnTo>
                  <a:lnTo>
                    <a:pt x="582" y="1231"/>
                  </a:lnTo>
                  <a:lnTo>
                    <a:pt x="719" y="1197"/>
                  </a:lnTo>
                  <a:lnTo>
                    <a:pt x="855" y="1163"/>
                  </a:lnTo>
                  <a:lnTo>
                    <a:pt x="992" y="1095"/>
                  </a:lnTo>
                  <a:lnTo>
                    <a:pt x="1094" y="1026"/>
                  </a:lnTo>
                  <a:lnTo>
                    <a:pt x="1197" y="924"/>
                  </a:lnTo>
                  <a:lnTo>
                    <a:pt x="1368" y="719"/>
                  </a:lnTo>
                  <a:lnTo>
                    <a:pt x="1470" y="479"/>
                  </a:lnTo>
                  <a:lnTo>
                    <a:pt x="1573" y="240"/>
                  </a:lnTo>
                  <a:lnTo>
                    <a:pt x="16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0"/>
            <p:cNvSpPr/>
            <p:nvPr/>
          </p:nvSpPr>
          <p:spPr>
            <a:xfrm>
              <a:off x="2493675" y="3626925"/>
              <a:ext cx="28225" cy="16275"/>
            </a:xfrm>
            <a:custGeom>
              <a:rect b="b" l="l" r="r" t="t"/>
              <a:pathLst>
                <a:path extrusionOk="0" h="651" w="1129">
                  <a:moveTo>
                    <a:pt x="308" y="1"/>
                  </a:moveTo>
                  <a:lnTo>
                    <a:pt x="137" y="35"/>
                  </a:lnTo>
                  <a:lnTo>
                    <a:pt x="0" y="69"/>
                  </a:lnTo>
                  <a:lnTo>
                    <a:pt x="69" y="309"/>
                  </a:lnTo>
                  <a:lnTo>
                    <a:pt x="137" y="411"/>
                  </a:lnTo>
                  <a:lnTo>
                    <a:pt x="205" y="514"/>
                  </a:lnTo>
                  <a:lnTo>
                    <a:pt x="274" y="582"/>
                  </a:lnTo>
                  <a:lnTo>
                    <a:pt x="376" y="616"/>
                  </a:lnTo>
                  <a:lnTo>
                    <a:pt x="513" y="650"/>
                  </a:lnTo>
                  <a:lnTo>
                    <a:pt x="650" y="616"/>
                  </a:lnTo>
                  <a:lnTo>
                    <a:pt x="786" y="582"/>
                  </a:lnTo>
                  <a:lnTo>
                    <a:pt x="923" y="514"/>
                  </a:lnTo>
                  <a:lnTo>
                    <a:pt x="1026" y="445"/>
                  </a:lnTo>
                  <a:lnTo>
                    <a:pt x="1128" y="343"/>
                  </a:lnTo>
                  <a:lnTo>
                    <a:pt x="1026" y="240"/>
                  </a:lnTo>
                  <a:lnTo>
                    <a:pt x="889" y="138"/>
                  </a:lnTo>
                  <a:lnTo>
                    <a:pt x="752" y="69"/>
                  </a:lnTo>
                  <a:lnTo>
                    <a:pt x="616" y="35"/>
                  </a:lnTo>
                  <a:lnTo>
                    <a:pt x="445" y="1"/>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0"/>
            <p:cNvSpPr/>
            <p:nvPr/>
          </p:nvSpPr>
          <p:spPr>
            <a:xfrm>
              <a:off x="2214250" y="3319325"/>
              <a:ext cx="350375" cy="338400"/>
            </a:xfrm>
            <a:custGeom>
              <a:rect b="b" l="l" r="r" t="t"/>
              <a:pathLst>
                <a:path extrusionOk="0" h="13536" w="14015">
                  <a:moveTo>
                    <a:pt x="8580" y="1"/>
                  </a:moveTo>
                  <a:lnTo>
                    <a:pt x="8272" y="35"/>
                  </a:lnTo>
                  <a:lnTo>
                    <a:pt x="7657" y="103"/>
                  </a:lnTo>
                  <a:lnTo>
                    <a:pt x="7042" y="274"/>
                  </a:lnTo>
                  <a:lnTo>
                    <a:pt x="6426" y="513"/>
                  </a:lnTo>
                  <a:lnTo>
                    <a:pt x="5845" y="787"/>
                  </a:lnTo>
                  <a:lnTo>
                    <a:pt x="5299" y="1094"/>
                  </a:lnTo>
                  <a:lnTo>
                    <a:pt x="4786" y="1470"/>
                  </a:lnTo>
                  <a:lnTo>
                    <a:pt x="4273" y="1846"/>
                  </a:lnTo>
                  <a:lnTo>
                    <a:pt x="3829" y="2222"/>
                  </a:lnTo>
                  <a:lnTo>
                    <a:pt x="3385" y="2632"/>
                  </a:lnTo>
                  <a:lnTo>
                    <a:pt x="3009" y="3043"/>
                  </a:lnTo>
                  <a:lnTo>
                    <a:pt x="2667" y="3453"/>
                  </a:lnTo>
                  <a:lnTo>
                    <a:pt x="2393" y="3829"/>
                  </a:lnTo>
                  <a:lnTo>
                    <a:pt x="2188" y="4170"/>
                  </a:lnTo>
                  <a:lnTo>
                    <a:pt x="2017" y="4478"/>
                  </a:lnTo>
                  <a:lnTo>
                    <a:pt x="1812" y="4615"/>
                  </a:lnTo>
                  <a:lnTo>
                    <a:pt x="1573" y="4820"/>
                  </a:lnTo>
                  <a:lnTo>
                    <a:pt x="1300" y="5162"/>
                  </a:lnTo>
                  <a:lnTo>
                    <a:pt x="992" y="5572"/>
                  </a:lnTo>
                  <a:lnTo>
                    <a:pt x="684" y="6153"/>
                  </a:lnTo>
                  <a:lnTo>
                    <a:pt x="514" y="6495"/>
                  </a:lnTo>
                  <a:lnTo>
                    <a:pt x="377" y="6871"/>
                  </a:lnTo>
                  <a:lnTo>
                    <a:pt x="206" y="7281"/>
                  </a:lnTo>
                  <a:lnTo>
                    <a:pt x="69" y="7725"/>
                  </a:lnTo>
                  <a:lnTo>
                    <a:pt x="35" y="7964"/>
                  </a:lnTo>
                  <a:lnTo>
                    <a:pt x="1" y="8204"/>
                  </a:lnTo>
                  <a:lnTo>
                    <a:pt x="1" y="8477"/>
                  </a:lnTo>
                  <a:lnTo>
                    <a:pt x="1" y="8716"/>
                  </a:lnTo>
                  <a:lnTo>
                    <a:pt x="103" y="9229"/>
                  </a:lnTo>
                  <a:lnTo>
                    <a:pt x="274" y="9742"/>
                  </a:lnTo>
                  <a:lnTo>
                    <a:pt x="479" y="10254"/>
                  </a:lnTo>
                  <a:lnTo>
                    <a:pt x="719" y="10767"/>
                  </a:lnTo>
                  <a:lnTo>
                    <a:pt x="1026" y="11245"/>
                  </a:lnTo>
                  <a:lnTo>
                    <a:pt x="1368" y="11724"/>
                  </a:lnTo>
                  <a:lnTo>
                    <a:pt x="1710" y="12134"/>
                  </a:lnTo>
                  <a:lnTo>
                    <a:pt x="2052" y="12510"/>
                  </a:lnTo>
                  <a:lnTo>
                    <a:pt x="2393" y="12852"/>
                  </a:lnTo>
                  <a:lnTo>
                    <a:pt x="2735" y="13125"/>
                  </a:lnTo>
                  <a:lnTo>
                    <a:pt x="3043" y="13330"/>
                  </a:lnTo>
                  <a:lnTo>
                    <a:pt x="3316" y="13467"/>
                  </a:lnTo>
                  <a:lnTo>
                    <a:pt x="3555" y="13535"/>
                  </a:lnTo>
                  <a:lnTo>
                    <a:pt x="3726" y="13535"/>
                  </a:lnTo>
                  <a:lnTo>
                    <a:pt x="3897" y="13433"/>
                  </a:lnTo>
                  <a:lnTo>
                    <a:pt x="4034" y="13262"/>
                  </a:lnTo>
                  <a:lnTo>
                    <a:pt x="4171" y="13057"/>
                  </a:lnTo>
                  <a:lnTo>
                    <a:pt x="4342" y="12818"/>
                  </a:lnTo>
                  <a:lnTo>
                    <a:pt x="4478" y="12510"/>
                  </a:lnTo>
                  <a:lnTo>
                    <a:pt x="4581" y="12168"/>
                  </a:lnTo>
                  <a:lnTo>
                    <a:pt x="4718" y="11758"/>
                  </a:lnTo>
                  <a:lnTo>
                    <a:pt x="4786" y="11314"/>
                  </a:lnTo>
                  <a:lnTo>
                    <a:pt x="4854" y="10835"/>
                  </a:lnTo>
                  <a:lnTo>
                    <a:pt x="4888" y="10323"/>
                  </a:lnTo>
                  <a:lnTo>
                    <a:pt x="4888" y="9776"/>
                  </a:lnTo>
                  <a:lnTo>
                    <a:pt x="4854" y="9195"/>
                  </a:lnTo>
                  <a:lnTo>
                    <a:pt x="4786" y="8579"/>
                  </a:lnTo>
                  <a:lnTo>
                    <a:pt x="4702" y="8202"/>
                  </a:lnTo>
                  <a:lnTo>
                    <a:pt x="4752" y="8374"/>
                  </a:lnTo>
                  <a:lnTo>
                    <a:pt x="5094" y="9707"/>
                  </a:lnTo>
                  <a:lnTo>
                    <a:pt x="5196" y="10254"/>
                  </a:lnTo>
                  <a:lnTo>
                    <a:pt x="5230" y="10596"/>
                  </a:lnTo>
                  <a:lnTo>
                    <a:pt x="5196" y="10664"/>
                  </a:lnTo>
                  <a:lnTo>
                    <a:pt x="5230" y="10699"/>
                  </a:lnTo>
                  <a:lnTo>
                    <a:pt x="5264" y="10528"/>
                  </a:lnTo>
                  <a:lnTo>
                    <a:pt x="5333" y="10186"/>
                  </a:lnTo>
                  <a:lnTo>
                    <a:pt x="5367" y="9639"/>
                  </a:lnTo>
                  <a:lnTo>
                    <a:pt x="5367" y="8921"/>
                  </a:lnTo>
                  <a:lnTo>
                    <a:pt x="5333" y="8511"/>
                  </a:lnTo>
                  <a:lnTo>
                    <a:pt x="5299" y="8033"/>
                  </a:lnTo>
                  <a:lnTo>
                    <a:pt x="5230" y="7554"/>
                  </a:lnTo>
                  <a:lnTo>
                    <a:pt x="5094" y="7076"/>
                  </a:lnTo>
                  <a:lnTo>
                    <a:pt x="4957" y="6529"/>
                  </a:lnTo>
                  <a:lnTo>
                    <a:pt x="4786" y="5982"/>
                  </a:lnTo>
                  <a:lnTo>
                    <a:pt x="5675" y="6187"/>
                  </a:lnTo>
                  <a:lnTo>
                    <a:pt x="6597" y="6290"/>
                  </a:lnTo>
                  <a:lnTo>
                    <a:pt x="7520" y="6358"/>
                  </a:lnTo>
                  <a:lnTo>
                    <a:pt x="8443" y="6358"/>
                  </a:lnTo>
                  <a:lnTo>
                    <a:pt x="8990" y="6290"/>
                  </a:lnTo>
                  <a:lnTo>
                    <a:pt x="9468" y="6221"/>
                  </a:lnTo>
                  <a:lnTo>
                    <a:pt x="9879" y="6119"/>
                  </a:lnTo>
                  <a:lnTo>
                    <a:pt x="10220" y="6016"/>
                  </a:lnTo>
                  <a:lnTo>
                    <a:pt x="10494" y="5914"/>
                  </a:lnTo>
                  <a:lnTo>
                    <a:pt x="10699" y="5845"/>
                  </a:lnTo>
                  <a:lnTo>
                    <a:pt x="10836" y="5777"/>
                  </a:lnTo>
                  <a:lnTo>
                    <a:pt x="10904" y="5708"/>
                  </a:lnTo>
                  <a:lnTo>
                    <a:pt x="10904" y="5674"/>
                  </a:lnTo>
                  <a:lnTo>
                    <a:pt x="10836" y="5674"/>
                  </a:lnTo>
                  <a:lnTo>
                    <a:pt x="10562" y="5640"/>
                  </a:lnTo>
                  <a:lnTo>
                    <a:pt x="9708" y="5606"/>
                  </a:lnTo>
                  <a:lnTo>
                    <a:pt x="9195" y="5572"/>
                  </a:lnTo>
                  <a:lnTo>
                    <a:pt x="8682" y="5538"/>
                  </a:lnTo>
                  <a:lnTo>
                    <a:pt x="8204" y="5435"/>
                  </a:lnTo>
                  <a:lnTo>
                    <a:pt x="7999" y="5367"/>
                  </a:lnTo>
                  <a:lnTo>
                    <a:pt x="7828" y="5298"/>
                  </a:lnTo>
                  <a:lnTo>
                    <a:pt x="8546" y="5333"/>
                  </a:lnTo>
                  <a:lnTo>
                    <a:pt x="10254" y="5367"/>
                  </a:lnTo>
                  <a:lnTo>
                    <a:pt x="11280" y="5367"/>
                  </a:lnTo>
                  <a:lnTo>
                    <a:pt x="12305" y="5298"/>
                  </a:lnTo>
                  <a:lnTo>
                    <a:pt x="13228" y="5196"/>
                  </a:lnTo>
                  <a:lnTo>
                    <a:pt x="13638" y="5127"/>
                  </a:lnTo>
                  <a:lnTo>
                    <a:pt x="14014" y="5025"/>
                  </a:lnTo>
                  <a:lnTo>
                    <a:pt x="14014" y="4957"/>
                  </a:lnTo>
                  <a:lnTo>
                    <a:pt x="14014" y="4820"/>
                  </a:lnTo>
                  <a:lnTo>
                    <a:pt x="13877" y="4307"/>
                  </a:lnTo>
                  <a:lnTo>
                    <a:pt x="13741" y="4000"/>
                  </a:lnTo>
                  <a:lnTo>
                    <a:pt x="13570" y="3624"/>
                  </a:lnTo>
                  <a:lnTo>
                    <a:pt x="13331" y="3213"/>
                  </a:lnTo>
                  <a:lnTo>
                    <a:pt x="13091" y="2803"/>
                  </a:lnTo>
                  <a:lnTo>
                    <a:pt x="12784" y="2359"/>
                  </a:lnTo>
                  <a:lnTo>
                    <a:pt x="12442" y="1949"/>
                  </a:lnTo>
                  <a:lnTo>
                    <a:pt x="12066" y="1539"/>
                  </a:lnTo>
                  <a:lnTo>
                    <a:pt x="11656" y="1163"/>
                  </a:lnTo>
                  <a:lnTo>
                    <a:pt x="11177" y="787"/>
                  </a:lnTo>
                  <a:lnTo>
                    <a:pt x="10665" y="513"/>
                  </a:lnTo>
                  <a:lnTo>
                    <a:pt x="10118" y="274"/>
                  </a:lnTo>
                  <a:lnTo>
                    <a:pt x="9810" y="172"/>
                  </a:lnTo>
                  <a:lnTo>
                    <a:pt x="9503" y="103"/>
                  </a:lnTo>
                  <a:lnTo>
                    <a:pt x="9195" y="35"/>
                  </a:lnTo>
                  <a:lnTo>
                    <a:pt x="8887" y="35"/>
                  </a:lnTo>
                  <a:lnTo>
                    <a:pt x="85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0"/>
            <p:cNvSpPr/>
            <p:nvPr/>
          </p:nvSpPr>
          <p:spPr>
            <a:xfrm>
              <a:off x="2258700" y="3630350"/>
              <a:ext cx="105125" cy="96575"/>
            </a:xfrm>
            <a:custGeom>
              <a:rect b="b" l="l" r="r" t="t"/>
              <a:pathLst>
                <a:path extrusionOk="0" h="3863" w="4205">
                  <a:moveTo>
                    <a:pt x="718" y="1"/>
                  </a:moveTo>
                  <a:lnTo>
                    <a:pt x="513" y="35"/>
                  </a:lnTo>
                  <a:lnTo>
                    <a:pt x="308" y="103"/>
                  </a:lnTo>
                  <a:lnTo>
                    <a:pt x="137" y="240"/>
                  </a:lnTo>
                  <a:lnTo>
                    <a:pt x="34" y="445"/>
                  </a:lnTo>
                  <a:lnTo>
                    <a:pt x="0" y="650"/>
                  </a:lnTo>
                  <a:lnTo>
                    <a:pt x="0" y="889"/>
                  </a:lnTo>
                  <a:lnTo>
                    <a:pt x="69" y="1163"/>
                  </a:lnTo>
                  <a:lnTo>
                    <a:pt x="171" y="1470"/>
                  </a:lnTo>
                  <a:lnTo>
                    <a:pt x="342" y="1778"/>
                  </a:lnTo>
                  <a:lnTo>
                    <a:pt x="513" y="2086"/>
                  </a:lnTo>
                  <a:lnTo>
                    <a:pt x="752" y="2393"/>
                  </a:lnTo>
                  <a:lnTo>
                    <a:pt x="991" y="2667"/>
                  </a:lnTo>
                  <a:lnTo>
                    <a:pt x="1231" y="2940"/>
                  </a:lnTo>
                  <a:lnTo>
                    <a:pt x="1504" y="3179"/>
                  </a:lnTo>
                  <a:lnTo>
                    <a:pt x="1812" y="3419"/>
                  </a:lnTo>
                  <a:lnTo>
                    <a:pt x="2085" y="3589"/>
                  </a:lnTo>
                  <a:lnTo>
                    <a:pt x="2359" y="3726"/>
                  </a:lnTo>
                  <a:lnTo>
                    <a:pt x="2632" y="3829"/>
                  </a:lnTo>
                  <a:lnTo>
                    <a:pt x="2871" y="3863"/>
                  </a:lnTo>
                  <a:lnTo>
                    <a:pt x="3110" y="3863"/>
                  </a:lnTo>
                  <a:lnTo>
                    <a:pt x="3350" y="3829"/>
                  </a:lnTo>
                  <a:lnTo>
                    <a:pt x="3589" y="3726"/>
                  </a:lnTo>
                  <a:lnTo>
                    <a:pt x="3760" y="3589"/>
                  </a:lnTo>
                  <a:lnTo>
                    <a:pt x="3931" y="3419"/>
                  </a:lnTo>
                  <a:lnTo>
                    <a:pt x="4067" y="3214"/>
                  </a:lnTo>
                  <a:lnTo>
                    <a:pt x="4170" y="3008"/>
                  </a:lnTo>
                  <a:lnTo>
                    <a:pt x="4204" y="2769"/>
                  </a:lnTo>
                  <a:lnTo>
                    <a:pt x="4204" y="2701"/>
                  </a:lnTo>
                  <a:lnTo>
                    <a:pt x="3179" y="992"/>
                  </a:lnTo>
                  <a:lnTo>
                    <a:pt x="2837" y="753"/>
                  </a:lnTo>
                  <a:lnTo>
                    <a:pt x="2427" y="513"/>
                  </a:lnTo>
                  <a:lnTo>
                    <a:pt x="1948" y="274"/>
                  </a:lnTo>
                  <a:lnTo>
                    <a:pt x="1470" y="103"/>
                  </a:lnTo>
                  <a:lnTo>
                    <a:pt x="1196" y="35"/>
                  </a:lnTo>
                  <a:lnTo>
                    <a:pt x="957"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0"/>
            <p:cNvSpPr/>
            <p:nvPr/>
          </p:nvSpPr>
          <p:spPr>
            <a:xfrm>
              <a:off x="2278350" y="3654275"/>
              <a:ext cx="70075" cy="51300"/>
            </a:xfrm>
            <a:custGeom>
              <a:rect b="b" l="l" r="r" t="t"/>
              <a:pathLst>
                <a:path extrusionOk="0" h="2052" w="2803">
                  <a:moveTo>
                    <a:pt x="445" y="1"/>
                  </a:moveTo>
                  <a:lnTo>
                    <a:pt x="240" y="35"/>
                  </a:lnTo>
                  <a:lnTo>
                    <a:pt x="0" y="69"/>
                  </a:lnTo>
                  <a:lnTo>
                    <a:pt x="342" y="103"/>
                  </a:lnTo>
                  <a:lnTo>
                    <a:pt x="650" y="206"/>
                  </a:lnTo>
                  <a:lnTo>
                    <a:pt x="957" y="308"/>
                  </a:lnTo>
                  <a:lnTo>
                    <a:pt x="1231" y="479"/>
                  </a:lnTo>
                  <a:lnTo>
                    <a:pt x="1504" y="650"/>
                  </a:lnTo>
                  <a:lnTo>
                    <a:pt x="1743" y="855"/>
                  </a:lnTo>
                  <a:lnTo>
                    <a:pt x="1983" y="1094"/>
                  </a:lnTo>
                  <a:lnTo>
                    <a:pt x="2188" y="1368"/>
                  </a:lnTo>
                  <a:lnTo>
                    <a:pt x="2085" y="1265"/>
                  </a:lnTo>
                  <a:lnTo>
                    <a:pt x="1948" y="1231"/>
                  </a:lnTo>
                  <a:lnTo>
                    <a:pt x="1812" y="1197"/>
                  </a:lnTo>
                  <a:lnTo>
                    <a:pt x="1675" y="1197"/>
                  </a:lnTo>
                  <a:lnTo>
                    <a:pt x="1573" y="1231"/>
                  </a:lnTo>
                  <a:lnTo>
                    <a:pt x="1436" y="1265"/>
                  </a:lnTo>
                  <a:lnTo>
                    <a:pt x="1333" y="1334"/>
                  </a:lnTo>
                  <a:lnTo>
                    <a:pt x="1231" y="1436"/>
                  </a:lnTo>
                  <a:lnTo>
                    <a:pt x="1162" y="1539"/>
                  </a:lnTo>
                  <a:lnTo>
                    <a:pt x="1197" y="1573"/>
                  </a:lnTo>
                  <a:lnTo>
                    <a:pt x="1402" y="1436"/>
                  </a:lnTo>
                  <a:lnTo>
                    <a:pt x="1641" y="1402"/>
                  </a:lnTo>
                  <a:lnTo>
                    <a:pt x="1846" y="1436"/>
                  </a:lnTo>
                  <a:lnTo>
                    <a:pt x="2085" y="1539"/>
                  </a:lnTo>
                  <a:lnTo>
                    <a:pt x="2393" y="1744"/>
                  </a:lnTo>
                  <a:lnTo>
                    <a:pt x="2666" y="2017"/>
                  </a:lnTo>
                  <a:lnTo>
                    <a:pt x="2735" y="2051"/>
                  </a:lnTo>
                  <a:lnTo>
                    <a:pt x="2769" y="2017"/>
                  </a:lnTo>
                  <a:lnTo>
                    <a:pt x="2803" y="1983"/>
                  </a:lnTo>
                  <a:lnTo>
                    <a:pt x="2803" y="1915"/>
                  </a:lnTo>
                  <a:lnTo>
                    <a:pt x="2632" y="1539"/>
                  </a:lnTo>
                  <a:lnTo>
                    <a:pt x="2393" y="1163"/>
                  </a:lnTo>
                  <a:lnTo>
                    <a:pt x="2051" y="821"/>
                  </a:lnTo>
                  <a:lnTo>
                    <a:pt x="1709" y="513"/>
                  </a:lnTo>
                  <a:lnTo>
                    <a:pt x="1299" y="274"/>
                  </a:lnTo>
                  <a:lnTo>
                    <a:pt x="1094" y="172"/>
                  </a:lnTo>
                  <a:lnTo>
                    <a:pt x="889" y="103"/>
                  </a:lnTo>
                  <a:lnTo>
                    <a:pt x="650" y="35"/>
                  </a:lnTo>
                  <a:lnTo>
                    <a:pt x="4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0"/>
            <p:cNvSpPr/>
            <p:nvPr/>
          </p:nvSpPr>
          <p:spPr>
            <a:xfrm>
              <a:off x="2119425" y="3283450"/>
              <a:ext cx="157225" cy="155525"/>
            </a:xfrm>
            <a:custGeom>
              <a:rect b="b" l="l" r="r" t="t"/>
              <a:pathLst>
                <a:path extrusionOk="0" h="6221" w="6289">
                  <a:moveTo>
                    <a:pt x="2837" y="0"/>
                  </a:moveTo>
                  <a:lnTo>
                    <a:pt x="2598" y="34"/>
                  </a:lnTo>
                  <a:lnTo>
                    <a:pt x="2358" y="103"/>
                  </a:lnTo>
                  <a:lnTo>
                    <a:pt x="2119" y="171"/>
                  </a:lnTo>
                  <a:lnTo>
                    <a:pt x="1914" y="274"/>
                  </a:lnTo>
                  <a:lnTo>
                    <a:pt x="1470" y="513"/>
                  </a:lnTo>
                  <a:lnTo>
                    <a:pt x="1094" y="820"/>
                  </a:lnTo>
                  <a:lnTo>
                    <a:pt x="786" y="1196"/>
                  </a:lnTo>
                  <a:lnTo>
                    <a:pt x="513" y="1607"/>
                  </a:lnTo>
                  <a:lnTo>
                    <a:pt x="273" y="2017"/>
                  </a:lnTo>
                  <a:lnTo>
                    <a:pt x="103" y="2495"/>
                  </a:lnTo>
                  <a:lnTo>
                    <a:pt x="34" y="2974"/>
                  </a:lnTo>
                  <a:lnTo>
                    <a:pt x="0" y="3418"/>
                  </a:lnTo>
                  <a:lnTo>
                    <a:pt x="34" y="3897"/>
                  </a:lnTo>
                  <a:lnTo>
                    <a:pt x="103" y="4136"/>
                  </a:lnTo>
                  <a:lnTo>
                    <a:pt x="171" y="4341"/>
                  </a:lnTo>
                  <a:lnTo>
                    <a:pt x="273" y="4546"/>
                  </a:lnTo>
                  <a:lnTo>
                    <a:pt x="376" y="4751"/>
                  </a:lnTo>
                  <a:lnTo>
                    <a:pt x="513" y="4956"/>
                  </a:lnTo>
                  <a:lnTo>
                    <a:pt x="684" y="5127"/>
                  </a:lnTo>
                  <a:lnTo>
                    <a:pt x="957" y="5366"/>
                  </a:lnTo>
                  <a:lnTo>
                    <a:pt x="1265" y="5605"/>
                  </a:lnTo>
                  <a:lnTo>
                    <a:pt x="1572" y="5776"/>
                  </a:lnTo>
                  <a:lnTo>
                    <a:pt x="1948" y="5913"/>
                  </a:lnTo>
                  <a:lnTo>
                    <a:pt x="2324" y="6050"/>
                  </a:lnTo>
                  <a:lnTo>
                    <a:pt x="2700" y="6118"/>
                  </a:lnTo>
                  <a:lnTo>
                    <a:pt x="3076" y="6186"/>
                  </a:lnTo>
                  <a:lnTo>
                    <a:pt x="3486" y="6221"/>
                  </a:lnTo>
                  <a:lnTo>
                    <a:pt x="3862" y="6221"/>
                  </a:lnTo>
                  <a:lnTo>
                    <a:pt x="4204" y="6186"/>
                  </a:lnTo>
                  <a:lnTo>
                    <a:pt x="4580" y="6152"/>
                  </a:lnTo>
                  <a:lnTo>
                    <a:pt x="4888" y="6084"/>
                  </a:lnTo>
                  <a:lnTo>
                    <a:pt x="5195" y="5981"/>
                  </a:lnTo>
                  <a:lnTo>
                    <a:pt x="5469" y="5845"/>
                  </a:lnTo>
                  <a:lnTo>
                    <a:pt x="5708" y="5708"/>
                  </a:lnTo>
                  <a:lnTo>
                    <a:pt x="5879" y="5571"/>
                  </a:lnTo>
                  <a:lnTo>
                    <a:pt x="6016" y="5400"/>
                  </a:lnTo>
                  <a:lnTo>
                    <a:pt x="6118" y="5161"/>
                  </a:lnTo>
                  <a:lnTo>
                    <a:pt x="6186" y="4888"/>
                  </a:lnTo>
                  <a:lnTo>
                    <a:pt x="6255" y="4546"/>
                  </a:lnTo>
                  <a:lnTo>
                    <a:pt x="6289" y="4170"/>
                  </a:lnTo>
                  <a:lnTo>
                    <a:pt x="6289" y="3760"/>
                  </a:lnTo>
                  <a:lnTo>
                    <a:pt x="6255" y="3350"/>
                  </a:lnTo>
                  <a:lnTo>
                    <a:pt x="6186" y="2905"/>
                  </a:lnTo>
                  <a:lnTo>
                    <a:pt x="6084" y="2461"/>
                  </a:lnTo>
                  <a:lnTo>
                    <a:pt x="5947" y="2051"/>
                  </a:lnTo>
                  <a:lnTo>
                    <a:pt x="5742" y="1607"/>
                  </a:lnTo>
                  <a:lnTo>
                    <a:pt x="5469" y="1231"/>
                  </a:lnTo>
                  <a:lnTo>
                    <a:pt x="5161" y="889"/>
                  </a:lnTo>
                  <a:lnTo>
                    <a:pt x="4785" y="581"/>
                  </a:lnTo>
                  <a:lnTo>
                    <a:pt x="4580" y="444"/>
                  </a:lnTo>
                  <a:lnTo>
                    <a:pt x="4375" y="308"/>
                  </a:lnTo>
                  <a:lnTo>
                    <a:pt x="4136" y="205"/>
                  </a:lnTo>
                  <a:lnTo>
                    <a:pt x="3862" y="103"/>
                  </a:lnTo>
                  <a:lnTo>
                    <a:pt x="3589" y="34"/>
                  </a:lnTo>
                  <a:lnTo>
                    <a:pt x="33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0"/>
            <p:cNvSpPr/>
            <p:nvPr/>
          </p:nvSpPr>
          <p:spPr>
            <a:xfrm>
              <a:off x="2105750" y="3315050"/>
              <a:ext cx="160650" cy="133325"/>
            </a:xfrm>
            <a:custGeom>
              <a:rect b="b" l="l" r="r" t="t"/>
              <a:pathLst>
                <a:path extrusionOk="0" h="5333" w="6426">
                  <a:moveTo>
                    <a:pt x="1231" y="1"/>
                  </a:moveTo>
                  <a:lnTo>
                    <a:pt x="1026" y="274"/>
                  </a:lnTo>
                  <a:lnTo>
                    <a:pt x="820" y="548"/>
                  </a:lnTo>
                  <a:lnTo>
                    <a:pt x="615" y="821"/>
                  </a:lnTo>
                  <a:lnTo>
                    <a:pt x="445" y="1129"/>
                  </a:lnTo>
                  <a:lnTo>
                    <a:pt x="308" y="1436"/>
                  </a:lnTo>
                  <a:lnTo>
                    <a:pt x="205" y="1744"/>
                  </a:lnTo>
                  <a:lnTo>
                    <a:pt x="103" y="2051"/>
                  </a:lnTo>
                  <a:lnTo>
                    <a:pt x="34" y="2393"/>
                  </a:lnTo>
                  <a:lnTo>
                    <a:pt x="0" y="2769"/>
                  </a:lnTo>
                  <a:lnTo>
                    <a:pt x="34" y="3111"/>
                  </a:lnTo>
                  <a:lnTo>
                    <a:pt x="137" y="3453"/>
                  </a:lnTo>
                  <a:lnTo>
                    <a:pt x="274" y="3795"/>
                  </a:lnTo>
                  <a:lnTo>
                    <a:pt x="479" y="4102"/>
                  </a:lnTo>
                  <a:lnTo>
                    <a:pt x="718" y="4376"/>
                  </a:lnTo>
                  <a:lnTo>
                    <a:pt x="991" y="4581"/>
                  </a:lnTo>
                  <a:lnTo>
                    <a:pt x="1299" y="4786"/>
                  </a:lnTo>
                  <a:lnTo>
                    <a:pt x="1607" y="4922"/>
                  </a:lnTo>
                  <a:lnTo>
                    <a:pt x="1914" y="5059"/>
                  </a:lnTo>
                  <a:lnTo>
                    <a:pt x="2256" y="5162"/>
                  </a:lnTo>
                  <a:lnTo>
                    <a:pt x="2598" y="5230"/>
                  </a:lnTo>
                  <a:lnTo>
                    <a:pt x="2940" y="5298"/>
                  </a:lnTo>
                  <a:lnTo>
                    <a:pt x="3281" y="5333"/>
                  </a:lnTo>
                  <a:lnTo>
                    <a:pt x="3965" y="5333"/>
                  </a:lnTo>
                  <a:lnTo>
                    <a:pt x="4307" y="5298"/>
                  </a:lnTo>
                  <a:lnTo>
                    <a:pt x="4649" y="5230"/>
                  </a:lnTo>
                  <a:lnTo>
                    <a:pt x="4956" y="5162"/>
                  </a:lnTo>
                  <a:lnTo>
                    <a:pt x="5298" y="5025"/>
                  </a:lnTo>
                  <a:lnTo>
                    <a:pt x="5606" y="4888"/>
                  </a:lnTo>
                  <a:lnTo>
                    <a:pt x="5879" y="4717"/>
                  </a:lnTo>
                  <a:lnTo>
                    <a:pt x="6152" y="4512"/>
                  </a:lnTo>
                  <a:lnTo>
                    <a:pt x="6426" y="4273"/>
                  </a:lnTo>
                  <a:lnTo>
                    <a:pt x="6426" y="4273"/>
                  </a:lnTo>
                  <a:lnTo>
                    <a:pt x="6118" y="4444"/>
                  </a:lnTo>
                  <a:lnTo>
                    <a:pt x="5845" y="4615"/>
                  </a:lnTo>
                  <a:lnTo>
                    <a:pt x="5537" y="4717"/>
                  </a:lnTo>
                  <a:lnTo>
                    <a:pt x="5230" y="4820"/>
                  </a:lnTo>
                  <a:lnTo>
                    <a:pt x="4922" y="4888"/>
                  </a:lnTo>
                  <a:lnTo>
                    <a:pt x="4614" y="4957"/>
                  </a:lnTo>
                  <a:lnTo>
                    <a:pt x="4273" y="4991"/>
                  </a:lnTo>
                  <a:lnTo>
                    <a:pt x="3965" y="4991"/>
                  </a:lnTo>
                  <a:lnTo>
                    <a:pt x="3316" y="4957"/>
                  </a:lnTo>
                  <a:lnTo>
                    <a:pt x="2666" y="4820"/>
                  </a:lnTo>
                  <a:lnTo>
                    <a:pt x="2359" y="4752"/>
                  </a:lnTo>
                  <a:lnTo>
                    <a:pt x="2085" y="4649"/>
                  </a:lnTo>
                  <a:lnTo>
                    <a:pt x="1777" y="4547"/>
                  </a:lnTo>
                  <a:lnTo>
                    <a:pt x="1504" y="4410"/>
                  </a:lnTo>
                  <a:lnTo>
                    <a:pt x="1231" y="4239"/>
                  </a:lnTo>
                  <a:lnTo>
                    <a:pt x="991" y="4068"/>
                  </a:lnTo>
                  <a:lnTo>
                    <a:pt x="786" y="3829"/>
                  </a:lnTo>
                  <a:lnTo>
                    <a:pt x="615" y="3590"/>
                  </a:lnTo>
                  <a:lnTo>
                    <a:pt x="479" y="3316"/>
                  </a:lnTo>
                  <a:lnTo>
                    <a:pt x="410" y="3043"/>
                  </a:lnTo>
                  <a:lnTo>
                    <a:pt x="376" y="2735"/>
                  </a:lnTo>
                  <a:lnTo>
                    <a:pt x="376" y="2427"/>
                  </a:lnTo>
                  <a:lnTo>
                    <a:pt x="479" y="1778"/>
                  </a:lnTo>
                  <a:lnTo>
                    <a:pt x="650" y="1163"/>
                  </a:lnTo>
                  <a:lnTo>
                    <a:pt x="923" y="582"/>
                  </a:lnTo>
                  <a:lnTo>
                    <a:pt x="12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0" name="Shape 4640"/>
        <p:cNvGrpSpPr/>
        <p:nvPr/>
      </p:nvGrpSpPr>
      <p:grpSpPr>
        <a:xfrm>
          <a:off x="0" y="0"/>
          <a:ext cx="0" cy="0"/>
          <a:chOff x="0" y="0"/>
          <a:chExt cx="0" cy="0"/>
        </a:xfrm>
      </p:grpSpPr>
      <p:grpSp>
        <p:nvGrpSpPr>
          <p:cNvPr id="4641" name="Google Shape;4641;p48"/>
          <p:cNvGrpSpPr/>
          <p:nvPr/>
        </p:nvGrpSpPr>
        <p:grpSpPr>
          <a:xfrm>
            <a:off x="3706241" y="1132429"/>
            <a:ext cx="4724474" cy="3005256"/>
            <a:chOff x="3706100" y="1717900"/>
            <a:chExt cx="3675775" cy="2338175"/>
          </a:xfrm>
        </p:grpSpPr>
        <p:sp>
          <p:nvSpPr>
            <p:cNvPr id="4642" name="Google Shape;4642;p48"/>
            <p:cNvSpPr/>
            <p:nvPr/>
          </p:nvSpPr>
          <p:spPr>
            <a:xfrm>
              <a:off x="3851550" y="1904475"/>
              <a:ext cx="779125" cy="507375"/>
            </a:xfrm>
            <a:custGeom>
              <a:rect b="b" l="l" r="r" t="t"/>
              <a:pathLst>
                <a:path extrusionOk="0" h="20295" w="31165">
                  <a:moveTo>
                    <a:pt x="30932" y="233"/>
                  </a:moveTo>
                  <a:lnTo>
                    <a:pt x="30932" y="20078"/>
                  </a:lnTo>
                  <a:lnTo>
                    <a:pt x="233" y="20078"/>
                  </a:lnTo>
                  <a:lnTo>
                    <a:pt x="233" y="233"/>
                  </a:lnTo>
                  <a:close/>
                  <a:moveTo>
                    <a:pt x="0" y="0"/>
                  </a:moveTo>
                  <a:lnTo>
                    <a:pt x="0" y="20294"/>
                  </a:lnTo>
                  <a:lnTo>
                    <a:pt x="31165" y="20294"/>
                  </a:lnTo>
                  <a:lnTo>
                    <a:pt x="311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48"/>
            <p:cNvSpPr/>
            <p:nvPr/>
          </p:nvSpPr>
          <p:spPr>
            <a:xfrm>
              <a:off x="3851550" y="1904475"/>
              <a:ext cx="779125" cy="72325"/>
            </a:xfrm>
            <a:custGeom>
              <a:rect b="b" l="l" r="r" t="t"/>
              <a:pathLst>
                <a:path extrusionOk="0" h="2893" w="31165">
                  <a:moveTo>
                    <a:pt x="30932" y="233"/>
                  </a:moveTo>
                  <a:lnTo>
                    <a:pt x="30932" y="2676"/>
                  </a:lnTo>
                  <a:lnTo>
                    <a:pt x="233" y="2676"/>
                  </a:lnTo>
                  <a:lnTo>
                    <a:pt x="233" y="233"/>
                  </a:lnTo>
                  <a:close/>
                  <a:moveTo>
                    <a:pt x="0" y="0"/>
                  </a:moveTo>
                  <a:lnTo>
                    <a:pt x="0" y="2892"/>
                  </a:lnTo>
                  <a:lnTo>
                    <a:pt x="31165" y="2892"/>
                  </a:lnTo>
                  <a:lnTo>
                    <a:pt x="311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48"/>
            <p:cNvSpPr/>
            <p:nvPr/>
          </p:nvSpPr>
          <p:spPr>
            <a:xfrm>
              <a:off x="3883125" y="1924400"/>
              <a:ext cx="33675" cy="34100"/>
            </a:xfrm>
            <a:custGeom>
              <a:rect b="b" l="l" r="r" t="t"/>
              <a:pathLst>
                <a:path extrusionOk="0" h="1364" w="1347">
                  <a:moveTo>
                    <a:pt x="682" y="1"/>
                  </a:moveTo>
                  <a:lnTo>
                    <a:pt x="532" y="18"/>
                  </a:lnTo>
                  <a:lnTo>
                    <a:pt x="416" y="51"/>
                  </a:lnTo>
                  <a:lnTo>
                    <a:pt x="300" y="117"/>
                  </a:lnTo>
                  <a:lnTo>
                    <a:pt x="200" y="200"/>
                  </a:lnTo>
                  <a:lnTo>
                    <a:pt x="117" y="300"/>
                  </a:lnTo>
                  <a:lnTo>
                    <a:pt x="50" y="416"/>
                  </a:lnTo>
                  <a:lnTo>
                    <a:pt x="0" y="549"/>
                  </a:lnTo>
                  <a:lnTo>
                    <a:pt x="0" y="682"/>
                  </a:lnTo>
                  <a:lnTo>
                    <a:pt x="0" y="815"/>
                  </a:lnTo>
                  <a:lnTo>
                    <a:pt x="50" y="948"/>
                  </a:lnTo>
                  <a:lnTo>
                    <a:pt x="117" y="1065"/>
                  </a:lnTo>
                  <a:lnTo>
                    <a:pt x="200" y="1164"/>
                  </a:lnTo>
                  <a:lnTo>
                    <a:pt x="300" y="1248"/>
                  </a:lnTo>
                  <a:lnTo>
                    <a:pt x="416" y="1314"/>
                  </a:lnTo>
                  <a:lnTo>
                    <a:pt x="532" y="1347"/>
                  </a:lnTo>
                  <a:lnTo>
                    <a:pt x="682" y="1364"/>
                  </a:lnTo>
                  <a:lnTo>
                    <a:pt x="815" y="1347"/>
                  </a:lnTo>
                  <a:lnTo>
                    <a:pt x="931" y="1314"/>
                  </a:lnTo>
                  <a:lnTo>
                    <a:pt x="1047" y="1248"/>
                  </a:lnTo>
                  <a:lnTo>
                    <a:pt x="1147" y="1164"/>
                  </a:lnTo>
                  <a:lnTo>
                    <a:pt x="1230" y="1065"/>
                  </a:lnTo>
                  <a:lnTo>
                    <a:pt x="1297" y="948"/>
                  </a:lnTo>
                  <a:lnTo>
                    <a:pt x="1347" y="815"/>
                  </a:lnTo>
                  <a:lnTo>
                    <a:pt x="1347" y="682"/>
                  </a:lnTo>
                  <a:lnTo>
                    <a:pt x="1347" y="549"/>
                  </a:lnTo>
                  <a:lnTo>
                    <a:pt x="1297" y="416"/>
                  </a:lnTo>
                  <a:lnTo>
                    <a:pt x="1230" y="300"/>
                  </a:lnTo>
                  <a:lnTo>
                    <a:pt x="1147" y="200"/>
                  </a:lnTo>
                  <a:lnTo>
                    <a:pt x="1047" y="117"/>
                  </a:lnTo>
                  <a:lnTo>
                    <a:pt x="931" y="51"/>
                  </a:lnTo>
                  <a:lnTo>
                    <a:pt x="815" y="18"/>
                  </a:lnTo>
                  <a:lnTo>
                    <a:pt x="6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48"/>
            <p:cNvSpPr/>
            <p:nvPr/>
          </p:nvSpPr>
          <p:spPr>
            <a:xfrm>
              <a:off x="3951675" y="1924400"/>
              <a:ext cx="33700" cy="34100"/>
            </a:xfrm>
            <a:custGeom>
              <a:rect b="b" l="l" r="r" t="t"/>
              <a:pathLst>
                <a:path extrusionOk="0" h="1364" w="1348">
                  <a:moveTo>
                    <a:pt x="666" y="1"/>
                  </a:moveTo>
                  <a:lnTo>
                    <a:pt x="533" y="18"/>
                  </a:lnTo>
                  <a:lnTo>
                    <a:pt x="416" y="51"/>
                  </a:lnTo>
                  <a:lnTo>
                    <a:pt x="300" y="117"/>
                  </a:lnTo>
                  <a:lnTo>
                    <a:pt x="200" y="200"/>
                  </a:lnTo>
                  <a:lnTo>
                    <a:pt x="117" y="300"/>
                  </a:lnTo>
                  <a:lnTo>
                    <a:pt x="51" y="416"/>
                  </a:lnTo>
                  <a:lnTo>
                    <a:pt x="1" y="549"/>
                  </a:lnTo>
                  <a:lnTo>
                    <a:pt x="1" y="682"/>
                  </a:lnTo>
                  <a:lnTo>
                    <a:pt x="1" y="815"/>
                  </a:lnTo>
                  <a:lnTo>
                    <a:pt x="51" y="948"/>
                  </a:lnTo>
                  <a:lnTo>
                    <a:pt x="117" y="1065"/>
                  </a:lnTo>
                  <a:lnTo>
                    <a:pt x="200" y="1164"/>
                  </a:lnTo>
                  <a:lnTo>
                    <a:pt x="300" y="1248"/>
                  </a:lnTo>
                  <a:lnTo>
                    <a:pt x="416" y="1314"/>
                  </a:lnTo>
                  <a:lnTo>
                    <a:pt x="533" y="1347"/>
                  </a:lnTo>
                  <a:lnTo>
                    <a:pt x="666" y="1364"/>
                  </a:lnTo>
                  <a:lnTo>
                    <a:pt x="815" y="1347"/>
                  </a:lnTo>
                  <a:lnTo>
                    <a:pt x="932" y="1314"/>
                  </a:lnTo>
                  <a:lnTo>
                    <a:pt x="1048" y="1248"/>
                  </a:lnTo>
                  <a:lnTo>
                    <a:pt x="1148" y="1164"/>
                  </a:lnTo>
                  <a:lnTo>
                    <a:pt x="1231" y="1065"/>
                  </a:lnTo>
                  <a:lnTo>
                    <a:pt x="1297" y="948"/>
                  </a:lnTo>
                  <a:lnTo>
                    <a:pt x="1347" y="815"/>
                  </a:lnTo>
                  <a:lnTo>
                    <a:pt x="1347" y="682"/>
                  </a:lnTo>
                  <a:lnTo>
                    <a:pt x="1347" y="549"/>
                  </a:lnTo>
                  <a:lnTo>
                    <a:pt x="1297" y="416"/>
                  </a:lnTo>
                  <a:lnTo>
                    <a:pt x="1231" y="300"/>
                  </a:lnTo>
                  <a:lnTo>
                    <a:pt x="1148" y="200"/>
                  </a:lnTo>
                  <a:lnTo>
                    <a:pt x="1048" y="117"/>
                  </a:lnTo>
                  <a:lnTo>
                    <a:pt x="932" y="51"/>
                  </a:lnTo>
                  <a:lnTo>
                    <a:pt x="815" y="18"/>
                  </a:lnTo>
                  <a:lnTo>
                    <a:pt x="66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48"/>
            <p:cNvSpPr/>
            <p:nvPr/>
          </p:nvSpPr>
          <p:spPr>
            <a:xfrm>
              <a:off x="4019825" y="1924400"/>
              <a:ext cx="34100" cy="34100"/>
            </a:xfrm>
            <a:custGeom>
              <a:rect b="b" l="l" r="r" t="t"/>
              <a:pathLst>
                <a:path extrusionOk="0" h="1364" w="1364">
                  <a:moveTo>
                    <a:pt x="682" y="1"/>
                  </a:moveTo>
                  <a:lnTo>
                    <a:pt x="549" y="18"/>
                  </a:lnTo>
                  <a:lnTo>
                    <a:pt x="416" y="51"/>
                  </a:lnTo>
                  <a:lnTo>
                    <a:pt x="300" y="117"/>
                  </a:lnTo>
                  <a:lnTo>
                    <a:pt x="200" y="200"/>
                  </a:lnTo>
                  <a:lnTo>
                    <a:pt x="117" y="300"/>
                  </a:lnTo>
                  <a:lnTo>
                    <a:pt x="51" y="416"/>
                  </a:lnTo>
                  <a:lnTo>
                    <a:pt x="17" y="549"/>
                  </a:lnTo>
                  <a:lnTo>
                    <a:pt x="1" y="682"/>
                  </a:lnTo>
                  <a:lnTo>
                    <a:pt x="17" y="815"/>
                  </a:lnTo>
                  <a:lnTo>
                    <a:pt x="51" y="948"/>
                  </a:lnTo>
                  <a:lnTo>
                    <a:pt x="117" y="1065"/>
                  </a:lnTo>
                  <a:lnTo>
                    <a:pt x="200" y="1164"/>
                  </a:lnTo>
                  <a:lnTo>
                    <a:pt x="300" y="1248"/>
                  </a:lnTo>
                  <a:lnTo>
                    <a:pt x="416" y="1314"/>
                  </a:lnTo>
                  <a:lnTo>
                    <a:pt x="549" y="1347"/>
                  </a:lnTo>
                  <a:lnTo>
                    <a:pt x="682" y="1364"/>
                  </a:lnTo>
                  <a:lnTo>
                    <a:pt x="815" y="1347"/>
                  </a:lnTo>
                  <a:lnTo>
                    <a:pt x="948" y="1314"/>
                  </a:lnTo>
                  <a:lnTo>
                    <a:pt x="1064" y="1248"/>
                  </a:lnTo>
                  <a:lnTo>
                    <a:pt x="1164" y="1164"/>
                  </a:lnTo>
                  <a:lnTo>
                    <a:pt x="1247" y="1065"/>
                  </a:lnTo>
                  <a:lnTo>
                    <a:pt x="1314" y="948"/>
                  </a:lnTo>
                  <a:lnTo>
                    <a:pt x="1347" y="815"/>
                  </a:lnTo>
                  <a:lnTo>
                    <a:pt x="1364" y="682"/>
                  </a:lnTo>
                  <a:lnTo>
                    <a:pt x="1347" y="549"/>
                  </a:lnTo>
                  <a:lnTo>
                    <a:pt x="1314" y="416"/>
                  </a:lnTo>
                  <a:lnTo>
                    <a:pt x="1247" y="300"/>
                  </a:lnTo>
                  <a:lnTo>
                    <a:pt x="1164" y="200"/>
                  </a:lnTo>
                  <a:lnTo>
                    <a:pt x="1064" y="117"/>
                  </a:lnTo>
                  <a:lnTo>
                    <a:pt x="948" y="51"/>
                  </a:lnTo>
                  <a:lnTo>
                    <a:pt x="815" y="18"/>
                  </a:lnTo>
                  <a:lnTo>
                    <a:pt x="6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48"/>
            <p:cNvSpPr/>
            <p:nvPr/>
          </p:nvSpPr>
          <p:spPr>
            <a:xfrm>
              <a:off x="3914275" y="2741750"/>
              <a:ext cx="182450" cy="181600"/>
            </a:xfrm>
            <a:custGeom>
              <a:rect b="b" l="l" r="r" t="t"/>
              <a:pathLst>
                <a:path extrusionOk="0" h="7264" w="7298">
                  <a:moveTo>
                    <a:pt x="3807" y="1962"/>
                  </a:moveTo>
                  <a:lnTo>
                    <a:pt x="3957" y="1995"/>
                  </a:lnTo>
                  <a:lnTo>
                    <a:pt x="4123" y="2028"/>
                  </a:lnTo>
                  <a:lnTo>
                    <a:pt x="4289" y="2095"/>
                  </a:lnTo>
                  <a:lnTo>
                    <a:pt x="4439" y="2161"/>
                  </a:lnTo>
                  <a:lnTo>
                    <a:pt x="4588" y="2244"/>
                  </a:lnTo>
                  <a:lnTo>
                    <a:pt x="4721" y="2344"/>
                  </a:lnTo>
                  <a:lnTo>
                    <a:pt x="4838" y="2460"/>
                  </a:lnTo>
                  <a:lnTo>
                    <a:pt x="4954" y="2593"/>
                  </a:lnTo>
                  <a:lnTo>
                    <a:pt x="5037" y="2710"/>
                  </a:lnTo>
                  <a:lnTo>
                    <a:pt x="5120" y="2859"/>
                  </a:lnTo>
                  <a:lnTo>
                    <a:pt x="5203" y="3009"/>
                  </a:lnTo>
                  <a:lnTo>
                    <a:pt x="5253" y="3159"/>
                  </a:lnTo>
                  <a:lnTo>
                    <a:pt x="5286" y="3308"/>
                  </a:lnTo>
                  <a:lnTo>
                    <a:pt x="5320" y="3474"/>
                  </a:lnTo>
                  <a:lnTo>
                    <a:pt x="5320" y="3624"/>
                  </a:lnTo>
                  <a:lnTo>
                    <a:pt x="5320" y="3790"/>
                  </a:lnTo>
                  <a:lnTo>
                    <a:pt x="5286" y="3956"/>
                  </a:lnTo>
                  <a:lnTo>
                    <a:pt x="5253" y="4123"/>
                  </a:lnTo>
                  <a:lnTo>
                    <a:pt x="5187" y="4272"/>
                  </a:lnTo>
                  <a:lnTo>
                    <a:pt x="5120" y="4422"/>
                  </a:lnTo>
                  <a:lnTo>
                    <a:pt x="5037" y="4571"/>
                  </a:lnTo>
                  <a:lnTo>
                    <a:pt x="4937" y="4704"/>
                  </a:lnTo>
                  <a:lnTo>
                    <a:pt x="4821" y="4837"/>
                  </a:lnTo>
                  <a:lnTo>
                    <a:pt x="4688" y="4937"/>
                  </a:lnTo>
                  <a:lnTo>
                    <a:pt x="4572" y="5037"/>
                  </a:lnTo>
                  <a:lnTo>
                    <a:pt x="4422" y="5120"/>
                  </a:lnTo>
                  <a:lnTo>
                    <a:pt x="4273" y="5186"/>
                  </a:lnTo>
                  <a:lnTo>
                    <a:pt x="4123" y="5236"/>
                  </a:lnTo>
                  <a:lnTo>
                    <a:pt x="3973" y="5286"/>
                  </a:lnTo>
                  <a:lnTo>
                    <a:pt x="3807" y="5303"/>
                  </a:lnTo>
                  <a:lnTo>
                    <a:pt x="3658" y="5319"/>
                  </a:lnTo>
                  <a:lnTo>
                    <a:pt x="3491" y="5303"/>
                  </a:lnTo>
                  <a:lnTo>
                    <a:pt x="3325" y="5286"/>
                  </a:lnTo>
                  <a:lnTo>
                    <a:pt x="3159" y="5236"/>
                  </a:lnTo>
                  <a:lnTo>
                    <a:pt x="3009" y="5186"/>
                  </a:lnTo>
                  <a:lnTo>
                    <a:pt x="2860" y="5120"/>
                  </a:lnTo>
                  <a:lnTo>
                    <a:pt x="2843" y="5103"/>
                  </a:lnTo>
                  <a:lnTo>
                    <a:pt x="2710" y="5020"/>
                  </a:lnTo>
                  <a:lnTo>
                    <a:pt x="2561" y="4920"/>
                  </a:lnTo>
                  <a:lnTo>
                    <a:pt x="2444" y="4804"/>
                  </a:lnTo>
                  <a:lnTo>
                    <a:pt x="2344" y="4688"/>
                  </a:lnTo>
                  <a:lnTo>
                    <a:pt x="2245" y="4555"/>
                  </a:lnTo>
                  <a:lnTo>
                    <a:pt x="2162" y="4422"/>
                  </a:lnTo>
                  <a:lnTo>
                    <a:pt x="2095" y="4272"/>
                  </a:lnTo>
                  <a:lnTo>
                    <a:pt x="2045" y="4123"/>
                  </a:lnTo>
                  <a:lnTo>
                    <a:pt x="1995" y="3956"/>
                  </a:lnTo>
                  <a:lnTo>
                    <a:pt x="1979" y="3807"/>
                  </a:lnTo>
                  <a:lnTo>
                    <a:pt x="1962" y="3641"/>
                  </a:lnTo>
                  <a:lnTo>
                    <a:pt x="1979" y="3474"/>
                  </a:lnTo>
                  <a:lnTo>
                    <a:pt x="1995" y="3325"/>
                  </a:lnTo>
                  <a:lnTo>
                    <a:pt x="2045" y="3159"/>
                  </a:lnTo>
                  <a:lnTo>
                    <a:pt x="2095" y="2992"/>
                  </a:lnTo>
                  <a:lnTo>
                    <a:pt x="2162" y="2843"/>
                  </a:lnTo>
                  <a:lnTo>
                    <a:pt x="2261" y="2693"/>
                  </a:lnTo>
                  <a:lnTo>
                    <a:pt x="2361" y="2560"/>
                  </a:lnTo>
                  <a:lnTo>
                    <a:pt x="2477" y="2444"/>
                  </a:lnTo>
                  <a:lnTo>
                    <a:pt x="2594" y="2327"/>
                  </a:lnTo>
                  <a:lnTo>
                    <a:pt x="2727" y="2244"/>
                  </a:lnTo>
                  <a:lnTo>
                    <a:pt x="2860" y="2161"/>
                  </a:lnTo>
                  <a:lnTo>
                    <a:pt x="3009" y="2078"/>
                  </a:lnTo>
                  <a:lnTo>
                    <a:pt x="3159" y="2028"/>
                  </a:lnTo>
                  <a:lnTo>
                    <a:pt x="3325" y="1995"/>
                  </a:lnTo>
                  <a:lnTo>
                    <a:pt x="3475" y="1962"/>
                  </a:lnTo>
                  <a:close/>
                  <a:moveTo>
                    <a:pt x="4555" y="1"/>
                  </a:moveTo>
                  <a:lnTo>
                    <a:pt x="2527" y="67"/>
                  </a:lnTo>
                  <a:lnTo>
                    <a:pt x="2544" y="699"/>
                  </a:lnTo>
                  <a:lnTo>
                    <a:pt x="2527" y="832"/>
                  </a:lnTo>
                  <a:lnTo>
                    <a:pt x="2477" y="948"/>
                  </a:lnTo>
                  <a:lnTo>
                    <a:pt x="2394" y="1048"/>
                  </a:lnTo>
                  <a:lnTo>
                    <a:pt x="2278" y="1131"/>
                  </a:lnTo>
                  <a:lnTo>
                    <a:pt x="2029" y="1297"/>
                  </a:lnTo>
                  <a:lnTo>
                    <a:pt x="1912" y="1363"/>
                  </a:lnTo>
                  <a:lnTo>
                    <a:pt x="1779" y="1380"/>
                  </a:lnTo>
                  <a:lnTo>
                    <a:pt x="1646" y="1380"/>
                  </a:lnTo>
                  <a:lnTo>
                    <a:pt x="1513" y="1330"/>
                  </a:lnTo>
                  <a:lnTo>
                    <a:pt x="965" y="1031"/>
                  </a:lnTo>
                  <a:lnTo>
                    <a:pt x="1" y="2843"/>
                  </a:lnTo>
                  <a:lnTo>
                    <a:pt x="549" y="3142"/>
                  </a:lnTo>
                  <a:lnTo>
                    <a:pt x="666" y="3225"/>
                  </a:lnTo>
                  <a:lnTo>
                    <a:pt x="749" y="3325"/>
                  </a:lnTo>
                  <a:lnTo>
                    <a:pt x="799" y="3441"/>
                  </a:lnTo>
                  <a:lnTo>
                    <a:pt x="815" y="3591"/>
                  </a:lnTo>
                  <a:lnTo>
                    <a:pt x="815" y="3890"/>
                  </a:lnTo>
                  <a:lnTo>
                    <a:pt x="799" y="4023"/>
                  </a:lnTo>
                  <a:lnTo>
                    <a:pt x="765" y="4156"/>
                  </a:lnTo>
                  <a:lnTo>
                    <a:pt x="682" y="4256"/>
                  </a:lnTo>
                  <a:lnTo>
                    <a:pt x="583" y="4339"/>
                  </a:lnTo>
                  <a:lnTo>
                    <a:pt x="51" y="4671"/>
                  </a:lnTo>
                  <a:lnTo>
                    <a:pt x="1131" y="6416"/>
                  </a:lnTo>
                  <a:lnTo>
                    <a:pt x="1663" y="6084"/>
                  </a:lnTo>
                  <a:lnTo>
                    <a:pt x="1779" y="6017"/>
                  </a:lnTo>
                  <a:lnTo>
                    <a:pt x="1912" y="6001"/>
                  </a:lnTo>
                  <a:lnTo>
                    <a:pt x="2045" y="6017"/>
                  </a:lnTo>
                  <a:lnTo>
                    <a:pt x="2162" y="6084"/>
                  </a:lnTo>
                  <a:lnTo>
                    <a:pt x="2295" y="6150"/>
                  </a:lnTo>
                  <a:lnTo>
                    <a:pt x="2428" y="6217"/>
                  </a:lnTo>
                  <a:lnTo>
                    <a:pt x="2544" y="6283"/>
                  </a:lnTo>
                  <a:lnTo>
                    <a:pt x="2644" y="6383"/>
                  </a:lnTo>
                  <a:lnTo>
                    <a:pt x="2694" y="6516"/>
                  </a:lnTo>
                  <a:lnTo>
                    <a:pt x="2727" y="6649"/>
                  </a:lnTo>
                  <a:lnTo>
                    <a:pt x="2743" y="7264"/>
                  </a:lnTo>
                  <a:lnTo>
                    <a:pt x="4771" y="7197"/>
                  </a:lnTo>
                  <a:lnTo>
                    <a:pt x="4755" y="6582"/>
                  </a:lnTo>
                  <a:lnTo>
                    <a:pt x="4771" y="6450"/>
                  </a:lnTo>
                  <a:lnTo>
                    <a:pt x="4821" y="6317"/>
                  </a:lnTo>
                  <a:lnTo>
                    <a:pt x="4904" y="6217"/>
                  </a:lnTo>
                  <a:lnTo>
                    <a:pt x="5020" y="6134"/>
                  </a:lnTo>
                  <a:lnTo>
                    <a:pt x="5270" y="5984"/>
                  </a:lnTo>
                  <a:lnTo>
                    <a:pt x="5403" y="5918"/>
                  </a:lnTo>
                  <a:lnTo>
                    <a:pt x="5519" y="5884"/>
                  </a:lnTo>
                  <a:lnTo>
                    <a:pt x="5652" y="5901"/>
                  </a:lnTo>
                  <a:lnTo>
                    <a:pt x="5785" y="5951"/>
                  </a:lnTo>
                  <a:lnTo>
                    <a:pt x="6334" y="6250"/>
                  </a:lnTo>
                  <a:lnTo>
                    <a:pt x="7298" y="4422"/>
                  </a:lnTo>
                  <a:lnTo>
                    <a:pt x="6749" y="4139"/>
                  </a:lnTo>
                  <a:lnTo>
                    <a:pt x="6699" y="4089"/>
                  </a:lnTo>
                  <a:lnTo>
                    <a:pt x="6633" y="4056"/>
                  </a:lnTo>
                  <a:lnTo>
                    <a:pt x="6550" y="3940"/>
                  </a:lnTo>
                  <a:lnTo>
                    <a:pt x="6516" y="3823"/>
                  </a:lnTo>
                  <a:lnTo>
                    <a:pt x="6500" y="3757"/>
                  </a:lnTo>
                  <a:lnTo>
                    <a:pt x="6500" y="3674"/>
                  </a:lnTo>
                  <a:lnTo>
                    <a:pt x="6483" y="3375"/>
                  </a:lnTo>
                  <a:lnTo>
                    <a:pt x="6500" y="3242"/>
                  </a:lnTo>
                  <a:lnTo>
                    <a:pt x="6533" y="3125"/>
                  </a:lnTo>
                  <a:lnTo>
                    <a:pt x="6616" y="3009"/>
                  </a:lnTo>
                  <a:lnTo>
                    <a:pt x="6716" y="2926"/>
                  </a:lnTo>
                  <a:lnTo>
                    <a:pt x="7248" y="2593"/>
                  </a:lnTo>
                  <a:lnTo>
                    <a:pt x="6167" y="865"/>
                  </a:lnTo>
                  <a:lnTo>
                    <a:pt x="5635" y="1197"/>
                  </a:lnTo>
                  <a:lnTo>
                    <a:pt x="5519" y="1247"/>
                  </a:lnTo>
                  <a:lnTo>
                    <a:pt x="5386" y="1264"/>
                  </a:lnTo>
                  <a:lnTo>
                    <a:pt x="5253" y="1247"/>
                  </a:lnTo>
                  <a:lnTo>
                    <a:pt x="5137" y="1197"/>
                  </a:lnTo>
                  <a:lnTo>
                    <a:pt x="5004" y="1114"/>
                  </a:lnTo>
                  <a:lnTo>
                    <a:pt x="4871" y="1048"/>
                  </a:lnTo>
                  <a:lnTo>
                    <a:pt x="4755" y="981"/>
                  </a:lnTo>
                  <a:lnTo>
                    <a:pt x="4655" y="881"/>
                  </a:lnTo>
                  <a:lnTo>
                    <a:pt x="4605" y="765"/>
                  </a:lnTo>
                  <a:lnTo>
                    <a:pt x="4572" y="632"/>
                  </a:lnTo>
                  <a:lnTo>
                    <a:pt x="455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48"/>
            <p:cNvSpPr/>
            <p:nvPr/>
          </p:nvSpPr>
          <p:spPr>
            <a:xfrm>
              <a:off x="4033950" y="2580525"/>
              <a:ext cx="125925" cy="127175"/>
            </a:xfrm>
            <a:custGeom>
              <a:rect b="b" l="l" r="r" t="t"/>
              <a:pathLst>
                <a:path extrusionOk="0" h="5087" w="5037">
                  <a:moveTo>
                    <a:pt x="2644" y="1364"/>
                  </a:moveTo>
                  <a:lnTo>
                    <a:pt x="2760" y="1380"/>
                  </a:lnTo>
                  <a:lnTo>
                    <a:pt x="2876" y="1413"/>
                  </a:lnTo>
                  <a:lnTo>
                    <a:pt x="2976" y="1447"/>
                  </a:lnTo>
                  <a:lnTo>
                    <a:pt x="3076" y="1496"/>
                  </a:lnTo>
                  <a:lnTo>
                    <a:pt x="3175" y="1563"/>
                  </a:lnTo>
                  <a:lnTo>
                    <a:pt x="3275" y="1629"/>
                  </a:lnTo>
                  <a:lnTo>
                    <a:pt x="3358" y="1713"/>
                  </a:lnTo>
                  <a:lnTo>
                    <a:pt x="3425" y="1796"/>
                  </a:lnTo>
                  <a:lnTo>
                    <a:pt x="3491" y="1879"/>
                  </a:lnTo>
                  <a:lnTo>
                    <a:pt x="3558" y="1978"/>
                  </a:lnTo>
                  <a:lnTo>
                    <a:pt x="3608" y="2078"/>
                  </a:lnTo>
                  <a:lnTo>
                    <a:pt x="3641" y="2178"/>
                  </a:lnTo>
                  <a:lnTo>
                    <a:pt x="3674" y="2294"/>
                  </a:lnTo>
                  <a:lnTo>
                    <a:pt x="3691" y="2411"/>
                  </a:lnTo>
                  <a:lnTo>
                    <a:pt x="3691" y="2527"/>
                  </a:lnTo>
                  <a:lnTo>
                    <a:pt x="3691" y="2660"/>
                  </a:lnTo>
                  <a:lnTo>
                    <a:pt x="3674" y="2776"/>
                  </a:lnTo>
                  <a:lnTo>
                    <a:pt x="3641" y="2876"/>
                  </a:lnTo>
                  <a:lnTo>
                    <a:pt x="3608" y="2992"/>
                  </a:lnTo>
                  <a:lnTo>
                    <a:pt x="3558" y="3092"/>
                  </a:lnTo>
                  <a:lnTo>
                    <a:pt x="3491" y="3192"/>
                  </a:lnTo>
                  <a:lnTo>
                    <a:pt x="3425" y="3275"/>
                  </a:lnTo>
                  <a:lnTo>
                    <a:pt x="3358" y="3358"/>
                  </a:lnTo>
                  <a:lnTo>
                    <a:pt x="3275" y="3441"/>
                  </a:lnTo>
                  <a:lnTo>
                    <a:pt x="3175" y="3508"/>
                  </a:lnTo>
                  <a:lnTo>
                    <a:pt x="3076" y="3574"/>
                  </a:lnTo>
                  <a:lnTo>
                    <a:pt x="2976" y="3624"/>
                  </a:lnTo>
                  <a:lnTo>
                    <a:pt x="2876" y="3657"/>
                  </a:lnTo>
                  <a:lnTo>
                    <a:pt x="2760" y="3690"/>
                  </a:lnTo>
                  <a:lnTo>
                    <a:pt x="2644" y="3707"/>
                  </a:lnTo>
                  <a:lnTo>
                    <a:pt x="2394" y="3707"/>
                  </a:lnTo>
                  <a:lnTo>
                    <a:pt x="2278" y="3690"/>
                  </a:lnTo>
                  <a:lnTo>
                    <a:pt x="2178" y="3657"/>
                  </a:lnTo>
                  <a:lnTo>
                    <a:pt x="2062" y="3624"/>
                  </a:lnTo>
                  <a:lnTo>
                    <a:pt x="1962" y="3574"/>
                  </a:lnTo>
                  <a:lnTo>
                    <a:pt x="1862" y="3508"/>
                  </a:lnTo>
                  <a:lnTo>
                    <a:pt x="1779" y="3441"/>
                  </a:lnTo>
                  <a:lnTo>
                    <a:pt x="1696" y="3358"/>
                  </a:lnTo>
                  <a:lnTo>
                    <a:pt x="1613" y="3275"/>
                  </a:lnTo>
                  <a:lnTo>
                    <a:pt x="1547" y="3192"/>
                  </a:lnTo>
                  <a:lnTo>
                    <a:pt x="1497" y="3092"/>
                  </a:lnTo>
                  <a:lnTo>
                    <a:pt x="1447" y="2992"/>
                  </a:lnTo>
                  <a:lnTo>
                    <a:pt x="1397" y="2876"/>
                  </a:lnTo>
                  <a:lnTo>
                    <a:pt x="1364" y="2776"/>
                  </a:lnTo>
                  <a:lnTo>
                    <a:pt x="1347" y="2660"/>
                  </a:lnTo>
                  <a:lnTo>
                    <a:pt x="1347" y="2527"/>
                  </a:lnTo>
                  <a:lnTo>
                    <a:pt x="1347" y="2411"/>
                  </a:lnTo>
                  <a:lnTo>
                    <a:pt x="1364" y="2294"/>
                  </a:lnTo>
                  <a:lnTo>
                    <a:pt x="1397" y="2178"/>
                  </a:lnTo>
                  <a:lnTo>
                    <a:pt x="1447" y="2078"/>
                  </a:lnTo>
                  <a:lnTo>
                    <a:pt x="1497" y="1978"/>
                  </a:lnTo>
                  <a:lnTo>
                    <a:pt x="1547" y="1879"/>
                  </a:lnTo>
                  <a:lnTo>
                    <a:pt x="1613" y="1796"/>
                  </a:lnTo>
                  <a:lnTo>
                    <a:pt x="1696" y="1713"/>
                  </a:lnTo>
                  <a:lnTo>
                    <a:pt x="1779" y="1629"/>
                  </a:lnTo>
                  <a:lnTo>
                    <a:pt x="1862" y="1563"/>
                  </a:lnTo>
                  <a:lnTo>
                    <a:pt x="1962" y="1496"/>
                  </a:lnTo>
                  <a:lnTo>
                    <a:pt x="2062" y="1447"/>
                  </a:lnTo>
                  <a:lnTo>
                    <a:pt x="2178" y="1413"/>
                  </a:lnTo>
                  <a:lnTo>
                    <a:pt x="2278" y="1380"/>
                  </a:lnTo>
                  <a:lnTo>
                    <a:pt x="2394" y="1364"/>
                  </a:lnTo>
                  <a:close/>
                  <a:moveTo>
                    <a:pt x="1879" y="1"/>
                  </a:moveTo>
                  <a:lnTo>
                    <a:pt x="632" y="715"/>
                  </a:lnTo>
                  <a:lnTo>
                    <a:pt x="865" y="1098"/>
                  </a:lnTo>
                  <a:lnTo>
                    <a:pt x="898" y="1181"/>
                  </a:lnTo>
                  <a:lnTo>
                    <a:pt x="898" y="1264"/>
                  </a:lnTo>
                  <a:lnTo>
                    <a:pt x="882" y="1364"/>
                  </a:lnTo>
                  <a:lnTo>
                    <a:pt x="848" y="1447"/>
                  </a:lnTo>
                  <a:lnTo>
                    <a:pt x="749" y="1629"/>
                  </a:lnTo>
                  <a:lnTo>
                    <a:pt x="682" y="1713"/>
                  </a:lnTo>
                  <a:lnTo>
                    <a:pt x="616" y="1762"/>
                  </a:lnTo>
                  <a:lnTo>
                    <a:pt x="533" y="1812"/>
                  </a:lnTo>
                  <a:lnTo>
                    <a:pt x="433" y="1829"/>
                  </a:lnTo>
                  <a:lnTo>
                    <a:pt x="1" y="1829"/>
                  </a:lnTo>
                  <a:lnTo>
                    <a:pt x="1" y="3258"/>
                  </a:lnTo>
                  <a:lnTo>
                    <a:pt x="433" y="3258"/>
                  </a:lnTo>
                  <a:lnTo>
                    <a:pt x="533" y="3275"/>
                  </a:lnTo>
                  <a:lnTo>
                    <a:pt x="616" y="3308"/>
                  </a:lnTo>
                  <a:lnTo>
                    <a:pt x="682" y="3358"/>
                  </a:lnTo>
                  <a:lnTo>
                    <a:pt x="749" y="3441"/>
                  </a:lnTo>
                  <a:lnTo>
                    <a:pt x="848" y="3624"/>
                  </a:lnTo>
                  <a:lnTo>
                    <a:pt x="882" y="3707"/>
                  </a:lnTo>
                  <a:lnTo>
                    <a:pt x="898" y="3807"/>
                  </a:lnTo>
                  <a:lnTo>
                    <a:pt x="898" y="3890"/>
                  </a:lnTo>
                  <a:lnTo>
                    <a:pt x="865" y="3990"/>
                  </a:lnTo>
                  <a:lnTo>
                    <a:pt x="632" y="4372"/>
                  </a:lnTo>
                  <a:lnTo>
                    <a:pt x="1879" y="5087"/>
                  </a:lnTo>
                  <a:lnTo>
                    <a:pt x="2095" y="4704"/>
                  </a:lnTo>
                  <a:lnTo>
                    <a:pt x="2162" y="4621"/>
                  </a:lnTo>
                  <a:lnTo>
                    <a:pt x="2228" y="4571"/>
                  </a:lnTo>
                  <a:lnTo>
                    <a:pt x="2328" y="4538"/>
                  </a:lnTo>
                  <a:lnTo>
                    <a:pt x="2727" y="4538"/>
                  </a:lnTo>
                  <a:lnTo>
                    <a:pt x="2810" y="4571"/>
                  </a:lnTo>
                  <a:lnTo>
                    <a:pt x="2876" y="4621"/>
                  </a:lnTo>
                  <a:lnTo>
                    <a:pt x="2943" y="4704"/>
                  </a:lnTo>
                  <a:lnTo>
                    <a:pt x="3175" y="5087"/>
                  </a:lnTo>
                  <a:lnTo>
                    <a:pt x="4405" y="4372"/>
                  </a:lnTo>
                  <a:lnTo>
                    <a:pt x="4189" y="3990"/>
                  </a:lnTo>
                  <a:lnTo>
                    <a:pt x="4139" y="3890"/>
                  </a:lnTo>
                  <a:lnTo>
                    <a:pt x="4139" y="3807"/>
                  </a:lnTo>
                  <a:lnTo>
                    <a:pt x="4139" y="3707"/>
                  </a:lnTo>
                  <a:lnTo>
                    <a:pt x="4189" y="3624"/>
                  </a:lnTo>
                  <a:lnTo>
                    <a:pt x="4289" y="3441"/>
                  </a:lnTo>
                  <a:lnTo>
                    <a:pt x="4339" y="3358"/>
                  </a:lnTo>
                  <a:lnTo>
                    <a:pt x="4422" y="3308"/>
                  </a:lnTo>
                  <a:lnTo>
                    <a:pt x="4505" y="3275"/>
                  </a:lnTo>
                  <a:lnTo>
                    <a:pt x="4588" y="3258"/>
                  </a:lnTo>
                  <a:lnTo>
                    <a:pt x="5037" y="3258"/>
                  </a:lnTo>
                  <a:lnTo>
                    <a:pt x="5037" y="1829"/>
                  </a:lnTo>
                  <a:lnTo>
                    <a:pt x="4588" y="1829"/>
                  </a:lnTo>
                  <a:lnTo>
                    <a:pt x="4505" y="1812"/>
                  </a:lnTo>
                  <a:lnTo>
                    <a:pt x="4422" y="1762"/>
                  </a:lnTo>
                  <a:lnTo>
                    <a:pt x="4339" y="1713"/>
                  </a:lnTo>
                  <a:lnTo>
                    <a:pt x="4289" y="1629"/>
                  </a:lnTo>
                  <a:lnTo>
                    <a:pt x="4189" y="1447"/>
                  </a:lnTo>
                  <a:lnTo>
                    <a:pt x="4139" y="1364"/>
                  </a:lnTo>
                  <a:lnTo>
                    <a:pt x="4139" y="1264"/>
                  </a:lnTo>
                  <a:lnTo>
                    <a:pt x="4139" y="1181"/>
                  </a:lnTo>
                  <a:lnTo>
                    <a:pt x="4189" y="1098"/>
                  </a:lnTo>
                  <a:lnTo>
                    <a:pt x="4405" y="715"/>
                  </a:lnTo>
                  <a:lnTo>
                    <a:pt x="3175" y="1"/>
                  </a:lnTo>
                  <a:lnTo>
                    <a:pt x="2943" y="383"/>
                  </a:lnTo>
                  <a:lnTo>
                    <a:pt x="2893" y="449"/>
                  </a:lnTo>
                  <a:lnTo>
                    <a:pt x="2810" y="499"/>
                  </a:lnTo>
                  <a:lnTo>
                    <a:pt x="2727" y="532"/>
                  </a:lnTo>
                  <a:lnTo>
                    <a:pt x="2627" y="549"/>
                  </a:lnTo>
                  <a:lnTo>
                    <a:pt x="2427" y="549"/>
                  </a:lnTo>
                  <a:lnTo>
                    <a:pt x="2328" y="532"/>
                  </a:lnTo>
                  <a:lnTo>
                    <a:pt x="2245" y="499"/>
                  </a:lnTo>
                  <a:lnTo>
                    <a:pt x="2162" y="449"/>
                  </a:lnTo>
                  <a:lnTo>
                    <a:pt x="2095" y="366"/>
                  </a:lnTo>
                  <a:lnTo>
                    <a:pt x="18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48"/>
            <p:cNvSpPr/>
            <p:nvPr/>
          </p:nvSpPr>
          <p:spPr>
            <a:xfrm>
              <a:off x="6930175" y="1911125"/>
              <a:ext cx="127175" cy="125500"/>
            </a:xfrm>
            <a:custGeom>
              <a:rect b="b" l="l" r="r" t="t"/>
              <a:pathLst>
                <a:path extrusionOk="0" h="5020" w="5087">
                  <a:moveTo>
                    <a:pt x="2677" y="1346"/>
                  </a:moveTo>
                  <a:lnTo>
                    <a:pt x="2793" y="1363"/>
                  </a:lnTo>
                  <a:lnTo>
                    <a:pt x="2910" y="1396"/>
                  </a:lnTo>
                  <a:lnTo>
                    <a:pt x="3009" y="1446"/>
                  </a:lnTo>
                  <a:lnTo>
                    <a:pt x="3126" y="1496"/>
                  </a:lnTo>
                  <a:lnTo>
                    <a:pt x="3209" y="1546"/>
                  </a:lnTo>
                  <a:lnTo>
                    <a:pt x="3308" y="1612"/>
                  </a:lnTo>
                  <a:lnTo>
                    <a:pt x="3392" y="1695"/>
                  </a:lnTo>
                  <a:lnTo>
                    <a:pt x="3458" y="1779"/>
                  </a:lnTo>
                  <a:lnTo>
                    <a:pt x="3525" y="1862"/>
                  </a:lnTo>
                  <a:lnTo>
                    <a:pt x="3591" y="1961"/>
                  </a:lnTo>
                  <a:lnTo>
                    <a:pt x="3641" y="2061"/>
                  </a:lnTo>
                  <a:lnTo>
                    <a:pt x="3674" y="2177"/>
                  </a:lnTo>
                  <a:lnTo>
                    <a:pt x="3707" y="2277"/>
                  </a:lnTo>
                  <a:lnTo>
                    <a:pt x="3724" y="2394"/>
                  </a:lnTo>
                  <a:lnTo>
                    <a:pt x="3724" y="2526"/>
                  </a:lnTo>
                  <a:lnTo>
                    <a:pt x="3724" y="2643"/>
                  </a:lnTo>
                  <a:lnTo>
                    <a:pt x="3707" y="2759"/>
                  </a:lnTo>
                  <a:lnTo>
                    <a:pt x="3674" y="2876"/>
                  </a:lnTo>
                  <a:lnTo>
                    <a:pt x="3641" y="2975"/>
                  </a:lnTo>
                  <a:lnTo>
                    <a:pt x="3591" y="3075"/>
                  </a:lnTo>
                  <a:lnTo>
                    <a:pt x="3525" y="3175"/>
                  </a:lnTo>
                  <a:lnTo>
                    <a:pt x="3458" y="3274"/>
                  </a:lnTo>
                  <a:lnTo>
                    <a:pt x="3375" y="3358"/>
                  </a:lnTo>
                  <a:lnTo>
                    <a:pt x="3292" y="3424"/>
                  </a:lnTo>
                  <a:lnTo>
                    <a:pt x="3209" y="3490"/>
                  </a:lnTo>
                  <a:lnTo>
                    <a:pt x="3109" y="3557"/>
                  </a:lnTo>
                  <a:lnTo>
                    <a:pt x="3009" y="3607"/>
                  </a:lnTo>
                  <a:lnTo>
                    <a:pt x="2893" y="3640"/>
                  </a:lnTo>
                  <a:lnTo>
                    <a:pt x="2793" y="3673"/>
                  </a:lnTo>
                  <a:lnTo>
                    <a:pt x="2660" y="3690"/>
                  </a:lnTo>
                  <a:lnTo>
                    <a:pt x="2428" y="3690"/>
                  </a:lnTo>
                  <a:lnTo>
                    <a:pt x="2311" y="3673"/>
                  </a:lnTo>
                  <a:lnTo>
                    <a:pt x="2195" y="3640"/>
                  </a:lnTo>
                  <a:lnTo>
                    <a:pt x="2079" y="3590"/>
                  </a:lnTo>
                  <a:lnTo>
                    <a:pt x="1979" y="3540"/>
                  </a:lnTo>
                  <a:lnTo>
                    <a:pt x="1879" y="3490"/>
                  </a:lnTo>
                  <a:lnTo>
                    <a:pt x="1796" y="3424"/>
                  </a:lnTo>
                  <a:lnTo>
                    <a:pt x="1713" y="3341"/>
                  </a:lnTo>
                  <a:lnTo>
                    <a:pt x="1646" y="3258"/>
                  </a:lnTo>
                  <a:lnTo>
                    <a:pt x="1580" y="3158"/>
                  </a:lnTo>
                  <a:lnTo>
                    <a:pt x="1513" y="3075"/>
                  </a:lnTo>
                  <a:lnTo>
                    <a:pt x="1464" y="2959"/>
                  </a:lnTo>
                  <a:lnTo>
                    <a:pt x="1430" y="2859"/>
                  </a:lnTo>
                  <a:lnTo>
                    <a:pt x="1397" y="2743"/>
                  </a:lnTo>
                  <a:lnTo>
                    <a:pt x="1380" y="2626"/>
                  </a:lnTo>
                  <a:lnTo>
                    <a:pt x="1380" y="2510"/>
                  </a:lnTo>
                  <a:lnTo>
                    <a:pt x="1380" y="2394"/>
                  </a:lnTo>
                  <a:lnTo>
                    <a:pt x="1397" y="2277"/>
                  </a:lnTo>
                  <a:lnTo>
                    <a:pt x="1430" y="2161"/>
                  </a:lnTo>
                  <a:lnTo>
                    <a:pt x="1480" y="2044"/>
                  </a:lnTo>
                  <a:lnTo>
                    <a:pt x="1530" y="1945"/>
                  </a:lnTo>
                  <a:lnTo>
                    <a:pt x="1580" y="1845"/>
                  </a:lnTo>
                  <a:lnTo>
                    <a:pt x="1646" y="1762"/>
                  </a:lnTo>
                  <a:lnTo>
                    <a:pt x="1729" y="1679"/>
                  </a:lnTo>
                  <a:lnTo>
                    <a:pt x="1813" y="1612"/>
                  </a:lnTo>
                  <a:lnTo>
                    <a:pt x="1912" y="1546"/>
                  </a:lnTo>
                  <a:lnTo>
                    <a:pt x="1995" y="1479"/>
                  </a:lnTo>
                  <a:lnTo>
                    <a:pt x="2112" y="1429"/>
                  </a:lnTo>
                  <a:lnTo>
                    <a:pt x="2211" y="1396"/>
                  </a:lnTo>
                  <a:lnTo>
                    <a:pt x="2328" y="1363"/>
                  </a:lnTo>
                  <a:lnTo>
                    <a:pt x="2444" y="1346"/>
                  </a:lnTo>
                  <a:close/>
                  <a:moveTo>
                    <a:pt x="1829" y="0"/>
                  </a:moveTo>
                  <a:lnTo>
                    <a:pt x="1829" y="432"/>
                  </a:lnTo>
                  <a:lnTo>
                    <a:pt x="1813" y="532"/>
                  </a:lnTo>
                  <a:lnTo>
                    <a:pt x="1779" y="615"/>
                  </a:lnTo>
                  <a:lnTo>
                    <a:pt x="1713" y="682"/>
                  </a:lnTo>
                  <a:lnTo>
                    <a:pt x="1630" y="731"/>
                  </a:lnTo>
                  <a:lnTo>
                    <a:pt x="1447" y="848"/>
                  </a:lnTo>
                  <a:lnTo>
                    <a:pt x="1364" y="881"/>
                  </a:lnTo>
                  <a:lnTo>
                    <a:pt x="1281" y="898"/>
                  </a:lnTo>
                  <a:lnTo>
                    <a:pt x="1181" y="881"/>
                  </a:lnTo>
                  <a:lnTo>
                    <a:pt x="1098" y="848"/>
                  </a:lnTo>
                  <a:lnTo>
                    <a:pt x="716" y="615"/>
                  </a:lnTo>
                  <a:lnTo>
                    <a:pt x="1" y="1862"/>
                  </a:lnTo>
                  <a:lnTo>
                    <a:pt x="383" y="2094"/>
                  </a:lnTo>
                  <a:lnTo>
                    <a:pt x="450" y="2144"/>
                  </a:lnTo>
                  <a:lnTo>
                    <a:pt x="516" y="2227"/>
                  </a:lnTo>
                  <a:lnTo>
                    <a:pt x="533" y="2310"/>
                  </a:lnTo>
                  <a:lnTo>
                    <a:pt x="549" y="2410"/>
                  </a:lnTo>
                  <a:lnTo>
                    <a:pt x="549" y="2510"/>
                  </a:lnTo>
                  <a:lnTo>
                    <a:pt x="549" y="2610"/>
                  </a:lnTo>
                  <a:lnTo>
                    <a:pt x="533" y="2709"/>
                  </a:lnTo>
                  <a:lnTo>
                    <a:pt x="516" y="2792"/>
                  </a:lnTo>
                  <a:lnTo>
                    <a:pt x="450" y="2876"/>
                  </a:lnTo>
                  <a:lnTo>
                    <a:pt x="383" y="2925"/>
                  </a:lnTo>
                  <a:lnTo>
                    <a:pt x="1" y="3158"/>
                  </a:lnTo>
                  <a:lnTo>
                    <a:pt x="716" y="4405"/>
                  </a:lnTo>
                  <a:lnTo>
                    <a:pt x="1098" y="4172"/>
                  </a:lnTo>
                  <a:lnTo>
                    <a:pt x="1181" y="4139"/>
                  </a:lnTo>
                  <a:lnTo>
                    <a:pt x="1281" y="4122"/>
                  </a:lnTo>
                  <a:lnTo>
                    <a:pt x="1364" y="4139"/>
                  </a:lnTo>
                  <a:lnTo>
                    <a:pt x="1447" y="4172"/>
                  </a:lnTo>
                  <a:lnTo>
                    <a:pt x="1630" y="4288"/>
                  </a:lnTo>
                  <a:lnTo>
                    <a:pt x="1713" y="4338"/>
                  </a:lnTo>
                  <a:lnTo>
                    <a:pt x="1779" y="4405"/>
                  </a:lnTo>
                  <a:lnTo>
                    <a:pt x="1813" y="4488"/>
                  </a:lnTo>
                  <a:lnTo>
                    <a:pt x="1829" y="4587"/>
                  </a:lnTo>
                  <a:lnTo>
                    <a:pt x="1829" y="5020"/>
                  </a:lnTo>
                  <a:lnTo>
                    <a:pt x="3259" y="5020"/>
                  </a:lnTo>
                  <a:lnTo>
                    <a:pt x="3259" y="4621"/>
                  </a:lnTo>
                  <a:lnTo>
                    <a:pt x="3275" y="4521"/>
                  </a:lnTo>
                  <a:lnTo>
                    <a:pt x="3308" y="4438"/>
                  </a:lnTo>
                  <a:lnTo>
                    <a:pt x="3375" y="4371"/>
                  </a:lnTo>
                  <a:lnTo>
                    <a:pt x="3441" y="4322"/>
                  </a:lnTo>
                  <a:lnTo>
                    <a:pt x="3624" y="4205"/>
                  </a:lnTo>
                  <a:lnTo>
                    <a:pt x="3724" y="4172"/>
                  </a:lnTo>
                  <a:lnTo>
                    <a:pt x="3807" y="4155"/>
                  </a:lnTo>
                  <a:lnTo>
                    <a:pt x="3907" y="4172"/>
                  </a:lnTo>
                  <a:lnTo>
                    <a:pt x="3990" y="4205"/>
                  </a:lnTo>
                  <a:lnTo>
                    <a:pt x="4372" y="4438"/>
                  </a:lnTo>
                  <a:lnTo>
                    <a:pt x="5087" y="3191"/>
                  </a:lnTo>
                  <a:lnTo>
                    <a:pt x="4705" y="2942"/>
                  </a:lnTo>
                  <a:lnTo>
                    <a:pt x="4638" y="2876"/>
                  </a:lnTo>
                  <a:lnTo>
                    <a:pt x="4572" y="2809"/>
                  </a:lnTo>
                  <a:lnTo>
                    <a:pt x="4538" y="2726"/>
                  </a:lnTo>
                  <a:lnTo>
                    <a:pt x="4538" y="2626"/>
                  </a:lnTo>
                  <a:lnTo>
                    <a:pt x="4538" y="2526"/>
                  </a:lnTo>
                  <a:lnTo>
                    <a:pt x="4538" y="2410"/>
                  </a:lnTo>
                  <a:lnTo>
                    <a:pt x="4538" y="2327"/>
                  </a:lnTo>
                  <a:lnTo>
                    <a:pt x="4572" y="2227"/>
                  </a:lnTo>
                  <a:lnTo>
                    <a:pt x="4638" y="2161"/>
                  </a:lnTo>
                  <a:lnTo>
                    <a:pt x="4705" y="2094"/>
                  </a:lnTo>
                  <a:lnTo>
                    <a:pt x="5087" y="1878"/>
                  </a:lnTo>
                  <a:lnTo>
                    <a:pt x="4372" y="632"/>
                  </a:lnTo>
                  <a:lnTo>
                    <a:pt x="3990" y="864"/>
                  </a:lnTo>
                  <a:lnTo>
                    <a:pt x="3907" y="898"/>
                  </a:lnTo>
                  <a:lnTo>
                    <a:pt x="3807" y="914"/>
                  </a:lnTo>
                  <a:lnTo>
                    <a:pt x="3724" y="898"/>
                  </a:lnTo>
                  <a:lnTo>
                    <a:pt x="3624" y="864"/>
                  </a:lnTo>
                  <a:lnTo>
                    <a:pt x="3441" y="748"/>
                  </a:lnTo>
                  <a:lnTo>
                    <a:pt x="3375" y="698"/>
                  </a:lnTo>
                  <a:lnTo>
                    <a:pt x="3308" y="632"/>
                  </a:lnTo>
                  <a:lnTo>
                    <a:pt x="3275" y="532"/>
                  </a:lnTo>
                  <a:lnTo>
                    <a:pt x="3259" y="449"/>
                  </a:lnTo>
                  <a:lnTo>
                    <a:pt x="32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48"/>
            <p:cNvSpPr/>
            <p:nvPr/>
          </p:nvSpPr>
          <p:spPr>
            <a:xfrm>
              <a:off x="7079350" y="3057125"/>
              <a:ext cx="7100" cy="7100"/>
            </a:xfrm>
            <a:custGeom>
              <a:rect b="b" l="l" r="r" t="t"/>
              <a:pathLst>
                <a:path extrusionOk="0" h="284" w="284">
                  <a:moveTo>
                    <a:pt x="101" y="1"/>
                  </a:moveTo>
                  <a:lnTo>
                    <a:pt x="101" y="101"/>
                  </a:lnTo>
                  <a:lnTo>
                    <a:pt x="1" y="101"/>
                  </a:lnTo>
                  <a:lnTo>
                    <a:pt x="1" y="283"/>
                  </a:lnTo>
                  <a:lnTo>
                    <a:pt x="283" y="283"/>
                  </a:lnTo>
                  <a:lnTo>
                    <a:pt x="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48"/>
            <p:cNvSpPr/>
            <p:nvPr/>
          </p:nvSpPr>
          <p:spPr>
            <a:xfrm>
              <a:off x="6770625" y="3059625"/>
              <a:ext cx="299625" cy="4600"/>
            </a:xfrm>
            <a:custGeom>
              <a:rect b="b" l="l" r="r" t="t"/>
              <a:pathLst>
                <a:path extrusionOk="0" h="184" w="11985">
                  <a:moveTo>
                    <a:pt x="0" y="1"/>
                  </a:moveTo>
                  <a:lnTo>
                    <a:pt x="0" y="183"/>
                  </a:lnTo>
                  <a:lnTo>
                    <a:pt x="366" y="183"/>
                  </a:lnTo>
                  <a:lnTo>
                    <a:pt x="366" y="1"/>
                  </a:lnTo>
                  <a:close/>
                  <a:moveTo>
                    <a:pt x="732" y="1"/>
                  </a:moveTo>
                  <a:lnTo>
                    <a:pt x="732" y="183"/>
                  </a:lnTo>
                  <a:lnTo>
                    <a:pt x="1097" y="183"/>
                  </a:lnTo>
                  <a:lnTo>
                    <a:pt x="1097" y="1"/>
                  </a:lnTo>
                  <a:close/>
                  <a:moveTo>
                    <a:pt x="1463" y="1"/>
                  </a:moveTo>
                  <a:lnTo>
                    <a:pt x="1463" y="183"/>
                  </a:lnTo>
                  <a:lnTo>
                    <a:pt x="1829" y="183"/>
                  </a:lnTo>
                  <a:lnTo>
                    <a:pt x="1829" y="1"/>
                  </a:lnTo>
                  <a:close/>
                  <a:moveTo>
                    <a:pt x="2178" y="1"/>
                  </a:moveTo>
                  <a:lnTo>
                    <a:pt x="2178" y="183"/>
                  </a:lnTo>
                  <a:lnTo>
                    <a:pt x="2543" y="183"/>
                  </a:lnTo>
                  <a:lnTo>
                    <a:pt x="2543" y="1"/>
                  </a:lnTo>
                  <a:close/>
                  <a:moveTo>
                    <a:pt x="2909" y="1"/>
                  </a:moveTo>
                  <a:lnTo>
                    <a:pt x="2909" y="183"/>
                  </a:lnTo>
                  <a:lnTo>
                    <a:pt x="3275" y="183"/>
                  </a:lnTo>
                  <a:lnTo>
                    <a:pt x="3275" y="1"/>
                  </a:lnTo>
                  <a:close/>
                  <a:moveTo>
                    <a:pt x="3640" y="1"/>
                  </a:moveTo>
                  <a:lnTo>
                    <a:pt x="3640" y="183"/>
                  </a:lnTo>
                  <a:lnTo>
                    <a:pt x="4006" y="183"/>
                  </a:lnTo>
                  <a:lnTo>
                    <a:pt x="4006" y="1"/>
                  </a:lnTo>
                  <a:close/>
                  <a:moveTo>
                    <a:pt x="4372" y="1"/>
                  </a:moveTo>
                  <a:lnTo>
                    <a:pt x="4372" y="183"/>
                  </a:lnTo>
                  <a:lnTo>
                    <a:pt x="4721" y="183"/>
                  </a:lnTo>
                  <a:lnTo>
                    <a:pt x="4721" y="1"/>
                  </a:lnTo>
                  <a:close/>
                  <a:moveTo>
                    <a:pt x="5086" y="1"/>
                  </a:moveTo>
                  <a:lnTo>
                    <a:pt x="5086" y="183"/>
                  </a:lnTo>
                  <a:lnTo>
                    <a:pt x="5452" y="183"/>
                  </a:lnTo>
                  <a:lnTo>
                    <a:pt x="5452" y="1"/>
                  </a:lnTo>
                  <a:close/>
                  <a:moveTo>
                    <a:pt x="5818" y="1"/>
                  </a:moveTo>
                  <a:lnTo>
                    <a:pt x="5818" y="183"/>
                  </a:lnTo>
                  <a:lnTo>
                    <a:pt x="6183" y="183"/>
                  </a:lnTo>
                  <a:lnTo>
                    <a:pt x="6183" y="1"/>
                  </a:lnTo>
                  <a:close/>
                  <a:moveTo>
                    <a:pt x="6549" y="1"/>
                  </a:moveTo>
                  <a:lnTo>
                    <a:pt x="6549" y="183"/>
                  </a:lnTo>
                  <a:lnTo>
                    <a:pt x="6915" y="183"/>
                  </a:lnTo>
                  <a:lnTo>
                    <a:pt x="6915" y="1"/>
                  </a:lnTo>
                  <a:close/>
                  <a:moveTo>
                    <a:pt x="7264" y="1"/>
                  </a:moveTo>
                  <a:lnTo>
                    <a:pt x="7264" y="183"/>
                  </a:lnTo>
                  <a:lnTo>
                    <a:pt x="7629" y="183"/>
                  </a:lnTo>
                  <a:lnTo>
                    <a:pt x="7629" y="1"/>
                  </a:lnTo>
                  <a:close/>
                  <a:moveTo>
                    <a:pt x="7995" y="1"/>
                  </a:moveTo>
                  <a:lnTo>
                    <a:pt x="7995" y="183"/>
                  </a:lnTo>
                  <a:lnTo>
                    <a:pt x="8361" y="183"/>
                  </a:lnTo>
                  <a:lnTo>
                    <a:pt x="8361" y="1"/>
                  </a:lnTo>
                  <a:close/>
                  <a:moveTo>
                    <a:pt x="8726" y="1"/>
                  </a:moveTo>
                  <a:lnTo>
                    <a:pt x="8726" y="183"/>
                  </a:lnTo>
                  <a:lnTo>
                    <a:pt x="9092" y="183"/>
                  </a:lnTo>
                  <a:lnTo>
                    <a:pt x="9092" y="1"/>
                  </a:lnTo>
                  <a:close/>
                  <a:moveTo>
                    <a:pt x="9441" y="1"/>
                  </a:moveTo>
                  <a:lnTo>
                    <a:pt x="9441" y="183"/>
                  </a:lnTo>
                  <a:lnTo>
                    <a:pt x="9807" y="183"/>
                  </a:lnTo>
                  <a:lnTo>
                    <a:pt x="9807" y="1"/>
                  </a:lnTo>
                  <a:close/>
                  <a:moveTo>
                    <a:pt x="10172" y="1"/>
                  </a:moveTo>
                  <a:lnTo>
                    <a:pt x="10172" y="183"/>
                  </a:lnTo>
                  <a:lnTo>
                    <a:pt x="10538" y="183"/>
                  </a:lnTo>
                  <a:lnTo>
                    <a:pt x="10538" y="1"/>
                  </a:lnTo>
                  <a:close/>
                  <a:moveTo>
                    <a:pt x="10904" y="1"/>
                  </a:moveTo>
                  <a:lnTo>
                    <a:pt x="10904" y="183"/>
                  </a:lnTo>
                  <a:lnTo>
                    <a:pt x="11269" y="183"/>
                  </a:lnTo>
                  <a:lnTo>
                    <a:pt x="11269" y="1"/>
                  </a:lnTo>
                  <a:close/>
                  <a:moveTo>
                    <a:pt x="11635" y="1"/>
                  </a:moveTo>
                  <a:lnTo>
                    <a:pt x="11635" y="183"/>
                  </a:lnTo>
                  <a:lnTo>
                    <a:pt x="11984" y="183"/>
                  </a:lnTo>
                  <a:lnTo>
                    <a:pt x="119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48"/>
            <p:cNvSpPr/>
            <p:nvPr/>
          </p:nvSpPr>
          <p:spPr>
            <a:xfrm>
              <a:off x="6754825" y="3057125"/>
              <a:ext cx="7100" cy="7100"/>
            </a:xfrm>
            <a:custGeom>
              <a:rect b="b" l="l" r="r" t="t"/>
              <a:pathLst>
                <a:path extrusionOk="0" h="284" w="284">
                  <a:moveTo>
                    <a:pt x="1" y="1"/>
                  </a:moveTo>
                  <a:lnTo>
                    <a:pt x="1" y="283"/>
                  </a:lnTo>
                  <a:lnTo>
                    <a:pt x="283" y="283"/>
                  </a:lnTo>
                  <a:lnTo>
                    <a:pt x="283" y="101"/>
                  </a:lnTo>
                  <a:lnTo>
                    <a:pt x="184" y="101"/>
                  </a:lnTo>
                  <a:lnTo>
                    <a:pt x="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48"/>
            <p:cNvSpPr/>
            <p:nvPr/>
          </p:nvSpPr>
          <p:spPr>
            <a:xfrm>
              <a:off x="6754825" y="2748825"/>
              <a:ext cx="4600" cy="299600"/>
            </a:xfrm>
            <a:custGeom>
              <a:rect b="b" l="l" r="r" t="t"/>
              <a:pathLst>
                <a:path extrusionOk="0" h="11984" w="184">
                  <a:moveTo>
                    <a:pt x="1" y="0"/>
                  </a:moveTo>
                  <a:lnTo>
                    <a:pt x="1" y="349"/>
                  </a:lnTo>
                  <a:lnTo>
                    <a:pt x="184" y="349"/>
                  </a:lnTo>
                  <a:lnTo>
                    <a:pt x="184" y="0"/>
                  </a:lnTo>
                  <a:close/>
                  <a:moveTo>
                    <a:pt x="1" y="715"/>
                  </a:moveTo>
                  <a:lnTo>
                    <a:pt x="1" y="1080"/>
                  </a:lnTo>
                  <a:lnTo>
                    <a:pt x="184" y="1080"/>
                  </a:lnTo>
                  <a:lnTo>
                    <a:pt x="184" y="715"/>
                  </a:lnTo>
                  <a:close/>
                  <a:moveTo>
                    <a:pt x="1" y="1446"/>
                  </a:moveTo>
                  <a:lnTo>
                    <a:pt x="1" y="1812"/>
                  </a:lnTo>
                  <a:lnTo>
                    <a:pt x="184" y="1812"/>
                  </a:lnTo>
                  <a:lnTo>
                    <a:pt x="184" y="1446"/>
                  </a:lnTo>
                  <a:close/>
                  <a:moveTo>
                    <a:pt x="1" y="2161"/>
                  </a:moveTo>
                  <a:lnTo>
                    <a:pt x="1" y="2543"/>
                  </a:lnTo>
                  <a:lnTo>
                    <a:pt x="184" y="2543"/>
                  </a:lnTo>
                  <a:lnTo>
                    <a:pt x="184" y="2161"/>
                  </a:lnTo>
                  <a:close/>
                  <a:moveTo>
                    <a:pt x="1" y="2892"/>
                  </a:moveTo>
                  <a:lnTo>
                    <a:pt x="1" y="3258"/>
                  </a:lnTo>
                  <a:lnTo>
                    <a:pt x="184" y="3258"/>
                  </a:lnTo>
                  <a:lnTo>
                    <a:pt x="184" y="2892"/>
                  </a:lnTo>
                  <a:close/>
                  <a:moveTo>
                    <a:pt x="1" y="3623"/>
                  </a:moveTo>
                  <a:lnTo>
                    <a:pt x="1" y="3989"/>
                  </a:lnTo>
                  <a:lnTo>
                    <a:pt x="184" y="3989"/>
                  </a:lnTo>
                  <a:lnTo>
                    <a:pt x="184" y="3623"/>
                  </a:lnTo>
                  <a:close/>
                  <a:moveTo>
                    <a:pt x="1" y="4355"/>
                  </a:moveTo>
                  <a:lnTo>
                    <a:pt x="1" y="4720"/>
                  </a:lnTo>
                  <a:lnTo>
                    <a:pt x="184" y="4720"/>
                  </a:lnTo>
                  <a:lnTo>
                    <a:pt x="184" y="4355"/>
                  </a:lnTo>
                  <a:close/>
                  <a:moveTo>
                    <a:pt x="1" y="5070"/>
                  </a:moveTo>
                  <a:lnTo>
                    <a:pt x="1" y="5435"/>
                  </a:lnTo>
                  <a:lnTo>
                    <a:pt x="184" y="5435"/>
                  </a:lnTo>
                  <a:lnTo>
                    <a:pt x="184" y="5070"/>
                  </a:lnTo>
                  <a:close/>
                  <a:moveTo>
                    <a:pt x="1" y="5801"/>
                  </a:moveTo>
                  <a:lnTo>
                    <a:pt x="1" y="6167"/>
                  </a:lnTo>
                  <a:lnTo>
                    <a:pt x="184" y="6167"/>
                  </a:lnTo>
                  <a:lnTo>
                    <a:pt x="184" y="5801"/>
                  </a:lnTo>
                  <a:close/>
                  <a:moveTo>
                    <a:pt x="1" y="6532"/>
                  </a:moveTo>
                  <a:lnTo>
                    <a:pt x="1" y="6898"/>
                  </a:lnTo>
                  <a:lnTo>
                    <a:pt x="184" y="6898"/>
                  </a:lnTo>
                  <a:lnTo>
                    <a:pt x="184" y="6532"/>
                  </a:lnTo>
                  <a:close/>
                  <a:moveTo>
                    <a:pt x="1" y="7263"/>
                  </a:moveTo>
                  <a:lnTo>
                    <a:pt x="1" y="7613"/>
                  </a:lnTo>
                  <a:lnTo>
                    <a:pt x="184" y="7613"/>
                  </a:lnTo>
                  <a:lnTo>
                    <a:pt x="184" y="7263"/>
                  </a:lnTo>
                  <a:close/>
                  <a:moveTo>
                    <a:pt x="1" y="7978"/>
                  </a:moveTo>
                  <a:lnTo>
                    <a:pt x="1" y="8344"/>
                  </a:lnTo>
                  <a:lnTo>
                    <a:pt x="184" y="8344"/>
                  </a:lnTo>
                  <a:lnTo>
                    <a:pt x="184" y="7978"/>
                  </a:lnTo>
                  <a:close/>
                  <a:moveTo>
                    <a:pt x="1" y="8710"/>
                  </a:moveTo>
                  <a:lnTo>
                    <a:pt x="1" y="9075"/>
                  </a:lnTo>
                  <a:lnTo>
                    <a:pt x="184" y="9075"/>
                  </a:lnTo>
                  <a:lnTo>
                    <a:pt x="184" y="8710"/>
                  </a:lnTo>
                  <a:close/>
                  <a:moveTo>
                    <a:pt x="1" y="9441"/>
                  </a:moveTo>
                  <a:lnTo>
                    <a:pt x="1" y="9807"/>
                  </a:lnTo>
                  <a:lnTo>
                    <a:pt x="184" y="9807"/>
                  </a:lnTo>
                  <a:lnTo>
                    <a:pt x="184" y="9441"/>
                  </a:lnTo>
                  <a:close/>
                  <a:moveTo>
                    <a:pt x="1" y="10156"/>
                  </a:moveTo>
                  <a:lnTo>
                    <a:pt x="1" y="10521"/>
                  </a:lnTo>
                  <a:lnTo>
                    <a:pt x="184" y="10521"/>
                  </a:lnTo>
                  <a:lnTo>
                    <a:pt x="184" y="10156"/>
                  </a:lnTo>
                  <a:close/>
                  <a:moveTo>
                    <a:pt x="1" y="10887"/>
                  </a:moveTo>
                  <a:lnTo>
                    <a:pt x="1" y="11253"/>
                  </a:lnTo>
                  <a:lnTo>
                    <a:pt x="184" y="11253"/>
                  </a:lnTo>
                  <a:lnTo>
                    <a:pt x="184" y="10887"/>
                  </a:lnTo>
                  <a:close/>
                  <a:moveTo>
                    <a:pt x="1" y="11618"/>
                  </a:moveTo>
                  <a:lnTo>
                    <a:pt x="1" y="11984"/>
                  </a:lnTo>
                  <a:lnTo>
                    <a:pt x="184" y="11984"/>
                  </a:lnTo>
                  <a:lnTo>
                    <a:pt x="184" y="116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48"/>
            <p:cNvSpPr/>
            <p:nvPr/>
          </p:nvSpPr>
          <p:spPr>
            <a:xfrm>
              <a:off x="6754825" y="2732600"/>
              <a:ext cx="7100" cy="7100"/>
            </a:xfrm>
            <a:custGeom>
              <a:rect b="b" l="l" r="r" t="t"/>
              <a:pathLst>
                <a:path extrusionOk="0" h="284" w="284">
                  <a:moveTo>
                    <a:pt x="1" y="1"/>
                  </a:moveTo>
                  <a:lnTo>
                    <a:pt x="1" y="283"/>
                  </a:lnTo>
                  <a:lnTo>
                    <a:pt x="184" y="283"/>
                  </a:lnTo>
                  <a:lnTo>
                    <a:pt x="184" y="184"/>
                  </a:lnTo>
                  <a:lnTo>
                    <a:pt x="283" y="184"/>
                  </a:lnTo>
                  <a:lnTo>
                    <a:pt x="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48"/>
            <p:cNvSpPr/>
            <p:nvPr/>
          </p:nvSpPr>
          <p:spPr>
            <a:xfrm>
              <a:off x="6770625" y="2732600"/>
              <a:ext cx="299625" cy="4600"/>
            </a:xfrm>
            <a:custGeom>
              <a:rect b="b" l="l" r="r" t="t"/>
              <a:pathLst>
                <a:path extrusionOk="0" h="184" w="11985">
                  <a:moveTo>
                    <a:pt x="0" y="1"/>
                  </a:moveTo>
                  <a:lnTo>
                    <a:pt x="0" y="184"/>
                  </a:lnTo>
                  <a:lnTo>
                    <a:pt x="366" y="184"/>
                  </a:lnTo>
                  <a:lnTo>
                    <a:pt x="366" y="1"/>
                  </a:lnTo>
                  <a:close/>
                  <a:moveTo>
                    <a:pt x="732" y="1"/>
                  </a:moveTo>
                  <a:lnTo>
                    <a:pt x="732" y="184"/>
                  </a:lnTo>
                  <a:lnTo>
                    <a:pt x="1097" y="184"/>
                  </a:lnTo>
                  <a:lnTo>
                    <a:pt x="1097" y="1"/>
                  </a:lnTo>
                  <a:close/>
                  <a:moveTo>
                    <a:pt x="1463" y="1"/>
                  </a:moveTo>
                  <a:lnTo>
                    <a:pt x="1463" y="184"/>
                  </a:lnTo>
                  <a:lnTo>
                    <a:pt x="1829" y="184"/>
                  </a:lnTo>
                  <a:lnTo>
                    <a:pt x="1829" y="1"/>
                  </a:lnTo>
                  <a:close/>
                  <a:moveTo>
                    <a:pt x="2178" y="1"/>
                  </a:moveTo>
                  <a:lnTo>
                    <a:pt x="2178" y="184"/>
                  </a:lnTo>
                  <a:lnTo>
                    <a:pt x="2543" y="184"/>
                  </a:lnTo>
                  <a:lnTo>
                    <a:pt x="2543" y="1"/>
                  </a:lnTo>
                  <a:close/>
                  <a:moveTo>
                    <a:pt x="2909" y="1"/>
                  </a:moveTo>
                  <a:lnTo>
                    <a:pt x="2909" y="184"/>
                  </a:lnTo>
                  <a:lnTo>
                    <a:pt x="3275" y="184"/>
                  </a:lnTo>
                  <a:lnTo>
                    <a:pt x="3275" y="1"/>
                  </a:lnTo>
                  <a:close/>
                  <a:moveTo>
                    <a:pt x="3640" y="1"/>
                  </a:moveTo>
                  <a:lnTo>
                    <a:pt x="3640" y="184"/>
                  </a:lnTo>
                  <a:lnTo>
                    <a:pt x="4006" y="184"/>
                  </a:lnTo>
                  <a:lnTo>
                    <a:pt x="4006" y="1"/>
                  </a:lnTo>
                  <a:close/>
                  <a:moveTo>
                    <a:pt x="4372" y="1"/>
                  </a:moveTo>
                  <a:lnTo>
                    <a:pt x="4372" y="184"/>
                  </a:lnTo>
                  <a:lnTo>
                    <a:pt x="4721" y="184"/>
                  </a:lnTo>
                  <a:lnTo>
                    <a:pt x="4721" y="1"/>
                  </a:lnTo>
                  <a:close/>
                  <a:moveTo>
                    <a:pt x="5086" y="1"/>
                  </a:moveTo>
                  <a:lnTo>
                    <a:pt x="5086" y="184"/>
                  </a:lnTo>
                  <a:lnTo>
                    <a:pt x="5452" y="184"/>
                  </a:lnTo>
                  <a:lnTo>
                    <a:pt x="5452" y="1"/>
                  </a:lnTo>
                  <a:close/>
                  <a:moveTo>
                    <a:pt x="5818" y="1"/>
                  </a:moveTo>
                  <a:lnTo>
                    <a:pt x="5818" y="184"/>
                  </a:lnTo>
                  <a:lnTo>
                    <a:pt x="6183" y="184"/>
                  </a:lnTo>
                  <a:lnTo>
                    <a:pt x="6183" y="1"/>
                  </a:lnTo>
                  <a:close/>
                  <a:moveTo>
                    <a:pt x="6549" y="1"/>
                  </a:moveTo>
                  <a:lnTo>
                    <a:pt x="6549" y="184"/>
                  </a:lnTo>
                  <a:lnTo>
                    <a:pt x="6915" y="184"/>
                  </a:lnTo>
                  <a:lnTo>
                    <a:pt x="6915" y="1"/>
                  </a:lnTo>
                  <a:close/>
                  <a:moveTo>
                    <a:pt x="7264" y="1"/>
                  </a:moveTo>
                  <a:lnTo>
                    <a:pt x="7264" y="184"/>
                  </a:lnTo>
                  <a:lnTo>
                    <a:pt x="7629" y="184"/>
                  </a:lnTo>
                  <a:lnTo>
                    <a:pt x="7629" y="1"/>
                  </a:lnTo>
                  <a:close/>
                  <a:moveTo>
                    <a:pt x="7995" y="1"/>
                  </a:moveTo>
                  <a:lnTo>
                    <a:pt x="7995" y="184"/>
                  </a:lnTo>
                  <a:lnTo>
                    <a:pt x="8361" y="184"/>
                  </a:lnTo>
                  <a:lnTo>
                    <a:pt x="8361" y="1"/>
                  </a:lnTo>
                  <a:close/>
                  <a:moveTo>
                    <a:pt x="8726" y="1"/>
                  </a:moveTo>
                  <a:lnTo>
                    <a:pt x="8726" y="184"/>
                  </a:lnTo>
                  <a:lnTo>
                    <a:pt x="9092" y="184"/>
                  </a:lnTo>
                  <a:lnTo>
                    <a:pt x="9092" y="1"/>
                  </a:lnTo>
                  <a:close/>
                  <a:moveTo>
                    <a:pt x="9441" y="1"/>
                  </a:moveTo>
                  <a:lnTo>
                    <a:pt x="9441" y="184"/>
                  </a:lnTo>
                  <a:lnTo>
                    <a:pt x="9807" y="184"/>
                  </a:lnTo>
                  <a:lnTo>
                    <a:pt x="9807" y="1"/>
                  </a:lnTo>
                  <a:close/>
                  <a:moveTo>
                    <a:pt x="10172" y="1"/>
                  </a:moveTo>
                  <a:lnTo>
                    <a:pt x="10172" y="184"/>
                  </a:lnTo>
                  <a:lnTo>
                    <a:pt x="10538" y="184"/>
                  </a:lnTo>
                  <a:lnTo>
                    <a:pt x="10538" y="1"/>
                  </a:lnTo>
                  <a:close/>
                  <a:moveTo>
                    <a:pt x="10904" y="1"/>
                  </a:moveTo>
                  <a:lnTo>
                    <a:pt x="10904" y="184"/>
                  </a:lnTo>
                  <a:lnTo>
                    <a:pt x="11269" y="184"/>
                  </a:lnTo>
                  <a:lnTo>
                    <a:pt x="11269" y="1"/>
                  </a:lnTo>
                  <a:close/>
                  <a:moveTo>
                    <a:pt x="11635" y="1"/>
                  </a:moveTo>
                  <a:lnTo>
                    <a:pt x="11635" y="184"/>
                  </a:lnTo>
                  <a:lnTo>
                    <a:pt x="11984" y="184"/>
                  </a:lnTo>
                  <a:lnTo>
                    <a:pt x="119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48"/>
            <p:cNvSpPr/>
            <p:nvPr/>
          </p:nvSpPr>
          <p:spPr>
            <a:xfrm>
              <a:off x="7079350" y="2732600"/>
              <a:ext cx="7100" cy="7100"/>
            </a:xfrm>
            <a:custGeom>
              <a:rect b="b" l="l" r="r" t="t"/>
              <a:pathLst>
                <a:path extrusionOk="0" h="284" w="284">
                  <a:moveTo>
                    <a:pt x="1" y="1"/>
                  </a:moveTo>
                  <a:lnTo>
                    <a:pt x="1" y="184"/>
                  </a:lnTo>
                  <a:lnTo>
                    <a:pt x="101" y="184"/>
                  </a:lnTo>
                  <a:lnTo>
                    <a:pt x="101" y="283"/>
                  </a:lnTo>
                  <a:lnTo>
                    <a:pt x="283" y="283"/>
                  </a:lnTo>
                  <a:lnTo>
                    <a:pt x="2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48"/>
            <p:cNvSpPr/>
            <p:nvPr/>
          </p:nvSpPr>
          <p:spPr>
            <a:xfrm>
              <a:off x="7081850" y="2748825"/>
              <a:ext cx="4600" cy="299600"/>
            </a:xfrm>
            <a:custGeom>
              <a:rect b="b" l="l" r="r" t="t"/>
              <a:pathLst>
                <a:path extrusionOk="0" h="11984" w="184">
                  <a:moveTo>
                    <a:pt x="1" y="0"/>
                  </a:moveTo>
                  <a:lnTo>
                    <a:pt x="1" y="349"/>
                  </a:lnTo>
                  <a:lnTo>
                    <a:pt x="183" y="349"/>
                  </a:lnTo>
                  <a:lnTo>
                    <a:pt x="183" y="0"/>
                  </a:lnTo>
                  <a:close/>
                  <a:moveTo>
                    <a:pt x="1" y="715"/>
                  </a:moveTo>
                  <a:lnTo>
                    <a:pt x="1" y="1080"/>
                  </a:lnTo>
                  <a:lnTo>
                    <a:pt x="183" y="1080"/>
                  </a:lnTo>
                  <a:lnTo>
                    <a:pt x="183" y="715"/>
                  </a:lnTo>
                  <a:close/>
                  <a:moveTo>
                    <a:pt x="1" y="1446"/>
                  </a:moveTo>
                  <a:lnTo>
                    <a:pt x="1" y="1812"/>
                  </a:lnTo>
                  <a:lnTo>
                    <a:pt x="183" y="1812"/>
                  </a:lnTo>
                  <a:lnTo>
                    <a:pt x="183" y="1446"/>
                  </a:lnTo>
                  <a:close/>
                  <a:moveTo>
                    <a:pt x="1" y="2161"/>
                  </a:moveTo>
                  <a:lnTo>
                    <a:pt x="1" y="2543"/>
                  </a:lnTo>
                  <a:lnTo>
                    <a:pt x="183" y="2543"/>
                  </a:lnTo>
                  <a:lnTo>
                    <a:pt x="183" y="2161"/>
                  </a:lnTo>
                  <a:close/>
                  <a:moveTo>
                    <a:pt x="1" y="2892"/>
                  </a:moveTo>
                  <a:lnTo>
                    <a:pt x="1" y="3258"/>
                  </a:lnTo>
                  <a:lnTo>
                    <a:pt x="183" y="3258"/>
                  </a:lnTo>
                  <a:lnTo>
                    <a:pt x="183" y="2892"/>
                  </a:lnTo>
                  <a:close/>
                  <a:moveTo>
                    <a:pt x="1" y="3623"/>
                  </a:moveTo>
                  <a:lnTo>
                    <a:pt x="1" y="3989"/>
                  </a:lnTo>
                  <a:lnTo>
                    <a:pt x="183" y="3989"/>
                  </a:lnTo>
                  <a:lnTo>
                    <a:pt x="183" y="3623"/>
                  </a:lnTo>
                  <a:close/>
                  <a:moveTo>
                    <a:pt x="1" y="4355"/>
                  </a:moveTo>
                  <a:lnTo>
                    <a:pt x="1" y="4720"/>
                  </a:lnTo>
                  <a:lnTo>
                    <a:pt x="183" y="4720"/>
                  </a:lnTo>
                  <a:lnTo>
                    <a:pt x="183" y="4355"/>
                  </a:lnTo>
                  <a:close/>
                  <a:moveTo>
                    <a:pt x="1" y="5070"/>
                  </a:moveTo>
                  <a:lnTo>
                    <a:pt x="1" y="5435"/>
                  </a:lnTo>
                  <a:lnTo>
                    <a:pt x="183" y="5435"/>
                  </a:lnTo>
                  <a:lnTo>
                    <a:pt x="183" y="5070"/>
                  </a:lnTo>
                  <a:close/>
                  <a:moveTo>
                    <a:pt x="1" y="5801"/>
                  </a:moveTo>
                  <a:lnTo>
                    <a:pt x="1" y="6167"/>
                  </a:lnTo>
                  <a:lnTo>
                    <a:pt x="183" y="6167"/>
                  </a:lnTo>
                  <a:lnTo>
                    <a:pt x="183" y="5801"/>
                  </a:lnTo>
                  <a:close/>
                  <a:moveTo>
                    <a:pt x="1" y="6532"/>
                  </a:moveTo>
                  <a:lnTo>
                    <a:pt x="1" y="6898"/>
                  </a:lnTo>
                  <a:lnTo>
                    <a:pt x="183" y="6898"/>
                  </a:lnTo>
                  <a:lnTo>
                    <a:pt x="183" y="6532"/>
                  </a:lnTo>
                  <a:close/>
                  <a:moveTo>
                    <a:pt x="1" y="7263"/>
                  </a:moveTo>
                  <a:lnTo>
                    <a:pt x="1" y="7613"/>
                  </a:lnTo>
                  <a:lnTo>
                    <a:pt x="183" y="7613"/>
                  </a:lnTo>
                  <a:lnTo>
                    <a:pt x="183" y="7263"/>
                  </a:lnTo>
                  <a:close/>
                  <a:moveTo>
                    <a:pt x="1" y="7978"/>
                  </a:moveTo>
                  <a:lnTo>
                    <a:pt x="1" y="8344"/>
                  </a:lnTo>
                  <a:lnTo>
                    <a:pt x="183" y="8344"/>
                  </a:lnTo>
                  <a:lnTo>
                    <a:pt x="183" y="7978"/>
                  </a:lnTo>
                  <a:close/>
                  <a:moveTo>
                    <a:pt x="1" y="8710"/>
                  </a:moveTo>
                  <a:lnTo>
                    <a:pt x="1" y="9075"/>
                  </a:lnTo>
                  <a:lnTo>
                    <a:pt x="183" y="9075"/>
                  </a:lnTo>
                  <a:lnTo>
                    <a:pt x="183" y="8710"/>
                  </a:lnTo>
                  <a:close/>
                  <a:moveTo>
                    <a:pt x="1" y="9441"/>
                  </a:moveTo>
                  <a:lnTo>
                    <a:pt x="1" y="9807"/>
                  </a:lnTo>
                  <a:lnTo>
                    <a:pt x="183" y="9807"/>
                  </a:lnTo>
                  <a:lnTo>
                    <a:pt x="183" y="9441"/>
                  </a:lnTo>
                  <a:close/>
                  <a:moveTo>
                    <a:pt x="1" y="10156"/>
                  </a:moveTo>
                  <a:lnTo>
                    <a:pt x="1" y="10521"/>
                  </a:lnTo>
                  <a:lnTo>
                    <a:pt x="183" y="10521"/>
                  </a:lnTo>
                  <a:lnTo>
                    <a:pt x="183" y="10156"/>
                  </a:lnTo>
                  <a:close/>
                  <a:moveTo>
                    <a:pt x="1" y="10887"/>
                  </a:moveTo>
                  <a:lnTo>
                    <a:pt x="1" y="11253"/>
                  </a:lnTo>
                  <a:lnTo>
                    <a:pt x="183" y="11253"/>
                  </a:lnTo>
                  <a:lnTo>
                    <a:pt x="183" y="10887"/>
                  </a:lnTo>
                  <a:close/>
                  <a:moveTo>
                    <a:pt x="1" y="11618"/>
                  </a:moveTo>
                  <a:lnTo>
                    <a:pt x="1" y="11984"/>
                  </a:lnTo>
                  <a:lnTo>
                    <a:pt x="183" y="11984"/>
                  </a:lnTo>
                  <a:lnTo>
                    <a:pt x="183" y="116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48"/>
            <p:cNvSpPr/>
            <p:nvPr/>
          </p:nvSpPr>
          <p:spPr>
            <a:xfrm>
              <a:off x="6736975" y="30413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48"/>
            <p:cNvSpPr/>
            <p:nvPr/>
          </p:nvSpPr>
          <p:spPr>
            <a:xfrm>
              <a:off x="6734475" y="3039275"/>
              <a:ext cx="45325" cy="45300"/>
            </a:xfrm>
            <a:custGeom>
              <a:rect b="b" l="l" r="r" t="t"/>
              <a:pathLst>
                <a:path extrusionOk="0" h="1812"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48"/>
            <p:cNvSpPr/>
            <p:nvPr/>
          </p:nvSpPr>
          <p:spPr>
            <a:xfrm>
              <a:off x="6736975" y="28780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48"/>
            <p:cNvSpPr/>
            <p:nvPr/>
          </p:nvSpPr>
          <p:spPr>
            <a:xfrm>
              <a:off x="6734475" y="2875550"/>
              <a:ext cx="45325" cy="45725"/>
            </a:xfrm>
            <a:custGeom>
              <a:rect b="b" l="l" r="r" t="t"/>
              <a:pathLst>
                <a:path extrusionOk="0" h="1829" w="1813">
                  <a:moveTo>
                    <a:pt x="1629" y="200"/>
                  </a:moveTo>
                  <a:lnTo>
                    <a:pt x="1629" y="1646"/>
                  </a:lnTo>
                  <a:lnTo>
                    <a:pt x="183" y="1646"/>
                  </a:lnTo>
                  <a:lnTo>
                    <a:pt x="183" y="200"/>
                  </a:lnTo>
                  <a:close/>
                  <a:moveTo>
                    <a:pt x="0" y="1"/>
                  </a:moveTo>
                  <a:lnTo>
                    <a:pt x="0" y="1829"/>
                  </a:lnTo>
                  <a:lnTo>
                    <a:pt x="1812" y="1829"/>
                  </a:lnTo>
                  <a:lnTo>
                    <a:pt x="18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48"/>
            <p:cNvSpPr/>
            <p:nvPr/>
          </p:nvSpPr>
          <p:spPr>
            <a:xfrm>
              <a:off x="6736975" y="27147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48"/>
            <p:cNvSpPr/>
            <p:nvPr/>
          </p:nvSpPr>
          <p:spPr>
            <a:xfrm>
              <a:off x="6734475" y="2712250"/>
              <a:ext cx="45325" cy="45325"/>
            </a:xfrm>
            <a:custGeom>
              <a:rect b="b" l="l" r="r" t="t"/>
              <a:pathLst>
                <a:path extrusionOk="0" h="1813"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48"/>
            <p:cNvSpPr/>
            <p:nvPr/>
          </p:nvSpPr>
          <p:spPr>
            <a:xfrm>
              <a:off x="7063975" y="3041350"/>
              <a:ext cx="40750" cy="40750"/>
            </a:xfrm>
            <a:custGeom>
              <a:rect b="b" l="l" r="r" t="t"/>
              <a:pathLst>
                <a:path extrusionOk="0" h="1630" w="1630">
                  <a:moveTo>
                    <a:pt x="1" y="0"/>
                  </a:moveTo>
                  <a:lnTo>
                    <a:pt x="1" y="1629"/>
                  </a:lnTo>
                  <a:lnTo>
                    <a:pt x="1630" y="1629"/>
                  </a:lnTo>
                  <a:lnTo>
                    <a:pt x="1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48"/>
            <p:cNvSpPr/>
            <p:nvPr/>
          </p:nvSpPr>
          <p:spPr>
            <a:xfrm>
              <a:off x="7061500" y="3039275"/>
              <a:ext cx="45300" cy="45300"/>
            </a:xfrm>
            <a:custGeom>
              <a:rect b="b" l="l" r="r" t="t"/>
              <a:pathLst>
                <a:path extrusionOk="0" h="1812" w="1812">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48"/>
            <p:cNvSpPr/>
            <p:nvPr/>
          </p:nvSpPr>
          <p:spPr>
            <a:xfrm>
              <a:off x="7063975" y="2878050"/>
              <a:ext cx="40750" cy="40750"/>
            </a:xfrm>
            <a:custGeom>
              <a:rect b="b" l="l" r="r" t="t"/>
              <a:pathLst>
                <a:path extrusionOk="0" h="1630" w="1630">
                  <a:moveTo>
                    <a:pt x="1" y="0"/>
                  </a:moveTo>
                  <a:lnTo>
                    <a:pt x="1" y="1629"/>
                  </a:lnTo>
                  <a:lnTo>
                    <a:pt x="1630" y="1629"/>
                  </a:lnTo>
                  <a:lnTo>
                    <a:pt x="1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48"/>
            <p:cNvSpPr/>
            <p:nvPr/>
          </p:nvSpPr>
          <p:spPr>
            <a:xfrm>
              <a:off x="7061500" y="2875550"/>
              <a:ext cx="45300" cy="45725"/>
            </a:xfrm>
            <a:custGeom>
              <a:rect b="b" l="l" r="r" t="t"/>
              <a:pathLst>
                <a:path extrusionOk="0" h="1829" w="1812">
                  <a:moveTo>
                    <a:pt x="1629" y="200"/>
                  </a:moveTo>
                  <a:lnTo>
                    <a:pt x="1629" y="1646"/>
                  </a:lnTo>
                  <a:lnTo>
                    <a:pt x="183" y="1646"/>
                  </a:lnTo>
                  <a:lnTo>
                    <a:pt x="183" y="200"/>
                  </a:lnTo>
                  <a:close/>
                  <a:moveTo>
                    <a:pt x="0" y="1"/>
                  </a:moveTo>
                  <a:lnTo>
                    <a:pt x="0" y="1829"/>
                  </a:lnTo>
                  <a:lnTo>
                    <a:pt x="1812" y="1829"/>
                  </a:lnTo>
                  <a:lnTo>
                    <a:pt x="18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48"/>
            <p:cNvSpPr/>
            <p:nvPr/>
          </p:nvSpPr>
          <p:spPr>
            <a:xfrm>
              <a:off x="7063975" y="2714750"/>
              <a:ext cx="40750" cy="40750"/>
            </a:xfrm>
            <a:custGeom>
              <a:rect b="b" l="l" r="r" t="t"/>
              <a:pathLst>
                <a:path extrusionOk="0" h="1630" w="1630">
                  <a:moveTo>
                    <a:pt x="1" y="0"/>
                  </a:moveTo>
                  <a:lnTo>
                    <a:pt x="1" y="1629"/>
                  </a:lnTo>
                  <a:lnTo>
                    <a:pt x="1630" y="1629"/>
                  </a:lnTo>
                  <a:lnTo>
                    <a:pt x="1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48"/>
            <p:cNvSpPr/>
            <p:nvPr/>
          </p:nvSpPr>
          <p:spPr>
            <a:xfrm>
              <a:off x="7061500" y="2712250"/>
              <a:ext cx="45300" cy="45325"/>
            </a:xfrm>
            <a:custGeom>
              <a:rect b="b" l="l" r="r" t="t"/>
              <a:pathLst>
                <a:path extrusionOk="0" h="1813" w="1812">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48"/>
            <p:cNvSpPr/>
            <p:nvPr/>
          </p:nvSpPr>
          <p:spPr>
            <a:xfrm>
              <a:off x="6900275" y="27147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48"/>
            <p:cNvSpPr/>
            <p:nvPr/>
          </p:nvSpPr>
          <p:spPr>
            <a:xfrm>
              <a:off x="6897775" y="2712250"/>
              <a:ext cx="45325" cy="45325"/>
            </a:xfrm>
            <a:custGeom>
              <a:rect b="b" l="l" r="r" t="t"/>
              <a:pathLst>
                <a:path extrusionOk="0" h="1813"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48"/>
            <p:cNvSpPr/>
            <p:nvPr/>
          </p:nvSpPr>
          <p:spPr>
            <a:xfrm>
              <a:off x="6900275" y="3041350"/>
              <a:ext cx="40725" cy="40750"/>
            </a:xfrm>
            <a:custGeom>
              <a:rect b="b" l="l" r="r" t="t"/>
              <a:pathLst>
                <a:path extrusionOk="0" h="1630" w="1629">
                  <a:moveTo>
                    <a:pt x="0" y="0"/>
                  </a:moveTo>
                  <a:lnTo>
                    <a:pt x="0" y="1629"/>
                  </a:lnTo>
                  <a:lnTo>
                    <a:pt x="1629" y="1629"/>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48"/>
            <p:cNvSpPr/>
            <p:nvPr/>
          </p:nvSpPr>
          <p:spPr>
            <a:xfrm>
              <a:off x="6897775" y="3039275"/>
              <a:ext cx="45325" cy="45300"/>
            </a:xfrm>
            <a:custGeom>
              <a:rect b="b" l="l" r="r" t="t"/>
              <a:pathLst>
                <a:path extrusionOk="0" h="1812" w="1813">
                  <a:moveTo>
                    <a:pt x="1629" y="183"/>
                  </a:moveTo>
                  <a:lnTo>
                    <a:pt x="1629" y="1629"/>
                  </a:lnTo>
                  <a:lnTo>
                    <a:pt x="183" y="1629"/>
                  </a:lnTo>
                  <a:lnTo>
                    <a:pt x="183" y="183"/>
                  </a:lnTo>
                  <a:close/>
                  <a:moveTo>
                    <a:pt x="0" y="0"/>
                  </a:moveTo>
                  <a:lnTo>
                    <a:pt x="0" y="1812"/>
                  </a:lnTo>
                  <a:lnTo>
                    <a:pt x="1812" y="1812"/>
                  </a:lnTo>
                  <a:lnTo>
                    <a:pt x="18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48"/>
            <p:cNvSpPr/>
            <p:nvPr/>
          </p:nvSpPr>
          <p:spPr>
            <a:xfrm>
              <a:off x="3954175" y="3856600"/>
              <a:ext cx="3180050" cy="199475"/>
            </a:xfrm>
            <a:custGeom>
              <a:rect b="b" l="l" r="r" t="t"/>
              <a:pathLst>
                <a:path extrusionOk="0" h="7979" w="127202">
                  <a:moveTo>
                    <a:pt x="60319" y="1"/>
                  </a:moveTo>
                  <a:lnTo>
                    <a:pt x="57094" y="17"/>
                  </a:lnTo>
                  <a:lnTo>
                    <a:pt x="53919" y="51"/>
                  </a:lnTo>
                  <a:lnTo>
                    <a:pt x="50778" y="84"/>
                  </a:lnTo>
                  <a:lnTo>
                    <a:pt x="47703" y="134"/>
                  </a:lnTo>
                  <a:lnTo>
                    <a:pt x="44678" y="184"/>
                  </a:lnTo>
                  <a:lnTo>
                    <a:pt x="41736" y="250"/>
                  </a:lnTo>
                  <a:lnTo>
                    <a:pt x="38844" y="317"/>
                  </a:lnTo>
                  <a:lnTo>
                    <a:pt x="36018" y="400"/>
                  </a:lnTo>
                  <a:lnTo>
                    <a:pt x="33276" y="483"/>
                  </a:lnTo>
                  <a:lnTo>
                    <a:pt x="30617" y="583"/>
                  </a:lnTo>
                  <a:lnTo>
                    <a:pt x="28040" y="682"/>
                  </a:lnTo>
                  <a:lnTo>
                    <a:pt x="25547" y="799"/>
                  </a:lnTo>
                  <a:lnTo>
                    <a:pt x="23137" y="915"/>
                  </a:lnTo>
                  <a:lnTo>
                    <a:pt x="20827" y="1031"/>
                  </a:lnTo>
                  <a:lnTo>
                    <a:pt x="18633" y="1164"/>
                  </a:lnTo>
                  <a:lnTo>
                    <a:pt x="16522" y="1314"/>
                  </a:lnTo>
                  <a:lnTo>
                    <a:pt x="14527" y="1447"/>
                  </a:lnTo>
                  <a:lnTo>
                    <a:pt x="12633" y="1596"/>
                  </a:lnTo>
                  <a:lnTo>
                    <a:pt x="10854" y="1763"/>
                  </a:lnTo>
                  <a:lnTo>
                    <a:pt x="9209" y="1929"/>
                  </a:lnTo>
                  <a:lnTo>
                    <a:pt x="7679" y="2095"/>
                  </a:lnTo>
                  <a:lnTo>
                    <a:pt x="6267" y="2261"/>
                  </a:lnTo>
                  <a:lnTo>
                    <a:pt x="4987" y="2444"/>
                  </a:lnTo>
                  <a:lnTo>
                    <a:pt x="3857" y="2610"/>
                  </a:lnTo>
                  <a:lnTo>
                    <a:pt x="2859" y="2810"/>
                  </a:lnTo>
                  <a:lnTo>
                    <a:pt x="1995" y="2993"/>
                  </a:lnTo>
                  <a:lnTo>
                    <a:pt x="1629" y="3092"/>
                  </a:lnTo>
                  <a:lnTo>
                    <a:pt x="1297" y="3192"/>
                  </a:lnTo>
                  <a:lnTo>
                    <a:pt x="998" y="3275"/>
                  </a:lnTo>
                  <a:lnTo>
                    <a:pt x="732" y="3375"/>
                  </a:lnTo>
                  <a:lnTo>
                    <a:pt x="516" y="3475"/>
                  </a:lnTo>
                  <a:lnTo>
                    <a:pt x="333" y="3574"/>
                  </a:lnTo>
                  <a:lnTo>
                    <a:pt x="183" y="3674"/>
                  </a:lnTo>
                  <a:lnTo>
                    <a:pt x="84" y="3790"/>
                  </a:lnTo>
                  <a:lnTo>
                    <a:pt x="17" y="3890"/>
                  </a:lnTo>
                  <a:lnTo>
                    <a:pt x="1" y="3940"/>
                  </a:lnTo>
                  <a:lnTo>
                    <a:pt x="1" y="3990"/>
                  </a:lnTo>
                  <a:lnTo>
                    <a:pt x="1" y="4040"/>
                  </a:lnTo>
                  <a:lnTo>
                    <a:pt x="17" y="4090"/>
                  </a:lnTo>
                  <a:lnTo>
                    <a:pt x="84" y="4189"/>
                  </a:lnTo>
                  <a:lnTo>
                    <a:pt x="183" y="4289"/>
                  </a:lnTo>
                  <a:lnTo>
                    <a:pt x="333" y="4389"/>
                  </a:lnTo>
                  <a:lnTo>
                    <a:pt x="516" y="4488"/>
                  </a:lnTo>
                  <a:lnTo>
                    <a:pt x="732" y="4588"/>
                  </a:lnTo>
                  <a:lnTo>
                    <a:pt x="998" y="4688"/>
                  </a:lnTo>
                  <a:lnTo>
                    <a:pt x="1297" y="4788"/>
                  </a:lnTo>
                  <a:lnTo>
                    <a:pt x="1629" y="4887"/>
                  </a:lnTo>
                  <a:lnTo>
                    <a:pt x="1995" y="4987"/>
                  </a:lnTo>
                  <a:lnTo>
                    <a:pt x="2859" y="5170"/>
                  </a:lnTo>
                  <a:lnTo>
                    <a:pt x="3857" y="5353"/>
                  </a:lnTo>
                  <a:lnTo>
                    <a:pt x="4987" y="5536"/>
                  </a:lnTo>
                  <a:lnTo>
                    <a:pt x="6267" y="5718"/>
                  </a:lnTo>
                  <a:lnTo>
                    <a:pt x="7679" y="5885"/>
                  </a:lnTo>
                  <a:lnTo>
                    <a:pt x="9209" y="6051"/>
                  </a:lnTo>
                  <a:lnTo>
                    <a:pt x="10854" y="6217"/>
                  </a:lnTo>
                  <a:lnTo>
                    <a:pt x="12633" y="6367"/>
                  </a:lnTo>
                  <a:lnTo>
                    <a:pt x="14527" y="6516"/>
                  </a:lnTo>
                  <a:lnTo>
                    <a:pt x="16522" y="6666"/>
                  </a:lnTo>
                  <a:lnTo>
                    <a:pt x="18633" y="6799"/>
                  </a:lnTo>
                  <a:lnTo>
                    <a:pt x="20827" y="6932"/>
                  </a:lnTo>
                  <a:lnTo>
                    <a:pt x="23137" y="7065"/>
                  </a:lnTo>
                  <a:lnTo>
                    <a:pt x="25547" y="7181"/>
                  </a:lnTo>
                  <a:lnTo>
                    <a:pt x="28040" y="7297"/>
                  </a:lnTo>
                  <a:lnTo>
                    <a:pt x="30617" y="7397"/>
                  </a:lnTo>
                  <a:lnTo>
                    <a:pt x="33276" y="7497"/>
                  </a:lnTo>
                  <a:lnTo>
                    <a:pt x="36018" y="7580"/>
                  </a:lnTo>
                  <a:lnTo>
                    <a:pt x="38844" y="7663"/>
                  </a:lnTo>
                  <a:lnTo>
                    <a:pt x="41736" y="7730"/>
                  </a:lnTo>
                  <a:lnTo>
                    <a:pt x="44678" y="7796"/>
                  </a:lnTo>
                  <a:lnTo>
                    <a:pt x="47703" y="7846"/>
                  </a:lnTo>
                  <a:lnTo>
                    <a:pt x="50778" y="7896"/>
                  </a:lnTo>
                  <a:lnTo>
                    <a:pt x="53919" y="7929"/>
                  </a:lnTo>
                  <a:lnTo>
                    <a:pt x="57094" y="7946"/>
                  </a:lnTo>
                  <a:lnTo>
                    <a:pt x="60319" y="7962"/>
                  </a:lnTo>
                  <a:lnTo>
                    <a:pt x="63593" y="7979"/>
                  </a:lnTo>
                  <a:lnTo>
                    <a:pt x="66867" y="7962"/>
                  </a:lnTo>
                  <a:lnTo>
                    <a:pt x="70092" y="7946"/>
                  </a:lnTo>
                  <a:lnTo>
                    <a:pt x="73283" y="7929"/>
                  </a:lnTo>
                  <a:lnTo>
                    <a:pt x="76408" y="7896"/>
                  </a:lnTo>
                  <a:lnTo>
                    <a:pt x="79499" y="7846"/>
                  </a:lnTo>
                  <a:lnTo>
                    <a:pt x="82508" y="7796"/>
                  </a:lnTo>
                  <a:lnTo>
                    <a:pt x="85466" y="7730"/>
                  </a:lnTo>
                  <a:lnTo>
                    <a:pt x="88358" y="7663"/>
                  </a:lnTo>
                  <a:lnTo>
                    <a:pt x="91167" y="7580"/>
                  </a:lnTo>
                  <a:lnTo>
                    <a:pt x="93910" y="7497"/>
                  </a:lnTo>
                  <a:lnTo>
                    <a:pt x="96569" y="7397"/>
                  </a:lnTo>
                  <a:lnTo>
                    <a:pt x="99162" y="7297"/>
                  </a:lnTo>
                  <a:lnTo>
                    <a:pt x="101655" y="7181"/>
                  </a:lnTo>
                  <a:lnTo>
                    <a:pt x="104049" y="7065"/>
                  </a:lnTo>
                  <a:lnTo>
                    <a:pt x="106359" y="6932"/>
                  </a:lnTo>
                  <a:lnTo>
                    <a:pt x="108570" y="6799"/>
                  </a:lnTo>
                  <a:lnTo>
                    <a:pt x="110680" y="6666"/>
                  </a:lnTo>
                  <a:lnTo>
                    <a:pt x="112675" y="6516"/>
                  </a:lnTo>
                  <a:lnTo>
                    <a:pt x="114553" y="6367"/>
                  </a:lnTo>
                  <a:lnTo>
                    <a:pt x="116332" y="6217"/>
                  </a:lnTo>
                  <a:lnTo>
                    <a:pt x="117994" y="6051"/>
                  </a:lnTo>
                  <a:lnTo>
                    <a:pt x="119523" y="5885"/>
                  </a:lnTo>
                  <a:lnTo>
                    <a:pt x="120919" y="5718"/>
                  </a:lnTo>
                  <a:lnTo>
                    <a:pt x="122199" y="5536"/>
                  </a:lnTo>
                  <a:lnTo>
                    <a:pt x="123329" y="5353"/>
                  </a:lnTo>
                  <a:lnTo>
                    <a:pt x="124343" y="5170"/>
                  </a:lnTo>
                  <a:lnTo>
                    <a:pt x="125191" y="4987"/>
                  </a:lnTo>
                  <a:lnTo>
                    <a:pt x="125573" y="4887"/>
                  </a:lnTo>
                  <a:lnTo>
                    <a:pt x="125905" y="4788"/>
                  </a:lnTo>
                  <a:lnTo>
                    <a:pt x="126205" y="4688"/>
                  </a:lnTo>
                  <a:lnTo>
                    <a:pt x="126471" y="4588"/>
                  </a:lnTo>
                  <a:lnTo>
                    <a:pt x="126687" y="4488"/>
                  </a:lnTo>
                  <a:lnTo>
                    <a:pt x="126869" y="4389"/>
                  </a:lnTo>
                  <a:lnTo>
                    <a:pt x="127019" y="4289"/>
                  </a:lnTo>
                  <a:lnTo>
                    <a:pt x="127119" y="4189"/>
                  </a:lnTo>
                  <a:lnTo>
                    <a:pt x="127169" y="4090"/>
                  </a:lnTo>
                  <a:lnTo>
                    <a:pt x="127185" y="4040"/>
                  </a:lnTo>
                  <a:lnTo>
                    <a:pt x="127202" y="3990"/>
                  </a:lnTo>
                  <a:lnTo>
                    <a:pt x="127185" y="3940"/>
                  </a:lnTo>
                  <a:lnTo>
                    <a:pt x="127169" y="3890"/>
                  </a:lnTo>
                  <a:lnTo>
                    <a:pt x="127119" y="3790"/>
                  </a:lnTo>
                  <a:lnTo>
                    <a:pt x="127019" y="3674"/>
                  </a:lnTo>
                  <a:lnTo>
                    <a:pt x="126869" y="3574"/>
                  </a:lnTo>
                  <a:lnTo>
                    <a:pt x="126687" y="3475"/>
                  </a:lnTo>
                  <a:lnTo>
                    <a:pt x="126471" y="3375"/>
                  </a:lnTo>
                  <a:lnTo>
                    <a:pt x="126205" y="3275"/>
                  </a:lnTo>
                  <a:lnTo>
                    <a:pt x="125905" y="3192"/>
                  </a:lnTo>
                  <a:lnTo>
                    <a:pt x="125573" y="3092"/>
                  </a:lnTo>
                  <a:lnTo>
                    <a:pt x="125191" y="2993"/>
                  </a:lnTo>
                  <a:lnTo>
                    <a:pt x="124343" y="2810"/>
                  </a:lnTo>
                  <a:lnTo>
                    <a:pt x="123329" y="2610"/>
                  </a:lnTo>
                  <a:lnTo>
                    <a:pt x="122199" y="2444"/>
                  </a:lnTo>
                  <a:lnTo>
                    <a:pt x="120919" y="2261"/>
                  </a:lnTo>
                  <a:lnTo>
                    <a:pt x="119523" y="2095"/>
                  </a:lnTo>
                  <a:lnTo>
                    <a:pt x="117994" y="1929"/>
                  </a:lnTo>
                  <a:lnTo>
                    <a:pt x="116332" y="1763"/>
                  </a:lnTo>
                  <a:lnTo>
                    <a:pt x="114553" y="1596"/>
                  </a:lnTo>
                  <a:lnTo>
                    <a:pt x="112675" y="1447"/>
                  </a:lnTo>
                  <a:lnTo>
                    <a:pt x="110680" y="1314"/>
                  </a:lnTo>
                  <a:lnTo>
                    <a:pt x="108570" y="1164"/>
                  </a:lnTo>
                  <a:lnTo>
                    <a:pt x="106359" y="1031"/>
                  </a:lnTo>
                  <a:lnTo>
                    <a:pt x="104049" y="915"/>
                  </a:lnTo>
                  <a:lnTo>
                    <a:pt x="101655" y="799"/>
                  </a:lnTo>
                  <a:lnTo>
                    <a:pt x="99162" y="682"/>
                  </a:lnTo>
                  <a:lnTo>
                    <a:pt x="96569" y="583"/>
                  </a:lnTo>
                  <a:lnTo>
                    <a:pt x="93910" y="483"/>
                  </a:lnTo>
                  <a:lnTo>
                    <a:pt x="91167" y="400"/>
                  </a:lnTo>
                  <a:lnTo>
                    <a:pt x="88358" y="317"/>
                  </a:lnTo>
                  <a:lnTo>
                    <a:pt x="85466" y="250"/>
                  </a:lnTo>
                  <a:lnTo>
                    <a:pt x="82508" y="184"/>
                  </a:lnTo>
                  <a:lnTo>
                    <a:pt x="79499" y="134"/>
                  </a:lnTo>
                  <a:lnTo>
                    <a:pt x="76408" y="84"/>
                  </a:lnTo>
                  <a:lnTo>
                    <a:pt x="73283" y="51"/>
                  </a:lnTo>
                  <a:lnTo>
                    <a:pt x="70092" y="17"/>
                  </a:lnTo>
                  <a:lnTo>
                    <a:pt x="668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48"/>
            <p:cNvSpPr/>
            <p:nvPr/>
          </p:nvSpPr>
          <p:spPr>
            <a:xfrm>
              <a:off x="3706100" y="3697450"/>
              <a:ext cx="3675775" cy="5850"/>
            </a:xfrm>
            <a:custGeom>
              <a:rect b="b" l="l" r="r" t="t"/>
              <a:pathLst>
                <a:path extrusionOk="0" h="234" w="147031">
                  <a:moveTo>
                    <a:pt x="73516" y="1"/>
                  </a:moveTo>
                  <a:lnTo>
                    <a:pt x="36767" y="51"/>
                  </a:lnTo>
                  <a:lnTo>
                    <a:pt x="18384" y="67"/>
                  </a:lnTo>
                  <a:lnTo>
                    <a:pt x="1" y="117"/>
                  </a:lnTo>
                  <a:lnTo>
                    <a:pt x="18384" y="167"/>
                  </a:lnTo>
                  <a:lnTo>
                    <a:pt x="36767" y="200"/>
                  </a:lnTo>
                  <a:lnTo>
                    <a:pt x="73516" y="234"/>
                  </a:lnTo>
                  <a:lnTo>
                    <a:pt x="110282" y="200"/>
                  </a:lnTo>
                  <a:lnTo>
                    <a:pt x="128665" y="167"/>
                  </a:lnTo>
                  <a:lnTo>
                    <a:pt x="147031" y="117"/>
                  </a:lnTo>
                  <a:lnTo>
                    <a:pt x="128665" y="67"/>
                  </a:lnTo>
                  <a:lnTo>
                    <a:pt x="110282" y="51"/>
                  </a:lnTo>
                  <a:lnTo>
                    <a:pt x="735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48"/>
            <p:cNvSpPr/>
            <p:nvPr/>
          </p:nvSpPr>
          <p:spPr>
            <a:xfrm>
              <a:off x="4194350" y="1717900"/>
              <a:ext cx="2643600" cy="1797575"/>
            </a:xfrm>
            <a:custGeom>
              <a:rect b="b" l="l" r="r" t="t"/>
              <a:pathLst>
                <a:path extrusionOk="0" h="71903" w="105744">
                  <a:moveTo>
                    <a:pt x="1" y="0"/>
                  </a:moveTo>
                  <a:lnTo>
                    <a:pt x="1" y="71903"/>
                  </a:lnTo>
                  <a:lnTo>
                    <a:pt x="105744" y="71903"/>
                  </a:lnTo>
                  <a:lnTo>
                    <a:pt x="10574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48"/>
            <p:cNvSpPr/>
            <p:nvPr/>
          </p:nvSpPr>
          <p:spPr>
            <a:xfrm>
              <a:off x="4194350" y="1717900"/>
              <a:ext cx="2643600" cy="1797575"/>
            </a:xfrm>
            <a:custGeom>
              <a:rect b="b" l="l" r="r" t="t"/>
              <a:pathLst>
                <a:path extrusionOk="0" fill="none" h="71903" w="105744">
                  <a:moveTo>
                    <a:pt x="1" y="0"/>
                  </a:moveTo>
                  <a:lnTo>
                    <a:pt x="105744" y="0"/>
                  </a:lnTo>
                  <a:lnTo>
                    <a:pt x="105744" y="71903"/>
                  </a:lnTo>
                  <a:lnTo>
                    <a:pt x="1" y="7190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48"/>
            <p:cNvSpPr/>
            <p:nvPr/>
          </p:nvSpPr>
          <p:spPr>
            <a:xfrm>
              <a:off x="4194350" y="3250350"/>
              <a:ext cx="2643600" cy="265125"/>
            </a:xfrm>
            <a:custGeom>
              <a:rect b="b" l="l" r="r" t="t"/>
              <a:pathLst>
                <a:path extrusionOk="0" h="10605" w="105744">
                  <a:moveTo>
                    <a:pt x="1" y="1"/>
                  </a:moveTo>
                  <a:lnTo>
                    <a:pt x="1" y="10605"/>
                  </a:lnTo>
                  <a:lnTo>
                    <a:pt x="105744" y="10605"/>
                  </a:lnTo>
                  <a:lnTo>
                    <a:pt x="1057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48"/>
            <p:cNvSpPr/>
            <p:nvPr/>
          </p:nvSpPr>
          <p:spPr>
            <a:xfrm>
              <a:off x="5000900" y="3839575"/>
              <a:ext cx="1030100" cy="86025"/>
            </a:xfrm>
            <a:custGeom>
              <a:rect b="b" l="l" r="r" t="t"/>
              <a:pathLst>
                <a:path extrusionOk="0" h="3441" w="41204">
                  <a:moveTo>
                    <a:pt x="0" y="0"/>
                  </a:moveTo>
                  <a:lnTo>
                    <a:pt x="0" y="3441"/>
                  </a:lnTo>
                  <a:lnTo>
                    <a:pt x="41204" y="3441"/>
                  </a:lnTo>
                  <a:lnTo>
                    <a:pt x="4120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48"/>
            <p:cNvSpPr/>
            <p:nvPr/>
          </p:nvSpPr>
          <p:spPr>
            <a:xfrm>
              <a:off x="5123475" y="3515450"/>
              <a:ext cx="784950" cy="324150"/>
            </a:xfrm>
            <a:custGeom>
              <a:rect b="b" l="l" r="r" t="t"/>
              <a:pathLst>
                <a:path extrusionOk="0" h="12966" w="31398">
                  <a:moveTo>
                    <a:pt x="1729" y="1"/>
                  </a:moveTo>
                  <a:lnTo>
                    <a:pt x="1180" y="4173"/>
                  </a:lnTo>
                  <a:lnTo>
                    <a:pt x="1147" y="4455"/>
                  </a:lnTo>
                  <a:lnTo>
                    <a:pt x="1064" y="5020"/>
                  </a:lnTo>
                  <a:lnTo>
                    <a:pt x="1047" y="5220"/>
                  </a:lnTo>
                  <a:lnTo>
                    <a:pt x="1031" y="5303"/>
                  </a:lnTo>
                  <a:lnTo>
                    <a:pt x="948" y="5868"/>
                  </a:lnTo>
                  <a:lnTo>
                    <a:pt x="914" y="6151"/>
                  </a:lnTo>
                  <a:lnTo>
                    <a:pt x="848" y="6699"/>
                  </a:lnTo>
                  <a:lnTo>
                    <a:pt x="798" y="6982"/>
                  </a:lnTo>
                  <a:lnTo>
                    <a:pt x="0" y="12965"/>
                  </a:lnTo>
                  <a:lnTo>
                    <a:pt x="31398" y="12965"/>
                  </a:lnTo>
                  <a:lnTo>
                    <a:pt x="30567" y="6666"/>
                  </a:lnTo>
                  <a:lnTo>
                    <a:pt x="30533" y="6467"/>
                  </a:lnTo>
                  <a:lnTo>
                    <a:pt x="30450" y="5818"/>
                  </a:lnTo>
                  <a:lnTo>
                    <a:pt x="30417" y="5619"/>
                  </a:lnTo>
                  <a:lnTo>
                    <a:pt x="30367" y="5220"/>
                  </a:lnTo>
                  <a:lnTo>
                    <a:pt x="30334" y="4971"/>
                  </a:lnTo>
                  <a:lnTo>
                    <a:pt x="30317" y="4788"/>
                  </a:lnTo>
                  <a:lnTo>
                    <a:pt x="30217" y="4123"/>
                  </a:lnTo>
                  <a:lnTo>
                    <a:pt x="30201" y="3940"/>
                  </a:lnTo>
                  <a:lnTo>
                    <a:pt x="296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48"/>
            <p:cNvSpPr/>
            <p:nvPr/>
          </p:nvSpPr>
          <p:spPr>
            <a:xfrm>
              <a:off x="5471275" y="3321400"/>
              <a:ext cx="87700" cy="87300"/>
            </a:xfrm>
            <a:custGeom>
              <a:rect b="b" l="l" r="r" t="t"/>
              <a:pathLst>
                <a:path extrusionOk="0" h="3492" w="3508">
                  <a:moveTo>
                    <a:pt x="1579" y="1"/>
                  </a:moveTo>
                  <a:lnTo>
                    <a:pt x="1413" y="34"/>
                  </a:lnTo>
                  <a:lnTo>
                    <a:pt x="1230" y="67"/>
                  </a:lnTo>
                  <a:lnTo>
                    <a:pt x="1081" y="134"/>
                  </a:lnTo>
                  <a:lnTo>
                    <a:pt x="931" y="200"/>
                  </a:lnTo>
                  <a:lnTo>
                    <a:pt x="781" y="300"/>
                  </a:lnTo>
                  <a:lnTo>
                    <a:pt x="648" y="400"/>
                  </a:lnTo>
                  <a:lnTo>
                    <a:pt x="515" y="500"/>
                  </a:lnTo>
                  <a:lnTo>
                    <a:pt x="399" y="633"/>
                  </a:lnTo>
                  <a:lnTo>
                    <a:pt x="299" y="765"/>
                  </a:lnTo>
                  <a:lnTo>
                    <a:pt x="216" y="915"/>
                  </a:lnTo>
                  <a:lnTo>
                    <a:pt x="150" y="1065"/>
                  </a:lnTo>
                  <a:lnTo>
                    <a:pt x="83" y="1231"/>
                  </a:lnTo>
                  <a:lnTo>
                    <a:pt x="50" y="1397"/>
                  </a:lnTo>
                  <a:lnTo>
                    <a:pt x="17" y="1563"/>
                  </a:lnTo>
                  <a:lnTo>
                    <a:pt x="0" y="1746"/>
                  </a:lnTo>
                  <a:lnTo>
                    <a:pt x="17" y="1929"/>
                  </a:lnTo>
                  <a:lnTo>
                    <a:pt x="50" y="2095"/>
                  </a:lnTo>
                  <a:lnTo>
                    <a:pt x="83" y="2261"/>
                  </a:lnTo>
                  <a:lnTo>
                    <a:pt x="150" y="2428"/>
                  </a:lnTo>
                  <a:lnTo>
                    <a:pt x="216" y="2577"/>
                  </a:lnTo>
                  <a:lnTo>
                    <a:pt x="299" y="2727"/>
                  </a:lnTo>
                  <a:lnTo>
                    <a:pt x="399" y="2860"/>
                  </a:lnTo>
                  <a:lnTo>
                    <a:pt x="515" y="2993"/>
                  </a:lnTo>
                  <a:lnTo>
                    <a:pt x="648" y="3092"/>
                  </a:lnTo>
                  <a:lnTo>
                    <a:pt x="781" y="3192"/>
                  </a:lnTo>
                  <a:lnTo>
                    <a:pt x="931" y="3292"/>
                  </a:lnTo>
                  <a:lnTo>
                    <a:pt x="1081" y="3358"/>
                  </a:lnTo>
                  <a:lnTo>
                    <a:pt x="1230" y="3425"/>
                  </a:lnTo>
                  <a:lnTo>
                    <a:pt x="1413" y="3458"/>
                  </a:lnTo>
                  <a:lnTo>
                    <a:pt x="1579" y="3491"/>
                  </a:lnTo>
                  <a:lnTo>
                    <a:pt x="1945" y="3491"/>
                  </a:lnTo>
                  <a:lnTo>
                    <a:pt x="2111" y="3458"/>
                  </a:lnTo>
                  <a:lnTo>
                    <a:pt x="2277" y="3425"/>
                  </a:lnTo>
                  <a:lnTo>
                    <a:pt x="2443" y="3358"/>
                  </a:lnTo>
                  <a:lnTo>
                    <a:pt x="2593" y="3292"/>
                  </a:lnTo>
                  <a:lnTo>
                    <a:pt x="2743" y="3192"/>
                  </a:lnTo>
                  <a:lnTo>
                    <a:pt x="2876" y="3092"/>
                  </a:lnTo>
                  <a:lnTo>
                    <a:pt x="2992" y="2993"/>
                  </a:lnTo>
                  <a:lnTo>
                    <a:pt x="3108" y="2860"/>
                  </a:lnTo>
                  <a:lnTo>
                    <a:pt x="3208" y="2727"/>
                  </a:lnTo>
                  <a:lnTo>
                    <a:pt x="3308" y="2577"/>
                  </a:lnTo>
                  <a:lnTo>
                    <a:pt x="3374" y="2428"/>
                  </a:lnTo>
                  <a:lnTo>
                    <a:pt x="3441" y="2261"/>
                  </a:lnTo>
                  <a:lnTo>
                    <a:pt x="3474" y="2095"/>
                  </a:lnTo>
                  <a:lnTo>
                    <a:pt x="3507" y="1929"/>
                  </a:lnTo>
                  <a:lnTo>
                    <a:pt x="3507" y="1746"/>
                  </a:lnTo>
                  <a:lnTo>
                    <a:pt x="3507" y="1563"/>
                  </a:lnTo>
                  <a:lnTo>
                    <a:pt x="3474" y="1397"/>
                  </a:lnTo>
                  <a:lnTo>
                    <a:pt x="3441" y="1231"/>
                  </a:lnTo>
                  <a:lnTo>
                    <a:pt x="3374" y="1065"/>
                  </a:lnTo>
                  <a:lnTo>
                    <a:pt x="3308" y="915"/>
                  </a:lnTo>
                  <a:lnTo>
                    <a:pt x="3208" y="765"/>
                  </a:lnTo>
                  <a:lnTo>
                    <a:pt x="3108" y="633"/>
                  </a:lnTo>
                  <a:lnTo>
                    <a:pt x="2992" y="500"/>
                  </a:lnTo>
                  <a:lnTo>
                    <a:pt x="2876" y="400"/>
                  </a:lnTo>
                  <a:lnTo>
                    <a:pt x="2743" y="300"/>
                  </a:lnTo>
                  <a:lnTo>
                    <a:pt x="2593" y="200"/>
                  </a:lnTo>
                  <a:lnTo>
                    <a:pt x="2443" y="134"/>
                  </a:lnTo>
                  <a:lnTo>
                    <a:pt x="2277" y="67"/>
                  </a:lnTo>
                  <a:lnTo>
                    <a:pt x="2111" y="34"/>
                  </a:lnTo>
                  <a:lnTo>
                    <a:pt x="194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48"/>
            <p:cNvSpPr/>
            <p:nvPr/>
          </p:nvSpPr>
          <p:spPr>
            <a:xfrm>
              <a:off x="5149650" y="3515450"/>
              <a:ext cx="733025" cy="130500"/>
            </a:xfrm>
            <a:custGeom>
              <a:rect b="b" l="l" r="r" t="t"/>
              <a:pathLst>
                <a:path extrusionOk="0" h="5220" w="29321">
                  <a:moveTo>
                    <a:pt x="682" y="1"/>
                  </a:moveTo>
                  <a:lnTo>
                    <a:pt x="133" y="4173"/>
                  </a:lnTo>
                  <a:lnTo>
                    <a:pt x="100" y="4455"/>
                  </a:lnTo>
                  <a:lnTo>
                    <a:pt x="17" y="5020"/>
                  </a:lnTo>
                  <a:lnTo>
                    <a:pt x="0" y="5220"/>
                  </a:lnTo>
                  <a:lnTo>
                    <a:pt x="29320" y="5220"/>
                  </a:lnTo>
                  <a:lnTo>
                    <a:pt x="29287" y="4971"/>
                  </a:lnTo>
                  <a:lnTo>
                    <a:pt x="29270" y="4788"/>
                  </a:lnTo>
                  <a:lnTo>
                    <a:pt x="29170" y="4123"/>
                  </a:lnTo>
                  <a:lnTo>
                    <a:pt x="29154" y="3940"/>
                  </a:lnTo>
                  <a:lnTo>
                    <a:pt x="2862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48"/>
            <p:cNvSpPr/>
            <p:nvPr/>
          </p:nvSpPr>
          <p:spPr>
            <a:xfrm>
              <a:off x="4316100" y="1834650"/>
              <a:ext cx="2399700" cy="1291075"/>
            </a:xfrm>
            <a:custGeom>
              <a:rect b="b" l="l" r="r" t="t"/>
              <a:pathLst>
                <a:path extrusionOk="0" h="51643" w="95988">
                  <a:moveTo>
                    <a:pt x="1" y="1"/>
                  </a:moveTo>
                  <a:lnTo>
                    <a:pt x="1" y="51642"/>
                  </a:lnTo>
                  <a:lnTo>
                    <a:pt x="95987" y="51642"/>
                  </a:lnTo>
                  <a:lnTo>
                    <a:pt x="959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48"/>
            <p:cNvSpPr/>
            <p:nvPr/>
          </p:nvSpPr>
          <p:spPr>
            <a:xfrm>
              <a:off x="4316100" y="1834650"/>
              <a:ext cx="2399700" cy="1291075"/>
            </a:xfrm>
            <a:custGeom>
              <a:rect b="b" l="l" r="r" t="t"/>
              <a:pathLst>
                <a:path extrusionOk="0" fill="none" h="51643" w="95988">
                  <a:moveTo>
                    <a:pt x="1" y="1"/>
                  </a:moveTo>
                  <a:lnTo>
                    <a:pt x="95987" y="1"/>
                  </a:lnTo>
                  <a:lnTo>
                    <a:pt x="95987" y="51642"/>
                  </a:lnTo>
                  <a:lnTo>
                    <a:pt x="1" y="5164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48"/>
            <p:cNvSpPr/>
            <p:nvPr/>
          </p:nvSpPr>
          <p:spPr>
            <a:xfrm>
              <a:off x="4316100" y="1834650"/>
              <a:ext cx="2399700" cy="1291075"/>
            </a:xfrm>
            <a:custGeom>
              <a:rect b="b" l="l" r="r" t="t"/>
              <a:pathLst>
                <a:path extrusionOk="0" h="51643" w="95988">
                  <a:moveTo>
                    <a:pt x="1" y="1"/>
                  </a:moveTo>
                  <a:lnTo>
                    <a:pt x="1" y="51642"/>
                  </a:lnTo>
                  <a:lnTo>
                    <a:pt x="95987" y="51642"/>
                  </a:lnTo>
                  <a:lnTo>
                    <a:pt x="959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48"/>
            <p:cNvSpPr/>
            <p:nvPr/>
          </p:nvSpPr>
          <p:spPr>
            <a:xfrm>
              <a:off x="4316100" y="1834650"/>
              <a:ext cx="2399700" cy="1291075"/>
            </a:xfrm>
            <a:custGeom>
              <a:rect b="b" l="l" r="r" t="t"/>
              <a:pathLst>
                <a:path extrusionOk="0" fill="none" h="51643" w="95988">
                  <a:moveTo>
                    <a:pt x="1" y="1"/>
                  </a:moveTo>
                  <a:lnTo>
                    <a:pt x="95987" y="1"/>
                  </a:lnTo>
                  <a:lnTo>
                    <a:pt x="95987" y="51642"/>
                  </a:lnTo>
                  <a:lnTo>
                    <a:pt x="1" y="5164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48"/>
            <p:cNvSpPr/>
            <p:nvPr/>
          </p:nvSpPr>
          <p:spPr>
            <a:xfrm>
              <a:off x="4316100" y="1872050"/>
              <a:ext cx="2399700" cy="134650"/>
            </a:xfrm>
            <a:custGeom>
              <a:rect b="b" l="l" r="r" t="t"/>
              <a:pathLst>
                <a:path extrusionOk="0" h="5386" w="95988">
                  <a:moveTo>
                    <a:pt x="1" y="1"/>
                  </a:moveTo>
                  <a:lnTo>
                    <a:pt x="1" y="5386"/>
                  </a:lnTo>
                  <a:lnTo>
                    <a:pt x="95987" y="5386"/>
                  </a:lnTo>
                  <a:lnTo>
                    <a:pt x="959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48"/>
            <p:cNvSpPr/>
            <p:nvPr/>
          </p:nvSpPr>
          <p:spPr>
            <a:xfrm>
              <a:off x="6595675" y="1911125"/>
              <a:ext cx="64025" cy="10400"/>
            </a:xfrm>
            <a:custGeom>
              <a:rect b="b" l="l" r="r" t="t"/>
              <a:pathLst>
                <a:path extrusionOk="0" h="416" w="2561">
                  <a:moveTo>
                    <a:pt x="1" y="0"/>
                  </a:moveTo>
                  <a:lnTo>
                    <a:pt x="1" y="416"/>
                  </a:lnTo>
                  <a:lnTo>
                    <a:pt x="2561" y="416"/>
                  </a:lnTo>
                  <a:lnTo>
                    <a:pt x="2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48"/>
            <p:cNvSpPr/>
            <p:nvPr/>
          </p:nvSpPr>
          <p:spPr>
            <a:xfrm>
              <a:off x="6595675" y="1957250"/>
              <a:ext cx="64025" cy="10400"/>
            </a:xfrm>
            <a:custGeom>
              <a:rect b="b" l="l" r="r" t="t"/>
              <a:pathLst>
                <a:path extrusionOk="0" h="416" w="2561">
                  <a:moveTo>
                    <a:pt x="1" y="0"/>
                  </a:moveTo>
                  <a:lnTo>
                    <a:pt x="1" y="416"/>
                  </a:lnTo>
                  <a:lnTo>
                    <a:pt x="2561" y="416"/>
                  </a:lnTo>
                  <a:lnTo>
                    <a:pt x="2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48"/>
            <p:cNvSpPr/>
            <p:nvPr/>
          </p:nvSpPr>
          <p:spPr>
            <a:xfrm>
              <a:off x="6595675" y="1934800"/>
              <a:ext cx="64025" cy="10000"/>
            </a:xfrm>
            <a:custGeom>
              <a:rect b="b" l="l" r="r" t="t"/>
              <a:pathLst>
                <a:path extrusionOk="0" h="400" w="2561">
                  <a:moveTo>
                    <a:pt x="1" y="0"/>
                  </a:moveTo>
                  <a:lnTo>
                    <a:pt x="1" y="399"/>
                  </a:lnTo>
                  <a:lnTo>
                    <a:pt x="2561" y="399"/>
                  </a:lnTo>
                  <a:lnTo>
                    <a:pt x="2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48"/>
            <p:cNvSpPr/>
            <p:nvPr/>
          </p:nvSpPr>
          <p:spPr>
            <a:xfrm>
              <a:off x="6500525" y="1911125"/>
              <a:ext cx="56550" cy="56525"/>
            </a:xfrm>
            <a:custGeom>
              <a:rect b="b" l="l" r="r" t="t"/>
              <a:pathLst>
                <a:path extrusionOk="0" h="2261" w="2262">
                  <a:moveTo>
                    <a:pt x="981" y="0"/>
                  </a:moveTo>
                  <a:lnTo>
                    <a:pt x="865" y="33"/>
                  </a:lnTo>
                  <a:lnTo>
                    <a:pt x="749" y="67"/>
                  </a:lnTo>
                  <a:lnTo>
                    <a:pt x="649" y="100"/>
                  </a:lnTo>
                  <a:lnTo>
                    <a:pt x="549" y="166"/>
                  </a:lnTo>
                  <a:lnTo>
                    <a:pt x="466" y="216"/>
                  </a:lnTo>
                  <a:lnTo>
                    <a:pt x="383" y="299"/>
                  </a:lnTo>
                  <a:lnTo>
                    <a:pt x="300" y="366"/>
                  </a:lnTo>
                  <a:lnTo>
                    <a:pt x="233" y="449"/>
                  </a:lnTo>
                  <a:lnTo>
                    <a:pt x="167" y="549"/>
                  </a:lnTo>
                  <a:lnTo>
                    <a:pt x="117" y="632"/>
                  </a:lnTo>
                  <a:lnTo>
                    <a:pt x="67" y="748"/>
                  </a:lnTo>
                  <a:lnTo>
                    <a:pt x="34" y="848"/>
                  </a:lnTo>
                  <a:lnTo>
                    <a:pt x="17" y="947"/>
                  </a:lnTo>
                  <a:lnTo>
                    <a:pt x="1" y="1064"/>
                  </a:lnTo>
                  <a:lnTo>
                    <a:pt x="1" y="1180"/>
                  </a:lnTo>
                  <a:lnTo>
                    <a:pt x="17" y="1280"/>
                  </a:lnTo>
                  <a:lnTo>
                    <a:pt x="34" y="1396"/>
                  </a:lnTo>
                  <a:lnTo>
                    <a:pt x="67" y="1513"/>
                  </a:lnTo>
                  <a:lnTo>
                    <a:pt x="117" y="1612"/>
                  </a:lnTo>
                  <a:lnTo>
                    <a:pt x="167" y="1712"/>
                  </a:lnTo>
                  <a:lnTo>
                    <a:pt x="233" y="1812"/>
                  </a:lnTo>
                  <a:lnTo>
                    <a:pt x="300" y="1895"/>
                  </a:lnTo>
                  <a:lnTo>
                    <a:pt x="383" y="1978"/>
                  </a:lnTo>
                  <a:lnTo>
                    <a:pt x="466" y="2044"/>
                  </a:lnTo>
                  <a:lnTo>
                    <a:pt x="549" y="2094"/>
                  </a:lnTo>
                  <a:lnTo>
                    <a:pt x="649" y="2144"/>
                  </a:lnTo>
                  <a:lnTo>
                    <a:pt x="749" y="2194"/>
                  </a:lnTo>
                  <a:lnTo>
                    <a:pt x="848" y="2227"/>
                  </a:lnTo>
                  <a:lnTo>
                    <a:pt x="965" y="2244"/>
                  </a:lnTo>
                  <a:lnTo>
                    <a:pt x="1064" y="2261"/>
                  </a:lnTo>
                  <a:lnTo>
                    <a:pt x="1297" y="2261"/>
                  </a:lnTo>
                  <a:lnTo>
                    <a:pt x="1413" y="2227"/>
                  </a:lnTo>
                  <a:lnTo>
                    <a:pt x="1580" y="2177"/>
                  </a:lnTo>
                  <a:lnTo>
                    <a:pt x="1729" y="2094"/>
                  </a:lnTo>
                  <a:lnTo>
                    <a:pt x="1879" y="1995"/>
                  </a:lnTo>
                  <a:lnTo>
                    <a:pt x="2012" y="1862"/>
                  </a:lnTo>
                  <a:lnTo>
                    <a:pt x="2112" y="1712"/>
                  </a:lnTo>
                  <a:lnTo>
                    <a:pt x="2195" y="1562"/>
                  </a:lnTo>
                  <a:lnTo>
                    <a:pt x="2245" y="1396"/>
                  </a:lnTo>
                  <a:lnTo>
                    <a:pt x="2261" y="1213"/>
                  </a:lnTo>
                  <a:lnTo>
                    <a:pt x="2261" y="1047"/>
                  </a:lnTo>
                  <a:lnTo>
                    <a:pt x="2245" y="864"/>
                  </a:lnTo>
                  <a:lnTo>
                    <a:pt x="2211" y="748"/>
                  </a:lnTo>
                  <a:lnTo>
                    <a:pt x="2161" y="648"/>
                  </a:lnTo>
                  <a:lnTo>
                    <a:pt x="2112" y="549"/>
                  </a:lnTo>
                  <a:lnTo>
                    <a:pt x="2045" y="449"/>
                  </a:lnTo>
                  <a:lnTo>
                    <a:pt x="1979" y="366"/>
                  </a:lnTo>
                  <a:lnTo>
                    <a:pt x="1895" y="283"/>
                  </a:lnTo>
                  <a:lnTo>
                    <a:pt x="1812" y="216"/>
                  </a:lnTo>
                  <a:lnTo>
                    <a:pt x="1729" y="166"/>
                  </a:lnTo>
                  <a:lnTo>
                    <a:pt x="1630" y="116"/>
                  </a:lnTo>
                  <a:lnTo>
                    <a:pt x="1530" y="67"/>
                  </a:lnTo>
                  <a:lnTo>
                    <a:pt x="1430" y="33"/>
                  </a:lnTo>
                  <a:lnTo>
                    <a:pt x="1314" y="17"/>
                  </a:lnTo>
                  <a:lnTo>
                    <a:pt x="12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48"/>
            <p:cNvSpPr/>
            <p:nvPr/>
          </p:nvSpPr>
          <p:spPr>
            <a:xfrm>
              <a:off x="6520475" y="1927725"/>
              <a:ext cx="17050" cy="17075"/>
            </a:xfrm>
            <a:custGeom>
              <a:rect b="b" l="l" r="r" t="t"/>
              <a:pathLst>
                <a:path extrusionOk="0" h="683" w="682">
                  <a:moveTo>
                    <a:pt x="266" y="1"/>
                  </a:moveTo>
                  <a:lnTo>
                    <a:pt x="200" y="18"/>
                  </a:lnTo>
                  <a:lnTo>
                    <a:pt x="150" y="51"/>
                  </a:lnTo>
                  <a:lnTo>
                    <a:pt x="100" y="101"/>
                  </a:lnTo>
                  <a:lnTo>
                    <a:pt x="50" y="151"/>
                  </a:lnTo>
                  <a:lnTo>
                    <a:pt x="17" y="217"/>
                  </a:lnTo>
                  <a:lnTo>
                    <a:pt x="0" y="267"/>
                  </a:lnTo>
                  <a:lnTo>
                    <a:pt x="0" y="350"/>
                  </a:lnTo>
                  <a:lnTo>
                    <a:pt x="0" y="416"/>
                  </a:lnTo>
                  <a:lnTo>
                    <a:pt x="17" y="483"/>
                  </a:lnTo>
                  <a:lnTo>
                    <a:pt x="50" y="533"/>
                  </a:lnTo>
                  <a:lnTo>
                    <a:pt x="100" y="583"/>
                  </a:lnTo>
                  <a:lnTo>
                    <a:pt x="150" y="633"/>
                  </a:lnTo>
                  <a:lnTo>
                    <a:pt x="200" y="666"/>
                  </a:lnTo>
                  <a:lnTo>
                    <a:pt x="266" y="682"/>
                  </a:lnTo>
                  <a:lnTo>
                    <a:pt x="416" y="682"/>
                  </a:lnTo>
                  <a:lnTo>
                    <a:pt x="482" y="666"/>
                  </a:lnTo>
                  <a:lnTo>
                    <a:pt x="532" y="633"/>
                  </a:lnTo>
                  <a:lnTo>
                    <a:pt x="582" y="583"/>
                  </a:lnTo>
                  <a:lnTo>
                    <a:pt x="632" y="533"/>
                  </a:lnTo>
                  <a:lnTo>
                    <a:pt x="665" y="483"/>
                  </a:lnTo>
                  <a:lnTo>
                    <a:pt x="682" y="416"/>
                  </a:lnTo>
                  <a:lnTo>
                    <a:pt x="682" y="350"/>
                  </a:lnTo>
                  <a:lnTo>
                    <a:pt x="682" y="267"/>
                  </a:lnTo>
                  <a:lnTo>
                    <a:pt x="665" y="217"/>
                  </a:lnTo>
                  <a:lnTo>
                    <a:pt x="632" y="151"/>
                  </a:lnTo>
                  <a:lnTo>
                    <a:pt x="582" y="101"/>
                  </a:lnTo>
                  <a:lnTo>
                    <a:pt x="532" y="51"/>
                  </a:lnTo>
                  <a:lnTo>
                    <a:pt x="482"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48"/>
            <p:cNvSpPr/>
            <p:nvPr/>
          </p:nvSpPr>
          <p:spPr>
            <a:xfrm>
              <a:off x="6514250" y="1946025"/>
              <a:ext cx="29525" cy="21625"/>
            </a:xfrm>
            <a:custGeom>
              <a:rect b="b" l="l" r="r" t="t"/>
              <a:pathLst>
                <a:path extrusionOk="0" h="865" w="1181">
                  <a:moveTo>
                    <a:pt x="515" y="0"/>
                  </a:moveTo>
                  <a:lnTo>
                    <a:pt x="399" y="33"/>
                  </a:lnTo>
                  <a:lnTo>
                    <a:pt x="283" y="83"/>
                  </a:lnTo>
                  <a:lnTo>
                    <a:pt x="200" y="150"/>
                  </a:lnTo>
                  <a:lnTo>
                    <a:pt x="116" y="233"/>
                  </a:lnTo>
                  <a:lnTo>
                    <a:pt x="67" y="333"/>
                  </a:lnTo>
                  <a:lnTo>
                    <a:pt x="17" y="432"/>
                  </a:lnTo>
                  <a:lnTo>
                    <a:pt x="0" y="549"/>
                  </a:lnTo>
                  <a:lnTo>
                    <a:pt x="0" y="698"/>
                  </a:lnTo>
                  <a:lnTo>
                    <a:pt x="100" y="748"/>
                  </a:lnTo>
                  <a:lnTo>
                    <a:pt x="200" y="798"/>
                  </a:lnTo>
                  <a:lnTo>
                    <a:pt x="299" y="831"/>
                  </a:lnTo>
                  <a:lnTo>
                    <a:pt x="416" y="848"/>
                  </a:lnTo>
                  <a:lnTo>
                    <a:pt x="532" y="865"/>
                  </a:lnTo>
                  <a:lnTo>
                    <a:pt x="748" y="865"/>
                  </a:lnTo>
                  <a:lnTo>
                    <a:pt x="864" y="831"/>
                  </a:lnTo>
                  <a:lnTo>
                    <a:pt x="1031" y="781"/>
                  </a:lnTo>
                  <a:lnTo>
                    <a:pt x="1180" y="698"/>
                  </a:lnTo>
                  <a:lnTo>
                    <a:pt x="1180" y="549"/>
                  </a:lnTo>
                  <a:lnTo>
                    <a:pt x="1164" y="449"/>
                  </a:lnTo>
                  <a:lnTo>
                    <a:pt x="1130" y="349"/>
                  </a:lnTo>
                  <a:lnTo>
                    <a:pt x="1081" y="250"/>
                  </a:lnTo>
                  <a:lnTo>
                    <a:pt x="1014" y="166"/>
                  </a:lnTo>
                  <a:lnTo>
                    <a:pt x="931" y="100"/>
                  </a:lnTo>
                  <a:lnTo>
                    <a:pt x="831" y="50"/>
                  </a:lnTo>
                  <a:lnTo>
                    <a:pt x="731" y="17"/>
                  </a:lnTo>
                  <a:lnTo>
                    <a:pt x="6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48"/>
            <p:cNvSpPr/>
            <p:nvPr/>
          </p:nvSpPr>
          <p:spPr>
            <a:xfrm>
              <a:off x="6465625" y="1939775"/>
              <a:ext cx="20800" cy="12500"/>
            </a:xfrm>
            <a:custGeom>
              <a:rect b="b" l="l" r="r" t="t"/>
              <a:pathLst>
                <a:path extrusionOk="0" h="500" w="832">
                  <a:moveTo>
                    <a:pt x="0" y="1"/>
                  </a:moveTo>
                  <a:lnTo>
                    <a:pt x="416" y="500"/>
                  </a:lnTo>
                  <a:lnTo>
                    <a:pt x="8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48"/>
            <p:cNvSpPr/>
            <p:nvPr/>
          </p:nvSpPr>
          <p:spPr>
            <a:xfrm>
              <a:off x="4775250" y="1911125"/>
              <a:ext cx="405600" cy="56525"/>
            </a:xfrm>
            <a:custGeom>
              <a:rect b="b" l="l" r="r" t="t"/>
              <a:pathLst>
                <a:path extrusionOk="0" h="2261" w="16224">
                  <a:moveTo>
                    <a:pt x="1" y="0"/>
                  </a:moveTo>
                  <a:lnTo>
                    <a:pt x="1" y="2261"/>
                  </a:lnTo>
                  <a:lnTo>
                    <a:pt x="16223" y="2261"/>
                  </a:lnTo>
                  <a:lnTo>
                    <a:pt x="162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48"/>
            <p:cNvSpPr/>
            <p:nvPr/>
          </p:nvSpPr>
          <p:spPr>
            <a:xfrm>
              <a:off x="5124300" y="1911125"/>
              <a:ext cx="56550" cy="56525"/>
            </a:xfrm>
            <a:custGeom>
              <a:rect b="b" l="l" r="r" t="t"/>
              <a:pathLst>
                <a:path extrusionOk="0" h="2261" w="2262">
                  <a:moveTo>
                    <a:pt x="1" y="0"/>
                  </a:moveTo>
                  <a:lnTo>
                    <a:pt x="1" y="2261"/>
                  </a:lnTo>
                  <a:lnTo>
                    <a:pt x="2261" y="2261"/>
                  </a:lnTo>
                  <a:lnTo>
                    <a:pt x="22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48"/>
            <p:cNvSpPr/>
            <p:nvPr/>
          </p:nvSpPr>
          <p:spPr>
            <a:xfrm>
              <a:off x="5152150" y="1937300"/>
              <a:ext cx="18300" cy="21625"/>
            </a:xfrm>
            <a:custGeom>
              <a:rect b="b" l="l" r="r" t="t"/>
              <a:pathLst>
                <a:path extrusionOk="0" h="865" w="732">
                  <a:moveTo>
                    <a:pt x="183" y="0"/>
                  </a:moveTo>
                  <a:lnTo>
                    <a:pt x="150" y="83"/>
                  </a:lnTo>
                  <a:lnTo>
                    <a:pt x="83" y="133"/>
                  </a:lnTo>
                  <a:lnTo>
                    <a:pt x="0" y="183"/>
                  </a:lnTo>
                  <a:lnTo>
                    <a:pt x="150" y="366"/>
                  </a:lnTo>
                  <a:lnTo>
                    <a:pt x="515" y="864"/>
                  </a:lnTo>
                  <a:lnTo>
                    <a:pt x="731" y="715"/>
                  </a:lnTo>
                  <a:lnTo>
                    <a:pt x="333" y="200"/>
                  </a:lnTo>
                  <a:lnTo>
                    <a:pt x="1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48"/>
            <p:cNvSpPr/>
            <p:nvPr/>
          </p:nvSpPr>
          <p:spPr>
            <a:xfrm>
              <a:off x="5135100" y="1920250"/>
              <a:ext cx="27875" cy="27875"/>
            </a:xfrm>
            <a:custGeom>
              <a:rect b="b" l="l" r="r" t="t"/>
              <a:pathLst>
                <a:path extrusionOk="0" h="1115" w="1115">
                  <a:moveTo>
                    <a:pt x="566" y="217"/>
                  </a:moveTo>
                  <a:lnTo>
                    <a:pt x="632" y="233"/>
                  </a:lnTo>
                  <a:lnTo>
                    <a:pt x="699" y="250"/>
                  </a:lnTo>
                  <a:lnTo>
                    <a:pt x="749" y="283"/>
                  </a:lnTo>
                  <a:lnTo>
                    <a:pt x="799" y="317"/>
                  </a:lnTo>
                  <a:lnTo>
                    <a:pt x="848" y="366"/>
                  </a:lnTo>
                  <a:lnTo>
                    <a:pt x="882" y="433"/>
                  </a:lnTo>
                  <a:lnTo>
                    <a:pt x="898" y="499"/>
                  </a:lnTo>
                  <a:lnTo>
                    <a:pt x="898" y="566"/>
                  </a:lnTo>
                  <a:lnTo>
                    <a:pt x="898" y="616"/>
                  </a:lnTo>
                  <a:lnTo>
                    <a:pt x="865" y="682"/>
                  </a:lnTo>
                  <a:lnTo>
                    <a:pt x="832" y="765"/>
                  </a:lnTo>
                  <a:lnTo>
                    <a:pt x="765" y="815"/>
                  </a:lnTo>
                  <a:lnTo>
                    <a:pt x="682" y="865"/>
                  </a:lnTo>
                  <a:lnTo>
                    <a:pt x="616" y="882"/>
                  </a:lnTo>
                  <a:lnTo>
                    <a:pt x="499" y="882"/>
                  </a:lnTo>
                  <a:lnTo>
                    <a:pt x="433" y="865"/>
                  </a:lnTo>
                  <a:lnTo>
                    <a:pt x="366" y="832"/>
                  </a:lnTo>
                  <a:lnTo>
                    <a:pt x="333" y="782"/>
                  </a:lnTo>
                  <a:lnTo>
                    <a:pt x="283" y="732"/>
                  </a:lnTo>
                  <a:lnTo>
                    <a:pt x="250" y="682"/>
                  </a:lnTo>
                  <a:lnTo>
                    <a:pt x="233" y="616"/>
                  </a:lnTo>
                  <a:lnTo>
                    <a:pt x="233" y="549"/>
                  </a:lnTo>
                  <a:lnTo>
                    <a:pt x="233" y="483"/>
                  </a:lnTo>
                  <a:lnTo>
                    <a:pt x="267" y="416"/>
                  </a:lnTo>
                  <a:lnTo>
                    <a:pt x="283" y="366"/>
                  </a:lnTo>
                  <a:lnTo>
                    <a:pt x="333" y="317"/>
                  </a:lnTo>
                  <a:lnTo>
                    <a:pt x="383" y="267"/>
                  </a:lnTo>
                  <a:lnTo>
                    <a:pt x="449" y="250"/>
                  </a:lnTo>
                  <a:lnTo>
                    <a:pt x="499" y="233"/>
                  </a:lnTo>
                  <a:lnTo>
                    <a:pt x="566" y="217"/>
                  </a:lnTo>
                  <a:close/>
                  <a:moveTo>
                    <a:pt x="533" y="1"/>
                  </a:moveTo>
                  <a:lnTo>
                    <a:pt x="416" y="17"/>
                  </a:lnTo>
                  <a:lnTo>
                    <a:pt x="317" y="51"/>
                  </a:lnTo>
                  <a:lnTo>
                    <a:pt x="217" y="117"/>
                  </a:lnTo>
                  <a:lnTo>
                    <a:pt x="134" y="184"/>
                  </a:lnTo>
                  <a:lnTo>
                    <a:pt x="84" y="283"/>
                  </a:lnTo>
                  <a:lnTo>
                    <a:pt x="34" y="366"/>
                  </a:lnTo>
                  <a:lnTo>
                    <a:pt x="1" y="483"/>
                  </a:lnTo>
                  <a:lnTo>
                    <a:pt x="1" y="582"/>
                  </a:lnTo>
                  <a:lnTo>
                    <a:pt x="17" y="699"/>
                  </a:lnTo>
                  <a:lnTo>
                    <a:pt x="51" y="799"/>
                  </a:lnTo>
                  <a:lnTo>
                    <a:pt x="117" y="898"/>
                  </a:lnTo>
                  <a:lnTo>
                    <a:pt x="184" y="965"/>
                  </a:lnTo>
                  <a:lnTo>
                    <a:pt x="267" y="1031"/>
                  </a:lnTo>
                  <a:lnTo>
                    <a:pt x="350" y="1064"/>
                  </a:lnTo>
                  <a:lnTo>
                    <a:pt x="449" y="1098"/>
                  </a:lnTo>
                  <a:lnTo>
                    <a:pt x="533" y="1114"/>
                  </a:lnTo>
                  <a:lnTo>
                    <a:pt x="632" y="1114"/>
                  </a:lnTo>
                  <a:lnTo>
                    <a:pt x="732" y="1081"/>
                  </a:lnTo>
                  <a:lnTo>
                    <a:pt x="832" y="1048"/>
                  </a:lnTo>
                  <a:lnTo>
                    <a:pt x="898" y="998"/>
                  </a:lnTo>
                  <a:lnTo>
                    <a:pt x="965" y="948"/>
                  </a:lnTo>
                  <a:lnTo>
                    <a:pt x="1015" y="882"/>
                  </a:lnTo>
                  <a:lnTo>
                    <a:pt x="1064" y="799"/>
                  </a:lnTo>
                  <a:lnTo>
                    <a:pt x="1098" y="715"/>
                  </a:lnTo>
                  <a:lnTo>
                    <a:pt x="1114" y="632"/>
                  </a:lnTo>
                  <a:lnTo>
                    <a:pt x="1114" y="549"/>
                  </a:lnTo>
                  <a:lnTo>
                    <a:pt x="1114" y="450"/>
                  </a:lnTo>
                  <a:lnTo>
                    <a:pt x="1081" y="366"/>
                  </a:lnTo>
                  <a:lnTo>
                    <a:pt x="1048" y="300"/>
                  </a:lnTo>
                  <a:lnTo>
                    <a:pt x="998" y="217"/>
                  </a:lnTo>
                  <a:lnTo>
                    <a:pt x="931" y="134"/>
                  </a:lnTo>
                  <a:lnTo>
                    <a:pt x="832" y="67"/>
                  </a:lnTo>
                  <a:lnTo>
                    <a:pt x="749" y="17"/>
                  </a:lnTo>
                  <a:lnTo>
                    <a:pt x="6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48"/>
            <p:cNvSpPr/>
            <p:nvPr/>
          </p:nvSpPr>
          <p:spPr>
            <a:xfrm>
              <a:off x="4786900" y="1922750"/>
              <a:ext cx="2925" cy="33675"/>
            </a:xfrm>
            <a:custGeom>
              <a:rect b="b" l="l" r="r" t="t"/>
              <a:pathLst>
                <a:path extrusionOk="0" h="1347" w="117">
                  <a:moveTo>
                    <a:pt x="0" y="0"/>
                  </a:moveTo>
                  <a:lnTo>
                    <a:pt x="0" y="1347"/>
                  </a:lnTo>
                  <a:lnTo>
                    <a:pt x="117" y="1347"/>
                  </a:lnTo>
                  <a:lnTo>
                    <a:pt x="11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48"/>
            <p:cNvSpPr/>
            <p:nvPr/>
          </p:nvSpPr>
          <p:spPr>
            <a:xfrm>
              <a:off x="4424550" y="1911525"/>
              <a:ext cx="56550" cy="56550"/>
            </a:xfrm>
            <a:custGeom>
              <a:rect b="b" l="l" r="r" t="t"/>
              <a:pathLst>
                <a:path extrusionOk="0" h="2262" w="2262">
                  <a:moveTo>
                    <a:pt x="1" y="1"/>
                  </a:moveTo>
                  <a:lnTo>
                    <a:pt x="1" y="2261"/>
                  </a:lnTo>
                  <a:lnTo>
                    <a:pt x="2261" y="2261"/>
                  </a:lnTo>
                  <a:lnTo>
                    <a:pt x="22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48"/>
            <p:cNvSpPr/>
            <p:nvPr/>
          </p:nvSpPr>
          <p:spPr>
            <a:xfrm>
              <a:off x="4440350" y="1920675"/>
              <a:ext cx="23275" cy="37825"/>
            </a:xfrm>
            <a:custGeom>
              <a:rect b="b" l="l" r="r" t="t"/>
              <a:pathLst>
                <a:path extrusionOk="0" h="1513" w="931">
                  <a:moveTo>
                    <a:pt x="798" y="0"/>
                  </a:moveTo>
                  <a:lnTo>
                    <a:pt x="0" y="782"/>
                  </a:lnTo>
                  <a:lnTo>
                    <a:pt x="798" y="1513"/>
                  </a:lnTo>
                  <a:lnTo>
                    <a:pt x="931" y="1380"/>
                  </a:lnTo>
                  <a:lnTo>
                    <a:pt x="266" y="782"/>
                  </a:lnTo>
                  <a:lnTo>
                    <a:pt x="931" y="133"/>
                  </a:lnTo>
                  <a:lnTo>
                    <a:pt x="7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48"/>
            <p:cNvSpPr/>
            <p:nvPr/>
          </p:nvSpPr>
          <p:spPr>
            <a:xfrm>
              <a:off x="4488550" y="1911525"/>
              <a:ext cx="56525" cy="56550"/>
            </a:xfrm>
            <a:custGeom>
              <a:rect b="b" l="l" r="r" t="t"/>
              <a:pathLst>
                <a:path extrusionOk="0" h="2262" w="2261">
                  <a:moveTo>
                    <a:pt x="0" y="1"/>
                  </a:moveTo>
                  <a:lnTo>
                    <a:pt x="0" y="2261"/>
                  </a:lnTo>
                  <a:lnTo>
                    <a:pt x="2261" y="2261"/>
                  </a:lnTo>
                  <a:lnTo>
                    <a:pt x="22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48"/>
            <p:cNvSpPr/>
            <p:nvPr/>
          </p:nvSpPr>
          <p:spPr>
            <a:xfrm>
              <a:off x="4506000" y="1920675"/>
              <a:ext cx="23300" cy="37825"/>
            </a:xfrm>
            <a:custGeom>
              <a:rect b="b" l="l" r="r" t="t"/>
              <a:pathLst>
                <a:path extrusionOk="0" h="1513" w="932">
                  <a:moveTo>
                    <a:pt x="117" y="0"/>
                  </a:moveTo>
                  <a:lnTo>
                    <a:pt x="0" y="133"/>
                  </a:lnTo>
                  <a:lnTo>
                    <a:pt x="665" y="748"/>
                  </a:lnTo>
                  <a:lnTo>
                    <a:pt x="0" y="1397"/>
                  </a:lnTo>
                  <a:lnTo>
                    <a:pt x="117" y="1513"/>
                  </a:lnTo>
                  <a:lnTo>
                    <a:pt x="931" y="748"/>
                  </a:lnTo>
                  <a:lnTo>
                    <a:pt x="1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48"/>
            <p:cNvSpPr/>
            <p:nvPr/>
          </p:nvSpPr>
          <p:spPr>
            <a:xfrm>
              <a:off x="4316100" y="2006675"/>
              <a:ext cx="459175" cy="1119050"/>
            </a:xfrm>
            <a:custGeom>
              <a:rect b="b" l="l" r="r" t="t"/>
              <a:pathLst>
                <a:path extrusionOk="0" h="44762" w="18367">
                  <a:moveTo>
                    <a:pt x="1" y="1"/>
                  </a:moveTo>
                  <a:lnTo>
                    <a:pt x="1" y="44761"/>
                  </a:lnTo>
                  <a:lnTo>
                    <a:pt x="18367" y="44761"/>
                  </a:lnTo>
                  <a:lnTo>
                    <a:pt x="183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48"/>
            <p:cNvSpPr/>
            <p:nvPr/>
          </p:nvSpPr>
          <p:spPr>
            <a:xfrm>
              <a:off x="4416650" y="2189100"/>
              <a:ext cx="258075" cy="258075"/>
            </a:xfrm>
            <a:custGeom>
              <a:rect b="b" l="l" r="r" t="t"/>
              <a:pathLst>
                <a:path extrusionOk="0" h="10323" w="10323">
                  <a:moveTo>
                    <a:pt x="4954" y="1"/>
                  </a:moveTo>
                  <a:lnTo>
                    <a:pt x="4705" y="17"/>
                  </a:lnTo>
                  <a:lnTo>
                    <a:pt x="4455" y="34"/>
                  </a:lnTo>
                  <a:lnTo>
                    <a:pt x="4223" y="84"/>
                  </a:lnTo>
                  <a:lnTo>
                    <a:pt x="3973" y="134"/>
                  </a:lnTo>
                  <a:lnTo>
                    <a:pt x="3741" y="200"/>
                  </a:lnTo>
                  <a:lnTo>
                    <a:pt x="3491" y="266"/>
                  </a:lnTo>
                  <a:lnTo>
                    <a:pt x="3259" y="350"/>
                  </a:lnTo>
                  <a:lnTo>
                    <a:pt x="3042" y="449"/>
                  </a:lnTo>
                  <a:lnTo>
                    <a:pt x="2810" y="549"/>
                  </a:lnTo>
                  <a:lnTo>
                    <a:pt x="2594" y="682"/>
                  </a:lnTo>
                  <a:lnTo>
                    <a:pt x="2378" y="798"/>
                  </a:lnTo>
                  <a:lnTo>
                    <a:pt x="2178" y="948"/>
                  </a:lnTo>
                  <a:lnTo>
                    <a:pt x="1962" y="1098"/>
                  </a:lnTo>
                  <a:lnTo>
                    <a:pt x="1779" y="1264"/>
                  </a:lnTo>
                  <a:lnTo>
                    <a:pt x="1580" y="1430"/>
                  </a:lnTo>
                  <a:lnTo>
                    <a:pt x="1414" y="1613"/>
                  </a:lnTo>
                  <a:lnTo>
                    <a:pt x="1231" y="1796"/>
                  </a:lnTo>
                  <a:lnTo>
                    <a:pt x="1065" y="2012"/>
                  </a:lnTo>
                  <a:lnTo>
                    <a:pt x="915" y="2211"/>
                  </a:lnTo>
                  <a:lnTo>
                    <a:pt x="765" y="2444"/>
                  </a:lnTo>
                  <a:lnTo>
                    <a:pt x="632" y="2677"/>
                  </a:lnTo>
                  <a:lnTo>
                    <a:pt x="516" y="2909"/>
                  </a:lnTo>
                  <a:lnTo>
                    <a:pt x="400" y="3142"/>
                  </a:lnTo>
                  <a:lnTo>
                    <a:pt x="317" y="3375"/>
                  </a:lnTo>
                  <a:lnTo>
                    <a:pt x="234" y="3624"/>
                  </a:lnTo>
                  <a:lnTo>
                    <a:pt x="167" y="3873"/>
                  </a:lnTo>
                  <a:lnTo>
                    <a:pt x="101" y="4123"/>
                  </a:lnTo>
                  <a:lnTo>
                    <a:pt x="51" y="4355"/>
                  </a:lnTo>
                  <a:lnTo>
                    <a:pt x="34" y="4605"/>
                  </a:lnTo>
                  <a:lnTo>
                    <a:pt x="1" y="4854"/>
                  </a:lnTo>
                  <a:lnTo>
                    <a:pt x="1" y="5103"/>
                  </a:lnTo>
                  <a:lnTo>
                    <a:pt x="1" y="5353"/>
                  </a:lnTo>
                  <a:lnTo>
                    <a:pt x="17" y="5602"/>
                  </a:lnTo>
                  <a:lnTo>
                    <a:pt x="51" y="5851"/>
                  </a:lnTo>
                  <a:lnTo>
                    <a:pt x="84" y="6100"/>
                  </a:lnTo>
                  <a:lnTo>
                    <a:pt x="134" y="6333"/>
                  </a:lnTo>
                  <a:lnTo>
                    <a:pt x="200" y="6582"/>
                  </a:lnTo>
                  <a:lnTo>
                    <a:pt x="267" y="6815"/>
                  </a:lnTo>
                  <a:lnTo>
                    <a:pt x="350" y="7048"/>
                  </a:lnTo>
                  <a:lnTo>
                    <a:pt x="450" y="7281"/>
                  </a:lnTo>
                  <a:lnTo>
                    <a:pt x="566" y="7497"/>
                  </a:lnTo>
                  <a:lnTo>
                    <a:pt x="682" y="7729"/>
                  </a:lnTo>
                  <a:lnTo>
                    <a:pt x="815" y="7929"/>
                  </a:lnTo>
                  <a:lnTo>
                    <a:pt x="948" y="8145"/>
                  </a:lnTo>
                  <a:lnTo>
                    <a:pt x="1098" y="8344"/>
                  </a:lnTo>
                  <a:lnTo>
                    <a:pt x="1264" y="8544"/>
                  </a:lnTo>
                  <a:lnTo>
                    <a:pt x="1430" y="8727"/>
                  </a:lnTo>
                  <a:lnTo>
                    <a:pt x="1613" y="8909"/>
                  </a:lnTo>
                  <a:lnTo>
                    <a:pt x="1813" y="9076"/>
                  </a:lnTo>
                  <a:lnTo>
                    <a:pt x="2012" y="9242"/>
                  </a:lnTo>
                  <a:lnTo>
                    <a:pt x="2228" y="9408"/>
                  </a:lnTo>
                  <a:lnTo>
                    <a:pt x="2444" y="9541"/>
                  </a:lnTo>
                  <a:lnTo>
                    <a:pt x="2760" y="9724"/>
                  </a:lnTo>
                  <a:lnTo>
                    <a:pt x="3092" y="9890"/>
                  </a:lnTo>
                  <a:lnTo>
                    <a:pt x="3425" y="10023"/>
                  </a:lnTo>
                  <a:lnTo>
                    <a:pt x="3757" y="10123"/>
                  </a:lnTo>
                  <a:lnTo>
                    <a:pt x="4106" y="10206"/>
                  </a:lnTo>
                  <a:lnTo>
                    <a:pt x="4455" y="10272"/>
                  </a:lnTo>
                  <a:lnTo>
                    <a:pt x="4804" y="10306"/>
                  </a:lnTo>
                  <a:lnTo>
                    <a:pt x="5153" y="10322"/>
                  </a:lnTo>
                  <a:lnTo>
                    <a:pt x="5519" y="10306"/>
                  </a:lnTo>
                  <a:lnTo>
                    <a:pt x="5868" y="10272"/>
                  </a:lnTo>
                  <a:lnTo>
                    <a:pt x="6217" y="10206"/>
                  </a:lnTo>
                  <a:lnTo>
                    <a:pt x="6566" y="10123"/>
                  </a:lnTo>
                  <a:lnTo>
                    <a:pt x="6899" y="10023"/>
                  </a:lnTo>
                  <a:lnTo>
                    <a:pt x="7231" y="9890"/>
                  </a:lnTo>
                  <a:lnTo>
                    <a:pt x="7563" y="9724"/>
                  </a:lnTo>
                  <a:lnTo>
                    <a:pt x="7879" y="9541"/>
                  </a:lnTo>
                  <a:lnTo>
                    <a:pt x="8129" y="9375"/>
                  </a:lnTo>
                  <a:lnTo>
                    <a:pt x="8361" y="9209"/>
                  </a:lnTo>
                  <a:lnTo>
                    <a:pt x="8594" y="9009"/>
                  </a:lnTo>
                  <a:lnTo>
                    <a:pt x="8810" y="8810"/>
                  </a:lnTo>
                  <a:lnTo>
                    <a:pt x="9009" y="8594"/>
                  </a:lnTo>
                  <a:lnTo>
                    <a:pt x="9209" y="8361"/>
                  </a:lnTo>
                  <a:lnTo>
                    <a:pt x="9392" y="8112"/>
                  </a:lnTo>
                  <a:lnTo>
                    <a:pt x="9558" y="7862"/>
                  </a:lnTo>
                  <a:lnTo>
                    <a:pt x="9691" y="7646"/>
                  </a:lnTo>
                  <a:lnTo>
                    <a:pt x="9807" y="7414"/>
                  </a:lnTo>
                  <a:lnTo>
                    <a:pt x="9907" y="7164"/>
                  </a:lnTo>
                  <a:lnTo>
                    <a:pt x="10007" y="6932"/>
                  </a:lnTo>
                  <a:lnTo>
                    <a:pt x="10090" y="6682"/>
                  </a:lnTo>
                  <a:lnTo>
                    <a:pt x="10156" y="6450"/>
                  </a:lnTo>
                  <a:lnTo>
                    <a:pt x="10223" y="6200"/>
                  </a:lnTo>
                  <a:lnTo>
                    <a:pt x="10256" y="5951"/>
                  </a:lnTo>
                  <a:lnTo>
                    <a:pt x="10289" y="5702"/>
                  </a:lnTo>
                  <a:lnTo>
                    <a:pt x="10323" y="5452"/>
                  </a:lnTo>
                  <a:lnTo>
                    <a:pt x="10323" y="5203"/>
                  </a:lnTo>
                  <a:lnTo>
                    <a:pt x="10323" y="4954"/>
                  </a:lnTo>
                  <a:lnTo>
                    <a:pt x="10306" y="4704"/>
                  </a:lnTo>
                  <a:lnTo>
                    <a:pt x="10273" y="4455"/>
                  </a:lnTo>
                  <a:lnTo>
                    <a:pt x="10239" y="4206"/>
                  </a:lnTo>
                  <a:lnTo>
                    <a:pt x="10190" y="3973"/>
                  </a:lnTo>
                  <a:lnTo>
                    <a:pt x="10123" y="3724"/>
                  </a:lnTo>
                  <a:lnTo>
                    <a:pt x="10040" y="3491"/>
                  </a:lnTo>
                  <a:lnTo>
                    <a:pt x="9957" y="3258"/>
                  </a:lnTo>
                  <a:lnTo>
                    <a:pt x="9874" y="3026"/>
                  </a:lnTo>
                  <a:lnTo>
                    <a:pt x="9757" y="2810"/>
                  </a:lnTo>
                  <a:lnTo>
                    <a:pt x="9641" y="2593"/>
                  </a:lnTo>
                  <a:lnTo>
                    <a:pt x="9508" y="2377"/>
                  </a:lnTo>
                  <a:lnTo>
                    <a:pt x="9375" y="2161"/>
                  </a:lnTo>
                  <a:lnTo>
                    <a:pt x="9226" y="1962"/>
                  </a:lnTo>
                  <a:lnTo>
                    <a:pt x="9059" y="1762"/>
                  </a:lnTo>
                  <a:lnTo>
                    <a:pt x="8893" y="1580"/>
                  </a:lnTo>
                  <a:lnTo>
                    <a:pt x="8710" y="1397"/>
                  </a:lnTo>
                  <a:lnTo>
                    <a:pt x="8511" y="1231"/>
                  </a:lnTo>
                  <a:lnTo>
                    <a:pt x="8311" y="1064"/>
                  </a:lnTo>
                  <a:lnTo>
                    <a:pt x="8095" y="915"/>
                  </a:lnTo>
                  <a:lnTo>
                    <a:pt x="7879" y="765"/>
                  </a:lnTo>
                  <a:lnTo>
                    <a:pt x="7647" y="632"/>
                  </a:lnTo>
                  <a:lnTo>
                    <a:pt x="7414" y="516"/>
                  </a:lnTo>
                  <a:lnTo>
                    <a:pt x="7181" y="399"/>
                  </a:lnTo>
                  <a:lnTo>
                    <a:pt x="6932" y="300"/>
                  </a:lnTo>
                  <a:lnTo>
                    <a:pt x="6699" y="217"/>
                  </a:lnTo>
                  <a:lnTo>
                    <a:pt x="6450" y="150"/>
                  </a:lnTo>
                  <a:lnTo>
                    <a:pt x="6200" y="100"/>
                  </a:lnTo>
                  <a:lnTo>
                    <a:pt x="5951" y="50"/>
                  </a:lnTo>
                  <a:lnTo>
                    <a:pt x="5702" y="17"/>
                  </a:lnTo>
                  <a:lnTo>
                    <a:pt x="54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48"/>
            <p:cNvSpPr/>
            <p:nvPr/>
          </p:nvSpPr>
          <p:spPr>
            <a:xfrm>
              <a:off x="4506400" y="2263900"/>
              <a:ext cx="78575" cy="78550"/>
            </a:xfrm>
            <a:custGeom>
              <a:rect b="b" l="l" r="r" t="t"/>
              <a:pathLst>
                <a:path extrusionOk="0" h="3142" w="3143">
                  <a:moveTo>
                    <a:pt x="1563" y="0"/>
                  </a:moveTo>
                  <a:lnTo>
                    <a:pt x="1414" y="17"/>
                  </a:lnTo>
                  <a:lnTo>
                    <a:pt x="1248" y="34"/>
                  </a:lnTo>
                  <a:lnTo>
                    <a:pt x="1098" y="67"/>
                  </a:lnTo>
                  <a:lnTo>
                    <a:pt x="965" y="133"/>
                  </a:lnTo>
                  <a:lnTo>
                    <a:pt x="815" y="183"/>
                  </a:lnTo>
                  <a:lnTo>
                    <a:pt x="699" y="266"/>
                  </a:lnTo>
                  <a:lnTo>
                    <a:pt x="566" y="366"/>
                  </a:lnTo>
                  <a:lnTo>
                    <a:pt x="466" y="466"/>
                  </a:lnTo>
                  <a:lnTo>
                    <a:pt x="350" y="565"/>
                  </a:lnTo>
                  <a:lnTo>
                    <a:pt x="267" y="698"/>
                  </a:lnTo>
                  <a:lnTo>
                    <a:pt x="184" y="831"/>
                  </a:lnTo>
                  <a:lnTo>
                    <a:pt x="117" y="964"/>
                  </a:lnTo>
                  <a:lnTo>
                    <a:pt x="67" y="1097"/>
                  </a:lnTo>
                  <a:lnTo>
                    <a:pt x="34" y="1264"/>
                  </a:lnTo>
                  <a:lnTo>
                    <a:pt x="1" y="1413"/>
                  </a:lnTo>
                  <a:lnTo>
                    <a:pt x="1" y="1579"/>
                  </a:lnTo>
                  <a:lnTo>
                    <a:pt x="1" y="1729"/>
                  </a:lnTo>
                  <a:lnTo>
                    <a:pt x="34" y="1895"/>
                  </a:lnTo>
                  <a:lnTo>
                    <a:pt x="67" y="2045"/>
                  </a:lnTo>
                  <a:lnTo>
                    <a:pt x="117" y="2178"/>
                  </a:lnTo>
                  <a:lnTo>
                    <a:pt x="184" y="2327"/>
                  </a:lnTo>
                  <a:lnTo>
                    <a:pt x="267" y="2444"/>
                  </a:lnTo>
                  <a:lnTo>
                    <a:pt x="350" y="2577"/>
                  </a:lnTo>
                  <a:lnTo>
                    <a:pt x="466" y="2676"/>
                  </a:lnTo>
                  <a:lnTo>
                    <a:pt x="566" y="2793"/>
                  </a:lnTo>
                  <a:lnTo>
                    <a:pt x="699" y="2876"/>
                  </a:lnTo>
                  <a:lnTo>
                    <a:pt x="815" y="2959"/>
                  </a:lnTo>
                  <a:lnTo>
                    <a:pt x="965" y="3025"/>
                  </a:lnTo>
                  <a:lnTo>
                    <a:pt x="1098" y="3075"/>
                  </a:lnTo>
                  <a:lnTo>
                    <a:pt x="1248" y="3108"/>
                  </a:lnTo>
                  <a:lnTo>
                    <a:pt x="1414" y="3142"/>
                  </a:lnTo>
                  <a:lnTo>
                    <a:pt x="1730" y="3142"/>
                  </a:lnTo>
                  <a:lnTo>
                    <a:pt x="1879" y="3108"/>
                  </a:lnTo>
                  <a:lnTo>
                    <a:pt x="2029" y="3075"/>
                  </a:lnTo>
                  <a:lnTo>
                    <a:pt x="2178" y="3025"/>
                  </a:lnTo>
                  <a:lnTo>
                    <a:pt x="2311" y="2959"/>
                  </a:lnTo>
                  <a:lnTo>
                    <a:pt x="2444" y="2876"/>
                  </a:lnTo>
                  <a:lnTo>
                    <a:pt x="2561" y="2793"/>
                  </a:lnTo>
                  <a:lnTo>
                    <a:pt x="2677" y="2676"/>
                  </a:lnTo>
                  <a:lnTo>
                    <a:pt x="2777" y="2577"/>
                  </a:lnTo>
                  <a:lnTo>
                    <a:pt x="2876" y="2444"/>
                  </a:lnTo>
                  <a:lnTo>
                    <a:pt x="2943" y="2327"/>
                  </a:lnTo>
                  <a:lnTo>
                    <a:pt x="3009" y="2178"/>
                  </a:lnTo>
                  <a:lnTo>
                    <a:pt x="3076" y="2045"/>
                  </a:lnTo>
                  <a:lnTo>
                    <a:pt x="3109" y="1895"/>
                  </a:lnTo>
                  <a:lnTo>
                    <a:pt x="3126" y="1729"/>
                  </a:lnTo>
                  <a:lnTo>
                    <a:pt x="3142" y="1579"/>
                  </a:lnTo>
                  <a:lnTo>
                    <a:pt x="3142" y="1563"/>
                  </a:lnTo>
                  <a:lnTo>
                    <a:pt x="3126" y="1413"/>
                  </a:lnTo>
                  <a:lnTo>
                    <a:pt x="3109" y="1247"/>
                  </a:lnTo>
                  <a:lnTo>
                    <a:pt x="3076" y="1097"/>
                  </a:lnTo>
                  <a:lnTo>
                    <a:pt x="3009" y="964"/>
                  </a:lnTo>
                  <a:lnTo>
                    <a:pt x="2943" y="815"/>
                  </a:lnTo>
                  <a:lnTo>
                    <a:pt x="2876" y="698"/>
                  </a:lnTo>
                  <a:lnTo>
                    <a:pt x="2777" y="565"/>
                  </a:lnTo>
                  <a:lnTo>
                    <a:pt x="2677" y="466"/>
                  </a:lnTo>
                  <a:lnTo>
                    <a:pt x="2577" y="366"/>
                  </a:lnTo>
                  <a:lnTo>
                    <a:pt x="2444" y="266"/>
                  </a:lnTo>
                  <a:lnTo>
                    <a:pt x="2311" y="183"/>
                  </a:lnTo>
                  <a:lnTo>
                    <a:pt x="2178" y="117"/>
                  </a:lnTo>
                  <a:lnTo>
                    <a:pt x="2045" y="67"/>
                  </a:lnTo>
                  <a:lnTo>
                    <a:pt x="1896" y="34"/>
                  </a:lnTo>
                  <a:lnTo>
                    <a:pt x="1730" y="17"/>
                  </a:lnTo>
                  <a:lnTo>
                    <a:pt x="1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48"/>
            <p:cNvSpPr/>
            <p:nvPr/>
          </p:nvSpPr>
          <p:spPr>
            <a:xfrm>
              <a:off x="4477750" y="2347825"/>
              <a:ext cx="135900" cy="99350"/>
            </a:xfrm>
            <a:custGeom>
              <a:rect b="b" l="l" r="r" t="t"/>
              <a:pathLst>
                <a:path extrusionOk="0" h="3974" w="5436">
                  <a:moveTo>
                    <a:pt x="2610" y="1"/>
                  </a:moveTo>
                  <a:lnTo>
                    <a:pt x="2344" y="34"/>
                  </a:lnTo>
                  <a:lnTo>
                    <a:pt x="2078" y="84"/>
                  </a:lnTo>
                  <a:lnTo>
                    <a:pt x="1828" y="150"/>
                  </a:lnTo>
                  <a:lnTo>
                    <a:pt x="1579" y="250"/>
                  </a:lnTo>
                  <a:lnTo>
                    <a:pt x="1346" y="383"/>
                  </a:lnTo>
                  <a:lnTo>
                    <a:pt x="1130" y="516"/>
                  </a:lnTo>
                  <a:lnTo>
                    <a:pt x="914" y="682"/>
                  </a:lnTo>
                  <a:lnTo>
                    <a:pt x="731" y="865"/>
                  </a:lnTo>
                  <a:lnTo>
                    <a:pt x="565" y="1065"/>
                  </a:lnTo>
                  <a:lnTo>
                    <a:pt x="416" y="1281"/>
                  </a:lnTo>
                  <a:lnTo>
                    <a:pt x="283" y="1513"/>
                  </a:lnTo>
                  <a:lnTo>
                    <a:pt x="183" y="1746"/>
                  </a:lnTo>
                  <a:lnTo>
                    <a:pt x="100" y="2012"/>
                  </a:lnTo>
                  <a:lnTo>
                    <a:pt x="33" y="2278"/>
                  </a:lnTo>
                  <a:lnTo>
                    <a:pt x="0" y="2544"/>
                  </a:lnTo>
                  <a:lnTo>
                    <a:pt x="0" y="3192"/>
                  </a:lnTo>
                  <a:lnTo>
                    <a:pt x="316" y="3375"/>
                  </a:lnTo>
                  <a:lnTo>
                    <a:pt x="648" y="3541"/>
                  </a:lnTo>
                  <a:lnTo>
                    <a:pt x="981" y="3674"/>
                  </a:lnTo>
                  <a:lnTo>
                    <a:pt x="1313" y="3774"/>
                  </a:lnTo>
                  <a:lnTo>
                    <a:pt x="1662" y="3857"/>
                  </a:lnTo>
                  <a:lnTo>
                    <a:pt x="2011" y="3923"/>
                  </a:lnTo>
                  <a:lnTo>
                    <a:pt x="2360" y="3957"/>
                  </a:lnTo>
                  <a:lnTo>
                    <a:pt x="2709" y="3973"/>
                  </a:lnTo>
                  <a:lnTo>
                    <a:pt x="3075" y="3957"/>
                  </a:lnTo>
                  <a:lnTo>
                    <a:pt x="3424" y="3923"/>
                  </a:lnTo>
                  <a:lnTo>
                    <a:pt x="3773" y="3857"/>
                  </a:lnTo>
                  <a:lnTo>
                    <a:pt x="4122" y="3774"/>
                  </a:lnTo>
                  <a:lnTo>
                    <a:pt x="4455" y="3674"/>
                  </a:lnTo>
                  <a:lnTo>
                    <a:pt x="4787" y="3541"/>
                  </a:lnTo>
                  <a:lnTo>
                    <a:pt x="5119" y="3375"/>
                  </a:lnTo>
                  <a:lnTo>
                    <a:pt x="5435" y="3192"/>
                  </a:lnTo>
                  <a:lnTo>
                    <a:pt x="5435" y="2544"/>
                  </a:lnTo>
                  <a:lnTo>
                    <a:pt x="5402" y="2294"/>
                  </a:lnTo>
                  <a:lnTo>
                    <a:pt x="5352" y="2045"/>
                  </a:lnTo>
                  <a:lnTo>
                    <a:pt x="5286" y="1812"/>
                  </a:lnTo>
                  <a:lnTo>
                    <a:pt x="5186" y="1596"/>
                  </a:lnTo>
                  <a:lnTo>
                    <a:pt x="5070" y="1380"/>
                  </a:lnTo>
                  <a:lnTo>
                    <a:pt x="4953" y="1164"/>
                  </a:lnTo>
                  <a:lnTo>
                    <a:pt x="4804" y="981"/>
                  </a:lnTo>
                  <a:lnTo>
                    <a:pt x="4637" y="799"/>
                  </a:lnTo>
                  <a:lnTo>
                    <a:pt x="4455" y="632"/>
                  </a:lnTo>
                  <a:lnTo>
                    <a:pt x="4272" y="499"/>
                  </a:lnTo>
                  <a:lnTo>
                    <a:pt x="4072" y="366"/>
                  </a:lnTo>
                  <a:lnTo>
                    <a:pt x="3856" y="250"/>
                  </a:lnTo>
                  <a:lnTo>
                    <a:pt x="3624" y="167"/>
                  </a:lnTo>
                  <a:lnTo>
                    <a:pt x="3391" y="84"/>
                  </a:lnTo>
                  <a:lnTo>
                    <a:pt x="3142" y="34"/>
                  </a:lnTo>
                  <a:lnTo>
                    <a:pt x="2892" y="17"/>
                  </a:lnTo>
                  <a:lnTo>
                    <a:pt x="26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48"/>
            <p:cNvSpPr/>
            <p:nvPr/>
          </p:nvSpPr>
          <p:spPr>
            <a:xfrm>
              <a:off x="4608225" y="2387300"/>
              <a:ext cx="59850" cy="59875"/>
            </a:xfrm>
            <a:custGeom>
              <a:rect b="b" l="l" r="r" t="t"/>
              <a:pathLst>
                <a:path extrusionOk="0" h="2395" w="2394">
                  <a:moveTo>
                    <a:pt x="1081" y="1"/>
                  </a:moveTo>
                  <a:lnTo>
                    <a:pt x="964" y="17"/>
                  </a:lnTo>
                  <a:lnTo>
                    <a:pt x="848" y="51"/>
                  </a:lnTo>
                  <a:lnTo>
                    <a:pt x="731" y="101"/>
                  </a:lnTo>
                  <a:lnTo>
                    <a:pt x="632" y="150"/>
                  </a:lnTo>
                  <a:lnTo>
                    <a:pt x="532" y="200"/>
                  </a:lnTo>
                  <a:lnTo>
                    <a:pt x="449" y="267"/>
                  </a:lnTo>
                  <a:lnTo>
                    <a:pt x="366" y="350"/>
                  </a:lnTo>
                  <a:lnTo>
                    <a:pt x="283" y="433"/>
                  </a:lnTo>
                  <a:lnTo>
                    <a:pt x="216" y="533"/>
                  </a:lnTo>
                  <a:lnTo>
                    <a:pt x="150" y="632"/>
                  </a:lnTo>
                  <a:lnTo>
                    <a:pt x="100" y="732"/>
                  </a:lnTo>
                  <a:lnTo>
                    <a:pt x="67" y="848"/>
                  </a:lnTo>
                  <a:lnTo>
                    <a:pt x="33" y="948"/>
                  </a:lnTo>
                  <a:lnTo>
                    <a:pt x="17" y="1081"/>
                  </a:lnTo>
                  <a:lnTo>
                    <a:pt x="0" y="1198"/>
                  </a:lnTo>
                  <a:lnTo>
                    <a:pt x="17" y="1314"/>
                  </a:lnTo>
                  <a:lnTo>
                    <a:pt x="33" y="1430"/>
                  </a:lnTo>
                  <a:lnTo>
                    <a:pt x="67" y="1547"/>
                  </a:lnTo>
                  <a:lnTo>
                    <a:pt x="100" y="1663"/>
                  </a:lnTo>
                  <a:lnTo>
                    <a:pt x="150" y="1763"/>
                  </a:lnTo>
                  <a:lnTo>
                    <a:pt x="216" y="1862"/>
                  </a:lnTo>
                  <a:lnTo>
                    <a:pt x="283" y="1962"/>
                  </a:lnTo>
                  <a:lnTo>
                    <a:pt x="366" y="2045"/>
                  </a:lnTo>
                  <a:lnTo>
                    <a:pt x="449" y="2112"/>
                  </a:lnTo>
                  <a:lnTo>
                    <a:pt x="532" y="2178"/>
                  </a:lnTo>
                  <a:lnTo>
                    <a:pt x="632" y="2245"/>
                  </a:lnTo>
                  <a:lnTo>
                    <a:pt x="731" y="2294"/>
                  </a:lnTo>
                  <a:lnTo>
                    <a:pt x="848" y="2344"/>
                  </a:lnTo>
                  <a:lnTo>
                    <a:pt x="964" y="2361"/>
                  </a:lnTo>
                  <a:lnTo>
                    <a:pt x="1081" y="2378"/>
                  </a:lnTo>
                  <a:lnTo>
                    <a:pt x="1197" y="2394"/>
                  </a:lnTo>
                  <a:lnTo>
                    <a:pt x="1330" y="2378"/>
                  </a:lnTo>
                  <a:lnTo>
                    <a:pt x="1446" y="2361"/>
                  </a:lnTo>
                  <a:lnTo>
                    <a:pt x="1563" y="2344"/>
                  </a:lnTo>
                  <a:lnTo>
                    <a:pt x="1662" y="2294"/>
                  </a:lnTo>
                  <a:lnTo>
                    <a:pt x="1779" y="2245"/>
                  </a:lnTo>
                  <a:lnTo>
                    <a:pt x="1878" y="2178"/>
                  </a:lnTo>
                  <a:lnTo>
                    <a:pt x="1961" y="2112"/>
                  </a:lnTo>
                  <a:lnTo>
                    <a:pt x="2045" y="2045"/>
                  </a:lnTo>
                  <a:lnTo>
                    <a:pt x="2128" y="1962"/>
                  </a:lnTo>
                  <a:lnTo>
                    <a:pt x="2194" y="1862"/>
                  </a:lnTo>
                  <a:lnTo>
                    <a:pt x="2261" y="1763"/>
                  </a:lnTo>
                  <a:lnTo>
                    <a:pt x="2310" y="1663"/>
                  </a:lnTo>
                  <a:lnTo>
                    <a:pt x="2344" y="1547"/>
                  </a:lnTo>
                  <a:lnTo>
                    <a:pt x="2377" y="1430"/>
                  </a:lnTo>
                  <a:lnTo>
                    <a:pt x="2394" y="1314"/>
                  </a:lnTo>
                  <a:lnTo>
                    <a:pt x="2394" y="1198"/>
                  </a:lnTo>
                  <a:lnTo>
                    <a:pt x="2394" y="1081"/>
                  </a:lnTo>
                  <a:lnTo>
                    <a:pt x="2377" y="948"/>
                  </a:lnTo>
                  <a:lnTo>
                    <a:pt x="2344" y="848"/>
                  </a:lnTo>
                  <a:lnTo>
                    <a:pt x="2310" y="732"/>
                  </a:lnTo>
                  <a:lnTo>
                    <a:pt x="2261" y="632"/>
                  </a:lnTo>
                  <a:lnTo>
                    <a:pt x="2194" y="533"/>
                  </a:lnTo>
                  <a:lnTo>
                    <a:pt x="2128" y="433"/>
                  </a:lnTo>
                  <a:lnTo>
                    <a:pt x="2045" y="350"/>
                  </a:lnTo>
                  <a:lnTo>
                    <a:pt x="1961" y="267"/>
                  </a:lnTo>
                  <a:lnTo>
                    <a:pt x="1878" y="200"/>
                  </a:lnTo>
                  <a:lnTo>
                    <a:pt x="1779" y="150"/>
                  </a:lnTo>
                  <a:lnTo>
                    <a:pt x="1662" y="101"/>
                  </a:lnTo>
                  <a:lnTo>
                    <a:pt x="1563" y="51"/>
                  </a:lnTo>
                  <a:lnTo>
                    <a:pt x="1446" y="17"/>
                  </a:lnTo>
                  <a:lnTo>
                    <a:pt x="13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48"/>
            <p:cNvSpPr/>
            <p:nvPr/>
          </p:nvSpPr>
          <p:spPr>
            <a:xfrm>
              <a:off x="4621100" y="2402675"/>
              <a:ext cx="21225" cy="21225"/>
            </a:xfrm>
            <a:custGeom>
              <a:rect b="b" l="l" r="r" t="t"/>
              <a:pathLst>
                <a:path extrusionOk="0" h="849" w="849">
                  <a:moveTo>
                    <a:pt x="798" y="1"/>
                  </a:moveTo>
                  <a:lnTo>
                    <a:pt x="0" y="799"/>
                  </a:lnTo>
                  <a:lnTo>
                    <a:pt x="50" y="848"/>
                  </a:lnTo>
                  <a:lnTo>
                    <a:pt x="848" y="51"/>
                  </a:lnTo>
                  <a:lnTo>
                    <a:pt x="7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48"/>
            <p:cNvSpPr/>
            <p:nvPr/>
          </p:nvSpPr>
          <p:spPr>
            <a:xfrm>
              <a:off x="4623600" y="2405175"/>
              <a:ext cx="22875" cy="22475"/>
            </a:xfrm>
            <a:custGeom>
              <a:rect b="b" l="l" r="r" t="t"/>
              <a:pathLst>
                <a:path extrusionOk="0" h="899" w="915">
                  <a:moveTo>
                    <a:pt x="798" y="0"/>
                  </a:moveTo>
                  <a:lnTo>
                    <a:pt x="0" y="782"/>
                  </a:lnTo>
                  <a:lnTo>
                    <a:pt x="116" y="898"/>
                  </a:lnTo>
                  <a:lnTo>
                    <a:pt x="914" y="117"/>
                  </a:lnTo>
                  <a:lnTo>
                    <a:pt x="7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48"/>
            <p:cNvSpPr/>
            <p:nvPr/>
          </p:nvSpPr>
          <p:spPr>
            <a:xfrm>
              <a:off x="4627750" y="2409325"/>
              <a:ext cx="22450" cy="22475"/>
            </a:xfrm>
            <a:custGeom>
              <a:rect b="b" l="l" r="r" t="t"/>
              <a:pathLst>
                <a:path extrusionOk="0" h="899" w="898">
                  <a:moveTo>
                    <a:pt x="782" y="1"/>
                  </a:moveTo>
                  <a:lnTo>
                    <a:pt x="0" y="782"/>
                  </a:lnTo>
                  <a:lnTo>
                    <a:pt x="117" y="898"/>
                  </a:lnTo>
                  <a:lnTo>
                    <a:pt x="898" y="117"/>
                  </a:lnTo>
                  <a:lnTo>
                    <a:pt x="7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48"/>
            <p:cNvSpPr/>
            <p:nvPr/>
          </p:nvSpPr>
          <p:spPr>
            <a:xfrm>
              <a:off x="4631475" y="2413075"/>
              <a:ext cx="21225" cy="21200"/>
            </a:xfrm>
            <a:custGeom>
              <a:rect b="b" l="l" r="r" t="t"/>
              <a:pathLst>
                <a:path extrusionOk="0" h="848" w="849">
                  <a:moveTo>
                    <a:pt x="799" y="0"/>
                  </a:moveTo>
                  <a:lnTo>
                    <a:pt x="1" y="798"/>
                  </a:lnTo>
                  <a:lnTo>
                    <a:pt x="51" y="848"/>
                  </a:lnTo>
                  <a:lnTo>
                    <a:pt x="849" y="50"/>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48"/>
            <p:cNvSpPr/>
            <p:nvPr/>
          </p:nvSpPr>
          <p:spPr>
            <a:xfrm>
              <a:off x="4619425" y="2423875"/>
              <a:ext cx="12075" cy="12075"/>
            </a:xfrm>
            <a:custGeom>
              <a:rect b="b" l="l" r="r" t="t"/>
              <a:pathLst>
                <a:path extrusionOk="0" h="483" w="483">
                  <a:moveTo>
                    <a:pt x="18" y="0"/>
                  </a:moveTo>
                  <a:lnTo>
                    <a:pt x="1" y="349"/>
                  </a:lnTo>
                  <a:lnTo>
                    <a:pt x="134" y="482"/>
                  </a:lnTo>
                  <a:lnTo>
                    <a:pt x="483" y="466"/>
                  </a:lnTo>
                  <a:lnTo>
                    <a:pt x="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48"/>
            <p:cNvSpPr/>
            <p:nvPr/>
          </p:nvSpPr>
          <p:spPr>
            <a:xfrm>
              <a:off x="4619425" y="2433425"/>
              <a:ext cx="2525" cy="2950"/>
            </a:xfrm>
            <a:custGeom>
              <a:rect b="b" l="l" r="r" t="t"/>
              <a:pathLst>
                <a:path extrusionOk="0" h="118" w="101">
                  <a:moveTo>
                    <a:pt x="1" y="1"/>
                  </a:moveTo>
                  <a:lnTo>
                    <a:pt x="1" y="117"/>
                  </a:lnTo>
                  <a:lnTo>
                    <a:pt x="101" y="100"/>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48"/>
            <p:cNvSpPr/>
            <p:nvPr/>
          </p:nvSpPr>
          <p:spPr>
            <a:xfrm>
              <a:off x="4643125" y="2398100"/>
              <a:ext cx="14150" cy="14575"/>
            </a:xfrm>
            <a:custGeom>
              <a:rect b="b" l="l" r="r" t="t"/>
              <a:pathLst>
                <a:path extrusionOk="0" h="583" w="566">
                  <a:moveTo>
                    <a:pt x="233" y="1"/>
                  </a:moveTo>
                  <a:lnTo>
                    <a:pt x="150" y="18"/>
                  </a:lnTo>
                  <a:lnTo>
                    <a:pt x="83" y="51"/>
                  </a:lnTo>
                  <a:lnTo>
                    <a:pt x="34" y="84"/>
                  </a:lnTo>
                  <a:lnTo>
                    <a:pt x="0" y="117"/>
                  </a:lnTo>
                  <a:lnTo>
                    <a:pt x="449" y="583"/>
                  </a:lnTo>
                  <a:lnTo>
                    <a:pt x="482" y="533"/>
                  </a:lnTo>
                  <a:lnTo>
                    <a:pt x="516" y="483"/>
                  </a:lnTo>
                  <a:lnTo>
                    <a:pt x="549" y="416"/>
                  </a:lnTo>
                  <a:lnTo>
                    <a:pt x="565" y="333"/>
                  </a:lnTo>
                  <a:lnTo>
                    <a:pt x="565" y="250"/>
                  </a:lnTo>
                  <a:lnTo>
                    <a:pt x="532" y="167"/>
                  </a:lnTo>
                  <a:lnTo>
                    <a:pt x="482" y="84"/>
                  </a:lnTo>
                  <a:lnTo>
                    <a:pt x="399" y="18"/>
                  </a:lnTo>
                  <a:lnTo>
                    <a:pt x="3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48"/>
            <p:cNvSpPr/>
            <p:nvPr/>
          </p:nvSpPr>
          <p:spPr>
            <a:xfrm>
              <a:off x="4442425" y="2543125"/>
              <a:ext cx="13325" cy="19975"/>
            </a:xfrm>
            <a:custGeom>
              <a:rect b="b" l="l" r="r" t="t"/>
              <a:pathLst>
                <a:path extrusionOk="0" h="799" w="533">
                  <a:moveTo>
                    <a:pt x="50" y="1"/>
                  </a:moveTo>
                  <a:lnTo>
                    <a:pt x="17" y="17"/>
                  </a:lnTo>
                  <a:lnTo>
                    <a:pt x="0" y="34"/>
                  </a:lnTo>
                  <a:lnTo>
                    <a:pt x="0" y="51"/>
                  </a:lnTo>
                  <a:lnTo>
                    <a:pt x="0" y="715"/>
                  </a:lnTo>
                  <a:lnTo>
                    <a:pt x="0" y="749"/>
                  </a:lnTo>
                  <a:lnTo>
                    <a:pt x="0" y="765"/>
                  </a:lnTo>
                  <a:lnTo>
                    <a:pt x="17" y="782"/>
                  </a:lnTo>
                  <a:lnTo>
                    <a:pt x="50" y="798"/>
                  </a:lnTo>
                  <a:lnTo>
                    <a:pt x="67" y="798"/>
                  </a:lnTo>
                  <a:lnTo>
                    <a:pt x="83" y="782"/>
                  </a:lnTo>
                  <a:lnTo>
                    <a:pt x="100" y="765"/>
                  </a:lnTo>
                  <a:lnTo>
                    <a:pt x="117" y="749"/>
                  </a:lnTo>
                  <a:lnTo>
                    <a:pt x="117" y="715"/>
                  </a:lnTo>
                  <a:lnTo>
                    <a:pt x="117" y="449"/>
                  </a:lnTo>
                  <a:lnTo>
                    <a:pt x="416" y="449"/>
                  </a:lnTo>
                  <a:lnTo>
                    <a:pt x="416" y="715"/>
                  </a:lnTo>
                  <a:lnTo>
                    <a:pt x="416" y="749"/>
                  </a:lnTo>
                  <a:lnTo>
                    <a:pt x="416" y="765"/>
                  </a:lnTo>
                  <a:lnTo>
                    <a:pt x="432" y="782"/>
                  </a:lnTo>
                  <a:lnTo>
                    <a:pt x="466" y="798"/>
                  </a:lnTo>
                  <a:lnTo>
                    <a:pt x="482" y="798"/>
                  </a:lnTo>
                  <a:lnTo>
                    <a:pt x="516" y="782"/>
                  </a:lnTo>
                  <a:lnTo>
                    <a:pt x="532" y="765"/>
                  </a:lnTo>
                  <a:lnTo>
                    <a:pt x="532" y="749"/>
                  </a:lnTo>
                  <a:lnTo>
                    <a:pt x="532" y="715"/>
                  </a:lnTo>
                  <a:lnTo>
                    <a:pt x="532" y="51"/>
                  </a:lnTo>
                  <a:lnTo>
                    <a:pt x="516" y="17"/>
                  </a:lnTo>
                  <a:lnTo>
                    <a:pt x="482" y="1"/>
                  </a:lnTo>
                  <a:lnTo>
                    <a:pt x="466" y="1"/>
                  </a:lnTo>
                  <a:lnTo>
                    <a:pt x="432" y="17"/>
                  </a:lnTo>
                  <a:lnTo>
                    <a:pt x="416" y="34"/>
                  </a:lnTo>
                  <a:lnTo>
                    <a:pt x="416" y="51"/>
                  </a:lnTo>
                  <a:lnTo>
                    <a:pt x="416" y="316"/>
                  </a:lnTo>
                  <a:lnTo>
                    <a:pt x="117" y="316"/>
                  </a:lnTo>
                  <a:lnTo>
                    <a:pt x="117" y="51"/>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48"/>
            <p:cNvSpPr/>
            <p:nvPr/>
          </p:nvSpPr>
          <p:spPr>
            <a:xfrm>
              <a:off x="4461125" y="2542725"/>
              <a:ext cx="2925" cy="19950"/>
            </a:xfrm>
            <a:custGeom>
              <a:rect b="b" l="l" r="r" t="t"/>
              <a:pathLst>
                <a:path extrusionOk="0" h="798" w="117">
                  <a:moveTo>
                    <a:pt x="67" y="0"/>
                  </a:moveTo>
                  <a:lnTo>
                    <a:pt x="17" y="17"/>
                  </a:lnTo>
                  <a:lnTo>
                    <a:pt x="0" y="67"/>
                  </a:lnTo>
                  <a:lnTo>
                    <a:pt x="0" y="731"/>
                  </a:lnTo>
                  <a:lnTo>
                    <a:pt x="17" y="781"/>
                  </a:lnTo>
                  <a:lnTo>
                    <a:pt x="67" y="798"/>
                  </a:lnTo>
                  <a:lnTo>
                    <a:pt x="83" y="798"/>
                  </a:lnTo>
                  <a:lnTo>
                    <a:pt x="100" y="781"/>
                  </a:lnTo>
                  <a:lnTo>
                    <a:pt x="117" y="765"/>
                  </a:lnTo>
                  <a:lnTo>
                    <a:pt x="117" y="731"/>
                  </a:lnTo>
                  <a:lnTo>
                    <a:pt x="117" y="67"/>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48"/>
            <p:cNvSpPr/>
            <p:nvPr/>
          </p:nvSpPr>
          <p:spPr>
            <a:xfrm>
              <a:off x="4468600" y="2542300"/>
              <a:ext cx="15400" cy="20375"/>
            </a:xfrm>
            <a:custGeom>
              <a:rect b="b" l="l" r="r" t="t"/>
              <a:pathLst>
                <a:path extrusionOk="0" h="815" w="616">
                  <a:moveTo>
                    <a:pt x="316" y="0"/>
                  </a:moveTo>
                  <a:lnTo>
                    <a:pt x="217" y="17"/>
                  </a:lnTo>
                  <a:lnTo>
                    <a:pt x="117" y="67"/>
                  </a:lnTo>
                  <a:lnTo>
                    <a:pt x="84" y="100"/>
                  </a:lnTo>
                  <a:lnTo>
                    <a:pt x="67" y="133"/>
                  </a:lnTo>
                  <a:lnTo>
                    <a:pt x="34" y="183"/>
                  </a:lnTo>
                  <a:lnTo>
                    <a:pt x="34" y="233"/>
                  </a:lnTo>
                  <a:lnTo>
                    <a:pt x="34" y="283"/>
                  </a:lnTo>
                  <a:lnTo>
                    <a:pt x="67" y="333"/>
                  </a:lnTo>
                  <a:lnTo>
                    <a:pt x="100" y="383"/>
                  </a:lnTo>
                  <a:lnTo>
                    <a:pt x="167" y="416"/>
                  </a:lnTo>
                  <a:lnTo>
                    <a:pt x="316" y="466"/>
                  </a:lnTo>
                  <a:lnTo>
                    <a:pt x="399" y="482"/>
                  </a:lnTo>
                  <a:lnTo>
                    <a:pt x="466" y="516"/>
                  </a:lnTo>
                  <a:lnTo>
                    <a:pt x="499" y="549"/>
                  </a:lnTo>
                  <a:lnTo>
                    <a:pt x="516" y="582"/>
                  </a:lnTo>
                  <a:lnTo>
                    <a:pt x="499" y="632"/>
                  </a:lnTo>
                  <a:lnTo>
                    <a:pt x="466" y="665"/>
                  </a:lnTo>
                  <a:lnTo>
                    <a:pt x="399" y="699"/>
                  </a:lnTo>
                  <a:lnTo>
                    <a:pt x="266" y="699"/>
                  </a:lnTo>
                  <a:lnTo>
                    <a:pt x="200" y="682"/>
                  </a:lnTo>
                  <a:lnTo>
                    <a:pt x="150" y="649"/>
                  </a:lnTo>
                  <a:lnTo>
                    <a:pt x="100" y="615"/>
                  </a:lnTo>
                  <a:lnTo>
                    <a:pt x="50" y="599"/>
                  </a:lnTo>
                  <a:lnTo>
                    <a:pt x="17" y="615"/>
                  </a:lnTo>
                  <a:lnTo>
                    <a:pt x="0" y="632"/>
                  </a:lnTo>
                  <a:lnTo>
                    <a:pt x="0" y="665"/>
                  </a:lnTo>
                  <a:lnTo>
                    <a:pt x="17" y="715"/>
                  </a:lnTo>
                  <a:lnTo>
                    <a:pt x="84" y="748"/>
                  </a:lnTo>
                  <a:lnTo>
                    <a:pt x="167" y="798"/>
                  </a:lnTo>
                  <a:lnTo>
                    <a:pt x="233" y="815"/>
                  </a:lnTo>
                  <a:lnTo>
                    <a:pt x="433" y="815"/>
                  </a:lnTo>
                  <a:lnTo>
                    <a:pt x="516" y="765"/>
                  </a:lnTo>
                  <a:lnTo>
                    <a:pt x="566" y="732"/>
                  </a:lnTo>
                  <a:lnTo>
                    <a:pt x="599" y="682"/>
                  </a:lnTo>
                  <a:lnTo>
                    <a:pt x="615" y="632"/>
                  </a:lnTo>
                  <a:lnTo>
                    <a:pt x="615" y="582"/>
                  </a:lnTo>
                  <a:lnTo>
                    <a:pt x="615" y="532"/>
                  </a:lnTo>
                  <a:lnTo>
                    <a:pt x="599" y="482"/>
                  </a:lnTo>
                  <a:lnTo>
                    <a:pt x="549" y="433"/>
                  </a:lnTo>
                  <a:lnTo>
                    <a:pt x="482" y="399"/>
                  </a:lnTo>
                  <a:lnTo>
                    <a:pt x="316" y="349"/>
                  </a:lnTo>
                  <a:lnTo>
                    <a:pt x="250" y="333"/>
                  </a:lnTo>
                  <a:lnTo>
                    <a:pt x="183" y="300"/>
                  </a:lnTo>
                  <a:lnTo>
                    <a:pt x="150" y="266"/>
                  </a:lnTo>
                  <a:lnTo>
                    <a:pt x="150" y="233"/>
                  </a:lnTo>
                  <a:lnTo>
                    <a:pt x="167" y="200"/>
                  </a:lnTo>
                  <a:lnTo>
                    <a:pt x="200" y="167"/>
                  </a:lnTo>
                  <a:lnTo>
                    <a:pt x="250" y="133"/>
                  </a:lnTo>
                  <a:lnTo>
                    <a:pt x="316" y="117"/>
                  </a:lnTo>
                  <a:lnTo>
                    <a:pt x="416" y="150"/>
                  </a:lnTo>
                  <a:lnTo>
                    <a:pt x="499" y="200"/>
                  </a:lnTo>
                  <a:lnTo>
                    <a:pt x="549" y="200"/>
                  </a:lnTo>
                  <a:lnTo>
                    <a:pt x="582" y="183"/>
                  </a:lnTo>
                  <a:lnTo>
                    <a:pt x="599" y="133"/>
                  </a:lnTo>
                  <a:lnTo>
                    <a:pt x="566" y="100"/>
                  </a:lnTo>
                  <a:lnTo>
                    <a:pt x="516" y="67"/>
                  </a:lnTo>
                  <a:lnTo>
                    <a:pt x="449" y="34"/>
                  </a:lnTo>
                  <a:lnTo>
                    <a:pt x="383"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48"/>
            <p:cNvSpPr/>
            <p:nvPr/>
          </p:nvSpPr>
          <p:spPr>
            <a:xfrm>
              <a:off x="4486475" y="2542725"/>
              <a:ext cx="15400" cy="19950"/>
            </a:xfrm>
            <a:custGeom>
              <a:rect b="b" l="l" r="r" t="t"/>
              <a:pathLst>
                <a:path extrusionOk="0" h="798" w="616">
                  <a:moveTo>
                    <a:pt x="67" y="0"/>
                  </a:moveTo>
                  <a:lnTo>
                    <a:pt x="17" y="17"/>
                  </a:lnTo>
                  <a:lnTo>
                    <a:pt x="0" y="67"/>
                  </a:lnTo>
                  <a:lnTo>
                    <a:pt x="17" y="116"/>
                  </a:lnTo>
                  <a:lnTo>
                    <a:pt x="67" y="133"/>
                  </a:lnTo>
                  <a:lnTo>
                    <a:pt x="233" y="133"/>
                  </a:lnTo>
                  <a:lnTo>
                    <a:pt x="233" y="731"/>
                  </a:lnTo>
                  <a:lnTo>
                    <a:pt x="249" y="765"/>
                  </a:lnTo>
                  <a:lnTo>
                    <a:pt x="266" y="781"/>
                  </a:lnTo>
                  <a:lnTo>
                    <a:pt x="283" y="798"/>
                  </a:lnTo>
                  <a:lnTo>
                    <a:pt x="299" y="798"/>
                  </a:lnTo>
                  <a:lnTo>
                    <a:pt x="349" y="781"/>
                  </a:lnTo>
                  <a:lnTo>
                    <a:pt x="366" y="731"/>
                  </a:lnTo>
                  <a:lnTo>
                    <a:pt x="366" y="133"/>
                  </a:lnTo>
                  <a:lnTo>
                    <a:pt x="549" y="133"/>
                  </a:lnTo>
                  <a:lnTo>
                    <a:pt x="582" y="116"/>
                  </a:lnTo>
                  <a:lnTo>
                    <a:pt x="615" y="67"/>
                  </a:lnTo>
                  <a:lnTo>
                    <a:pt x="582" y="17"/>
                  </a:lnTo>
                  <a:lnTo>
                    <a:pt x="5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48"/>
            <p:cNvSpPr/>
            <p:nvPr/>
          </p:nvSpPr>
          <p:spPr>
            <a:xfrm>
              <a:off x="4503925" y="2542300"/>
              <a:ext cx="19550" cy="20375"/>
            </a:xfrm>
            <a:custGeom>
              <a:rect b="b" l="l" r="r" t="t"/>
              <a:pathLst>
                <a:path extrusionOk="0" h="815" w="782">
                  <a:moveTo>
                    <a:pt x="399" y="133"/>
                  </a:moveTo>
                  <a:lnTo>
                    <a:pt x="499" y="150"/>
                  </a:lnTo>
                  <a:lnTo>
                    <a:pt x="532" y="167"/>
                  </a:lnTo>
                  <a:lnTo>
                    <a:pt x="565" y="200"/>
                  </a:lnTo>
                  <a:lnTo>
                    <a:pt x="632" y="300"/>
                  </a:lnTo>
                  <a:lnTo>
                    <a:pt x="648" y="399"/>
                  </a:lnTo>
                  <a:lnTo>
                    <a:pt x="632" y="516"/>
                  </a:lnTo>
                  <a:lnTo>
                    <a:pt x="565" y="599"/>
                  </a:lnTo>
                  <a:lnTo>
                    <a:pt x="549" y="632"/>
                  </a:lnTo>
                  <a:lnTo>
                    <a:pt x="466" y="665"/>
                  </a:lnTo>
                  <a:lnTo>
                    <a:pt x="383" y="682"/>
                  </a:lnTo>
                  <a:lnTo>
                    <a:pt x="283" y="665"/>
                  </a:lnTo>
                  <a:lnTo>
                    <a:pt x="216" y="599"/>
                  </a:lnTo>
                  <a:lnTo>
                    <a:pt x="183" y="566"/>
                  </a:lnTo>
                  <a:lnTo>
                    <a:pt x="150" y="516"/>
                  </a:lnTo>
                  <a:lnTo>
                    <a:pt x="133" y="466"/>
                  </a:lnTo>
                  <a:lnTo>
                    <a:pt x="133" y="399"/>
                  </a:lnTo>
                  <a:lnTo>
                    <a:pt x="133" y="349"/>
                  </a:lnTo>
                  <a:lnTo>
                    <a:pt x="150" y="300"/>
                  </a:lnTo>
                  <a:lnTo>
                    <a:pt x="183" y="250"/>
                  </a:lnTo>
                  <a:lnTo>
                    <a:pt x="216" y="200"/>
                  </a:lnTo>
                  <a:lnTo>
                    <a:pt x="266" y="167"/>
                  </a:lnTo>
                  <a:lnTo>
                    <a:pt x="299" y="150"/>
                  </a:lnTo>
                  <a:lnTo>
                    <a:pt x="399" y="133"/>
                  </a:lnTo>
                  <a:close/>
                  <a:moveTo>
                    <a:pt x="316" y="0"/>
                  </a:moveTo>
                  <a:lnTo>
                    <a:pt x="233" y="34"/>
                  </a:lnTo>
                  <a:lnTo>
                    <a:pt x="166" y="67"/>
                  </a:lnTo>
                  <a:lnTo>
                    <a:pt x="117" y="117"/>
                  </a:lnTo>
                  <a:lnTo>
                    <a:pt x="67" y="183"/>
                  </a:lnTo>
                  <a:lnTo>
                    <a:pt x="33" y="250"/>
                  </a:lnTo>
                  <a:lnTo>
                    <a:pt x="0" y="333"/>
                  </a:lnTo>
                  <a:lnTo>
                    <a:pt x="0" y="399"/>
                  </a:lnTo>
                  <a:lnTo>
                    <a:pt x="0" y="482"/>
                  </a:lnTo>
                  <a:lnTo>
                    <a:pt x="33" y="566"/>
                  </a:lnTo>
                  <a:lnTo>
                    <a:pt x="67" y="632"/>
                  </a:lnTo>
                  <a:lnTo>
                    <a:pt x="117" y="699"/>
                  </a:lnTo>
                  <a:lnTo>
                    <a:pt x="166" y="748"/>
                  </a:lnTo>
                  <a:lnTo>
                    <a:pt x="233" y="782"/>
                  </a:lnTo>
                  <a:lnTo>
                    <a:pt x="316" y="815"/>
                  </a:lnTo>
                  <a:lnTo>
                    <a:pt x="466" y="815"/>
                  </a:lnTo>
                  <a:lnTo>
                    <a:pt x="532" y="782"/>
                  </a:lnTo>
                  <a:lnTo>
                    <a:pt x="599" y="748"/>
                  </a:lnTo>
                  <a:lnTo>
                    <a:pt x="665" y="699"/>
                  </a:lnTo>
                  <a:lnTo>
                    <a:pt x="715" y="632"/>
                  </a:lnTo>
                  <a:lnTo>
                    <a:pt x="748" y="566"/>
                  </a:lnTo>
                  <a:lnTo>
                    <a:pt x="765" y="482"/>
                  </a:lnTo>
                  <a:lnTo>
                    <a:pt x="781" y="399"/>
                  </a:lnTo>
                  <a:lnTo>
                    <a:pt x="765" y="333"/>
                  </a:lnTo>
                  <a:lnTo>
                    <a:pt x="748" y="250"/>
                  </a:lnTo>
                  <a:lnTo>
                    <a:pt x="715" y="183"/>
                  </a:lnTo>
                  <a:lnTo>
                    <a:pt x="665" y="117"/>
                  </a:lnTo>
                  <a:lnTo>
                    <a:pt x="599" y="67"/>
                  </a:lnTo>
                  <a:lnTo>
                    <a:pt x="532" y="34"/>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48"/>
            <p:cNvSpPr/>
            <p:nvPr/>
          </p:nvSpPr>
          <p:spPr>
            <a:xfrm>
              <a:off x="4528425" y="2542725"/>
              <a:ext cx="13750" cy="19950"/>
            </a:xfrm>
            <a:custGeom>
              <a:rect b="b" l="l" r="r" t="t"/>
              <a:pathLst>
                <a:path extrusionOk="0" h="798" w="550">
                  <a:moveTo>
                    <a:pt x="317" y="133"/>
                  </a:moveTo>
                  <a:lnTo>
                    <a:pt x="350" y="166"/>
                  </a:lnTo>
                  <a:lnTo>
                    <a:pt x="383" y="200"/>
                  </a:lnTo>
                  <a:lnTo>
                    <a:pt x="383" y="249"/>
                  </a:lnTo>
                  <a:lnTo>
                    <a:pt x="383" y="283"/>
                  </a:lnTo>
                  <a:lnTo>
                    <a:pt x="350" y="332"/>
                  </a:lnTo>
                  <a:lnTo>
                    <a:pt x="317" y="349"/>
                  </a:lnTo>
                  <a:lnTo>
                    <a:pt x="267" y="366"/>
                  </a:lnTo>
                  <a:lnTo>
                    <a:pt x="134" y="366"/>
                  </a:lnTo>
                  <a:lnTo>
                    <a:pt x="134" y="133"/>
                  </a:lnTo>
                  <a:close/>
                  <a:moveTo>
                    <a:pt x="67" y="0"/>
                  </a:moveTo>
                  <a:lnTo>
                    <a:pt x="18" y="17"/>
                  </a:lnTo>
                  <a:lnTo>
                    <a:pt x="1" y="67"/>
                  </a:lnTo>
                  <a:lnTo>
                    <a:pt x="1" y="731"/>
                  </a:lnTo>
                  <a:lnTo>
                    <a:pt x="1" y="748"/>
                  </a:lnTo>
                  <a:lnTo>
                    <a:pt x="18" y="781"/>
                  </a:lnTo>
                  <a:lnTo>
                    <a:pt x="34" y="781"/>
                  </a:lnTo>
                  <a:lnTo>
                    <a:pt x="67" y="798"/>
                  </a:lnTo>
                  <a:lnTo>
                    <a:pt x="117" y="781"/>
                  </a:lnTo>
                  <a:lnTo>
                    <a:pt x="134" y="731"/>
                  </a:lnTo>
                  <a:lnTo>
                    <a:pt x="134" y="482"/>
                  </a:lnTo>
                  <a:lnTo>
                    <a:pt x="267" y="482"/>
                  </a:lnTo>
                  <a:lnTo>
                    <a:pt x="333" y="515"/>
                  </a:lnTo>
                  <a:lnTo>
                    <a:pt x="367" y="549"/>
                  </a:lnTo>
                  <a:lnTo>
                    <a:pt x="383" y="598"/>
                  </a:lnTo>
                  <a:lnTo>
                    <a:pt x="383" y="665"/>
                  </a:lnTo>
                  <a:lnTo>
                    <a:pt x="400" y="731"/>
                  </a:lnTo>
                  <a:lnTo>
                    <a:pt x="433" y="765"/>
                  </a:lnTo>
                  <a:lnTo>
                    <a:pt x="483" y="781"/>
                  </a:lnTo>
                  <a:lnTo>
                    <a:pt x="516" y="781"/>
                  </a:lnTo>
                  <a:lnTo>
                    <a:pt x="549" y="748"/>
                  </a:lnTo>
                  <a:lnTo>
                    <a:pt x="549" y="698"/>
                  </a:lnTo>
                  <a:lnTo>
                    <a:pt x="533" y="682"/>
                  </a:lnTo>
                  <a:lnTo>
                    <a:pt x="500" y="665"/>
                  </a:lnTo>
                  <a:lnTo>
                    <a:pt x="500" y="598"/>
                  </a:lnTo>
                  <a:lnTo>
                    <a:pt x="500" y="532"/>
                  </a:lnTo>
                  <a:lnTo>
                    <a:pt x="466" y="465"/>
                  </a:lnTo>
                  <a:lnTo>
                    <a:pt x="433" y="432"/>
                  </a:lnTo>
                  <a:lnTo>
                    <a:pt x="466" y="382"/>
                  </a:lnTo>
                  <a:lnTo>
                    <a:pt x="483" y="349"/>
                  </a:lnTo>
                  <a:lnTo>
                    <a:pt x="516" y="299"/>
                  </a:lnTo>
                  <a:lnTo>
                    <a:pt x="516" y="249"/>
                  </a:lnTo>
                  <a:lnTo>
                    <a:pt x="500" y="150"/>
                  </a:lnTo>
                  <a:lnTo>
                    <a:pt x="450" y="67"/>
                  </a:lnTo>
                  <a:lnTo>
                    <a:pt x="367"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48"/>
            <p:cNvSpPr/>
            <p:nvPr/>
          </p:nvSpPr>
          <p:spPr>
            <a:xfrm>
              <a:off x="4545050" y="2543125"/>
              <a:ext cx="15000" cy="19550"/>
            </a:xfrm>
            <a:custGeom>
              <a:rect b="b" l="l" r="r" t="t"/>
              <a:pathLst>
                <a:path extrusionOk="0" h="782" w="600">
                  <a:moveTo>
                    <a:pt x="51" y="1"/>
                  </a:moveTo>
                  <a:lnTo>
                    <a:pt x="17" y="17"/>
                  </a:lnTo>
                  <a:lnTo>
                    <a:pt x="1" y="51"/>
                  </a:lnTo>
                  <a:lnTo>
                    <a:pt x="17" y="100"/>
                  </a:lnTo>
                  <a:lnTo>
                    <a:pt x="233" y="416"/>
                  </a:lnTo>
                  <a:lnTo>
                    <a:pt x="233" y="715"/>
                  </a:lnTo>
                  <a:lnTo>
                    <a:pt x="233" y="749"/>
                  </a:lnTo>
                  <a:lnTo>
                    <a:pt x="250" y="765"/>
                  </a:lnTo>
                  <a:lnTo>
                    <a:pt x="283" y="782"/>
                  </a:lnTo>
                  <a:lnTo>
                    <a:pt x="300" y="782"/>
                  </a:lnTo>
                  <a:lnTo>
                    <a:pt x="350" y="765"/>
                  </a:lnTo>
                  <a:lnTo>
                    <a:pt x="366" y="715"/>
                  </a:lnTo>
                  <a:lnTo>
                    <a:pt x="366" y="416"/>
                  </a:lnTo>
                  <a:lnTo>
                    <a:pt x="582" y="100"/>
                  </a:lnTo>
                  <a:lnTo>
                    <a:pt x="599" y="51"/>
                  </a:lnTo>
                  <a:lnTo>
                    <a:pt x="582" y="17"/>
                  </a:lnTo>
                  <a:lnTo>
                    <a:pt x="533" y="1"/>
                  </a:lnTo>
                  <a:lnTo>
                    <a:pt x="499" y="34"/>
                  </a:lnTo>
                  <a:lnTo>
                    <a:pt x="300" y="300"/>
                  </a:lnTo>
                  <a:lnTo>
                    <a:pt x="100" y="34"/>
                  </a:lnTo>
                  <a:lnTo>
                    <a:pt x="100" y="17"/>
                  </a:lnTo>
                  <a:lnTo>
                    <a:pt x="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48"/>
            <p:cNvSpPr/>
            <p:nvPr/>
          </p:nvSpPr>
          <p:spPr>
            <a:xfrm>
              <a:off x="4416650" y="2609625"/>
              <a:ext cx="258075" cy="44475"/>
            </a:xfrm>
            <a:custGeom>
              <a:rect b="b" l="l" r="r" t="t"/>
              <a:pathLst>
                <a:path extrusionOk="0" h="1779" w="10323">
                  <a:moveTo>
                    <a:pt x="1" y="0"/>
                  </a:moveTo>
                  <a:lnTo>
                    <a:pt x="1" y="1779"/>
                  </a:lnTo>
                  <a:lnTo>
                    <a:pt x="10323" y="1779"/>
                  </a:lnTo>
                  <a:lnTo>
                    <a:pt x="1032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48"/>
            <p:cNvSpPr/>
            <p:nvPr/>
          </p:nvSpPr>
          <p:spPr>
            <a:xfrm>
              <a:off x="4416650" y="2609625"/>
              <a:ext cx="5025" cy="44475"/>
            </a:xfrm>
            <a:custGeom>
              <a:rect b="b" l="l" r="r" t="t"/>
              <a:pathLst>
                <a:path extrusionOk="0" h="1779" w="201">
                  <a:moveTo>
                    <a:pt x="1" y="0"/>
                  </a:moveTo>
                  <a:lnTo>
                    <a:pt x="1" y="1779"/>
                  </a:lnTo>
                  <a:lnTo>
                    <a:pt x="200" y="1779"/>
                  </a:lnTo>
                  <a:lnTo>
                    <a:pt x="2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48"/>
            <p:cNvSpPr/>
            <p:nvPr/>
          </p:nvSpPr>
          <p:spPr>
            <a:xfrm>
              <a:off x="4441175" y="2621250"/>
              <a:ext cx="17900" cy="20800"/>
            </a:xfrm>
            <a:custGeom>
              <a:rect b="b" l="l" r="r" t="t"/>
              <a:pathLst>
                <a:path extrusionOk="0" h="832" w="716">
                  <a:moveTo>
                    <a:pt x="416" y="0"/>
                  </a:moveTo>
                  <a:lnTo>
                    <a:pt x="350" y="17"/>
                  </a:lnTo>
                  <a:lnTo>
                    <a:pt x="266" y="34"/>
                  </a:lnTo>
                  <a:lnTo>
                    <a:pt x="200" y="84"/>
                  </a:lnTo>
                  <a:lnTo>
                    <a:pt x="133" y="133"/>
                  </a:lnTo>
                  <a:lnTo>
                    <a:pt x="84" y="183"/>
                  </a:lnTo>
                  <a:lnTo>
                    <a:pt x="50" y="250"/>
                  </a:lnTo>
                  <a:lnTo>
                    <a:pt x="17" y="333"/>
                  </a:lnTo>
                  <a:lnTo>
                    <a:pt x="0" y="416"/>
                  </a:lnTo>
                  <a:lnTo>
                    <a:pt x="17" y="499"/>
                  </a:lnTo>
                  <a:lnTo>
                    <a:pt x="34" y="582"/>
                  </a:lnTo>
                  <a:lnTo>
                    <a:pt x="84" y="649"/>
                  </a:lnTo>
                  <a:lnTo>
                    <a:pt x="133" y="699"/>
                  </a:lnTo>
                  <a:lnTo>
                    <a:pt x="200" y="748"/>
                  </a:lnTo>
                  <a:lnTo>
                    <a:pt x="266" y="798"/>
                  </a:lnTo>
                  <a:lnTo>
                    <a:pt x="333" y="815"/>
                  </a:lnTo>
                  <a:lnTo>
                    <a:pt x="416" y="831"/>
                  </a:lnTo>
                  <a:lnTo>
                    <a:pt x="499" y="815"/>
                  </a:lnTo>
                  <a:lnTo>
                    <a:pt x="566" y="798"/>
                  </a:lnTo>
                  <a:lnTo>
                    <a:pt x="632" y="782"/>
                  </a:lnTo>
                  <a:lnTo>
                    <a:pt x="682" y="732"/>
                  </a:lnTo>
                  <a:lnTo>
                    <a:pt x="699" y="699"/>
                  </a:lnTo>
                  <a:lnTo>
                    <a:pt x="699" y="649"/>
                  </a:lnTo>
                  <a:lnTo>
                    <a:pt x="682" y="632"/>
                  </a:lnTo>
                  <a:lnTo>
                    <a:pt x="649" y="615"/>
                  </a:lnTo>
                  <a:lnTo>
                    <a:pt x="632" y="615"/>
                  </a:lnTo>
                  <a:lnTo>
                    <a:pt x="599" y="632"/>
                  </a:lnTo>
                  <a:lnTo>
                    <a:pt x="516" y="682"/>
                  </a:lnTo>
                  <a:lnTo>
                    <a:pt x="416" y="699"/>
                  </a:lnTo>
                  <a:lnTo>
                    <a:pt x="366" y="682"/>
                  </a:lnTo>
                  <a:lnTo>
                    <a:pt x="316" y="665"/>
                  </a:lnTo>
                  <a:lnTo>
                    <a:pt x="266" y="649"/>
                  </a:lnTo>
                  <a:lnTo>
                    <a:pt x="217" y="615"/>
                  </a:lnTo>
                  <a:lnTo>
                    <a:pt x="183" y="566"/>
                  </a:lnTo>
                  <a:lnTo>
                    <a:pt x="150" y="516"/>
                  </a:lnTo>
                  <a:lnTo>
                    <a:pt x="133" y="466"/>
                  </a:lnTo>
                  <a:lnTo>
                    <a:pt x="133" y="416"/>
                  </a:lnTo>
                  <a:lnTo>
                    <a:pt x="150" y="366"/>
                  </a:lnTo>
                  <a:lnTo>
                    <a:pt x="150" y="300"/>
                  </a:lnTo>
                  <a:lnTo>
                    <a:pt x="183" y="266"/>
                  </a:lnTo>
                  <a:lnTo>
                    <a:pt x="217" y="217"/>
                  </a:lnTo>
                  <a:lnTo>
                    <a:pt x="266" y="183"/>
                  </a:lnTo>
                  <a:lnTo>
                    <a:pt x="316" y="150"/>
                  </a:lnTo>
                  <a:lnTo>
                    <a:pt x="366" y="133"/>
                  </a:lnTo>
                  <a:lnTo>
                    <a:pt x="416" y="133"/>
                  </a:lnTo>
                  <a:lnTo>
                    <a:pt x="516" y="150"/>
                  </a:lnTo>
                  <a:lnTo>
                    <a:pt x="599" y="200"/>
                  </a:lnTo>
                  <a:lnTo>
                    <a:pt x="632" y="217"/>
                  </a:lnTo>
                  <a:lnTo>
                    <a:pt x="649" y="217"/>
                  </a:lnTo>
                  <a:lnTo>
                    <a:pt x="682" y="200"/>
                  </a:lnTo>
                  <a:lnTo>
                    <a:pt x="699" y="183"/>
                  </a:lnTo>
                  <a:lnTo>
                    <a:pt x="715" y="133"/>
                  </a:lnTo>
                  <a:lnTo>
                    <a:pt x="682" y="100"/>
                  </a:lnTo>
                  <a:lnTo>
                    <a:pt x="632" y="50"/>
                  </a:lnTo>
                  <a:lnTo>
                    <a:pt x="566" y="34"/>
                  </a:lnTo>
                  <a:lnTo>
                    <a:pt x="499" y="17"/>
                  </a:lnTo>
                  <a:lnTo>
                    <a:pt x="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48"/>
            <p:cNvSpPr/>
            <p:nvPr/>
          </p:nvSpPr>
          <p:spPr>
            <a:xfrm>
              <a:off x="4463625" y="2621675"/>
              <a:ext cx="13725" cy="19950"/>
            </a:xfrm>
            <a:custGeom>
              <a:rect b="b" l="l" r="r" t="t"/>
              <a:pathLst>
                <a:path extrusionOk="0" h="798" w="549">
                  <a:moveTo>
                    <a:pt x="266" y="133"/>
                  </a:moveTo>
                  <a:lnTo>
                    <a:pt x="316" y="150"/>
                  </a:lnTo>
                  <a:lnTo>
                    <a:pt x="349" y="183"/>
                  </a:lnTo>
                  <a:lnTo>
                    <a:pt x="382" y="216"/>
                  </a:lnTo>
                  <a:lnTo>
                    <a:pt x="382" y="266"/>
                  </a:lnTo>
                  <a:lnTo>
                    <a:pt x="382" y="299"/>
                  </a:lnTo>
                  <a:lnTo>
                    <a:pt x="349" y="332"/>
                  </a:lnTo>
                  <a:lnTo>
                    <a:pt x="316" y="366"/>
                  </a:lnTo>
                  <a:lnTo>
                    <a:pt x="133" y="366"/>
                  </a:lnTo>
                  <a:lnTo>
                    <a:pt x="133" y="133"/>
                  </a:lnTo>
                  <a:close/>
                  <a:moveTo>
                    <a:pt x="66" y="0"/>
                  </a:moveTo>
                  <a:lnTo>
                    <a:pt x="17" y="33"/>
                  </a:lnTo>
                  <a:lnTo>
                    <a:pt x="0" y="67"/>
                  </a:lnTo>
                  <a:lnTo>
                    <a:pt x="0" y="731"/>
                  </a:lnTo>
                  <a:lnTo>
                    <a:pt x="0" y="765"/>
                  </a:lnTo>
                  <a:lnTo>
                    <a:pt x="17" y="781"/>
                  </a:lnTo>
                  <a:lnTo>
                    <a:pt x="33" y="798"/>
                  </a:lnTo>
                  <a:lnTo>
                    <a:pt x="66" y="798"/>
                  </a:lnTo>
                  <a:lnTo>
                    <a:pt x="116" y="781"/>
                  </a:lnTo>
                  <a:lnTo>
                    <a:pt x="133" y="731"/>
                  </a:lnTo>
                  <a:lnTo>
                    <a:pt x="133" y="499"/>
                  </a:lnTo>
                  <a:lnTo>
                    <a:pt x="266" y="499"/>
                  </a:lnTo>
                  <a:lnTo>
                    <a:pt x="332" y="515"/>
                  </a:lnTo>
                  <a:lnTo>
                    <a:pt x="366" y="549"/>
                  </a:lnTo>
                  <a:lnTo>
                    <a:pt x="366" y="598"/>
                  </a:lnTo>
                  <a:lnTo>
                    <a:pt x="382" y="665"/>
                  </a:lnTo>
                  <a:lnTo>
                    <a:pt x="399" y="731"/>
                  </a:lnTo>
                  <a:lnTo>
                    <a:pt x="432" y="781"/>
                  </a:lnTo>
                  <a:lnTo>
                    <a:pt x="482" y="798"/>
                  </a:lnTo>
                  <a:lnTo>
                    <a:pt x="499" y="798"/>
                  </a:lnTo>
                  <a:lnTo>
                    <a:pt x="548" y="765"/>
                  </a:lnTo>
                  <a:lnTo>
                    <a:pt x="548" y="715"/>
                  </a:lnTo>
                  <a:lnTo>
                    <a:pt x="532" y="682"/>
                  </a:lnTo>
                  <a:lnTo>
                    <a:pt x="499" y="665"/>
                  </a:lnTo>
                  <a:lnTo>
                    <a:pt x="499" y="598"/>
                  </a:lnTo>
                  <a:lnTo>
                    <a:pt x="482" y="532"/>
                  </a:lnTo>
                  <a:lnTo>
                    <a:pt x="465" y="482"/>
                  </a:lnTo>
                  <a:lnTo>
                    <a:pt x="416" y="432"/>
                  </a:lnTo>
                  <a:lnTo>
                    <a:pt x="465" y="399"/>
                  </a:lnTo>
                  <a:lnTo>
                    <a:pt x="482" y="349"/>
                  </a:lnTo>
                  <a:lnTo>
                    <a:pt x="499" y="299"/>
                  </a:lnTo>
                  <a:lnTo>
                    <a:pt x="515" y="249"/>
                  </a:lnTo>
                  <a:lnTo>
                    <a:pt x="499" y="150"/>
                  </a:lnTo>
                  <a:lnTo>
                    <a:pt x="432" y="83"/>
                  </a:lnTo>
                  <a:lnTo>
                    <a:pt x="366" y="33"/>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48"/>
            <p:cNvSpPr/>
            <p:nvPr/>
          </p:nvSpPr>
          <p:spPr>
            <a:xfrm>
              <a:off x="4481900" y="2622075"/>
              <a:ext cx="12475" cy="19550"/>
            </a:xfrm>
            <a:custGeom>
              <a:rect b="b" l="l" r="r" t="t"/>
              <a:pathLst>
                <a:path extrusionOk="0" h="782" w="499">
                  <a:moveTo>
                    <a:pt x="50" y="1"/>
                  </a:moveTo>
                  <a:lnTo>
                    <a:pt x="17" y="17"/>
                  </a:lnTo>
                  <a:lnTo>
                    <a:pt x="0" y="67"/>
                  </a:lnTo>
                  <a:lnTo>
                    <a:pt x="0" y="732"/>
                  </a:lnTo>
                  <a:lnTo>
                    <a:pt x="17" y="765"/>
                  </a:lnTo>
                  <a:lnTo>
                    <a:pt x="50" y="782"/>
                  </a:lnTo>
                  <a:lnTo>
                    <a:pt x="449" y="782"/>
                  </a:lnTo>
                  <a:lnTo>
                    <a:pt x="482" y="765"/>
                  </a:lnTo>
                  <a:lnTo>
                    <a:pt x="482" y="749"/>
                  </a:lnTo>
                  <a:lnTo>
                    <a:pt x="499" y="732"/>
                  </a:lnTo>
                  <a:lnTo>
                    <a:pt x="482" y="699"/>
                  </a:lnTo>
                  <a:lnTo>
                    <a:pt x="482" y="682"/>
                  </a:lnTo>
                  <a:lnTo>
                    <a:pt x="449" y="666"/>
                  </a:lnTo>
                  <a:lnTo>
                    <a:pt x="117" y="666"/>
                  </a:lnTo>
                  <a:lnTo>
                    <a:pt x="117" y="449"/>
                  </a:lnTo>
                  <a:lnTo>
                    <a:pt x="416" y="449"/>
                  </a:lnTo>
                  <a:lnTo>
                    <a:pt x="432" y="433"/>
                  </a:lnTo>
                  <a:lnTo>
                    <a:pt x="449" y="416"/>
                  </a:lnTo>
                  <a:lnTo>
                    <a:pt x="449" y="400"/>
                  </a:lnTo>
                  <a:lnTo>
                    <a:pt x="449" y="366"/>
                  </a:lnTo>
                  <a:lnTo>
                    <a:pt x="432" y="350"/>
                  </a:lnTo>
                  <a:lnTo>
                    <a:pt x="416" y="333"/>
                  </a:lnTo>
                  <a:lnTo>
                    <a:pt x="117" y="333"/>
                  </a:lnTo>
                  <a:lnTo>
                    <a:pt x="117" y="117"/>
                  </a:lnTo>
                  <a:lnTo>
                    <a:pt x="432" y="117"/>
                  </a:lnTo>
                  <a:lnTo>
                    <a:pt x="466" y="100"/>
                  </a:lnTo>
                  <a:lnTo>
                    <a:pt x="499" y="67"/>
                  </a:lnTo>
                  <a:lnTo>
                    <a:pt x="466" y="17"/>
                  </a:lnTo>
                  <a:lnTo>
                    <a:pt x="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48"/>
            <p:cNvSpPr/>
            <p:nvPr/>
          </p:nvSpPr>
          <p:spPr>
            <a:xfrm>
              <a:off x="4497675" y="2622075"/>
              <a:ext cx="15400" cy="19975"/>
            </a:xfrm>
            <a:custGeom>
              <a:rect b="b" l="l" r="r" t="t"/>
              <a:pathLst>
                <a:path extrusionOk="0" h="799" w="616">
                  <a:moveTo>
                    <a:pt x="300" y="233"/>
                  </a:moveTo>
                  <a:lnTo>
                    <a:pt x="400" y="483"/>
                  </a:lnTo>
                  <a:lnTo>
                    <a:pt x="217" y="483"/>
                  </a:lnTo>
                  <a:lnTo>
                    <a:pt x="300" y="233"/>
                  </a:lnTo>
                  <a:close/>
                  <a:moveTo>
                    <a:pt x="300" y="1"/>
                  </a:moveTo>
                  <a:lnTo>
                    <a:pt x="267" y="17"/>
                  </a:lnTo>
                  <a:lnTo>
                    <a:pt x="250" y="34"/>
                  </a:lnTo>
                  <a:lnTo>
                    <a:pt x="1" y="715"/>
                  </a:lnTo>
                  <a:lnTo>
                    <a:pt x="1" y="765"/>
                  </a:lnTo>
                  <a:lnTo>
                    <a:pt x="34" y="798"/>
                  </a:lnTo>
                  <a:lnTo>
                    <a:pt x="51" y="798"/>
                  </a:lnTo>
                  <a:lnTo>
                    <a:pt x="84" y="782"/>
                  </a:lnTo>
                  <a:lnTo>
                    <a:pt x="117" y="749"/>
                  </a:lnTo>
                  <a:lnTo>
                    <a:pt x="167" y="599"/>
                  </a:lnTo>
                  <a:lnTo>
                    <a:pt x="450" y="599"/>
                  </a:lnTo>
                  <a:lnTo>
                    <a:pt x="500" y="749"/>
                  </a:lnTo>
                  <a:lnTo>
                    <a:pt x="516" y="782"/>
                  </a:lnTo>
                  <a:lnTo>
                    <a:pt x="549" y="798"/>
                  </a:lnTo>
                  <a:lnTo>
                    <a:pt x="583" y="798"/>
                  </a:lnTo>
                  <a:lnTo>
                    <a:pt x="599" y="782"/>
                  </a:lnTo>
                  <a:lnTo>
                    <a:pt x="616" y="765"/>
                  </a:lnTo>
                  <a:lnTo>
                    <a:pt x="616" y="732"/>
                  </a:lnTo>
                  <a:lnTo>
                    <a:pt x="616" y="715"/>
                  </a:lnTo>
                  <a:lnTo>
                    <a:pt x="367" y="34"/>
                  </a:lnTo>
                  <a:lnTo>
                    <a:pt x="333" y="17"/>
                  </a:lnTo>
                  <a:lnTo>
                    <a:pt x="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48"/>
            <p:cNvSpPr/>
            <p:nvPr/>
          </p:nvSpPr>
          <p:spPr>
            <a:xfrm>
              <a:off x="4512650" y="2622075"/>
              <a:ext cx="14975" cy="19975"/>
            </a:xfrm>
            <a:custGeom>
              <a:rect b="b" l="l" r="r" t="t"/>
              <a:pathLst>
                <a:path extrusionOk="0" h="799" w="599">
                  <a:moveTo>
                    <a:pt x="50" y="1"/>
                  </a:moveTo>
                  <a:lnTo>
                    <a:pt x="17" y="17"/>
                  </a:lnTo>
                  <a:lnTo>
                    <a:pt x="0" y="67"/>
                  </a:lnTo>
                  <a:lnTo>
                    <a:pt x="0" y="84"/>
                  </a:lnTo>
                  <a:lnTo>
                    <a:pt x="17" y="100"/>
                  </a:lnTo>
                  <a:lnTo>
                    <a:pt x="34" y="117"/>
                  </a:lnTo>
                  <a:lnTo>
                    <a:pt x="233" y="117"/>
                  </a:lnTo>
                  <a:lnTo>
                    <a:pt x="233" y="732"/>
                  </a:lnTo>
                  <a:lnTo>
                    <a:pt x="233" y="749"/>
                  </a:lnTo>
                  <a:lnTo>
                    <a:pt x="250" y="782"/>
                  </a:lnTo>
                  <a:lnTo>
                    <a:pt x="266" y="798"/>
                  </a:lnTo>
                  <a:lnTo>
                    <a:pt x="333" y="798"/>
                  </a:lnTo>
                  <a:lnTo>
                    <a:pt x="349" y="782"/>
                  </a:lnTo>
                  <a:lnTo>
                    <a:pt x="366" y="749"/>
                  </a:lnTo>
                  <a:lnTo>
                    <a:pt x="366" y="732"/>
                  </a:lnTo>
                  <a:lnTo>
                    <a:pt x="366" y="117"/>
                  </a:lnTo>
                  <a:lnTo>
                    <a:pt x="549" y="117"/>
                  </a:lnTo>
                  <a:lnTo>
                    <a:pt x="582" y="100"/>
                  </a:lnTo>
                  <a:lnTo>
                    <a:pt x="599" y="67"/>
                  </a:lnTo>
                  <a:lnTo>
                    <a:pt x="599" y="34"/>
                  </a:lnTo>
                  <a:lnTo>
                    <a:pt x="582" y="17"/>
                  </a:lnTo>
                  <a:lnTo>
                    <a:pt x="5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48"/>
            <p:cNvSpPr/>
            <p:nvPr/>
          </p:nvSpPr>
          <p:spPr>
            <a:xfrm>
              <a:off x="4532600" y="2622075"/>
              <a:ext cx="12075" cy="19550"/>
            </a:xfrm>
            <a:custGeom>
              <a:rect b="b" l="l" r="r" t="t"/>
              <a:pathLst>
                <a:path extrusionOk="0" h="782" w="483">
                  <a:moveTo>
                    <a:pt x="50" y="1"/>
                  </a:moveTo>
                  <a:lnTo>
                    <a:pt x="17" y="17"/>
                  </a:lnTo>
                  <a:lnTo>
                    <a:pt x="0" y="67"/>
                  </a:lnTo>
                  <a:lnTo>
                    <a:pt x="0" y="732"/>
                  </a:lnTo>
                  <a:lnTo>
                    <a:pt x="17" y="765"/>
                  </a:lnTo>
                  <a:lnTo>
                    <a:pt x="50" y="782"/>
                  </a:lnTo>
                  <a:lnTo>
                    <a:pt x="449" y="782"/>
                  </a:lnTo>
                  <a:lnTo>
                    <a:pt x="465" y="765"/>
                  </a:lnTo>
                  <a:lnTo>
                    <a:pt x="482" y="749"/>
                  </a:lnTo>
                  <a:lnTo>
                    <a:pt x="482" y="732"/>
                  </a:lnTo>
                  <a:lnTo>
                    <a:pt x="482" y="699"/>
                  </a:lnTo>
                  <a:lnTo>
                    <a:pt x="465" y="682"/>
                  </a:lnTo>
                  <a:lnTo>
                    <a:pt x="449" y="666"/>
                  </a:lnTo>
                  <a:lnTo>
                    <a:pt x="116" y="666"/>
                  </a:lnTo>
                  <a:lnTo>
                    <a:pt x="116" y="449"/>
                  </a:lnTo>
                  <a:lnTo>
                    <a:pt x="416" y="449"/>
                  </a:lnTo>
                  <a:lnTo>
                    <a:pt x="432" y="433"/>
                  </a:lnTo>
                  <a:lnTo>
                    <a:pt x="449" y="416"/>
                  </a:lnTo>
                  <a:lnTo>
                    <a:pt x="449" y="400"/>
                  </a:lnTo>
                  <a:lnTo>
                    <a:pt x="449" y="366"/>
                  </a:lnTo>
                  <a:lnTo>
                    <a:pt x="432" y="350"/>
                  </a:lnTo>
                  <a:lnTo>
                    <a:pt x="416" y="333"/>
                  </a:lnTo>
                  <a:lnTo>
                    <a:pt x="116" y="333"/>
                  </a:lnTo>
                  <a:lnTo>
                    <a:pt x="116" y="117"/>
                  </a:lnTo>
                  <a:lnTo>
                    <a:pt x="432" y="117"/>
                  </a:lnTo>
                  <a:lnTo>
                    <a:pt x="465" y="100"/>
                  </a:lnTo>
                  <a:lnTo>
                    <a:pt x="482" y="67"/>
                  </a:lnTo>
                  <a:lnTo>
                    <a:pt x="482" y="34"/>
                  </a:lnTo>
                  <a:lnTo>
                    <a:pt x="465" y="17"/>
                  </a:lnTo>
                  <a:lnTo>
                    <a:pt x="4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48"/>
            <p:cNvSpPr/>
            <p:nvPr/>
          </p:nvSpPr>
          <p:spPr>
            <a:xfrm>
              <a:off x="4557925" y="2622075"/>
              <a:ext cx="15000" cy="19975"/>
            </a:xfrm>
            <a:custGeom>
              <a:rect b="b" l="l" r="r" t="t"/>
              <a:pathLst>
                <a:path extrusionOk="0" h="799" w="600">
                  <a:moveTo>
                    <a:pt x="67" y="1"/>
                  </a:moveTo>
                  <a:lnTo>
                    <a:pt x="18" y="17"/>
                  </a:lnTo>
                  <a:lnTo>
                    <a:pt x="1" y="34"/>
                  </a:lnTo>
                  <a:lnTo>
                    <a:pt x="1" y="67"/>
                  </a:lnTo>
                  <a:lnTo>
                    <a:pt x="1" y="732"/>
                  </a:lnTo>
                  <a:lnTo>
                    <a:pt x="1" y="749"/>
                  </a:lnTo>
                  <a:lnTo>
                    <a:pt x="18" y="765"/>
                  </a:lnTo>
                  <a:lnTo>
                    <a:pt x="34" y="782"/>
                  </a:lnTo>
                  <a:lnTo>
                    <a:pt x="51" y="798"/>
                  </a:lnTo>
                  <a:lnTo>
                    <a:pt x="101" y="765"/>
                  </a:lnTo>
                  <a:lnTo>
                    <a:pt x="117" y="732"/>
                  </a:lnTo>
                  <a:lnTo>
                    <a:pt x="117" y="267"/>
                  </a:lnTo>
                  <a:lnTo>
                    <a:pt x="483" y="765"/>
                  </a:lnTo>
                  <a:lnTo>
                    <a:pt x="500" y="782"/>
                  </a:lnTo>
                  <a:lnTo>
                    <a:pt x="533" y="798"/>
                  </a:lnTo>
                  <a:lnTo>
                    <a:pt x="583" y="765"/>
                  </a:lnTo>
                  <a:lnTo>
                    <a:pt x="599" y="732"/>
                  </a:lnTo>
                  <a:lnTo>
                    <a:pt x="599" y="67"/>
                  </a:lnTo>
                  <a:lnTo>
                    <a:pt x="583" y="17"/>
                  </a:lnTo>
                  <a:lnTo>
                    <a:pt x="533" y="1"/>
                  </a:lnTo>
                  <a:lnTo>
                    <a:pt x="483" y="17"/>
                  </a:lnTo>
                  <a:lnTo>
                    <a:pt x="466" y="67"/>
                  </a:lnTo>
                  <a:lnTo>
                    <a:pt x="466" y="533"/>
                  </a:lnTo>
                  <a:lnTo>
                    <a:pt x="101" y="34"/>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48"/>
            <p:cNvSpPr/>
            <p:nvPr/>
          </p:nvSpPr>
          <p:spPr>
            <a:xfrm>
              <a:off x="4577875" y="2622075"/>
              <a:ext cx="12500" cy="19550"/>
            </a:xfrm>
            <a:custGeom>
              <a:rect b="b" l="l" r="r" t="t"/>
              <a:pathLst>
                <a:path extrusionOk="0" h="782" w="500">
                  <a:moveTo>
                    <a:pt x="51" y="1"/>
                  </a:moveTo>
                  <a:lnTo>
                    <a:pt x="17" y="17"/>
                  </a:lnTo>
                  <a:lnTo>
                    <a:pt x="1" y="67"/>
                  </a:lnTo>
                  <a:lnTo>
                    <a:pt x="1" y="732"/>
                  </a:lnTo>
                  <a:lnTo>
                    <a:pt x="17" y="765"/>
                  </a:lnTo>
                  <a:lnTo>
                    <a:pt x="51" y="782"/>
                  </a:lnTo>
                  <a:lnTo>
                    <a:pt x="450" y="782"/>
                  </a:lnTo>
                  <a:lnTo>
                    <a:pt x="466" y="765"/>
                  </a:lnTo>
                  <a:lnTo>
                    <a:pt x="483" y="749"/>
                  </a:lnTo>
                  <a:lnTo>
                    <a:pt x="499" y="732"/>
                  </a:lnTo>
                  <a:lnTo>
                    <a:pt x="483" y="699"/>
                  </a:lnTo>
                  <a:lnTo>
                    <a:pt x="466" y="682"/>
                  </a:lnTo>
                  <a:lnTo>
                    <a:pt x="450" y="666"/>
                  </a:lnTo>
                  <a:lnTo>
                    <a:pt x="117" y="666"/>
                  </a:lnTo>
                  <a:lnTo>
                    <a:pt x="117" y="449"/>
                  </a:lnTo>
                  <a:lnTo>
                    <a:pt x="416" y="449"/>
                  </a:lnTo>
                  <a:lnTo>
                    <a:pt x="433" y="433"/>
                  </a:lnTo>
                  <a:lnTo>
                    <a:pt x="450" y="416"/>
                  </a:lnTo>
                  <a:lnTo>
                    <a:pt x="450" y="400"/>
                  </a:lnTo>
                  <a:lnTo>
                    <a:pt x="450" y="366"/>
                  </a:lnTo>
                  <a:lnTo>
                    <a:pt x="433" y="350"/>
                  </a:lnTo>
                  <a:lnTo>
                    <a:pt x="416" y="333"/>
                  </a:lnTo>
                  <a:lnTo>
                    <a:pt x="117" y="333"/>
                  </a:lnTo>
                  <a:lnTo>
                    <a:pt x="117" y="117"/>
                  </a:lnTo>
                  <a:lnTo>
                    <a:pt x="433" y="117"/>
                  </a:lnTo>
                  <a:lnTo>
                    <a:pt x="466" y="100"/>
                  </a:lnTo>
                  <a:lnTo>
                    <a:pt x="483" y="67"/>
                  </a:lnTo>
                  <a:lnTo>
                    <a:pt x="466" y="17"/>
                  </a:lnTo>
                  <a:lnTo>
                    <a:pt x="4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48"/>
            <p:cNvSpPr/>
            <p:nvPr/>
          </p:nvSpPr>
          <p:spPr>
            <a:xfrm>
              <a:off x="4594925" y="2622075"/>
              <a:ext cx="26625" cy="18725"/>
            </a:xfrm>
            <a:custGeom>
              <a:rect b="b" l="l" r="r" t="t"/>
              <a:pathLst>
                <a:path extrusionOk="0" h="749" w="1065">
                  <a:moveTo>
                    <a:pt x="83" y="1"/>
                  </a:moveTo>
                  <a:lnTo>
                    <a:pt x="34" y="17"/>
                  </a:lnTo>
                  <a:lnTo>
                    <a:pt x="0" y="51"/>
                  </a:lnTo>
                  <a:lnTo>
                    <a:pt x="0" y="84"/>
                  </a:lnTo>
                  <a:lnTo>
                    <a:pt x="283" y="749"/>
                  </a:lnTo>
                  <a:lnTo>
                    <a:pt x="333" y="749"/>
                  </a:lnTo>
                  <a:lnTo>
                    <a:pt x="532" y="400"/>
                  </a:lnTo>
                  <a:lnTo>
                    <a:pt x="682" y="749"/>
                  </a:lnTo>
                  <a:lnTo>
                    <a:pt x="748" y="749"/>
                  </a:lnTo>
                  <a:lnTo>
                    <a:pt x="1031" y="84"/>
                  </a:lnTo>
                  <a:lnTo>
                    <a:pt x="1064" y="51"/>
                  </a:lnTo>
                  <a:lnTo>
                    <a:pt x="1064" y="17"/>
                  </a:lnTo>
                  <a:lnTo>
                    <a:pt x="1064" y="1"/>
                  </a:lnTo>
                  <a:lnTo>
                    <a:pt x="1014" y="1"/>
                  </a:lnTo>
                  <a:lnTo>
                    <a:pt x="998" y="17"/>
                  </a:lnTo>
                  <a:lnTo>
                    <a:pt x="981" y="51"/>
                  </a:lnTo>
                  <a:lnTo>
                    <a:pt x="748" y="566"/>
                  </a:lnTo>
                  <a:lnTo>
                    <a:pt x="615" y="217"/>
                  </a:lnTo>
                  <a:lnTo>
                    <a:pt x="582" y="200"/>
                  </a:lnTo>
                  <a:lnTo>
                    <a:pt x="549" y="184"/>
                  </a:lnTo>
                  <a:lnTo>
                    <a:pt x="516" y="184"/>
                  </a:lnTo>
                  <a:lnTo>
                    <a:pt x="499" y="217"/>
                  </a:lnTo>
                  <a:lnTo>
                    <a:pt x="349" y="566"/>
                  </a:lnTo>
                  <a:lnTo>
                    <a:pt x="117" y="51"/>
                  </a:lnTo>
                  <a:lnTo>
                    <a:pt x="117" y="34"/>
                  </a:lnTo>
                  <a:lnTo>
                    <a:pt x="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48"/>
            <p:cNvSpPr/>
            <p:nvPr/>
          </p:nvSpPr>
          <p:spPr>
            <a:xfrm>
              <a:off x="4416650" y="2816125"/>
              <a:ext cx="258075" cy="44500"/>
            </a:xfrm>
            <a:custGeom>
              <a:rect b="b" l="l" r="r" t="t"/>
              <a:pathLst>
                <a:path extrusionOk="0" h="1780" w="10323">
                  <a:moveTo>
                    <a:pt x="1" y="1"/>
                  </a:moveTo>
                  <a:lnTo>
                    <a:pt x="1" y="1779"/>
                  </a:lnTo>
                  <a:lnTo>
                    <a:pt x="10323" y="1779"/>
                  </a:lnTo>
                  <a:lnTo>
                    <a:pt x="1032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48"/>
            <p:cNvSpPr/>
            <p:nvPr/>
          </p:nvSpPr>
          <p:spPr>
            <a:xfrm>
              <a:off x="4508075" y="2828175"/>
              <a:ext cx="19550" cy="20400"/>
            </a:xfrm>
            <a:custGeom>
              <a:rect b="b" l="l" r="r" t="t"/>
              <a:pathLst>
                <a:path extrusionOk="0" h="816" w="782">
                  <a:moveTo>
                    <a:pt x="399" y="134"/>
                  </a:moveTo>
                  <a:lnTo>
                    <a:pt x="499" y="150"/>
                  </a:lnTo>
                  <a:lnTo>
                    <a:pt x="566" y="217"/>
                  </a:lnTo>
                  <a:lnTo>
                    <a:pt x="632" y="300"/>
                  </a:lnTo>
                  <a:lnTo>
                    <a:pt x="649" y="416"/>
                  </a:lnTo>
                  <a:lnTo>
                    <a:pt x="649" y="466"/>
                  </a:lnTo>
                  <a:lnTo>
                    <a:pt x="632" y="516"/>
                  </a:lnTo>
                  <a:lnTo>
                    <a:pt x="599" y="566"/>
                  </a:lnTo>
                  <a:lnTo>
                    <a:pt x="566" y="616"/>
                  </a:lnTo>
                  <a:lnTo>
                    <a:pt x="549" y="632"/>
                  </a:lnTo>
                  <a:lnTo>
                    <a:pt x="466" y="682"/>
                  </a:lnTo>
                  <a:lnTo>
                    <a:pt x="383" y="682"/>
                  </a:lnTo>
                  <a:lnTo>
                    <a:pt x="283" y="666"/>
                  </a:lnTo>
                  <a:lnTo>
                    <a:pt x="217" y="616"/>
                  </a:lnTo>
                  <a:lnTo>
                    <a:pt x="183" y="566"/>
                  </a:lnTo>
                  <a:lnTo>
                    <a:pt x="150" y="516"/>
                  </a:lnTo>
                  <a:lnTo>
                    <a:pt x="133" y="466"/>
                  </a:lnTo>
                  <a:lnTo>
                    <a:pt x="133" y="416"/>
                  </a:lnTo>
                  <a:lnTo>
                    <a:pt x="133" y="350"/>
                  </a:lnTo>
                  <a:lnTo>
                    <a:pt x="150" y="300"/>
                  </a:lnTo>
                  <a:lnTo>
                    <a:pt x="183" y="250"/>
                  </a:lnTo>
                  <a:lnTo>
                    <a:pt x="217" y="217"/>
                  </a:lnTo>
                  <a:lnTo>
                    <a:pt x="233" y="200"/>
                  </a:lnTo>
                  <a:lnTo>
                    <a:pt x="316" y="150"/>
                  </a:lnTo>
                  <a:lnTo>
                    <a:pt x="399" y="134"/>
                  </a:lnTo>
                  <a:close/>
                  <a:moveTo>
                    <a:pt x="399" y="1"/>
                  </a:moveTo>
                  <a:lnTo>
                    <a:pt x="316" y="17"/>
                  </a:lnTo>
                  <a:lnTo>
                    <a:pt x="250" y="34"/>
                  </a:lnTo>
                  <a:lnTo>
                    <a:pt x="167" y="67"/>
                  </a:lnTo>
                  <a:lnTo>
                    <a:pt x="117" y="134"/>
                  </a:lnTo>
                  <a:lnTo>
                    <a:pt x="67" y="184"/>
                  </a:lnTo>
                  <a:lnTo>
                    <a:pt x="34" y="267"/>
                  </a:lnTo>
                  <a:lnTo>
                    <a:pt x="0" y="333"/>
                  </a:lnTo>
                  <a:lnTo>
                    <a:pt x="0" y="416"/>
                  </a:lnTo>
                  <a:lnTo>
                    <a:pt x="0" y="483"/>
                  </a:lnTo>
                  <a:lnTo>
                    <a:pt x="34" y="566"/>
                  </a:lnTo>
                  <a:lnTo>
                    <a:pt x="67" y="632"/>
                  </a:lnTo>
                  <a:lnTo>
                    <a:pt x="117" y="699"/>
                  </a:lnTo>
                  <a:lnTo>
                    <a:pt x="167" y="749"/>
                  </a:lnTo>
                  <a:lnTo>
                    <a:pt x="250" y="782"/>
                  </a:lnTo>
                  <a:lnTo>
                    <a:pt x="316" y="815"/>
                  </a:lnTo>
                  <a:lnTo>
                    <a:pt x="466" y="815"/>
                  </a:lnTo>
                  <a:lnTo>
                    <a:pt x="549" y="782"/>
                  </a:lnTo>
                  <a:lnTo>
                    <a:pt x="599" y="749"/>
                  </a:lnTo>
                  <a:lnTo>
                    <a:pt x="665" y="699"/>
                  </a:lnTo>
                  <a:lnTo>
                    <a:pt x="715" y="632"/>
                  </a:lnTo>
                  <a:lnTo>
                    <a:pt x="748" y="566"/>
                  </a:lnTo>
                  <a:lnTo>
                    <a:pt x="765" y="483"/>
                  </a:lnTo>
                  <a:lnTo>
                    <a:pt x="782" y="416"/>
                  </a:lnTo>
                  <a:lnTo>
                    <a:pt x="765" y="333"/>
                  </a:lnTo>
                  <a:lnTo>
                    <a:pt x="748" y="267"/>
                  </a:lnTo>
                  <a:lnTo>
                    <a:pt x="715" y="184"/>
                  </a:lnTo>
                  <a:lnTo>
                    <a:pt x="665" y="134"/>
                  </a:lnTo>
                  <a:lnTo>
                    <a:pt x="599" y="67"/>
                  </a:lnTo>
                  <a:lnTo>
                    <a:pt x="549" y="34"/>
                  </a:lnTo>
                  <a:lnTo>
                    <a:pt x="466" y="17"/>
                  </a:lnTo>
                  <a:lnTo>
                    <a:pt x="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48"/>
            <p:cNvSpPr/>
            <p:nvPr/>
          </p:nvSpPr>
          <p:spPr>
            <a:xfrm>
              <a:off x="4533000" y="2828600"/>
              <a:ext cx="12900" cy="19975"/>
            </a:xfrm>
            <a:custGeom>
              <a:rect b="b" l="l" r="r" t="t"/>
              <a:pathLst>
                <a:path extrusionOk="0" h="799" w="516">
                  <a:moveTo>
                    <a:pt x="333" y="133"/>
                  </a:moveTo>
                  <a:lnTo>
                    <a:pt x="383" y="150"/>
                  </a:lnTo>
                  <a:lnTo>
                    <a:pt x="400" y="200"/>
                  </a:lnTo>
                  <a:lnTo>
                    <a:pt x="416" y="233"/>
                  </a:lnTo>
                  <a:lnTo>
                    <a:pt x="416" y="283"/>
                  </a:lnTo>
                  <a:lnTo>
                    <a:pt x="400" y="316"/>
                  </a:lnTo>
                  <a:lnTo>
                    <a:pt x="366" y="349"/>
                  </a:lnTo>
                  <a:lnTo>
                    <a:pt x="317" y="366"/>
                  </a:lnTo>
                  <a:lnTo>
                    <a:pt x="134" y="366"/>
                  </a:lnTo>
                  <a:lnTo>
                    <a:pt x="134" y="133"/>
                  </a:lnTo>
                  <a:close/>
                  <a:moveTo>
                    <a:pt x="67" y="0"/>
                  </a:moveTo>
                  <a:lnTo>
                    <a:pt x="17" y="17"/>
                  </a:lnTo>
                  <a:lnTo>
                    <a:pt x="1" y="67"/>
                  </a:lnTo>
                  <a:lnTo>
                    <a:pt x="1" y="732"/>
                  </a:lnTo>
                  <a:lnTo>
                    <a:pt x="17" y="765"/>
                  </a:lnTo>
                  <a:lnTo>
                    <a:pt x="17" y="782"/>
                  </a:lnTo>
                  <a:lnTo>
                    <a:pt x="51" y="798"/>
                  </a:lnTo>
                  <a:lnTo>
                    <a:pt x="67" y="798"/>
                  </a:lnTo>
                  <a:lnTo>
                    <a:pt x="117" y="782"/>
                  </a:lnTo>
                  <a:lnTo>
                    <a:pt x="134" y="732"/>
                  </a:lnTo>
                  <a:lnTo>
                    <a:pt x="134" y="482"/>
                  </a:lnTo>
                  <a:lnTo>
                    <a:pt x="267" y="482"/>
                  </a:lnTo>
                  <a:lnTo>
                    <a:pt x="366" y="466"/>
                  </a:lnTo>
                  <a:lnTo>
                    <a:pt x="449" y="416"/>
                  </a:lnTo>
                  <a:lnTo>
                    <a:pt x="499" y="333"/>
                  </a:lnTo>
                  <a:lnTo>
                    <a:pt x="516" y="250"/>
                  </a:lnTo>
                  <a:lnTo>
                    <a:pt x="499" y="150"/>
                  </a:lnTo>
                  <a:lnTo>
                    <a:pt x="433" y="67"/>
                  </a:lnTo>
                  <a:lnTo>
                    <a:pt x="366"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48"/>
            <p:cNvSpPr/>
            <p:nvPr/>
          </p:nvSpPr>
          <p:spPr>
            <a:xfrm>
              <a:off x="4549625" y="2828600"/>
              <a:ext cx="12500" cy="19975"/>
            </a:xfrm>
            <a:custGeom>
              <a:rect b="b" l="l" r="r" t="t"/>
              <a:pathLst>
                <a:path extrusionOk="0" h="799" w="500">
                  <a:moveTo>
                    <a:pt x="50" y="0"/>
                  </a:moveTo>
                  <a:lnTo>
                    <a:pt x="17" y="17"/>
                  </a:lnTo>
                  <a:lnTo>
                    <a:pt x="1" y="67"/>
                  </a:lnTo>
                  <a:lnTo>
                    <a:pt x="1" y="732"/>
                  </a:lnTo>
                  <a:lnTo>
                    <a:pt x="1" y="765"/>
                  </a:lnTo>
                  <a:lnTo>
                    <a:pt x="17" y="782"/>
                  </a:lnTo>
                  <a:lnTo>
                    <a:pt x="34" y="798"/>
                  </a:lnTo>
                  <a:lnTo>
                    <a:pt x="433" y="798"/>
                  </a:lnTo>
                  <a:lnTo>
                    <a:pt x="483" y="782"/>
                  </a:lnTo>
                  <a:lnTo>
                    <a:pt x="499" y="732"/>
                  </a:lnTo>
                  <a:lnTo>
                    <a:pt x="483" y="698"/>
                  </a:lnTo>
                  <a:lnTo>
                    <a:pt x="433" y="665"/>
                  </a:lnTo>
                  <a:lnTo>
                    <a:pt x="134" y="665"/>
                  </a:lnTo>
                  <a:lnTo>
                    <a:pt x="134" y="466"/>
                  </a:lnTo>
                  <a:lnTo>
                    <a:pt x="416" y="466"/>
                  </a:lnTo>
                  <a:lnTo>
                    <a:pt x="433" y="449"/>
                  </a:lnTo>
                  <a:lnTo>
                    <a:pt x="449" y="416"/>
                  </a:lnTo>
                  <a:lnTo>
                    <a:pt x="449" y="399"/>
                  </a:lnTo>
                  <a:lnTo>
                    <a:pt x="449" y="383"/>
                  </a:lnTo>
                  <a:lnTo>
                    <a:pt x="433" y="349"/>
                  </a:lnTo>
                  <a:lnTo>
                    <a:pt x="416" y="333"/>
                  </a:lnTo>
                  <a:lnTo>
                    <a:pt x="134" y="333"/>
                  </a:lnTo>
                  <a:lnTo>
                    <a:pt x="134" y="133"/>
                  </a:lnTo>
                  <a:lnTo>
                    <a:pt x="433" y="133"/>
                  </a:lnTo>
                  <a:lnTo>
                    <a:pt x="483" y="117"/>
                  </a:lnTo>
                  <a:lnTo>
                    <a:pt x="499" y="67"/>
                  </a:lnTo>
                  <a:lnTo>
                    <a:pt x="483" y="17"/>
                  </a:lnTo>
                  <a:lnTo>
                    <a:pt x="4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48"/>
            <p:cNvSpPr/>
            <p:nvPr/>
          </p:nvSpPr>
          <p:spPr>
            <a:xfrm>
              <a:off x="4566250" y="2829000"/>
              <a:ext cx="15400" cy="19975"/>
            </a:xfrm>
            <a:custGeom>
              <a:rect b="b" l="l" r="r" t="t"/>
              <a:pathLst>
                <a:path extrusionOk="0" h="799" w="616">
                  <a:moveTo>
                    <a:pt x="34" y="1"/>
                  </a:moveTo>
                  <a:lnTo>
                    <a:pt x="17" y="34"/>
                  </a:lnTo>
                  <a:lnTo>
                    <a:pt x="0" y="51"/>
                  </a:lnTo>
                  <a:lnTo>
                    <a:pt x="0" y="716"/>
                  </a:lnTo>
                  <a:lnTo>
                    <a:pt x="0" y="749"/>
                  </a:lnTo>
                  <a:lnTo>
                    <a:pt x="17" y="766"/>
                  </a:lnTo>
                  <a:lnTo>
                    <a:pt x="34" y="782"/>
                  </a:lnTo>
                  <a:lnTo>
                    <a:pt x="50" y="799"/>
                  </a:lnTo>
                  <a:lnTo>
                    <a:pt x="84" y="799"/>
                  </a:lnTo>
                  <a:lnTo>
                    <a:pt x="100" y="782"/>
                  </a:lnTo>
                  <a:lnTo>
                    <a:pt x="117" y="766"/>
                  </a:lnTo>
                  <a:lnTo>
                    <a:pt x="133" y="749"/>
                  </a:lnTo>
                  <a:lnTo>
                    <a:pt x="133" y="716"/>
                  </a:lnTo>
                  <a:lnTo>
                    <a:pt x="133" y="250"/>
                  </a:lnTo>
                  <a:lnTo>
                    <a:pt x="499" y="749"/>
                  </a:lnTo>
                  <a:lnTo>
                    <a:pt x="516" y="782"/>
                  </a:lnTo>
                  <a:lnTo>
                    <a:pt x="549" y="782"/>
                  </a:lnTo>
                  <a:lnTo>
                    <a:pt x="599" y="766"/>
                  </a:lnTo>
                  <a:lnTo>
                    <a:pt x="615" y="716"/>
                  </a:lnTo>
                  <a:lnTo>
                    <a:pt x="615" y="51"/>
                  </a:lnTo>
                  <a:lnTo>
                    <a:pt x="599" y="18"/>
                  </a:lnTo>
                  <a:lnTo>
                    <a:pt x="549" y="1"/>
                  </a:lnTo>
                  <a:lnTo>
                    <a:pt x="499" y="18"/>
                  </a:lnTo>
                  <a:lnTo>
                    <a:pt x="482" y="51"/>
                  </a:lnTo>
                  <a:lnTo>
                    <a:pt x="482" y="533"/>
                  </a:lnTo>
                  <a:lnTo>
                    <a:pt x="117" y="18"/>
                  </a:lnTo>
                  <a:lnTo>
                    <a:pt x="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48"/>
            <p:cNvSpPr/>
            <p:nvPr/>
          </p:nvSpPr>
          <p:spPr>
            <a:xfrm>
              <a:off x="4416650" y="2888850"/>
              <a:ext cx="258075" cy="44900"/>
            </a:xfrm>
            <a:custGeom>
              <a:rect b="b" l="l" r="r" t="t"/>
              <a:pathLst>
                <a:path extrusionOk="0" h="1796" w="10323">
                  <a:moveTo>
                    <a:pt x="1" y="0"/>
                  </a:moveTo>
                  <a:lnTo>
                    <a:pt x="1" y="1795"/>
                  </a:lnTo>
                  <a:lnTo>
                    <a:pt x="10323" y="1795"/>
                  </a:lnTo>
                  <a:lnTo>
                    <a:pt x="103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48"/>
            <p:cNvSpPr/>
            <p:nvPr/>
          </p:nvSpPr>
          <p:spPr>
            <a:xfrm>
              <a:off x="4510575" y="2900900"/>
              <a:ext cx="12075" cy="19975"/>
            </a:xfrm>
            <a:custGeom>
              <a:rect b="b" l="l" r="r" t="t"/>
              <a:pathLst>
                <a:path extrusionOk="0" h="799" w="483">
                  <a:moveTo>
                    <a:pt x="17" y="0"/>
                  </a:moveTo>
                  <a:lnTo>
                    <a:pt x="0" y="34"/>
                  </a:lnTo>
                  <a:lnTo>
                    <a:pt x="0" y="50"/>
                  </a:lnTo>
                  <a:lnTo>
                    <a:pt x="0" y="67"/>
                  </a:lnTo>
                  <a:lnTo>
                    <a:pt x="0" y="748"/>
                  </a:lnTo>
                  <a:lnTo>
                    <a:pt x="17" y="782"/>
                  </a:lnTo>
                  <a:lnTo>
                    <a:pt x="50" y="798"/>
                  </a:lnTo>
                  <a:lnTo>
                    <a:pt x="432" y="798"/>
                  </a:lnTo>
                  <a:lnTo>
                    <a:pt x="466" y="782"/>
                  </a:lnTo>
                  <a:lnTo>
                    <a:pt x="482" y="748"/>
                  </a:lnTo>
                  <a:lnTo>
                    <a:pt x="482" y="732"/>
                  </a:lnTo>
                  <a:lnTo>
                    <a:pt x="466" y="698"/>
                  </a:lnTo>
                  <a:lnTo>
                    <a:pt x="449" y="682"/>
                  </a:lnTo>
                  <a:lnTo>
                    <a:pt x="117" y="682"/>
                  </a:lnTo>
                  <a:lnTo>
                    <a:pt x="117" y="67"/>
                  </a:lnTo>
                  <a:lnTo>
                    <a:pt x="117" y="50"/>
                  </a:lnTo>
                  <a:lnTo>
                    <a:pt x="117" y="34"/>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48"/>
            <p:cNvSpPr/>
            <p:nvPr/>
          </p:nvSpPr>
          <p:spPr>
            <a:xfrm>
              <a:off x="4524275" y="2900900"/>
              <a:ext cx="19550" cy="20375"/>
            </a:xfrm>
            <a:custGeom>
              <a:rect b="b" l="l" r="r" t="t"/>
              <a:pathLst>
                <a:path extrusionOk="0" h="815" w="782">
                  <a:moveTo>
                    <a:pt x="416" y="133"/>
                  </a:moveTo>
                  <a:lnTo>
                    <a:pt x="499" y="150"/>
                  </a:lnTo>
                  <a:lnTo>
                    <a:pt x="582" y="216"/>
                  </a:lnTo>
                  <a:lnTo>
                    <a:pt x="632" y="300"/>
                  </a:lnTo>
                  <a:lnTo>
                    <a:pt x="649" y="399"/>
                  </a:lnTo>
                  <a:lnTo>
                    <a:pt x="649" y="466"/>
                  </a:lnTo>
                  <a:lnTo>
                    <a:pt x="632" y="516"/>
                  </a:lnTo>
                  <a:lnTo>
                    <a:pt x="616" y="566"/>
                  </a:lnTo>
                  <a:lnTo>
                    <a:pt x="582" y="599"/>
                  </a:lnTo>
                  <a:lnTo>
                    <a:pt x="549" y="632"/>
                  </a:lnTo>
                  <a:lnTo>
                    <a:pt x="466" y="665"/>
                  </a:lnTo>
                  <a:lnTo>
                    <a:pt x="383" y="682"/>
                  </a:lnTo>
                  <a:lnTo>
                    <a:pt x="283" y="665"/>
                  </a:lnTo>
                  <a:lnTo>
                    <a:pt x="217" y="599"/>
                  </a:lnTo>
                  <a:lnTo>
                    <a:pt x="184" y="566"/>
                  </a:lnTo>
                  <a:lnTo>
                    <a:pt x="150" y="516"/>
                  </a:lnTo>
                  <a:lnTo>
                    <a:pt x="134" y="466"/>
                  </a:lnTo>
                  <a:lnTo>
                    <a:pt x="134" y="399"/>
                  </a:lnTo>
                  <a:lnTo>
                    <a:pt x="134" y="349"/>
                  </a:lnTo>
                  <a:lnTo>
                    <a:pt x="150" y="300"/>
                  </a:lnTo>
                  <a:lnTo>
                    <a:pt x="184" y="250"/>
                  </a:lnTo>
                  <a:lnTo>
                    <a:pt x="217" y="216"/>
                  </a:lnTo>
                  <a:lnTo>
                    <a:pt x="233" y="183"/>
                  </a:lnTo>
                  <a:lnTo>
                    <a:pt x="316" y="133"/>
                  </a:lnTo>
                  <a:close/>
                  <a:moveTo>
                    <a:pt x="316" y="0"/>
                  </a:moveTo>
                  <a:lnTo>
                    <a:pt x="250" y="34"/>
                  </a:lnTo>
                  <a:lnTo>
                    <a:pt x="184" y="67"/>
                  </a:lnTo>
                  <a:lnTo>
                    <a:pt x="117" y="117"/>
                  </a:lnTo>
                  <a:lnTo>
                    <a:pt x="67" y="183"/>
                  </a:lnTo>
                  <a:lnTo>
                    <a:pt x="34" y="250"/>
                  </a:lnTo>
                  <a:lnTo>
                    <a:pt x="17" y="333"/>
                  </a:lnTo>
                  <a:lnTo>
                    <a:pt x="1" y="416"/>
                  </a:lnTo>
                  <a:lnTo>
                    <a:pt x="17" y="482"/>
                  </a:lnTo>
                  <a:lnTo>
                    <a:pt x="34" y="566"/>
                  </a:lnTo>
                  <a:lnTo>
                    <a:pt x="67" y="632"/>
                  </a:lnTo>
                  <a:lnTo>
                    <a:pt x="117" y="698"/>
                  </a:lnTo>
                  <a:lnTo>
                    <a:pt x="184" y="748"/>
                  </a:lnTo>
                  <a:lnTo>
                    <a:pt x="250" y="782"/>
                  </a:lnTo>
                  <a:lnTo>
                    <a:pt x="316" y="798"/>
                  </a:lnTo>
                  <a:lnTo>
                    <a:pt x="400" y="815"/>
                  </a:lnTo>
                  <a:lnTo>
                    <a:pt x="466" y="798"/>
                  </a:lnTo>
                  <a:lnTo>
                    <a:pt x="549" y="782"/>
                  </a:lnTo>
                  <a:lnTo>
                    <a:pt x="616" y="748"/>
                  </a:lnTo>
                  <a:lnTo>
                    <a:pt x="666" y="698"/>
                  </a:lnTo>
                  <a:lnTo>
                    <a:pt x="715" y="632"/>
                  </a:lnTo>
                  <a:lnTo>
                    <a:pt x="749" y="566"/>
                  </a:lnTo>
                  <a:lnTo>
                    <a:pt x="782" y="482"/>
                  </a:lnTo>
                  <a:lnTo>
                    <a:pt x="782" y="416"/>
                  </a:lnTo>
                  <a:lnTo>
                    <a:pt x="782" y="333"/>
                  </a:lnTo>
                  <a:lnTo>
                    <a:pt x="749" y="250"/>
                  </a:lnTo>
                  <a:lnTo>
                    <a:pt x="715" y="183"/>
                  </a:lnTo>
                  <a:lnTo>
                    <a:pt x="666" y="117"/>
                  </a:lnTo>
                  <a:lnTo>
                    <a:pt x="616" y="67"/>
                  </a:lnTo>
                  <a:lnTo>
                    <a:pt x="549" y="34"/>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48"/>
            <p:cNvSpPr/>
            <p:nvPr/>
          </p:nvSpPr>
          <p:spPr>
            <a:xfrm>
              <a:off x="4547125" y="2901725"/>
              <a:ext cx="15400" cy="19550"/>
            </a:xfrm>
            <a:custGeom>
              <a:rect b="b" l="l" r="r" t="t"/>
              <a:pathLst>
                <a:path extrusionOk="0" h="782" w="616">
                  <a:moveTo>
                    <a:pt x="317" y="233"/>
                  </a:moveTo>
                  <a:lnTo>
                    <a:pt x="400" y="466"/>
                  </a:lnTo>
                  <a:lnTo>
                    <a:pt x="217" y="466"/>
                  </a:lnTo>
                  <a:lnTo>
                    <a:pt x="317" y="233"/>
                  </a:lnTo>
                  <a:close/>
                  <a:moveTo>
                    <a:pt x="267" y="1"/>
                  </a:moveTo>
                  <a:lnTo>
                    <a:pt x="250" y="34"/>
                  </a:lnTo>
                  <a:lnTo>
                    <a:pt x="1" y="699"/>
                  </a:lnTo>
                  <a:lnTo>
                    <a:pt x="1" y="749"/>
                  </a:lnTo>
                  <a:lnTo>
                    <a:pt x="34" y="782"/>
                  </a:lnTo>
                  <a:lnTo>
                    <a:pt x="51" y="782"/>
                  </a:lnTo>
                  <a:lnTo>
                    <a:pt x="101" y="765"/>
                  </a:lnTo>
                  <a:lnTo>
                    <a:pt x="117" y="749"/>
                  </a:lnTo>
                  <a:lnTo>
                    <a:pt x="167" y="599"/>
                  </a:lnTo>
                  <a:lnTo>
                    <a:pt x="450" y="599"/>
                  </a:lnTo>
                  <a:lnTo>
                    <a:pt x="499" y="749"/>
                  </a:lnTo>
                  <a:lnTo>
                    <a:pt x="533" y="765"/>
                  </a:lnTo>
                  <a:lnTo>
                    <a:pt x="566" y="782"/>
                  </a:lnTo>
                  <a:lnTo>
                    <a:pt x="583" y="782"/>
                  </a:lnTo>
                  <a:lnTo>
                    <a:pt x="616" y="749"/>
                  </a:lnTo>
                  <a:lnTo>
                    <a:pt x="616" y="699"/>
                  </a:lnTo>
                  <a:lnTo>
                    <a:pt x="367" y="34"/>
                  </a:lnTo>
                  <a:lnTo>
                    <a:pt x="3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48"/>
            <p:cNvSpPr/>
            <p:nvPr/>
          </p:nvSpPr>
          <p:spPr>
            <a:xfrm>
              <a:off x="4566675" y="2901325"/>
              <a:ext cx="14550" cy="19550"/>
            </a:xfrm>
            <a:custGeom>
              <a:rect b="b" l="l" r="r" t="t"/>
              <a:pathLst>
                <a:path extrusionOk="0" h="782" w="582">
                  <a:moveTo>
                    <a:pt x="249" y="133"/>
                  </a:moveTo>
                  <a:lnTo>
                    <a:pt x="299" y="150"/>
                  </a:lnTo>
                  <a:lnTo>
                    <a:pt x="332" y="183"/>
                  </a:lnTo>
                  <a:lnTo>
                    <a:pt x="382" y="216"/>
                  </a:lnTo>
                  <a:lnTo>
                    <a:pt x="416" y="249"/>
                  </a:lnTo>
                  <a:lnTo>
                    <a:pt x="432" y="299"/>
                  </a:lnTo>
                  <a:lnTo>
                    <a:pt x="449" y="349"/>
                  </a:lnTo>
                  <a:lnTo>
                    <a:pt x="465" y="399"/>
                  </a:lnTo>
                  <a:lnTo>
                    <a:pt x="449" y="449"/>
                  </a:lnTo>
                  <a:lnTo>
                    <a:pt x="432" y="499"/>
                  </a:lnTo>
                  <a:lnTo>
                    <a:pt x="416" y="549"/>
                  </a:lnTo>
                  <a:lnTo>
                    <a:pt x="382" y="598"/>
                  </a:lnTo>
                  <a:lnTo>
                    <a:pt x="332" y="632"/>
                  </a:lnTo>
                  <a:lnTo>
                    <a:pt x="299" y="648"/>
                  </a:lnTo>
                  <a:lnTo>
                    <a:pt x="249" y="665"/>
                  </a:lnTo>
                  <a:lnTo>
                    <a:pt x="116" y="665"/>
                  </a:lnTo>
                  <a:lnTo>
                    <a:pt x="116" y="133"/>
                  </a:lnTo>
                  <a:close/>
                  <a:moveTo>
                    <a:pt x="50" y="0"/>
                  </a:moveTo>
                  <a:lnTo>
                    <a:pt x="17" y="17"/>
                  </a:lnTo>
                  <a:lnTo>
                    <a:pt x="0" y="50"/>
                  </a:lnTo>
                  <a:lnTo>
                    <a:pt x="0" y="731"/>
                  </a:lnTo>
                  <a:lnTo>
                    <a:pt x="17" y="781"/>
                  </a:lnTo>
                  <a:lnTo>
                    <a:pt x="266" y="781"/>
                  </a:lnTo>
                  <a:lnTo>
                    <a:pt x="349" y="748"/>
                  </a:lnTo>
                  <a:lnTo>
                    <a:pt x="416" y="715"/>
                  </a:lnTo>
                  <a:lnTo>
                    <a:pt x="465" y="665"/>
                  </a:lnTo>
                  <a:lnTo>
                    <a:pt x="515" y="615"/>
                  </a:lnTo>
                  <a:lnTo>
                    <a:pt x="549" y="549"/>
                  </a:lnTo>
                  <a:lnTo>
                    <a:pt x="582" y="465"/>
                  </a:lnTo>
                  <a:lnTo>
                    <a:pt x="582" y="382"/>
                  </a:lnTo>
                  <a:lnTo>
                    <a:pt x="582" y="316"/>
                  </a:lnTo>
                  <a:lnTo>
                    <a:pt x="549" y="233"/>
                  </a:lnTo>
                  <a:lnTo>
                    <a:pt x="515" y="166"/>
                  </a:lnTo>
                  <a:lnTo>
                    <a:pt x="465" y="116"/>
                  </a:lnTo>
                  <a:lnTo>
                    <a:pt x="416" y="67"/>
                  </a:lnTo>
                  <a:lnTo>
                    <a:pt x="349" y="17"/>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48"/>
            <p:cNvSpPr/>
            <p:nvPr/>
          </p:nvSpPr>
          <p:spPr>
            <a:xfrm>
              <a:off x="4441600" y="2700625"/>
              <a:ext cx="15400" cy="20375"/>
            </a:xfrm>
            <a:custGeom>
              <a:rect b="b" l="l" r="r" t="t"/>
              <a:pathLst>
                <a:path extrusionOk="0" h="815" w="616">
                  <a:moveTo>
                    <a:pt x="316" y="0"/>
                  </a:moveTo>
                  <a:lnTo>
                    <a:pt x="216" y="17"/>
                  </a:lnTo>
                  <a:lnTo>
                    <a:pt x="116" y="67"/>
                  </a:lnTo>
                  <a:lnTo>
                    <a:pt x="83" y="100"/>
                  </a:lnTo>
                  <a:lnTo>
                    <a:pt x="67" y="133"/>
                  </a:lnTo>
                  <a:lnTo>
                    <a:pt x="33" y="183"/>
                  </a:lnTo>
                  <a:lnTo>
                    <a:pt x="33" y="233"/>
                  </a:lnTo>
                  <a:lnTo>
                    <a:pt x="33" y="283"/>
                  </a:lnTo>
                  <a:lnTo>
                    <a:pt x="67" y="332"/>
                  </a:lnTo>
                  <a:lnTo>
                    <a:pt x="100" y="382"/>
                  </a:lnTo>
                  <a:lnTo>
                    <a:pt x="166" y="416"/>
                  </a:lnTo>
                  <a:lnTo>
                    <a:pt x="233" y="432"/>
                  </a:lnTo>
                  <a:lnTo>
                    <a:pt x="316" y="449"/>
                  </a:lnTo>
                  <a:lnTo>
                    <a:pt x="399" y="482"/>
                  </a:lnTo>
                  <a:lnTo>
                    <a:pt x="465" y="515"/>
                  </a:lnTo>
                  <a:lnTo>
                    <a:pt x="499" y="549"/>
                  </a:lnTo>
                  <a:lnTo>
                    <a:pt x="499" y="582"/>
                  </a:lnTo>
                  <a:lnTo>
                    <a:pt x="482" y="632"/>
                  </a:lnTo>
                  <a:lnTo>
                    <a:pt x="449" y="665"/>
                  </a:lnTo>
                  <a:lnTo>
                    <a:pt x="382" y="698"/>
                  </a:lnTo>
                  <a:lnTo>
                    <a:pt x="249" y="698"/>
                  </a:lnTo>
                  <a:lnTo>
                    <a:pt x="183" y="682"/>
                  </a:lnTo>
                  <a:lnTo>
                    <a:pt x="133" y="648"/>
                  </a:lnTo>
                  <a:lnTo>
                    <a:pt x="83" y="615"/>
                  </a:lnTo>
                  <a:lnTo>
                    <a:pt x="33" y="598"/>
                  </a:lnTo>
                  <a:lnTo>
                    <a:pt x="0" y="615"/>
                  </a:lnTo>
                  <a:lnTo>
                    <a:pt x="0" y="632"/>
                  </a:lnTo>
                  <a:lnTo>
                    <a:pt x="0" y="665"/>
                  </a:lnTo>
                  <a:lnTo>
                    <a:pt x="17" y="715"/>
                  </a:lnTo>
                  <a:lnTo>
                    <a:pt x="83" y="748"/>
                  </a:lnTo>
                  <a:lnTo>
                    <a:pt x="166" y="781"/>
                  </a:lnTo>
                  <a:lnTo>
                    <a:pt x="233" y="814"/>
                  </a:lnTo>
                  <a:lnTo>
                    <a:pt x="316" y="814"/>
                  </a:lnTo>
                  <a:lnTo>
                    <a:pt x="416" y="798"/>
                  </a:lnTo>
                  <a:lnTo>
                    <a:pt x="515" y="748"/>
                  </a:lnTo>
                  <a:lnTo>
                    <a:pt x="565" y="715"/>
                  </a:lnTo>
                  <a:lnTo>
                    <a:pt x="598" y="682"/>
                  </a:lnTo>
                  <a:lnTo>
                    <a:pt x="615" y="632"/>
                  </a:lnTo>
                  <a:lnTo>
                    <a:pt x="615" y="582"/>
                  </a:lnTo>
                  <a:lnTo>
                    <a:pt x="615" y="532"/>
                  </a:lnTo>
                  <a:lnTo>
                    <a:pt x="598" y="482"/>
                  </a:lnTo>
                  <a:lnTo>
                    <a:pt x="549" y="432"/>
                  </a:lnTo>
                  <a:lnTo>
                    <a:pt x="482" y="382"/>
                  </a:lnTo>
                  <a:lnTo>
                    <a:pt x="399" y="366"/>
                  </a:lnTo>
                  <a:lnTo>
                    <a:pt x="316" y="349"/>
                  </a:lnTo>
                  <a:lnTo>
                    <a:pt x="249" y="332"/>
                  </a:lnTo>
                  <a:lnTo>
                    <a:pt x="183" y="299"/>
                  </a:lnTo>
                  <a:lnTo>
                    <a:pt x="150" y="266"/>
                  </a:lnTo>
                  <a:lnTo>
                    <a:pt x="150" y="233"/>
                  </a:lnTo>
                  <a:lnTo>
                    <a:pt x="166" y="183"/>
                  </a:lnTo>
                  <a:lnTo>
                    <a:pt x="200" y="166"/>
                  </a:lnTo>
                  <a:lnTo>
                    <a:pt x="249" y="133"/>
                  </a:lnTo>
                  <a:lnTo>
                    <a:pt x="316" y="116"/>
                  </a:lnTo>
                  <a:lnTo>
                    <a:pt x="416" y="150"/>
                  </a:lnTo>
                  <a:lnTo>
                    <a:pt x="499" y="200"/>
                  </a:lnTo>
                  <a:lnTo>
                    <a:pt x="549" y="200"/>
                  </a:lnTo>
                  <a:lnTo>
                    <a:pt x="582" y="183"/>
                  </a:lnTo>
                  <a:lnTo>
                    <a:pt x="598" y="133"/>
                  </a:lnTo>
                  <a:lnTo>
                    <a:pt x="565" y="100"/>
                  </a:lnTo>
                  <a:lnTo>
                    <a:pt x="515" y="67"/>
                  </a:lnTo>
                  <a:lnTo>
                    <a:pt x="449" y="33"/>
                  </a:lnTo>
                  <a:lnTo>
                    <a:pt x="382"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48"/>
            <p:cNvSpPr/>
            <p:nvPr/>
          </p:nvSpPr>
          <p:spPr>
            <a:xfrm>
              <a:off x="4459050" y="2701025"/>
              <a:ext cx="15400" cy="19975"/>
            </a:xfrm>
            <a:custGeom>
              <a:rect b="b" l="l" r="r" t="t"/>
              <a:pathLst>
                <a:path extrusionOk="0" h="799" w="616">
                  <a:moveTo>
                    <a:pt x="67" y="1"/>
                  </a:moveTo>
                  <a:lnTo>
                    <a:pt x="33" y="17"/>
                  </a:lnTo>
                  <a:lnTo>
                    <a:pt x="0" y="67"/>
                  </a:lnTo>
                  <a:lnTo>
                    <a:pt x="33" y="117"/>
                  </a:lnTo>
                  <a:lnTo>
                    <a:pt x="67" y="134"/>
                  </a:lnTo>
                  <a:lnTo>
                    <a:pt x="249" y="134"/>
                  </a:lnTo>
                  <a:lnTo>
                    <a:pt x="249" y="732"/>
                  </a:lnTo>
                  <a:lnTo>
                    <a:pt x="266" y="782"/>
                  </a:lnTo>
                  <a:lnTo>
                    <a:pt x="316" y="798"/>
                  </a:lnTo>
                  <a:lnTo>
                    <a:pt x="349" y="782"/>
                  </a:lnTo>
                  <a:lnTo>
                    <a:pt x="366" y="732"/>
                  </a:lnTo>
                  <a:lnTo>
                    <a:pt x="366" y="134"/>
                  </a:lnTo>
                  <a:lnTo>
                    <a:pt x="549" y="134"/>
                  </a:lnTo>
                  <a:lnTo>
                    <a:pt x="599" y="117"/>
                  </a:lnTo>
                  <a:lnTo>
                    <a:pt x="615" y="67"/>
                  </a:lnTo>
                  <a:lnTo>
                    <a:pt x="599" y="17"/>
                  </a:lnTo>
                  <a:lnTo>
                    <a:pt x="5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48"/>
            <p:cNvSpPr/>
            <p:nvPr/>
          </p:nvSpPr>
          <p:spPr>
            <a:xfrm>
              <a:off x="4476500" y="2700625"/>
              <a:ext cx="19550" cy="20375"/>
            </a:xfrm>
            <a:custGeom>
              <a:rect b="b" l="l" r="r" t="t"/>
              <a:pathLst>
                <a:path extrusionOk="0" h="815" w="782">
                  <a:moveTo>
                    <a:pt x="399" y="133"/>
                  </a:moveTo>
                  <a:lnTo>
                    <a:pt x="499" y="150"/>
                  </a:lnTo>
                  <a:lnTo>
                    <a:pt x="532" y="166"/>
                  </a:lnTo>
                  <a:lnTo>
                    <a:pt x="582" y="200"/>
                  </a:lnTo>
                  <a:lnTo>
                    <a:pt x="632" y="299"/>
                  </a:lnTo>
                  <a:lnTo>
                    <a:pt x="648" y="399"/>
                  </a:lnTo>
                  <a:lnTo>
                    <a:pt x="648" y="465"/>
                  </a:lnTo>
                  <a:lnTo>
                    <a:pt x="632" y="515"/>
                  </a:lnTo>
                  <a:lnTo>
                    <a:pt x="615" y="565"/>
                  </a:lnTo>
                  <a:lnTo>
                    <a:pt x="582" y="598"/>
                  </a:lnTo>
                  <a:lnTo>
                    <a:pt x="549" y="632"/>
                  </a:lnTo>
                  <a:lnTo>
                    <a:pt x="466" y="665"/>
                  </a:lnTo>
                  <a:lnTo>
                    <a:pt x="383" y="682"/>
                  </a:lnTo>
                  <a:lnTo>
                    <a:pt x="283" y="665"/>
                  </a:lnTo>
                  <a:lnTo>
                    <a:pt x="216" y="598"/>
                  </a:lnTo>
                  <a:lnTo>
                    <a:pt x="183" y="565"/>
                  </a:lnTo>
                  <a:lnTo>
                    <a:pt x="150" y="515"/>
                  </a:lnTo>
                  <a:lnTo>
                    <a:pt x="133" y="465"/>
                  </a:lnTo>
                  <a:lnTo>
                    <a:pt x="133" y="399"/>
                  </a:lnTo>
                  <a:lnTo>
                    <a:pt x="133" y="349"/>
                  </a:lnTo>
                  <a:lnTo>
                    <a:pt x="150" y="299"/>
                  </a:lnTo>
                  <a:lnTo>
                    <a:pt x="183" y="249"/>
                  </a:lnTo>
                  <a:lnTo>
                    <a:pt x="216" y="200"/>
                  </a:lnTo>
                  <a:lnTo>
                    <a:pt x="233" y="200"/>
                  </a:lnTo>
                  <a:lnTo>
                    <a:pt x="266" y="166"/>
                  </a:lnTo>
                  <a:lnTo>
                    <a:pt x="316" y="150"/>
                  </a:lnTo>
                  <a:lnTo>
                    <a:pt x="399" y="133"/>
                  </a:lnTo>
                  <a:close/>
                  <a:moveTo>
                    <a:pt x="316" y="0"/>
                  </a:moveTo>
                  <a:lnTo>
                    <a:pt x="250" y="33"/>
                  </a:lnTo>
                  <a:lnTo>
                    <a:pt x="183" y="67"/>
                  </a:lnTo>
                  <a:lnTo>
                    <a:pt x="117" y="116"/>
                  </a:lnTo>
                  <a:lnTo>
                    <a:pt x="67" y="183"/>
                  </a:lnTo>
                  <a:lnTo>
                    <a:pt x="33" y="249"/>
                  </a:lnTo>
                  <a:lnTo>
                    <a:pt x="17" y="332"/>
                  </a:lnTo>
                  <a:lnTo>
                    <a:pt x="0" y="399"/>
                  </a:lnTo>
                  <a:lnTo>
                    <a:pt x="17" y="482"/>
                  </a:lnTo>
                  <a:lnTo>
                    <a:pt x="33" y="565"/>
                  </a:lnTo>
                  <a:lnTo>
                    <a:pt x="67" y="632"/>
                  </a:lnTo>
                  <a:lnTo>
                    <a:pt x="117" y="698"/>
                  </a:lnTo>
                  <a:lnTo>
                    <a:pt x="183" y="748"/>
                  </a:lnTo>
                  <a:lnTo>
                    <a:pt x="250" y="781"/>
                  </a:lnTo>
                  <a:lnTo>
                    <a:pt x="316" y="798"/>
                  </a:lnTo>
                  <a:lnTo>
                    <a:pt x="399" y="814"/>
                  </a:lnTo>
                  <a:lnTo>
                    <a:pt x="466" y="798"/>
                  </a:lnTo>
                  <a:lnTo>
                    <a:pt x="549" y="781"/>
                  </a:lnTo>
                  <a:lnTo>
                    <a:pt x="615" y="748"/>
                  </a:lnTo>
                  <a:lnTo>
                    <a:pt x="665" y="698"/>
                  </a:lnTo>
                  <a:lnTo>
                    <a:pt x="715" y="632"/>
                  </a:lnTo>
                  <a:lnTo>
                    <a:pt x="748" y="565"/>
                  </a:lnTo>
                  <a:lnTo>
                    <a:pt x="781" y="482"/>
                  </a:lnTo>
                  <a:lnTo>
                    <a:pt x="781" y="399"/>
                  </a:lnTo>
                  <a:lnTo>
                    <a:pt x="781" y="332"/>
                  </a:lnTo>
                  <a:lnTo>
                    <a:pt x="748" y="249"/>
                  </a:lnTo>
                  <a:lnTo>
                    <a:pt x="715" y="183"/>
                  </a:lnTo>
                  <a:lnTo>
                    <a:pt x="665" y="116"/>
                  </a:lnTo>
                  <a:lnTo>
                    <a:pt x="615" y="67"/>
                  </a:lnTo>
                  <a:lnTo>
                    <a:pt x="549" y="33"/>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48"/>
            <p:cNvSpPr/>
            <p:nvPr/>
          </p:nvSpPr>
          <p:spPr>
            <a:xfrm>
              <a:off x="4499775" y="2700625"/>
              <a:ext cx="17875" cy="20375"/>
            </a:xfrm>
            <a:custGeom>
              <a:rect b="b" l="l" r="r" t="t"/>
              <a:pathLst>
                <a:path extrusionOk="0" h="815" w="715">
                  <a:moveTo>
                    <a:pt x="332" y="0"/>
                  </a:moveTo>
                  <a:lnTo>
                    <a:pt x="266" y="33"/>
                  </a:lnTo>
                  <a:lnTo>
                    <a:pt x="183" y="67"/>
                  </a:lnTo>
                  <a:lnTo>
                    <a:pt x="133" y="116"/>
                  </a:lnTo>
                  <a:lnTo>
                    <a:pt x="83" y="183"/>
                  </a:lnTo>
                  <a:lnTo>
                    <a:pt x="33" y="249"/>
                  </a:lnTo>
                  <a:lnTo>
                    <a:pt x="17" y="316"/>
                  </a:lnTo>
                  <a:lnTo>
                    <a:pt x="0" y="399"/>
                  </a:lnTo>
                  <a:lnTo>
                    <a:pt x="17" y="482"/>
                  </a:lnTo>
                  <a:lnTo>
                    <a:pt x="33" y="565"/>
                  </a:lnTo>
                  <a:lnTo>
                    <a:pt x="83" y="632"/>
                  </a:lnTo>
                  <a:lnTo>
                    <a:pt x="133" y="698"/>
                  </a:lnTo>
                  <a:lnTo>
                    <a:pt x="183" y="748"/>
                  </a:lnTo>
                  <a:lnTo>
                    <a:pt x="266" y="781"/>
                  </a:lnTo>
                  <a:lnTo>
                    <a:pt x="332" y="798"/>
                  </a:lnTo>
                  <a:lnTo>
                    <a:pt x="416" y="814"/>
                  </a:lnTo>
                  <a:lnTo>
                    <a:pt x="482" y="814"/>
                  </a:lnTo>
                  <a:lnTo>
                    <a:pt x="565" y="798"/>
                  </a:lnTo>
                  <a:lnTo>
                    <a:pt x="615" y="765"/>
                  </a:lnTo>
                  <a:lnTo>
                    <a:pt x="682" y="731"/>
                  </a:lnTo>
                  <a:lnTo>
                    <a:pt x="715" y="682"/>
                  </a:lnTo>
                  <a:lnTo>
                    <a:pt x="698" y="632"/>
                  </a:lnTo>
                  <a:lnTo>
                    <a:pt x="648" y="615"/>
                  </a:lnTo>
                  <a:lnTo>
                    <a:pt x="598" y="632"/>
                  </a:lnTo>
                  <a:lnTo>
                    <a:pt x="515" y="665"/>
                  </a:lnTo>
                  <a:lnTo>
                    <a:pt x="416" y="682"/>
                  </a:lnTo>
                  <a:lnTo>
                    <a:pt x="366" y="682"/>
                  </a:lnTo>
                  <a:lnTo>
                    <a:pt x="316" y="665"/>
                  </a:lnTo>
                  <a:lnTo>
                    <a:pt x="266" y="632"/>
                  </a:lnTo>
                  <a:lnTo>
                    <a:pt x="216" y="598"/>
                  </a:lnTo>
                  <a:lnTo>
                    <a:pt x="183" y="565"/>
                  </a:lnTo>
                  <a:lnTo>
                    <a:pt x="150" y="515"/>
                  </a:lnTo>
                  <a:lnTo>
                    <a:pt x="133" y="465"/>
                  </a:lnTo>
                  <a:lnTo>
                    <a:pt x="133" y="399"/>
                  </a:lnTo>
                  <a:lnTo>
                    <a:pt x="133" y="349"/>
                  </a:lnTo>
                  <a:lnTo>
                    <a:pt x="150" y="299"/>
                  </a:lnTo>
                  <a:lnTo>
                    <a:pt x="183" y="249"/>
                  </a:lnTo>
                  <a:lnTo>
                    <a:pt x="216" y="216"/>
                  </a:lnTo>
                  <a:lnTo>
                    <a:pt x="266" y="166"/>
                  </a:lnTo>
                  <a:lnTo>
                    <a:pt x="316" y="150"/>
                  </a:lnTo>
                  <a:lnTo>
                    <a:pt x="366" y="133"/>
                  </a:lnTo>
                  <a:lnTo>
                    <a:pt x="416" y="133"/>
                  </a:lnTo>
                  <a:lnTo>
                    <a:pt x="515" y="150"/>
                  </a:lnTo>
                  <a:lnTo>
                    <a:pt x="598" y="183"/>
                  </a:lnTo>
                  <a:lnTo>
                    <a:pt x="632" y="200"/>
                  </a:lnTo>
                  <a:lnTo>
                    <a:pt x="682" y="200"/>
                  </a:lnTo>
                  <a:lnTo>
                    <a:pt x="698" y="183"/>
                  </a:lnTo>
                  <a:lnTo>
                    <a:pt x="698" y="133"/>
                  </a:lnTo>
                  <a:lnTo>
                    <a:pt x="682" y="83"/>
                  </a:lnTo>
                  <a:lnTo>
                    <a:pt x="615" y="50"/>
                  </a:lnTo>
                  <a:lnTo>
                    <a:pt x="565" y="17"/>
                  </a:lnTo>
                  <a:lnTo>
                    <a:pt x="4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48"/>
            <p:cNvSpPr/>
            <p:nvPr/>
          </p:nvSpPr>
          <p:spPr>
            <a:xfrm>
              <a:off x="4522625" y="2701025"/>
              <a:ext cx="14975" cy="19975"/>
            </a:xfrm>
            <a:custGeom>
              <a:rect b="b" l="l" r="r" t="t"/>
              <a:pathLst>
                <a:path extrusionOk="0" h="799" w="599">
                  <a:moveTo>
                    <a:pt x="33" y="1"/>
                  </a:moveTo>
                  <a:lnTo>
                    <a:pt x="17" y="17"/>
                  </a:lnTo>
                  <a:lnTo>
                    <a:pt x="0" y="51"/>
                  </a:lnTo>
                  <a:lnTo>
                    <a:pt x="0" y="67"/>
                  </a:lnTo>
                  <a:lnTo>
                    <a:pt x="0" y="732"/>
                  </a:lnTo>
                  <a:lnTo>
                    <a:pt x="17" y="765"/>
                  </a:lnTo>
                  <a:lnTo>
                    <a:pt x="50" y="782"/>
                  </a:lnTo>
                  <a:lnTo>
                    <a:pt x="83" y="782"/>
                  </a:lnTo>
                  <a:lnTo>
                    <a:pt x="100" y="765"/>
                  </a:lnTo>
                  <a:lnTo>
                    <a:pt x="117" y="749"/>
                  </a:lnTo>
                  <a:lnTo>
                    <a:pt x="117" y="732"/>
                  </a:lnTo>
                  <a:lnTo>
                    <a:pt x="117" y="566"/>
                  </a:lnTo>
                  <a:lnTo>
                    <a:pt x="250" y="449"/>
                  </a:lnTo>
                  <a:lnTo>
                    <a:pt x="499" y="782"/>
                  </a:lnTo>
                  <a:lnTo>
                    <a:pt x="515" y="798"/>
                  </a:lnTo>
                  <a:lnTo>
                    <a:pt x="549" y="798"/>
                  </a:lnTo>
                  <a:lnTo>
                    <a:pt x="582" y="782"/>
                  </a:lnTo>
                  <a:lnTo>
                    <a:pt x="599" y="732"/>
                  </a:lnTo>
                  <a:lnTo>
                    <a:pt x="582" y="699"/>
                  </a:lnTo>
                  <a:lnTo>
                    <a:pt x="333" y="366"/>
                  </a:lnTo>
                  <a:lnTo>
                    <a:pt x="582" y="117"/>
                  </a:lnTo>
                  <a:lnTo>
                    <a:pt x="599" y="67"/>
                  </a:lnTo>
                  <a:lnTo>
                    <a:pt x="582" y="34"/>
                  </a:lnTo>
                  <a:lnTo>
                    <a:pt x="532" y="17"/>
                  </a:lnTo>
                  <a:lnTo>
                    <a:pt x="499" y="34"/>
                  </a:lnTo>
                  <a:lnTo>
                    <a:pt x="117" y="400"/>
                  </a:lnTo>
                  <a:lnTo>
                    <a:pt x="117" y="67"/>
                  </a:lnTo>
                  <a:lnTo>
                    <a:pt x="117" y="51"/>
                  </a:lnTo>
                  <a:lnTo>
                    <a:pt x="117" y="17"/>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48"/>
            <p:cNvSpPr/>
            <p:nvPr/>
          </p:nvSpPr>
          <p:spPr>
            <a:xfrm>
              <a:off x="4424550" y="2097275"/>
              <a:ext cx="32450" cy="52375"/>
            </a:xfrm>
            <a:custGeom>
              <a:rect b="b" l="l" r="r" t="t"/>
              <a:pathLst>
                <a:path extrusionOk="0" h="2095" w="1298">
                  <a:moveTo>
                    <a:pt x="100" y="0"/>
                  </a:moveTo>
                  <a:lnTo>
                    <a:pt x="50" y="34"/>
                  </a:lnTo>
                  <a:lnTo>
                    <a:pt x="1" y="100"/>
                  </a:lnTo>
                  <a:lnTo>
                    <a:pt x="1" y="150"/>
                  </a:lnTo>
                  <a:lnTo>
                    <a:pt x="1" y="1928"/>
                  </a:lnTo>
                  <a:lnTo>
                    <a:pt x="1" y="1995"/>
                  </a:lnTo>
                  <a:lnTo>
                    <a:pt x="50" y="2045"/>
                  </a:lnTo>
                  <a:lnTo>
                    <a:pt x="100" y="2078"/>
                  </a:lnTo>
                  <a:lnTo>
                    <a:pt x="167" y="2095"/>
                  </a:lnTo>
                  <a:lnTo>
                    <a:pt x="1147" y="2095"/>
                  </a:lnTo>
                  <a:lnTo>
                    <a:pt x="1197" y="2078"/>
                  </a:lnTo>
                  <a:lnTo>
                    <a:pt x="1247" y="2045"/>
                  </a:lnTo>
                  <a:lnTo>
                    <a:pt x="1280" y="2011"/>
                  </a:lnTo>
                  <a:lnTo>
                    <a:pt x="1297" y="1945"/>
                  </a:lnTo>
                  <a:lnTo>
                    <a:pt x="1280" y="1878"/>
                  </a:lnTo>
                  <a:lnTo>
                    <a:pt x="1247" y="1829"/>
                  </a:lnTo>
                  <a:lnTo>
                    <a:pt x="1214" y="1779"/>
                  </a:lnTo>
                  <a:lnTo>
                    <a:pt x="1147" y="1762"/>
                  </a:lnTo>
                  <a:lnTo>
                    <a:pt x="333" y="1762"/>
                  </a:lnTo>
                  <a:lnTo>
                    <a:pt x="333" y="150"/>
                  </a:lnTo>
                  <a:lnTo>
                    <a:pt x="316" y="100"/>
                  </a:lnTo>
                  <a:lnTo>
                    <a:pt x="283" y="34"/>
                  </a:lnTo>
                  <a:lnTo>
                    <a:pt x="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48"/>
            <p:cNvSpPr/>
            <p:nvPr/>
          </p:nvSpPr>
          <p:spPr>
            <a:xfrm>
              <a:off x="4461525" y="2095600"/>
              <a:ext cx="51150" cy="54050"/>
            </a:xfrm>
            <a:custGeom>
              <a:rect b="b" l="l" r="r" t="t"/>
              <a:pathLst>
                <a:path extrusionOk="0" h="2162" w="2046">
                  <a:moveTo>
                    <a:pt x="1065" y="333"/>
                  </a:moveTo>
                  <a:lnTo>
                    <a:pt x="1181" y="366"/>
                  </a:lnTo>
                  <a:lnTo>
                    <a:pt x="1297" y="400"/>
                  </a:lnTo>
                  <a:lnTo>
                    <a:pt x="1414" y="466"/>
                  </a:lnTo>
                  <a:lnTo>
                    <a:pt x="1513" y="549"/>
                  </a:lnTo>
                  <a:lnTo>
                    <a:pt x="1597" y="666"/>
                  </a:lnTo>
                  <a:lnTo>
                    <a:pt x="1663" y="799"/>
                  </a:lnTo>
                  <a:lnTo>
                    <a:pt x="1696" y="932"/>
                  </a:lnTo>
                  <a:lnTo>
                    <a:pt x="1713" y="1081"/>
                  </a:lnTo>
                  <a:lnTo>
                    <a:pt x="1713" y="1098"/>
                  </a:lnTo>
                  <a:lnTo>
                    <a:pt x="1696" y="1231"/>
                  </a:lnTo>
                  <a:lnTo>
                    <a:pt x="1663" y="1364"/>
                  </a:lnTo>
                  <a:lnTo>
                    <a:pt x="1597" y="1497"/>
                  </a:lnTo>
                  <a:lnTo>
                    <a:pt x="1513" y="1596"/>
                  </a:lnTo>
                  <a:lnTo>
                    <a:pt x="1447" y="1663"/>
                  </a:lnTo>
                  <a:lnTo>
                    <a:pt x="1347" y="1729"/>
                  </a:lnTo>
                  <a:lnTo>
                    <a:pt x="1231" y="1796"/>
                  </a:lnTo>
                  <a:lnTo>
                    <a:pt x="1098" y="1813"/>
                  </a:lnTo>
                  <a:lnTo>
                    <a:pt x="982" y="1813"/>
                  </a:lnTo>
                  <a:lnTo>
                    <a:pt x="865" y="1796"/>
                  </a:lnTo>
                  <a:lnTo>
                    <a:pt x="749" y="1763"/>
                  </a:lnTo>
                  <a:lnTo>
                    <a:pt x="632" y="1696"/>
                  </a:lnTo>
                  <a:lnTo>
                    <a:pt x="549" y="1596"/>
                  </a:lnTo>
                  <a:lnTo>
                    <a:pt x="450" y="1497"/>
                  </a:lnTo>
                  <a:lnTo>
                    <a:pt x="383" y="1364"/>
                  </a:lnTo>
                  <a:lnTo>
                    <a:pt x="350" y="1231"/>
                  </a:lnTo>
                  <a:lnTo>
                    <a:pt x="333" y="1081"/>
                  </a:lnTo>
                  <a:lnTo>
                    <a:pt x="350" y="932"/>
                  </a:lnTo>
                  <a:lnTo>
                    <a:pt x="383" y="799"/>
                  </a:lnTo>
                  <a:lnTo>
                    <a:pt x="450" y="666"/>
                  </a:lnTo>
                  <a:lnTo>
                    <a:pt x="549" y="549"/>
                  </a:lnTo>
                  <a:lnTo>
                    <a:pt x="599" y="499"/>
                  </a:lnTo>
                  <a:lnTo>
                    <a:pt x="699" y="433"/>
                  </a:lnTo>
                  <a:lnTo>
                    <a:pt x="815" y="383"/>
                  </a:lnTo>
                  <a:lnTo>
                    <a:pt x="932" y="350"/>
                  </a:lnTo>
                  <a:lnTo>
                    <a:pt x="1065" y="333"/>
                  </a:lnTo>
                  <a:close/>
                  <a:moveTo>
                    <a:pt x="932" y="1"/>
                  </a:moveTo>
                  <a:lnTo>
                    <a:pt x="815" y="17"/>
                  </a:lnTo>
                  <a:lnTo>
                    <a:pt x="716" y="51"/>
                  </a:lnTo>
                  <a:lnTo>
                    <a:pt x="632" y="84"/>
                  </a:lnTo>
                  <a:lnTo>
                    <a:pt x="533" y="134"/>
                  </a:lnTo>
                  <a:lnTo>
                    <a:pt x="450" y="184"/>
                  </a:lnTo>
                  <a:lnTo>
                    <a:pt x="367" y="250"/>
                  </a:lnTo>
                  <a:lnTo>
                    <a:pt x="300" y="317"/>
                  </a:lnTo>
                  <a:lnTo>
                    <a:pt x="217" y="400"/>
                  </a:lnTo>
                  <a:lnTo>
                    <a:pt x="167" y="499"/>
                  </a:lnTo>
                  <a:lnTo>
                    <a:pt x="67" y="682"/>
                  </a:lnTo>
                  <a:lnTo>
                    <a:pt x="18" y="882"/>
                  </a:lnTo>
                  <a:lnTo>
                    <a:pt x="1" y="1081"/>
                  </a:lnTo>
                  <a:lnTo>
                    <a:pt x="18" y="1281"/>
                  </a:lnTo>
                  <a:lnTo>
                    <a:pt x="67" y="1480"/>
                  </a:lnTo>
                  <a:lnTo>
                    <a:pt x="167" y="1663"/>
                  </a:lnTo>
                  <a:lnTo>
                    <a:pt x="217" y="1763"/>
                  </a:lnTo>
                  <a:lnTo>
                    <a:pt x="300" y="1846"/>
                  </a:lnTo>
                  <a:lnTo>
                    <a:pt x="367" y="1912"/>
                  </a:lnTo>
                  <a:lnTo>
                    <a:pt x="450" y="1979"/>
                  </a:lnTo>
                  <a:lnTo>
                    <a:pt x="533" y="2029"/>
                  </a:lnTo>
                  <a:lnTo>
                    <a:pt x="632" y="2078"/>
                  </a:lnTo>
                  <a:lnTo>
                    <a:pt x="716" y="2112"/>
                  </a:lnTo>
                  <a:lnTo>
                    <a:pt x="815" y="2145"/>
                  </a:lnTo>
                  <a:lnTo>
                    <a:pt x="932" y="2162"/>
                  </a:lnTo>
                  <a:lnTo>
                    <a:pt x="1131" y="2162"/>
                  </a:lnTo>
                  <a:lnTo>
                    <a:pt x="1231" y="2145"/>
                  </a:lnTo>
                  <a:lnTo>
                    <a:pt x="1331" y="2112"/>
                  </a:lnTo>
                  <a:lnTo>
                    <a:pt x="1414" y="2078"/>
                  </a:lnTo>
                  <a:lnTo>
                    <a:pt x="1513" y="2029"/>
                  </a:lnTo>
                  <a:lnTo>
                    <a:pt x="1597" y="1979"/>
                  </a:lnTo>
                  <a:lnTo>
                    <a:pt x="1680" y="1912"/>
                  </a:lnTo>
                  <a:lnTo>
                    <a:pt x="1746" y="1846"/>
                  </a:lnTo>
                  <a:lnTo>
                    <a:pt x="1813" y="1763"/>
                  </a:lnTo>
                  <a:lnTo>
                    <a:pt x="1879" y="1663"/>
                  </a:lnTo>
                  <a:lnTo>
                    <a:pt x="1929" y="1580"/>
                  </a:lnTo>
                  <a:lnTo>
                    <a:pt x="1979" y="1480"/>
                  </a:lnTo>
                  <a:lnTo>
                    <a:pt x="2029" y="1281"/>
                  </a:lnTo>
                  <a:lnTo>
                    <a:pt x="2045" y="1081"/>
                  </a:lnTo>
                  <a:lnTo>
                    <a:pt x="2029" y="882"/>
                  </a:lnTo>
                  <a:lnTo>
                    <a:pt x="1979" y="682"/>
                  </a:lnTo>
                  <a:lnTo>
                    <a:pt x="1929" y="583"/>
                  </a:lnTo>
                  <a:lnTo>
                    <a:pt x="1879" y="483"/>
                  </a:lnTo>
                  <a:lnTo>
                    <a:pt x="1813" y="400"/>
                  </a:lnTo>
                  <a:lnTo>
                    <a:pt x="1746" y="317"/>
                  </a:lnTo>
                  <a:lnTo>
                    <a:pt x="1680" y="250"/>
                  </a:lnTo>
                  <a:lnTo>
                    <a:pt x="1597" y="184"/>
                  </a:lnTo>
                  <a:lnTo>
                    <a:pt x="1513" y="134"/>
                  </a:lnTo>
                  <a:lnTo>
                    <a:pt x="1430" y="84"/>
                  </a:lnTo>
                  <a:lnTo>
                    <a:pt x="1331" y="51"/>
                  </a:lnTo>
                  <a:lnTo>
                    <a:pt x="1231" y="17"/>
                  </a:lnTo>
                  <a:lnTo>
                    <a:pt x="11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48"/>
            <p:cNvSpPr/>
            <p:nvPr/>
          </p:nvSpPr>
          <p:spPr>
            <a:xfrm>
              <a:off x="4526775" y="2097275"/>
              <a:ext cx="35750" cy="52375"/>
            </a:xfrm>
            <a:custGeom>
              <a:rect b="b" l="l" r="r" t="t"/>
              <a:pathLst>
                <a:path extrusionOk="0" h="2095" w="1430">
                  <a:moveTo>
                    <a:pt x="765" y="333"/>
                  </a:moveTo>
                  <a:lnTo>
                    <a:pt x="815" y="349"/>
                  </a:lnTo>
                  <a:lnTo>
                    <a:pt x="865" y="383"/>
                  </a:lnTo>
                  <a:lnTo>
                    <a:pt x="915" y="416"/>
                  </a:lnTo>
                  <a:lnTo>
                    <a:pt x="948" y="466"/>
                  </a:lnTo>
                  <a:lnTo>
                    <a:pt x="981" y="516"/>
                  </a:lnTo>
                  <a:lnTo>
                    <a:pt x="998" y="582"/>
                  </a:lnTo>
                  <a:lnTo>
                    <a:pt x="998" y="632"/>
                  </a:lnTo>
                  <a:lnTo>
                    <a:pt x="998" y="698"/>
                  </a:lnTo>
                  <a:lnTo>
                    <a:pt x="981" y="765"/>
                  </a:lnTo>
                  <a:lnTo>
                    <a:pt x="948" y="815"/>
                  </a:lnTo>
                  <a:lnTo>
                    <a:pt x="915" y="848"/>
                  </a:lnTo>
                  <a:lnTo>
                    <a:pt x="865" y="898"/>
                  </a:lnTo>
                  <a:lnTo>
                    <a:pt x="815" y="914"/>
                  </a:lnTo>
                  <a:lnTo>
                    <a:pt x="765" y="931"/>
                  </a:lnTo>
                  <a:lnTo>
                    <a:pt x="698" y="948"/>
                  </a:lnTo>
                  <a:lnTo>
                    <a:pt x="333" y="948"/>
                  </a:lnTo>
                  <a:lnTo>
                    <a:pt x="333" y="333"/>
                  </a:lnTo>
                  <a:close/>
                  <a:moveTo>
                    <a:pt x="100" y="0"/>
                  </a:moveTo>
                  <a:lnTo>
                    <a:pt x="50" y="50"/>
                  </a:lnTo>
                  <a:lnTo>
                    <a:pt x="17" y="100"/>
                  </a:lnTo>
                  <a:lnTo>
                    <a:pt x="0" y="150"/>
                  </a:lnTo>
                  <a:lnTo>
                    <a:pt x="0" y="1928"/>
                  </a:lnTo>
                  <a:lnTo>
                    <a:pt x="17" y="1995"/>
                  </a:lnTo>
                  <a:lnTo>
                    <a:pt x="50" y="2045"/>
                  </a:lnTo>
                  <a:lnTo>
                    <a:pt x="100" y="2078"/>
                  </a:lnTo>
                  <a:lnTo>
                    <a:pt x="167" y="2095"/>
                  </a:lnTo>
                  <a:lnTo>
                    <a:pt x="233" y="2078"/>
                  </a:lnTo>
                  <a:lnTo>
                    <a:pt x="283" y="2045"/>
                  </a:lnTo>
                  <a:lnTo>
                    <a:pt x="316" y="1995"/>
                  </a:lnTo>
                  <a:lnTo>
                    <a:pt x="333" y="1928"/>
                  </a:lnTo>
                  <a:lnTo>
                    <a:pt x="333" y="1263"/>
                  </a:lnTo>
                  <a:lnTo>
                    <a:pt x="682" y="1263"/>
                  </a:lnTo>
                  <a:lnTo>
                    <a:pt x="765" y="1297"/>
                  </a:lnTo>
                  <a:lnTo>
                    <a:pt x="848" y="1347"/>
                  </a:lnTo>
                  <a:lnTo>
                    <a:pt x="898" y="1380"/>
                  </a:lnTo>
                  <a:lnTo>
                    <a:pt x="948" y="1430"/>
                  </a:lnTo>
                  <a:lnTo>
                    <a:pt x="964" y="1496"/>
                  </a:lnTo>
                  <a:lnTo>
                    <a:pt x="981" y="1563"/>
                  </a:lnTo>
                  <a:lnTo>
                    <a:pt x="981" y="1646"/>
                  </a:lnTo>
                  <a:lnTo>
                    <a:pt x="998" y="1746"/>
                  </a:lnTo>
                  <a:lnTo>
                    <a:pt x="1014" y="1829"/>
                  </a:lnTo>
                  <a:lnTo>
                    <a:pt x="1048" y="1912"/>
                  </a:lnTo>
                  <a:lnTo>
                    <a:pt x="1081" y="1978"/>
                  </a:lnTo>
                  <a:lnTo>
                    <a:pt x="1147" y="2028"/>
                  </a:lnTo>
                  <a:lnTo>
                    <a:pt x="1197" y="2045"/>
                  </a:lnTo>
                  <a:lnTo>
                    <a:pt x="1247" y="2061"/>
                  </a:lnTo>
                  <a:lnTo>
                    <a:pt x="1313" y="2061"/>
                  </a:lnTo>
                  <a:lnTo>
                    <a:pt x="1380" y="2028"/>
                  </a:lnTo>
                  <a:lnTo>
                    <a:pt x="1413" y="1978"/>
                  </a:lnTo>
                  <a:lnTo>
                    <a:pt x="1430" y="1912"/>
                  </a:lnTo>
                  <a:lnTo>
                    <a:pt x="1430" y="1845"/>
                  </a:lnTo>
                  <a:lnTo>
                    <a:pt x="1397" y="1779"/>
                  </a:lnTo>
                  <a:lnTo>
                    <a:pt x="1330" y="1746"/>
                  </a:lnTo>
                  <a:lnTo>
                    <a:pt x="1330" y="1662"/>
                  </a:lnTo>
                  <a:lnTo>
                    <a:pt x="1313" y="1563"/>
                  </a:lnTo>
                  <a:lnTo>
                    <a:pt x="1313" y="1480"/>
                  </a:lnTo>
                  <a:lnTo>
                    <a:pt x="1297" y="1396"/>
                  </a:lnTo>
                  <a:lnTo>
                    <a:pt x="1264" y="1313"/>
                  </a:lnTo>
                  <a:lnTo>
                    <a:pt x="1230" y="1247"/>
                  </a:lnTo>
                  <a:lnTo>
                    <a:pt x="1181" y="1180"/>
                  </a:lnTo>
                  <a:lnTo>
                    <a:pt x="1114" y="1131"/>
                  </a:lnTo>
                  <a:lnTo>
                    <a:pt x="1214" y="1031"/>
                  </a:lnTo>
                  <a:lnTo>
                    <a:pt x="1280" y="914"/>
                  </a:lnTo>
                  <a:lnTo>
                    <a:pt x="1330" y="781"/>
                  </a:lnTo>
                  <a:lnTo>
                    <a:pt x="1347" y="632"/>
                  </a:lnTo>
                  <a:lnTo>
                    <a:pt x="1330" y="499"/>
                  </a:lnTo>
                  <a:lnTo>
                    <a:pt x="1297" y="383"/>
                  </a:lnTo>
                  <a:lnTo>
                    <a:pt x="1230" y="266"/>
                  </a:lnTo>
                  <a:lnTo>
                    <a:pt x="1147" y="183"/>
                  </a:lnTo>
                  <a:lnTo>
                    <a:pt x="1064" y="100"/>
                  </a:lnTo>
                  <a:lnTo>
                    <a:pt x="948" y="50"/>
                  </a:lnTo>
                  <a:lnTo>
                    <a:pt x="8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48"/>
            <p:cNvSpPr/>
            <p:nvPr/>
          </p:nvSpPr>
          <p:spPr>
            <a:xfrm>
              <a:off x="4574550" y="2097275"/>
              <a:ext cx="32850" cy="52375"/>
            </a:xfrm>
            <a:custGeom>
              <a:rect b="b" l="l" r="r" t="t"/>
              <a:pathLst>
                <a:path extrusionOk="0" h="2095" w="1314">
                  <a:moveTo>
                    <a:pt x="101" y="0"/>
                  </a:moveTo>
                  <a:lnTo>
                    <a:pt x="51" y="50"/>
                  </a:lnTo>
                  <a:lnTo>
                    <a:pt x="17" y="100"/>
                  </a:lnTo>
                  <a:lnTo>
                    <a:pt x="1" y="150"/>
                  </a:lnTo>
                  <a:lnTo>
                    <a:pt x="1" y="1928"/>
                  </a:lnTo>
                  <a:lnTo>
                    <a:pt x="17" y="1995"/>
                  </a:lnTo>
                  <a:lnTo>
                    <a:pt x="51" y="2045"/>
                  </a:lnTo>
                  <a:lnTo>
                    <a:pt x="101" y="2078"/>
                  </a:lnTo>
                  <a:lnTo>
                    <a:pt x="167" y="2095"/>
                  </a:lnTo>
                  <a:lnTo>
                    <a:pt x="1148" y="2095"/>
                  </a:lnTo>
                  <a:lnTo>
                    <a:pt x="1198" y="2078"/>
                  </a:lnTo>
                  <a:lnTo>
                    <a:pt x="1247" y="2045"/>
                  </a:lnTo>
                  <a:lnTo>
                    <a:pt x="1281" y="2011"/>
                  </a:lnTo>
                  <a:lnTo>
                    <a:pt x="1297" y="1945"/>
                  </a:lnTo>
                  <a:lnTo>
                    <a:pt x="1297" y="1878"/>
                  </a:lnTo>
                  <a:lnTo>
                    <a:pt x="1264" y="1829"/>
                  </a:lnTo>
                  <a:lnTo>
                    <a:pt x="1214" y="1779"/>
                  </a:lnTo>
                  <a:lnTo>
                    <a:pt x="1148" y="1762"/>
                  </a:lnTo>
                  <a:lnTo>
                    <a:pt x="333" y="1762"/>
                  </a:lnTo>
                  <a:lnTo>
                    <a:pt x="333" y="1214"/>
                  </a:lnTo>
                  <a:lnTo>
                    <a:pt x="1031" y="1214"/>
                  </a:lnTo>
                  <a:lnTo>
                    <a:pt x="1081" y="1197"/>
                  </a:lnTo>
                  <a:lnTo>
                    <a:pt x="1131" y="1164"/>
                  </a:lnTo>
                  <a:lnTo>
                    <a:pt x="1164" y="1114"/>
                  </a:lnTo>
                  <a:lnTo>
                    <a:pt x="1181" y="1064"/>
                  </a:lnTo>
                  <a:lnTo>
                    <a:pt x="1181" y="998"/>
                  </a:lnTo>
                  <a:lnTo>
                    <a:pt x="1148" y="931"/>
                  </a:lnTo>
                  <a:lnTo>
                    <a:pt x="1098" y="898"/>
                  </a:lnTo>
                  <a:lnTo>
                    <a:pt x="1031" y="881"/>
                  </a:lnTo>
                  <a:lnTo>
                    <a:pt x="333" y="881"/>
                  </a:lnTo>
                  <a:lnTo>
                    <a:pt x="333" y="333"/>
                  </a:lnTo>
                  <a:lnTo>
                    <a:pt x="1148" y="333"/>
                  </a:lnTo>
                  <a:lnTo>
                    <a:pt x="1214" y="316"/>
                  </a:lnTo>
                  <a:lnTo>
                    <a:pt x="1264" y="283"/>
                  </a:lnTo>
                  <a:lnTo>
                    <a:pt x="1297" y="216"/>
                  </a:lnTo>
                  <a:lnTo>
                    <a:pt x="1314" y="150"/>
                  </a:lnTo>
                  <a:lnTo>
                    <a:pt x="1297" y="100"/>
                  </a:lnTo>
                  <a:lnTo>
                    <a:pt x="1264" y="34"/>
                  </a:lnTo>
                  <a:lnTo>
                    <a:pt x="12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48"/>
            <p:cNvSpPr/>
            <p:nvPr/>
          </p:nvSpPr>
          <p:spPr>
            <a:xfrm>
              <a:off x="4619425" y="2097275"/>
              <a:ext cx="44900" cy="52375"/>
            </a:xfrm>
            <a:custGeom>
              <a:rect b="b" l="l" r="r" t="t"/>
              <a:pathLst>
                <a:path extrusionOk="0" h="2095" w="1796">
                  <a:moveTo>
                    <a:pt x="101" y="0"/>
                  </a:moveTo>
                  <a:lnTo>
                    <a:pt x="51" y="34"/>
                  </a:lnTo>
                  <a:lnTo>
                    <a:pt x="1" y="100"/>
                  </a:lnTo>
                  <a:lnTo>
                    <a:pt x="1" y="150"/>
                  </a:lnTo>
                  <a:lnTo>
                    <a:pt x="1" y="1928"/>
                  </a:lnTo>
                  <a:lnTo>
                    <a:pt x="1" y="1995"/>
                  </a:lnTo>
                  <a:lnTo>
                    <a:pt x="51" y="2045"/>
                  </a:lnTo>
                  <a:lnTo>
                    <a:pt x="101" y="2078"/>
                  </a:lnTo>
                  <a:lnTo>
                    <a:pt x="167" y="2095"/>
                  </a:lnTo>
                  <a:lnTo>
                    <a:pt x="234" y="2078"/>
                  </a:lnTo>
                  <a:lnTo>
                    <a:pt x="283" y="2045"/>
                  </a:lnTo>
                  <a:lnTo>
                    <a:pt x="317" y="1995"/>
                  </a:lnTo>
                  <a:lnTo>
                    <a:pt x="333" y="1928"/>
                  </a:lnTo>
                  <a:lnTo>
                    <a:pt x="333" y="665"/>
                  </a:lnTo>
                  <a:lnTo>
                    <a:pt x="765" y="1263"/>
                  </a:lnTo>
                  <a:lnTo>
                    <a:pt x="815" y="1313"/>
                  </a:lnTo>
                  <a:lnTo>
                    <a:pt x="898" y="1330"/>
                  </a:lnTo>
                  <a:lnTo>
                    <a:pt x="982" y="1313"/>
                  </a:lnTo>
                  <a:lnTo>
                    <a:pt x="1031" y="1263"/>
                  </a:lnTo>
                  <a:lnTo>
                    <a:pt x="1464" y="665"/>
                  </a:lnTo>
                  <a:lnTo>
                    <a:pt x="1464" y="1928"/>
                  </a:lnTo>
                  <a:lnTo>
                    <a:pt x="1480" y="1995"/>
                  </a:lnTo>
                  <a:lnTo>
                    <a:pt x="1513" y="2045"/>
                  </a:lnTo>
                  <a:lnTo>
                    <a:pt x="1563" y="2078"/>
                  </a:lnTo>
                  <a:lnTo>
                    <a:pt x="1630" y="2095"/>
                  </a:lnTo>
                  <a:lnTo>
                    <a:pt x="1696" y="2078"/>
                  </a:lnTo>
                  <a:lnTo>
                    <a:pt x="1746" y="2045"/>
                  </a:lnTo>
                  <a:lnTo>
                    <a:pt x="1779" y="1995"/>
                  </a:lnTo>
                  <a:lnTo>
                    <a:pt x="1796" y="1928"/>
                  </a:lnTo>
                  <a:lnTo>
                    <a:pt x="1796" y="150"/>
                  </a:lnTo>
                  <a:lnTo>
                    <a:pt x="1779" y="100"/>
                  </a:lnTo>
                  <a:lnTo>
                    <a:pt x="1746" y="34"/>
                  </a:lnTo>
                  <a:lnTo>
                    <a:pt x="1696" y="0"/>
                  </a:lnTo>
                  <a:lnTo>
                    <a:pt x="1630" y="0"/>
                  </a:lnTo>
                  <a:lnTo>
                    <a:pt x="1547" y="17"/>
                  </a:lnTo>
                  <a:lnTo>
                    <a:pt x="1497" y="67"/>
                  </a:lnTo>
                  <a:lnTo>
                    <a:pt x="898" y="898"/>
                  </a:lnTo>
                  <a:lnTo>
                    <a:pt x="300" y="67"/>
                  </a:lnTo>
                  <a:lnTo>
                    <a:pt x="234" y="17"/>
                  </a:lnTo>
                  <a:lnTo>
                    <a:pt x="1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48"/>
            <p:cNvSpPr/>
            <p:nvPr/>
          </p:nvSpPr>
          <p:spPr>
            <a:xfrm>
              <a:off x="6298175" y="1928150"/>
              <a:ext cx="12475" cy="20375"/>
            </a:xfrm>
            <a:custGeom>
              <a:rect b="b" l="l" r="r" t="t"/>
              <a:pathLst>
                <a:path extrusionOk="0" h="815" w="499">
                  <a:moveTo>
                    <a:pt x="50" y="1"/>
                  </a:moveTo>
                  <a:lnTo>
                    <a:pt x="33" y="17"/>
                  </a:lnTo>
                  <a:lnTo>
                    <a:pt x="17" y="34"/>
                  </a:lnTo>
                  <a:lnTo>
                    <a:pt x="0" y="50"/>
                  </a:lnTo>
                  <a:lnTo>
                    <a:pt x="0" y="84"/>
                  </a:lnTo>
                  <a:lnTo>
                    <a:pt x="0" y="748"/>
                  </a:lnTo>
                  <a:lnTo>
                    <a:pt x="17" y="782"/>
                  </a:lnTo>
                  <a:lnTo>
                    <a:pt x="17" y="798"/>
                  </a:lnTo>
                  <a:lnTo>
                    <a:pt x="50" y="815"/>
                  </a:lnTo>
                  <a:lnTo>
                    <a:pt x="449" y="815"/>
                  </a:lnTo>
                  <a:lnTo>
                    <a:pt x="482" y="798"/>
                  </a:lnTo>
                  <a:lnTo>
                    <a:pt x="499" y="748"/>
                  </a:lnTo>
                  <a:lnTo>
                    <a:pt x="482" y="699"/>
                  </a:lnTo>
                  <a:lnTo>
                    <a:pt x="449" y="682"/>
                  </a:lnTo>
                  <a:lnTo>
                    <a:pt x="133" y="682"/>
                  </a:lnTo>
                  <a:lnTo>
                    <a:pt x="133" y="84"/>
                  </a:lnTo>
                  <a:lnTo>
                    <a:pt x="133" y="50"/>
                  </a:lnTo>
                  <a:lnTo>
                    <a:pt x="117" y="34"/>
                  </a:lnTo>
                  <a:lnTo>
                    <a:pt x="100" y="17"/>
                  </a:lnTo>
                  <a:lnTo>
                    <a:pt x="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48"/>
            <p:cNvSpPr/>
            <p:nvPr/>
          </p:nvSpPr>
          <p:spPr>
            <a:xfrm>
              <a:off x="6312300" y="1927725"/>
              <a:ext cx="19125" cy="20400"/>
            </a:xfrm>
            <a:custGeom>
              <a:rect b="b" l="l" r="r" t="t"/>
              <a:pathLst>
                <a:path extrusionOk="0" h="816" w="765">
                  <a:moveTo>
                    <a:pt x="399" y="134"/>
                  </a:moveTo>
                  <a:lnTo>
                    <a:pt x="482" y="151"/>
                  </a:lnTo>
                  <a:lnTo>
                    <a:pt x="565" y="217"/>
                  </a:lnTo>
                  <a:lnTo>
                    <a:pt x="599" y="267"/>
                  </a:lnTo>
                  <a:lnTo>
                    <a:pt x="615" y="300"/>
                  </a:lnTo>
                  <a:lnTo>
                    <a:pt x="632" y="367"/>
                  </a:lnTo>
                  <a:lnTo>
                    <a:pt x="649" y="416"/>
                  </a:lnTo>
                  <a:lnTo>
                    <a:pt x="632" y="466"/>
                  </a:lnTo>
                  <a:lnTo>
                    <a:pt x="632" y="516"/>
                  </a:lnTo>
                  <a:lnTo>
                    <a:pt x="599" y="566"/>
                  </a:lnTo>
                  <a:lnTo>
                    <a:pt x="565" y="616"/>
                  </a:lnTo>
                  <a:lnTo>
                    <a:pt x="516" y="649"/>
                  </a:lnTo>
                  <a:lnTo>
                    <a:pt x="432" y="699"/>
                  </a:lnTo>
                  <a:lnTo>
                    <a:pt x="349" y="699"/>
                  </a:lnTo>
                  <a:lnTo>
                    <a:pt x="266" y="666"/>
                  </a:lnTo>
                  <a:lnTo>
                    <a:pt x="200" y="616"/>
                  </a:lnTo>
                  <a:lnTo>
                    <a:pt x="167" y="566"/>
                  </a:lnTo>
                  <a:lnTo>
                    <a:pt x="150" y="516"/>
                  </a:lnTo>
                  <a:lnTo>
                    <a:pt x="133" y="466"/>
                  </a:lnTo>
                  <a:lnTo>
                    <a:pt x="133" y="416"/>
                  </a:lnTo>
                  <a:lnTo>
                    <a:pt x="133" y="367"/>
                  </a:lnTo>
                  <a:lnTo>
                    <a:pt x="150" y="300"/>
                  </a:lnTo>
                  <a:lnTo>
                    <a:pt x="167" y="267"/>
                  </a:lnTo>
                  <a:lnTo>
                    <a:pt x="200" y="217"/>
                  </a:lnTo>
                  <a:lnTo>
                    <a:pt x="216" y="200"/>
                  </a:lnTo>
                  <a:lnTo>
                    <a:pt x="299" y="151"/>
                  </a:lnTo>
                  <a:lnTo>
                    <a:pt x="399" y="134"/>
                  </a:lnTo>
                  <a:close/>
                  <a:moveTo>
                    <a:pt x="383" y="1"/>
                  </a:moveTo>
                  <a:lnTo>
                    <a:pt x="316" y="18"/>
                  </a:lnTo>
                  <a:lnTo>
                    <a:pt x="233" y="34"/>
                  </a:lnTo>
                  <a:lnTo>
                    <a:pt x="167" y="84"/>
                  </a:lnTo>
                  <a:lnTo>
                    <a:pt x="100" y="134"/>
                  </a:lnTo>
                  <a:lnTo>
                    <a:pt x="67" y="200"/>
                  </a:lnTo>
                  <a:lnTo>
                    <a:pt x="17" y="267"/>
                  </a:lnTo>
                  <a:lnTo>
                    <a:pt x="0" y="333"/>
                  </a:lnTo>
                  <a:lnTo>
                    <a:pt x="0" y="416"/>
                  </a:lnTo>
                  <a:lnTo>
                    <a:pt x="0" y="483"/>
                  </a:lnTo>
                  <a:lnTo>
                    <a:pt x="17" y="566"/>
                  </a:lnTo>
                  <a:lnTo>
                    <a:pt x="67" y="633"/>
                  </a:lnTo>
                  <a:lnTo>
                    <a:pt x="100" y="699"/>
                  </a:lnTo>
                  <a:lnTo>
                    <a:pt x="167" y="749"/>
                  </a:lnTo>
                  <a:lnTo>
                    <a:pt x="233" y="799"/>
                  </a:lnTo>
                  <a:lnTo>
                    <a:pt x="316" y="815"/>
                  </a:lnTo>
                  <a:lnTo>
                    <a:pt x="466" y="815"/>
                  </a:lnTo>
                  <a:lnTo>
                    <a:pt x="532" y="799"/>
                  </a:lnTo>
                  <a:lnTo>
                    <a:pt x="599" y="749"/>
                  </a:lnTo>
                  <a:lnTo>
                    <a:pt x="665" y="699"/>
                  </a:lnTo>
                  <a:lnTo>
                    <a:pt x="715" y="633"/>
                  </a:lnTo>
                  <a:lnTo>
                    <a:pt x="748" y="566"/>
                  </a:lnTo>
                  <a:lnTo>
                    <a:pt x="765" y="500"/>
                  </a:lnTo>
                  <a:lnTo>
                    <a:pt x="765" y="416"/>
                  </a:lnTo>
                  <a:lnTo>
                    <a:pt x="765" y="333"/>
                  </a:lnTo>
                  <a:lnTo>
                    <a:pt x="748" y="267"/>
                  </a:lnTo>
                  <a:lnTo>
                    <a:pt x="715" y="184"/>
                  </a:lnTo>
                  <a:lnTo>
                    <a:pt x="665" y="134"/>
                  </a:lnTo>
                  <a:lnTo>
                    <a:pt x="599" y="84"/>
                  </a:lnTo>
                  <a:lnTo>
                    <a:pt x="532" y="34"/>
                  </a:lnTo>
                  <a:lnTo>
                    <a:pt x="466" y="18"/>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48"/>
            <p:cNvSpPr/>
            <p:nvPr/>
          </p:nvSpPr>
          <p:spPr>
            <a:xfrm>
              <a:off x="6336400" y="1927725"/>
              <a:ext cx="17475" cy="20400"/>
            </a:xfrm>
            <a:custGeom>
              <a:rect b="b" l="l" r="r" t="t"/>
              <a:pathLst>
                <a:path extrusionOk="0" h="816" w="699">
                  <a:moveTo>
                    <a:pt x="416" y="1"/>
                  </a:moveTo>
                  <a:lnTo>
                    <a:pt x="333" y="18"/>
                  </a:lnTo>
                  <a:lnTo>
                    <a:pt x="250" y="34"/>
                  </a:lnTo>
                  <a:lnTo>
                    <a:pt x="183" y="67"/>
                  </a:lnTo>
                  <a:lnTo>
                    <a:pt x="117" y="117"/>
                  </a:lnTo>
                  <a:lnTo>
                    <a:pt x="67" y="184"/>
                  </a:lnTo>
                  <a:lnTo>
                    <a:pt x="34" y="250"/>
                  </a:lnTo>
                  <a:lnTo>
                    <a:pt x="0" y="333"/>
                  </a:lnTo>
                  <a:lnTo>
                    <a:pt x="0" y="416"/>
                  </a:lnTo>
                  <a:lnTo>
                    <a:pt x="0" y="466"/>
                  </a:lnTo>
                  <a:lnTo>
                    <a:pt x="17" y="533"/>
                  </a:lnTo>
                  <a:lnTo>
                    <a:pt x="50" y="599"/>
                  </a:lnTo>
                  <a:lnTo>
                    <a:pt x="83" y="649"/>
                  </a:lnTo>
                  <a:lnTo>
                    <a:pt x="150" y="716"/>
                  </a:lnTo>
                  <a:lnTo>
                    <a:pt x="216" y="765"/>
                  </a:lnTo>
                  <a:lnTo>
                    <a:pt x="299" y="799"/>
                  </a:lnTo>
                  <a:lnTo>
                    <a:pt x="366" y="815"/>
                  </a:lnTo>
                  <a:lnTo>
                    <a:pt x="449" y="815"/>
                  </a:lnTo>
                  <a:lnTo>
                    <a:pt x="532" y="799"/>
                  </a:lnTo>
                  <a:lnTo>
                    <a:pt x="599" y="765"/>
                  </a:lnTo>
                  <a:lnTo>
                    <a:pt x="682" y="716"/>
                  </a:lnTo>
                  <a:lnTo>
                    <a:pt x="698" y="682"/>
                  </a:lnTo>
                  <a:lnTo>
                    <a:pt x="698" y="666"/>
                  </a:lnTo>
                  <a:lnTo>
                    <a:pt x="698" y="416"/>
                  </a:lnTo>
                  <a:lnTo>
                    <a:pt x="698" y="400"/>
                  </a:lnTo>
                  <a:lnTo>
                    <a:pt x="682" y="367"/>
                  </a:lnTo>
                  <a:lnTo>
                    <a:pt x="665" y="367"/>
                  </a:lnTo>
                  <a:lnTo>
                    <a:pt x="632" y="350"/>
                  </a:lnTo>
                  <a:lnTo>
                    <a:pt x="399" y="350"/>
                  </a:lnTo>
                  <a:lnTo>
                    <a:pt x="383" y="367"/>
                  </a:lnTo>
                  <a:lnTo>
                    <a:pt x="366" y="383"/>
                  </a:lnTo>
                  <a:lnTo>
                    <a:pt x="349" y="400"/>
                  </a:lnTo>
                  <a:lnTo>
                    <a:pt x="349" y="416"/>
                  </a:lnTo>
                  <a:lnTo>
                    <a:pt x="366" y="466"/>
                  </a:lnTo>
                  <a:lnTo>
                    <a:pt x="399" y="483"/>
                  </a:lnTo>
                  <a:lnTo>
                    <a:pt x="565" y="483"/>
                  </a:lnTo>
                  <a:lnTo>
                    <a:pt x="565" y="633"/>
                  </a:lnTo>
                  <a:lnTo>
                    <a:pt x="499" y="666"/>
                  </a:lnTo>
                  <a:lnTo>
                    <a:pt x="416" y="682"/>
                  </a:lnTo>
                  <a:lnTo>
                    <a:pt x="349" y="682"/>
                  </a:lnTo>
                  <a:lnTo>
                    <a:pt x="299" y="666"/>
                  </a:lnTo>
                  <a:lnTo>
                    <a:pt x="250" y="633"/>
                  </a:lnTo>
                  <a:lnTo>
                    <a:pt x="216" y="599"/>
                  </a:lnTo>
                  <a:lnTo>
                    <a:pt x="200" y="599"/>
                  </a:lnTo>
                  <a:lnTo>
                    <a:pt x="167" y="549"/>
                  </a:lnTo>
                  <a:lnTo>
                    <a:pt x="150" y="500"/>
                  </a:lnTo>
                  <a:lnTo>
                    <a:pt x="133" y="450"/>
                  </a:lnTo>
                  <a:lnTo>
                    <a:pt x="133" y="400"/>
                  </a:lnTo>
                  <a:lnTo>
                    <a:pt x="133" y="350"/>
                  </a:lnTo>
                  <a:lnTo>
                    <a:pt x="150" y="300"/>
                  </a:lnTo>
                  <a:lnTo>
                    <a:pt x="167" y="250"/>
                  </a:lnTo>
                  <a:lnTo>
                    <a:pt x="216" y="217"/>
                  </a:lnTo>
                  <a:lnTo>
                    <a:pt x="250" y="167"/>
                  </a:lnTo>
                  <a:lnTo>
                    <a:pt x="299" y="151"/>
                  </a:lnTo>
                  <a:lnTo>
                    <a:pt x="349" y="134"/>
                  </a:lnTo>
                  <a:lnTo>
                    <a:pt x="416" y="117"/>
                  </a:lnTo>
                  <a:lnTo>
                    <a:pt x="516" y="134"/>
                  </a:lnTo>
                  <a:lnTo>
                    <a:pt x="599" y="184"/>
                  </a:lnTo>
                  <a:lnTo>
                    <a:pt x="615" y="200"/>
                  </a:lnTo>
                  <a:lnTo>
                    <a:pt x="665" y="200"/>
                  </a:lnTo>
                  <a:lnTo>
                    <a:pt x="682" y="184"/>
                  </a:lnTo>
                  <a:lnTo>
                    <a:pt x="698" y="167"/>
                  </a:lnTo>
                  <a:lnTo>
                    <a:pt x="698" y="134"/>
                  </a:lnTo>
                  <a:lnTo>
                    <a:pt x="698" y="117"/>
                  </a:lnTo>
                  <a:lnTo>
                    <a:pt x="682" y="101"/>
                  </a:lnTo>
                  <a:lnTo>
                    <a:pt x="615" y="51"/>
                  </a:lnTo>
                  <a:lnTo>
                    <a:pt x="549" y="34"/>
                  </a:lnTo>
                  <a:lnTo>
                    <a:pt x="482"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48"/>
            <p:cNvSpPr/>
            <p:nvPr/>
          </p:nvSpPr>
          <p:spPr>
            <a:xfrm>
              <a:off x="6360075" y="1928575"/>
              <a:ext cx="3350" cy="20375"/>
            </a:xfrm>
            <a:custGeom>
              <a:rect b="b" l="l" r="r" t="t"/>
              <a:pathLst>
                <a:path extrusionOk="0" h="815" w="134">
                  <a:moveTo>
                    <a:pt x="67" y="0"/>
                  </a:moveTo>
                  <a:lnTo>
                    <a:pt x="17" y="17"/>
                  </a:lnTo>
                  <a:lnTo>
                    <a:pt x="1" y="67"/>
                  </a:lnTo>
                  <a:lnTo>
                    <a:pt x="1" y="748"/>
                  </a:lnTo>
                  <a:lnTo>
                    <a:pt x="17" y="798"/>
                  </a:lnTo>
                  <a:lnTo>
                    <a:pt x="67" y="815"/>
                  </a:lnTo>
                  <a:lnTo>
                    <a:pt x="84" y="798"/>
                  </a:lnTo>
                  <a:lnTo>
                    <a:pt x="117" y="781"/>
                  </a:lnTo>
                  <a:lnTo>
                    <a:pt x="134" y="765"/>
                  </a:lnTo>
                  <a:lnTo>
                    <a:pt x="134" y="748"/>
                  </a:lnTo>
                  <a:lnTo>
                    <a:pt x="134" y="67"/>
                  </a:lnTo>
                  <a:lnTo>
                    <a:pt x="134" y="33"/>
                  </a:lnTo>
                  <a:lnTo>
                    <a:pt x="117" y="17"/>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48"/>
            <p:cNvSpPr/>
            <p:nvPr/>
          </p:nvSpPr>
          <p:spPr>
            <a:xfrm>
              <a:off x="6368800" y="1928575"/>
              <a:ext cx="15000" cy="19550"/>
            </a:xfrm>
            <a:custGeom>
              <a:rect b="b" l="l" r="r" t="t"/>
              <a:pathLst>
                <a:path extrusionOk="0" h="782" w="600">
                  <a:moveTo>
                    <a:pt x="67" y="0"/>
                  </a:moveTo>
                  <a:lnTo>
                    <a:pt x="34" y="17"/>
                  </a:lnTo>
                  <a:lnTo>
                    <a:pt x="17" y="33"/>
                  </a:lnTo>
                  <a:lnTo>
                    <a:pt x="1" y="67"/>
                  </a:lnTo>
                  <a:lnTo>
                    <a:pt x="1" y="731"/>
                  </a:lnTo>
                  <a:lnTo>
                    <a:pt x="1" y="748"/>
                  </a:lnTo>
                  <a:lnTo>
                    <a:pt x="17" y="765"/>
                  </a:lnTo>
                  <a:lnTo>
                    <a:pt x="51" y="781"/>
                  </a:lnTo>
                  <a:lnTo>
                    <a:pt x="67" y="781"/>
                  </a:lnTo>
                  <a:lnTo>
                    <a:pt x="117" y="765"/>
                  </a:lnTo>
                  <a:lnTo>
                    <a:pt x="134" y="731"/>
                  </a:lnTo>
                  <a:lnTo>
                    <a:pt x="134" y="266"/>
                  </a:lnTo>
                  <a:lnTo>
                    <a:pt x="499" y="765"/>
                  </a:lnTo>
                  <a:lnTo>
                    <a:pt x="516" y="781"/>
                  </a:lnTo>
                  <a:lnTo>
                    <a:pt x="549" y="781"/>
                  </a:lnTo>
                  <a:lnTo>
                    <a:pt x="582" y="765"/>
                  </a:lnTo>
                  <a:lnTo>
                    <a:pt x="599" y="731"/>
                  </a:lnTo>
                  <a:lnTo>
                    <a:pt x="599" y="67"/>
                  </a:lnTo>
                  <a:lnTo>
                    <a:pt x="582" y="17"/>
                  </a:lnTo>
                  <a:lnTo>
                    <a:pt x="549" y="0"/>
                  </a:lnTo>
                  <a:lnTo>
                    <a:pt x="499" y="17"/>
                  </a:lnTo>
                  <a:lnTo>
                    <a:pt x="483" y="67"/>
                  </a:lnTo>
                  <a:lnTo>
                    <a:pt x="483" y="532"/>
                  </a:lnTo>
                  <a:lnTo>
                    <a:pt x="117" y="33"/>
                  </a:lnTo>
                  <a:lnTo>
                    <a:pt x="117"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48"/>
            <p:cNvSpPr/>
            <p:nvPr/>
          </p:nvSpPr>
          <p:spPr>
            <a:xfrm>
              <a:off x="6039700" y="1928575"/>
              <a:ext cx="17075" cy="20375"/>
            </a:xfrm>
            <a:custGeom>
              <a:rect b="b" l="l" r="r" t="t"/>
              <a:pathLst>
                <a:path extrusionOk="0" h="815" w="683">
                  <a:moveTo>
                    <a:pt x="67" y="0"/>
                  </a:moveTo>
                  <a:lnTo>
                    <a:pt x="17" y="17"/>
                  </a:lnTo>
                  <a:lnTo>
                    <a:pt x="1" y="67"/>
                  </a:lnTo>
                  <a:lnTo>
                    <a:pt x="1" y="731"/>
                  </a:lnTo>
                  <a:lnTo>
                    <a:pt x="1" y="748"/>
                  </a:lnTo>
                  <a:lnTo>
                    <a:pt x="17" y="781"/>
                  </a:lnTo>
                  <a:lnTo>
                    <a:pt x="34" y="798"/>
                  </a:lnTo>
                  <a:lnTo>
                    <a:pt x="101" y="798"/>
                  </a:lnTo>
                  <a:lnTo>
                    <a:pt x="117" y="781"/>
                  </a:lnTo>
                  <a:lnTo>
                    <a:pt x="117" y="748"/>
                  </a:lnTo>
                  <a:lnTo>
                    <a:pt x="134" y="731"/>
                  </a:lnTo>
                  <a:lnTo>
                    <a:pt x="134" y="249"/>
                  </a:lnTo>
                  <a:lnTo>
                    <a:pt x="283" y="482"/>
                  </a:lnTo>
                  <a:lnTo>
                    <a:pt x="317" y="499"/>
                  </a:lnTo>
                  <a:lnTo>
                    <a:pt x="367" y="499"/>
                  </a:lnTo>
                  <a:lnTo>
                    <a:pt x="383" y="482"/>
                  </a:lnTo>
                  <a:lnTo>
                    <a:pt x="549" y="249"/>
                  </a:lnTo>
                  <a:lnTo>
                    <a:pt x="549" y="748"/>
                  </a:lnTo>
                  <a:lnTo>
                    <a:pt x="566" y="765"/>
                  </a:lnTo>
                  <a:lnTo>
                    <a:pt x="566" y="781"/>
                  </a:lnTo>
                  <a:lnTo>
                    <a:pt x="599" y="798"/>
                  </a:lnTo>
                  <a:lnTo>
                    <a:pt x="616" y="815"/>
                  </a:lnTo>
                  <a:lnTo>
                    <a:pt x="666" y="781"/>
                  </a:lnTo>
                  <a:lnTo>
                    <a:pt x="682" y="748"/>
                  </a:lnTo>
                  <a:lnTo>
                    <a:pt x="682" y="67"/>
                  </a:lnTo>
                  <a:lnTo>
                    <a:pt x="666" y="17"/>
                  </a:lnTo>
                  <a:lnTo>
                    <a:pt x="616" y="0"/>
                  </a:lnTo>
                  <a:lnTo>
                    <a:pt x="583" y="0"/>
                  </a:lnTo>
                  <a:lnTo>
                    <a:pt x="566" y="33"/>
                  </a:lnTo>
                  <a:lnTo>
                    <a:pt x="333" y="333"/>
                  </a:lnTo>
                  <a:lnTo>
                    <a:pt x="117" y="33"/>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48"/>
            <p:cNvSpPr/>
            <p:nvPr/>
          </p:nvSpPr>
          <p:spPr>
            <a:xfrm>
              <a:off x="6060475" y="1928575"/>
              <a:ext cx="15825" cy="19550"/>
            </a:xfrm>
            <a:custGeom>
              <a:rect b="b" l="l" r="r" t="t"/>
              <a:pathLst>
                <a:path extrusionOk="0" h="782" w="633">
                  <a:moveTo>
                    <a:pt x="317" y="233"/>
                  </a:moveTo>
                  <a:lnTo>
                    <a:pt x="416" y="482"/>
                  </a:lnTo>
                  <a:lnTo>
                    <a:pt x="217" y="482"/>
                  </a:lnTo>
                  <a:lnTo>
                    <a:pt x="317" y="233"/>
                  </a:lnTo>
                  <a:close/>
                  <a:moveTo>
                    <a:pt x="317" y="0"/>
                  </a:moveTo>
                  <a:lnTo>
                    <a:pt x="283" y="17"/>
                  </a:lnTo>
                  <a:lnTo>
                    <a:pt x="250" y="33"/>
                  </a:lnTo>
                  <a:lnTo>
                    <a:pt x="1" y="715"/>
                  </a:lnTo>
                  <a:lnTo>
                    <a:pt x="1" y="748"/>
                  </a:lnTo>
                  <a:lnTo>
                    <a:pt x="51" y="781"/>
                  </a:lnTo>
                  <a:lnTo>
                    <a:pt x="101" y="781"/>
                  </a:lnTo>
                  <a:lnTo>
                    <a:pt x="117" y="748"/>
                  </a:lnTo>
                  <a:lnTo>
                    <a:pt x="184" y="599"/>
                  </a:lnTo>
                  <a:lnTo>
                    <a:pt x="450" y="599"/>
                  </a:lnTo>
                  <a:lnTo>
                    <a:pt x="516" y="748"/>
                  </a:lnTo>
                  <a:lnTo>
                    <a:pt x="533" y="781"/>
                  </a:lnTo>
                  <a:lnTo>
                    <a:pt x="599" y="781"/>
                  </a:lnTo>
                  <a:lnTo>
                    <a:pt x="633" y="748"/>
                  </a:lnTo>
                  <a:lnTo>
                    <a:pt x="633" y="715"/>
                  </a:lnTo>
                  <a:lnTo>
                    <a:pt x="383" y="33"/>
                  </a:lnTo>
                  <a:lnTo>
                    <a:pt x="350"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48"/>
            <p:cNvSpPr/>
            <p:nvPr/>
          </p:nvSpPr>
          <p:spPr>
            <a:xfrm>
              <a:off x="6079600" y="1928575"/>
              <a:ext cx="13725" cy="19550"/>
            </a:xfrm>
            <a:custGeom>
              <a:rect b="b" l="l" r="r" t="t"/>
              <a:pathLst>
                <a:path extrusionOk="0" h="782" w="549">
                  <a:moveTo>
                    <a:pt x="266" y="117"/>
                  </a:moveTo>
                  <a:lnTo>
                    <a:pt x="316" y="133"/>
                  </a:lnTo>
                  <a:lnTo>
                    <a:pt x="350" y="150"/>
                  </a:lnTo>
                  <a:lnTo>
                    <a:pt x="383" y="200"/>
                  </a:lnTo>
                  <a:lnTo>
                    <a:pt x="383" y="233"/>
                  </a:lnTo>
                  <a:lnTo>
                    <a:pt x="366" y="283"/>
                  </a:lnTo>
                  <a:lnTo>
                    <a:pt x="350" y="316"/>
                  </a:lnTo>
                  <a:lnTo>
                    <a:pt x="316" y="349"/>
                  </a:lnTo>
                  <a:lnTo>
                    <a:pt x="133" y="349"/>
                  </a:lnTo>
                  <a:lnTo>
                    <a:pt x="133" y="117"/>
                  </a:lnTo>
                  <a:close/>
                  <a:moveTo>
                    <a:pt x="67" y="0"/>
                  </a:moveTo>
                  <a:lnTo>
                    <a:pt x="17" y="17"/>
                  </a:lnTo>
                  <a:lnTo>
                    <a:pt x="0" y="67"/>
                  </a:lnTo>
                  <a:lnTo>
                    <a:pt x="0" y="715"/>
                  </a:lnTo>
                  <a:lnTo>
                    <a:pt x="0" y="748"/>
                  </a:lnTo>
                  <a:lnTo>
                    <a:pt x="17" y="765"/>
                  </a:lnTo>
                  <a:lnTo>
                    <a:pt x="34" y="781"/>
                  </a:lnTo>
                  <a:lnTo>
                    <a:pt x="67" y="781"/>
                  </a:lnTo>
                  <a:lnTo>
                    <a:pt x="117" y="765"/>
                  </a:lnTo>
                  <a:lnTo>
                    <a:pt x="133" y="715"/>
                  </a:lnTo>
                  <a:lnTo>
                    <a:pt x="133" y="482"/>
                  </a:lnTo>
                  <a:lnTo>
                    <a:pt x="266" y="482"/>
                  </a:lnTo>
                  <a:lnTo>
                    <a:pt x="333" y="499"/>
                  </a:lnTo>
                  <a:lnTo>
                    <a:pt x="366" y="532"/>
                  </a:lnTo>
                  <a:lnTo>
                    <a:pt x="366" y="582"/>
                  </a:lnTo>
                  <a:lnTo>
                    <a:pt x="383" y="648"/>
                  </a:lnTo>
                  <a:lnTo>
                    <a:pt x="399" y="715"/>
                  </a:lnTo>
                  <a:lnTo>
                    <a:pt x="433" y="765"/>
                  </a:lnTo>
                  <a:lnTo>
                    <a:pt x="482" y="781"/>
                  </a:lnTo>
                  <a:lnTo>
                    <a:pt x="499" y="781"/>
                  </a:lnTo>
                  <a:lnTo>
                    <a:pt x="532" y="748"/>
                  </a:lnTo>
                  <a:lnTo>
                    <a:pt x="549" y="698"/>
                  </a:lnTo>
                  <a:lnTo>
                    <a:pt x="532" y="665"/>
                  </a:lnTo>
                  <a:lnTo>
                    <a:pt x="499" y="665"/>
                  </a:lnTo>
                  <a:lnTo>
                    <a:pt x="499" y="599"/>
                  </a:lnTo>
                  <a:lnTo>
                    <a:pt x="482" y="532"/>
                  </a:lnTo>
                  <a:lnTo>
                    <a:pt x="466" y="466"/>
                  </a:lnTo>
                  <a:lnTo>
                    <a:pt x="416" y="432"/>
                  </a:lnTo>
                  <a:lnTo>
                    <a:pt x="466" y="399"/>
                  </a:lnTo>
                  <a:lnTo>
                    <a:pt x="482" y="349"/>
                  </a:lnTo>
                  <a:lnTo>
                    <a:pt x="499" y="299"/>
                  </a:lnTo>
                  <a:lnTo>
                    <a:pt x="516" y="249"/>
                  </a:lnTo>
                  <a:lnTo>
                    <a:pt x="482" y="150"/>
                  </a:lnTo>
                  <a:lnTo>
                    <a:pt x="433" y="67"/>
                  </a:lnTo>
                  <a:lnTo>
                    <a:pt x="366" y="17"/>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48"/>
            <p:cNvSpPr/>
            <p:nvPr/>
          </p:nvSpPr>
          <p:spPr>
            <a:xfrm>
              <a:off x="6097875" y="1928975"/>
              <a:ext cx="15000" cy="19550"/>
            </a:xfrm>
            <a:custGeom>
              <a:rect b="b" l="l" r="r" t="t"/>
              <a:pathLst>
                <a:path extrusionOk="0" h="782" w="600">
                  <a:moveTo>
                    <a:pt x="17" y="1"/>
                  </a:moveTo>
                  <a:lnTo>
                    <a:pt x="1" y="17"/>
                  </a:lnTo>
                  <a:lnTo>
                    <a:pt x="1" y="51"/>
                  </a:lnTo>
                  <a:lnTo>
                    <a:pt x="1" y="715"/>
                  </a:lnTo>
                  <a:lnTo>
                    <a:pt x="1" y="732"/>
                  </a:lnTo>
                  <a:lnTo>
                    <a:pt x="17" y="765"/>
                  </a:lnTo>
                  <a:lnTo>
                    <a:pt x="34" y="782"/>
                  </a:lnTo>
                  <a:lnTo>
                    <a:pt x="101" y="782"/>
                  </a:lnTo>
                  <a:lnTo>
                    <a:pt x="117" y="765"/>
                  </a:lnTo>
                  <a:lnTo>
                    <a:pt x="134" y="732"/>
                  </a:lnTo>
                  <a:lnTo>
                    <a:pt x="134" y="715"/>
                  </a:lnTo>
                  <a:lnTo>
                    <a:pt x="134" y="549"/>
                  </a:lnTo>
                  <a:lnTo>
                    <a:pt x="250" y="433"/>
                  </a:lnTo>
                  <a:lnTo>
                    <a:pt x="499" y="749"/>
                  </a:lnTo>
                  <a:lnTo>
                    <a:pt x="516" y="765"/>
                  </a:lnTo>
                  <a:lnTo>
                    <a:pt x="533" y="782"/>
                  </a:lnTo>
                  <a:lnTo>
                    <a:pt x="583" y="765"/>
                  </a:lnTo>
                  <a:lnTo>
                    <a:pt x="599" y="715"/>
                  </a:lnTo>
                  <a:lnTo>
                    <a:pt x="583" y="666"/>
                  </a:lnTo>
                  <a:lnTo>
                    <a:pt x="333" y="350"/>
                  </a:lnTo>
                  <a:lnTo>
                    <a:pt x="583" y="101"/>
                  </a:lnTo>
                  <a:lnTo>
                    <a:pt x="583" y="51"/>
                  </a:lnTo>
                  <a:lnTo>
                    <a:pt x="583" y="17"/>
                  </a:lnTo>
                  <a:lnTo>
                    <a:pt x="549" y="1"/>
                  </a:lnTo>
                  <a:lnTo>
                    <a:pt x="483" y="1"/>
                  </a:lnTo>
                  <a:lnTo>
                    <a:pt x="117" y="366"/>
                  </a:lnTo>
                  <a:lnTo>
                    <a:pt x="117" y="51"/>
                  </a:lnTo>
                  <a:lnTo>
                    <a:pt x="101"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48"/>
            <p:cNvSpPr/>
            <p:nvPr/>
          </p:nvSpPr>
          <p:spPr>
            <a:xfrm>
              <a:off x="6117825" y="1928575"/>
              <a:ext cx="12900" cy="19950"/>
            </a:xfrm>
            <a:custGeom>
              <a:rect b="b" l="l" r="r" t="t"/>
              <a:pathLst>
                <a:path extrusionOk="0" h="798" w="516">
                  <a:moveTo>
                    <a:pt x="67" y="0"/>
                  </a:moveTo>
                  <a:lnTo>
                    <a:pt x="17" y="17"/>
                  </a:lnTo>
                  <a:lnTo>
                    <a:pt x="1" y="67"/>
                  </a:lnTo>
                  <a:lnTo>
                    <a:pt x="1" y="731"/>
                  </a:lnTo>
                  <a:lnTo>
                    <a:pt x="1" y="748"/>
                  </a:lnTo>
                  <a:lnTo>
                    <a:pt x="17" y="765"/>
                  </a:lnTo>
                  <a:lnTo>
                    <a:pt x="34" y="781"/>
                  </a:lnTo>
                  <a:lnTo>
                    <a:pt x="50" y="798"/>
                  </a:lnTo>
                  <a:lnTo>
                    <a:pt x="449" y="798"/>
                  </a:lnTo>
                  <a:lnTo>
                    <a:pt x="483" y="781"/>
                  </a:lnTo>
                  <a:lnTo>
                    <a:pt x="516" y="731"/>
                  </a:lnTo>
                  <a:lnTo>
                    <a:pt x="499" y="715"/>
                  </a:lnTo>
                  <a:lnTo>
                    <a:pt x="483" y="682"/>
                  </a:lnTo>
                  <a:lnTo>
                    <a:pt x="466" y="682"/>
                  </a:lnTo>
                  <a:lnTo>
                    <a:pt x="449" y="665"/>
                  </a:lnTo>
                  <a:lnTo>
                    <a:pt x="134" y="665"/>
                  </a:lnTo>
                  <a:lnTo>
                    <a:pt x="134" y="466"/>
                  </a:lnTo>
                  <a:lnTo>
                    <a:pt x="400" y="466"/>
                  </a:lnTo>
                  <a:lnTo>
                    <a:pt x="433" y="449"/>
                  </a:lnTo>
                  <a:lnTo>
                    <a:pt x="449" y="449"/>
                  </a:lnTo>
                  <a:lnTo>
                    <a:pt x="466" y="416"/>
                  </a:lnTo>
                  <a:lnTo>
                    <a:pt x="466" y="399"/>
                  </a:lnTo>
                  <a:lnTo>
                    <a:pt x="466" y="366"/>
                  </a:lnTo>
                  <a:lnTo>
                    <a:pt x="449" y="349"/>
                  </a:lnTo>
                  <a:lnTo>
                    <a:pt x="433" y="333"/>
                  </a:lnTo>
                  <a:lnTo>
                    <a:pt x="134" y="333"/>
                  </a:lnTo>
                  <a:lnTo>
                    <a:pt x="134" y="133"/>
                  </a:lnTo>
                  <a:lnTo>
                    <a:pt x="433" y="133"/>
                  </a:lnTo>
                  <a:lnTo>
                    <a:pt x="483" y="117"/>
                  </a:lnTo>
                  <a:lnTo>
                    <a:pt x="499" y="67"/>
                  </a:lnTo>
                  <a:lnTo>
                    <a:pt x="499" y="33"/>
                  </a:lnTo>
                  <a:lnTo>
                    <a:pt x="483" y="17"/>
                  </a:lnTo>
                  <a:lnTo>
                    <a:pt x="4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48"/>
            <p:cNvSpPr/>
            <p:nvPr/>
          </p:nvSpPr>
          <p:spPr>
            <a:xfrm>
              <a:off x="6133625" y="1928575"/>
              <a:ext cx="14975" cy="19550"/>
            </a:xfrm>
            <a:custGeom>
              <a:rect b="b" l="l" r="r" t="t"/>
              <a:pathLst>
                <a:path extrusionOk="0" h="782" w="599">
                  <a:moveTo>
                    <a:pt x="50" y="0"/>
                  </a:moveTo>
                  <a:lnTo>
                    <a:pt x="17" y="17"/>
                  </a:lnTo>
                  <a:lnTo>
                    <a:pt x="0" y="67"/>
                  </a:lnTo>
                  <a:lnTo>
                    <a:pt x="17" y="100"/>
                  </a:lnTo>
                  <a:lnTo>
                    <a:pt x="50" y="117"/>
                  </a:lnTo>
                  <a:lnTo>
                    <a:pt x="233" y="117"/>
                  </a:lnTo>
                  <a:lnTo>
                    <a:pt x="233" y="731"/>
                  </a:lnTo>
                  <a:lnTo>
                    <a:pt x="233" y="748"/>
                  </a:lnTo>
                  <a:lnTo>
                    <a:pt x="250" y="765"/>
                  </a:lnTo>
                  <a:lnTo>
                    <a:pt x="266" y="781"/>
                  </a:lnTo>
                  <a:lnTo>
                    <a:pt x="299" y="781"/>
                  </a:lnTo>
                  <a:lnTo>
                    <a:pt x="333" y="765"/>
                  </a:lnTo>
                  <a:lnTo>
                    <a:pt x="349" y="731"/>
                  </a:lnTo>
                  <a:lnTo>
                    <a:pt x="349" y="117"/>
                  </a:lnTo>
                  <a:lnTo>
                    <a:pt x="565" y="117"/>
                  </a:lnTo>
                  <a:lnTo>
                    <a:pt x="582" y="100"/>
                  </a:lnTo>
                  <a:lnTo>
                    <a:pt x="599" y="83"/>
                  </a:lnTo>
                  <a:lnTo>
                    <a:pt x="599" y="67"/>
                  </a:lnTo>
                  <a:lnTo>
                    <a:pt x="582" y="17"/>
                  </a:lnTo>
                  <a:lnTo>
                    <a:pt x="5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48"/>
            <p:cNvSpPr/>
            <p:nvPr/>
          </p:nvSpPr>
          <p:spPr>
            <a:xfrm>
              <a:off x="5798700" y="1928575"/>
              <a:ext cx="12500" cy="19950"/>
            </a:xfrm>
            <a:custGeom>
              <a:rect b="b" l="l" r="r" t="t"/>
              <a:pathLst>
                <a:path extrusionOk="0" h="798" w="500">
                  <a:moveTo>
                    <a:pt x="333" y="133"/>
                  </a:moveTo>
                  <a:lnTo>
                    <a:pt x="366" y="150"/>
                  </a:lnTo>
                  <a:lnTo>
                    <a:pt x="400" y="183"/>
                  </a:lnTo>
                  <a:lnTo>
                    <a:pt x="416" y="233"/>
                  </a:lnTo>
                  <a:lnTo>
                    <a:pt x="416" y="266"/>
                  </a:lnTo>
                  <a:lnTo>
                    <a:pt x="383" y="316"/>
                  </a:lnTo>
                  <a:lnTo>
                    <a:pt x="350" y="349"/>
                  </a:lnTo>
                  <a:lnTo>
                    <a:pt x="316" y="366"/>
                  </a:lnTo>
                  <a:lnTo>
                    <a:pt x="267" y="349"/>
                  </a:lnTo>
                  <a:lnTo>
                    <a:pt x="134" y="349"/>
                  </a:lnTo>
                  <a:lnTo>
                    <a:pt x="134" y="133"/>
                  </a:lnTo>
                  <a:close/>
                  <a:moveTo>
                    <a:pt x="34" y="0"/>
                  </a:moveTo>
                  <a:lnTo>
                    <a:pt x="17" y="17"/>
                  </a:lnTo>
                  <a:lnTo>
                    <a:pt x="1" y="33"/>
                  </a:lnTo>
                  <a:lnTo>
                    <a:pt x="1" y="67"/>
                  </a:lnTo>
                  <a:lnTo>
                    <a:pt x="1" y="731"/>
                  </a:lnTo>
                  <a:lnTo>
                    <a:pt x="1" y="748"/>
                  </a:lnTo>
                  <a:lnTo>
                    <a:pt x="17" y="765"/>
                  </a:lnTo>
                  <a:lnTo>
                    <a:pt x="34" y="781"/>
                  </a:lnTo>
                  <a:lnTo>
                    <a:pt x="67" y="798"/>
                  </a:lnTo>
                  <a:lnTo>
                    <a:pt x="84" y="781"/>
                  </a:lnTo>
                  <a:lnTo>
                    <a:pt x="100" y="765"/>
                  </a:lnTo>
                  <a:lnTo>
                    <a:pt x="117" y="748"/>
                  </a:lnTo>
                  <a:lnTo>
                    <a:pt x="134" y="731"/>
                  </a:lnTo>
                  <a:lnTo>
                    <a:pt x="134" y="482"/>
                  </a:lnTo>
                  <a:lnTo>
                    <a:pt x="267" y="482"/>
                  </a:lnTo>
                  <a:lnTo>
                    <a:pt x="366" y="466"/>
                  </a:lnTo>
                  <a:lnTo>
                    <a:pt x="433" y="416"/>
                  </a:lnTo>
                  <a:lnTo>
                    <a:pt x="483" y="333"/>
                  </a:lnTo>
                  <a:lnTo>
                    <a:pt x="499" y="249"/>
                  </a:lnTo>
                  <a:lnTo>
                    <a:pt x="483" y="150"/>
                  </a:lnTo>
                  <a:lnTo>
                    <a:pt x="433" y="67"/>
                  </a:lnTo>
                  <a:lnTo>
                    <a:pt x="366"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48"/>
            <p:cNvSpPr/>
            <p:nvPr/>
          </p:nvSpPr>
          <p:spPr>
            <a:xfrm>
              <a:off x="5814900" y="1928575"/>
              <a:ext cx="13325" cy="19950"/>
            </a:xfrm>
            <a:custGeom>
              <a:rect b="b" l="l" r="r" t="t"/>
              <a:pathLst>
                <a:path extrusionOk="0" h="798" w="533">
                  <a:moveTo>
                    <a:pt x="267" y="117"/>
                  </a:moveTo>
                  <a:lnTo>
                    <a:pt x="317" y="133"/>
                  </a:lnTo>
                  <a:lnTo>
                    <a:pt x="350" y="166"/>
                  </a:lnTo>
                  <a:lnTo>
                    <a:pt x="366" y="200"/>
                  </a:lnTo>
                  <a:lnTo>
                    <a:pt x="383" y="233"/>
                  </a:lnTo>
                  <a:lnTo>
                    <a:pt x="366" y="283"/>
                  </a:lnTo>
                  <a:lnTo>
                    <a:pt x="350" y="316"/>
                  </a:lnTo>
                  <a:lnTo>
                    <a:pt x="300" y="349"/>
                  </a:lnTo>
                  <a:lnTo>
                    <a:pt x="117" y="349"/>
                  </a:lnTo>
                  <a:lnTo>
                    <a:pt x="117" y="117"/>
                  </a:lnTo>
                  <a:close/>
                  <a:moveTo>
                    <a:pt x="51" y="0"/>
                  </a:moveTo>
                  <a:lnTo>
                    <a:pt x="17" y="17"/>
                  </a:lnTo>
                  <a:lnTo>
                    <a:pt x="1" y="67"/>
                  </a:lnTo>
                  <a:lnTo>
                    <a:pt x="1" y="715"/>
                  </a:lnTo>
                  <a:lnTo>
                    <a:pt x="1" y="748"/>
                  </a:lnTo>
                  <a:lnTo>
                    <a:pt x="17" y="765"/>
                  </a:lnTo>
                  <a:lnTo>
                    <a:pt x="34" y="781"/>
                  </a:lnTo>
                  <a:lnTo>
                    <a:pt x="51" y="798"/>
                  </a:lnTo>
                  <a:lnTo>
                    <a:pt x="67" y="798"/>
                  </a:lnTo>
                  <a:lnTo>
                    <a:pt x="101" y="781"/>
                  </a:lnTo>
                  <a:lnTo>
                    <a:pt x="117" y="765"/>
                  </a:lnTo>
                  <a:lnTo>
                    <a:pt x="117" y="748"/>
                  </a:lnTo>
                  <a:lnTo>
                    <a:pt x="117" y="715"/>
                  </a:lnTo>
                  <a:lnTo>
                    <a:pt x="117" y="482"/>
                  </a:lnTo>
                  <a:lnTo>
                    <a:pt x="250" y="482"/>
                  </a:lnTo>
                  <a:lnTo>
                    <a:pt x="317" y="499"/>
                  </a:lnTo>
                  <a:lnTo>
                    <a:pt x="350" y="532"/>
                  </a:lnTo>
                  <a:lnTo>
                    <a:pt x="366" y="582"/>
                  </a:lnTo>
                  <a:lnTo>
                    <a:pt x="366" y="648"/>
                  </a:lnTo>
                  <a:lnTo>
                    <a:pt x="400" y="715"/>
                  </a:lnTo>
                  <a:lnTo>
                    <a:pt x="433" y="765"/>
                  </a:lnTo>
                  <a:lnTo>
                    <a:pt x="466" y="781"/>
                  </a:lnTo>
                  <a:lnTo>
                    <a:pt x="499" y="781"/>
                  </a:lnTo>
                  <a:lnTo>
                    <a:pt x="533" y="748"/>
                  </a:lnTo>
                  <a:lnTo>
                    <a:pt x="533" y="698"/>
                  </a:lnTo>
                  <a:lnTo>
                    <a:pt x="516" y="665"/>
                  </a:lnTo>
                  <a:lnTo>
                    <a:pt x="499" y="648"/>
                  </a:lnTo>
                  <a:lnTo>
                    <a:pt x="499" y="582"/>
                  </a:lnTo>
                  <a:lnTo>
                    <a:pt x="483" y="532"/>
                  </a:lnTo>
                  <a:lnTo>
                    <a:pt x="450" y="466"/>
                  </a:lnTo>
                  <a:lnTo>
                    <a:pt x="416" y="432"/>
                  </a:lnTo>
                  <a:lnTo>
                    <a:pt x="450" y="382"/>
                  </a:lnTo>
                  <a:lnTo>
                    <a:pt x="483" y="349"/>
                  </a:lnTo>
                  <a:lnTo>
                    <a:pt x="499" y="299"/>
                  </a:lnTo>
                  <a:lnTo>
                    <a:pt x="499" y="233"/>
                  </a:lnTo>
                  <a:lnTo>
                    <a:pt x="483" y="150"/>
                  </a:lnTo>
                  <a:lnTo>
                    <a:pt x="433" y="67"/>
                  </a:lnTo>
                  <a:lnTo>
                    <a:pt x="350"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48"/>
            <p:cNvSpPr/>
            <p:nvPr/>
          </p:nvSpPr>
          <p:spPr>
            <a:xfrm>
              <a:off x="5833200" y="1928575"/>
              <a:ext cx="2925" cy="20375"/>
            </a:xfrm>
            <a:custGeom>
              <a:rect b="b" l="l" r="r" t="t"/>
              <a:pathLst>
                <a:path extrusionOk="0" h="815" w="117">
                  <a:moveTo>
                    <a:pt x="50" y="0"/>
                  </a:moveTo>
                  <a:lnTo>
                    <a:pt x="17" y="17"/>
                  </a:lnTo>
                  <a:lnTo>
                    <a:pt x="0" y="67"/>
                  </a:lnTo>
                  <a:lnTo>
                    <a:pt x="0" y="748"/>
                  </a:lnTo>
                  <a:lnTo>
                    <a:pt x="17" y="798"/>
                  </a:lnTo>
                  <a:lnTo>
                    <a:pt x="67" y="815"/>
                  </a:lnTo>
                  <a:lnTo>
                    <a:pt x="83" y="798"/>
                  </a:lnTo>
                  <a:lnTo>
                    <a:pt x="100" y="781"/>
                  </a:lnTo>
                  <a:lnTo>
                    <a:pt x="117" y="765"/>
                  </a:lnTo>
                  <a:lnTo>
                    <a:pt x="117" y="748"/>
                  </a:lnTo>
                  <a:lnTo>
                    <a:pt x="117" y="67"/>
                  </a:lnTo>
                  <a:lnTo>
                    <a:pt x="117" y="33"/>
                  </a:lnTo>
                  <a:lnTo>
                    <a:pt x="100" y="17"/>
                  </a:lnTo>
                  <a:lnTo>
                    <a:pt x="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48"/>
            <p:cNvSpPr/>
            <p:nvPr/>
          </p:nvSpPr>
          <p:spPr>
            <a:xfrm>
              <a:off x="5840675" y="1927725"/>
              <a:ext cx="17900" cy="20400"/>
            </a:xfrm>
            <a:custGeom>
              <a:rect b="b" l="l" r="r" t="t"/>
              <a:pathLst>
                <a:path extrusionOk="0" h="816" w="716">
                  <a:moveTo>
                    <a:pt x="416" y="1"/>
                  </a:moveTo>
                  <a:lnTo>
                    <a:pt x="333" y="18"/>
                  </a:lnTo>
                  <a:lnTo>
                    <a:pt x="250" y="34"/>
                  </a:lnTo>
                  <a:lnTo>
                    <a:pt x="183" y="67"/>
                  </a:lnTo>
                  <a:lnTo>
                    <a:pt x="133" y="117"/>
                  </a:lnTo>
                  <a:lnTo>
                    <a:pt x="67" y="184"/>
                  </a:lnTo>
                  <a:lnTo>
                    <a:pt x="34" y="250"/>
                  </a:lnTo>
                  <a:lnTo>
                    <a:pt x="17" y="333"/>
                  </a:lnTo>
                  <a:lnTo>
                    <a:pt x="0" y="416"/>
                  </a:lnTo>
                  <a:lnTo>
                    <a:pt x="17" y="500"/>
                  </a:lnTo>
                  <a:lnTo>
                    <a:pt x="34" y="566"/>
                  </a:lnTo>
                  <a:lnTo>
                    <a:pt x="67" y="649"/>
                  </a:lnTo>
                  <a:lnTo>
                    <a:pt x="117" y="699"/>
                  </a:lnTo>
                  <a:lnTo>
                    <a:pt x="183" y="749"/>
                  </a:lnTo>
                  <a:lnTo>
                    <a:pt x="250" y="799"/>
                  </a:lnTo>
                  <a:lnTo>
                    <a:pt x="333" y="815"/>
                  </a:lnTo>
                  <a:lnTo>
                    <a:pt x="482" y="815"/>
                  </a:lnTo>
                  <a:lnTo>
                    <a:pt x="549" y="799"/>
                  </a:lnTo>
                  <a:lnTo>
                    <a:pt x="615" y="765"/>
                  </a:lnTo>
                  <a:lnTo>
                    <a:pt x="682" y="732"/>
                  </a:lnTo>
                  <a:lnTo>
                    <a:pt x="698" y="716"/>
                  </a:lnTo>
                  <a:lnTo>
                    <a:pt x="715" y="699"/>
                  </a:lnTo>
                  <a:lnTo>
                    <a:pt x="715" y="666"/>
                  </a:lnTo>
                  <a:lnTo>
                    <a:pt x="715" y="649"/>
                  </a:lnTo>
                  <a:lnTo>
                    <a:pt x="698" y="633"/>
                  </a:lnTo>
                  <a:lnTo>
                    <a:pt x="665" y="616"/>
                  </a:lnTo>
                  <a:lnTo>
                    <a:pt x="615" y="616"/>
                  </a:lnTo>
                  <a:lnTo>
                    <a:pt x="599" y="633"/>
                  </a:lnTo>
                  <a:lnTo>
                    <a:pt x="516" y="682"/>
                  </a:lnTo>
                  <a:lnTo>
                    <a:pt x="416" y="699"/>
                  </a:lnTo>
                  <a:lnTo>
                    <a:pt x="366" y="682"/>
                  </a:lnTo>
                  <a:lnTo>
                    <a:pt x="300" y="666"/>
                  </a:lnTo>
                  <a:lnTo>
                    <a:pt x="250" y="649"/>
                  </a:lnTo>
                  <a:lnTo>
                    <a:pt x="216" y="616"/>
                  </a:lnTo>
                  <a:lnTo>
                    <a:pt x="183" y="566"/>
                  </a:lnTo>
                  <a:lnTo>
                    <a:pt x="150" y="516"/>
                  </a:lnTo>
                  <a:lnTo>
                    <a:pt x="133" y="466"/>
                  </a:lnTo>
                  <a:lnTo>
                    <a:pt x="133" y="416"/>
                  </a:lnTo>
                  <a:lnTo>
                    <a:pt x="133" y="367"/>
                  </a:lnTo>
                  <a:lnTo>
                    <a:pt x="150" y="300"/>
                  </a:lnTo>
                  <a:lnTo>
                    <a:pt x="183" y="250"/>
                  </a:lnTo>
                  <a:lnTo>
                    <a:pt x="216" y="217"/>
                  </a:lnTo>
                  <a:lnTo>
                    <a:pt x="250" y="184"/>
                  </a:lnTo>
                  <a:lnTo>
                    <a:pt x="300" y="151"/>
                  </a:lnTo>
                  <a:lnTo>
                    <a:pt x="366" y="134"/>
                  </a:lnTo>
                  <a:lnTo>
                    <a:pt x="416" y="134"/>
                  </a:lnTo>
                  <a:lnTo>
                    <a:pt x="516" y="151"/>
                  </a:lnTo>
                  <a:lnTo>
                    <a:pt x="599" y="200"/>
                  </a:lnTo>
                  <a:lnTo>
                    <a:pt x="615" y="200"/>
                  </a:lnTo>
                  <a:lnTo>
                    <a:pt x="649" y="217"/>
                  </a:lnTo>
                  <a:lnTo>
                    <a:pt x="665" y="200"/>
                  </a:lnTo>
                  <a:lnTo>
                    <a:pt x="682" y="184"/>
                  </a:lnTo>
                  <a:lnTo>
                    <a:pt x="698" y="134"/>
                  </a:lnTo>
                  <a:lnTo>
                    <a:pt x="682" y="101"/>
                  </a:lnTo>
                  <a:lnTo>
                    <a:pt x="615" y="51"/>
                  </a:lnTo>
                  <a:lnTo>
                    <a:pt x="549" y="34"/>
                  </a:lnTo>
                  <a:lnTo>
                    <a:pt x="482"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48"/>
            <p:cNvSpPr/>
            <p:nvPr/>
          </p:nvSpPr>
          <p:spPr>
            <a:xfrm>
              <a:off x="5863525" y="1928575"/>
              <a:ext cx="3350" cy="20375"/>
            </a:xfrm>
            <a:custGeom>
              <a:rect b="b" l="l" r="r" t="t"/>
              <a:pathLst>
                <a:path extrusionOk="0" h="815" w="134">
                  <a:moveTo>
                    <a:pt x="67" y="0"/>
                  </a:moveTo>
                  <a:lnTo>
                    <a:pt x="17" y="17"/>
                  </a:lnTo>
                  <a:lnTo>
                    <a:pt x="0" y="67"/>
                  </a:lnTo>
                  <a:lnTo>
                    <a:pt x="0" y="748"/>
                  </a:lnTo>
                  <a:lnTo>
                    <a:pt x="17" y="798"/>
                  </a:lnTo>
                  <a:lnTo>
                    <a:pt x="67" y="815"/>
                  </a:lnTo>
                  <a:lnTo>
                    <a:pt x="84" y="798"/>
                  </a:lnTo>
                  <a:lnTo>
                    <a:pt x="117" y="781"/>
                  </a:lnTo>
                  <a:lnTo>
                    <a:pt x="117" y="765"/>
                  </a:lnTo>
                  <a:lnTo>
                    <a:pt x="133" y="748"/>
                  </a:lnTo>
                  <a:lnTo>
                    <a:pt x="133" y="67"/>
                  </a:lnTo>
                  <a:lnTo>
                    <a:pt x="117" y="33"/>
                  </a:lnTo>
                  <a:lnTo>
                    <a:pt x="117" y="17"/>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48"/>
            <p:cNvSpPr/>
            <p:nvPr/>
          </p:nvSpPr>
          <p:spPr>
            <a:xfrm>
              <a:off x="5872250" y="1928575"/>
              <a:ext cx="14975" cy="19550"/>
            </a:xfrm>
            <a:custGeom>
              <a:rect b="b" l="l" r="r" t="t"/>
              <a:pathLst>
                <a:path extrusionOk="0" h="782" w="599">
                  <a:moveTo>
                    <a:pt x="67" y="0"/>
                  </a:moveTo>
                  <a:lnTo>
                    <a:pt x="17" y="17"/>
                  </a:lnTo>
                  <a:lnTo>
                    <a:pt x="1" y="33"/>
                  </a:lnTo>
                  <a:lnTo>
                    <a:pt x="1" y="67"/>
                  </a:lnTo>
                  <a:lnTo>
                    <a:pt x="1" y="731"/>
                  </a:lnTo>
                  <a:lnTo>
                    <a:pt x="1" y="748"/>
                  </a:lnTo>
                  <a:lnTo>
                    <a:pt x="17" y="765"/>
                  </a:lnTo>
                  <a:lnTo>
                    <a:pt x="34" y="781"/>
                  </a:lnTo>
                  <a:lnTo>
                    <a:pt x="50" y="781"/>
                  </a:lnTo>
                  <a:lnTo>
                    <a:pt x="100" y="765"/>
                  </a:lnTo>
                  <a:lnTo>
                    <a:pt x="117" y="731"/>
                  </a:lnTo>
                  <a:lnTo>
                    <a:pt x="134" y="266"/>
                  </a:lnTo>
                  <a:lnTo>
                    <a:pt x="483" y="765"/>
                  </a:lnTo>
                  <a:lnTo>
                    <a:pt x="516" y="781"/>
                  </a:lnTo>
                  <a:lnTo>
                    <a:pt x="532" y="781"/>
                  </a:lnTo>
                  <a:lnTo>
                    <a:pt x="582" y="765"/>
                  </a:lnTo>
                  <a:lnTo>
                    <a:pt x="599" y="731"/>
                  </a:lnTo>
                  <a:lnTo>
                    <a:pt x="599" y="67"/>
                  </a:lnTo>
                  <a:lnTo>
                    <a:pt x="582" y="17"/>
                  </a:lnTo>
                  <a:lnTo>
                    <a:pt x="532" y="0"/>
                  </a:lnTo>
                  <a:lnTo>
                    <a:pt x="499" y="17"/>
                  </a:lnTo>
                  <a:lnTo>
                    <a:pt x="483" y="67"/>
                  </a:lnTo>
                  <a:lnTo>
                    <a:pt x="483" y="532"/>
                  </a:lnTo>
                  <a:lnTo>
                    <a:pt x="100" y="33"/>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48"/>
            <p:cNvSpPr/>
            <p:nvPr/>
          </p:nvSpPr>
          <p:spPr>
            <a:xfrm>
              <a:off x="5891775" y="1927725"/>
              <a:ext cx="17475" cy="20400"/>
            </a:xfrm>
            <a:custGeom>
              <a:rect b="b" l="l" r="r" t="t"/>
              <a:pathLst>
                <a:path extrusionOk="0" h="816" w="699">
                  <a:moveTo>
                    <a:pt x="416" y="1"/>
                  </a:moveTo>
                  <a:lnTo>
                    <a:pt x="333" y="18"/>
                  </a:lnTo>
                  <a:lnTo>
                    <a:pt x="250" y="34"/>
                  </a:lnTo>
                  <a:lnTo>
                    <a:pt x="184" y="67"/>
                  </a:lnTo>
                  <a:lnTo>
                    <a:pt x="117" y="117"/>
                  </a:lnTo>
                  <a:lnTo>
                    <a:pt x="67" y="184"/>
                  </a:lnTo>
                  <a:lnTo>
                    <a:pt x="34" y="250"/>
                  </a:lnTo>
                  <a:lnTo>
                    <a:pt x="1" y="333"/>
                  </a:lnTo>
                  <a:lnTo>
                    <a:pt x="1" y="416"/>
                  </a:lnTo>
                  <a:lnTo>
                    <a:pt x="1" y="483"/>
                  </a:lnTo>
                  <a:lnTo>
                    <a:pt x="17" y="549"/>
                  </a:lnTo>
                  <a:lnTo>
                    <a:pt x="51" y="616"/>
                  </a:lnTo>
                  <a:lnTo>
                    <a:pt x="84" y="666"/>
                  </a:lnTo>
                  <a:lnTo>
                    <a:pt x="150" y="732"/>
                  </a:lnTo>
                  <a:lnTo>
                    <a:pt x="217" y="765"/>
                  </a:lnTo>
                  <a:lnTo>
                    <a:pt x="300" y="799"/>
                  </a:lnTo>
                  <a:lnTo>
                    <a:pt x="366" y="815"/>
                  </a:lnTo>
                  <a:lnTo>
                    <a:pt x="450" y="815"/>
                  </a:lnTo>
                  <a:lnTo>
                    <a:pt x="533" y="799"/>
                  </a:lnTo>
                  <a:lnTo>
                    <a:pt x="599" y="765"/>
                  </a:lnTo>
                  <a:lnTo>
                    <a:pt x="682" y="732"/>
                  </a:lnTo>
                  <a:lnTo>
                    <a:pt x="699" y="699"/>
                  </a:lnTo>
                  <a:lnTo>
                    <a:pt x="699" y="682"/>
                  </a:lnTo>
                  <a:lnTo>
                    <a:pt x="699" y="433"/>
                  </a:lnTo>
                  <a:lnTo>
                    <a:pt x="699" y="400"/>
                  </a:lnTo>
                  <a:lnTo>
                    <a:pt x="682" y="383"/>
                  </a:lnTo>
                  <a:lnTo>
                    <a:pt x="649" y="367"/>
                  </a:lnTo>
                  <a:lnTo>
                    <a:pt x="383" y="367"/>
                  </a:lnTo>
                  <a:lnTo>
                    <a:pt x="366" y="383"/>
                  </a:lnTo>
                  <a:lnTo>
                    <a:pt x="350" y="400"/>
                  </a:lnTo>
                  <a:lnTo>
                    <a:pt x="333" y="433"/>
                  </a:lnTo>
                  <a:lnTo>
                    <a:pt x="366" y="483"/>
                  </a:lnTo>
                  <a:lnTo>
                    <a:pt x="400" y="500"/>
                  </a:lnTo>
                  <a:lnTo>
                    <a:pt x="566" y="500"/>
                  </a:lnTo>
                  <a:lnTo>
                    <a:pt x="566" y="649"/>
                  </a:lnTo>
                  <a:lnTo>
                    <a:pt x="499" y="682"/>
                  </a:lnTo>
                  <a:lnTo>
                    <a:pt x="416" y="699"/>
                  </a:lnTo>
                  <a:lnTo>
                    <a:pt x="350" y="682"/>
                  </a:lnTo>
                  <a:lnTo>
                    <a:pt x="300" y="666"/>
                  </a:lnTo>
                  <a:lnTo>
                    <a:pt x="250" y="649"/>
                  </a:lnTo>
                  <a:lnTo>
                    <a:pt x="200" y="616"/>
                  </a:lnTo>
                  <a:lnTo>
                    <a:pt x="200" y="599"/>
                  </a:lnTo>
                  <a:lnTo>
                    <a:pt x="167" y="566"/>
                  </a:lnTo>
                  <a:lnTo>
                    <a:pt x="134" y="516"/>
                  </a:lnTo>
                  <a:lnTo>
                    <a:pt x="134" y="466"/>
                  </a:lnTo>
                  <a:lnTo>
                    <a:pt x="117" y="416"/>
                  </a:lnTo>
                  <a:lnTo>
                    <a:pt x="134" y="350"/>
                  </a:lnTo>
                  <a:lnTo>
                    <a:pt x="150" y="300"/>
                  </a:lnTo>
                  <a:lnTo>
                    <a:pt x="167" y="267"/>
                  </a:lnTo>
                  <a:lnTo>
                    <a:pt x="200" y="217"/>
                  </a:lnTo>
                  <a:lnTo>
                    <a:pt x="250" y="184"/>
                  </a:lnTo>
                  <a:lnTo>
                    <a:pt x="300" y="151"/>
                  </a:lnTo>
                  <a:lnTo>
                    <a:pt x="350" y="134"/>
                  </a:lnTo>
                  <a:lnTo>
                    <a:pt x="416" y="134"/>
                  </a:lnTo>
                  <a:lnTo>
                    <a:pt x="499" y="151"/>
                  </a:lnTo>
                  <a:lnTo>
                    <a:pt x="582" y="200"/>
                  </a:lnTo>
                  <a:lnTo>
                    <a:pt x="616" y="217"/>
                  </a:lnTo>
                  <a:lnTo>
                    <a:pt x="666" y="217"/>
                  </a:lnTo>
                  <a:lnTo>
                    <a:pt x="682" y="200"/>
                  </a:lnTo>
                  <a:lnTo>
                    <a:pt x="699" y="184"/>
                  </a:lnTo>
                  <a:lnTo>
                    <a:pt x="699" y="151"/>
                  </a:lnTo>
                  <a:lnTo>
                    <a:pt x="699" y="134"/>
                  </a:lnTo>
                  <a:lnTo>
                    <a:pt x="682" y="117"/>
                  </a:lnTo>
                  <a:lnTo>
                    <a:pt x="666" y="101"/>
                  </a:lnTo>
                  <a:lnTo>
                    <a:pt x="616" y="51"/>
                  </a:lnTo>
                  <a:lnTo>
                    <a:pt x="549" y="34"/>
                  </a:lnTo>
                  <a:lnTo>
                    <a:pt x="483" y="18"/>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48"/>
            <p:cNvSpPr/>
            <p:nvPr/>
          </p:nvSpPr>
          <p:spPr>
            <a:xfrm>
              <a:off x="4316100" y="1834650"/>
              <a:ext cx="2399700" cy="37425"/>
            </a:xfrm>
            <a:custGeom>
              <a:rect b="b" l="l" r="r" t="t"/>
              <a:pathLst>
                <a:path extrusionOk="0" h="1497" w="95988">
                  <a:moveTo>
                    <a:pt x="1" y="1"/>
                  </a:moveTo>
                  <a:lnTo>
                    <a:pt x="1" y="1497"/>
                  </a:lnTo>
                  <a:lnTo>
                    <a:pt x="95987" y="1497"/>
                  </a:lnTo>
                  <a:lnTo>
                    <a:pt x="959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48"/>
            <p:cNvSpPr/>
            <p:nvPr/>
          </p:nvSpPr>
          <p:spPr>
            <a:xfrm>
              <a:off x="4327325" y="1844225"/>
              <a:ext cx="18725" cy="18725"/>
            </a:xfrm>
            <a:custGeom>
              <a:rect b="b" l="l" r="r" t="t"/>
              <a:pathLst>
                <a:path extrusionOk="0" h="749" w="749">
                  <a:moveTo>
                    <a:pt x="299" y="0"/>
                  </a:moveTo>
                  <a:lnTo>
                    <a:pt x="233" y="17"/>
                  </a:lnTo>
                  <a:lnTo>
                    <a:pt x="166" y="67"/>
                  </a:lnTo>
                  <a:lnTo>
                    <a:pt x="117" y="100"/>
                  </a:lnTo>
                  <a:lnTo>
                    <a:pt x="67" y="166"/>
                  </a:lnTo>
                  <a:lnTo>
                    <a:pt x="34" y="216"/>
                  </a:lnTo>
                  <a:lnTo>
                    <a:pt x="17" y="299"/>
                  </a:lnTo>
                  <a:lnTo>
                    <a:pt x="0" y="366"/>
                  </a:lnTo>
                  <a:lnTo>
                    <a:pt x="17" y="449"/>
                  </a:lnTo>
                  <a:lnTo>
                    <a:pt x="34" y="515"/>
                  </a:lnTo>
                  <a:lnTo>
                    <a:pt x="67" y="582"/>
                  </a:lnTo>
                  <a:lnTo>
                    <a:pt x="117" y="632"/>
                  </a:lnTo>
                  <a:lnTo>
                    <a:pt x="166" y="682"/>
                  </a:lnTo>
                  <a:lnTo>
                    <a:pt x="233" y="715"/>
                  </a:lnTo>
                  <a:lnTo>
                    <a:pt x="299" y="731"/>
                  </a:lnTo>
                  <a:lnTo>
                    <a:pt x="366" y="748"/>
                  </a:lnTo>
                  <a:lnTo>
                    <a:pt x="449" y="731"/>
                  </a:lnTo>
                  <a:lnTo>
                    <a:pt x="516" y="715"/>
                  </a:lnTo>
                  <a:lnTo>
                    <a:pt x="582" y="682"/>
                  </a:lnTo>
                  <a:lnTo>
                    <a:pt x="632" y="632"/>
                  </a:lnTo>
                  <a:lnTo>
                    <a:pt x="682" y="582"/>
                  </a:lnTo>
                  <a:lnTo>
                    <a:pt x="715" y="515"/>
                  </a:lnTo>
                  <a:lnTo>
                    <a:pt x="732" y="449"/>
                  </a:lnTo>
                  <a:lnTo>
                    <a:pt x="748" y="366"/>
                  </a:lnTo>
                  <a:lnTo>
                    <a:pt x="748" y="299"/>
                  </a:lnTo>
                  <a:lnTo>
                    <a:pt x="715" y="233"/>
                  </a:lnTo>
                  <a:lnTo>
                    <a:pt x="682" y="166"/>
                  </a:lnTo>
                  <a:lnTo>
                    <a:pt x="649" y="116"/>
                  </a:lnTo>
                  <a:lnTo>
                    <a:pt x="582" y="67"/>
                  </a:lnTo>
                  <a:lnTo>
                    <a:pt x="532" y="33"/>
                  </a:lnTo>
                  <a:lnTo>
                    <a:pt x="44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48"/>
            <p:cNvSpPr/>
            <p:nvPr/>
          </p:nvSpPr>
          <p:spPr>
            <a:xfrm>
              <a:off x="4365550" y="1844225"/>
              <a:ext cx="18725" cy="18725"/>
            </a:xfrm>
            <a:custGeom>
              <a:rect b="b" l="l" r="r" t="t"/>
              <a:pathLst>
                <a:path extrusionOk="0" h="749" w="749">
                  <a:moveTo>
                    <a:pt x="300" y="0"/>
                  </a:moveTo>
                  <a:lnTo>
                    <a:pt x="216" y="33"/>
                  </a:lnTo>
                  <a:lnTo>
                    <a:pt x="167" y="67"/>
                  </a:lnTo>
                  <a:lnTo>
                    <a:pt x="100" y="100"/>
                  </a:lnTo>
                  <a:lnTo>
                    <a:pt x="50" y="166"/>
                  </a:lnTo>
                  <a:lnTo>
                    <a:pt x="17" y="233"/>
                  </a:lnTo>
                  <a:lnTo>
                    <a:pt x="0" y="299"/>
                  </a:lnTo>
                  <a:lnTo>
                    <a:pt x="0" y="366"/>
                  </a:lnTo>
                  <a:lnTo>
                    <a:pt x="0" y="449"/>
                  </a:lnTo>
                  <a:lnTo>
                    <a:pt x="17" y="515"/>
                  </a:lnTo>
                  <a:lnTo>
                    <a:pt x="50" y="582"/>
                  </a:lnTo>
                  <a:lnTo>
                    <a:pt x="100" y="632"/>
                  </a:lnTo>
                  <a:lnTo>
                    <a:pt x="167" y="682"/>
                  </a:lnTo>
                  <a:lnTo>
                    <a:pt x="216" y="715"/>
                  </a:lnTo>
                  <a:lnTo>
                    <a:pt x="300" y="731"/>
                  </a:lnTo>
                  <a:lnTo>
                    <a:pt x="366" y="748"/>
                  </a:lnTo>
                  <a:lnTo>
                    <a:pt x="449" y="731"/>
                  </a:lnTo>
                  <a:lnTo>
                    <a:pt x="516" y="715"/>
                  </a:lnTo>
                  <a:lnTo>
                    <a:pt x="582" y="682"/>
                  </a:lnTo>
                  <a:lnTo>
                    <a:pt x="632" y="632"/>
                  </a:lnTo>
                  <a:lnTo>
                    <a:pt x="682" y="582"/>
                  </a:lnTo>
                  <a:lnTo>
                    <a:pt x="715" y="515"/>
                  </a:lnTo>
                  <a:lnTo>
                    <a:pt x="732" y="449"/>
                  </a:lnTo>
                  <a:lnTo>
                    <a:pt x="748" y="366"/>
                  </a:lnTo>
                  <a:lnTo>
                    <a:pt x="732" y="299"/>
                  </a:lnTo>
                  <a:lnTo>
                    <a:pt x="715" y="233"/>
                  </a:lnTo>
                  <a:lnTo>
                    <a:pt x="682" y="166"/>
                  </a:lnTo>
                  <a:lnTo>
                    <a:pt x="632" y="100"/>
                  </a:lnTo>
                  <a:lnTo>
                    <a:pt x="582" y="67"/>
                  </a:lnTo>
                  <a:lnTo>
                    <a:pt x="516" y="33"/>
                  </a:lnTo>
                  <a:lnTo>
                    <a:pt x="4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48"/>
            <p:cNvSpPr/>
            <p:nvPr/>
          </p:nvSpPr>
          <p:spPr>
            <a:xfrm>
              <a:off x="4403350" y="1844225"/>
              <a:ext cx="18725" cy="18725"/>
            </a:xfrm>
            <a:custGeom>
              <a:rect b="b" l="l" r="r" t="t"/>
              <a:pathLst>
                <a:path extrusionOk="0" h="749" w="749">
                  <a:moveTo>
                    <a:pt x="300" y="0"/>
                  </a:moveTo>
                  <a:lnTo>
                    <a:pt x="217" y="33"/>
                  </a:lnTo>
                  <a:lnTo>
                    <a:pt x="167" y="67"/>
                  </a:lnTo>
                  <a:lnTo>
                    <a:pt x="101" y="100"/>
                  </a:lnTo>
                  <a:lnTo>
                    <a:pt x="51" y="166"/>
                  </a:lnTo>
                  <a:lnTo>
                    <a:pt x="18" y="233"/>
                  </a:lnTo>
                  <a:lnTo>
                    <a:pt x="1" y="299"/>
                  </a:lnTo>
                  <a:lnTo>
                    <a:pt x="1" y="366"/>
                  </a:lnTo>
                  <a:lnTo>
                    <a:pt x="1" y="449"/>
                  </a:lnTo>
                  <a:lnTo>
                    <a:pt x="18" y="515"/>
                  </a:lnTo>
                  <a:lnTo>
                    <a:pt x="51" y="582"/>
                  </a:lnTo>
                  <a:lnTo>
                    <a:pt x="101" y="632"/>
                  </a:lnTo>
                  <a:lnTo>
                    <a:pt x="167" y="682"/>
                  </a:lnTo>
                  <a:lnTo>
                    <a:pt x="217" y="715"/>
                  </a:lnTo>
                  <a:lnTo>
                    <a:pt x="300" y="731"/>
                  </a:lnTo>
                  <a:lnTo>
                    <a:pt x="367" y="748"/>
                  </a:lnTo>
                  <a:lnTo>
                    <a:pt x="450" y="731"/>
                  </a:lnTo>
                  <a:lnTo>
                    <a:pt x="516" y="715"/>
                  </a:lnTo>
                  <a:lnTo>
                    <a:pt x="583" y="682"/>
                  </a:lnTo>
                  <a:lnTo>
                    <a:pt x="633" y="632"/>
                  </a:lnTo>
                  <a:lnTo>
                    <a:pt x="682" y="582"/>
                  </a:lnTo>
                  <a:lnTo>
                    <a:pt x="716" y="515"/>
                  </a:lnTo>
                  <a:lnTo>
                    <a:pt x="732" y="449"/>
                  </a:lnTo>
                  <a:lnTo>
                    <a:pt x="749" y="366"/>
                  </a:lnTo>
                  <a:lnTo>
                    <a:pt x="732" y="299"/>
                  </a:lnTo>
                  <a:lnTo>
                    <a:pt x="716" y="233"/>
                  </a:lnTo>
                  <a:lnTo>
                    <a:pt x="682" y="166"/>
                  </a:lnTo>
                  <a:lnTo>
                    <a:pt x="633" y="100"/>
                  </a:lnTo>
                  <a:lnTo>
                    <a:pt x="583" y="67"/>
                  </a:lnTo>
                  <a:lnTo>
                    <a:pt x="516" y="33"/>
                  </a:lnTo>
                  <a:lnTo>
                    <a:pt x="4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48"/>
            <p:cNvSpPr/>
            <p:nvPr/>
          </p:nvSpPr>
          <p:spPr>
            <a:xfrm>
              <a:off x="6674625" y="1872050"/>
              <a:ext cx="41175" cy="1253675"/>
            </a:xfrm>
            <a:custGeom>
              <a:rect b="b" l="l" r="r" t="t"/>
              <a:pathLst>
                <a:path extrusionOk="0" h="50147" w="1647">
                  <a:moveTo>
                    <a:pt x="1" y="1"/>
                  </a:moveTo>
                  <a:lnTo>
                    <a:pt x="1" y="50146"/>
                  </a:lnTo>
                  <a:lnTo>
                    <a:pt x="1646" y="50146"/>
                  </a:lnTo>
                  <a:lnTo>
                    <a:pt x="164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48"/>
            <p:cNvSpPr/>
            <p:nvPr/>
          </p:nvSpPr>
          <p:spPr>
            <a:xfrm>
              <a:off x="6674625" y="1872050"/>
              <a:ext cx="41175" cy="1253675"/>
            </a:xfrm>
            <a:custGeom>
              <a:rect b="b" l="l" r="r" t="t"/>
              <a:pathLst>
                <a:path extrusionOk="0" fill="none" h="50147" w="1647">
                  <a:moveTo>
                    <a:pt x="1" y="1"/>
                  </a:moveTo>
                  <a:lnTo>
                    <a:pt x="1646" y="1"/>
                  </a:lnTo>
                  <a:lnTo>
                    <a:pt x="1646" y="50146"/>
                  </a:lnTo>
                  <a:lnTo>
                    <a:pt x="1" y="5014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48"/>
            <p:cNvSpPr/>
            <p:nvPr/>
          </p:nvSpPr>
          <p:spPr>
            <a:xfrm>
              <a:off x="6684600" y="1880375"/>
              <a:ext cx="21225" cy="482025"/>
            </a:xfrm>
            <a:custGeom>
              <a:rect b="b" l="l" r="r" t="t"/>
              <a:pathLst>
                <a:path extrusionOk="0" h="19281" w="849">
                  <a:moveTo>
                    <a:pt x="433" y="0"/>
                  </a:moveTo>
                  <a:lnTo>
                    <a:pt x="333" y="17"/>
                  </a:lnTo>
                  <a:lnTo>
                    <a:pt x="267" y="33"/>
                  </a:lnTo>
                  <a:lnTo>
                    <a:pt x="184" y="83"/>
                  </a:lnTo>
                  <a:lnTo>
                    <a:pt x="117" y="133"/>
                  </a:lnTo>
                  <a:lnTo>
                    <a:pt x="67" y="200"/>
                  </a:lnTo>
                  <a:lnTo>
                    <a:pt x="34" y="266"/>
                  </a:lnTo>
                  <a:lnTo>
                    <a:pt x="1" y="349"/>
                  </a:lnTo>
                  <a:lnTo>
                    <a:pt x="1" y="432"/>
                  </a:lnTo>
                  <a:lnTo>
                    <a:pt x="1" y="18848"/>
                  </a:lnTo>
                  <a:lnTo>
                    <a:pt x="1" y="18948"/>
                  </a:lnTo>
                  <a:lnTo>
                    <a:pt x="34" y="19015"/>
                  </a:lnTo>
                  <a:lnTo>
                    <a:pt x="67" y="19098"/>
                  </a:lnTo>
                  <a:lnTo>
                    <a:pt x="117" y="19148"/>
                  </a:lnTo>
                  <a:lnTo>
                    <a:pt x="184" y="19214"/>
                  </a:lnTo>
                  <a:lnTo>
                    <a:pt x="267" y="19247"/>
                  </a:lnTo>
                  <a:lnTo>
                    <a:pt x="333" y="19264"/>
                  </a:lnTo>
                  <a:lnTo>
                    <a:pt x="433" y="19281"/>
                  </a:lnTo>
                  <a:lnTo>
                    <a:pt x="516" y="19264"/>
                  </a:lnTo>
                  <a:lnTo>
                    <a:pt x="599" y="19247"/>
                  </a:lnTo>
                  <a:lnTo>
                    <a:pt x="666" y="19214"/>
                  </a:lnTo>
                  <a:lnTo>
                    <a:pt x="732" y="19148"/>
                  </a:lnTo>
                  <a:lnTo>
                    <a:pt x="782" y="19098"/>
                  </a:lnTo>
                  <a:lnTo>
                    <a:pt x="815" y="19015"/>
                  </a:lnTo>
                  <a:lnTo>
                    <a:pt x="848" y="18948"/>
                  </a:lnTo>
                  <a:lnTo>
                    <a:pt x="848" y="18848"/>
                  </a:lnTo>
                  <a:lnTo>
                    <a:pt x="848" y="432"/>
                  </a:lnTo>
                  <a:lnTo>
                    <a:pt x="848" y="349"/>
                  </a:lnTo>
                  <a:lnTo>
                    <a:pt x="815" y="266"/>
                  </a:lnTo>
                  <a:lnTo>
                    <a:pt x="782" y="200"/>
                  </a:lnTo>
                  <a:lnTo>
                    <a:pt x="732" y="133"/>
                  </a:lnTo>
                  <a:lnTo>
                    <a:pt x="666" y="83"/>
                  </a:lnTo>
                  <a:lnTo>
                    <a:pt x="599" y="33"/>
                  </a:lnTo>
                  <a:lnTo>
                    <a:pt x="516" y="17"/>
                  </a:lnTo>
                  <a:lnTo>
                    <a:pt x="43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48"/>
            <p:cNvSpPr/>
            <p:nvPr/>
          </p:nvSpPr>
          <p:spPr>
            <a:xfrm>
              <a:off x="5423900" y="2461675"/>
              <a:ext cx="109300" cy="79400"/>
            </a:xfrm>
            <a:custGeom>
              <a:rect b="b" l="l" r="r" t="t"/>
              <a:pathLst>
                <a:path extrusionOk="0" h="3176" w="4372">
                  <a:moveTo>
                    <a:pt x="200" y="1"/>
                  </a:moveTo>
                  <a:lnTo>
                    <a:pt x="150" y="18"/>
                  </a:lnTo>
                  <a:lnTo>
                    <a:pt x="117" y="34"/>
                  </a:lnTo>
                  <a:lnTo>
                    <a:pt x="67" y="67"/>
                  </a:lnTo>
                  <a:lnTo>
                    <a:pt x="17" y="151"/>
                  </a:lnTo>
                  <a:lnTo>
                    <a:pt x="0" y="250"/>
                  </a:lnTo>
                  <a:lnTo>
                    <a:pt x="0" y="300"/>
                  </a:lnTo>
                  <a:lnTo>
                    <a:pt x="17" y="350"/>
                  </a:lnTo>
                  <a:lnTo>
                    <a:pt x="1147" y="3043"/>
                  </a:lnTo>
                  <a:lnTo>
                    <a:pt x="1180" y="3076"/>
                  </a:lnTo>
                  <a:lnTo>
                    <a:pt x="1197" y="3109"/>
                  </a:lnTo>
                  <a:lnTo>
                    <a:pt x="1197" y="3126"/>
                  </a:lnTo>
                  <a:lnTo>
                    <a:pt x="1214" y="3142"/>
                  </a:lnTo>
                  <a:lnTo>
                    <a:pt x="1230" y="3142"/>
                  </a:lnTo>
                  <a:lnTo>
                    <a:pt x="1280" y="3176"/>
                  </a:lnTo>
                  <a:lnTo>
                    <a:pt x="1463" y="3176"/>
                  </a:lnTo>
                  <a:lnTo>
                    <a:pt x="1480" y="3159"/>
                  </a:lnTo>
                  <a:lnTo>
                    <a:pt x="1496" y="3142"/>
                  </a:lnTo>
                  <a:lnTo>
                    <a:pt x="1530" y="3126"/>
                  </a:lnTo>
                  <a:lnTo>
                    <a:pt x="1530" y="3109"/>
                  </a:lnTo>
                  <a:lnTo>
                    <a:pt x="1546" y="3076"/>
                  </a:lnTo>
                  <a:lnTo>
                    <a:pt x="1563" y="3043"/>
                  </a:lnTo>
                  <a:lnTo>
                    <a:pt x="2178" y="1613"/>
                  </a:lnTo>
                  <a:lnTo>
                    <a:pt x="2776" y="3043"/>
                  </a:lnTo>
                  <a:lnTo>
                    <a:pt x="2793" y="3076"/>
                  </a:lnTo>
                  <a:lnTo>
                    <a:pt x="2809" y="3109"/>
                  </a:lnTo>
                  <a:lnTo>
                    <a:pt x="2809" y="3126"/>
                  </a:lnTo>
                  <a:lnTo>
                    <a:pt x="2843" y="3142"/>
                  </a:lnTo>
                  <a:lnTo>
                    <a:pt x="2892" y="3176"/>
                  </a:lnTo>
                  <a:lnTo>
                    <a:pt x="3059" y="3176"/>
                  </a:lnTo>
                  <a:lnTo>
                    <a:pt x="3109" y="3142"/>
                  </a:lnTo>
                  <a:lnTo>
                    <a:pt x="3142" y="3126"/>
                  </a:lnTo>
                  <a:lnTo>
                    <a:pt x="3142" y="3109"/>
                  </a:lnTo>
                  <a:lnTo>
                    <a:pt x="3158" y="3076"/>
                  </a:lnTo>
                  <a:lnTo>
                    <a:pt x="3175" y="3043"/>
                  </a:lnTo>
                  <a:lnTo>
                    <a:pt x="4305" y="350"/>
                  </a:lnTo>
                  <a:lnTo>
                    <a:pt x="4355" y="267"/>
                  </a:lnTo>
                  <a:lnTo>
                    <a:pt x="4372" y="184"/>
                  </a:lnTo>
                  <a:lnTo>
                    <a:pt x="4355" y="101"/>
                  </a:lnTo>
                  <a:lnTo>
                    <a:pt x="4305" y="18"/>
                  </a:lnTo>
                  <a:lnTo>
                    <a:pt x="4255" y="1"/>
                  </a:lnTo>
                  <a:lnTo>
                    <a:pt x="4206" y="1"/>
                  </a:lnTo>
                  <a:lnTo>
                    <a:pt x="4106" y="18"/>
                  </a:lnTo>
                  <a:lnTo>
                    <a:pt x="4023" y="67"/>
                  </a:lnTo>
                  <a:lnTo>
                    <a:pt x="3989" y="101"/>
                  </a:lnTo>
                  <a:lnTo>
                    <a:pt x="3973" y="151"/>
                  </a:lnTo>
                  <a:lnTo>
                    <a:pt x="3059" y="2295"/>
                  </a:lnTo>
                  <a:lnTo>
                    <a:pt x="2477" y="865"/>
                  </a:lnTo>
                  <a:lnTo>
                    <a:pt x="2427" y="799"/>
                  </a:lnTo>
                  <a:lnTo>
                    <a:pt x="2377" y="766"/>
                  </a:lnTo>
                  <a:lnTo>
                    <a:pt x="2311" y="732"/>
                  </a:lnTo>
                  <a:lnTo>
                    <a:pt x="2228" y="716"/>
                  </a:lnTo>
                  <a:lnTo>
                    <a:pt x="2161" y="732"/>
                  </a:lnTo>
                  <a:lnTo>
                    <a:pt x="2078" y="749"/>
                  </a:lnTo>
                  <a:lnTo>
                    <a:pt x="2028" y="799"/>
                  </a:lnTo>
                  <a:lnTo>
                    <a:pt x="1995" y="865"/>
                  </a:lnTo>
                  <a:lnTo>
                    <a:pt x="1397" y="2295"/>
                  </a:lnTo>
                  <a:lnTo>
                    <a:pt x="482" y="151"/>
                  </a:lnTo>
                  <a:lnTo>
                    <a:pt x="466" y="101"/>
                  </a:lnTo>
                  <a:lnTo>
                    <a:pt x="433" y="67"/>
                  </a:lnTo>
                  <a:lnTo>
                    <a:pt x="349" y="18"/>
                  </a:lnTo>
                  <a:lnTo>
                    <a:pt x="2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48"/>
            <p:cNvSpPr/>
            <p:nvPr/>
          </p:nvSpPr>
          <p:spPr>
            <a:xfrm>
              <a:off x="5550225" y="2460850"/>
              <a:ext cx="50700" cy="80650"/>
            </a:xfrm>
            <a:custGeom>
              <a:rect b="b" l="l" r="r" t="t"/>
              <a:pathLst>
                <a:path extrusionOk="0" h="3226" w="2028">
                  <a:moveTo>
                    <a:pt x="200" y="1"/>
                  </a:moveTo>
                  <a:lnTo>
                    <a:pt x="150" y="17"/>
                  </a:lnTo>
                  <a:lnTo>
                    <a:pt x="67" y="67"/>
                  </a:lnTo>
                  <a:lnTo>
                    <a:pt x="17" y="150"/>
                  </a:lnTo>
                  <a:lnTo>
                    <a:pt x="0" y="200"/>
                  </a:lnTo>
                  <a:lnTo>
                    <a:pt x="0" y="250"/>
                  </a:lnTo>
                  <a:lnTo>
                    <a:pt x="0" y="2976"/>
                  </a:lnTo>
                  <a:lnTo>
                    <a:pt x="0" y="2993"/>
                  </a:lnTo>
                  <a:lnTo>
                    <a:pt x="0" y="3042"/>
                  </a:lnTo>
                  <a:lnTo>
                    <a:pt x="33" y="3092"/>
                  </a:lnTo>
                  <a:lnTo>
                    <a:pt x="83" y="3175"/>
                  </a:lnTo>
                  <a:lnTo>
                    <a:pt x="166" y="3225"/>
                  </a:lnTo>
                  <a:lnTo>
                    <a:pt x="1812" y="3225"/>
                  </a:lnTo>
                  <a:lnTo>
                    <a:pt x="1862" y="3209"/>
                  </a:lnTo>
                  <a:lnTo>
                    <a:pt x="1945" y="3159"/>
                  </a:lnTo>
                  <a:lnTo>
                    <a:pt x="1995" y="3076"/>
                  </a:lnTo>
                  <a:lnTo>
                    <a:pt x="2011" y="3026"/>
                  </a:lnTo>
                  <a:lnTo>
                    <a:pt x="2028" y="2976"/>
                  </a:lnTo>
                  <a:lnTo>
                    <a:pt x="2011" y="2926"/>
                  </a:lnTo>
                  <a:lnTo>
                    <a:pt x="1995" y="2876"/>
                  </a:lnTo>
                  <a:lnTo>
                    <a:pt x="1945" y="2793"/>
                  </a:lnTo>
                  <a:lnTo>
                    <a:pt x="1862" y="2743"/>
                  </a:lnTo>
                  <a:lnTo>
                    <a:pt x="1812" y="2727"/>
                  </a:lnTo>
                  <a:lnTo>
                    <a:pt x="515" y="2727"/>
                  </a:lnTo>
                  <a:lnTo>
                    <a:pt x="515" y="1862"/>
                  </a:lnTo>
                  <a:lnTo>
                    <a:pt x="1646" y="1862"/>
                  </a:lnTo>
                  <a:lnTo>
                    <a:pt x="1696" y="1846"/>
                  </a:lnTo>
                  <a:lnTo>
                    <a:pt x="1762" y="1796"/>
                  </a:lnTo>
                  <a:lnTo>
                    <a:pt x="1829" y="1713"/>
                  </a:lnTo>
                  <a:lnTo>
                    <a:pt x="1845" y="1663"/>
                  </a:lnTo>
                  <a:lnTo>
                    <a:pt x="1845" y="1613"/>
                  </a:lnTo>
                  <a:lnTo>
                    <a:pt x="1845" y="1563"/>
                  </a:lnTo>
                  <a:lnTo>
                    <a:pt x="1829" y="1513"/>
                  </a:lnTo>
                  <a:lnTo>
                    <a:pt x="1762" y="1430"/>
                  </a:lnTo>
                  <a:lnTo>
                    <a:pt x="1696" y="1380"/>
                  </a:lnTo>
                  <a:lnTo>
                    <a:pt x="1646" y="1364"/>
                  </a:lnTo>
                  <a:lnTo>
                    <a:pt x="515" y="1364"/>
                  </a:lnTo>
                  <a:lnTo>
                    <a:pt x="515" y="516"/>
                  </a:lnTo>
                  <a:lnTo>
                    <a:pt x="1762" y="516"/>
                  </a:lnTo>
                  <a:lnTo>
                    <a:pt x="1812" y="499"/>
                  </a:lnTo>
                  <a:lnTo>
                    <a:pt x="1862" y="483"/>
                  </a:lnTo>
                  <a:lnTo>
                    <a:pt x="1945" y="433"/>
                  </a:lnTo>
                  <a:lnTo>
                    <a:pt x="1995" y="350"/>
                  </a:lnTo>
                  <a:lnTo>
                    <a:pt x="2011" y="300"/>
                  </a:lnTo>
                  <a:lnTo>
                    <a:pt x="2011" y="250"/>
                  </a:lnTo>
                  <a:lnTo>
                    <a:pt x="2011" y="200"/>
                  </a:lnTo>
                  <a:lnTo>
                    <a:pt x="1995" y="150"/>
                  </a:lnTo>
                  <a:lnTo>
                    <a:pt x="1945" y="67"/>
                  </a:lnTo>
                  <a:lnTo>
                    <a:pt x="1862" y="17"/>
                  </a:lnTo>
                  <a:lnTo>
                    <a:pt x="1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48"/>
            <p:cNvSpPr/>
            <p:nvPr/>
          </p:nvSpPr>
          <p:spPr>
            <a:xfrm>
              <a:off x="5618775" y="2460850"/>
              <a:ext cx="50725" cy="80650"/>
            </a:xfrm>
            <a:custGeom>
              <a:rect b="b" l="l" r="r" t="t"/>
              <a:pathLst>
                <a:path extrusionOk="0" h="3226" w="2029">
                  <a:moveTo>
                    <a:pt x="200" y="1"/>
                  </a:moveTo>
                  <a:lnTo>
                    <a:pt x="150" y="17"/>
                  </a:lnTo>
                  <a:lnTo>
                    <a:pt x="67" y="67"/>
                  </a:lnTo>
                  <a:lnTo>
                    <a:pt x="17" y="150"/>
                  </a:lnTo>
                  <a:lnTo>
                    <a:pt x="1" y="200"/>
                  </a:lnTo>
                  <a:lnTo>
                    <a:pt x="1" y="250"/>
                  </a:lnTo>
                  <a:lnTo>
                    <a:pt x="1" y="2976"/>
                  </a:lnTo>
                  <a:lnTo>
                    <a:pt x="1" y="2993"/>
                  </a:lnTo>
                  <a:lnTo>
                    <a:pt x="1" y="3042"/>
                  </a:lnTo>
                  <a:lnTo>
                    <a:pt x="17" y="3092"/>
                  </a:lnTo>
                  <a:lnTo>
                    <a:pt x="84" y="3159"/>
                  </a:lnTo>
                  <a:lnTo>
                    <a:pt x="167" y="3209"/>
                  </a:lnTo>
                  <a:lnTo>
                    <a:pt x="217" y="3225"/>
                  </a:lnTo>
                  <a:lnTo>
                    <a:pt x="1829" y="3225"/>
                  </a:lnTo>
                  <a:lnTo>
                    <a:pt x="1879" y="3209"/>
                  </a:lnTo>
                  <a:lnTo>
                    <a:pt x="1962" y="3159"/>
                  </a:lnTo>
                  <a:lnTo>
                    <a:pt x="2012" y="3076"/>
                  </a:lnTo>
                  <a:lnTo>
                    <a:pt x="2028" y="3026"/>
                  </a:lnTo>
                  <a:lnTo>
                    <a:pt x="2028" y="2976"/>
                  </a:lnTo>
                  <a:lnTo>
                    <a:pt x="2028" y="2926"/>
                  </a:lnTo>
                  <a:lnTo>
                    <a:pt x="2012" y="2876"/>
                  </a:lnTo>
                  <a:lnTo>
                    <a:pt x="1962" y="2793"/>
                  </a:lnTo>
                  <a:lnTo>
                    <a:pt x="1879" y="2743"/>
                  </a:lnTo>
                  <a:lnTo>
                    <a:pt x="1829" y="2727"/>
                  </a:lnTo>
                  <a:lnTo>
                    <a:pt x="516" y="2727"/>
                  </a:lnTo>
                  <a:lnTo>
                    <a:pt x="516" y="250"/>
                  </a:lnTo>
                  <a:lnTo>
                    <a:pt x="499" y="200"/>
                  </a:lnTo>
                  <a:lnTo>
                    <a:pt x="483" y="150"/>
                  </a:lnTo>
                  <a:lnTo>
                    <a:pt x="433" y="67"/>
                  </a:lnTo>
                  <a:lnTo>
                    <a:pt x="350" y="17"/>
                  </a:lnTo>
                  <a:lnTo>
                    <a:pt x="3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48"/>
            <p:cNvSpPr/>
            <p:nvPr/>
          </p:nvSpPr>
          <p:spPr>
            <a:xfrm>
              <a:off x="5675700" y="2458350"/>
              <a:ext cx="71500" cy="83150"/>
            </a:xfrm>
            <a:custGeom>
              <a:rect b="b" l="l" r="r" t="t"/>
              <a:pathLst>
                <a:path extrusionOk="0" h="3326" w="2860">
                  <a:moveTo>
                    <a:pt x="1679" y="1"/>
                  </a:moveTo>
                  <a:lnTo>
                    <a:pt x="1513" y="18"/>
                  </a:lnTo>
                  <a:lnTo>
                    <a:pt x="1347" y="34"/>
                  </a:lnTo>
                  <a:lnTo>
                    <a:pt x="1181" y="84"/>
                  </a:lnTo>
                  <a:lnTo>
                    <a:pt x="1031" y="134"/>
                  </a:lnTo>
                  <a:lnTo>
                    <a:pt x="882" y="200"/>
                  </a:lnTo>
                  <a:lnTo>
                    <a:pt x="749" y="284"/>
                  </a:lnTo>
                  <a:lnTo>
                    <a:pt x="616" y="383"/>
                  </a:lnTo>
                  <a:lnTo>
                    <a:pt x="499" y="483"/>
                  </a:lnTo>
                  <a:lnTo>
                    <a:pt x="383" y="599"/>
                  </a:lnTo>
                  <a:lnTo>
                    <a:pt x="300" y="732"/>
                  </a:lnTo>
                  <a:lnTo>
                    <a:pt x="200" y="865"/>
                  </a:lnTo>
                  <a:lnTo>
                    <a:pt x="134" y="1015"/>
                  </a:lnTo>
                  <a:lnTo>
                    <a:pt x="84" y="1164"/>
                  </a:lnTo>
                  <a:lnTo>
                    <a:pt x="34" y="1331"/>
                  </a:lnTo>
                  <a:lnTo>
                    <a:pt x="1" y="1497"/>
                  </a:lnTo>
                  <a:lnTo>
                    <a:pt x="1" y="1663"/>
                  </a:lnTo>
                  <a:lnTo>
                    <a:pt x="1" y="1829"/>
                  </a:lnTo>
                  <a:lnTo>
                    <a:pt x="34" y="1996"/>
                  </a:lnTo>
                  <a:lnTo>
                    <a:pt x="67" y="2162"/>
                  </a:lnTo>
                  <a:lnTo>
                    <a:pt x="134" y="2311"/>
                  </a:lnTo>
                  <a:lnTo>
                    <a:pt x="200" y="2461"/>
                  </a:lnTo>
                  <a:lnTo>
                    <a:pt x="283" y="2594"/>
                  </a:lnTo>
                  <a:lnTo>
                    <a:pt x="383" y="2727"/>
                  </a:lnTo>
                  <a:lnTo>
                    <a:pt x="499" y="2843"/>
                  </a:lnTo>
                  <a:lnTo>
                    <a:pt x="616" y="2960"/>
                  </a:lnTo>
                  <a:lnTo>
                    <a:pt x="749" y="3043"/>
                  </a:lnTo>
                  <a:lnTo>
                    <a:pt x="882" y="3126"/>
                  </a:lnTo>
                  <a:lnTo>
                    <a:pt x="1031" y="3209"/>
                  </a:lnTo>
                  <a:lnTo>
                    <a:pt x="1181" y="3259"/>
                  </a:lnTo>
                  <a:lnTo>
                    <a:pt x="1347" y="3292"/>
                  </a:lnTo>
                  <a:lnTo>
                    <a:pt x="1513" y="3325"/>
                  </a:lnTo>
                  <a:lnTo>
                    <a:pt x="1829" y="3325"/>
                  </a:lnTo>
                  <a:lnTo>
                    <a:pt x="1979" y="3309"/>
                  </a:lnTo>
                  <a:lnTo>
                    <a:pt x="2112" y="3275"/>
                  </a:lnTo>
                  <a:lnTo>
                    <a:pt x="2245" y="3242"/>
                  </a:lnTo>
                  <a:lnTo>
                    <a:pt x="2378" y="3192"/>
                  </a:lnTo>
                  <a:lnTo>
                    <a:pt x="2511" y="3126"/>
                  </a:lnTo>
                  <a:lnTo>
                    <a:pt x="2644" y="3059"/>
                  </a:lnTo>
                  <a:lnTo>
                    <a:pt x="2760" y="2976"/>
                  </a:lnTo>
                  <a:lnTo>
                    <a:pt x="2793" y="2926"/>
                  </a:lnTo>
                  <a:lnTo>
                    <a:pt x="2826" y="2893"/>
                  </a:lnTo>
                  <a:lnTo>
                    <a:pt x="2843" y="2793"/>
                  </a:lnTo>
                  <a:lnTo>
                    <a:pt x="2843" y="2694"/>
                  </a:lnTo>
                  <a:lnTo>
                    <a:pt x="2826" y="2644"/>
                  </a:lnTo>
                  <a:lnTo>
                    <a:pt x="2793" y="2594"/>
                  </a:lnTo>
                  <a:lnTo>
                    <a:pt x="2727" y="2527"/>
                  </a:lnTo>
                  <a:lnTo>
                    <a:pt x="2627" y="2511"/>
                  </a:lnTo>
                  <a:lnTo>
                    <a:pt x="2527" y="2511"/>
                  </a:lnTo>
                  <a:lnTo>
                    <a:pt x="2427" y="2544"/>
                  </a:lnTo>
                  <a:lnTo>
                    <a:pt x="2261" y="2660"/>
                  </a:lnTo>
                  <a:lnTo>
                    <a:pt x="2078" y="2743"/>
                  </a:lnTo>
                  <a:lnTo>
                    <a:pt x="1879" y="2793"/>
                  </a:lnTo>
                  <a:lnTo>
                    <a:pt x="1679" y="2810"/>
                  </a:lnTo>
                  <a:lnTo>
                    <a:pt x="1563" y="2793"/>
                  </a:lnTo>
                  <a:lnTo>
                    <a:pt x="1463" y="2777"/>
                  </a:lnTo>
                  <a:lnTo>
                    <a:pt x="1347" y="2760"/>
                  </a:lnTo>
                  <a:lnTo>
                    <a:pt x="1247" y="2710"/>
                  </a:lnTo>
                  <a:lnTo>
                    <a:pt x="1131" y="2677"/>
                  </a:lnTo>
                  <a:lnTo>
                    <a:pt x="1031" y="2610"/>
                  </a:lnTo>
                  <a:lnTo>
                    <a:pt x="948" y="2544"/>
                  </a:lnTo>
                  <a:lnTo>
                    <a:pt x="865" y="2478"/>
                  </a:lnTo>
                  <a:lnTo>
                    <a:pt x="782" y="2394"/>
                  </a:lnTo>
                  <a:lnTo>
                    <a:pt x="715" y="2295"/>
                  </a:lnTo>
                  <a:lnTo>
                    <a:pt x="649" y="2212"/>
                  </a:lnTo>
                  <a:lnTo>
                    <a:pt x="599" y="2112"/>
                  </a:lnTo>
                  <a:lnTo>
                    <a:pt x="566" y="1996"/>
                  </a:lnTo>
                  <a:lnTo>
                    <a:pt x="549" y="1896"/>
                  </a:lnTo>
                  <a:lnTo>
                    <a:pt x="533" y="1779"/>
                  </a:lnTo>
                  <a:lnTo>
                    <a:pt x="516" y="1663"/>
                  </a:lnTo>
                  <a:lnTo>
                    <a:pt x="533" y="1563"/>
                  </a:lnTo>
                  <a:lnTo>
                    <a:pt x="549" y="1447"/>
                  </a:lnTo>
                  <a:lnTo>
                    <a:pt x="566" y="1331"/>
                  </a:lnTo>
                  <a:lnTo>
                    <a:pt x="599" y="1231"/>
                  </a:lnTo>
                  <a:lnTo>
                    <a:pt x="649" y="1131"/>
                  </a:lnTo>
                  <a:lnTo>
                    <a:pt x="715" y="1031"/>
                  </a:lnTo>
                  <a:lnTo>
                    <a:pt x="782" y="948"/>
                  </a:lnTo>
                  <a:lnTo>
                    <a:pt x="865" y="865"/>
                  </a:lnTo>
                  <a:lnTo>
                    <a:pt x="948" y="782"/>
                  </a:lnTo>
                  <a:lnTo>
                    <a:pt x="1031" y="716"/>
                  </a:lnTo>
                  <a:lnTo>
                    <a:pt x="1131" y="666"/>
                  </a:lnTo>
                  <a:lnTo>
                    <a:pt x="1247" y="616"/>
                  </a:lnTo>
                  <a:lnTo>
                    <a:pt x="1347" y="583"/>
                  </a:lnTo>
                  <a:lnTo>
                    <a:pt x="1463" y="549"/>
                  </a:lnTo>
                  <a:lnTo>
                    <a:pt x="1563" y="533"/>
                  </a:lnTo>
                  <a:lnTo>
                    <a:pt x="1679" y="533"/>
                  </a:lnTo>
                  <a:lnTo>
                    <a:pt x="1879" y="549"/>
                  </a:lnTo>
                  <a:lnTo>
                    <a:pt x="2078" y="599"/>
                  </a:lnTo>
                  <a:lnTo>
                    <a:pt x="2261" y="666"/>
                  </a:lnTo>
                  <a:lnTo>
                    <a:pt x="2427" y="782"/>
                  </a:lnTo>
                  <a:lnTo>
                    <a:pt x="2477" y="815"/>
                  </a:lnTo>
                  <a:lnTo>
                    <a:pt x="2527" y="832"/>
                  </a:lnTo>
                  <a:lnTo>
                    <a:pt x="2627" y="832"/>
                  </a:lnTo>
                  <a:lnTo>
                    <a:pt x="2727" y="799"/>
                  </a:lnTo>
                  <a:lnTo>
                    <a:pt x="2760" y="782"/>
                  </a:lnTo>
                  <a:lnTo>
                    <a:pt x="2810" y="732"/>
                  </a:lnTo>
                  <a:lnTo>
                    <a:pt x="2826" y="682"/>
                  </a:lnTo>
                  <a:lnTo>
                    <a:pt x="2843" y="633"/>
                  </a:lnTo>
                  <a:lnTo>
                    <a:pt x="2860" y="533"/>
                  </a:lnTo>
                  <a:lnTo>
                    <a:pt x="2826" y="450"/>
                  </a:lnTo>
                  <a:lnTo>
                    <a:pt x="2793" y="400"/>
                  </a:lnTo>
                  <a:lnTo>
                    <a:pt x="2760" y="367"/>
                  </a:lnTo>
                  <a:lnTo>
                    <a:pt x="2644" y="284"/>
                  </a:lnTo>
                  <a:lnTo>
                    <a:pt x="2511" y="200"/>
                  </a:lnTo>
                  <a:lnTo>
                    <a:pt x="2378" y="151"/>
                  </a:lnTo>
                  <a:lnTo>
                    <a:pt x="2245" y="101"/>
                  </a:lnTo>
                  <a:lnTo>
                    <a:pt x="2112" y="51"/>
                  </a:lnTo>
                  <a:lnTo>
                    <a:pt x="1979" y="18"/>
                  </a:lnTo>
                  <a:lnTo>
                    <a:pt x="18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48"/>
            <p:cNvSpPr/>
            <p:nvPr/>
          </p:nvSpPr>
          <p:spPr>
            <a:xfrm>
              <a:off x="5762125" y="2458350"/>
              <a:ext cx="78975" cy="83150"/>
            </a:xfrm>
            <a:custGeom>
              <a:rect b="b" l="l" r="r" t="t"/>
              <a:pathLst>
                <a:path extrusionOk="0" h="3326" w="3159">
                  <a:moveTo>
                    <a:pt x="1696" y="533"/>
                  </a:moveTo>
                  <a:lnTo>
                    <a:pt x="1796" y="549"/>
                  </a:lnTo>
                  <a:lnTo>
                    <a:pt x="1896" y="583"/>
                  </a:lnTo>
                  <a:lnTo>
                    <a:pt x="1995" y="616"/>
                  </a:lnTo>
                  <a:lnTo>
                    <a:pt x="2079" y="666"/>
                  </a:lnTo>
                  <a:lnTo>
                    <a:pt x="2162" y="716"/>
                  </a:lnTo>
                  <a:lnTo>
                    <a:pt x="2245" y="782"/>
                  </a:lnTo>
                  <a:lnTo>
                    <a:pt x="2328" y="849"/>
                  </a:lnTo>
                  <a:lnTo>
                    <a:pt x="2394" y="948"/>
                  </a:lnTo>
                  <a:lnTo>
                    <a:pt x="2461" y="1031"/>
                  </a:lnTo>
                  <a:lnTo>
                    <a:pt x="2511" y="1131"/>
                  </a:lnTo>
                  <a:lnTo>
                    <a:pt x="2561" y="1231"/>
                  </a:lnTo>
                  <a:lnTo>
                    <a:pt x="2594" y="1331"/>
                  </a:lnTo>
                  <a:lnTo>
                    <a:pt x="2610" y="1447"/>
                  </a:lnTo>
                  <a:lnTo>
                    <a:pt x="2627" y="1547"/>
                  </a:lnTo>
                  <a:lnTo>
                    <a:pt x="2644" y="1663"/>
                  </a:lnTo>
                  <a:lnTo>
                    <a:pt x="2627" y="1779"/>
                  </a:lnTo>
                  <a:lnTo>
                    <a:pt x="2610" y="1879"/>
                  </a:lnTo>
                  <a:lnTo>
                    <a:pt x="2594" y="1996"/>
                  </a:lnTo>
                  <a:lnTo>
                    <a:pt x="2561" y="2095"/>
                  </a:lnTo>
                  <a:lnTo>
                    <a:pt x="2511" y="2195"/>
                  </a:lnTo>
                  <a:lnTo>
                    <a:pt x="2461" y="2295"/>
                  </a:lnTo>
                  <a:lnTo>
                    <a:pt x="2394" y="2378"/>
                  </a:lnTo>
                  <a:lnTo>
                    <a:pt x="2328" y="2461"/>
                  </a:lnTo>
                  <a:lnTo>
                    <a:pt x="2245" y="2544"/>
                  </a:lnTo>
                  <a:lnTo>
                    <a:pt x="2162" y="2610"/>
                  </a:lnTo>
                  <a:lnTo>
                    <a:pt x="2079" y="2660"/>
                  </a:lnTo>
                  <a:lnTo>
                    <a:pt x="1995" y="2710"/>
                  </a:lnTo>
                  <a:lnTo>
                    <a:pt x="1896" y="2743"/>
                  </a:lnTo>
                  <a:lnTo>
                    <a:pt x="1796" y="2777"/>
                  </a:lnTo>
                  <a:lnTo>
                    <a:pt x="1696" y="2793"/>
                  </a:lnTo>
                  <a:lnTo>
                    <a:pt x="1480" y="2793"/>
                  </a:lnTo>
                  <a:lnTo>
                    <a:pt x="1381" y="2777"/>
                  </a:lnTo>
                  <a:lnTo>
                    <a:pt x="1281" y="2743"/>
                  </a:lnTo>
                  <a:lnTo>
                    <a:pt x="1181" y="2710"/>
                  </a:lnTo>
                  <a:lnTo>
                    <a:pt x="1081" y="2660"/>
                  </a:lnTo>
                  <a:lnTo>
                    <a:pt x="998" y="2610"/>
                  </a:lnTo>
                  <a:lnTo>
                    <a:pt x="915" y="2544"/>
                  </a:lnTo>
                  <a:lnTo>
                    <a:pt x="849" y="2461"/>
                  </a:lnTo>
                  <a:lnTo>
                    <a:pt x="766" y="2378"/>
                  </a:lnTo>
                  <a:lnTo>
                    <a:pt x="716" y="2295"/>
                  </a:lnTo>
                  <a:lnTo>
                    <a:pt x="649" y="2195"/>
                  </a:lnTo>
                  <a:lnTo>
                    <a:pt x="616" y="2095"/>
                  </a:lnTo>
                  <a:lnTo>
                    <a:pt x="583" y="1996"/>
                  </a:lnTo>
                  <a:lnTo>
                    <a:pt x="549" y="1879"/>
                  </a:lnTo>
                  <a:lnTo>
                    <a:pt x="533" y="1779"/>
                  </a:lnTo>
                  <a:lnTo>
                    <a:pt x="533" y="1663"/>
                  </a:lnTo>
                  <a:lnTo>
                    <a:pt x="533" y="1547"/>
                  </a:lnTo>
                  <a:lnTo>
                    <a:pt x="549" y="1447"/>
                  </a:lnTo>
                  <a:lnTo>
                    <a:pt x="583" y="1331"/>
                  </a:lnTo>
                  <a:lnTo>
                    <a:pt x="616" y="1231"/>
                  </a:lnTo>
                  <a:lnTo>
                    <a:pt x="649" y="1131"/>
                  </a:lnTo>
                  <a:lnTo>
                    <a:pt x="716" y="1031"/>
                  </a:lnTo>
                  <a:lnTo>
                    <a:pt x="766" y="948"/>
                  </a:lnTo>
                  <a:lnTo>
                    <a:pt x="849" y="849"/>
                  </a:lnTo>
                  <a:lnTo>
                    <a:pt x="915" y="782"/>
                  </a:lnTo>
                  <a:lnTo>
                    <a:pt x="998" y="716"/>
                  </a:lnTo>
                  <a:lnTo>
                    <a:pt x="1098" y="666"/>
                  </a:lnTo>
                  <a:lnTo>
                    <a:pt x="1181" y="616"/>
                  </a:lnTo>
                  <a:lnTo>
                    <a:pt x="1281" y="583"/>
                  </a:lnTo>
                  <a:lnTo>
                    <a:pt x="1381" y="549"/>
                  </a:lnTo>
                  <a:lnTo>
                    <a:pt x="1480" y="533"/>
                  </a:lnTo>
                  <a:close/>
                  <a:moveTo>
                    <a:pt x="1597" y="1"/>
                  </a:moveTo>
                  <a:lnTo>
                    <a:pt x="1430" y="18"/>
                  </a:lnTo>
                  <a:lnTo>
                    <a:pt x="1281" y="34"/>
                  </a:lnTo>
                  <a:lnTo>
                    <a:pt x="1115" y="67"/>
                  </a:lnTo>
                  <a:lnTo>
                    <a:pt x="965" y="134"/>
                  </a:lnTo>
                  <a:lnTo>
                    <a:pt x="832" y="200"/>
                  </a:lnTo>
                  <a:lnTo>
                    <a:pt x="699" y="284"/>
                  </a:lnTo>
                  <a:lnTo>
                    <a:pt x="566" y="383"/>
                  </a:lnTo>
                  <a:lnTo>
                    <a:pt x="450" y="500"/>
                  </a:lnTo>
                  <a:lnTo>
                    <a:pt x="350" y="616"/>
                  </a:lnTo>
                  <a:lnTo>
                    <a:pt x="250" y="766"/>
                  </a:lnTo>
                  <a:lnTo>
                    <a:pt x="184" y="899"/>
                  </a:lnTo>
                  <a:lnTo>
                    <a:pt x="117" y="1048"/>
                  </a:lnTo>
                  <a:lnTo>
                    <a:pt x="67" y="1198"/>
                  </a:lnTo>
                  <a:lnTo>
                    <a:pt x="34" y="1347"/>
                  </a:lnTo>
                  <a:lnTo>
                    <a:pt x="1" y="1514"/>
                  </a:lnTo>
                  <a:lnTo>
                    <a:pt x="1" y="1663"/>
                  </a:lnTo>
                  <a:lnTo>
                    <a:pt x="1" y="1829"/>
                  </a:lnTo>
                  <a:lnTo>
                    <a:pt x="34" y="1979"/>
                  </a:lnTo>
                  <a:lnTo>
                    <a:pt x="67" y="2128"/>
                  </a:lnTo>
                  <a:lnTo>
                    <a:pt x="117" y="2278"/>
                  </a:lnTo>
                  <a:lnTo>
                    <a:pt x="184" y="2428"/>
                  </a:lnTo>
                  <a:lnTo>
                    <a:pt x="250" y="2577"/>
                  </a:lnTo>
                  <a:lnTo>
                    <a:pt x="350" y="2710"/>
                  </a:lnTo>
                  <a:lnTo>
                    <a:pt x="450" y="2827"/>
                  </a:lnTo>
                  <a:lnTo>
                    <a:pt x="566" y="2943"/>
                  </a:lnTo>
                  <a:lnTo>
                    <a:pt x="699" y="3043"/>
                  </a:lnTo>
                  <a:lnTo>
                    <a:pt x="832" y="3126"/>
                  </a:lnTo>
                  <a:lnTo>
                    <a:pt x="982" y="3192"/>
                  </a:lnTo>
                  <a:lnTo>
                    <a:pt x="1115" y="3259"/>
                  </a:lnTo>
                  <a:lnTo>
                    <a:pt x="1281" y="3292"/>
                  </a:lnTo>
                  <a:lnTo>
                    <a:pt x="1430" y="3325"/>
                  </a:lnTo>
                  <a:lnTo>
                    <a:pt x="1746" y="3325"/>
                  </a:lnTo>
                  <a:lnTo>
                    <a:pt x="1896" y="3292"/>
                  </a:lnTo>
                  <a:lnTo>
                    <a:pt x="2045" y="3259"/>
                  </a:lnTo>
                  <a:lnTo>
                    <a:pt x="2195" y="3192"/>
                  </a:lnTo>
                  <a:lnTo>
                    <a:pt x="2328" y="3126"/>
                  </a:lnTo>
                  <a:lnTo>
                    <a:pt x="2461" y="3043"/>
                  </a:lnTo>
                  <a:lnTo>
                    <a:pt x="2577" y="2943"/>
                  </a:lnTo>
                  <a:lnTo>
                    <a:pt x="2694" y="2827"/>
                  </a:lnTo>
                  <a:lnTo>
                    <a:pt x="2810" y="2710"/>
                  </a:lnTo>
                  <a:lnTo>
                    <a:pt x="2893" y="2577"/>
                  </a:lnTo>
                  <a:lnTo>
                    <a:pt x="2976" y="2428"/>
                  </a:lnTo>
                  <a:lnTo>
                    <a:pt x="3043" y="2278"/>
                  </a:lnTo>
                  <a:lnTo>
                    <a:pt x="3092" y="2128"/>
                  </a:lnTo>
                  <a:lnTo>
                    <a:pt x="3126" y="1979"/>
                  </a:lnTo>
                  <a:lnTo>
                    <a:pt x="3159" y="1829"/>
                  </a:lnTo>
                  <a:lnTo>
                    <a:pt x="3159" y="1663"/>
                  </a:lnTo>
                  <a:lnTo>
                    <a:pt x="3159" y="1514"/>
                  </a:lnTo>
                  <a:lnTo>
                    <a:pt x="3126" y="1347"/>
                  </a:lnTo>
                  <a:lnTo>
                    <a:pt x="3092" y="1198"/>
                  </a:lnTo>
                  <a:lnTo>
                    <a:pt x="3043" y="1048"/>
                  </a:lnTo>
                  <a:lnTo>
                    <a:pt x="2976" y="899"/>
                  </a:lnTo>
                  <a:lnTo>
                    <a:pt x="2893" y="766"/>
                  </a:lnTo>
                  <a:lnTo>
                    <a:pt x="2810" y="616"/>
                  </a:lnTo>
                  <a:lnTo>
                    <a:pt x="2694" y="500"/>
                  </a:lnTo>
                  <a:lnTo>
                    <a:pt x="2577" y="383"/>
                  </a:lnTo>
                  <a:lnTo>
                    <a:pt x="2461" y="284"/>
                  </a:lnTo>
                  <a:lnTo>
                    <a:pt x="2328" y="200"/>
                  </a:lnTo>
                  <a:lnTo>
                    <a:pt x="2195" y="134"/>
                  </a:lnTo>
                  <a:lnTo>
                    <a:pt x="2045" y="84"/>
                  </a:lnTo>
                  <a:lnTo>
                    <a:pt x="1896" y="34"/>
                  </a:lnTo>
                  <a:lnTo>
                    <a:pt x="1746" y="18"/>
                  </a:lnTo>
                  <a:lnTo>
                    <a:pt x="15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48"/>
            <p:cNvSpPr/>
            <p:nvPr/>
          </p:nvSpPr>
          <p:spPr>
            <a:xfrm>
              <a:off x="5859375" y="2460850"/>
              <a:ext cx="69400" cy="80650"/>
            </a:xfrm>
            <a:custGeom>
              <a:rect b="b" l="l" r="r" t="t"/>
              <a:pathLst>
                <a:path extrusionOk="0" h="3226" w="2776">
                  <a:moveTo>
                    <a:pt x="216" y="1"/>
                  </a:moveTo>
                  <a:lnTo>
                    <a:pt x="166" y="17"/>
                  </a:lnTo>
                  <a:lnTo>
                    <a:pt x="83" y="67"/>
                  </a:lnTo>
                  <a:lnTo>
                    <a:pt x="34" y="150"/>
                  </a:lnTo>
                  <a:lnTo>
                    <a:pt x="17" y="200"/>
                  </a:lnTo>
                  <a:lnTo>
                    <a:pt x="0" y="250"/>
                  </a:lnTo>
                  <a:lnTo>
                    <a:pt x="0" y="2976"/>
                  </a:lnTo>
                  <a:lnTo>
                    <a:pt x="17" y="3026"/>
                  </a:lnTo>
                  <a:lnTo>
                    <a:pt x="34" y="3076"/>
                  </a:lnTo>
                  <a:lnTo>
                    <a:pt x="83" y="3142"/>
                  </a:lnTo>
                  <a:lnTo>
                    <a:pt x="166" y="3209"/>
                  </a:lnTo>
                  <a:lnTo>
                    <a:pt x="216" y="3225"/>
                  </a:lnTo>
                  <a:lnTo>
                    <a:pt x="316" y="3225"/>
                  </a:lnTo>
                  <a:lnTo>
                    <a:pt x="366" y="3209"/>
                  </a:lnTo>
                  <a:lnTo>
                    <a:pt x="449" y="3142"/>
                  </a:lnTo>
                  <a:lnTo>
                    <a:pt x="499" y="3076"/>
                  </a:lnTo>
                  <a:lnTo>
                    <a:pt x="516" y="3026"/>
                  </a:lnTo>
                  <a:lnTo>
                    <a:pt x="516" y="2976"/>
                  </a:lnTo>
                  <a:lnTo>
                    <a:pt x="516" y="1031"/>
                  </a:lnTo>
                  <a:lnTo>
                    <a:pt x="1180" y="1945"/>
                  </a:lnTo>
                  <a:lnTo>
                    <a:pt x="1214" y="1995"/>
                  </a:lnTo>
                  <a:lnTo>
                    <a:pt x="1280" y="2028"/>
                  </a:lnTo>
                  <a:lnTo>
                    <a:pt x="1330" y="2045"/>
                  </a:lnTo>
                  <a:lnTo>
                    <a:pt x="1396" y="2062"/>
                  </a:lnTo>
                  <a:lnTo>
                    <a:pt x="1446" y="2045"/>
                  </a:lnTo>
                  <a:lnTo>
                    <a:pt x="1513" y="2028"/>
                  </a:lnTo>
                  <a:lnTo>
                    <a:pt x="1563" y="1995"/>
                  </a:lnTo>
                  <a:lnTo>
                    <a:pt x="1596" y="1945"/>
                  </a:lnTo>
                  <a:lnTo>
                    <a:pt x="2261" y="1031"/>
                  </a:lnTo>
                  <a:lnTo>
                    <a:pt x="2261" y="2976"/>
                  </a:lnTo>
                  <a:lnTo>
                    <a:pt x="2277" y="3026"/>
                  </a:lnTo>
                  <a:lnTo>
                    <a:pt x="2277" y="3076"/>
                  </a:lnTo>
                  <a:lnTo>
                    <a:pt x="2344" y="3142"/>
                  </a:lnTo>
                  <a:lnTo>
                    <a:pt x="2427" y="3209"/>
                  </a:lnTo>
                  <a:lnTo>
                    <a:pt x="2460" y="3225"/>
                  </a:lnTo>
                  <a:lnTo>
                    <a:pt x="2577" y="3225"/>
                  </a:lnTo>
                  <a:lnTo>
                    <a:pt x="2610" y="3209"/>
                  </a:lnTo>
                  <a:lnTo>
                    <a:pt x="2693" y="3142"/>
                  </a:lnTo>
                  <a:lnTo>
                    <a:pt x="2759" y="3076"/>
                  </a:lnTo>
                  <a:lnTo>
                    <a:pt x="2776" y="3026"/>
                  </a:lnTo>
                  <a:lnTo>
                    <a:pt x="2776" y="2976"/>
                  </a:lnTo>
                  <a:lnTo>
                    <a:pt x="2776" y="250"/>
                  </a:lnTo>
                  <a:lnTo>
                    <a:pt x="2759" y="150"/>
                  </a:lnTo>
                  <a:lnTo>
                    <a:pt x="2693" y="67"/>
                  </a:lnTo>
                  <a:lnTo>
                    <a:pt x="2626" y="17"/>
                  </a:lnTo>
                  <a:lnTo>
                    <a:pt x="2527" y="1"/>
                  </a:lnTo>
                  <a:lnTo>
                    <a:pt x="2460" y="1"/>
                  </a:lnTo>
                  <a:lnTo>
                    <a:pt x="2410" y="17"/>
                  </a:lnTo>
                  <a:lnTo>
                    <a:pt x="2360" y="51"/>
                  </a:lnTo>
                  <a:lnTo>
                    <a:pt x="2311" y="100"/>
                  </a:lnTo>
                  <a:lnTo>
                    <a:pt x="1396" y="1380"/>
                  </a:lnTo>
                  <a:lnTo>
                    <a:pt x="482" y="100"/>
                  </a:lnTo>
                  <a:lnTo>
                    <a:pt x="432" y="51"/>
                  </a:lnTo>
                  <a:lnTo>
                    <a:pt x="383" y="17"/>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48"/>
            <p:cNvSpPr/>
            <p:nvPr/>
          </p:nvSpPr>
          <p:spPr>
            <a:xfrm>
              <a:off x="5950775" y="2460850"/>
              <a:ext cx="50725" cy="80650"/>
            </a:xfrm>
            <a:custGeom>
              <a:rect b="b" l="l" r="r" t="t"/>
              <a:pathLst>
                <a:path extrusionOk="0" h="3226" w="2029">
                  <a:moveTo>
                    <a:pt x="200" y="1"/>
                  </a:moveTo>
                  <a:lnTo>
                    <a:pt x="167" y="17"/>
                  </a:lnTo>
                  <a:lnTo>
                    <a:pt x="84" y="67"/>
                  </a:lnTo>
                  <a:lnTo>
                    <a:pt x="34" y="150"/>
                  </a:lnTo>
                  <a:lnTo>
                    <a:pt x="18" y="200"/>
                  </a:lnTo>
                  <a:lnTo>
                    <a:pt x="1" y="250"/>
                  </a:lnTo>
                  <a:lnTo>
                    <a:pt x="1" y="2976"/>
                  </a:lnTo>
                  <a:lnTo>
                    <a:pt x="1" y="2993"/>
                  </a:lnTo>
                  <a:lnTo>
                    <a:pt x="18" y="3042"/>
                  </a:lnTo>
                  <a:lnTo>
                    <a:pt x="34" y="3092"/>
                  </a:lnTo>
                  <a:lnTo>
                    <a:pt x="101" y="3175"/>
                  </a:lnTo>
                  <a:lnTo>
                    <a:pt x="184" y="3225"/>
                  </a:lnTo>
                  <a:lnTo>
                    <a:pt x="1829" y="3225"/>
                  </a:lnTo>
                  <a:lnTo>
                    <a:pt x="1879" y="3209"/>
                  </a:lnTo>
                  <a:lnTo>
                    <a:pt x="1946" y="3159"/>
                  </a:lnTo>
                  <a:lnTo>
                    <a:pt x="2012" y="3076"/>
                  </a:lnTo>
                  <a:lnTo>
                    <a:pt x="2029" y="3026"/>
                  </a:lnTo>
                  <a:lnTo>
                    <a:pt x="2029" y="2976"/>
                  </a:lnTo>
                  <a:lnTo>
                    <a:pt x="2029" y="2926"/>
                  </a:lnTo>
                  <a:lnTo>
                    <a:pt x="2012" y="2876"/>
                  </a:lnTo>
                  <a:lnTo>
                    <a:pt x="1946" y="2793"/>
                  </a:lnTo>
                  <a:lnTo>
                    <a:pt x="1879" y="2743"/>
                  </a:lnTo>
                  <a:lnTo>
                    <a:pt x="1829" y="2727"/>
                  </a:lnTo>
                  <a:lnTo>
                    <a:pt x="516" y="2727"/>
                  </a:lnTo>
                  <a:lnTo>
                    <a:pt x="516" y="1862"/>
                  </a:lnTo>
                  <a:lnTo>
                    <a:pt x="1646" y="1862"/>
                  </a:lnTo>
                  <a:lnTo>
                    <a:pt x="1696" y="1846"/>
                  </a:lnTo>
                  <a:lnTo>
                    <a:pt x="1779" y="1796"/>
                  </a:lnTo>
                  <a:lnTo>
                    <a:pt x="1829" y="1713"/>
                  </a:lnTo>
                  <a:lnTo>
                    <a:pt x="1846" y="1663"/>
                  </a:lnTo>
                  <a:lnTo>
                    <a:pt x="1846" y="1613"/>
                  </a:lnTo>
                  <a:lnTo>
                    <a:pt x="1846" y="1563"/>
                  </a:lnTo>
                  <a:lnTo>
                    <a:pt x="1829" y="1513"/>
                  </a:lnTo>
                  <a:lnTo>
                    <a:pt x="1779" y="1430"/>
                  </a:lnTo>
                  <a:lnTo>
                    <a:pt x="1696" y="1380"/>
                  </a:lnTo>
                  <a:lnTo>
                    <a:pt x="1646" y="1364"/>
                  </a:lnTo>
                  <a:lnTo>
                    <a:pt x="516" y="1364"/>
                  </a:lnTo>
                  <a:lnTo>
                    <a:pt x="516" y="516"/>
                  </a:lnTo>
                  <a:lnTo>
                    <a:pt x="1779" y="516"/>
                  </a:lnTo>
                  <a:lnTo>
                    <a:pt x="1829" y="499"/>
                  </a:lnTo>
                  <a:lnTo>
                    <a:pt x="1862" y="483"/>
                  </a:lnTo>
                  <a:lnTo>
                    <a:pt x="1946" y="433"/>
                  </a:lnTo>
                  <a:lnTo>
                    <a:pt x="2012" y="350"/>
                  </a:lnTo>
                  <a:lnTo>
                    <a:pt x="2012" y="300"/>
                  </a:lnTo>
                  <a:lnTo>
                    <a:pt x="2029" y="250"/>
                  </a:lnTo>
                  <a:lnTo>
                    <a:pt x="2012" y="200"/>
                  </a:lnTo>
                  <a:lnTo>
                    <a:pt x="2012" y="150"/>
                  </a:lnTo>
                  <a:lnTo>
                    <a:pt x="1946" y="67"/>
                  </a:lnTo>
                  <a:lnTo>
                    <a:pt x="1862" y="17"/>
                  </a:lnTo>
                  <a:lnTo>
                    <a:pt x="18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48"/>
            <p:cNvSpPr/>
            <p:nvPr/>
          </p:nvSpPr>
          <p:spPr>
            <a:xfrm>
              <a:off x="6018100" y="2460850"/>
              <a:ext cx="12500" cy="81050"/>
            </a:xfrm>
            <a:custGeom>
              <a:rect b="b" l="l" r="r" t="t"/>
              <a:pathLst>
                <a:path extrusionOk="0" h="3242" w="500">
                  <a:moveTo>
                    <a:pt x="250" y="1"/>
                  </a:moveTo>
                  <a:lnTo>
                    <a:pt x="200" y="17"/>
                  </a:lnTo>
                  <a:lnTo>
                    <a:pt x="167" y="17"/>
                  </a:lnTo>
                  <a:lnTo>
                    <a:pt x="84" y="84"/>
                  </a:lnTo>
                  <a:lnTo>
                    <a:pt x="17" y="167"/>
                  </a:lnTo>
                  <a:lnTo>
                    <a:pt x="17" y="200"/>
                  </a:lnTo>
                  <a:lnTo>
                    <a:pt x="1" y="250"/>
                  </a:lnTo>
                  <a:lnTo>
                    <a:pt x="1" y="2128"/>
                  </a:lnTo>
                  <a:lnTo>
                    <a:pt x="1" y="2178"/>
                  </a:lnTo>
                  <a:lnTo>
                    <a:pt x="17" y="2228"/>
                  </a:lnTo>
                  <a:lnTo>
                    <a:pt x="84" y="2311"/>
                  </a:lnTo>
                  <a:lnTo>
                    <a:pt x="167" y="2361"/>
                  </a:lnTo>
                  <a:lnTo>
                    <a:pt x="200" y="2378"/>
                  </a:lnTo>
                  <a:lnTo>
                    <a:pt x="316" y="2378"/>
                  </a:lnTo>
                  <a:lnTo>
                    <a:pt x="366" y="2361"/>
                  </a:lnTo>
                  <a:lnTo>
                    <a:pt x="433" y="2294"/>
                  </a:lnTo>
                  <a:lnTo>
                    <a:pt x="483" y="2228"/>
                  </a:lnTo>
                  <a:lnTo>
                    <a:pt x="499" y="2178"/>
                  </a:lnTo>
                  <a:lnTo>
                    <a:pt x="499" y="2128"/>
                  </a:lnTo>
                  <a:lnTo>
                    <a:pt x="499" y="250"/>
                  </a:lnTo>
                  <a:lnTo>
                    <a:pt x="499" y="200"/>
                  </a:lnTo>
                  <a:lnTo>
                    <a:pt x="483" y="167"/>
                  </a:lnTo>
                  <a:lnTo>
                    <a:pt x="433" y="84"/>
                  </a:lnTo>
                  <a:lnTo>
                    <a:pt x="350" y="17"/>
                  </a:lnTo>
                  <a:lnTo>
                    <a:pt x="316" y="17"/>
                  </a:lnTo>
                  <a:lnTo>
                    <a:pt x="250" y="1"/>
                  </a:lnTo>
                  <a:close/>
                  <a:moveTo>
                    <a:pt x="200" y="2643"/>
                  </a:moveTo>
                  <a:lnTo>
                    <a:pt x="167" y="2660"/>
                  </a:lnTo>
                  <a:lnTo>
                    <a:pt x="84" y="2710"/>
                  </a:lnTo>
                  <a:lnTo>
                    <a:pt x="17" y="2793"/>
                  </a:lnTo>
                  <a:lnTo>
                    <a:pt x="17" y="2843"/>
                  </a:lnTo>
                  <a:lnTo>
                    <a:pt x="1" y="2893"/>
                  </a:lnTo>
                  <a:lnTo>
                    <a:pt x="1" y="2976"/>
                  </a:lnTo>
                  <a:lnTo>
                    <a:pt x="1" y="3026"/>
                  </a:lnTo>
                  <a:lnTo>
                    <a:pt x="17" y="3076"/>
                  </a:lnTo>
                  <a:lnTo>
                    <a:pt x="84" y="3159"/>
                  </a:lnTo>
                  <a:lnTo>
                    <a:pt x="167" y="3209"/>
                  </a:lnTo>
                  <a:lnTo>
                    <a:pt x="200" y="3225"/>
                  </a:lnTo>
                  <a:lnTo>
                    <a:pt x="250" y="3242"/>
                  </a:lnTo>
                  <a:lnTo>
                    <a:pt x="250" y="3225"/>
                  </a:lnTo>
                  <a:lnTo>
                    <a:pt x="300" y="3225"/>
                  </a:lnTo>
                  <a:lnTo>
                    <a:pt x="350" y="3209"/>
                  </a:lnTo>
                  <a:lnTo>
                    <a:pt x="433" y="3159"/>
                  </a:lnTo>
                  <a:lnTo>
                    <a:pt x="483" y="3076"/>
                  </a:lnTo>
                  <a:lnTo>
                    <a:pt x="499" y="3026"/>
                  </a:lnTo>
                  <a:lnTo>
                    <a:pt x="499" y="2976"/>
                  </a:lnTo>
                  <a:lnTo>
                    <a:pt x="499" y="2893"/>
                  </a:lnTo>
                  <a:lnTo>
                    <a:pt x="499" y="2843"/>
                  </a:lnTo>
                  <a:lnTo>
                    <a:pt x="483" y="2793"/>
                  </a:lnTo>
                  <a:lnTo>
                    <a:pt x="433" y="2710"/>
                  </a:lnTo>
                  <a:lnTo>
                    <a:pt x="350" y="2660"/>
                  </a:lnTo>
                  <a:lnTo>
                    <a:pt x="316" y="264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48"/>
            <p:cNvSpPr/>
            <p:nvPr/>
          </p:nvSpPr>
          <p:spPr>
            <a:xfrm>
              <a:off x="5365725" y="2596725"/>
              <a:ext cx="16225" cy="27875"/>
            </a:xfrm>
            <a:custGeom>
              <a:rect b="b" l="l" r="r" t="t"/>
              <a:pathLst>
                <a:path extrusionOk="0" h="1115" w="649">
                  <a:moveTo>
                    <a:pt x="50" y="1"/>
                  </a:moveTo>
                  <a:lnTo>
                    <a:pt x="17" y="17"/>
                  </a:lnTo>
                  <a:lnTo>
                    <a:pt x="0" y="34"/>
                  </a:lnTo>
                  <a:lnTo>
                    <a:pt x="0" y="1065"/>
                  </a:lnTo>
                  <a:lnTo>
                    <a:pt x="17" y="1098"/>
                  </a:lnTo>
                  <a:lnTo>
                    <a:pt x="50" y="1114"/>
                  </a:lnTo>
                  <a:lnTo>
                    <a:pt x="615" y="1114"/>
                  </a:lnTo>
                  <a:lnTo>
                    <a:pt x="649" y="1098"/>
                  </a:lnTo>
                  <a:lnTo>
                    <a:pt x="649" y="1065"/>
                  </a:lnTo>
                  <a:lnTo>
                    <a:pt x="649" y="1048"/>
                  </a:lnTo>
                  <a:lnTo>
                    <a:pt x="615" y="1031"/>
                  </a:lnTo>
                  <a:lnTo>
                    <a:pt x="84" y="1031"/>
                  </a:lnTo>
                  <a:lnTo>
                    <a:pt x="84" y="34"/>
                  </a:lnTo>
                  <a:lnTo>
                    <a:pt x="67" y="17"/>
                  </a:lnTo>
                  <a:lnTo>
                    <a:pt x="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48"/>
            <p:cNvSpPr/>
            <p:nvPr/>
          </p:nvSpPr>
          <p:spPr>
            <a:xfrm>
              <a:off x="5386500" y="2605050"/>
              <a:ext cx="19550" cy="19550"/>
            </a:xfrm>
            <a:custGeom>
              <a:rect b="b" l="l" r="r" t="t"/>
              <a:pathLst>
                <a:path extrusionOk="0" h="782" w="782">
                  <a:moveTo>
                    <a:pt x="416" y="67"/>
                  </a:moveTo>
                  <a:lnTo>
                    <a:pt x="466" y="83"/>
                  </a:lnTo>
                  <a:lnTo>
                    <a:pt x="532" y="100"/>
                  </a:lnTo>
                  <a:lnTo>
                    <a:pt x="582" y="133"/>
                  </a:lnTo>
                  <a:lnTo>
                    <a:pt x="632" y="183"/>
                  </a:lnTo>
                  <a:lnTo>
                    <a:pt x="665" y="233"/>
                  </a:lnTo>
                  <a:lnTo>
                    <a:pt x="682" y="283"/>
                  </a:lnTo>
                  <a:lnTo>
                    <a:pt x="699" y="349"/>
                  </a:lnTo>
                  <a:lnTo>
                    <a:pt x="699" y="416"/>
                  </a:lnTo>
                  <a:lnTo>
                    <a:pt x="682" y="466"/>
                  </a:lnTo>
                  <a:lnTo>
                    <a:pt x="665" y="532"/>
                  </a:lnTo>
                  <a:lnTo>
                    <a:pt x="632" y="582"/>
                  </a:lnTo>
                  <a:lnTo>
                    <a:pt x="599" y="632"/>
                  </a:lnTo>
                  <a:lnTo>
                    <a:pt x="549" y="665"/>
                  </a:lnTo>
                  <a:lnTo>
                    <a:pt x="482" y="682"/>
                  </a:lnTo>
                  <a:lnTo>
                    <a:pt x="433" y="698"/>
                  </a:lnTo>
                  <a:lnTo>
                    <a:pt x="300" y="698"/>
                  </a:lnTo>
                  <a:lnTo>
                    <a:pt x="250" y="665"/>
                  </a:lnTo>
                  <a:lnTo>
                    <a:pt x="200" y="648"/>
                  </a:lnTo>
                  <a:lnTo>
                    <a:pt x="150" y="599"/>
                  </a:lnTo>
                  <a:lnTo>
                    <a:pt x="117" y="565"/>
                  </a:lnTo>
                  <a:lnTo>
                    <a:pt x="100" y="499"/>
                  </a:lnTo>
                  <a:lnTo>
                    <a:pt x="84" y="449"/>
                  </a:lnTo>
                  <a:lnTo>
                    <a:pt x="67" y="383"/>
                  </a:lnTo>
                  <a:lnTo>
                    <a:pt x="67" y="366"/>
                  </a:lnTo>
                  <a:lnTo>
                    <a:pt x="84" y="299"/>
                  </a:lnTo>
                  <a:lnTo>
                    <a:pt x="100" y="250"/>
                  </a:lnTo>
                  <a:lnTo>
                    <a:pt x="133" y="200"/>
                  </a:lnTo>
                  <a:lnTo>
                    <a:pt x="183" y="150"/>
                  </a:lnTo>
                  <a:lnTo>
                    <a:pt x="233" y="117"/>
                  </a:lnTo>
                  <a:lnTo>
                    <a:pt x="283" y="83"/>
                  </a:lnTo>
                  <a:lnTo>
                    <a:pt x="350" y="67"/>
                  </a:lnTo>
                  <a:close/>
                  <a:moveTo>
                    <a:pt x="366" y="0"/>
                  </a:moveTo>
                  <a:lnTo>
                    <a:pt x="283" y="17"/>
                  </a:lnTo>
                  <a:lnTo>
                    <a:pt x="217" y="33"/>
                  </a:lnTo>
                  <a:lnTo>
                    <a:pt x="150" y="67"/>
                  </a:lnTo>
                  <a:lnTo>
                    <a:pt x="100" y="117"/>
                  </a:lnTo>
                  <a:lnTo>
                    <a:pt x="50" y="183"/>
                  </a:lnTo>
                  <a:lnTo>
                    <a:pt x="17" y="233"/>
                  </a:lnTo>
                  <a:lnTo>
                    <a:pt x="0" y="316"/>
                  </a:lnTo>
                  <a:lnTo>
                    <a:pt x="0" y="383"/>
                  </a:lnTo>
                  <a:lnTo>
                    <a:pt x="0" y="416"/>
                  </a:lnTo>
                  <a:lnTo>
                    <a:pt x="0" y="482"/>
                  </a:lnTo>
                  <a:lnTo>
                    <a:pt x="34" y="565"/>
                  </a:lnTo>
                  <a:lnTo>
                    <a:pt x="67" y="615"/>
                  </a:lnTo>
                  <a:lnTo>
                    <a:pt x="117" y="682"/>
                  </a:lnTo>
                  <a:lnTo>
                    <a:pt x="183" y="715"/>
                  </a:lnTo>
                  <a:lnTo>
                    <a:pt x="250" y="748"/>
                  </a:lnTo>
                  <a:lnTo>
                    <a:pt x="333" y="781"/>
                  </a:lnTo>
                  <a:lnTo>
                    <a:pt x="399" y="781"/>
                  </a:lnTo>
                  <a:lnTo>
                    <a:pt x="482" y="765"/>
                  </a:lnTo>
                  <a:lnTo>
                    <a:pt x="549" y="732"/>
                  </a:lnTo>
                  <a:lnTo>
                    <a:pt x="615" y="698"/>
                  </a:lnTo>
                  <a:lnTo>
                    <a:pt x="682" y="648"/>
                  </a:lnTo>
                  <a:lnTo>
                    <a:pt x="715" y="582"/>
                  </a:lnTo>
                  <a:lnTo>
                    <a:pt x="748" y="515"/>
                  </a:lnTo>
                  <a:lnTo>
                    <a:pt x="765" y="449"/>
                  </a:lnTo>
                  <a:lnTo>
                    <a:pt x="782" y="366"/>
                  </a:lnTo>
                  <a:lnTo>
                    <a:pt x="765" y="283"/>
                  </a:lnTo>
                  <a:lnTo>
                    <a:pt x="732" y="216"/>
                  </a:lnTo>
                  <a:lnTo>
                    <a:pt x="699" y="150"/>
                  </a:lnTo>
                  <a:lnTo>
                    <a:pt x="649" y="100"/>
                  </a:lnTo>
                  <a:lnTo>
                    <a:pt x="582" y="50"/>
                  </a:lnTo>
                  <a:lnTo>
                    <a:pt x="516"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48"/>
            <p:cNvSpPr/>
            <p:nvPr/>
          </p:nvSpPr>
          <p:spPr>
            <a:xfrm>
              <a:off x="5411425" y="2605050"/>
              <a:ext cx="10825" cy="19550"/>
            </a:xfrm>
            <a:custGeom>
              <a:rect b="b" l="l" r="r" t="t"/>
              <a:pathLst>
                <a:path extrusionOk="0" h="782" w="433">
                  <a:moveTo>
                    <a:pt x="34" y="0"/>
                  </a:moveTo>
                  <a:lnTo>
                    <a:pt x="1" y="17"/>
                  </a:lnTo>
                  <a:lnTo>
                    <a:pt x="1" y="33"/>
                  </a:lnTo>
                  <a:lnTo>
                    <a:pt x="1" y="732"/>
                  </a:lnTo>
                  <a:lnTo>
                    <a:pt x="17" y="765"/>
                  </a:lnTo>
                  <a:lnTo>
                    <a:pt x="34" y="781"/>
                  </a:lnTo>
                  <a:lnTo>
                    <a:pt x="67" y="765"/>
                  </a:lnTo>
                  <a:lnTo>
                    <a:pt x="67" y="732"/>
                  </a:lnTo>
                  <a:lnTo>
                    <a:pt x="67" y="399"/>
                  </a:lnTo>
                  <a:lnTo>
                    <a:pt x="67" y="383"/>
                  </a:lnTo>
                  <a:lnTo>
                    <a:pt x="117" y="283"/>
                  </a:lnTo>
                  <a:lnTo>
                    <a:pt x="167" y="200"/>
                  </a:lnTo>
                  <a:lnTo>
                    <a:pt x="217" y="150"/>
                  </a:lnTo>
                  <a:lnTo>
                    <a:pt x="267" y="117"/>
                  </a:lnTo>
                  <a:lnTo>
                    <a:pt x="333" y="83"/>
                  </a:lnTo>
                  <a:lnTo>
                    <a:pt x="400" y="83"/>
                  </a:lnTo>
                  <a:lnTo>
                    <a:pt x="416" y="67"/>
                  </a:lnTo>
                  <a:lnTo>
                    <a:pt x="433" y="33"/>
                  </a:lnTo>
                  <a:lnTo>
                    <a:pt x="416" y="17"/>
                  </a:lnTo>
                  <a:lnTo>
                    <a:pt x="400" y="0"/>
                  </a:lnTo>
                  <a:lnTo>
                    <a:pt x="300" y="17"/>
                  </a:lnTo>
                  <a:lnTo>
                    <a:pt x="217" y="50"/>
                  </a:lnTo>
                  <a:lnTo>
                    <a:pt x="134" y="117"/>
                  </a:lnTo>
                  <a:lnTo>
                    <a:pt x="84" y="200"/>
                  </a:lnTo>
                  <a:lnTo>
                    <a:pt x="67" y="216"/>
                  </a:lnTo>
                  <a:lnTo>
                    <a:pt x="67" y="33"/>
                  </a:lnTo>
                  <a:lnTo>
                    <a:pt x="67" y="17"/>
                  </a:lnTo>
                  <a:lnTo>
                    <a:pt x="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48"/>
            <p:cNvSpPr/>
            <p:nvPr/>
          </p:nvSpPr>
          <p:spPr>
            <a:xfrm>
              <a:off x="5425150" y="2605050"/>
              <a:ext cx="19125" cy="19550"/>
            </a:xfrm>
            <a:custGeom>
              <a:rect b="b" l="l" r="r" t="t"/>
              <a:pathLst>
                <a:path extrusionOk="0" h="782" w="765">
                  <a:moveTo>
                    <a:pt x="383" y="83"/>
                  </a:moveTo>
                  <a:lnTo>
                    <a:pt x="482" y="100"/>
                  </a:lnTo>
                  <a:lnTo>
                    <a:pt x="582" y="150"/>
                  </a:lnTo>
                  <a:lnTo>
                    <a:pt x="648" y="233"/>
                  </a:lnTo>
                  <a:lnTo>
                    <a:pt x="682" y="333"/>
                  </a:lnTo>
                  <a:lnTo>
                    <a:pt x="83" y="333"/>
                  </a:lnTo>
                  <a:lnTo>
                    <a:pt x="117" y="233"/>
                  </a:lnTo>
                  <a:lnTo>
                    <a:pt x="183" y="150"/>
                  </a:lnTo>
                  <a:lnTo>
                    <a:pt x="283" y="100"/>
                  </a:lnTo>
                  <a:lnTo>
                    <a:pt x="383" y="83"/>
                  </a:lnTo>
                  <a:close/>
                  <a:moveTo>
                    <a:pt x="366" y="0"/>
                  </a:moveTo>
                  <a:lnTo>
                    <a:pt x="299" y="17"/>
                  </a:lnTo>
                  <a:lnTo>
                    <a:pt x="233" y="33"/>
                  </a:lnTo>
                  <a:lnTo>
                    <a:pt x="166" y="67"/>
                  </a:lnTo>
                  <a:lnTo>
                    <a:pt x="117" y="117"/>
                  </a:lnTo>
                  <a:lnTo>
                    <a:pt x="67" y="183"/>
                  </a:lnTo>
                  <a:lnTo>
                    <a:pt x="33" y="233"/>
                  </a:lnTo>
                  <a:lnTo>
                    <a:pt x="17" y="316"/>
                  </a:lnTo>
                  <a:lnTo>
                    <a:pt x="0" y="383"/>
                  </a:lnTo>
                  <a:lnTo>
                    <a:pt x="0" y="399"/>
                  </a:lnTo>
                  <a:lnTo>
                    <a:pt x="17" y="466"/>
                  </a:lnTo>
                  <a:lnTo>
                    <a:pt x="33" y="549"/>
                  </a:lnTo>
                  <a:lnTo>
                    <a:pt x="67" y="599"/>
                  </a:lnTo>
                  <a:lnTo>
                    <a:pt x="117" y="665"/>
                  </a:lnTo>
                  <a:lnTo>
                    <a:pt x="166" y="715"/>
                  </a:lnTo>
                  <a:lnTo>
                    <a:pt x="233" y="748"/>
                  </a:lnTo>
                  <a:lnTo>
                    <a:pt x="299" y="765"/>
                  </a:lnTo>
                  <a:lnTo>
                    <a:pt x="383" y="781"/>
                  </a:lnTo>
                  <a:lnTo>
                    <a:pt x="482" y="765"/>
                  </a:lnTo>
                  <a:lnTo>
                    <a:pt x="565" y="732"/>
                  </a:lnTo>
                  <a:lnTo>
                    <a:pt x="632" y="682"/>
                  </a:lnTo>
                  <a:lnTo>
                    <a:pt x="698" y="599"/>
                  </a:lnTo>
                  <a:lnTo>
                    <a:pt x="698" y="582"/>
                  </a:lnTo>
                  <a:lnTo>
                    <a:pt x="682" y="549"/>
                  </a:lnTo>
                  <a:lnTo>
                    <a:pt x="632" y="549"/>
                  </a:lnTo>
                  <a:lnTo>
                    <a:pt x="582" y="615"/>
                  </a:lnTo>
                  <a:lnTo>
                    <a:pt x="532" y="665"/>
                  </a:lnTo>
                  <a:lnTo>
                    <a:pt x="466" y="682"/>
                  </a:lnTo>
                  <a:lnTo>
                    <a:pt x="383" y="698"/>
                  </a:lnTo>
                  <a:lnTo>
                    <a:pt x="333" y="682"/>
                  </a:lnTo>
                  <a:lnTo>
                    <a:pt x="266" y="665"/>
                  </a:lnTo>
                  <a:lnTo>
                    <a:pt x="216" y="648"/>
                  </a:lnTo>
                  <a:lnTo>
                    <a:pt x="166" y="599"/>
                  </a:lnTo>
                  <a:lnTo>
                    <a:pt x="133" y="565"/>
                  </a:lnTo>
                  <a:lnTo>
                    <a:pt x="117" y="515"/>
                  </a:lnTo>
                  <a:lnTo>
                    <a:pt x="83" y="449"/>
                  </a:lnTo>
                  <a:lnTo>
                    <a:pt x="83" y="399"/>
                  </a:lnTo>
                  <a:lnTo>
                    <a:pt x="715" y="399"/>
                  </a:lnTo>
                  <a:lnTo>
                    <a:pt x="748" y="383"/>
                  </a:lnTo>
                  <a:lnTo>
                    <a:pt x="765" y="366"/>
                  </a:lnTo>
                  <a:lnTo>
                    <a:pt x="748" y="283"/>
                  </a:lnTo>
                  <a:lnTo>
                    <a:pt x="732" y="216"/>
                  </a:lnTo>
                  <a:lnTo>
                    <a:pt x="682" y="150"/>
                  </a:lnTo>
                  <a:lnTo>
                    <a:pt x="648" y="100"/>
                  </a:lnTo>
                  <a:lnTo>
                    <a:pt x="582" y="50"/>
                  </a:lnTo>
                  <a:lnTo>
                    <a:pt x="515"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48"/>
            <p:cNvSpPr/>
            <p:nvPr/>
          </p:nvSpPr>
          <p:spPr>
            <a:xfrm>
              <a:off x="5451725" y="2605450"/>
              <a:ext cx="29550" cy="19150"/>
            </a:xfrm>
            <a:custGeom>
              <a:rect b="b" l="l" r="r" t="t"/>
              <a:pathLst>
                <a:path extrusionOk="0" h="766" w="1182">
                  <a:moveTo>
                    <a:pt x="807" y="72"/>
                  </a:moveTo>
                  <a:lnTo>
                    <a:pt x="749" y="84"/>
                  </a:lnTo>
                  <a:lnTo>
                    <a:pt x="666" y="134"/>
                  </a:lnTo>
                  <a:lnTo>
                    <a:pt x="653" y="150"/>
                  </a:lnTo>
                  <a:lnTo>
                    <a:pt x="682" y="150"/>
                  </a:lnTo>
                  <a:lnTo>
                    <a:pt x="732" y="117"/>
                  </a:lnTo>
                  <a:lnTo>
                    <a:pt x="807" y="72"/>
                  </a:lnTo>
                  <a:close/>
                  <a:moveTo>
                    <a:pt x="1" y="1"/>
                  </a:moveTo>
                  <a:lnTo>
                    <a:pt x="1" y="34"/>
                  </a:lnTo>
                  <a:lnTo>
                    <a:pt x="1" y="749"/>
                  </a:lnTo>
                  <a:lnTo>
                    <a:pt x="1" y="765"/>
                  </a:lnTo>
                  <a:lnTo>
                    <a:pt x="51" y="765"/>
                  </a:lnTo>
                  <a:lnTo>
                    <a:pt x="67" y="732"/>
                  </a:lnTo>
                  <a:lnTo>
                    <a:pt x="67" y="317"/>
                  </a:lnTo>
                  <a:lnTo>
                    <a:pt x="84" y="217"/>
                  </a:lnTo>
                  <a:lnTo>
                    <a:pt x="134" y="150"/>
                  </a:lnTo>
                  <a:lnTo>
                    <a:pt x="217" y="101"/>
                  </a:lnTo>
                  <a:lnTo>
                    <a:pt x="317" y="84"/>
                  </a:lnTo>
                  <a:lnTo>
                    <a:pt x="400" y="101"/>
                  </a:lnTo>
                  <a:lnTo>
                    <a:pt x="483" y="150"/>
                  </a:lnTo>
                  <a:lnTo>
                    <a:pt x="533" y="217"/>
                  </a:lnTo>
                  <a:lnTo>
                    <a:pt x="549" y="317"/>
                  </a:lnTo>
                  <a:lnTo>
                    <a:pt x="549" y="749"/>
                  </a:lnTo>
                  <a:lnTo>
                    <a:pt x="583" y="749"/>
                  </a:lnTo>
                  <a:lnTo>
                    <a:pt x="599" y="732"/>
                  </a:lnTo>
                  <a:lnTo>
                    <a:pt x="599" y="300"/>
                  </a:lnTo>
                  <a:lnTo>
                    <a:pt x="616" y="200"/>
                  </a:lnTo>
                  <a:lnTo>
                    <a:pt x="653" y="150"/>
                  </a:lnTo>
                  <a:lnTo>
                    <a:pt x="500" y="150"/>
                  </a:lnTo>
                  <a:lnTo>
                    <a:pt x="450" y="117"/>
                  </a:lnTo>
                  <a:lnTo>
                    <a:pt x="383" y="84"/>
                  </a:lnTo>
                  <a:lnTo>
                    <a:pt x="350" y="51"/>
                  </a:lnTo>
                  <a:lnTo>
                    <a:pt x="317" y="1"/>
                  </a:lnTo>
                  <a:lnTo>
                    <a:pt x="234" y="1"/>
                  </a:lnTo>
                  <a:lnTo>
                    <a:pt x="184" y="17"/>
                  </a:lnTo>
                  <a:lnTo>
                    <a:pt x="117" y="51"/>
                  </a:lnTo>
                  <a:lnTo>
                    <a:pt x="67" y="101"/>
                  </a:lnTo>
                  <a:lnTo>
                    <a:pt x="67" y="34"/>
                  </a:lnTo>
                  <a:lnTo>
                    <a:pt x="51" y="1"/>
                  </a:lnTo>
                  <a:close/>
                  <a:moveTo>
                    <a:pt x="865" y="1"/>
                  </a:moveTo>
                  <a:lnTo>
                    <a:pt x="815" y="67"/>
                  </a:lnTo>
                  <a:lnTo>
                    <a:pt x="807" y="72"/>
                  </a:lnTo>
                  <a:lnTo>
                    <a:pt x="807" y="72"/>
                  </a:lnTo>
                  <a:lnTo>
                    <a:pt x="832" y="67"/>
                  </a:lnTo>
                  <a:lnTo>
                    <a:pt x="932" y="84"/>
                  </a:lnTo>
                  <a:lnTo>
                    <a:pt x="1015" y="134"/>
                  </a:lnTo>
                  <a:lnTo>
                    <a:pt x="1065" y="200"/>
                  </a:lnTo>
                  <a:lnTo>
                    <a:pt x="1081" y="300"/>
                  </a:lnTo>
                  <a:lnTo>
                    <a:pt x="1115" y="732"/>
                  </a:lnTo>
                  <a:lnTo>
                    <a:pt x="1115" y="765"/>
                  </a:lnTo>
                  <a:lnTo>
                    <a:pt x="1164" y="765"/>
                  </a:lnTo>
                  <a:lnTo>
                    <a:pt x="1181" y="732"/>
                  </a:lnTo>
                  <a:lnTo>
                    <a:pt x="1181" y="317"/>
                  </a:lnTo>
                  <a:lnTo>
                    <a:pt x="1181" y="250"/>
                  </a:lnTo>
                  <a:lnTo>
                    <a:pt x="1164" y="184"/>
                  </a:lnTo>
                  <a:lnTo>
                    <a:pt x="1131" y="134"/>
                  </a:lnTo>
                  <a:lnTo>
                    <a:pt x="1098" y="84"/>
                  </a:lnTo>
                  <a:lnTo>
                    <a:pt x="1048" y="51"/>
                  </a:lnTo>
                  <a:lnTo>
                    <a:pt x="998" y="17"/>
                  </a:lnTo>
                  <a:lnTo>
                    <a:pt x="93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48"/>
            <p:cNvSpPr/>
            <p:nvPr/>
          </p:nvSpPr>
          <p:spPr>
            <a:xfrm>
              <a:off x="5500350" y="2598800"/>
              <a:ext cx="2100" cy="25800"/>
            </a:xfrm>
            <a:custGeom>
              <a:rect b="b" l="l" r="r" t="t"/>
              <a:pathLst>
                <a:path extrusionOk="0" h="1032" w="84">
                  <a:moveTo>
                    <a:pt x="17" y="1"/>
                  </a:moveTo>
                  <a:lnTo>
                    <a:pt x="1" y="34"/>
                  </a:lnTo>
                  <a:lnTo>
                    <a:pt x="1" y="67"/>
                  </a:lnTo>
                  <a:lnTo>
                    <a:pt x="17" y="101"/>
                  </a:lnTo>
                  <a:lnTo>
                    <a:pt x="51" y="117"/>
                  </a:lnTo>
                  <a:lnTo>
                    <a:pt x="67" y="101"/>
                  </a:lnTo>
                  <a:lnTo>
                    <a:pt x="84" y="67"/>
                  </a:lnTo>
                  <a:lnTo>
                    <a:pt x="84" y="34"/>
                  </a:lnTo>
                  <a:lnTo>
                    <a:pt x="67" y="1"/>
                  </a:lnTo>
                  <a:close/>
                  <a:moveTo>
                    <a:pt x="51" y="250"/>
                  </a:moveTo>
                  <a:lnTo>
                    <a:pt x="17" y="267"/>
                  </a:lnTo>
                  <a:lnTo>
                    <a:pt x="1" y="283"/>
                  </a:lnTo>
                  <a:lnTo>
                    <a:pt x="1" y="982"/>
                  </a:lnTo>
                  <a:lnTo>
                    <a:pt x="1" y="998"/>
                  </a:lnTo>
                  <a:lnTo>
                    <a:pt x="17" y="1015"/>
                  </a:lnTo>
                  <a:lnTo>
                    <a:pt x="51" y="1031"/>
                  </a:lnTo>
                  <a:lnTo>
                    <a:pt x="67" y="1015"/>
                  </a:lnTo>
                  <a:lnTo>
                    <a:pt x="84" y="982"/>
                  </a:lnTo>
                  <a:lnTo>
                    <a:pt x="84" y="283"/>
                  </a:lnTo>
                  <a:lnTo>
                    <a:pt x="67" y="267"/>
                  </a:lnTo>
                  <a:lnTo>
                    <a:pt x="51" y="25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48"/>
            <p:cNvSpPr/>
            <p:nvPr/>
          </p:nvSpPr>
          <p:spPr>
            <a:xfrm>
              <a:off x="5509900" y="2605050"/>
              <a:ext cx="14575" cy="19550"/>
            </a:xfrm>
            <a:custGeom>
              <a:rect b="b" l="l" r="r" t="t"/>
              <a:pathLst>
                <a:path extrusionOk="0" h="782" w="583">
                  <a:moveTo>
                    <a:pt x="317" y="0"/>
                  </a:moveTo>
                  <a:lnTo>
                    <a:pt x="217" y="17"/>
                  </a:lnTo>
                  <a:lnTo>
                    <a:pt x="117" y="67"/>
                  </a:lnTo>
                  <a:lnTo>
                    <a:pt x="84" y="83"/>
                  </a:lnTo>
                  <a:lnTo>
                    <a:pt x="67" y="133"/>
                  </a:lnTo>
                  <a:lnTo>
                    <a:pt x="51" y="166"/>
                  </a:lnTo>
                  <a:lnTo>
                    <a:pt x="34" y="216"/>
                  </a:lnTo>
                  <a:lnTo>
                    <a:pt x="51" y="250"/>
                  </a:lnTo>
                  <a:lnTo>
                    <a:pt x="67" y="299"/>
                  </a:lnTo>
                  <a:lnTo>
                    <a:pt x="84" y="333"/>
                  </a:lnTo>
                  <a:lnTo>
                    <a:pt x="117" y="349"/>
                  </a:lnTo>
                  <a:lnTo>
                    <a:pt x="200" y="399"/>
                  </a:lnTo>
                  <a:lnTo>
                    <a:pt x="300" y="416"/>
                  </a:lnTo>
                  <a:lnTo>
                    <a:pt x="383" y="432"/>
                  </a:lnTo>
                  <a:lnTo>
                    <a:pt x="466" y="466"/>
                  </a:lnTo>
                  <a:lnTo>
                    <a:pt x="483" y="499"/>
                  </a:lnTo>
                  <a:lnTo>
                    <a:pt x="516" y="515"/>
                  </a:lnTo>
                  <a:lnTo>
                    <a:pt x="516" y="565"/>
                  </a:lnTo>
                  <a:lnTo>
                    <a:pt x="516" y="599"/>
                  </a:lnTo>
                  <a:lnTo>
                    <a:pt x="500" y="632"/>
                  </a:lnTo>
                  <a:lnTo>
                    <a:pt x="466" y="665"/>
                  </a:lnTo>
                  <a:lnTo>
                    <a:pt x="383" y="698"/>
                  </a:lnTo>
                  <a:lnTo>
                    <a:pt x="300" y="698"/>
                  </a:lnTo>
                  <a:lnTo>
                    <a:pt x="167" y="682"/>
                  </a:lnTo>
                  <a:lnTo>
                    <a:pt x="67" y="615"/>
                  </a:lnTo>
                  <a:lnTo>
                    <a:pt x="51" y="615"/>
                  </a:lnTo>
                  <a:lnTo>
                    <a:pt x="34" y="599"/>
                  </a:lnTo>
                  <a:lnTo>
                    <a:pt x="1" y="615"/>
                  </a:lnTo>
                  <a:lnTo>
                    <a:pt x="1" y="648"/>
                  </a:lnTo>
                  <a:lnTo>
                    <a:pt x="18" y="665"/>
                  </a:lnTo>
                  <a:lnTo>
                    <a:pt x="84" y="715"/>
                  </a:lnTo>
                  <a:lnTo>
                    <a:pt x="151" y="748"/>
                  </a:lnTo>
                  <a:lnTo>
                    <a:pt x="234" y="765"/>
                  </a:lnTo>
                  <a:lnTo>
                    <a:pt x="300" y="781"/>
                  </a:lnTo>
                  <a:lnTo>
                    <a:pt x="400" y="765"/>
                  </a:lnTo>
                  <a:lnTo>
                    <a:pt x="500" y="715"/>
                  </a:lnTo>
                  <a:lnTo>
                    <a:pt x="533" y="682"/>
                  </a:lnTo>
                  <a:lnTo>
                    <a:pt x="566" y="648"/>
                  </a:lnTo>
                  <a:lnTo>
                    <a:pt x="583" y="599"/>
                  </a:lnTo>
                  <a:lnTo>
                    <a:pt x="583" y="549"/>
                  </a:lnTo>
                  <a:lnTo>
                    <a:pt x="583" y="515"/>
                  </a:lnTo>
                  <a:lnTo>
                    <a:pt x="566" y="466"/>
                  </a:lnTo>
                  <a:lnTo>
                    <a:pt x="533" y="432"/>
                  </a:lnTo>
                  <a:lnTo>
                    <a:pt x="500" y="399"/>
                  </a:lnTo>
                  <a:lnTo>
                    <a:pt x="416" y="349"/>
                  </a:lnTo>
                  <a:lnTo>
                    <a:pt x="317" y="333"/>
                  </a:lnTo>
                  <a:lnTo>
                    <a:pt x="234" y="316"/>
                  </a:lnTo>
                  <a:lnTo>
                    <a:pt x="151" y="283"/>
                  </a:lnTo>
                  <a:lnTo>
                    <a:pt x="117" y="250"/>
                  </a:lnTo>
                  <a:lnTo>
                    <a:pt x="117" y="200"/>
                  </a:lnTo>
                  <a:lnTo>
                    <a:pt x="117" y="150"/>
                  </a:lnTo>
                  <a:lnTo>
                    <a:pt x="151" y="117"/>
                  </a:lnTo>
                  <a:lnTo>
                    <a:pt x="234" y="83"/>
                  </a:lnTo>
                  <a:lnTo>
                    <a:pt x="300" y="67"/>
                  </a:lnTo>
                  <a:lnTo>
                    <a:pt x="400" y="100"/>
                  </a:lnTo>
                  <a:lnTo>
                    <a:pt x="500" y="150"/>
                  </a:lnTo>
                  <a:lnTo>
                    <a:pt x="549" y="150"/>
                  </a:lnTo>
                  <a:lnTo>
                    <a:pt x="549" y="117"/>
                  </a:lnTo>
                  <a:lnTo>
                    <a:pt x="533" y="83"/>
                  </a:lnTo>
                  <a:lnTo>
                    <a:pt x="433" y="33"/>
                  </a:lnTo>
                  <a:lnTo>
                    <a:pt x="31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48"/>
            <p:cNvSpPr/>
            <p:nvPr/>
          </p:nvSpPr>
          <p:spPr>
            <a:xfrm>
              <a:off x="5541075" y="2605050"/>
              <a:ext cx="18300" cy="19550"/>
            </a:xfrm>
            <a:custGeom>
              <a:rect b="b" l="l" r="r" t="t"/>
              <a:pathLst>
                <a:path extrusionOk="0" h="782" w="732">
                  <a:moveTo>
                    <a:pt x="399" y="117"/>
                  </a:moveTo>
                  <a:lnTo>
                    <a:pt x="466" y="133"/>
                  </a:lnTo>
                  <a:lnTo>
                    <a:pt x="516" y="150"/>
                  </a:lnTo>
                  <a:lnTo>
                    <a:pt x="549" y="183"/>
                  </a:lnTo>
                  <a:lnTo>
                    <a:pt x="599" y="233"/>
                  </a:lnTo>
                  <a:lnTo>
                    <a:pt x="632" y="283"/>
                  </a:lnTo>
                  <a:lnTo>
                    <a:pt x="649" y="333"/>
                  </a:lnTo>
                  <a:lnTo>
                    <a:pt x="649" y="383"/>
                  </a:lnTo>
                  <a:lnTo>
                    <a:pt x="649" y="449"/>
                  </a:lnTo>
                  <a:lnTo>
                    <a:pt x="632" y="499"/>
                  </a:lnTo>
                  <a:lnTo>
                    <a:pt x="616" y="565"/>
                  </a:lnTo>
                  <a:lnTo>
                    <a:pt x="582" y="599"/>
                  </a:lnTo>
                  <a:lnTo>
                    <a:pt x="532" y="648"/>
                  </a:lnTo>
                  <a:lnTo>
                    <a:pt x="483" y="665"/>
                  </a:lnTo>
                  <a:lnTo>
                    <a:pt x="433" y="698"/>
                  </a:lnTo>
                  <a:lnTo>
                    <a:pt x="316" y="698"/>
                  </a:lnTo>
                  <a:lnTo>
                    <a:pt x="250" y="682"/>
                  </a:lnTo>
                  <a:lnTo>
                    <a:pt x="200" y="648"/>
                  </a:lnTo>
                  <a:lnTo>
                    <a:pt x="167" y="615"/>
                  </a:lnTo>
                  <a:lnTo>
                    <a:pt x="133" y="582"/>
                  </a:lnTo>
                  <a:lnTo>
                    <a:pt x="100" y="532"/>
                  </a:lnTo>
                  <a:lnTo>
                    <a:pt x="84" y="482"/>
                  </a:lnTo>
                  <a:lnTo>
                    <a:pt x="67" y="432"/>
                  </a:lnTo>
                  <a:lnTo>
                    <a:pt x="67" y="366"/>
                  </a:lnTo>
                  <a:lnTo>
                    <a:pt x="84" y="316"/>
                  </a:lnTo>
                  <a:lnTo>
                    <a:pt x="117" y="266"/>
                  </a:lnTo>
                  <a:lnTo>
                    <a:pt x="150" y="216"/>
                  </a:lnTo>
                  <a:lnTo>
                    <a:pt x="183" y="183"/>
                  </a:lnTo>
                  <a:lnTo>
                    <a:pt x="233" y="150"/>
                  </a:lnTo>
                  <a:lnTo>
                    <a:pt x="283" y="133"/>
                  </a:lnTo>
                  <a:lnTo>
                    <a:pt x="350" y="117"/>
                  </a:lnTo>
                  <a:close/>
                  <a:moveTo>
                    <a:pt x="366" y="0"/>
                  </a:moveTo>
                  <a:lnTo>
                    <a:pt x="300" y="17"/>
                  </a:lnTo>
                  <a:lnTo>
                    <a:pt x="233" y="33"/>
                  </a:lnTo>
                  <a:lnTo>
                    <a:pt x="167" y="67"/>
                  </a:lnTo>
                  <a:lnTo>
                    <a:pt x="117" y="117"/>
                  </a:lnTo>
                  <a:lnTo>
                    <a:pt x="84" y="166"/>
                  </a:lnTo>
                  <a:lnTo>
                    <a:pt x="34" y="216"/>
                  </a:lnTo>
                  <a:lnTo>
                    <a:pt x="17" y="283"/>
                  </a:lnTo>
                  <a:lnTo>
                    <a:pt x="1" y="366"/>
                  </a:lnTo>
                  <a:lnTo>
                    <a:pt x="1" y="432"/>
                  </a:lnTo>
                  <a:lnTo>
                    <a:pt x="34" y="515"/>
                  </a:lnTo>
                  <a:lnTo>
                    <a:pt x="50" y="582"/>
                  </a:lnTo>
                  <a:lnTo>
                    <a:pt x="100" y="648"/>
                  </a:lnTo>
                  <a:lnTo>
                    <a:pt x="150" y="698"/>
                  </a:lnTo>
                  <a:lnTo>
                    <a:pt x="217" y="732"/>
                  </a:lnTo>
                  <a:lnTo>
                    <a:pt x="283" y="765"/>
                  </a:lnTo>
                  <a:lnTo>
                    <a:pt x="366" y="781"/>
                  </a:lnTo>
                  <a:lnTo>
                    <a:pt x="449" y="765"/>
                  </a:lnTo>
                  <a:lnTo>
                    <a:pt x="532" y="732"/>
                  </a:lnTo>
                  <a:lnTo>
                    <a:pt x="599" y="682"/>
                  </a:lnTo>
                  <a:lnTo>
                    <a:pt x="649" y="615"/>
                  </a:lnTo>
                  <a:lnTo>
                    <a:pt x="649" y="732"/>
                  </a:lnTo>
                  <a:lnTo>
                    <a:pt x="665" y="765"/>
                  </a:lnTo>
                  <a:lnTo>
                    <a:pt x="699" y="781"/>
                  </a:lnTo>
                  <a:lnTo>
                    <a:pt x="715" y="765"/>
                  </a:lnTo>
                  <a:lnTo>
                    <a:pt x="732" y="732"/>
                  </a:lnTo>
                  <a:lnTo>
                    <a:pt x="732" y="33"/>
                  </a:lnTo>
                  <a:lnTo>
                    <a:pt x="715" y="17"/>
                  </a:lnTo>
                  <a:lnTo>
                    <a:pt x="699" y="0"/>
                  </a:lnTo>
                  <a:lnTo>
                    <a:pt x="665" y="17"/>
                  </a:lnTo>
                  <a:lnTo>
                    <a:pt x="649" y="33"/>
                  </a:lnTo>
                  <a:lnTo>
                    <a:pt x="649" y="150"/>
                  </a:lnTo>
                  <a:lnTo>
                    <a:pt x="599" y="83"/>
                  </a:lnTo>
                  <a:lnTo>
                    <a:pt x="532" y="33"/>
                  </a:lnTo>
                  <a:lnTo>
                    <a:pt x="449"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48"/>
            <p:cNvSpPr/>
            <p:nvPr/>
          </p:nvSpPr>
          <p:spPr>
            <a:xfrm>
              <a:off x="5579300" y="2605050"/>
              <a:ext cx="18300" cy="27850"/>
            </a:xfrm>
            <a:custGeom>
              <a:rect b="b" l="l" r="r" t="t"/>
              <a:pathLst>
                <a:path extrusionOk="0" h="1114" w="732">
                  <a:moveTo>
                    <a:pt x="449" y="83"/>
                  </a:moveTo>
                  <a:lnTo>
                    <a:pt x="499" y="100"/>
                  </a:lnTo>
                  <a:lnTo>
                    <a:pt x="549" y="133"/>
                  </a:lnTo>
                  <a:lnTo>
                    <a:pt x="599" y="166"/>
                  </a:lnTo>
                  <a:lnTo>
                    <a:pt x="632" y="216"/>
                  </a:lnTo>
                  <a:lnTo>
                    <a:pt x="666" y="266"/>
                  </a:lnTo>
                  <a:lnTo>
                    <a:pt x="682" y="316"/>
                  </a:lnTo>
                  <a:lnTo>
                    <a:pt x="682" y="383"/>
                  </a:lnTo>
                  <a:lnTo>
                    <a:pt x="682" y="449"/>
                  </a:lnTo>
                  <a:lnTo>
                    <a:pt x="666" y="499"/>
                  </a:lnTo>
                  <a:lnTo>
                    <a:pt x="632" y="549"/>
                  </a:lnTo>
                  <a:lnTo>
                    <a:pt x="599" y="599"/>
                  </a:lnTo>
                  <a:lnTo>
                    <a:pt x="549" y="632"/>
                  </a:lnTo>
                  <a:lnTo>
                    <a:pt x="499" y="665"/>
                  </a:lnTo>
                  <a:lnTo>
                    <a:pt x="449" y="682"/>
                  </a:lnTo>
                  <a:lnTo>
                    <a:pt x="316" y="682"/>
                  </a:lnTo>
                  <a:lnTo>
                    <a:pt x="267" y="665"/>
                  </a:lnTo>
                  <a:lnTo>
                    <a:pt x="217" y="632"/>
                  </a:lnTo>
                  <a:lnTo>
                    <a:pt x="167" y="599"/>
                  </a:lnTo>
                  <a:lnTo>
                    <a:pt x="134" y="549"/>
                  </a:lnTo>
                  <a:lnTo>
                    <a:pt x="117" y="499"/>
                  </a:lnTo>
                  <a:lnTo>
                    <a:pt x="100" y="449"/>
                  </a:lnTo>
                  <a:lnTo>
                    <a:pt x="84" y="383"/>
                  </a:lnTo>
                  <a:lnTo>
                    <a:pt x="84" y="366"/>
                  </a:lnTo>
                  <a:lnTo>
                    <a:pt x="100" y="316"/>
                  </a:lnTo>
                  <a:lnTo>
                    <a:pt x="117" y="250"/>
                  </a:lnTo>
                  <a:lnTo>
                    <a:pt x="134" y="200"/>
                  </a:lnTo>
                  <a:lnTo>
                    <a:pt x="183" y="166"/>
                  </a:lnTo>
                  <a:lnTo>
                    <a:pt x="217" y="133"/>
                  </a:lnTo>
                  <a:lnTo>
                    <a:pt x="267" y="100"/>
                  </a:lnTo>
                  <a:lnTo>
                    <a:pt x="333" y="83"/>
                  </a:lnTo>
                  <a:close/>
                  <a:moveTo>
                    <a:pt x="51" y="0"/>
                  </a:moveTo>
                  <a:lnTo>
                    <a:pt x="17" y="17"/>
                  </a:lnTo>
                  <a:lnTo>
                    <a:pt x="1" y="33"/>
                  </a:lnTo>
                  <a:lnTo>
                    <a:pt x="1" y="399"/>
                  </a:lnTo>
                  <a:lnTo>
                    <a:pt x="1" y="1081"/>
                  </a:lnTo>
                  <a:lnTo>
                    <a:pt x="17" y="1097"/>
                  </a:lnTo>
                  <a:lnTo>
                    <a:pt x="51" y="1114"/>
                  </a:lnTo>
                  <a:lnTo>
                    <a:pt x="67" y="1097"/>
                  </a:lnTo>
                  <a:lnTo>
                    <a:pt x="84" y="1081"/>
                  </a:lnTo>
                  <a:lnTo>
                    <a:pt x="84" y="615"/>
                  </a:lnTo>
                  <a:lnTo>
                    <a:pt x="150" y="682"/>
                  </a:lnTo>
                  <a:lnTo>
                    <a:pt x="217" y="732"/>
                  </a:lnTo>
                  <a:lnTo>
                    <a:pt x="300" y="765"/>
                  </a:lnTo>
                  <a:lnTo>
                    <a:pt x="449" y="765"/>
                  </a:lnTo>
                  <a:lnTo>
                    <a:pt x="516" y="732"/>
                  </a:lnTo>
                  <a:lnTo>
                    <a:pt x="582" y="698"/>
                  </a:lnTo>
                  <a:lnTo>
                    <a:pt x="632" y="665"/>
                  </a:lnTo>
                  <a:lnTo>
                    <a:pt x="666" y="615"/>
                  </a:lnTo>
                  <a:lnTo>
                    <a:pt x="699" y="549"/>
                  </a:lnTo>
                  <a:lnTo>
                    <a:pt x="732" y="482"/>
                  </a:lnTo>
                  <a:lnTo>
                    <a:pt x="732" y="416"/>
                  </a:lnTo>
                  <a:lnTo>
                    <a:pt x="732" y="333"/>
                  </a:lnTo>
                  <a:lnTo>
                    <a:pt x="715" y="266"/>
                  </a:lnTo>
                  <a:lnTo>
                    <a:pt x="682" y="200"/>
                  </a:lnTo>
                  <a:lnTo>
                    <a:pt x="649" y="133"/>
                  </a:lnTo>
                  <a:lnTo>
                    <a:pt x="599" y="83"/>
                  </a:lnTo>
                  <a:lnTo>
                    <a:pt x="533" y="33"/>
                  </a:lnTo>
                  <a:lnTo>
                    <a:pt x="466" y="17"/>
                  </a:lnTo>
                  <a:lnTo>
                    <a:pt x="383" y="0"/>
                  </a:lnTo>
                  <a:lnTo>
                    <a:pt x="300" y="17"/>
                  </a:lnTo>
                  <a:lnTo>
                    <a:pt x="217" y="33"/>
                  </a:lnTo>
                  <a:lnTo>
                    <a:pt x="150" y="83"/>
                  </a:lnTo>
                  <a:lnTo>
                    <a:pt x="84" y="150"/>
                  </a:lnTo>
                  <a:lnTo>
                    <a:pt x="84" y="33"/>
                  </a:lnTo>
                  <a:lnTo>
                    <a:pt x="67" y="17"/>
                  </a:lnTo>
                  <a:lnTo>
                    <a:pt x="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48"/>
            <p:cNvSpPr/>
            <p:nvPr/>
          </p:nvSpPr>
          <p:spPr>
            <a:xfrm>
              <a:off x="5606325" y="2596725"/>
              <a:ext cx="16225" cy="27875"/>
            </a:xfrm>
            <a:custGeom>
              <a:rect b="b" l="l" r="r" t="t"/>
              <a:pathLst>
                <a:path extrusionOk="0" h="1115" w="649">
                  <a:moveTo>
                    <a:pt x="33" y="1"/>
                  </a:moveTo>
                  <a:lnTo>
                    <a:pt x="17" y="17"/>
                  </a:lnTo>
                  <a:lnTo>
                    <a:pt x="0" y="34"/>
                  </a:lnTo>
                  <a:lnTo>
                    <a:pt x="0" y="1081"/>
                  </a:lnTo>
                  <a:lnTo>
                    <a:pt x="0" y="1098"/>
                  </a:lnTo>
                  <a:lnTo>
                    <a:pt x="33" y="1114"/>
                  </a:lnTo>
                  <a:lnTo>
                    <a:pt x="50" y="1098"/>
                  </a:lnTo>
                  <a:lnTo>
                    <a:pt x="50" y="632"/>
                  </a:lnTo>
                  <a:lnTo>
                    <a:pt x="67" y="583"/>
                  </a:lnTo>
                  <a:lnTo>
                    <a:pt x="67" y="549"/>
                  </a:lnTo>
                  <a:lnTo>
                    <a:pt x="133" y="466"/>
                  </a:lnTo>
                  <a:lnTo>
                    <a:pt x="199" y="416"/>
                  </a:lnTo>
                  <a:lnTo>
                    <a:pt x="249" y="400"/>
                  </a:lnTo>
                  <a:lnTo>
                    <a:pt x="299" y="383"/>
                  </a:lnTo>
                  <a:lnTo>
                    <a:pt x="349" y="400"/>
                  </a:lnTo>
                  <a:lnTo>
                    <a:pt x="399" y="416"/>
                  </a:lnTo>
                  <a:lnTo>
                    <a:pt x="482" y="466"/>
                  </a:lnTo>
                  <a:lnTo>
                    <a:pt x="532" y="549"/>
                  </a:lnTo>
                  <a:lnTo>
                    <a:pt x="549" y="583"/>
                  </a:lnTo>
                  <a:lnTo>
                    <a:pt x="549" y="632"/>
                  </a:lnTo>
                  <a:lnTo>
                    <a:pt x="582" y="1081"/>
                  </a:lnTo>
                  <a:lnTo>
                    <a:pt x="565" y="1081"/>
                  </a:lnTo>
                  <a:lnTo>
                    <a:pt x="582" y="1098"/>
                  </a:lnTo>
                  <a:lnTo>
                    <a:pt x="615" y="1114"/>
                  </a:lnTo>
                  <a:lnTo>
                    <a:pt x="632" y="1098"/>
                  </a:lnTo>
                  <a:lnTo>
                    <a:pt x="648" y="1081"/>
                  </a:lnTo>
                  <a:lnTo>
                    <a:pt x="648" y="632"/>
                  </a:lnTo>
                  <a:lnTo>
                    <a:pt x="648" y="566"/>
                  </a:lnTo>
                  <a:lnTo>
                    <a:pt x="615" y="516"/>
                  </a:lnTo>
                  <a:lnTo>
                    <a:pt x="582" y="450"/>
                  </a:lnTo>
                  <a:lnTo>
                    <a:pt x="549" y="416"/>
                  </a:lnTo>
                  <a:lnTo>
                    <a:pt x="499" y="383"/>
                  </a:lnTo>
                  <a:lnTo>
                    <a:pt x="449" y="350"/>
                  </a:lnTo>
                  <a:lnTo>
                    <a:pt x="382" y="333"/>
                  </a:lnTo>
                  <a:lnTo>
                    <a:pt x="316" y="333"/>
                  </a:lnTo>
                  <a:lnTo>
                    <a:pt x="249" y="350"/>
                  </a:lnTo>
                  <a:lnTo>
                    <a:pt x="183" y="366"/>
                  </a:lnTo>
                  <a:lnTo>
                    <a:pt x="133" y="400"/>
                  </a:lnTo>
                  <a:lnTo>
                    <a:pt x="83" y="450"/>
                  </a:lnTo>
                  <a:lnTo>
                    <a:pt x="83" y="34"/>
                  </a:lnTo>
                  <a:lnTo>
                    <a:pt x="67" y="17"/>
                  </a:lnTo>
                  <a:lnTo>
                    <a:pt x="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48"/>
            <p:cNvSpPr/>
            <p:nvPr/>
          </p:nvSpPr>
          <p:spPr>
            <a:xfrm>
              <a:off x="5629175" y="2605050"/>
              <a:ext cx="19550" cy="19550"/>
            </a:xfrm>
            <a:custGeom>
              <a:rect b="b" l="l" r="r" t="t"/>
              <a:pathLst>
                <a:path extrusionOk="0" h="782" w="782">
                  <a:moveTo>
                    <a:pt x="416" y="67"/>
                  </a:moveTo>
                  <a:lnTo>
                    <a:pt x="482" y="83"/>
                  </a:lnTo>
                  <a:lnTo>
                    <a:pt x="532" y="100"/>
                  </a:lnTo>
                  <a:lnTo>
                    <a:pt x="582" y="133"/>
                  </a:lnTo>
                  <a:lnTo>
                    <a:pt x="632" y="183"/>
                  </a:lnTo>
                  <a:lnTo>
                    <a:pt x="665" y="233"/>
                  </a:lnTo>
                  <a:lnTo>
                    <a:pt x="682" y="283"/>
                  </a:lnTo>
                  <a:lnTo>
                    <a:pt x="698" y="349"/>
                  </a:lnTo>
                  <a:lnTo>
                    <a:pt x="698" y="416"/>
                  </a:lnTo>
                  <a:lnTo>
                    <a:pt x="698" y="466"/>
                  </a:lnTo>
                  <a:lnTo>
                    <a:pt x="665" y="532"/>
                  </a:lnTo>
                  <a:lnTo>
                    <a:pt x="632" y="582"/>
                  </a:lnTo>
                  <a:lnTo>
                    <a:pt x="599" y="632"/>
                  </a:lnTo>
                  <a:lnTo>
                    <a:pt x="549" y="665"/>
                  </a:lnTo>
                  <a:lnTo>
                    <a:pt x="499" y="682"/>
                  </a:lnTo>
                  <a:lnTo>
                    <a:pt x="432" y="698"/>
                  </a:lnTo>
                  <a:lnTo>
                    <a:pt x="299" y="698"/>
                  </a:lnTo>
                  <a:lnTo>
                    <a:pt x="250" y="665"/>
                  </a:lnTo>
                  <a:lnTo>
                    <a:pt x="200" y="648"/>
                  </a:lnTo>
                  <a:lnTo>
                    <a:pt x="150" y="599"/>
                  </a:lnTo>
                  <a:lnTo>
                    <a:pt x="117" y="565"/>
                  </a:lnTo>
                  <a:lnTo>
                    <a:pt x="100" y="499"/>
                  </a:lnTo>
                  <a:lnTo>
                    <a:pt x="83" y="449"/>
                  </a:lnTo>
                  <a:lnTo>
                    <a:pt x="67" y="383"/>
                  </a:lnTo>
                  <a:lnTo>
                    <a:pt x="83" y="366"/>
                  </a:lnTo>
                  <a:lnTo>
                    <a:pt x="83" y="299"/>
                  </a:lnTo>
                  <a:lnTo>
                    <a:pt x="117" y="250"/>
                  </a:lnTo>
                  <a:lnTo>
                    <a:pt x="150" y="200"/>
                  </a:lnTo>
                  <a:lnTo>
                    <a:pt x="183" y="150"/>
                  </a:lnTo>
                  <a:lnTo>
                    <a:pt x="233" y="117"/>
                  </a:lnTo>
                  <a:lnTo>
                    <a:pt x="283" y="83"/>
                  </a:lnTo>
                  <a:lnTo>
                    <a:pt x="349" y="67"/>
                  </a:lnTo>
                  <a:close/>
                  <a:moveTo>
                    <a:pt x="366" y="0"/>
                  </a:moveTo>
                  <a:lnTo>
                    <a:pt x="283" y="17"/>
                  </a:lnTo>
                  <a:lnTo>
                    <a:pt x="216" y="33"/>
                  </a:lnTo>
                  <a:lnTo>
                    <a:pt x="150" y="67"/>
                  </a:lnTo>
                  <a:lnTo>
                    <a:pt x="100" y="117"/>
                  </a:lnTo>
                  <a:lnTo>
                    <a:pt x="50" y="183"/>
                  </a:lnTo>
                  <a:lnTo>
                    <a:pt x="17" y="233"/>
                  </a:lnTo>
                  <a:lnTo>
                    <a:pt x="0" y="316"/>
                  </a:lnTo>
                  <a:lnTo>
                    <a:pt x="0" y="383"/>
                  </a:lnTo>
                  <a:lnTo>
                    <a:pt x="0" y="416"/>
                  </a:lnTo>
                  <a:lnTo>
                    <a:pt x="17" y="482"/>
                  </a:lnTo>
                  <a:lnTo>
                    <a:pt x="33" y="565"/>
                  </a:lnTo>
                  <a:lnTo>
                    <a:pt x="83" y="615"/>
                  </a:lnTo>
                  <a:lnTo>
                    <a:pt x="133" y="682"/>
                  </a:lnTo>
                  <a:lnTo>
                    <a:pt x="183" y="715"/>
                  </a:lnTo>
                  <a:lnTo>
                    <a:pt x="250" y="748"/>
                  </a:lnTo>
                  <a:lnTo>
                    <a:pt x="333" y="781"/>
                  </a:lnTo>
                  <a:lnTo>
                    <a:pt x="416" y="781"/>
                  </a:lnTo>
                  <a:lnTo>
                    <a:pt x="482" y="765"/>
                  </a:lnTo>
                  <a:lnTo>
                    <a:pt x="565" y="732"/>
                  </a:lnTo>
                  <a:lnTo>
                    <a:pt x="615" y="698"/>
                  </a:lnTo>
                  <a:lnTo>
                    <a:pt x="682" y="648"/>
                  </a:lnTo>
                  <a:lnTo>
                    <a:pt x="715" y="582"/>
                  </a:lnTo>
                  <a:lnTo>
                    <a:pt x="748" y="515"/>
                  </a:lnTo>
                  <a:lnTo>
                    <a:pt x="765" y="449"/>
                  </a:lnTo>
                  <a:lnTo>
                    <a:pt x="781" y="366"/>
                  </a:lnTo>
                  <a:lnTo>
                    <a:pt x="765" y="283"/>
                  </a:lnTo>
                  <a:lnTo>
                    <a:pt x="732" y="216"/>
                  </a:lnTo>
                  <a:lnTo>
                    <a:pt x="698" y="150"/>
                  </a:lnTo>
                  <a:lnTo>
                    <a:pt x="648" y="100"/>
                  </a:lnTo>
                  <a:lnTo>
                    <a:pt x="582" y="50"/>
                  </a:lnTo>
                  <a:lnTo>
                    <a:pt x="515"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48"/>
            <p:cNvSpPr/>
            <p:nvPr/>
          </p:nvSpPr>
          <p:spPr>
            <a:xfrm>
              <a:off x="5652025" y="2596725"/>
              <a:ext cx="8750" cy="27875"/>
            </a:xfrm>
            <a:custGeom>
              <a:rect b="b" l="l" r="r" t="t"/>
              <a:pathLst>
                <a:path extrusionOk="0" h="1115" w="350">
                  <a:moveTo>
                    <a:pt x="167" y="1"/>
                  </a:moveTo>
                  <a:lnTo>
                    <a:pt x="150" y="17"/>
                  </a:lnTo>
                  <a:lnTo>
                    <a:pt x="133" y="51"/>
                  </a:lnTo>
                  <a:lnTo>
                    <a:pt x="133" y="333"/>
                  </a:lnTo>
                  <a:lnTo>
                    <a:pt x="17" y="333"/>
                  </a:lnTo>
                  <a:lnTo>
                    <a:pt x="0" y="350"/>
                  </a:lnTo>
                  <a:lnTo>
                    <a:pt x="0" y="366"/>
                  </a:lnTo>
                  <a:lnTo>
                    <a:pt x="0" y="400"/>
                  </a:lnTo>
                  <a:lnTo>
                    <a:pt x="17" y="400"/>
                  </a:lnTo>
                  <a:lnTo>
                    <a:pt x="34" y="416"/>
                  </a:lnTo>
                  <a:lnTo>
                    <a:pt x="133" y="416"/>
                  </a:lnTo>
                  <a:lnTo>
                    <a:pt x="133" y="981"/>
                  </a:lnTo>
                  <a:lnTo>
                    <a:pt x="150" y="1031"/>
                  </a:lnTo>
                  <a:lnTo>
                    <a:pt x="183" y="1081"/>
                  </a:lnTo>
                  <a:lnTo>
                    <a:pt x="216" y="1098"/>
                  </a:lnTo>
                  <a:lnTo>
                    <a:pt x="266" y="1114"/>
                  </a:lnTo>
                  <a:lnTo>
                    <a:pt x="300" y="1098"/>
                  </a:lnTo>
                  <a:lnTo>
                    <a:pt x="316" y="1065"/>
                  </a:lnTo>
                  <a:lnTo>
                    <a:pt x="300" y="1048"/>
                  </a:lnTo>
                  <a:lnTo>
                    <a:pt x="266" y="1031"/>
                  </a:lnTo>
                  <a:lnTo>
                    <a:pt x="233" y="1015"/>
                  </a:lnTo>
                  <a:lnTo>
                    <a:pt x="216" y="981"/>
                  </a:lnTo>
                  <a:lnTo>
                    <a:pt x="216" y="416"/>
                  </a:lnTo>
                  <a:lnTo>
                    <a:pt x="316" y="416"/>
                  </a:lnTo>
                  <a:lnTo>
                    <a:pt x="349" y="400"/>
                  </a:lnTo>
                  <a:lnTo>
                    <a:pt x="349" y="366"/>
                  </a:lnTo>
                  <a:lnTo>
                    <a:pt x="349" y="350"/>
                  </a:lnTo>
                  <a:lnTo>
                    <a:pt x="316" y="333"/>
                  </a:lnTo>
                  <a:lnTo>
                    <a:pt x="216" y="333"/>
                  </a:lnTo>
                  <a:lnTo>
                    <a:pt x="216" y="51"/>
                  </a:lnTo>
                  <a:lnTo>
                    <a:pt x="200" y="17"/>
                  </a:lnTo>
                  <a:lnTo>
                    <a:pt x="1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48"/>
            <p:cNvSpPr/>
            <p:nvPr/>
          </p:nvSpPr>
          <p:spPr>
            <a:xfrm>
              <a:off x="5668225" y="2605050"/>
              <a:ext cx="19550" cy="19550"/>
            </a:xfrm>
            <a:custGeom>
              <a:rect b="b" l="l" r="r" t="t"/>
              <a:pathLst>
                <a:path extrusionOk="0" h="782" w="782">
                  <a:moveTo>
                    <a:pt x="416" y="67"/>
                  </a:moveTo>
                  <a:lnTo>
                    <a:pt x="483" y="83"/>
                  </a:lnTo>
                  <a:lnTo>
                    <a:pt x="549" y="100"/>
                  </a:lnTo>
                  <a:lnTo>
                    <a:pt x="599" y="133"/>
                  </a:lnTo>
                  <a:lnTo>
                    <a:pt x="632" y="183"/>
                  </a:lnTo>
                  <a:lnTo>
                    <a:pt x="682" y="233"/>
                  </a:lnTo>
                  <a:lnTo>
                    <a:pt x="699" y="283"/>
                  </a:lnTo>
                  <a:lnTo>
                    <a:pt x="715" y="349"/>
                  </a:lnTo>
                  <a:lnTo>
                    <a:pt x="715" y="416"/>
                  </a:lnTo>
                  <a:lnTo>
                    <a:pt x="699" y="466"/>
                  </a:lnTo>
                  <a:lnTo>
                    <a:pt x="682" y="532"/>
                  </a:lnTo>
                  <a:lnTo>
                    <a:pt x="649" y="582"/>
                  </a:lnTo>
                  <a:lnTo>
                    <a:pt x="599" y="632"/>
                  </a:lnTo>
                  <a:lnTo>
                    <a:pt x="566" y="665"/>
                  </a:lnTo>
                  <a:lnTo>
                    <a:pt x="499" y="682"/>
                  </a:lnTo>
                  <a:lnTo>
                    <a:pt x="449" y="698"/>
                  </a:lnTo>
                  <a:lnTo>
                    <a:pt x="316" y="698"/>
                  </a:lnTo>
                  <a:lnTo>
                    <a:pt x="267" y="682"/>
                  </a:lnTo>
                  <a:lnTo>
                    <a:pt x="217" y="648"/>
                  </a:lnTo>
                  <a:lnTo>
                    <a:pt x="167" y="599"/>
                  </a:lnTo>
                  <a:lnTo>
                    <a:pt x="134" y="565"/>
                  </a:lnTo>
                  <a:lnTo>
                    <a:pt x="100" y="499"/>
                  </a:lnTo>
                  <a:lnTo>
                    <a:pt x="84" y="449"/>
                  </a:lnTo>
                  <a:lnTo>
                    <a:pt x="84" y="383"/>
                  </a:lnTo>
                  <a:lnTo>
                    <a:pt x="84" y="366"/>
                  </a:lnTo>
                  <a:lnTo>
                    <a:pt x="100" y="299"/>
                  </a:lnTo>
                  <a:lnTo>
                    <a:pt x="117" y="250"/>
                  </a:lnTo>
                  <a:lnTo>
                    <a:pt x="150" y="200"/>
                  </a:lnTo>
                  <a:lnTo>
                    <a:pt x="200" y="150"/>
                  </a:lnTo>
                  <a:lnTo>
                    <a:pt x="250" y="117"/>
                  </a:lnTo>
                  <a:lnTo>
                    <a:pt x="300" y="83"/>
                  </a:lnTo>
                  <a:lnTo>
                    <a:pt x="366" y="67"/>
                  </a:lnTo>
                  <a:close/>
                  <a:moveTo>
                    <a:pt x="383" y="0"/>
                  </a:moveTo>
                  <a:lnTo>
                    <a:pt x="300" y="17"/>
                  </a:lnTo>
                  <a:lnTo>
                    <a:pt x="233" y="33"/>
                  </a:lnTo>
                  <a:lnTo>
                    <a:pt x="167" y="67"/>
                  </a:lnTo>
                  <a:lnTo>
                    <a:pt x="117" y="117"/>
                  </a:lnTo>
                  <a:lnTo>
                    <a:pt x="67" y="183"/>
                  </a:lnTo>
                  <a:lnTo>
                    <a:pt x="34" y="233"/>
                  </a:lnTo>
                  <a:lnTo>
                    <a:pt x="17" y="316"/>
                  </a:lnTo>
                  <a:lnTo>
                    <a:pt x="1" y="383"/>
                  </a:lnTo>
                  <a:lnTo>
                    <a:pt x="17" y="416"/>
                  </a:lnTo>
                  <a:lnTo>
                    <a:pt x="17" y="482"/>
                  </a:lnTo>
                  <a:lnTo>
                    <a:pt x="50" y="565"/>
                  </a:lnTo>
                  <a:lnTo>
                    <a:pt x="84" y="615"/>
                  </a:lnTo>
                  <a:lnTo>
                    <a:pt x="134" y="682"/>
                  </a:lnTo>
                  <a:lnTo>
                    <a:pt x="200" y="715"/>
                  </a:lnTo>
                  <a:lnTo>
                    <a:pt x="267" y="748"/>
                  </a:lnTo>
                  <a:lnTo>
                    <a:pt x="333" y="781"/>
                  </a:lnTo>
                  <a:lnTo>
                    <a:pt x="416" y="781"/>
                  </a:lnTo>
                  <a:lnTo>
                    <a:pt x="499" y="765"/>
                  </a:lnTo>
                  <a:lnTo>
                    <a:pt x="566" y="732"/>
                  </a:lnTo>
                  <a:lnTo>
                    <a:pt x="632" y="698"/>
                  </a:lnTo>
                  <a:lnTo>
                    <a:pt x="682" y="648"/>
                  </a:lnTo>
                  <a:lnTo>
                    <a:pt x="732" y="582"/>
                  </a:lnTo>
                  <a:lnTo>
                    <a:pt x="765" y="515"/>
                  </a:lnTo>
                  <a:lnTo>
                    <a:pt x="782" y="449"/>
                  </a:lnTo>
                  <a:lnTo>
                    <a:pt x="782" y="366"/>
                  </a:lnTo>
                  <a:lnTo>
                    <a:pt x="782" y="283"/>
                  </a:lnTo>
                  <a:lnTo>
                    <a:pt x="749" y="216"/>
                  </a:lnTo>
                  <a:lnTo>
                    <a:pt x="715" y="150"/>
                  </a:lnTo>
                  <a:lnTo>
                    <a:pt x="665" y="100"/>
                  </a:lnTo>
                  <a:lnTo>
                    <a:pt x="599" y="50"/>
                  </a:lnTo>
                  <a:lnTo>
                    <a:pt x="532"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48"/>
            <p:cNvSpPr/>
            <p:nvPr/>
          </p:nvSpPr>
          <p:spPr>
            <a:xfrm>
              <a:off x="5704800" y="2605050"/>
              <a:ext cx="18725" cy="19550"/>
            </a:xfrm>
            <a:custGeom>
              <a:rect b="b" l="l" r="r" t="t"/>
              <a:pathLst>
                <a:path extrusionOk="0" h="782" w="749">
                  <a:moveTo>
                    <a:pt x="432" y="83"/>
                  </a:moveTo>
                  <a:lnTo>
                    <a:pt x="499" y="100"/>
                  </a:lnTo>
                  <a:lnTo>
                    <a:pt x="549" y="133"/>
                  </a:lnTo>
                  <a:lnTo>
                    <a:pt x="582" y="166"/>
                  </a:lnTo>
                  <a:lnTo>
                    <a:pt x="615" y="216"/>
                  </a:lnTo>
                  <a:lnTo>
                    <a:pt x="648" y="266"/>
                  </a:lnTo>
                  <a:lnTo>
                    <a:pt x="665" y="333"/>
                  </a:lnTo>
                  <a:lnTo>
                    <a:pt x="83" y="333"/>
                  </a:lnTo>
                  <a:lnTo>
                    <a:pt x="100" y="233"/>
                  </a:lnTo>
                  <a:lnTo>
                    <a:pt x="166" y="166"/>
                  </a:lnTo>
                  <a:lnTo>
                    <a:pt x="233" y="117"/>
                  </a:lnTo>
                  <a:lnTo>
                    <a:pt x="316" y="83"/>
                  </a:lnTo>
                  <a:close/>
                  <a:moveTo>
                    <a:pt x="349" y="0"/>
                  </a:moveTo>
                  <a:lnTo>
                    <a:pt x="283" y="17"/>
                  </a:lnTo>
                  <a:lnTo>
                    <a:pt x="216" y="33"/>
                  </a:lnTo>
                  <a:lnTo>
                    <a:pt x="150" y="67"/>
                  </a:lnTo>
                  <a:lnTo>
                    <a:pt x="100" y="117"/>
                  </a:lnTo>
                  <a:lnTo>
                    <a:pt x="50" y="183"/>
                  </a:lnTo>
                  <a:lnTo>
                    <a:pt x="17" y="233"/>
                  </a:lnTo>
                  <a:lnTo>
                    <a:pt x="0" y="316"/>
                  </a:lnTo>
                  <a:lnTo>
                    <a:pt x="0" y="383"/>
                  </a:lnTo>
                  <a:lnTo>
                    <a:pt x="0" y="399"/>
                  </a:lnTo>
                  <a:lnTo>
                    <a:pt x="0" y="466"/>
                  </a:lnTo>
                  <a:lnTo>
                    <a:pt x="17" y="549"/>
                  </a:lnTo>
                  <a:lnTo>
                    <a:pt x="50" y="615"/>
                  </a:lnTo>
                  <a:lnTo>
                    <a:pt x="100" y="665"/>
                  </a:lnTo>
                  <a:lnTo>
                    <a:pt x="166" y="715"/>
                  </a:lnTo>
                  <a:lnTo>
                    <a:pt x="216" y="748"/>
                  </a:lnTo>
                  <a:lnTo>
                    <a:pt x="299" y="765"/>
                  </a:lnTo>
                  <a:lnTo>
                    <a:pt x="366" y="781"/>
                  </a:lnTo>
                  <a:lnTo>
                    <a:pt x="466" y="765"/>
                  </a:lnTo>
                  <a:lnTo>
                    <a:pt x="549" y="732"/>
                  </a:lnTo>
                  <a:lnTo>
                    <a:pt x="632" y="682"/>
                  </a:lnTo>
                  <a:lnTo>
                    <a:pt x="682" y="599"/>
                  </a:lnTo>
                  <a:lnTo>
                    <a:pt x="698" y="582"/>
                  </a:lnTo>
                  <a:lnTo>
                    <a:pt x="682" y="549"/>
                  </a:lnTo>
                  <a:lnTo>
                    <a:pt x="632" y="549"/>
                  </a:lnTo>
                  <a:lnTo>
                    <a:pt x="582" y="615"/>
                  </a:lnTo>
                  <a:lnTo>
                    <a:pt x="515" y="648"/>
                  </a:lnTo>
                  <a:lnTo>
                    <a:pt x="449" y="682"/>
                  </a:lnTo>
                  <a:lnTo>
                    <a:pt x="366" y="698"/>
                  </a:lnTo>
                  <a:lnTo>
                    <a:pt x="316" y="682"/>
                  </a:lnTo>
                  <a:lnTo>
                    <a:pt x="250" y="665"/>
                  </a:lnTo>
                  <a:lnTo>
                    <a:pt x="200" y="648"/>
                  </a:lnTo>
                  <a:lnTo>
                    <a:pt x="166" y="599"/>
                  </a:lnTo>
                  <a:lnTo>
                    <a:pt x="133" y="565"/>
                  </a:lnTo>
                  <a:lnTo>
                    <a:pt x="100" y="515"/>
                  </a:lnTo>
                  <a:lnTo>
                    <a:pt x="83" y="449"/>
                  </a:lnTo>
                  <a:lnTo>
                    <a:pt x="67" y="399"/>
                  </a:lnTo>
                  <a:lnTo>
                    <a:pt x="715" y="399"/>
                  </a:lnTo>
                  <a:lnTo>
                    <a:pt x="732" y="383"/>
                  </a:lnTo>
                  <a:lnTo>
                    <a:pt x="748" y="366"/>
                  </a:lnTo>
                  <a:lnTo>
                    <a:pt x="732" y="283"/>
                  </a:lnTo>
                  <a:lnTo>
                    <a:pt x="715" y="216"/>
                  </a:lnTo>
                  <a:lnTo>
                    <a:pt x="682" y="150"/>
                  </a:lnTo>
                  <a:lnTo>
                    <a:pt x="632" y="100"/>
                  </a:lnTo>
                  <a:lnTo>
                    <a:pt x="565" y="50"/>
                  </a:lnTo>
                  <a:lnTo>
                    <a:pt x="499" y="17"/>
                  </a:lnTo>
                  <a:lnTo>
                    <a:pt x="4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48"/>
            <p:cNvSpPr/>
            <p:nvPr/>
          </p:nvSpPr>
          <p:spPr>
            <a:xfrm>
              <a:off x="5728475" y="2596325"/>
              <a:ext cx="19150" cy="28275"/>
            </a:xfrm>
            <a:custGeom>
              <a:rect b="b" l="l" r="r" t="t"/>
              <a:pathLst>
                <a:path extrusionOk="0" h="1131" w="766">
                  <a:moveTo>
                    <a:pt x="433" y="432"/>
                  </a:moveTo>
                  <a:lnTo>
                    <a:pt x="499" y="449"/>
                  </a:lnTo>
                  <a:lnTo>
                    <a:pt x="549" y="466"/>
                  </a:lnTo>
                  <a:lnTo>
                    <a:pt x="599" y="515"/>
                  </a:lnTo>
                  <a:lnTo>
                    <a:pt x="632" y="549"/>
                  </a:lnTo>
                  <a:lnTo>
                    <a:pt x="665" y="599"/>
                  </a:lnTo>
                  <a:lnTo>
                    <a:pt x="682" y="665"/>
                  </a:lnTo>
                  <a:lnTo>
                    <a:pt x="699" y="732"/>
                  </a:lnTo>
                  <a:lnTo>
                    <a:pt x="699" y="748"/>
                  </a:lnTo>
                  <a:lnTo>
                    <a:pt x="682" y="815"/>
                  </a:lnTo>
                  <a:lnTo>
                    <a:pt x="665" y="864"/>
                  </a:lnTo>
                  <a:lnTo>
                    <a:pt x="632" y="914"/>
                  </a:lnTo>
                  <a:lnTo>
                    <a:pt x="599" y="964"/>
                  </a:lnTo>
                  <a:lnTo>
                    <a:pt x="566" y="997"/>
                  </a:lnTo>
                  <a:lnTo>
                    <a:pt x="516" y="1014"/>
                  </a:lnTo>
                  <a:lnTo>
                    <a:pt x="449" y="1031"/>
                  </a:lnTo>
                  <a:lnTo>
                    <a:pt x="400" y="1047"/>
                  </a:lnTo>
                  <a:lnTo>
                    <a:pt x="333" y="1047"/>
                  </a:lnTo>
                  <a:lnTo>
                    <a:pt x="267" y="1031"/>
                  </a:lnTo>
                  <a:lnTo>
                    <a:pt x="217" y="997"/>
                  </a:lnTo>
                  <a:lnTo>
                    <a:pt x="167" y="964"/>
                  </a:lnTo>
                  <a:lnTo>
                    <a:pt x="134" y="914"/>
                  </a:lnTo>
                  <a:lnTo>
                    <a:pt x="100" y="864"/>
                  </a:lnTo>
                  <a:lnTo>
                    <a:pt x="84" y="815"/>
                  </a:lnTo>
                  <a:lnTo>
                    <a:pt x="67" y="748"/>
                  </a:lnTo>
                  <a:lnTo>
                    <a:pt x="84" y="682"/>
                  </a:lnTo>
                  <a:lnTo>
                    <a:pt x="84" y="632"/>
                  </a:lnTo>
                  <a:lnTo>
                    <a:pt x="117" y="565"/>
                  </a:lnTo>
                  <a:lnTo>
                    <a:pt x="150" y="532"/>
                  </a:lnTo>
                  <a:lnTo>
                    <a:pt x="200" y="482"/>
                  </a:lnTo>
                  <a:lnTo>
                    <a:pt x="250" y="449"/>
                  </a:lnTo>
                  <a:lnTo>
                    <a:pt x="300" y="432"/>
                  </a:lnTo>
                  <a:close/>
                  <a:moveTo>
                    <a:pt x="732" y="0"/>
                  </a:moveTo>
                  <a:lnTo>
                    <a:pt x="699" y="17"/>
                  </a:lnTo>
                  <a:lnTo>
                    <a:pt x="699" y="50"/>
                  </a:lnTo>
                  <a:lnTo>
                    <a:pt x="699" y="499"/>
                  </a:lnTo>
                  <a:lnTo>
                    <a:pt x="632" y="432"/>
                  </a:lnTo>
                  <a:lnTo>
                    <a:pt x="549" y="382"/>
                  </a:lnTo>
                  <a:lnTo>
                    <a:pt x="466" y="349"/>
                  </a:lnTo>
                  <a:lnTo>
                    <a:pt x="300" y="349"/>
                  </a:lnTo>
                  <a:lnTo>
                    <a:pt x="217" y="382"/>
                  </a:lnTo>
                  <a:lnTo>
                    <a:pt x="150" y="416"/>
                  </a:lnTo>
                  <a:lnTo>
                    <a:pt x="100" y="466"/>
                  </a:lnTo>
                  <a:lnTo>
                    <a:pt x="51" y="532"/>
                  </a:lnTo>
                  <a:lnTo>
                    <a:pt x="17" y="599"/>
                  </a:lnTo>
                  <a:lnTo>
                    <a:pt x="1" y="665"/>
                  </a:lnTo>
                  <a:lnTo>
                    <a:pt x="1" y="748"/>
                  </a:lnTo>
                  <a:lnTo>
                    <a:pt x="1" y="831"/>
                  </a:lnTo>
                  <a:lnTo>
                    <a:pt x="34" y="898"/>
                  </a:lnTo>
                  <a:lnTo>
                    <a:pt x="67" y="964"/>
                  </a:lnTo>
                  <a:lnTo>
                    <a:pt x="117" y="1014"/>
                  </a:lnTo>
                  <a:lnTo>
                    <a:pt x="167" y="1064"/>
                  </a:lnTo>
                  <a:lnTo>
                    <a:pt x="233" y="1097"/>
                  </a:lnTo>
                  <a:lnTo>
                    <a:pt x="316" y="1114"/>
                  </a:lnTo>
                  <a:lnTo>
                    <a:pt x="400" y="1130"/>
                  </a:lnTo>
                  <a:lnTo>
                    <a:pt x="483" y="1114"/>
                  </a:lnTo>
                  <a:lnTo>
                    <a:pt x="566" y="1081"/>
                  </a:lnTo>
                  <a:lnTo>
                    <a:pt x="632" y="1031"/>
                  </a:lnTo>
                  <a:lnTo>
                    <a:pt x="699" y="981"/>
                  </a:lnTo>
                  <a:lnTo>
                    <a:pt x="699" y="1081"/>
                  </a:lnTo>
                  <a:lnTo>
                    <a:pt x="699" y="1114"/>
                  </a:lnTo>
                  <a:lnTo>
                    <a:pt x="765" y="1114"/>
                  </a:lnTo>
                  <a:lnTo>
                    <a:pt x="765" y="1081"/>
                  </a:lnTo>
                  <a:lnTo>
                    <a:pt x="765" y="50"/>
                  </a:lnTo>
                  <a:lnTo>
                    <a:pt x="765" y="17"/>
                  </a:lnTo>
                  <a:lnTo>
                    <a:pt x="7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48"/>
            <p:cNvSpPr/>
            <p:nvPr/>
          </p:nvSpPr>
          <p:spPr>
            <a:xfrm>
              <a:off x="5756325" y="2598800"/>
              <a:ext cx="2100" cy="25800"/>
            </a:xfrm>
            <a:custGeom>
              <a:rect b="b" l="l" r="r" t="t"/>
              <a:pathLst>
                <a:path extrusionOk="0" h="1032" w="84">
                  <a:moveTo>
                    <a:pt x="17" y="1"/>
                  </a:moveTo>
                  <a:lnTo>
                    <a:pt x="0" y="34"/>
                  </a:lnTo>
                  <a:lnTo>
                    <a:pt x="0" y="67"/>
                  </a:lnTo>
                  <a:lnTo>
                    <a:pt x="17" y="101"/>
                  </a:lnTo>
                  <a:lnTo>
                    <a:pt x="33" y="117"/>
                  </a:lnTo>
                  <a:lnTo>
                    <a:pt x="67" y="101"/>
                  </a:lnTo>
                  <a:lnTo>
                    <a:pt x="83" y="67"/>
                  </a:lnTo>
                  <a:lnTo>
                    <a:pt x="83" y="34"/>
                  </a:lnTo>
                  <a:lnTo>
                    <a:pt x="67" y="1"/>
                  </a:lnTo>
                  <a:close/>
                  <a:moveTo>
                    <a:pt x="33" y="250"/>
                  </a:moveTo>
                  <a:lnTo>
                    <a:pt x="17" y="267"/>
                  </a:lnTo>
                  <a:lnTo>
                    <a:pt x="0" y="283"/>
                  </a:lnTo>
                  <a:lnTo>
                    <a:pt x="0" y="982"/>
                  </a:lnTo>
                  <a:lnTo>
                    <a:pt x="0" y="998"/>
                  </a:lnTo>
                  <a:lnTo>
                    <a:pt x="17" y="1015"/>
                  </a:lnTo>
                  <a:lnTo>
                    <a:pt x="33" y="1031"/>
                  </a:lnTo>
                  <a:lnTo>
                    <a:pt x="50" y="1031"/>
                  </a:lnTo>
                  <a:lnTo>
                    <a:pt x="67" y="1015"/>
                  </a:lnTo>
                  <a:lnTo>
                    <a:pt x="83" y="982"/>
                  </a:lnTo>
                  <a:lnTo>
                    <a:pt x="83" y="283"/>
                  </a:lnTo>
                  <a:lnTo>
                    <a:pt x="67" y="25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48"/>
            <p:cNvSpPr/>
            <p:nvPr/>
          </p:nvSpPr>
          <p:spPr>
            <a:xfrm>
              <a:off x="5765450" y="2596725"/>
              <a:ext cx="8750" cy="27875"/>
            </a:xfrm>
            <a:custGeom>
              <a:rect b="b" l="l" r="r" t="t"/>
              <a:pathLst>
                <a:path extrusionOk="0" h="1115" w="350">
                  <a:moveTo>
                    <a:pt x="167" y="1"/>
                  </a:moveTo>
                  <a:lnTo>
                    <a:pt x="151" y="17"/>
                  </a:lnTo>
                  <a:lnTo>
                    <a:pt x="134" y="51"/>
                  </a:lnTo>
                  <a:lnTo>
                    <a:pt x="134" y="333"/>
                  </a:lnTo>
                  <a:lnTo>
                    <a:pt x="18" y="333"/>
                  </a:lnTo>
                  <a:lnTo>
                    <a:pt x="1" y="350"/>
                  </a:lnTo>
                  <a:lnTo>
                    <a:pt x="1" y="366"/>
                  </a:lnTo>
                  <a:lnTo>
                    <a:pt x="1" y="400"/>
                  </a:lnTo>
                  <a:lnTo>
                    <a:pt x="18" y="400"/>
                  </a:lnTo>
                  <a:lnTo>
                    <a:pt x="34" y="416"/>
                  </a:lnTo>
                  <a:lnTo>
                    <a:pt x="134" y="416"/>
                  </a:lnTo>
                  <a:lnTo>
                    <a:pt x="134" y="981"/>
                  </a:lnTo>
                  <a:lnTo>
                    <a:pt x="151" y="1031"/>
                  </a:lnTo>
                  <a:lnTo>
                    <a:pt x="184" y="1081"/>
                  </a:lnTo>
                  <a:lnTo>
                    <a:pt x="217" y="1098"/>
                  </a:lnTo>
                  <a:lnTo>
                    <a:pt x="267" y="1114"/>
                  </a:lnTo>
                  <a:lnTo>
                    <a:pt x="300" y="1098"/>
                  </a:lnTo>
                  <a:lnTo>
                    <a:pt x="317" y="1065"/>
                  </a:lnTo>
                  <a:lnTo>
                    <a:pt x="300" y="1048"/>
                  </a:lnTo>
                  <a:lnTo>
                    <a:pt x="267" y="1031"/>
                  </a:lnTo>
                  <a:lnTo>
                    <a:pt x="234" y="1015"/>
                  </a:lnTo>
                  <a:lnTo>
                    <a:pt x="217" y="981"/>
                  </a:lnTo>
                  <a:lnTo>
                    <a:pt x="217" y="416"/>
                  </a:lnTo>
                  <a:lnTo>
                    <a:pt x="317" y="416"/>
                  </a:lnTo>
                  <a:lnTo>
                    <a:pt x="350" y="400"/>
                  </a:lnTo>
                  <a:lnTo>
                    <a:pt x="350" y="366"/>
                  </a:lnTo>
                  <a:lnTo>
                    <a:pt x="350" y="350"/>
                  </a:lnTo>
                  <a:lnTo>
                    <a:pt x="317" y="333"/>
                  </a:lnTo>
                  <a:lnTo>
                    <a:pt x="217" y="333"/>
                  </a:lnTo>
                  <a:lnTo>
                    <a:pt x="217" y="51"/>
                  </a:lnTo>
                  <a:lnTo>
                    <a:pt x="200" y="17"/>
                  </a:lnTo>
                  <a:lnTo>
                    <a:pt x="1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48"/>
            <p:cNvSpPr/>
            <p:nvPr/>
          </p:nvSpPr>
          <p:spPr>
            <a:xfrm>
              <a:off x="5782075" y="2605050"/>
              <a:ext cx="19150" cy="19550"/>
            </a:xfrm>
            <a:custGeom>
              <a:rect b="b" l="l" r="r" t="t"/>
              <a:pathLst>
                <a:path extrusionOk="0" h="782" w="766">
                  <a:moveTo>
                    <a:pt x="416" y="67"/>
                  </a:moveTo>
                  <a:lnTo>
                    <a:pt x="466" y="83"/>
                  </a:lnTo>
                  <a:lnTo>
                    <a:pt x="533" y="100"/>
                  </a:lnTo>
                  <a:lnTo>
                    <a:pt x="583" y="133"/>
                  </a:lnTo>
                  <a:lnTo>
                    <a:pt x="616" y="183"/>
                  </a:lnTo>
                  <a:lnTo>
                    <a:pt x="666" y="233"/>
                  </a:lnTo>
                  <a:lnTo>
                    <a:pt x="682" y="283"/>
                  </a:lnTo>
                  <a:lnTo>
                    <a:pt x="699" y="349"/>
                  </a:lnTo>
                  <a:lnTo>
                    <a:pt x="699" y="416"/>
                  </a:lnTo>
                  <a:lnTo>
                    <a:pt x="682" y="466"/>
                  </a:lnTo>
                  <a:lnTo>
                    <a:pt x="666" y="532"/>
                  </a:lnTo>
                  <a:lnTo>
                    <a:pt x="632" y="582"/>
                  </a:lnTo>
                  <a:lnTo>
                    <a:pt x="599" y="632"/>
                  </a:lnTo>
                  <a:lnTo>
                    <a:pt x="549" y="665"/>
                  </a:lnTo>
                  <a:lnTo>
                    <a:pt x="483" y="682"/>
                  </a:lnTo>
                  <a:lnTo>
                    <a:pt x="433" y="698"/>
                  </a:lnTo>
                  <a:lnTo>
                    <a:pt x="300" y="698"/>
                  </a:lnTo>
                  <a:lnTo>
                    <a:pt x="250" y="682"/>
                  </a:lnTo>
                  <a:lnTo>
                    <a:pt x="200" y="648"/>
                  </a:lnTo>
                  <a:lnTo>
                    <a:pt x="150" y="599"/>
                  </a:lnTo>
                  <a:lnTo>
                    <a:pt x="117" y="565"/>
                  </a:lnTo>
                  <a:lnTo>
                    <a:pt x="84" y="499"/>
                  </a:lnTo>
                  <a:lnTo>
                    <a:pt x="67" y="449"/>
                  </a:lnTo>
                  <a:lnTo>
                    <a:pt x="67" y="383"/>
                  </a:lnTo>
                  <a:lnTo>
                    <a:pt x="67" y="366"/>
                  </a:lnTo>
                  <a:lnTo>
                    <a:pt x="84" y="299"/>
                  </a:lnTo>
                  <a:lnTo>
                    <a:pt x="100" y="250"/>
                  </a:lnTo>
                  <a:lnTo>
                    <a:pt x="134" y="200"/>
                  </a:lnTo>
                  <a:lnTo>
                    <a:pt x="184" y="150"/>
                  </a:lnTo>
                  <a:lnTo>
                    <a:pt x="233" y="117"/>
                  </a:lnTo>
                  <a:lnTo>
                    <a:pt x="283" y="83"/>
                  </a:lnTo>
                  <a:lnTo>
                    <a:pt x="350" y="67"/>
                  </a:lnTo>
                  <a:close/>
                  <a:moveTo>
                    <a:pt x="366" y="0"/>
                  </a:moveTo>
                  <a:lnTo>
                    <a:pt x="283" y="17"/>
                  </a:lnTo>
                  <a:lnTo>
                    <a:pt x="217" y="33"/>
                  </a:lnTo>
                  <a:lnTo>
                    <a:pt x="150" y="67"/>
                  </a:lnTo>
                  <a:lnTo>
                    <a:pt x="100" y="117"/>
                  </a:lnTo>
                  <a:lnTo>
                    <a:pt x="51" y="183"/>
                  </a:lnTo>
                  <a:lnTo>
                    <a:pt x="17" y="233"/>
                  </a:lnTo>
                  <a:lnTo>
                    <a:pt x="1" y="316"/>
                  </a:lnTo>
                  <a:lnTo>
                    <a:pt x="1" y="383"/>
                  </a:lnTo>
                  <a:lnTo>
                    <a:pt x="1" y="416"/>
                  </a:lnTo>
                  <a:lnTo>
                    <a:pt x="1" y="482"/>
                  </a:lnTo>
                  <a:lnTo>
                    <a:pt x="34" y="565"/>
                  </a:lnTo>
                  <a:lnTo>
                    <a:pt x="67" y="615"/>
                  </a:lnTo>
                  <a:lnTo>
                    <a:pt x="117" y="682"/>
                  </a:lnTo>
                  <a:lnTo>
                    <a:pt x="184" y="715"/>
                  </a:lnTo>
                  <a:lnTo>
                    <a:pt x="250" y="748"/>
                  </a:lnTo>
                  <a:lnTo>
                    <a:pt x="317" y="781"/>
                  </a:lnTo>
                  <a:lnTo>
                    <a:pt x="400" y="781"/>
                  </a:lnTo>
                  <a:lnTo>
                    <a:pt x="483" y="765"/>
                  </a:lnTo>
                  <a:lnTo>
                    <a:pt x="549" y="732"/>
                  </a:lnTo>
                  <a:lnTo>
                    <a:pt x="616" y="698"/>
                  </a:lnTo>
                  <a:lnTo>
                    <a:pt x="666" y="648"/>
                  </a:lnTo>
                  <a:lnTo>
                    <a:pt x="715" y="582"/>
                  </a:lnTo>
                  <a:lnTo>
                    <a:pt x="749" y="515"/>
                  </a:lnTo>
                  <a:lnTo>
                    <a:pt x="765" y="449"/>
                  </a:lnTo>
                  <a:lnTo>
                    <a:pt x="765" y="366"/>
                  </a:lnTo>
                  <a:lnTo>
                    <a:pt x="765" y="283"/>
                  </a:lnTo>
                  <a:lnTo>
                    <a:pt x="732" y="216"/>
                  </a:lnTo>
                  <a:lnTo>
                    <a:pt x="699" y="150"/>
                  </a:lnTo>
                  <a:lnTo>
                    <a:pt x="649" y="100"/>
                  </a:lnTo>
                  <a:lnTo>
                    <a:pt x="583" y="50"/>
                  </a:lnTo>
                  <a:lnTo>
                    <a:pt x="516" y="17"/>
                  </a:lnTo>
                  <a:lnTo>
                    <a:pt x="4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48"/>
            <p:cNvSpPr/>
            <p:nvPr/>
          </p:nvSpPr>
          <p:spPr>
            <a:xfrm>
              <a:off x="5807025" y="2605050"/>
              <a:ext cx="10825" cy="19550"/>
            </a:xfrm>
            <a:custGeom>
              <a:rect b="b" l="l" r="r" t="t"/>
              <a:pathLst>
                <a:path extrusionOk="0" h="782" w="433">
                  <a:moveTo>
                    <a:pt x="33" y="0"/>
                  </a:moveTo>
                  <a:lnTo>
                    <a:pt x="0" y="17"/>
                  </a:lnTo>
                  <a:lnTo>
                    <a:pt x="0" y="33"/>
                  </a:lnTo>
                  <a:lnTo>
                    <a:pt x="0" y="732"/>
                  </a:lnTo>
                  <a:lnTo>
                    <a:pt x="0" y="748"/>
                  </a:lnTo>
                  <a:lnTo>
                    <a:pt x="0" y="765"/>
                  </a:lnTo>
                  <a:lnTo>
                    <a:pt x="33" y="781"/>
                  </a:lnTo>
                  <a:lnTo>
                    <a:pt x="67" y="765"/>
                  </a:lnTo>
                  <a:lnTo>
                    <a:pt x="67" y="732"/>
                  </a:lnTo>
                  <a:lnTo>
                    <a:pt x="67" y="399"/>
                  </a:lnTo>
                  <a:lnTo>
                    <a:pt x="67" y="383"/>
                  </a:lnTo>
                  <a:lnTo>
                    <a:pt x="116" y="283"/>
                  </a:lnTo>
                  <a:lnTo>
                    <a:pt x="166" y="200"/>
                  </a:lnTo>
                  <a:lnTo>
                    <a:pt x="199" y="150"/>
                  </a:lnTo>
                  <a:lnTo>
                    <a:pt x="266" y="117"/>
                  </a:lnTo>
                  <a:lnTo>
                    <a:pt x="316" y="83"/>
                  </a:lnTo>
                  <a:lnTo>
                    <a:pt x="399" y="83"/>
                  </a:lnTo>
                  <a:lnTo>
                    <a:pt x="416" y="67"/>
                  </a:lnTo>
                  <a:lnTo>
                    <a:pt x="432" y="33"/>
                  </a:lnTo>
                  <a:lnTo>
                    <a:pt x="416" y="17"/>
                  </a:lnTo>
                  <a:lnTo>
                    <a:pt x="382" y="0"/>
                  </a:lnTo>
                  <a:lnTo>
                    <a:pt x="299" y="17"/>
                  </a:lnTo>
                  <a:lnTo>
                    <a:pt x="216" y="50"/>
                  </a:lnTo>
                  <a:lnTo>
                    <a:pt x="133" y="117"/>
                  </a:lnTo>
                  <a:lnTo>
                    <a:pt x="83" y="200"/>
                  </a:lnTo>
                  <a:lnTo>
                    <a:pt x="67" y="216"/>
                  </a:lnTo>
                  <a:lnTo>
                    <a:pt x="67" y="33"/>
                  </a:lnTo>
                  <a:lnTo>
                    <a:pt x="50" y="17"/>
                  </a:lnTo>
                  <a:lnTo>
                    <a:pt x="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48"/>
            <p:cNvSpPr/>
            <p:nvPr/>
          </p:nvSpPr>
          <p:spPr>
            <a:xfrm>
              <a:off x="5834850" y="2596725"/>
              <a:ext cx="9575" cy="27875"/>
            </a:xfrm>
            <a:custGeom>
              <a:rect b="b" l="l" r="r" t="t"/>
              <a:pathLst>
                <a:path extrusionOk="0" h="1115" w="383">
                  <a:moveTo>
                    <a:pt x="283" y="1"/>
                  </a:moveTo>
                  <a:lnTo>
                    <a:pt x="200" y="51"/>
                  </a:lnTo>
                  <a:lnTo>
                    <a:pt x="167" y="134"/>
                  </a:lnTo>
                  <a:lnTo>
                    <a:pt x="150" y="233"/>
                  </a:lnTo>
                  <a:lnTo>
                    <a:pt x="150" y="317"/>
                  </a:lnTo>
                  <a:lnTo>
                    <a:pt x="34" y="317"/>
                  </a:lnTo>
                  <a:lnTo>
                    <a:pt x="17" y="333"/>
                  </a:lnTo>
                  <a:lnTo>
                    <a:pt x="1" y="350"/>
                  </a:lnTo>
                  <a:lnTo>
                    <a:pt x="1" y="383"/>
                  </a:lnTo>
                  <a:lnTo>
                    <a:pt x="34" y="400"/>
                  </a:lnTo>
                  <a:lnTo>
                    <a:pt x="134" y="400"/>
                  </a:lnTo>
                  <a:lnTo>
                    <a:pt x="134" y="1081"/>
                  </a:lnTo>
                  <a:lnTo>
                    <a:pt x="150" y="1098"/>
                  </a:lnTo>
                  <a:lnTo>
                    <a:pt x="183" y="1114"/>
                  </a:lnTo>
                  <a:lnTo>
                    <a:pt x="200" y="1098"/>
                  </a:lnTo>
                  <a:lnTo>
                    <a:pt x="217" y="1081"/>
                  </a:lnTo>
                  <a:lnTo>
                    <a:pt x="217" y="400"/>
                  </a:lnTo>
                  <a:lnTo>
                    <a:pt x="333" y="400"/>
                  </a:lnTo>
                  <a:lnTo>
                    <a:pt x="350" y="383"/>
                  </a:lnTo>
                  <a:lnTo>
                    <a:pt x="366" y="350"/>
                  </a:lnTo>
                  <a:lnTo>
                    <a:pt x="350" y="333"/>
                  </a:lnTo>
                  <a:lnTo>
                    <a:pt x="333" y="317"/>
                  </a:lnTo>
                  <a:lnTo>
                    <a:pt x="217" y="317"/>
                  </a:lnTo>
                  <a:lnTo>
                    <a:pt x="217" y="233"/>
                  </a:lnTo>
                  <a:lnTo>
                    <a:pt x="217" y="167"/>
                  </a:lnTo>
                  <a:lnTo>
                    <a:pt x="250" y="101"/>
                  </a:lnTo>
                  <a:lnTo>
                    <a:pt x="300" y="84"/>
                  </a:lnTo>
                  <a:lnTo>
                    <a:pt x="350" y="84"/>
                  </a:lnTo>
                  <a:lnTo>
                    <a:pt x="366" y="67"/>
                  </a:lnTo>
                  <a:lnTo>
                    <a:pt x="383" y="34"/>
                  </a:lnTo>
                  <a:lnTo>
                    <a:pt x="383" y="17"/>
                  </a:lnTo>
                  <a:lnTo>
                    <a:pt x="3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48"/>
            <p:cNvSpPr/>
            <p:nvPr/>
          </p:nvSpPr>
          <p:spPr>
            <a:xfrm>
              <a:off x="5848975" y="2605050"/>
              <a:ext cx="19550" cy="19550"/>
            </a:xfrm>
            <a:custGeom>
              <a:rect b="b" l="l" r="r" t="t"/>
              <a:pathLst>
                <a:path extrusionOk="0" h="782" w="782">
                  <a:moveTo>
                    <a:pt x="416" y="67"/>
                  </a:moveTo>
                  <a:lnTo>
                    <a:pt x="483" y="83"/>
                  </a:lnTo>
                  <a:lnTo>
                    <a:pt x="533" y="100"/>
                  </a:lnTo>
                  <a:lnTo>
                    <a:pt x="582" y="133"/>
                  </a:lnTo>
                  <a:lnTo>
                    <a:pt x="632" y="183"/>
                  </a:lnTo>
                  <a:lnTo>
                    <a:pt x="666" y="233"/>
                  </a:lnTo>
                  <a:lnTo>
                    <a:pt x="699" y="283"/>
                  </a:lnTo>
                  <a:lnTo>
                    <a:pt x="715" y="349"/>
                  </a:lnTo>
                  <a:lnTo>
                    <a:pt x="715" y="416"/>
                  </a:lnTo>
                  <a:lnTo>
                    <a:pt x="699" y="466"/>
                  </a:lnTo>
                  <a:lnTo>
                    <a:pt x="682" y="532"/>
                  </a:lnTo>
                  <a:lnTo>
                    <a:pt x="649" y="582"/>
                  </a:lnTo>
                  <a:lnTo>
                    <a:pt x="599" y="632"/>
                  </a:lnTo>
                  <a:lnTo>
                    <a:pt x="549" y="665"/>
                  </a:lnTo>
                  <a:lnTo>
                    <a:pt x="499" y="682"/>
                  </a:lnTo>
                  <a:lnTo>
                    <a:pt x="433" y="698"/>
                  </a:lnTo>
                  <a:lnTo>
                    <a:pt x="317" y="698"/>
                  </a:lnTo>
                  <a:lnTo>
                    <a:pt x="250" y="665"/>
                  </a:lnTo>
                  <a:lnTo>
                    <a:pt x="200" y="648"/>
                  </a:lnTo>
                  <a:lnTo>
                    <a:pt x="167" y="599"/>
                  </a:lnTo>
                  <a:lnTo>
                    <a:pt x="134" y="565"/>
                  </a:lnTo>
                  <a:lnTo>
                    <a:pt x="100" y="499"/>
                  </a:lnTo>
                  <a:lnTo>
                    <a:pt x="84" y="449"/>
                  </a:lnTo>
                  <a:lnTo>
                    <a:pt x="84" y="383"/>
                  </a:lnTo>
                  <a:lnTo>
                    <a:pt x="84" y="366"/>
                  </a:lnTo>
                  <a:lnTo>
                    <a:pt x="100" y="299"/>
                  </a:lnTo>
                  <a:lnTo>
                    <a:pt x="117" y="250"/>
                  </a:lnTo>
                  <a:lnTo>
                    <a:pt x="150" y="200"/>
                  </a:lnTo>
                  <a:lnTo>
                    <a:pt x="184" y="150"/>
                  </a:lnTo>
                  <a:lnTo>
                    <a:pt x="233" y="117"/>
                  </a:lnTo>
                  <a:lnTo>
                    <a:pt x="300" y="83"/>
                  </a:lnTo>
                  <a:lnTo>
                    <a:pt x="350" y="67"/>
                  </a:lnTo>
                  <a:close/>
                  <a:moveTo>
                    <a:pt x="366" y="0"/>
                  </a:moveTo>
                  <a:lnTo>
                    <a:pt x="300" y="17"/>
                  </a:lnTo>
                  <a:lnTo>
                    <a:pt x="233" y="33"/>
                  </a:lnTo>
                  <a:lnTo>
                    <a:pt x="167" y="67"/>
                  </a:lnTo>
                  <a:lnTo>
                    <a:pt x="117" y="117"/>
                  </a:lnTo>
                  <a:lnTo>
                    <a:pt x="67" y="183"/>
                  </a:lnTo>
                  <a:lnTo>
                    <a:pt x="34" y="233"/>
                  </a:lnTo>
                  <a:lnTo>
                    <a:pt x="17" y="316"/>
                  </a:lnTo>
                  <a:lnTo>
                    <a:pt x="1" y="383"/>
                  </a:lnTo>
                  <a:lnTo>
                    <a:pt x="1" y="416"/>
                  </a:lnTo>
                  <a:lnTo>
                    <a:pt x="17" y="482"/>
                  </a:lnTo>
                  <a:lnTo>
                    <a:pt x="51" y="565"/>
                  </a:lnTo>
                  <a:lnTo>
                    <a:pt x="84" y="632"/>
                  </a:lnTo>
                  <a:lnTo>
                    <a:pt x="134" y="682"/>
                  </a:lnTo>
                  <a:lnTo>
                    <a:pt x="200" y="732"/>
                  </a:lnTo>
                  <a:lnTo>
                    <a:pt x="267" y="748"/>
                  </a:lnTo>
                  <a:lnTo>
                    <a:pt x="333" y="781"/>
                  </a:lnTo>
                  <a:lnTo>
                    <a:pt x="416" y="781"/>
                  </a:lnTo>
                  <a:lnTo>
                    <a:pt x="499" y="765"/>
                  </a:lnTo>
                  <a:lnTo>
                    <a:pt x="566" y="732"/>
                  </a:lnTo>
                  <a:lnTo>
                    <a:pt x="632" y="698"/>
                  </a:lnTo>
                  <a:lnTo>
                    <a:pt x="682" y="648"/>
                  </a:lnTo>
                  <a:lnTo>
                    <a:pt x="732" y="582"/>
                  </a:lnTo>
                  <a:lnTo>
                    <a:pt x="765" y="515"/>
                  </a:lnTo>
                  <a:lnTo>
                    <a:pt x="782" y="449"/>
                  </a:lnTo>
                  <a:lnTo>
                    <a:pt x="782" y="366"/>
                  </a:lnTo>
                  <a:lnTo>
                    <a:pt x="765" y="283"/>
                  </a:lnTo>
                  <a:lnTo>
                    <a:pt x="749" y="216"/>
                  </a:lnTo>
                  <a:lnTo>
                    <a:pt x="699" y="150"/>
                  </a:lnTo>
                  <a:lnTo>
                    <a:pt x="649" y="100"/>
                  </a:lnTo>
                  <a:lnTo>
                    <a:pt x="599" y="50"/>
                  </a:lnTo>
                  <a:lnTo>
                    <a:pt x="533" y="17"/>
                  </a:lnTo>
                  <a:lnTo>
                    <a:pt x="4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48"/>
            <p:cNvSpPr/>
            <p:nvPr/>
          </p:nvSpPr>
          <p:spPr>
            <a:xfrm>
              <a:off x="5873925" y="2605050"/>
              <a:ext cx="11225" cy="19550"/>
            </a:xfrm>
            <a:custGeom>
              <a:rect b="b" l="l" r="r" t="t"/>
              <a:pathLst>
                <a:path extrusionOk="0" h="782" w="449">
                  <a:moveTo>
                    <a:pt x="50" y="0"/>
                  </a:moveTo>
                  <a:lnTo>
                    <a:pt x="17" y="17"/>
                  </a:lnTo>
                  <a:lnTo>
                    <a:pt x="0" y="33"/>
                  </a:lnTo>
                  <a:lnTo>
                    <a:pt x="0" y="732"/>
                  </a:lnTo>
                  <a:lnTo>
                    <a:pt x="0" y="748"/>
                  </a:lnTo>
                  <a:lnTo>
                    <a:pt x="17" y="765"/>
                  </a:lnTo>
                  <a:lnTo>
                    <a:pt x="50" y="781"/>
                  </a:lnTo>
                  <a:lnTo>
                    <a:pt x="67" y="765"/>
                  </a:lnTo>
                  <a:lnTo>
                    <a:pt x="83" y="732"/>
                  </a:lnTo>
                  <a:lnTo>
                    <a:pt x="83" y="399"/>
                  </a:lnTo>
                  <a:lnTo>
                    <a:pt x="83" y="383"/>
                  </a:lnTo>
                  <a:lnTo>
                    <a:pt x="116" y="283"/>
                  </a:lnTo>
                  <a:lnTo>
                    <a:pt x="183" y="200"/>
                  </a:lnTo>
                  <a:lnTo>
                    <a:pt x="216" y="150"/>
                  </a:lnTo>
                  <a:lnTo>
                    <a:pt x="266" y="117"/>
                  </a:lnTo>
                  <a:lnTo>
                    <a:pt x="332" y="83"/>
                  </a:lnTo>
                  <a:lnTo>
                    <a:pt x="399" y="83"/>
                  </a:lnTo>
                  <a:lnTo>
                    <a:pt x="432" y="67"/>
                  </a:lnTo>
                  <a:lnTo>
                    <a:pt x="449" y="33"/>
                  </a:lnTo>
                  <a:lnTo>
                    <a:pt x="432" y="17"/>
                  </a:lnTo>
                  <a:lnTo>
                    <a:pt x="399" y="0"/>
                  </a:lnTo>
                  <a:lnTo>
                    <a:pt x="316" y="17"/>
                  </a:lnTo>
                  <a:lnTo>
                    <a:pt x="216" y="50"/>
                  </a:lnTo>
                  <a:lnTo>
                    <a:pt x="150" y="117"/>
                  </a:lnTo>
                  <a:lnTo>
                    <a:pt x="100" y="200"/>
                  </a:lnTo>
                  <a:lnTo>
                    <a:pt x="83" y="216"/>
                  </a:lnTo>
                  <a:lnTo>
                    <a:pt x="83" y="33"/>
                  </a:lnTo>
                  <a:lnTo>
                    <a:pt x="67" y="17"/>
                  </a:lnTo>
                  <a:lnTo>
                    <a:pt x="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48"/>
            <p:cNvSpPr/>
            <p:nvPr/>
          </p:nvSpPr>
          <p:spPr>
            <a:xfrm>
              <a:off x="5901750" y="2605050"/>
              <a:ext cx="16650" cy="19125"/>
            </a:xfrm>
            <a:custGeom>
              <a:rect b="b" l="l" r="r" t="t"/>
              <a:pathLst>
                <a:path extrusionOk="0" h="765" w="666">
                  <a:moveTo>
                    <a:pt x="333" y="0"/>
                  </a:moveTo>
                  <a:lnTo>
                    <a:pt x="250" y="33"/>
                  </a:lnTo>
                  <a:lnTo>
                    <a:pt x="183" y="67"/>
                  </a:lnTo>
                  <a:lnTo>
                    <a:pt x="134" y="117"/>
                  </a:lnTo>
                  <a:lnTo>
                    <a:pt x="84" y="166"/>
                  </a:lnTo>
                  <a:lnTo>
                    <a:pt x="34" y="233"/>
                  </a:lnTo>
                  <a:lnTo>
                    <a:pt x="17" y="299"/>
                  </a:lnTo>
                  <a:lnTo>
                    <a:pt x="1" y="383"/>
                  </a:lnTo>
                  <a:lnTo>
                    <a:pt x="17" y="466"/>
                  </a:lnTo>
                  <a:lnTo>
                    <a:pt x="51" y="532"/>
                  </a:lnTo>
                  <a:lnTo>
                    <a:pt x="84" y="599"/>
                  </a:lnTo>
                  <a:lnTo>
                    <a:pt x="134" y="665"/>
                  </a:lnTo>
                  <a:lnTo>
                    <a:pt x="183" y="698"/>
                  </a:lnTo>
                  <a:lnTo>
                    <a:pt x="267" y="732"/>
                  </a:lnTo>
                  <a:lnTo>
                    <a:pt x="333" y="765"/>
                  </a:lnTo>
                  <a:lnTo>
                    <a:pt x="483" y="765"/>
                  </a:lnTo>
                  <a:lnTo>
                    <a:pt x="533" y="748"/>
                  </a:lnTo>
                  <a:lnTo>
                    <a:pt x="599" y="715"/>
                  </a:lnTo>
                  <a:lnTo>
                    <a:pt x="649" y="682"/>
                  </a:lnTo>
                  <a:lnTo>
                    <a:pt x="665" y="648"/>
                  </a:lnTo>
                  <a:lnTo>
                    <a:pt x="649" y="632"/>
                  </a:lnTo>
                  <a:lnTo>
                    <a:pt x="632" y="615"/>
                  </a:lnTo>
                  <a:lnTo>
                    <a:pt x="599" y="632"/>
                  </a:lnTo>
                  <a:lnTo>
                    <a:pt x="516" y="682"/>
                  </a:lnTo>
                  <a:lnTo>
                    <a:pt x="400" y="698"/>
                  </a:lnTo>
                  <a:lnTo>
                    <a:pt x="350" y="698"/>
                  </a:lnTo>
                  <a:lnTo>
                    <a:pt x="283" y="682"/>
                  </a:lnTo>
                  <a:lnTo>
                    <a:pt x="233" y="648"/>
                  </a:lnTo>
                  <a:lnTo>
                    <a:pt x="183" y="615"/>
                  </a:lnTo>
                  <a:lnTo>
                    <a:pt x="150" y="565"/>
                  </a:lnTo>
                  <a:lnTo>
                    <a:pt x="117" y="515"/>
                  </a:lnTo>
                  <a:lnTo>
                    <a:pt x="84" y="466"/>
                  </a:lnTo>
                  <a:lnTo>
                    <a:pt x="84" y="399"/>
                  </a:lnTo>
                  <a:lnTo>
                    <a:pt x="84" y="333"/>
                  </a:lnTo>
                  <a:lnTo>
                    <a:pt x="100" y="283"/>
                  </a:lnTo>
                  <a:lnTo>
                    <a:pt x="117" y="216"/>
                  </a:lnTo>
                  <a:lnTo>
                    <a:pt x="150" y="166"/>
                  </a:lnTo>
                  <a:lnTo>
                    <a:pt x="200" y="133"/>
                  </a:lnTo>
                  <a:lnTo>
                    <a:pt x="250" y="100"/>
                  </a:lnTo>
                  <a:lnTo>
                    <a:pt x="316" y="67"/>
                  </a:lnTo>
                  <a:lnTo>
                    <a:pt x="433" y="67"/>
                  </a:lnTo>
                  <a:lnTo>
                    <a:pt x="499" y="83"/>
                  </a:lnTo>
                  <a:lnTo>
                    <a:pt x="549" y="100"/>
                  </a:lnTo>
                  <a:lnTo>
                    <a:pt x="599" y="133"/>
                  </a:lnTo>
                  <a:lnTo>
                    <a:pt x="632" y="150"/>
                  </a:lnTo>
                  <a:lnTo>
                    <a:pt x="649" y="133"/>
                  </a:lnTo>
                  <a:lnTo>
                    <a:pt x="665" y="117"/>
                  </a:lnTo>
                  <a:lnTo>
                    <a:pt x="649" y="83"/>
                  </a:lnTo>
                  <a:lnTo>
                    <a:pt x="599" y="50"/>
                  </a:lnTo>
                  <a:lnTo>
                    <a:pt x="533" y="17"/>
                  </a:lnTo>
                  <a:lnTo>
                    <a:pt x="4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48"/>
            <p:cNvSpPr/>
            <p:nvPr/>
          </p:nvSpPr>
          <p:spPr>
            <a:xfrm>
              <a:off x="5925850" y="2605050"/>
              <a:ext cx="10825" cy="19550"/>
            </a:xfrm>
            <a:custGeom>
              <a:rect b="b" l="l" r="r" t="t"/>
              <a:pathLst>
                <a:path extrusionOk="0" h="782" w="433">
                  <a:moveTo>
                    <a:pt x="51" y="0"/>
                  </a:moveTo>
                  <a:lnTo>
                    <a:pt x="17" y="17"/>
                  </a:lnTo>
                  <a:lnTo>
                    <a:pt x="1" y="33"/>
                  </a:lnTo>
                  <a:lnTo>
                    <a:pt x="1" y="732"/>
                  </a:lnTo>
                  <a:lnTo>
                    <a:pt x="1" y="748"/>
                  </a:lnTo>
                  <a:lnTo>
                    <a:pt x="1" y="765"/>
                  </a:lnTo>
                  <a:lnTo>
                    <a:pt x="34" y="781"/>
                  </a:lnTo>
                  <a:lnTo>
                    <a:pt x="67" y="765"/>
                  </a:lnTo>
                  <a:lnTo>
                    <a:pt x="67" y="732"/>
                  </a:lnTo>
                  <a:lnTo>
                    <a:pt x="67" y="399"/>
                  </a:lnTo>
                  <a:lnTo>
                    <a:pt x="67" y="383"/>
                  </a:lnTo>
                  <a:lnTo>
                    <a:pt x="117" y="283"/>
                  </a:lnTo>
                  <a:lnTo>
                    <a:pt x="167" y="200"/>
                  </a:lnTo>
                  <a:lnTo>
                    <a:pt x="217" y="150"/>
                  </a:lnTo>
                  <a:lnTo>
                    <a:pt x="267" y="117"/>
                  </a:lnTo>
                  <a:lnTo>
                    <a:pt x="333" y="83"/>
                  </a:lnTo>
                  <a:lnTo>
                    <a:pt x="400" y="83"/>
                  </a:lnTo>
                  <a:lnTo>
                    <a:pt x="416" y="67"/>
                  </a:lnTo>
                  <a:lnTo>
                    <a:pt x="433" y="33"/>
                  </a:lnTo>
                  <a:lnTo>
                    <a:pt x="416" y="17"/>
                  </a:lnTo>
                  <a:lnTo>
                    <a:pt x="400" y="0"/>
                  </a:lnTo>
                  <a:lnTo>
                    <a:pt x="300" y="17"/>
                  </a:lnTo>
                  <a:lnTo>
                    <a:pt x="217" y="50"/>
                  </a:lnTo>
                  <a:lnTo>
                    <a:pt x="134" y="117"/>
                  </a:lnTo>
                  <a:lnTo>
                    <a:pt x="84" y="200"/>
                  </a:lnTo>
                  <a:lnTo>
                    <a:pt x="84" y="33"/>
                  </a:lnTo>
                  <a:lnTo>
                    <a:pt x="67" y="17"/>
                  </a:lnTo>
                  <a:lnTo>
                    <a:pt x="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48"/>
            <p:cNvSpPr/>
            <p:nvPr/>
          </p:nvSpPr>
          <p:spPr>
            <a:xfrm>
              <a:off x="5939975" y="2605050"/>
              <a:ext cx="18725" cy="19550"/>
            </a:xfrm>
            <a:custGeom>
              <a:rect b="b" l="l" r="r" t="t"/>
              <a:pathLst>
                <a:path extrusionOk="0" h="782" w="749">
                  <a:moveTo>
                    <a:pt x="383" y="83"/>
                  </a:moveTo>
                  <a:lnTo>
                    <a:pt x="483" y="100"/>
                  </a:lnTo>
                  <a:lnTo>
                    <a:pt x="566" y="150"/>
                  </a:lnTo>
                  <a:lnTo>
                    <a:pt x="632" y="233"/>
                  </a:lnTo>
                  <a:lnTo>
                    <a:pt x="666" y="333"/>
                  </a:lnTo>
                  <a:lnTo>
                    <a:pt x="84" y="333"/>
                  </a:lnTo>
                  <a:lnTo>
                    <a:pt x="117" y="233"/>
                  </a:lnTo>
                  <a:lnTo>
                    <a:pt x="184" y="150"/>
                  </a:lnTo>
                  <a:lnTo>
                    <a:pt x="283" y="100"/>
                  </a:lnTo>
                  <a:lnTo>
                    <a:pt x="383" y="83"/>
                  </a:lnTo>
                  <a:close/>
                  <a:moveTo>
                    <a:pt x="366" y="0"/>
                  </a:moveTo>
                  <a:lnTo>
                    <a:pt x="283" y="17"/>
                  </a:lnTo>
                  <a:lnTo>
                    <a:pt x="217" y="33"/>
                  </a:lnTo>
                  <a:lnTo>
                    <a:pt x="150" y="67"/>
                  </a:lnTo>
                  <a:lnTo>
                    <a:pt x="101" y="117"/>
                  </a:lnTo>
                  <a:lnTo>
                    <a:pt x="51" y="183"/>
                  </a:lnTo>
                  <a:lnTo>
                    <a:pt x="34" y="233"/>
                  </a:lnTo>
                  <a:lnTo>
                    <a:pt x="1" y="316"/>
                  </a:lnTo>
                  <a:lnTo>
                    <a:pt x="1" y="383"/>
                  </a:lnTo>
                  <a:lnTo>
                    <a:pt x="1" y="399"/>
                  </a:lnTo>
                  <a:lnTo>
                    <a:pt x="17" y="466"/>
                  </a:lnTo>
                  <a:lnTo>
                    <a:pt x="34" y="549"/>
                  </a:lnTo>
                  <a:lnTo>
                    <a:pt x="67" y="615"/>
                  </a:lnTo>
                  <a:lnTo>
                    <a:pt x="117" y="665"/>
                  </a:lnTo>
                  <a:lnTo>
                    <a:pt x="167" y="715"/>
                  </a:lnTo>
                  <a:lnTo>
                    <a:pt x="233" y="748"/>
                  </a:lnTo>
                  <a:lnTo>
                    <a:pt x="300" y="765"/>
                  </a:lnTo>
                  <a:lnTo>
                    <a:pt x="383" y="781"/>
                  </a:lnTo>
                  <a:lnTo>
                    <a:pt x="466" y="765"/>
                  </a:lnTo>
                  <a:lnTo>
                    <a:pt x="566" y="732"/>
                  </a:lnTo>
                  <a:lnTo>
                    <a:pt x="632" y="682"/>
                  </a:lnTo>
                  <a:lnTo>
                    <a:pt x="699" y="599"/>
                  </a:lnTo>
                  <a:lnTo>
                    <a:pt x="699" y="582"/>
                  </a:lnTo>
                  <a:lnTo>
                    <a:pt x="682" y="549"/>
                  </a:lnTo>
                  <a:lnTo>
                    <a:pt x="632" y="549"/>
                  </a:lnTo>
                  <a:lnTo>
                    <a:pt x="583" y="615"/>
                  </a:lnTo>
                  <a:lnTo>
                    <a:pt x="533" y="665"/>
                  </a:lnTo>
                  <a:lnTo>
                    <a:pt x="450" y="682"/>
                  </a:lnTo>
                  <a:lnTo>
                    <a:pt x="383" y="698"/>
                  </a:lnTo>
                  <a:lnTo>
                    <a:pt x="317" y="682"/>
                  </a:lnTo>
                  <a:lnTo>
                    <a:pt x="267" y="665"/>
                  </a:lnTo>
                  <a:lnTo>
                    <a:pt x="217" y="648"/>
                  </a:lnTo>
                  <a:lnTo>
                    <a:pt x="167" y="599"/>
                  </a:lnTo>
                  <a:lnTo>
                    <a:pt x="134" y="565"/>
                  </a:lnTo>
                  <a:lnTo>
                    <a:pt x="101" y="515"/>
                  </a:lnTo>
                  <a:lnTo>
                    <a:pt x="84" y="449"/>
                  </a:lnTo>
                  <a:lnTo>
                    <a:pt x="84" y="399"/>
                  </a:lnTo>
                  <a:lnTo>
                    <a:pt x="715" y="399"/>
                  </a:lnTo>
                  <a:lnTo>
                    <a:pt x="749" y="383"/>
                  </a:lnTo>
                  <a:lnTo>
                    <a:pt x="749" y="366"/>
                  </a:lnTo>
                  <a:lnTo>
                    <a:pt x="749" y="283"/>
                  </a:lnTo>
                  <a:lnTo>
                    <a:pt x="715" y="216"/>
                  </a:lnTo>
                  <a:lnTo>
                    <a:pt x="682" y="150"/>
                  </a:lnTo>
                  <a:lnTo>
                    <a:pt x="632" y="100"/>
                  </a:lnTo>
                  <a:lnTo>
                    <a:pt x="583" y="50"/>
                  </a:lnTo>
                  <a:lnTo>
                    <a:pt x="516" y="17"/>
                  </a:lnTo>
                  <a:lnTo>
                    <a:pt x="4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48"/>
            <p:cNvSpPr/>
            <p:nvPr/>
          </p:nvSpPr>
          <p:spPr>
            <a:xfrm>
              <a:off x="5963675" y="2605050"/>
              <a:ext cx="18300" cy="19550"/>
            </a:xfrm>
            <a:custGeom>
              <a:rect b="b" l="l" r="r" t="t"/>
              <a:pathLst>
                <a:path extrusionOk="0" h="782" w="732">
                  <a:moveTo>
                    <a:pt x="399" y="117"/>
                  </a:moveTo>
                  <a:lnTo>
                    <a:pt x="449" y="133"/>
                  </a:lnTo>
                  <a:lnTo>
                    <a:pt x="499" y="150"/>
                  </a:lnTo>
                  <a:lnTo>
                    <a:pt x="549" y="183"/>
                  </a:lnTo>
                  <a:lnTo>
                    <a:pt x="599" y="233"/>
                  </a:lnTo>
                  <a:lnTo>
                    <a:pt x="615" y="283"/>
                  </a:lnTo>
                  <a:lnTo>
                    <a:pt x="648" y="333"/>
                  </a:lnTo>
                  <a:lnTo>
                    <a:pt x="648" y="383"/>
                  </a:lnTo>
                  <a:lnTo>
                    <a:pt x="648" y="449"/>
                  </a:lnTo>
                  <a:lnTo>
                    <a:pt x="632" y="499"/>
                  </a:lnTo>
                  <a:lnTo>
                    <a:pt x="599" y="565"/>
                  </a:lnTo>
                  <a:lnTo>
                    <a:pt x="565" y="599"/>
                  </a:lnTo>
                  <a:lnTo>
                    <a:pt x="532" y="648"/>
                  </a:lnTo>
                  <a:lnTo>
                    <a:pt x="482" y="665"/>
                  </a:lnTo>
                  <a:lnTo>
                    <a:pt x="416" y="698"/>
                  </a:lnTo>
                  <a:lnTo>
                    <a:pt x="299" y="698"/>
                  </a:lnTo>
                  <a:lnTo>
                    <a:pt x="250" y="682"/>
                  </a:lnTo>
                  <a:lnTo>
                    <a:pt x="200" y="648"/>
                  </a:lnTo>
                  <a:lnTo>
                    <a:pt x="166" y="615"/>
                  </a:lnTo>
                  <a:lnTo>
                    <a:pt x="133" y="582"/>
                  </a:lnTo>
                  <a:lnTo>
                    <a:pt x="100" y="532"/>
                  </a:lnTo>
                  <a:lnTo>
                    <a:pt x="83" y="482"/>
                  </a:lnTo>
                  <a:lnTo>
                    <a:pt x="67" y="432"/>
                  </a:lnTo>
                  <a:lnTo>
                    <a:pt x="67" y="366"/>
                  </a:lnTo>
                  <a:lnTo>
                    <a:pt x="83" y="316"/>
                  </a:lnTo>
                  <a:lnTo>
                    <a:pt x="100" y="266"/>
                  </a:lnTo>
                  <a:lnTo>
                    <a:pt x="133" y="216"/>
                  </a:lnTo>
                  <a:lnTo>
                    <a:pt x="183" y="183"/>
                  </a:lnTo>
                  <a:lnTo>
                    <a:pt x="233" y="150"/>
                  </a:lnTo>
                  <a:lnTo>
                    <a:pt x="283" y="133"/>
                  </a:lnTo>
                  <a:lnTo>
                    <a:pt x="333" y="117"/>
                  </a:lnTo>
                  <a:close/>
                  <a:moveTo>
                    <a:pt x="366" y="0"/>
                  </a:moveTo>
                  <a:lnTo>
                    <a:pt x="299" y="17"/>
                  </a:lnTo>
                  <a:lnTo>
                    <a:pt x="233" y="33"/>
                  </a:lnTo>
                  <a:lnTo>
                    <a:pt x="166" y="67"/>
                  </a:lnTo>
                  <a:lnTo>
                    <a:pt x="117" y="117"/>
                  </a:lnTo>
                  <a:lnTo>
                    <a:pt x="67" y="166"/>
                  </a:lnTo>
                  <a:lnTo>
                    <a:pt x="33" y="216"/>
                  </a:lnTo>
                  <a:lnTo>
                    <a:pt x="17" y="283"/>
                  </a:lnTo>
                  <a:lnTo>
                    <a:pt x="0" y="366"/>
                  </a:lnTo>
                  <a:lnTo>
                    <a:pt x="0" y="432"/>
                  </a:lnTo>
                  <a:lnTo>
                    <a:pt x="17" y="515"/>
                  </a:lnTo>
                  <a:lnTo>
                    <a:pt x="50" y="582"/>
                  </a:lnTo>
                  <a:lnTo>
                    <a:pt x="100" y="648"/>
                  </a:lnTo>
                  <a:lnTo>
                    <a:pt x="150" y="698"/>
                  </a:lnTo>
                  <a:lnTo>
                    <a:pt x="216" y="732"/>
                  </a:lnTo>
                  <a:lnTo>
                    <a:pt x="283" y="765"/>
                  </a:lnTo>
                  <a:lnTo>
                    <a:pt x="366" y="781"/>
                  </a:lnTo>
                  <a:lnTo>
                    <a:pt x="449" y="765"/>
                  </a:lnTo>
                  <a:lnTo>
                    <a:pt x="532" y="732"/>
                  </a:lnTo>
                  <a:lnTo>
                    <a:pt x="599" y="682"/>
                  </a:lnTo>
                  <a:lnTo>
                    <a:pt x="648" y="615"/>
                  </a:lnTo>
                  <a:lnTo>
                    <a:pt x="648" y="732"/>
                  </a:lnTo>
                  <a:lnTo>
                    <a:pt x="665" y="765"/>
                  </a:lnTo>
                  <a:lnTo>
                    <a:pt x="698" y="781"/>
                  </a:lnTo>
                  <a:lnTo>
                    <a:pt x="715" y="765"/>
                  </a:lnTo>
                  <a:lnTo>
                    <a:pt x="732" y="732"/>
                  </a:lnTo>
                  <a:lnTo>
                    <a:pt x="732" y="33"/>
                  </a:lnTo>
                  <a:lnTo>
                    <a:pt x="715" y="17"/>
                  </a:lnTo>
                  <a:lnTo>
                    <a:pt x="698" y="0"/>
                  </a:lnTo>
                  <a:lnTo>
                    <a:pt x="665" y="17"/>
                  </a:lnTo>
                  <a:lnTo>
                    <a:pt x="648" y="33"/>
                  </a:lnTo>
                  <a:lnTo>
                    <a:pt x="648" y="150"/>
                  </a:lnTo>
                  <a:lnTo>
                    <a:pt x="599" y="83"/>
                  </a:lnTo>
                  <a:lnTo>
                    <a:pt x="532" y="33"/>
                  </a:lnTo>
                  <a:lnTo>
                    <a:pt x="449"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48"/>
            <p:cNvSpPr/>
            <p:nvPr/>
          </p:nvSpPr>
          <p:spPr>
            <a:xfrm>
              <a:off x="5988175" y="2597150"/>
              <a:ext cx="8750" cy="27450"/>
            </a:xfrm>
            <a:custGeom>
              <a:rect b="b" l="l" r="r" t="t"/>
              <a:pathLst>
                <a:path extrusionOk="0" h="1098" w="350">
                  <a:moveTo>
                    <a:pt x="150" y="0"/>
                  </a:moveTo>
                  <a:lnTo>
                    <a:pt x="134" y="34"/>
                  </a:lnTo>
                  <a:lnTo>
                    <a:pt x="134" y="316"/>
                  </a:lnTo>
                  <a:lnTo>
                    <a:pt x="34" y="316"/>
                  </a:lnTo>
                  <a:lnTo>
                    <a:pt x="1" y="333"/>
                  </a:lnTo>
                  <a:lnTo>
                    <a:pt x="1" y="349"/>
                  </a:lnTo>
                  <a:lnTo>
                    <a:pt x="1" y="383"/>
                  </a:lnTo>
                  <a:lnTo>
                    <a:pt x="34" y="399"/>
                  </a:lnTo>
                  <a:lnTo>
                    <a:pt x="134" y="399"/>
                  </a:lnTo>
                  <a:lnTo>
                    <a:pt x="134" y="964"/>
                  </a:lnTo>
                  <a:lnTo>
                    <a:pt x="150" y="1014"/>
                  </a:lnTo>
                  <a:lnTo>
                    <a:pt x="167" y="1064"/>
                  </a:lnTo>
                  <a:lnTo>
                    <a:pt x="217" y="1081"/>
                  </a:lnTo>
                  <a:lnTo>
                    <a:pt x="267" y="1097"/>
                  </a:lnTo>
                  <a:lnTo>
                    <a:pt x="300" y="1081"/>
                  </a:lnTo>
                  <a:lnTo>
                    <a:pt x="317" y="1048"/>
                  </a:lnTo>
                  <a:lnTo>
                    <a:pt x="300" y="1031"/>
                  </a:lnTo>
                  <a:lnTo>
                    <a:pt x="267" y="1014"/>
                  </a:lnTo>
                  <a:lnTo>
                    <a:pt x="234" y="998"/>
                  </a:lnTo>
                  <a:lnTo>
                    <a:pt x="217" y="964"/>
                  </a:lnTo>
                  <a:lnTo>
                    <a:pt x="217" y="399"/>
                  </a:lnTo>
                  <a:lnTo>
                    <a:pt x="317" y="399"/>
                  </a:lnTo>
                  <a:lnTo>
                    <a:pt x="333" y="383"/>
                  </a:lnTo>
                  <a:lnTo>
                    <a:pt x="350" y="349"/>
                  </a:lnTo>
                  <a:lnTo>
                    <a:pt x="333" y="333"/>
                  </a:lnTo>
                  <a:lnTo>
                    <a:pt x="317" y="316"/>
                  </a:lnTo>
                  <a:lnTo>
                    <a:pt x="217" y="316"/>
                  </a:lnTo>
                  <a:lnTo>
                    <a:pt x="217" y="34"/>
                  </a:lnTo>
                  <a:lnTo>
                    <a:pt x="20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48"/>
            <p:cNvSpPr/>
            <p:nvPr/>
          </p:nvSpPr>
          <p:spPr>
            <a:xfrm>
              <a:off x="6006050" y="2598800"/>
              <a:ext cx="2100" cy="25800"/>
            </a:xfrm>
            <a:custGeom>
              <a:rect b="b" l="l" r="r" t="t"/>
              <a:pathLst>
                <a:path extrusionOk="0" h="1032" w="84">
                  <a:moveTo>
                    <a:pt x="17" y="1"/>
                  </a:moveTo>
                  <a:lnTo>
                    <a:pt x="1" y="34"/>
                  </a:lnTo>
                  <a:lnTo>
                    <a:pt x="1" y="67"/>
                  </a:lnTo>
                  <a:lnTo>
                    <a:pt x="17" y="101"/>
                  </a:lnTo>
                  <a:lnTo>
                    <a:pt x="34" y="117"/>
                  </a:lnTo>
                  <a:lnTo>
                    <a:pt x="67" y="101"/>
                  </a:lnTo>
                  <a:lnTo>
                    <a:pt x="84" y="67"/>
                  </a:lnTo>
                  <a:lnTo>
                    <a:pt x="84" y="34"/>
                  </a:lnTo>
                  <a:lnTo>
                    <a:pt x="67" y="1"/>
                  </a:lnTo>
                  <a:close/>
                  <a:moveTo>
                    <a:pt x="34" y="250"/>
                  </a:moveTo>
                  <a:lnTo>
                    <a:pt x="17" y="267"/>
                  </a:lnTo>
                  <a:lnTo>
                    <a:pt x="1" y="283"/>
                  </a:lnTo>
                  <a:lnTo>
                    <a:pt x="1" y="982"/>
                  </a:lnTo>
                  <a:lnTo>
                    <a:pt x="17" y="1015"/>
                  </a:lnTo>
                  <a:lnTo>
                    <a:pt x="34" y="1031"/>
                  </a:lnTo>
                  <a:lnTo>
                    <a:pt x="50" y="1031"/>
                  </a:lnTo>
                  <a:lnTo>
                    <a:pt x="67" y="1015"/>
                  </a:lnTo>
                  <a:lnTo>
                    <a:pt x="84" y="982"/>
                  </a:lnTo>
                  <a:lnTo>
                    <a:pt x="84" y="283"/>
                  </a:lnTo>
                  <a:lnTo>
                    <a:pt x="67" y="25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48"/>
            <p:cNvSpPr/>
            <p:nvPr/>
          </p:nvSpPr>
          <p:spPr>
            <a:xfrm>
              <a:off x="6015600" y="2605050"/>
              <a:ext cx="16650" cy="19125"/>
            </a:xfrm>
            <a:custGeom>
              <a:rect b="b" l="l" r="r" t="t"/>
              <a:pathLst>
                <a:path extrusionOk="0" h="765" w="666">
                  <a:moveTo>
                    <a:pt x="34" y="0"/>
                  </a:moveTo>
                  <a:lnTo>
                    <a:pt x="1" y="33"/>
                  </a:lnTo>
                  <a:lnTo>
                    <a:pt x="1" y="50"/>
                  </a:lnTo>
                  <a:lnTo>
                    <a:pt x="300" y="748"/>
                  </a:lnTo>
                  <a:lnTo>
                    <a:pt x="317" y="765"/>
                  </a:lnTo>
                  <a:lnTo>
                    <a:pt x="350" y="765"/>
                  </a:lnTo>
                  <a:lnTo>
                    <a:pt x="366" y="748"/>
                  </a:lnTo>
                  <a:lnTo>
                    <a:pt x="366" y="732"/>
                  </a:lnTo>
                  <a:lnTo>
                    <a:pt x="666" y="50"/>
                  </a:lnTo>
                  <a:lnTo>
                    <a:pt x="666" y="33"/>
                  </a:lnTo>
                  <a:lnTo>
                    <a:pt x="649" y="0"/>
                  </a:lnTo>
                  <a:lnTo>
                    <a:pt x="616" y="0"/>
                  </a:lnTo>
                  <a:lnTo>
                    <a:pt x="599" y="33"/>
                  </a:lnTo>
                  <a:lnTo>
                    <a:pt x="333" y="648"/>
                  </a:lnTo>
                  <a:lnTo>
                    <a:pt x="84" y="33"/>
                  </a:lnTo>
                  <a:lnTo>
                    <a:pt x="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48"/>
            <p:cNvSpPr/>
            <p:nvPr/>
          </p:nvSpPr>
          <p:spPr>
            <a:xfrm>
              <a:off x="6037625" y="2605050"/>
              <a:ext cx="18725" cy="19550"/>
            </a:xfrm>
            <a:custGeom>
              <a:rect b="b" l="l" r="r" t="t"/>
              <a:pathLst>
                <a:path extrusionOk="0" h="782" w="749">
                  <a:moveTo>
                    <a:pt x="450" y="83"/>
                  </a:moveTo>
                  <a:lnTo>
                    <a:pt x="499" y="100"/>
                  </a:lnTo>
                  <a:lnTo>
                    <a:pt x="549" y="133"/>
                  </a:lnTo>
                  <a:lnTo>
                    <a:pt x="599" y="166"/>
                  </a:lnTo>
                  <a:lnTo>
                    <a:pt x="632" y="216"/>
                  </a:lnTo>
                  <a:lnTo>
                    <a:pt x="649" y="266"/>
                  </a:lnTo>
                  <a:lnTo>
                    <a:pt x="666" y="333"/>
                  </a:lnTo>
                  <a:lnTo>
                    <a:pt x="84" y="333"/>
                  </a:lnTo>
                  <a:lnTo>
                    <a:pt x="117" y="233"/>
                  </a:lnTo>
                  <a:lnTo>
                    <a:pt x="167" y="166"/>
                  </a:lnTo>
                  <a:lnTo>
                    <a:pt x="233" y="117"/>
                  </a:lnTo>
                  <a:lnTo>
                    <a:pt x="333" y="83"/>
                  </a:lnTo>
                  <a:close/>
                  <a:moveTo>
                    <a:pt x="366" y="0"/>
                  </a:moveTo>
                  <a:lnTo>
                    <a:pt x="283" y="17"/>
                  </a:lnTo>
                  <a:lnTo>
                    <a:pt x="217" y="33"/>
                  </a:lnTo>
                  <a:lnTo>
                    <a:pt x="150" y="67"/>
                  </a:lnTo>
                  <a:lnTo>
                    <a:pt x="100" y="117"/>
                  </a:lnTo>
                  <a:lnTo>
                    <a:pt x="67" y="183"/>
                  </a:lnTo>
                  <a:lnTo>
                    <a:pt x="34" y="233"/>
                  </a:lnTo>
                  <a:lnTo>
                    <a:pt x="1" y="316"/>
                  </a:lnTo>
                  <a:lnTo>
                    <a:pt x="1" y="383"/>
                  </a:lnTo>
                  <a:lnTo>
                    <a:pt x="1" y="399"/>
                  </a:lnTo>
                  <a:lnTo>
                    <a:pt x="17" y="466"/>
                  </a:lnTo>
                  <a:lnTo>
                    <a:pt x="34" y="549"/>
                  </a:lnTo>
                  <a:lnTo>
                    <a:pt x="67" y="615"/>
                  </a:lnTo>
                  <a:lnTo>
                    <a:pt x="117" y="665"/>
                  </a:lnTo>
                  <a:lnTo>
                    <a:pt x="167" y="715"/>
                  </a:lnTo>
                  <a:lnTo>
                    <a:pt x="233" y="748"/>
                  </a:lnTo>
                  <a:lnTo>
                    <a:pt x="300" y="765"/>
                  </a:lnTo>
                  <a:lnTo>
                    <a:pt x="383" y="781"/>
                  </a:lnTo>
                  <a:lnTo>
                    <a:pt x="466" y="765"/>
                  </a:lnTo>
                  <a:lnTo>
                    <a:pt x="566" y="732"/>
                  </a:lnTo>
                  <a:lnTo>
                    <a:pt x="632" y="682"/>
                  </a:lnTo>
                  <a:lnTo>
                    <a:pt x="699" y="599"/>
                  </a:lnTo>
                  <a:lnTo>
                    <a:pt x="699" y="582"/>
                  </a:lnTo>
                  <a:lnTo>
                    <a:pt x="682" y="549"/>
                  </a:lnTo>
                  <a:lnTo>
                    <a:pt x="632" y="549"/>
                  </a:lnTo>
                  <a:lnTo>
                    <a:pt x="582" y="615"/>
                  </a:lnTo>
                  <a:lnTo>
                    <a:pt x="533" y="648"/>
                  </a:lnTo>
                  <a:lnTo>
                    <a:pt x="450" y="682"/>
                  </a:lnTo>
                  <a:lnTo>
                    <a:pt x="383" y="698"/>
                  </a:lnTo>
                  <a:lnTo>
                    <a:pt x="317" y="682"/>
                  </a:lnTo>
                  <a:lnTo>
                    <a:pt x="267" y="665"/>
                  </a:lnTo>
                  <a:lnTo>
                    <a:pt x="217" y="648"/>
                  </a:lnTo>
                  <a:lnTo>
                    <a:pt x="167" y="599"/>
                  </a:lnTo>
                  <a:lnTo>
                    <a:pt x="134" y="565"/>
                  </a:lnTo>
                  <a:lnTo>
                    <a:pt x="100" y="515"/>
                  </a:lnTo>
                  <a:lnTo>
                    <a:pt x="84" y="449"/>
                  </a:lnTo>
                  <a:lnTo>
                    <a:pt x="84" y="399"/>
                  </a:lnTo>
                  <a:lnTo>
                    <a:pt x="715" y="399"/>
                  </a:lnTo>
                  <a:lnTo>
                    <a:pt x="749" y="383"/>
                  </a:lnTo>
                  <a:lnTo>
                    <a:pt x="749" y="366"/>
                  </a:lnTo>
                  <a:lnTo>
                    <a:pt x="749" y="283"/>
                  </a:lnTo>
                  <a:lnTo>
                    <a:pt x="715" y="216"/>
                  </a:lnTo>
                  <a:lnTo>
                    <a:pt x="682" y="150"/>
                  </a:lnTo>
                  <a:lnTo>
                    <a:pt x="632" y="100"/>
                  </a:lnTo>
                  <a:lnTo>
                    <a:pt x="582" y="50"/>
                  </a:lnTo>
                  <a:lnTo>
                    <a:pt x="516" y="17"/>
                  </a:lnTo>
                  <a:lnTo>
                    <a:pt x="4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48"/>
            <p:cNvSpPr/>
            <p:nvPr/>
          </p:nvSpPr>
          <p:spPr>
            <a:xfrm>
              <a:off x="6061325" y="2605050"/>
              <a:ext cx="14150" cy="19125"/>
            </a:xfrm>
            <a:custGeom>
              <a:rect b="b" l="l" r="r" t="t"/>
              <a:pathLst>
                <a:path extrusionOk="0" h="765" w="566">
                  <a:moveTo>
                    <a:pt x="299" y="0"/>
                  </a:moveTo>
                  <a:lnTo>
                    <a:pt x="200" y="17"/>
                  </a:lnTo>
                  <a:lnTo>
                    <a:pt x="116" y="50"/>
                  </a:lnTo>
                  <a:lnTo>
                    <a:pt x="67" y="83"/>
                  </a:lnTo>
                  <a:lnTo>
                    <a:pt x="50" y="117"/>
                  </a:lnTo>
                  <a:lnTo>
                    <a:pt x="33" y="166"/>
                  </a:lnTo>
                  <a:lnTo>
                    <a:pt x="17" y="200"/>
                  </a:lnTo>
                  <a:lnTo>
                    <a:pt x="33" y="250"/>
                  </a:lnTo>
                  <a:lnTo>
                    <a:pt x="50" y="283"/>
                  </a:lnTo>
                  <a:lnTo>
                    <a:pt x="67" y="316"/>
                  </a:lnTo>
                  <a:lnTo>
                    <a:pt x="116" y="349"/>
                  </a:lnTo>
                  <a:lnTo>
                    <a:pt x="200" y="383"/>
                  </a:lnTo>
                  <a:lnTo>
                    <a:pt x="283" y="416"/>
                  </a:lnTo>
                  <a:lnTo>
                    <a:pt x="366" y="432"/>
                  </a:lnTo>
                  <a:lnTo>
                    <a:pt x="449" y="466"/>
                  </a:lnTo>
                  <a:lnTo>
                    <a:pt x="482" y="482"/>
                  </a:lnTo>
                  <a:lnTo>
                    <a:pt x="499" y="515"/>
                  </a:lnTo>
                  <a:lnTo>
                    <a:pt x="515" y="549"/>
                  </a:lnTo>
                  <a:lnTo>
                    <a:pt x="499" y="599"/>
                  </a:lnTo>
                  <a:lnTo>
                    <a:pt x="482" y="632"/>
                  </a:lnTo>
                  <a:lnTo>
                    <a:pt x="449" y="665"/>
                  </a:lnTo>
                  <a:lnTo>
                    <a:pt x="382" y="698"/>
                  </a:lnTo>
                  <a:lnTo>
                    <a:pt x="299" y="698"/>
                  </a:lnTo>
                  <a:lnTo>
                    <a:pt x="183" y="682"/>
                  </a:lnTo>
                  <a:lnTo>
                    <a:pt x="83" y="615"/>
                  </a:lnTo>
                  <a:lnTo>
                    <a:pt x="67" y="615"/>
                  </a:lnTo>
                  <a:lnTo>
                    <a:pt x="50" y="599"/>
                  </a:lnTo>
                  <a:lnTo>
                    <a:pt x="17" y="615"/>
                  </a:lnTo>
                  <a:lnTo>
                    <a:pt x="0" y="632"/>
                  </a:lnTo>
                  <a:lnTo>
                    <a:pt x="0" y="665"/>
                  </a:lnTo>
                  <a:lnTo>
                    <a:pt x="50" y="698"/>
                  </a:lnTo>
                  <a:lnTo>
                    <a:pt x="133" y="732"/>
                  </a:lnTo>
                  <a:lnTo>
                    <a:pt x="200" y="765"/>
                  </a:lnTo>
                  <a:lnTo>
                    <a:pt x="283" y="765"/>
                  </a:lnTo>
                  <a:lnTo>
                    <a:pt x="382" y="748"/>
                  </a:lnTo>
                  <a:lnTo>
                    <a:pt x="466" y="715"/>
                  </a:lnTo>
                  <a:lnTo>
                    <a:pt x="515" y="682"/>
                  </a:lnTo>
                  <a:lnTo>
                    <a:pt x="532" y="648"/>
                  </a:lnTo>
                  <a:lnTo>
                    <a:pt x="549" y="599"/>
                  </a:lnTo>
                  <a:lnTo>
                    <a:pt x="565" y="549"/>
                  </a:lnTo>
                  <a:lnTo>
                    <a:pt x="549" y="499"/>
                  </a:lnTo>
                  <a:lnTo>
                    <a:pt x="532" y="466"/>
                  </a:lnTo>
                  <a:lnTo>
                    <a:pt x="515" y="416"/>
                  </a:lnTo>
                  <a:lnTo>
                    <a:pt x="482" y="399"/>
                  </a:lnTo>
                  <a:lnTo>
                    <a:pt x="382" y="349"/>
                  </a:lnTo>
                  <a:lnTo>
                    <a:pt x="283" y="333"/>
                  </a:lnTo>
                  <a:lnTo>
                    <a:pt x="200" y="316"/>
                  </a:lnTo>
                  <a:lnTo>
                    <a:pt x="133" y="283"/>
                  </a:lnTo>
                  <a:lnTo>
                    <a:pt x="100" y="233"/>
                  </a:lnTo>
                  <a:lnTo>
                    <a:pt x="83" y="200"/>
                  </a:lnTo>
                  <a:lnTo>
                    <a:pt x="100" y="150"/>
                  </a:lnTo>
                  <a:lnTo>
                    <a:pt x="133" y="100"/>
                  </a:lnTo>
                  <a:lnTo>
                    <a:pt x="200" y="67"/>
                  </a:lnTo>
                  <a:lnTo>
                    <a:pt x="283" y="67"/>
                  </a:lnTo>
                  <a:lnTo>
                    <a:pt x="382" y="83"/>
                  </a:lnTo>
                  <a:lnTo>
                    <a:pt x="466" y="133"/>
                  </a:lnTo>
                  <a:lnTo>
                    <a:pt x="499" y="150"/>
                  </a:lnTo>
                  <a:lnTo>
                    <a:pt x="532" y="133"/>
                  </a:lnTo>
                  <a:lnTo>
                    <a:pt x="532" y="117"/>
                  </a:lnTo>
                  <a:lnTo>
                    <a:pt x="532" y="83"/>
                  </a:lnTo>
                  <a:lnTo>
                    <a:pt x="416" y="33"/>
                  </a:lnTo>
                  <a:lnTo>
                    <a:pt x="2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48"/>
            <p:cNvSpPr/>
            <p:nvPr/>
          </p:nvSpPr>
          <p:spPr>
            <a:xfrm>
              <a:off x="6082100" y="2620425"/>
              <a:ext cx="4175" cy="4175"/>
            </a:xfrm>
            <a:custGeom>
              <a:rect b="b" l="l" r="r" t="t"/>
              <a:pathLst>
                <a:path extrusionOk="0" h="167" w="167">
                  <a:moveTo>
                    <a:pt x="83" y="0"/>
                  </a:moveTo>
                  <a:lnTo>
                    <a:pt x="50" y="17"/>
                  </a:lnTo>
                  <a:lnTo>
                    <a:pt x="33" y="33"/>
                  </a:lnTo>
                  <a:lnTo>
                    <a:pt x="17" y="50"/>
                  </a:lnTo>
                  <a:lnTo>
                    <a:pt x="0" y="83"/>
                  </a:lnTo>
                  <a:lnTo>
                    <a:pt x="17" y="117"/>
                  </a:lnTo>
                  <a:lnTo>
                    <a:pt x="33" y="133"/>
                  </a:lnTo>
                  <a:lnTo>
                    <a:pt x="50" y="150"/>
                  </a:lnTo>
                  <a:lnTo>
                    <a:pt x="83" y="166"/>
                  </a:lnTo>
                  <a:lnTo>
                    <a:pt x="117" y="150"/>
                  </a:lnTo>
                  <a:lnTo>
                    <a:pt x="150" y="133"/>
                  </a:lnTo>
                  <a:lnTo>
                    <a:pt x="166" y="117"/>
                  </a:lnTo>
                  <a:lnTo>
                    <a:pt x="166" y="83"/>
                  </a:lnTo>
                  <a:lnTo>
                    <a:pt x="166" y="50"/>
                  </a:lnTo>
                  <a:lnTo>
                    <a:pt x="150" y="33"/>
                  </a:lnTo>
                  <a:lnTo>
                    <a:pt x="117" y="17"/>
                  </a:lnTo>
                  <a:lnTo>
                    <a:pt x="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48"/>
            <p:cNvSpPr/>
            <p:nvPr/>
          </p:nvSpPr>
          <p:spPr>
            <a:xfrm>
              <a:off x="5417675" y="2653250"/>
              <a:ext cx="21200" cy="27450"/>
            </a:xfrm>
            <a:custGeom>
              <a:rect b="b" l="l" r="r" t="t"/>
              <a:pathLst>
                <a:path extrusionOk="0" h="1098" w="848">
                  <a:moveTo>
                    <a:pt x="432" y="133"/>
                  </a:moveTo>
                  <a:lnTo>
                    <a:pt x="665" y="732"/>
                  </a:lnTo>
                  <a:lnTo>
                    <a:pt x="200" y="732"/>
                  </a:lnTo>
                  <a:lnTo>
                    <a:pt x="432" y="133"/>
                  </a:lnTo>
                  <a:close/>
                  <a:moveTo>
                    <a:pt x="416" y="0"/>
                  </a:moveTo>
                  <a:lnTo>
                    <a:pt x="399" y="17"/>
                  </a:lnTo>
                  <a:lnTo>
                    <a:pt x="0" y="1047"/>
                  </a:lnTo>
                  <a:lnTo>
                    <a:pt x="17" y="1081"/>
                  </a:lnTo>
                  <a:lnTo>
                    <a:pt x="33" y="1097"/>
                  </a:lnTo>
                  <a:lnTo>
                    <a:pt x="67" y="1097"/>
                  </a:lnTo>
                  <a:lnTo>
                    <a:pt x="83" y="1081"/>
                  </a:lnTo>
                  <a:lnTo>
                    <a:pt x="183" y="815"/>
                  </a:lnTo>
                  <a:lnTo>
                    <a:pt x="682" y="815"/>
                  </a:lnTo>
                  <a:lnTo>
                    <a:pt x="781" y="1081"/>
                  </a:lnTo>
                  <a:lnTo>
                    <a:pt x="798" y="1097"/>
                  </a:lnTo>
                  <a:lnTo>
                    <a:pt x="831" y="1097"/>
                  </a:lnTo>
                  <a:lnTo>
                    <a:pt x="848" y="1081"/>
                  </a:lnTo>
                  <a:lnTo>
                    <a:pt x="848" y="1047"/>
                  </a:lnTo>
                  <a:lnTo>
                    <a:pt x="465" y="17"/>
                  </a:lnTo>
                  <a:lnTo>
                    <a:pt x="4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48"/>
            <p:cNvSpPr/>
            <p:nvPr/>
          </p:nvSpPr>
          <p:spPr>
            <a:xfrm>
              <a:off x="5445100" y="2652825"/>
              <a:ext cx="2100" cy="27875"/>
            </a:xfrm>
            <a:custGeom>
              <a:rect b="b" l="l" r="r" t="t"/>
              <a:pathLst>
                <a:path extrusionOk="0" h="1115" w="84">
                  <a:moveTo>
                    <a:pt x="33" y="1"/>
                  </a:moveTo>
                  <a:lnTo>
                    <a:pt x="17" y="17"/>
                  </a:lnTo>
                  <a:lnTo>
                    <a:pt x="0" y="51"/>
                  </a:lnTo>
                  <a:lnTo>
                    <a:pt x="0" y="1081"/>
                  </a:lnTo>
                  <a:lnTo>
                    <a:pt x="17" y="1114"/>
                  </a:lnTo>
                  <a:lnTo>
                    <a:pt x="67" y="1114"/>
                  </a:lnTo>
                  <a:lnTo>
                    <a:pt x="83" y="1081"/>
                  </a:lnTo>
                  <a:lnTo>
                    <a:pt x="83" y="51"/>
                  </a:lnTo>
                  <a:lnTo>
                    <a:pt x="67" y="17"/>
                  </a:lnTo>
                  <a:lnTo>
                    <a:pt x="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48"/>
            <p:cNvSpPr/>
            <p:nvPr/>
          </p:nvSpPr>
          <p:spPr>
            <a:xfrm>
              <a:off x="5454650" y="2661150"/>
              <a:ext cx="11250" cy="19550"/>
            </a:xfrm>
            <a:custGeom>
              <a:rect b="b" l="l" r="r" t="t"/>
              <a:pathLst>
                <a:path extrusionOk="0" h="782" w="450">
                  <a:moveTo>
                    <a:pt x="399" y="0"/>
                  </a:moveTo>
                  <a:lnTo>
                    <a:pt x="316" y="17"/>
                  </a:lnTo>
                  <a:lnTo>
                    <a:pt x="216" y="67"/>
                  </a:lnTo>
                  <a:lnTo>
                    <a:pt x="150" y="116"/>
                  </a:lnTo>
                  <a:lnTo>
                    <a:pt x="83" y="200"/>
                  </a:lnTo>
                  <a:lnTo>
                    <a:pt x="83" y="50"/>
                  </a:lnTo>
                  <a:lnTo>
                    <a:pt x="67" y="17"/>
                  </a:lnTo>
                  <a:lnTo>
                    <a:pt x="17" y="17"/>
                  </a:lnTo>
                  <a:lnTo>
                    <a:pt x="0" y="50"/>
                  </a:lnTo>
                  <a:lnTo>
                    <a:pt x="17" y="748"/>
                  </a:lnTo>
                  <a:lnTo>
                    <a:pt x="17" y="765"/>
                  </a:lnTo>
                  <a:lnTo>
                    <a:pt x="50" y="781"/>
                  </a:lnTo>
                  <a:lnTo>
                    <a:pt x="83" y="765"/>
                  </a:lnTo>
                  <a:lnTo>
                    <a:pt x="83" y="748"/>
                  </a:lnTo>
                  <a:lnTo>
                    <a:pt x="83" y="399"/>
                  </a:lnTo>
                  <a:lnTo>
                    <a:pt x="83" y="382"/>
                  </a:lnTo>
                  <a:lnTo>
                    <a:pt x="117" y="299"/>
                  </a:lnTo>
                  <a:lnTo>
                    <a:pt x="183" y="200"/>
                  </a:lnTo>
                  <a:lnTo>
                    <a:pt x="216" y="150"/>
                  </a:lnTo>
                  <a:lnTo>
                    <a:pt x="283" y="116"/>
                  </a:lnTo>
                  <a:lnTo>
                    <a:pt x="333" y="83"/>
                  </a:lnTo>
                  <a:lnTo>
                    <a:pt x="399" y="83"/>
                  </a:lnTo>
                  <a:lnTo>
                    <a:pt x="432" y="67"/>
                  </a:lnTo>
                  <a:lnTo>
                    <a:pt x="449" y="50"/>
                  </a:lnTo>
                  <a:lnTo>
                    <a:pt x="449" y="33"/>
                  </a:lnTo>
                  <a:lnTo>
                    <a:pt x="432" y="17"/>
                  </a:lnTo>
                  <a:lnTo>
                    <a:pt x="3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48"/>
            <p:cNvSpPr/>
            <p:nvPr/>
          </p:nvSpPr>
          <p:spPr>
            <a:xfrm>
              <a:off x="5468775" y="2661150"/>
              <a:ext cx="18725" cy="19550"/>
            </a:xfrm>
            <a:custGeom>
              <a:rect b="b" l="l" r="r" t="t"/>
              <a:pathLst>
                <a:path extrusionOk="0" h="782" w="749">
                  <a:moveTo>
                    <a:pt x="383" y="83"/>
                  </a:moveTo>
                  <a:lnTo>
                    <a:pt x="482" y="100"/>
                  </a:lnTo>
                  <a:lnTo>
                    <a:pt x="566" y="150"/>
                  </a:lnTo>
                  <a:lnTo>
                    <a:pt x="632" y="233"/>
                  </a:lnTo>
                  <a:lnTo>
                    <a:pt x="665" y="332"/>
                  </a:lnTo>
                  <a:lnTo>
                    <a:pt x="84" y="332"/>
                  </a:lnTo>
                  <a:lnTo>
                    <a:pt x="117" y="233"/>
                  </a:lnTo>
                  <a:lnTo>
                    <a:pt x="183" y="150"/>
                  </a:lnTo>
                  <a:lnTo>
                    <a:pt x="266" y="100"/>
                  </a:lnTo>
                  <a:lnTo>
                    <a:pt x="383" y="83"/>
                  </a:lnTo>
                  <a:close/>
                  <a:moveTo>
                    <a:pt x="366" y="0"/>
                  </a:moveTo>
                  <a:lnTo>
                    <a:pt x="283" y="17"/>
                  </a:lnTo>
                  <a:lnTo>
                    <a:pt x="217" y="50"/>
                  </a:lnTo>
                  <a:lnTo>
                    <a:pt x="150" y="83"/>
                  </a:lnTo>
                  <a:lnTo>
                    <a:pt x="100" y="133"/>
                  </a:lnTo>
                  <a:lnTo>
                    <a:pt x="50" y="183"/>
                  </a:lnTo>
                  <a:lnTo>
                    <a:pt x="17" y="249"/>
                  </a:lnTo>
                  <a:lnTo>
                    <a:pt x="0" y="316"/>
                  </a:lnTo>
                  <a:lnTo>
                    <a:pt x="0" y="399"/>
                  </a:lnTo>
                  <a:lnTo>
                    <a:pt x="0" y="465"/>
                  </a:lnTo>
                  <a:lnTo>
                    <a:pt x="34" y="549"/>
                  </a:lnTo>
                  <a:lnTo>
                    <a:pt x="67" y="615"/>
                  </a:lnTo>
                  <a:lnTo>
                    <a:pt x="100" y="665"/>
                  </a:lnTo>
                  <a:lnTo>
                    <a:pt x="167" y="715"/>
                  </a:lnTo>
                  <a:lnTo>
                    <a:pt x="217" y="748"/>
                  </a:lnTo>
                  <a:lnTo>
                    <a:pt x="300" y="765"/>
                  </a:lnTo>
                  <a:lnTo>
                    <a:pt x="366" y="781"/>
                  </a:lnTo>
                  <a:lnTo>
                    <a:pt x="466" y="765"/>
                  </a:lnTo>
                  <a:lnTo>
                    <a:pt x="549" y="731"/>
                  </a:lnTo>
                  <a:lnTo>
                    <a:pt x="615" y="682"/>
                  </a:lnTo>
                  <a:lnTo>
                    <a:pt x="682" y="598"/>
                  </a:lnTo>
                  <a:lnTo>
                    <a:pt x="682" y="582"/>
                  </a:lnTo>
                  <a:lnTo>
                    <a:pt x="665" y="549"/>
                  </a:lnTo>
                  <a:lnTo>
                    <a:pt x="649" y="549"/>
                  </a:lnTo>
                  <a:lnTo>
                    <a:pt x="615" y="565"/>
                  </a:lnTo>
                  <a:lnTo>
                    <a:pt x="566" y="615"/>
                  </a:lnTo>
                  <a:lnTo>
                    <a:pt x="516" y="665"/>
                  </a:lnTo>
                  <a:lnTo>
                    <a:pt x="449" y="698"/>
                  </a:lnTo>
                  <a:lnTo>
                    <a:pt x="300" y="698"/>
                  </a:lnTo>
                  <a:lnTo>
                    <a:pt x="250" y="682"/>
                  </a:lnTo>
                  <a:lnTo>
                    <a:pt x="200" y="648"/>
                  </a:lnTo>
                  <a:lnTo>
                    <a:pt x="150" y="615"/>
                  </a:lnTo>
                  <a:lnTo>
                    <a:pt x="117" y="565"/>
                  </a:lnTo>
                  <a:lnTo>
                    <a:pt x="84" y="515"/>
                  </a:lnTo>
                  <a:lnTo>
                    <a:pt x="67" y="465"/>
                  </a:lnTo>
                  <a:lnTo>
                    <a:pt x="67" y="399"/>
                  </a:lnTo>
                  <a:lnTo>
                    <a:pt x="732" y="399"/>
                  </a:lnTo>
                  <a:lnTo>
                    <a:pt x="748" y="366"/>
                  </a:lnTo>
                  <a:lnTo>
                    <a:pt x="732" y="299"/>
                  </a:lnTo>
                  <a:lnTo>
                    <a:pt x="715" y="233"/>
                  </a:lnTo>
                  <a:lnTo>
                    <a:pt x="682" y="166"/>
                  </a:lnTo>
                  <a:lnTo>
                    <a:pt x="632" y="116"/>
                  </a:lnTo>
                  <a:lnTo>
                    <a:pt x="566" y="67"/>
                  </a:lnTo>
                  <a:lnTo>
                    <a:pt x="516" y="33"/>
                  </a:lnTo>
                  <a:lnTo>
                    <a:pt x="433"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48"/>
            <p:cNvSpPr/>
            <p:nvPr/>
          </p:nvSpPr>
          <p:spPr>
            <a:xfrm>
              <a:off x="5492450" y="2661150"/>
              <a:ext cx="18325" cy="19550"/>
            </a:xfrm>
            <a:custGeom>
              <a:rect b="b" l="l" r="r" t="t"/>
              <a:pathLst>
                <a:path extrusionOk="0" h="782" w="733">
                  <a:moveTo>
                    <a:pt x="333" y="116"/>
                  </a:moveTo>
                  <a:lnTo>
                    <a:pt x="400" y="133"/>
                  </a:lnTo>
                  <a:lnTo>
                    <a:pt x="450" y="133"/>
                  </a:lnTo>
                  <a:lnTo>
                    <a:pt x="499" y="166"/>
                  </a:lnTo>
                  <a:lnTo>
                    <a:pt x="549" y="200"/>
                  </a:lnTo>
                  <a:lnTo>
                    <a:pt x="583" y="233"/>
                  </a:lnTo>
                  <a:lnTo>
                    <a:pt x="616" y="283"/>
                  </a:lnTo>
                  <a:lnTo>
                    <a:pt x="632" y="332"/>
                  </a:lnTo>
                  <a:lnTo>
                    <a:pt x="649" y="399"/>
                  </a:lnTo>
                  <a:lnTo>
                    <a:pt x="649" y="465"/>
                  </a:lnTo>
                  <a:lnTo>
                    <a:pt x="632" y="515"/>
                  </a:lnTo>
                  <a:lnTo>
                    <a:pt x="599" y="565"/>
                  </a:lnTo>
                  <a:lnTo>
                    <a:pt x="566" y="615"/>
                  </a:lnTo>
                  <a:lnTo>
                    <a:pt x="533" y="648"/>
                  </a:lnTo>
                  <a:lnTo>
                    <a:pt x="483" y="682"/>
                  </a:lnTo>
                  <a:lnTo>
                    <a:pt x="416" y="698"/>
                  </a:lnTo>
                  <a:lnTo>
                    <a:pt x="367" y="715"/>
                  </a:lnTo>
                  <a:lnTo>
                    <a:pt x="300" y="698"/>
                  </a:lnTo>
                  <a:lnTo>
                    <a:pt x="250" y="682"/>
                  </a:lnTo>
                  <a:lnTo>
                    <a:pt x="200" y="665"/>
                  </a:lnTo>
                  <a:lnTo>
                    <a:pt x="150" y="632"/>
                  </a:lnTo>
                  <a:lnTo>
                    <a:pt x="117" y="598"/>
                  </a:lnTo>
                  <a:lnTo>
                    <a:pt x="101" y="549"/>
                  </a:lnTo>
                  <a:lnTo>
                    <a:pt x="67" y="499"/>
                  </a:lnTo>
                  <a:lnTo>
                    <a:pt x="67" y="432"/>
                  </a:lnTo>
                  <a:lnTo>
                    <a:pt x="67" y="382"/>
                  </a:lnTo>
                  <a:lnTo>
                    <a:pt x="84" y="316"/>
                  </a:lnTo>
                  <a:lnTo>
                    <a:pt x="101" y="266"/>
                  </a:lnTo>
                  <a:lnTo>
                    <a:pt x="134" y="216"/>
                  </a:lnTo>
                  <a:lnTo>
                    <a:pt x="184" y="183"/>
                  </a:lnTo>
                  <a:lnTo>
                    <a:pt x="217" y="150"/>
                  </a:lnTo>
                  <a:lnTo>
                    <a:pt x="283" y="133"/>
                  </a:lnTo>
                  <a:lnTo>
                    <a:pt x="333" y="116"/>
                  </a:lnTo>
                  <a:close/>
                  <a:moveTo>
                    <a:pt x="367" y="0"/>
                  </a:moveTo>
                  <a:lnTo>
                    <a:pt x="283" y="17"/>
                  </a:lnTo>
                  <a:lnTo>
                    <a:pt x="217" y="50"/>
                  </a:lnTo>
                  <a:lnTo>
                    <a:pt x="167" y="83"/>
                  </a:lnTo>
                  <a:lnTo>
                    <a:pt x="117" y="116"/>
                  </a:lnTo>
                  <a:lnTo>
                    <a:pt x="67" y="166"/>
                  </a:lnTo>
                  <a:lnTo>
                    <a:pt x="34" y="233"/>
                  </a:lnTo>
                  <a:lnTo>
                    <a:pt x="17" y="299"/>
                  </a:lnTo>
                  <a:lnTo>
                    <a:pt x="1" y="366"/>
                  </a:lnTo>
                  <a:lnTo>
                    <a:pt x="1" y="449"/>
                  </a:lnTo>
                  <a:lnTo>
                    <a:pt x="17" y="515"/>
                  </a:lnTo>
                  <a:lnTo>
                    <a:pt x="51" y="582"/>
                  </a:lnTo>
                  <a:lnTo>
                    <a:pt x="101" y="648"/>
                  </a:lnTo>
                  <a:lnTo>
                    <a:pt x="150" y="698"/>
                  </a:lnTo>
                  <a:lnTo>
                    <a:pt x="217" y="748"/>
                  </a:lnTo>
                  <a:lnTo>
                    <a:pt x="283" y="765"/>
                  </a:lnTo>
                  <a:lnTo>
                    <a:pt x="367" y="781"/>
                  </a:lnTo>
                  <a:lnTo>
                    <a:pt x="450" y="781"/>
                  </a:lnTo>
                  <a:lnTo>
                    <a:pt x="516" y="748"/>
                  </a:lnTo>
                  <a:lnTo>
                    <a:pt x="599" y="698"/>
                  </a:lnTo>
                  <a:lnTo>
                    <a:pt x="649" y="632"/>
                  </a:lnTo>
                  <a:lnTo>
                    <a:pt x="649" y="748"/>
                  </a:lnTo>
                  <a:lnTo>
                    <a:pt x="666" y="781"/>
                  </a:lnTo>
                  <a:lnTo>
                    <a:pt x="716" y="781"/>
                  </a:lnTo>
                  <a:lnTo>
                    <a:pt x="732" y="748"/>
                  </a:lnTo>
                  <a:lnTo>
                    <a:pt x="732" y="50"/>
                  </a:lnTo>
                  <a:lnTo>
                    <a:pt x="716" y="17"/>
                  </a:lnTo>
                  <a:lnTo>
                    <a:pt x="682" y="0"/>
                  </a:lnTo>
                  <a:lnTo>
                    <a:pt x="666" y="17"/>
                  </a:lnTo>
                  <a:lnTo>
                    <a:pt x="649" y="50"/>
                  </a:lnTo>
                  <a:lnTo>
                    <a:pt x="649" y="166"/>
                  </a:lnTo>
                  <a:lnTo>
                    <a:pt x="599" y="100"/>
                  </a:lnTo>
                  <a:lnTo>
                    <a:pt x="516" y="50"/>
                  </a:lnTo>
                  <a:lnTo>
                    <a:pt x="450" y="17"/>
                  </a:lnTo>
                  <a:lnTo>
                    <a:pt x="3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48"/>
            <p:cNvSpPr/>
            <p:nvPr/>
          </p:nvSpPr>
          <p:spPr>
            <a:xfrm>
              <a:off x="5517800" y="2652825"/>
              <a:ext cx="18725" cy="27875"/>
            </a:xfrm>
            <a:custGeom>
              <a:rect b="b" l="l" r="r" t="t"/>
              <a:pathLst>
                <a:path extrusionOk="0" h="1115" w="749">
                  <a:moveTo>
                    <a:pt x="400" y="416"/>
                  </a:moveTo>
                  <a:lnTo>
                    <a:pt x="466" y="433"/>
                  </a:lnTo>
                  <a:lnTo>
                    <a:pt x="516" y="466"/>
                  </a:lnTo>
                  <a:lnTo>
                    <a:pt x="566" y="499"/>
                  </a:lnTo>
                  <a:lnTo>
                    <a:pt x="599" y="549"/>
                  </a:lnTo>
                  <a:lnTo>
                    <a:pt x="632" y="599"/>
                  </a:lnTo>
                  <a:lnTo>
                    <a:pt x="649" y="649"/>
                  </a:lnTo>
                  <a:lnTo>
                    <a:pt x="666" y="715"/>
                  </a:lnTo>
                  <a:lnTo>
                    <a:pt x="666" y="732"/>
                  </a:lnTo>
                  <a:lnTo>
                    <a:pt x="649" y="798"/>
                  </a:lnTo>
                  <a:lnTo>
                    <a:pt x="632" y="848"/>
                  </a:lnTo>
                  <a:lnTo>
                    <a:pt x="616" y="898"/>
                  </a:lnTo>
                  <a:lnTo>
                    <a:pt x="566" y="948"/>
                  </a:lnTo>
                  <a:lnTo>
                    <a:pt x="533" y="981"/>
                  </a:lnTo>
                  <a:lnTo>
                    <a:pt x="483" y="1015"/>
                  </a:lnTo>
                  <a:lnTo>
                    <a:pt x="433" y="1031"/>
                  </a:lnTo>
                  <a:lnTo>
                    <a:pt x="300" y="1031"/>
                  </a:lnTo>
                  <a:lnTo>
                    <a:pt x="250" y="1015"/>
                  </a:lnTo>
                  <a:lnTo>
                    <a:pt x="184" y="998"/>
                  </a:lnTo>
                  <a:lnTo>
                    <a:pt x="150" y="948"/>
                  </a:lnTo>
                  <a:lnTo>
                    <a:pt x="100" y="915"/>
                  </a:lnTo>
                  <a:lnTo>
                    <a:pt x="67" y="865"/>
                  </a:lnTo>
                  <a:lnTo>
                    <a:pt x="51" y="798"/>
                  </a:lnTo>
                  <a:lnTo>
                    <a:pt x="51" y="732"/>
                  </a:lnTo>
                  <a:lnTo>
                    <a:pt x="51" y="682"/>
                  </a:lnTo>
                  <a:lnTo>
                    <a:pt x="67" y="616"/>
                  </a:lnTo>
                  <a:lnTo>
                    <a:pt x="84" y="566"/>
                  </a:lnTo>
                  <a:lnTo>
                    <a:pt x="134" y="516"/>
                  </a:lnTo>
                  <a:lnTo>
                    <a:pt x="167" y="483"/>
                  </a:lnTo>
                  <a:lnTo>
                    <a:pt x="217" y="449"/>
                  </a:lnTo>
                  <a:lnTo>
                    <a:pt x="283" y="433"/>
                  </a:lnTo>
                  <a:lnTo>
                    <a:pt x="333" y="416"/>
                  </a:lnTo>
                  <a:close/>
                  <a:moveTo>
                    <a:pt x="699" y="1"/>
                  </a:moveTo>
                  <a:lnTo>
                    <a:pt x="682" y="17"/>
                  </a:lnTo>
                  <a:lnTo>
                    <a:pt x="666" y="34"/>
                  </a:lnTo>
                  <a:lnTo>
                    <a:pt x="666" y="499"/>
                  </a:lnTo>
                  <a:lnTo>
                    <a:pt x="599" y="433"/>
                  </a:lnTo>
                  <a:lnTo>
                    <a:pt x="533" y="383"/>
                  </a:lnTo>
                  <a:lnTo>
                    <a:pt x="450" y="350"/>
                  </a:lnTo>
                  <a:lnTo>
                    <a:pt x="366" y="333"/>
                  </a:lnTo>
                  <a:lnTo>
                    <a:pt x="300" y="350"/>
                  </a:lnTo>
                  <a:lnTo>
                    <a:pt x="233" y="383"/>
                  </a:lnTo>
                  <a:lnTo>
                    <a:pt x="167" y="416"/>
                  </a:lnTo>
                  <a:lnTo>
                    <a:pt x="117" y="449"/>
                  </a:lnTo>
                  <a:lnTo>
                    <a:pt x="67" y="499"/>
                  </a:lnTo>
                  <a:lnTo>
                    <a:pt x="34" y="566"/>
                  </a:lnTo>
                  <a:lnTo>
                    <a:pt x="17" y="632"/>
                  </a:lnTo>
                  <a:lnTo>
                    <a:pt x="1" y="699"/>
                  </a:lnTo>
                  <a:lnTo>
                    <a:pt x="1" y="782"/>
                  </a:lnTo>
                  <a:lnTo>
                    <a:pt x="17" y="848"/>
                  </a:lnTo>
                  <a:lnTo>
                    <a:pt x="51" y="915"/>
                  </a:lnTo>
                  <a:lnTo>
                    <a:pt x="100" y="981"/>
                  </a:lnTo>
                  <a:lnTo>
                    <a:pt x="150" y="1031"/>
                  </a:lnTo>
                  <a:lnTo>
                    <a:pt x="217" y="1081"/>
                  </a:lnTo>
                  <a:lnTo>
                    <a:pt x="283" y="1098"/>
                  </a:lnTo>
                  <a:lnTo>
                    <a:pt x="366" y="1114"/>
                  </a:lnTo>
                  <a:lnTo>
                    <a:pt x="450" y="1114"/>
                  </a:lnTo>
                  <a:lnTo>
                    <a:pt x="533" y="1081"/>
                  </a:lnTo>
                  <a:lnTo>
                    <a:pt x="599" y="1031"/>
                  </a:lnTo>
                  <a:lnTo>
                    <a:pt x="666" y="965"/>
                  </a:lnTo>
                  <a:lnTo>
                    <a:pt x="666" y="1081"/>
                  </a:lnTo>
                  <a:lnTo>
                    <a:pt x="682" y="1098"/>
                  </a:lnTo>
                  <a:lnTo>
                    <a:pt x="699" y="1114"/>
                  </a:lnTo>
                  <a:lnTo>
                    <a:pt x="732" y="1098"/>
                  </a:lnTo>
                  <a:lnTo>
                    <a:pt x="749" y="1081"/>
                  </a:lnTo>
                  <a:lnTo>
                    <a:pt x="749" y="34"/>
                  </a:lnTo>
                  <a:lnTo>
                    <a:pt x="732" y="17"/>
                  </a:lnTo>
                  <a:lnTo>
                    <a:pt x="6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48"/>
            <p:cNvSpPr/>
            <p:nvPr/>
          </p:nvSpPr>
          <p:spPr>
            <a:xfrm>
              <a:off x="5542325" y="2661150"/>
              <a:ext cx="15800" cy="27450"/>
            </a:xfrm>
            <a:custGeom>
              <a:rect b="b" l="l" r="r" t="t"/>
              <a:pathLst>
                <a:path extrusionOk="0" h="1098" w="632">
                  <a:moveTo>
                    <a:pt x="67" y="0"/>
                  </a:moveTo>
                  <a:lnTo>
                    <a:pt x="50" y="17"/>
                  </a:lnTo>
                  <a:lnTo>
                    <a:pt x="50" y="50"/>
                  </a:lnTo>
                  <a:lnTo>
                    <a:pt x="0" y="465"/>
                  </a:lnTo>
                  <a:lnTo>
                    <a:pt x="17" y="532"/>
                  </a:lnTo>
                  <a:lnTo>
                    <a:pt x="34" y="598"/>
                  </a:lnTo>
                  <a:lnTo>
                    <a:pt x="67" y="648"/>
                  </a:lnTo>
                  <a:lnTo>
                    <a:pt x="100" y="698"/>
                  </a:lnTo>
                  <a:lnTo>
                    <a:pt x="150" y="731"/>
                  </a:lnTo>
                  <a:lnTo>
                    <a:pt x="200" y="765"/>
                  </a:lnTo>
                  <a:lnTo>
                    <a:pt x="250" y="781"/>
                  </a:lnTo>
                  <a:lnTo>
                    <a:pt x="383" y="781"/>
                  </a:lnTo>
                  <a:lnTo>
                    <a:pt x="449" y="765"/>
                  </a:lnTo>
                  <a:lnTo>
                    <a:pt x="516" y="731"/>
                  </a:lnTo>
                  <a:lnTo>
                    <a:pt x="566" y="682"/>
                  </a:lnTo>
                  <a:lnTo>
                    <a:pt x="566" y="731"/>
                  </a:lnTo>
                  <a:lnTo>
                    <a:pt x="549" y="781"/>
                  </a:lnTo>
                  <a:lnTo>
                    <a:pt x="532" y="848"/>
                  </a:lnTo>
                  <a:lnTo>
                    <a:pt x="516" y="898"/>
                  </a:lnTo>
                  <a:lnTo>
                    <a:pt x="482" y="931"/>
                  </a:lnTo>
                  <a:lnTo>
                    <a:pt x="433" y="964"/>
                  </a:lnTo>
                  <a:lnTo>
                    <a:pt x="383" y="997"/>
                  </a:lnTo>
                  <a:lnTo>
                    <a:pt x="333" y="1014"/>
                  </a:lnTo>
                  <a:lnTo>
                    <a:pt x="200" y="1014"/>
                  </a:lnTo>
                  <a:lnTo>
                    <a:pt x="133" y="981"/>
                  </a:lnTo>
                  <a:lnTo>
                    <a:pt x="117" y="981"/>
                  </a:lnTo>
                  <a:lnTo>
                    <a:pt x="100" y="997"/>
                  </a:lnTo>
                  <a:lnTo>
                    <a:pt x="83" y="1031"/>
                  </a:lnTo>
                  <a:lnTo>
                    <a:pt x="117" y="1064"/>
                  </a:lnTo>
                  <a:lnTo>
                    <a:pt x="183" y="1080"/>
                  </a:lnTo>
                  <a:lnTo>
                    <a:pt x="266" y="1097"/>
                  </a:lnTo>
                  <a:lnTo>
                    <a:pt x="333" y="1080"/>
                  </a:lnTo>
                  <a:lnTo>
                    <a:pt x="416" y="1064"/>
                  </a:lnTo>
                  <a:lnTo>
                    <a:pt x="466" y="1031"/>
                  </a:lnTo>
                  <a:lnTo>
                    <a:pt x="532" y="997"/>
                  </a:lnTo>
                  <a:lnTo>
                    <a:pt x="582" y="931"/>
                  </a:lnTo>
                  <a:lnTo>
                    <a:pt x="615" y="864"/>
                  </a:lnTo>
                  <a:lnTo>
                    <a:pt x="632" y="798"/>
                  </a:lnTo>
                  <a:lnTo>
                    <a:pt x="632" y="731"/>
                  </a:lnTo>
                  <a:lnTo>
                    <a:pt x="632" y="50"/>
                  </a:lnTo>
                  <a:lnTo>
                    <a:pt x="632" y="33"/>
                  </a:lnTo>
                  <a:lnTo>
                    <a:pt x="632" y="17"/>
                  </a:lnTo>
                  <a:lnTo>
                    <a:pt x="582" y="17"/>
                  </a:lnTo>
                  <a:lnTo>
                    <a:pt x="582" y="33"/>
                  </a:lnTo>
                  <a:lnTo>
                    <a:pt x="582" y="465"/>
                  </a:lnTo>
                  <a:lnTo>
                    <a:pt x="566" y="549"/>
                  </a:lnTo>
                  <a:lnTo>
                    <a:pt x="516" y="632"/>
                  </a:lnTo>
                  <a:lnTo>
                    <a:pt x="449" y="682"/>
                  </a:lnTo>
                  <a:lnTo>
                    <a:pt x="349" y="698"/>
                  </a:lnTo>
                  <a:lnTo>
                    <a:pt x="250" y="682"/>
                  </a:lnTo>
                  <a:lnTo>
                    <a:pt x="183" y="632"/>
                  </a:lnTo>
                  <a:lnTo>
                    <a:pt x="133" y="549"/>
                  </a:lnTo>
                  <a:lnTo>
                    <a:pt x="117" y="465"/>
                  </a:lnTo>
                  <a:lnTo>
                    <a:pt x="117" y="50"/>
                  </a:lnTo>
                  <a:lnTo>
                    <a:pt x="117" y="33"/>
                  </a:lnTo>
                  <a:lnTo>
                    <a:pt x="100" y="17"/>
                  </a:lnTo>
                  <a:lnTo>
                    <a:pt x="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48"/>
            <p:cNvSpPr/>
            <p:nvPr/>
          </p:nvSpPr>
          <p:spPr>
            <a:xfrm>
              <a:off x="5580125" y="2652825"/>
              <a:ext cx="15000" cy="27875"/>
            </a:xfrm>
            <a:custGeom>
              <a:rect b="b" l="l" r="r" t="t"/>
              <a:pathLst>
                <a:path extrusionOk="0" h="1115" w="600">
                  <a:moveTo>
                    <a:pt x="51" y="1"/>
                  </a:moveTo>
                  <a:lnTo>
                    <a:pt x="18" y="17"/>
                  </a:lnTo>
                  <a:lnTo>
                    <a:pt x="1" y="51"/>
                  </a:lnTo>
                  <a:lnTo>
                    <a:pt x="1" y="1081"/>
                  </a:lnTo>
                  <a:lnTo>
                    <a:pt x="18" y="1098"/>
                  </a:lnTo>
                  <a:lnTo>
                    <a:pt x="34" y="1114"/>
                  </a:lnTo>
                  <a:lnTo>
                    <a:pt x="67" y="1098"/>
                  </a:lnTo>
                  <a:lnTo>
                    <a:pt x="84" y="1081"/>
                  </a:lnTo>
                  <a:lnTo>
                    <a:pt x="84" y="898"/>
                  </a:lnTo>
                  <a:lnTo>
                    <a:pt x="234" y="749"/>
                  </a:lnTo>
                  <a:lnTo>
                    <a:pt x="533" y="1098"/>
                  </a:lnTo>
                  <a:lnTo>
                    <a:pt x="566" y="1114"/>
                  </a:lnTo>
                  <a:lnTo>
                    <a:pt x="599" y="1114"/>
                  </a:lnTo>
                  <a:lnTo>
                    <a:pt x="599" y="1081"/>
                  </a:lnTo>
                  <a:lnTo>
                    <a:pt x="599" y="1064"/>
                  </a:lnTo>
                  <a:lnTo>
                    <a:pt x="283" y="699"/>
                  </a:lnTo>
                  <a:lnTo>
                    <a:pt x="583" y="400"/>
                  </a:lnTo>
                  <a:lnTo>
                    <a:pt x="599" y="366"/>
                  </a:lnTo>
                  <a:lnTo>
                    <a:pt x="583" y="350"/>
                  </a:lnTo>
                  <a:lnTo>
                    <a:pt x="566" y="333"/>
                  </a:lnTo>
                  <a:lnTo>
                    <a:pt x="533" y="333"/>
                  </a:lnTo>
                  <a:lnTo>
                    <a:pt x="84" y="798"/>
                  </a:lnTo>
                  <a:lnTo>
                    <a:pt x="84" y="51"/>
                  </a:lnTo>
                  <a:lnTo>
                    <a:pt x="84" y="34"/>
                  </a:lnTo>
                  <a:lnTo>
                    <a:pt x="67" y="17"/>
                  </a:lnTo>
                  <a:lnTo>
                    <a:pt x="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48"/>
            <p:cNvSpPr/>
            <p:nvPr/>
          </p:nvSpPr>
          <p:spPr>
            <a:xfrm>
              <a:off x="5603000" y="2661550"/>
              <a:ext cx="15800" cy="19550"/>
            </a:xfrm>
            <a:custGeom>
              <a:rect b="b" l="l" r="r" t="t"/>
              <a:pathLst>
                <a:path extrusionOk="0" h="782" w="632">
                  <a:moveTo>
                    <a:pt x="33" y="1"/>
                  </a:moveTo>
                  <a:lnTo>
                    <a:pt x="17" y="17"/>
                  </a:lnTo>
                  <a:lnTo>
                    <a:pt x="0" y="34"/>
                  </a:lnTo>
                  <a:lnTo>
                    <a:pt x="0" y="749"/>
                  </a:lnTo>
                  <a:lnTo>
                    <a:pt x="33" y="765"/>
                  </a:lnTo>
                  <a:lnTo>
                    <a:pt x="50" y="749"/>
                  </a:lnTo>
                  <a:lnTo>
                    <a:pt x="50" y="732"/>
                  </a:lnTo>
                  <a:lnTo>
                    <a:pt x="50" y="316"/>
                  </a:lnTo>
                  <a:lnTo>
                    <a:pt x="67" y="217"/>
                  </a:lnTo>
                  <a:lnTo>
                    <a:pt x="116" y="134"/>
                  </a:lnTo>
                  <a:lnTo>
                    <a:pt x="200" y="84"/>
                  </a:lnTo>
                  <a:lnTo>
                    <a:pt x="299" y="67"/>
                  </a:lnTo>
                  <a:lnTo>
                    <a:pt x="382" y="84"/>
                  </a:lnTo>
                  <a:lnTo>
                    <a:pt x="465" y="134"/>
                  </a:lnTo>
                  <a:lnTo>
                    <a:pt x="515" y="217"/>
                  </a:lnTo>
                  <a:lnTo>
                    <a:pt x="532" y="316"/>
                  </a:lnTo>
                  <a:lnTo>
                    <a:pt x="549" y="732"/>
                  </a:lnTo>
                  <a:lnTo>
                    <a:pt x="549" y="749"/>
                  </a:lnTo>
                  <a:lnTo>
                    <a:pt x="565" y="765"/>
                  </a:lnTo>
                  <a:lnTo>
                    <a:pt x="598" y="782"/>
                  </a:lnTo>
                  <a:lnTo>
                    <a:pt x="615" y="765"/>
                  </a:lnTo>
                  <a:lnTo>
                    <a:pt x="632" y="732"/>
                  </a:lnTo>
                  <a:lnTo>
                    <a:pt x="632" y="316"/>
                  </a:lnTo>
                  <a:lnTo>
                    <a:pt x="632" y="250"/>
                  </a:lnTo>
                  <a:lnTo>
                    <a:pt x="598" y="200"/>
                  </a:lnTo>
                  <a:lnTo>
                    <a:pt x="582" y="150"/>
                  </a:lnTo>
                  <a:lnTo>
                    <a:pt x="532" y="100"/>
                  </a:lnTo>
                  <a:lnTo>
                    <a:pt x="499" y="51"/>
                  </a:lnTo>
                  <a:lnTo>
                    <a:pt x="432" y="34"/>
                  </a:lnTo>
                  <a:lnTo>
                    <a:pt x="382" y="17"/>
                  </a:lnTo>
                  <a:lnTo>
                    <a:pt x="316" y="1"/>
                  </a:lnTo>
                  <a:lnTo>
                    <a:pt x="249" y="17"/>
                  </a:lnTo>
                  <a:lnTo>
                    <a:pt x="183" y="34"/>
                  </a:lnTo>
                  <a:lnTo>
                    <a:pt x="116" y="67"/>
                  </a:lnTo>
                  <a:lnTo>
                    <a:pt x="67" y="117"/>
                  </a:lnTo>
                  <a:lnTo>
                    <a:pt x="67" y="34"/>
                  </a:lnTo>
                  <a:lnTo>
                    <a:pt x="67" y="17"/>
                  </a:lnTo>
                  <a:lnTo>
                    <a:pt x="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48"/>
            <p:cNvSpPr/>
            <p:nvPr/>
          </p:nvSpPr>
          <p:spPr>
            <a:xfrm>
              <a:off x="5625850" y="2661150"/>
              <a:ext cx="19550" cy="19550"/>
            </a:xfrm>
            <a:custGeom>
              <a:rect b="b" l="l" r="r" t="t"/>
              <a:pathLst>
                <a:path extrusionOk="0" h="782" w="782">
                  <a:moveTo>
                    <a:pt x="416" y="83"/>
                  </a:moveTo>
                  <a:lnTo>
                    <a:pt x="482" y="100"/>
                  </a:lnTo>
                  <a:lnTo>
                    <a:pt x="532" y="116"/>
                  </a:lnTo>
                  <a:lnTo>
                    <a:pt x="582" y="150"/>
                  </a:lnTo>
                  <a:lnTo>
                    <a:pt x="632" y="183"/>
                  </a:lnTo>
                  <a:lnTo>
                    <a:pt x="665" y="233"/>
                  </a:lnTo>
                  <a:lnTo>
                    <a:pt x="682" y="299"/>
                  </a:lnTo>
                  <a:lnTo>
                    <a:pt x="698" y="349"/>
                  </a:lnTo>
                  <a:lnTo>
                    <a:pt x="698" y="416"/>
                  </a:lnTo>
                  <a:lnTo>
                    <a:pt x="698" y="482"/>
                  </a:lnTo>
                  <a:lnTo>
                    <a:pt x="665" y="532"/>
                  </a:lnTo>
                  <a:lnTo>
                    <a:pt x="632" y="582"/>
                  </a:lnTo>
                  <a:lnTo>
                    <a:pt x="599" y="632"/>
                  </a:lnTo>
                  <a:lnTo>
                    <a:pt x="549" y="665"/>
                  </a:lnTo>
                  <a:lnTo>
                    <a:pt x="499" y="698"/>
                  </a:lnTo>
                  <a:lnTo>
                    <a:pt x="366" y="698"/>
                  </a:lnTo>
                  <a:lnTo>
                    <a:pt x="366" y="715"/>
                  </a:lnTo>
                  <a:lnTo>
                    <a:pt x="299" y="698"/>
                  </a:lnTo>
                  <a:lnTo>
                    <a:pt x="250" y="682"/>
                  </a:lnTo>
                  <a:lnTo>
                    <a:pt x="200" y="648"/>
                  </a:lnTo>
                  <a:lnTo>
                    <a:pt x="166" y="615"/>
                  </a:lnTo>
                  <a:lnTo>
                    <a:pt x="117" y="565"/>
                  </a:lnTo>
                  <a:lnTo>
                    <a:pt x="100" y="515"/>
                  </a:lnTo>
                  <a:lnTo>
                    <a:pt x="83" y="449"/>
                  </a:lnTo>
                  <a:lnTo>
                    <a:pt x="83" y="399"/>
                  </a:lnTo>
                  <a:lnTo>
                    <a:pt x="83" y="366"/>
                  </a:lnTo>
                  <a:lnTo>
                    <a:pt x="83" y="316"/>
                  </a:lnTo>
                  <a:lnTo>
                    <a:pt x="117" y="249"/>
                  </a:lnTo>
                  <a:lnTo>
                    <a:pt x="150" y="200"/>
                  </a:lnTo>
                  <a:lnTo>
                    <a:pt x="183" y="150"/>
                  </a:lnTo>
                  <a:lnTo>
                    <a:pt x="233" y="116"/>
                  </a:lnTo>
                  <a:lnTo>
                    <a:pt x="283" y="100"/>
                  </a:lnTo>
                  <a:lnTo>
                    <a:pt x="349" y="83"/>
                  </a:lnTo>
                  <a:close/>
                  <a:moveTo>
                    <a:pt x="366" y="0"/>
                  </a:moveTo>
                  <a:lnTo>
                    <a:pt x="299" y="17"/>
                  </a:lnTo>
                  <a:lnTo>
                    <a:pt x="216" y="33"/>
                  </a:lnTo>
                  <a:lnTo>
                    <a:pt x="166" y="83"/>
                  </a:lnTo>
                  <a:lnTo>
                    <a:pt x="100" y="116"/>
                  </a:lnTo>
                  <a:lnTo>
                    <a:pt x="67" y="183"/>
                  </a:lnTo>
                  <a:lnTo>
                    <a:pt x="33" y="249"/>
                  </a:lnTo>
                  <a:lnTo>
                    <a:pt x="0" y="316"/>
                  </a:lnTo>
                  <a:lnTo>
                    <a:pt x="0" y="399"/>
                  </a:lnTo>
                  <a:lnTo>
                    <a:pt x="0" y="416"/>
                  </a:lnTo>
                  <a:lnTo>
                    <a:pt x="17" y="499"/>
                  </a:lnTo>
                  <a:lnTo>
                    <a:pt x="33" y="565"/>
                  </a:lnTo>
                  <a:lnTo>
                    <a:pt x="83" y="632"/>
                  </a:lnTo>
                  <a:lnTo>
                    <a:pt x="133" y="682"/>
                  </a:lnTo>
                  <a:lnTo>
                    <a:pt x="200" y="731"/>
                  </a:lnTo>
                  <a:lnTo>
                    <a:pt x="266" y="765"/>
                  </a:lnTo>
                  <a:lnTo>
                    <a:pt x="333" y="781"/>
                  </a:lnTo>
                  <a:lnTo>
                    <a:pt x="416" y="781"/>
                  </a:lnTo>
                  <a:lnTo>
                    <a:pt x="499" y="765"/>
                  </a:lnTo>
                  <a:lnTo>
                    <a:pt x="565" y="748"/>
                  </a:lnTo>
                  <a:lnTo>
                    <a:pt x="632" y="698"/>
                  </a:lnTo>
                  <a:lnTo>
                    <a:pt x="682" y="648"/>
                  </a:lnTo>
                  <a:lnTo>
                    <a:pt x="732" y="598"/>
                  </a:lnTo>
                  <a:lnTo>
                    <a:pt x="765" y="532"/>
                  </a:lnTo>
                  <a:lnTo>
                    <a:pt x="781" y="449"/>
                  </a:lnTo>
                  <a:lnTo>
                    <a:pt x="781" y="366"/>
                  </a:lnTo>
                  <a:lnTo>
                    <a:pt x="765" y="299"/>
                  </a:lnTo>
                  <a:lnTo>
                    <a:pt x="748" y="216"/>
                  </a:lnTo>
                  <a:lnTo>
                    <a:pt x="698" y="166"/>
                  </a:lnTo>
                  <a:lnTo>
                    <a:pt x="648" y="100"/>
                  </a:lnTo>
                  <a:lnTo>
                    <a:pt x="582" y="67"/>
                  </a:lnTo>
                  <a:lnTo>
                    <a:pt x="515" y="33"/>
                  </a:lnTo>
                  <a:lnTo>
                    <a:pt x="449" y="17"/>
                  </a:lnTo>
                  <a:lnTo>
                    <a:pt x="3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48"/>
            <p:cNvSpPr/>
            <p:nvPr/>
          </p:nvSpPr>
          <p:spPr>
            <a:xfrm>
              <a:off x="5648700" y="2661550"/>
              <a:ext cx="27450" cy="19150"/>
            </a:xfrm>
            <a:custGeom>
              <a:rect b="b" l="l" r="r" t="t"/>
              <a:pathLst>
                <a:path extrusionOk="0" h="766" w="1098">
                  <a:moveTo>
                    <a:pt x="17" y="1"/>
                  </a:moveTo>
                  <a:lnTo>
                    <a:pt x="0" y="17"/>
                  </a:lnTo>
                  <a:lnTo>
                    <a:pt x="0" y="51"/>
                  </a:lnTo>
                  <a:lnTo>
                    <a:pt x="300" y="749"/>
                  </a:lnTo>
                  <a:lnTo>
                    <a:pt x="316" y="765"/>
                  </a:lnTo>
                  <a:lnTo>
                    <a:pt x="333" y="749"/>
                  </a:lnTo>
                  <a:lnTo>
                    <a:pt x="366" y="749"/>
                  </a:lnTo>
                  <a:lnTo>
                    <a:pt x="383" y="732"/>
                  </a:lnTo>
                  <a:lnTo>
                    <a:pt x="549" y="300"/>
                  </a:lnTo>
                  <a:lnTo>
                    <a:pt x="732" y="732"/>
                  </a:lnTo>
                  <a:lnTo>
                    <a:pt x="748" y="749"/>
                  </a:lnTo>
                  <a:lnTo>
                    <a:pt x="782" y="749"/>
                  </a:lnTo>
                  <a:lnTo>
                    <a:pt x="798" y="732"/>
                  </a:lnTo>
                  <a:lnTo>
                    <a:pt x="1097" y="51"/>
                  </a:lnTo>
                  <a:lnTo>
                    <a:pt x="1097" y="17"/>
                  </a:lnTo>
                  <a:lnTo>
                    <a:pt x="1064" y="1"/>
                  </a:lnTo>
                  <a:lnTo>
                    <a:pt x="1048" y="1"/>
                  </a:lnTo>
                  <a:lnTo>
                    <a:pt x="1031" y="17"/>
                  </a:lnTo>
                  <a:lnTo>
                    <a:pt x="765" y="632"/>
                  </a:lnTo>
                  <a:lnTo>
                    <a:pt x="582" y="200"/>
                  </a:lnTo>
                  <a:lnTo>
                    <a:pt x="566" y="184"/>
                  </a:lnTo>
                  <a:lnTo>
                    <a:pt x="532" y="184"/>
                  </a:lnTo>
                  <a:lnTo>
                    <a:pt x="516" y="200"/>
                  </a:lnTo>
                  <a:lnTo>
                    <a:pt x="333" y="632"/>
                  </a:lnTo>
                  <a:lnTo>
                    <a:pt x="67" y="17"/>
                  </a:lnTo>
                  <a:lnTo>
                    <a:pt x="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48"/>
            <p:cNvSpPr/>
            <p:nvPr/>
          </p:nvSpPr>
          <p:spPr>
            <a:xfrm>
              <a:off x="5695650" y="2661150"/>
              <a:ext cx="15825" cy="19550"/>
            </a:xfrm>
            <a:custGeom>
              <a:rect b="b" l="l" r="r" t="t"/>
              <a:pathLst>
                <a:path extrusionOk="0" h="782" w="633">
                  <a:moveTo>
                    <a:pt x="34" y="0"/>
                  </a:moveTo>
                  <a:lnTo>
                    <a:pt x="17" y="17"/>
                  </a:lnTo>
                  <a:lnTo>
                    <a:pt x="1" y="50"/>
                  </a:lnTo>
                  <a:lnTo>
                    <a:pt x="1" y="465"/>
                  </a:lnTo>
                  <a:lnTo>
                    <a:pt x="1" y="532"/>
                  </a:lnTo>
                  <a:lnTo>
                    <a:pt x="17" y="582"/>
                  </a:lnTo>
                  <a:lnTo>
                    <a:pt x="50" y="632"/>
                  </a:lnTo>
                  <a:lnTo>
                    <a:pt x="100" y="682"/>
                  </a:lnTo>
                  <a:lnTo>
                    <a:pt x="134" y="731"/>
                  </a:lnTo>
                  <a:lnTo>
                    <a:pt x="200" y="748"/>
                  </a:lnTo>
                  <a:lnTo>
                    <a:pt x="250" y="765"/>
                  </a:lnTo>
                  <a:lnTo>
                    <a:pt x="316" y="781"/>
                  </a:lnTo>
                  <a:lnTo>
                    <a:pt x="383" y="765"/>
                  </a:lnTo>
                  <a:lnTo>
                    <a:pt x="449" y="748"/>
                  </a:lnTo>
                  <a:lnTo>
                    <a:pt x="499" y="715"/>
                  </a:lnTo>
                  <a:lnTo>
                    <a:pt x="549" y="682"/>
                  </a:lnTo>
                  <a:lnTo>
                    <a:pt x="582" y="632"/>
                  </a:lnTo>
                  <a:lnTo>
                    <a:pt x="616" y="582"/>
                  </a:lnTo>
                  <a:lnTo>
                    <a:pt x="632" y="515"/>
                  </a:lnTo>
                  <a:lnTo>
                    <a:pt x="632" y="465"/>
                  </a:lnTo>
                  <a:lnTo>
                    <a:pt x="632" y="33"/>
                  </a:lnTo>
                  <a:lnTo>
                    <a:pt x="616" y="0"/>
                  </a:lnTo>
                  <a:lnTo>
                    <a:pt x="599" y="0"/>
                  </a:lnTo>
                  <a:lnTo>
                    <a:pt x="566" y="17"/>
                  </a:lnTo>
                  <a:lnTo>
                    <a:pt x="549" y="33"/>
                  </a:lnTo>
                  <a:lnTo>
                    <a:pt x="549" y="465"/>
                  </a:lnTo>
                  <a:lnTo>
                    <a:pt x="549" y="499"/>
                  </a:lnTo>
                  <a:lnTo>
                    <a:pt x="532" y="598"/>
                  </a:lnTo>
                  <a:lnTo>
                    <a:pt x="466" y="665"/>
                  </a:lnTo>
                  <a:lnTo>
                    <a:pt x="383" y="715"/>
                  </a:lnTo>
                  <a:lnTo>
                    <a:pt x="300" y="715"/>
                  </a:lnTo>
                  <a:lnTo>
                    <a:pt x="200" y="698"/>
                  </a:lnTo>
                  <a:lnTo>
                    <a:pt x="134" y="632"/>
                  </a:lnTo>
                  <a:lnTo>
                    <a:pt x="84" y="549"/>
                  </a:lnTo>
                  <a:lnTo>
                    <a:pt x="84" y="465"/>
                  </a:lnTo>
                  <a:lnTo>
                    <a:pt x="84" y="50"/>
                  </a:lnTo>
                  <a:lnTo>
                    <a:pt x="67" y="17"/>
                  </a:lnTo>
                  <a:lnTo>
                    <a:pt x="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48"/>
            <p:cNvSpPr/>
            <p:nvPr/>
          </p:nvSpPr>
          <p:spPr>
            <a:xfrm>
              <a:off x="5718500" y="2661550"/>
              <a:ext cx="14575" cy="19150"/>
            </a:xfrm>
            <a:custGeom>
              <a:rect b="b" l="l" r="r" t="t"/>
              <a:pathLst>
                <a:path extrusionOk="0" h="766" w="583">
                  <a:moveTo>
                    <a:pt x="317" y="1"/>
                  </a:moveTo>
                  <a:lnTo>
                    <a:pt x="217" y="17"/>
                  </a:lnTo>
                  <a:lnTo>
                    <a:pt x="117" y="51"/>
                  </a:lnTo>
                  <a:lnTo>
                    <a:pt x="84" y="84"/>
                  </a:lnTo>
                  <a:lnTo>
                    <a:pt x="67" y="117"/>
                  </a:lnTo>
                  <a:lnTo>
                    <a:pt x="51" y="150"/>
                  </a:lnTo>
                  <a:lnTo>
                    <a:pt x="34" y="200"/>
                  </a:lnTo>
                  <a:lnTo>
                    <a:pt x="51" y="250"/>
                  </a:lnTo>
                  <a:lnTo>
                    <a:pt x="67" y="283"/>
                  </a:lnTo>
                  <a:lnTo>
                    <a:pt x="84" y="316"/>
                  </a:lnTo>
                  <a:lnTo>
                    <a:pt x="117" y="350"/>
                  </a:lnTo>
                  <a:lnTo>
                    <a:pt x="200" y="383"/>
                  </a:lnTo>
                  <a:lnTo>
                    <a:pt x="300" y="400"/>
                  </a:lnTo>
                  <a:lnTo>
                    <a:pt x="383" y="416"/>
                  </a:lnTo>
                  <a:lnTo>
                    <a:pt x="466" y="466"/>
                  </a:lnTo>
                  <a:lnTo>
                    <a:pt x="499" y="499"/>
                  </a:lnTo>
                  <a:lnTo>
                    <a:pt x="516" y="549"/>
                  </a:lnTo>
                  <a:lnTo>
                    <a:pt x="499" y="616"/>
                  </a:lnTo>
                  <a:lnTo>
                    <a:pt x="466" y="649"/>
                  </a:lnTo>
                  <a:lnTo>
                    <a:pt x="400" y="682"/>
                  </a:lnTo>
                  <a:lnTo>
                    <a:pt x="317" y="699"/>
                  </a:lnTo>
                  <a:lnTo>
                    <a:pt x="184" y="666"/>
                  </a:lnTo>
                  <a:lnTo>
                    <a:pt x="67" y="616"/>
                  </a:lnTo>
                  <a:lnTo>
                    <a:pt x="67" y="599"/>
                  </a:lnTo>
                  <a:lnTo>
                    <a:pt x="51" y="599"/>
                  </a:lnTo>
                  <a:lnTo>
                    <a:pt x="17" y="616"/>
                  </a:lnTo>
                  <a:lnTo>
                    <a:pt x="1" y="632"/>
                  </a:lnTo>
                  <a:lnTo>
                    <a:pt x="17" y="649"/>
                  </a:lnTo>
                  <a:lnTo>
                    <a:pt x="67" y="699"/>
                  </a:lnTo>
                  <a:lnTo>
                    <a:pt x="150" y="732"/>
                  </a:lnTo>
                  <a:lnTo>
                    <a:pt x="217" y="749"/>
                  </a:lnTo>
                  <a:lnTo>
                    <a:pt x="300" y="765"/>
                  </a:lnTo>
                  <a:lnTo>
                    <a:pt x="400" y="749"/>
                  </a:lnTo>
                  <a:lnTo>
                    <a:pt x="499" y="699"/>
                  </a:lnTo>
                  <a:lnTo>
                    <a:pt x="533" y="666"/>
                  </a:lnTo>
                  <a:lnTo>
                    <a:pt x="549" y="632"/>
                  </a:lnTo>
                  <a:lnTo>
                    <a:pt x="566" y="599"/>
                  </a:lnTo>
                  <a:lnTo>
                    <a:pt x="582" y="549"/>
                  </a:lnTo>
                  <a:lnTo>
                    <a:pt x="566" y="499"/>
                  </a:lnTo>
                  <a:lnTo>
                    <a:pt x="549" y="449"/>
                  </a:lnTo>
                  <a:lnTo>
                    <a:pt x="533" y="416"/>
                  </a:lnTo>
                  <a:lnTo>
                    <a:pt x="499" y="383"/>
                  </a:lnTo>
                  <a:lnTo>
                    <a:pt x="400" y="350"/>
                  </a:lnTo>
                  <a:lnTo>
                    <a:pt x="300" y="316"/>
                  </a:lnTo>
                  <a:lnTo>
                    <a:pt x="217" y="300"/>
                  </a:lnTo>
                  <a:lnTo>
                    <a:pt x="150" y="267"/>
                  </a:lnTo>
                  <a:lnTo>
                    <a:pt x="117" y="233"/>
                  </a:lnTo>
                  <a:lnTo>
                    <a:pt x="100" y="184"/>
                  </a:lnTo>
                  <a:lnTo>
                    <a:pt x="117" y="134"/>
                  </a:lnTo>
                  <a:lnTo>
                    <a:pt x="150" y="100"/>
                  </a:lnTo>
                  <a:lnTo>
                    <a:pt x="217" y="67"/>
                  </a:lnTo>
                  <a:lnTo>
                    <a:pt x="300" y="51"/>
                  </a:lnTo>
                  <a:lnTo>
                    <a:pt x="400" y="84"/>
                  </a:lnTo>
                  <a:lnTo>
                    <a:pt x="483" y="134"/>
                  </a:lnTo>
                  <a:lnTo>
                    <a:pt x="516" y="150"/>
                  </a:lnTo>
                  <a:lnTo>
                    <a:pt x="533" y="134"/>
                  </a:lnTo>
                  <a:lnTo>
                    <a:pt x="549" y="117"/>
                  </a:lnTo>
                  <a:lnTo>
                    <a:pt x="533" y="84"/>
                  </a:lnTo>
                  <a:lnTo>
                    <a:pt x="433" y="17"/>
                  </a:lnTo>
                  <a:lnTo>
                    <a:pt x="31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48"/>
            <p:cNvSpPr/>
            <p:nvPr/>
          </p:nvSpPr>
          <p:spPr>
            <a:xfrm>
              <a:off x="5736375" y="2653250"/>
              <a:ext cx="15825" cy="27450"/>
            </a:xfrm>
            <a:custGeom>
              <a:rect b="b" l="l" r="r" t="t"/>
              <a:pathLst>
                <a:path extrusionOk="0" h="1098" w="633">
                  <a:moveTo>
                    <a:pt x="300" y="0"/>
                  </a:moveTo>
                  <a:lnTo>
                    <a:pt x="217" y="17"/>
                  </a:lnTo>
                  <a:lnTo>
                    <a:pt x="133" y="50"/>
                  </a:lnTo>
                  <a:lnTo>
                    <a:pt x="67" y="100"/>
                  </a:lnTo>
                  <a:lnTo>
                    <a:pt x="17" y="166"/>
                  </a:lnTo>
                  <a:lnTo>
                    <a:pt x="0" y="200"/>
                  </a:lnTo>
                  <a:lnTo>
                    <a:pt x="34" y="216"/>
                  </a:lnTo>
                  <a:lnTo>
                    <a:pt x="50" y="216"/>
                  </a:lnTo>
                  <a:lnTo>
                    <a:pt x="84" y="200"/>
                  </a:lnTo>
                  <a:lnTo>
                    <a:pt x="117" y="150"/>
                  </a:lnTo>
                  <a:lnTo>
                    <a:pt x="167" y="117"/>
                  </a:lnTo>
                  <a:lnTo>
                    <a:pt x="233" y="83"/>
                  </a:lnTo>
                  <a:lnTo>
                    <a:pt x="300" y="67"/>
                  </a:lnTo>
                  <a:lnTo>
                    <a:pt x="349" y="67"/>
                  </a:lnTo>
                  <a:lnTo>
                    <a:pt x="399" y="83"/>
                  </a:lnTo>
                  <a:lnTo>
                    <a:pt x="449" y="100"/>
                  </a:lnTo>
                  <a:lnTo>
                    <a:pt x="499" y="133"/>
                  </a:lnTo>
                  <a:lnTo>
                    <a:pt x="532" y="166"/>
                  </a:lnTo>
                  <a:lnTo>
                    <a:pt x="566" y="216"/>
                  </a:lnTo>
                  <a:lnTo>
                    <a:pt x="582" y="266"/>
                  </a:lnTo>
                  <a:lnTo>
                    <a:pt x="599" y="316"/>
                  </a:lnTo>
                  <a:lnTo>
                    <a:pt x="599" y="366"/>
                  </a:lnTo>
                  <a:lnTo>
                    <a:pt x="582" y="416"/>
                  </a:lnTo>
                  <a:lnTo>
                    <a:pt x="566" y="466"/>
                  </a:lnTo>
                  <a:lnTo>
                    <a:pt x="532" y="516"/>
                  </a:lnTo>
                  <a:lnTo>
                    <a:pt x="499" y="549"/>
                  </a:lnTo>
                  <a:lnTo>
                    <a:pt x="449" y="582"/>
                  </a:lnTo>
                  <a:lnTo>
                    <a:pt x="416" y="599"/>
                  </a:lnTo>
                  <a:lnTo>
                    <a:pt x="349" y="615"/>
                  </a:lnTo>
                  <a:lnTo>
                    <a:pt x="283" y="615"/>
                  </a:lnTo>
                  <a:lnTo>
                    <a:pt x="266" y="648"/>
                  </a:lnTo>
                  <a:lnTo>
                    <a:pt x="266" y="848"/>
                  </a:lnTo>
                  <a:lnTo>
                    <a:pt x="283" y="881"/>
                  </a:lnTo>
                  <a:lnTo>
                    <a:pt x="333" y="881"/>
                  </a:lnTo>
                  <a:lnTo>
                    <a:pt x="349" y="848"/>
                  </a:lnTo>
                  <a:lnTo>
                    <a:pt x="349" y="682"/>
                  </a:lnTo>
                  <a:lnTo>
                    <a:pt x="399" y="665"/>
                  </a:lnTo>
                  <a:lnTo>
                    <a:pt x="449" y="632"/>
                  </a:lnTo>
                  <a:lnTo>
                    <a:pt x="549" y="565"/>
                  </a:lnTo>
                  <a:lnTo>
                    <a:pt x="615" y="466"/>
                  </a:lnTo>
                  <a:lnTo>
                    <a:pt x="632" y="416"/>
                  </a:lnTo>
                  <a:lnTo>
                    <a:pt x="632" y="349"/>
                  </a:lnTo>
                  <a:lnTo>
                    <a:pt x="632" y="283"/>
                  </a:lnTo>
                  <a:lnTo>
                    <a:pt x="615" y="216"/>
                  </a:lnTo>
                  <a:lnTo>
                    <a:pt x="582" y="166"/>
                  </a:lnTo>
                  <a:lnTo>
                    <a:pt x="549" y="117"/>
                  </a:lnTo>
                  <a:lnTo>
                    <a:pt x="499" y="67"/>
                  </a:lnTo>
                  <a:lnTo>
                    <a:pt x="433" y="34"/>
                  </a:lnTo>
                  <a:lnTo>
                    <a:pt x="383" y="0"/>
                  </a:lnTo>
                  <a:close/>
                  <a:moveTo>
                    <a:pt x="283" y="998"/>
                  </a:moveTo>
                  <a:lnTo>
                    <a:pt x="266" y="1031"/>
                  </a:lnTo>
                  <a:lnTo>
                    <a:pt x="266" y="1064"/>
                  </a:lnTo>
                  <a:lnTo>
                    <a:pt x="283" y="1097"/>
                  </a:lnTo>
                  <a:lnTo>
                    <a:pt x="333" y="1097"/>
                  </a:lnTo>
                  <a:lnTo>
                    <a:pt x="333" y="1064"/>
                  </a:lnTo>
                  <a:lnTo>
                    <a:pt x="333" y="1031"/>
                  </a:lnTo>
                  <a:lnTo>
                    <a:pt x="333" y="998"/>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48"/>
            <p:cNvSpPr/>
            <p:nvPr/>
          </p:nvSpPr>
          <p:spPr>
            <a:xfrm>
              <a:off x="5782500" y="2652425"/>
              <a:ext cx="21625" cy="28275"/>
            </a:xfrm>
            <a:custGeom>
              <a:rect b="b" l="l" r="r" t="t"/>
              <a:pathLst>
                <a:path extrusionOk="0" h="1131" w="865">
                  <a:moveTo>
                    <a:pt x="366" y="0"/>
                  </a:moveTo>
                  <a:lnTo>
                    <a:pt x="283" y="17"/>
                  </a:lnTo>
                  <a:lnTo>
                    <a:pt x="216" y="50"/>
                  </a:lnTo>
                  <a:lnTo>
                    <a:pt x="167" y="83"/>
                  </a:lnTo>
                  <a:lnTo>
                    <a:pt x="117" y="116"/>
                  </a:lnTo>
                  <a:lnTo>
                    <a:pt x="67" y="183"/>
                  </a:lnTo>
                  <a:lnTo>
                    <a:pt x="50" y="233"/>
                  </a:lnTo>
                  <a:lnTo>
                    <a:pt x="34" y="299"/>
                  </a:lnTo>
                  <a:lnTo>
                    <a:pt x="34" y="382"/>
                  </a:lnTo>
                  <a:lnTo>
                    <a:pt x="67" y="432"/>
                  </a:lnTo>
                  <a:lnTo>
                    <a:pt x="133" y="515"/>
                  </a:lnTo>
                  <a:lnTo>
                    <a:pt x="216" y="565"/>
                  </a:lnTo>
                  <a:lnTo>
                    <a:pt x="316" y="598"/>
                  </a:lnTo>
                  <a:lnTo>
                    <a:pt x="416" y="632"/>
                  </a:lnTo>
                  <a:lnTo>
                    <a:pt x="532" y="648"/>
                  </a:lnTo>
                  <a:lnTo>
                    <a:pt x="649" y="698"/>
                  </a:lnTo>
                  <a:lnTo>
                    <a:pt x="698" y="748"/>
                  </a:lnTo>
                  <a:lnTo>
                    <a:pt x="715" y="798"/>
                  </a:lnTo>
                  <a:lnTo>
                    <a:pt x="682" y="864"/>
                  </a:lnTo>
                  <a:lnTo>
                    <a:pt x="649" y="914"/>
                  </a:lnTo>
                  <a:lnTo>
                    <a:pt x="549" y="947"/>
                  </a:lnTo>
                  <a:lnTo>
                    <a:pt x="449" y="964"/>
                  </a:lnTo>
                  <a:lnTo>
                    <a:pt x="366" y="964"/>
                  </a:lnTo>
                  <a:lnTo>
                    <a:pt x="283" y="931"/>
                  </a:lnTo>
                  <a:lnTo>
                    <a:pt x="200" y="898"/>
                  </a:lnTo>
                  <a:lnTo>
                    <a:pt x="133" y="848"/>
                  </a:lnTo>
                  <a:lnTo>
                    <a:pt x="100" y="831"/>
                  </a:lnTo>
                  <a:lnTo>
                    <a:pt x="50" y="831"/>
                  </a:lnTo>
                  <a:lnTo>
                    <a:pt x="17" y="864"/>
                  </a:lnTo>
                  <a:lnTo>
                    <a:pt x="0" y="898"/>
                  </a:lnTo>
                  <a:lnTo>
                    <a:pt x="0" y="931"/>
                  </a:lnTo>
                  <a:lnTo>
                    <a:pt x="17" y="947"/>
                  </a:lnTo>
                  <a:lnTo>
                    <a:pt x="34" y="981"/>
                  </a:lnTo>
                  <a:lnTo>
                    <a:pt x="133" y="1047"/>
                  </a:lnTo>
                  <a:lnTo>
                    <a:pt x="233" y="1097"/>
                  </a:lnTo>
                  <a:lnTo>
                    <a:pt x="333" y="1130"/>
                  </a:lnTo>
                  <a:lnTo>
                    <a:pt x="516" y="1130"/>
                  </a:lnTo>
                  <a:lnTo>
                    <a:pt x="599" y="1114"/>
                  </a:lnTo>
                  <a:lnTo>
                    <a:pt x="665" y="1080"/>
                  </a:lnTo>
                  <a:lnTo>
                    <a:pt x="732" y="1047"/>
                  </a:lnTo>
                  <a:lnTo>
                    <a:pt x="798" y="997"/>
                  </a:lnTo>
                  <a:lnTo>
                    <a:pt x="831" y="947"/>
                  </a:lnTo>
                  <a:lnTo>
                    <a:pt x="865" y="881"/>
                  </a:lnTo>
                  <a:lnTo>
                    <a:pt x="865" y="798"/>
                  </a:lnTo>
                  <a:lnTo>
                    <a:pt x="865" y="731"/>
                  </a:lnTo>
                  <a:lnTo>
                    <a:pt x="831" y="665"/>
                  </a:lnTo>
                  <a:lnTo>
                    <a:pt x="765" y="582"/>
                  </a:lnTo>
                  <a:lnTo>
                    <a:pt x="682" y="532"/>
                  </a:lnTo>
                  <a:lnTo>
                    <a:pt x="566" y="499"/>
                  </a:lnTo>
                  <a:lnTo>
                    <a:pt x="449" y="465"/>
                  </a:lnTo>
                  <a:lnTo>
                    <a:pt x="349" y="449"/>
                  </a:lnTo>
                  <a:lnTo>
                    <a:pt x="250" y="399"/>
                  </a:lnTo>
                  <a:lnTo>
                    <a:pt x="200" y="349"/>
                  </a:lnTo>
                  <a:lnTo>
                    <a:pt x="200" y="316"/>
                  </a:lnTo>
                  <a:lnTo>
                    <a:pt x="216" y="249"/>
                  </a:lnTo>
                  <a:lnTo>
                    <a:pt x="250" y="216"/>
                  </a:lnTo>
                  <a:lnTo>
                    <a:pt x="333" y="166"/>
                  </a:lnTo>
                  <a:lnTo>
                    <a:pt x="433" y="150"/>
                  </a:lnTo>
                  <a:lnTo>
                    <a:pt x="499" y="166"/>
                  </a:lnTo>
                  <a:lnTo>
                    <a:pt x="566" y="183"/>
                  </a:lnTo>
                  <a:lnTo>
                    <a:pt x="632" y="216"/>
                  </a:lnTo>
                  <a:lnTo>
                    <a:pt x="698" y="266"/>
                  </a:lnTo>
                  <a:lnTo>
                    <a:pt x="782" y="266"/>
                  </a:lnTo>
                  <a:lnTo>
                    <a:pt x="798" y="233"/>
                  </a:lnTo>
                  <a:lnTo>
                    <a:pt x="815" y="199"/>
                  </a:lnTo>
                  <a:lnTo>
                    <a:pt x="815" y="183"/>
                  </a:lnTo>
                  <a:lnTo>
                    <a:pt x="798" y="150"/>
                  </a:lnTo>
                  <a:lnTo>
                    <a:pt x="782" y="116"/>
                  </a:lnTo>
                  <a:lnTo>
                    <a:pt x="698" y="67"/>
                  </a:lnTo>
                  <a:lnTo>
                    <a:pt x="615" y="33"/>
                  </a:lnTo>
                  <a:lnTo>
                    <a:pt x="532" y="17"/>
                  </a:lnTo>
                  <a:lnTo>
                    <a:pt x="4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48"/>
            <p:cNvSpPr/>
            <p:nvPr/>
          </p:nvSpPr>
          <p:spPr>
            <a:xfrm>
              <a:off x="5809925" y="2652825"/>
              <a:ext cx="16225" cy="27875"/>
            </a:xfrm>
            <a:custGeom>
              <a:rect b="b" l="l" r="r" t="t"/>
              <a:pathLst>
                <a:path extrusionOk="0" h="1115" w="649">
                  <a:moveTo>
                    <a:pt x="83" y="1"/>
                  </a:moveTo>
                  <a:lnTo>
                    <a:pt x="50" y="17"/>
                  </a:lnTo>
                  <a:lnTo>
                    <a:pt x="34" y="34"/>
                  </a:lnTo>
                  <a:lnTo>
                    <a:pt x="0" y="67"/>
                  </a:lnTo>
                  <a:lnTo>
                    <a:pt x="0" y="100"/>
                  </a:lnTo>
                  <a:lnTo>
                    <a:pt x="0" y="1031"/>
                  </a:lnTo>
                  <a:lnTo>
                    <a:pt x="0" y="1048"/>
                  </a:lnTo>
                  <a:lnTo>
                    <a:pt x="17" y="1064"/>
                  </a:lnTo>
                  <a:lnTo>
                    <a:pt x="34" y="1098"/>
                  </a:lnTo>
                  <a:lnTo>
                    <a:pt x="67" y="1114"/>
                  </a:lnTo>
                  <a:lnTo>
                    <a:pt x="133" y="1114"/>
                  </a:lnTo>
                  <a:lnTo>
                    <a:pt x="150" y="1098"/>
                  </a:lnTo>
                  <a:lnTo>
                    <a:pt x="183" y="1064"/>
                  </a:lnTo>
                  <a:lnTo>
                    <a:pt x="183" y="1031"/>
                  </a:lnTo>
                  <a:lnTo>
                    <a:pt x="183" y="898"/>
                  </a:lnTo>
                  <a:lnTo>
                    <a:pt x="266" y="798"/>
                  </a:lnTo>
                  <a:lnTo>
                    <a:pt x="499" y="1081"/>
                  </a:lnTo>
                  <a:lnTo>
                    <a:pt x="532" y="1114"/>
                  </a:lnTo>
                  <a:lnTo>
                    <a:pt x="599" y="1114"/>
                  </a:lnTo>
                  <a:lnTo>
                    <a:pt x="615" y="1081"/>
                  </a:lnTo>
                  <a:lnTo>
                    <a:pt x="649" y="1064"/>
                  </a:lnTo>
                  <a:lnTo>
                    <a:pt x="649" y="1031"/>
                  </a:lnTo>
                  <a:lnTo>
                    <a:pt x="649" y="998"/>
                  </a:lnTo>
                  <a:lnTo>
                    <a:pt x="632" y="965"/>
                  </a:lnTo>
                  <a:lnTo>
                    <a:pt x="383" y="665"/>
                  </a:lnTo>
                  <a:lnTo>
                    <a:pt x="632" y="449"/>
                  </a:lnTo>
                  <a:lnTo>
                    <a:pt x="649" y="416"/>
                  </a:lnTo>
                  <a:lnTo>
                    <a:pt x="649" y="383"/>
                  </a:lnTo>
                  <a:lnTo>
                    <a:pt x="649" y="350"/>
                  </a:lnTo>
                  <a:lnTo>
                    <a:pt x="632" y="333"/>
                  </a:lnTo>
                  <a:lnTo>
                    <a:pt x="599" y="300"/>
                  </a:lnTo>
                  <a:lnTo>
                    <a:pt x="532" y="300"/>
                  </a:lnTo>
                  <a:lnTo>
                    <a:pt x="499" y="316"/>
                  </a:lnTo>
                  <a:lnTo>
                    <a:pt x="183" y="649"/>
                  </a:lnTo>
                  <a:lnTo>
                    <a:pt x="183" y="100"/>
                  </a:lnTo>
                  <a:lnTo>
                    <a:pt x="167" y="67"/>
                  </a:lnTo>
                  <a:lnTo>
                    <a:pt x="150" y="34"/>
                  </a:lnTo>
                  <a:lnTo>
                    <a:pt x="117" y="17"/>
                  </a:lnTo>
                  <a:lnTo>
                    <a:pt x="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48"/>
            <p:cNvSpPr/>
            <p:nvPr/>
          </p:nvSpPr>
          <p:spPr>
            <a:xfrm>
              <a:off x="5832350" y="2652825"/>
              <a:ext cx="4200" cy="28275"/>
            </a:xfrm>
            <a:custGeom>
              <a:rect b="b" l="l" r="r" t="t"/>
              <a:pathLst>
                <a:path extrusionOk="0" h="1131" w="168">
                  <a:moveTo>
                    <a:pt x="34" y="1"/>
                  </a:moveTo>
                  <a:lnTo>
                    <a:pt x="18" y="34"/>
                  </a:lnTo>
                  <a:lnTo>
                    <a:pt x="1" y="67"/>
                  </a:lnTo>
                  <a:lnTo>
                    <a:pt x="1" y="100"/>
                  </a:lnTo>
                  <a:lnTo>
                    <a:pt x="1" y="134"/>
                  </a:lnTo>
                  <a:lnTo>
                    <a:pt x="1" y="150"/>
                  </a:lnTo>
                  <a:lnTo>
                    <a:pt x="1" y="183"/>
                  </a:lnTo>
                  <a:lnTo>
                    <a:pt x="34" y="217"/>
                  </a:lnTo>
                  <a:lnTo>
                    <a:pt x="134" y="217"/>
                  </a:lnTo>
                  <a:lnTo>
                    <a:pt x="151" y="183"/>
                  </a:lnTo>
                  <a:lnTo>
                    <a:pt x="167" y="167"/>
                  </a:lnTo>
                  <a:lnTo>
                    <a:pt x="167" y="134"/>
                  </a:lnTo>
                  <a:lnTo>
                    <a:pt x="167" y="100"/>
                  </a:lnTo>
                  <a:lnTo>
                    <a:pt x="167" y="67"/>
                  </a:lnTo>
                  <a:lnTo>
                    <a:pt x="151" y="34"/>
                  </a:lnTo>
                  <a:lnTo>
                    <a:pt x="134" y="17"/>
                  </a:lnTo>
                  <a:lnTo>
                    <a:pt x="101" y="1"/>
                  </a:lnTo>
                  <a:close/>
                  <a:moveTo>
                    <a:pt x="67" y="316"/>
                  </a:moveTo>
                  <a:lnTo>
                    <a:pt x="34" y="333"/>
                  </a:lnTo>
                  <a:lnTo>
                    <a:pt x="18" y="350"/>
                  </a:lnTo>
                  <a:lnTo>
                    <a:pt x="1" y="383"/>
                  </a:lnTo>
                  <a:lnTo>
                    <a:pt x="1" y="416"/>
                  </a:lnTo>
                  <a:lnTo>
                    <a:pt x="1" y="1031"/>
                  </a:lnTo>
                  <a:lnTo>
                    <a:pt x="1" y="1064"/>
                  </a:lnTo>
                  <a:lnTo>
                    <a:pt x="1" y="1098"/>
                  </a:lnTo>
                  <a:lnTo>
                    <a:pt x="34" y="1114"/>
                  </a:lnTo>
                  <a:lnTo>
                    <a:pt x="67" y="1131"/>
                  </a:lnTo>
                  <a:lnTo>
                    <a:pt x="101" y="1131"/>
                  </a:lnTo>
                  <a:lnTo>
                    <a:pt x="134" y="1114"/>
                  </a:lnTo>
                  <a:lnTo>
                    <a:pt x="151" y="1098"/>
                  </a:lnTo>
                  <a:lnTo>
                    <a:pt x="167" y="1064"/>
                  </a:lnTo>
                  <a:lnTo>
                    <a:pt x="167" y="1031"/>
                  </a:lnTo>
                  <a:lnTo>
                    <a:pt x="167" y="416"/>
                  </a:lnTo>
                  <a:lnTo>
                    <a:pt x="167" y="383"/>
                  </a:lnTo>
                  <a:lnTo>
                    <a:pt x="151" y="350"/>
                  </a:lnTo>
                  <a:lnTo>
                    <a:pt x="134" y="333"/>
                  </a:lnTo>
                  <a:lnTo>
                    <a:pt x="101" y="31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48"/>
            <p:cNvSpPr/>
            <p:nvPr/>
          </p:nvSpPr>
          <p:spPr>
            <a:xfrm>
              <a:off x="5843175" y="2661150"/>
              <a:ext cx="19550" cy="27025"/>
            </a:xfrm>
            <a:custGeom>
              <a:rect b="b" l="l" r="r" t="t"/>
              <a:pathLst>
                <a:path extrusionOk="0" h="1081" w="782">
                  <a:moveTo>
                    <a:pt x="399" y="166"/>
                  </a:moveTo>
                  <a:lnTo>
                    <a:pt x="482" y="183"/>
                  </a:lnTo>
                  <a:lnTo>
                    <a:pt x="549" y="233"/>
                  </a:lnTo>
                  <a:lnTo>
                    <a:pt x="582" y="299"/>
                  </a:lnTo>
                  <a:lnTo>
                    <a:pt x="598" y="399"/>
                  </a:lnTo>
                  <a:lnTo>
                    <a:pt x="582" y="482"/>
                  </a:lnTo>
                  <a:lnTo>
                    <a:pt x="549" y="549"/>
                  </a:lnTo>
                  <a:lnTo>
                    <a:pt x="532" y="565"/>
                  </a:lnTo>
                  <a:lnTo>
                    <a:pt x="465" y="598"/>
                  </a:lnTo>
                  <a:lnTo>
                    <a:pt x="382" y="615"/>
                  </a:lnTo>
                  <a:lnTo>
                    <a:pt x="316" y="598"/>
                  </a:lnTo>
                  <a:lnTo>
                    <a:pt x="249" y="549"/>
                  </a:lnTo>
                  <a:lnTo>
                    <a:pt x="200" y="482"/>
                  </a:lnTo>
                  <a:lnTo>
                    <a:pt x="183" y="399"/>
                  </a:lnTo>
                  <a:lnTo>
                    <a:pt x="200" y="299"/>
                  </a:lnTo>
                  <a:lnTo>
                    <a:pt x="249" y="233"/>
                  </a:lnTo>
                  <a:lnTo>
                    <a:pt x="249" y="216"/>
                  </a:lnTo>
                  <a:lnTo>
                    <a:pt x="316" y="183"/>
                  </a:lnTo>
                  <a:lnTo>
                    <a:pt x="399" y="166"/>
                  </a:lnTo>
                  <a:close/>
                  <a:moveTo>
                    <a:pt x="50" y="0"/>
                  </a:moveTo>
                  <a:lnTo>
                    <a:pt x="33" y="17"/>
                  </a:lnTo>
                  <a:lnTo>
                    <a:pt x="17" y="50"/>
                  </a:lnTo>
                  <a:lnTo>
                    <a:pt x="0" y="83"/>
                  </a:lnTo>
                  <a:lnTo>
                    <a:pt x="0" y="399"/>
                  </a:lnTo>
                  <a:lnTo>
                    <a:pt x="0" y="997"/>
                  </a:lnTo>
                  <a:lnTo>
                    <a:pt x="0" y="1014"/>
                  </a:lnTo>
                  <a:lnTo>
                    <a:pt x="17" y="1031"/>
                  </a:lnTo>
                  <a:lnTo>
                    <a:pt x="33" y="1064"/>
                  </a:lnTo>
                  <a:lnTo>
                    <a:pt x="67" y="1080"/>
                  </a:lnTo>
                  <a:lnTo>
                    <a:pt x="133" y="1080"/>
                  </a:lnTo>
                  <a:lnTo>
                    <a:pt x="166" y="1064"/>
                  </a:lnTo>
                  <a:lnTo>
                    <a:pt x="183" y="1031"/>
                  </a:lnTo>
                  <a:lnTo>
                    <a:pt x="183" y="997"/>
                  </a:lnTo>
                  <a:lnTo>
                    <a:pt x="183" y="715"/>
                  </a:lnTo>
                  <a:lnTo>
                    <a:pt x="299" y="765"/>
                  </a:lnTo>
                  <a:lnTo>
                    <a:pt x="399" y="781"/>
                  </a:lnTo>
                  <a:lnTo>
                    <a:pt x="482" y="781"/>
                  </a:lnTo>
                  <a:lnTo>
                    <a:pt x="549" y="748"/>
                  </a:lnTo>
                  <a:lnTo>
                    <a:pt x="615" y="715"/>
                  </a:lnTo>
                  <a:lnTo>
                    <a:pt x="682" y="665"/>
                  </a:lnTo>
                  <a:lnTo>
                    <a:pt x="715" y="615"/>
                  </a:lnTo>
                  <a:lnTo>
                    <a:pt x="765" y="549"/>
                  </a:lnTo>
                  <a:lnTo>
                    <a:pt x="781" y="465"/>
                  </a:lnTo>
                  <a:lnTo>
                    <a:pt x="781" y="399"/>
                  </a:lnTo>
                  <a:lnTo>
                    <a:pt x="781" y="316"/>
                  </a:lnTo>
                  <a:lnTo>
                    <a:pt x="765" y="233"/>
                  </a:lnTo>
                  <a:lnTo>
                    <a:pt x="731" y="166"/>
                  </a:lnTo>
                  <a:lnTo>
                    <a:pt x="682" y="116"/>
                  </a:lnTo>
                  <a:lnTo>
                    <a:pt x="615" y="67"/>
                  </a:lnTo>
                  <a:lnTo>
                    <a:pt x="549" y="33"/>
                  </a:lnTo>
                  <a:lnTo>
                    <a:pt x="482" y="0"/>
                  </a:lnTo>
                  <a:lnTo>
                    <a:pt x="283" y="0"/>
                  </a:lnTo>
                  <a:lnTo>
                    <a:pt x="183" y="50"/>
                  </a:lnTo>
                  <a:lnTo>
                    <a:pt x="166" y="33"/>
                  </a:lnTo>
                  <a:lnTo>
                    <a:pt x="150" y="17"/>
                  </a:lnTo>
                  <a:lnTo>
                    <a:pt x="1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48"/>
            <p:cNvSpPr/>
            <p:nvPr/>
          </p:nvSpPr>
          <p:spPr>
            <a:xfrm>
              <a:off x="5879325" y="2653250"/>
              <a:ext cx="10825" cy="27450"/>
            </a:xfrm>
            <a:custGeom>
              <a:rect b="b" l="l" r="r" t="t"/>
              <a:pathLst>
                <a:path extrusionOk="0" h="1098" w="433">
                  <a:moveTo>
                    <a:pt x="183" y="0"/>
                  </a:moveTo>
                  <a:lnTo>
                    <a:pt x="166" y="17"/>
                  </a:lnTo>
                  <a:lnTo>
                    <a:pt x="150" y="50"/>
                  </a:lnTo>
                  <a:lnTo>
                    <a:pt x="133" y="83"/>
                  </a:lnTo>
                  <a:lnTo>
                    <a:pt x="133" y="316"/>
                  </a:lnTo>
                  <a:lnTo>
                    <a:pt x="50" y="316"/>
                  </a:lnTo>
                  <a:lnTo>
                    <a:pt x="33" y="333"/>
                  </a:lnTo>
                  <a:lnTo>
                    <a:pt x="17" y="366"/>
                  </a:lnTo>
                  <a:lnTo>
                    <a:pt x="0" y="399"/>
                  </a:lnTo>
                  <a:lnTo>
                    <a:pt x="17" y="432"/>
                  </a:lnTo>
                  <a:lnTo>
                    <a:pt x="33" y="449"/>
                  </a:lnTo>
                  <a:lnTo>
                    <a:pt x="50" y="482"/>
                  </a:lnTo>
                  <a:lnTo>
                    <a:pt x="133" y="482"/>
                  </a:lnTo>
                  <a:lnTo>
                    <a:pt x="133" y="931"/>
                  </a:lnTo>
                  <a:lnTo>
                    <a:pt x="150" y="998"/>
                  </a:lnTo>
                  <a:lnTo>
                    <a:pt x="183" y="1047"/>
                  </a:lnTo>
                  <a:lnTo>
                    <a:pt x="249" y="1081"/>
                  </a:lnTo>
                  <a:lnTo>
                    <a:pt x="316" y="1097"/>
                  </a:lnTo>
                  <a:lnTo>
                    <a:pt x="349" y="1097"/>
                  </a:lnTo>
                  <a:lnTo>
                    <a:pt x="366" y="1081"/>
                  </a:lnTo>
                  <a:lnTo>
                    <a:pt x="399" y="1047"/>
                  </a:lnTo>
                  <a:lnTo>
                    <a:pt x="399" y="1014"/>
                  </a:lnTo>
                  <a:lnTo>
                    <a:pt x="399" y="981"/>
                  </a:lnTo>
                  <a:lnTo>
                    <a:pt x="382" y="948"/>
                  </a:lnTo>
                  <a:lnTo>
                    <a:pt x="349" y="931"/>
                  </a:lnTo>
                  <a:lnTo>
                    <a:pt x="316" y="931"/>
                  </a:lnTo>
                  <a:lnTo>
                    <a:pt x="316" y="482"/>
                  </a:lnTo>
                  <a:lnTo>
                    <a:pt x="382" y="482"/>
                  </a:lnTo>
                  <a:lnTo>
                    <a:pt x="416" y="449"/>
                  </a:lnTo>
                  <a:lnTo>
                    <a:pt x="432" y="432"/>
                  </a:lnTo>
                  <a:lnTo>
                    <a:pt x="432" y="399"/>
                  </a:lnTo>
                  <a:lnTo>
                    <a:pt x="432" y="366"/>
                  </a:lnTo>
                  <a:lnTo>
                    <a:pt x="416" y="333"/>
                  </a:lnTo>
                  <a:lnTo>
                    <a:pt x="382" y="316"/>
                  </a:lnTo>
                  <a:lnTo>
                    <a:pt x="316" y="316"/>
                  </a:lnTo>
                  <a:lnTo>
                    <a:pt x="316" y="83"/>
                  </a:lnTo>
                  <a:lnTo>
                    <a:pt x="299" y="50"/>
                  </a:lnTo>
                  <a:lnTo>
                    <a:pt x="283" y="17"/>
                  </a:lnTo>
                  <a:lnTo>
                    <a:pt x="2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48"/>
            <p:cNvSpPr/>
            <p:nvPr/>
          </p:nvSpPr>
          <p:spPr>
            <a:xfrm>
              <a:off x="5896775" y="2653250"/>
              <a:ext cx="17475" cy="27450"/>
            </a:xfrm>
            <a:custGeom>
              <a:rect b="b" l="l" r="r" t="t"/>
              <a:pathLst>
                <a:path extrusionOk="0" h="1098" w="699">
                  <a:moveTo>
                    <a:pt x="67" y="0"/>
                  </a:moveTo>
                  <a:lnTo>
                    <a:pt x="33" y="17"/>
                  </a:lnTo>
                  <a:lnTo>
                    <a:pt x="17" y="50"/>
                  </a:lnTo>
                  <a:lnTo>
                    <a:pt x="0" y="83"/>
                  </a:lnTo>
                  <a:lnTo>
                    <a:pt x="0" y="1014"/>
                  </a:lnTo>
                  <a:lnTo>
                    <a:pt x="0" y="1031"/>
                  </a:lnTo>
                  <a:lnTo>
                    <a:pt x="33" y="1081"/>
                  </a:lnTo>
                  <a:lnTo>
                    <a:pt x="83" y="1097"/>
                  </a:lnTo>
                  <a:lnTo>
                    <a:pt x="117" y="1097"/>
                  </a:lnTo>
                  <a:lnTo>
                    <a:pt x="150" y="1081"/>
                  </a:lnTo>
                  <a:lnTo>
                    <a:pt x="166" y="1047"/>
                  </a:lnTo>
                  <a:lnTo>
                    <a:pt x="183" y="1014"/>
                  </a:lnTo>
                  <a:lnTo>
                    <a:pt x="183" y="648"/>
                  </a:lnTo>
                  <a:lnTo>
                    <a:pt x="200" y="599"/>
                  </a:lnTo>
                  <a:lnTo>
                    <a:pt x="233" y="549"/>
                  </a:lnTo>
                  <a:lnTo>
                    <a:pt x="266" y="516"/>
                  </a:lnTo>
                  <a:lnTo>
                    <a:pt x="333" y="499"/>
                  </a:lnTo>
                  <a:lnTo>
                    <a:pt x="399" y="516"/>
                  </a:lnTo>
                  <a:lnTo>
                    <a:pt x="449" y="532"/>
                  </a:lnTo>
                  <a:lnTo>
                    <a:pt x="499" y="582"/>
                  </a:lnTo>
                  <a:lnTo>
                    <a:pt x="515" y="648"/>
                  </a:lnTo>
                  <a:lnTo>
                    <a:pt x="515" y="1014"/>
                  </a:lnTo>
                  <a:lnTo>
                    <a:pt x="549" y="1064"/>
                  </a:lnTo>
                  <a:lnTo>
                    <a:pt x="599" y="1081"/>
                  </a:lnTo>
                  <a:lnTo>
                    <a:pt x="665" y="1081"/>
                  </a:lnTo>
                  <a:lnTo>
                    <a:pt x="682" y="1047"/>
                  </a:lnTo>
                  <a:lnTo>
                    <a:pt x="698" y="1014"/>
                  </a:lnTo>
                  <a:lnTo>
                    <a:pt x="698" y="648"/>
                  </a:lnTo>
                  <a:lnTo>
                    <a:pt x="682" y="582"/>
                  </a:lnTo>
                  <a:lnTo>
                    <a:pt x="665" y="516"/>
                  </a:lnTo>
                  <a:lnTo>
                    <a:pt x="632" y="466"/>
                  </a:lnTo>
                  <a:lnTo>
                    <a:pt x="599" y="416"/>
                  </a:lnTo>
                  <a:lnTo>
                    <a:pt x="549" y="366"/>
                  </a:lnTo>
                  <a:lnTo>
                    <a:pt x="482" y="333"/>
                  </a:lnTo>
                  <a:lnTo>
                    <a:pt x="416" y="316"/>
                  </a:lnTo>
                  <a:lnTo>
                    <a:pt x="266" y="316"/>
                  </a:lnTo>
                  <a:lnTo>
                    <a:pt x="183" y="349"/>
                  </a:lnTo>
                  <a:lnTo>
                    <a:pt x="183" y="83"/>
                  </a:lnTo>
                  <a:lnTo>
                    <a:pt x="150" y="34"/>
                  </a:lnTo>
                  <a:lnTo>
                    <a:pt x="1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48"/>
            <p:cNvSpPr/>
            <p:nvPr/>
          </p:nvSpPr>
          <p:spPr>
            <a:xfrm>
              <a:off x="5919200" y="2661150"/>
              <a:ext cx="19550" cy="19550"/>
            </a:xfrm>
            <a:custGeom>
              <a:rect b="b" l="l" r="r" t="t"/>
              <a:pathLst>
                <a:path extrusionOk="0" h="782" w="782">
                  <a:moveTo>
                    <a:pt x="416" y="150"/>
                  </a:moveTo>
                  <a:lnTo>
                    <a:pt x="483" y="166"/>
                  </a:lnTo>
                  <a:lnTo>
                    <a:pt x="549" y="200"/>
                  </a:lnTo>
                  <a:lnTo>
                    <a:pt x="599" y="249"/>
                  </a:lnTo>
                  <a:lnTo>
                    <a:pt x="632" y="316"/>
                  </a:lnTo>
                  <a:lnTo>
                    <a:pt x="184" y="316"/>
                  </a:lnTo>
                  <a:lnTo>
                    <a:pt x="217" y="249"/>
                  </a:lnTo>
                  <a:lnTo>
                    <a:pt x="267" y="183"/>
                  </a:lnTo>
                  <a:lnTo>
                    <a:pt x="333" y="150"/>
                  </a:lnTo>
                  <a:close/>
                  <a:moveTo>
                    <a:pt x="317" y="0"/>
                  </a:moveTo>
                  <a:lnTo>
                    <a:pt x="250" y="33"/>
                  </a:lnTo>
                  <a:lnTo>
                    <a:pt x="184" y="67"/>
                  </a:lnTo>
                  <a:lnTo>
                    <a:pt x="117" y="116"/>
                  </a:lnTo>
                  <a:lnTo>
                    <a:pt x="67" y="166"/>
                  </a:lnTo>
                  <a:lnTo>
                    <a:pt x="34" y="233"/>
                  </a:lnTo>
                  <a:lnTo>
                    <a:pt x="17" y="316"/>
                  </a:lnTo>
                  <a:lnTo>
                    <a:pt x="1" y="382"/>
                  </a:lnTo>
                  <a:lnTo>
                    <a:pt x="17" y="465"/>
                  </a:lnTo>
                  <a:lnTo>
                    <a:pt x="34" y="532"/>
                  </a:lnTo>
                  <a:lnTo>
                    <a:pt x="67" y="598"/>
                  </a:lnTo>
                  <a:lnTo>
                    <a:pt x="117" y="665"/>
                  </a:lnTo>
                  <a:lnTo>
                    <a:pt x="184" y="715"/>
                  </a:lnTo>
                  <a:lnTo>
                    <a:pt x="250" y="748"/>
                  </a:lnTo>
                  <a:lnTo>
                    <a:pt x="317" y="765"/>
                  </a:lnTo>
                  <a:lnTo>
                    <a:pt x="383" y="781"/>
                  </a:lnTo>
                  <a:lnTo>
                    <a:pt x="466" y="781"/>
                  </a:lnTo>
                  <a:lnTo>
                    <a:pt x="549" y="765"/>
                  </a:lnTo>
                  <a:lnTo>
                    <a:pt x="616" y="731"/>
                  </a:lnTo>
                  <a:lnTo>
                    <a:pt x="682" y="682"/>
                  </a:lnTo>
                  <a:lnTo>
                    <a:pt x="699" y="648"/>
                  </a:lnTo>
                  <a:lnTo>
                    <a:pt x="699" y="632"/>
                  </a:lnTo>
                  <a:lnTo>
                    <a:pt x="699" y="598"/>
                  </a:lnTo>
                  <a:lnTo>
                    <a:pt x="682" y="565"/>
                  </a:lnTo>
                  <a:lnTo>
                    <a:pt x="649" y="549"/>
                  </a:lnTo>
                  <a:lnTo>
                    <a:pt x="582" y="549"/>
                  </a:lnTo>
                  <a:lnTo>
                    <a:pt x="549" y="565"/>
                  </a:lnTo>
                  <a:lnTo>
                    <a:pt x="483" y="615"/>
                  </a:lnTo>
                  <a:lnTo>
                    <a:pt x="383" y="615"/>
                  </a:lnTo>
                  <a:lnTo>
                    <a:pt x="317" y="598"/>
                  </a:lnTo>
                  <a:lnTo>
                    <a:pt x="233" y="549"/>
                  </a:lnTo>
                  <a:lnTo>
                    <a:pt x="200" y="499"/>
                  </a:lnTo>
                  <a:lnTo>
                    <a:pt x="184" y="432"/>
                  </a:lnTo>
                  <a:lnTo>
                    <a:pt x="732" y="432"/>
                  </a:lnTo>
                  <a:lnTo>
                    <a:pt x="749" y="416"/>
                  </a:lnTo>
                  <a:lnTo>
                    <a:pt x="765" y="399"/>
                  </a:lnTo>
                  <a:lnTo>
                    <a:pt x="782" y="366"/>
                  </a:lnTo>
                  <a:lnTo>
                    <a:pt x="765" y="283"/>
                  </a:lnTo>
                  <a:lnTo>
                    <a:pt x="749" y="216"/>
                  </a:lnTo>
                  <a:lnTo>
                    <a:pt x="715" y="150"/>
                  </a:lnTo>
                  <a:lnTo>
                    <a:pt x="666" y="100"/>
                  </a:lnTo>
                  <a:lnTo>
                    <a:pt x="599" y="50"/>
                  </a:lnTo>
                  <a:lnTo>
                    <a:pt x="549" y="17"/>
                  </a:lnTo>
                  <a:lnTo>
                    <a:pt x="4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48"/>
            <p:cNvSpPr/>
            <p:nvPr/>
          </p:nvSpPr>
          <p:spPr>
            <a:xfrm>
              <a:off x="5954950" y="2653250"/>
              <a:ext cx="10825" cy="27450"/>
            </a:xfrm>
            <a:custGeom>
              <a:rect b="b" l="l" r="r" t="t"/>
              <a:pathLst>
                <a:path extrusionOk="0" h="1098" w="433">
                  <a:moveTo>
                    <a:pt x="183" y="0"/>
                  </a:moveTo>
                  <a:lnTo>
                    <a:pt x="150" y="17"/>
                  </a:lnTo>
                  <a:lnTo>
                    <a:pt x="133" y="50"/>
                  </a:lnTo>
                  <a:lnTo>
                    <a:pt x="133" y="83"/>
                  </a:lnTo>
                  <a:lnTo>
                    <a:pt x="133" y="316"/>
                  </a:lnTo>
                  <a:lnTo>
                    <a:pt x="50" y="316"/>
                  </a:lnTo>
                  <a:lnTo>
                    <a:pt x="17" y="333"/>
                  </a:lnTo>
                  <a:lnTo>
                    <a:pt x="0" y="366"/>
                  </a:lnTo>
                  <a:lnTo>
                    <a:pt x="0" y="399"/>
                  </a:lnTo>
                  <a:lnTo>
                    <a:pt x="0" y="432"/>
                  </a:lnTo>
                  <a:lnTo>
                    <a:pt x="17" y="449"/>
                  </a:lnTo>
                  <a:lnTo>
                    <a:pt x="50" y="482"/>
                  </a:lnTo>
                  <a:lnTo>
                    <a:pt x="133" y="482"/>
                  </a:lnTo>
                  <a:lnTo>
                    <a:pt x="133" y="931"/>
                  </a:lnTo>
                  <a:lnTo>
                    <a:pt x="150" y="998"/>
                  </a:lnTo>
                  <a:lnTo>
                    <a:pt x="183" y="1047"/>
                  </a:lnTo>
                  <a:lnTo>
                    <a:pt x="233" y="1081"/>
                  </a:lnTo>
                  <a:lnTo>
                    <a:pt x="299" y="1097"/>
                  </a:lnTo>
                  <a:lnTo>
                    <a:pt x="349" y="1097"/>
                  </a:lnTo>
                  <a:lnTo>
                    <a:pt x="366" y="1081"/>
                  </a:lnTo>
                  <a:lnTo>
                    <a:pt x="382" y="1047"/>
                  </a:lnTo>
                  <a:lnTo>
                    <a:pt x="399" y="1014"/>
                  </a:lnTo>
                  <a:lnTo>
                    <a:pt x="382" y="981"/>
                  </a:lnTo>
                  <a:lnTo>
                    <a:pt x="366" y="948"/>
                  </a:lnTo>
                  <a:lnTo>
                    <a:pt x="333" y="931"/>
                  </a:lnTo>
                  <a:lnTo>
                    <a:pt x="299" y="931"/>
                  </a:lnTo>
                  <a:lnTo>
                    <a:pt x="299" y="482"/>
                  </a:lnTo>
                  <a:lnTo>
                    <a:pt x="382" y="482"/>
                  </a:lnTo>
                  <a:lnTo>
                    <a:pt x="399" y="449"/>
                  </a:lnTo>
                  <a:lnTo>
                    <a:pt x="432" y="432"/>
                  </a:lnTo>
                  <a:lnTo>
                    <a:pt x="432" y="399"/>
                  </a:lnTo>
                  <a:lnTo>
                    <a:pt x="432" y="366"/>
                  </a:lnTo>
                  <a:lnTo>
                    <a:pt x="399" y="333"/>
                  </a:lnTo>
                  <a:lnTo>
                    <a:pt x="382" y="316"/>
                  </a:lnTo>
                  <a:lnTo>
                    <a:pt x="299" y="316"/>
                  </a:lnTo>
                  <a:lnTo>
                    <a:pt x="299" y="83"/>
                  </a:lnTo>
                  <a:lnTo>
                    <a:pt x="299" y="50"/>
                  </a:lnTo>
                  <a:lnTo>
                    <a:pt x="283" y="17"/>
                  </a:lnTo>
                  <a:lnTo>
                    <a:pt x="2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48"/>
            <p:cNvSpPr/>
            <p:nvPr/>
          </p:nvSpPr>
          <p:spPr>
            <a:xfrm>
              <a:off x="5971150" y="2661150"/>
              <a:ext cx="19125" cy="19950"/>
            </a:xfrm>
            <a:custGeom>
              <a:rect b="b" l="l" r="r" t="t"/>
              <a:pathLst>
                <a:path extrusionOk="0" h="798" w="765">
                  <a:moveTo>
                    <a:pt x="383" y="166"/>
                  </a:moveTo>
                  <a:lnTo>
                    <a:pt x="466" y="183"/>
                  </a:lnTo>
                  <a:lnTo>
                    <a:pt x="532" y="233"/>
                  </a:lnTo>
                  <a:lnTo>
                    <a:pt x="582" y="299"/>
                  </a:lnTo>
                  <a:lnTo>
                    <a:pt x="599" y="399"/>
                  </a:lnTo>
                  <a:lnTo>
                    <a:pt x="582" y="482"/>
                  </a:lnTo>
                  <a:lnTo>
                    <a:pt x="532" y="565"/>
                  </a:lnTo>
                  <a:lnTo>
                    <a:pt x="466" y="598"/>
                  </a:lnTo>
                  <a:lnTo>
                    <a:pt x="383" y="615"/>
                  </a:lnTo>
                  <a:lnTo>
                    <a:pt x="300" y="598"/>
                  </a:lnTo>
                  <a:lnTo>
                    <a:pt x="233" y="565"/>
                  </a:lnTo>
                  <a:lnTo>
                    <a:pt x="183" y="482"/>
                  </a:lnTo>
                  <a:lnTo>
                    <a:pt x="183" y="399"/>
                  </a:lnTo>
                  <a:lnTo>
                    <a:pt x="183" y="299"/>
                  </a:lnTo>
                  <a:lnTo>
                    <a:pt x="233" y="233"/>
                  </a:lnTo>
                  <a:lnTo>
                    <a:pt x="300" y="183"/>
                  </a:lnTo>
                  <a:lnTo>
                    <a:pt x="383" y="166"/>
                  </a:lnTo>
                  <a:close/>
                  <a:moveTo>
                    <a:pt x="316" y="0"/>
                  </a:moveTo>
                  <a:lnTo>
                    <a:pt x="233" y="17"/>
                  </a:lnTo>
                  <a:lnTo>
                    <a:pt x="167" y="67"/>
                  </a:lnTo>
                  <a:lnTo>
                    <a:pt x="117" y="116"/>
                  </a:lnTo>
                  <a:lnTo>
                    <a:pt x="67" y="166"/>
                  </a:lnTo>
                  <a:lnTo>
                    <a:pt x="34" y="249"/>
                  </a:lnTo>
                  <a:lnTo>
                    <a:pt x="17" y="316"/>
                  </a:lnTo>
                  <a:lnTo>
                    <a:pt x="0" y="399"/>
                  </a:lnTo>
                  <a:lnTo>
                    <a:pt x="17" y="465"/>
                  </a:lnTo>
                  <a:lnTo>
                    <a:pt x="34" y="549"/>
                  </a:lnTo>
                  <a:lnTo>
                    <a:pt x="67" y="615"/>
                  </a:lnTo>
                  <a:lnTo>
                    <a:pt x="117" y="665"/>
                  </a:lnTo>
                  <a:lnTo>
                    <a:pt x="167" y="715"/>
                  </a:lnTo>
                  <a:lnTo>
                    <a:pt x="233" y="765"/>
                  </a:lnTo>
                  <a:lnTo>
                    <a:pt x="316" y="781"/>
                  </a:lnTo>
                  <a:lnTo>
                    <a:pt x="383" y="798"/>
                  </a:lnTo>
                  <a:lnTo>
                    <a:pt x="466" y="781"/>
                  </a:lnTo>
                  <a:lnTo>
                    <a:pt x="532" y="765"/>
                  </a:lnTo>
                  <a:lnTo>
                    <a:pt x="599" y="715"/>
                  </a:lnTo>
                  <a:lnTo>
                    <a:pt x="649" y="665"/>
                  </a:lnTo>
                  <a:lnTo>
                    <a:pt x="698" y="615"/>
                  </a:lnTo>
                  <a:lnTo>
                    <a:pt x="732" y="549"/>
                  </a:lnTo>
                  <a:lnTo>
                    <a:pt x="748" y="465"/>
                  </a:lnTo>
                  <a:lnTo>
                    <a:pt x="765" y="399"/>
                  </a:lnTo>
                  <a:lnTo>
                    <a:pt x="748" y="316"/>
                  </a:lnTo>
                  <a:lnTo>
                    <a:pt x="732" y="233"/>
                  </a:lnTo>
                  <a:lnTo>
                    <a:pt x="698" y="166"/>
                  </a:lnTo>
                  <a:lnTo>
                    <a:pt x="649" y="116"/>
                  </a:lnTo>
                  <a:lnTo>
                    <a:pt x="599" y="67"/>
                  </a:lnTo>
                  <a:lnTo>
                    <a:pt x="532" y="17"/>
                  </a:lnTo>
                  <a:lnTo>
                    <a:pt x="4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48"/>
            <p:cNvSpPr/>
            <p:nvPr/>
          </p:nvSpPr>
          <p:spPr>
            <a:xfrm>
              <a:off x="5996075" y="2661150"/>
              <a:ext cx="16650" cy="19550"/>
            </a:xfrm>
            <a:custGeom>
              <a:rect b="b" l="l" r="r" t="t"/>
              <a:pathLst>
                <a:path extrusionOk="0" h="782" w="666">
                  <a:moveTo>
                    <a:pt x="50" y="0"/>
                  </a:moveTo>
                  <a:lnTo>
                    <a:pt x="17" y="17"/>
                  </a:lnTo>
                  <a:lnTo>
                    <a:pt x="1" y="50"/>
                  </a:lnTo>
                  <a:lnTo>
                    <a:pt x="1" y="83"/>
                  </a:lnTo>
                  <a:lnTo>
                    <a:pt x="1" y="449"/>
                  </a:lnTo>
                  <a:lnTo>
                    <a:pt x="1" y="515"/>
                  </a:lnTo>
                  <a:lnTo>
                    <a:pt x="17" y="582"/>
                  </a:lnTo>
                  <a:lnTo>
                    <a:pt x="50" y="632"/>
                  </a:lnTo>
                  <a:lnTo>
                    <a:pt x="84" y="682"/>
                  </a:lnTo>
                  <a:lnTo>
                    <a:pt x="134" y="731"/>
                  </a:lnTo>
                  <a:lnTo>
                    <a:pt x="200" y="765"/>
                  </a:lnTo>
                  <a:lnTo>
                    <a:pt x="250" y="781"/>
                  </a:lnTo>
                  <a:lnTo>
                    <a:pt x="383" y="781"/>
                  </a:lnTo>
                  <a:lnTo>
                    <a:pt x="449" y="765"/>
                  </a:lnTo>
                  <a:lnTo>
                    <a:pt x="516" y="731"/>
                  </a:lnTo>
                  <a:lnTo>
                    <a:pt x="549" y="698"/>
                  </a:lnTo>
                  <a:lnTo>
                    <a:pt x="599" y="648"/>
                  </a:lnTo>
                  <a:lnTo>
                    <a:pt x="632" y="582"/>
                  </a:lnTo>
                  <a:lnTo>
                    <a:pt x="649" y="532"/>
                  </a:lnTo>
                  <a:lnTo>
                    <a:pt x="665" y="465"/>
                  </a:lnTo>
                  <a:lnTo>
                    <a:pt x="665" y="83"/>
                  </a:lnTo>
                  <a:lnTo>
                    <a:pt x="649" y="50"/>
                  </a:lnTo>
                  <a:lnTo>
                    <a:pt x="632" y="17"/>
                  </a:lnTo>
                  <a:lnTo>
                    <a:pt x="599" y="0"/>
                  </a:lnTo>
                  <a:lnTo>
                    <a:pt x="549" y="0"/>
                  </a:lnTo>
                  <a:lnTo>
                    <a:pt x="516" y="17"/>
                  </a:lnTo>
                  <a:lnTo>
                    <a:pt x="499" y="50"/>
                  </a:lnTo>
                  <a:lnTo>
                    <a:pt x="483" y="83"/>
                  </a:lnTo>
                  <a:lnTo>
                    <a:pt x="483" y="465"/>
                  </a:lnTo>
                  <a:lnTo>
                    <a:pt x="483" y="515"/>
                  </a:lnTo>
                  <a:lnTo>
                    <a:pt x="433" y="582"/>
                  </a:lnTo>
                  <a:lnTo>
                    <a:pt x="383" y="615"/>
                  </a:lnTo>
                  <a:lnTo>
                    <a:pt x="267" y="615"/>
                  </a:lnTo>
                  <a:lnTo>
                    <a:pt x="217" y="582"/>
                  </a:lnTo>
                  <a:lnTo>
                    <a:pt x="167" y="515"/>
                  </a:lnTo>
                  <a:lnTo>
                    <a:pt x="167" y="465"/>
                  </a:lnTo>
                  <a:lnTo>
                    <a:pt x="167" y="83"/>
                  </a:lnTo>
                  <a:lnTo>
                    <a:pt x="150" y="50"/>
                  </a:lnTo>
                  <a:lnTo>
                    <a:pt x="134" y="17"/>
                  </a:lnTo>
                  <a:lnTo>
                    <a:pt x="1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48"/>
            <p:cNvSpPr/>
            <p:nvPr/>
          </p:nvSpPr>
          <p:spPr>
            <a:xfrm>
              <a:off x="6020600" y="2661150"/>
              <a:ext cx="12475" cy="19550"/>
            </a:xfrm>
            <a:custGeom>
              <a:rect b="b" l="l" r="r" t="t"/>
              <a:pathLst>
                <a:path extrusionOk="0" h="782" w="499">
                  <a:moveTo>
                    <a:pt x="50" y="0"/>
                  </a:moveTo>
                  <a:lnTo>
                    <a:pt x="34" y="17"/>
                  </a:lnTo>
                  <a:lnTo>
                    <a:pt x="0" y="50"/>
                  </a:lnTo>
                  <a:lnTo>
                    <a:pt x="0" y="83"/>
                  </a:lnTo>
                  <a:lnTo>
                    <a:pt x="0" y="698"/>
                  </a:lnTo>
                  <a:lnTo>
                    <a:pt x="0" y="731"/>
                  </a:lnTo>
                  <a:lnTo>
                    <a:pt x="34" y="765"/>
                  </a:lnTo>
                  <a:lnTo>
                    <a:pt x="50" y="781"/>
                  </a:lnTo>
                  <a:lnTo>
                    <a:pt x="117" y="781"/>
                  </a:lnTo>
                  <a:lnTo>
                    <a:pt x="150" y="765"/>
                  </a:lnTo>
                  <a:lnTo>
                    <a:pt x="166" y="731"/>
                  </a:lnTo>
                  <a:lnTo>
                    <a:pt x="166" y="698"/>
                  </a:lnTo>
                  <a:lnTo>
                    <a:pt x="166" y="399"/>
                  </a:lnTo>
                  <a:lnTo>
                    <a:pt x="200" y="332"/>
                  </a:lnTo>
                  <a:lnTo>
                    <a:pt x="233" y="266"/>
                  </a:lnTo>
                  <a:lnTo>
                    <a:pt x="266" y="216"/>
                  </a:lnTo>
                  <a:lnTo>
                    <a:pt x="316" y="183"/>
                  </a:lnTo>
                  <a:lnTo>
                    <a:pt x="349" y="166"/>
                  </a:lnTo>
                  <a:lnTo>
                    <a:pt x="399" y="166"/>
                  </a:lnTo>
                  <a:lnTo>
                    <a:pt x="432" y="150"/>
                  </a:lnTo>
                  <a:lnTo>
                    <a:pt x="466" y="133"/>
                  </a:lnTo>
                  <a:lnTo>
                    <a:pt x="482" y="116"/>
                  </a:lnTo>
                  <a:lnTo>
                    <a:pt x="499" y="83"/>
                  </a:lnTo>
                  <a:lnTo>
                    <a:pt x="499" y="67"/>
                  </a:lnTo>
                  <a:lnTo>
                    <a:pt x="482" y="50"/>
                  </a:lnTo>
                  <a:lnTo>
                    <a:pt x="466" y="17"/>
                  </a:lnTo>
                  <a:lnTo>
                    <a:pt x="432" y="0"/>
                  </a:lnTo>
                  <a:lnTo>
                    <a:pt x="399" y="0"/>
                  </a:lnTo>
                  <a:lnTo>
                    <a:pt x="299" y="17"/>
                  </a:lnTo>
                  <a:lnTo>
                    <a:pt x="200" y="50"/>
                  </a:lnTo>
                  <a:lnTo>
                    <a:pt x="166" y="83"/>
                  </a:lnTo>
                  <a:lnTo>
                    <a:pt x="166" y="50"/>
                  </a:lnTo>
                  <a:lnTo>
                    <a:pt x="150" y="17"/>
                  </a:lnTo>
                  <a:lnTo>
                    <a:pt x="1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48"/>
            <p:cNvSpPr/>
            <p:nvPr/>
          </p:nvSpPr>
          <p:spPr>
            <a:xfrm>
              <a:off x="3972050" y="2786200"/>
              <a:ext cx="264700" cy="695625"/>
            </a:xfrm>
            <a:custGeom>
              <a:rect b="b" l="l" r="r" t="t"/>
              <a:pathLst>
                <a:path extrusionOk="0" h="27825" w="10588">
                  <a:moveTo>
                    <a:pt x="2643" y="1"/>
                  </a:moveTo>
                  <a:lnTo>
                    <a:pt x="2377" y="34"/>
                  </a:lnTo>
                  <a:lnTo>
                    <a:pt x="2244" y="67"/>
                  </a:lnTo>
                  <a:lnTo>
                    <a:pt x="2128" y="101"/>
                  </a:lnTo>
                  <a:lnTo>
                    <a:pt x="1995" y="167"/>
                  </a:lnTo>
                  <a:lnTo>
                    <a:pt x="1862" y="217"/>
                  </a:lnTo>
                  <a:lnTo>
                    <a:pt x="1729" y="300"/>
                  </a:lnTo>
                  <a:lnTo>
                    <a:pt x="1612" y="383"/>
                  </a:lnTo>
                  <a:lnTo>
                    <a:pt x="1480" y="483"/>
                  </a:lnTo>
                  <a:lnTo>
                    <a:pt x="1363" y="599"/>
                  </a:lnTo>
                  <a:lnTo>
                    <a:pt x="1147" y="849"/>
                  </a:lnTo>
                  <a:lnTo>
                    <a:pt x="948" y="1098"/>
                  </a:lnTo>
                  <a:lnTo>
                    <a:pt x="781" y="1381"/>
                  </a:lnTo>
                  <a:lnTo>
                    <a:pt x="615" y="1663"/>
                  </a:lnTo>
                  <a:lnTo>
                    <a:pt x="482" y="1962"/>
                  </a:lnTo>
                  <a:lnTo>
                    <a:pt x="383" y="2278"/>
                  </a:lnTo>
                  <a:lnTo>
                    <a:pt x="283" y="2610"/>
                  </a:lnTo>
                  <a:lnTo>
                    <a:pt x="200" y="2943"/>
                  </a:lnTo>
                  <a:lnTo>
                    <a:pt x="133" y="3275"/>
                  </a:lnTo>
                  <a:lnTo>
                    <a:pt x="83" y="3608"/>
                  </a:lnTo>
                  <a:lnTo>
                    <a:pt x="50" y="3940"/>
                  </a:lnTo>
                  <a:lnTo>
                    <a:pt x="17" y="4289"/>
                  </a:lnTo>
                  <a:lnTo>
                    <a:pt x="0" y="4937"/>
                  </a:lnTo>
                  <a:lnTo>
                    <a:pt x="0" y="5569"/>
                  </a:lnTo>
                  <a:lnTo>
                    <a:pt x="33" y="5968"/>
                  </a:lnTo>
                  <a:lnTo>
                    <a:pt x="67" y="6350"/>
                  </a:lnTo>
                  <a:lnTo>
                    <a:pt x="117" y="6733"/>
                  </a:lnTo>
                  <a:lnTo>
                    <a:pt x="183" y="7115"/>
                  </a:lnTo>
                  <a:lnTo>
                    <a:pt x="266" y="7480"/>
                  </a:lnTo>
                  <a:lnTo>
                    <a:pt x="366" y="7863"/>
                  </a:lnTo>
                  <a:lnTo>
                    <a:pt x="466" y="8228"/>
                  </a:lnTo>
                  <a:lnTo>
                    <a:pt x="582" y="8577"/>
                  </a:lnTo>
                  <a:lnTo>
                    <a:pt x="715" y="8943"/>
                  </a:lnTo>
                  <a:lnTo>
                    <a:pt x="865" y="9292"/>
                  </a:lnTo>
                  <a:lnTo>
                    <a:pt x="1014" y="9641"/>
                  </a:lnTo>
                  <a:lnTo>
                    <a:pt x="1180" y="9990"/>
                  </a:lnTo>
                  <a:lnTo>
                    <a:pt x="1529" y="10688"/>
                  </a:lnTo>
                  <a:lnTo>
                    <a:pt x="1912" y="11370"/>
                  </a:lnTo>
                  <a:lnTo>
                    <a:pt x="2294" y="12001"/>
                  </a:lnTo>
                  <a:lnTo>
                    <a:pt x="2676" y="12633"/>
                  </a:lnTo>
                  <a:lnTo>
                    <a:pt x="3075" y="13265"/>
                  </a:lnTo>
                  <a:lnTo>
                    <a:pt x="3457" y="13913"/>
                  </a:lnTo>
                  <a:lnTo>
                    <a:pt x="3823" y="14544"/>
                  </a:lnTo>
                  <a:lnTo>
                    <a:pt x="4156" y="15209"/>
                  </a:lnTo>
                  <a:lnTo>
                    <a:pt x="4322" y="15542"/>
                  </a:lnTo>
                  <a:lnTo>
                    <a:pt x="4471" y="15891"/>
                  </a:lnTo>
                  <a:lnTo>
                    <a:pt x="4604" y="16223"/>
                  </a:lnTo>
                  <a:lnTo>
                    <a:pt x="4737" y="16572"/>
                  </a:lnTo>
                  <a:lnTo>
                    <a:pt x="4870" y="16988"/>
                  </a:lnTo>
                  <a:lnTo>
                    <a:pt x="4970" y="17403"/>
                  </a:lnTo>
                  <a:lnTo>
                    <a:pt x="5036" y="17819"/>
                  </a:lnTo>
                  <a:lnTo>
                    <a:pt x="5086" y="18234"/>
                  </a:lnTo>
                  <a:lnTo>
                    <a:pt x="5136" y="18650"/>
                  </a:lnTo>
                  <a:lnTo>
                    <a:pt x="5153" y="19065"/>
                  </a:lnTo>
                  <a:lnTo>
                    <a:pt x="5186" y="19913"/>
                  </a:lnTo>
                  <a:lnTo>
                    <a:pt x="5203" y="20744"/>
                  </a:lnTo>
                  <a:lnTo>
                    <a:pt x="5219" y="21176"/>
                  </a:lnTo>
                  <a:lnTo>
                    <a:pt x="5253" y="21592"/>
                  </a:lnTo>
                  <a:lnTo>
                    <a:pt x="5286" y="22007"/>
                  </a:lnTo>
                  <a:lnTo>
                    <a:pt x="5352" y="22423"/>
                  </a:lnTo>
                  <a:lnTo>
                    <a:pt x="5435" y="22838"/>
                  </a:lnTo>
                  <a:lnTo>
                    <a:pt x="5535" y="23237"/>
                  </a:lnTo>
                  <a:lnTo>
                    <a:pt x="5635" y="23536"/>
                  </a:lnTo>
                  <a:lnTo>
                    <a:pt x="5751" y="23819"/>
                  </a:lnTo>
                  <a:lnTo>
                    <a:pt x="5884" y="24102"/>
                  </a:lnTo>
                  <a:lnTo>
                    <a:pt x="6034" y="24367"/>
                  </a:lnTo>
                  <a:lnTo>
                    <a:pt x="6217" y="24617"/>
                  </a:lnTo>
                  <a:lnTo>
                    <a:pt x="6399" y="24866"/>
                  </a:lnTo>
                  <a:lnTo>
                    <a:pt x="6599" y="25082"/>
                  </a:lnTo>
                  <a:lnTo>
                    <a:pt x="6832" y="25298"/>
                  </a:lnTo>
                  <a:lnTo>
                    <a:pt x="7131" y="25564"/>
                  </a:lnTo>
                  <a:lnTo>
                    <a:pt x="7430" y="25797"/>
                  </a:lnTo>
                  <a:lnTo>
                    <a:pt x="8045" y="26279"/>
                  </a:lnTo>
                  <a:lnTo>
                    <a:pt x="8361" y="26512"/>
                  </a:lnTo>
                  <a:lnTo>
                    <a:pt x="8660" y="26761"/>
                  </a:lnTo>
                  <a:lnTo>
                    <a:pt x="8926" y="27027"/>
                  </a:lnTo>
                  <a:lnTo>
                    <a:pt x="9192" y="27326"/>
                  </a:lnTo>
                  <a:lnTo>
                    <a:pt x="9192" y="27675"/>
                  </a:lnTo>
                  <a:lnTo>
                    <a:pt x="9192" y="27725"/>
                  </a:lnTo>
                  <a:lnTo>
                    <a:pt x="9225" y="27775"/>
                  </a:lnTo>
                  <a:lnTo>
                    <a:pt x="9275" y="27808"/>
                  </a:lnTo>
                  <a:lnTo>
                    <a:pt x="9325" y="27825"/>
                  </a:lnTo>
                  <a:lnTo>
                    <a:pt x="9375" y="27825"/>
                  </a:lnTo>
                  <a:lnTo>
                    <a:pt x="9424" y="27791"/>
                  </a:lnTo>
                  <a:lnTo>
                    <a:pt x="9458" y="27758"/>
                  </a:lnTo>
                  <a:lnTo>
                    <a:pt x="9474" y="27708"/>
                  </a:lnTo>
                  <a:lnTo>
                    <a:pt x="9491" y="27708"/>
                  </a:lnTo>
                  <a:lnTo>
                    <a:pt x="9491" y="27642"/>
                  </a:lnTo>
                  <a:lnTo>
                    <a:pt x="9491" y="27559"/>
                  </a:lnTo>
                  <a:lnTo>
                    <a:pt x="9474" y="27492"/>
                  </a:lnTo>
                  <a:lnTo>
                    <a:pt x="9508" y="27077"/>
                  </a:lnTo>
                  <a:lnTo>
                    <a:pt x="9557" y="26645"/>
                  </a:lnTo>
                  <a:lnTo>
                    <a:pt x="9607" y="26229"/>
                  </a:lnTo>
                  <a:lnTo>
                    <a:pt x="9690" y="25813"/>
                  </a:lnTo>
                  <a:lnTo>
                    <a:pt x="9873" y="24999"/>
                  </a:lnTo>
                  <a:lnTo>
                    <a:pt x="10056" y="24168"/>
                  </a:lnTo>
                  <a:lnTo>
                    <a:pt x="10172" y="23703"/>
                  </a:lnTo>
                  <a:lnTo>
                    <a:pt x="10255" y="23221"/>
                  </a:lnTo>
                  <a:lnTo>
                    <a:pt x="10339" y="22755"/>
                  </a:lnTo>
                  <a:lnTo>
                    <a:pt x="10405" y="22273"/>
                  </a:lnTo>
                  <a:lnTo>
                    <a:pt x="10472" y="21808"/>
                  </a:lnTo>
                  <a:lnTo>
                    <a:pt x="10521" y="21326"/>
                  </a:lnTo>
                  <a:lnTo>
                    <a:pt x="10555" y="20844"/>
                  </a:lnTo>
                  <a:lnTo>
                    <a:pt x="10571" y="20362"/>
                  </a:lnTo>
                  <a:lnTo>
                    <a:pt x="10588" y="19464"/>
                  </a:lnTo>
                  <a:lnTo>
                    <a:pt x="10555" y="18567"/>
                  </a:lnTo>
                  <a:lnTo>
                    <a:pt x="10505" y="17686"/>
                  </a:lnTo>
                  <a:lnTo>
                    <a:pt x="10438" y="16788"/>
                  </a:lnTo>
                  <a:lnTo>
                    <a:pt x="10355" y="15891"/>
                  </a:lnTo>
                  <a:lnTo>
                    <a:pt x="10255" y="14993"/>
                  </a:lnTo>
                  <a:lnTo>
                    <a:pt x="10039" y="13215"/>
                  </a:lnTo>
                  <a:lnTo>
                    <a:pt x="9923" y="12417"/>
                  </a:lnTo>
                  <a:lnTo>
                    <a:pt x="9790" y="11619"/>
                  </a:lnTo>
                  <a:lnTo>
                    <a:pt x="9640" y="10821"/>
                  </a:lnTo>
                  <a:lnTo>
                    <a:pt x="9474" y="10040"/>
                  </a:lnTo>
                  <a:lnTo>
                    <a:pt x="9275" y="9259"/>
                  </a:lnTo>
                  <a:lnTo>
                    <a:pt x="9059" y="8478"/>
                  </a:lnTo>
                  <a:lnTo>
                    <a:pt x="8809" y="7713"/>
                  </a:lnTo>
                  <a:lnTo>
                    <a:pt x="8543" y="6965"/>
                  </a:lnTo>
                  <a:lnTo>
                    <a:pt x="8244" y="6217"/>
                  </a:lnTo>
                  <a:lnTo>
                    <a:pt x="7912" y="5486"/>
                  </a:lnTo>
                  <a:lnTo>
                    <a:pt x="7546" y="4771"/>
                  </a:lnTo>
                  <a:lnTo>
                    <a:pt x="7164" y="4057"/>
                  </a:lnTo>
                  <a:lnTo>
                    <a:pt x="6748" y="3375"/>
                  </a:lnTo>
                  <a:lnTo>
                    <a:pt x="6283" y="2710"/>
                  </a:lnTo>
                  <a:lnTo>
                    <a:pt x="5801" y="2062"/>
                  </a:lnTo>
                  <a:lnTo>
                    <a:pt x="5535" y="1746"/>
                  </a:lnTo>
                  <a:lnTo>
                    <a:pt x="5269" y="1430"/>
                  </a:lnTo>
                  <a:lnTo>
                    <a:pt x="5086" y="1214"/>
                  </a:lnTo>
                  <a:lnTo>
                    <a:pt x="4870" y="1015"/>
                  </a:lnTo>
                  <a:lnTo>
                    <a:pt x="4654" y="815"/>
                  </a:lnTo>
                  <a:lnTo>
                    <a:pt x="4421" y="633"/>
                  </a:lnTo>
                  <a:lnTo>
                    <a:pt x="4189" y="466"/>
                  </a:lnTo>
                  <a:lnTo>
                    <a:pt x="3939" y="333"/>
                  </a:lnTo>
                  <a:lnTo>
                    <a:pt x="3690" y="200"/>
                  </a:lnTo>
                  <a:lnTo>
                    <a:pt x="3441" y="101"/>
                  </a:lnTo>
                  <a:lnTo>
                    <a:pt x="3175" y="34"/>
                  </a:lnTo>
                  <a:lnTo>
                    <a:pt x="29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48"/>
            <p:cNvSpPr/>
            <p:nvPr/>
          </p:nvSpPr>
          <p:spPr>
            <a:xfrm>
              <a:off x="4048075" y="2931650"/>
              <a:ext cx="163750" cy="791175"/>
            </a:xfrm>
            <a:custGeom>
              <a:rect b="b" l="l" r="r" t="t"/>
              <a:pathLst>
                <a:path extrusionOk="0" h="31647" w="6550">
                  <a:moveTo>
                    <a:pt x="699" y="0"/>
                  </a:moveTo>
                  <a:lnTo>
                    <a:pt x="666" y="34"/>
                  </a:lnTo>
                  <a:lnTo>
                    <a:pt x="666" y="67"/>
                  </a:lnTo>
                  <a:lnTo>
                    <a:pt x="666" y="83"/>
                  </a:lnTo>
                  <a:lnTo>
                    <a:pt x="1031" y="715"/>
                  </a:lnTo>
                  <a:lnTo>
                    <a:pt x="1397" y="1330"/>
                  </a:lnTo>
                  <a:lnTo>
                    <a:pt x="1746" y="1962"/>
                  </a:lnTo>
                  <a:lnTo>
                    <a:pt x="2079" y="2610"/>
                  </a:lnTo>
                  <a:lnTo>
                    <a:pt x="2394" y="3241"/>
                  </a:lnTo>
                  <a:lnTo>
                    <a:pt x="2694" y="3906"/>
                  </a:lnTo>
                  <a:lnTo>
                    <a:pt x="2993" y="4555"/>
                  </a:lnTo>
                  <a:lnTo>
                    <a:pt x="3275" y="5219"/>
                  </a:lnTo>
                  <a:lnTo>
                    <a:pt x="3541" y="5884"/>
                  </a:lnTo>
                  <a:lnTo>
                    <a:pt x="3807" y="6566"/>
                  </a:lnTo>
                  <a:lnTo>
                    <a:pt x="4040" y="7231"/>
                  </a:lnTo>
                  <a:lnTo>
                    <a:pt x="4273" y="7912"/>
                  </a:lnTo>
                  <a:lnTo>
                    <a:pt x="4489" y="8610"/>
                  </a:lnTo>
                  <a:lnTo>
                    <a:pt x="4705" y="9292"/>
                  </a:lnTo>
                  <a:lnTo>
                    <a:pt x="4888" y="9990"/>
                  </a:lnTo>
                  <a:lnTo>
                    <a:pt x="5070" y="10688"/>
                  </a:lnTo>
                  <a:lnTo>
                    <a:pt x="5070" y="10688"/>
                  </a:lnTo>
                  <a:lnTo>
                    <a:pt x="4804" y="10206"/>
                  </a:lnTo>
                  <a:lnTo>
                    <a:pt x="4522" y="9740"/>
                  </a:lnTo>
                  <a:lnTo>
                    <a:pt x="4223" y="9292"/>
                  </a:lnTo>
                  <a:lnTo>
                    <a:pt x="3907" y="8826"/>
                  </a:lnTo>
                  <a:lnTo>
                    <a:pt x="3275" y="7945"/>
                  </a:lnTo>
                  <a:lnTo>
                    <a:pt x="2610" y="7064"/>
                  </a:lnTo>
                  <a:lnTo>
                    <a:pt x="1929" y="6200"/>
                  </a:lnTo>
                  <a:lnTo>
                    <a:pt x="1264" y="5319"/>
                  </a:lnTo>
                  <a:lnTo>
                    <a:pt x="633" y="4438"/>
                  </a:lnTo>
                  <a:lnTo>
                    <a:pt x="317" y="3989"/>
                  </a:lnTo>
                  <a:lnTo>
                    <a:pt x="18" y="3524"/>
                  </a:lnTo>
                  <a:lnTo>
                    <a:pt x="1" y="3524"/>
                  </a:lnTo>
                  <a:lnTo>
                    <a:pt x="1" y="3541"/>
                  </a:lnTo>
                  <a:lnTo>
                    <a:pt x="267" y="4056"/>
                  </a:lnTo>
                  <a:lnTo>
                    <a:pt x="566" y="4555"/>
                  </a:lnTo>
                  <a:lnTo>
                    <a:pt x="865" y="5037"/>
                  </a:lnTo>
                  <a:lnTo>
                    <a:pt x="1198" y="5519"/>
                  </a:lnTo>
                  <a:lnTo>
                    <a:pt x="1530" y="5984"/>
                  </a:lnTo>
                  <a:lnTo>
                    <a:pt x="1862" y="6449"/>
                  </a:lnTo>
                  <a:lnTo>
                    <a:pt x="2561" y="7380"/>
                  </a:lnTo>
                  <a:lnTo>
                    <a:pt x="3259" y="8294"/>
                  </a:lnTo>
                  <a:lnTo>
                    <a:pt x="3940" y="9225"/>
                  </a:lnTo>
                  <a:lnTo>
                    <a:pt x="4273" y="9707"/>
                  </a:lnTo>
                  <a:lnTo>
                    <a:pt x="4588" y="10189"/>
                  </a:lnTo>
                  <a:lnTo>
                    <a:pt x="4888" y="10671"/>
                  </a:lnTo>
                  <a:lnTo>
                    <a:pt x="5187" y="11186"/>
                  </a:lnTo>
                  <a:lnTo>
                    <a:pt x="5370" y="12001"/>
                  </a:lnTo>
                  <a:lnTo>
                    <a:pt x="5536" y="12848"/>
                  </a:lnTo>
                  <a:lnTo>
                    <a:pt x="5669" y="13679"/>
                  </a:lnTo>
                  <a:lnTo>
                    <a:pt x="5802" y="14527"/>
                  </a:lnTo>
                  <a:lnTo>
                    <a:pt x="5935" y="15674"/>
                  </a:lnTo>
                  <a:lnTo>
                    <a:pt x="6034" y="16837"/>
                  </a:lnTo>
                  <a:lnTo>
                    <a:pt x="6101" y="18001"/>
                  </a:lnTo>
                  <a:lnTo>
                    <a:pt x="6134" y="19164"/>
                  </a:lnTo>
                  <a:lnTo>
                    <a:pt x="5502" y="17984"/>
                  </a:lnTo>
                  <a:lnTo>
                    <a:pt x="4871" y="16821"/>
                  </a:lnTo>
                  <a:lnTo>
                    <a:pt x="4572" y="16223"/>
                  </a:lnTo>
                  <a:lnTo>
                    <a:pt x="4273" y="15641"/>
                  </a:lnTo>
                  <a:lnTo>
                    <a:pt x="3990" y="15026"/>
                  </a:lnTo>
                  <a:lnTo>
                    <a:pt x="3724" y="14411"/>
                  </a:lnTo>
                  <a:lnTo>
                    <a:pt x="3691" y="14394"/>
                  </a:lnTo>
                  <a:lnTo>
                    <a:pt x="3674" y="14394"/>
                  </a:lnTo>
                  <a:lnTo>
                    <a:pt x="3658" y="14411"/>
                  </a:lnTo>
                  <a:lnTo>
                    <a:pt x="3658" y="14444"/>
                  </a:lnTo>
                  <a:lnTo>
                    <a:pt x="3890" y="15092"/>
                  </a:lnTo>
                  <a:lnTo>
                    <a:pt x="4140" y="15757"/>
                  </a:lnTo>
                  <a:lnTo>
                    <a:pt x="4405" y="16422"/>
                  </a:lnTo>
                  <a:lnTo>
                    <a:pt x="4705" y="17087"/>
                  </a:lnTo>
                  <a:lnTo>
                    <a:pt x="5020" y="17718"/>
                  </a:lnTo>
                  <a:lnTo>
                    <a:pt x="5370" y="18350"/>
                  </a:lnTo>
                  <a:lnTo>
                    <a:pt x="5735" y="18965"/>
                  </a:lnTo>
                  <a:lnTo>
                    <a:pt x="5935" y="19248"/>
                  </a:lnTo>
                  <a:lnTo>
                    <a:pt x="6151" y="19530"/>
                  </a:lnTo>
                  <a:lnTo>
                    <a:pt x="6134" y="20361"/>
                  </a:lnTo>
                  <a:lnTo>
                    <a:pt x="6117" y="21176"/>
                  </a:lnTo>
                  <a:lnTo>
                    <a:pt x="6101" y="22007"/>
                  </a:lnTo>
                  <a:lnTo>
                    <a:pt x="6051" y="22821"/>
                  </a:lnTo>
                  <a:lnTo>
                    <a:pt x="5968" y="23935"/>
                  </a:lnTo>
                  <a:lnTo>
                    <a:pt x="5868" y="25015"/>
                  </a:lnTo>
                  <a:lnTo>
                    <a:pt x="5752" y="26112"/>
                  </a:lnTo>
                  <a:lnTo>
                    <a:pt x="5619" y="27209"/>
                  </a:lnTo>
                  <a:lnTo>
                    <a:pt x="5353" y="29386"/>
                  </a:lnTo>
                  <a:lnTo>
                    <a:pt x="5237" y="30483"/>
                  </a:lnTo>
                  <a:lnTo>
                    <a:pt x="5153" y="31580"/>
                  </a:lnTo>
                  <a:lnTo>
                    <a:pt x="5153" y="31614"/>
                  </a:lnTo>
                  <a:lnTo>
                    <a:pt x="5170" y="31630"/>
                  </a:lnTo>
                  <a:lnTo>
                    <a:pt x="5187" y="31647"/>
                  </a:lnTo>
                  <a:lnTo>
                    <a:pt x="5220" y="31647"/>
                  </a:lnTo>
                  <a:lnTo>
                    <a:pt x="5253" y="31630"/>
                  </a:lnTo>
                  <a:lnTo>
                    <a:pt x="5286" y="31597"/>
                  </a:lnTo>
                  <a:lnTo>
                    <a:pt x="5486" y="30467"/>
                  </a:lnTo>
                  <a:lnTo>
                    <a:pt x="5685" y="29353"/>
                  </a:lnTo>
                  <a:lnTo>
                    <a:pt x="5868" y="28223"/>
                  </a:lnTo>
                  <a:lnTo>
                    <a:pt x="6018" y="27093"/>
                  </a:lnTo>
                  <a:lnTo>
                    <a:pt x="6151" y="25962"/>
                  </a:lnTo>
                  <a:lnTo>
                    <a:pt x="6267" y="24832"/>
                  </a:lnTo>
                  <a:lnTo>
                    <a:pt x="6367" y="23685"/>
                  </a:lnTo>
                  <a:lnTo>
                    <a:pt x="6450" y="22555"/>
                  </a:lnTo>
                  <a:lnTo>
                    <a:pt x="6500" y="21707"/>
                  </a:lnTo>
                  <a:lnTo>
                    <a:pt x="6533" y="20876"/>
                  </a:lnTo>
                  <a:lnTo>
                    <a:pt x="6550" y="20029"/>
                  </a:lnTo>
                  <a:lnTo>
                    <a:pt x="6550" y="19181"/>
                  </a:lnTo>
                  <a:lnTo>
                    <a:pt x="6533" y="18350"/>
                  </a:lnTo>
                  <a:lnTo>
                    <a:pt x="6483" y="17502"/>
                  </a:lnTo>
                  <a:lnTo>
                    <a:pt x="6433" y="16671"/>
                  </a:lnTo>
                  <a:lnTo>
                    <a:pt x="6367" y="15824"/>
                  </a:lnTo>
                  <a:lnTo>
                    <a:pt x="6367" y="15807"/>
                  </a:lnTo>
                  <a:lnTo>
                    <a:pt x="6400" y="14444"/>
                  </a:lnTo>
                  <a:lnTo>
                    <a:pt x="6467" y="13081"/>
                  </a:lnTo>
                  <a:lnTo>
                    <a:pt x="6483" y="12400"/>
                  </a:lnTo>
                  <a:lnTo>
                    <a:pt x="6500" y="11718"/>
                  </a:lnTo>
                  <a:lnTo>
                    <a:pt x="6500" y="11037"/>
                  </a:lnTo>
                  <a:lnTo>
                    <a:pt x="6483" y="10372"/>
                  </a:lnTo>
                  <a:lnTo>
                    <a:pt x="6433" y="9624"/>
                  </a:lnTo>
                  <a:lnTo>
                    <a:pt x="6383" y="8893"/>
                  </a:lnTo>
                  <a:lnTo>
                    <a:pt x="6300" y="8161"/>
                  </a:lnTo>
                  <a:lnTo>
                    <a:pt x="6217" y="7430"/>
                  </a:lnTo>
                  <a:lnTo>
                    <a:pt x="6101" y="6699"/>
                  </a:lnTo>
                  <a:lnTo>
                    <a:pt x="5968" y="5967"/>
                  </a:lnTo>
                  <a:lnTo>
                    <a:pt x="5835" y="5253"/>
                  </a:lnTo>
                  <a:lnTo>
                    <a:pt x="5669" y="4521"/>
                  </a:lnTo>
                  <a:lnTo>
                    <a:pt x="5652" y="4505"/>
                  </a:lnTo>
                  <a:lnTo>
                    <a:pt x="5652" y="4521"/>
                  </a:lnTo>
                  <a:lnTo>
                    <a:pt x="5635" y="4521"/>
                  </a:lnTo>
                  <a:lnTo>
                    <a:pt x="5768" y="5236"/>
                  </a:lnTo>
                  <a:lnTo>
                    <a:pt x="5885" y="5951"/>
                  </a:lnTo>
                  <a:lnTo>
                    <a:pt x="5984" y="6649"/>
                  </a:lnTo>
                  <a:lnTo>
                    <a:pt x="6068" y="7363"/>
                  </a:lnTo>
                  <a:lnTo>
                    <a:pt x="6134" y="8078"/>
                  </a:lnTo>
                  <a:lnTo>
                    <a:pt x="6201" y="8793"/>
                  </a:lnTo>
                  <a:lnTo>
                    <a:pt x="6234" y="9524"/>
                  </a:lnTo>
                  <a:lnTo>
                    <a:pt x="6267" y="10239"/>
                  </a:lnTo>
                  <a:lnTo>
                    <a:pt x="6284" y="11003"/>
                  </a:lnTo>
                  <a:lnTo>
                    <a:pt x="6300" y="11768"/>
                  </a:lnTo>
                  <a:lnTo>
                    <a:pt x="6284" y="12549"/>
                  </a:lnTo>
                  <a:lnTo>
                    <a:pt x="6250" y="13314"/>
                  </a:lnTo>
                  <a:lnTo>
                    <a:pt x="6184" y="14328"/>
                  </a:lnTo>
                  <a:lnTo>
                    <a:pt x="6018" y="13364"/>
                  </a:lnTo>
                  <a:lnTo>
                    <a:pt x="5852" y="12416"/>
                  </a:lnTo>
                  <a:lnTo>
                    <a:pt x="5635" y="11486"/>
                  </a:lnTo>
                  <a:lnTo>
                    <a:pt x="5403" y="10538"/>
                  </a:lnTo>
                  <a:lnTo>
                    <a:pt x="5153" y="9624"/>
                  </a:lnTo>
                  <a:lnTo>
                    <a:pt x="4871" y="8693"/>
                  </a:lnTo>
                  <a:lnTo>
                    <a:pt x="4572" y="7779"/>
                  </a:lnTo>
                  <a:lnTo>
                    <a:pt x="4239" y="6881"/>
                  </a:lnTo>
                  <a:lnTo>
                    <a:pt x="3890" y="5984"/>
                  </a:lnTo>
                  <a:lnTo>
                    <a:pt x="3525" y="5103"/>
                  </a:lnTo>
                  <a:lnTo>
                    <a:pt x="3126" y="4222"/>
                  </a:lnTo>
                  <a:lnTo>
                    <a:pt x="2694" y="3358"/>
                  </a:lnTo>
                  <a:lnTo>
                    <a:pt x="2245" y="2510"/>
                  </a:lnTo>
                  <a:lnTo>
                    <a:pt x="1779" y="1662"/>
                  </a:lnTo>
                  <a:lnTo>
                    <a:pt x="1297" y="831"/>
                  </a:lnTo>
                  <a:lnTo>
                    <a:pt x="782" y="17"/>
                  </a:lnTo>
                  <a:lnTo>
                    <a:pt x="7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48"/>
            <p:cNvSpPr/>
            <p:nvPr/>
          </p:nvSpPr>
          <p:spPr>
            <a:xfrm>
              <a:off x="4130350" y="2929575"/>
              <a:ext cx="33700" cy="114300"/>
            </a:xfrm>
            <a:custGeom>
              <a:rect b="b" l="l" r="r" t="t"/>
              <a:pathLst>
                <a:path extrusionOk="0" h="4572" w="1348">
                  <a:moveTo>
                    <a:pt x="17" y="0"/>
                  </a:moveTo>
                  <a:lnTo>
                    <a:pt x="1" y="17"/>
                  </a:lnTo>
                  <a:lnTo>
                    <a:pt x="1" y="33"/>
                  </a:lnTo>
                  <a:lnTo>
                    <a:pt x="200" y="582"/>
                  </a:lnTo>
                  <a:lnTo>
                    <a:pt x="367" y="1147"/>
                  </a:lnTo>
                  <a:lnTo>
                    <a:pt x="533" y="1696"/>
                  </a:lnTo>
                  <a:lnTo>
                    <a:pt x="682" y="2261"/>
                  </a:lnTo>
                  <a:lnTo>
                    <a:pt x="1231" y="4521"/>
                  </a:lnTo>
                  <a:lnTo>
                    <a:pt x="1264" y="4571"/>
                  </a:lnTo>
                  <a:lnTo>
                    <a:pt x="1297" y="4571"/>
                  </a:lnTo>
                  <a:lnTo>
                    <a:pt x="1331" y="4554"/>
                  </a:lnTo>
                  <a:lnTo>
                    <a:pt x="1347" y="4505"/>
                  </a:lnTo>
                  <a:lnTo>
                    <a:pt x="1264" y="3939"/>
                  </a:lnTo>
                  <a:lnTo>
                    <a:pt x="1164" y="3358"/>
                  </a:lnTo>
                  <a:lnTo>
                    <a:pt x="1015" y="2776"/>
                  </a:lnTo>
                  <a:lnTo>
                    <a:pt x="849" y="2211"/>
                  </a:lnTo>
                  <a:lnTo>
                    <a:pt x="666" y="1646"/>
                  </a:lnTo>
                  <a:lnTo>
                    <a:pt x="466" y="1097"/>
                  </a:lnTo>
                  <a:lnTo>
                    <a:pt x="267" y="549"/>
                  </a:lnTo>
                  <a:lnTo>
                    <a:pt x="34" y="17"/>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48"/>
            <p:cNvSpPr/>
            <p:nvPr/>
          </p:nvSpPr>
          <p:spPr>
            <a:xfrm>
              <a:off x="4207225" y="3043850"/>
              <a:ext cx="268050" cy="605025"/>
            </a:xfrm>
            <a:custGeom>
              <a:rect b="b" l="l" r="r" t="t"/>
              <a:pathLst>
                <a:path extrusionOk="0" h="24201" w="10722">
                  <a:moveTo>
                    <a:pt x="9325" y="0"/>
                  </a:moveTo>
                  <a:lnTo>
                    <a:pt x="9059" y="50"/>
                  </a:lnTo>
                  <a:lnTo>
                    <a:pt x="8793" y="116"/>
                  </a:lnTo>
                  <a:lnTo>
                    <a:pt x="8544" y="216"/>
                  </a:lnTo>
                  <a:lnTo>
                    <a:pt x="8278" y="349"/>
                  </a:lnTo>
                  <a:lnTo>
                    <a:pt x="8029" y="482"/>
                  </a:lnTo>
                  <a:lnTo>
                    <a:pt x="7779" y="632"/>
                  </a:lnTo>
                  <a:lnTo>
                    <a:pt x="7530" y="798"/>
                  </a:lnTo>
                  <a:lnTo>
                    <a:pt x="7297" y="964"/>
                  </a:lnTo>
                  <a:lnTo>
                    <a:pt x="6882" y="1296"/>
                  </a:lnTo>
                  <a:lnTo>
                    <a:pt x="6533" y="1596"/>
                  </a:lnTo>
                  <a:lnTo>
                    <a:pt x="6300" y="1812"/>
                  </a:lnTo>
                  <a:lnTo>
                    <a:pt x="6084" y="2028"/>
                  </a:lnTo>
                  <a:lnTo>
                    <a:pt x="5868" y="2261"/>
                  </a:lnTo>
                  <a:lnTo>
                    <a:pt x="5669" y="2493"/>
                  </a:lnTo>
                  <a:lnTo>
                    <a:pt x="5270" y="2992"/>
                  </a:lnTo>
                  <a:lnTo>
                    <a:pt x="4904" y="3507"/>
                  </a:lnTo>
                  <a:lnTo>
                    <a:pt x="4572" y="4039"/>
                  </a:lnTo>
                  <a:lnTo>
                    <a:pt x="4256" y="4587"/>
                  </a:lnTo>
                  <a:lnTo>
                    <a:pt x="3957" y="5136"/>
                  </a:lnTo>
                  <a:lnTo>
                    <a:pt x="3674" y="5701"/>
                  </a:lnTo>
                  <a:lnTo>
                    <a:pt x="3375" y="6366"/>
                  </a:lnTo>
                  <a:lnTo>
                    <a:pt x="3076" y="7031"/>
                  </a:lnTo>
                  <a:lnTo>
                    <a:pt x="2793" y="7696"/>
                  </a:lnTo>
                  <a:lnTo>
                    <a:pt x="2527" y="8360"/>
                  </a:lnTo>
                  <a:lnTo>
                    <a:pt x="2278" y="9042"/>
                  </a:lnTo>
                  <a:lnTo>
                    <a:pt x="2029" y="9723"/>
                  </a:lnTo>
                  <a:lnTo>
                    <a:pt x="1779" y="10405"/>
                  </a:lnTo>
                  <a:lnTo>
                    <a:pt x="1563" y="11103"/>
                  </a:lnTo>
                  <a:lnTo>
                    <a:pt x="1314" y="11884"/>
                  </a:lnTo>
                  <a:lnTo>
                    <a:pt x="1098" y="12682"/>
                  </a:lnTo>
                  <a:lnTo>
                    <a:pt x="915" y="13480"/>
                  </a:lnTo>
                  <a:lnTo>
                    <a:pt x="732" y="14278"/>
                  </a:lnTo>
                  <a:lnTo>
                    <a:pt x="583" y="15092"/>
                  </a:lnTo>
                  <a:lnTo>
                    <a:pt x="450" y="15890"/>
                  </a:lnTo>
                  <a:lnTo>
                    <a:pt x="333" y="16704"/>
                  </a:lnTo>
                  <a:lnTo>
                    <a:pt x="233" y="17519"/>
                  </a:lnTo>
                  <a:lnTo>
                    <a:pt x="150" y="18333"/>
                  </a:lnTo>
                  <a:lnTo>
                    <a:pt x="101" y="19147"/>
                  </a:lnTo>
                  <a:lnTo>
                    <a:pt x="51" y="19962"/>
                  </a:lnTo>
                  <a:lnTo>
                    <a:pt x="17" y="20793"/>
                  </a:lnTo>
                  <a:lnTo>
                    <a:pt x="1" y="21607"/>
                  </a:lnTo>
                  <a:lnTo>
                    <a:pt x="1" y="22438"/>
                  </a:lnTo>
                  <a:lnTo>
                    <a:pt x="1" y="23253"/>
                  </a:lnTo>
                  <a:lnTo>
                    <a:pt x="34" y="24067"/>
                  </a:lnTo>
                  <a:lnTo>
                    <a:pt x="34" y="24101"/>
                  </a:lnTo>
                  <a:lnTo>
                    <a:pt x="34" y="24117"/>
                  </a:lnTo>
                  <a:lnTo>
                    <a:pt x="34" y="24150"/>
                  </a:lnTo>
                  <a:lnTo>
                    <a:pt x="51" y="24184"/>
                  </a:lnTo>
                  <a:lnTo>
                    <a:pt x="67" y="24200"/>
                  </a:lnTo>
                  <a:lnTo>
                    <a:pt x="167" y="24200"/>
                  </a:lnTo>
                  <a:lnTo>
                    <a:pt x="184" y="24184"/>
                  </a:lnTo>
                  <a:lnTo>
                    <a:pt x="200" y="24150"/>
                  </a:lnTo>
                  <a:lnTo>
                    <a:pt x="383" y="23436"/>
                  </a:lnTo>
                  <a:lnTo>
                    <a:pt x="599" y="22754"/>
                  </a:lnTo>
                  <a:lnTo>
                    <a:pt x="832" y="22073"/>
                  </a:lnTo>
                  <a:lnTo>
                    <a:pt x="1098" y="21391"/>
                  </a:lnTo>
                  <a:lnTo>
                    <a:pt x="1380" y="20726"/>
                  </a:lnTo>
                  <a:lnTo>
                    <a:pt x="1696" y="20078"/>
                  </a:lnTo>
                  <a:lnTo>
                    <a:pt x="2029" y="19447"/>
                  </a:lnTo>
                  <a:lnTo>
                    <a:pt x="2394" y="18815"/>
                  </a:lnTo>
                  <a:lnTo>
                    <a:pt x="2777" y="18233"/>
                  </a:lnTo>
                  <a:lnTo>
                    <a:pt x="3175" y="17668"/>
                  </a:lnTo>
                  <a:lnTo>
                    <a:pt x="3591" y="17120"/>
                  </a:lnTo>
                  <a:lnTo>
                    <a:pt x="4023" y="16588"/>
                  </a:lnTo>
                  <a:lnTo>
                    <a:pt x="4887" y="15507"/>
                  </a:lnTo>
                  <a:lnTo>
                    <a:pt x="5320" y="14959"/>
                  </a:lnTo>
                  <a:lnTo>
                    <a:pt x="5718" y="14394"/>
                  </a:lnTo>
                  <a:lnTo>
                    <a:pt x="5885" y="14145"/>
                  </a:lnTo>
                  <a:lnTo>
                    <a:pt x="6051" y="13895"/>
                  </a:lnTo>
                  <a:lnTo>
                    <a:pt x="6200" y="13646"/>
                  </a:lnTo>
                  <a:lnTo>
                    <a:pt x="6333" y="13380"/>
                  </a:lnTo>
                  <a:lnTo>
                    <a:pt x="6466" y="13114"/>
                  </a:lnTo>
                  <a:lnTo>
                    <a:pt x="6583" y="12831"/>
                  </a:lnTo>
                  <a:lnTo>
                    <a:pt x="6699" y="12566"/>
                  </a:lnTo>
                  <a:lnTo>
                    <a:pt x="6799" y="12283"/>
                  </a:lnTo>
                  <a:lnTo>
                    <a:pt x="6882" y="11951"/>
                  </a:lnTo>
                  <a:lnTo>
                    <a:pt x="6965" y="11618"/>
                  </a:lnTo>
                  <a:lnTo>
                    <a:pt x="7015" y="11286"/>
                  </a:lnTo>
                  <a:lnTo>
                    <a:pt x="7065" y="10937"/>
                  </a:lnTo>
                  <a:lnTo>
                    <a:pt x="7131" y="10255"/>
                  </a:lnTo>
                  <a:lnTo>
                    <a:pt x="7181" y="9574"/>
                  </a:lnTo>
                  <a:lnTo>
                    <a:pt x="7231" y="9208"/>
                  </a:lnTo>
                  <a:lnTo>
                    <a:pt x="7281" y="8826"/>
                  </a:lnTo>
                  <a:lnTo>
                    <a:pt x="7364" y="8477"/>
                  </a:lnTo>
                  <a:lnTo>
                    <a:pt x="7464" y="8128"/>
                  </a:lnTo>
                  <a:lnTo>
                    <a:pt x="7563" y="7779"/>
                  </a:lnTo>
                  <a:lnTo>
                    <a:pt x="7696" y="7430"/>
                  </a:lnTo>
                  <a:lnTo>
                    <a:pt x="7829" y="7097"/>
                  </a:lnTo>
                  <a:lnTo>
                    <a:pt x="7962" y="6765"/>
                  </a:lnTo>
                  <a:lnTo>
                    <a:pt x="8278" y="6117"/>
                  </a:lnTo>
                  <a:lnTo>
                    <a:pt x="8627" y="5468"/>
                  </a:lnTo>
                  <a:lnTo>
                    <a:pt x="9342" y="4189"/>
                  </a:lnTo>
                  <a:lnTo>
                    <a:pt x="9674" y="3557"/>
                  </a:lnTo>
                  <a:lnTo>
                    <a:pt x="9990" y="2942"/>
                  </a:lnTo>
                  <a:lnTo>
                    <a:pt x="10289" y="2294"/>
                  </a:lnTo>
                  <a:lnTo>
                    <a:pt x="10572" y="1646"/>
                  </a:lnTo>
                  <a:lnTo>
                    <a:pt x="10638" y="1446"/>
                  </a:lnTo>
                  <a:lnTo>
                    <a:pt x="10688" y="1247"/>
                  </a:lnTo>
                  <a:lnTo>
                    <a:pt x="10721" y="1047"/>
                  </a:lnTo>
                  <a:lnTo>
                    <a:pt x="10705" y="848"/>
                  </a:lnTo>
                  <a:lnTo>
                    <a:pt x="10688" y="765"/>
                  </a:lnTo>
                  <a:lnTo>
                    <a:pt x="10672" y="665"/>
                  </a:lnTo>
                  <a:lnTo>
                    <a:pt x="10638" y="582"/>
                  </a:lnTo>
                  <a:lnTo>
                    <a:pt x="10588" y="499"/>
                  </a:lnTo>
                  <a:lnTo>
                    <a:pt x="10522" y="416"/>
                  </a:lnTo>
                  <a:lnTo>
                    <a:pt x="10455" y="349"/>
                  </a:lnTo>
                  <a:lnTo>
                    <a:pt x="10372" y="266"/>
                  </a:lnTo>
                  <a:lnTo>
                    <a:pt x="10273" y="199"/>
                  </a:lnTo>
                  <a:lnTo>
                    <a:pt x="10173" y="133"/>
                  </a:lnTo>
                  <a:lnTo>
                    <a:pt x="10057" y="83"/>
                  </a:lnTo>
                  <a:lnTo>
                    <a:pt x="9940" y="50"/>
                  </a:lnTo>
                  <a:lnTo>
                    <a:pt x="9824" y="17"/>
                  </a:lnTo>
                  <a:lnTo>
                    <a:pt x="96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48"/>
            <p:cNvSpPr/>
            <p:nvPr/>
          </p:nvSpPr>
          <p:spPr>
            <a:xfrm>
              <a:off x="4179400" y="3136500"/>
              <a:ext cx="204875" cy="651150"/>
            </a:xfrm>
            <a:custGeom>
              <a:rect b="b" l="l" r="r" t="t"/>
              <a:pathLst>
                <a:path extrusionOk="0" h="26046" w="8195">
                  <a:moveTo>
                    <a:pt x="8145" y="1"/>
                  </a:moveTo>
                  <a:lnTo>
                    <a:pt x="8111" y="34"/>
                  </a:lnTo>
                  <a:lnTo>
                    <a:pt x="7413" y="1164"/>
                  </a:lnTo>
                  <a:lnTo>
                    <a:pt x="6732" y="2311"/>
                  </a:lnTo>
                  <a:lnTo>
                    <a:pt x="6399" y="2893"/>
                  </a:lnTo>
                  <a:lnTo>
                    <a:pt x="6083" y="3474"/>
                  </a:lnTo>
                  <a:lnTo>
                    <a:pt x="5768" y="4073"/>
                  </a:lnTo>
                  <a:lnTo>
                    <a:pt x="5469" y="4671"/>
                  </a:lnTo>
                  <a:lnTo>
                    <a:pt x="5153" y="5336"/>
                  </a:lnTo>
                  <a:lnTo>
                    <a:pt x="4870" y="6034"/>
                  </a:lnTo>
                  <a:lnTo>
                    <a:pt x="4604" y="6715"/>
                  </a:lnTo>
                  <a:lnTo>
                    <a:pt x="4355" y="7414"/>
                  </a:lnTo>
                  <a:lnTo>
                    <a:pt x="4488" y="6666"/>
                  </a:lnTo>
                  <a:lnTo>
                    <a:pt x="4637" y="5934"/>
                  </a:lnTo>
                  <a:lnTo>
                    <a:pt x="4820" y="5186"/>
                  </a:lnTo>
                  <a:lnTo>
                    <a:pt x="4986" y="4455"/>
                  </a:lnTo>
                  <a:lnTo>
                    <a:pt x="5186" y="3724"/>
                  </a:lnTo>
                  <a:lnTo>
                    <a:pt x="5402" y="2992"/>
                  </a:lnTo>
                  <a:lnTo>
                    <a:pt x="5618" y="2261"/>
                  </a:lnTo>
                  <a:lnTo>
                    <a:pt x="5851" y="1546"/>
                  </a:lnTo>
                  <a:lnTo>
                    <a:pt x="5834" y="1530"/>
                  </a:lnTo>
                  <a:lnTo>
                    <a:pt x="5818" y="1530"/>
                  </a:lnTo>
                  <a:lnTo>
                    <a:pt x="5518" y="2261"/>
                  </a:lnTo>
                  <a:lnTo>
                    <a:pt x="5252" y="3009"/>
                  </a:lnTo>
                  <a:lnTo>
                    <a:pt x="5020" y="3774"/>
                  </a:lnTo>
                  <a:lnTo>
                    <a:pt x="4804" y="4538"/>
                  </a:lnTo>
                  <a:lnTo>
                    <a:pt x="4621" y="5303"/>
                  </a:lnTo>
                  <a:lnTo>
                    <a:pt x="4471" y="6084"/>
                  </a:lnTo>
                  <a:lnTo>
                    <a:pt x="4355" y="6865"/>
                  </a:lnTo>
                  <a:lnTo>
                    <a:pt x="4272" y="7646"/>
                  </a:lnTo>
                  <a:lnTo>
                    <a:pt x="4006" y="8511"/>
                  </a:lnTo>
                  <a:lnTo>
                    <a:pt x="3740" y="9375"/>
                  </a:lnTo>
                  <a:lnTo>
                    <a:pt x="3241" y="11220"/>
                  </a:lnTo>
                  <a:lnTo>
                    <a:pt x="2776" y="13065"/>
                  </a:lnTo>
                  <a:lnTo>
                    <a:pt x="2327" y="14910"/>
                  </a:lnTo>
                  <a:lnTo>
                    <a:pt x="1895" y="16771"/>
                  </a:lnTo>
                  <a:lnTo>
                    <a:pt x="1895" y="16156"/>
                  </a:lnTo>
                  <a:lnTo>
                    <a:pt x="1912" y="15558"/>
                  </a:lnTo>
                  <a:lnTo>
                    <a:pt x="1945" y="14943"/>
                  </a:lnTo>
                  <a:lnTo>
                    <a:pt x="1995" y="14328"/>
                  </a:lnTo>
                  <a:lnTo>
                    <a:pt x="2045" y="13730"/>
                  </a:lnTo>
                  <a:lnTo>
                    <a:pt x="2128" y="13115"/>
                  </a:lnTo>
                  <a:lnTo>
                    <a:pt x="2211" y="12516"/>
                  </a:lnTo>
                  <a:lnTo>
                    <a:pt x="2311" y="11918"/>
                  </a:lnTo>
                  <a:lnTo>
                    <a:pt x="2311" y="11885"/>
                  </a:lnTo>
                  <a:lnTo>
                    <a:pt x="2261" y="11885"/>
                  </a:lnTo>
                  <a:lnTo>
                    <a:pt x="2261" y="11918"/>
                  </a:lnTo>
                  <a:lnTo>
                    <a:pt x="2111" y="12533"/>
                  </a:lnTo>
                  <a:lnTo>
                    <a:pt x="1995" y="13181"/>
                  </a:lnTo>
                  <a:lnTo>
                    <a:pt x="1895" y="13813"/>
                  </a:lnTo>
                  <a:lnTo>
                    <a:pt x="1828" y="14461"/>
                  </a:lnTo>
                  <a:lnTo>
                    <a:pt x="1795" y="15092"/>
                  </a:lnTo>
                  <a:lnTo>
                    <a:pt x="1779" y="15741"/>
                  </a:lnTo>
                  <a:lnTo>
                    <a:pt x="1795" y="16389"/>
                  </a:lnTo>
                  <a:lnTo>
                    <a:pt x="1828" y="17037"/>
                  </a:lnTo>
                  <a:lnTo>
                    <a:pt x="1214" y="19863"/>
                  </a:lnTo>
                  <a:lnTo>
                    <a:pt x="881" y="21392"/>
                  </a:lnTo>
                  <a:lnTo>
                    <a:pt x="532" y="22921"/>
                  </a:lnTo>
                  <a:lnTo>
                    <a:pt x="382" y="23686"/>
                  </a:lnTo>
                  <a:lnTo>
                    <a:pt x="233" y="24450"/>
                  </a:lnTo>
                  <a:lnTo>
                    <a:pt x="117" y="25215"/>
                  </a:lnTo>
                  <a:lnTo>
                    <a:pt x="0" y="25996"/>
                  </a:lnTo>
                  <a:lnTo>
                    <a:pt x="17" y="26029"/>
                  </a:lnTo>
                  <a:lnTo>
                    <a:pt x="33" y="26046"/>
                  </a:lnTo>
                  <a:lnTo>
                    <a:pt x="67" y="26029"/>
                  </a:lnTo>
                  <a:lnTo>
                    <a:pt x="83" y="25996"/>
                  </a:lnTo>
                  <a:lnTo>
                    <a:pt x="183" y="25580"/>
                  </a:lnTo>
                  <a:lnTo>
                    <a:pt x="283" y="25165"/>
                  </a:lnTo>
                  <a:lnTo>
                    <a:pt x="466" y="24334"/>
                  </a:lnTo>
                  <a:lnTo>
                    <a:pt x="632" y="23486"/>
                  </a:lnTo>
                  <a:lnTo>
                    <a:pt x="815" y="22638"/>
                  </a:lnTo>
                  <a:lnTo>
                    <a:pt x="1180" y="20960"/>
                  </a:lnTo>
                  <a:lnTo>
                    <a:pt x="1563" y="19281"/>
                  </a:lnTo>
                  <a:lnTo>
                    <a:pt x="2144" y="16838"/>
                  </a:lnTo>
                  <a:lnTo>
                    <a:pt x="2759" y="14411"/>
                  </a:lnTo>
                  <a:lnTo>
                    <a:pt x="2859" y="14195"/>
                  </a:lnTo>
                  <a:lnTo>
                    <a:pt x="2992" y="13979"/>
                  </a:lnTo>
                  <a:lnTo>
                    <a:pt x="3142" y="13763"/>
                  </a:lnTo>
                  <a:lnTo>
                    <a:pt x="3308" y="13563"/>
                  </a:lnTo>
                  <a:lnTo>
                    <a:pt x="3624" y="13164"/>
                  </a:lnTo>
                  <a:lnTo>
                    <a:pt x="3939" y="12782"/>
                  </a:lnTo>
                  <a:lnTo>
                    <a:pt x="4588" y="11968"/>
                  </a:lnTo>
                  <a:lnTo>
                    <a:pt x="5219" y="11137"/>
                  </a:lnTo>
                  <a:lnTo>
                    <a:pt x="5801" y="10355"/>
                  </a:lnTo>
                  <a:lnTo>
                    <a:pt x="6333" y="9558"/>
                  </a:lnTo>
                  <a:lnTo>
                    <a:pt x="6848" y="8727"/>
                  </a:lnTo>
                  <a:lnTo>
                    <a:pt x="7330" y="7879"/>
                  </a:lnTo>
                  <a:lnTo>
                    <a:pt x="7330" y="7862"/>
                  </a:lnTo>
                  <a:lnTo>
                    <a:pt x="7313" y="7846"/>
                  </a:lnTo>
                  <a:lnTo>
                    <a:pt x="7297" y="7846"/>
                  </a:lnTo>
                  <a:lnTo>
                    <a:pt x="7280" y="7862"/>
                  </a:lnTo>
                  <a:lnTo>
                    <a:pt x="6698" y="8810"/>
                  </a:lnTo>
                  <a:lnTo>
                    <a:pt x="6067" y="9724"/>
                  </a:lnTo>
                  <a:lnTo>
                    <a:pt x="5419" y="10638"/>
                  </a:lnTo>
                  <a:lnTo>
                    <a:pt x="4737" y="11519"/>
                  </a:lnTo>
                  <a:lnTo>
                    <a:pt x="3474" y="13164"/>
                  </a:lnTo>
                  <a:lnTo>
                    <a:pt x="3158" y="13563"/>
                  </a:lnTo>
                  <a:lnTo>
                    <a:pt x="3009" y="13763"/>
                  </a:lnTo>
                  <a:lnTo>
                    <a:pt x="2859" y="13962"/>
                  </a:lnTo>
                  <a:lnTo>
                    <a:pt x="3208" y="12599"/>
                  </a:lnTo>
                  <a:lnTo>
                    <a:pt x="3624" y="10937"/>
                  </a:lnTo>
                  <a:lnTo>
                    <a:pt x="3856" y="10106"/>
                  </a:lnTo>
                  <a:lnTo>
                    <a:pt x="4072" y="9275"/>
                  </a:lnTo>
                  <a:lnTo>
                    <a:pt x="4322" y="8461"/>
                  </a:lnTo>
                  <a:lnTo>
                    <a:pt x="4571" y="7630"/>
                  </a:lnTo>
                  <a:lnTo>
                    <a:pt x="4854" y="6815"/>
                  </a:lnTo>
                  <a:lnTo>
                    <a:pt x="5153" y="6017"/>
                  </a:lnTo>
                  <a:lnTo>
                    <a:pt x="5469" y="5253"/>
                  </a:lnTo>
                  <a:lnTo>
                    <a:pt x="5818" y="4488"/>
                  </a:lnTo>
                  <a:lnTo>
                    <a:pt x="6183" y="3724"/>
                  </a:lnTo>
                  <a:lnTo>
                    <a:pt x="6566" y="2992"/>
                  </a:lnTo>
                  <a:lnTo>
                    <a:pt x="6948" y="2244"/>
                  </a:lnTo>
                  <a:lnTo>
                    <a:pt x="7363" y="1513"/>
                  </a:lnTo>
                  <a:lnTo>
                    <a:pt x="8194" y="67"/>
                  </a:lnTo>
                  <a:lnTo>
                    <a:pt x="8194" y="34"/>
                  </a:lnTo>
                  <a:lnTo>
                    <a:pt x="81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48"/>
            <p:cNvSpPr/>
            <p:nvPr/>
          </p:nvSpPr>
          <p:spPr>
            <a:xfrm>
              <a:off x="4304050" y="3286100"/>
              <a:ext cx="63175" cy="99750"/>
            </a:xfrm>
            <a:custGeom>
              <a:rect b="b" l="l" r="r" t="t"/>
              <a:pathLst>
                <a:path extrusionOk="0" h="3990" w="2527">
                  <a:moveTo>
                    <a:pt x="2494" y="0"/>
                  </a:moveTo>
                  <a:lnTo>
                    <a:pt x="2128" y="466"/>
                  </a:lnTo>
                  <a:lnTo>
                    <a:pt x="1796" y="948"/>
                  </a:lnTo>
                  <a:lnTo>
                    <a:pt x="1463" y="1430"/>
                  </a:lnTo>
                  <a:lnTo>
                    <a:pt x="1147" y="1912"/>
                  </a:lnTo>
                  <a:lnTo>
                    <a:pt x="832" y="2410"/>
                  </a:lnTo>
                  <a:lnTo>
                    <a:pt x="532" y="2925"/>
                  </a:lnTo>
                  <a:lnTo>
                    <a:pt x="266" y="3441"/>
                  </a:lnTo>
                  <a:lnTo>
                    <a:pt x="0" y="3956"/>
                  </a:lnTo>
                  <a:lnTo>
                    <a:pt x="0" y="3973"/>
                  </a:lnTo>
                  <a:lnTo>
                    <a:pt x="17" y="3989"/>
                  </a:lnTo>
                  <a:lnTo>
                    <a:pt x="34" y="3973"/>
                  </a:lnTo>
                  <a:lnTo>
                    <a:pt x="1280" y="2011"/>
                  </a:lnTo>
                  <a:lnTo>
                    <a:pt x="2527" y="33"/>
                  </a:lnTo>
                  <a:lnTo>
                    <a:pt x="2527" y="17"/>
                  </a:lnTo>
                  <a:lnTo>
                    <a:pt x="25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48"/>
            <p:cNvSpPr/>
            <p:nvPr/>
          </p:nvSpPr>
          <p:spPr>
            <a:xfrm>
              <a:off x="3869000" y="3065850"/>
              <a:ext cx="307500" cy="543550"/>
            </a:xfrm>
            <a:custGeom>
              <a:rect b="b" l="l" r="r" t="t"/>
              <a:pathLst>
                <a:path extrusionOk="0" h="21742" w="12300">
                  <a:moveTo>
                    <a:pt x="964" y="1"/>
                  </a:moveTo>
                  <a:lnTo>
                    <a:pt x="865" y="18"/>
                  </a:lnTo>
                  <a:lnTo>
                    <a:pt x="781" y="51"/>
                  </a:lnTo>
                  <a:lnTo>
                    <a:pt x="682" y="84"/>
                  </a:lnTo>
                  <a:lnTo>
                    <a:pt x="599" y="134"/>
                  </a:lnTo>
                  <a:lnTo>
                    <a:pt x="515" y="200"/>
                  </a:lnTo>
                  <a:lnTo>
                    <a:pt x="449" y="267"/>
                  </a:lnTo>
                  <a:lnTo>
                    <a:pt x="366" y="367"/>
                  </a:lnTo>
                  <a:lnTo>
                    <a:pt x="299" y="466"/>
                  </a:lnTo>
                  <a:lnTo>
                    <a:pt x="233" y="583"/>
                  </a:lnTo>
                  <a:lnTo>
                    <a:pt x="183" y="716"/>
                  </a:lnTo>
                  <a:lnTo>
                    <a:pt x="83" y="982"/>
                  </a:lnTo>
                  <a:lnTo>
                    <a:pt x="33" y="1248"/>
                  </a:lnTo>
                  <a:lnTo>
                    <a:pt x="0" y="1530"/>
                  </a:lnTo>
                  <a:lnTo>
                    <a:pt x="0" y="1796"/>
                  </a:lnTo>
                  <a:lnTo>
                    <a:pt x="33" y="2079"/>
                  </a:lnTo>
                  <a:lnTo>
                    <a:pt x="83" y="2361"/>
                  </a:lnTo>
                  <a:lnTo>
                    <a:pt x="150" y="2627"/>
                  </a:lnTo>
                  <a:lnTo>
                    <a:pt x="250" y="2910"/>
                  </a:lnTo>
                  <a:lnTo>
                    <a:pt x="349" y="3176"/>
                  </a:lnTo>
                  <a:lnTo>
                    <a:pt x="466" y="3442"/>
                  </a:lnTo>
                  <a:lnTo>
                    <a:pt x="715" y="3957"/>
                  </a:lnTo>
                  <a:lnTo>
                    <a:pt x="997" y="4455"/>
                  </a:lnTo>
                  <a:lnTo>
                    <a:pt x="1263" y="4921"/>
                  </a:lnTo>
                  <a:lnTo>
                    <a:pt x="1479" y="5286"/>
                  </a:lnTo>
                  <a:lnTo>
                    <a:pt x="1679" y="5685"/>
                  </a:lnTo>
                  <a:lnTo>
                    <a:pt x="1878" y="6084"/>
                  </a:lnTo>
                  <a:lnTo>
                    <a:pt x="2045" y="6500"/>
                  </a:lnTo>
                  <a:lnTo>
                    <a:pt x="2128" y="6716"/>
                  </a:lnTo>
                  <a:lnTo>
                    <a:pt x="2178" y="6932"/>
                  </a:lnTo>
                  <a:lnTo>
                    <a:pt x="2227" y="7148"/>
                  </a:lnTo>
                  <a:lnTo>
                    <a:pt x="2261" y="7364"/>
                  </a:lnTo>
                  <a:lnTo>
                    <a:pt x="2277" y="7580"/>
                  </a:lnTo>
                  <a:lnTo>
                    <a:pt x="2277" y="7796"/>
                  </a:lnTo>
                  <a:lnTo>
                    <a:pt x="2261" y="8012"/>
                  </a:lnTo>
                  <a:lnTo>
                    <a:pt x="2227" y="8245"/>
                  </a:lnTo>
                  <a:lnTo>
                    <a:pt x="2161" y="8511"/>
                  </a:lnTo>
                  <a:lnTo>
                    <a:pt x="2061" y="8777"/>
                  </a:lnTo>
                  <a:lnTo>
                    <a:pt x="1945" y="9026"/>
                  </a:lnTo>
                  <a:lnTo>
                    <a:pt x="1812" y="9276"/>
                  </a:lnTo>
                  <a:lnTo>
                    <a:pt x="1696" y="9541"/>
                  </a:lnTo>
                  <a:lnTo>
                    <a:pt x="1579" y="9791"/>
                  </a:lnTo>
                  <a:lnTo>
                    <a:pt x="1496" y="10057"/>
                  </a:lnTo>
                  <a:lnTo>
                    <a:pt x="1463" y="10206"/>
                  </a:lnTo>
                  <a:lnTo>
                    <a:pt x="1430" y="10339"/>
                  </a:lnTo>
                  <a:lnTo>
                    <a:pt x="1413" y="10489"/>
                  </a:lnTo>
                  <a:lnTo>
                    <a:pt x="1413" y="10638"/>
                  </a:lnTo>
                  <a:lnTo>
                    <a:pt x="1413" y="10788"/>
                  </a:lnTo>
                  <a:lnTo>
                    <a:pt x="1430" y="10938"/>
                  </a:lnTo>
                  <a:lnTo>
                    <a:pt x="1496" y="11220"/>
                  </a:lnTo>
                  <a:lnTo>
                    <a:pt x="1579" y="11486"/>
                  </a:lnTo>
                  <a:lnTo>
                    <a:pt x="1712" y="11752"/>
                  </a:lnTo>
                  <a:lnTo>
                    <a:pt x="1862" y="12001"/>
                  </a:lnTo>
                  <a:lnTo>
                    <a:pt x="2028" y="12234"/>
                  </a:lnTo>
                  <a:lnTo>
                    <a:pt x="2227" y="12450"/>
                  </a:lnTo>
                  <a:lnTo>
                    <a:pt x="2427" y="12666"/>
                  </a:lnTo>
                  <a:lnTo>
                    <a:pt x="2660" y="12866"/>
                  </a:lnTo>
                  <a:lnTo>
                    <a:pt x="2892" y="13065"/>
                  </a:lnTo>
                  <a:lnTo>
                    <a:pt x="3125" y="13248"/>
                  </a:lnTo>
                  <a:lnTo>
                    <a:pt x="3624" y="13597"/>
                  </a:lnTo>
                  <a:lnTo>
                    <a:pt x="4089" y="13896"/>
                  </a:lnTo>
                  <a:lnTo>
                    <a:pt x="4654" y="14278"/>
                  </a:lnTo>
                  <a:lnTo>
                    <a:pt x="5252" y="14644"/>
                  </a:lnTo>
                  <a:lnTo>
                    <a:pt x="6466" y="15375"/>
                  </a:lnTo>
                  <a:lnTo>
                    <a:pt x="7081" y="15758"/>
                  </a:lnTo>
                  <a:lnTo>
                    <a:pt x="7679" y="16157"/>
                  </a:lnTo>
                  <a:lnTo>
                    <a:pt x="8278" y="16572"/>
                  </a:lnTo>
                  <a:lnTo>
                    <a:pt x="8843" y="17004"/>
                  </a:lnTo>
                  <a:lnTo>
                    <a:pt x="9109" y="17237"/>
                  </a:lnTo>
                  <a:lnTo>
                    <a:pt x="9375" y="17470"/>
                  </a:lnTo>
                  <a:lnTo>
                    <a:pt x="9640" y="17702"/>
                  </a:lnTo>
                  <a:lnTo>
                    <a:pt x="9873" y="17952"/>
                  </a:lnTo>
                  <a:lnTo>
                    <a:pt x="10106" y="18201"/>
                  </a:lnTo>
                  <a:lnTo>
                    <a:pt x="10339" y="18467"/>
                  </a:lnTo>
                  <a:lnTo>
                    <a:pt x="10555" y="18750"/>
                  </a:lnTo>
                  <a:lnTo>
                    <a:pt x="10754" y="19015"/>
                  </a:lnTo>
                  <a:lnTo>
                    <a:pt x="10937" y="19315"/>
                  </a:lnTo>
                  <a:lnTo>
                    <a:pt x="11103" y="19614"/>
                  </a:lnTo>
                  <a:lnTo>
                    <a:pt x="11253" y="19930"/>
                  </a:lnTo>
                  <a:lnTo>
                    <a:pt x="11386" y="20245"/>
                  </a:lnTo>
                  <a:lnTo>
                    <a:pt x="11502" y="20578"/>
                  </a:lnTo>
                  <a:lnTo>
                    <a:pt x="11618" y="20927"/>
                  </a:lnTo>
                  <a:lnTo>
                    <a:pt x="11685" y="21276"/>
                  </a:lnTo>
                  <a:lnTo>
                    <a:pt x="11751" y="21658"/>
                  </a:lnTo>
                  <a:lnTo>
                    <a:pt x="11768" y="21708"/>
                  </a:lnTo>
                  <a:lnTo>
                    <a:pt x="11801" y="21725"/>
                  </a:lnTo>
                  <a:lnTo>
                    <a:pt x="11851" y="21741"/>
                  </a:lnTo>
                  <a:lnTo>
                    <a:pt x="11901" y="21741"/>
                  </a:lnTo>
                  <a:lnTo>
                    <a:pt x="11934" y="21725"/>
                  </a:lnTo>
                  <a:lnTo>
                    <a:pt x="11967" y="21708"/>
                  </a:lnTo>
                  <a:lnTo>
                    <a:pt x="12001" y="21675"/>
                  </a:lnTo>
                  <a:lnTo>
                    <a:pt x="12001" y="21625"/>
                  </a:lnTo>
                  <a:lnTo>
                    <a:pt x="12001" y="21592"/>
                  </a:lnTo>
                  <a:lnTo>
                    <a:pt x="12017" y="21575"/>
                  </a:lnTo>
                  <a:lnTo>
                    <a:pt x="12150" y="20811"/>
                  </a:lnTo>
                  <a:lnTo>
                    <a:pt x="12233" y="20046"/>
                  </a:lnTo>
                  <a:lnTo>
                    <a:pt x="12283" y="19265"/>
                  </a:lnTo>
                  <a:lnTo>
                    <a:pt x="12300" y="18500"/>
                  </a:lnTo>
                  <a:lnTo>
                    <a:pt x="12267" y="17719"/>
                  </a:lnTo>
                  <a:lnTo>
                    <a:pt x="12200" y="16954"/>
                  </a:lnTo>
                  <a:lnTo>
                    <a:pt x="12100" y="16190"/>
                  </a:lnTo>
                  <a:lnTo>
                    <a:pt x="11967" y="15425"/>
                  </a:lnTo>
                  <a:lnTo>
                    <a:pt x="11868" y="15043"/>
                  </a:lnTo>
                  <a:lnTo>
                    <a:pt x="11768" y="14661"/>
                  </a:lnTo>
                  <a:lnTo>
                    <a:pt x="11652" y="14278"/>
                  </a:lnTo>
                  <a:lnTo>
                    <a:pt x="11535" y="13913"/>
                  </a:lnTo>
                  <a:lnTo>
                    <a:pt x="11269" y="13165"/>
                  </a:lnTo>
                  <a:lnTo>
                    <a:pt x="10970" y="12450"/>
                  </a:lnTo>
                  <a:lnTo>
                    <a:pt x="10654" y="11735"/>
                  </a:lnTo>
                  <a:lnTo>
                    <a:pt x="10305" y="11037"/>
                  </a:lnTo>
                  <a:lnTo>
                    <a:pt x="9923" y="10356"/>
                  </a:lnTo>
                  <a:lnTo>
                    <a:pt x="9541" y="9658"/>
                  </a:lnTo>
                  <a:lnTo>
                    <a:pt x="8859" y="8511"/>
                  </a:lnTo>
                  <a:lnTo>
                    <a:pt x="8145" y="7347"/>
                  </a:lnTo>
                  <a:lnTo>
                    <a:pt x="7413" y="6217"/>
                  </a:lnTo>
                  <a:lnTo>
                    <a:pt x="7048" y="5652"/>
                  </a:lnTo>
                  <a:lnTo>
                    <a:pt x="6649" y="5087"/>
                  </a:lnTo>
                  <a:lnTo>
                    <a:pt x="6266" y="4539"/>
                  </a:lnTo>
                  <a:lnTo>
                    <a:pt x="5851" y="4007"/>
                  </a:lnTo>
                  <a:lnTo>
                    <a:pt x="5435" y="3475"/>
                  </a:lnTo>
                  <a:lnTo>
                    <a:pt x="4987" y="2976"/>
                  </a:lnTo>
                  <a:lnTo>
                    <a:pt x="4538" y="2461"/>
                  </a:lnTo>
                  <a:lnTo>
                    <a:pt x="4072" y="1979"/>
                  </a:lnTo>
                  <a:lnTo>
                    <a:pt x="3590" y="1513"/>
                  </a:lnTo>
                  <a:lnTo>
                    <a:pt x="3092" y="1065"/>
                  </a:lnTo>
                  <a:lnTo>
                    <a:pt x="2759" y="799"/>
                  </a:lnTo>
                  <a:lnTo>
                    <a:pt x="2394" y="516"/>
                  </a:lnTo>
                  <a:lnTo>
                    <a:pt x="2194" y="400"/>
                  </a:lnTo>
                  <a:lnTo>
                    <a:pt x="1995" y="267"/>
                  </a:lnTo>
                  <a:lnTo>
                    <a:pt x="1779" y="167"/>
                  </a:lnTo>
                  <a:lnTo>
                    <a:pt x="1579" y="84"/>
                  </a:lnTo>
                  <a:lnTo>
                    <a:pt x="1363" y="34"/>
                  </a:lnTo>
                  <a:lnTo>
                    <a:pt x="116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48"/>
            <p:cNvSpPr/>
            <p:nvPr/>
          </p:nvSpPr>
          <p:spPr>
            <a:xfrm>
              <a:off x="3968300" y="3245375"/>
              <a:ext cx="212375" cy="612925"/>
            </a:xfrm>
            <a:custGeom>
              <a:rect b="b" l="l" r="r" t="t"/>
              <a:pathLst>
                <a:path extrusionOk="0" h="24517" w="8495">
                  <a:moveTo>
                    <a:pt x="1663" y="0"/>
                  </a:moveTo>
                  <a:lnTo>
                    <a:pt x="1630" y="17"/>
                  </a:lnTo>
                  <a:lnTo>
                    <a:pt x="1613" y="50"/>
                  </a:lnTo>
                  <a:lnTo>
                    <a:pt x="1613" y="83"/>
                  </a:lnTo>
                  <a:lnTo>
                    <a:pt x="1613" y="100"/>
                  </a:lnTo>
                  <a:lnTo>
                    <a:pt x="1630" y="133"/>
                  </a:lnTo>
                  <a:lnTo>
                    <a:pt x="2112" y="682"/>
                  </a:lnTo>
                  <a:lnTo>
                    <a:pt x="2560" y="1230"/>
                  </a:lnTo>
                  <a:lnTo>
                    <a:pt x="2992" y="1812"/>
                  </a:lnTo>
                  <a:lnTo>
                    <a:pt x="3408" y="2377"/>
                  </a:lnTo>
                  <a:lnTo>
                    <a:pt x="3807" y="2975"/>
                  </a:lnTo>
                  <a:lnTo>
                    <a:pt x="4173" y="3574"/>
                  </a:lnTo>
                  <a:lnTo>
                    <a:pt x="4522" y="4172"/>
                  </a:lnTo>
                  <a:lnTo>
                    <a:pt x="4871" y="4787"/>
                  </a:lnTo>
                  <a:lnTo>
                    <a:pt x="5186" y="5419"/>
                  </a:lnTo>
                  <a:lnTo>
                    <a:pt x="5486" y="6050"/>
                  </a:lnTo>
                  <a:lnTo>
                    <a:pt x="5768" y="6699"/>
                  </a:lnTo>
                  <a:lnTo>
                    <a:pt x="6034" y="7347"/>
                  </a:lnTo>
                  <a:lnTo>
                    <a:pt x="6267" y="8012"/>
                  </a:lnTo>
                  <a:lnTo>
                    <a:pt x="6499" y="8676"/>
                  </a:lnTo>
                  <a:lnTo>
                    <a:pt x="6716" y="9358"/>
                  </a:lnTo>
                  <a:lnTo>
                    <a:pt x="6915" y="10056"/>
                  </a:lnTo>
                  <a:lnTo>
                    <a:pt x="6749" y="9823"/>
                  </a:lnTo>
                  <a:lnTo>
                    <a:pt x="6583" y="9607"/>
                  </a:lnTo>
                  <a:lnTo>
                    <a:pt x="6217" y="9192"/>
                  </a:lnTo>
                  <a:lnTo>
                    <a:pt x="5818" y="8809"/>
                  </a:lnTo>
                  <a:lnTo>
                    <a:pt x="5403" y="8427"/>
                  </a:lnTo>
                  <a:lnTo>
                    <a:pt x="4970" y="8078"/>
                  </a:lnTo>
                  <a:lnTo>
                    <a:pt x="4522" y="7729"/>
                  </a:lnTo>
                  <a:lnTo>
                    <a:pt x="4056" y="7397"/>
                  </a:lnTo>
                  <a:lnTo>
                    <a:pt x="3591" y="7064"/>
                  </a:lnTo>
                  <a:lnTo>
                    <a:pt x="2643" y="6416"/>
                  </a:lnTo>
                  <a:lnTo>
                    <a:pt x="2178" y="6084"/>
                  </a:lnTo>
                  <a:lnTo>
                    <a:pt x="1713" y="5751"/>
                  </a:lnTo>
                  <a:lnTo>
                    <a:pt x="1280" y="5402"/>
                  </a:lnTo>
                  <a:lnTo>
                    <a:pt x="848" y="5036"/>
                  </a:lnTo>
                  <a:lnTo>
                    <a:pt x="433" y="4671"/>
                  </a:lnTo>
                  <a:lnTo>
                    <a:pt x="51" y="4272"/>
                  </a:lnTo>
                  <a:lnTo>
                    <a:pt x="17" y="4272"/>
                  </a:lnTo>
                  <a:lnTo>
                    <a:pt x="1" y="4288"/>
                  </a:lnTo>
                  <a:lnTo>
                    <a:pt x="1" y="4305"/>
                  </a:lnTo>
                  <a:lnTo>
                    <a:pt x="400" y="4754"/>
                  </a:lnTo>
                  <a:lnTo>
                    <a:pt x="815" y="5186"/>
                  </a:lnTo>
                  <a:lnTo>
                    <a:pt x="1264" y="5585"/>
                  </a:lnTo>
                  <a:lnTo>
                    <a:pt x="1713" y="5967"/>
                  </a:lnTo>
                  <a:lnTo>
                    <a:pt x="2178" y="6333"/>
                  </a:lnTo>
                  <a:lnTo>
                    <a:pt x="2643" y="6699"/>
                  </a:lnTo>
                  <a:lnTo>
                    <a:pt x="3591" y="7397"/>
                  </a:lnTo>
                  <a:lnTo>
                    <a:pt x="4538" y="8111"/>
                  </a:lnTo>
                  <a:lnTo>
                    <a:pt x="5004" y="8477"/>
                  </a:lnTo>
                  <a:lnTo>
                    <a:pt x="5452" y="8843"/>
                  </a:lnTo>
                  <a:lnTo>
                    <a:pt x="5885" y="9242"/>
                  </a:lnTo>
                  <a:lnTo>
                    <a:pt x="6300" y="9657"/>
                  </a:lnTo>
                  <a:lnTo>
                    <a:pt x="6682" y="10106"/>
                  </a:lnTo>
                  <a:lnTo>
                    <a:pt x="6865" y="10339"/>
                  </a:lnTo>
                  <a:lnTo>
                    <a:pt x="7048" y="10571"/>
                  </a:lnTo>
                  <a:lnTo>
                    <a:pt x="7114" y="10837"/>
                  </a:lnTo>
                  <a:lnTo>
                    <a:pt x="7314" y="11685"/>
                  </a:lnTo>
                  <a:lnTo>
                    <a:pt x="7480" y="12516"/>
                  </a:lnTo>
                  <a:lnTo>
                    <a:pt x="7630" y="13364"/>
                  </a:lnTo>
                  <a:lnTo>
                    <a:pt x="7763" y="14211"/>
                  </a:lnTo>
                  <a:lnTo>
                    <a:pt x="7862" y="15059"/>
                  </a:lnTo>
                  <a:lnTo>
                    <a:pt x="7962" y="15907"/>
                  </a:lnTo>
                  <a:lnTo>
                    <a:pt x="8029" y="16754"/>
                  </a:lnTo>
                  <a:lnTo>
                    <a:pt x="8095" y="17619"/>
                  </a:lnTo>
                  <a:lnTo>
                    <a:pt x="8145" y="18466"/>
                  </a:lnTo>
                  <a:lnTo>
                    <a:pt x="8178" y="19314"/>
                  </a:lnTo>
                  <a:lnTo>
                    <a:pt x="8195" y="20178"/>
                  </a:lnTo>
                  <a:lnTo>
                    <a:pt x="8195" y="21026"/>
                  </a:lnTo>
                  <a:lnTo>
                    <a:pt x="8195" y="22738"/>
                  </a:lnTo>
                  <a:lnTo>
                    <a:pt x="8162" y="24450"/>
                  </a:lnTo>
                  <a:lnTo>
                    <a:pt x="8162" y="24466"/>
                  </a:lnTo>
                  <a:lnTo>
                    <a:pt x="8178" y="24500"/>
                  </a:lnTo>
                  <a:lnTo>
                    <a:pt x="8211" y="24516"/>
                  </a:lnTo>
                  <a:lnTo>
                    <a:pt x="8261" y="24500"/>
                  </a:lnTo>
                  <a:lnTo>
                    <a:pt x="8278" y="24466"/>
                  </a:lnTo>
                  <a:lnTo>
                    <a:pt x="8278" y="24450"/>
                  </a:lnTo>
                  <a:lnTo>
                    <a:pt x="8361" y="23353"/>
                  </a:lnTo>
                  <a:lnTo>
                    <a:pt x="8428" y="22256"/>
                  </a:lnTo>
                  <a:lnTo>
                    <a:pt x="8461" y="21142"/>
                  </a:lnTo>
                  <a:lnTo>
                    <a:pt x="8494" y="20029"/>
                  </a:lnTo>
                  <a:lnTo>
                    <a:pt x="8494" y="18898"/>
                  </a:lnTo>
                  <a:lnTo>
                    <a:pt x="8461" y="17768"/>
                  </a:lnTo>
                  <a:lnTo>
                    <a:pt x="8394" y="16638"/>
                  </a:lnTo>
                  <a:lnTo>
                    <a:pt x="8311" y="15508"/>
                  </a:lnTo>
                  <a:lnTo>
                    <a:pt x="8195" y="14394"/>
                  </a:lnTo>
                  <a:lnTo>
                    <a:pt x="8045" y="13264"/>
                  </a:lnTo>
                  <a:lnTo>
                    <a:pt x="7846" y="12150"/>
                  </a:lnTo>
                  <a:lnTo>
                    <a:pt x="7746" y="11602"/>
                  </a:lnTo>
                  <a:lnTo>
                    <a:pt x="7630" y="11053"/>
                  </a:lnTo>
                  <a:lnTo>
                    <a:pt x="7497" y="10505"/>
                  </a:lnTo>
                  <a:lnTo>
                    <a:pt x="7347" y="9973"/>
                  </a:lnTo>
                  <a:lnTo>
                    <a:pt x="7198" y="9424"/>
                  </a:lnTo>
                  <a:lnTo>
                    <a:pt x="7048" y="8893"/>
                  </a:lnTo>
                  <a:lnTo>
                    <a:pt x="6865" y="8361"/>
                  </a:lnTo>
                  <a:lnTo>
                    <a:pt x="6682" y="7845"/>
                  </a:lnTo>
                  <a:lnTo>
                    <a:pt x="6499" y="7314"/>
                  </a:lnTo>
                  <a:lnTo>
                    <a:pt x="6283" y="6798"/>
                  </a:lnTo>
                  <a:lnTo>
                    <a:pt x="6134" y="6100"/>
                  </a:lnTo>
                  <a:lnTo>
                    <a:pt x="5951" y="5419"/>
                  </a:lnTo>
                  <a:lnTo>
                    <a:pt x="5735" y="4737"/>
                  </a:lnTo>
                  <a:lnTo>
                    <a:pt x="5502" y="4056"/>
                  </a:lnTo>
                  <a:lnTo>
                    <a:pt x="5236" y="3391"/>
                  </a:lnTo>
                  <a:lnTo>
                    <a:pt x="4937" y="2743"/>
                  </a:lnTo>
                  <a:lnTo>
                    <a:pt x="4621" y="2095"/>
                  </a:lnTo>
                  <a:lnTo>
                    <a:pt x="4289" y="1463"/>
                  </a:lnTo>
                  <a:lnTo>
                    <a:pt x="4256" y="1446"/>
                  </a:lnTo>
                  <a:lnTo>
                    <a:pt x="4222" y="1446"/>
                  </a:lnTo>
                  <a:lnTo>
                    <a:pt x="4189" y="1480"/>
                  </a:lnTo>
                  <a:lnTo>
                    <a:pt x="4189" y="1513"/>
                  </a:lnTo>
                  <a:lnTo>
                    <a:pt x="4472" y="2095"/>
                  </a:lnTo>
                  <a:lnTo>
                    <a:pt x="4738" y="2676"/>
                  </a:lnTo>
                  <a:lnTo>
                    <a:pt x="5004" y="3258"/>
                  </a:lnTo>
                  <a:lnTo>
                    <a:pt x="5236" y="3856"/>
                  </a:lnTo>
                  <a:lnTo>
                    <a:pt x="5469" y="4455"/>
                  </a:lnTo>
                  <a:lnTo>
                    <a:pt x="5668" y="5053"/>
                  </a:lnTo>
                  <a:lnTo>
                    <a:pt x="5868" y="5668"/>
                  </a:lnTo>
                  <a:lnTo>
                    <a:pt x="6051" y="6266"/>
                  </a:lnTo>
                  <a:lnTo>
                    <a:pt x="5851" y="5834"/>
                  </a:lnTo>
                  <a:lnTo>
                    <a:pt x="5652" y="5402"/>
                  </a:lnTo>
                  <a:lnTo>
                    <a:pt x="5436" y="4987"/>
                  </a:lnTo>
                  <a:lnTo>
                    <a:pt x="5203" y="4554"/>
                  </a:lnTo>
                  <a:lnTo>
                    <a:pt x="4970" y="4139"/>
                  </a:lnTo>
                  <a:lnTo>
                    <a:pt x="4721" y="3740"/>
                  </a:lnTo>
                  <a:lnTo>
                    <a:pt x="4472" y="3341"/>
                  </a:lnTo>
                  <a:lnTo>
                    <a:pt x="4206" y="2942"/>
                  </a:lnTo>
                  <a:lnTo>
                    <a:pt x="3923" y="2543"/>
                  </a:lnTo>
                  <a:lnTo>
                    <a:pt x="3641" y="2161"/>
                  </a:lnTo>
                  <a:lnTo>
                    <a:pt x="3358" y="1795"/>
                  </a:lnTo>
                  <a:lnTo>
                    <a:pt x="3042" y="1430"/>
                  </a:lnTo>
                  <a:lnTo>
                    <a:pt x="2743" y="1064"/>
                  </a:lnTo>
                  <a:lnTo>
                    <a:pt x="2411" y="715"/>
                  </a:lnTo>
                  <a:lnTo>
                    <a:pt x="2078" y="366"/>
                  </a:lnTo>
                  <a:lnTo>
                    <a:pt x="1746" y="17"/>
                  </a:lnTo>
                  <a:lnTo>
                    <a:pt x="17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48"/>
            <p:cNvSpPr/>
            <p:nvPr/>
          </p:nvSpPr>
          <p:spPr>
            <a:xfrm>
              <a:off x="3955850" y="3305625"/>
              <a:ext cx="80200" cy="73150"/>
            </a:xfrm>
            <a:custGeom>
              <a:rect b="b" l="l" r="r" t="t"/>
              <a:pathLst>
                <a:path extrusionOk="0" h="2926" w="3208">
                  <a:moveTo>
                    <a:pt x="50" y="0"/>
                  </a:moveTo>
                  <a:lnTo>
                    <a:pt x="33" y="17"/>
                  </a:lnTo>
                  <a:lnTo>
                    <a:pt x="0" y="34"/>
                  </a:lnTo>
                  <a:lnTo>
                    <a:pt x="17" y="83"/>
                  </a:lnTo>
                  <a:lnTo>
                    <a:pt x="366" y="482"/>
                  </a:lnTo>
                  <a:lnTo>
                    <a:pt x="731" y="865"/>
                  </a:lnTo>
                  <a:lnTo>
                    <a:pt x="1114" y="1247"/>
                  </a:lnTo>
                  <a:lnTo>
                    <a:pt x="1496" y="1613"/>
                  </a:lnTo>
                  <a:lnTo>
                    <a:pt x="1911" y="1962"/>
                  </a:lnTo>
                  <a:lnTo>
                    <a:pt x="2327" y="2294"/>
                  </a:lnTo>
                  <a:lnTo>
                    <a:pt x="2742" y="2626"/>
                  </a:lnTo>
                  <a:lnTo>
                    <a:pt x="3191" y="2926"/>
                  </a:lnTo>
                  <a:lnTo>
                    <a:pt x="3208" y="2926"/>
                  </a:lnTo>
                  <a:lnTo>
                    <a:pt x="3208" y="2909"/>
                  </a:lnTo>
                  <a:lnTo>
                    <a:pt x="1646" y="1463"/>
                  </a:lnTo>
                  <a:lnTo>
                    <a:pt x="83" y="17"/>
                  </a:lnTo>
                  <a:lnTo>
                    <a:pt x="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48"/>
            <p:cNvSpPr/>
            <p:nvPr/>
          </p:nvSpPr>
          <p:spPr>
            <a:xfrm>
              <a:off x="3952100" y="3201750"/>
              <a:ext cx="80225" cy="108875"/>
            </a:xfrm>
            <a:custGeom>
              <a:rect b="b" l="l" r="r" t="t"/>
              <a:pathLst>
                <a:path extrusionOk="0" h="4355" w="3209">
                  <a:moveTo>
                    <a:pt x="17" y="0"/>
                  </a:moveTo>
                  <a:lnTo>
                    <a:pt x="0" y="17"/>
                  </a:lnTo>
                  <a:lnTo>
                    <a:pt x="17" y="50"/>
                  </a:lnTo>
                  <a:lnTo>
                    <a:pt x="316" y="648"/>
                  </a:lnTo>
                  <a:lnTo>
                    <a:pt x="649" y="1230"/>
                  </a:lnTo>
                  <a:lnTo>
                    <a:pt x="1014" y="1795"/>
                  </a:lnTo>
                  <a:lnTo>
                    <a:pt x="1397" y="2344"/>
                  </a:lnTo>
                  <a:lnTo>
                    <a:pt x="1812" y="2875"/>
                  </a:lnTo>
                  <a:lnTo>
                    <a:pt x="2244" y="3374"/>
                  </a:lnTo>
                  <a:lnTo>
                    <a:pt x="2693" y="3873"/>
                  </a:lnTo>
                  <a:lnTo>
                    <a:pt x="3175" y="4338"/>
                  </a:lnTo>
                  <a:lnTo>
                    <a:pt x="3192" y="4355"/>
                  </a:lnTo>
                  <a:lnTo>
                    <a:pt x="3192" y="4338"/>
                  </a:lnTo>
                  <a:lnTo>
                    <a:pt x="3208" y="4338"/>
                  </a:lnTo>
                  <a:lnTo>
                    <a:pt x="3192" y="4322"/>
                  </a:lnTo>
                  <a:lnTo>
                    <a:pt x="2760" y="3806"/>
                  </a:lnTo>
                  <a:lnTo>
                    <a:pt x="2344" y="3291"/>
                  </a:lnTo>
                  <a:lnTo>
                    <a:pt x="1945" y="2759"/>
                  </a:lnTo>
                  <a:lnTo>
                    <a:pt x="1546" y="2227"/>
                  </a:lnTo>
                  <a:lnTo>
                    <a:pt x="1164" y="1679"/>
                  </a:lnTo>
                  <a:lnTo>
                    <a:pt x="782" y="1130"/>
                  </a:lnTo>
                  <a:lnTo>
                    <a:pt x="416" y="582"/>
                  </a:lnTo>
                  <a:lnTo>
                    <a:pt x="67" y="17"/>
                  </a:lnTo>
                  <a:lnTo>
                    <a:pt x="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48"/>
            <p:cNvSpPr/>
            <p:nvPr/>
          </p:nvSpPr>
          <p:spPr>
            <a:xfrm>
              <a:off x="4071350" y="3650500"/>
              <a:ext cx="228975" cy="307925"/>
            </a:xfrm>
            <a:custGeom>
              <a:rect b="b" l="l" r="r" t="t"/>
              <a:pathLst>
                <a:path extrusionOk="0" h="12317" w="9159">
                  <a:moveTo>
                    <a:pt x="1413" y="1"/>
                  </a:moveTo>
                  <a:lnTo>
                    <a:pt x="1" y="12317"/>
                  </a:lnTo>
                  <a:lnTo>
                    <a:pt x="9159" y="12317"/>
                  </a:lnTo>
                  <a:lnTo>
                    <a:pt x="7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48"/>
            <p:cNvSpPr/>
            <p:nvPr/>
          </p:nvSpPr>
          <p:spPr>
            <a:xfrm>
              <a:off x="4100850" y="3650500"/>
              <a:ext cx="173725" cy="49900"/>
            </a:xfrm>
            <a:custGeom>
              <a:rect b="b" l="l" r="r" t="t"/>
              <a:pathLst>
                <a:path extrusionOk="0" h="1996" w="6949">
                  <a:moveTo>
                    <a:pt x="233" y="1"/>
                  </a:moveTo>
                  <a:lnTo>
                    <a:pt x="1" y="1995"/>
                  </a:lnTo>
                  <a:lnTo>
                    <a:pt x="6948" y="1995"/>
                  </a:lnTo>
                  <a:lnTo>
                    <a:pt x="67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48"/>
            <p:cNvSpPr/>
            <p:nvPr/>
          </p:nvSpPr>
          <p:spPr>
            <a:xfrm>
              <a:off x="4078425" y="3616025"/>
              <a:ext cx="214850" cy="49475"/>
            </a:xfrm>
            <a:custGeom>
              <a:rect b="b" l="l" r="r" t="t"/>
              <a:pathLst>
                <a:path extrusionOk="0" h="1979" w="8594">
                  <a:moveTo>
                    <a:pt x="0" y="0"/>
                  </a:moveTo>
                  <a:lnTo>
                    <a:pt x="0" y="1978"/>
                  </a:lnTo>
                  <a:lnTo>
                    <a:pt x="8593" y="1978"/>
                  </a:lnTo>
                  <a:lnTo>
                    <a:pt x="8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48"/>
            <p:cNvSpPr/>
            <p:nvPr/>
          </p:nvSpPr>
          <p:spPr>
            <a:xfrm>
              <a:off x="5487900" y="2021650"/>
              <a:ext cx="412625" cy="235200"/>
            </a:xfrm>
            <a:custGeom>
              <a:rect b="b" l="l" r="r" t="t"/>
              <a:pathLst>
                <a:path extrusionOk="0" h="9408" w="16505">
                  <a:moveTo>
                    <a:pt x="0" y="0"/>
                  </a:moveTo>
                  <a:lnTo>
                    <a:pt x="0" y="9408"/>
                  </a:lnTo>
                  <a:lnTo>
                    <a:pt x="16505" y="9408"/>
                  </a:lnTo>
                  <a:lnTo>
                    <a:pt x="16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48"/>
            <p:cNvSpPr/>
            <p:nvPr/>
          </p:nvSpPr>
          <p:spPr>
            <a:xfrm>
              <a:off x="5824475" y="1978025"/>
              <a:ext cx="59425" cy="43650"/>
            </a:xfrm>
            <a:custGeom>
              <a:rect b="b" l="l" r="r" t="t"/>
              <a:pathLst>
                <a:path extrusionOk="0" h="1746" w="2377">
                  <a:moveTo>
                    <a:pt x="1197" y="0"/>
                  </a:moveTo>
                  <a:lnTo>
                    <a:pt x="0" y="1745"/>
                  </a:lnTo>
                  <a:lnTo>
                    <a:pt x="2377" y="1745"/>
                  </a:lnTo>
                  <a:lnTo>
                    <a:pt x="11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48"/>
            <p:cNvSpPr/>
            <p:nvPr/>
          </p:nvSpPr>
          <p:spPr>
            <a:xfrm>
              <a:off x="5522375" y="2049475"/>
              <a:ext cx="16225" cy="23725"/>
            </a:xfrm>
            <a:custGeom>
              <a:rect b="b" l="l" r="r" t="t"/>
              <a:pathLst>
                <a:path extrusionOk="0" h="949" w="649">
                  <a:moveTo>
                    <a:pt x="34" y="1"/>
                  </a:moveTo>
                  <a:lnTo>
                    <a:pt x="17" y="18"/>
                  </a:lnTo>
                  <a:lnTo>
                    <a:pt x="1" y="51"/>
                  </a:lnTo>
                  <a:lnTo>
                    <a:pt x="1" y="67"/>
                  </a:lnTo>
                  <a:lnTo>
                    <a:pt x="1" y="882"/>
                  </a:lnTo>
                  <a:lnTo>
                    <a:pt x="1" y="898"/>
                  </a:lnTo>
                  <a:lnTo>
                    <a:pt x="17" y="932"/>
                  </a:lnTo>
                  <a:lnTo>
                    <a:pt x="34" y="948"/>
                  </a:lnTo>
                  <a:lnTo>
                    <a:pt x="100" y="948"/>
                  </a:lnTo>
                  <a:lnTo>
                    <a:pt x="117" y="932"/>
                  </a:lnTo>
                  <a:lnTo>
                    <a:pt x="134" y="898"/>
                  </a:lnTo>
                  <a:lnTo>
                    <a:pt x="150" y="882"/>
                  </a:lnTo>
                  <a:lnTo>
                    <a:pt x="150" y="549"/>
                  </a:lnTo>
                  <a:lnTo>
                    <a:pt x="499" y="549"/>
                  </a:lnTo>
                  <a:lnTo>
                    <a:pt x="499" y="882"/>
                  </a:lnTo>
                  <a:lnTo>
                    <a:pt x="499" y="898"/>
                  </a:lnTo>
                  <a:lnTo>
                    <a:pt x="516" y="932"/>
                  </a:lnTo>
                  <a:lnTo>
                    <a:pt x="549" y="948"/>
                  </a:lnTo>
                  <a:lnTo>
                    <a:pt x="599" y="948"/>
                  </a:lnTo>
                  <a:lnTo>
                    <a:pt x="632" y="932"/>
                  </a:lnTo>
                  <a:lnTo>
                    <a:pt x="649" y="898"/>
                  </a:lnTo>
                  <a:lnTo>
                    <a:pt x="649" y="882"/>
                  </a:lnTo>
                  <a:lnTo>
                    <a:pt x="649" y="67"/>
                  </a:lnTo>
                  <a:lnTo>
                    <a:pt x="649" y="51"/>
                  </a:lnTo>
                  <a:lnTo>
                    <a:pt x="632" y="18"/>
                  </a:lnTo>
                  <a:lnTo>
                    <a:pt x="599" y="1"/>
                  </a:lnTo>
                  <a:lnTo>
                    <a:pt x="549" y="1"/>
                  </a:lnTo>
                  <a:lnTo>
                    <a:pt x="516" y="18"/>
                  </a:lnTo>
                  <a:lnTo>
                    <a:pt x="499" y="51"/>
                  </a:lnTo>
                  <a:lnTo>
                    <a:pt x="499" y="67"/>
                  </a:lnTo>
                  <a:lnTo>
                    <a:pt x="499" y="400"/>
                  </a:lnTo>
                  <a:lnTo>
                    <a:pt x="150" y="400"/>
                  </a:lnTo>
                  <a:lnTo>
                    <a:pt x="150" y="67"/>
                  </a:lnTo>
                  <a:lnTo>
                    <a:pt x="134" y="34"/>
                  </a:lnTo>
                  <a:lnTo>
                    <a:pt x="117" y="18"/>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48"/>
            <p:cNvSpPr/>
            <p:nvPr/>
          </p:nvSpPr>
          <p:spPr>
            <a:xfrm>
              <a:off x="5544825" y="2056125"/>
              <a:ext cx="16625" cy="16650"/>
            </a:xfrm>
            <a:custGeom>
              <a:rect b="b" l="l" r="r" t="t"/>
              <a:pathLst>
                <a:path extrusionOk="0" h="666" w="665">
                  <a:moveTo>
                    <a:pt x="333" y="134"/>
                  </a:moveTo>
                  <a:lnTo>
                    <a:pt x="399" y="150"/>
                  </a:lnTo>
                  <a:lnTo>
                    <a:pt x="449" y="167"/>
                  </a:lnTo>
                  <a:lnTo>
                    <a:pt x="499" y="217"/>
                  </a:lnTo>
                  <a:lnTo>
                    <a:pt x="532" y="283"/>
                  </a:lnTo>
                  <a:lnTo>
                    <a:pt x="150" y="283"/>
                  </a:lnTo>
                  <a:lnTo>
                    <a:pt x="166" y="217"/>
                  </a:lnTo>
                  <a:lnTo>
                    <a:pt x="216" y="167"/>
                  </a:lnTo>
                  <a:lnTo>
                    <a:pt x="266" y="150"/>
                  </a:lnTo>
                  <a:lnTo>
                    <a:pt x="333" y="134"/>
                  </a:lnTo>
                  <a:close/>
                  <a:moveTo>
                    <a:pt x="333" y="1"/>
                  </a:moveTo>
                  <a:lnTo>
                    <a:pt x="266" y="17"/>
                  </a:lnTo>
                  <a:lnTo>
                    <a:pt x="200" y="34"/>
                  </a:lnTo>
                  <a:lnTo>
                    <a:pt x="150" y="67"/>
                  </a:lnTo>
                  <a:lnTo>
                    <a:pt x="100" y="101"/>
                  </a:lnTo>
                  <a:lnTo>
                    <a:pt x="50" y="150"/>
                  </a:lnTo>
                  <a:lnTo>
                    <a:pt x="17" y="217"/>
                  </a:lnTo>
                  <a:lnTo>
                    <a:pt x="0" y="283"/>
                  </a:lnTo>
                  <a:lnTo>
                    <a:pt x="0" y="350"/>
                  </a:lnTo>
                  <a:lnTo>
                    <a:pt x="0" y="400"/>
                  </a:lnTo>
                  <a:lnTo>
                    <a:pt x="17" y="450"/>
                  </a:lnTo>
                  <a:lnTo>
                    <a:pt x="50" y="516"/>
                  </a:lnTo>
                  <a:lnTo>
                    <a:pt x="83" y="566"/>
                  </a:lnTo>
                  <a:lnTo>
                    <a:pt x="133" y="599"/>
                  </a:lnTo>
                  <a:lnTo>
                    <a:pt x="200" y="632"/>
                  </a:lnTo>
                  <a:lnTo>
                    <a:pt x="266" y="666"/>
                  </a:lnTo>
                  <a:lnTo>
                    <a:pt x="399" y="666"/>
                  </a:lnTo>
                  <a:lnTo>
                    <a:pt x="449" y="649"/>
                  </a:lnTo>
                  <a:lnTo>
                    <a:pt x="515" y="616"/>
                  </a:lnTo>
                  <a:lnTo>
                    <a:pt x="565" y="583"/>
                  </a:lnTo>
                  <a:lnTo>
                    <a:pt x="598" y="533"/>
                  </a:lnTo>
                  <a:lnTo>
                    <a:pt x="565" y="499"/>
                  </a:lnTo>
                  <a:lnTo>
                    <a:pt x="549" y="483"/>
                  </a:lnTo>
                  <a:lnTo>
                    <a:pt x="515" y="466"/>
                  </a:lnTo>
                  <a:lnTo>
                    <a:pt x="499" y="483"/>
                  </a:lnTo>
                  <a:lnTo>
                    <a:pt x="466" y="499"/>
                  </a:lnTo>
                  <a:lnTo>
                    <a:pt x="399" y="516"/>
                  </a:lnTo>
                  <a:lnTo>
                    <a:pt x="333" y="533"/>
                  </a:lnTo>
                  <a:lnTo>
                    <a:pt x="266" y="499"/>
                  </a:lnTo>
                  <a:lnTo>
                    <a:pt x="200" y="466"/>
                  </a:lnTo>
                  <a:lnTo>
                    <a:pt x="166" y="416"/>
                  </a:lnTo>
                  <a:lnTo>
                    <a:pt x="150" y="366"/>
                  </a:lnTo>
                  <a:lnTo>
                    <a:pt x="632" y="366"/>
                  </a:lnTo>
                  <a:lnTo>
                    <a:pt x="665" y="317"/>
                  </a:lnTo>
                  <a:lnTo>
                    <a:pt x="648" y="250"/>
                  </a:lnTo>
                  <a:lnTo>
                    <a:pt x="632" y="200"/>
                  </a:lnTo>
                  <a:lnTo>
                    <a:pt x="598" y="134"/>
                  </a:lnTo>
                  <a:lnTo>
                    <a:pt x="565" y="101"/>
                  </a:lnTo>
                  <a:lnTo>
                    <a:pt x="515" y="51"/>
                  </a:lnTo>
                  <a:lnTo>
                    <a:pt x="449"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48"/>
            <p:cNvSpPr/>
            <p:nvPr/>
          </p:nvSpPr>
          <p:spPr>
            <a:xfrm>
              <a:off x="5566000" y="2056125"/>
              <a:ext cx="10425" cy="17075"/>
            </a:xfrm>
            <a:custGeom>
              <a:rect b="b" l="l" r="r" t="t"/>
              <a:pathLst>
                <a:path extrusionOk="0" h="683" w="417">
                  <a:moveTo>
                    <a:pt x="67" y="1"/>
                  </a:moveTo>
                  <a:lnTo>
                    <a:pt x="34" y="17"/>
                  </a:lnTo>
                  <a:lnTo>
                    <a:pt x="17" y="17"/>
                  </a:lnTo>
                  <a:lnTo>
                    <a:pt x="1" y="51"/>
                  </a:lnTo>
                  <a:lnTo>
                    <a:pt x="1" y="67"/>
                  </a:lnTo>
                  <a:lnTo>
                    <a:pt x="1" y="616"/>
                  </a:lnTo>
                  <a:lnTo>
                    <a:pt x="1" y="632"/>
                  </a:lnTo>
                  <a:lnTo>
                    <a:pt x="17" y="666"/>
                  </a:lnTo>
                  <a:lnTo>
                    <a:pt x="34" y="682"/>
                  </a:lnTo>
                  <a:lnTo>
                    <a:pt x="101" y="682"/>
                  </a:lnTo>
                  <a:lnTo>
                    <a:pt x="117" y="666"/>
                  </a:lnTo>
                  <a:lnTo>
                    <a:pt x="134" y="632"/>
                  </a:lnTo>
                  <a:lnTo>
                    <a:pt x="150" y="616"/>
                  </a:lnTo>
                  <a:lnTo>
                    <a:pt x="150" y="350"/>
                  </a:lnTo>
                  <a:lnTo>
                    <a:pt x="200" y="234"/>
                  </a:lnTo>
                  <a:lnTo>
                    <a:pt x="233" y="200"/>
                  </a:lnTo>
                  <a:lnTo>
                    <a:pt x="267" y="167"/>
                  </a:lnTo>
                  <a:lnTo>
                    <a:pt x="300" y="150"/>
                  </a:lnTo>
                  <a:lnTo>
                    <a:pt x="350" y="150"/>
                  </a:lnTo>
                  <a:lnTo>
                    <a:pt x="366" y="134"/>
                  </a:lnTo>
                  <a:lnTo>
                    <a:pt x="400" y="134"/>
                  </a:lnTo>
                  <a:lnTo>
                    <a:pt x="416" y="101"/>
                  </a:lnTo>
                  <a:lnTo>
                    <a:pt x="416" y="67"/>
                  </a:lnTo>
                  <a:lnTo>
                    <a:pt x="416" y="34"/>
                  </a:lnTo>
                  <a:lnTo>
                    <a:pt x="400" y="17"/>
                  </a:lnTo>
                  <a:lnTo>
                    <a:pt x="366" y="1"/>
                  </a:lnTo>
                  <a:lnTo>
                    <a:pt x="250" y="1"/>
                  </a:lnTo>
                  <a:lnTo>
                    <a:pt x="167" y="51"/>
                  </a:lnTo>
                  <a:lnTo>
                    <a:pt x="150" y="67"/>
                  </a:lnTo>
                  <a:lnTo>
                    <a:pt x="134" y="51"/>
                  </a:lnTo>
                  <a:lnTo>
                    <a:pt x="117" y="17"/>
                  </a:lnTo>
                  <a:lnTo>
                    <a:pt x="1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48"/>
            <p:cNvSpPr/>
            <p:nvPr/>
          </p:nvSpPr>
          <p:spPr>
            <a:xfrm>
              <a:off x="5578050" y="2056125"/>
              <a:ext cx="16650" cy="16650"/>
            </a:xfrm>
            <a:custGeom>
              <a:rect b="b" l="l" r="r" t="t"/>
              <a:pathLst>
                <a:path extrusionOk="0" h="666" w="666">
                  <a:moveTo>
                    <a:pt x="333" y="134"/>
                  </a:moveTo>
                  <a:lnTo>
                    <a:pt x="400" y="150"/>
                  </a:lnTo>
                  <a:lnTo>
                    <a:pt x="450" y="167"/>
                  </a:lnTo>
                  <a:lnTo>
                    <a:pt x="499" y="217"/>
                  </a:lnTo>
                  <a:lnTo>
                    <a:pt x="533" y="283"/>
                  </a:lnTo>
                  <a:lnTo>
                    <a:pt x="150" y="283"/>
                  </a:lnTo>
                  <a:lnTo>
                    <a:pt x="167" y="217"/>
                  </a:lnTo>
                  <a:lnTo>
                    <a:pt x="217" y="167"/>
                  </a:lnTo>
                  <a:lnTo>
                    <a:pt x="267" y="150"/>
                  </a:lnTo>
                  <a:lnTo>
                    <a:pt x="333" y="134"/>
                  </a:lnTo>
                  <a:close/>
                  <a:moveTo>
                    <a:pt x="333" y="1"/>
                  </a:moveTo>
                  <a:lnTo>
                    <a:pt x="267" y="17"/>
                  </a:lnTo>
                  <a:lnTo>
                    <a:pt x="200" y="34"/>
                  </a:lnTo>
                  <a:lnTo>
                    <a:pt x="150" y="67"/>
                  </a:lnTo>
                  <a:lnTo>
                    <a:pt x="101" y="101"/>
                  </a:lnTo>
                  <a:lnTo>
                    <a:pt x="51" y="150"/>
                  </a:lnTo>
                  <a:lnTo>
                    <a:pt x="34" y="217"/>
                  </a:lnTo>
                  <a:lnTo>
                    <a:pt x="1" y="283"/>
                  </a:lnTo>
                  <a:lnTo>
                    <a:pt x="1" y="350"/>
                  </a:lnTo>
                  <a:lnTo>
                    <a:pt x="17" y="416"/>
                  </a:lnTo>
                  <a:lnTo>
                    <a:pt x="34" y="466"/>
                  </a:lnTo>
                  <a:lnTo>
                    <a:pt x="67" y="533"/>
                  </a:lnTo>
                  <a:lnTo>
                    <a:pt x="101" y="566"/>
                  </a:lnTo>
                  <a:lnTo>
                    <a:pt x="150" y="616"/>
                  </a:lnTo>
                  <a:lnTo>
                    <a:pt x="200" y="649"/>
                  </a:lnTo>
                  <a:lnTo>
                    <a:pt x="267" y="666"/>
                  </a:lnTo>
                  <a:lnTo>
                    <a:pt x="400" y="666"/>
                  </a:lnTo>
                  <a:lnTo>
                    <a:pt x="466" y="649"/>
                  </a:lnTo>
                  <a:lnTo>
                    <a:pt x="533" y="616"/>
                  </a:lnTo>
                  <a:lnTo>
                    <a:pt x="583" y="583"/>
                  </a:lnTo>
                  <a:lnTo>
                    <a:pt x="599" y="533"/>
                  </a:lnTo>
                  <a:lnTo>
                    <a:pt x="583" y="499"/>
                  </a:lnTo>
                  <a:lnTo>
                    <a:pt x="549" y="483"/>
                  </a:lnTo>
                  <a:lnTo>
                    <a:pt x="533" y="466"/>
                  </a:lnTo>
                  <a:lnTo>
                    <a:pt x="499" y="483"/>
                  </a:lnTo>
                  <a:lnTo>
                    <a:pt x="483" y="499"/>
                  </a:lnTo>
                  <a:lnTo>
                    <a:pt x="416" y="516"/>
                  </a:lnTo>
                  <a:lnTo>
                    <a:pt x="333" y="533"/>
                  </a:lnTo>
                  <a:lnTo>
                    <a:pt x="267" y="499"/>
                  </a:lnTo>
                  <a:lnTo>
                    <a:pt x="200" y="466"/>
                  </a:lnTo>
                  <a:lnTo>
                    <a:pt x="184" y="416"/>
                  </a:lnTo>
                  <a:lnTo>
                    <a:pt x="150" y="366"/>
                  </a:lnTo>
                  <a:lnTo>
                    <a:pt x="632" y="366"/>
                  </a:lnTo>
                  <a:lnTo>
                    <a:pt x="666" y="317"/>
                  </a:lnTo>
                  <a:lnTo>
                    <a:pt x="649" y="250"/>
                  </a:lnTo>
                  <a:lnTo>
                    <a:pt x="632" y="200"/>
                  </a:lnTo>
                  <a:lnTo>
                    <a:pt x="599" y="134"/>
                  </a:lnTo>
                  <a:lnTo>
                    <a:pt x="566" y="101"/>
                  </a:lnTo>
                  <a:lnTo>
                    <a:pt x="516" y="51"/>
                  </a:lnTo>
                  <a:lnTo>
                    <a:pt x="466"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48"/>
            <p:cNvSpPr/>
            <p:nvPr/>
          </p:nvSpPr>
          <p:spPr>
            <a:xfrm>
              <a:off x="5608800" y="2056550"/>
              <a:ext cx="14150" cy="22450"/>
            </a:xfrm>
            <a:custGeom>
              <a:rect b="b" l="l" r="r" t="t"/>
              <a:pathLst>
                <a:path extrusionOk="0" h="898" w="566">
                  <a:moveTo>
                    <a:pt x="34" y="0"/>
                  </a:moveTo>
                  <a:lnTo>
                    <a:pt x="17" y="17"/>
                  </a:lnTo>
                  <a:lnTo>
                    <a:pt x="1" y="34"/>
                  </a:lnTo>
                  <a:lnTo>
                    <a:pt x="1" y="67"/>
                  </a:lnTo>
                  <a:lnTo>
                    <a:pt x="1" y="383"/>
                  </a:lnTo>
                  <a:lnTo>
                    <a:pt x="1" y="449"/>
                  </a:lnTo>
                  <a:lnTo>
                    <a:pt x="17" y="499"/>
                  </a:lnTo>
                  <a:lnTo>
                    <a:pt x="51" y="549"/>
                  </a:lnTo>
                  <a:lnTo>
                    <a:pt x="84" y="582"/>
                  </a:lnTo>
                  <a:lnTo>
                    <a:pt x="134" y="615"/>
                  </a:lnTo>
                  <a:lnTo>
                    <a:pt x="184" y="649"/>
                  </a:lnTo>
                  <a:lnTo>
                    <a:pt x="233" y="665"/>
                  </a:lnTo>
                  <a:lnTo>
                    <a:pt x="283" y="665"/>
                  </a:lnTo>
                  <a:lnTo>
                    <a:pt x="350" y="649"/>
                  </a:lnTo>
                  <a:lnTo>
                    <a:pt x="416" y="632"/>
                  </a:lnTo>
                  <a:lnTo>
                    <a:pt x="400" y="682"/>
                  </a:lnTo>
                  <a:lnTo>
                    <a:pt x="350" y="715"/>
                  </a:lnTo>
                  <a:lnTo>
                    <a:pt x="300" y="748"/>
                  </a:lnTo>
                  <a:lnTo>
                    <a:pt x="250" y="748"/>
                  </a:lnTo>
                  <a:lnTo>
                    <a:pt x="167" y="732"/>
                  </a:lnTo>
                  <a:lnTo>
                    <a:pt x="117" y="732"/>
                  </a:lnTo>
                  <a:lnTo>
                    <a:pt x="100" y="748"/>
                  </a:lnTo>
                  <a:lnTo>
                    <a:pt x="67" y="765"/>
                  </a:lnTo>
                  <a:lnTo>
                    <a:pt x="67" y="798"/>
                  </a:lnTo>
                  <a:lnTo>
                    <a:pt x="67" y="815"/>
                  </a:lnTo>
                  <a:lnTo>
                    <a:pt x="84" y="848"/>
                  </a:lnTo>
                  <a:lnTo>
                    <a:pt x="117" y="865"/>
                  </a:lnTo>
                  <a:lnTo>
                    <a:pt x="167" y="881"/>
                  </a:lnTo>
                  <a:lnTo>
                    <a:pt x="233" y="898"/>
                  </a:lnTo>
                  <a:lnTo>
                    <a:pt x="300" y="881"/>
                  </a:lnTo>
                  <a:lnTo>
                    <a:pt x="366" y="865"/>
                  </a:lnTo>
                  <a:lnTo>
                    <a:pt x="416" y="831"/>
                  </a:lnTo>
                  <a:lnTo>
                    <a:pt x="466" y="798"/>
                  </a:lnTo>
                  <a:lnTo>
                    <a:pt x="499" y="748"/>
                  </a:lnTo>
                  <a:lnTo>
                    <a:pt x="533" y="699"/>
                  </a:lnTo>
                  <a:lnTo>
                    <a:pt x="549" y="632"/>
                  </a:lnTo>
                  <a:lnTo>
                    <a:pt x="566" y="566"/>
                  </a:lnTo>
                  <a:lnTo>
                    <a:pt x="566" y="50"/>
                  </a:lnTo>
                  <a:lnTo>
                    <a:pt x="549" y="34"/>
                  </a:lnTo>
                  <a:lnTo>
                    <a:pt x="533" y="17"/>
                  </a:lnTo>
                  <a:lnTo>
                    <a:pt x="516" y="0"/>
                  </a:lnTo>
                  <a:lnTo>
                    <a:pt x="466" y="0"/>
                  </a:lnTo>
                  <a:lnTo>
                    <a:pt x="433" y="17"/>
                  </a:lnTo>
                  <a:lnTo>
                    <a:pt x="416" y="34"/>
                  </a:lnTo>
                  <a:lnTo>
                    <a:pt x="416" y="67"/>
                  </a:lnTo>
                  <a:lnTo>
                    <a:pt x="416" y="383"/>
                  </a:lnTo>
                  <a:lnTo>
                    <a:pt x="416" y="433"/>
                  </a:lnTo>
                  <a:lnTo>
                    <a:pt x="383" y="482"/>
                  </a:lnTo>
                  <a:lnTo>
                    <a:pt x="333" y="516"/>
                  </a:lnTo>
                  <a:lnTo>
                    <a:pt x="283" y="532"/>
                  </a:lnTo>
                  <a:lnTo>
                    <a:pt x="233" y="516"/>
                  </a:lnTo>
                  <a:lnTo>
                    <a:pt x="184" y="482"/>
                  </a:lnTo>
                  <a:lnTo>
                    <a:pt x="150" y="433"/>
                  </a:lnTo>
                  <a:lnTo>
                    <a:pt x="134" y="383"/>
                  </a:lnTo>
                  <a:lnTo>
                    <a:pt x="134" y="67"/>
                  </a:lnTo>
                  <a:lnTo>
                    <a:pt x="134" y="50"/>
                  </a:lnTo>
                  <a:lnTo>
                    <a:pt x="134" y="34"/>
                  </a:lnTo>
                  <a:lnTo>
                    <a:pt x="117"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48"/>
            <p:cNvSpPr/>
            <p:nvPr/>
          </p:nvSpPr>
          <p:spPr>
            <a:xfrm>
              <a:off x="5628325" y="2056550"/>
              <a:ext cx="16250" cy="16650"/>
            </a:xfrm>
            <a:custGeom>
              <a:rect b="b" l="l" r="r" t="t"/>
              <a:pathLst>
                <a:path extrusionOk="0" h="666" w="650">
                  <a:moveTo>
                    <a:pt x="333" y="133"/>
                  </a:moveTo>
                  <a:lnTo>
                    <a:pt x="400" y="150"/>
                  </a:lnTo>
                  <a:lnTo>
                    <a:pt x="450" y="183"/>
                  </a:lnTo>
                  <a:lnTo>
                    <a:pt x="483" y="250"/>
                  </a:lnTo>
                  <a:lnTo>
                    <a:pt x="500" y="333"/>
                  </a:lnTo>
                  <a:lnTo>
                    <a:pt x="483" y="399"/>
                  </a:lnTo>
                  <a:lnTo>
                    <a:pt x="450" y="466"/>
                  </a:lnTo>
                  <a:lnTo>
                    <a:pt x="400" y="516"/>
                  </a:lnTo>
                  <a:lnTo>
                    <a:pt x="250" y="516"/>
                  </a:lnTo>
                  <a:lnTo>
                    <a:pt x="200" y="466"/>
                  </a:lnTo>
                  <a:lnTo>
                    <a:pt x="151" y="399"/>
                  </a:lnTo>
                  <a:lnTo>
                    <a:pt x="151" y="333"/>
                  </a:lnTo>
                  <a:lnTo>
                    <a:pt x="151" y="250"/>
                  </a:lnTo>
                  <a:lnTo>
                    <a:pt x="200" y="183"/>
                  </a:lnTo>
                  <a:lnTo>
                    <a:pt x="250" y="150"/>
                  </a:lnTo>
                  <a:lnTo>
                    <a:pt x="333" y="133"/>
                  </a:lnTo>
                  <a:close/>
                  <a:moveTo>
                    <a:pt x="250" y="0"/>
                  </a:moveTo>
                  <a:lnTo>
                    <a:pt x="200" y="34"/>
                  </a:lnTo>
                  <a:lnTo>
                    <a:pt x="134" y="50"/>
                  </a:lnTo>
                  <a:lnTo>
                    <a:pt x="101" y="100"/>
                  </a:lnTo>
                  <a:lnTo>
                    <a:pt x="51" y="150"/>
                  </a:lnTo>
                  <a:lnTo>
                    <a:pt x="18" y="200"/>
                  </a:lnTo>
                  <a:lnTo>
                    <a:pt x="1" y="266"/>
                  </a:lnTo>
                  <a:lnTo>
                    <a:pt x="1" y="333"/>
                  </a:lnTo>
                  <a:lnTo>
                    <a:pt x="1" y="399"/>
                  </a:lnTo>
                  <a:lnTo>
                    <a:pt x="18" y="449"/>
                  </a:lnTo>
                  <a:lnTo>
                    <a:pt x="51" y="516"/>
                  </a:lnTo>
                  <a:lnTo>
                    <a:pt x="101" y="566"/>
                  </a:lnTo>
                  <a:lnTo>
                    <a:pt x="134" y="615"/>
                  </a:lnTo>
                  <a:lnTo>
                    <a:pt x="200" y="649"/>
                  </a:lnTo>
                  <a:lnTo>
                    <a:pt x="250" y="665"/>
                  </a:lnTo>
                  <a:lnTo>
                    <a:pt x="383" y="665"/>
                  </a:lnTo>
                  <a:lnTo>
                    <a:pt x="450" y="649"/>
                  </a:lnTo>
                  <a:lnTo>
                    <a:pt x="500" y="615"/>
                  </a:lnTo>
                  <a:lnTo>
                    <a:pt x="549" y="566"/>
                  </a:lnTo>
                  <a:lnTo>
                    <a:pt x="583" y="516"/>
                  </a:lnTo>
                  <a:lnTo>
                    <a:pt x="616" y="449"/>
                  </a:lnTo>
                  <a:lnTo>
                    <a:pt x="633" y="399"/>
                  </a:lnTo>
                  <a:lnTo>
                    <a:pt x="649" y="333"/>
                  </a:lnTo>
                  <a:lnTo>
                    <a:pt x="633" y="266"/>
                  </a:lnTo>
                  <a:lnTo>
                    <a:pt x="616" y="200"/>
                  </a:lnTo>
                  <a:lnTo>
                    <a:pt x="583" y="150"/>
                  </a:lnTo>
                  <a:lnTo>
                    <a:pt x="549" y="100"/>
                  </a:lnTo>
                  <a:lnTo>
                    <a:pt x="500" y="50"/>
                  </a:lnTo>
                  <a:lnTo>
                    <a:pt x="450"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48"/>
            <p:cNvSpPr/>
            <p:nvPr/>
          </p:nvSpPr>
          <p:spPr>
            <a:xfrm>
              <a:off x="5649525" y="2056125"/>
              <a:ext cx="14150" cy="17075"/>
            </a:xfrm>
            <a:custGeom>
              <a:rect b="b" l="l" r="r" t="t"/>
              <a:pathLst>
                <a:path extrusionOk="0" h="683" w="566">
                  <a:moveTo>
                    <a:pt x="67" y="1"/>
                  </a:moveTo>
                  <a:lnTo>
                    <a:pt x="34" y="17"/>
                  </a:lnTo>
                  <a:lnTo>
                    <a:pt x="17" y="17"/>
                  </a:lnTo>
                  <a:lnTo>
                    <a:pt x="1" y="51"/>
                  </a:lnTo>
                  <a:lnTo>
                    <a:pt x="1" y="67"/>
                  </a:lnTo>
                  <a:lnTo>
                    <a:pt x="1" y="400"/>
                  </a:lnTo>
                  <a:lnTo>
                    <a:pt x="1" y="450"/>
                  </a:lnTo>
                  <a:lnTo>
                    <a:pt x="17" y="516"/>
                  </a:lnTo>
                  <a:lnTo>
                    <a:pt x="50" y="566"/>
                  </a:lnTo>
                  <a:lnTo>
                    <a:pt x="84" y="599"/>
                  </a:lnTo>
                  <a:lnTo>
                    <a:pt x="117" y="632"/>
                  </a:lnTo>
                  <a:lnTo>
                    <a:pt x="167" y="666"/>
                  </a:lnTo>
                  <a:lnTo>
                    <a:pt x="217" y="682"/>
                  </a:lnTo>
                  <a:lnTo>
                    <a:pt x="333" y="682"/>
                  </a:lnTo>
                  <a:lnTo>
                    <a:pt x="383" y="666"/>
                  </a:lnTo>
                  <a:lnTo>
                    <a:pt x="433" y="632"/>
                  </a:lnTo>
                  <a:lnTo>
                    <a:pt x="483" y="599"/>
                  </a:lnTo>
                  <a:lnTo>
                    <a:pt x="516" y="566"/>
                  </a:lnTo>
                  <a:lnTo>
                    <a:pt x="549" y="516"/>
                  </a:lnTo>
                  <a:lnTo>
                    <a:pt x="566" y="466"/>
                  </a:lnTo>
                  <a:lnTo>
                    <a:pt x="566" y="400"/>
                  </a:lnTo>
                  <a:lnTo>
                    <a:pt x="566" y="84"/>
                  </a:lnTo>
                  <a:lnTo>
                    <a:pt x="566" y="51"/>
                  </a:lnTo>
                  <a:lnTo>
                    <a:pt x="549" y="34"/>
                  </a:lnTo>
                  <a:lnTo>
                    <a:pt x="516" y="17"/>
                  </a:lnTo>
                  <a:lnTo>
                    <a:pt x="499" y="1"/>
                  </a:lnTo>
                  <a:lnTo>
                    <a:pt x="466" y="17"/>
                  </a:lnTo>
                  <a:lnTo>
                    <a:pt x="449" y="34"/>
                  </a:lnTo>
                  <a:lnTo>
                    <a:pt x="433" y="51"/>
                  </a:lnTo>
                  <a:lnTo>
                    <a:pt x="416" y="84"/>
                  </a:lnTo>
                  <a:lnTo>
                    <a:pt x="416" y="400"/>
                  </a:lnTo>
                  <a:lnTo>
                    <a:pt x="416" y="450"/>
                  </a:lnTo>
                  <a:lnTo>
                    <a:pt x="383" y="499"/>
                  </a:lnTo>
                  <a:lnTo>
                    <a:pt x="333" y="533"/>
                  </a:lnTo>
                  <a:lnTo>
                    <a:pt x="283" y="549"/>
                  </a:lnTo>
                  <a:lnTo>
                    <a:pt x="217" y="533"/>
                  </a:lnTo>
                  <a:lnTo>
                    <a:pt x="183" y="499"/>
                  </a:lnTo>
                  <a:lnTo>
                    <a:pt x="150" y="450"/>
                  </a:lnTo>
                  <a:lnTo>
                    <a:pt x="134" y="400"/>
                  </a:lnTo>
                  <a:lnTo>
                    <a:pt x="134" y="67"/>
                  </a:lnTo>
                  <a:lnTo>
                    <a:pt x="134" y="51"/>
                  </a:lnTo>
                  <a:lnTo>
                    <a:pt x="117" y="17"/>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48"/>
            <p:cNvSpPr/>
            <p:nvPr/>
          </p:nvSpPr>
          <p:spPr>
            <a:xfrm>
              <a:off x="5679450" y="2056125"/>
              <a:ext cx="14975" cy="17075"/>
            </a:xfrm>
            <a:custGeom>
              <a:rect b="b" l="l" r="r" t="t"/>
              <a:pathLst>
                <a:path extrusionOk="0" h="683" w="599">
                  <a:moveTo>
                    <a:pt x="349" y="1"/>
                  </a:moveTo>
                  <a:lnTo>
                    <a:pt x="283" y="17"/>
                  </a:lnTo>
                  <a:lnTo>
                    <a:pt x="216" y="34"/>
                  </a:lnTo>
                  <a:lnTo>
                    <a:pt x="167" y="67"/>
                  </a:lnTo>
                  <a:lnTo>
                    <a:pt x="117" y="101"/>
                  </a:lnTo>
                  <a:lnTo>
                    <a:pt x="67" y="150"/>
                  </a:lnTo>
                  <a:lnTo>
                    <a:pt x="34" y="217"/>
                  </a:lnTo>
                  <a:lnTo>
                    <a:pt x="17" y="267"/>
                  </a:lnTo>
                  <a:lnTo>
                    <a:pt x="0" y="350"/>
                  </a:lnTo>
                  <a:lnTo>
                    <a:pt x="17" y="416"/>
                  </a:lnTo>
                  <a:lnTo>
                    <a:pt x="34" y="483"/>
                  </a:lnTo>
                  <a:lnTo>
                    <a:pt x="67" y="533"/>
                  </a:lnTo>
                  <a:lnTo>
                    <a:pt x="117" y="583"/>
                  </a:lnTo>
                  <a:lnTo>
                    <a:pt x="167" y="632"/>
                  </a:lnTo>
                  <a:lnTo>
                    <a:pt x="216" y="649"/>
                  </a:lnTo>
                  <a:lnTo>
                    <a:pt x="283" y="682"/>
                  </a:lnTo>
                  <a:lnTo>
                    <a:pt x="349" y="682"/>
                  </a:lnTo>
                  <a:lnTo>
                    <a:pt x="466" y="666"/>
                  </a:lnTo>
                  <a:lnTo>
                    <a:pt x="565" y="616"/>
                  </a:lnTo>
                  <a:lnTo>
                    <a:pt x="582" y="583"/>
                  </a:lnTo>
                  <a:lnTo>
                    <a:pt x="599" y="566"/>
                  </a:lnTo>
                  <a:lnTo>
                    <a:pt x="599" y="533"/>
                  </a:lnTo>
                  <a:lnTo>
                    <a:pt x="582" y="516"/>
                  </a:lnTo>
                  <a:lnTo>
                    <a:pt x="565" y="483"/>
                  </a:lnTo>
                  <a:lnTo>
                    <a:pt x="516" y="483"/>
                  </a:lnTo>
                  <a:lnTo>
                    <a:pt x="482" y="499"/>
                  </a:lnTo>
                  <a:lnTo>
                    <a:pt x="416" y="533"/>
                  </a:lnTo>
                  <a:lnTo>
                    <a:pt x="349" y="533"/>
                  </a:lnTo>
                  <a:lnTo>
                    <a:pt x="283" y="516"/>
                  </a:lnTo>
                  <a:lnTo>
                    <a:pt x="216" y="483"/>
                  </a:lnTo>
                  <a:lnTo>
                    <a:pt x="167" y="416"/>
                  </a:lnTo>
                  <a:lnTo>
                    <a:pt x="150" y="350"/>
                  </a:lnTo>
                  <a:lnTo>
                    <a:pt x="167" y="267"/>
                  </a:lnTo>
                  <a:lnTo>
                    <a:pt x="216" y="200"/>
                  </a:lnTo>
                  <a:lnTo>
                    <a:pt x="283" y="167"/>
                  </a:lnTo>
                  <a:lnTo>
                    <a:pt x="349" y="150"/>
                  </a:lnTo>
                  <a:lnTo>
                    <a:pt x="416" y="167"/>
                  </a:lnTo>
                  <a:lnTo>
                    <a:pt x="482" y="200"/>
                  </a:lnTo>
                  <a:lnTo>
                    <a:pt x="565" y="200"/>
                  </a:lnTo>
                  <a:lnTo>
                    <a:pt x="582" y="184"/>
                  </a:lnTo>
                  <a:lnTo>
                    <a:pt x="599" y="150"/>
                  </a:lnTo>
                  <a:lnTo>
                    <a:pt x="599" y="134"/>
                  </a:lnTo>
                  <a:lnTo>
                    <a:pt x="582" y="101"/>
                  </a:lnTo>
                  <a:lnTo>
                    <a:pt x="565" y="84"/>
                  </a:lnTo>
                  <a:lnTo>
                    <a:pt x="466" y="17"/>
                  </a:lnTo>
                  <a:lnTo>
                    <a:pt x="3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48"/>
            <p:cNvSpPr/>
            <p:nvPr/>
          </p:nvSpPr>
          <p:spPr>
            <a:xfrm>
              <a:off x="5698550" y="2056550"/>
              <a:ext cx="16250" cy="16650"/>
            </a:xfrm>
            <a:custGeom>
              <a:rect b="b" l="l" r="r" t="t"/>
              <a:pathLst>
                <a:path extrusionOk="0" h="666" w="650">
                  <a:moveTo>
                    <a:pt x="317" y="133"/>
                  </a:moveTo>
                  <a:lnTo>
                    <a:pt x="383" y="150"/>
                  </a:lnTo>
                  <a:lnTo>
                    <a:pt x="450" y="183"/>
                  </a:lnTo>
                  <a:lnTo>
                    <a:pt x="483" y="250"/>
                  </a:lnTo>
                  <a:lnTo>
                    <a:pt x="500" y="333"/>
                  </a:lnTo>
                  <a:lnTo>
                    <a:pt x="483" y="399"/>
                  </a:lnTo>
                  <a:lnTo>
                    <a:pt x="450" y="466"/>
                  </a:lnTo>
                  <a:lnTo>
                    <a:pt x="383" y="499"/>
                  </a:lnTo>
                  <a:lnTo>
                    <a:pt x="317" y="516"/>
                  </a:lnTo>
                  <a:lnTo>
                    <a:pt x="250" y="499"/>
                  </a:lnTo>
                  <a:lnTo>
                    <a:pt x="200" y="466"/>
                  </a:lnTo>
                  <a:lnTo>
                    <a:pt x="151" y="399"/>
                  </a:lnTo>
                  <a:lnTo>
                    <a:pt x="134" y="333"/>
                  </a:lnTo>
                  <a:lnTo>
                    <a:pt x="151" y="250"/>
                  </a:lnTo>
                  <a:lnTo>
                    <a:pt x="200" y="183"/>
                  </a:lnTo>
                  <a:lnTo>
                    <a:pt x="250" y="150"/>
                  </a:lnTo>
                  <a:lnTo>
                    <a:pt x="317" y="133"/>
                  </a:lnTo>
                  <a:close/>
                  <a:moveTo>
                    <a:pt x="250" y="0"/>
                  </a:moveTo>
                  <a:lnTo>
                    <a:pt x="184" y="34"/>
                  </a:lnTo>
                  <a:lnTo>
                    <a:pt x="134" y="50"/>
                  </a:lnTo>
                  <a:lnTo>
                    <a:pt x="84" y="100"/>
                  </a:lnTo>
                  <a:lnTo>
                    <a:pt x="51" y="150"/>
                  </a:lnTo>
                  <a:lnTo>
                    <a:pt x="18" y="200"/>
                  </a:lnTo>
                  <a:lnTo>
                    <a:pt x="1" y="266"/>
                  </a:lnTo>
                  <a:lnTo>
                    <a:pt x="1" y="333"/>
                  </a:lnTo>
                  <a:lnTo>
                    <a:pt x="1" y="399"/>
                  </a:lnTo>
                  <a:lnTo>
                    <a:pt x="18" y="449"/>
                  </a:lnTo>
                  <a:lnTo>
                    <a:pt x="51" y="516"/>
                  </a:lnTo>
                  <a:lnTo>
                    <a:pt x="84" y="566"/>
                  </a:lnTo>
                  <a:lnTo>
                    <a:pt x="134" y="599"/>
                  </a:lnTo>
                  <a:lnTo>
                    <a:pt x="184" y="632"/>
                  </a:lnTo>
                  <a:lnTo>
                    <a:pt x="283" y="665"/>
                  </a:lnTo>
                  <a:lnTo>
                    <a:pt x="400" y="649"/>
                  </a:lnTo>
                  <a:lnTo>
                    <a:pt x="450" y="632"/>
                  </a:lnTo>
                  <a:lnTo>
                    <a:pt x="500" y="615"/>
                  </a:lnTo>
                  <a:lnTo>
                    <a:pt x="516" y="632"/>
                  </a:lnTo>
                  <a:lnTo>
                    <a:pt x="533" y="649"/>
                  </a:lnTo>
                  <a:lnTo>
                    <a:pt x="549" y="665"/>
                  </a:lnTo>
                  <a:lnTo>
                    <a:pt x="599" y="665"/>
                  </a:lnTo>
                  <a:lnTo>
                    <a:pt x="633" y="649"/>
                  </a:lnTo>
                  <a:lnTo>
                    <a:pt x="633" y="615"/>
                  </a:lnTo>
                  <a:lnTo>
                    <a:pt x="649" y="599"/>
                  </a:lnTo>
                  <a:lnTo>
                    <a:pt x="649" y="333"/>
                  </a:lnTo>
                  <a:lnTo>
                    <a:pt x="633" y="67"/>
                  </a:lnTo>
                  <a:lnTo>
                    <a:pt x="633" y="50"/>
                  </a:lnTo>
                  <a:lnTo>
                    <a:pt x="616" y="17"/>
                  </a:lnTo>
                  <a:lnTo>
                    <a:pt x="599" y="0"/>
                  </a:lnTo>
                  <a:lnTo>
                    <a:pt x="549" y="0"/>
                  </a:lnTo>
                  <a:lnTo>
                    <a:pt x="516" y="17"/>
                  </a:lnTo>
                  <a:lnTo>
                    <a:pt x="500" y="34"/>
                  </a:lnTo>
                  <a:lnTo>
                    <a:pt x="500" y="50"/>
                  </a:lnTo>
                  <a:lnTo>
                    <a:pt x="416"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48"/>
            <p:cNvSpPr/>
            <p:nvPr/>
          </p:nvSpPr>
          <p:spPr>
            <a:xfrm>
              <a:off x="5721000" y="2056125"/>
              <a:ext cx="14150" cy="17075"/>
            </a:xfrm>
            <a:custGeom>
              <a:rect b="b" l="l" r="r" t="t"/>
              <a:pathLst>
                <a:path extrusionOk="0" h="683" w="566">
                  <a:moveTo>
                    <a:pt x="50" y="1"/>
                  </a:moveTo>
                  <a:lnTo>
                    <a:pt x="17" y="17"/>
                  </a:lnTo>
                  <a:lnTo>
                    <a:pt x="0" y="51"/>
                  </a:lnTo>
                  <a:lnTo>
                    <a:pt x="0" y="67"/>
                  </a:lnTo>
                  <a:lnTo>
                    <a:pt x="0" y="616"/>
                  </a:lnTo>
                  <a:lnTo>
                    <a:pt x="0" y="649"/>
                  </a:lnTo>
                  <a:lnTo>
                    <a:pt x="17" y="666"/>
                  </a:lnTo>
                  <a:lnTo>
                    <a:pt x="50" y="682"/>
                  </a:lnTo>
                  <a:lnTo>
                    <a:pt x="67" y="682"/>
                  </a:lnTo>
                  <a:lnTo>
                    <a:pt x="117" y="666"/>
                  </a:lnTo>
                  <a:lnTo>
                    <a:pt x="150" y="632"/>
                  </a:lnTo>
                  <a:lnTo>
                    <a:pt x="150" y="616"/>
                  </a:lnTo>
                  <a:lnTo>
                    <a:pt x="150" y="283"/>
                  </a:lnTo>
                  <a:lnTo>
                    <a:pt x="150" y="234"/>
                  </a:lnTo>
                  <a:lnTo>
                    <a:pt x="183" y="184"/>
                  </a:lnTo>
                  <a:lnTo>
                    <a:pt x="233" y="167"/>
                  </a:lnTo>
                  <a:lnTo>
                    <a:pt x="283" y="150"/>
                  </a:lnTo>
                  <a:lnTo>
                    <a:pt x="333" y="167"/>
                  </a:lnTo>
                  <a:lnTo>
                    <a:pt x="383" y="184"/>
                  </a:lnTo>
                  <a:lnTo>
                    <a:pt x="416" y="234"/>
                  </a:lnTo>
                  <a:lnTo>
                    <a:pt x="416" y="283"/>
                  </a:lnTo>
                  <a:lnTo>
                    <a:pt x="416" y="616"/>
                  </a:lnTo>
                  <a:lnTo>
                    <a:pt x="433" y="632"/>
                  </a:lnTo>
                  <a:lnTo>
                    <a:pt x="449" y="666"/>
                  </a:lnTo>
                  <a:lnTo>
                    <a:pt x="466" y="682"/>
                  </a:lnTo>
                  <a:lnTo>
                    <a:pt x="516" y="682"/>
                  </a:lnTo>
                  <a:lnTo>
                    <a:pt x="549" y="666"/>
                  </a:lnTo>
                  <a:lnTo>
                    <a:pt x="566" y="632"/>
                  </a:lnTo>
                  <a:lnTo>
                    <a:pt x="566" y="616"/>
                  </a:lnTo>
                  <a:lnTo>
                    <a:pt x="566" y="283"/>
                  </a:lnTo>
                  <a:lnTo>
                    <a:pt x="549" y="217"/>
                  </a:lnTo>
                  <a:lnTo>
                    <a:pt x="532" y="150"/>
                  </a:lnTo>
                  <a:lnTo>
                    <a:pt x="499" y="101"/>
                  </a:lnTo>
                  <a:lnTo>
                    <a:pt x="449" y="67"/>
                  </a:lnTo>
                  <a:lnTo>
                    <a:pt x="399" y="34"/>
                  </a:lnTo>
                  <a:lnTo>
                    <a:pt x="350" y="17"/>
                  </a:lnTo>
                  <a:lnTo>
                    <a:pt x="300" y="1"/>
                  </a:lnTo>
                  <a:lnTo>
                    <a:pt x="250" y="1"/>
                  </a:lnTo>
                  <a:lnTo>
                    <a:pt x="183" y="17"/>
                  </a:lnTo>
                  <a:lnTo>
                    <a:pt x="133" y="51"/>
                  </a:lnTo>
                  <a:lnTo>
                    <a:pt x="117"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48"/>
            <p:cNvSpPr/>
            <p:nvPr/>
          </p:nvSpPr>
          <p:spPr>
            <a:xfrm>
              <a:off x="5750925" y="2056550"/>
              <a:ext cx="16225" cy="22875"/>
            </a:xfrm>
            <a:custGeom>
              <a:rect b="b" l="l" r="r" t="t"/>
              <a:pathLst>
                <a:path extrusionOk="0" h="915" w="649">
                  <a:moveTo>
                    <a:pt x="316" y="133"/>
                  </a:moveTo>
                  <a:lnTo>
                    <a:pt x="399" y="150"/>
                  </a:lnTo>
                  <a:lnTo>
                    <a:pt x="449" y="183"/>
                  </a:lnTo>
                  <a:lnTo>
                    <a:pt x="499" y="250"/>
                  </a:lnTo>
                  <a:lnTo>
                    <a:pt x="499" y="333"/>
                  </a:lnTo>
                  <a:lnTo>
                    <a:pt x="499" y="399"/>
                  </a:lnTo>
                  <a:lnTo>
                    <a:pt x="449" y="466"/>
                  </a:lnTo>
                  <a:lnTo>
                    <a:pt x="399" y="516"/>
                  </a:lnTo>
                  <a:lnTo>
                    <a:pt x="316" y="532"/>
                  </a:lnTo>
                  <a:lnTo>
                    <a:pt x="249" y="516"/>
                  </a:lnTo>
                  <a:lnTo>
                    <a:pt x="200" y="466"/>
                  </a:lnTo>
                  <a:lnTo>
                    <a:pt x="150" y="399"/>
                  </a:lnTo>
                  <a:lnTo>
                    <a:pt x="150" y="333"/>
                  </a:lnTo>
                  <a:lnTo>
                    <a:pt x="150" y="250"/>
                  </a:lnTo>
                  <a:lnTo>
                    <a:pt x="200" y="183"/>
                  </a:lnTo>
                  <a:lnTo>
                    <a:pt x="249" y="150"/>
                  </a:lnTo>
                  <a:lnTo>
                    <a:pt x="316" y="133"/>
                  </a:lnTo>
                  <a:close/>
                  <a:moveTo>
                    <a:pt x="266" y="0"/>
                  </a:moveTo>
                  <a:lnTo>
                    <a:pt x="200" y="34"/>
                  </a:lnTo>
                  <a:lnTo>
                    <a:pt x="150" y="50"/>
                  </a:lnTo>
                  <a:lnTo>
                    <a:pt x="100" y="100"/>
                  </a:lnTo>
                  <a:lnTo>
                    <a:pt x="50" y="150"/>
                  </a:lnTo>
                  <a:lnTo>
                    <a:pt x="33" y="217"/>
                  </a:lnTo>
                  <a:lnTo>
                    <a:pt x="0" y="266"/>
                  </a:lnTo>
                  <a:lnTo>
                    <a:pt x="0" y="333"/>
                  </a:lnTo>
                  <a:lnTo>
                    <a:pt x="17" y="399"/>
                  </a:lnTo>
                  <a:lnTo>
                    <a:pt x="33" y="466"/>
                  </a:lnTo>
                  <a:lnTo>
                    <a:pt x="50" y="516"/>
                  </a:lnTo>
                  <a:lnTo>
                    <a:pt x="100" y="566"/>
                  </a:lnTo>
                  <a:lnTo>
                    <a:pt x="150" y="615"/>
                  </a:lnTo>
                  <a:lnTo>
                    <a:pt x="200" y="649"/>
                  </a:lnTo>
                  <a:lnTo>
                    <a:pt x="266" y="665"/>
                  </a:lnTo>
                  <a:lnTo>
                    <a:pt x="416" y="665"/>
                  </a:lnTo>
                  <a:lnTo>
                    <a:pt x="499" y="615"/>
                  </a:lnTo>
                  <a:lnTo>
                    <a:pt x="482" y="682"/>
                  </a:lnTo>
                  <a:lnTo>
                    <a:pt x="432" y="715"/>
                  </a:lnTo>
                  <a:lnTo>
                    <a:pt x="382" y="748"/>
                  </a:lnTo>
                  <a:lnTo>
                    <a:pt x="316" y="765"/>
                  </a:lnTo>
                  <a:lnTo>
                    <a:pt x="249" y="748"/>
                  </a:lnTo>
                  <a:lnTo>
                    <a:pt x="216" y="732"/>
                  </a:lnTo>
                  <a:lnTo>
                    <a:pt x="183" y="748"/>
                  </a:lnTo>
                  <a:lnTo>
                    <a:pt x="166" y="748"/>
                  </a:lnTo>
                  <a:lnTo>
                    <a:pt x="150" y="782"/>
                  </a:lnTo>
                  <a:lnTo>
                    <a:pt x="133" y="815"/>
                  </a:lnTo>
                  <a:lnTo>
                    <a:pt x="150" y="831"/>
                  </a:lnTo>
                  <a:lnTo>
                    <a:pt x="166" y="865"/>
                  </a:lnTo>
                  <a:lnTo>
                    <a:pt x="183" y="881"/>
                  </a:lnTo>
                  <a:lnTo>
                    <a:pt x="249" y="898"/>
                  </a:lnTo>
                  <a:lnTo>
                    <a:pt x="316" y="915"/>
                  </a:lnTo>
                  <a:lnTo>
                    <a:pt x="382" y="898"/>
                  </a:lnTo>
                  <a:lnTo>
                    <a:pt x="449" y="881"/>
                  </a:lnTo>
                  <a:lnTo>
                    <a:pt x="499" y="848"/>
                  </a:lnTo>
                  <a:lnTo>
                    <a:pt x="549" y="815"/>
                  </a:lnTo>
                  <a:lnTo>
                    <a:pt x="599" y="765"/>
                  </a:lnTo>
                  <a:lnTo>
                    <a:pt x="632" y="715"/>
                  </a:lnTo>
                  <a:lnTo>
                    <a:pt x="648" y="649"/>
                  </a:lnTo>
                  <a:lnTo>
                    <a:pt x="648" y="582"/>
                  </a:lnTo>
                  <a:lnTo>
                    <a:pt x="648" y="333"/>
                  </a:lnTo>
                  <a:lnTo>
                    <a:pt x="648" y="67"/>
                  </a:lnTo>
                  <a:lnTo>
                    <a:pt x="648" y="34"/>
                  </a:lnTo>
                  <a:lnTo>
                    <a:pt x="632" y="17"/>
                  </a:lnTo>
                  <a:lnTo>
                    <a:pt x="599" y="0"/>
                  </a:lnTo>
                  <a:lnTo>
                    <a:pt x="582" y="0"/>
                  </a:lnTo>
                  <a:lnTo>
                    <a:pt x="532" y="17"/>
                  </a:lnTo>
                  <a:lnTo>
                    <a:pt x="499" y="50"/>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48"/>
            <p:cNvSpPr/>
            <p:nvPr/>
          </p:nvSpPr>
          <p:spPr>
            <a:xfrm>
              <a:off x="5773350" y="2056125"/>
              <a:ext cx="16225" cy="16650"/>
            </a:xfrm>
            <a:custGeom>
              <a:rect b="b" l="l" r="r" t="t"/>
              <a:pathLst>
                <a:path extrusionOk="0" h="666" w="649">
                  <a:moveTo>
                    <a:pt x="333" y="134"/>
                  </a:moveTo>
                  <a:lnTo>
                    <a:pt x="383" y="150"/>
                  </a:lnTo>
                  <a:lnTo>
                    <a:pt x="449" y="167"/>
                  </a:lnTo>
                  <a:lnTo>
                    <a:pt x="499" y="217"/>
                  </a:lnTo>
                  <a:lnTo>
                    <a:pt x="533" y="283"/>
                  </a:lnTo>
                  <a:lnTo>
                    <a:pt x="150" y="283"/>
                  </a:lnTo>
                  <a:lnTo>
                    <a:pt x="167" y="217"/>
                  </a:lnTo>
                  <a:lnTo>
                    <a:pt x="217" y="167"/>
                  </a:lnTo>
                  <a:lnTo>
                    <a:pt x="267" y="150"/>
                  </a:lnTo>
                  <a:lnTo>
                    <a:pt x="333" y="134"/>
                  </a:lnTo>
                  <a:close/>
                  <a:moveTo>
                    <a:pt x="333" y="1"/>
                  </a:moveTo>
                  <a:lnTo>
                    <a:pt x="267" y="17"/>
                  </a:lnTo>
                  <a:lnTo>
                    <a:pt x="200" y="34"/>
                  </a:lnTo>
                  <a:lnTo>
                    <a:pt x="134" y="67"/>
                  </a:lnTo>
                  <a:lnTo>
                    <a:pt x="84" y="101"/>
                  </a:lnTo>
                  <a:lnTo>
                    <a:pt x="51" y="150"/>
                  </a:lnTo>
                  <a:lnTo>
                    <a:pt x="17" y="217"/>
                  </a:lnTo>
                  <a:lnTo>
                    <a:pt x="1" y="283"/>
                  </a:lnTo>
                  <a:lnTo>
                    <a:pt x="1" y="350"/>
                  </a:lnTo>
                  <a:lnTo>
                    <a:pt x="1" y="416"/>
                  </a:lnTo>
                  <a:lnTo>
                    <a:pt x="17" y="466"/>
                  </a:lnTo>
                  <a:lnTo>
                    <a:pt x="51" y="533"/>
                  </a:lnTo>
                  <a:lnTo>
                    <a:pt x="100" y="566"/>
                  </a:lnTo>
                  <a:lnTo>
                    <a:pt x="150" y="616"/>
                  </a:lnTo>
                  <a:lnTo>
                    <a:pt x="200" y="649"/>
                  </a:lnTo>
                  <a:lnTo>
                    <a:pt x="267" y="666"/>
                  </a:lnTo>
                  <a:lnTo>
                    <a:pt x="400" y="666"/>
                  </a:lnTo>
                  <a:lnTo>
                    <a:pt x="466" y="649"/>
                  </a:lnTo>
                  <a:lnTo>
                    <a:pt x="516" y="616"/>
                  </a:lnTo>
                  <a:lnTo>
                    <a:pt x="566" y="583"/>
                  </a:lnTo>
                  <a:lnTo>
                    <a:pt x="582" y="533"/>
                  </a:lnTo>
                  <a:lnTo>
                    <a:pt x="566" y="499"/>
                  </a:lnTo>
                  <a:lnTo>
                    <a:pt x="549" y="483"/>
                  </a:lnTo>
                  <a:lnTo>
                    <a:pt x="516" y="466"/>
                  </a:lnTo>
                  <a:lnTo>
                    <a:pt x="499" y="483"/>
                  </a:lnTo>
                  <a:lnTo>
                    <a:pt x="466" y="499"/>
                  </a:lnTo>
                  <a:lnTo>
                    <a:pt x="400" y="516"/>
                  </a:lnTo>
                  <a:lnTo>
                    <a:pt x="333" y="533"/>
                  </a:lnTo>
                  <a:lnTo>
                    <a:pt x="267" y="499"/>
                  </a:lnTo>
                  <a:lnTo>
                    <a:pt x="200" y="466"/>
                  </a:lnTo>
                  <a:lnTo>
                    <a:pt x="167" y="416"/>
                  </a:lnTo>
                  <a:lnTo>
                    <a:pt x="150" y="366"/>
                  </a:lnTo>
                  <a:lnTo>
                    <a:pt x="632" y="366"/>
                  </a:lnTo>
                  <a:lnTo>
                    <a:pt x="649" y="317"/>
                  </a:lnTo>
                  <a:lnTo>
                    <a:pt x="649" y="250"/>
                  </a:lnTo>
                  <a:lnTo>
                    <a:pt x="632" y="200"/>
                  </a:lnTo>
                  <a:lnTo>
                    <a:pt x="599" y="134"/>
                  </a:lnTo>
                  <a:lnTo>
                    <a:pt x="549" y="101"/>
                  </a:lnTo>
                  <a:lnTo>
                    <a:pt x="499" y="51"/>
                  </a:lnTo>
                  <a:lnTo>
                    <a:pt x="449" y="34"/>
                  </a:lnTo>
                  <a:lnTo>
                    <a:pt x="383"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48"/>
            <p:cNvSpPr/>
            <p:nvPr/>
          </p:nvSpPr>
          <p:spPr>
            <a:xfrm>
              <a:off x="5792050" y="2049900"/>
              <a:ext cx="9175" cy="23300"/>
            </a:xfrm>
            <a:custGeom>
              <a:rect b="b" l="l" r="r" t="t"/>
              <a:pathLst>
                <a:path extrusionOk="0" h="932" w="367">
                  <a:moveTo>
                    <a:pt x="150" y="1"/>
                  </a:moveTo>
                  <a:lnTo>
                    <a:pt x="117" y="34"/>
                  </a:lnTo>
                  <a:lnTo>
                    <a:pt x="117" y="50"/>
                  </a:lnTo>
                  <a:lnTo>
                    <a:pt x="117" y="250"/>
                  </a:lnTo>
                  <a:lnTo>
                    <a:pt x="67" y="250"/>
                  </a:lnTo>
                  <a:lnTo>
                    <a:pt x="34" y="266"/>
                  </a:lnTo>
                  <a:lnTo>
                    <a:pt x="17" y="283"/>
                  </a:lnTo>
                  <a:lnTo>
                    <a:pt x="1" y="300"/>
                  </a:lnTo>
                  <a:lnTo>
                    <a:pt x="1" y="333"/>
                  </a:lnTo>
                  <a:lnTo>
                    <a:pt x="1" y="350"/>
                  </a:lnTo>
                  <a:lnTo>
                    <a:pt x="17" y="383"/>
                  </a:lnTo>
                  <a:lnTo>
                    <a:pt x="51" y="399"/>
                  </a:lnTo>
                  <a:lnTo>
                    <a:pt x="117" y="399"/>
                  </a:lnTo>
                  <a:lnTo>
                    <a:pt x="117" y="782"/>
                  </a:lnTo>
                  <a:lnTo>
                    <a:pt x="134" y="848"/>
                  </a:lnTo>
                  <a:lnTo>
                    <a:pt x="167" y="881"/>
                  </a:lnTo>
                  <a:lnTo>
                    <a:pt x="200" y="915"/>
                  </a:lnTo>
                  <a:lnTo>
                    <a:pt x="267" y="931"/>
                  </a:lnTo>
                  <a:lnTo>
                    <a:pt x="300" y="931"/>
                  </a:lnTo>
                  <a:lnTo>
                    <a:pt x="316" y="915"/>
                  </a:lnTo>
                  <a:lnTo>
                    <a:pt x="333" y="881"/>
                  </a:lnTo>
                  <a:lnTo>
                    <a:pt x="333" y="865"/>
                  </a:lnTo>
                  <a:lnTo>
                    <a:pt x="333" y="832"/>
                  </a:lnTo>
                  <a:lnTo>
                    <a:pt x="316" y="798"/>
                  </a:lnTo>
                  <a:lnTo>
                    <a:pt x="300" y="782"/>
                  </a:lnTo>
                  <a:lnTo>
                    <a:pt x="267" y="782"/>
                  </a:lnTo>
                  <a:lnTo>
                    <a:pt x="267" y="399"/>
                  </a:lnTo>
                  <a:lnTo>
                    <a:pt x="333" y="399"/>
                  </a:lnTo>
                  <a:lnTo>
                    <a:pt x="350" y="383"/>
                  </a:lnTo>
                  <a:lnTo>
                    <a:pt x="366" y="350"/>
                  </a:lnTo>
                  <a:lnTo>
                    <a:pt x="366" y="333"/>
                  </a:lnTo>
                  <a:lnTo>
                    <a:pt x="366" y="300"/>
                  </a:lnTo>
                  <a:lnTo>
                    <a:pt x="350" y="283"/>
                  </a:lnTo>
                  <a:lnTo>
                    <a:pt x="333" y="266"/>
                  </a:lnTo>
                  <a:lnTo>
                    <a:pt x="300" y="250"/>
                  </a:lnTo>
                  <a:lnTo>
                    <a:pt x="267" y="250"/>
                  </a:lnTo>
                  <a:lnTo>
                    <a:pt x="267" y="50"/>
                  </a:lnTo>
                  <a:lnTo>
                    <a:pt x="250" y="17"/>
                  </a:lnTo>
                  <a:lnTo>
                    <a:pt x="2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48"/>
            <p:cNvSpPr/>
            <p:nvPr/>
          </p:nvSpPr>
          <p:spPr>
            <a:xfrm>
              <a:off x="5815750" y="2056550"/>
              <a:ext cx="16225" cy="16650"/>
            </a:xfrm>
            <a:custGeom>
              <a:rect b="b" l="l" r="r" t="t"/>
              <a:pathLst>
                <a:path extrusionOk="0" h="666" w="649">
                  <a:moveTo>
                    <a:pt x="332" y="133"/>
                  </a:moveTo>
                  <a:lnTo>
                    <a:pt x="399" y="150"/>
                  </a:lnTo>
                  <a:lnTo>
                    <a:pt x="449" y="183"/>
                  </a:lnTo>
                  <a:lnTo>
                    <a:pt x="482" y="250"/>
                  </a:lnTo>
                  <a:lnTo>
                    <a:pt x="499" y="333"/>
                  </a:lnTo>
                  <a:lnTo>
                    <a:pt x="482" y="399"/>
                  </a:lnTo>
                  <a:lnTo>
                    <a:pt x="449" y="466"/>
                  </a:lnTo>
                  <a:lnTo>
                    <a:pt x="399" y="499"/>
                  </a:lnTo>
                  <a:lnTo>
                    <a:pt x="316" y="516"/>
                  </a:lnTo>
                  <a:lnTo>
                    <a:pt x="249" y="499"/>
                  </a:lnTo>
                  <a:lnTo>
                    <a:pt x="200" y="466"/>
                  </a:lnTo>
                  <a:lnTo>
                    <a:pt x="166" y="399"/>
                  </a:lnTo>
                  <a:lnTo>
                    <a:pt x="150" y="333"/>
                  </a:lnTo>
                  <a:lnTo>
                    <a:pt x="166" y="250"/>
                  </a:lnTo>
                  <a:lnTo>
                    <a:pt x="200" y="183"/>
                  </a:lnTo>
                  <a:lnTo>
                    <a:pt x="266" y="150"/>
                  </a:lnTo>
                  <a:lnTo>
                    <a:pt x="332" y="133"/>
                  </a:lnTo>
                  <a:close/>
                  <a:moveTo>
                    <a:pt x="299" y="0"/>
                  </a:moveTo>
                  <a:lnTo>
                    <a:pt x="233" y="17"/>
                  </a:lnTo>
                  <a:lnTo>
                    <a:pt x="183" y="34"/>
                  </a:lnTo>
                  <a:lnTo>
                    <a:pt x="133" y="67"/>
                  </a:lnTo>
                  <a:lnTo>
                    <a:pt x="100" y="100"/>
                  </a:lnTo>
                  <a:lnTo>
                    <a:pt x="67" y="150"/>
                  </a:lnTo>
                  <a:lnTo>
                    <a:pt x="33" y="200"/>
                  </a:lnTo>
                  <a:lnTo>
                    <a:pt x="17" y="266"/>
                  </a:lnTo>
                  <a:lnTo>
                    <a:pt x="0" y="333"/>
                  </a:lnTo>
                  <a:lnTo>
                    <a:pt x="17" y="399"/>
                  </a:lnTo>
                  <a:lnTo>
                    <a:pt x="33" y="449"/>
                  </a:lnTo>
                  <a:lnTo>
                    <a:pt x="50" y="516"/>
                  </a:lnTo>
                  <a:lnTo>
                    <a:pt x="100" y="566"/>
                  </a:lnTo>
                  <a:lnTo>
                    <a:pt x="150" y="615"/>
                  </a:lnTo>
                  <a:lnTo>
                    <a:pt x="200" y="632"/>
                  </a:lnTo>
                  <a:lnTo>
                    <a:pt x="266" y="665"/>
                  </a:lnTo>
                  <a:lnTo>
                    <a:pt x="316" y="665"/>
                  </a:lnTo>
                  <a:lnTo>
                    <a:pt x="416" y="649"/>
                  </a:lnTo>
                  <a:lnTo>
                    <a:pt x="499" y="615"/>
                  </a:lnTo>
                  <a:lnTo>
                    <a:pt x="532" y="649"/>
                  </a:lnTo>
                  <a:lnTo>
                    <a:pt x="582" y="665"/>
                  </a:lnTo>
                  <a:lnTo>
                    <a:pt x="598" y="665"/>
                  </a:lnTo>
                  <a:lnTo>
                    <a:pt x="632" y="649"/>
                  </a:lnTo>
                  <a:lnTo>
                    <a:pt x="648" y="615"/>
                  </a:lnTo>
                  <a:lnTo>
                    <a:pt x="648" y="599"/>
                  </a:lnTo>
                  <a:lnTo>
                    <a:pt x="648" y="333"/>
                  </a:lnTo>
                  <a:lnTo>
                    <a:pt x="648" y="67"/>
                  </a:lnTo>
                  <a:lnTo>
                    <a:pt x="648" y="50"/>
                  </a:lnTo>
                  <a:lnTo>
                    <a:pt x="632" y="17"/>
                  </a:lnTo>
                  <a:lnTo>
                    <a:pt x="615" y="0"/>
                  </a:lnTo>
                  <a:lnTo>
                    <a:pt x="582" y="0"/>
                  </a:lnTo>
                  <a:lnTo>
                    <a:pt x="532" y="17"/>
                  </a:lnTo>
                  <a:lnTo>
                    <a:pt x="515" y="50"/>
                  </a:lnTo>
                  <a:lnTo>
                    <a:pt x="465" y="34"/>
                  </a:lnTo>
                  <a:lnTo>
                    <a:pt x="3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48"/>
            <p:cNvSpPr/>
            <p:nvPr/>
          </p:nvSpPr>
          <p:spPr>
            <a:xfrm>
              <a:off x="5839425" y="2049075"/>
              <a:ext cx="3775" cy="23700"/>
            </a:xfrm>
            <a:custGeom>
              <a:rect b="b" l="l" r="r" t="t"/>
              <a:pathLst>
                <a:path extrusionOk="0" h="948" w="151">
                  <a:moveTo>
                    <a:pt x="67" y="0"/>
                  </a:moveTo>
                  <a:lnTo>
                    <a:pt x="34" y="17"/>
                  </a:lnTo>
                  <a:lnTo>
                    <a:pt x="17" y="34"/>
                  </a:lnTo>
                  <a:lnTo>
                    <a:pt x="0" y="50"/>
                  </a:lnTo>
                  <a:lnTo>
                    <a:pt x="0" y="83"/>
                  </a:lnTo>
                  <a:lnTo>
                    <a:pt x="0" y="881"/>
                  </a:lnTo>
                  <a:lnTo>
                    <a:pt x="17" y="931"/>
                  </a:lnTo>
                  <a:lnTo>
                    <a:pt x="50" y="948"/>
                  </a:lnTo>
                  <a:lnTo>
                    <a:pt x="84" y="948"/>
                  </a:lnTo>
                  <a:lnTo>
                    <a:pt x="117" y="931"/>
                  </a:lnTo>
                  <a:lnTo>
                    <a:pt x="133" y="914"/>
                  </a:lnTo>
                  <a:lnTo>
                    <a:pt x="150" y="881"/>
                  </a:lnTo>
                  <a:lnTo>
                    <a:pt x="150" y="83"/>
                  </a:lnTo>
                  <a:lnTo>
                    <a:pt x="133" y="50"/>
                  </a:lnTo>
                  <a:lnTo>
                    <a:pt x="117" y="34"/>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48"/>
            <p:cNvSpPr/>
            <p:nvPr/>
          </p:nvSpPr>
          <p:spPr>
            <a:xfrm>
              <a:off x="5847725" y="2049075"/>
              <a:ext cx="3775" cy="24125"/>
            </a:xfrm>
            <a:custGeom>
              <a:rect b="b" l="l" r="r" t="t"/>
              <a:pathLst>
                <a:path extrusionOk="0" h="965" w="151">
                  <a:moveTo>
                    <a:pt x="84" y="0"/>
                  </a:moveTo>
                  <a:lnTo>
                    <a:pt x="51" y="17"/>
                  </a:lnTo>
                  <a:lnTo>
                    <a:pt x="18" y="34"/>
                  </a:lnTo>
                  <a:lnTo>
                    <a:pt x="18" y="50"/>
                  </a:lnTo>
                  <a:lnTo>
                    <a:pt x="1" y="83"/>
                  </a:lnTo>
                  <a:lnTo>
                    <a:pt x="1" y="881"/>
                  </a:lnTo>
                  <a:lnTo>
                    <a:pt x="18" y="914"/>
                  </a:lnTo>
                  <a:lnTo>
                    <a:pt x="18" y="931"/>
                  </a:lnTo>
                  <a:lnTo>
                    <a:pt x="51" y="948"/>
                  </a:lnTo>
                  <a:lnTo>
                    <a:pt x="84" y="964"/>
                  </a:lnTo>
                  <a:lnTo>
                    <a:pt x="101" y="948"/>
                  </a:lnTo>
                  <a:lnTo>
                    <a:pt x="134" y="931"/>
                  </a:lnTo>
                  <a:lnTo>
                    <a:pt x="150" y="914"/>
                  </a:lnTo>
                  <a:lnTo>
                    <a:pt x="150" y="881"/>
                  </a:lnTo>
                  <a:lnTo>
                    <a:pt x="150" y="83"/>
                  </a:lnTo>
                  <a:lnTo>
                    <a:pt x="150" y="50"/>
                  </a:lnTo>
                  <a:lnTo>
                    <a:pt x="134" y="34"/>
                  </a:lnTo>
                  <a:lnTo>
                    <a:pt x="101" y="17"/>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48"/>
            <p:cNvSpPr/>
            <p:nvPr/>
          </p:nvSpPr>
          <p:spPr>
            <a:xfrm>
              <a:off x="5521125" y="2090625"/>
              <a:ext cx="15825" cy="16650"/>
            </a:xfrm>
            <a:custGeom>
              <a:rect b="b" l="l" r="r" t="t"/>
              <a:pathLst>
                <a:path extrusionOk="0" h="666" w="633">
                  <a:moveTo>
                    <a:pt x="317" y="133"/>
                  </a:moveTo>
                  <a:lnTo>
                    <a:pt x="400" y="150"/>
                  </a:lnTo>
                  <a:lnTo>
                    <a:pt x="449" y="183"/>
                  </a:lnTo>
                  <a:lnTo>
                    <a:pt x="483" y="250"/>
                  </a:lnTo>
                  <a:lnTo>
                    <a:pt x="499" y="316"/>
                  </a:lnTo>
                  <a:lnTo>
                    <a:pt x="483" y="399"/>
                  </a:lnTo>
                  <a:lnTo>
                    <a:pt x="449" y="466"/>
                  </a:lnTo>
                  <a:lnTo>
                    <a:pt x="400" y="499"/>
                  </a:lnTo>
                  <a:lnTo>
                    <a:pt x="317" y="516"/>
                  </a:lnTo>
                  <a:lnTo>
                    <a:pt x="250" y="499"/>
                  </a:lnTo>
                  <a:lnTo>
                    <a:pt x="200" y="466"/>
                  </a:lnTo>
                  <a:lnTo>
                    <a:pt x="150" y="399"/>
                  </a:lnTo>
                  <a:lnTo>
                    <a:pt x="150" y="316"/>
                  </a:lnTo>
                  <a:lnTo>
                    <a:pt x="150" y="250"/>
                  </a:lnTo>
                  <a:lnTo>
                    <a:pt x="200" y="183"/>
                  </a:lnTo>
                  <a:lnTo>
                    <a:pt x="250" y="150"/>
                  </a:lnTo>
                  <a:lnTo>
                    <a:pt x="317" y="133"/>
                  </a:lnTo>
                  <a:close/>
                  <a:moveTo>
                    <a:pt x="250" y="0"/>
                  </a:moveTo>
                  <a:lnTo>
                    <a:pt x="200" y="17"/>
                  </a:lnTo>
                  <a:lnTo>
                    <a:pt x="134" y="50"/>
                  </a:lnTo>
                  <a:lnTo>
                    <a:pt x="84" y="100"/>
                  </a:lnTo>
                  <a:lnTo>
                    <a:pt x="51" y="150"/>
                  </a:lnTo>
                  <a:lnTo>
                    <a:pt x="17" y="200"/>
                  </a:lnTo>
                  <a:lnTo>
                    <a:pt x="1" y="266"/>
                  </a:lnTo>
                  <a:lnTo>
                    <a:pt x="1" y="316"/>
                  </a:lnTo>
                  <a:lnTo>
                    <a:pt x="1" y="383"/>
                  </a:lnTo>
                  <a:lnTo>
                    <a:pt x="17" y="449"/>
                  </a:lnTo>
                  <a:lnTo>
                    <a:pt x="51" y="516"/>
                  </a:lnTo>
                  <a:lnTo>
                    <a:pt x="84" y="565"/>
                  </a:lnTo>
                  <a:lnTo>
                    <a:pt x="134" y="599"/>
                  </a:lnTo>
                  <a:lnTo>
                    <a:pt x="200" y="632"/>
                  </a:lnTo>
                  <a:lnTo>
                    <a:pt x="250" y="665"/>
                  </a:lnTo>
                  <a:lnTo>
                    <a:pt x="383" y="665"/>
                  </a:lnTo>
                  <a:lnTo>
                    <a:pt x="449" y="649"/>
                  </a:lnTo>
                  <a:lnTo>
                    <a:pt x="499" y="615"/>
                  </a:lnTo>
                  <a:lnTo>
                    <a:pt x="549" y="565"/>
                  </a:lnTo>
                  <a:lnTo>
                    <a:pt x="582" y="516"/>
                  </a:lnTo>
                  <a:lnTo>
                    <a:pt x="616" y="449"/>
                  </a:lnTo>
                  <a:lnTo>
                    <a:pt x="632" y="383"/>
                  </a:lnTo>
                  <a:lnTo>
                    <a:pt x="632" y="316"/>
                  </a:lnTo>
                  <a:lnTo>
                    <a:pt x="632" y="266"/>
                  </a:lnTo>
                  <a:lnTo>
                    <a:pt x="616" y="200"/>
                  </a:lnTo>
                  <a:lnTo>
                    <a:pt x="582" y="150"/>
                  </a:lnTo>
                  <a:lnTo>
                    <a:pt x="549" y="100"/>
                  </a:lnTo>
                  <a:lnTo>
                    <a:pt x="499" y="50"/>
                  </a:lnTo>
                  <a:lnTo>
                    <a:pt x="449"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48"/>
            <p:cNvSpPr/>
            <p:nvPr/>
          </p:nvSpPr>
          <p:spPr>
            <a:xfrm>
              <a:off x="5542325" y="2090200"/>
              <a:ext cx="14150" cy="17075"/>
            </a:xfrm>
            <a:custGeom>
              <a:rect b="b" l="l" r="r" t="t"/>
              <a:pathLst>
                <a:path extrusionOk="0" h="683" w="566">
                  <a:moveTo>
                    <a:pt x="34" y="1"/>
                  </a:moveTo>
                  <a:lnTo>
                    <a:pt x="17" y="17"/>
                  </a:lnTo>
                  <a:lnTo>
                    <a:pt x="0" y="51"/>
                  </a:lnTo>
                  <a:lnTo>
                    <a:pt x="0" y="67"/>
                  </a:lnTo>
                  <a:lnTo>
                    <a:pt x="0" y="400"/>
                  </a:lnTo>
                  <a:lnTo>
                    <a:pt x="0" y="450"/>
                  </a:lnTo>
                  <a:lnTo>
                    <a:pt x="17" y="499"/>
                  </a:lnTo>
                  <a:lnTo>
                    <a:pt x="50" y="549"/>
                  </a:lnTo>
                  <a:lnTo>
                    <a:pt x="83" y="599"/>
                  </a:lnTo>
                  <a:lnTo>
                    <a:pt x="117" y="632"/>
                  </a:lnTo>
                  <a:lnTo>
                    <a:pt x="167" y="649"/>
                  </a:lnTo>
                  <a:lnTo>
                    <a:pt x="216" y="666"/>
                  </a:lnTo>
                  <a:lnTo>
                    <a:pt x="283" y="682"/>
                  </a:lnTo>
                  <a:lnTo>
                    <a:pt x="333" y="666"/>
                  </a:lnTo>
                  <a:lnTo>
                    <a:pt x="383" y="666"/>
                  </a:lnTo>
                  <a:lnTo>
                    <a:pt x="433" y="632"/>
                  </a:lnTo>
                  <a:lnTo>
                    <a:pt x="482" y="599"/>
                  </a:lnTo>
                  <a:lnTo>
                    <a:pt x="516" y="549"/>
                  </a:lnTo>
                  <a:lnTo>
                    <a:pt x="532" y="516"/>
                  </a:lnTo>
                  <a:lnTo>
                    <a:pt x="566" y="450"/>
                  </a:lnTo>
                  <a:lnTo>
                    <a:pt x="566" y="400"/>
                  </a:lnTo>
                  <a:lnTo>
                    <a:pt x="566" y="67"/>
                  </a:lnTo>
                  <a:lnTo>
                    <a:pt x="566" y="51"/>
                  </a:lnTo>
                  <a:lnTo>
                    <a:pt x="549" y="17"/>
                  </a:lnTo>
                  <a:lnTo>
                    <a:pt x="516" y="17"/>
                  </a:lnTo>
                  <a:lnTo>
                    <a:pt x="499" y="1"/>
                  </a:lnTo>
                  <a:lnTo>
                    <a:pt x="466" y="1"/>
                  </a:lnTo>
                  <a:lnTo>
                    <a:pt x="449" y="17"/>
                  </a:lnTo>
                  <a:lnTo>
                    <a:pt x="433" y="51"/>
                  </a:lnTo>
                  <a:lnTo>
                    <a:pt x="416" y="67"/>
                  </a:lnTo>
                  <a:lnTo>
                    <a:pt x="416" y="400"/>
                  </a:lnTo>
                  <a:lnTo>
                    <a:pt x="416" y="450"/>
                  </a:lnTo>
                  <a:lnTo>
                    <a:pt x="383" y="499"/>
                  </a:lnTo>
                  <a:lnTo>
                    <a:pt x="333" y="533"/>
                  </a:lnTo>
                  <a:lnTo>
                    <a:pt x="216" y="533"/>
                  </a:lnTo>
                  <a:lnTo>
                    <a:pt x="183" y="499"/>
                  </a:lnTo>
                  <a:lnTo>
                    <a:pt x="150" y="450"/>
                  </a:lnTo>
                  <a:lnTo>
                    <a:pt x="133" y="400"/>
                  </a:lnTo>
                  <a:lnTo>
                    <a:pt x="133" y="67"/>
                  </a:lnTo>
                  <a:lnTo>
                    <a:pt x="133" y="51"/>
                  </a:lnTo>
                  <a:lnTo>
                    <a:pt x="117" y="17"/>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48"/>
            <p:cNvSpPr/>
            <p:nvPr/>
          </p:nvSpPr>
          <p:spPr>
            <a:xfrm>
              <a:off x="5563525" y="2089800"/>
              <a:ext cx="10400" cy="17475"/>
            </a:xfrm>
            <a:custGeom>
              <a:rect b="b" l="l" r="r" t="t"/>
              <a:pathLst>
                <a:path extrusionOk="0" h="699" w="416">
                  <a:moveTo>
                    <a:pt x="349" y="0"/>
                  </a:moveTo>
                  <a:lnTo>
                    <a:pt x="249" y="17"/>
                  </a:lnTo>
                  <a:lnTo>
                    <a:pt x="166" y="67"/>
                  </a:lnTo>
                  <a:lnTo>
                    <a:pt x="133" y="83"/>
                  </a:lnTo>
                  <a:lnTo>
                    <a:pt x="133" y="67"/>
                  </a:lnTo>
                  <a:lnTo>
                    <a:pt x="116" y="33"/>
                  </a:lnTo>
                  <a:lnTo>
                    <a:pt x="100" y="17"/>
                  </a:lnTo>
                  <a:lnTo>
                    <a:pt x="33" y="17"/>
                  </a:lnTo>
                  <a:lnTo>
                    <a:pt x="17" y="33"/>
                  </a:lnTo>
                  <a:lnTo>
                    <a:pt x="0" y="67"/>
                  </a:lnTo>
                  <a:lnTo>
                    <a:pt x="0" y="83"/>
                  </a:lnTo>
                  <a:lnTo>
                    <a:pt x="0" y="632"/>
                  </a:lnTo>
                  <a:lnTo>
                    <a:pt x="0" y="648"/>
                  </a:lnTo>
                  <a:lnTo>
                    <a:pt x="17" y="682"/>
                  </a:lnTo>
                  <a:lnTo>
                    <a:pt x="33" y="682"/>
                  </a:lnTo>
                  <a:lnTo>
                    <a:pt x="67" y="698"/>
                  </a:lnTo>
                  <a:lnTo>
                    <a:pt x="100" y="698"/>
                  </a:lnTo>
                  <a:lnTo>
                    <a:pt x="116" y="682"/>
                  </a:lnTo>
                  <a:lnTo>
                    <a:pt x="133" y="648"/>
                  </a:lnTo>
                  <a:lnTo>
                    <a:pt x="133" y="632"/>
                  </a:lnTo>
                  <a:lnTo>
                    <a:pt x="133" y="366"/>
                  </a:lnTo>
                  <a:lnTo>
                    <a:pt x="200" y="249"/>
                  </a:lnTo>
                  <a:lnTo>
                    <a:pt x="233" y="216"/>
                  </a:lnTo>
                  <a:lnTo>
                    <a:pt x="266" y="183"/>
                  </a:lnTo>
                  <a:lnTo>
                    <a:pt x="299" y="166"/>
                  </a:lnTo>
                  <a:lnTo>
                    <a:pt x="349" y="166"/>
                  </a:lnTo>
                  <a:lnTo>
                    <a:pt x="366" y="150"/>
                  </a:lnTo>
                  <a:lnTo>
                    <a:pt x="399" y="133"/>
                  </a:lnTo>
                  <a:lnTo>
                    <a:pt x="416" y="116"/>
                  </a:lnTo>
                  <a:lnTo>
                    <a:pt x="416" y="83"/>
                  </a:lnTo>
                  <a:lnTo>
                    <a:pt x="416" y="50"/>
                  </a:lnTo>
                  <a:lnTo>
                    <a:pt x="399" y="33"/>
                  </a:lnTo>
                  <a:lnTo>
                    <a:pt x="366" y="17"/>
                  </a:lnTo>
                  <a:lnTo>
                    <a:pt x="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48"/>
            <p:cNvSpPr/>
            <p:nvPr/>
          </p:nvSpPr>
          <p:spPr>
            <a:xfrm>
              <a:off x="5588450" y="2090200"/>
              <a:ext cx="17050" cy="23300"/>
            </a:xfrm>
            <a:custGeom>
              <a:rect b="b" l="l" r="r" t="t"/>
              <a:pathLst>
                <a:path extrusionOk="0" h="932" w="682">
                  <a:moveTo>
                    <a:pt x="333" y="134"/>
                  </a:moveTo>
                  <a:lnTo>
                    <a:pt x="399" y="150"/>
                  </a:lnTo>
                  <a:lnTo>
                    <a:pt x="466" y="200"/>
                  </a:lnTo>
                  <a:lnTo>
                    <a:pt x="499" y="267"/>
                  </a:lnTo>
                  <a:lnTo>
                    <a:pt x="516" y="333"/>
                  </a:lnTo>
                  <a:lnTo>
                    <a:pt x="499" y="400"/>
                  </a:lnTo>
                  <a:lnTo>
                    <a:pt x="466" y="466"/>
                  </a:lnTo>
                  <a:lnTo>
                    <a:pt x="399" y="516"/>
                  </a:lnTo>
                  <a:lnTo>
                    <a:pt x="333" y="533"/>
                  </a:lnTo>
                  <a:lnTo>
                    <a:pt x="266" y="516"/>
                  </a:lnTo>
                  <a:lnTo>
                    <a:pt x="200" y="466"/>
                  </a:lnTo>
                  <a:lnTo>
                    <a:pt x="167" y="400"/>
                  </a:lnTo>
                  <a:lnTo>
                    <a:pt x="150" y="333"/>
                  </a:lnTo>
                  <a:lnTo>
                    <a:pt x="167" y="267"/>
                  </a:lnTo>
                  <a:lnTo>
                    <a:pt x="200" y="200"/>
                  </a:lnTo>
                  <a:lnTo>
                    <a:pt x="266" y="150"/>
                  </a:lnTo>
                  <a:lnTo>
                    <a:pt x="333" y="134"/>
                  </a:lnTo>
                  <a:close/>
                  <a:moveTo>
                    <a:pt x="50" y="1"/>
                  </a:moveTo>
                  <a:lnTo>
                    <a:pt x="17" y="17"/>
                  </a:lnTo>
                  <a:lnTo>
                    <a:pt x="0" y="34"/>
                  </a:lnTo>
                  <a:lnTo>
                    <a:pt x="0" y="67"/>
                  </a:lnTo>
                  <a:lnTo>
                    <a:pt x="0" y="333"/>
                  </a:lnTo>
                  <a:lnTo>
                    <a:pt x="0" y="848"/>
                  </a:lnTo>
                  <a:lnTo>
                    <a:pt x="17" y="882"/>
                  </a:lnTo>
                  <a:lnTo>
                    <a:pt x="17" y="898"/>
                  </a:lnTo>
                  <a:lnTo>
                    <a:pt x="50" y="915"/>
                  </a:lnTo>
                  <a:lnTo>
                    <a:pt x="83" y="932"/>
                  </a:lnTo>
                  <a:lnTo>
                    <a:pt x="100" y="915"/>
                  </a:lnTo>
                  <a:lnTo>
                    <a:pt x="133" y="898"/>
                  </a:lnTo>
                  <a:lnTo>
                    <a:pt x="150" y="882"/>
                  </a:lnTo>
                  <a:lnTo>
                    <a:pt x="150" y="848"/>
                  </a:lnTo>
                  <a:lnTo>
                    <a:pt x="150" y="616"/>
                  </a:lnTo>
                  <a:lnTo>
                    <a:pt x="233" y="666"/>
                  </a:lnTo>
                  <a:lnTo>
                    <a:pt x="333" y="682"/>
                  </a:lnTo>
                  <a:lnTo>
                    <a:pt x="399" y="666"/>
                  </a:lnTo>
                  <a:lnTo>
                    <a:pt x="466" y="649"/>
                  </a:lnTo>
                  <a:lnTo>
                    <a:pt x="532" y="616"/>
                  </a:lnTo>
                  <a:lnTo>
                    <a:pt x="582" y="582"/>
                  </a:lnTo>
                  <a:lnTo>
                    <a:pt x="615" y="533"/>
                  </a:lnTo>
                  <a:lnTo>
                    <a:pt x="649" y="466"/>
                  </a:lnTo>
                  <a:lnTo>
                    <a:pt x="665" y="400"/>
                  </a:lnTo>
                  <a:lnTo>
                    <a:pt x="682" y="333"/>
                  </a:lnTo>
                  <a:lnTo>
                    <a:pt x="665" y="267"/>
                  </a:lnTo>
                  <a:lnTo>
                    <a:pt x="649" y="200"/>
                  </a:lnTo>
                  <a:lnTo>
                    <a:pt x="615" y="150"/>
                  </a:lnTo>
                  <a:lnTo>
                    <a:pt x="582" y="100"/>
                  </a:lnTo>
                  <a:lnTo>
                    <a:pt x="532" y="51"/>
                  </a:lnTo>
                  <a:lnTo>
                    <a:pt x="466" y="17"/>
                  </a:lnTo>
                  <a:lnTo>
                    <a:pt x="399" y="1"/>
                  </a:lnTo>
                  <a:lnTo>
                    <a:pt x="233" y="1"/>
                  </a:lnTo>
                  <a:lnTo>
                    <a:pt x="150" y="51"/>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48"/>
            <p:cNvSpPr/>
            <p:nvPr/>
          </p:nvSpPr>
          <p:spPr>
            <a:xfrm>
              <a:off x="5610475" y="2083150"/>
              <a:ext cx="3750" cy="23700"/>
            </a:xfrm>
            <a:custGeom>
              <a:rect b="b" l="l" r="r" t="t"/>
              <a:pathLst>
                <a:path extrusionOk="0" h="948" w="150">
                  <a:moveTo>
                    <a:pt x="50" y="0"/>
                  </a:moveTo>
                  <a:lnTo>
                    <a:pt x="17" y="17"/>
                  </a:lnTo>
                  <a:lnTo>
                    <a:pt x="0" y="50"/>
                  </a:lnTo>
                  <a:lnTo>
                    <a:pt x="0" y="83"/>
                  </a:lnTo>
                  <a:lnTo>
                    <a:pt x="0" y="881"/>
                  </a:lnTo>
                  <a:lnTo>
                    <a:pt x="17" y="914"/>
                  </a:lnTo>
                  <a:lnTo>
                    <a:pt x="67" y="948"/>
                  </a:lnTo>
                  <a:lnTo>
                    <a:pt x="100" y="948"/>
                  </a:lnTo>
                  <a:lnTo>
                    <a:pt x="117" y="931"/>
                  </a:lnTo>
                  <a:lnTo>
                    <a:pt x="150" y="914"/>
                  </a:lnTo>
                  <a:lnTo>
                    <a:pt x="150" y="881"/>
                  </a:lnTo>
                  <a:lnTo>
                    <a:pt x="150" y="83"/>
                  </a:lnTo>
                  <a:lnTo>
                    <a:pt x="150" y="50"/>
                  </a:lnTo>
                  <a:lnTo>
                    <a:pt x="133"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48"/>
            <p:cNvSpPr/>
            <p:nvPr/>
          </p:nvSpPr>
          <p:spPr>
            <a:xfrm>
              <a:off x="5617125" y="2090625"/>
              <a:ext cx="16225" cy="16650"/>
            </a:xfrm>
            <a:custGeom>
              <a:rect b="b" l="l" r="r" t="t"/>
              <a:pathLst>
                <a:path extrusionOk="0" h="666" w="649">
                  <a:moveTo>
                    <a:pt x="316" y="133"/>
                  </a:moveTo>
                  <a:lnTo>
                    <a:pt x="382" y="150"/>
                  </a:lnTo>
                  <a:lnTo>
                    <a:pt x="449" y="183"/>
                  </a:lnTo>
                  <a:lnTo>
                    <a:pt x="482" y="250"/>
                  </a:lnTo>
                  <a:lnTo>
                    <a:pt x="499" y="316"/>
                  </a:lnTo>
                  <a:lnTo>
                    <a:pt x="482" y="399"/>
                  </a:lnTo>
                  <a:lnTo>
                    <a:pt x="449" y="466"/>
                  </a:lnTo>
                  <a:lnTo>
                    <a:pt x="382" y="499"/>
                  </a:lnTo>
                  <a:lnTo>
                    <a:pt x="316" y="516"/>
                  </a:lnTo>
                  <a:lnTo>
                    <a:pt x="250" y="499"/>
                  </a:lnTo>
                  <a:lnTo>
                    <a:pt x="200" y="466"/>
                  </a:lnTo>
                  <a:lnTo>
                    <a:pt x="150" y="399"/>
                  </a:lnTo>
                  <a:lnTo>
                    <a:pt x="133" y="316"/>
                  </a:lnTo>
                  <a:lnTo>
                    <a:pt x="150" y="250"/>
                  </a:lnTo>
                  <a:lnTo>
                    <a:pt x="200" y="183"/>
                  </a:lnTo>
                  <a:lnTo>
                    <a:pt x="250" y="150"/>
                  </a:lnTo>
                  <a:lnTo>
                    <a:pt x="316" y="133"/>
                  </a:lnTo>
                  <a:close/>
                  <a:moveTo>
                    <a:pt x="233" y="0"/>
                  </a:moveTo>
                  <a:lnTo>
                    <a:pt x="183" y="34"/>
                  </a:lnTo>
                  <a:lnTo>
                    <a:pt x="133" y="50"/>
                  </a:lnTo>
                  <a:lnTo>
                    <a:pt x="83" y="100"/>
                  </a:lnTo>
                  <a:lnTo>
                    <a:pt x="50" y="150"/>
                  </a:lnTo>
                  <a:lnTo>
                    <a:pt x="17" y="200"/>
                  </a:lnTo>
                  <a:lnTo>
                    <a:pt x="0" y="266"/>
                  </a:lnTo>
                  <a:lnTo>
                    <a:pt x="0" y="316"/>
                  </a:lnTo>
                  <a:lnTo>
                    <a:pt x="0" y="383"/>
                  </a:lnTo>
                  <a:lnTo>
                    <a:pt x="17" y="449"/>
                  </a:lnTo>
                  <a:lnTo>
                    <a:pt x="50" y="516"/>
                  </a:lnTo>
                  <a:lnTo>
                    <a:pt x="83" y="565"/>
                  </a:lnTo>
                  <a:lnTo>
                    <a:pt x="133" y="599"/>
                  </a:lnTo>
                  <a:lnTo>
                    <a:pt x="200" y="632"/>
                  </a:lnTo>
                  <a:lnTo>
                    <a:pt x="250" y="649"/>
                  </a:lnTo>
                  <a:lnTo>
                    <a:pt x="316" y="665"/>
                  </a:lnTo>
                  <a:lnTo>
                    <a:pt x="416" y="649"/>
                  </a:lnTo>
                  <a:lnTo>
                    <a:pt x="499" y="599"/>
                  </a:lnTo>
                  <a:lnTo>
                    <a:pt x="515" y="649"/>
                  </a:lnTo>
                  <a:lnTo>
                    <a:pt x="565" y="665"/>
                  </a:lnTo>
                  <a:lnTo>
                    <a:pt x="599" y="649"/>
                  </a:lnTo>
                  <a:lnTo>
                    <a:pt x="615" y="649"/>
                  </a:lnTo>
                  <a:lnTo>
                    <a:pt x="632" y="615"/>
                  </a:lnTo>
                  <a:lnTo>
                    <a:pt x="648" y="599"/>
                  </a:lnTo>
                  <a:lnTo>
                    <a:pt x="648" y="316"/>
                  </a:lnTo>
                  <a:lnTo>
                    <a:pt x="648" y="67"/>
                  </a:lnTo>
                  <a:lnTo>
                    <a:pt x="632" y="34"/>
                  </a:lnTo>
                  <a:lnTo>
                    <a:pt x="632" y="17"/>
                  </a:lnTo>
                  <a:lnTo>
                    <a:pt x="599" y="0"/>
                  </a:lnTo>
                  <a:lnTo>
                    <a:pt x="565" y="0"/>
                  </a:lnTo>
                  <a:lnTo>
                    <a:pt x="532" y="17"/>
                  </a:lnTo>
                  <a:lnTo>
                    <a:pt x="499" y="50"/>
                  </a:lnTo>
                  <a:lnTo>
                    <a:pt x="449" y="17"/>
                  </a:lnTo>
                  <a:lnTo>
                    <a:pt x="3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48"/>
            <p:cNvSpPr/>
            <p:nvPr/>
          </p:nvSpPr>
          <p:spPr>
            <a:xfrm>
              <a:off x="5639550" y="2090200"/>
              <a:ext cx="14150" cy="17075"/>
            </a:xfrm>
            <a:custGeom>
              <a:rect b="b" l="l" r="r" t="t"/>
              <a:pathLst>
                <a:path extrusionOk="0" h="683" w="566">
                  <a:moveTo>
                    <a:pt x="51" y="1"/>
                  </a:moveTo>
                  <a:lnTo>
                    <a:pt x="17" y="17"/>
                  </a:lnTo>
                  <a:lnTo>
                    <a:pt x="1" y="51"/>
                  </a:lnTo>
                  <a:lnTo>
                    <a:pt x="1" y="67"/>
                  </a:lnTo>
                  <a:lnTo>
                    <a:pt x="1" y="616"/>
                  </a:lnTo>
                  <a:lnTo>
                    <a:pt x="1" y="632"/>
                  </a:lnTo>
                  <a:lnTo>
                    <a:pt x="17" y="666"/>
                  </a:lnTo>
                  <a:lnTo>
                    <a:pt x="51" y="682"/>
                  </a:lnTo>
                  <a:lnTo>
                    <a:pt x="67" y="682"/>
                  </a:lnTo>
                  <a:lnTo>
                    <a:pt x="117" y="666"/>
                  </a:lnTo>
                  <a:lnTo>
                    <a:pt x="150" y="616"/>
                  </a:lnTo>
                  <a:lnTo>
                    <a:pt x="150" y="283"/>
                  </a:lnTo>
                  <a:lnTo>
                    <a:pt x="150" y="233"/>
                  </a:lnTo>
                  <a:lnTo>
                    <a:pt x="184" y="184"/>
                  </a:lnTo>
                  <a:lnTo>
                    <a:pt x="233" y="150"/>
                  </a:lnTo>
                  <a:lnTo>
                    <a:pt x="333" y="150"/>
                  </a:lnTo>
                  <a:lnTo>
                    <a:pt x="383" y="184"/>
                  </a:lnTo>
                  <a:lnTo>
                    <a:pt x="416" y="233"/>
                  </a:lnTo>
                  <a:lnTo>
                    <a:pt x="416" y="283"/>
                  </a:lnTo>
                  <a:lnTo>
                    <a:pt x="416" y="616"/>
                  </a:lnTo>
                  <a:lnTo>
                    <a:pt x="433" y="632"/>
                  </a:lnTo>
                  <a:lnTo>
                    <a:pt x="449" y="666"/>
                  </a:lnTo>
                  <a:lnTo>
                    <a:pt x="466" y="666"/>
                  </a:lnTo>
                  <a:lnTo>
                    <a:pt x="499" y="682"/>
                  </a:lnTo>
                  <a:lnTo>
                    <a:pt x="516" y="666"/>
                  </a:lnTo>
                  <a:lnTo>
                    <a:pt x="549" y="666"/>
                  </a:lnTo>
                  <a:lnTo>
                    <a:pt x="566" y="632"/>
                  </a:lnTo>
                  <a:lnTo>
                    <a:pt x="566" y="616"/>
                  </a:lnTo>
                  <a:lnTo>
                    <a:pt x="566" y="283"/>
                  </a:lnTo>
                  <a:lnTo>
                    <a:pt x="566" y="233"/>
                  </a:lnTo>
                  <a:lnTo>
                    <a:pt x="549" y="167"/>
                  </a:lnTo>
                  <a:lnTo>
                    <a:pt x="516" y="134"/>
                  </a:lnTo>
                  <a:lnTo>
                    <a:pt x="483" y="84"/>
                  </a:lnTo>
                  <a:lnTo>
                    <a:pt x="433" y="51"/>
                  </a:lnTo>
                  <a:lnTo>
                    <a:pt x="400" y="17"/>
                  </a:lnTo>
                  <a:lnTo>
                    <a:pt x="333" y="1"/>
                  </a:lnTo>
                  <a:lnTo>
                    <a:pt x="283" y="1"/>
                  </a:lnTo>
                  <a:lnTo>
                    <a:pt x="217" y="17"/>
                  </a:lnTo>
                  <a:lnTo>
                    <a:pt x="134" y="34"/>
                  </a:lnTo>
                  <a:lnTo>
                    <a:pt x="117"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48"/>
            <p:cNvSpPr/>
            <p:nvPr/>
          </p:nvSpPr>
          <p:spPr>
            <a:xfrm>
              <a:off x="5659075" y="2090625"/>
              <a:ext cx="13325" cy="16650"/>
            </a:xfrm>
            <a:custGeom>
              <a:rect b="b" l="l" r="r" t="t"/>
              <a:pathLst>
                <a:path extrusionOk="0" h="666" w="533">
                  <a:moveTo>
                    <a:pt x="184" y="0"/>
                  </a:moveTo>
                  <a:lnTo>
                    <a:pt x="101" y="50"/>
                  </a:lnTo>
                  <a:lnTo>
                    <a:pt x="67" y="67"/>
                  </a:lnTo>
                  <a:lnTo>
                    <a:pt x="51" y="117"/>
                  </a:lnTo>
                  <a:lnTo>
                    <a:pt x="34" y="150"/>
                  </a:lnTo>
                  <a:lnTo>
                    <a:pt x="18" y="200"/>
                  </a:lnTo>
                  <a:lnTo>
                    <a:pt x="34" y="233"/>
                  </a:lnTo>
                  <a:lnTo>
                    <a:pt x="51" y="283"/>
                  </a:lnTo>
                  <a:lnTo>
                    <a:pt x="84" y="333"/>
                  </a:lnTo>
                  <a:lnTo>
                    <a:pt x="134" y="366"/>
                  </a:lnTo>
                  <a:lnTo>
                    <a:pt x="267" y="399"/>
                  </a:lnTo>
                  <a:lnTo>
                    <a:pt x="317" y="416"/>
                  </a:lnTo>
                  <a:lnTo>
                    <a:pt x="367" y="433"/>
                  </a:lnTo>
                  <a:lnTo>
                    <a:pt x="383" y="449"/>
                  </a:lnTo>
                  <a:lnTo>
                    <a:pt x="383" y="466"/>
                  </a:lnTo>
                  <a:lnTo>
                    <a:pt x="383" y="482"/>
                  </a:lnTo>
                  <a:lnTo>
                    <a:pt x="367" y="499"/>
                  </a:lnTo>
                  <a:lnTo>
                    <a:pt x="317" y="516"/>
                  </a:lnTo>
                  <a:lnTo>
                    <a:pt x="267" y="532"/>
                  </a:lnTo>
                  <a:lnTo>
                    <a:pt x="184" y="516"/>
                  </a:lnTo>
                  <a:lnTo>
                    <a:pt x="117" y="466"/>
                  </a:lnTo>
                  <a:lnTo>
                    <a:pt x="84" y="449"/>
                  </a:lnTo>
                  <a:lnTo>
                    <a:pt x="34" y="449"/>
                  </a:lnTo>
                  <a:lnTo>
                    <a:pt x="18" y="466"/>
                  </a:lnTo>
                  <a:lnTo>
                    <a:pt x="1" y="499"/>
                  </a:lnTo>
                  <a:lnTo>
                    <a:pt x="1" y="516"/>
                  </a:lnTo>
                  <a:lnTo>
                    <a:pt x="18" y="549"/>
                  </a:lnTo>
                  <a:lnTo>
                    <a:pt x="34" y="565"/>
                  </a:lnTo>
                  <a:lnTo>
                    <a:pt x="84" y="599"/>
                  </a:lnTo>
                  <a:lnTo>
                    <a:pt x="134" y="632"/>
                  </a:lnTo>
                  <a:lnTo>
                    <a:pt x="200" y="649"/>
                  </a:lnTo>
                  <a:lnTo>
                    <a:pt x="267" y="665"/>
                  </a:lnTo>
                  <a:lnTo>
                    <a:pt x="367" y="649"/>
                  </a:lnTo>
                  <a:lnTo>
                    <a:pt x="450" y="615"/>
                  </a:lnTo>
                  <a:lnTo>
                    <a:pt x="483" y="582"/>
                  </a:lnTo>
                  <a:lnTo>
                    <a:pt x="516" y="532"/>
                  </a:lnTo>
                  <a:lnTo>
                    <a:pt x="533" y="499"/>
                  </a:lnTo>
                  <a:lnTo>
                    <a:pt x="533" y="449"/>
                  </a:lnTo>
                  <a:lnTo>
                    <a:pt x="533" y="399"/>
                  </a:lnTo>
                  <a:lnTo>
                    <a:pt x="500" y="366"/>
                  </a:lnTo>
                  <a:lnTo>
                    <a:pt x="466" y="316"/>
                  </a:lnTo>
                  <a:lnTo>
                    <a:pt x="416" y="283"/>
                  </a:lnTo>
                  <a:lnTo>
                    <a:pt x="283" y="233"/>
                  </a:lnTo>
                  <a:lnTo>
                    <a:pt x="184" y="216"/>
                  </a:lnTo>
                  <a:lnTo>
                    <a:pt x="167" y="200"/>
                  </a:lnTo>
                  <a:lnTo>
                    <a:pt x="184" y="167"/>
                  </a:lnTo>
                  <a:lnTo>
                    <a:pt x="234" y="150"/>
                  </a:lnTo>
                  <a:lnTo>
                    <a:pt x="267" y="133"/>
                  </a:lnTo>
                  <a:lnTo>
                    <a:pt x="333" y="150"/>
                  </a:lnTo>
                  <a:lnTo>
                    <a:pt x="400" y="183"/>
                  </a:lnTo>
                  <a:lnTo>
                    <a:pt x="433" y="200"/>
                  </a:lnTo>
                  <a:lnTo>
                    <a:pt x="450" y="200"/>
                  </a:lnTo>
                  <a:lnTo>
                    <a:pt x="483" y="183"/>
                  </a:lnTo>
                  <a:lnTo>
                    <a:pt x="500" y="167"/>
                  </a:lnTo>
                  <a:lnTo>
                    <a:pt x="500" y="150"/>
                  </a:lnTo>
                  <a:lnTo>
                    <a:pt x="500" y="117"/>
                  </a:lnTo>
                  <a:lnTo>
                    <a:pt x="500" y="83"/>
                  </a:lnTo>
                  <a:lnTo>
                    <a:pt x="483" y="67"/>
                  </a:lnTo>
                  <a:lnTo>
                    <a:pt x="383"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48"/>
            <p:cNvSpPr/>
            <p:nvPr/>
          </p:nvSpPr>
          <p:spPr>
            <a:xfrm>
              <a:off x="5685675" y="2090625"/>
              <a:ext cx="15825" cy="16650"/>
            </a:xfrm>
            <a:custGeom>
              <a:rect b="b" l="l" r="r" t="t"/>
              <a:pathLst>
                <a:path extrusionOk="0" h="666" w="633">
                  <a:moveTo>
                    <a:pt x="316" y="133"/>
                  </a:moveTo>
                  <a:lnTo>
                    <a:pt x="383" y="150"/>
                  </a:lnTo>
                  <a:lnTo>
                    <a:pt x="433" y="183"/>
                  </a:lnTo>
                  <a:lnTo>
                    <a:pt x="483" y="250"/>
                  </a:lnTo>
                  <a:lnTo>
                    <a:pt x="499" y="316"/>
                  </a:lnTo>
                  <a:lnTo>
                    <a:pt x="483" y="399"/>
                  </a:lnTo>
                  <a:lnTo>
                    <a:pt x="433" y="466"/>
                  </a:lnTo>
                  <a:lnTo>
                    <a:pt x="383" y="499"/>
                  </a:lnTo>
                  <a:lnTo>
                    <a:pt x="316" y="516"/>
                  </a:lnTo>
                  <a:lnTo>
                    <a:pt x="250" y="499"/>
                  </a:lnTo>
                  <a:lnTo>
                    <a:pt x="183" y="466"/>
                  </a:lnTo>
                  <a:lnTo>
                    <a:pt x="150" y="399"/>
                  </a:lnTo>
                  <a:lnTo>
                    <a:pt x="134" y="316"/>
                  </a:lnTo>
                  <a:lnTo>
                    <a:pt x="150" y="250"/>
                  </a:lnTo>
                  <a:lnTo>
                    <a:pt x="183" y="183"/>
                  </a:lnTo>
                  <a:lnTo>
                    <a:pt x="200" y="183"/>
                  </a:lnTo>
                  <a:lnTo>
                    <a:pt x="250" y="133"/>
                  </a:lnTo>
                  <a:close/>
                  <a:moveTo>
                    <a:pt x="250" y="0"/>
                  </a:moveTo>
                  <a:lnTo>
                    <a:pt x="183" y="17"/>
                  </a:lnTo>
                  <a:lnTo>
                    <a:pt x="134" y="50"/>
                  </a:lnTo>
                  <a:lnTo>
                    <a:pt x="84" y="100"/>
                  </a:lnTo>
                  <a:lnTo>
                    <a:pt x="51" y="150"/>
                  </a:lnTo>
                  <a:lnTo>
                    <a:pt x="17" y="200"/>
                  </a:lnTo>
                  <a:lnTo>
                    <a:pt x="1" y="266"/>
                  </a:lnTo>
                  <a:lnTo>
                    <a:pt x="1" y="316"/>
                  </a:lnTo>
                  <a:lnTo>
                    <a:pt x="1" y="383"/>
                  </a:lnTo>
                  <a:lnTo>
                    <a:pt x="17" y="449"/>
                  </a:lnTo>
                  <a:lnTo>
                    <a:pt x="51" y="516"/>
                  </a:lnTo>
                  <a:lnTo>
                    <a:pt x="84" y="565"/>
                  </a:lnTo>
                  <a:lnTo>
                    <a:pt x="134" y="599"/>
                  </a:lnTo>
                  <a:lnTo>
                    <a:pt x="183" y="632"/>
                  </a:lnTo>
                  <a:lnTo>
                    <a:pt x="250" y="649"/>
                  </a:lnTo>
                  <a:lnTo>
                    <a:pt x="316" y="665"/>
                  </a:lnTo>
                  <a:lnTo>
                    <a:pt x="416" y="649"/>
                  </a:lnTo>
                  <a:lnTo>
                    <a:pt x="499" y="599"/>
                  </a:lnTo>
                  <a:lnTo>
                    <a:pt x="516" y="649"/>
                  </a:lnTo>
                  <a:lnTo>
                    <a:pt x="566" y="665"/>
                  </a:lnTo>
                  <a:lnTo>
                    <a:pt x="599" y="649"/>
                  </a:lnTo>
                  <a:lnTo>
                    <a:pt x="616" y="649"/>
                  </a:lnTo>
                  <a:lnTo>
                    <a:pt x="632" y="615"/>
                  </a:lnTo>
                  <a:lnTo>
                    <a:pt x="632" y="599"/>
                  </a:lnTo>
                  <a:lnTo>
                    <a:pt x="632" y="316"/>
                  </a:lnTo>
                  <a:lnTo>
                    <a:pt x="632" y="67"/>
                  </a:lnTo>
                  <a:lnTo>
                    <a:pt x="632" y="34"/>
                  </a:lnTo>
                  <a:lnTo>
                    <a:pt x="616" y="17"/>
                  </a:lnTo>
                  <a:lnTo>
                    <a:pt x="599" y="0"/>
                  </a:lnTo>
                  <a:lnTo>
                    <a:pt x="566" y="0"/>
                  </a:lnTo>
                  <a:lnTo>
                    <a:pt x="516" y="17"/>
                  </a:lnTo>
                  <a:lnTo>
                    <a:pt x="499" y="50"/>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48"/>
            <p:cNvSpPr/>
            <p:nvPr/>
          </p:nvSpPr>
          <p:spPr>
            <a:xfrm>
              <a:off x="5708125" y="2090200"/>
              <a:ext cx="14150" cy="17075"/>
            </a:xfrm>
            <a:custGeom>
              <a:rect b="b" l="l" r="r" t="t"/>
              <a:pathLst>
                <a:path extrusionOk="0" h="683" w="566">
                  <a:moveTo>
                    <a:pt x="33" y="1"/>
                  </a:moveTo>
                  <a:lnTo>
                    <a:pt x="17" y="17"/>
                  </a:lnTo>
                  <a:lnTo>
                    <a:pt x="0" y="51"/>
                  </a:lnTo>
                  <a:lnTo>
                    <a:pt x="0" y="67"/>
                  </a:lnTo>
                  <a:lnTo>
                    <a:pt x="0" y="616"/>
                  </a:lnTo>
                  <a:lnTo>
                    <a:pt x="0" y="632"/>
                  </a:lnTo>
                  <a:lnTo>
                    <a:pt x="17" y="666"/>
                  </a:lnTo>
                  <a:lnTo>
                    <a:pt x="33" y="682"/>
                  </a:lnTo>
                  <a:lnTo>
                    <a:pt x="67" y="682"/>
                  </a:lnTo>
                  <a:lnTo>
                    <a:pt x="117" y="666"/>
                  </a:lnTo>
                  <a:lnTo>
                    <a:pt x="133" y="616"/>
                  </a:lnTo>
                  <a:lnTo>
                    <a:pt x="133" y="283"/>
                  </a:lnTo>
                  <a:lnTo>
                    <a:pt x="150" y="233"/>
                  </a:lnTo>
                  <a:lnTo>
                    <a:pt x="183" y="184"/>
                  </a:lnTo>
                  <a:lnTo>
                    <a:pt x="216" y="150"/>
                  </a:lnTo>
                  <a:lnTo>
                    <a:pt x="333" y="150"/>
                  </a:lnTo>
                  <a:lnTo>
                    <a:pt x="382" y="184"/>
                  </a:lnTo>
                  <a:lnTo>
                    <a:pt x="399" y="233"/>
                  </a:lnTo>
                  <a:lnTo>
                    <a:pt x="416" y="283"/>
                  </a:lnTo>
                  <a:lnTo>
                    <a:pt x="416" y="616"/>
                  </a:lnTo>
                  <a:lnTo>
                    <a:pt x="416" y="632"/>
                  </a:lnTo>
                  <a:lnTo>
                    <a:pt x="432" y="666"/>
                  </a:lnTo>
                  <a:lnTo>
                    <a:pt x="466" y="666"/>
                  </a:lnTo>
                  <a:lnTo>
                    <a:pt x="482" y="682"/>
                  </a:lnTo>
                  <a:lnTo>
                    <a:pt x="515" y="666"/>
                  </a:lnTo>
                  <a:lnTo>
                    <a:pt x="532" y="666"/>
                  </a:lnTo>
                  <a:lnTo>
                    <a:pt x="549" y="632"/>
                  </a:lnTo>
                  <a:lnTo>
                    <a:pt x="565" y="616"/>
                  </a:lnTo>
                  <a:lnTo>
                    <a:pt x="565" y="283"/>
                  </a:lnTo>
                  <a:lnTo>
                    <a:pt x="549" y="233"/>
                  </a:lnTo>
                  <a:lnTo>
                    <a:pt x="532" y="167"/>
                  </a:lnTo>
                  <a:lnTo>
                    <a:pt x="515" y="134"/>
                  </a:lnTo>
                  <a:lnTo>
                    <a:pt x="482" y="84"/>
                  </a:lnTo>
                  <a:lnTo>
                    <a:pt x="432" y="51"/>
                  </a:lnTo>
                  <a:lnTo>
                    <a:pt x="382" y="17"/>
                  </a:lnTo>
                  <a:lnTo>
                    <a:pt x="333" y="1"/>
                  </a:lnTo>
                  <a:lnTo>
                    <a:pt x="283" y="1"/>
                  </a:lnTo>
                  <a:lnTo>
                    <a:pt x="200" y="17"/>
                  </a:lnTo>
                  <a:lnTo>
                    <a:pt x="133" y="34"/>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48"/>
            <p:cNvSpPr/>
            <p:nvPr/>
          </p:nvSpPr>
          <p:spPr>
            <a:xfrm>
              <a:off x="5726825" y="2083150"/>
              <a:ext cx="16625" cy="24125"/>
            </a:xfrm>
            <a:custGeom>
              <a:rect b="b" l="l" r="r" t="t"/>
              <a:pathLst>
                <a:path extrusionOk="0" h="965" w="665">
                  <a:moveTo>
                    <a:pt x="333" y="432"/>
                  </a:moveTo>
                  <a:lnTo>
                    <a:pt x="416" y="449"/>
                  </a:lnTo>
                  <a:lnTo>
                    <a:pt x="466" y="499"/>
                  </a:lnTo>
                  <a:lnTo>
                    <a:pt x="499" y="549"/>
                  </a:lnTo>
                  <a:lnTo>
                    <a:pt x="515" y="632"/>
                  </a:lnTo>
                  <a:lnTo>
                    <a:pt x="499" y="698"/>
                  </a:lnTo>
                  <a:lnTo>
                    <a:pt x="466" y="765"/>
                  </a:lnTo>
                  <a:lnTo>
                    <a:pt x="399" y="798"/>
                  </a:lnTo>
                  <a:lnTo>
                    <a:pt x="333" y="815"/>
                  </a:lnTo>
                  <a:lnTo>
                    <a:pt x="266" y="798"/>
                  </a:lnTo>
                  <a:lnTo>
                    <a:pt x="216" y="765"/>
                  </a:lnTo>
                  <a:lnTo>
                    <a:pt x="166" y="698"/>
                  </a:lnTo>
                  <a:lnTo>
                    <a:pt x="150" y="632"/>
                  </a:lnTo>
                  <a:lnTo>
                    <a:pt x="166" y="549"/>
                  </a:lnTo>
                  <a:lnTo>
                    <a:pt x="216" y="499"/>
                  </a:lnTo>
                  <a:lnTo>
                    <a:pt x="266" y="449"/>
                  </a:lnTo>
                  <a:lnTo>
                    <a:pt x="333" y="432"/>
                  </a:lnTo>
                  <a:close/>
                  <a:moveTo>
                    <a:pt x="599" y="0"/>
                  </a:moveTo>
                  <a:lnTo>
                    <a:pt x="565" y="17"/>
                  </a:lnTo>
                  <a:lnTo>
                    <a:pt x="549" y="33"/>
                  </a:lnTo>
                  <a:lnTo>
                    <a:pt x="532" y="50"/>
                  </a:lnTo>
                  <a:lnTo>
                    <a:pt x="515" y="83"/>
                  </a:lnTo>
                  <a:lnTo>
                    <a:pt x="515" y="333"/>
                  </a:lnTo>
                  <a:lnTo>
                    <a:pt x="432" y="299"/>
                  </a:lnTo>
                  <a:lnTo>
                    <a:pt x="333" y="283"/>
                  </a:lnTo>
                  <a:lnTo>
                    <a:pt x="266" y="283"/>
                  </a:lnTo>
                  <a:lnTo>
                    <a:pt x="200" y="299"/>
                  </a:lnTo>
                  <a:lnTo>
                    <a:pt x="150" y="333"/>
                  </a:lnTo>
                  <a:lnTo>
                    <a:pt x="100" y="382"/>
                  </a:lnTo>
                  <a:lnTo>
                    <a:pt x="50" y="432"/>
                  </a:lnTo>
                  <a:lnTo>
                    <a:pt x="17" y="482"/>
                  </a:lnTo>
                  <a:lnTo>
                    <a:pt x="0" y="549"/>
                  </a:lnTo>
                  <a:lnTo>
                    <a:pt x="0" y="615"/>
                  </a:lnTo>
                  <a:lnTo>
                    <a:pt x="0" y="682"/>
                  </a:lnTo>
                  <a:lnTo>
                    <a:pt x="17" y="748"/>
                  </a:lnTo>
                  <a:lnTo>
                    <a:pt x="50" y="815"/>
                  </a:lnTo>
                  <a:lnTo>
                    <a:pt x="100" y="864"/>
                  </a:lnTo>
                  <a:lnTo>
                    <a:pt x="150" y="898"/>
                  </a:lnTo>
                  <a:lnTo>
                    <a:pt x="200" y="931"/>
                  </a:lnTo>
                  <a:lnTo>
                    <a:pt x="266" y="948"/>
                  </a:lnTo>
                  <a:lnTo>
                    <a:pt x="333" y="964"/>
                  </a:lnTo>
                  <a:lnTo>
                    <a:pt x="432" y="948"/>
                  </a:lnTo>
                  <a:lnTo>
                    <a:pt x="515" y="898"/>
                  </a:lnTo>
                  <a:lnTo>
                    <a:pt x="549" y="948"/>
                  </a:lnTo>
                  <a:lnTo>
                    <a:pt x="599" y="964"/>
                  </a:lnTo>
                  <a:lnTo>
                    <a:pt x="615" y="964"/>
                  </a:lnTo>
                  <a:lnTo>
                    <a:pt x="648" y="948"/>
                  </a:lnTo>
                  <a:lnTo>
                    <a:pt x="665" y="914"/>
                  </a:lnTo>
                  <a:lnTo>
                    <a:pt x="665" y="881"/>
                  </a:lnTo>
                  <a:lnTo>
                    <a:pt x="665" y="615"/>
                  </a:lnTo>
                  <a:lnTo>
                    <a:pt x="665" y="83"/>
                  </a:lnTo>
                  <a:lnTo>
                    <a:pt x="665" y="50"/>
                  </a:lnTo>
                  <a:lnTo>
                    <a:pt x="648" y="33"/>
                  </a:lnTo>
                  <a:lnTo>
                    <a:pt x="615" y="17"/>
                  </a:lnTo>
                  <a:lnTo>
                    <a:pt x="5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48"/>
            <p:cNvSpPr/>
            <p:nvPr/>
          </p:nvSpPr>
          <p:spPr>
            <a:xfrm>
              <a:off x="5760900" y="2090200"/>
              <a:ext cx="16625" cy="23300"/>
            </a:xfrm>
            <a:custGeom>
              <a:rect b="b" l="l" r="r" t="t"/>
              <a:pathLst>
                <a:path extrusionOk="0" h="932" w="665">
                  <a:moveTo>
                    <a:pt x="333" y="134"/>
                  </a:moveTo>
                  <a:lnTo>
                    <a:pt x="399" y="150"/>
                  </a:lnTo>
                  <a:lnTo>
                    <a:pt x="449" y="200"/>
                  </a:lnTo>
                  <a:lnTo>
                    <a:pt x="499" y="267"/>
                  </a:lnTo>
                  <a:lnTo>
                    <a:pt x="499" y="333"/>
                  </a:lnTo>
                  <a:lnTo>
                    <a:pt x="499" y="400"/>
                  </a:lnTo>
                  <a:lnTo>
                    <a:pt x="449" y="466"/>
                  </a:lnTo>
                  <a:lnTo>
                    <a:pt x="399" y="516"/>
                  </a:lnTo>
                  <a:lnTo>
                    <a:pt x="333" y="533"/>
                  </a:lnTo>
                  <a:lnTo>
                    <a:pt x="249" y="516"/>
                  </a:lnTo>
                  <a:lnTo>
                    <a:pt x="200" y="466"/>
                  </a:lnTo>
                  <a:lnTo>
                    <a:pt x="150" y="400"/>
                  </a:lnTo>
                  <a:lnTo>
                    <a:pt x="150" y="333"/>
                  </a:lnTo>
                  <a:lnTo>
                    <a:pt x="150" y="267"/>
                  </a:lnTo>
                  <a:lnTo>
                    <a:pt x="200" y="200"/>
                  </a:lnTo>
                  <a:lnTo>
                    <a:pt x="249" y="150"/>
                  </a:lnTo>
                  <a:lnTo>
                    <a:pt x="333" y="134"/>
                  </a:lnTo>
                  <a:close/>
                  <a:moveTo>
                    <a:pt x="33" y="1"/>
                  </a:moveTo>
                  <a:lnTo>
                    <a:pt x="17" y="17"/>
                  </a:lnTo>
                  <a:lnTo>
                    <a:pt x="0" y="34"/>
                  </a:lnTo>
                  <a:lnTo>
                    <a:pt x="0" y="67"/>
                  </a:lnTo>
                  <a:lnTo>
                    <a:pt x="0" y="333"/>
                  </a:lnTo>
                  <a:lnTo>
                    <a:pt x="0" y="848"/>
                  </a:lnTo>
                  <a:lnTo>
                    <a:pt x="0" y="882"/>
                  </a:lnTo>
                  <a:lnTo>
                    <a:pt x="17" y="898"/>
                  </a:lnTo>
                  <a:lnTo>
                    <a:pt x="33" y="915"/>
                  </a:lnTo>
                  <a:lnTo>
                    <a:pt x="67" y="932"/>
                  </a:lnTo>
                  <a:lnTo>
                    <a:pt x="100" y="915"/>
                  </a:lnTo>
                  <a:lnTo>
                    <a:pt x="116" y="898"/>
                  </a:lnTo>
                  <a:lnTo>
                    <a:pt x="133" y="882"/>
                  </a:lnTo>
                  <a:lnTo>
                    <a:pt x="150" y="848"/>
                  </a:lnTo>
                  <a:lnTo>
                    <a:pt x="150" y="616"/>
                  </a:lnTo>
                  <a:lnTo>
                    <a:pt x="233" y="666"/>
                  </a:lnTo>
                  <a:lnTo>
                    <a:pt x="333" y="682"/>
                  </a:lnTo>
                  <a:lnTo>
                    <a:pt x="399" y="666"/>
                  </a:lnTo>
                  <a:lnTo>
                    <a:pt x="465" y="649"/>
                  </a:lnTo>
                  <a:lnTo>
                    <a:pt x="515" y="616"/>
                  </a:lnTo>
                  <a:lnTo>
                    <a:pt x="565" y="582"/>
                  </a:lnTo>
                  <a:lnTo>
                    <a:pt x="615" y="533"/>
                  </a:lnTo>
                  <a:lnTo>
                    <a:pt x="632" y="466"/>
                  </a:lnTo>
                  <a:lnTo>
                    <a:pt x="665" y="400"/>
                  </a:lnTo>
                  <a:lnTo>
                    <a:pt x="665" y="333"/>
                  </a:lnTo>
                  <a:lnTo>
                    <a:pt x="665" y="267"/>
                  </a:lnTo>
                  <a:lnTo>
                    <a:pt x="632" y="200"/>
                  </a:lnTo>
                  <a:lnTo>
                    <a:pt x="615" y="150"/>
                  </a:lnTo>
                  <a:lnTo>
                    <a:pt x="565" y="100"/>
                  </a:lnTo>
                  <a:lnTo>
                    <a:pt x="515" y="51"/>
                  </a:lnTo>
                  <a:lnTo>
                    <a:pt x="465" y="17"/>
                  </a:lnTo>
                  <a:lnTo>
                    <a:pt x="399" y="1"/>
                  </a:lnTo>
                  <a:lnTo>
                    <a:pt x="233" y="1"/>
                  </a:lnTo>
                  <a:lnTo>
                    <a:pt x="150" y="51"/>
                  </a:lnTo>
                  <a:lnTo>
                    <a:pt x="116"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48"/>
            <p:cNvSpPr/>
            <p:nvPr/>
          </p:nvSpPr>
          <p:spPr>
            <a:xfrm>
              <a:off x="5782925" y="2089800"/>
              <a:ext cx="10400" cy="17475"/>
            </a:xfrm>
            <a:custGeom>
              <a:rect b="b" l="l" r="r" t="t"/>
              <a:pathLst>
                <a:path extrusionOk="0" h="699" w="416">
                  <a:moveTo>
                    <a:pt x="349" y="0"/>
                  </a:moveTo>
                  <a:lnTo>
                    <a:pt x="266" y="17"/>
                  </a:lnTo>
                  <a:lnTo>
                    <a:pt x="183" y="67"/>
                  </a:lnTo>
                  <a:lnTo>
                    <a:pt x="150" y="83"/>
                  </a:lnTo>
                  <a:lnTo>
                    <a:pt x="150" y="67"/>
                  </a:lnTo>
                  <a:lnTo>
                    <a:pt x="133" y="33"/>
                  </a:lnTo>
                  <a:lnTo>
                    <a:pt x="100" y="17"/>
                  </a:lnTo>
                  <a:lnTo>
                    <a:pt x="50" y="17"/>
                  </a:lnTo>
                  <a:lnTo>
                    <a:pt x="17" y="33"/>
                  </a:lnTo>
                  <a:lnTo>
                    <a:pt x="0" y="67"/>
                  </a:lnTo>
                  <a:lnTo>
                    <a:pt x="0" y="83"/>
                  </a:lnTo>
                  <a:lnTo>
                    <a:pt x="0" y="632"/>
                  </a:lnTo>
                  <a:lnTo>
                    <a:pt x="17" y="648"/>
                  </a:lnTo>
                  <a:lnTo>
                    <a:pt x="17" y="682"/>
                  </a:lnTo>
                  <a:lnTo>
                    <a:pt x="50" y="698"/>
                  </a:lnTo>
                  <a:lnTo>
                    <a:pt x="100" y="698"/>
                  </a:lnTo>
                  <a:lnTo>
                    <a:pt x="133" y="682"/>
                  </a:lnTo>
                  <a:lnTo>
                    <a:pt x="150" y="648"/>
                  </a:lnTo>
                  <a:lnTo>
                    <a:pt x="150" y="632"/>
                  </a:lnTo>
                  <a:lnTo>
                    <a:pt x="150" y="366"/>
                  </a:lnTo>
                  <a:lnTo>
                    <a:pt x="199" y="249"/>
                  </a:lnTo>
                  <a:lnTo>
                    <a:pt x="233" y="216"/>
                  </a:lnTo>
                  <a:lnTo>
                    <a:pt x="266" y="183"/>
                  </a:lnTo>
                  <a:lnTo>
                    <a:pt x="299" y="166"/>
                  </a:lnTo>
                  <a:lnTo>
                    <a:pt x="349" y="166"/>
                  </a:lnTo>
                  <a:lnTo>
                    <a:pt x="382" y="150"/>
                  </a:lnTo>
                  <a:lnTo>
                    <a:pt x="399" y="133"/>
                  </a:lnTo>
                  <a:lnTo>
                    <a:pt x="416" y="116"/>
                  </a:lnTo>
                  <a:lnTo>
                    <a:pt x="416" y="83"/>
                  </a:lnTo>
                  <a:lnTo>
                    <a:pt x="416" y="67"/>
                  </a:lnTo>
                  <a:lnTo>
                    <a:pt x="416" y="50"/>
                  </a:lnTo>
                  <a:lnTo>
                    <a:pt x="399" y="17"/>
                  </a:lnTo>
                  <a:lnTo>
                    <a:pt x="382" y="17"/>
                  </a:lnTo>
                  <a:lnTo>
                    <a:pt x="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48"/>
            <p:cNvSpPr/>
            <p:nvPr/>
          </p:nvSpPr>
          <p:spPr>
            <a:xfrm>
              <a:off x="5798275" y="2083550"/>
              <a:ext cx="3775" cy="23300"/>
            </a:xfrm>
            <a:custGeom>
              <a:rect b="b" l="l" r="r" t="t"/>
              <a:pathLst>
                <a:path extrusionOk="0" h="932" w="151">
                  <a:moveTo>
                    <a:pt x="51" y="1"/>
                  </a:moveTo>
                  <a:lnTo>
                    <a:pt x="34" y="17"/>
                  </a:lnTo>
                  <a:lnTo>
                    <a:pt x="1" y="34"/>
                  </a:lnTo>
                  <a:lnTo>
                    <a:pt x="1" y="67"/>
                  </a:lnTo>
                  <a:lnTo>
                    <a:pt x="1" y="101"/>
                  </a:lnTo>
                  <a:lnTo>
                    <a:pt x="1" y="117"/>
                  </a:lnTo>
                  <a:lnTo>
                    <a:pt x="1" y="150"/>
                  </a:lnTo>
                  <a:lnTo>
                    <a:pt x="34" y="167"/>
                  </a:lnTo>
                  <a:lnTo>
                    <a:pt x="51" y="184"/>
                  </a:lnTo>
                  <a:lnTo>
                    <a:pt x="84" y="184"/>
                  </a:lnTo>
                  <a:lnTo>
                    <a:pt x="117" y="167"/>
                  </a:lnTo>
                  <a:lnTo>
                    <a:pt x="134" y="150"/>
                  </a:lnTo>
                  <a:lnTo>
                    <a:pt x="151" y="134"/>
                  </a:lnTo>
                  <a:lnTo>
                    <a:pt x="151" y="101"/>
                  </a:lnTo>
                  <a:lnTo>
                    <a:pt x="151" y="67"/>
                  </a:lnTo>
                  <a:lnTo>
                    <a:pt x="117" y="34"/>
                  </a:lnTo>
                  <a:lnTo>
                    <a:pt x="84" y="1"/>
                  </a:lnTo>
                  <a:close/>
                  <a:moveTo>
                    <a:pt x="51" y="250"/>
                  </a:moveTo>
                  <a:lnTo>
                    <a:pt x="34" y="267"/>
                  </a:lnTo>
                  <a:lnTo>
                    <a:pt x="1" y="283"/>
                  </a:lnTo>
                  <a:lnTo>
                    <a:pt x="1" y="317"/>
                  </a:lnTo>
                  <a:lnTo>
                    <a:pt x="1" y="350"/>
                  </a:lnTo>
                  <a:lnTo>
                    <a:pt x="1" y="865"/>
                  </a:lnTo>
                  <a:lnTo>
                    <a:pt x="18" y="915"/>
                  </a:lnTo>
                  <a:lnTo>
                    <a:pt x="51" y="932"/>
                  </a:lnTo>
                  <a:lnTo>
                    <a:pt x="84" y="932"/>
                  </a:lnTo>
                  <a:lnTo>
                    <a:pt x="117" y="915"/>
                  </a:lnTo>
                  <a:lnTo>
                    <a:pt x="134" y="898"/>
                  </a:lnTo>
                  <a:lnTo>
                    <a:pt x="151" y="865"/>
                  </a:lnTo>
                  <a:lnTo>
                    <a:pt x="151" y="350"/>
                  </a:lnTo>
                  <a:lnTo>
                    <a:pt x="151" y="317"/>
                  </a:lnTo>
                  <a:lnTo>
                    <a:pt x="134" y="283"/>
                  </a:lnTo>
                  <a:lnTo>
                    <a:pt x="117" y="267"/>
                  </a:lnTo>
                  <a:lnTo>
                    <a:pt x="84" y="25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48"/>
            <p:cNvSpPr/>
            <p:nvPr/>
          </p:nvSpPr>
          <p:spPr>
            <a:xfrm>
              <a:off x="5806600" y="2090200"/>
              <a:ext cx="14975" cy="17075"/>
            </a:xfrm>
            <a:custGeom>
              <a:rect b="b" l="l" r="r" t="t"/>
              <a:pathLst>
                <a:path extrusionOk="0" h="683" w="599">
                  <a:moveTo>
                    <a:pt x="266" y="1"/>
                  </a:moveTo>
                  <a:lnTo>
                    <a:pt x="200" y="34"/>
                  </a:lnTo>
                  <a:lnTo>
                    <a:pt x="150" y="67"/>
                  </a:lnTo>
                  <a:lnTo>
                    <a:pt x="100" y="100"/>
                  </a:lnTo>
                  <a:lnTo>
                    <a:pt x="50" y="150"/>
                  </a:lnTo>
                  <a:lnTo>
                    <a:pt x="17" y="217"/>
                  </a:lnTo>
                  <a:lnTo>
                    <a:pt x="0" y="267"/>
                  </a:lnTo>
                  <a:lnTo>
                    <a:pt x="0" y="333"/>
                  </a:lnTo>
                  <a:lnTo>
                    <a:pt x="0" y="416"/>
                  </a:lnTo>
                  <a:lnTo>
                    <a:pt x="17" y="466"/>
                  </a:lnTo>
                  <a:lnTo>
                    <a:pt x="50" y="533"/>
                  </a:lnTo>
                  <a:lnTo>
                    <a:pt x="100" y="582"/>
                  </a:lnTo>
                  <a:lnTo>
                    <a:pt x="150" y="616"/>
                  </a:lnTo>
                  <a:lnTo>
                    <a:pt x="200" y="649"/>
                  </a:lnTo>
                  <a:lnTo>
                    <a:pt x="266" y="666"/>
                  </a:lnTo>
                  <a:lnTo>
                    <a:pt x="333" y="682"/>
                  </a:lnTo>
                  <a:lnTo>
                    <a:pt x="466" y="666"/>
                  </a:lnTo>
                  <a:lnTo>
                    <a:pt x="566" y="616"/>
                  </a:lnTo>
                  <a:lnTo>
                    <a:pt x="582" y="582"/>
                  </a:lnTo>
                  <a:lnTo>
                    <a:pt x="599" y="566"/>
                  </a:lnTo>
                  <a:lnTo>
                    <a:pt x="599" y="533"/>
                  </a:lnTo>
                  <a:lnTo>
                    <a:pt x="582" y="499"/>
                  </a:lnTo>
                  <a:lnTo>
                    <a:pt x="566" y="483"/>
                  </a:lnTo>
                  <a:lnTo>
                    <a:pt x="499" y="483"/>
                  </a:lnTo>
                  <a:lnTo>
                    <a:pt x="482" y="499"/>
                  </a:lnTo>
                  <a:lnTo>
                    <a:pt x="416" y="533"/>
                  </a:lnTo>
                  <a:lnTo>
                    <a:pt x="349" y="533"/>
                  </a:lnTo>
                  <a:lnTo>
                    <a:pt x="266" y="516"/>
                  </a:lnTo>
                  <a:lnTo>
                    <a:pt x="216" y="483"/>
                  </a:lnTo>
                  <a:lnTo>
                    <a:pt x="167" y="416"/>
                  </a:lnTo>
                  <a:lnTo>
                    <a:pt x="150" y="333"/>
                  </a:lnTo>
                  <a:lnTo>
                    <a:pt x="167" y="267"/>
                  </a:lnTo>
                  <a:lnTo>
                    <a:pt x="216" y="200"/>
                  </a:lnTo>
                  <a:lnTo>
                    <a:pt x="266" y="167"/>
                  </a:lnTo>
                  <a:lnTo>
                    <a:pt x="349" y="150"/>
                  </a:lnTo>
                  <a:lnTo>
                    <a:pt x="416" y="150"/>
                  </a:lnTo>
                  <a:lnTo>
                    <a:pt x="482" y="184"/>
                  </a:lnTo>
                  <a:lnTo>
                    <a:pt x="499" y="200"/>
                  </a:lnTo>
                  <a:lnTo>
                    <a:pt x="566" y="200"/>
                  </a:lnTo>
                  <a:lnTo>
                    <a:pt x="582" y="184"/>
                  </a:lnTo>
                  <a:lnTo>
                    <a:pt x="599" y="150"/>
                  </a:lnTo>
                  <a:lnTo>
                    <a:pt x="599" y="117"/>
                  </a:lnTo>
                  <a:lnTo>
                    <a:pt x="582" y="100"/>
                  </a:lnTo>
                  <a:lnTo>
                    <a:pt x="566" y="84"/>
                  </a:lnTo>
                  <a:lnTo>
                    <a:pt x="516" y="51"/>
                  </a:lnTo>
                  <a:lnTo>
                    <a:pt x="466" y="17"/>
                  </a:lnTo>
                  <a:lnTo>
                    <a:pt x="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48"/>
            <p:cNvSpPr/>
            <p:nvPr/>
          </p:nvSpPr>
          <p:spPr>
            <a:xfrm>
              <a:off x="5825300" y="2090200"/>
              <a:ext cx="16650" cy="17075"/>
            </a:xfrm>
            <a:custGeom>
              <a:rect b="b" l="l" r="r" t="t"/>
              <a:pathLst>
                <a:path extrusionOk="0" h="683" w="666">
                  <a:moveTo>
                    <a:pt x="333" y="134"/>
                  </a:moveTo>
                  <a:lnTo>
                    <a:pt x="399" y="150"/>
                  </a:lnTo>
                  <a:lnTo>
                    <a:pt x="466" y="167"/>
                  </a:lnTo>
                  <a:lnTo>
                    <a:pt x="516" y="217"/>
                  </a:lnTo>
                  <a:lnTo>
                    <a:pt x="532" y="267"/>
                  </a:lnTo>
                  <a:lnTo>
                    <a:pt x="150" y="267"/>
                  </a:lnTo>
                  <a:lnTo>
                    <a:pt x="183" y="217"/>
                  </a:lnTo>
                  <a:lnTo>
                    <a:pt x="216" y="167"/>
                  </a:lnTo>
                  <a:lnTo>
                    <a:pt x="283" y="134"/>
                  </a:lnTo>
                  <a:close/>
                  <a:moveTo>
                    <a:pt x="266" y="1"/>
                  </a:moveTo>
                  <a:lnTo>
                    <a:pt x="200" y="34"/>
                  </a:lnTo>
                  <a:lnTo>
                    <a:pt x="150" y="67"/>
                  </a:lnTo>
                  <a:lnTo>
                    <a:pt x="100" y="100"/>
                  </a:lnTo>
                  <a:lnTo>
                    <a:pt x="67" y="150"/>
                  </a:lnTo>
                  <a:lnTo>
                    <a:pt x="34" y="217"/>
                  </a:lnTo>
                  <a:lnTo>
                    <a:pt x="17" y="267"/>
                  </a:lnTo>
                  <a:lnTo>
                    <a:pt x="0" y="333"/>
                  </a:lnTo>
                  <a:lnTo>
                    <a:pt x="17" y="416"/>
                  </a:lnTo>
                  <a:lnTo>
                    <a:pt x="34" y="466"/>
                  </a:lnTo>
                  <a:lnTo>
                    <a:pt x="50" y="533"/>
                  </a:lnTo>
                  <a:lnTo>
                    <a:pt x="100" y="582"/>
                  </a:lnTo>
                  <a:lnTo>
                    <a:pt x="150" y="616"/>
                  </a:lnTo>
                  <a:lnTo>
                    <a:pt x="200" y="649"/>
                  </a:lnTo>
                  <a:lnTo>
                    <a:pt x="266" y="682"/>
                  </a:lnTo>
                  <a:lnTo>
                    <a:pt x="399" y="682"/>
                  </a:lnTo>
                  <a:lnTo>
                    <a:pt x="466" y="666"/>
                  </a:lnTo>
                  <a:lnTo>
                    <a:pt x="532" y="632"/>
                  </a:lnTo>
                  <a:lnTo>
                    <a:pt x="582" y="599"/>
                  </a:lnTo>
                  <a:lnTo>
                    <a:pt x="599" y="549"/>
                  </a:lnTo>
                  <a:lnTo>
                    <a:pt x="582" y="499"/>
                  </a:lnTo>
                  <a:lnTo>
                    <a:pt x="549" y="499"/>
                  </a:lnTo>
                  <a:lnTo>
                    <a:pt x="532" y="483"/>
                  </a:lnTo>
                  <a:lnTo>
                    <a:pt x="499" y="499"/>
                  </a:lnTo>
                  <a:lnTo>
                    <a:pt x="482" y="499"/>
                  </a:lnTo>
                  <a:lnTo>
                    <a:pt x="416" y="533"/>
                  </a:lnTo>
                  <a:lnTo>
                    <a:pt x="333" y="533"/>
                  </a:lnTo>
                  <a:lnTo>
                    <a:pt x="266" y="516"/>
                  </a:lnTo>
                  <a:lnTo>
                    <a:pt x="200" y="483"/>
                  </a:lnTo>
                  <a:lnTo>
                    <a:pt x="183" y="433"/>
                  </a:lnTo>
                  <a:lnTo>
                    <a:pt x="167" y="383"/>
                  </a:lnTo>
                  <a:lnTo>
                    <a:pt x="632" y="383"/>
                  </a:lnTo>
                  <a:lnTo>
                    <a:pt x="665" y="333"/>
                  </a:lnTo>
                  <a:lnTo>
                    <a:pt x="665" y="317"/>
                  </a:lnTo>
                  <a:lnTo>
                    <a:pt x="649" y="250"/>
                  </a:lnTo>
                  <a:lnTo>
                    <a:pt x="632" y="200"/>
                  </a:lnTo>
                  <a:lnTo>
                    <a:pt x="599" y="134"/>
                  </a:lnTo>
                  <a:lnTo>
                    <a:pt x="565" y="84"/>
                  </a:lnTo>
                  <a:lnTo>
                    <a:pt x="516" y="51"/>
                  </a:lnTo>
                  <a:lnTo>
                    <a:pt x="466" y="17"/>
                  </a:lnTo>
                  <a:lnTo>
                    <a:pt x="3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48"/>
            <p:cNvSpPr/>
            <p:nvPr/>
          </p:nvSpPr>
          <p:spPr>
            <a:xfrm>
              <a:off x="5846075" y="2090625"/>
              <a:ext cx="13325" cy="16650"/>
            </a:xfrm>
            <a:custGeom>
              <a:rect b="b" l="l" r="r" t="t"/>
              <a:pathLst>
                <a:path extrusionOk="0" h="666" w="533">
                  <a:moveTo>
                    <a:pt x="183" y="0"/>
                  </a:moveTo>
                  <a:lnTo>
                    <a:pt x="100" y="50"/>
                  </a:lnTo>
                  <a:lnTo>
                    <a:pt x="50" y="117"/>
                  </a:lnTo>
                  <a:lnTo>
                    <a:pt x="17" y="200"/>
                  </a:lnTo>
                  <a:lnTo>
                    <a:pt x="34" y="233"/>
                  </a:lnTo>
                  <a:lnTo>
                    <a:pt x="50" y="283"/>
                  </a:lnTo>
                  <a:lnTo>
                    <a:pt x="84" y="333"/>
                  </a:lnTo>
                  <a:lnTo>
                    <a:pt x="133" y="366"/>
                  </a:lnTo>
                  <a:lnTo>
                    <a:pt x="250" y="399"/>
                  </a:lnTo>
                  <a:lnTo>
                    <a:pt x="316" y="416"/>
                  </a:lnTo>
                  <a:lnTo>
                    <a:pt x="366" y="433"/>
                  </a:lnTo>
                  <a:lnTo>
                    <a:pt x="383" y="449"/>
                  </a:lnTo>
                  <a:lnTo>
                    <a:pt x="383" y="466"/>
                  </a:lnTo>
                  <a:lnTo>
                    <a:pt x="383" y="482"/>
                  </a:lnTo>
                  <a:lnTo>
                    <a:pt x="366" y="499"/>
                  </a:lnTo>
                  <a:lnTo>
                    <a:pt x="316" y="516"/>
                  </a:lnTo>
                  <a:lnTo>
                    <a:pt x="266" y="532"/>
                  </a:lnTo>
                  <a:lnTo>
                    <a:pt x="183" y="516"/>
                  </a:lnTo>
                  <a:lnTo>
                    <a:pt x="117" y="466"/>
                  </a:lnTo>
                  <a:lnTo>
                    <a:pt x="84" y="449"/>
                  </a:lnTo>
                  <a:lnTo>
                    <a:pt x="34" y="449"/>
                  </a:lnTo>
                  <a:lnTo>
                    <a:pt x="17" y="466"/>
                  </a:lnTo>
                  <a:lnTo>
                    <a:pt x="0" y="499"/>
                  </a:lnTo>
                  <a:lnTo>
                    <a:pt x="0" y="516"/>
                  </a:lnTo>
                  <a:lnTo>
                    <a:pt x="17" y="549"/>
                  </a:lnTo>
                  <a:lnTo>
                    <a:pt x="34" y="565"/>
                  </a:lnTo>
                  <a:lnTo>
                    <a:pt x="84" y="599"/>
                  </a:lnTo>
                  <a:lnTo>
                    <a:pt x="133" y="632"/>
                  </a:lnTo>
                  <a:lnTo>
                    <a:pt x="200" y="649"/>
                  </a:lnTo>
                  <a:lnTo>
                    <a:pt x="266" y="665"/>
                  </a:lnTo>
                  <a:lnTo>
                    <a:pt x="366" y="649"/>
                  </a:lnTo>
                  <a:lnTo>
                    <a:pt x="449" y="615"/>
                  </a:lnTo>
                  <a:lnTo>
                    <a:pt x="482" y="582"/>
                  </a:lnTo>
                  <a:lnTo>
                    <a:pt x="499" y="532"/>
                  </a:lnTo>
                  <a:lnTo>
                    <a:pt x="516" y="499"/>
                  </a:lnTo>
                  <a:lnTo>
                    <a:pt x="532" y="449"/>
                  </a:lnTo>
                  <a:lnTo>
                    <a:pt x="516" y="399"/>
                  </a:lnTo>
                  <a:lnTo>
                    <a:pt x="499" y="366"/>
                  </a:lnTo>
                  <a:lnTo>
                    <a:pt x="466" y="316"/>
                  </a:lnTo>
                  <a:lnTo>
                    <a:pt x="416" y="283"/>
                  </a:lnTo>
                  <a:lnTo>
                    <a:pt x="283" y="233"/>
                  </a:lnTo>
                  <a:lnTo>
                    <a:pt x="183" y="216"/>
                  </a:lnTo>
                  <a:lnTo>
                    <a:pt x="167" y="200"/>
                  </a:lnTo>
                  <a:lnTo>
                    <a:pt x="167" y="183"/>
                  </a:lnTo>
                  <a:lnTo>
                    <a:pt x="183" y="167"/>
                  </a:lnTo>
                  <a:lnTo>
                    <a:pt x="233" y="150"/>
                  </a:lnTo>
                  <a:lnTo>
                    <a:pt x="266" y="133"/>
                  </a:lnTo>
                  <a:lnTo>
                    <a:pt x="333" y="150"/>
                  </a:lnTo>
                  <a:lnTo>
                    <a:pt x="399" y="183"/>
                  </a:lnTo>
                  <a:lnTo>
                    <a:pt x="416" y="200"/>
                  </a:lnTo>
                  <a:lnTo>
                    <a:pt x="449" y="200"/>
                  </a:lnTo>
                  <a:lnTo>
                    <a:pt x="466" y="183"/>
                  </a:lnTo>
                  <a:lnTo>
                    <a:pt x="499" y="167"/>
                  </a:lnTo>
                  <a:lnTo>
                    <a:pt x="499" y="150"/>
                  </a:lnTo>
                  <a:lnTo>
                    <a:pt x="499" y="117"/>
                  </a:lnTo>
                  <a:lnTo>
                    <a:pt x="499" y="83"/>
                  </a:lnTo>
                  <a:lnTo>
                    <a:pt x="466" y="67"/>
                  </a:lnTo>
                  <a:lnTo>
                    <a:pt x="383" y="17"/>
                  </a:lnTo>
                  <a:lnTo>
                    <a:pt x="2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48"/>
            <p:cNvSpPr/>
            <p:nvPr/>
          </p:nvSpPr>
          <p:spPr>
            <a:xfrm>
              <a:off x="5518625" y="2131750"/>
              <a:ext cx="282175" cy="7525"/>
            </a:xfrm>
            <a:custGeom>
              <a:rect b="b" l="l" r="r" t="t"/>
              <a:pathLst>
                <a:path extrusionOk="0" h="301" w="11287">
                  <a:moveTo>
                    <a:pt x="1" y="1"/>
                  </a:moveTo>
                  <a:lnTo>
                    <a:pt x="1" y="300"/>
                  </a:lnTo>
                  <a:lnTo>
                    <a:pt x="11287" y="300"/>
                  </a:lnTo>
                  <a:lnTo>
                    <a:pt x="11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48"/>
            <p:cNvSpPr/>
            <p:nvPr/>
          </p:nvSpPr>
          <p:spPr>
            <a:xfrm>
              <a:off x="5518625" y="2148800"/>
              <a:ext cx="249775" cy="7500"/>
            </a:xfrm>
            <a:custGeom>
              <a:rect b="b" l="l" r="r" t="t"/>
              <a:pathLst>
                <a:path extrusionOk="0" h="300" w="9991">
                  <a:moveTo>
                    <a:pt x="1" y="0"/>
                  </a:moveTo>
                  <a:lnTo>
                    <a:pt x="1" y="299"/>
                  </a:lnTo>
                  <a:lnTo>
                    <a:pt x="9990" y="299"/>
                  </a:lnTo>
                  <a:lnTo>
                    <a:pt x="99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48"/>
            <p:cNvSpPr/>
            <p:nvPr/>
          </p:nvSpPr>
          <p:spPr>
            <a:xfrm>
              <a:off x="5518625" y="2165425"/>
              <a:ext cx="307100" cy="7500"/>
            </a:xfrm>
            <a:custGeom>
              <a:rect b="b" l="l" r="r" t="t"/>
              <a:pathLst>
                <a:path extrusionOk="0" h="300" w="12284">
                  <a:moveTo>
                    <a:pt x="1" y="0"/>
                  </a:moveTo>
                  <a:lnTo>
                    <a:pt x="1" y="299"/>
                  </a:lnTo>
                  <a:lnTo>
                    <a:pt x="12284" y="299"/>
                  </a:lnTo>
                  <a:lnTo>
                    <a:pt x="122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48"/>
            <p:cNvSpPr/>
            <p:nvPr/>
          </p:nvSpPr>
          <p:spPr>
            <a:xfrm>
              <a:off x="5751750" y="2192000"/>
              <a:ext cx="115125" cy="40350"/>
            </a:xfrm>
            <a:custGeom>
              <a:rect b="b" l="l" r="r" t="t"/>
              <a:pathLst>
                <a:path extrusionOk="0" h="1614" w="4605">
                  <a:moveTo>
                    <a:pt x="0" y="1"/>
                  </a:moveTo>
                  <a:lnTo>
                    <a:pt x="0" y="1613"/>
                  </a:lnTo>
                  <a:lnTo>
                    <a:pt x="4604" y="1613"/>
                  </a:lnTo>
                  <a:lnTo>
                    <a:pt x="46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48"/>
            <p:cNvSpPr/>
            <p:nvPr/>
          </p:nvSpPr>
          <p:spPr>
            <a:xfrm>
              <a:off x="5779175" y="2201975"/>
              <a:ext cx="15400" cy="19550"/>
            </a:xfrm>
            <a:custGeom>
              <a:rect b="b" l="l" r="r" t="t"/>
              <a:pathLst>
                <a:path extrusionOk="0" h="782" w="616">
                  <a:moveTo>
                    <a:pt x="34" y="1"/>
                  </a:moveTo>
                  <a:lnTo>
                    <a:pt x="17" y="34"/>
                  </a:lnTo>
                  <a:lnTo>
                    <a:pt x="0" y="67"/>
                  </a:lnTo>
                  <a:lnTo>
                    <a:pt x="0" y="716"/>
                  </a:lnTo>
                  <a:lnTo>
                    <a:pt x="17" y="765"/>
                  </a:lnTo>
                  <a:lnTo>
                    <a:pt x="67" y="782"/>
                  </a:lnTo>
                  <a:lnTo>
                    <a:pt x="117" y="765"/>
                  </a:lnTo>
                  <a:lnTo>
                    <a:pt x="133" y="716"/>
                  </a:lnTo>
                  <a:lnTo>
                    <a:pt x="133" y="250"/>
                  </a:lnTo>
                  <a:lnTo>
                    <a:pt x="499" y="765"/>
                  </a:lnTo>
                  <a:lnTo>
                    <a:pt x="516" y="782"/>
                  </a:lnTo>
                  <a:lnTo>
                    <a:pt x="549" y="782"/>
                  </a:lnTo>
                  <a:lnTo>
                    <a:pt x="582" y="765"/>
                  </a:lnTo>
                  <a:lnTo>
                    <a:pt x="615" y="716"/>
                  </a:lnTo>
                  <a:lnTo>
                    <a:pt x="615" y="67"/>
                  </a:lnTo>
                  <a:lnTo>
                    <a:pt x="582" y="17"/>
                  </a:lnTo>
                  <a:lnTo>
                    <a:pt x="549" y="1"/>
                  </a:lnTo>
                  <a:lnTo>
                    <a:pt x="499" y="17"/>
                  </a:lnTo>
                  <a:lnTo>
                    <a:pt x="482" y="67"/>
                  </a:lnTo>
                  <a:lnTo>
                    <a:pt x="482" y="533"/>
                  </a:lnTo>
                  <a:lnTo>
                    <a:pt x="117" y="17"/>
                  </a:lnTo>
                  <a:lnTo>
                    <a:pt x="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48"/>
            <p:cNvSpPr/>
            <p:nvPr/>
          </p:nvSpPr>
          <p:spPr>
            <a:xfrm>
              <a:off x="5799950" y="2207375"/>
              <a:ext cx="13725" cy="13750"/>
            </a:xfrm>
            <a:custGeom>
              <a:rect b="b" l="l" r="r" t="t"/>
              <a:pathLst>
                <a:path extrusionOk="0" h="550" w="549">
                  <a:moveTo>
                    <a:pt x="266" y="101"/>
                  </a:moveTo>
                  <a:lnTo>
                    <a:pt x="333" y="117"/>
                  </a:lnTo>
                  <a:lnTo>
                    <a:pt x="383" y="134"/>
                  </a:lnTo>
                  <a:lnTo>
                    <a:pt x="416" y="184"/>
                  </a:lnTo>
                  <a:lnTo>
                    <a:pt x="449" y="217"/>
                  </a:lnTo>
                  <a:lnTo>
                    <a:pt x="117" y="217"/>
                  </a:lnTo>
                  <a:lnTo>
                    <a:pt x="133" y="184"/>
                  </a:lnTo>
                  <a:lnTo>
                    <a:pt x="183" y="134"/>
                  </a:lnTo>
                  <a:lnTo>
                    <a:pt x="217" y="117"/>
                  </a:lnTo>
                  <a:lnTo>
                    <a:pt x="266" y="101"/>
                  </a:lnTo>
                  <a:close/>
                  <a:moveTo>
                    <a:pt x="217" y="1"/>
                  </a:moveTo>
                  <a:lnTo>
                    <a:pt x="167" y="17"/>
                  </a:lnTo>
                  <a:lnTo>
                    <a:pt x="117" y="51"/>
                  </a:lnTo>
                  <a:lnTo>
                    <a:pt x="84" y="84"/>
                  </a:lnTo>
                  <a:lnTo>
                    <a:pt x="34" y="117"/>
                  </a:lnTo>
                  <a:lnTo>
                    <a:pt x="17" y="167"/>
                  </a:lnTo>
                  <a:lnTo>
                    <a:pt x="0" y="217"/>
                  </a:lnTo>
                  <a:lnTo>
                    <a:pt x="0" y="283"/>
                  </a:lnTo>
                  <a:lnTo>
                    <a:pt x="0" y="333"/>
                  </a:lnTo>
                  <a:lnTo>
                    <a:pt x="17" y="383"/>
                  </a:lnTo>
                  <a:lnTo>
                    <a:pt x="84" y="466"/>
                  </a:lnTo>
                  <a:lnTo>
                    <a:pt x="167" y="533"/>
                  </a:lnTo>
                  <a:lnTo>
                    <a:pt x="217" y="549"/>
                  </a:lnTo>
                  <a:lnTo>
                    <a:pt x="333" y="549"/>
                  </a:lnTo>
                  <a:lnTo>
                    <a:pt x="383" y="533"/>
                  </a:lnTo>
                  <a:lnTo>
                    <a:pt x="433" y="516"/>
                  </a:lnTo>
                  <a:lnTo>
                    <a:pt x="482" y="483"/>
                  </a:lnTo>
                  <a:lnTo>
                    <a:pt x="499" y="433"/>
                  </a:lnTo>
                  <a:lnTo>
                    <a:pt x="482" y="400"/>
                  </a:lnTo>
                  <a:lnTo>
                    <a:pt x="433" y="383"/>
                  </a:lnTo>
                  <a:lnTo>
                    <a:pt x="399" y="400"/>
                  </a:lnTo>
                  <a:lnTo>
                    <a:pt x="333" y="433"/>
                  </a:lnTo>
                  <a:lnTo>
                    <a:pt x="266" y="433"/>
                  </a:lnTo>
                  <a:lnTo>
                    <a:pt x="217" y="416"/>
                  </a:lnTo>
                  <a:lnTo>
                    <a:pt x="167" y="383"/>
                  </a:lnTo>
                  <a:lnTo>
                    <a:pt x="133" y="350"/>
                  </a:lnTo>
                  <a:lnTo>
                    <a:pt x="133" y="300"/>
                  </a:lnTo>
                  <a:lnTo>
                    <a:pt x="532" y="300"/>
                  </a:lnTo>
                  <a:lnTo>
                    <a:pt x="549" y="267"/>
                  </a:lnTo>
                  <a:lnTo>
                    <a:pt x="532" y="200"/>
                  </a:lnTo>
                  <a:lnTo>
                    <a:pt x="516" y="150"/>
                  </a:lnTo>
                  <a:lnTo>
                    <a:pt x="466" y="67"/>
                  </a:lnTo>
                  <a:lnTo>
                    <a:pt x="383"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48"/>
            <p:cNvSpPr/>
            <p:nvPr/>
          </p:nvSpPr>
          <p:spPr>
            <a:xfrm>
              <a:off x="5816975" y="2207375"/>
              <a:ext cx="10850" cy="14150"/>
            </a:xfrm>
            <a:custGeom>
              <a:rect b="b" l="l" r="r" t="t"/>
              <a:pathLst>
                <a:path extrusionOk="0" h="566" w="434">
                  <a:moveTo>
                    <a:pt x="383" y="1"/>
                  </a:moveTo>
                  <a:lnTo>
                    <a:pt x="333" y="34"/>
                  </a:lnTo>
                  <a:lnTo>
                    <a:pt x="217" y="184"/>
                  </a:lnTo>
                  <a:lnTo>
                    <a:pt x="101" y="34"/>
                  </a:lnTo>
                  <a:lnTo>
                    <a:pt x="67" y="17"/>
                  </a:lnTo>
                  <a:lnTo>
                    <a:pt x="34" y="17"/>
                  </a:lnTo>
                  <a:lnTo>
                    <a:pt x="1" y="51"/>
                  </a:lnTo>
                  <a:lnTo>
                    <a:pt x="18" y="101"/>
                  </a:lnTo>
                  <a:lnTo>
                    <a:pt x="151" y="283"/>
                  </a:lnTo>
                  <a:lnTo>
                    <a:pt x="18" y="466"/>
                  </a:lnTo>
                  <a:lnTo>
                    <a:pt x="1" y="516"/>
                  </a:lnTo>
                  <a:lnTo>
                    <a:pt x="18" y="549"/>
                  </a:lnTo>
                  <a:lnTo>
                    <a:pt x="67" y="566"/>
                  </a:lnTo>
                  <a:lnTo>
                    <a:pt x="84" y="549"/>
                  </a:lnTo>
                  <a:lnTo>
                    <a:pt x="101" y="533"/>
                  </a:lnTo>
                  <a:lnTo>
                    <a:pt x="217" y="383"/>
                  </a:lnTo>
                  <a:lnTo>
                    <a:pt x="333" y="533"/>
                  </a:lnTo>
                  <a:lnTo>
                    <a:pt x="350" y="549"/>
                  </a:lnTo>
                  <a:lnTo>
                    <a:pt x="383" y="566"/>
                  </a:lnTo>
                  <a:lnTo>
                    <a:pt x="416" y="549"/>
                  </a:lnTo>
                  <a:lnTo>
                    <a:pt x="433" y="516"/>
                  </a:lnTo>
                  <a:lnTo>
                    <a:pt x="416" y="466"/>
                  </a:lnTo>
                  <a:lnTo>
                    <a:pt x="283" y="283"/>
                  </a:lnTo>
                  <a:lnTo>
                    <a:pt x="416" y="101"/>
                  </a:lnTo>
                  <a:lnTo>
                    <a:pt x="433" y="67"/>
                  </a:lnTo>
                  <a:lnTo>
                    <a:pt x="416" y="17"/>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48"/>
            <p:cNvSpPr/>
            <p:nvPr/>
          </p:nvSpPr>
          <p:spPr>
            <a:xfrm>
              <a:off x="5831950" y="2201575"/>
              <a:ext cx="7925" cy="19950"/>
            </a:xfrm>
            <a:custGeom>
              <a:rect b="b" l="l" r="r" t="t"/>
              <a:pathLst>
                <a:path extrusionOk="0" h="798" w="317">
                  <a:moveTo>
                    <a:pt x="167" y="0"/>
                  </a:moveTo>
                  <a:lnTo>
                    <a:pt x="117" y="17"/>
                  </a:lnTo>
                  <a:lnTo>
                    <a:pt x="100" y="67"/>
                  </a:lnTo>
                  <a:lnTo>
                    <a:pt x="100" y="233"/>
                  </a:lnTo>
                  <a:lnTo>
                    <a:pt x="67" y="233"/>
                  </a:lnTo>
                  <a:lnTo>
                    <a:pt x="17" y="249"/>
                  </a:lnTo>
                  <a:lnTo>
                    <a:pt x="0" y="299"/>
                  </a:lnTo>
                  <a:lnTo>
                    <a:pt x="0" y="316"/>
                  </a:lnTo>
                  <a:lnTo>
                    <a:pt x="17" y="333"/>
                  </a:lnTo>
                  <a:lnTo>
                    <a:pt x="34" y="349"/>
                  </a:lnTo>
                  <a:lnTo>
                    <a:pt x="100" y="349"/>
                  </a:lnTo>
                  <a:lnTo>
                    <a:pt x="100" y="665"/>
                  </a:lnTo>
                  <a:lnTo>
                    <a:pt x="100" y="715"/>
                  </a:lnTo>
                  <a:lnTo>
                    <a:pt x="133" y="765"/>
                  </a:lnTo>
                  <a:lnTo>
                    <a:pt x="167" y="781"/>
                  </a:lnTo>
                  <a:lnTo>
                    <a:pt x="216" y="798"/>
                  </a:lnTo>
                  <a:lnTo>
                    <a:pt x="266" y="781"/>
                  </a:lnTo>
                  <a:lnTo>
                    <a:pt x="283" y="732"/>
                  </a:lnTo>
                  <a:lnTo>
                    <a:pt x="266" y="682"/>
                  </a:lnTo>
                  <a:lnTo>
                    <a:pt x="216" y="665"/>
                  </a:lnTo>
                  <a:lnTo>
                    <a:pt x="216" y="349"/>
                  </a:lnTo>
                  <a:lnTo>
                    <a:pt x="250" y="349"/>
                  </a:lnTo>
                  <a:lnTo>
                    <a:pt x="299" y="333"/>
                  </a:lnTo>
                  <a:lnTo>
                    <a:pt x="316" y="299"/>
                  </a:lnTo>
                  <a:lnTo>
                    <a:pt x="299" y="249"/>
                  </a:lnTo>
                  <a:lnTo>
                    <a:pt x="250" y="233"/>
                  </a:lnTo>
                  <a:lnTo>
                    <a:pt x="216" y="233"/>
                  </a:lnTo>
                  <a:lnTo>
                    <a:pt x="216" y="67"/>
                  </a:lnTo>
                  <a:lnTo>
                    <a:pt x="200" y="17"/>
                  </a:lnTo>
                  <a:lnTo>
                    <a:pt x="1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48"/>
            <p:cNvSpPr/>
            <p:nvPr/>
          </p:nvSpPr>
          <p:spPr>
            <a:xfrm>
              <a:off x="4742025" y="2280525"/>
              <a:ext cx="412625" cy="201550"/>
            </a:xfrm>
            <a:custGeom>
              <a:rect b="b" l="l" r="r" t="t"/>
              <a:pathLst>
                <a:path extrusionOk="0" h="8062" w="16505">
                  <a:moveTo>
                    <a:pt x="0" y="0"/>
                  </a:moveTo>
                  <a:lnTo>
                    <a:pt x="0" y="8061"/>
                  </a:lnTo>
                  <a:lnTo>
                    <a:pt x="16505" y="8061"/>
                  </a:lnTo>
                  <a:lnTo>
                    <a:pt x="16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48"/>
            <p:cNvSpPr/>
            <p:nvPr/>
          </p:nvSpPr>
          <p:spPr>
            <a:xfrm>
              <a:off x="4698375" y="2304200"/>
              <a:ext cx="43675" cy="59450"/>
            </a:xfrm>
            <a:custGeom>
              <a:rect b="b" l="l" r="r" t="t"/>
              <a:pathLst>
                <a:path extrusionOk="0" h="2378" w="1747">
                  <a:moveTo>
                    <a:pt x="1746" y="1"/>
                  </a:moveTo>
                  <a:lnTo>
                    <a:pt x="1" y="1197"/>
                  </a:lnTo>
                  <a:lnTo>
                    <a:pt x="1746" y="2377"/>
                  </a:lnTo>
                  <a:lnTo>
                    <a:pt x="17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48"/>
            <p:cNvSpPr/>
            <p:nvPr/>
          </p:nvSpPr>
          <p:spPr>
            <a:xfrm>
              <a:off x="4776500" y="2308350"/>
              <a:ext cx="16225" cy="23725"/>
            </a:xfrm>
            <a:custGeom>
              <a:rect b="b" l="l" r="r" t="t"/>
              <a:pathLst>
                <a:path extrusionOk="0" h="949" w="649">
                  <a:moveTo>
                    <a:pt x="34" y="1"/>
                  </a:moveTo>
                  <a:lnTo>
                    <a:pt x="17" y="17"/>
                  </a:lnTo>
                  <a:lnTo>
                    <a:pt x="1" y="51"/>
                  </a:lnTo>
                  <a:lnTo>
                    <a:pt x="1" y="84"/>
                  </a:lnTo>
                  <a:lnTo>
                    <a:pt x="1" y="882"/>
                  </a:lnTo>
                  <a:lnTo>
                    <a:pt x="1" y="915"/>
                  </a:lnTo>
                  <a:lnTo>
                    <a:pt x="17" y="932"/>
                  </a:lnTo>
                  <a:lnTo>
                    <a:pt x="34" y="948"/>
                  </a:lnTo>
                  <a:lnTo>
                    <a:pt x="100" y="948"/>
                  </a:lnTo>
                  <a:lnTo>
                    <a:pt x="117" y="932"/>
                  </a:lnTo>
                  <a:lnTo>
                    <a:pt x="134" y="915"/>
                  </a:lnTo>
                  <a:lnTo>
                    <a:pt x="150" y="882"/>
                  </a:lnTo>
                  <a:lnTo>
                    <a:pt x="150" y="549"/>
                  </a:lnTo>
                  <a:lnTo>
                    <a:pt x="499" y="549"/>
                  </a:lnTo>
                  <a:lnTo>
                    <a:pt x="499" y="882"/>
                  </a:lnTo>
                  <a:lnTo>
                    <a:pt x="499" y="915"/>
                  </a:lnTo>
                  <a:lnTo>
                    <a:pt x="516" y="932"/>
                  </a:lnTo>
                  <a:lnTo>
                    <a:pt x="549" y="948"/>
                  </a:lnTo>
                  <a:lnTo>
                    <a:pt x="599" y="948"/>
                  </a:lnTo>
                  <a:lnTo>
                    <a:pt x="632" y="932"/>
                  </a:lnTo>
                  <a:lnTo>
                    <a:pt x="649" y="915"/>
                  </a:lnTo>
                  <a:lnTo>
                    <a:pt x="649" y="882"/>
                  </a:lnTo>
                  <a:lnTo>
                    <a:pt x="649" y="84"/>
                  </a:lnTo>
                  <a:lnTo>
                    <a:pt x="649" y="51"/>
                  </a:lnTo>
                  <a:lnTo>
                    <a:pt x="632" y="17"/>
                  </a:lnTo>
                  <a:lnTo>
                    <a:pt x="599" y="1"/>
                  </a:lnTo>
                  <a:lnTo>
                    <a:pt x="549" y="1"/>
                  </a:lnTo>
                  <a:lnTo>
                    <a:pt x="516" y="17"/>
                  </a:lnTo>
                  <a:lnTo>
                    <a:pt x="499" y="51"/>
                  </a:lnTo>
                  <a:lnTo>
                    <a:pt x="499" y="84"/>
                  </a:lnTo>
                  <a:lnTo>
                    <a:pt x="499" y="400"/>
                  </a:lnTo>
                  <a:lnTo>
                    <a:pt x="150" y="400"/>
                  </a:lnTo>
                  <a:lnTo>
                    <a:pt x="150" y="84"/>
                  </a:lnTo>
                  <a:lnTo>
                    <a:pt x="134" y="51"/>
                  </a:lnTo>
                  <a:lnTo>
                    <a:pt x="117" y="17"/>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48"/>
            <p:cNvSpPr/>
            <p:nvPr/>
          </p:nvSpPr>
          <p:spPr>
            <a:xfrm>
              <a:off x="4798950" y="2315000"/>
              <a:ext cx="16650" cy="17075"/>
            </a:xfrm>
            <a:custGeom>
              <a:rect b="b" l="l" r="r" t="t"/>
              <a:pathLst>
                <a:path extrusionOk="0" h="683" w="666">
                  <a:moveTo>
                    <a:pt x="333" y="134"/>
                  </a:moveTo>
                  <a:lnTo>
                    <a:pt x="399" y="150"/>
                  </a:lnTo>
                  <a:lnTo>
                    <a:pt x="449" y="184"/>
                  </a:lnTo>
                  <a:lnTo>
                    <a:pt x="499" y="217"/>
                  </a:lnTo>
                  <a:lnTo>
                    <a:pt x="532" y="283"/>
                  </a:lnTo>
                  <a:lnTo>
                    <a:pt x="150" y="283"/>
                  </a:lnTo>
                  <a:lnTo>
                    <a:pt x="166" y="217"/>
                  </a:lnTo>
                  <a:lnTo>
                    <a:pt x="216" y="184"/>
                  </a:lnTo>
                  <a:lnTo>
                    <a:pt x="266" y="150"/>
                  </a:lnTo>
                  <a:lnTo>
                    <a:pt x="333" y="134"/>
                  </a:lnTo>
                  <a:close/>
                  <a:moveTo>
                    <a:pt x="333" y="1"/>
                  </a:moveTo>
                  <a:lnTo>
                    <a:pt x="266" y="17"/>
                  </a:lnTo>
                  <a:lnTo>
                    <a:pt x="200" y="34"/>
                  </a:lnTo>
                  <a:lnTo>
                    <a:pt x="150" y="67"/>
                  </a:lnTo>
                  <a:lnTo>
                    <a:pt x="100" y="100"/>
                  </a:lnTo>
                  <a:lnTo>
                    <a:pt x="50" y="167"/>
                  </a:lnTo>
                  <a:lnTo>
                    <a:pt x="17" y="217"/>
                  </a:lnTo>
                  <a:lnTo>
                    <a:pt x="0" y="283"/>
                  </a:lnTo>
                  <a:lnTo>
                    <a:pt x="0" y="350"/>
                  </a:lnTo>
                  <a:lnTo>
                    <a:pt x="0" y="400"/>
                  </a:lnTo>
                  <a:lnTo>
                    <a:pt x="17" y="466"/>
                  </a:lnTo>
                  <a:lnTo>
                    <a:pt x="50" y="516"/>
                  </a:lnTo>
                  <a:lnTo>
                    <a:pt x="83" y="566"/>
                  </a:lnTo>
                  <a:lnTo>
                    <a:pt x="133" y="616"/>
                  </a:lnTo>
                  <a:lnTo>
                    <a:pt x="200" y="649"/>
                  </a:lnTo>
                  <a:lnTo>
                    <a:pt x="266" y="682"/>
                  </a:lnTo>
                  <a:lnTo>
                    <a:pt x="399" y="682"/>
                  </a:lnTo>
                  <a:lnTo>
                    <a:pt x="449" y="666"/>
                  </a:lnTo>
                  <a:lnTo>
                    <a:pt x="515" y="632"/>
                  </a:lnTo>
                  <a:lnTo>
                    <a:pt x="565" y="599"/>
                  </a:lnTo>
                  <a:lnTo>
                    <a:pt x="582" y="599"/>
                  </a:lnTo>
                  <a:lnTo>
                    <a:pt x="599" y="549"/>
                  </a:lnTo>
                  <a:lnTo>
                    <a:pt x="565" y="499"/>
                  </a:lnTo>
                  <a:lnTo>
                    <a:pt x="515" y="483"/>
                  </a:lnTo>
                  <a:lnTo>
                    <a:pt x="466" y="499"/>
                  </a:lnTo>
                  <a:lnTo>
                    <a:pt x="399" y="533"/>
                  </a:lnTo>
                  <a:lnTo>
                    <a:pt x="333" y="533"/>
                  </a:lnTo>
                  <a:lnTo>
                    <a:pt x="266" y="516"/>
                  </a:lnTo>
                  <a:lnTo>
                    <a:pt x="200" y="483"/>
                  </a:lnTo>
                  <a:lnTo>
                    <a:pt x="166" y="433"/>
                  </a:lnTo>
                  <a:lnTo>
                    <a:pt x="150" y="383"/>
                  </a:lnTo>
                  <a:lnTo>
                    <a:pt x="632" y="383"/>
                  </a:lnTo>
                  <a:lnTo>
                    <a:pt x="665" y="333"/>
                  </a:lnTo>
                  <a:lnTo>
                    <a:pt x="665" y="317"/>
                  </a:lnTo>
                  <a:lnTo>
                    <a:pt x="648" y="250"/>
                  </a:lnTo>
                  <a:lnTo>
                    <a:pt x="632" y="200"/>
                  </a:lnTo>
                  <a:lnTo>
                    <a:pt x="599" y="150"/>
                  </a:lnTo>
                  <a:lnTo>
                    <a:pt x="565" y="100"/>
                  </a:lnTo>
                  <a:lnTo>
                    <a:pt x="515" y="67"/>
                  </a:lnTo>
                  <a:lnTo>
                    <a:pt x="449"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48"/>
            <p:cNvSpPr/>
            <p:nvPr/>
          </p:nvSpPr>
          <p:spPr>
            <a:xfrm>
              <a:off x="4820125" y="2315000"/>
              <a:ext cx="10425" cy="17075"/>
            </a:xfrm>
            <a:custGeom>
              <a:rect b="b" l="l" r="r" t="t"/>
              <a:pathLst>
                <a:path extrusionOk="0" h="683" w="417">
                  <a:moveTo>
                    <a:pt x="350" y="1"/>
                  </a:moveTo>
                  <a:lnTo>
                    <a:pt x="250" y="17"/>
                  </a:lnTo>
                  <a:lnTo>
                    <a:pt x="167" y="51"/>
                  </a:lnTo>
                  <a:lnTo>
                    <a:pt x="150" y="84"/>
                  </a:lnTo>
                  <a:lnTo>
                    <a:pt x="117" y="34"/>
                  </a:lnTo>
                  <a:lnTo>
                    <a:pt x="84" y="17"/>
                  </a:lnTo>
                  <a:lnTo>
                    <a:pt x="51" y="17"/>
                  </a:lnTo>
                  <a:lnTo>
                    <a:pt x="34" y="34"/>
                  </a:lnTo>
                  <a:lnTo>
                    <a:pt x="1" y="51"/>
                  </a:lnTo>
                  <a:lnTo>
                    <a:pt x="1" y="84"/>
                  </a:lnTo>
                  <a:lnTo>
                    <a:pt x="1" y="616"/>
                  </a:lnTo>
                  <a:lnTo>
                    <a:pt x="18" y="649"/>
                  </a:lnTo>
                  <a:lnTo>
                    <a:pt x="51" y="682"/>
                  </a:lnTo>
                  <a:lnTo>
                    <a:pt x="84" y="682"/>
                  </a:lnTo>
                  <a:lnTo>
                    <a:pt x="117" y="666"/>
                  </a:lnTo>
                  <a:lnTo>
                    <a:pt x="134" y="649"/>
                  </a:lnTo>
                  <a:lnTo>
                    <a:pt x="150" y="616"/>
                  </a:lnTo>
                  <a:lnTo>
                    <a:pt x="150" y="350"/>
                  </a:lnTo>
                  <a:lnTo>
                    <a:pt x="167" y="300"/>
                  </a:lnTo>
                  <a:lnTo>
                    <a:pt x="200" y="250"/>
                  </a:lnTo>
                  <a:lnTo>
                    <a:pt x="234" y="200"/>
                  </a:lnTo>
                  <a:lnTo>
                    <a:pt x="267" y="184"/>
                  </a:lnTo>
                  <a:lnTo>
                    <a:pt x="300" y="150"/>
                  </a:lnTo>
                  <a:lnTo>
                    <a:pt x="367" y="150"/>
                  </a:lnTo>
                  <a:lnTo>
                    <a:pt x="400" y="134"/>
                  </a:lnTo>
                  <a:lnTo>
                    <a:pt x="416" y="100"/>
                  </a:lnTo>
                  <a:lnTo>
                    <a:pt x="416" y="84"/>
                  </a:lnTo>
                  <a:lnTo>
                    <a:pt x="416" y="67"/>
                  </a:lnTo>
                  <a:lnTo>
                    <a:pt x="416" y="34"/>
                  </a:lnTo>
                  <a:lnTo>
                    <a:pt x="400" y="17"/>
                  </a:lnTo>
                  <a:lnTo>
                    <a:pt x="3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48"/>
            <p:cNvSpPr/>
            <p:nvPr/>
          </p:nvSpPr>
          <p:spPr>
            <a:xfrm>
              <a:off x="4832175" y="2315000"/>
              <a:ext cx="16650" cy="17075"/>
            </a:xfrm>
            <a:custGeom>
              <a:rect b="b" l="l" r="r" t="t"/>
              <a:pathLst>
                <a:path extrusionOk="0" h="683" w="666">
                  <a:moveTo>
                    <a:pt x="333" y="134"/>
                  </a:moveTo>
                  <a:lnTo>
                    <a:pt x="400" y="150"/>
                  </a:lnTo>
                  <a:lnTo>
                    <a:pt x="450" y="184"/>
                  </a:lnTo>
                  <a:lnTo>
                    <a:pt x="500" y="217"/>
                  </a:lnTo>
                  <a:lnTo>
                    <a:pt x="533" y="283"/>
                  </a:lnTo>
                  <a:lnTo>
                    <a:pt x="134" y="283"/>
                  </a:lnTo>
                  <a:lnTo>
                    <a:pt x="167" y="217"/>
                  </a:lnTo>
                  <a:lnTo>
                    <a:pt x="200" y="167"/>
                  </a:lnTo>
                  <a:lnTo>
                    <a:pt x="267" y="150"/>
                  </a:lnTo>
                  <a:lnTo>
                    <a:pt x="333" y="134"/>
                  </a:lnTo>
                  <a:close/>
                  <a:moveTo>
                    <a:pt x="333" y="1"/>
                  </a:moveTo>
                  <a:lnTo>
                    <a:pt x="267" y="17"/>
                  </a:lnTo>
                  <a:lnTo>
                    <a:pt x="200" y="34"/>
                  </a:lnTo>
                  <a:lnTo>
                    <a:pt x="151" y="67"/>
                  </a:lnTo>
                  <a:lnTo>
                    <a:pt x="101" y="100"/>
                  </a:lnTo>
                  <a:lnTo>
                    <a:pt x="51" y="167"/>
                  </a:lnTo>
                  <a:lnTo>
                    <a:pt x="18" y="217"/>
                  </a:lnTo>
                  <a:lnTo>
                    <a:pt x="1" y="283"/>
                  </a:lnTo>
                  <a:lnTo>
                    <a:pt x="1" y="350"/>
                  </a:lnTo>
                  <a:lnTo>
                    <a:pt x="1" y="400"/>
                  </a:lnTo>
                  <a:lnTo>
                    <a:pt x="18" y="466"/>
                  </a:lnTo>
                  <a:lnTo>
                    <a:pt x="51" y="516"/>
                  </a:lnTo>
                  <a:lnTo>
                    <a:pt x="84" y="566"/>
                  </a:lnTo>
                  <a:lnTo>
                    <a:pt x="134" y="616"/>
                  </a:lnTo>
                  <a:lnTo>
                    <a:pt x="200" y="649"/>
                  </a:lnTo>
                  <a:lnTo>
                    <a:pt x="267" y="682"/>
                  </a:lnTo>
                  <a:lnTo>
                    <a:pt x="400" y="682"/>
                  </a:lnTo>
                  <a:lnTo>
                    <a:pt x="450" y="666"/>
                  </a:lnTo>
                  <a:lnTo>
                    <a:pt x="516" y="632"/>
                  </a:lnTo>
                  <a:lnTo>
                    <a:pt x="566" y="599"/>
                  </a:lnTo>
                  <a:lnTo>
                    <a:pt x="583" y="599"/>
                  </a:lnTo>
                  <a:lnTo>
                    <a:pt x="599" y="549"/>
                  </a:lnTo>
                  <a:lnTo>
                    <a:pt x="566" y="499"/>
                  </a:lnTo>
                  <a:lnTo>
                    <a:pt x="516" y="483"/>
                  </a:lnTo>
                  <a:lnTo>
                    <a:pt x="466" y="499"/>
                  </a:lnTo>
                  <a:lnTo>
                    <a:pt x="400" y="533"/>
                  </a:lnTo>
                  <a:lnTo>
                    <a:pt x="333" y="533"/>
                  </a:lnTo>
                  <a:lnTo>
                    <a:pt x="267" y="516"/>
                  </a:lnTo>
                  <a:lnTo>
                    <a:pt x="200" y="483"/>
                  </a:lnTo>
                  <a:lnTo>
                    <a:pt x="167" y="433"/>
                  </a:lnTo>
                  <a:lnTo>
                    <a:pt x="151" y="383"/>
                  </a:lnTo>
                  <a:lnTo>
                    <a:pt x="633" y="383"/>
                  </a:lnTo>
                  <a:lnTo>
                    <a:pt x="666" y="333"/>
                  </a:lnTo>
                  <a:lnTo>
                    <a:pt x="666" y="317"/>
                  </a:lnTo>
                  <a:lnTo>
                    <a:pt x="649" y="250"/>
                  </a:lnTo>
                  <a:lnTo>
                    <a:pt x="633" y="200"/>
                  </a:lnTo>
                  <a:lnTo>
                    <a:pt x="599" y="150"/>
                  </a:lnTo>
                  <a:lnTo>
                    <a:pt x="549" y="100"/>
                  </a:lnTo>
                  <a:lnTo>
                    <a:pt x="516" y="67"/>
                  </a:lnTo>
                  <a:lnTo>
                    <a:pt x="450"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48"/>
            <p:cNvSpPr/>
            <p:nvPr/>
          </p:nvSpPr>
          <p:spPr>
            <a:xfrm>
              <a:off x="4852950" y="2308350"/>
              <a:ext cx="5850" cy="9600"/>
            </a:xfrm>
            <a:custGeom>
              <a:rect b="b" l="l" r="r" t="t"/>
              <a:pathLst>
                <a:path extrusionOk="0" h="384" w="234">
                  <a:moveTo>
                    <a:pt x="101" y="1"/>
                  </a:moveTo>
                  <a:lnTo>
                    <a:pt x="67" y="17"/>
                  </a:lnTo>
                  <a:lnTo>
                    <a:pt x="51" y="51"/>
                  </a:lnTo>
                  <a:lnTo>
                    <a:pt x="34" y="84"/>
                  </a:lnTo>
                  <a:lnTo>
                    <a:pt x="34" y="101"/>
                  </a:lnTo>
                  <a:lnTo>
                    <a:pt x="51" y="134"/>
                  </a:lnTo>
                  <a:lnTo>
                    <a:pt x="67" y="150"/>
                  </a:lnTo>
                  <a:lnTo>
                    <a:pt x="84" y="184"/>
                  </a:lnTo>
                  <a:lnTo>
                    <a:pt x="117" y="184"/>
                  </a:lnTo>
                  <a:lnTo>
                    <a:pt x="117" y="233"/>
                  </a:lnTo>
                  <a:lnTo>
                    <a:pt x="101" y="267"/>
                  </a:lnTo>
                  <a:lnTo>
                    <a:pt x="67" y="300"/>
                  </a:lnTo>
                  <a:lnTo>
                    <a:pt x="34" y="317"/>
                  </a:lnTo>
                  <a:lnTo>
                    <a:pt x="1" y="317"/>
                  </a:lnTo>
                  <a:lnTo>
                    <a:pt x="1" y="350"/>
                  </a:lnTo>
                  <a:lnTo>
                    <a:pt x="18" y="383"/>
                  </a:lnTo>
                  <a:lnTo>
                    <a:pt x="34" y="383"/>
                  </a:lnTo>
                  <a:lnTo>
                    <a:pt x="101" y="366"/>
                  </a:lnTo>
                  <a:lnTo>
                    <a:pt x="167" y="333"/>
                  </a:lnTo>
                  <a:lnTo>
                    <a:pt x="200" y="283"/>
                  </a:lnTo>
                  <a:lnTo>
                    <a:pt x="217" y="233"/>
                  </a:lnTo>
                  <a:lnTo>
                    <a:pt x="234" y="184"/>
                  </a:lnTo>
                  <a:lnTo>
                    <a:pt x="234" y="134"/>
                  </a:lnTo>
                  <a:lnTo>
                    <a:pt x="234" y="117"/>
                  </a:lnTo>
                  <a:lnTo>
                    <a:pt x="234" y="67"/>
                  </a:lnTo>
                  <a:lnTo>
                    <a:pt x="200" y="34"/>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48"/>
            <p:cNvSpPr/>
            <p:nvPr/>
          </p:nvSpPr>
          <p:spPr>
            <a:xfrm>
              <a:off x="4859600" y="2315425"/>
              <a:ext cx="13325" cy="17050"/>
            </a:xfrm>
            <a:custGeom>
              <a:rect b="b" l="l" r="r" t="t"/>
              <a:pathLst>
                <a:path extrusionOk="0" h="682" w="533">
                  <a:moveTo>
                    <a:pt x="267" y="0"/>
                  </a:moveTo>
                  <a:lnTo>
                    <a:pt x="184" y="17"/>
                  </a:lnTo>
                  <a:lnTo>
                    <a:pt x="101" y="50"/>
                  </a:lnTo>
                  <a:lnTo>
                    <a:pt x="67" y="83"/>
                  </a:lnTo>
                  <a:lnTo>
                    <a:pt x="51" y="117"/>
                  </a:lnTo>
                  <a:lnTo>
                    <a:pt x="34" y="150"/>
                  </a:lnTo>
                  <a:lnTo>
                    <a:pt x="18" y="200"/>
                  </a:lnTo>
                  <a:lnTo>
                    <a:pt x="34" y="250"/>
                  </a:lnTo>
                  <a:lnTo>
                    <a:pt x="51" y="283"/>
                  </a:lnTo>
                  <a:lnTo>
                    <a:pt x="84" y="333"/>
                  </a:lnTo>
                  <a:lnTo>
                    <a:pt x="134" y="366"/>
                  </a:lnTo>
                  <a:lnTo>
                    <a:pt x="250" y="399"/>
                  </a:lnTo>
                  <a:lnTo>
                    <a:pt x="367" y="432"/>
                  </a:lnTo>
                  <a:lnTo>
                    <a:pt x="383" y="449"/>
                  </a:lnTo>
                  <a:lnTo>
                    <a:pt x="383" y="466"/>
                  </a:lnTo>
                  <a:lnTo>
                    <a:pt x="383" y="499"/>
                  </a:lnTo>
                  <a:lnTo>
                    <a:pt x="367" y="516"/>
                  </a:lnTo>
                  <a:lnTo>
                    <a:pt x="317" y="532"/>
                  </a:lnTo>
                  <a:lnTo>
                    <a:pt x="267" y="532"/>
                  </a:lnTo>
                  <a:lnTo>
                    <a:pt x="184" y="516"/>
                  </a:lnTo>
                  <a:lnTo>
                    <a:pt x="117" y="482"/>
                  </a:lnTo>
                  <a:lnTo>
                    <a:pt x="101" y="466"/>
                  </a:lnTo>
                  <a:lnTo>
                    <a:pt x="67" y="449"/>
                  </a:lnTo>
                  <a:lnTo>
                    <a:pt x="34" y="466"/>
                  </a:lnTo>
                  <a:lnTo>
                    <a:pt x="18" y="482"/>
                  </a:lnTo>
                  <a:lnTo>
                    <a:pt x="1" y="516"/>
                  </a:lnTo>
                  <a:lnTo>
                    <a:pt x="1" y="532"/>
                  </a:lnTo>
                  <a:lnTo>
                    <a:pt x="1" y="565"/>
                  </a:lnTo>
                  <a:lnTo>
                    <a:pt x="18" y="582"/>
                  </a:lnTo>
                  <a:lnTo>
                    <a:pt x="84" y="632"/>
                  </a:lnTo>
                  <a:lnTo>
                    <a:pt x="134" y="649"/>
                  </a:lnTo>
                  <a:lnTo>
                    <a:pt x="200" y="665"/>
                  </a:lnTo>
                  <a:lnTo>
                    <a:pt x="267" y="682"/>
                  </a:lnTo>
                  <a:lnTo>
                    <a:pt x="367" y="665"/>
                  </a:lnTo>
                  <a:lnTo>
                    <a:pt x="450" y="632"/>
                  </a:lnTo>
                  <a:lnTo>
                    <a:pt x="483" y="599"/>
                  </a:lnTo>
                  <a:lnTo>
                    <a:pt x="500" y="549"/>
                  </a:lnTo>
                  <a:lnTo>
                    <a:pt x="516" y="516"/>
                  </a:lnTo>
                  <a:lnTo>
                    <a:pt x="533" y="466"/>
                  </a:lnTo>
                  <a:lnTo>
                    <a:pt x="516" y="416"/>
                  </a:lnTo>
                  <a:lnTo>
                    <a:pt x="500" y="383"/>
                  </a:lnTo>
                  <a:lnTo>
                    <a:pt x="466" y="333"/>
                  </a:lnTo>
                  <a:lnTo>
                    <a:pt x="400" y="300"/>
                  </a:lnTo>
                  <a:lnTo>
                    <a:pt x="283" y="250"/>
                  </a:lnTo>
                  <a:lnTo>
                    <a:pt x="234" y="250"/>
                  </a:lnTo>
                  <a:lnTo>
                    <a:pt x="184" y="233"/>
                  </a:lnTo>
                  <a:lnTo>
                    <a:pt x="167" y="216"/>
                  </a:lnTo>
                  <a:lnTo>
                    <a:pt x="167" y="200"/>
                  </a:lnTo>
                  <a:lnTo>
                    <a:pt x="167" y="183"/>
                  </a:lnTo>
                  <a:lnTo>
                    <a:pt x="184" y="167"/>
                  </a:lnTo>
                  <a:lnTo>
                    <a:pt x="234" y="150"/>
                  </a:lnTo>
                  <a:lnTo>
                    <a:pt x="267" y="150"/>
                  </a:lnTo>
                  <a:lnTo>
                    <a:pt x="333" y="167"/>
                  </a:lnTo>
                  <a:lnTo>
                    <a:pt x="400" y="200"/>
                  </a:lnTo>
                  <a:lnTo>
                    <a:pt x="466" y="200"/>
                  </a:lnTo>
                  <a:lnTo>
                    <a:pt x="500" y="183"/>
                  </a:lnTo>
                  <a:lnTo>
                    <a:pt x="500" y="150"/>
                  </a:lnTo>
                  <a:lnTo>
                    <a:pt x="500" y="117"/>
                  </a:lnTo>
                  <a:lnTo>
                    <a:pt x="500" y="100"/>
                  </a:lnTo>
                  <a:lnTo>
                    <a:pt x="466" y="83"/>
                  </a:lnTo>
                  <a:lnTo>
                    <a:pt x="383" y="17"/>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48"/>
            <p:cNvSpPr/>
            <p:nvPr/>
          </p:nvSpPr>
          <p:spPr>
            <a:xfrm>
              <a:off x="4886200" y="2315425"/>
              <a:ext cx="14150" cy="22875"/>
            </a:xfrm>
            <a:custGeom>
              <a:rect b="b" l="l" r="r" t="t"/>
              <a:pathLst>
                <a:path extrusionOk="0" h="915" w="566">
                  <a:moveTo>
                    <a:pt x="51" y="0"/>
                  </a:moveTo>
                  <a:lnTo>
                    <a:pt x="17" y="17"/>
                  </a:lnTo>
                  <a:lnTo>
                    <a:pt x="1" y="50"/>
                  </a:lnTo>
                  <a:lnTo>
                    <a:pt x="1" y="67"/>
                  </a:lnTo>
                  <a:lnTo>
                    <a:pt x="1" y="399"/>
                  </a:lnTo>
                  <a:lnTo>
                    <a:pt x="1" y="449"/>
                  </a:lnTo>
                  <a:lnTo>
                    <a:pt x="17" y="499"/>
                  </a:lnTo>
                  <a:lnTo>
                    <a:pt x="51" y="549"/>
                  </a:lnTo>
                  <a:lnTo>
                    <a:pt x="84" y="599"/>
                  </a:lnTo>
                  <a:lnTo>
                    <a:pt x="134" y="632"/>
                  </a:lnTo>
                  <a:lnTo>
                    <a:pt x="167" y="649"/>
                  </a:lnTo>
                  <a:lnTo>
                    <a:pt x="233" y="665"/>
                  </a:lnTo>
                  <a:lnTo>
                    <a:pt x="283" y="682"/>
                  </a:lnTo>
                  <a:lnTo>
                    <a:pt x="350" y="665"/>
                  </a:lnTo>
                  <a:lnTo>
                    <a:pt x="416" y="649"/>
                  </a:lnTo>
                  <a:lnTo>
                    <a:pt x="383" y="698"/>
                  </a:lnTo>
                  <a:lnTo>
                    <a:pt x="350" y="732"/>
                  </a:lnTo>
                  <a:lnTo>
                    <a:pt x="300" y="765"/>
                  </a:lnTo>
                  <a:lnTo>
                    <a:pt x="250" y="765"/>
                  </a:lnTo>
                  <a:lnTo>
                    <a:pt x="167" y="748"/>
                  </a:lnTo>
                  <a:lnTo>
                    <a:pt x="117" y="748"/>
                  </a:lnTo>
                  <a:lnTo>
                    <a:pt x="84" y="765"/>
                  </a:lnTo>
                  <a:lnTo>
                    <a:pt x="67" y="782"/>
                  </a:lnTo>
                  <a:lnTo>
                    <a:pt x="67" y="815"/>
                  </a:lnTo>
                  <a:lnTo>
                    <a:pt x="67" y="831"/>
                  </a:lnTo>
                  <a:lnTo>
                    <a:pt x="84" y="865"/>
                  </a:lnTo>
                  <a:lnTo>
                    <a:pt x="100" y="881"/>
                  </a:lnTo>
                  <a:lnTo>
                    <a:pt x="167" y="898"/>
                  </a:lnTo>
                  <a:lnTo>
                    <a:pt x="250" y="915"/>
                  </a:lnTo>
                  <a:lnTo>
                    <a:pt x="267" y="915"/>
                  </a:lnTo>
                  <a:lnTo>
                    <a:pt x="333" y="898"/>
                  </a:lnTo>
                  <a:lnTo>
                    <a:pt x="383" y="881"/>
                  </a:lnTo>
                  <a:lnTo>
                    <a:pt x="449" y="848"/>
                  </a:lnTo>
                  <a:lnTo>
                    <a:pt x="483" y="815"/>
                  </a:lnTo>
                  <a:lnTo>
                    <a:pt x="533" y="765"/>
                  </a:lnTo>
                  <a:lnTo>
                    <a:pt x="549" y="698"/>
                  </a:lnTo>
                  <a:lnTo>
                    <a:pt x="566" y="649"/>
                  </a:lnTo>
                  <a:lnTo>
                    <a:pt x="566" y="582"/>
                  </a:lnTo>
                  <a:lnTo>
                    <a:pt x="566" y="67"/>
                  </a:lnTo>
                  <a:lnTo>
                    <a:pt x="566" y="34"/>
                  </a:lnTo>
                  <a:lnTo>
                    <a:pt x="549" y="17"/>
                  </a:lnTo>
                  <a:lnTo>
                    <a:pt x="516" y="0"/>
                  </a:lnTo>
                  <a:lnTo>
                    <a:pt x="466" y="0"/>
                  </a:lnTo>
                  <a:lnTo>
                    <a:pt x="449" y="17"/>
                  </a:lnTo>
                  <a:lnTo>
                    <a:pt x="433" y="50"/>
                  </a:lnTo>
                  <a:lnTo>
                    <a:pt x="433" y="67"/>
                  </a:lnTo>
                  <a:lnTo>
                    <a:pt x="433" y="399"/>
                  </a:lnTo>
                  <a:lnTo>
                    <a:pt x="416" y="449"/>
                  </a:lnTo>
                  <a:lnTo>
                    <a:pt x="383" y="499"/>
                  </a:lnTo>
                  <a:lnTo>
                    <a:pt x="333" y="516"/>
                  </a:lnTo>
                  <a:lnTo>
                    <a:pt x="283" y="532"/>
                  </a:lnTo>
                  <a:lnTo>
                    <a:pt x="233" y="516"/>
                  </a:lnTo>
                  <a:lnTo>
                    <a:pt x="183" y="499"/>
                  </a:lnTo>
                  <a:lnTo>
                    <a:pt x="150" y="449"/>
                  </a:lnTo>
                  <a:lnTo>
                    <a:pt x="150" y="399"/>
                  </a:lnTo>
                  <a:lnTo>
                    <a:pt x="150" y="67"/>
                  </a:lnTo>
                  <a:lnTo>
                    <a:pt x="134" y="50"/>
                  </a:lnTo>
                  <a:lnTo>
                    <a:pt x="117"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48"/>
            <p:cNvSpPr/>
            <p:nvPr/>
          </p:nvSpPr>
          <p:spPr>
            <a:xfrm>
              <a:off x="4905725" y="2315000"/>
              <a:ext cx="16250" cy="17475"/>
            </a:xfrm>
            <a:custGeom>
              <a:rect b="b" l="l" r="r" t="t"/>
              <a:pathLst>
                <a:path extrusionOk="0" h="699" w="650">
                  <a:moveTo>
                    <a:pt x="333" y="150"/>
                  </a:moveTo>
                  <a:lnTo>
                    <a:pt x="400" y="167"/>
                  </a:lnTo>
                  <a:lnTo>
                    <a:pt x="466" y="200"/>
                  </a:lnTo>
                  <a:lnTo>
                    <a:pt x="499" y="267"/>
                  </a:lnTo>
                  <a:lnTo>
                    <a:pt x="516" y="350"/>
                  </a:lnTo>
                  <a:lnTo>
                    <a:pt x="499" y="433"/>
                  </a:lnTo>
                  <a:lnTo>
                    <a:pt x="466" y="499"/>
                  </a:lnTo>
                  <a:lnTo>
                    <a:pt x="400" y="533"/>
                  </a:lnTo>
                  <a:lnTo>
                    <a:pt x="333" y="549"/>
                  </a:lnTo>
                  <a:lnTo>
                    <a:pt x="267" y="533"/>
                  </a:lnTo>
                  <a:lnTo>
                    <a:pt x="200" y="499"/>
                  </a:lnTo>
                  <a:lnTo>
                    <a:pt x="167" y="433"/>
                  </a:lnTo>
                  <a:lnTo>
                    <a:pt x="150" y="350"/>
                  </a:lnTo>
                  <a:lnTo>
                    <a:pt x="167" y="267"/>
                  </a:lnTo>
                  <a:lnTo>
                    <a:pt x="200" y="200"/>
                  </a:lnTo>
                  <a:lnTo>
                    <a:pt x="267" y="167"/>
                  </a:lnTo>
                  <a:lnTo>
                    <a:pt x="333" y="150"/>
                  </a:lnTo>
                  <a:close/>
                  <a:moveTo>
                    <a:pt x="333" y="1"/>
                  </a:moveTo>
                  <a:lnTo>
                    <a:pt x="267" y="17"/>
                  </a:lnTo>
                  <a:lnTo>
                    <a:pt x="200" y="34"/>
                  </a:lnTo>
                  <a:lnTo>
                    <a:pt x="150" y="67"/>
                  </a:lnTo>
                  <a:lnTo>
                    <a:pt x="101" y="117"/>
                  </a:lnTo>
                  <a:lnTo>
                    <a:pt x="67" y="167"/>
                  </a:lnTo>
                  <a:lnTo>
                    <a:pt x="34" y="217"/>
                  </a:lnTo>
                  <a:lnTo>
                    <a:pt x="17" y="283"/>
                  </a:lnTo>
                  <a:lnTo>
                    <a:pt x="1" y="350"/>
                  </a:lnTo>
                  <a:lnTo>
                    <a:pt x="17" y="416"/>
                  </a:lnTo>
                  <a:lnTo>
                    <a:pt x="34" y="483"/>
                  </a:lnTo>
                  <a:lnTo>
                    <a:pt x="67" y="533"/>
                  </a:lnTo>
                  <a:lnTo>
                    <a:pt x="101" y="582"/>
                  </a:lnTo>
                  <a:lnTo>
                    <a:pt x="150" y="632"/>
                  </a:lnTo>
                  <a:lnTo>
                    <a:pt x="200" y="666"/>
                  </a:lnTo>
                  <a:lnTo>
                    <a:pt x="267" y="682"/>
                  </a:lnTo>
                  <a:lnTo>
                    <a:pt x="333" y="699"/>
                  </a:lnTo>
                  <a:lnTo>
                    <a:pt x="400" y="682"/>
                  </a:lnTo>
                  <a:lnTo>
                    <a:pt x="450" y="666"/>
                  </a:lnTo>
                  <a:lnTo>
                    <a:pt x="516" y="632"/>
                  </a:lnTo>
                  <a:lnTo>
                    <a:pt x="549" y="582"/>
                  </a:lnTo>
                  <a:lnTo>
                    <a:pt x="599" y="533"/>
                  </a:lnTo>
                  <a:lnTo>
                    <a:pt x="632" y="483"/>
                  </a:lnTo>
                  <a:lnTo>
                    <a:pt x="649" y="416"/>
                  </a:lnTo>
                  <a:lnTo>
                    <a:pt x="649" y="350"/>
                  </a:lnTo>
                  <a:lnTo>
                    <a:pt x="649" y="283"/>
                  </a:lnTo>
                  <a:lnTo>
                    <a:pt x="632" y="217"/>
                  </a:lnTo>
                  <a:lnTo>
                    <a:pt x="599" y="167"/>
                  </a:lnTo>
                  <a:lnTo>
                    <a:pt x="549" y="117"/>
                  </a:lnTo>
                  <a:lnTo>
                    <a:pt x="516" y="67"/>
                  </a:lnTo>
                  <a:lnTo>
                    <a:pt x="450"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48"/>
            <p:cNvSpPr/>
            <p:nvPr/>
          </p:nvSpPr>
          <p:spPr>
            <a:xfrm>
              <a:off x="4926925" y="2315000"/>
              <a:ext cx="14575" cy="17075"/>
            </a:xfrm>
            <a:custGeom>
              <a:rect b="b" l="l" r="r" t="t"/>
              <a:pathLst>
                <a:path extrusionOk="0" h="683" w="583">
                  <a:moveTo>
                    <a:pt x="34" y="1"/>
                  </a:moveTo>
                  <a:lnTo>
                    <a:pt x="17" y="17"/>
                  </a:lnTo>
                  <a:lnTo>
                    <a:pt x="1" y="51"/>
                  </a:lnTo>
                  <a:lnTo>
                    <a:pt x="1" y="84"/>
                  </a:lnTo>
                  <a:lnTo>
                    <a:pt x="1" y="400"/>
                  </a:lnTo>
                  <a:lnTo>
                    <a:pt x="17" y="466"/>
                  </a:lnTo>
                  <a:lnTo>
                    <a:pt x="34" y="516"/>
                  </a:lnTo>
                  <a:lnTo>
                    <a:pt x="50" y="566"/>
                  </a:lnTo>
                  <a:lnTo>
                    <a:pt x="84" y="599"/>
                  </a:lnTo>
                  <a:lnTo>
                    <a:pt x="134" y="632"/>
                  </a:lnTo>
                  <a:lnTo>
                    <a:pt x="183" y="666"/>
                  </a:lnTo>
                  <a:lnTo>
                    <a:pt x="233" y="682"/>
                  </a:lnTo>
                  <a:lnTo>
                    <a:pt x="350" y="682"/>
                  </a:lnTo>
                  <a:lnTo>
                    <a:pt x="399" y="666"/>
                  </a:lnTo>
                  <a:lnTo>
                    <a:pt x="449" y="632"/>
                  </a:lnTo>
                  <a:lnTo>
                    <a:pt x="483" y="599"/>
                  </a:lnTo>
                  <a:lnTo>
                    <a:pt x="532" y="566"/>
                  </a:lnTo>
                  <a:lnTo>
                    <a:pt x="549" y="516"/>
                  </a:lnTo>
                  <a:lnTo>
                    <a:pt x="566" y="466"/>
                  </a:lnTo>
                  <a:lnTo>
                    <a:pt x="582" y="400"/>
                  </a:lnTo>
                  <a:lnTo>
                    <a:pt x="582" y="84"/>
                  </a:lnTo>
                  <a:lnTo>
                    <a:pt x="566" y="51"/>
                  </a:lnTo>
                  <a:lnTo>
                    <a:pt x="549" y="34"/>
                  </a:lnTo>
                  <a:lnTo>
                    <a:pt x="532" y="17"/>
                  </a:lnTo>
                  <a:lnTo>
                    <a:pt x="499" y="1"/>
                  </a:lnTo>
                  <a:lnTo>
                    <a:pt x="483" y="17"/>
                  </a:lnTo>
                  <a:lnTo>
                    <a:pt x="449" y="34"/>
                  </a:lnTo>
                  <a:lnTo>
                    <a:pt x="433" y="51"/>
                  </a:lnTo>
                  <a:lnTo>
                    <a:pt x="433" y="84"/>
                  </a:lnTo>
                  <a:lnTo>
                    <a:pt x="433" y="400"/>
                  </a:lnTo>
                  <a:lnTo>
                    <a:pt x="416" y="466"/>
                  </a:lnTo>
                  <a:lnTo>
                    <a:pt x="383" y="499"/>
                  </a:lnTo>
                  <a:lnTo>
                    <a:pt x="350" y="533"/>
                  </a:lnTo>
                  <a:lnTo>
                    <a:pt x="283" y="549"/>
                  </a:lnTo>
                  <a:lnTo>
                    <a:pt x="233" y="533"/>
                  </a:lnTo>
                  <a:lnTo>
                    <a:pt x="183" y="499"/>
                  </a:lnTo>
                  <a:lnTo>
                    <a:pt x="167" y="449"/>
                  </a:lnTo>
                  <a:lnTo>
                    <a:pt x="150" y="400"/>
                  </a:lnTo>
                  <a:lnTo>
                    <a:pt x="150" y="84"/>
                  </a:lnTo>
                  <a:lnTo>
                    <a:pt x="150" y="51"/>
                  </a:lnTo>
                  <a:lnTo>
                    <a:pt x="134" y="34"/>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48"/>
            <p:cNvSpPr/>
            <p:nvPr/>
          </p:nvSpPr>
          <p:spPr>
            <a:xfrm>
              <a:off x="4948125" y="2315000"/>
              <a:ext cx="10825" cy="17075"/>
            </a:xfrm>
            <a:custGeom>
              <a:rect b="b" l="l" r="r" t="t"/>
              <a:pathLst>
                <a:path extrusionOk="0" h="683" w="433">
                  <a:moveTo>
                    <a:pt x="349" y="1"/>
                  </a:moveTo>
                  <a:lnTo>
                    <a:pt x="266" y="17"/>
                  </a:lnTo>
                  <a:lnTo>
                    <a:pt x="183" y="51"/>
                  </a:lnTo>
                  <a:lnTo>
                    <a:pt x="150" y="84"/>
                  </a:lnTo>
                  <a:lnTo>
                    <a:pt x="133" y="34"/>
                  </a:lnTo>
                  <a:lnTo>
                    <a:pt x="100" y="17"/>
                  </a:lnTo>
                  <a:lnTo>
                    <a:pt x="67" y="17"/>
                  </a:lnTo>
                  <a:lnTo>
                    <a:pt x="33" y="34"/>
                  </a:lnTo>
                  <a:lnTo>
                    <a:pt x="17" y="51"/>
                  </a:lnTo>
                  <a:lnTo>
                    <a:pt x="0" y="84"/>
                  </a:lnTo>
                  <a:lnTo>
                    <a:pt x="0" y="616"/>
                  </a:lnTo>
                  <a:lnTo>
                    <a:pt x="33" y="649"/>
                  </a:lnTo>
                  <a:lnTo>
                    <a:pt x="67" y="682"/>
                  </a:lnTo>
                  <a:lnTo>
                    <a:pt x="100" y="682"/>
                  </a:lnTo>
                  <a:lnTo>
                    <a:pt x="117" y="666"/>
                  </a:lnTo>
                  <a:lnTo>
                    <a:pt x="150" y="649"/>
                  </a:lnTo>
                  <a:lnTo>
                    <a:pt x="150" y="616"/>
                  </a:lnTo>
                  <a:lnTo>
                    <a:pt x="150" y="350"/>
                  </a:lnTo>
                  <a:lnTo>
                    <a:pt x="183" y="300"/>
                  </a:lnTo>
                  <a:lnTo>
                    <a:pt x="216" y="250"/>
                  </a:lnTo>
                  <a:lnTo>
                    <a:pt x="233" y="200"/>
                  </a:lnTo>
                  <a:lnTo>
                    <a:pt x="266" y="184"/>
                  </a:lnTo>
                  <a:lnTo>
                    <a:pt x="316" y="150"/>
                  </a:lnTo>
                  <a:lnTo>
                    <a:pt x="382" y="150"/>
                  </a:lnTo>
                  <a:lnTo>
                    <a:pt x="399" y="134"/>
                  </a:lnTo>
                  <a:lnTo>
                    <a:pt x="416" y="100"/>
                  </a:lnTo>
                  <a:lnTo>
                    <a:pt x="432" y="84"/>
                  </a:lnTo>
                  <a:lnTo>
                    <a:pt x="432" y="67"/>
                  </a:lnTo>
                  <a:lnTo>
                    <a:pt x="416" y="34"/>
                  </a:lnTo>
                  <a:lnTo>
                    <a:pt x="399" y="17"/>
                  </a:lnTo>
                  <a:lnTo>
                    <a:pt x="3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48"/>
            <p:cNvSpPr/>
            <p:nvPr/>
          </p:nvSpPr>
          <p:spPr>
            <a:xfrm>
              <a:off x="4973475" y="2315000"/>
              <a:ext cx="16625" cy="23300"/>
            </a:xfrm>
            <a:custGeom>
              <a:rect b="b" l="l" r="r" t="t"/>
              <a:pathLst>
                <a:path extrusionOk="0" h="932" w="665">
                  <a:moveTo>
                    <a:pt x="333" y="150"/>
                  </a:moveTo>
                  <a:lnTo>
                    <a:pt x="399" y="167"/>
                  </a:lnTo>
                  <a:lnTo>
                    <a:pt x="449" y="217"/>
                  </a:lnTo>
                  <a:lnTo>
                    <a:pt x="499" y="283"/>
                  </a:lnTo>
                  <a:lnTo>
                    <a:pt x="515" y="350"/>
                  </a:lnTo>
                  <a:lnTo>
                    <a:pt x="499" y="416"/>
                  </a:lnTo>
                  <a:lnTo>
                    <a:pt x="449" y="483"/>
                  </a:lnTo>
                  <a:lnTo>
                    <a:pt x="399" y="533"/>
                  </a:lnTo>
                  <a:lnTo>
                    <a:pt x="333" y="549"/>
                  </a:lnTo>
                  <a:lnTo>
                    <a:pt x="266" y="533"/>
                  </a:lnTo>
                  <a:lnTo>
                    <a:pt x="200" y="483"/>
                  </a:lnTo>
                  <a:lnTo>
                    <a:pt x="166" y="416"/>
                  </a:lnTo>
                  <a:lnTo>
                    <a:pt x="150" y="350"/>
                  </a:lnTo>
                  <a:lnTo>
                    <a:pt x="166" y="283"/>
                  </a:lnTo>
                  <a:lnTo>
                    <a:pt x="200" y="217"/>
                  </a:lnTo>
                  <a:lnTo>
                    <a:pt x="266" y="167"/>
                  </a:lnTo>
                  <a:lnTo>
                    <a:pt x="333" y="150"/>
                  </a:lnTo>
                  <a:close/>
                  <a:moveTo>
                    <a:pt x="67" y="1"/>
                  </a:moveTo>
                  <a:lnTo>
                    <a:pt x="50" y="17"/>
                  </a:lnTo>
                  <a:lnTo>
                    <a:pt x="17" y="34"/>
                  </a:lnTo>
                  <a:lnTo>
                    <a:pt x="0" y="51"/>
                  </a:lnTo>
                  <a:lnTo>
                    <a:pt x="0" y="84"/>
                  </a:lnTo>
                  <a:lnTo>
                    <a:pt x="0" y="350"/>
                  </a:lnTo>
                  <a:lnTo>
                    <a:pt x="0" y="865"/>
                  </a:lnTo>
                  <a:lnTo>
                    <a:pt x="17" y="915"/>
                  </a:lnTo>
                  <a:lnTo>
                    <a:pt x="67" y="932"/>
                  </a:lnTo>
                  <a:lnTo>
                    <a:pt x="100" y="932"/>
                  </a:lnTo>
                  <a:lnTo>
                    <a:pt x="116" y="915"/>
                  </a:lnTo>
                  <a:lnTo>
                    <a:pt x="133" y="882"/>
                  </a:lnTo>
                  <a:lnTo>
                    <a:pt x="150" y="865"/>
                  </a:lnTo>
                  <a:lnTo>
                    <a:pt x="150" y="632"/>
                  </a:lnTo>
                  <a:lnTo>
                    <a:pt x="233" y="666"/>
                  </a:lnTo>
                  <a:lnTo>
                    <a:pt x="333" y="682"/>
                  </a:lnTo>
                  <a:lnTo>
                    <a:pt x="399" y="682"/>
                  </a:lnTo>
                  <a:lnTo>
                    <a:pt x="465" y="649"/>
                  </a:lnTo>
                  <a:lnTo>
                    <a:pt x="515" y="632"/>
                  </a:lnTo>
                  <a:lnTo>
                    <a:pt x="565" y="582"/>
                  </a:lnTo>
                  <a:lnTo>
                    <a:pt x="598" y="533"/>
                  </a:lnTo>
                  <a:lnTo>
                    <a:pt x="632" y="483"/>
                  </a:lnTo>
                  <a:lnTo>
                    <a:pt x="648" y="416"/>
                  </a:lnTo>
                  <a:lnTo>
                    <a:pt x="665" y="350"/>
                  </a:lnTo>
                  <a:lnTo>
                    <a:pt x="648" y="283"/>
                  </a:lnTo>
                  <a:lnTo>
                    <a:pt x="632" y="217"/>
                  </a:lnTo>
                  <a:lnTo>
                    <a:pt x="598" y="167"/>
                  </a:lnTo>
                  <a:lnTo>
                    <a:pt x="565" y="117"/>
                  </a:lnTo>
                  <a:lnTo>
                    <a:pt x="515" y="67"/>
                  </a:lnTo>
                  <a:lnTo>
                    <a:pt x="465" y="34"/>
                  </a:lnTo>
                  <a:lnTo>
                    <a:pt x="399" y="17"/>
                  </a:lnTo>
                  <a:lnTo>
                    <a:pt x="333" y="1"/>
                  </a:lnTo>
                  <a:lnTo>
                    <a:pt x="233" y="17"/>
                  </a:lnTo>
                  <a:lnTo>
                    <a:pt x="150" y="67"/>
                  </a:lnTo>
                  <a:lnTo>
                    <a:pt x="116"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48"/>
            <p:cNvSpPr/>
            <p:nvPr/>
          </p:nvSpPr>
          <p:spPr>
            <a:xfrm>
              <a:off x="4995900" y="2315000"/>
              <a:ext cx="10425" cy="17075"/>
            </a:xfrm>
            <a:custGeom>
              <a:rect b="b" l="l" r="r" t="t"/>
              <a:pathLst>
                <a:path extrusionOk="0" h="683" w="417">
                  <a:moveTo>
                    <a:pt x="350" y="1"/>
                  </a:moveTo>
                  <a:lnTo>
                    <a:pt x="250" y="17"/>
                  </a:lnTo>
                  <a:lnTo>
                    <a:pt x="167" y="51"/>
                  </a:lnTo>
                  <a:lnTo>
                    <a:pt x="150" y="84"/>
                  </a:lnTo>
                  <a:lnTo>
                    <a:pt x="134" y="51"/>
                  </a:lnTo>
                  <a:lnTo>
                    <a:pt x="117" y="34"/>
                  </a:lnTo>
                  <a:lnTo>
                    <a:pt x="100" y="17"/>
                  </a:lnTo>
                  <a:lnTo>
                    <a:pt x="34" y="17"/>
                  </a:lnTo>
                  <a:lnTo>
                    <a:pt x="17" y="34"/>
                  </a:lnTo>
                  <a:lnTo>
                    <a:pt x="1" y="51"/>
                  </a:lnTo>
                  <a:lnTo>
                    <a:pt x="1" y="84"/>
                  </a:lnTo>
                  <a:lnTo>
                    <a:pt x="1" y="616"/>
                  </a:lnTo>
                  <a:lnTo>
                    <a:pt x="1" y="649"/>
                  </a:lnTo>
                  <a:lnTo>
                    <a:pt x="17" y="666"/>
                  </a:lnTo>
                  <a:lnTo>
                    <a:pt x="50" y="682"/>
                  </a:lnTo>
                  <a:lnTo>
                    <a:pt x="100" y="682"/>
                  </a:lnTo>
                  <a:lnTo>
                    <a:pt x="117" y="666"/>
                  </a:lnTo>
                  <a:lnTo>
                    <a:pt x="134" y="649"/>
                  </a:lnTo>
                  <a:lnTo>
                    <a:pt x="150" y="616"/>
                  </a:lnTo>
                  <a:lnTo>
                    <a:pt x="150" y="350"/>
                  </a:lnTo>
                  <a:lnTo>
                    <a:pt x="200" y="250"/>
                  </a:lnTo>
                  <a:lnTo>
                    <a:pt x="233" y="200"/>
                  </a:lnTo>
                  <a:lnTo>
                    <a:pt x="267" y="184"/>
                  </a:lnTo>
                  <a:lnTo>
                    <a:pt x="300" y="150"/>
                  </a:lnTo>
                  <a:lnTo>
                    <a:pt x="383" y="150"/>
                  </a:lnTo>
                  <a:lnTo>
                    <a:pt x="400" y="134"/>
                  </a:lnTo>
                  <a:lnTo>
                    <a:pt x="416" y="100"/>
                  </a:lnTo>
                  <a:lnTo>
                    <a:pt x="416" y="84"/>
                  </a:lnTo>
                  <a:lnTo>
                    <a:pt x="416" y="67"/>
                  </a:lnTo>
                  <a:lnTo>
                    <a:pt x="416" y="51"/>
                  </a:lnTo>
                  <a:lnTo>
                    <a:pt x="400" y="17"/>
                  </a:lnTo>
                  <a:lnTo>
                    <a:pt x="3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48"/>
            <p:cNvSpPr/>
            <p:nvPr/>
          </p:nvSpPr>
          <p:spPr>
            <a:xfrm>
              <a:off x="5008775" y="2315000"/>
              <a:ext cx="16250" cy="17475"/>
            </a:xfrm>
            <a:custGeom>
              <a:rect b="b" l="l" r="r" t="t"/>
              <a:pathLst>
                <a:path extrusionOk="0" h="699" w="650">
                  <a:moveTo>
                    <a:pt x="333" y="150"/>
                  </a:moveTo>
                  <a:lnTo>
                    <a:pt x="400" y="167"/>
                  </a:lnTo>
                  <a:lnTo>
                    <a:pt x="466" y="200"/>
                  </a:lnTo>
                  <a:lnTo>
                    <a:pt x="500" y="267"/>
                  </a:lnTo>
                  <a:lnTo>
                    <a:pt x="516" y="350"/>
                  </a:lnTo>
                  <a:lnTo>
                    <a:pt x="500" y="433"/>
                  </a:lnTo>
                  <a:lnTo>
                    <a:pt x="466" y="499"/>
                  </a:lnTo>
                  <a:lnTo>
                    <a:pt x="400" y="533"/>
                  </a:lnTo>
                  <a:lnTo>
                    <a:pt x="333" y="549"/>
                  </a:lnTo>
                  <a:lnTo>
                    <a:pt x="267" y="533"/>
                  </a:lnTo>
                  <a:lnTo>
                    <a:pt x="200" y="499"/>
                  </a:lnTo>
                  <a:lnTo>
                    <a:pt x="167" y="433"/>
                  </a:lnTo>
                  <a:lnTo>
                    <a:pt x="150" y="350"/>
                  </a:lnTo>
                  <a:lnTo>
                    <a:pt x="167" y="350"/>
                  </a:lnTo>
                  <a:lnTo>
                    <a:pt x="167" y="267"/>
                  </a:lnTo>
                  <a:lnTo>
                    <a:pt x="200" y="200"/>
                  </a:lnTo>
                  <a:lnTo>
                    <a:pt x="267" y="167"/>
                  </a:lnTo>
                  <a:lnTo>
                    <a:pt x="333" y="150"/>
                  </a:lnTo>
                  <a:close/>
                  <a:moveTo>
                    <a:pt x="333" y="1"/>
                  </a:moveTo>
                  <a:lnTo>
                    <a:pt x="267" y="17"/>
                  </a:lnTo>
                  <a:lnTo>
                    <a:pt x="200" y="34"/>
                  </a:lnTo>
                  <a:lnTo>
                    <a:pt x="150" y="67"/>
                  </a:lnTo>
                  <a:lnTo>
                    <a:pt x="101" y="117"/>
                  </a:lnTo>
                  <a:lnTo>
                    <a:pt x="67" y="167"/>
                  </a:lnTo>
                  <a:lnTo>
                    <a:pt x="34" y="217"/>
                  </a:lnTo>
                  <a:lnTo>
                    <a:pt x="18" y="283"/>
                  </a:lnTo>
                  <a:lnTo>
                    <a:pt x="1" y="350"/>
                  </a:lnTo>
                  <a:lnTo>
                    <a:pt x="18" y="416"/>
                  </a:lnTo>
                  <a:lnTo>
                    <a:pt x="34" y="483"/>
                  </a:lnTo>
                  <a:lnTo>
                    <a:pt x="67" y="533"/>
                  </a:lnTo>
                  <a:lnTo>
                    <a:pt x="101" y="582"/>
                  </a:lnTo>
                  <a:lnTo>
                    <a:pt x="150" y="632"/>
                  </a:lnTo>
                  <a:lnTo>
                    <a:pt x="200" y="666"/>
                  </a:lnTo>
                  <a:lnTo>
                    <a:pt x="267" y="682"/>
                  </a:lnTo>
                  <a:lnTo>
                    <a:pt x="333" y="699"/>
                  </a:lnTo>
                  <a:lnTo>
                    <a:pt x="400" y="682"/>
                  </a:lnTo>
                  <a:lnTo>
                    <a:pt x="450" y="666"/>
                  </a:lnTo>
                  <a:lnTo>
                    <a:pt x="516" y="632"/>
                  </a:lnTo>
                  <a:lnTo>
                    <a:pt x="549" y="582"/>
                  </a:lnTo>
                  <a:lnTo>
                    <a:pt x="599" y="533"/>
                  </a:lnTo>
                  <a:lnTo>
                    <a:pt x="632" y="483"/>
                  </a:lnTo>
                  <a:lnTo>
                    <a:pt x="649" y="416"/>
                  </a:lnTo>
                  <a:lnTo>
                    <a:pt x="649" y="350"/>
                  </a:lnTo>
                  <a:lnTo>
                    <a:pt x="649" y="283"/>
                  </a:lnTo>
                  <a:lnTo>
                    <a:pt x="632" y="217"/>
                  </a:lnTo>
                  <a:lnTo>
                    <a:pt x="599" y="167"/>
                  </a:lnTo>
                  <a:lnTo>
                    <a:pt x="549" y="117"/>
                  </a:lnTo>
                  <a:lnTo>
                    <a:pt x="516" y="67"/>
                  </a:lnTo>
                  <a:lnTo>
                    <a:pt x="450"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48"/>
            <p:cNvSpPr/>
            <p:nvPr/>
          </p:nvSpPr>
          <p:spPr>
            <a:xfrm>
              <a:off x="5029150" y="2308775"/>
              <a:ext cx="9575" cy="23300"/>
            </a:xfrm>
            <a:custGeom>
              <a:rect b="b" l="l" r="r" t="t"/>
              <a:pathLst>
                <a:path extrusionOk="0" h="932" w="383">
                  <a:moveTo>
                    <a:pt x="233" y="0"/>
                  </a:moveTo>
                  <a:lnTo>
                    <a:pt x="167" y="34"/>
                  </a:lnTo>
                  <a:lnTo>
                    <a:pt x="133" y="84"/>
                  </a:lnTo>
                  <a:lnTo>
                    <a:pt x="117" y="150"/>
                  </a:lnTo>
                  <a:lnTo>
                    <a:pt x="100" y="216"/>
                  </a:lnTo>
                  <a:lnTo>
                    <a:pt x="100" y="233"/>
                  </a:lnTo>
                  <a:lnTo>
                    <a:pt x="34" y="233"/>
                  </a:lnTo>
                  <a:lnTo>
                    <a:pt x="17" y="250"/>
                  </a:lnTo>
                  <a:lnTo>
                    <a:pt x="0" y="283"/>
                  </a:lnTo>
                  <a:lnTo>
                    <a:pt x="0" y="300"/>
                  </a:lnTo>
                  <a:lnTo>
                    <a:pt x="0" y="333"/>
                  </a:lnTo>
                  <a:lnTo>
                    <a:pt x="17" y="366"/>
                  </a:lnTo>
                  <a:lnTo>
                    <a:pt x="50" y="383"/>
                  </a:lnTo>
                  <a:lnTo>
                    <a:pt x="100" y="383"/>
                  </a:lnTo>
                  <a:lnTo>
                    <a:pt x="100" y="865"/>
                  </a:lnTo>
                  <a:lnTo>
                    <a:pt x="117" y="881"/>
                  </a:lnTo>
                  <a:lnTo>
                    <a:pt x="133" y="915"/>
                  </a:lnTo>
                  <a:lnTo>
                    <a:pt x="150" y="931"/>
                  </a:lnTo>
                  <a:lnTo>
                    <a:pt x="216" y="931"/>
                  </a:lnTo>
                  <a:lnTo>
                    <a:pt x="233" y="915"/>
                  </a:lnTo>
                  <a:lnTo>
                    <a:pt x="250" y="881"/>
                  </a:lnTo>
                  <a:lnTo>
                    <a:pt x="250" y="865"/>
                  </a:lnTo>
                  <a:lnTo>
                    <a:pt x="250" y="383"/>
                  </a:lnTo>
                  <a:lnTo>
                    <a:pt x="333" y="383"/>
                  </a:lnTo>
                  <a:lnTo>
                    <a:pt x="349" y="366"/>
                  </a:lnTo>
                  <a:lnTo>
                    <a:pt x="366" y="333"/>
                  </a:lnTo>
                  <a:lnTo>
                    <a:pt x="366" y="300"/>
                  </a:lnTo>
                  <a:lnTo>
                    <a:pt x="366" y="283"/>
                  </a:lnTo>
                  <a:lnTo>
                    <a:pt x="349" y="250"/>
                  </a:lnTo>
                  <a:lnTo>
                    <a:pt x="333" y="233"/>
                  </a:lnTo>
                  <a:lnTo>
                    <a:pt x="250" y="233"/>
                  </a:lnTo>
                  <a:lnTo>
                    <a:pt x="250" y="216"/>
                  </a:lnTo>
                  <a:lnTo>
                    <a:pt x="266" y="150"/>
                  </a:lnTo>
                  <a:lnTo>
                    <a:pt x="316" y="150"/>
                  </a:lnTo>
                  <a:lnTo>
                    <a:pt x="349" y="133"/>
                  </a:lnTo>
                  <a:lnTo>
                    <a:pt x="366" y="117"/>
                  </a:lnTo>
                  <a:lnTo>
                    <a:pt x="383" y="100"/>
                  </a:lnTo>
                  <a:lnTo>
                    <a:pt x="383" y="67"/>
                  </a:lnTo>
                  <a:lnTo>
                    <a:pt x="383" y="34"/>
                  </a:lnTo>
                  <a:lnTo>
                    <a:pt x="366" y="17"/>
                  </a:lnTo>
                  <a:lnTo>
                    <a:pt x="3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48"/>
            <p:cNvSpPr/>
            <p:nvPr/>
          </p:nvSpPr>
          <p:spPr>
            <a:xfrm>
              <a:off x="5042450" y="2307950"/>
              <a:ext cx="3750" cy="24125"/>
            </a:xfrm>
            <a:custGeom>
              <a:rect b="b" l="l" r="r" t="t"/>
              <a:pathLst>
                <a:path extrusionOk="0" h="965" w="150">
                  <a:moveTo>
                    <a:pt x="50" y="0"/>
                  </a:moveTo>
                  <a:lnTo>
                    <a:pt x="33" y="17"/>
                  </a:lnTo>
                  <a:lnTo>
                    <a:pt x="0" y="33"/>
                  </a:lnTo>
                  <a:lnTo>
                    <a:pt x="0" y="67"/>
                  </a:lnTo>
                  <a:lnTo>
                    <a:pt x="0" y="100"/>
                  </a:lnTo>
                  <a:lnTo>
                    <a:pt x="0" y="117"/>
                  </a:lnTo>
                  <a:lnTo>
                    <a:pt x="0" y="150"/>
                  </a:lnTo>
                  <a:lnTo>
                    <a:pt x="0" y="166"/>
                  </a:lnTo>
                  <a:lnTo>
                    <a:pt x="33" y="200"/>
                  </a:lnTo>
                  <a:lnTo>
                    <a:pt x="117" y="200"/>
                  </a:lnTo>
                  <a:lnTo>
                    <a:pt x="133" y="183"/>
                  </a:lnTo>
                  <a:lnTo>
                    <a:pt x="150" y="150"/>
                  </a:lnTo>
                  <a:lnTo>
                    <a:pt x="150" y="117"/>
                  </a:lnTo>
                  <a:lnTo>
                    <a:pt x="150" y="100"/>
                  </a:lnTo>
                  <a:lnTo>
                    <a:pt x="150" y="67"/>
                  </a:lnTo>
                  <a:lnTo>
                    <a:pt x="133" y="33"/>
                  </a:lnTo>
                  <a:lnTo>
                    <a:pt x="117" y="17"/>
                  </a:lnTo>
                  <a:lnTo>
                    <a:pt x="83" y="0"/>
                  </a:lnTo>
                  <a:close/>
                  <a:moveTo>
                    <a:pt x="33" y="283"/>
                  </a:moveTo>
                  <a:lnTo>
                    <a:pt x="0" y="316"/>
                  </a:lnTo>
                  <a:lnTo>
                    <a:pt x="0" y="333"/>
                  </a:lnTo>
                  <a:lnTo>
                    <a:pt x="0" y="366"/>
                  </a:lnTo>
                  <a:lnTo>
                    <a:pt x="0" y="898"/>
                  </a:lnTo>
                  <a:lnTo>
                    <a:pt x="17" y="931"/>
                  </a:lnTo>
                  <a:lnTo>
                    <a:pt x="50" y="964"/>
                  </a:lnTo>
                  <a:lnTo>
                    <a:pt x="83" y="964"/>
                  </a:lnTo>
                  <a:lnTo>
                    <a:pt x="117" y="948"/>
                  </a:lnTo>
                  <a:lnTo>
                    <a:pt x="133" y="931"/>
                  </a:lnTo>
                  <a:lnTo>
                    <a:pt x="150" y="898"/>
                  </a:lnTo>
                  <a:lnTo>
                    <a:pt x="150" y="366"/>
                  </a:lnTo>
                  <a:lnTo>
                    <a:pt x="150" y="333"/>
                  </a:lnTo>
                  <a:lnTo>
                    <a:pt x="133" y="316"/>
                  </a:lnTo>
                  <a:lnTo>
                    <a:pt x="117" y="299"/>
                  </a:lnTo>
                  <a:lnTo>
                    <a:pt x="83" y="28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48"/>
            <p:cNvSpPr/>
            <p:nvPr/>
          </p:nvSpPr>
          <p:spPr>
            <a:xfrm>
              <a:off x="5051175" y="2308350"/>
              <a:ext cx="4175" cy="23725"/>
            </a:xfrm>
            <a:custGeom>
              <a:rect b="b" l="l" r="r" t="t"/>
              <a:pathLst>
                <a:path extrusionOk="0" h="949" w="167">
                  <a:moveTo>
                    <a:pt x="50" y="1"/>
                  </a:moveTo>
                  <a:lnTo>
                    <a:pt x="33" y="17"/>
                  </a:lnTo>
                  <a:lnTo>
                    <a:pt x="17" y="51"/>
                  </a:lnTo>
                  <a:lnTo>
                    <a:pt x="0" y="84"/>
                  </a:lnTo>
                  <a:lnTo>
                    <a:pt x="0" y="882"/>
                  </a:lnTo>
                  <a:lnTo>
                    <a:pt x="33" y="915"/>
                  </a:lnTo>
                  <a:lnTo>
                    <a:pt x="67" y="948"/>
                  </a:lnTo>
                  <a:lnTo>
                    <a:pt x="100" y="948"/>
                  </a:lnTo>
                  <a:lnTo>
                    <a:pt x="133" y="932"/>
                  </a:lnTo>
                  <a:lnTo>
                    <a:pt x="150" y="915"/>
                  </a:lnTo>
                  <a:lnTo>
                    <a:pt x="166" y="882"/>
                  </a:lnTo>
                  <a:lnTo>
                    <a:pt x="166" y="84"/>
                  </a:lnTo>
                  <a:lnTo>
                    <a:pt x="150" y="51"/>
                  </a:lnTo>
                  <a:lnTo>
                    <a:pt x="133" y="17"/>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48"/>
            <p:cNvSpPr/>
            <p:nvPr/>
          </p:nvSpPr>
          <p:spPr>
            <a:xfrm>
              <a:off x="5059900" y="2315000"/>
              <a:ext cx="16650" cy="17075"/>
            </a:xfrm>
            <a:custGeom>
              <a:rect b="b" l="l" r="r" t="t"/>
              <a:pathLst>
                <a:path extrusionOk="0" h="683" w="666">
                  <a:moveTo>
                    <a:pt x="333" y="134"/>
                  </a:moveTo>
                  <a:lnTo>
                    <a:pt x="399" y="150"/>
                  </a:lnTo>
                  <a:lnTo>
                    <a:pt x="449" y="184"/>
                  </a:lnTo>
                  <a:lnTo>
                    <a:pt x="499" y="217"/>
                  </a:lnTo>
                  <a:lnTo>
                    <a:pt x="532" y="283"/>
                  </a:lnTo>
                  <a:lnTo>
                    <a:pt x="150" y="283"/>
                  </a:lnTo>
                  <a:lnTo>
                    <a:pt x="183" y="217"/>
                  </a:lnTo>
                  <a:lnTo>
                    <a:pt x="216" y="184"/>
                  </a:lnTo>
                  <a:lnTo>
                    <a:pt x="266" y="150"/>
                  </a:lnTo>
                  <a:lnTo>
                    <a:pt x="333" y="134"/>
                  </a:lnTo>
                  <a:close/>
                  <a:moveTo>
                    <a:pt x="333" y="1"/>
                  </a:moveTo>
                  <a:lnTo>
                    <a:pt x="266" y="17"/>
                  </a:lnTo>
                  <a:lnTo>
                    <a:pt x="200" y="34"/>
                  </a:lnTo>
                  <a:lnTo>
                    <a:pt x="150" y="67"/>
                  </a:lnTo>
                  <a:lnTo>
                    <a:pt x="100" y="100"/>
                  </a:lnTo>
                  <a:lnTo>
                    <a:pt x="50" y="167"/>
                  </a:lnTo>
                  <a:lnTo>
                    <a:pt x="34" y="217"/>
                  </a:lnTo>
                  <a:lnTo>
                    <a:pt x="0" y="283"/>
                  </a:lnTo>
                  <a:lnTo>
                    <a:pt x="0" y="350"/>
                  </a:lnTo>
                  <a:lnTo>
                    <a:pt x="17" y="400"/>
                  </a:lnTo>
                  <a:lnTo>
                    <a:pt x="34" y="466"/>
                  </a:lnTo>
                  <a:lnTo>
                    <a:pt x="50" y="516"/>
                  </a:lnTo>
                  <a:lnTo>
                    <a:pt x="100" y="566"/>
                  </a:lnTo>
                  <a:lnTo>
                    <a:pt x="150" y="616"/>
                  </a:lnTo>
                  <a:lnTo>
                    <a:pt x="200" y="649"/>
                  </a:lnTo>
                  <a:lnTo>
                    <a:pt x="266" y="682"/>
                  </a:lnTo>
                  <a:lnTo>
                    <a:pt x="399" y="682"/>
                  </a:lnTo>
                  <a:lnTo>
                    <a:pt x="466" y="666"/>
                  </a:lnTo>
                  <a:lnTo>
                    <a:pt x="516" y="632"/>
                  </a:lnTo>
                  <a:lnTo>
                    <a:pt x="582" y="599"/>
                  </a:lnTo>
                  <a:lnTo>
                    <a:pt x="599" y="549"/>
                  </a:lnTo>
                  <a:lnTo>
                    <a:pt x="582" y="499"/>
                  </a:lnTo>
                  <a:lnTo>
                    <a:pt x="532" y="483"/>
                  </a:lnTo>
                  <a:lnTo>
                    <a:pt x="482" y="499"/>
                  </a:lnTo>
                  <a:lnTo>
                    <a:pt x="416" y="533"/>
                  </a:lnTo>
                  <a:lnTo>
                    <a:pt x="333" y="533"/>
                  </a:lnTo>
                  <a:lnTo>
                    <a:pt x="266" y="516"/>
                  </a:lnTo>
                  <a:lnTo>
                    <a:pt x="200" y="483"/>
                  </a:lnTo>
                  <a:lnTo>
                    <a:pt x="183" y="433"/>
                  </a:lnTo>
                  <a:lnTo>
                    <a:pt x="166" y="383"/>
                  </a:lnTo>
                  <a:lnTo>
                    <a:pt x="632" y="383"/>
                  </a:lnTo>
                  <a:lnTo>
                    <a:pt x="665" y="333"/>
                  </a:lnTo>
                  <a:lnTo>
                    <a:pt x="665" y="317"/>
                  </a:lnTo>
                  <a:lnTo>
                    <a:pt x="649" y="250"/>
                  </a:lnTo>
                  <a:lnTo>
                    <a:pt x="632" y="200"/>
                  </a:lnTo>
                  <a:lnTo>
                    <a:pt x="599" y="150"/>
                  </a:lnTo>
                  <a:lnTo>
                    <a:pt x="565" y="100"/>
                  </a:lnTo>
                  <a:lnTo>
                    <a:pt x="516" y="67"/>
                  </a:lnTo>
                  <a:lnTo>
                    <a:pt x="466"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48"/>
            <p:cNvSpPr/>
            <p:nvPr/>
          </p:nvSpPr>
          <p:spPr>
            <a:xfrm>
              <a:off x="4772775" y="2356550"/>
              <a:ext cx="282150" cy="7525"/>
            </a:xfrm>
            <a:custGeom>
              <a:rect b="b" l="l" r="r" t="t"/>
              <a:pathLst>
                <a:path extrusionOk="0" h="301" w="11286">
                  <a:moveTo>
                    <a:pt x="0" y="1"/>
                  </a:moveTo>
                  <a:lnTo>
                    <a:pt x="0" y="300"/>
                  </a:lnTo>
                  <a:lnTo>
                    <a:pt x="11286" y="300"/>
                  </a:lnTo>
                  <a:lnTo>
                    <a:pt x="112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48"/>
            <p:cNvSpPr/>
            <p:nvPr/>
          </p:nvSpPr>
          <p:spPr>
            <a:xfrm>
              <a:off x="4772775" y="2373600"/>
              <a:ext cx="250150" cy="7500"/>
            </a:xfrm>
            <a:custGeom>
              <a:rect b="b" l="l" r="r" t="t"/>
              <a:pathLst>
                <a:path extrusionOk="0" h="300" w="10006">
                  <a:moveTo>
                    <a:pt x="0" y="0"/>
                  </a:moveTo>
                  <a:lnTo>
                    <a:pt x="0" y="299"/>
                  </a:lnTo>
                  <a:lnTo>
                    <a:pt x="10006" y="299"/>
                  </a:lnTo>
                  <a:lnTo>
                    <a:pt x="100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48"/>
            <p:cNvSpPr/>
            <p:nvPr/>
          </p:nvSpPr>
          <p:spPr>
            <a:xfrm>
              <a:off x="4772775" y="2390625"/>
              <a:ext cx="307100" cy="7500"/>
            </a:xfrm>
            <a:custGeom>
              <a:rect b="b" l="l" r="r" t="t"/>
              <a:pathLst>
                <a:path extrusionOk="0" h="300" w="12284">
                  <a:moveTo>
                    <a:pt x="0" y="1"/>
                  </a:moveTo>
                  <a:lnTo>
                    <a:pt x="0" y="300"/>
                  </a:lnTo>
                  <a:lnTo>
                    <a:pt x="12283" y="300"/>
                  </a:lnTo>
                  <a:lnTo>
                    <a:pt x="12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48"/>
            <p:cNvSpPr/>
            <p:nvPr/>
          </p:nvSpPr>
          <p:spPr>
            <a:xfrm>
              <a:off x="5005875" y="2416800"/>
              <a:ext cx="115125" cy="40350"/>
            </a:xfrm>
            <a:custGeom>
              <a:rect b="b" l="l" r="r" t="t"/>
              <a:pathLst>
                <a:path extrusionOk="0" h="1614" w="4605">
                  <a:moveTo>
                    <a:pt x="1" y="1"/>
                  </a:moveTo>
                  <a:lnTo>
                    <a:pt x="1" y="1613"/>
                  </a:lnTo>
                  <a:lnTo>
                    <a:pt x="4605" y="1613"/>
                  </a:lnTo>
                  <a:lnTo>
                    <a:pt x="46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48"/>
            <p:cNvSpPr/>
            <p:nvPr/>
          </p:nvSpPr>
          <p:spPr>
            <a:xfrm>
              <a:off x="5022500" y="2425950"/>
              <a:ext cx="17900" cy="20375"/>
            </a:xfrm>
            <a:custGeom>
              <a:rect b="b" l="l" r="r" t="t"/>
              <a:pathLst>
                <a:path extrusionOk="0" h="815" w="716">
                  <a:moveTo>
                    <a:pt x="433" y="1"/>
                  </a:moveTo>
                  <a:lnTo>
                    <a:pt x="349" y="17"/>
                  </a:lnTo>
                  <a:lnTo>
                    <a:pt x="266" y="34"/>
                  </a:lnTo>
                  <a:lnTo>
                    <a:pt x="200" y="67"/>
                  </a:lnTo>
                  <a:lnTo>
                    <a:pt x="133" y="117"/>
                  </a:lnTo>
                  <a:lnTo>
                    <a:pt x="83" y="183"/>
                  </a:lnTo>
                  <a:lnTo>
                    <a:pt x="34" y="250"/>
                  </a:lnTo>
                  <a:lnTo>
                    <a:pt x="17" y="333"/>
                  </a:lnTo>
                  <a:lnTo>
                    <a:pt x="0" y="416"/>
                  </a:lnTo>
                  <a:lnTo>
                    <a:pt x="17" y="399"/>
                  </a:lnTo>
                  <a:lnTo>
                    <a:pt x="17" y="483"/>
                  </a:lnTo>
                  <a:lnTo>
                    <a:pt x="34" y="532"/>
                  </a:lnTo>
                  <a:lnTo>
                    <a:pt x="67" y="599"/>
                  </a:lnTo>
                  <a:lnTo>
                    <a:pt x="100" y="649"/>
                  </a:lnTo>
                  <a:lnTo>
                    <a:pt x="167" y="715"/>
                  </a:lnTo>
                  <a:lnTo>
                    <a:pt x="233" y="765"/>
                  </a:lnTo>
                  <a:lnTo>
                    <a:pt x="300" y="798"/>
                  </a:lnTo>
                  <a:lnTo>
                    <a:pt x="383" y="815"/>
                  </a:lnTo>
                  <a:lnTo>
                    <a:pt x="466" y="815"/>
                  </a:lnTo>
                  <a:lnTo>
                    <a:pt x="549" y="798"/>
                  </a:lnTo>
                  <a:lnTo>
                    <a:pt x="615" y="765"/>
                  </a:lnTo>
                  <a:lnTo>
                    <a:pt x="698" y="732"/>
                  </a:lnTo>
                  <a:lnTo>
                    <a:pt x="715" y="699"/>
                  </a:lnTo>
                  <a:lnTo>
                    <a:pt x="715" y="682"/>
                  </a:lnTo>
                  <a:lnTo>
                    <a:pt x="715" y="433"/>
                  </a:lnTo>
                  <a:lnTo>
                    <a:pt x="698" y="399"/>
                  </a:lnTo>
                  <a:lnTo>
                    <a:pt x="698" y="383"/>
                  </a:lnTo>
                  <a:lnTo>
                    <a:pt x="665" y="366"/>
                  </a:lnTo>
                  <a:lnTo>
                    <a:pt x="399" y="366"/>
                  </a:lnTo>
                  <a:lnTo>
                    <a:pt x="383" y="383"/>
                  </a:lnTo>
                  <a:lnTo>
                    <a:pt x="366" y="399"/>
                  </a:lnTo>
                  <a:lnTo>
                    <a:pt x="349" y="433"/>
                  </a:lnTo>
                  <a:lnTo>
                    <a:pt x="383" y="466"/>
                  </a:lnTo>
                  <a:lnTo>
                    <a:pt x="416" y="499"/>
                  </a:lnTo>
                  <a:lnTo>
                    <a:pt x="582" y="499"/>
                  </a:lnTo>
                  <a:lnTo>
                    <a:pt x="582" y="649"/>
                  </a:lnTo>
                  <a:lnTo>
                    <a:pt x="516" y="682"/>
                  </a:lnTo>
                  <a:lnTo>
                    <a:pt x="366" y="682"/>
                  </a:lnTo>
                  <a:lnTo>
                    <a:pt x="316" y="665"/>
                  </a:lnTo>
                  <a:lnTo>
                    <a:pt x="266" y="649"/>
                  </a:lnTo>
                  <a:lnTo>
                    <a:pt x="216" y="616"/>
                  </a:lnTo>
                  <a:lnTo>
                    <a:pt x="216" y="599"/>
                  </a:lnTo>
                  <a:lnTo>
                    <a:pt x="183" y="566"/>
                  </a:lnTo>
                  <a:lnTo>
                    <a:pt x="150" y="516"/>
                  </a:lnTo>
                  <a:lnTo>
                    <a:pt x="150" y="466"/>
                  </a:lnTo>
                  <a:lnTo>
                    <a:pt x="133" y="399"/>
                  </a:lnTo>
                  <a:lnTo>
                    <a:pt x="150" y="350"/>
                  </a:lnTo>
                  <a:lnTo>
                    <a:pt x="167" y="300"/>
                  </a:lnTo>
                  <a:lnTo>
                    <a:pt x="183" y="266"/>
                  </a:lnTo>
                  <a:lnTo>
                    <a:pt x="216" y="217"/>
                  </a:lnTo>
                  <a:lnTo>
                    <a:pt x="266" y="183"/>
                  </a:lnTo>
                  <a:lnTo>
                    <a:pt x="316" y="150"/>
                  </a:lnTo>
                  <a:lnTo>
                    <a:pt x="366" y="134"/>
                  </a:lnTo>
                  <a:lnTo>
                    <a:pt x="433" y="134"/>
                  </a:lnTo>
                  <a:lnTo>
                    <a:pt x="516" y="150"/>
                  </a:lnTo>
                  <a:lnTo>
                    <a:pt x="599" y="200"/>
                  </a:lnTo>
                  <a:lnTo>
                    <a:pt x="632" y="217"/>
                  </a:lnTo>
                  <a:lnTo>
                    <a:pt x="682" y="217"/>
                  </a:lnTo>
                  <a:lnTo>
                    <a:pt x="698" y="200"/>
                  </a:lnTo>
                  <a:lnTo>
                    <a:pt x="715" y="183"/>
                  </a:lnTo>
                  <a:lnTo>
                    <a:pt x="715" y="150"/>
                  </a:lnTo>
                  <a:lnTo>
                    <a:pt x="715" y="134"/>
                  </a:lnTo>
                  <a:lnTo>
                    <a:pt x="698" y="100"/>
                  </a:lnTo>
                  <a:lnTo>
                    <a:pt x="682" y="84"/>
                  </a:lnTo>
                  <a:lnTo>
                    <a:pt x="632" y="50"/>
                  </a:lnTo>
                  <a:lnTo>
                    <a:pt x="566" y="17"/>
                  </a:lnTo>
                  <a:lnTo>
                    <a:pt x="4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48"/>
            <p:cNvSpPr/>
            <p:nvPr/>
          </p:nvSpPr>
          <p:spPr>
            <a:xfrm>
              <a:off x="5044925" y="2432175"/>
              <a:ext cx="13325" cy="14575"/>
            </a:xfrm>
            <a:custGeom>
              <a:rect b="b" l="l" r="r" t="t"/>
              <a:pathLst>
                <a:path extrusionOk="0" h="583" w="533">
                  <a:moveTo>
                    <a:pt x="333" y="134"/>
                  </a:moveTo>
                  <a:lnTo>
                    <a:pt x="383" y="167"/>
                  </a:lnTo>
                  <a:lnTo>
                    <a:pt x="416" y="234"/>
                  </a:lnTo>
                  <a:lnTo>
                    <a:pt x="416" y="283"/>
                  </a:lnTo>
                  <a:lnTo>
                    <a:pt x="416" y="350"/>
                  </a:lnTo>
                  <a:lnTo>
                    <a:pt x="383" y="416"/>
                  </a:lnTo>
                  <a:lnTo>
                    <a:pt x="333" y="433"/>
                  </a:lnTo>
                  <a:lnTo>
                    <a:pt x="267" y="450"/>
                  </a:lnTo>
                  <a:lnTo>
                    <a:pt x="217" y="433"/>
                  </a:lnTo>
                  <a:lnTo>
                    <a:pt x="167" y="416"/>
                  </a:lnTo>
                  <a:lnTo>
                    <a:pt x="134" y="350"/>
                  </a:lnTo>
                  <a:lnTo>
                    <a:pt x="117" y="283"/>
                  </a:lnTo>
                  <a:lnTo>
                    <a:pt x="134" y="234"/>
                  </a:lnTo>
                  <a:lnTo>
                    <a:pt x="167" y="167"/>
                  </a:lnTo>
                  <a:lnTo>
                    <a:pt x="217" y="134"/>
                  </a:lnTo>
                  <a:close/>
                  <a:moveTo>
                    <a:pt x="267" y="1"/>
                  </a:moveTo>
                  <a:lnTo>
                    <a:pt x="217" y="17"/>
                  </a:lnTo>
                  <a:lnTo>
                    <a:pt x="167" y="34"/>
                  </a:lnTo>
                  <a:lnTo>
                    <a:pt x="117" y="51"/>
                  </a:lnTo>
                  <a:lnTo>
                    <a:pt x="67" y="84"/>
                  </a:lnTo>
                  <a:lnTo>
                    <a:pt x="51" y="134"/>
                  </a:lnTo>
                  <a:lnTo>
                    <a:pt x="18" y="184"/>
                  </a:lnTo>
                  <a:lnTo>
                    <a:pt x="1" y="234"/>
                  </a:lnTo>
                  <a:lnTo>
                    <a:pt x="1" y="283"/>
                  </a:lnTo>
                  <a:lnTo>
                    <a:pt x="1" y="350"/>
                  </a:lnTo>
                  <a:lnTo>
                    <a:pt x="18" y="400"/>
                  </a:lnTo>
                  <a:lnTo>
                    <a:pt x="34" y="450"/>
                  </a:lnTo>
                  <a:lnTo>
                    <a:pt x="67" y="483"/>
                  </a:lnTo>
                  <a:lnTo>
                    <a:pt x="117" y="533"/>
                  </a:lnTo>
                  <a:lnTo>
                    <a:pt x="167" y="549"/>
                  </a:lnTo>
                  <a:lnTo>
                    <a:pt x="217" y="566"/>
                  </a:lnTo>
                  <a:lnTo>
                    <a:pt x="267" y="583"/>
                  </a:lnTo>
                  <a:lnTo>
                    <a:pt x="333" y="566"/>
                  </a:lnTo>
                  <a:lnTo>
                    <a:pt x="383" y="549"/>
                  </a:lnTo>
                  <a:lnTo>
                    <a:pt x="416" y="533"/>
                  </a:lnTo>
                  <a:lnTo>
                    <a:pt x="466" y="483"/>
                  </a:lnTo>
                  <a:lnTo>
                    <a:pt x="500" y="450"/>
                  </a:lnTo>
                  <a:lnTo>
                    <a:pt x="516" y="400"/>
                  </a:lnTo>
                  <a:lnTo>
                    <a:pt x="533" y="350"/>
                  </a:lnTo>
                  <a:lnTo>
                    <a:pt x="533" y="283"/>
                  </a:lnTo>
                  <a:lnTo>
                    <a:pt x="533" y="234"/>
                  </a:lnTo>
                  <a:lnTo>
                    <a:pt x="516" y="184"/>
                  </a:lnTo>
                  <a:lnTo>
                    <a:pt x="500" y="134"/>
                  </a:lnTo>
                  <a:lnTo>
                    <a:pt x="466" y="84"/>
                  </a:lnTo>
                  <a:lnTo>
                    <a:pt x="416" y="51"/>
                  </a:lnTo>
                  <a:lnTo>
                    <a:pt x="383" y="34"/>
                  </a:lnTo>
                  <a:lnTo>
                    <a:pt x="333" y="17"/>
                  </a:lnTo>
                  <a:lnTo>
                    <a:pt x="2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48"/>
            <p:cNvSpPr/>
            <p:nvPr/>
          </p:nvSpPr>
          <p:spPr>
            <a:xfrm>
              <a:off x="5061550" y="2426775"/>
              <a:ext cx="7500" cy="19550"/>
            </a:xfrm>
            <a:custGeom>
              <a:rect b="b" l="l" r="r" t="t"/>
              <a:pathLst>
                <a:path extrusionOk="0" h="782" w="300">
                  <a:moveTo>
                    <a:pt x="150" y="1"/>
                  </a:moveTo>
                  <a:lnTo>
                    <a:pt x="100" y="17"/>
                  </a:lnTo>
                  <a:lnTo>
                    <a:pt x="84" y="51"/>
                  </a:lnTo>
                  <a:lnTo>
                    <a:pt x="84" y="217"/>
                  </a:lnTo>
                  <a:lnTo>
                    <a:pt x="51" y="217"/>
                  </a:lnTo>
                  <a:lnTo>
                    <a:pt x="17" y="233"/>
                  </a:lnTo>
                  <a:lnTo>
                    <a:pt x="1" y="267"/>
                  </a:lnTo>
                  <a:lnTo>
                    <a:pt x="1" y="300"/>
                  </a:lnTo>
                  <a:lnTo>
                    <a:pt x="17" y="317"/>
                  </a:lnTo>
                  <a:lnTo>
                    <a:pt x="34" y="333"/>
                  </a:lnTo>
                  <a:lnTo>
                    <a:pt x="51" y="350"/>
                  </a:lnTo>
                  <a:lnTo>
                    <a:pt x="84" y="350"/>
                  </a:lnTo>
                  <a:lnTo>
                    <a:pt x="84" y="666"/>
                  </a:lnTo>
                  <a:lnTo>
                    <a:pt x="100" y="715"/>
                  </a:lnTo>
                  <a:lnTo>
                    <a:pt x="117" y="749"/>
                  </a:lnTo>
                  <a:lnTo>
                    <a:pt x="167" y="782"/>
                  </a:lnTo>
                  <a:lnTo>
                    <a:pt x="217" y="782"/>
                  </a:lnTo>
                  <a:lnTo>
                    <a:pt x="250" y="765"/>
                  </a:lnTo>
                  <a:lnTo>
                    <a:pt x="267" y="732"/>
                  </a:lnTo>
                  <a:lnTo>
                    <a:pt x="267" y="715"/>
                  </a:lnTo>
                  <a:lnTo>
                    <a:pt x="250" y="682"/>
                  </a:lnTo>
                  <a:lnTo>
                    <a:pt x="233" y="666"/>
                  </a:lnTo>
                  <a:lnTo>
                    <a:pt x="217" y="666"/>
                  </a:lnTo>
                  <a:lnTo>
                    <a:pt x="217" y="350"/>
                  </a:lnTo>
                  <a:lnTo>
                    <a:pt x="233" y="350"/>
                  </a:lnTo>
                  <a:lnTo>
                    <a:pt x="283" y="333"/>
                  </a:lnTo>
                  <a:lnTo>
                    <a:pt x="300" y="283"/>
                  </a:lnTo>
                  <a:lnTo>
                    <a:pt x="300" y="267"/>
                  </a:lnTo>
                  <a:lnTo>
                    <a:pt x="283" y="233"/>
                  </a:lnTo>
                  <a:lnTo>
                    <a:pt x="267" y="217"/>
                  </a:lnTo>
                  <a:lnTo>
                    <a:pt x="217" y="217"/>
                  </a:lnTo>
                  <a:lnTo>
                    <a:pt x="217" y="51"/>
                  </a:lnTo>
                  <a:lnTo>
                    <a:pt x="184" y="17"/>
                  </a:ln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48"/>
            <p:cNvSpPr/>
            <p:nvPr/>
          </p:nvSpPr>
          <p:spPr>
            <a:xfrm>
              <a:off x="5082750" y="2426775"/>
              <a:ext cx="2925" cy="19975"/>
            </a:xfrm>
            <a:custGeom>
              <a:rect b="b" l="l" r="r" t="t"/>
              <a:pathLst>
                <a:path extrusionOk="0" h="799" w="117">
                  <a:moveTo>
                    <a:pt x="50" y="1"/>
                  </a:moveTo>
                  <a:lnTo>
                    <a:pt x="17" y="17"/>
                  </a:lnTo>
                  <a:lnTo>
                    <a:pt x="0" y="67"/>
                  </a:lnTo>
                  <a:lnTo>
                    <a:pt x="0" y="84"/>
                  </a:lnTo>
                  <a:lnTo>
                    <a:pt x="17" y="134"/>
                  </a:lnTo>
                  <a:lnTo>
                    <a:pt x="50" y="150"/>
                  </a:lnTo>
                  <a:lnTo>
                    <a:pt x="100" y="134"/>
                  </a:lnTo>
                  <a:lnTo>
                    <a:pt x="117" y="84"/>
                  </a:lnTo>
                  <a:lnTo>
                    <a:pt x="117" y="67"/>
                  </a:lnTo>
                  <a:lnTo>
                    <a:pt x="117" y="51"/>
                  </a:lnTo>
                  <a:lnTo>
                    <a:pt x="100" y="17"/>
                  </a:lnTo>
                  <a:lnTo>
                    <a:pt x="50" y="1"/>
                  </a:lnTo>
                  <a:close/>
                  <a:moveTo>
                    <a:pt x="50" y="233"/>
                  </a:moveTo>
                  <a:lnTo>
                    <a:pt x="17" y="250"/>
                  </a:lnTo>
                  <a:lnTo>
                    <a:pt x="0" y="300"/>
                  </a:lnTo>
                  <a:lnTo>
                    <a:pt x="0" y="732"/>
                  </a:lnTo>
                  <a:lnTo>
                    <a:pt x="17" y="782"/>
                  </a:lnTo>
                  <a:lnTo>
                    <a:pt x="50" y="799"/>
                  </a:lnTo>
                  <a:lnTo>
                    <a:pt x="67" y="799"/>
                  </a:lnTo>
                  <a:lnTo>
                    <a:pt x="100" y="782"/>
                  </a:lnTo>
                  <a:lnTo>
                    <a:pt x="117" y="732"/>
                  </a:lnTo>
                  <a:lnTo>
                    <a:pt x="117" y="300"/>
                  </a:lnTo>
                  <a:lnTo>
                    <a:pt x="117" y="283"/>
                  </a:lnTo>
                  <a:lnTo>
                    <a:pt x="100" y="250"/>
                  </a:lnTo>
                  <a:lnTo>
                    <a:pt x="50" y="23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48"/>
            <p:cNvSpPr/>
            <p:nvPr/>
          </p:nvSpPr>
          <p:spPr>
            <a:xfrm>
              <a:off x="5088975" y="2426775"/>
              <a:ext cx="7925" cy="19550"/>
            </a:xfrm>
            <a:custGeom>
              <a:rect b="b" l="l" r="r" t="t"/>
              <a:pathLst>
                <a:path extrusionOk="0" h="782" w="317">
                  <a:moveTo>
                    <a:pt x="167" y="1"/>
                  </a:moveTo>
                  <a:lnTo>
                    <a:pt x="117" y="17"/>
                  </a:lnTo>
                  <a:lnTo>
                    <a:pt x="100" y="51"/>
                  </a:lnTo>
                  <a:lnTo>
                    <a:pt x="100" y="217"/>
                  </a:lnTo>
                  <a:lnTo>
                    <a:pt x="51" y="217"/>
                  </a:lnTo>
                  <a:lnTo>
                    <a:pt x="17" y="233"/>
                  </a:lnTo>
                  <a:lnTo>
                    <a:pt x="1" y="250"/>
                  </a:lnTo>
                  <a:lnTo>
                    <a:pt x="1" y="267"/>
                  </a:lnTo>
                  <a:lnTo>
                    <a:pt x="1" y="300"/>
                  </a:lnTo>
                  <a:lnTo>
                    <a:pt x="1" y="317"/>
                  </a:lnTo>
                  <a:lnTo>
                    <a:pt x="17" y="333"/>
                  </a:lnTo>
                  <a:lnTo>
                    <a:pt x="51" y="350"/>
                  </a:lnTo>
                  <a:lnTo>
                    <a:pt x="100" y="350"/>
                  </a:lnTo>
                  <a:lnTo>
                    <a:pt x="100" y="666"/>
                  </a:lnTo>
                  <a:lnTo>
                    <a:pt x="100" y="715"/>
                  </a:lnTo>
                  <a:lnTo>
                    <a:pt x="134" y="749"/>
                  </a:lnTo>
                  <a:lnTo>
                    <a:pt x="184" y="782"/>
                  </a:lnTo>
                  <a:lnTo>
                    <a:pt x="267" y="782"/>
                  </a:lnTo>
                  <a:lnTo>
                    <a:pt x="283" y="765"/>
                  </a:lnTo>
                  <a:lnTo>
                    <a:pt x="300" y="732"/>
                  </a:lnTo>
                  <a:lnTo>
                    <a:pt x="300" y="715"/>
                  </a:lnTo>
                  <a:lnTo>
                    <a:pt x="283" y="682"/>
                  </a:lnTo>
                  <a:lnTo>
                    <a:pt x="267" y="666"/>
                  </a:lnTo>
                  <a:lnTo>
                    <a:pt x="217" y="666"/>
                  </a:lnTo>
                  <a:lnTo>
                    <a:pt x="217" y="350"/>
                  </a:lnTo>
                  <a:lnTo>
                    <a:pt x="250" y="350"/>
                  </a:lnTo>
                  <a:lnTo>
                    <a:pt x="283" y="333"/>
                  </a:lnTo>
                  <a:lnTo>
                    <a:pt x="300" y="333"/>
                  </a:lnTo>
                  <a:lnTo>
                    <a:pt x="317" y="300"/>
                  </a:lnTo>
                  <a:lnTo>
                    <a:pt x="317" y="283"/>
                  </a:lnTo>
                  <a:lnTo>
                    <a:pt x="317" y="267"/>
                  </a:lnTo>
                  <a:lnTo>
                    <a:pt x="300" y="233"/>
                  </a:lnTo>
                  <a:lnTo>
                    <a:pt x="283" y="217"/>
                  </a:lnTo>
                  <a:lnTo>
                    <a:pt x="233" y="217"/>
                  </a:lnTo>
                  <a:lnTo>
                    <a:pt x="233" y="51"/>
                  </a:lnTo>
                  <a:lnTo>
                    <a:pt x="200" y="17"/>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48"/>
            <p:cNvSpPr/>
            <p:nvPr/>
          </p:nvSpPr>
          <p:spPr>
            <a:xfrm>
              <a:off x="5101875" y="2427200"/>
              <a:ext cx="3325" cy="19125"/>
            </a:xfrm>
            <a:custGeom>
              <a:rect b="b" l="l" r="r" t="t"/>
              <a:pathLst>
                <a:path extrusionOk="0" h="765" w="133">
                  <a:moveTo>
                    <a:pt x="33" y="0"/>
                  </a:moveTo>
                  <a:lnTo>
                    <a:pt x="17" y="17"/>
                  </a:lnTo>
                  <a:lnTo>
                    <a:pt x="0" y="50"/>
                  </a:lnTo>
                  <a:lnTo>
                    <a:pt x="0" y="499"/>
                  </a:lnTo>
                  <a:lnTo>
                    <a:pt x="17" y="532"/>
                  </a:lnTo>
                  <a:lnTo>
                    <a:pt x="50" y="549"/>
                  </a:lnTo>
                  <a:lnTo>
                    <a:pt x="83" y="549"/>
                  </a:lnTo>
                  <a:lnTo>
                    <a:pt x="100" y="532"/>
                  </a:lnTo>
                  <a:lnTo>
                    <a:pt x="116" y="516"/>
                  </a:lnTo>
                  <a:lnTo>
                    <a:pt x="133" y="499"/>
                  </a:lnTo>
                  <a:lnTo>
                    <a:pt x="133" y="50"/>
                  </a:lnTo>
                  <a:lnTo>
                    <a:pt x="116" y="17"/>
                  </a:lnTo>
                  <a:lnTo>
                    <a:pt x="83" y="0"/>
                  </a:lnTo>
                  <a:close/>
                  <a:moveTo>
                    <a:pt x="33" y="615"/>
                  </a:moveTo>
                  <a:lnTo>
                    <a:pt x="17" y="632"/>
                  </a:lnTo>
                  <a:lnTo>
                    <a:pt x="0" y="665"/>
                  </a:lnTo>
                  <a:lnTo>
                    <a:pt x="0" y="682"/>
                  </a:lnTo>
                  <a:lnTo>
                    <a:pt x="0" y="715"/>
                  </a:lnTo>
                  <a:lnTo>
                    <a:pt x="17" y="748"/>
                  </a:lnTo>
                  <a:lnTo>
                    <a:pt x="67" y="765"/>
                  </a:lnTo>
                  <a:lnTo>
                    <a:pt x="116" y="748"/>
                  </a:lnTo>
                  <a:lnTo>
                    <a:pt x="133" y="715"/>
                  </a:lnTo>
                  <a:lnTo>
                    <a:pt x="133" y="682"/>
                  </a:lnTo>
                  <a:lnTo>
                    <a:pt x="133" y="665"/>
                  </a:lnTo>
                  <a:lnTo>
                    <a:pt x="116" y="632"/>
                  </a:lnTo>
                  <a:lnTo>
                    <a:pt x="100" y="61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48"/>
            <p:cNvSpPr/>
            <p:nvPr/>
          </p:nvSpPr>
          <p:spPr>
            <a:xfrm>
              <a:off x="6162700" y="2021650"/>
              <a:ext cx="412650" cy="201550"/>
            </a:xfrm>
            <a:custGeom>
              <a:rect b="b" l="l" r="r" t="t"/>
              <a:pathLst>
                <a:path extrusionOk="0" h="8062" w="16506">
                  <a:moveTo>
                    <a:pt x="1" y="0"/>
                  </a:moveTo>
                  <a:lnTo>
                    <a:pt x="1" y="8061"/>
                  </a:lnTo>
                  <a:lnTo>
                    <a:pt x="16505" y="8061"/>
                  </a:lnTo>
                  <a:lnTo>
                    <a:pt x="165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48"/>
            <p:cNvSpPr/>
            <p:nvPr/>
          </p:nvSpPr>
          <p:spPr>
            <a:xfrm>
              <a:off x="6499275" y="1978025"/>
              <a:ext cx="59450" cy="43650"/>
            </a:xfrm>
            <a:custGeom>
              <a:rect b="b" l="l" r="r" t="t"/>
              <a:pathLst>
                <a:path extrusionOk="0" h="1746" w="2378">
                  <a:moveTo>
                    <a:pt x="1198" y="0"/>
                  </a:moveTo>
                  <a:lnTo>
                    <a:pt x="1" y="1745"/>
                  </a:lnTo>
                  <a:lnTo>
                    <a:pt x="2378" y="1745"/>
                  </a:lnTo>
                  <a:lnTo>
                    <a:pt x="11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48"/>
            <p:cNvSpPr/>
            <p:nvPr/>
          </p:nvSpPr>
          <p:spPr>
            <a:xfrm>
              <a:off x="6197200" y="2049475"/>
              <a:ext cx="16225" cy="23725"/>
            </a:xfrm>
            <a:custGeom>
              <a:rect b="b" l="l" r="r" t="t"/>
              <a:pathLst>
                <a:path extrusionOk="0" h="949" w="649">
                  <a:moveTo>
                    <a:pt x="50" y="1"/>
                  </a:moveTo>
                  <a:lnTo>
                    <a:pt x="17" y="18"/>
                  </a:lnTo>
                  <a:lnTo>
                    <a:pt x="0" y="51"/>
                  </a:lnTo>
                  <a:lnTo>
                    <a:pt x="0" y="84"/>
                  </a:lnTo>
                  <a:lnTo>
                    <a:pt x="0" y="882"/>
                  </a:lnTo>
                  <a:lnTo>
                    <a:pt x="0" y="915"/>
                  </a:lnTo>
                  <a:lnTo>
                    <a:pt x="17" y="932"/>
                  </a:lnTo>
                  <a:lnTo>
                    <a:pt x="50" y="948"/>
                  </a:lnTo>
                  <a:lnTo>
                    <a:pt x="100" y="948"/>
                  </a:lnTo>
                  <a:lnTo>
                    <a:pt x="133" y="932"/>
                  </a:lnTo>
                  <a:lnTo>
                    <a:pt x="150" y="915"/>
                  </a:lnTo>
                  <a:lnTo>
                    <a:pt x="150" y="882"/>
                  </a:lnTo>
                  <a:lnTo>
                    <a:pt x="150" y="549"/>
                  </a:lnTo>
                  <a:lnTo>
                    <a:pt x="499" y="549"/>
                  </a:lnTo>
                  <a:lnTo>
                    <a:pt x="499" y="882"/>
                  </a:lnTo>
                  <a:lnTo>
                    <a:pt x="515" y="915"/>
                  </a:lnTo>
                  <a:lnTo>
                    <a:pt x="532" y="932"/>
                  </a:lnTo>
                  <a:lnTo>
                    <a:pt x="549" y="948"/>
                  </a:lnTo>
                  <a:lnTo>
                    <a:pt x="599" y="948"/>
                  </a:lnTo>
                  <a:lnTo>
                    <a:pt x="632" y="932"/>
                  </a:lnTo>
                  <a:lnTo>
                    <a:pt x="648" y="915"/>
                  </a:lnTo>
                  <a:lnTo>
                    <a:pt x="648" y="882"/>
                  </a:lnTo>
                  <a:lnTo>
                    <a:pt x="648" y="84"/>
                  </a:lnTo>
                  <a:lnTo>
                    <a:pt x="648" y="51"/>
                  </a:lnTo>
                  <a:lnTo>
                    <a:pt x="632" y="18"/>
                  </a:lnTo>
                  <a:lnTo>
                    <a:pt x="599" y="1"/>
                  </a:lnTo>
                  <a:lnTo>
                    <a:pt x="549" y="1"/>
                  </a:lnTo>
                  <a:lnTo>
                    <a:pt x="532" y="18"/>
                  </a:lnTo>
                  <a:lnTo>
                    <a:pt x="515" y="51"/>
                  </a:lnTo>
                  <a:lnTo>
                    <a:pt x="499" y="84"/>
                  </a:lnTo>
                  <a:lnTo>
                    <a:pt x="499" y="400"/>
                  </a:lnTo>
                  <a:lnTo>
                    <a:pt x="150" y="400"/>
                  </a:lnTo>
                  <a:lnTo>
                    <a:pt x="150" y="84"/>
                  </a:lnTo>
                  <a:lnTo>
                    <a:pt x="150" y="51"/>
                  </a:lnTo>
                  <a:lnTo>
                    <a:pt x="133" y="18"/>
                  </a:lnTo>
                  <a:lnTo>
                    <a:pt x="1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48"/>
            <p:cNvSpPr/>
            <p:nvPr/>
          </p:nvSpPr>
          <p:spPr>
            <a:xfrm>
              <a:off x="6219625" y="2056125"/>
              <a:ext cx="16650" cy="17475"/>
            </a:xfrm>
            <a:custGeom>
              <a:rect b="b" l="l" r="r" t="t"/>
              <a:pathLst>
                <a:path extrusionOk="0" h="699" w="666">
                  <a:moveTo>
                    <a:pt x="333" y="134"/>
                  </a:moveTo>
                  <a:lnTo>
                    <a:pt x="400" y="150"/>
                  </a:lnTo>
                  <a:lnTo>
                    <a:pt x="450" y="184"/>
                  </a:lnTo>
                  <a:lnTo>
                    <a:pt x="499" y="217"/>
                  </a:lnTo>
                  <a:lnTo>
                    <a:pt x="533" y="283"/>
                  </a:lnTo>
                  <a:lnTo>
                    <a:pt x="150" y="283"/>
                  </a:lnTo>
                  <a:lnTo>
                    <a:pt x="184" y="217"/>
                  </a:lnTo>
                  <a:lnTo>
                    <a:pt x="217" y="184"/>
                  </a:lnTo>
                  <a:lnTo>
                    <a:pt x="267" y="150"/>
                  </a:lnTo>
                  <a:lnTo>
                    <a:pt x="333" y="134"/>
                  </a:lnTo>
                  <a:close/>
                  <a:moveTo>
                    <a:pt x="333" y="1"/>
                  </a:moveTo>
                  <a:lnTo>
                    <a:pt x="267" y="17"/>
                  </a:lnTo>
                  <a:lnTo>
                    <a:pt x="200" y="34"/>
                  </a:lnTo>
                  <a:lnTo>
                    <a:pt x="150" y="67"/>
                  </a:lnTo>
                  <a:lnTo>
                    <a:pt x="101" y="117"/>
                  </a:lnTo>
                  <a:lnTo>
                    <a:pt x="51" y="167"/>
                  </a:lnTo>
                  <a:lnTo>
                    <a:pt x="34" y="217"/>
                  </a:lnTo>
                  <a:lnTo>
                    <a:pt x="17" y="283"/>
                  </a:lnTo>
                  <a:lnTo>
                    <a:pt x="1" y="350"/>
                  </a:lnTo>
                  <a:lnTo>
                    <a:pt x="17" y="416"/>
                  </a:lnTo>
                  <a:lnTo>
                    <a:pt x="34" y="483"/>
                  </a:lnTo>
                  <a:lnTo>
                    <a:pt x="51" y="533"/>
                  </a:lnTo>
                  <a:lnTo>
                    <a:pt x="101" y="583"/>
                  </a:lnTo>
                  <a:lnTo>
                    <a:pt x="150" y="632"/>
                  </a:lnTo>
                  <a:lnTo>
                    <a:pt x="200" y="666"/>
                  </a:lnTo>
                  <a:lnTo>
                    <a:pt x="267" y="682"/>
                  </a:lnTo>
                  <a:lnTo>
                    <a:pt x="333" y="699"/>
                  </a:lnTo>
                  <a:lnTo>
                    <a:pt x="400" y="682"/>
                  </a:lnTo>
                  <a:lnTo>
                    <a:pt x="466" y="666"/>
                  </a:lnTo>
                  <a:lnTo>
                    <a:pt x="533" y="649"/>
                  </a:lnTo>
                  <a:lnTo>
                    <a:pt x="583" y="599"/>
                  </a:lnTo>
                  <a:lnTo>
                    <a:pt x="599" y="549"/>
                  </a:lnTo>
                  <a:lnTo>
                    <a:pt x="583" y="516"/>
                  </a:lnTo>
                  <a:lnTo>
                    <a:pt x="549" y="499"/>
                  </a:lnTo>
                  <a:lnTo>
                    <a:pt x="499" y="499"/>
                  </a:lnTo>
                  <a:lnTo>
                    <a:pt x="483" y="516"/>
                  </a:lnTo>
                  <a:lnTo>
                    <a:pt x="416" y="549"/>
                  </a:lnTo>
                  <a:lnTo>
                    <a:pt x="333" y="549"/>
                  </a:lnTo>
                  <a:lnTo>
                    <a:pt x="267" y="533"/>
                  </a:lnTo>
                  <a:lnTo>
                    <a:pt x="200" y="483"/>
                  </a:lnTo>
                  <a:lnTo>
                    <a:pt x="167" y="450"/>
                  </a:lnTo>
                  <a:lnTo>
                    <a:pt x="150" y="400"/>
                  </a:lnTo>
                  <a:lnTo>
                    <a:pt x="599" y="400"/>
                  </a:lnTo>
                  <a:lnTo>
                    <a:pt x="632" y="383"/>
                  </a:lnTo>
                  <a:lnTo>
                    <a:pt x="666" y="350"/>
                  </a:lnTo>
                  <a:lnTo>
                    <a:pt x="666" y="317"/>
                  </a:lnTo>
                  <a:lnTo>
                    <a:pt x="649" y="267"/>
                  </a:lnTo>
                  <a:lnTo>
                    <a:pt x="632" y="200"/>
                  </a:lnTo>
                  <a:lnTo>
                    <a:pt x="599" y="150"/>
                  </a:lnTo>
                  <a:lnTo>
                    <a:pt x="566" y="101"/>
                  </a:lnTo>
                  <a:lnTo>
                    <a:pt x="516" y="67"/>
                  </a:lnTo>
                  <a:lnTo>
                    <a:pt x="466" y="34"/>
                  </a:lnTo>
                  <a:lnTo>
                    <a:pt x="400"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48"/>
            <p:cNvSpPr/>
            <p:nvPr/>
          </p:nvSpPr>
          <p:spPr>
            <a:xfrm>
              <a:off x="6240825" y="2056125"/>
              <a:ext cx="10400" cy="17075"/>
            </a:xfrm>
            <a:custGeom>
              <a:rect b="b" l="l" r="r" t="t"/>
              <a:pathLst>
                <a:path extrusionOk="0" h="683" w="416">
                  <a:moveTo>
                    <a:pt x="350" y="1"/>
                  </a:moveTo>
                  <a:lnTo>
                    <a:pt x="266" y="17"/>
                  </a:lnTo>
                  <a:lnTo>
                    <a:pt x="183" y="51"/>
                  </a:lnTo>
                  <a:lnTo>
                    <a:pt x="150" y="84"/>
                  </a:lnTo>
                  <a:lnTo>
                    <a:pt x="133" y="34"/>
                  </a:lnTo>
                  <a:lnTo>
                    <a:pt x="84" y="17"/>
                  </a:lnTo>
                  <a:lnTo>
                    <a:pt x="67" y="17"/>
                  </a:lnTo>
                  <a:lnTo>
                    <a:pt x="34" y="34"/>
                  </a:lnTo>
                  <a:lnTo>
                    <a:pt x="17" y="51"/>
                  </a:lnTo>
                  <a:lnTo>
                    <a:pt x="0" y="84"/>
                  </a:lnTo>
                  <a:lnTo>
                    <a:pt x="0" y="616"/>
                  </a:lnTo>
                  <a:lnTo>
                    <a:pt x="17" y="649"/>
                  </a:lnTo>
                  <a:lnTo>
                    <a:pt x="67" y="682"/>
                  </a:lnTo>
                  <a:lnTo>
                    <a:pt x="100" y="682"/>
                  </a:lnTo>
                  <a:lnTo>
                    <a:pt x="117" y="666"/>
                  </a:lnTo>
                  <a:lnTo>
                    <a:pt x="133" y="649"/>
                  </a:lnTo>
                  <a:lnTo>
                    <a:pt x="150" y="616"/>
                  </a:lnTo>
                  <a:lnTo>
                    <a:pt x="150" y="350"/>
                  </a:lnTo>
                  <a:lnTo>
                    <a:pt x="167" y="300"/>
                  </a:lnTo>
                  <a:lnTo>
                    <a:pt x="200" y="250"/>
                  </a:lnTo>
                  <a:lnTo>
                    <a:pt x="266" y="184"/>
                  </a:lnTo>
                  <a:lnTo>
                    <a:pt x="300" y="167"/>
                  </a:lnTo>
                  <a:lnTo>
                    <a:pt x="350" y="150"/>
                  </a:lnTo>
                  <a:lnTo>
                    <a:pt x="383" y="150"/>
                  </a:lnTo>
                  <a:lnTo>
                    <a:pt x="399" y="134"/>
                  </a:lnTo>
                  <a:lnTo>
                    <a:pt x="416" y="117"/>
                  </a:lnTo>
                  <a:lnTo>
                    <a:pt x="416" y="84"/>
                  </a:lnTo>
                  <a:lnTo>
                    <a:pt x="416" y="67"/>
                  </a:lnTo>
                  <a:lnTo>
                    <a:pt x="416" y="34"/>
                  </a:lnTo>
                  <a:lnTo>
                    <a:pt x="399" y="17"/>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48"/>
            <p:cNvSpPr/>
            <p:nvPr/>
          </p:nvSpPr>
          <p:spPr>
            <a:xfrm>
              <a:off x="6252875" y="2056125"/>
              <a:ext cx="16650" cy="17075"/>
            </a:xfrm>
            <a:custGeom>
              <a:rect b="b" l="l" r="r" t="t"/>
              <a:pathLst>
                <a:path extrusionOk="0" h="683" w="666">
                  <a:moveTo>
                    <a:pt x="333" y="134"/>
                  </a:moveTo>
                  <a:lnTo>
                    <a:pt x="399" y="150"/>
                  </a:lnTo>
                  <a:lnTo>
                    <a:pt x="449" y="184"/>
                  </a:lnTo>
                  <a:lnTo>
                    <a:pt x="499" y="217"/>
                  </a:lnTo>
                  <a:lnTo>
                    <a:pt x="532" y="283"/>
                  </a:lnTo>
                  <a:lnTo>
                    <a:pt x="150" y="283"/>
                  </a:lnTo>
                  <a:lnTo>
                    <a:pt x="183" y="217"/>
                  </a:lnTo>
                  <a:lnTo>
                    <a:pt x="217" y="184"/>
                  </a:lnTo>
                  <a:lnTo>
                    <a:pt x="266" y="150"/>
                  </a:lnTo>
                  <a:lnTo>
                    <a:pt x="333" y="134"/>
                  </a:lnTo>
                  <a:close/>
                  <a:moveTo>
                    <a:pt x="333" y="1"/>
                  </a:moveTo>
                  <a:lnTo>
                    <a:pt x="266" y="17"/>
                  </a:lnTo>
                  <a:lnTo>
                    <a:pt x="200" y="34"/>
                  </a:lnTo>
                  <a:lnTo>
                    <a:pt x="150" y="67"/>
                  </a:lnTo>
                  <a:lnTo>
                    <a:pt x="100" y="117"/>
                  </a:lnTo>
                  <a:lnTo>
                    <a:pt x="50" y="167"/>
                  </a:lnTo>
                  <a:lnTo>
                    <a:pt x="34" y="217"/>
                  </a:lnTo>
                  <a:lnTo>
                    <a:pt x="0" y="283"/>
                  </a:lnTo>
                  <a:lnTo>
                    <a:pt x="0" y="350"/>
                  </a:lnTo>
                  <a:lnTo>
                    <a:pt x="17" y="400"/>
                  </a:lnTo>
                  <a:lnTo>
                    <a:pt x="34" y="466"/>
                  </a:lnTo>
                  <a:lnTo>
                    <a:pt x="50" y="516"/>
                  </a:lnTo>
                  <a:lnTo>
                    <a:pt x="100" y="583"/>
                  </a:lnTo>
                  <a:lnTo>
                    <a:pt x="150" y="616"/>
                  </a:lnTo>
                  <a:lnTo>
                    <a:pt x="200" y="649"/>
                  </a:lnTo>
                  <a:lnTo>
                    <a:pt x="266" y="682"/>
                  </a:lnTo>
                  <a:lnTo>
                    <a:pt x="399" y="682"/>
                  </a:lnTo>
                  <a:lnTo>
                    <a:pt x="466" y="666"/>
                  </a:lnTo>
                  <a:lnTo>
                    <a:pt x="516" y="632"/>
                  </a:lnTo>
                  <a:lnTo>
                    <a:pt x="582" y="599"/>
                  </a:lnTo>
                  <a:lnTo>
                    <a:pt x="599" y="549"/>
                  </a:lnTo>
                  <a:lnTo>
                    <a:pt x="582" y="499"/>
                  </a:lnTo>
                  <a:lnTo>
                    <a:pt x="549" y="499"/>
                  </a:lnTo>
                  <a:lnTo>
                    <a:pt x="532" y="483"/>
                  </a:lnTo>
                  <a:lnTo>
                    <a:pt x="499" y="499"/>
                  </a:lnTo>
                  <a:lnTo>
                    <a:pt x="482" y="499"/>
                  </a:lnTo>
                  <a:lnTo>
                    <a:pt x="416" y="533"/>
                  </a:lnTo>
                  <a:lnTo>
                    <a:pt x="333" y="549"/>
                  </a:lnTo>
                  <a:lnTo>
                    <a:pt x="266" y="516"/>
                  </a:lnTo>
                  <a:lnTo>
                    <a:pt x="200" y="483"/>
                  </a:lnTo>
                  <a:lnTo>
                    <a:pt x="183" y="433"/>
                  </a:lnTo>
                  <a:lnTo>
                    <a:pt x="167" y="400"/>
                  </a:lnTo>
                  <a:lnTo>
                    <a:pt x="599" y="400"/>
                  </a:lnTo>
                  <a:lnTo>
                    <a:pt x="632" y="383"/>
                  </a:lnTo>
                  <a:lnTo>
                    <a:pt x="665" y="333"/>
                  </a:lnTo>
                  <a:lnTo>
                    <a:pt x="665" y="317"/>
                  </a:lnTo>
                  <a:lnTo>
                    <a:pt x="649" y="267"/>
                  </a:lnTo>
                  <a:lnTo>
                    <a:pt x="632" y="200"/>
                  </a:lnTo>
                  <a:lnTo>
                    <a:pt x="599" y="150"/>
                  </a:lnTo>
                  <a:lnTo>
                    <a:pt x="566" y="101"/>
                  </a:lnTo>
                  <a:lnTo>
                    <a:pt x="516" y="67"/>
                  </a:lnTo>
                  <a:lnTo>
                    <a:pt x="466" y="34"/>
                  </a:lnTo>
                  <a:lnTo>
                    <a:pt x="399" y="17"/>
                  </a:lnTo>
                  <a:lnTo>
                    <a:pt x="3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48"/>
            <p:cNvSpPr/>
            <p:nvPr/>
          </p:nvSpPr>
          <p:spPr>
            <a:xfrm>
              <a:off x="6273650" y="2049475"/>
              <a:ext cx="5850" cy="10000"/>
            </a:xfrm>
            <a:custGeom>
              <a:rect b="b" l="l" r="r" t="t"/>
              <a:pathLst>
                <a:path extrusionOk="0" h="400" w="234">
                  <a:moveTo>
                    <a:pt x="133" y="1"/>
                  </a:moveTo>
                  <a:lnTo>
                    <a:pt x="100" y="18"/>
                  </a:lnTo>
                  <a:lnTo>
                    <a:pt x="67" y="34"/>
                  </a:lnTo>
                  <a:lnTo>
                    <a:pt x="50" y="67"/>
                  </a:lnTo>
                  <a:lnTo>
                    <a:pt x="50" y="101"/>
                  </a:lnTo>
                  <a:lnTo>
                    <a:pt x="50" y="134"/>
                  </a:lnTo>
                  <a:lnTo>
                    <a:pt x="67" y="150"/>
                  </a:lnTo>
                  <a:lnTo>
                    <a:pt x="100" y="184"/>
                  </a:lnTo>
                  <a:lnTo>
                    <a:pt x="117" y="184"/>
                  </a:lnTo>
                  <a:lnTo>
                    <a:pt x="117" y="234"/>
                  </a:lnTo>
                  <a:lnTo>
                    <a:pt x="100" y="267"/>
                  </a:lnTo>
                  <a:lnTo>
                    <a:pt x="67" y="300"/>
                  </a:lnTo>
                  <a:lnTo>
                    <a:pt x="34" y="317"/>
                  </a:lnTo>
                  <a:lnTo>
                    <a:pt x="1" y="333"/>
                  </a:lnTo>
                  <a:lnTo>
                    <a:pt x="1" y="367"/>
                  </a:lnTo>
                  <a:lnTo>
                    <a:pt x="17" y="383"/>
                  </a:lnTo>
                  <a:lnTo>
                    <a:pt x="50" y="400"/>
                  </a:lnTo>
                  <a:lnTo>
                    <a:pt x="117" y="383"/>
                  </a:lnTo>
                  <a:lnTo>
                    <a:pt x="167" y="333"/>
                  </a:lnTo>
                  <a:lnTo>
                    <a:pt x="200" y="300"/>
                  </a:lnTo>
                  <a:lnTo>
                    <a:pt x="217" y="250"/>
                  </a:lnTo>
                  <a:lnTo>
                    <a:pt x="233" y="200"/>
                  </a:lnTo>
                  <a:lnTo>
                    <a:pt x="233" y="134"/>
                  </a:lnTo>
                  <a:lnTo>
                    <a:pt x="233" y="117"/>
                  </a:lnTo>
                  <a:lnTo>
                    <a:pt x="233" y="67"/>
                  </a:lnTo>
                  <a:lnTo>
                    <a:pt x="217" y="34"/>
                  </a:lnTo>
                  <a:lnTo>
                    <a:pt x="183" y="18"/>
                  </a:lnTo>
                  <a:lnTo>
                    <a:pt x="1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48"/>
            <p:cNvSpPr/>
            <p:nvPr/>
          </p:nvSpPr>
          <p:spPr>
            <a:xfrm>
              <a:off x="6280300" y="2056125"/>
              <a:ext cx="12900" cy="16650"/>
            </a:xfrm>
            <a:custGeom>
              <a:rect b="b" l="l" r="r" t="t"/>
              <a:pathLst>
                <a:path extrusionOk="0" h="666" w="516">
                  <a:moveTo>
                    <a:pt x="266" y="1"/>
                  </a:moveTo>
                  <a:lnTo>
                    <a:pt x="167" y="17"/>
                  </a:lnTo>
                  <a:lnTo>
                    <a:pt x="100" y="51"/>
                  </a:lnTo>
                  <a:lnTo>
                    <a:pt x="67" y="84"/>
                  </a:lnTo>
                  <a:lnTo>
                    <a:pt x="34" y="117"/>
                  </a:lnTo>
                  <a:lnTo>
                    <a:pt x="17" y="150"/>
                  </a:lnTo>
                  <a:lnTo>
                    <a:pt x="17" y="200"/>
                  </a:lnTo>
                  <a:lnTo>
                    <a:pt x="17" y="250"/>
                  </a:lnTo>
                  <a:lnTo>
                    <a:pt x="34" y="283"/>
                  </a:lnTo>
                  <a:lnTo>
                    <a:pt x="84" y="333"/>
                  </a:lnTo>
                  <a:lnTo>
                    <a:pt x="133" y="366"/>
                  </a:lnTo>
                  <a:lnTo>
                    <a:pt x="250" y="400"/>
                  </a:lnTo>
                  <a:lnTo>
                    <a:pt x="316" y="416"/>
                  </a:lnTo>
                  <a:lnTo>
                    <a:pt x="383" y="450"/>
                  </a:lnTo>
                  <a:lnTo>
                    <a:pt x="383" y="466"/>
                  </a:lnTo>
                  <a:lnTo>
                    <a:pt x="383" y="483"/>
                  </a:lnTo>
                  <a:lnTo>
                    <a:pt x="383" y="499"/>
                  </a:lnTo>
                  <a:lnTo>
                    <a:pt x="366" y="533"/>
                  </a:lnTo>
                  <a:lnTo>
                    <a:pt x="316" y="549"/>
                  </a:lnTo>
                  <a:lnTo>
                    <a:pt x="283" y="549"/>
                  </a:lnTo>
                  <a:lnTo>
                    <a:pt x="200" y="533"/>
                  </a:lnTo>
                  <a:lnTo>
                    <a:pt x="133" y="499"/>
                  </a:lnTo>
                  <a:lnTo>
                    <a:pt x="117" y="483"/>
                  </a:lnTo>
                  <a:lnTo>
                    <a:pt x="100" y="483"/>
                  </a:lnTo>
                  <a:lnTo>
                    <a:pt x="67" y="466"/>
                  </a:lnTo>
                  <a:lnTo>
                    <a:pt x="50" y="483"/>
                  </a:lnTo>
                  <a:lnTo>
                    <a:pt x="17" y="499"/>
                  </a:lnTo>
                  <a:lnTo>
                    <a:pt x="0" y="533"/>
                  </a:lnTo>
                  <a:lnTo>
                    <a:pt x="17" y="583"/>
                  </a:lnTo>
                  <a:lnTo>
                    <a:pt x="67" y="616"/>
                  </a:lnTo>
                  <a:lnTo>
                    <a:pt x="133" y="649"/>
                  </a:lnTo>
                  <a:lnTo>
                    <a:pt x="200" y="666"/>
                  </a:lnTo>
                  <a:lnTo>
                    <a:pt x="266" y="666"/>
                  </a:lnTo>
                  <a:lnTo>
                    <a:pt x="350" y="649"/>
                  </a:lnTo>
                  <a:lnTo>
                    <a:pt x="433" y="616"/>
                  </a:lnTo>
                  <a:lnTo>
                    <a:pt x="466" y="583"/>
                  </a:lnTo>
                  <a:lnTo>
                    <a:pt x="499" y="549"/>
                  </a:lnTo>
                  <a:lnTo>
                    <a:pt x="516" y="499"/>
                  </a:lnTo>
                  <a:lnTo>
                    <a:pt x="516" y="466"/>
                  </a:lnTo>
                  <a:lnTo>
                    <a:pt x="516" y="416"/>
                  </a:lnTo>
                  <a:lnTo>
                    <a:pt x="499" y="366"/>
                  </a:lnTo>
                  <a:lnTo>
                    <a:pt x="449" y="317"/>
                  </a:lnTo>
                  <a:lnTo>
                    <a:pt x="399" y="283"/>
                  </a:lnTo>
                  <a:lnTo>
                    <a:pt x="266" y="250"/>
                  </a:lnTo>
                  <a:lnTo>
                    <a:pt x="217" y="234"/>
                  </a:lnTo>
                  <a:lnTo>
                    <a:pt x="183" y="217"/>
                  </a:lnTo>
                  <a:lnTo>
                    <a:pt x="167" y="200"/>
                  </a:lnTo>
                  <a:lnTo>
                    <a:pt x="183" y="167"/>
                  </a:lnTo>
                  <a:lnTo>
                    <a:pt x="217" y="150"/>
                  </a:lnTo>
                  <a:lnTo>
                    <a:pt x="266" y="150"/>
                  </a:lnTo>
                  <a:lnTo>
                    <a:pt x="333" y="167"/>
                  </a:lnTo>
                  <a:lnTo>
                    <a:pt x="383" y="200"/>
                  </a:lnTo>
                  <a:lnTo>
                    <a:pt x="466" y="200"/>
                  </a:lnTo>
                  <a:lnTo>
                    <a:pt x="482" y="184"/>
                  </a:lnTo>
                  <a:lnTo>
                    <a:pt x="499" y="150"/>
                  </a:lnTo>
                  <a:lnTo>
                    <a:pt x="499" y="117"/>
                  </a:lnTo>
                  <a:lnTo>
                    <a:pt x="482" y="101"/>
                  </a:lnTo>
                  <a:lnTo>
                    <a:pt x="466" y="84"/>
                  </a:lnTo>
                  <a:lnTo>
                    <a:pt x="366" y="17"/>
                  </a:lnTo>
                  <a:lnTo>
                    <a:pt x="2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48"/>
            <p:cNvSpPr/>
            <p:nvPr/>
          </p:nvSpPr>
          <p:spPr>
            <a:xfrm>
              <a:off x="6307300" y="2056125"/>
              <a:ext cx="14150" cy="22875"/>
            </a:xfrm>
            <a:custGeom>
              <a:rect b="b" l="l" r="r" t="t"/>
              <a:pathLst>
                <a:path extrusionOk="0" h="915" w="566">
                  <a:moveTo>
                    <a:pt x="67" y="1"/>
                  </a:moveTo>
                  <a:lnTo>
                    <a:pt x="34" y="17"/>
                  </a:lnTo>
                  <a:lnTo>
                    <a:pt x="17" y="34"/>
                  </a:lnTo>
                  <a:lnTo>
                    <a:pt x="1" y="51"/>
                  </a:lnTo>
                  <a:lnTo>
                    <a:pt x="1" y="84"/>
                  </a:lnTo>
                  <a:lnTo>
                    <a:pt x="1" y="400"/>
                  </a:lnTo>
                  <a:lnTo>
                    <a:pt x="1" y="466"/>
                  </a:lnTo>
                  <a:lnTo>
                    <a:pt x="17" y="516"/>
                  </a:lnTo>
                  <a:lnTo>
                    <a:pt x="51" y="566"/>
                  </a:lnTo>
                  <a:lnTo>
                    <a:pt x="84" y="599"/>
                  </a:lnTo>
                  <a:lnTo>
                    <a:pt x="117" y="632"/>
                  </a:lnTo>
                  <a:lnTo>
                    <a:pt x="167" y="666"/>
                  </a:lnTo>
                  <a:lnTo>
                    <a:pt x="217" y="682"/>
                  </a:lnTo>
                  <a:lnTo>
                    <a:pt x="350" y="682"/>
                  </a:lnTo>
                  <a:lnTo>
                    <a:pt x="400" y="649"/>
                  </a:lnTo>
                  <a:lnTo>
                    <a:pt x="400" y="649"/>
                  </a:lnTo>
                  <a:lnTo>
                    <a:pt x="383" y="699"/>
                  </a:lnTo>
                  <a:lnTo>
                    <a:pt x="350" y="749"/>
                  </a:lnTo>
                  <a:lnTo>
                    <a:pt x="300" y="765"/>
                  </a:lnTo>
                  <a:lnTo>
                    <a:pt x="234" y="782"/>
                  </a:lnTo>
                  <a:lnTo>
                    <a:pt x="150" y="765"/>
                  </a:lnTo>
                  <a:lnTo>
                    <a:pt x="134" y="749"/>
                  </a:lnTo>
                  <a:lnTo>
                    <a:pt x="101" y="749"/>
                  </a:lnTo>
                  <a:lnTo>
                    <a:pt x="84" y="765"/>
                  </a:lnTo>
                  <a:lnTo>
                    <a:pt x="67" y="799"/>
                  </a:lnTo>
                  <a:lnTo>
                    <a:pt x="51" y="832"/>
                  </a:lnTo>
                  <a:lnTo>
                    <a:pt x="67" y="848"/>
                  </a:lnTo>
                  <a:lnTo>
                    <a:pt x="67" y="865"/>
                  </a:lnTo>
                  <a:lnTo>
                    <a:pt x="101" y="882"/>
                  </a:lnTo>
                  <a:lnTo>
                    <a:pt x="167" y="915"/>
                  </a:lnTo>
                  <a:lnTo>
                    <a:pt x="300" y="915"/>
                  </a:lnTo>
                  <a:lnTo>
                    <a:pt x="367" y="898"/>
                  </a:lnTo>
                  <a:lnTo>
                    <a:pt x="416" y="865"/>
                  </a:lnTo>
                  <a:lnTo>
                    <a:pt x="466" y="832"/>
                  </a:lnTo>
                  <a:lnTo>
                    <a:pt x="516" y="782"/>
                  </a:lnTo>
                  <a:lnTo>
                    <a:pt x="533" y="716"/>
                  </a:lnTo>
                  <a:lnTo>
                    <a:pt x="549" y="666"/>
                  </a:lnTo>
                  <a:lnTo>
                    <a:pt x="566" y="599"/>
                  </a:lnTo>
                  <a:lnTo>
                    <a:pt x="566" y="84"/>
                  </a:lnTo>
                  <a:lnTo>
                    <a:pt x="549" y="51"/>
                  </a:lnTo>
                  <a:lnTo>
                    <a:pt x="533" y="34"/>
                  </a:lnTo>
                  <a:lnTo>
                    <a:pt x="516" y="17"/>
                  </a:lnTo>
                  <a:lnTo>
                    <a:pt x="483" y="1"/>
                  </a:lnTo>
                  <a:lnTo>
                    <a:pt x="466" y="17"/>
                  </a:lnTo>
                  <a:lnTo>
                    <a:pt x="433" y="34"/>
                  </a:lnTo>
                  <a:lnTo>
                    <a:pt x="416" y="51"/>
                  </a:lnTo>
                  <a:lnTo>
                    <a:pt x="416" y="84"/>
                  </a:lnTo>
                  <a:lnTo>
                    <a:pt x="416" y="400"/>
                  </a:lnTo>
                  <a:lnTo>
                    <a:pt x="400" y="450"/>
                  </a:lnTo>
                  <a:lnTo>
                    <a:pt x="383" y="499"/>
                  </a:lnTo>
                  <a:lnTo>
                    <a:pt x="333" y="533"/>
                  </a:lnTo>
                  <a:lnTo>
                    <a:pt x="283" y="549"/>
                  </a:lnTo>
                  <a:lnTo>
                    <a:pt x="217" y="533"/>
                  </a:lnTo>
                  <a:lnTo>
                    <a:pt x="184" y="499"/>
                  </a:lnTo>
                  <a:lnTo>
                    <a:pt x="150" y="450"/>
                  </a:lnTo>
                  <a:lnTo>
                    <a:pt x="134" y="400"/>
                  </a:lnTo>
                  <a:lnTo>
                    <a:pt x="134" y="84"/>
                  </a:lnTo>
                  <a:lnTo>
                    <a:pt x="134" y="51"/>
                  </a:lnTo>
                  <a:lnTo>
                    <a:pt x="117" y="34"/>
                  </a:lnTo>
                  <a:lnTo>
                    <a:pt x="101"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48"/>
            <p:cNvSpPr/>
            <p:nvPr/>
          </p:nvSpPr>
          <p:spPr>
            <a:xfrm>
              <a:off x="6326850" y="2056975"/>
              <a:ext cx="15800" cy="16625"/>
            </a:xfrm>
            <a:custGeom>
              <a:rect b="b" l="l" r="r" t="t"/>
              <a:pathLst>
                <a:path extrusionOk="0" h="665" w="632">
                  <a:moveTo>
                    <a:pt x="316" y="133"/>
                  </a:moveTo>
                  <a:lnTo>
                    <a:pt x="399" y="150"/>
                  </a:lnTo>
                  <a:lnTo>
                    <a:pt x="449" y="183"/>
                  </a:lnTo>
                  <a:lnTo>
                    <a:pt x="482" y="249"/>
                  </a:lnTo>
                  <a:lnTo>
                    <a:pt x="499" y="332"/>
                  </a:lnTo>
                  <a:lnTo>
                    <a:pt x="482" y="399"/>
                  </a:lnTo>
                  <a:lnTo>
                    <a:pt x="449" y="465"/>
                  </a:lnTo>
                  <a:lnTo>
                    <a:pt x="399" y="515"/>
                  </a:lnTo>
                  <a:lnTo>
                    <a:pt x="249" y="515"/>
                  </a:lnTo>
                  <a:lnTo>
                    <a:pt x="199" y="465"/>
                  </a:lnTo>
                  <a:lnTo>
                    <a:pt x="150" y="399"/>
                  </a:lnTo>
                  <a:lnTo>
                    <a:pt x="150" y="332"/>
                  </a:lnTo>
                  <a:lnTo>
                    <a:pt x="150" y="316"/>
                  </a:lnTo>
                  <a:lnTo>
                    <a:pt x="166" y="249"/>
                  </a:lnTo>
                  <a:lnTo>
                    <a:pt x="199" y="183"/>
                  </a:lnTo>
                  <a:lnTo>
                    <a:pt x="249" y="150"/>
                  </a:lnTo>
                  <a:lnTo>
                    <a:pt x="316" y="133"/>
                  </a:lnTo>
                  <a:close/>
                  <a:moveTo>
                    <a:pt x="249" y="0"/>
                  </a:moveTo>
                  <a:lnTo>
                    <a:pt x="199" y="33"/>
                  </a:lnTo>
                  <a:lnTo>
                    <a:pt x="133" y="67"/>
                  </a:lnTo>
                  <a:lnTo>
                    <a:pt x="83" y="100"/>
                  </a:lnTo>
                  <a:lnTo>
                    <a:pt x="50" y="150"/>
                  </a:lnTo>
                  <a:lnTo>
                    <a:pt x="17" y="200"/>
                  </a:lnTo>
                  <a:lnTo>
                    <a:pt x="0" y="266"/>
                  </a:lnTo>
                  <a:lnTo>
                    <a:pt x="0" y="332"/>
                  </a:lnTo>
                  <a:lnTo>
                    <a:pt x="0" y="399"/>
                  </a:lnTo>
                  <a:lnTo>
                    <a:pt x="17" y="449"/>
                  </a:lnTo>
                  <a:lnTo>
                    <a:pt x="50" y="499"/>
                  </a:lnTo>
                  <a:lnTo>
                    <a:pt x="83" y="549"/>
                  </a:lnTo>
                  <a:lnTo>
                    <a:pt x="133" y="598"/>
                  </a:lnTo>
                  <a:lnTo>
                    <a:pt x="199" y="632"/>
                  </a:lnTo>
                  <a:lnTo>
                    <a:pt x="249" y="648"/>
                  </a:lnTo>
                  <a:lnTo>
                    <a:pt x="316" y="665"/>
                  </a:lnTo>
                  <a:lnTo>
                    <a:pt x="382" y="648"/>
                  </a:lnTo>
                  <a:lnTo>
                    <a:pt x="449" y="632"/>
                  </a:lnTo>
                  <a:lnTo>
                    <a:pt x="499" y="598"/>
                  </a:lnTo>
                  <a:lnTo>
                    <a:pt x="549" y="549"/>
                  </a:lnTo>
                  <a:lnTo>
                    <a:pt x="582" y="499"/>
                  </a:lnTo>
                  <a:lnTo>
                    <a:pt x="615" y="449"/>
                  </a:lnTo>
                  <a:lnTo>
                    <a:pt x="632" y="399"/>
                  </a:lnTo>
                  <a:lnTo>
                    <a:pt x="632" y="332"/>
                  </a:lnTo>
                  <a:lnTo>
                    <a:pt x="632" y="266"/>
                  </a:lnTo>
                  <a:lnTo>
                    <a:pt x="615" y="200"/>
                  </a:lnTo>
                  <a:lnTo>
                    <a:pt x="582" y="150"/>
                  </a:lnTo>
                  <a:lnTo>
                    <a:pt x="549" y="100"/>
                  </a:lnTo>
                  <a:lnTo>
                    <a:pt x="499" y="50"/>
                  </a:lnTo>
                  <a:lnTo>
                    <a:pt x="449" y="33"/>
                  </a:lnTo>
                  <a:lnTo>
                    <a:pt x="3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48"/>
            <p:cNvSpPr/>
            <p:nvPr/>
          </p:nvSpPr>
          <p:spPr>
            <a:xfrm>
              <a:off x="6348025" y="2056125"/>
              <a:ext cx="14150" cy="17075"/>
            </a:xfrm>
            <a:custGeom>
              <a:rect b="b" l="l" r="r" t="t"/>
              <a:pathLst>
                <a:path extrusionOk="0" h="683" w="566">
                  <a:moveTo>
                    <a:pt x="67" y="1"/>
                  </a:moveTo>
                  <a:lnTo>
                    <a:pt x="34" y="17"/>
                  </a:lnTo>
                  <a:lnTo>
                    <a:pt x="17" y="34"/>
                  </a:lnTo>
                  <a:lnTo>
                    <a:pt x="1" y="51"/>
                  </a:lnTo>
                  <a:lnTo>
                    <a:pt x="1" y="84"/>
                  </a:lnTo>
                  <a:lnTo>
                    <a:pt x="1" y="400"/>
                  </a:lnTo>
                  <a:lnTo>
                    <a:pt x="1" y="466"/>
                  </a:lnTo>
                  <a:lnTo>
                    <a:pt x="17" y="516"/>
                  </a:lnTo>
                  <a:lnTo>
                    <a:pt x="51" y="566"/>
                  </a:lnTo>
                  <a:lnTo>
                    <a:pt x="84" y="599"/>
                  </a:lnTo>
                  <a:lnTo>
                    <a:pt x="117" y="632"/>
                  </a:lnTo>
                  <a:lnTo>
                    <a:pt x="167" y="666"/>
                  </a:lnTo>
                  <a:lnTo>
                    <a:pt x="217" y="682"/>
                  </a:lnTo>
                  <a:lnTo>
                    <a:pt x="333" y="682"/>
                  </a:lnTo>
                  <a:lnTo>
                    <a:pt x="383" y="666"/>
                  </a:lnTo>
                  <a:lnTo>
                    <a:pt x="433" y="632"/>
                  </a:lnTo>
                  <a:lnTo>
                    <a:pt x="483" y="599"/>
                  </a:lnTo>
                  <a:lnTo>
                    <a:pt x="516" y="566"/>
                  </a:lnTo>
                  <a:lnTo>
                    <a:pt x="549" y="516"/>
                  </a:lnTo>
                  <a:lnTo>
                    <a:pt x="566" y="466"/>
                  </a:lnTo>
                  <a:lnTo>
                    <a:pt x="566" y="400"/>
                  </a:lnTo>
                  <a:lnTo>
                    <a:pt x="566" y="84"/>
                  </a:lnTo>
                  <a:lnTo>
                    <a:pt x="566" y="51"/>
                  </a:lnTo>
                  <a:lnTo>
                    <a:pt x="549" y="34"/>
                  </a:lnTo>
                  <a:lnTo>
                    <a:pt x="516" y="17"/>
                  </a:lnTo>
                  <a:lnTo>
                    <a:pt x="483" y="1"/>
                  </a:lnTo>
                  <a:lnTo>
                    <a:pt x="466" y="17"/>
                  </a:lnTo>
                  <a:lnTo>
                    <a:pt x="433" y="34"/>
                  </a:lnTo>
                  <a:lnTo>
                    <a:pt x="433" y="51"/>
                  </a:lnTo>
                  <a:lnTo>
                    <a:pt x="416" y="84"/>
                  </a:lnTo>
                  <a:lnTo>
                    <a:pt x="416" y="400"/>
                  </a:lnTo>
                  <a:lnTo>
                    <a:pt x="416" y="466"/>
                  </a:lnTo>
                  <a:lnTo>
                    <a:pt x="383" y="499"/>
                  </a:lnTo>
                  <a:lnTo>
                    <a:pt x="333" y="533"/>
                  </a:lnTo>
                  <a:lnTo>
                    <a:pt x="283" y="549"/>
                  </a:lnTo>
                  <a:lnTo>
                    <a:pt x="217" y="533"/>
                  </a:lnTo>
                  <a:lnTo>
                    <a:pt x="184" y="499"/>
                  </a:lnTo>
                  <a:lnTo>
                    <a:pt x="150" y="450"/>
                  </a:lnTo>
                  <a:lnTo>
                    <a:pt x="134" y="400"/>
                  </a:lnTo>
                  <a:lnTo>
                    <a:pt x="134" y="84"/>
                  </a:lnTo>
                  <a:lnTo>
                    <a:pt x="134" y="51"/>
                  </a:lnTo>
                  <a:lnTo>
                    <a:pt x="117" y="34"/>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48"/>
            <p:cNvSpPr/>
            <p:nvPr/>
          </p:nvSpPr>
          <p:spPr>
            <a:xfrm>
              <a:off x="6369225" y="2056125"/>
              <a:ext cx="10400" cy="17075"/>
            </a:xfrm>
            <a:custGeom>
              <a:rect b="b" l="l" r="r" t="t"/>
              <a:pathLst>
                <a:path extrusionOk="0" h="683" w="416">
                  <a:moveTo>
                    <a:pt x="333" y="1"/>
                  </a:moveTo>
                  <a:lnTo>
                    <a:pt x="250" y="17"/>
                  </a:lnTo>
                  <a:lnTo>
                    <a:pt x="167" y="51"/>
                  </a:lnTo>
                  <a:lnTo>
                    <a:pt x="133" y="84"/>
                  </a:lnTo>
                  <a:lnTo>
                    <a:pt x="117" y="34"/>
                  </a:lnTo>
                  <a:lnTo>
                    <a:pt x="83" y="17"/>
                  </a:lnTo>
                  <a:lnTo>
                    <a:pt x="50" y="17"/>
                  </a:lnTo>
                  <a:lnTo>
                    <a:pt x="17" y="34"/>
                  </a:lnTo>
                  <a:lnTo>
                    <a:pt x="0" y="51"/>
                  </a:lnTo>
                  <a:lnTo>
                    <a:pt x="0" y="84"/>
                  </a:lnTo>
                  <a:lnTo>
                    <a:pt x="0" y="616"/>
                  </a:lnTo>
                  <a:lnTo>
                    <a:pt x="17" y="649"/>
                  </a:lnTo>
                  <a:lnTo>
                    <a:pt x="50" y="682"/>
                  </a:lnTo>
                  <a:lnTo>
                    <a:pt x="83" y="682"/>
                  </a:lnTo>
                  <a:lnTo>
                    <a:pt x="117" y="666"/>
                  </a:lnTo>
                  <a:lnTo>
                    <a:pt x="133" y="649"/>
                  </a:lnTo>
                  <a:lnTo>
                    <a:pt x="133" y="616"/>
                  </a:lnTo>
                  <a:lnTo>
                    <a:pt x="133" y="350"/>
                  </a:lnTo>
                  <a:lnTo>
                    <a:pt x="167" y="300"/>
                  </a:lnTo>
                  <a:lnTo>
                    <a:pt x="200" y="250"/>
                  </a:lnTo>
                  <a:lnTo>
                    <a:pt x="266" y="184"/>
                  </a:lnTo>
                  <a:lnTo>
                    <a:pt x="300" y="167"/>
                  </a:lnTo>
                  <a:lnTo>
                    <a:pt x="333" y="150"/>
                  </a:lnTo>
                  <a:lnTo>
                    <a:pt x="366" y="150"/>
                  </a:lnTo>
                  <a:lnTo>
                    <a:pt x="399" y="134"/>
                  </a:lnTo>
                  <a:lnTo>
                    <a:pt x="399" y="117"/>
                  </a:lnTo>
                  <a:lnTo>
                    <a:pt x="416" y="84"/>
                  </a:lnTo>
                  <a:lnTo>
                    <a:pt x="416" y="67"/>
                  </a:lnTo>
                  <a:lnTo>
                    <a:pt x="399" y="34"/>
                  </a:lnTo>
                  <a:lnTo>
                    <a:pt x="399" y="17"/>
                  </a:lnTo>
                  <a:lnTo>
                    <a:pt x="3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48"/>
            <p:cNvSpPr/>
            <p:nvPr/>
          </p:nvSpPr>
          <p:spPr>
            <a:xfrm>
              <a:off x="6392500" y="2056125"/>
              <a:ext cx="16225" cy="17075"/>
            </a:xfrm>
            <a:custGeom>
              <a:rect b="b" l="l" r="r" t="t"/>
              <a:pathLst>
                <a:path extrusionOk="0" h="683" w="649">
                  <a:moveTo>
                    <a:pt x="316" y="150"/>
                  </a:moveTo>
                  <a:lnTo>
                    <a:pt x="382" y="167"/>
                  </a:lnTo>
                  <a:lnTo>
                    <a:pt x="449" y="217"/>
                  </a:lnTo>
                  <a:lnTo>
                    <a:pt x="482" y="283"/>
                  </a:lnTo>
                  <a:lnTo>
                    <a:pt x="499" y="350"/>
                  </a:lnTo>
                  <a:lnTo>
                    <a:pt x="482" y="433"/>
                  </a:lnTo>
                  <a:lnTo>
                    <a:pt x="449" y="499"/>
                  </a:lnTo>
                  <a:lnTo>
                    <a:pt x="382" y="533"/>
                  </a:lnTo>
                  <a:lnTo>
                    <a:pt x="316" y="549"/>
                  </a:lnTo>
                  <a:lnTo>
                    <a:pt x="249" y="533"/>
                  </a:lnTo>
                  <a:lnTo>
                    <a:pt x="200" y="499"/>
                  </a:lnTo>
                  <a:lnTo>
                    <a:pt x="150" y="433"/>
                  </a:lnTo>
                  <a:lnTo>
                    <a:pt x="150" y="350"/>
                  </a:lnTo>
                  <a:lnTo>
                    <a:pt x="150" y="283"/>
                  </a:lnTo>
                  <a:lnTo>
                    <a:pt x="200" y="217"/>
                  </a:lnTo>
                  <a:lnTo>
                    <a:pt x="249" y="167"/>
                  </a:lnTo>
                  <a:lnTo>
                    <a:pt x="316" y="150"/>
                  </a:lnTo>
                  <a:close/>
                  <a:moveTo>
                    <a:pt x="316" y="1"/>
                  </a:moveTo>
                  <a:lnTo>
                    <a:pt x="249" y="17"/>
                  </a:lnTo>
                  <a:lnTo>
                    <a:pt x="200" y="34"/>
                  </a:lnTo>
                  <a:lnTo>
                    <a:pt x="133" y="67"/>
                  </a:lnTo>
                  <a:lnTo>
                    <a:pt x="100" y="117"/>
                  </a:lnTo>
                  <a:lnTo>
                    <a:pt x="50" y="167"/>
                  </a:lnTo>
                  <a:lnTo>
                    <a:pt x="17" y="217"/>
                  </a:lnTo>
                  <a:lnTo>
                    <a:pt x="0" y="283"/>
                  </a:lnTo>
                  <a:lnTo>
                    <a:pt x="0" y="350"/>
                  </a:lnTo>
                  <a:lnTo>
                    <a:pt x="0" y="416"/>
                  </a:lnTo>
                  <a:lnTo>
                    <a:pt x="17" y="483"/>
                  </a:lnTo>
                  <a:lnTo>
                    <a:pt x="50" y="533"/>
                  </a:lnTo>
                  <a:lnTo>
                    <a:pt x="100" y="583"/>
                  </a:lnTo>
                  <a:lnTo>
                    <a:pt x="133" y="632"/>
                  </a:lnTo>
                  <a:lnTo>
                    <a:pt x="200" y="666"/>
                  </a:lnTo>
                  <a:lnTo>
                    <a:pt x="249" y="682"/>
                  </a:lnTo>
                  <a:lnTo>
                    <a:pt x="316" y="682"/>
                  </a:lnTo>
                  <a:lnTo>
                    <a:pt x="416" y="666"/>
                  </a:lnTo>
                  <a:lnTo>
                    <a:pt x="499" y="632"/>
                  </a:lnTo>
                  <a:lnTo>
                    <a:pt x="532" y="666"/>
                  </a:lnTo>
                  <a:lnTo>
                    <a:pt x="565" y="682"/>
                  </a:lnTo>
                  <a:lnTo>
                    <a:pt x="599" y="682"/>
                  </a:lnTo>
                  <a:lnTo>
                    <a:pt x="615" y="666"/>
                  </a:lnTo>
                  <a:lnTo>
                    <a:pt x="632" y="649"/>
                  </a:lnTo>
                  <a:lnTo>
                    <a:pt x="648" y="616"/>
                  </a:lnTo>
                  <a:lnTo>
                    <a:pt x="648" y="350"/>
                  </a:lnTo>
                  <a:lnTo>
                    <a:pt x="648" y="84"/>
                  </a:lnTo>
                  <a:lnTo>
                    <a:pt x="632" y="51"/>
                  </a:lnTo>
                  <a:lnTo>
                    <a:pt x="615" y="34"/>
                  </a:lnTo>
                  <a:lnTo>
                    <a:pt x="599" y="17"/>
                  </a:lnTo>
                  <a:lnTo>
                    <a:pt x="565" y="1"/>
                  </a:lnTo>
                  <a:lnTo>
                    <a:pt x="532" y="34"/>
                  </a:lnTo>
                  <a:lnTo>
                    <a:pt x="499" y="67"/>
                  </a:lnTo>
                  <a:lnTo>
                    <a:pt x="416" y="17"/>
                  </a:lnTo>
                  <a:lnTo>
                    <a:pt x="3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48"/>
            <p:cNvSpPr/>
            <p:nvPr/>
          </p:nvSpPr>
          <p:spPr>
            <a:xfrm>
              <a:off x="6414100" y="2056125"/>
              <a:ext cx="14975" cy="17075"/>
            </a:xfrm>
            <a:custGeom>
              <a:rect b="b" l="l" r="r" t="t"/>
              <a:pathLst>
                <a:path extrusionOk="0" h="683" w="599">
                  <a:moveTo>
                    <a:pt x="350" y="1"/>
                  </a:moveTo>
                  <a:lnTo>
                    <a:pt x="266" y="17"/>
                  </a:lnTo>
                  <a:lnTo>
                    <a:pt x="217" y="34"/>
                  </a:lnTo>
                  <a:lnTo>
                    <a:pt x="150" y="67"/>
                  </a:lnTo>
                  <a:lnTo>
                    <a:pt x="100" y="117"/>
                  </a:lnTo>
                  <a:lnTo>
                    <a:pt x="67" y="167"/>
                  </a:lnTo>
                  <a:lnTo>
                    <a:pt x="34" y="217"/>
                  </a:lnTo>
                  <a:lnTo>
                    <a:pt x="0" y="283"/>
                  </a:lnTo>
                  <a:lnTo>
                    <a:pt x="0" y="350"/>
                  </a:lnTo>
                  <a:lnTo>
                    <a:pt x="0" y="416"/>
                  </a:lnTo>
                  <a:lnTo>
                    <a:pt x="34" y="483"/>
                  </a:lnTo>
                  <a:lnTo>
                    <a:pt x="67" y="533"/>
                  </a:lnTo>
                  <a:lnTo>
                    <a:pt x="100" y="583"/>
                  </a:lnTo>
                  <a:lnTo>
                    <a:pt x="150" y="632"/>
                  </a:lnTo>
                  <a:lnTo>
                    <a:pt x="217" y="666"/>
                  </a:lnTo>
                  <a:lnTo>
                    <a:pt x="283" y="682"/>
                  </a:lnTo>
                  <a:lnTo>
                    <a:pt x="350" y="682"/>
                  </a:lnTo>
                  <a:lnTo>
                    <a:pt x="466" y="666"/>
                  </a:lnTo>
                  <a:lnTo>
                    <a:pt x="566" y="616"/>
                  </a:lnTo>
                  <a:lnTo>
                    <a:pt x="582" y="599"/>
                  </a:lnTo>
                  <a:lnTo>
                    <a:pt x="599" y="566"/>
                  </a:lnTo>
                  <a:lnTo>
                    <a:pt x="599" y="549"/>
                  </a:lnTo>
                  <a:lnTo>
                    <a:pt x="582" y="516"/>
                  </a:lnTo>
                  <a:lnTo>
                    <a:pt x="566" y="499"/>
                  </a:lnTo>
                  <a:lnTo>
                    <a:pt x="532" y="483"/>
                  </a:lnTo>
                  <a:lnTo>
                    <a:pt x="516" y="483"/>
                  </a:lnTo>
                  <a:lnTo>
                    <a:pt x="482" y="499"/>
                  </a:lnTo>
                  <a:lnTo>
                    <a:pt x="416" y="533"/>
                  </a:lnTo>
                  <a:lnTo>
                    <a:pt x="350" y="549"/>
                  </a:lnTo>
                  <a:lnTo>
                    <a:pt x="316" y="549"/>
                  </a:lnTo>
                  <a:lnTo>
                    <a:pt x="233" y="516"/>
                  </a:lnTo>
                  <a:lnTo>
                    <a:pt x="183" y="466"/>
                  </a:lnTo>
                  <a:lnTo>
                    <a:pt x="150" y="400"/>
                  </a:lnTo>
                  <a:lnTo>
                    <a:pt x="133" y="333"/>
                  </a:lnTo>
                  <a:lnTo>
                    <a:pt x="167" y="250"/>
                  </a:lnTo>
                  <a:lnTo>
                    <a:pt x="200" y="200"/>
                  </a:lnTo>
                  <a:lnTo>
                    <a:pt x="266" y="167"/>
                  </a:lnTo>
                  <a:lnTo>
                    <a:pt x="350" y="150"/>
                  </a:lnTo>
                  <a:lnTo>
                    <a:pt x="416" y="167"/>
                  </a:lnTo>
                  <a:lnTo>
                    <a:pt x="482" y="200"/>
                  </a:lnTo>
                  <a:lnTo>
                    <a:pt x="516" y="217"/>
                  </a:lnTo>
                  <a:lnTo>
                    <a:pt x="532" y="217"/>
                  </a:lnTo>
                  <a:lnTo>
                    <a:pt x="566" y="200"/>
                  </a:lnTo>
                  <a:lnTo>
                    <a:pt x="582" y="184"/>
                  </a:lnTo>
                  <a:lnTo>
                    <a:pt x="599" y="167"/>
                  </a:lnTo>
                  <a:lnTo>
                    <a:pt x="599" y="134"/>
                  </a:lnTo>
                  <a:lnTo>
                    <a:pt x="582" y="101"/>
                  </a:lnTo>
                  <a:lnTo>
                    <a:pt x="566" y="84"/>
                  </a:lnTo>
                  <a:lnTo>
                    <a:pt x="466" y="34"/>
                  </a:lnTo>
                  <a:lnTo>
                    <a:pt x="3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48"/>
            <p:cNvSpPr/>
            <p:nvPr/>
          </p:nvSpPr>
          <p:spPr>
            <a:xfrm>
              <a:off x="6432800" y="2056125"/>
              <a:ext cx="14975" cy="17075"/>
            </a:xfrm>
            <a:custGeom>
              <a:rect b="b" l="l" r="r" t="t"/>
              <a:pathLst>
                <a:path extrusionOk="0" h="683" w="599">
                  <a:moveTo>
                    <a:pt x="349" y="1"/>
                  </a:moveTo>
                  <a:lnTo>
                    <a:pt x="283" y="17"/>
                  </a:lnTo>
                  <a:lnTo>
                    <a:pt x="216" y="34"/>
                  </a:lnTo>
                  <a:lnTo>
                    <a:pt x="167" y="67"/>
                  </a:lnTo>
                  <a:lnTo>
                    <a:pt x="117" y="101"/>
                  </a:lnTo>
                  <a:lnTo>
                    <a:pt x="67" y="167"/>
                  </a:lnTo>
                  <a:lnTo>
                    <a:pt x="34" y="217"/>
                  </a:lnTo>
                  <a:lnTo>
                    <a:pt x="17" y="283"/>
                  </a:lnTo>
                  <a:lnTo>
                    <a:pt x="0" y="350"/>
                  </a:lnTo>
                  <a:lnTo>
                    <a:pt x="17" y="416"/>
                  </a:lnTo>
                  <a:lnTo>
                    <a:pt x="34" y="483"/>
                  </a:lnTo>
                  <a:lnTo>
                    <a:pt x="67" y="533"/>
                  </a:lnTo>
                  <a:lnTo>
                    <a:pt x="117" y="599"/>
                  </a:lnTo>
                  <a:lnTo>
                    <a:pt x="167" y="632"/>
                  </a:lnTo>
                  <a:lnTo>
                    <a:pt x="216" y="666"/>
                  </a:lnTo>
                  <a:lnTo>
                    <a:pt x="283" y="682"/>
                  </a:lnTo>
                  <a:lnTo>
                    <a:pt x="349" y="682"/>
                  </a:lnTo>
                  <a:lnTo>
                    <a:pt x="466" y="666"/>
                  </a:lnTo>
                  <a:lnTo>
                    <a:pt x="566" y="616"/>
                  </a:lnTo>
                  <a:lnTo>
                    <a:pt x="582" y="599"/>
                  </a:lnTo>
                  <a:lnTo>
                    <a:pt x="599" y="583"/>
                  </a:lnTo>
                  <a:lnTo>
                    <a:pt x="599" y="549"/>
                  </a:lnTo>
                  <a:lnTo>
                    <a:pt x="599" y="533"/>
                  </a:lnTo>
                  <a:lnTo>
                    <a:pt x="582" y="499"/>
                  </a:lnTo>
                  <a:lnTo>
                    <a:pt x="566" y="483"/>
                  </a:lnTo>
                  <a:lnTo>
                    <a:pt x="499" y="483"/>
                  </a:lnTo>
                  <a:lnTo>
                    <a:pt x="482" y="499"/>
                  </a:lnTo>
                  <a:lnTo>
                    <a:pt x="416" y="533"/>
                  </a:lnTo>
                  <a:lnTo>
                    <a:pt x="349" y="549"/>
                  </a:lnTo>
                  <a:lnTo>
                    <a:pt x="316" y="549"/>
                  </a:lnTo>
                  <a:lnTo>
                    <a:pt x="233" y="516"/>
                  </a:lnTo>
                  <a:lnTo>
                    <a:pt x="183" y="466"/>
                  </a:lnTo>
                  <a:lnTo>
                    <a:pt x="150" y="400"/>
                  </a:lnTo>
                  <a:lnTo>
                    <a:pt x="133" y="333"/>
                  </a:lnTo>
                  <a:lnTo>
                    <a:pt x="167" y="250"/>
                  </a:lnTo>
                  <a:lnTo>
                    <a:pt x="200" y="200"/>
                  </a:lnTo>
                  <a:lnTo>
                    <a:pt x="266" y="167"/>
                  </a:lnTo>
                  <a:lnTo>
                    <a:pt x="349" y="150"/>
                  </a:lnTo>
                  <a:lnTo>
                    <a:pt x="416" y="167"/>
                  </a:lnTo>
                  <a:lnTo>
                    <a:pt x="482" y="200"/>
                  </a:lnTo>
                  <a:lnTo>
                    <a:pt x="516" y="217"/>
                  </a:lnTo>
                  <a:lnTo>
                    <a:pt x="532" y="217"/>
                  </a:lnTo>
                  <a:lnTo>
                    <a:pt x="566" y="200"/>
                  </a:lnTo>
                  <a:lnTo>
                    <a:pt x="582" y="184"/>
                  </a:lnTo>
                  <a:lnTo>
                    <a:pt x="599" y="167"/>
                  </a:lnTo>
                  <a:lnTo>
                    <a:pt x="599" y="134"/>
                  </a:lnTo>
                  <a:lnTo>
                    <a:pt x="582" y="101"/>
                  </a:lnTo>
                  <a:lnTo>
                    <a:pt x="566" y="84"/>
                  </a:lnTo>
                  <a:lnTo>
                    <a:pt x="466" y="34"/>
                  </a:lnTo>
                  <a:lnTo>
                    <a:pt x="3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48"/>
            <p:cNvSpPr/>
            <p:nvPr/>
          </p:nvSpPr>
          <p:spPr>
            <a:xfrm>
              <a:off x="6452325" y="2056975"/>
              <a:ext cx="16225" cy="16625"/>
            </a:xfrm>
            <a:custGeom>
              <a:rect b="b" l="l" r="r" t="t"/>
              <a:pathLst>
                <a:path extrusionOk="0" h="665" w="649">
                  <a:moveTo>
                    <a:pt x="333" y="133"/>
                  </a:moveTo>
                  <a:lnTo>
                    <a:pt x="400" y="150"/>
                  </a:lnTo>
                  <a:lnTo>
                    <a:pt x="449" y="183"/>
                  </a:lnTo>
                  <a:lnTo>
                    <a:pt x="483" y="249"/>
                  </a:lnTo>
                  <a:lnTo>
                    <a:pt x="499" y="332"/>
                  </a:lnTo>
                  <a:lnTo>
                    <a:pt x="499" y="399"/>
                  </a:lnTo>
                  <a:lnTo>
                    <a:pt x="449" y="465"/>
                  </a:lnTo>
                  <a:lnTo>
                    <a:pt x="400" y="515"/>
                  </a:lnTo>
                  <a:lnTo>
                    <a:pt x="250" y="515"/>
                  </a:lnTo>
                  <a:lnTo>
                    <a:pt x="200" y="465"/>
                  </a:lnTo>
                  <a:lnTo>
                    <a:pt x="150" y="399"/>
                  </a:lnTo>
                  <a:lnTo>
                    <a:pt x="150" y="332"/>
                  </a:lnTo>
                  <a:lnTo>
                    <a:pt x="150" y="316"/>
                  </a:lnTo>
                  <a:lnTo>
                    <a:pt x="167" y="249"/>
                  </a:lnTo>
                  <a:lnTo>
                    <a:pt x="200" y="183"/>
                  </a:lnTo>
                  <a:lnTo>
                    <a:pt x="250" y="150"/>
                  </a:lnTo>
                  <a:lnTo>
                    <a:pt x="333" y="133"/>
                  </a:lnTo>
                  <a:close/>
                  <a:moveTo>
                    <a:pt x="250" y="0"/>
                  </a:moveTo>
                  <a:lnTo>
                    <a:pt x="200" y="33"/>
                  </a:lnTo>
                  <a:lnTo>
                    <a:pt x="134" y="67"/>
                  </a:lnTo>
                  <a:lnTo>
                    <a:pt x="100" y="100"/>
                  </a:lnTo>
                  <a:lnTo>
                    <a:pt x="50" y="150"/>
                  </a:lnTo>
                  <a:lnTo>
                    <a:pt x="17" y="200"/>
                  </a:lnTo>
                  <a:lnTo>
                    <a:pt x="1" y="266"/>
                  </a:lnTo>
                  <a:lnTo>
                    <a:pt x="1" y="332"/>
                  </a:lnTo>
                  <a:lnTo>
                    <a:pt x="1" y="399"/>
                  </a:lnTo>
                  <a:lnTo>
                    <a:pt x="17" y="449"/>
                  </a:lnTo>
                  <a:lnTo>
                    <a:pt x="50" y="499"/>
                  </a:lnTo>
                  <a:lnTo>
                    <a:pt x="100" y="549"/>
                  </a:lnTo>
                  <a:lnTo>
                    <a:pt x="134" y="598"/>
                  </a:lnTo>
                  <a:lnTo>
                    <a:pt x="200" y="632"/>
                  </a:lnTo>
                  <a:lnTo>
                    <a:pt x="250" y="648"/>
                  </a:lnTo>
                  <a:lnTo>
                    <a:pt x="316" y="665"/>
                  </a:lnTo>
                  <a:lnTo>
                    <a:pt x="383" y="648"/>
                  </a:lnTo>
                  <a:lnTo>
                    <a:pt x="449" y="632"/>
                  </a:lnTo>
                  <a:lnTo>
                    <a:pt x="499" y="598"/>
                  </a:lnTo>
                  <a:lnTo>
                    <a:pt x="549" y="549"/>
                  </a:lnTo>
                  <a:lnTo>
                    <a:pt x="582" y="499"/>
                  </a:lnTo>
                  <a:lnTo>
                    <a:pt x="616" y="449"/>
                  </a:lnTo>
                  <a:lnTo>
                    <a:pt x="632" y="399"/>
                  </a:lnTo>
                  <a:lnTo>
                    <a:pt x="649" y="332"/>
                  </a:lnTo>
                  <a:lnTo>
                    <a:pt x="632" y="266"/>
                  </a:lnTo>
                  <a:lnTo>
                    <a:pt x="616" y="200"/>
                  </a:lnTo>
                  <a:lnTo>
                    <a:pt x="582" y="150"/>
                  </a:lnTo>
                  <a:lnTo>
                    <a:pt x="549" y="100"/>
                  </a:lnTo>
                  <a:lnTo>
                    <a:pt x="499" y="50"/>
                  </a:lnTo>
                  <a:lnTo>
                    <a:pt x="449" y="33"/>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48"/>
            <p:cNvSpPr/>
            <p:nvPr/>
          </p:nvSpPr>
          <p:spPr>
            <a:xfrm>
              <a:off x="6473525" y="2056125"/>
              <a:ext cx="14150" cy="17075"/>
            </a:xfrm>
            <a:custGeom>
              <a:rect b="b" l="l" r="r" t="t"/>
              <a:pathLst>
                <a:path extrusionOk="0" h="683" w="566">
                  <a:moveTo>
                    <a:pt x="67" y="1"/>
                  </a:moveTo>
                  <a:lnTo>
                    <a:pt x="50" y="17"/>
                  </a:lnTo>
                  <a:lnTo>
                    <a:pt x="17" y="34"/>
                  </a:lnTo>
                  <a:lnTo>
                    <a:pt x="0" y="51"/>
                  </a:lnTo>
                  <a:lnTo>
                    <a:pt x="0" y="84"/>
                  </a:lnTo>
                  <a:lnTo>
                    <a:pt x="0" y="400"/>
                  </a:lnTo>
                  <a:lnTo>
                    <a:pt x="0" y="466"/>
                  </a:lnTo>
                  <a:lnTo>
                    <a:pt x="17" y="516"/>
                  </a:lnTo>
                  <a:lnTo>
                    <a:pt x="50" y="566"/>
                  </a:lnTo>
                  <a:lnTo>
                    <a:pt x="83" y="599"/>
                  </a:lnTo>
                  <a:lnTo>
                    <a:pt x="117" y="632"/>
                  </a:lnTo>
                  <a:lnTo>
                    <a:pt x="166" y="666"/>
                  </a:lnTo>
                  <a:lnTo>
                    <a:pt x="216" y="682"/>
                  </a:lnTo>
                  <a:lnTo>
                    <a:pt x="349" y="682"/>
                  </a:lnTo>
                  <a:lnTo>
                    <a:pt x="399" y="666"/>
                  </a:lnTo>
                  <a:lnTo>
                    <a:pt x="449" y="632"/>
                  </a:lnTo>
                  <a:lnTo>
                    <a:pt x="482" y="599"/>
                  </a:lnTo>
                  <a:lnTo>
                    <a:pt x="516" y="566"/>
                  </a:lnTo>
                  <a:lnTo>
                    <a:pt x="549" y="516"/>
                  </a:lnTo>
                  <a:lnTo>
                    <a:pt x="565" y="466"/>
                  </a:lnTo>
                  <a:lnTo>
                    <a:pt x="565" y="400"/>
                  </a:lnTo>
                  <a:lnTo>
                    <a:pt x="565" y="84"/>
                  </a:lnTo>
                  <a:lnTo>
                    <a:pt x="565" y="51"/>
                  </a:lnTo>
                  <a:lnTo>
                    <a:pt x="549" y="34"/>
                  </a:lnTo>
                  <a:lnTo>
                    <a:pt x="532" y="17"/>
                  </a:lnTo>
                  <a:lnTo>
                    <a:pt x="499" y="1"/>
                  </a:lnTo>
                  <a:lnTo>
                    <a:pt x="466" y="17"/>
                  </a:lnTo>
                  <a:lnTo>
                    <a:pt x="449" y="34"/>
                  </a:lnTo>
                  <a:lnTo>
                    <a:pt x="432" y="51"/>
                  </a:lnTo>
                  <a:lnTo>
                    <a:pt x="432" y="84"/>
                  </a:lnTo>
                  <a:lnTo>
                    <a:pt x="432" y="400"/>
                  </a:lnTo>
                  <a:lnTo>
                    <a:pt x="416" y="466"/>
                  </a:lnTo>
                  <a:lnTo>
                    <a:pt x="383" y="499"/>
                  </a:lnTo>
                  <a:lnTo>
                    <a:pt x="333" y="533"/>
                  </a:lnTo>
                  <a:lnTo>
                    <a:pt x="283" y="549"/>
                  </a:lnTo>
                  <a:lnTo>
                    <a:pt x="233" y="533"/>
                  </a:lnTo>
                  <a:lnTo>
                    <a:pt x="183" y="499"/>
                  </a:lnTo>
                  <a:lnTo>
                    <a:pt x="150" y="450"/>
                  </a:lnTo>
                  <a:lnTo>
                    <a:pt x="150" y="400"/>
                  </a:lnTo>
                  <a:lnTo>
                    <a:pt x="150" y="84"/>
                  </a:lnTo>
                  <a:lnTo>
                    <a:pt x="150" y="51"/>
                  </a:lnTo>
                  <a:lnTo>
                    <a:pt x="133" y="34"/>
                  </a:lnTo>
                  <a:lnTo>
                    <a:pt x="100"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48"/>
            <p:cNvSpPr/>
            <p:nvPr/>
          </p:nvSpPr>
          <p:spPr>
            <a:xfrm>
              <a:off x="6493875" y="2056125"/>
              <a:ext cx="14150" cy="17075"/>
            </a:xfrm>
            <a:custGeom>
              <a:rect b="b" l="l" r="r" t="t"/>
              <a:pathLst>
                <a:path extrusionOk="0" h="683" w="566">
                  <a:moveTo>
                    <a:pt x="67" y="1"/>
                  </a:moveTo>
                  <a:lnTo>
                    <a:pt x="51" y="17"/>
                  </a:lnTo>
                  <a:lnTo>
                    <a:pt x="17" y="34"/>
                  </a:lnTo>
                  <a:lnTo>
                    <a:pt x="1" y="51"/>
                  </a:lnTo>
                  <a:lnTo>
                    <a:pt x="1" y="84"/>
                  </a:lnTo>
                  <a:lnTo>
                    <a:pt x="1" y="616"/>
                  </a:lnTo>
                  <a:lnTo>
                    <a:pt x="1" y="649"/>
                  </a:lnTo>
                  <a:lnTo>
                    <a:pt x="17" y="666"/>
                  </a:lnTo>
                  <a:lnTo>
                    <a:pt x="51" y="682"/>
                  </a:lnTo>
                  <a:lnTo>
                    <a:pt x="67" y="682"/>
                  </a:lnTo>
                  <a:lnTo>
                    <a:pt x="117" y="666"/>
                  </a:lnTo>
                  <a:lnTo>
                    <a:pt x="150" y="632"/>
                  </a:lnTo>
                  <a:lnTo>
                    <a:pt x="150" y="616"/>
                  </a:lnTo>
                  <a:lnTo>
                    <a:pt x="150" y="300"/>
                  </a:lnTo>
                  <a:lnTo>
                    <a:pt x="150" y="283"/>
                  </a:lnTo>
                  <a:lnTo>
                    <a:pt x="150" y="234"/>
                  </a:lnTo>
                  <a:lnTo>
                    <a:pt x="184" y="200"/>
                  </a:lnTo>
                  <a:lnTo>
                    <a:pt x="233" y="167"/>
                  </a:lnTo>
                  <a:lnTo>
                    <a:pt x="283" y="150"/>
                  </a:lnTo>
                  <a:lnTo>
                    <a:pt x="333" y="167"/>
                  </a:lnTo>
                  <a:lnTo>
                    <a:pt x="383" y="200"/>
                  </a:lnTo>
                  <a:lnTo>
                    <a:pt x="416" y="234"/>
                  </a:lnTo>
                  <a:lnTo>
                    <a:pt x="416" y="300"/>
                  </a:lnTo>
                  <a:lnTo>
                    <a:pt x="416" y="616"/>
                  </a:lnTo>
                  <a:lnTo>
                    <a:pt x="433" y="649"/>
                  </a:lnTo>
                  <a:lnTo>
                    <a:pt x="449" y="666"/>
                  </a:lnTo>
                  <a:lnTo>
                    <a:pt x="466" y="682"/>
                  </a:lnTo>
                  <a:lnTo>
                    <a:pt x="516" y="682"/>
                  </a:lnTo>
                  <a:lnTo>
                    <a:pt x="549" y="666"/>
                  </a:lnTo>
                  <a:lnTo>
                    <a:pt x="566" y="649"/>
                  </a:lnTo>
                  <a:lnTo>
                    <a:pt x="566" y="616"/>
                  </a:lnTo>
                  <a:lnTo>
                    <a:pt x="566" y="300"/>
                  </a:lnTo>
                  <a:lnTo>
                    <a:pt x="566" y="234"/>
                  </a:lnTo>
                  <a:lnTo>
                    <a:pt x="549" y="184"/>
                  </a:lnTo>
                  <a:lnTo>
                    <a:pt x="516" y="134"/>
                  </a:lnTo>
                  <a:lnTo>
                    <a:pt x="483" y="101"/>
                  </a:lnTo>
                  <a:lnTo>
                    <a:pt x="449" y="67"/>
                  </a:lnTo>
                  <a:lnTo>
                    <a:pt x="400" y="34"/>
                  </a:lnTo>
                  <a:lnTo>
                    <a:pt x="350" y="17"/>
                  </a:lnTo>
                  <a:lnTo>
                    <a:pt x="283" y="1"/>
                  </a:lnTo>
                  <a:lnTo>
                    <a:pt x="217" y="17"/>
                  </a:lnTo>
                  <a:lnTo>
                    <a:pt x="134" y="51"/>
                  </a:lnTo>
                  <a:lnTo>
                    <a:pt x="117" y="17"/>
                  </a:lnTo>
                  <a:lnTo>
                    <a:pt x="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48"/>
            <p:cNvSpPr/>
            <p:nvPr/>
          </p:nvSpPr>
          <p:spPr>
            <a:xfrm>
              <a:off x="6513000" y="2049475"/>
              <a:ext cx="9150" cy="23725"/>
            </a:xfrm>
            <a:custGeom>
              <a:rect b="b" l="l" r="r" t="t"/>
              <a:pathLst>
                <a:path extrusionOk="0" h="949" w="366">
                  <a:moveTo>
                    <a:pt x="150" y="1"/>
                  </a:moveTo>
                  <a:lnTo>
                    <a:pt x="133" y="18"/>
                  </a:lnTo>
                  <a:lnTo>
                    <a:pt x="117" y="51"/>
                  </a:lnTo>
                  <a:lnTo>
                    <a:pt x="117" y="84"/>
                  </a:lnTo>
                  <a:lnTo>
                    <a:pt x="117" y="267"/>
                  </a:lnTo>
                  <a:lnTo>
                    <a:pt x="67" y="267"/>
                  </a:lnTo>
                  <a:lnTo>
                    <a:pt x="50" y="283"/>
                  </a:lnTo>
                  <a:lnTo>
                    <a:pt x="17" y="300"/>
                  </a:lnTo>
                  <a:lnTo>
                    <a:pt x="0" y="317"/>
                  </a:lnTo>
                  <a:lnTo>
                    <a:pt x="0" y="350"/>
                  </a:lnTo>
                  <a:lnTo>
                    <a:pt x="0" y="383"/>
                  </a:lnTo>
                  <a:lnTo>
                    <a:pt x="17" y="400"/>
                  </a:lnTo>
                  <a:lnTo>
                    <a:pt x="50" y="416"/>
                  </a:lnTo>
                  <a:lnTo>
                    <a:pt x="117" y="416"/>
                  </a:lnTo>
                  <a:lnTo>
                    <a:pt x="117" y="799"/>
                  </a:lnTo>
                  <a:lnTo>
                    <a:pt x="117" y="865"/>
                  </a:lnTo>
                  <a:lnTo>
                    <a:pt x="150" y="915"/>
                  </a:lnTo>
                  <a:lnTo>
                    <a:pt x="200" y="948"/>
                  </a:lnTo>
                  <a:lnTo>
                    <a:pt x="299" y="948"/>
                  </a:lnTo>
                  <a:lnTo>
                    <a:pt x="316" y="932"/>
                  </a:lnTo>
                  <a:lnTo>
                    <a:pt x="333" y="915"/>
                  </a:lnTo>
                  <a:lnTo>
                    <a:pt x="333" y="882"/>
                  </a:lnTo>
                  <a:lnTo>
                    <a:pt x="333" y="849"/>
                  </a:lnTo>
                  <a:lnTo>
                    <a:pt x="316" y="832"/>
                  </a:lnTo>
                  <a:lnTo>
                    <a:pt x="283" y="815"/>
                  </a:lnTo>
                  <a:lnTo>
                    <a:pt x="266" y="799"/>
                  </a:lnTo>
                  <a:lnTo>
                    <a:pt x="266" y="416"/>
                  </a:lnTo>
                  <a:lnTo>
                    <a:pt x="333" y="416"/>
                  </a:lnTo>
                  <a:lnTo>
                    <a:pt x="349" y="400"/>
                  </a:lnTo>
                  <a:lnTo>
                    <a:pt x="366" y="383"/>
                  </a:lnTo>
                  <a:lnTo>
                    <a:pt x="366" y="350"/>
                  </a:lnTo>
                  <a:lnTo>
                    <a:pt x="366" y="317"/>
                  </a:lnTo>
                  <a:lnTo>
                    <a:pt x="349" y="300"/>
                  </a:lnTo>
                  <a:lnTo>
                    <a:pt x="333" y="283"/>
                  </a:lnTo>
                  <a:lnTo>
                    <a:pt x="299" y="267"/>
                  </a:lnTo>
                  <a:lnTo>
                    <a:pt x="266" y="267"/>
                  </a:lnTo>
                  <a:lnTo>
                    <a:pt x="266" y="84"/>
                  </a:lnTo>
                  <a:lnTo>
                    <a:pt x="250" y="51"/>
                  </a:lnTo>
                  <a:lnTo>
                    <a:pt x="233" y="18"/>
                  </a:lnTo>
                  <a:lnTo>
                    <a:pt x="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48"/>
            <p:cNvSpPr/>
            <p:nvPr/>
          </p:nvSpPr>
          <p:spPr>
            <a:xfrm>
              <a:off x="6193450" y="2097675"/>
              <a:ext cx="282175" cy="7525"/>
            </a:xfrm>
            <a:custGeom>
              <a:rect b="b" l="l" r="r" t="t"/>
              <a:pathLst>
                <a:path extrusionOk="0" h="301" w="11287">
                  <a:moveTo>
                    <a:pt x="1" y="1"/>
                  </a:moveTo>
                  <a:lnTo>
                    <a:pt x="1" y="300"/>
                  </a:lnTo>
                  <a:lnTo>
                    <a:pt x="11286" y="300"/>
                  </a:lnTo>
                  <a:lnTo>
                    <a:pt x="112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48"/>
            <p:cNvSpPr/>
            <p:nvPr/>
          </p:nvSpPr>
          <p:spPr>
            <a:xfrm>
              <a:off x="6193450" y="2114725"/>
              <a:ext cx="250175" cy="7500"/>
            </a:xfrm>
            <a:custGeom>
              <a:rect b="b" l="l" r="r" t="t"/>
              <a:pathLst>
                <a:path extrusionOk="0" h="300" w="10007">
                  <a:moveTo>
                    <a:pt x="1" y="0"/>
                  </a:moveTo>
                  <a:lnTo>
                    <a:pt x="1" y="300"/>
                  </a:lnTo>
                  <a:lnTo>
                    <a:pt x="10007" y="300"/>
                  </a:lnTo>
                  <a:lnTo>
                    <a:pt x="100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48"/>
            <p:cNvSpPr/>
            <p:nvPr/>
          </p:nvSpPr>
          <p:spPr>
            <a:xfrm>
              <a:off x="6193450" y="2131750"/>
              <a:ext cx="307525" cy="7525"/>
            </a:xfrm>
            <a:custGeom>
              <a:rect b="b" l="l" r="r" t="t"/>
              <a:pathLst>
                <a:path extrusionOk="0" h="301" w="12301">
                  <a:moveTo>
                    <a:pt x="1" y="1"/>
                  </a:moveTo>
                  <a:lnTo>
                    <a:pt x="1" y="300"/>
                  </a:lnTo>
                  <a:lnTo>
                    <a:pt x="12300" y="300"/>
                  </a:lnTo>
                  <a:lnTo>
                    <a:pt x="12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48"/>
            <p:cNvSpPr/>
            <p:nvPr/>
          </p:nvSpPr>
          <p:spPr>
            <a:xfrm>
              <a:off x="6426575" y="2158350"/>
              <a:ext cx="115125" cy="39925"/>
            </a:xfrm>
            <a:custGeom>
              <a:rect b="b" l="l" r="r" t="t"/>
              <a:pathLst>
                <a:path extrusionOk="0" h="1597" w="4605">
                  <a:moveTo>
                    <a:pt x="0" y="1"/>
                  </a:moveTo>
                  <a:lnTo>
                    <a:pt x="0" y="1596"/>
                  </a:lnTo>
                  <a:lnTo>
                    <a:pt x="4604" y="1596"/>
                  </a:lnTo>
                  <a:lnTo>
                    <a:pt x="46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48"/>
            <p:cNvSpPr/>
            <p:nvPr/>
          </p:nvSpPr>
          <p:spPr>
            <a:xfrm>
              <a:off x="6443175" y="2167075"/>
              <a:ext cx="17900" cy="20400"/>
            </a:xfrm>
            <a:custGeom>
              <a:rect b="b" l="l" r="r" t="t"/>
              <a:pathLst>
                <a:path extrusionOk="0" h="816" w="716">
                  <a:moveTo>
                    <a:pt x="416" y="1"/>
                  </a:moveTo>
                  <a:lnTo>
                    <a:pt x="333" y="17"/>
                  </a:lnTo>
                  <a:lnTo>
                    <a:pt x="250" y="34"/>
                  </a:lnTo>
                  <a:lnTo>
                    <a:pt x="184" y="67"/>
                  </a:lnTo>
                  <a:lnTo>
                    <a:pt x="134" y="117"/>
                  </a:lnTo>
                  <a:lnTo>
                    <a:pt x="67" y="183"/>
                  </a:lnTo>
                  <a:lnTo>
                    <a:pt x="34" y="250"/>
                  </a:lnTo>
                  <a:lnTo>
                    <a:pt x="18" y="333"/>
                  </a:lnTo>
                  <a:lnTo>
                    <a:pt x="1" y="416"/>
                  </a:lnTo>
                  <a:lnTo>
                    <a:pt x="1" y="433"/>
                  </a:lnTo>
                  <a:lnTo>
                    <a:pt x="18" y="499"/>
                  </a:lnTo>
                  <a:lnTo>
                    <a:pt x="34" y="582"/>
                  </a:lnTo>
                  <a:lnTo>
                    <a:pt x="84" y="649"/>
                  </a:lnTo>
                  <a:lnTo>
                    <a:pt x="134" y="715"/>
                  </a:lnTo>
                  <a:lnTo>
                    <a:pt x="200" y="765"/>
                  </a:lnTo>
                  <a:lnTo>
                    <a:pt x="267" y="798"/>
                  </a:lnTo>
                  <a:lnTo>
                    <a:pt x="350" y="815"/>
                  </a:lnTo>
                  <a:lnTo>
                    <a:pt x="500" y="815"/>
                  </a:lnTo>
                  <a:lnTo>
                    <a:pt x="566" y="798"/>
                  </a:lnTo>
                  <a:lnTo>
                    <a:pt x="633" y="765"/>
                  </a:lnTo>
                  <a:lnTo>
                    <a:pt x="682" y="732"/>
                  </a:lnTo>
                  <a:lnTo>
                    <a:pt x="716" y="699"/>
                  </a:lnTo>
                  <a:lnTo>
                    <a:pt x="716" y="682"/>
                  </a:lnTo>
                  <a:lnTo>
                    <a:pt x="716" y="433"/>
                  </a:lnTo>
                  <a:lnTo>
                    <a:pt x="699" y="400"/>
                  </a:lnTo>
                  <a:lnTo>
                    <a:pt x="682" y="383"/>
                  </a:lnTo>
                  <a:lnTo>
                    <a:pt x="666" y="366"/>
                  </a:lnTo>
                  <a:lnTo>
                    <a:pt x="416" y="366"/>
                  </a:lnTo>
                  <a:lnTo>
                    <a:pt x="383" y="383"/>
                  </a:lnTo>
                  <a:lnTo>
                    <a:pt x="367" y="383"/>
                  </a:lnTo>
                  <a:lnTo>
                    <a:pt x="350" y="416"/>
                  </a:lnTo>
                  <a:lnTo>
                    <a:pt x="350" y="433"/>
                  </a:lnTo>
                  <a:lnTo>
                    <a:pt x="350" y="466"/>
                  </a:lnTo>
                  <a:lnTo>
                    <a:pt x="367" y="483"/>
                  </a:lnTo>
                  <a:lnTo>
                    <a:pt x="383" y="499"/>
                  </a:lnTo>
                  <a:lnTo>
                    <a:pt x="583" y="499"/>
                  </a:lnTo>
                  <a:lnTo>
                    <a:pt x="583" y="649"/>
                  </a:lnTo>
                  <a:lnTo>
                    <a:pt x="500" y="682"/>
                  </a:lnTo>
                  <a:lnTo>
                    <a:pt x="416" y="699"/>
                  </a:lnTo>
                  <a:lnTo>
                    <a:pt x="367" y="682"/>
                  </a:lnTo>
                  <a:lnTo>
                    <a:pt x="317" y="665"/>
                  </a:lnTo>
                  <a:lnTo>
                    <a:pt x="267" y="649"/>
                  </a:lnTo>
                  <a:lnTo>
                    <a:pt x="217" y="616"/>
                  </a:lnTo>
                  <a:lnTo>
                    <a:pt x="200" y="599"/>
                  </a:lnTo>
                  <a:lnTo>
                    <a:pt x="167" y="549"/>
                  </a:lnTo>
                  <a:lnTo>
                    <a:pt x="151" y="499"/>
                  </a:lnTo>
                  <a:lnTo>
                    <a:pt x="134" y="400"/>
                  </a:lnTo>
                  <a:lnTo>
                    <a:pt x="151" y="300"/>
                  </a:lnTo>
                  <a:lnTo>
                    <a:pt x="184" y="250"/>
                  </a:lnTo>
                  <a:lnTo>
                    <a:pt x="217" y="217"/>
                  </a:lnTo>
                  <a:lnTo>
                    <a:pt x="267" y="183"/>
                  </a:lnTo>
                  <a:lnTo>
                    <a:pt x="317" y="150"/>
                  </a:lnTo>
                  <a:lnTo>
                    <a:pt x="367" y="134"/>
                  </a:lnTo>
                  <a:lnTo>
                    <a:pt x="416" y="134"/>
                  </a:lnTo>
                  <a:lnTo>
                    <a:pt x="516" y="150"/>
                  </a:lnTo>
                  <a:lnTo>
                    <a:pt x="599" y="200"/>
                  </a:lnTo>
                  <a:lnTo>
                    <a:pt x="616" y="217"/>
                  </a:lnTo>
                  <a:lnTo>
                    <a:pt x="666" y="217"/>
                  </a:lnTo>
                  <a:lnTo>
                    <a:pt x="699" y="200"/>
                  </a:lnTo>
                  <a:lnTo>
                    <a:pt x="716" y="183"/>
                  </a:lnTo>
                  <a:lnTo>
                    <a:pt x="716" y="150"/>
                  </a:lnTo>
                  <a:lnTo>
                    <a:pt x="716" y="134"/>
                  </a:lnTo>
                  <a:lnTo>
                    <a:pt x="699" y="117"/>
                  </a:lnTo>
                  <a:lnTo>
                    <a:pt x="682" y="100"/>
                  </a:lnTo>
                  <a:lnTo>
                    <a:pt x="616" y="50"/>
                  </a:lnTo>
                  <a:lnTo>
                    <a:pt x="566" y="34"/>
                  </a:lnTo>
                  <a:lnTo>
                    <a:pt x="500" y="17"/>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48"/>
            <p:cNvSpPr/>
            <p:nvPr/>
          </p:nvSpPr>
          <p:spPr>
            <a:xfrm>
              <a:off x="6466050" y="2173300"/>
              <a:ext cx="13300" cy="14575"/>
            </a:xfrm>
            <a:custGeom>
              <a:rect b="b" l="l" r="r" t="t"/>
              <a:pathLst>
                <a:path extrusionOk="0" h="583" w="532">
                  <a:moveTo>
                    <a:pt x="333" y="134"/>
                  </a:moveTo>
                  <a:lnTo>
                    <a:pt x="366" y="167"/>
                  </a:lnTo>
                  <a:lnTo>
                    <a:pt x="416" y="234"/>
                  </a:lnTo>
                  <a:lnTo>
                    <a:pt x="416" y="284"/>
                  </a:lnTo>
                  <a:lnTo>
                    <a:pt x="416" y="350"/>
                  </a:lnTo>
                  <a:lnTo>
                    <a:pt x="366" y="416"/>
                  </a:lnTo>
                  <a:lnTo>
                    <a:pt x="333" y="450"/>
                  </a:lnTo>
                  <a:lnTo>
                    <a:pt x="216" y="450"/>
                  </a:lnTo>
                  <a:lnTo>
                    <a:pt x="166" y="416"/>
                  </a:lnTo>
                  <a:lnTo>
                    <a:pt x="133" y="350"/>
                  </a:lnTo>
                  <a:lnTo>
                    <a:pt x="116" y="284"/>
                  </a:lnTo>
                  <a:lnTo>
                    <a:pt x="116" y="234"/>
                  </a:lnTo>
                  <a:lnTo>
                    <a:pt x="166" y="167"/>
                  </a:lnTo>
                  <a:lnTo>
                    <a:pt x="216" y="134"/>
                  </a:lnTo>
                  <a:close/>
                  <a:moveTo>
                    <a:pt x="266" y="1"/>
                  </a:moveTo>
                  <a:lnTo>
                    <a:pt x="216" y="18"/>
                  </a:lnTo>
                  <a:lnTo>
                    <a:pt x="166" y="34"/>
                  </a:lnTo>
                  <a:lnTo>
                    <a:pt x="116" y="51"/>
                  </a:lnTo>
                  <a:lnTo>
                    <a:pt x="67" y="84"/>
                  </a:lnTo>
                  <a:lnTo>
                    <a:pt x="50" y="134"/>
                  </a:lnTo>
                  <a:lnTo>
                    <a:pt x="17" y="184"/>
                  </a:lnTo>
                  <a:lnTo>
                    <a:pt x="0" y="234"/>
                  </a:lnTo>
                  <a:lnTo>
                    <a:pt x="0" y="284"/>
                  </a:lnTo>
                  <a:lnTo>
                    <a:pt x="0" y="350"/>
                  </a:lnTo>
                  <a:lnTo>
                    <a:pt x="17" y="400"/>
                  </a:lnTo>
                  <a:lnTo>
                    <a:pt x="33" y="450"/>
                  </a:lnTo>
                  <a:lnTo>
                    <a:pt x="67" y="483"/>
                  </a:lnTo>
                  <a:lnTo>
                    <a:pt x="116" y="533"/>
                  </a:lnTo>
                  <a:lnTo>
                    <a:pt x="166" y="549"/>
                  </a:lnTo>
                  <a:lnTo>
                    <a:pt x="216" y="566"/>
                  </a:lnTo>
                  <a:lnTo>
                    <a:pt x="266" y="583"/>
                  </a:lnTo>
                  <a:lnTo>
                    <a:pt x="316" y="566"/>
                  </a:lnTo>
                  <a:lnTo>
                    <a:pt x="366" y="549"/>
                  </a:lnTo>
                  <a:lnTo>
                    <a:pt x="416" y="533"/>
                  </a:lnTo>
                  <a:lnTo>
                    <a:pt x="465" y="483"/>
                  </a:lnTo>
                  <a:lnTo>
                    <a:pt x="499" y="450"/>
                  </a:lnTo>
                  <a:lnTo>
                    <a:pt x="515" y="400"/>
                  </a:lnTo>
                  <a:lnTo>
                    <a:pt x="532" y="350"/>
                  </a:lnTo>
                  <a:lnTo>
                    <a:pt x="532" y="284"/>
                  </a:lnTo>
                  <a:lnTo>
                    <a:pt x="532" y="234"/>
                  </a:lnTo>
                  <a:lnTo>
                    <a:pt x="515" y="184"/>
                  </a:lnTo>
                  <a:lnTo>
                    <a:pt x="499" y="134"/>
                  </a:lnTo>
                  <a:lnTo>
                    <a:pt x="465" y="84"/>
                  </a:lnTo>
                  <a:lnTo>
                    <a:pt x="416" y="51"/>
                  </a:lnTo>
                  <a:lnTo>
                    <a:pt x="366" y="34"/>
                  </a:lnTo>
                  <a:lnTo>
                    <a:pt x="316" y="18"/>
                  </a:lnTo>
                  <a:lnTo>
                    <a:pt x="2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48"/>
            <p:cNvSpPr/>
            <p:nvPr/>
          </p:nvSpPr>
          <p:spPr>
            <a:xfrm>
              <a:off x="6482250" y="2167500"/>
              <a:ext cx="7500" cy="19975"/>
            </a:xfrm>
            <a:custGeom>
              <a:rect b="b" l="l" r="r" t="t"/>
              <a:pathLst>
                <a:path extrusionOk="0" h="799" w="300">
                  <a:moveTo>
                    <a:pt x="133" y="0"/>
                  </a:moveTo>
                  <a:lnTo>
                    <a:pt x="117" y="17"/>
                  </a:lnTo>
                  <a:lnTo>
                    <a:pt x="100" y="33"/>
                  </a:lnTo>
                  <a:lnTo>
                    <a:pt x="83" y="50"/>
                  </a:lnTo>
                  <a:lnTo>
                    <a:pt x="83" y="67"/>
                  </a:lnTo>
                  <a:lnTo>
                    <a:pt x="83" y="233"/>
                  </a:lnTo>
                  <a:lnTo>
                    <a:pt x="50" y="233"/>
                  </a:lnTo>
                  <a:lnTo>
                    <a:pt x="17" y="250"/>
                  </a:lnTo>
                  <a:lnTo>
                    <a:pt x="0" y="283"/>
                  </a:lnTo>
                  <a:lnTo>
                    <a:pt x="0" y="316"/>
                  </a:lnTo>
                  <a:lnTo>
                    <a:pt x="17" y="333"/>
                  </a:lnTo>
                  <a:lnTo>
                    <a:pt x="34" y="349"/>
                  </a:lnTo>
                  <a:lnTo>
                    <a:pt x="50" y="366"/>
                  </a:lnTo>
                  <a:lnTo>
                    <a:pt x="83" y="366"/>
                  </a:lnTo>
                  <a:lnTo>
                    <a:pt x="83" y="682"/>
                  </a:lnTo>
                  <a:lnTo>
                    <a:pt x="100" y="732"/>
                  </a:lnTo>
                  <a:lnTo>
                    <a:pt x="133" y="765"/>
                  </a:lnTo>
                  <a:lnTo>
                    <a:pt x="167" y="798"/>
                  </a:lnTo>
                  <a:lnTo>
                    <a:pt x="266" y="798"/>
                  </a:lnTo>
                  <a:lnTo>
                    <a:pt x="283" y="781"/>
                  </a:lnTo>
                  <a:lnTo>
                    <a:pt x="283" y="748"/>
                  </a:lnTo>
                  <a:lnTo>
                    <a:pt x="283" y="732"/>
                  </a:lnTo>
                  <a:lnTo>
                    <a:pt x="283" y="698"/>
                  </a:lnTo>
                  <a:lnTo>
                    <a:pt x="266" y="682"/>
                  </a:lnTo>
                  <a:lnTo>
                    <a:pt x="216" y="682"/>
                  </a:lnTo>
                  <a:lnTo>
                    <a:pt x="216" y="366"/>
                  </a:lnTo>
                  <a:lnTo>
                    <a:pt x="250" y="366"/>
                  </a:lnTo>
                  <a:lnTo>
                    <a:pt x="283" y="349"/>
                  </a:lnTo>
                  <a:lnTo>
                    <a:pt x="300" y="299"/>
                  </a:lnTo>
                  <a:lnTo>
                    <a:pt x="300" y="283"/>
                  </a:lnTo>
                  <a:lnTo>
                    <a:pt x="283" y="250"/>
                  </a:lnTo>
                  <a:lnTo>
                    <a:pt x="266" y="250"/>
                  </a:lnTo>
                  <a:lnTo>
                    <a:pt x="250" y="233"/>
                  </a:lnTo>
                  <a:lnTo>
                    <a:pt x="216" y="233"/>
                  </a:lnTo>
                  <a:lnTo>
                    <a:pt x="216" y="67"/>
                  </a:lnTo>
                  <a:lnTo>
                    <a:pt x="216" y="50"/>
                  </a:lnTo>
                  <a:lnTo>
                    <a:pt x="200" y="33"/>
                  </a:lnTo>
                  <a:lnTo>
                    <a:pt x="183" y="17"/>
                  </a:lnTo>
                  <a:lnTo>
                    <a:pt x="1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48"/>
            <p:cNvSpPr/>
            <p:nvPr/>
          </p:nvSpPr>
          <p:spPr>
            <a:xfrm>
              <a:off x="6503425" y="2167900"/>
              <a:ext cx="2950" cy="19975"/>
            </a:xfrm>
            <a:custGeom>
              <a:rect b="b" l="l" r="r" t="t"/>
              <a:pathLst>
                <a:path extrusionOk="0" h="799" w="118">
                  <a:moveTo>
                    <a:pt x="67" y="1"/>
                  </a:moveTo>
                  <a:lnTo>
                    <a:pt x="18" y="17"/>
                  </a:lnTo>
                  <a:lnTo>
                    <a:pt x="1" y="51"/>
                  </a:lnTo>
                  <a:lnTo>
                    <a:pt x="1" y="84"/>
                  </a:lnTo>
                  <a:lnTo>
                    <a:pt x="18" y="117"/>
                  </a:lnTo>
                  <a:lnTo>
                    <a:pt x="67" y="134"/>
                  </a:lnTo>
                  <a:lnTo>
                    <a:pt x="101" y="117"/>
                  </a:lnTo>
                  <a:lnTo>
                    <a:pt x="117" y="84"/>
                  </a:lnTo>
                  <a:lnTo>
                    <a:pt x="117" y="51"/>
                  </a:lnTo>
                  <a:lnTo>
                    <a:pt x="101" y="17"/>
                  </a:lnTo>
                  <a:lnTo>
                    <a:pt x="67" y="1"/>
                  </a:lnTo>
                  <a:close/>
                  <a:moveTo>
                    <a:pt x="67" y="217"/>
                  </a:moveTo>
                  <a:lnTo>
                    <a:pt x="18" y="234"/>
                  </a:lnTo>
                  <a:lnTo>
                    <a:pt x="1" y="283"/>
                  </a:lnTo>
                  <a:lnTo>
                    <a:pt x="1" y="732"/>
                  </a:lnTo>
                  <a:lnTo>
                    <a:pt x="18" y="782"/>
                  </a:lnTo>
                  <a:lnTo>
                    <a:pt x="67" y="799"/>
                  </a:lnTo>
                  <a:lnTo>
                    <a:pt x="101" y="782"/>
                  </a:lnTo>
                  <a:lnTo>
                    <a:pt x="117" y="732"/>
                  </a:lnTo>
                  <a:lnTo>
                    <a:pt x="117" y="283"/>
                  </a:lnTo>
                  <a:lnTo>
                    <a:pt x="101" y="250"/>
                  </a:lnTo>
                  <a:lnTo>
                    <a:pt x="67" y="21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48"/>
            <p:cNvSpPr/>
            <p:nvPr/>
          </p:nvSpPr>
          <p:spPr>
            <a:xfrm>
              <a:off x="6509675" y="2167900"/>
              <a:ext cx="7925" cy="19575"/>
            </a:xfrm>
            <a:custGeom>
              <a:rect b="b" l="l" r="r" t="t"/>
              <a:pathLst>
                <a:path extrusionOk="0" h="783" w="317">
                  <a:moveTo>
                    <a:pt x="133" y="1"/>
                  </a:moveTo>
                  <a:lnTo>
                    <a:pt x="117" y="17"/>
                  </a:lnTo>
                  <a:lnTo>
                    <a:pt x="100" y="34"/>
                  </a:lnTo>
                  <a:lnTo>
                    <a:pt x="100" y="51"/>
                  </a:lnTo>
                  <a:lnTo>
                    <a:pt x="100" y="217"/>
                  </a:lnTo>
                  <a:lnTo>
                    <a:pt x="50" y="217"/>
                  </a:lnTo>
                  <a:lnTo>
                    <a:pt x="17" y="234"/>
                  </a:lnTo>
                  <a:lnTo>
                    <a:pt x="0" y="250"/>
                  </a:lnTo>
                  <a:lnTo>
                    <a:pt x="0" y="267"/>
                  </a:lnTo>
                  <a:lnTo>
                    <a:pt x="0" y="300"/>
                  </a:lnTo>
                  <a:lnTo>
                    <a:pt x="0" y="317"/>
                  </a:lnTo>
                  <a:lnTo>
                    <a:pt x="17" y="333"/>
                  </a:lnTo>
                  <a:lnTo>
                    <a:pt x="50" y="350"/>
                  </a:lnTo>
                  <a:lnTo>
                    <a:pt x="100" y="350"/>
                  </a:lnTo>
                  <a:lnTo>
                    <a:pt x="100" y="666"/>
                  </a:lnTo>
                  <a:lnTo>
                    <a:pt x="117" y="716"/>
                  </a:lnTo>
                  <a:lnTo>
                    <a:pt x="133" y="749"/>
                  </a:lnTo>
                  <a:lnTo>
                    <a:pt x="183" y="782"/>
                  </a:lnTo>
                  <a:lnTo>
                    <a:pt x="233" y="782"/>
                  </a:lnTo>
                  <a:lnTo>
                    <a:pt x="266" y="765"/>
                  </a:lnTo>
                  <a:lnTo>
                    <a:pt x="283" y="732"/>
                  </a:lnTo>
                  <a:lnTo>
                    <a:pt x="283" y="716"/>
                  </a:lnTo>
                  <a:lnTo>
                    <a:pt x="266" y="682"/>
                  </a:lnTo>
                  <a:lnTo>
                    <a:pt x="250" y="666"/>
                  </a:lnTo>
                  <a:lnTo>
                    <a:pt x="233" y="666"/>
                  </a:lnTo>
                  <a:lnTo>
                    <a:pt x="233" y="350"/>
                  </a:lnTo>
                  <a:lnTo>
                    <a:pt x="250" y="350"/>
                  </a:lnTo>
                  <a:lnTo>
                    <a:pt x="299" y="333"/>
                  </a:lnTo>
                  <a:lnTo>
                    <a:pt x="316" y="283"/>
                  </a:lnTo>
                  <a:lnTo>
                    <a:pt x="316" y="267"/>
                  </a:lnTo>
                  <a:lnTo>
                    <a:pt x="299" y="234"/>
                  </a:lnTo>
                  <a:lnTo>
                    <a:pt x="283" y="234"/>
                  </a:lnTo>
                  <a:lnTo>
                    <a:pt x="250" y="217"/>
                  </a:lnTo>
                  <a:lnTo>
                    <a:pt x="233" y="217"/>
                  </a:lnTo>
                  <a:lnTo>
                    <a:pt x="233" y="51"/>
                  </a:lnTo>
                  <a:lnTo>
                    <a:pt x="216" y="17"/>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48"/>
            <p:cNvSpPr/>
            <p:nvPr/>
          </p:nvSpPr>
          <p:spPr>
            <a:xfrm>
              <a:off x="6522550" y="2167900"/>
              <a:ext cx="3350" cy="19575"/>
            </a:xfrm>
            <a:custGeom>
              <a:rect b="b" l="l" r="r" t="t"/>
              <a:pathLst>
                <a:path extrusionOk="0" h="783" w="134">
                  <a:moveTo>
                    <a:pt x="67" y="1"/>
                  </a:moveTo>
                  <a:lnTo>
                    <a:pt x="17" y="17"/>
                  </a:lnTo>
                  <a:lnTo>
                    <a:pt x="1" y="67"/>
                  </a:lnTo>
                  <a:lnTo>
                    <a:pt x="1" y="516"/>
                  </a:lnTo>
                  <a:lnTo>
                    <a:pt x="17" y="566"/>
                  </a:lnTo>
                  <a:lnTo>
                    <a:pt x="67" y="583"/>
                  </a:lnTo>
                  <a:lnTo>
                    <a:pt x="117" y="566"/>
                  </a:lnTo>
                  <a:lnTo>
                    <a:pt x="134" y="516"/>
                  </a:lnTo>
                  <a:lnTo>
                    <a:pt x="134" y="67"/>
                  </a:lnTo>
                  <a:lnTo>
                    <a:pt x="100" y="17"/>
                  </a:lnTo>
                  <a:lnTo>
                    <a:pt x="67" y="1"/>
                  </a:lnTo>
                  <a:close/>
                  <a:moveTo>
                    <a:pt x="67" y="649"/>
                  </a:moveTo>
                  <a:lnTo>
                    <a:pt x="17" y="666"/>
                  </a:lnTo>
                  <a:lnTo>
                    <a:pt x="1" y="699"/>
                  </a:lnTo>
                  <a:lnTo>
                    <a:pt x="1" y="732"/>
                  </a:lnTo>
                  <a:lnTo>
                    <a:pt x="17" y="765"/>
                  </a:lnTo>
                  <a:lnTo>
                    <a:pt x="67" y="782"/>
                  </a:lnTo>
                  <a:lnTo>
                    <a:pt x="117" y="765"/>
                  </a:lnTo>
                  <a:lnTo>
                    <a:pt x="134" y="732"/>
                  </a:lnTo>
                  <a:lnTo>
                    <a:pt x="134" y="699"/>
                  </a:lnTo>
                  <a:lnTo>
                    <a:pt x="100" y="666"/>
                  </a:lnTo>
                  <a:lnTo>
                    <a:pt x="67" y="6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48"/>
            <p:cNvSpPr/>
            <p:nvPr/>
          </p:nvSpPr>
          <p:spPr>
            <a:xfrm>
              <a:off x="6162700" y="2832325"/>
              <a:ext cx="412650" cy="201575"/>
            </a:xfrm>
            <a:custGeom>
              <a:rect b="b" l="l" r="r" t="t"/>
              <a:pathLst>
                <a:path extrusionOk="0" h="8063" w="16506">
                  <a:moveTo>
                    <a:pt x="1" y="1"/>
                  </a:moveTo>
                  <a:lnTo>
                    <a:pt x="1" y="8062"/>
                  </a:lnTo>
                  <a:lnTo>
                    <a:pt x="16505" y="8062"/>
                  </a:lnTo>
                  <a:lnTo>
                    <a:pt x="165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48"/>
            <p:cNvSpPr/>
            <p:nvPr/>
          </p:nvSpPr>
          <p:spPr>
            <a:xfrm>
              <a:off x="6575325" y="2959075"/>
              <a:ext cx="43650" cy="59450"/>
            </a:xfrm>
            <a:custGeom>
              <a:rect b="b" l="l" r="r" t="t"/>
              <a:pathLst>
                <a:path extrusionOk="0" h="2378" w="1746">
                  <a:moveTo>
                    <a:pt x="0" y="0"/>
                  </a:moveTo>
                  <a:lnTo>
                    <a:pt x="0" y="2377"/>
                  </a:lnTo>
                  <a:lnTo>
                    <a:pt x="1746" y="119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48"/>
            <p:cNvSpPr/>
            <p:nvPr/>
          </p:nvSpPr>
          <p:spPr>
            <a:xfrm>
              <a:off x="6195525" y="2860175"/>
              <a:ext cx="18325" cy="24125"/>
            </a:xfrm>
            <a:custGeom>
              <a:rect b="b" l="l" r="r" t="t"/>
              <a:pathLst>
                <a:path extrusionOk="0" h="965" w="733">
                  <a:moveTo>
                    <a:pt x="84" y="1"/>
                  </a:moveTo>
                  <a:lnTo>
                    <a:pt x="51" y="17"/>
                  </a:lnTo>
                  <a:lnTo>
                    <a:pt x="34" y="17"/>
                  </a:lnTo>
                  <a:lnTo>
                    <a:pt x="1" y="50"/>
                  </a:lnTo>
                  <a:lnTo>
                    <a:pt x="1" y="67"/>
                  </a:lnTo>
                  <a:lnTo>
                    <a:pt x="1" y="100"/>
                  </a:lnTo>
                  <a:lnTo>
                    <a:pt x="17" y="134"/>
                  </a:lnTo>
                  <a:lnTo>
                    <a:pt x="300" y="516"/>
                  </a:lnTo>
                  <a:lnTo>
                    <a:pt x="300" y="881"/>
                  </a:lnTo>
                  <a:lnTo>
                    <a:pt x="300" y="915"/>
                  </a:lnTo>
                  <a:lnTo>
                    <a:pt x="317" y="931"/>
                  </a:lnTo>
                  <a:lnTo>
                    <a:pt x="350" y="948"/>
                  </a:lnTo>
                  <a:lnTo>
                    <a:pt x="366" y="965"/>
                  </a:lnTo>
                  <a:lnTo>
                    <a:pt x="400" y="948"/>
                  </a:lnTo>
                  <a:lnTo>
                    <a:pt x="433" y="931"/>
                  </a:lnTo>
                  <a:lnTo>
                    <a:pt x="450" y="915"/>
                  </a:lnTo>
                  <a:lnTo>
                    <a:pt x="450" y="881"/>
                  </a:lnTo>
                  <a:lnTo>
                    <a:pt x="450" y="516"/>
                  </a:lnTo>
                  <a:lnTo>
                    <a:pt x="732" y="134"/>
                  </a:lnTo>
                  <a:lnTo>
                    <a:pt x="732" y="117"/>
                  </a:lnTo>
                  <a:lnTo>
                    <a:pt x="732" y="100"/>
                  </a:lnTo>
                  <a:lnTo>
                    <a:pt x="732" y="67"/>
                  </a:lnTo>
                  <a:lnTo>
                    <a:pt x="715" y="34"/>
                  </a:lnTo>
                  <a:lnTo>
                    <a:pt x="699" y="17"/>
                  </a:lnTo>
                  <a:lnTo>
                    <a:pt x="666" y="17"/>
                  </a:lnTo>
                  <a:lnTo>
                    <a:pt x="632" y="1"/>
                  </a:lnTo>
                  <a:lnTo>
                    <a:pt x="616" y="17"/>
                  </a:lnTo>
                  <a:lnTo>
                    <a:pt x="582" y="34"/>
                  </a:lnTo>
                  <a:lnTo>
                    <a:pt x="366" y="366"/>
                  </a:lnTo>
                  <a:lnTo>
                    <a:pt x="134" y="34"/>
                  </a:lnTo>
                  <a:lnTo>
                    <a:pt x="100" y="17"/>
                  </a:lnTo>
                  <a:lnTo>
                    <a:pt x="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48"/>
            <p:cNvSpPr/>
            <p:nvPr/>
          </p:nvSpPr>
          <p:spPr>
            <a:xfrm>
              <a:off x="6212975" y="2867250"/>
              <a:ext cx="15825" cy="16625"/>
            </a:xfrm>
            <a:custGeom>
              <a:rect b="b" l="l" r="r" t="t"/>
              <a:pathLst>
                <a:path extrusionOk="0" h="665" w="633">
                  <a:moveTo>
                    <a:pt x="317" y="150"/>
                  </a:moveTo>
                  <a:lnTo>
                    <a:pt x="383" y="166"/>
                  </a:lnTo>
                  <a:lnTo>
                    <a:pt x="450" y="200"/>
                  </a:lnTo>
                  <a:lnTo>
                    <a:pt x="483" y="266"/>
                  </a:lnTo>
                  <a:lnTo>
                    <a:pt x="499" y="333"/>
                  </a:lnTo>
                  <a:lnTo>
                    <a:pt x="483" y="416"/>
                  </a:lnTo>
                  <a:lnTo>
                    <a:pt x="450" y="482"/>
                  </a:lnTo>
                  <a:lnTo>
                    <a:pt x="383" y="515"/>
                  </a:lnTo>
                  <a:lnTo>
                    <a:pt x="317" y="532"/>
                  </a:lnTo>
                  <a:lnTo>
                    <a:pt x="250" y="515"/>
                  </a:lnTo>
                  <a:lnTo>
                    <a:pt x="184" y="482"/>
                  </a:lnTo>
                  <a:lnTo>
                    <a:pt x="150" y="416"/>
                  </a:lnTo>
                  <a:lnTo>
                    <a:pt x="134" y="333"/>
                  </a:lnTo>
                  <a:lnTo>
                    <a:pt x="150" y="266"/>
                  </a:lnTo>
                  <a:lnTo>
                    <a:pt x="184" y="200"/>
                  </a:lnTo>
                  <a:lnTo>
                    <a:pt x="250" y="166"/>
                  </a:lnTo>
                  <a:lnTo>
                    <a:pt x="317" y="150"/>
                  </a:lnTo>
                  <a:close/>
                  <a:moveTo>
                    <a:pt x="250" y="0"/>
                  </a:moveTo>
                  <a:lnTo>
                    <a:pt x="184" y="33"/>
                  </a:lnTo>
                  <a:lnTo>
                    <a:pt x="134" y="67"/>
                  </a:lnTo>
                  <a:lnTo>
                    <a:pt x="84" y="100"/>
                  </a:lnTo>
                  <a:lnTo>
                    <a:pt x="51" y="150"/>
                  </a:lnTo>
                  <a:lnTo>
                    <a:pt x="17" y="216"/>
                  </a:lnTo>
                  <a:lnTo>
                    <a:pt x="1" y="283"/>
                  </a:lnTo>
                  <a:lnTo>
                    <a:pt x="1" y="333"/>
                  </a:lnTo>
                  <a:lnTo>
                    <a:pt x="1" y="399"/>
                  </a:lnTo>
                  <a:lnTo>
                    <a:pt x="17" y="465"/>
                  </a:lnTo>
                  <a:lnTo>
                    <a:pt x="51" y="515"/>
                  </a:lnTo>
                  <a:lnTo>
                    <a:pt x="84" y="565"/>
                  </a:lnTo>
                  <a:lnTo>
                    <a:pt x="134" y="615"/>
                  </a:lnTo>
                  <a:lnTo>
                    <a:pt x="184" y="648"/>
                  </a:lnTo>
                  <a:lnTo>
                    <a:pt x="250" y="665"/>
                  </a:lnTo>
                  <a:lnTo>
                    <a:pt x="383" y="665"/>
                  </a:lnTo>
                  <a:lnTo>
                    <a:pt x="433" y="648"/>
                  </a:lnTo>
                  <a:lnTo>
                    <a:pt x="499" y="615"/>
                  </a:lnTo>
                  <a:lnTo>
                    <a:pt x="533" y="565"/>
                  </a:lnTo>
                  <a:lnTo>
                    <a:pt x="583" y="515"/>
                  </a:lnTo>
                  <a:lnTo>
                    <a:pt x="616" y="465"/>
                  </a:lnTo>
                  <a:lnTo>
                    <a:pt x="632" y="399"/>
                  </a:lnTo>
                  <a:lnTo>
                    <a:pt x="632" y="333"/>
                  </a:lnTo>
                  <a:lnTo>
                    <a:pt x="632" y="283"/>
                  </a:lnTo>
                  <a:lnTo>
                    <a:pt x="616" y="216"/>
                  </a:lnTo>
                  <a:lnTo>
                    <a:pt x="583" y="150"/>
                  </a:lnTo>
                  <a:lnTo>
                    <a:pt x="533" y="100"/>
                  </a:lnTo>
                  <a:lnTo>
                    <a:pt x="499" y="50"/>
                  </a:lnTo>
                  <a:lnTo>
                    <a:pt x="433" y="33"/>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48"/>
            <p:cNvSpPr/>
            <p:nvPr/>
          </p:nvSpPr>
          <p:spPr>
            <a:xfrm>
              <a:off x="6234175" y="2866825"/>
              <a:ext cx="14150" cy="17050"/>
            </a:xfrm>
            <a:custGeom>
              <a:rect b="b" l="l" r="r" t="t"/>
              <a:pathLst>
                <a:path extrusionOk="0" h="682" w="566">
                  <a:moveTo>
                    <a:pt x="67" y="0"/>
                  </a:moveTo>
                  <a:lnTo>
                    <a:pt x="50" y="17"/>
                  </a:lnTo>
                  <a:lnTo>
                    <a:pt x="17" y="17"/>
                  </a:lnTo>
                  <a:lnTo>
                    <a:pt x="1" y="50"/>
                  </a:lnTo>
                  <a:lnTo>
                    <a:pt x="1" y="84"/>
                  </a:lnTo>
                  <a:lnTo>
                    <a:pt x="1" y="399"/>
                  </a:lnTo>
                  <a:lnTo>
                    <a:pt x="1" y="449"/>
                  </a:lnTo>
                  <a:lnTo>
                    <a:pt x="17" y="516"/>
                  </a:lnTo>
                  <a:lnTo>
                    <a:pt x="50" y="566"/>
                  </a:lnTo>
                  <a:lnTo>
                    <a:pt x="84" y="599"/>
                  </a:lnTo>
                  <a:lnTo>
                    <a:pt x="117" y="632"/>
                  </a:lnTo>
                  <a:lnTo>
                    <a:pt x="167" y="665"/>
                  </a:lnTo>
                  <a:lnTo>
                    <a:pt x="217" y="682"/>
                  </a:lnTo>
                  <a:lnTo>
                    <a:pt x="350" y="682"/>
                  </a:lnTo>
                  <a:lnTo>
                    <a:pt x="399" y="665"/>
                  </a:lnTo>
                  <a:lnTo>
                    <a:pt x="449" y="632"/>
                  </a:lnTo>
                  <a:lnTo>
                    <a:pt x="483" y="599"/>
                  </a:lnTo>
                  <a:lnTo>
                    <a:pt x="516" y="549"/>
                  </a:lnTo>
                  <a:lnTo>
                    <a:pt x="549" y="499"/>
                  </a:lnTo>
                  <a:lnTo>
                    <a:pt x="566" y="449"/>
                  </a:lnTo>
                  <a:lnTo>
                    <a:pt x="566" y="399"/>
                  </a:lnTo>
                  <a:lnTo>
                    <a:pt x="566" y="84"/>
                  </a:lnTo>
                  <a:lnTo>
                    <a:pt x="566" y="50"/>
                  </a:lnTo>
                  <a:lnTo>
                    <a:pt x="549" y="34"/>
                  </a:lnTo>
                  <a:lnTo>
                    <a:pt x="516" y="17"/>
                  </a:lnTo>
                  <a:lnTo>
                    <a:pt x="499" y="0"/>
                  </a:lnTo>
                  <a:lnTo>
                    <a:pt x="466" y="17"/>
                  </a:lnTo>
                  <a:lnTo>
                    <a:pt x="449" y="34"/>
                  </a:lnTo>
                  <a:lnTo>
                    <a:pt x="433" y="50"/>
                  </a:lnTo>
                  <a:lnTo>
                    <a:pt x="416" y="84"/>
                  </a:lnTo>
                  <a:lnTo>
                    <a:pt x="416" y="399"/>
                  </a:lnTo>
                  <a:lnTo>
                    <a:pt x="416" y="449"/>
                  </a:lnTo>
                  <a:lnTo>
                    <a:pt x="383" y="499"/>
                  </a:lnTo>
                  <a:lnTo>
                    <a:pt x="333" y="516"/>
                  </a:lnTo>
                  <a:lnTo>
                    <a:pt x="283" y="532"/>
                  </a:lnTo>
                  <a:lnTo>
                    <a:pt x="233" y="516"/>
                  </a:lnTo>
                  <a:lnTo>
                    <a:pt x="183" y="499"/>
                  </a:lnTo>
                  <a:lnTo>
                    <a:pt x="150" y="449"/>
                  </a:lnTo>
                  <a:lnTo>
                    <a:pt x="133" y="399"/>
                  </a:lnTo>
                  <a:lnTo>
                    <a:pt x="133" y="84"/>
                  </a:lnTo>
                  <a:lnTo>
                    <a:pt x="133" y="67"/>
                  </a:lnTo>
                  <a:lnTo>
                    <a:pt x="133" y="50"/>
                  </a:lnTo>
                  <a:lnTo>
                    <a:pt x="117" y="17"/>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48"/>
            <p:cNvSpPr/>
            <p:nvPr/>
          </p:nvSpPr>
          <p:spPr>
            <a:xfrm>
              <a:off x="6254125" y="2860175"/>
              <a:ext cx="5850" cy="9575"/>
            </a:xfrm>
            <a:custGeom>
              <a:rect b="b" l="l" r="r" t="t"/>
              <a:pathLst>
                <a:path extrusionOk="0" h="383" w="234">
                  <a:moveTo>
                    <a:pt x="83" y="1"/>
                  </a:moveTo>
                  <a:lnTo>
                    <a:pt x="67" y="34"/>
                  </a:lnTo>
                  <a:lnTo>
                    <a:pt x="50" y="50"/>
                  </a:lnTo>
                  <a:lnTo>
                    <a:pt x="34" y="100"/>
                  </a:lnTo>
                  <a:lnTo>
                    <a:pt x="50" y="117"/>
                  </a:lnTo>
                  <a:lnTo>
                    <a:pt x="67" y="150"/>
                  </a:lnTo>
                  <a:lnTo>
                    <a:pt x="83" y="167"/>
                  </a:lnTo>
                  <a:lnTo>
                    <a:pt x="117" y="183"/>
                  </a:lnTo>
                  <a:lnTo>
                    <a:pt x="117" y="233"/>
                  </a:lnTo>
                  <a:lnTo>
                    <a:pt x="100" y="266"/>
                  </a:lnTo>
                  <a:lnTo>
                    <a:pt x="67" y="283"/>
                  </a:lnTo>
                  <a:lnTo>
                    <a:pt x="17" y="300"/>
                  </a:lnTo>
                  <a:lnTo>
                    <a:pt x="0" y="316"/>
                  </a:lnTo>
                  <a:lnTo>
                    <a:pt x="0" y="350"/>
                  </a:lnTo>
                  <a:lnTo>
                    <a:pt x="0" y="383"/>
                  </a:lnTo>
                  <a:lnTo>
                    <a:pt x="34" y="383"/>
                  </a:lnTo>
                  <a:lnTo>
                    <a:pt x="100" y="366"/>
                  </a:lnTo>
                  <a:lnTo>
                    <a:pt x="167" y="333"/>
                  </a:lnTo>
                  <a:lnTo>
                    <a:pt x="200" y="283"/>
                  </a:lnTo>
                  <a:lnTo>
                    <a:pt x="216" y="233"/>
                  </a:lnTo>
                  <a:lnTo>
                    <a:pt x="233" y="183"/>
                  </a:lnTo>
                  <a:lnTo>
                    <a:pt x="233" y="134"/>
                  </a:lnTo>
                  <a:lnTo>
                    <a:pt x="233" y="117"/>
                  </a:lnTo>
                  <a:lnTo>
                    <a:pt x="216" y="67"/>
                  </a:lnTo>
                  <a:lnTo>
                    <a:pt x="200" y="34"/>
                  </a:lnTo>
                  <a:lnTo>
                    <a:pt x="1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48"/>
            <p:cNvSpPr/>
            <p:nvPr/>
          </p:nvSpPr>
          <p:spPr>
            <a:xfrm>
              <a:off x="6262850" y="2866825"/>
              <a:ext cx="10400" cy="17475"/>
            </a:xfrm>
            <a:custGeom>
              <a:rect b="b" l="l" r="r" t="t"/>
              <a:pathLst>
                <a:path extrusionOk="0" h="699" w="416">
                  <a:moveTo>
                    <a:pt x="83" y="0"/>
                  </a:moveTo>
                  <a:lnTo>
                    <a:pt x="50" y="17"/>
                  </a:lnTo>
                  <a:lnTo>
                    <a:pt x="34" y="34"/>
                  </a:lnTo>
                  <a:lnTo>
                    <a:pt x="17" y="50"/>
                  </a:lnTo>
                  <a:lnTo>
                    <a:pt x="0" y="84"/>
                  </a:lnTo>
                  <a:lnTo>
                    <a:pt x="0" y="615"/>
                  </a:lnTo>
                  <a:lnTo>
                    <a:pt x="17" y="649"/>
                  </a:lnTo>
                  <a:lnTo>
                    <a:pt x="34" y="665"/>
                  </a:lnTo>
                  <a:lnTo>
                    <a:pt x="50" y="682"/>
                  </a:lnTo>
                  <a:lnTo>
                    <a:pt x="83" y="699"/>
                  </a:lnTo>
                  <a:lnTo>
                    <a:pt x="100" y="682"/>
                  </a:lnTo>
                  <a:lnTo>
                    <a:pt x="133" y="665"/>
                  </a:lnTo>
                  <a:lnTo>
                    <a:pt x="150" y="649"/>
                  </a:lnTo>
                  <a:lnTo>
                    <a:pt x="150" y="615"/>
                  </a:lnTo>
                  <a:lnTo>
                    <a:pt x="150" y="350"/>
                  </a:lnTo>
                  <a:lnTo>
                    <a:pt x="200" y="233"/>
                  </a:lnTo>
                  <a:lnTo>
                    <a:pt x="233" y="200"/>
                  </a:lnTo>
                  <a:lnTo>
                    <a:pt x="266" y="167"/>
                  </a:lnTo>
                  <a:lnTo>
                    <a:pt x="316" y="150"/>
                  </a:lnTo>
                  <a:lnTo>
                    <a:pt x="383" y="150"/>
                  </a:lnTo>
                  <a:lnTo>
                    <a:pt x="399" y="133"/>
                  </a:lnTo>
                  <a:lnTo>
                    <a:pt x="416" y="100"/>
                  </a:lnTo>
                  <a:lnTo>
                    <a:pt x="416" y="84"/>
                  </a:lnTo>
                  <a:lnTo>
                    <a:pt x="416" y="67"/>
                  </a:lnTo>
                  <a:lnTo>
                    <a:pt x="416" y="34"/>
                  </a:lnTo>
                  <a:lnTo>
                    <a:pt x="399" y="17"/>
                  </a:lnTo>
                  <a:lnTo>
                    <a:pt x="383" y="0"/>
                  </a:lnTo>
                  <a:lnTo>
                    <a:pt x="349" y="0"/>
                  </a:lnTo>
                  <a:lnTo>
                    <a:pt x="266" y="17"/>
                  </a:lnTo>
                  <a:lnTo>
                    <a:pt x="183" y="50"/>
                  </a:lnTo>
                  <a:lnTo>
                    <a:pt x="150" y="84"/>
                  </a:lnTo>
                  <a:lnTo>
                    <a:pt x="150" y="50"/>
                  </a:lnTo>
                  <a:lnTo>
                    <a:pt x="133" y="34"/>
                  </a:lnTo>
                  <a:lnTo>
                    <a:pt x="100" y="17"/>
                  </a:lnTo>
                  <a:lnTo>
                    <a:pt x="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48"/>
            <p:cNvSpPr/>
            <p:nvPr/>
          </p:nvSpPr>
          <p:spPr>
            <a:xfrm>
              <a:off x="6275325" y="2866825"/>
              <a:ext cx="16225" cy="17050"/>
            </a:xfrm>
            <a:custGeom>
              <a:rect b="b" l="l" r="r" t="t"/>
              <a:pathLst>
                <a:path extrusionOk="0" h="682" w="649">
                  <a:moveTo>
                    <a:pt x="332" y="133"/>
                  </a:moveTo>
                  <a:lnTo>
                    <a:pt x="399" y="150"/>
                  </a:lnTo>
                  <a:lnTo>
                    <a:pt x="449" y="183"/>
                  </a:lnTo>
                  <a:lnTo>
                    <a:pt x="499" y="217"/>
                  </a:lnTo>
                  <a:lnTo>
                    <a:pt x="532" y="283"/>
                  </a:lnTo>
                  <a:lnTo>
                    <a:pt x="133" y="283"/>
                  </a:lnTo>
                  <a:lnTo>
                    <a:pt x="166" y="217"/>
                  </a:lnTo>
                  <a:lnTo>
                    <a:pt x="199" y="167"/>
                  </a:lnTo>
                  <a:lnTo>
                    <a:pt x="266" y="150"/>
                  </a:lnTo>
                  <a:lnTo>
                    <a:pt x="332" y="133"/>
                  </a:lnTo>
                  <a:close/>
                  <a:moveTo>
                    <a:pt x="332" y="0"/>
                  </a:moveTo>
                  <a:lnTo>
                    <a:pt x="266" y="17"/>
                  </a:lnTo>
                  <a:lnTo>
                    <a:pt x="199" y="34"/>
                  </a:lnTo>
                  <a:lnTo>
                    <a:pt x="133" y="67"/>
                  </a:lnTo>
                  <a:lnTo>
                    <a:pt x="83" y="100"/>
                  </a:lnTo>
                  <a:lnTo>
                    <a:pt x="50" y="150"/>
                  </a:lnTo>
                  <a:lnTo>
                    <a:pt x="17" y="217"/>
                  </a:lnTo>
                  <a:lnTo>
                    <a:pt x="0" y="283"/>
                  </a:lnTo>
                  <a:lnTo>
                    <a:pt x="0" y="350"/>
                  </a:lnTo>
                  <a:lnTo>
                    <a:pt x="0" y="399"/>
                  </a:lnTo>
                  <a:lnTo>
                    <a:pt x="17" y="466"/>
                  </a:lnTo>
                  <a:lnTo>
                    <a:pt x="50" y="516"/>
                  </a:lnTo>
                  <a:lnTo>
                    <a:pt x="83" y="566"/>
                  </a:lnTo>
                  <a:lnTo>
                    <a:pt x="150" y="615"/>
                  </a:lnTo>
                  <a:lnTo>
                    <a:pt x="199" y="649"/>
                  </a:lnTo>
                  <a:lnTo>
                    <a:pt x="266" y="665"/>
                  </a:lnTo>
                  <a:lnTo>
                    <a:pt x="332" y="682"/>
                  </a:lnTo>
                  <a:lnTo>
                    <a:pt x="399" y="682"/>
                  </a:lnTo>
                  <a:lnTo>
                    <a:pt x="465" y="665"/>
                  </a:lnTo>
                  <a:lnTo>
                    <a:pt x="515" y="632"/>
                  </a:lnTo>
                  <a:lnTo>
                    <a:pt x="582" y="582"/>
                  </a:lnTo>
                  <a:lnTo>
                    <a:pt x="598" y="549"/>
                  </a:lnTo>
                  <a:lnTo>
                    <a:pt x="582" y="499"/>
                  </a:lnTo>
                  <a:lnTo>
                    <a:pt x="549" y="482"/>
                  </a:lnTo>
                  <a:lnTo>
                    <a:pt x="499" y="482"/>
                  </a:lnTo>
                  <a:lnTo>
                    <a:pt x="465" y="499"/>
                  </a:lnTo>
                  <a:lnTo>
                    <a:pt x="399" y="532"/>
                  </a:lnTo>
                  <a:lnTo>
                    <a:pt x="332" y="532"/>
                  </a:lnTo>
                  <a:lnTo>
                    <a:pt x="266" y="516"/>
                  </a:lnTo>
                  <a:lnTo>
                    <a:pt x="199" y="482"/>
                  </a:lnTo>
                  <a:lnTo>
                    <a:pt x="166" y="433"/>
                  </a:lnTo>
                  <a:lnTo>
                    <a:pt x="150" y="383"/>
                  </a:lnTo>
                  <a:lnTo>
                    <a:pt x="582" y="383"/>
                  </a:lnTo>
                  <a:lnTo>
                    <a:pt x="632" y="366"/>
                  </a:lnTo>
                  <a:lnTo>
                    <a:pt x="648" y="333"/>
                  </a:lnTo>
                  <a:lnTo>
                    <a:pt x="648" y="316"/>
                  </a:lnTo>
                  <a:lnTo>
                    <a:pt x="648" y="250"/>
                  </a:lnTo>
                  <a:lnTo>
                    <a:pt x="632" y="200"/>
                  </a:lnTo>
                  <a:lnTo>
                    <a:pt x="598" y="133"/>
                  </a:lnTo>
                  <a:lnTo>
                    <a:pt x="549" y="100"/>
                  </a:lnTo>
                  <a:lnTo>
                    <a:pt x="499" y="50"/>
                  </a:lnTo>
                  <a:lnTo>
                    <a:pt x="449" y="34"/>
                  </a:lnTo>
                  <a:lnTo>
                    <a:pt x="399" y="17"/>
                  </a:lnTo>
                  <a:lnTo>
                    <a:pt x="3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48"/>
            <p:cNvSpPr/>
            <p:nvPr/>
          </p:nvSpPr>
          <p:spPr>
            <a:xfrm>
              <a:off x="6306900" y="2866825"/>
              <a:ext cx="10825" cy="17050"/>
            </a:xfrm>
            <a:custGeom>
              <a:rect b="b" l="l" r="r" t="t"/>
              <a:pathLst>
                <a:path extrusionOk="0" h="682" w="433">
                  <a:moveTo>
                    <a:pt x="349" y="0"/>
                  </a:moveTo>
                  <a:lnTo>
                    <a:pt x="266" y="17"/>
                  </a:lnTo>
                  <a:lnTo>
                    <a:pt x="183" y="50"/>
                  </a:lnTo>
                  <a:lnTo>
                    <a:pt x="150" y="84"/>
                  </a:lnTo>
                  <a:lnTo>
                    <a:pt x="133" y="34"/>
                  </a:lnTo>
                  <a:lnTo>
                    <a:pt x="100" y="17"/>
                  </a:lnTo>
                  <a:lnTo>
                    <a:pt x="67" y="17"/>
                  </a:lnTo>
                  <a:lnTo>
                    <a:pt x="33" y="34"/>
                  </a:lnTo>
                  <a:lnTo>
                    <a:pt x="17" y="50"/>
                  </a:lnTo>
                  <a:lnTo>
                    <a:pt x="0" y="84"/>
                  </a:lnTo>
                  <a:lnTo>
                    <a:pt x="0" y="615"/>
                  </a:lnTo>
                  <a:lnTo>
                    <a:pt x="33" y="665"/>
                  </a:lnTo>
                  <a:lnTo>
                    <a:pt x="67" y="682"/>
                  </a:lnTo>
                  <a:lnTo>
                    <a:pt x="100" y="682"/>
                  </a:lnTo>
                  <a:lnTo>
                    <a:pt x="117" y="665"/>
                  </a:lnTo>
                  <a:lnTo>
                    <a:pt x="150" y="649"/>
                  </a:lnTo>
                  <a:lnTo>
                    <a:pt x="150" y="615"/>
                  </a:lnTo>
                  <a:lnTo>
                    <a:pt x="150" y="350"/>
                  </a:lnTo>
                  <a:lnTo>
                    <a:pt x="183" y="300"/>
                  </a:lnTo>
                  <a:lnTo>
                    <a:pt x="216" y="233"/>
                  </a:lnTo>
                  <a:lnTo>
                    <a:pt x="266" y="167"/>
                  </a:lnTo>
                  <a:lnTo>
                    <a:pt x="316" y="150"/>
                  </a:lnTo>
                  <a:lnTo>
                    <a:pt x="383" y="150"/>
                  </a:lnTo>
                  <a:lnTo>
                    <a:pt x="399" y="133"/>
                  </a:lnTo>
                  <a:lnTo>
                    <a:pt x="416" y="100"/>
                  </a:lnTo>
                  <a:lnTo>
                    <a:pt x="432" y="84"/>
                  </a:lnTo>
                  <a:lnTo>
                    <a:pt x="432" y="67"/>
                  </a:lnTo>
                  <a:lnTo>
                    <a:pt x="416" y="34"/>
                  </a:lnTo>
                  <a:lnTo>
                    <a:pt x="399"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48"/>
            <p:cNvSpPr/>
            <p:nvPr/>
          </p:nvSpPr>
          <p:spPr>
            <a:xfrm>
              <a:off x="6318950" y="2866825"/>
              <a:ext cx="16650" cy="17050"/>
            </a:xfrm>
            <a:custGeom>
              <a:rect b="b" l="l" r="r" t="t"/>
              <a:pathLst>
                <a:path extrusionOk="0" h="682" w="666">
                  <a:moveTo>
                    <a:pt x="333" y="133"/>
                  </a:moveTo>
                  <a:lnTo>
                    <a:pt x="399" y="150"/>
                  </a:lnTo>
                  <a:lnTo>
                    <a:pt x="466" y="183"/>
                  </a:lnTo>
                  <a:lnTo>
                    <a:pt x="515" y="217"/>
                  </a:lnTo>
                  <a:lnTo>
                    <a:pt x="532" y="283"/>
                  </a:lnTo>
                  <a:lnTo>
                    <a:pt x="150" y="283"/>
                  </a:lnTo>
                  <a:lnTo>
                    <a:pt x="183" y="217"/>
                  </a:lnTo>
                  <a:lnTo>
                    <a:pt x="216" y="167"/>
                  </a:lnTo>
                  <a:lnTo>
                    <a:pt x="283" y="150"/>
                  </a:lnTo>
                  <a:lnTo>
                    <a:pt x="333" y="133"/>
                  </a:lnTo>
                  <a:close/>
                  <a:moveTo>
                    <a:pt x="333" y="0"/>
                  </a:moveTo>
                  <a:lnTo>
                    <a:pt x="266" y="17"/>
                  </a:lnTo>
                  <a:lnTo>
                    <a:pt x="216" y="34"/>
                  </a:lnTo>
                  <a:lnTo>
                    <a:pt x="150" y="67"/>
                  </a:lnTo>
                  <a:lnTo>
                    <a:pt x="100" y="100"/>
                  </a:lnTo>
                  <a:lnTo>
                    <a:pt x="67" y="150"/>
                  </a:lnTo>
                  <a:lnTo>
                    <a:pt x="33" y="217"/>
                  </a:lnTo>
                  <a:lnTo>
                    <a:pt x="17" y="283"/>
                  </a:lnTo>
                  <a:lnTo>
                    <a:pt x="0" y="350"/>
                  </a:lnTo>
                  <a:lnTo>
                    <a:pt x="17" y="416"/>
                  </a:lnTo>
                  <a:lnTo>
                    <a:pt x="33" y="466"/>
                  </a:lnTo>
                  <a:lnTo>
                    <a:pt x="67" y="532"/>
                  </a:lnTo>
                  <a:lnTo>
                    <a:pt x="100" y="582"/>
                  </a:lnTo>
                  <a:lnTo>
                    <a:pt x="150" y="615"/>
                  </a:lnTo>
                  <a:lnTo>
                    <a:pt x="216" y="649"/>
                  </a:lnTo>
                  <a:lnTo>
                    <a:pt x="266" y="665"/>
                  </a:lnTo>
                  <a:lnTo>
                    <a:pt x="333" y="682"/>
                  </a:lnTo>
                  <a:lnTo>
                    <a:pt x="416" y="682"/>
                  </a:lnTo>
                  <a:lnTo>
                    <a:pt x="466" y="665"/>
                  </a:lnTo>
                  <a:lnTo>
                    <a:pt x="532" y="632"/>
                  </a:lnTo>
                  <a:lnTo>
                    <a:pt x="582" y="582"/>
                  </a:lnTo>
                  <a:lnTo>
                    <a:pt x="599" y="549"/>
                  </a:lnTo>
                  <a:lnTo>
                    <a:pt x="582" y="499"/>
                  </a:lnTo>
                  <a:lnTo>
                    <a:pt x="565" y="482"/>
                  </a:lnTo>
                  <a:lnTo>
                    <a:pt x="499" y="482"/>
                  </a:lnTo>
                  <a:lnTo>
                    <a:pt x="482" y="499"/>
                  </a:lnTo>
                  <a:lnTo>
                    <a:pt x="416" y="532"/>
                  </a:lnTo>
                  <a:lnTo>
                    <a:pt x="333" y="532"/>
                  </a:lnTo>
                  <a:lnTo>
                    <a:pt x="266" y="516"/>
                  </a:lnTo>
                  <a:lnTo>
                    <a:pt x="216" y="482"/>
                  </a:lnTo>
                  <a:lnTo>
                    <a:pt x="183" y="433"/>
                  </a:lnTo>
                  <a:lnTo>
                    <a:pt x="166" y="383"/>
                  </a:lnTo>
                  <a:lnTo>
                    <a:pt x="599" y="383"/>
                  </a:lnTo>
                  <a:lnTo>
                    <a:pt x="648" y="366"/>
                  </a:lnTo>
                  <a:lnTo>
                    <a:pt x="665" y="333"/>
                  </a:lnTo>
                  <a:lnTo>
                    <a:pt x="665" y="316"/>
                  </a:lnTo>
                  <a:lnTo>
                    <a:pt x="665" y="250"/>
                  </a:lnTo>
                  <a:lnTo>
                    <a:pt x="632" y="200"/>
                  </a:lnTo>
                  <a:lnTo>
                    <a:pt x="615" y="133"/>
                  </a:lnTo>
                  <a:lnTo>
                    <a:pt x="565" y="100"/>
                  </a:lnTo>
                  <a:lnTo>
                    <a:pt x="515" y="50"/>
                  </a:lnTo>
                  <a:lnTo>
                    <a:pt x="466"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48"/>
            <p:cNvSpPr/>
            <p:nvPr/>
          </p:nvSpPr>
          <p:spPr>
            <a:xfrm>
              <a:off x="6339300" y="2867250"/>
              <a:ext cx="16225" cy="17050"/>
            </a:xfrm>
            <a:custGeom>
              <a:rect b="b" l="l" r="r" t="t"/>
              <a:pathLst>
                <a:path extrusionOk="0" h="682" w="649">
                  <a:moveTo>
                    <a:pt x="333" y="133"/>
                  </a:moveTo>
                  <a:lnTo>
                    <a:pt x="400" y="150"/>
                  </a:lnTo>
                  <a:lnTo>
                    <a:pt x="449" y="183"/>
                  </a:lnTo>
                  <a:lnTo>
                    <a:pt x="483" y="249"/>
                  </a:lnTo>
                  <a:lnTo>
                    <a:pt x="499" y="333"/>
                  </a:lnTo>
                  <a:lnTo>
                    <a:pt x="483" y="399"/>
                  </a:lnTo>
                  <a:lnTo>
                    <a:pt x="449" y="465"/>
                  </a:lnTo>
                  <a:lnTo>
                    <a:pt x="383" y="515"/>
                  </a:lnTo>
                  <a:lnTo>
                    <a:pt x="250" y="515"/>
                  </a:lnTo>
                  <a:lnTo>
                    <a:pt x="200" y="465"/>
                  </a:lnTo>
                  <a:lnTo>
                    <a:pt x="150" y="399"/>
                  </a:lnTo>
                  <a:lnTo>
                    <a:pt x="150" y="333"/>
                  </a:lnTo>
                  <a:lnTo>
                    <a:pt x="150" y="249"/>
                  </a:lnTo>
                  <a:lnTo>
                    <a:pt x="200" y="183"/>
                  </a:lnTo>
                  <a:lnTo>
                    <a:pt x="200" y="166"/>
                  </a:lnTo>
                  <a:lnTo>
                    <a:pt x="267" y="133"/>
                  </a:lnTo>
                  <a:close/>
                  <a:moveTo>
                    <a:pt x="250" y="0"/>
                  </a:moveTo>
                  <a:lnTo>
                    <a:pt x="200" y="17"/>
                  </a:lnTo>
                  <a:lnTo>
                    <a:pt x="134" y="50"/>
                  </a:lnTo>
                  <a:lnTo>
                    <a:pt x="100" y="100"/>
                  </a:lnTo>
                  <a:lnTo>
                    <a:pt x="51" y="150"/>
                  </a:lnTo>
                  <a:lnTo>
                    <a:pt x="17" y="216"/>
                  </a:lnTo>
                  <a:lnTo>
                    <a:pt x="1" y="266"/>
                  </a:lnTo>
                  <a:lnTo>
                    <a:pt x="1" y="333"/>
                  </a:lnTo>
                  <a:lnTo>
                    <a:pt x="1" y="399"/>
                  </a:lnTo>
                  <a:lnTo>
                    <a:pt x="17" y="465"/>
                  </a:lnTo>
                  <a:lnTo>
                    <a:pt x="51" y="515"/>
                  </a:lnTo>
                  <a:lnTo>
                    <a:pt x="100" y="582"/>
                  </a:lnTo>
                  <a:lnTo>
                    <a:pt x="134" y="615"/>
                  </a:lnTo>
                  <a:lnTo>
                    <a:pt x="200" y="648"/>
                  </a:lnTo>
                  <a:lnTo>
                    <a:pt x="250" y="665"/>
                  </a:lnTo>
                  <a:lnTo>
                    <a:pt x="316" y="682"/>
                  </a:lnTo>
                  <a:lnTo>
                    <a:pt x="416" y="665"/>
                  </a:lnTo>
                  <a:lnTo>
                    <a:pt x="499" y="615"/>
                  </a:lnTo>
                  <a:lnTo>
                    <a:pt x="533" y="665"/>
                  </a:lnTo>
                  <a:lnTo>
                    <a:pt x="566" y="682"/>
                  </a:lnTo>
                  <a:lnTo>
                    <a:pt x="599" y="665"/>
                  </a:lnTo>
                  <a:lnTo>
                    <a:pt x="616" y="648"/>
                  </a:lnTo>
                  <a:lnTo>
                    <a:pt x="632" y="632"/>
                  </a:lnTo>
                  <a:lnTo>
                    <a:pt x="649" y="598"/>
                  </a:lnTo>
                  <a:lnTo>
                    <a:pt x="649" y="333"/>
                  </a:lnTo>
                  <a:lnTo>
                    <a:pt x="649" y="67"/>
                  </a:lnTo>
                  <a:lnTo>
                    <a:pt x="632" y="50"/>
                  </a:lnTo>
                  <a:lnTo>
                    <a:pt x="616" y="17"/>
                  </a:lnTo>
                  <a:lnTo>
                    <a:pt x="599" y="0"/>
                  </a:lnTo>
                  <a:lnTo>
                    <a:pt x="566" y="0"/>
                  </a:lnTo>
                  <a:lnTo>
                    <a:pt x="533" y="17"/>
                  </a:lnTo>
                  <a:lnTo>
                    <a:pt x="499" y="50"/>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48"/>
            <p:cNvSpPr/>
            <p:nvPr/>
          </p:nvSpPr>
          <p:spPr>
            <a:xfrm>
              <a:off x="6360500" y="2860175"/>
              <a:ext cx="16650" cy="24125"/>
            </a:xfrm>
            <a:custGeom>
              <a:rect b="b" l="l" r="r" t="t"/>
              <a:pathLst>
                <a:path extrusionOk="0" h="965" w="666">
                  <a:moveTo>
                    <a:pt x="349" y="416"/>
                  </a:moveTo>
                  <a:lnTo>
                    <a:pt x="416" y="449"/>
                  </a:lnTo>
                  <a:lnTo>
                    <a:pt x="466" y="483"/>
                  </a:lnTo>
                  <a:lnTo>
                    <a:pt x="516" y="549"/>
                  </a:lnTo>
                  <a:lnTo>
                    <a:pt x="516" y="632"/>
                  </a:lnTo>
                  <a:lnTo>
                    <a:pt x="516" y="699"/>
                  </a:lnTo>
                  <a:lnTo>
                    <a:pt x="466" y="765"/>
                  </a:lnTo>
                  <a:lnTo>
                    <a:pt x="416" y="798"/>
                  </a:lnTo>
                  <a:lnTo>
                    <a:pt x="333" y="815"/>
                  </a:lnTo>
                  <a:lnTo>
                    <a:pt x="266" y="798"/>
                  </a:lnTo>
                  <a:lnTo>
                    <a:pt x="216" y="765"/>
                  </a:lnTo>
                  <a:lnTo>
                    <a:pt x="167" y="699"/>
                  </a:lnTo>
                  <a:lnTo>
                    <a:pt x="150" y="632"/>
                  </a:lnTo>
                  <a:lnTo>
                    <a:pt x="167" y="549"/>
                  </a:lnTo>
                  <a:lnTo>
                    <a:pt x="216" y="483"/>
                  </a:lnTo>
                  <a:lnTo>
                    <a:pt x="266" y="449"/>
                  </a:lnTo>
                  <a:lnTo>
                    <a:pt x="333" y="433"/>
                  </a:lnTo>
                  <a:lnTo>
                    <a:pt x="349" y="416"/>
                  </a:lnTo>
                  <a:close/>
                  <a:moveTo>
                    <a:pt x="549" y="1"/>
                  </a:moveTo>
                  <a:lnTo>
                    <a:pt x="532" y="34"/>
                  </a:lnTo>
                  <a:lnTo>
                    <a:pt x="516" y="50"/>
                  </a:lnTo>
                  <a:lnTo>
                    <a:pt x="516" y="84"/>
                  </a:lnTo>
                  <a:lnTo>
                    <a:pt x="516" y="333"/>
                  </a:lnTo>
                  <a:lnTo>
                    <a:pt x="432" y="300"/>
                  </a:lnTo>
                  <a:lnTo>
                    <a:pt x="333" y="283"/>
                  </a:lnTo>
                  <a:lnTo>
                    <a:pt x="266" y="283"/>
                  </a:lnTo>
                  <a:lnTo>
                    <a:pt x="200" y="300"/>
                  </a:lnTo>
                  <a:lnTo>
                    <a:pt x="133" y="333"/>
                  </a:lnTo>
                  <a:lnTo>
                    <a:pt x="83" y="383"/>
                  </a:lnTo>
                  <a:lnTo>
                    <a:pt x="50" y="433"/>
                  </a:lnTo>
                  <a:lnTo>
                    <a:pt x="17" y="483"/>
                  </a:lnTo>
                  <a:lnTo>
                    <a:pt x="0" y="549"/>
                  </a:lnTo>
                  <a:lnTo>
                    <a:pt x="0" y="616"/>
                  </a:lnTo>
                  <a:lnTo>
                    <a:pt x="0" y="699"/>
                  </a:lnTo>
                  <a:lnTo>
                    <a:pt x="17" y="748"/>
                  </a:lnTo>
                  <a:lnTo>
                    <a:pt x="50" y="815"/>
                  </a:lnTo>
                  <a:lnTo>
                    <a:pt x="100" y="865"/>
                  </a:lnTo>
                  <a:lnTo>
                    <a:pt x="150" y="898"/>
                  </a:lnTo>
                  <a:lnTo>
                    <a:pt x="200" y="931"/>
                  </a:lnTo>
                  <a:lnTo>
                    <a:pt x="266" y="948"/>
                  </a:lnTo>
                  <a:lnTo>
                    <a:pt x="333" y="965"/>
                  </a:lnTo>
                  <a:lnTo>
                    <a:pt x="432" y="948"/>
                  </a:lnTo>
                  <a:lnTo>
                    <a:pt x="532" y="898"/>
                  </a:lnTo>
                  <a:lnTo>
                    <a:pt x="532" y="931"/>
                  </a:lnTo>
                  <a:lnTo>
                    <a:pt x="549" y="948"/>
                  </a:lnTo>
                  <a:lnTo>
                    <a:pt x="582" y="965"/>
                  </a:lnTo>
                  <a:lnTo>
                    <a:pt x="632" y="965"/>
                  </a:lnTo>
                  <a:lnTo>
                    <a:pt x="649" y="931"/>
                  </a:lnTo>
                  <a:lnTo>
                    <a:pt x="665" y="915"/>
                  </a:lnTo>
                  <a:lnTo>
                    <a:pt x="665" y="881"/>
                  </a:lnTo>
                  <a:lnTo>
                    <a:pt x="665" y="616"/>
                  </a:lnTo>
                  <a:lnTo>
                    <a:pt x="665" y="84"/>
                  </a:lnTo>
                  <a:lnTo>
                    <a:pt x="665" y="50"/>
                  </a:lnTo>
                  <a:lnTo>
                    <a:pt x="665" y="34"/>
                  </a:lnTo>
                  <a:lnTo>
                    <a:pt x="6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48"/>
            <p:cNvSpPr/>
            <p:nvPr/>
          </p:nvSpPr>
          <p:spPr>
            <a:xfrm>
              <a:off x="6382925" y="2866825"/>
              <a:ext cx="14575" cy="22875"/>
            </a:xfrm>
            <a:custGeom>
              <a:rect b="b" l="l" r="r" t="t"/>
              <a:pathLst>
                <a:path extrusionOk="0" h="915" w="583">
                  <a:moveTo>
                    <a:pt x="67" y="0"/>
                  </a:moveTo>
                  <a:lnTo>
                    <a:pt x="34" y="17"/>
                  </a:lnTo>
                  <a:lnTo>
                    <a:pt x="17" y="34"/>
                  </a:lnTo>
                  <a:lnTo>
                    <a:pt x="1" y="50"/>
                  </a:lnTo>
                  <a:lnTo>
                    <a:pt x="1" y="84"/>
                  </a:lnTo>
                  <a:lnTo>
                    <a:pt x="1" y="399"/>
                  </a:lnTo>
                  <a:lnTo>
                    <a:pt x="1" y="466"/>
                  </a:lnTo>
                  <a:lnTo>
                    <a:pt x="17" y="516"/>
                  </a:lnTo>
                  <a:lnTo>
                    <a:pt x="51" y="566"/>
                  </a:lnTo>
                  <a:lnTo>
                    <a:pt x="84" y="599"/>
                  </a:lnTo>
                  <a:lnTo>
                    <a:pt x="134" y="632"/>
                  </a:lnTo>
                  <a:lnTo>
                    <a:pt x="184" y="665"/>
                  </a:lnTo>
                  <a:lnTo>
                    <a:pt x="234" y="682"/>
                  </a:lnTo>
                  <a:lnTo>
                    <a:pt x="367" y="682"/>
                  </a:lnTo>
                  <a:lnTo>
                    <a:pt x="416" y="649"/>
                  </a:lnTo>
                  <a:lnTo>
                    <a:pt x="416" y="649"/>
                  </a:lnTo>
                  <a:lnTo>
                    <a:pt x="400" y="699"/>
                  </a:lnTo>
                  <a:lnTo>
                    <a:pt x="350" y="732"/>
                  </a:lnTo>
                  <a:lnTo>
                    <a:pt x="300" y="765"/>
                  </a:lnTo>
                  <a:lnTo>
                    <a:pt x="250" y="782"/>
                  </a:lnTo>
                  <a:lnTo>
                    <a:pt x="217" y="765"/>
                  </a:lnTo>
                  <a:lnTo>
                    <a:pt x="167" y="748"/>
                  </a:lnTo>
                  <a:lnTo>
                    <a:pt x="117" y="748"/>
                  </a:lnTo>
                  <a:lnTo>
                    <a:pt x="101" y="765"/>
                  </a:lnTo>
                  <a:lnTo>
                    <a:pt x="84" y="782"/>
                  </a:lnTo>
                  <a:lnTo>
                    <a:pt x="67" y="782"/>
                  </a:lnTo>
                  <a:lnTo>
                    <a:pt x="67" y="815"/>
                  </a:lnTo>
                  <a:lnTo>
                    <a:pt x="67" y="848"/>
                  </a:lnTo>
                  <a:lnTo>
                    <a:pt x="84" y="865"/>
                  </a:lnTo>
                  <a:lnTo>
                    <a:pt x="117" y="881"/>
                  </a:lnTo>
                  <a:lnTo>
                    <a:pt x="184" y="898"/>
                  </a:lnTo>
                  <a:lnTo>
                    <a:pt x="250" y="915"/>
                  </a:lnTo>
                  <a:lnTo>
                    <a:pt x="317" y="915"/>
                  </a:lnTo>
                  <a:lnTo>
                    <a:pt x="383" y="881"/>
                  </a:lnTo>
                  <a:lnTo>
                    <a:pt x="433" y="865"/>
                  </a:lnTo>
                  <a:lnTo>
                    <a:pt x="483" y="815"/>
                  </a:lnTo>
                  <a:lnTo>
                    <a:pt x="516" y="765"/>
                  </a:lnTo>
                  <a:lnTo>
                    <a:pt x="549" y="715"/>
                  </a:lnTo>
                  <a:lnTo>
                    <a:pt x="566" y="649"/>
                  </a:lnTo>
                  <a:lnTo>
                    <a:pt x="583" y="599"/>
                  </a:lnTo>
                  <a:lnTo>
                    <a:pt x="583" y="84"/>
                  </a:lnTo>
                  <a:lnTo>
                    <a:pt x="583" y="67"/>
                  </a:lnTo>
                  <a:lnTo>
                    <a:pt x="566" y="34"/>
                  </a:lnTo>
                  <a:lnTo>
                    <a:pt x="549" y="17"/>
                  </a:lnTo>
                  <a:lnTo>
                    <a:pt x="516" y="0"/>
                  </a:lnTo>
                  <a:lnTo>
                    <a:pt x="483" y="0"/>
                  </a:lnTo>
                  <a:lnTo>
                    <a:pt x="466" y="17"/>
                  </a:lnTo>
                  <a:lnTo>
                    <a:pt x="450" y="34"/>
                  </a:lnTo>
                  <a:lnTo>
                    <a:pt x="433" y="50"/>
                  </a:lnTo>
                  <a:lnTo>
                    <a:pt x="416" y="84"/>
                  </a:lnTo>
                  <a:lnTo>
                    <a:pt x="416" y="399"/>
                  </a:lnTo>
                  <a:lnTo>
                    <a:pt x="416" y="449"/>
                  </a:lnTo>
                  <a:lnTo>
                    <a:pt x="383" y="499"/>
                  </a:lnTo>
                  <a:lnTo>
                    <a:pt x="333" y="516"/>
                  </a:lnTo>
                  <a:lnTo>
                    <a:pt x="283" y="532"/>
                  </a:lnTo>
                  <a:lnTo>
                    <a:pt x="234" y="516"/>
                  </a:lnTo>
                  <a:lnTo>
                    <a:pt x="184" y="499"/>
                  </a:lnTo>
                  <a:lnTo>
                    <a:pt x="150" y="449"/>
                  </a:lnTo>
                  <a:lnTo>
                    <a:pt x="134" y="399"/>
                  </a:lnTo>
                  <a:lnTo>
                    <a:pt x="134" y="84"/>
                  </a:lnTo>
                  <a:lnTo>
                    <a:pt x="134" y="67"/>
                  </a:lnTo>
                  <a:lnTo>
                    <a:pt x="134" y="50"/>
                  </a:lnTo>
                  <a:lnTo>
                    <a:pt x="117" y="17"/>
                  </a:lnTo>
                  <a:lnTo>
                    <a:pt x="1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48"/>
            <p:cNvSpPr/>
            <p:nvPr/>
          </p:nvSpPr>
          <p:spPr>
            <a:xfrm>
              <a:off x="6404550" y="2860175"/>
              <a:ext cx="3750" cy="23700"/>
            </a:xfrm>
            <a:custGeom>
              <a:rect b="b" l="l" r="r" t="t"/>
              <a:pathLst>
                <a:path extrusionOk="0" h="948" w="150">
                  <a:moveTo>
                    <a:pt x="50" y="1"/>
                  </a:moveTo>
                  <a:lnTo>
                    <a:pt x="17" y="17"/>
                  </a:lnTo>
                  <a:lnTo>
                    <a:pt x="0" y="50"/>
                  </a:lnTo>
                  <a:lnTo>
                    <a:pt x="0" y="67"/>
                  </a:lnTo>
                  <a:lnTo>
                    <a:pt x="0" y="616"/>
                  </a:lnTo>
                  <a:lnTo>
                    <a:pt x="0" y="649"/>
                  </a:lnTo>
                  <a:lnTo>
                    <a:pt x="17" y="682"/>
                  </a:lnTo>
                  <a:lnTo>
                    <a:pt x="50" y="699"/>
                  </a:lnTo>
                  <a:lnTo>
                    <a:pt x="100" y="699"/>
                  </a:lnTo>
                  <a:lnTo>
                    <a:pt x="133" y="682"/>
                  </a:lnTo>
                  <a:lnTo>
                    <a:pt x="133" y="649"/>
                  </a:lnTo>
                  <a:lnTo>
                    <a:pt x="150" y="616"/>
                  </a:lnTo>
                  <a:lnTo>
                    <a:pt x="150" y="67"/>
                  </a:lnTo>
                  <a:lnTo>
                    <a:pt x="133" y="50"/>
                  </a:lnTo>
                  <a:lnTo>
                    <a:pt x="133" y="17"/>
                  </a:lnTo>
                  <a:lnTo>
                    <a:pt x="100" y="1"/>
                  </a:lnTo>
                  <a:close/>
                  <a:moveTo>
                    <a:pt x="67" y="765"/>
                  </a:moveTo>
                  <a:lnTo>
                    <a:pt x="50" y="782"/>
                  </a:lnTo>
                  <a:lnTo>
                    <a:pt x="17" y="798"/>
                  </a:lnTo>
                  <a:lnTo>
                    <a:pt x="0" y="815"/>
                  </a:lnTo>
                  <a:lnTo>
                    <a:pt x="0" y="848"/>
                  </a:lnTo>
                  <a:lnTo>
                    <a:pt x="0" y="881"/>
                  </a:lnTo>
                  <a:lnTo>
                    <a:pt x="0" y="898"/>
                  </a:lnTo>
                  <a:lnTo>
                    <a:pt x="17" y="931"/>
                  </a:lnTo>
                  <a:lnTo>
                    <a:pt x="50" y="948"/>
                  </a:lnTo>
                  <a:lnTo>
                    <a:pt x="67" y="948"/>
                  </a:lnTo>
                  <a:lnTo>
                    <a:pt x="117" y="931"/>
                  </a:lnTo>
                  <a:lnTo>
                    <a:pt x="150" y="881"/>
                  </a:lnTo>
                  <a:lnTo>
                    <a:pt x="150" y="848"/>
                  </a:lnTo>
                  <a:lnTo>
                    <a:pt x="133" y="815"/>
                  </a:lnTo>
                  <a:lnTo>
                    <a:pt x="133" y="798"/>
                  </a:lnTo>
                  <a:lnTo>
                    <a:pt x="100" y="782"/>
                  </a:lnTo>
                  <a:lnTo>
                    <a:pt x="67" y="76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48"/>
            <p:cNvSpPr/>
            <p:nvPr/>
          </p:nvSpPr>
          <p:spPr>
            <a:xfrm>
              <a:off x="6193450" y="2908375"/>
              <a:ext cx="282175" cy="7500"/>
            </a:xfrm>
            <a:custGeom>
              <a:rect b="b" l="l" r="r" t="t"/>
              <a:pathLst>
                <a:path extrusionOk="0" h="300" w="11287">
                  <a:moveTo>
                    <a:pt x="1" y="1"/>
                  </a:moveTo>
                  <a:lnTo>
                    <a:pt x="1" y="300"/>
                  </a:lnTo>
                  <a:lnTo>
                    <a:pt x="11286" y="300"/>
                  </a:lnTo>
                  <a:lnTo>
                    <a:pt x="112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48"/>
            <p:cNvSpPr/>
            <p:nvPr/>
          </p:nvSpPr>
          <p:spPr>
            <a:xfrm>
              <a:off x="6193450" y="2925425"/>
              <a:ext cx="250175" cy="7500"/>
            </a:xfrm>
            <a:custGeom>
              <a:rect b="b" l="l" r="r" t="t"/>
              <a:pathLst>
                <a:path extrusionOk="0" h="300" w="10007">
                  <a:moveTo>
                    <a:pt x="1" y="0"/>
                  </a:moveTo>
                  <a:lnTo>
                    <a:pt x="1" y="299"/>
                  </a:lnTo>
                  <a:lnTo>
                    <a:pt x="10007" y="299"/>
                  </a:lnTo>
                  <a:lnTo>
                    <a:pt x="100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48"/>
            <p:cNvSpPr/>
            <p:nvPr/>
          </p:nvSpPr>
          <p:spPr>
            <a:xfrm>
              <a:off x="6193450" y="2942025"/>
              <a:ext cx="307525" cy="7925"/>
            </a:xfrm>
            <a:custGeom>
              <a:rect b="b" l="l" r="r" t="t"/>
              <a:pathLst>
                <a:path extrusionOk="0" h="317" w="12301">
                  <a:moveTo>
                    <a:pt x="1" y="1"/>
                  </a:moveTo>
                  <a:lnTo>
                    <a:pt x="1" y="317"/>
                  </a:lnTo>
                  <a:lnTo>
                    <a:pt x="12300" y="317"/>
                  </a:lnTo>
                  <a:lnTo>
                    <a:pt x="12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48"/>
            <p:cNvSpPr/>
            <p:nvPr/>
          </p:nvSpPr>
          <p:spPr>
            <a:xfrm>
              <a:off x="6426575" y="2968625"/>
              <a:ext cx="115125" cy="40325"/>
            </a:xfrm>
            <a:custGeom>
              <a:rect b="b" l="l" r="r" t="t"/>
              <a:pathLst>
                <a:path extrusionOk="0" h="1613" w="4605">
                  <a:moveTo>
                    <a:pt x="0" y="1"/>
                  </a:moveTo>
                  <a:lnTo>
                    <a:pt x="0" y="1613"/>
                  </a:lnTo>
                  <a:lnTo>
                    <a:pt x="4604" y="1613"/>
                  </a:lnTo>
                  <a:lnTo>
                    <a:pt x="46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48"/>
            <p:cNvSpPr/>
            <p:nvPr/>
          </p:nvSpPr>
          <p:spPr>
            <a:xfrm>
              <a:off x="6450675" y="2977775"/>
              <a:ext cx="15800" cy="20375"/>
            </a:xfrm>
            <a:custGeom>
              <a:rect b="b" l="l" r="r" t="t"/>
              <a:pathLst>
                <a:path extrusionOk="0" h="815" w="632">
                  <a:moveTo>
                    <a:pt x="333" y="0"/>
                  </a:moveTo>
                  <a:lnTo>
                    <a:pt x="233" y="17"/>
                  </a:lnTo>
                  <a:lnTo>
                    <a:pt x="133" y="67"/>
                  </a:lnTo>
                  <a:lnTo>
                    <a:pt x="100" y="100"/>
                  </a:lnTo>
                  <a:lnTo>
                    <a:pt x="67" y="133"/>
                  </a:lnTo>
                  <a:lnTo>
                    <a:pt x="50" y="183"/>
                  </a:lnTo>
                  <a:lnTo>
                    <a:pt x="50" y="233"/>
                  </a:lnTo>
                  <a:lnTo>
                    <a:pt x="50" y="283"/>
                  </a:lnTo>
                  <a:lnTo>
                    <a:pt x="67" y="333"/>
                  </a:lnTo>
                  <a:lnTo>
                    <a:pt x="116" y="383"/>
                  </a:lnTo>
                  <a:lnTo>
                    <a:pt x="183" y="416"/>
                  </a:lnTo>
                  <a:lnTo>
                    <a:pt x="249" y="449"/>
                  </a:lnTo>
                  <a:lnTo>
                    <a:pt x="316" y="466"/>
                  </a:lnTo>
                  <a:lnTo>
                    <a:pt x="399" y="482"/>
                  </a:lnTo>
                  <a:lnTo>
                    <a:pt x="482" y="516"/>
                  </a:lnTo>
                  <a:lnTo>
                    <a:pt x="515" y="549"/>
                  </a:lnTo>
                  <a:lnTo>
                    <a:pt x="515" y="582"/>
                  </a:lnTo>
                  <a:lnTo>
                    <a:pt x="499" y="632"/>
                  </a:lnTo>
                  <a:lnTo>
                    <a:pt x="466" y="665"/>
                  </a:lnTo>
                  <a:lnTo>
                    <a:pt x="399" y="698"/>
                  </a:lnTo>
                  <a:lnTo>
                    <a:pt x="266" y="698"/>
                  </a:lnTo>
                  <a:lnTo>
                    <a:pt x="216" y="682"/>
                  </a:lnTo>
                  <a:lnTo>
                    <a:pt x="150" y="649"/>
                  </a:lnTo>
                  <a:lnTo>
                    <a:pt x="100" y="615"/>
                  </a:lnTo>
                  <a:lnTo>
                    <a:pt x="67" y="599"/>
                  </a:lnTo>
                  <a:lnTo>
                    <a:pt x="17" y="615"/>
                  </a:lnTo>
                  <a:lnTo>
                    <a:pt x="0" y="665"/>
                  </a:lnTo>
                  <a:lnTo>
                    <a:pt x="17" y="682"/>
                  </a:lnTo>
                  <a:lnTo>
                    <a:pt x="33" y="715"/>
                  </a:lnTo>
                  <a:lnTo>
                    <a:pt x="100" y="748"/>
                  </a:lnTo>
                  <a:lnTo>
                    <a:pt x="166" y="781"/>
                  </a:lnTo>
                  <a:lnTo>
                    <a:pt x="249" y="815"/>
                  </a:lnTo>
                  <a:lnTo>
                    <a:pt x="432" y="815"/>
                  </a:lnTo>
                  <a:lnTo>
                    <a:pt x="532" y="765"/>
                  </a:lnTo>
                  <a:lnTo>
                    <a:pt x="565" y="715"/>
                  </a:lnTo>
                  <a:lnTo>
                    <a:pt x="598" y="682"/>
                  </a:lnTo>
                  <a:lnTo>
                    <a:pt x="615" y="632"/>
                  </a:lnTo>
                  <a:lnTo>
                    <a:pt x="632" y="582"/>
                  </a:lnTo>
                  <a:lnTo>
                    <a:pt x="632" y="532"/>
                  </a:lnTo>
                  <a:lnTo>
                    <a:pt x="598" y="482"/>
                  </a:lnTo>
                  <a:lnTo>
                    <a:pt x="549" y="432"/>
                  </a:lnTo>
                  <a:lnTo>
                    <a:pt x="482" y="399"/>
                  </a:lnTo>
                  <a:lnTo>
                    <a:pt x="416" y="366"/>
                  </a:lnTo>
                  <a:lnTo>
                    <a:pt x="333" y="349"/>
                  </a:lnTo>
                  <a:lnTo>
                    <a:pt x="266" y="333"/>
                  </a:lnTo>
                  <a:lnTo>
                    <a:pt x="200" y="299"/>
                  </a:lnTo>
                  <a:lnTo>
                    <a:pt x="166" y="266"/>
                  </a:lnTo>
                  <a:lnTo>
                    <a:pt x="166" y="233"/>
                  </a:lnTo>
                  <a:lnTo>
                    <a:pt x="166" y="200"/>
                  </a:lnTo>
                  <a:lnTo>
                    <a:pt x="200" y="167"/>
                  </a:lnTo>
                  <a:lnTo>
                    <a:pt x="266" y="133"/>
                  </a:lnTo>
                  <a:lnTo>
                    <a:pt x="333" y="117"/>
                  </a:lnTo>
                  <a:lnTo>
                    <a:pt x="432" y="150"/>
                  </a:lnTo>
                  <a:lnTo>
                    <a:pt x="515" y="200"/>
                  </a:lnTo>
                  <a:lnTo>
                    <a:pt x="549" y="200"/>
                  </a:lnTo>
                  <a:lnTo>
                    <a:pt x="598" y="183"/>
                  </a:lnTo>
                  <a:lnTo>
                    <a:pt x="598" y="133"/>
                  </a:lnTo>
                  <a:lnTo>
                    <a:pt x="582" y="100"/>
                  </a:lnTo>
                  <a:lnTo>
                    <a:pt x="466" y="34"/>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48"/>
            <p:cNvSpPr/>
            <p:nvPr/>
          </p:nvSpPr>
          <p:spPr>
            <a:xfrm>
              <a:off x="6468950" y="2978175"/>
              <a:ext cx="7925" cy="19975"/>
            </a:xfrm>
            <a:custGeom>
              <a:rect b="b" l="l" r="r" t="t"/>
              <a:pathLst>
                <a:path extrusionOk="0" h="799" w="317">
                  <a:moveTo>
                    <a:pt x="150" y="1"/>
                  </a:moveTo>
                  <a:lnTo>
                    <a:pt x="133" y="18"/>
                  </a:lnTo>
                  <a:lnTo>
                    <a:pt x="117" y="18"/>
                  </a:lnTo>
                  <a:lnTo>
                    <a:pt x="100" y="51"/>
                  </a:lnTo>
                  <a:lnTo>
                    <a:pt x="84" y="67"/>
                  </a:lnTo>
                  <a:lnTo>
                    <a:pt x="84" y="234"/>
                  </a:lnTo>
                  <a:lnTo>
                    <a:pt x="50" y="234"/>
                  </a:lnTo>
                  <a:lnTo>
                    <a:pt x="17" y="250"/>
                  </a:lnTo>
                  <a:lnTo>
                    <a:pt x="0" y="283"/>
                  </a:lnTo>
                  <a:lnTo>
                    <a:pt x="0" y="317"/>
                  </a:lnTo>
                  <a:lnTo>
                    <a:pt x="17" y="333"/>
                  </a:lnTo>
                  <a:lnTo>
                    <a:pt x="34" y="350"/>
                  </a:lnTo>
                  <a:lnTo>
                    <a:pt x="84" y="350"/>
                  </a:lnTo>
                  <a:lnTo>
                    <a:pt x="84" y="682"/>
                  </a:lnTo>
                  <a:lnTo>
                    <a:pt x="100" y="732"/>
                  </a:lnTo>
                  <a:lnTo>
                    <a:pt x="133" y="765"/>
                  </a:lnTo>
                  <a:lnTo>
                    <a:pt x="167" y="782"/>
                  </a:lnTo>
                  <a:lnTo>
                    <a:pt x="217" y="799"/>
                  </a:lnTo>
                  <a:lnTo>
                    <a:pt x="266" y="799"/>
                  </a:lnTo>
                  <a:lnTo>
                    <a:pt x="283" y="765"/>
                  </a:lnTo>
                  <a:lnTo>
                    <a:pt x="283" y="749"/>
                  </a:lnTo>
                  <a:lnTo>
                    <a:pt x="283" y="732"/>
                  </a:lnTo>
                  <a:lnTo>
                    <a:pt x="283" y="699"/>
                  </a:lnTo>
                  <a:lnTo>
                    <a:pt x="266" y="682"/>
                  </a:lnTo>
                  <a:lnTo>
                    <a:pt x="217" y="682"/>
                  </a:lnTo>
                  <a:lnTo>
                    <a:pt x="217" y="350"/>
                  </a:lnTo>
                  <a:lnTo>
                    <a:pt x="250" y="350"/>
                  </a:lnTo>
                  <a:lnTo>
                    <a:pt x="283" y="333"/>
                  </a:lnTo>
                  <a:lnTo>
                    <a:pt x="316" y="300"/>
                  </a:lnTo>
                  <a:lnTo>
                    <a:pt x="300" y="267"/>
                  </a:lnTo>
                  <a:lnTo>
                    <a:pt x="300" y="250"/>
                  </a:lnTo>
                  <a:lnTo>
                    <a:pt x="266" y="234"/>
                  </a:lnTo>
                  <a:lnTo>
                    <a:pt x="217" y="234"/>
                  </a:lnTo>
                  <a:lnTo>
                    <a:pt x="217" y="67"/>
                  </a:lnTo>
                  <a:lnTo>
                    <a:pt x="200" y="18"/>
                  </a:lnTo>
                  <a:lnTo>
                    <a:pt x="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48"/>
            <p:cNvSpPr/>
            <p:nvPr/>
          </p:nvSpPr>
          <p:spPr>
            <a:xfrm>
              <a:off x="6479325" y="2984000"/>
              <a:ext cx="13325" cy="14150"/>
            </a:xfrm>
            <a:custGeom>
              <a:rect b="b" l="l" r="r" t="t"/>
              <a:pathLst>
                <a:path extrusionOk="0" h="566" w="533">
                  <a:moveTo>
                    <a:pt x="267" y="117"/>
                  </a:moveTo>
                  <a:lnTo>
                    <a:pt x="333" y="134"/>
                  </a:lnTo>
                  <a:lnTo>
                    <a:pt x="367" y="167"/>
                  </a:lnTo>
                  <a:lnTo>
                    <a:pt x="400" y="217"/>
                  </a:lnTo>
                  <a:lnTo>
                    <a:pt x="417" y="283"/>
                  </a:lnTo>
                  <a:lnTo>
                    <a:pt x="400" y="350"/>
                  </a:lnTo>
                  <a:lnTo>
                    <a:pt x="367" y="400"/>
                  </a:lnTo>
                  <a:lnTo>
                    <a:pt x="317" y="433"/>
                  </a:lnTo>
                  <a:lnTo>
                    <a:pt x="267" y="449"/>
                  </a:lnTo>
                  <a:lnTo>
                    <a:pt x="217" y="433"/>
                  </a:lnTo>
                  <a:lnTo>
                    <a:pt x="167" y="400"/>
                  </a:lnTo>
                  <a:lnTo>
                    <a:pt x="134" y="350"/>
                  </a:lnTo>
                  <a:lnTo>
                    <a:pt x="117" y="283"/>
                  </a:lnTo>
                  <a:lnTo>
                    <a:pt x="134" y="217"/>
                  </a:lnTo>
                  <a:lnTo>
                    <a:pt x="167" y="167"/>
                  </a:lnTo>
                  <a:lnTo>
                    <a:pt x="217" y="134"/>
                  </a:lnTo>
                  <a:lnTo>
                    <a:pt x="267" y="117"/>
                  </a:lnTo>
                  <a:close/>
                  <a:moveTo>
                    <a:pt x="267" y="1"/>
                  </a:moveTo>
                  <a:lnTo>
                    <a:pt x="217" y="17"/>
                  </a:lnTo>
                  <a:lnTo>
                    <a:pt x="167" y="34"/>
                  </a:lnTo>
                  <a:lnTo>
                    <a:pt x="117" y="50"/>
                  </a:lnTo>
                  <a:lnTo>
                    <a:pt x="84" y="84"/>
                  </a:lnTo>
                  <a:lnTo>
                    <a:pt x="34" y="134"/>
                  </a:lnTo>
                  <a:lnTo>
                    <a:pt x="18" y="183"/>
                  </a:lnTo>
                  <a:lnTo>
                    <a:pt x="1" y="233"/>
                  </a:lnTo>
                  <a:lnTo>
                    <a:pt x="1" y="283"/>
                  </a:lnTo>
                  <a:lnTo>
                    <a:pt x="1" y="350"/>
                  </a:lnTo>
                  <a:lnTo>
                    <a:pt x="18" y="400"/>
                  </a:lnTo>
                  <a:lnTo>
                    <a:pt x="34" y="449"/>
                  </a:lnTo>
                  <a:lnTo>
                    <a:pt x="84" y="483"/>
                  </a:lnTo>
                  <a:lnTo>
                    <a:pt x="117" y="532"/>
                  </a:lnTo>
                  <a:lnTo>
                    <a:pt x="167" y="549"/>
                  </a:lnTo>
                  <a:lnTo>
                    <a:pt x="217" y="566"/>
                  </a:lnTo>
                  <a:lnTo>
                    <a:pt x="350" y="566"/>
                  </a:lnTo>
                  <a:lnTo>
                    <a:pt x="417" y="516"/>
                  </a:lnTo>
                  <a:lnTo>
                    <a:pt x="433" y="549"/>
                  </a:lnTo>
                  <a:lnTo>
                    <a:pt x="466" y="566"/>
                  </a:lnTo>
                  <a:lnTo>
                    <a:pt x="516" y="549"/>
                  </a:lnTo>
                  <a:lnTo>
                    <a:pt x="533" y="516"/>
                  </a:lnTo>
                  <a:lnTo>
                    <a:pt x="533" y="283"/>
                  </a:lnTo>
                  <a:lnTo>
                    <a:pt x="533" y="67"/>
                  </a:lnTo>
                  <a:lnTo>
                    <a:pt x="516" y="17"/>
                  </a:lnTo>
                  <a:lnTo>
                    <a:pt x="483" y="1"/>
                  </a:lnTo>
                  <a:lnTo>
                    <a:pt x="433" y="17"/>
                  </a:lnTo>
                  <a:lnTo>
                    <a:pt x="417" y="50"/>
                  </a:lnTo>
                  <a:lnTo>
                    <a:pt x="350" y="17"/>
                  </a:lnTo>
                  <a:lnTo>
                    <a:pt x="2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48"/>
            <p:cNvSpPr/>
            <p:nvPr/>
          </p:nvSpPr>
          <p:spPr>
            <a:xfrm>
              <a:off x="6498450" y="2983575"/>
              <a:ext cx="8750" cy="14575"/>
            </a:xfrm>
            <a:custGeom>
              <a:rect b="b" l="l" r="r" t="t"/>
              <a:pathLst>
                <a:path extrusionOk="0" h="583" w="350">
                  <a:moveTo>
                    <a:pt x="283" y="1"/>
                  </a:moveTo>
                  <a:lnTo>
                    <a:pt x="217" y="18"/>
                  </a:lnTo>
                  <a:lnTo>
                    <a:pt x="134" y="51"/>
                  </a:lnTo>
                  <a:lnTo>
                    <a:pt x="117" y="67"/>
                  </a:lnTo>
                  <a:lnTo>
                    <a:pt x="100" y="34"/>
                  </a:lnTo>
                  <a:lnTo>
                    <a:pt x="50" y="18"/>
                  </a:lnTo>
                  <a:lnTo>
                    <a:pt x="17" y="34"/>
                  </a:lnTo>
                  <a:lnTo>
                    <a:pt x="1" y="67"/>
                  </a:lnTo>
                  <a:lnTo>
                    <a:pt x="1" y="533"/>
                  </a:lnTo>
                  <a:lnTo>
                    <a:pt x="17" y="566"/>
                  </a:lnTo>
                  <a:lnTo>
                    <a:pt x="50" y="583"/>
                  </a:lnTo>
                  <a:lnTo>
                    <a:pt x="100" y="566"/>
                  </a:lnTo>
                  <a:lnTo>
                    <a:pt x="117" y="533"/>
                  </a:lnTo>
                  <a:lnTo>
                    <a:pt x="117" y="317"/>
                  </a:lnTo>
                  <a:lnTo>
                    <a:pt x="167" y="217"/>
                  </a:lnTo>
                  <a:lnTo>
                    <a:pt x="217" y="167"/>
                  </a:lnTo>
                  <a:lnTo>
                    <a:pt x="250" y="151"/>
                  </a:lnTo>
                  <a:lnTo>
                    <a:pt x="283" y="134"/>
                  </a:lnTo>
                  <a:lnTo>
                    <a:pt x="333" y="117"/>
                  </a:lnTo>
                  <a:lnTo>
                    <a:pt x="350" y="84"/>
                  </a:lnTo>
                  <a:lnTo>
                    <a:pt x="350" y="67"/>
                  </a:lnTo>
                  <a:lnTo>
                    <a:pt x="333" y="18"/>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48"/>
            <p:cNvSpPr/>
            <p:nvPr/>
          </p:nvSpPr>
          <p:spPr>
            <a:xfrm>
              <a:off x="6508850" y="2978175"/>
              <a:ext cx="8325" cy="19975"/>
            </a:xfrm>
            <a:custGeom>
              <a:rect b="b" l="l" r="r" t="t"/>
              <a:pathLst>
                <a:path extrusionOk="0" h="799" w="333">
                  <a:moveTo>
                    <a:pt x="183" y="1"/>
                  </a:moveTo>
                  <a:lnTo>
                    <a:pt x="150" y="18"/>
                  </a:lnTo>
                  <a:lnTo>
                    <a:pt x="133" y="18"/>
                  </a:lnTo>
                  <a:lnTo>
                    <a:pt x="116" y="51"/>
                  </a:lnTo>
                  <a:lnTo>
                    <a:pt x="116" y="67"/>
                  </a:lnTo>
                  <a:lnTo>
                    <a:pt x="116" y="234"/>
                  </a:lnTo>
                  <a:lnTo>
                    <a:pt x="50" y="234"/>
                  </a:lnTo>
                  <a:lnTo>
                    <a:pt x="33" y="250"/>
                  </a:lnTo>
                  <a:lnTo>
                    <a:pt x="17" y="267"/>
                  </a:lnTo>
                  <a:lnTo>
                    <a:pt x="0" y="283"/>
                  </a:lnTo>
                  <a:lnTo>
                    <a:pt x="0" y="300"/>
                  </a:lnTo>
                  <a:lnTo>
                    <a:pt x="17" y="333"/>
                  </a:lnTo>
                  <a:lnTo>
                    <a:pt x="33" y="350"/>
                  </a:lnTo>
                  <a:lnTo>
                    <a:pt x="116" y="350"/>
                  </a:lnTo>
                  <a:lnTo>
                    <a:pt x="116" y="682"/>
                  </a:lnTo>
                  <a:lnTo>
                    <a:pt x="116" y="732"/>
                  </a:lnTo>
                  <a:lnTo>
                    <a:pt x="150" y="765"/>
                  </a:lnTo>
                  <a:lnTo>
                    <a:pt x="183" y="782"/>
                  </a:lnTo>
                  <a:lnTo>
                    <a:pt x="233" y="799"/>
                  </a:lnTo>
                  <a:lnTo>
                    <a:pt x="283" y="799"/>
                  </a:lnTo>
                  <a:lnTo>
                    <a:pt x="299" y="765"/>
                  </a:lnTo>
                  <a:lnTo>
                    <a:pt x="316" y="749"/>
                  </a:lnTo>
                  <a:lnTo>
                    <a:pt x="316" y="732"/>
                  </a:lnTo>
                  <a:lnTo>
                    <a:pt x="299" y="699"/>
                  </a:lnTo>
                  <a:lnTo>
                    <a:pt x="283" y="682"/>
                  </a:lnTo>
                  <a:lnTo>
                    <a:pt x="233" y="682"/>
                  </a:lnTo>
                  <a:lnTo>
                    <a:pt x="233" y="350"/>
                  </a:lnTo>
                  <a:lnTo>
                    <a:pt x="266" y="350"/>
                  </a:lnTo>
                  <a:lnTo>
                    <a:pt x="316" y="333"/>
                  </a:lnTo>
                  <a:lnTo>
                    <a:pt x="332" y="300"/>
                  </a:lnTo>
                  <a:lnTo>
                    <a:pt x="332" y="267"/>
                  </a:lnTo>
                  <a:lnTo>
                    <a:pt x="316" y="250"/>
                  </a:lnTo>
                  <a:lnTo>
                    <a:pt x="299" y="234"/>
                  </a:lnTo>
                  <a:lnTo>
                    <a:pt x="233" y="234"/>
                  </a:lnTo>
                  <a:lnTo>
                    <a:pt x="233" y="67"/>
                  </a:lnTo>
                  <a:lnTo>
                    <a:pt x="216" y="18"/>
                  </a:lnTo>
                  <a:lnTo>
                    <a:pt x="1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48"/>
            <p:cNvSpPr/>
            <p:nvPr/>
          </p:nvSpPr>
          <p:spPr>
            <a:xfrm>
              <a:off x="4742025" y="2581350"/>
              <a:ext cx="412625" cy="235225"/>
            </a:xfrm>
            <a:custGeom>
              <a:rect b="b" l="l" r="r" t="t"/>
              <a:pathLst>
                <a:path extrusionOk="0" h="9409" w="16505">
                  <a:moveTo>
                    <a:pt x="0" y="1"/>
                  </a:moveTo>
                  <a:lnTo>
                    <a:pt x="0" y="9408"/>
                  </a:lnTo>
                  <a:lnTo>
                    <a:pt x="16505" y="9408"/>
                  </a:lnTo>
                  <a:lnTo>
                    <a:pt x="165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48"/>
            <p:cNvSpPr/>
            <p:nvPr/>
          </p:nvSpPr>
          <p:spPr>
            <a:xfrm>
              <a:off x="4698375" y="2605050"/>
              <a:ext cx="43675" cy="59450"/>
            </a:xfrm>
            <a:custGeom>
              <a:rect b="b" l="l" r="r" t="t"/>
              <a:pathLst>
                <a:path extrusionOk="0" h="2378" w="1747">
                  <a:moveTo>
                    <a:pt x="1746" y="0"/>
                  </a:moveTo>
                  <a:lnTo>
                    <a:pt x="1" y="1197"/>
                  </a:lnTo>
                  <a:lnTo>
                    <a:pt x="1746" y="2377"/>
                  </a:lnTo>
                  <a:lnTo>
                    <a:pt x="174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48"/>
            <p:cNvSpPr/>
            <p:nvPr/>
          </p:nvSpPr>
          <p:spPr>
            <a:xfrm>
              <a:off x="4776500" y="2609200"/>
              <a:ext cx="16225" cy="23700"/>
            </a:xfrm>
            <a:custGeom>
              <a:rect b="b" l="l" r="r" t="t"/>
              <a:pathLst>
                <a:path extrusionOk="0" h="948" w="649">
                  <a:moveTo>
                    <a:pt x="34" y="0"/>
                  </a:moveTo>
                  <a:lnTo>
                    <a:pt x="17" y="17"/>
                  </a:lnTo>
                  <a:lnTo>
                    <a:pt x="1" y="50"/>
                  </a:lnTo>
                  <a:lnTo>
                    <a:pt x="1" y="84"/>
                  </a:lnTo>
                  <a:lnTo>
                    <a:pt x="1" y="881"/>
                  </a:lnTo>
                  <a:lnTo>
                    <a:pt x="1" y="915"/>
                  </a:lnTo>
                  <a:lnTo>
                    <a:pt x="17" y="931"/>
                  </a:lnTo>
                  <a:lnTo>
                    <a:pt x="34" y="948"/>
                  </a:lnTo>
                  <a:lnTo>
                    <a:pt x="100" y="948"/>
                  </a:lnTo>
                  <a:lnTo>
                    <a:pt x="117" y="931"/>
                  </a:lnTo>
                  <a:lnTo>
                    <a:pt x="134" y="915"/>
                  </a:lnTo>
                  <a:lnTo>
                    <a:pt x="150" y="881"/>
                  </a:lnTo>
                  <a:lnTo>
                    <a:pt x="150" y="549"/>
                  </a:lnTo>
                  <a:lnTo>
                    <a:pt x="499" y="549"/>
                  </a:lnTo>
                  <a:lnTo>
                    <a:pt x="499" y="881"/>
                  </a:lnTo>
                  <a:lnTo>
                    <a:pt x="499" y="915"/>
                  </a:lnTo>
                  <a:lnTo>
                    <a:pt x="516" y="931"/>
                  </a:lnTo>
                  <a:lnTo>
                    <a:pt x="549" y="948"/>
                  </a:lnTo>
                  <a:lnTo>
                    <a:pt x="599" y="948"/>
                  </a:lnTo>
                  <a:lnTo>
                    <a:pt x="632" y="931"/>
                  </a:lnTo>
                  <a:lnTo>
                    <a:pt x="649" y="915"/>
                  </a:lnTo>
                  <a:lnTo>
                    <a:pt x="649" y="881"/>
                  </a:lnTo>
                  <a:lnTo>
                    <a:pt x="649" y="84"/>
                  </a:lnTo>
                  <a:lnTo>
                    <a:pt x="649" y="50"/>
                  </a:lnTo>
                  <a:lnTo>
                    <a:pt x="632" y="17"/>
                  </a:lnTo>
                  <a:lnTo>
                    <a:pt x="599" y="0"/>
                  </a:lnTo>
                  <a:lnTo>
                    <a:pt x="549" y="0"/>
                  </a:lnTo>
                  <a:lnTo>
                    <a:pt x="516" y="17"/>
                  </a:lnTo>
                  <a:lnTo>
                    <a:pt x="499" y="50"/>
                  </a:lnTo>
                  <a:lnTo>
                    <a:pt x="499" y="84"/>
                  </a:lnTo>
                  <a:lnTo>
                    <a:pt x="499" y="399"/>
                  </a:lnTo>
                  <a:lnTo>
                    <a:pt x="150" y="399"/>
                  </a:lnTo>
                  <a:lnTo>
                    <a:pt x="150" y="84"/>
                  </a:lnTo>
                  <a:lnTo>
                    <a:pt x="134" y="50"/>
                  </a:lnTo>
                  <a:lnTo>
                    <a:pt x="117" y="17"/>
                  </a:lnTo>
                  <a:lnTo>
                    <a:pt x="1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48"/>
            <p:cNvSpPr/>
            <p:nvPr/>
          </p:nvSpPr>
          <p:spPr>
            <a:xfrm>
              <a:off x="4798950" y="2615850"/>
              <a:ext cx="16650" cy="17050"/>
            </a:xfrm>
            <a:custGeom>
              <a:rect b="b" l="l" r="r" t="t"/>
              <a:pathLst>
                <a:path extrusionOk="0" h="682" w="666">
                  <a:moveTo>
                    <a:pt x="333" y="133"/>
                  </a:moveTo>
                  <a:lnTo>
                    <a:pt x="399" y="150"/>
                  </a:lnTo>
                  <a:lnTo>
                    <a:pt x="449" y="183"/>
                  </a:lnTo>
                  <a:lnTo>
                    <a:pt x="499" y="216"/>
                  </a:lnTo>
                  <a:lnTo>
                    <a:pt x="532" y="283"/>
                  </a:lnTo>
                  <a:lnTo>
                    <a:pt x="150" y="283"/>
                  </a:lnTo>
                  <a:lnTo>
                    <a:pt x="166" y="216"/>
                  </a:lnTo>
                  <a:lnTo>
                    <a:pt x="216" y="183"/>
                  </a:lnTo>
                  <a:lnTo>
                    <a:pt x="266" y="150"/>
                  </a:lnTo>
                  <a:lnTo>
                    <a:pt x="333" y="133"/>
                  </a:lnTo>
                  <a:close/>
                  <a:moveTo>
                    <a:pt x="333" y="0"/>
                  </a:moveTo>
                  <a:lnTo>
                    <a:pt x="266" y="17"/>
                  </a:lnTo>
                  <a:lnTo>
                    <a:pt x="200" y="34"/>
                  </a:lnTo>
                  <a:lnTo>
                    <a:pt x="133" y="67"/>
                  </a:lnTo>
                  <a:lnTo>
                    <a:pt x="100" y="100"/>
                  </a:lnTo>
                  <a:lnTo>
                    <a:pt x="50" y="150"/>
                  </a:lnTo>
                  <a:lnTo>
                    <a:pt x="17" y="216"/>
                  </a:lnTo>
                  <a:lnTo>
                    <a:pt x="0" y="283"/>
                  </a:lnTo>
                  <a:lnTo>
                    <a:pt x="0" y="349"/>
                  </a:lnTo>
                  <a:lnTo>
                    <a:pt x="0" y="399"/>
                  </a:lnTo>
                  <a:lnTo>
                    <a:pt x="17" y="466"/>
                  </a:lnTo>
                  <a:lnTo>
                    <a:pt x="50" y="516"/>
                  </a:lnTo>
                  <a:lnTo>
                    <a:pt x="83" y="565"/>
                  </a:lnTo>
                  <a:lnTo>
                    <a:pt x="133" y="615"/>
                  </a:lnTo>
                  <a:lnTo>
                    <a:pt x="200" y="649"/>
                  </a:lnTo>
                  <a:lnTo>
                    <a:pt x="266" y="665"/>
                  </a:lnTo>
                  <a:lnTo>
                    <a:pt x="333" y="682"/>
                  </a:lnTo>
                  <a:lnTo>
                    <a:pt x="399" y="682"/>
                  </a:lnTo>
                  <a:lnTo>
                    <a:pt x="449" y="665"/>
                  </a:lnTo>
                  <a:lnTo>
                    <a:pt x="515" y="632"/>
                  </a:lnTo>
                  <a:lnTo>
                    <a:pt x="565" y="599"/>
                  </a:lnTo>
                  <a:lnTo>
                    <a:pt x="582" y="582"/>
                  </a:lnTo>
                  <a:lnTo>
                    <a:pt x="599" y="549"/>
                  </a:lnTo>
                  <a:lnTo>
                    <a:pt x="565" y="499"/>
                  </a:lnTo>
                  <a:lnTo>
                    <a:pt x="515" y="482"/>
                  </a:lnTo>
                  <a:lnTo>
                    <a:pt x="466" y="499"/>
                  </a:lnTo>
                  <a:lnTo>
                    <a:pt x="399" y="532"/>
                  </a:lnTo>
                  <a:lnTo>
                    <a:pt x="333" y="532"/>
                  </a:lnTo>
                  <a:lnTo>
                    <a:pt x="266" y="516"/>
                  </a:lnTo>
                  <a:lnTo>
                    <a:pt x="200" y="482"/>
                  </a:lnTo>
                  <a:lnTo>
                    <a:pt x="166" y="433"/>
                  </a:lnTo>
                  <a:lnTo>
                    <a:pt x="150" y="383"/>
                  </a:lnTo>
                  <a:lnTo>
                    <a:pt x="599" y="383"/>
                  </a:lnTo>
                  <a:lnTo>
                    <a:pt x="632" y="366"/>
                  </a:lnTo>
                  <a:lnTo>
                    <a:pt x="665" y="333"/>
                  </a:lnTo>
                  <a:lnTo>
                    <a:pt x="665" y="316"/>
                  </a:lnTo>
                  <a:lnTo>
                    <a:pt x="648" y="250"/>
                  </a:lnTo>
                  <a:lnTo>
                    <a:pt x="632" y="200"/>
                  </a:lnTo>
                  <a:lnTo>
                    <a:pt x="599" y="133"/>
                  </a:lnTo>
                  <a:lnTo>
                    <a:pt x="565" y="100"/>
                  </a:lnTo>
                  <a:lnTo>
                    <a:pt x="515" y="50"/>
                  </a:lnTo>
                  <a:lnTo>
                    <a:pt x="466"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48"/>
            <p:cNvSpPr/>
            <p:nvPr/>
          </p:nvSpPr>
          <p:spPr>
            <a:xfrm>
              <a:off x="4820125" y="2615850"/>
              <a:ext cx="10425" cy="17050"/>
            </a:xfrm>
            <a:custGeom>
              <a:rect b="b" l="l" r="r" t="t"/>
              <a:pathLst>
                <a:path extrusionOk="0" h="682" w="417">
                  <a:moveTo>
                    <a:pt x="350" y="0"/>
                  </a:moveTo>
                  <a:lnTo>
                    <a:pt x="250" y="17"/>
                  </a:lnTo>
                  <a:lnTo>
                    <a:pt x="167" y="50"/>
                  </a:lnTo>
                  <a:lnTo>
                    <a:pt x="150" y="83"/>
                  </a:lnTo>
                  <a:lnTo>
                    <a:pt x="117" y="34"/>
                  </a:lnTo>
                  <a:lnTo>
                    <a:pt x="84" y="17"/>
                  </a:lnTo>
                  <a:lnTo>
                    <a:pt x="51" y="17"/>
                  </a:lnTo>
                  <a:lnTo>
                    <a:pt x="34" y="34"/>
                  </a:lnTo>
                  <a:lnTo>
                    <a:pt x="1" y="50"/>
                  </a:lnTo>
                  <a:lnTo>
                    <a:pt x="1" y="83"/>
                  </a:lnTo>
                  <a:lnTo>
                    <a:pt x="1" y="615"/>
                  </a:lnTo>
                  <a:lnTo>
                    <a:pt x="18" y="649"/>
                  </a:lnTo>
                  <a:lnTo>
                    <a:pt x="51" y="682"/>
                  </a:lnTo>
                  <a:lnTo>
                    <a:pt x="84" y="682"/>
                  </a:lnTo>
                  <a:lnTo>
                    <a:pt x="117" y="665"/>
                  </a:lnTo>
                  <a:lnTo>
                    <a:pt x="134" y="649"/>
                  </a:lnTo>
                  <a:lnTo>
                    <a:pt x="150" y="615"/>
                  </a:lnTo>
                  <a:lnTo>
                    <a:pt x="150" y="349"/>
                  </a:lnTo>
                  <a:lnTo>
                    <a:pt x="167" y="300"/>
                  </a:lnTo>
                  <a:lnTo>
                    <a:pt x="200" y="250"/>
                  </a:lnTo>
                  <a:lnTo>
                    <a:pt x="234" y="200"/>
                  </a:lnTo>
                  <a:lnTo>
                    <a:pt x="267" y="183"/>
                  </a:lnTo>
                  <a:lnTo>
                    <a:pt x="300" y="150"/>
                  </a:lnTo>
                  <a:lnTo>
                    <a:pt x="367" y="150"/>
                  </a:lnTo>
                  <a:lnTo>
                    <a:pt x="400" y="133"/>
                  </a:lnTo>
                  <a:lnTo>
                    <a:pt x="416" y="100"/>
                  </a:lnTo>
                  <a:lnTo>
                    <a:pt x="416" y="83"/>
                  </a:lnTo>
                  <a:lnTo>
                    <a:pt x="416" y="67"/>
                  </a:lnTo>
                  <a:lnTo>
                    <a:pt x="416" y="34"/>
                  </a:lnTo>
                  <a:lnTo>
                    <a:pt x="400" y="17"/>
                  </a:lnTo>
                  <a:lnTo>
                    <a:pt x="3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48"/>
            <p:cNvSpPr/>
            <p:nvPr/>
          </p:nvSpPr>
          <p:spPr>
            <a:xfrm>
              <a:off x="4832175" y="2615850"/>
              <a:ext cx="16650" cy="17050"/>
            </a:xfrm>
            <a:custGeom>
              <a:rect b="b" l="l" r="r" t="t"/>
              <a:pathLst>
                <a:path extrusionOk="0" h="682" w="666">
                  <a:moveTo>
                    <a:pt x="333" y="133"/>
                  </a:moveTo>
                  <a:lnTo>
                    <a:pt x="400" y="150"/>
                  </a:lnTo>
                  <a:lnTo>
                    <a:pt x="450" y="183"/>
                  </a:lnTo>
                  <a:lnTo>
                    <a:pt x="500" y="216"/>
                  </a:lnTo>
                  <a:lnTo>
                    <a:pt x="533" y="283"/>
                  </a:lnTo>
                  <a:lnTo>
                    <a:pt x="134" y="283"/>
                  </a:lnTo>
                  <a:lnTo>
                    <a:pt x="167" y="216"/>
                  </a:lnTo>
                  <a:lnTo>
                    <a:pt x="200" y="167"/>
                  </a:lnTo>
                  <a:lnTo>
                    <a:pt x="267" y="150"/>
                  </a:lnTo>
                  <a:lnTo>
                    <a:pt x="333" y="133"/>
                  </a:lnTo>
                  <a:close/>
                  <a:moveTo>
                    <a:pt x="333" y="0"/>
                  </a:moveTo>
                  <a:lnTo>
                    <a:pt x="267" y="17"/>
                  </a:lnTo>
                  <a:lnTo>
                    <a:pt x="200" y="34"/>
                  </a:lnTo>
                  <a:lnTo>
                    <a:pt x="151" y="67"/>
                  </a:lnTo>
                  <a:lnTo>
                    <a:pt x="101" y="100"/>
                  </a:lnTo>
                  <a:lnTo>
                    <a:pt x="51" y="150"/>
                  </a:lnTo>
                  <a:lnTo>
                    <a:pt x="18" y="216"/>
                  </a:lnTo>
                  <a:lnTo>
                    <a:pt x="1" y="283"/>
                  </a:lnTo>
                  <a:lnTo>
                    <a:pt x="1" y="349"/>
                  </a:lnTo>
                  <a:lnTo>
                    <a:pt x="1" y="399"/>
                  </a:lnTo>
                  <a:lnTo>
                    <a:pt x="18" y="466"/>
                  </a:lnTo>
                  <a:lnTo>
                    <a:pt x="51" y="516"/>
                  </a:lnTo>
                  <a:lnTo>
                    <a:pt x="84" y="565"/>
                  </a:lnTo>
                  <a:lnTo>
                    <a:pt x="134" y="615"/>
                  </a:lnTo>
                  <a:lnTo>
                    <a:pt x="200" y="649"/>
                  </a:lnTo>
                  <a:lnTo>
                    <a:pt x="267" y="682"/>
                  </a:lnTo>
                  <a:lnTo>
                    <a:pt x="400" y="682"/>
                  </a:lnTo>
                  <a:lnTo>
                    <a:pt x="450" y="665"/>
                  </a:lnTo>
                  <a:lnTo>
                    <a:pt x="516" y="632"/>
                  </a:lnTo>
                  <a:lnTo>
                    <a:pt x="566" y="599"/>
                  </a:lnTo>
                  <a:lnTo>
                    <a:pt x="583" y="599"/>
                  </a:lnTo>
                  <a:lnTo>
                    <a:pt x="599" y="549"/>
                  </a:lnTo>
                  <a:lnTo>
                    <a:pt x="566" y="499"/>
                  </a:lnTo>
                  <a:lnTo>
                    <a:pt x="516" y="482"/>
                  </a:lnTo>
                  <a:lnTo>
                    <a:pt x="466" y="499"/>
                  </a:lnTo>
                  <a:lnTo>
                    <a:pt x="400" y="532"/>
                  </a:lnTo>
                  <a:lnTo>
                    <a:pt x="333" y="532"/>
                  </a:lnTo>
                  <a:lnTo>
                    <a:pt x="267" y="516"/>
                  </a:lnTo>
                  <a:lnTo>
                    <a:pt x="200" y="482"/>
                  </a:lnTo>
                  <a:lnTo>
                    <a:pt x="167" y="433"/>
                  </a:lnTo>
                  <a:lnTo>
                    <a:pt x="151" y="383"/>
                  </a:lnTo>
                  <a:lnTo>
                    <a:pt x="633" y="383"/>
                  </a:lnTo>
                  <a:lnTo>
                    <a:pt x="666" y="333"/>
                  </a:lnTo>
                  <a:lnTo>
                    <a:pt x="666" y="316"/>
                  </a:lnTo>
                  <a:lnTo>
                    <a:pt x="649" y="250"/>
                  </a:lnTo>
                  <a:lnTo>
                    <a:pt x="633" y="200"/>
                  </a:lnTo>
                  <a:lnTo>
                    <a:pt x="599" y="150"/>
                  </a:lnTo>
                  <a:lnTo>
                    <a:pt x="549" y="100"/>
                  </a:lnTo>
                  <a:lnTo>
                    <a:pt x="516" y="67"/>
                  </a:lnTo>
                  <a:lnTo>
                    <a:pt x="450" y="34"/>
                  </a:lnTo>
                  <a:lnTo>
                    <a:pt x="400"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48"/>
            <p:cNvSpPr/>
            <p:nvPr/>
          </p:nvSpPr>
          <p:spPr>
            <a:xfrm>
              <a:off x="4862925" y="2615850"/>
              <a:ext cx="14150" cy="22875"/>
            </a:xfrm>
            <a:custGeom>
              <a:rect b="b" l="l" r="r" t="t"/>
              <a:pathLst>
                <a:path extrusionOk="0" h="915" w="566">
                  <a:moveTo>
                    <a:pt x="67" y="0"/>
                  </a:moveTo>
                  <a:lnTo>
                    <a:pt x="34" y="17"/>
                  </a:lnTo>
                  <a:lnTo>
                    <a:pt x="18" y="34"/>
                  </a:lnTo>
                  <a:lnTo>
                    <a:pt x="1" y="50"/>
                  </a:lnTo>
                  <a:lnTo>
                    <a:pt x="1" y="83"/>
                  </a:lnTo>
                  <a:lnTo>
                    <a:pt x="1" y="399"/>
                  </a:lnTo>
                  <a:lnTo>
                    <a:pt x="1" y="449"/>
                  </a:lnTo>
                  <a:lnTo>
                    <a:pt x="18" y="516"/>
                  </a:lnTo>
                  <a:lnTo>
                    <a:pt x="51" y="565"/>
                  </a:lnTo>
                  <a:lnTo>
                    <a:pt x="84" y="599"/>
                  </a:lnTo>
                  <a:lnTo>
                    <a:pt x="117" y="632"/>
                  </a:lnTo>
                  <a:lnTo>
                    <a:pt x="167" y="665"/>
                  </a:lnTo>
                  <a:lnTo>
                    <a:pt x="217" y="682"/>
                  </a:lnTo>
                  <a:lnTo>
                    <a:pt x="350" y="682"/>
                  </a:lnTo>
                  <a:lnTo>
                    <a:pt x="416" y="649"/>
                  </a:lnTo>
                  <a:lnTo>
                    <a:pt x="416" y="649"/>
                  </a:lnTo>
                  <a:lnTo>
                    <a:pt x="383" y="698"/>
                  </a:lnTo>
                  <a:lnTo>
                    <a:pt x="350" y="748"/>
                  </a:lnTo>
                  <a:lnTo>
                    <a:pt x="300" y="765"/>
                  </a:lnTo>
                  <a:lnTo>
                    <a:pt x="234" y="782"/>
                  </a:lnTo>
                  <a:lnTo>
                    <a:pt x="167" y="765"/>
                  </a:lnTo>
                  <a:lnTo>
                    <a:pt x="134" y="748"/>
                  </a:lnTo>
                  <a:lnTo>
                    <a:pt x="101" y="748"/>
                  </a:lnTo>
                  <a:lnTo>
                    <a:pt x="84" y="765"/>
                  </a:lnTo>
                  <a:lnTo>
                    <a:pt x="67" y="782"/>
                  </a:lnTo>
                  <a:lnTo>
                    <a:pt x="67" y="798"/>
                  </a:lnTo>
                  <a:lnTo>
                    <a:pt x="51" y="815"/>
                  </a:lnTo>
                  <a:lnTo>
                    <a:pt x="67" y="848"/>
                  </a:lnTo>
                  <a:lnTo>
                    <a:pt x="84" y="865"/>
                  </a:lnTo>
                  <a:lnTo>
                    <a:pt x="101" y="881"/>
                  </a:lnTo>
                  <a:lnTo>
                    <a:pt x="167" y="915"/>
                  </a:lnTo>
                  <a:lnTo>
                    <a:pt x="300" y="915"/>
                  </a:lnTo>
                  <a:lnTo>
                    <a:pt x="367" y="898"/>
                  </a:lnTo>
                  <a:lnTo>
                    <a:pt x="416" y="865"/>
                  </a:lnTo>
                  <a:lnTo>
                    <a:pt x="466" y="815"/>
                  </a:lnTo>
                  <a:lnTo>
                    <a:pt x="516" y="782"/>
                  </a:lnTo>
                  <a:lnTo>
                    <a:pt x="533" y="715"/>
                  </a:lnTo>
                  <a:lnTo>
                    <a:pt x="549" y="665"/>
                  </a:lnTo>
                  <a:lnTo>
                    <a:pt x="566" y="599"/>
                  </a:lnTo>
                  <a:lnTo>
                    <a:pt x="566" y="83"/>
                  </a:lnTo>
                  <a:lnTo>
                    <a:pt x="566" y="50"/>
                  </a:lnTo>
                  <a:lnTo>
                    <a:pt x="549" y="34"/>
                  </a:lnTo>
                  <a:lnTo>
                    <a:pt x="516" y="17"/>
                  </a:lnTo>
                  <a:lnTo>
                    <a:pt x="500" y="0"/>
                  </a:lnTo>
                  <a:lnTo>
                    <a:pt x="483" y="0"/>
                  </a:lnTo>
                  <a:lnTo>
                    <a:pt x="466" y="17"/>
                  </a:lnTo>
                  <a:lnTo>
                    <a:pt x="433" y="34"/>
                  </a:lnTo>
                  <a:lnTo>
                    <a:pt x="416" y="50"/>
                  </a:lnTo>
                  <a:lnTo>
                    <a:pt x="416" y="83"/>
                  </a:lnTo>
                  <a:lnTo>
                    <a:pt x="416" y="399"/>
                  </a:lnTo>
                  <a:lnTo>
                    <a:pt x="416" y="449"/>
                  </a:lnTo>
                  <a:lnTo>
                    <a:pt x="383" y="499"/>
                  </a:lnTo>
                  <a:lnTo>
                    <a:pt x="333" y="532"/>
                  </a:lnTo>
                  <a:lnTo>
                    <a:pt x="234" y="532"/>
                  </a:lnTo>
                  <a:lnTo>
                    <a:pt x="184" y="499"/>
                  </a:lnTo>
                  <a:lnTo>
                    <a:pt x="150" y="449"/>
                  </a:lnTo>
                  <a:lnTo>
                    <a:pt x="134" y="399"/>
                  </a:lnTo>
                  <a:lnTo>
                    <a:pt x="134" y="83"/>
                  </a:lnTo>
                  <a:lnTo>
                    <a:pt x="134" y="50"/>
                  </a:lnTo>
                  <a:lnTo>
                    <a:pt x="117" y="34"/>
                  </a:lnTo>
                  <a:lnTo>
                    <a:pt x="101"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48"/>
            <p:cNvSpPr/>
            <p:nvPr/>
          </p:nvSpPr>
          <p:spPr>
            <a:xfrm>
              <a:off x="4882475" y="2616250"/>
              <a:ext cx="16225" cy="17075"/>
            </a:xfrm>
            <a:custGeom>
              <a:rect b="b" l="l" r="r" t="t"/>
              <a:pathLst>
                <a:path extrusionOk="0" h="683" w="649">
                  <a:moveTo>
                    <a:pt x="332" y="151"/>
                  </a:moveTo>
                  <a:lnTo>
                    <a:pt x="399" y="167"/>
                  </a:lnTo>
                  <a:lnTo>
                    <a:pt x="449" y="200"/>
                  </a:lnTo>
                  <a:lnTo>
                    <a:pt x="482" y="267"/>
                  </a:lnTo>
                  <a:lnTo>
                    <a:pt x="499" y="350"/>
                  </a:lnTo>
                  <a:lnTo>
                    <a:pt x="482" y="417"/>
                  </a:lnTo>
                  <a:lnTo>
                    <a:pt x="449" y="483"/>
                  </a:lnTo>
                  <a:lnTo>
                    <a:pt x="399" y="533"/>
                  </a:lnTo>
                  <a:lnTo>
                    <a:pt x="249" y="533"/>
                  </a:lnTo>
                  <a:lnTo>
                    <a:pt x="200" y="483"/>
                  </a:lnTo>
                  <a:lnTo>
                    <a:pt x="166" y="417"/>
                  </a:lnTo>
                  <a:lnTo>
                    <a:pt x="150" y="350"/>
                  </a:lnTo>
                  <a:lnTo>
                    <a:pt x="150" y="333"/>
                  </a:lnTo>
                  <a:lnTo>
                    <a:pt x="166" y="267"/>
                  </a:lnTo>
                  <a:lnTo>
                    <a:pt x="200" y="200"/>
                  </a:lnTo>
                  <a:lnTo>
                    <a:pt x="249" y="167"/>
                  </a:lnTo>
                  <a:lnTo>
                    <a:pt x="332" y="151"/>
                  </a:lnTo>
                  <a:close/>
                  <a:moveTo>
                    <a:pt x="316" y="1"/>
                  </a:moveTo>
                  <a:lnTo>
                    <a:pt x="249" y="18"/>
                  </a:lnTo>
                  <a:lnTo>
                    <a:pt x="200" y="34"/>
                  </a:lnTo>
                  <a:lnTo>
                    <a:pt x="133" y="67"/>
                  </a:lnTo>
                  <a:lnTo>
                    <a:pt x="100" y="101"/>
                  </a:lnTo>
                  <a:lnTo>
                    <a:pt x="50" y="151"/>
                  </a:lnTo>
                  <a:lnTo>
                    <a:pt x="17" y="217"/>
                  </a:lnTo>
                  <a:lnTo>
                    <a:pt x="0" y="284"/>
                  </a:lnTo>
                  <a:lnTo>
                    <a:pt x="0" y="350"/>
                  </a:lnTo>
                  <a:lnTo>
                    <a:pt x="0" y="400"/>
                  </a:lnTo>
                  <a:lnTo>
                    <a:pt x="17" y="466"/>
                  </a:lnTo>
                  <a:lnTo>
                    <a:pt x="50" y="516"/>
                  </a:lnTo>
                  <a:lnTo>
                    <a:pt x="100" y="566"/>
                  </a:lnTo>
                  <a:lnTo>
                    <a:pt x="133" y="616"/>
                  </a:lnTo>
                  <a:lnTo>
                    <a:pt x="200" y="649"/>
                  </a:lnTo>
                  <a:lnTo>
                    <a:pt x="249" y="666"/>
                  </a:lnTo>
                  <a:lnTo>
                    <a:pt x="316" y="682"/>
                  </a:lnTo>
                  <a:lnTo>
                    <a:pt x="382" y="666"/>
                  </a:lnTo>
                  <a:lnTo>
                    <a:pt x="449" y="649"/>
                  </a:lnTo>
                  <a:lnTo>
                    <a:pt x="499" y="616"/>
                  </a:lnTo>
                  <a:lnTo>
                    <a:pt x="549" y="566"/>
                  </a:lnTo>
                  <a:lnTo>
                    <a:pt x="582" y="516"/>
                  </a:lnTo>
                  <a:lnTo>
                    <a:pt x="615" y="466"/>
                  </a:lnTo>
                  <a:lnTo>
                    <a:pt x="632" y="400"/>
                  </a:lnTo>
                  <a:lnTo>
                    <a:pt x="648" y="350"/>
                  </a:lnTo>
                  <a:lnTo>
                    <a:pt x="632" y="284"/>
                  </a:lnTo>
                  <a:lnTo>
                    <a:pt x="615" y="217"/>
                  </a:lnTo>
                  <a:lnTo>
                    <a:pt x="582" y="151"/>
                  </a:lnTo>
                  <a:lnTo>
                    <a:pt x="549" y="101"/>
                  </a:lnTo>
                  <a:lnTo>
                    <a:pt x="499" y="67"/>
                  </a:lnTo>
                  <a:lnTo>
                    <a:pt x="449" y="34"/>
                  </a:lnTo>
                  <a:lnTo>
                    <a:pt x="382" y="18"/>
                  </a:lnTo>
                  <a:lnTo>
                    <a:pt x="3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48"/>
            <p:cNvSpPr/>
            <p:nvPr/>
          </p:nvSpPr>
          <p:spPr>
            <a:xfrm>
              <a:off x="4903650" y="2615850"/>
              <a:ext cx="14150" cy="17050"/>
            </a:xfrm>
            <a:custGeom>
              <a:rect b="b" l="l" r="r" t="t"/>
              <a:pathLst>
                <a:path extrusionOk="0" h="682" w="566">
                  <a:moveTo>
                    <a:pt x="67" y="0"/>
                  </a:moveTo>
                  <a:lnTo>
                    <a:pt x="34" y="17"/>
                  </a:lnTo>
                  <a:lnTo>
                    <a:pt x="17" y="34"/>
                  </a:lnTo>
                  <a:lnTo>
                    <a:pt x="1" y="50"/>
                  </a:lnTo>
                  <a:lnTo>
                    <a:pt x="1" y="83"/>
                  </a:lnTo>
                  <a:lnTo>
                    <a:pt x="1" y="399"/>
                  </a:lnTo>
                  <a:lnTo>
                    <a:pt x="1" y="466"/>
                  </a:lnTo>
                  <a:lnTo>
                    <a:pt x="17" y="516"/>
                  </a:lnTo>
                  <a:lnTo>
                    <a:pt x="51" y="565"/>
                  </a:lnTo>
                  <a:lnTo>
                    <a:pt x="84" y="599"/>
                  </a:lnTo>
                  <a:lnTo>
                    <a:pt x="117" y="632"/>
                  </a:lnTo>
                  <a:lnTo>
                    <a:pt x="167" y="665"/>
                  </a:lnTo>
                  <a:lnTo>
                    <a:pt x="217" y="682"/>
                  </a:lnTo>
                  <a:lnTo>
                    <a:pt x="333" y="682"/>
                  </a:lnTo>
                  <a:lnTo>
                    <a:pt x="383" y="665"/>
                  </a:lnTo>
                  <a:lnTo>
                    <a:pt x="433" y="632"/>
                  </a:lnTo>
                  <a:lnTo>
                    <a:pt x="483" y="599"/>
                  </a:lnTo>
                  <a:lnTo>
                    <a:pt x="516" y="565"/>
                  </a:lnTo>
                  <a:lnTo>
                    <a:pt x="549" y="516"/>
                  </a:lnTo>
                  <a:lnTo>
                    <a:pt x="566" y="466"/>
                  </a:lnTo>
                  <a:lnTo>
                    <a:pt x="566" y="399"/>
                  </a:lnTo>
                  <a:lnTo>
                    <a:pt x="566" y="83"/>
                  </a:lnTo>
                  <a:lnTo>
                    <a:pt x="566" y="50"/>
                  </a:lnTo>
                  <a:lnTo>
                    <a:pt x="549" y="34"/>
                  </a:lnTo>
                  <a:lnTo>
                    <a:pt x="516" y="17"/>
                  </a:lnTo>
                  <a:lnTo>
                    <a:pt x="499" y="0"/>
                  </a:lnTo>
                  <a:lnTo>
                    <a:pt x="483" y="0"/>
                  </a:lnTo>
                  <a:lnTo>
                    <a:pt x="466" y="17"/>
                  </a:lnTo>
                  <a:lnTo>
                    <a:pt x="433" y="34"/>
                  </a:lnTo>
                  <a:lnTo>
                    <a:pt x="433" y="50"/>
                  </a:lnTo>
                  <a:lnTo>
                    <a:pt x="416" y="83"/>
                  </a:lnTo>
                  <a:lnTo>
                    <a:pt x="416" y="399"/>
                  </a:lnTo>
                  <a:lnTo>
                    <a:pt x="416" y="449"/>
                  </a:lnTo>
                  <a:lnTo>
                    <a:pt x="383" y="499"/>
                  </a:lnTo>
                  <a:lnTo>
                    <a:pt x="333" y="532"/>
                  </a:lnTo>
                  <a:lnTo>
                    <a:pt x="217" y="532"/>
                  </a:lnTo>
                  <a:lnTo>
                    <a:pt x="184" y="499"/>
                  </a:lnTo>
                  <a:lnTo>
                    <a:pt x="150" y="449"/>
                  </a:lnTo>
                  <a:lnTo>
                    <a:pt x="134" y="399"/>
                  </a:lnTo>
                  <a:lnTo>
                    <a:pt x="134" y="83"/>
                  </a:lnTo>
                  <a:lnTo>
                    <a:pt x="134" y="50"/>
                  </a:lnTo>
                  <a:lnTo>
                    <a:pt x="117" y="34"/>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48"/>
            <p:cNvSpPr/>
            <p:nvPr/>
          </p:nvSpPr>
          <p:spPr>
            <a:xfrm>
              <a:off x="4933575" y="2615850"/>
              <a:ext cx="15400" cy="17050"/>
            </a:xfrm>
            <a:custGeom>
              <a:rect b="b" l="l" r="r" t="t"/>
              <a:pathLst>
                <a:path extrusionOk="0" h="682" w="616">
                  <a:moveTo>
                    <a:pt x="350" y="0"/>
                  </a:moveTo>
                  <a:lnTo>
                    <a:pt x="283" y="17"/>
                  </a:lnTo>
                  <a:lnTo>
                    <a:pt x="217" y="34"/>
                  </a:lnTo>
                  <a:lnTo>
                    <a:pt x="167" y="67"/>
                  </a:lnTo>
                  <a:lnTo>
                    <a:pt x="117" y="100"/>
                  </a:lnTo>
                  <a:lnTo>
                    <a:pt x="67" y="150"/>
                  </a:lnTo>
                  <a:lnTo>
                    <a:pt x="34" y="216"/>
                  </a:lnTo>
                  <a:lnTo>
                    <a:pt x="17" y="283"/>
                  </a:lnTo>
                  <a:lnTo>
                    <a:pt x="0" y="349"/>
                  </a:lnTo>
                  <a:lnTo>
                    <a:pt x="17" y="416"/>
                  </a:lnTo>
                  <a:lnTo>
                    <a:pt x="34" y="482"/>
                  </a:lnTo>
                  <a:lnTo>
                    <a:pt x="67" y="532"/>
                  </a:lnTo>
                  <a:lnTo>
                    <a:pt x="117" y="582"/>
                  </a:lnTo>
                  <a:lnTo>
                    <a:pt x="167" y="632"/>
                  </a:lnTo>
                  <a:lnTo>
                    <a:pt x="217" y="665"/>
                  </a:lnTo>
                  <a:lnTo>
                    <a:pt x="283" y="682"/>
                  </a:lnTo>
                  <a:lnTo>
                    <a:pt x="350" y="682"/>
                  </a:lnTo>
                  <a:lnTo>
                    <a:pt x="466" y="665"/>
                  </a:lnTo>
                  <a:lnTo>
                    <a:pt x="582" y="615"/>
                  </a:lnTo>
                  <a:lnTo>
                    <a:pt x="599" y="599"/>
                  </a:lnTo>
                  <a:lnTo>
                    <a:pt x="615" y="565"/>
                  </a:lnTo>
                  <a:lnTo>
                    <a:pt x="599" y="532"/>
                  </a:lnTo>
                  <a:lnTo>
                    <a:pt x="599" y="516"/>
                  </a:lnTo>
                  <a:lnTo>
                    <a:pt x="566" y="499"/>
                  </a:lnTo>
                  <a:lnTo>
                    <a:pt x="549" y="482"/>
                  </a:lnTo>
                  <a:lnTo>
                    <a:pt x="516" y="482"/>
                  </a:lnTo>
                  <a:lnTo>
                    <a:pt x="499" y="499"/>
                  </a:lnTo>
                  <a:lnTo>
                    <a:pt x="433" y="532"/>
                  </a:lnTo>
                  <a:lnTo>
                    <a:pt x="366" y="549"/>
                  </a:lnTo>
                  <a:lnTo>
                    <a:pt x="283" y="532"/>
                  </a:lnTo>
                  <a:lnTo>
                    <a:pt x="233" y="482"/>
                  </a:lnTo>
                  <a:lnTo>
                    <a:pt x="183" y="433"/>
                  </a:lnTo>
                  <a:lnTo>
                    <a:pt x="167" y="349"/>
                  </a:lnTo>
                  <a:lnTo>
                    <a:pt x="183" y="266"/>
                  </a:lnTo>
                  <a:lnTo>
                    <a:pt x="217" y="216"/>
                  </a:lnTo>
                  <a:lnTo>
                    <a:pt x="283" y="167"/>
                  </a:lnTo>
                  <a:lnTo>
                    <a:pt x="366" y="150"/>
                  </a:lnTo>
                  <a:lnTo>
                    <a:pt x="433" y="167"/>
                  </a:lnTo>
                  <a:lnTo>
                    <a:pt x="499" y="200"/>
                  </a:lnTo>
                  <a:lnTo>
                    <a:pt x="516" y="216"/>
                  </a:lnTo>
                  <a:lnTo>
                    <a:pt x="549" y="216"/>
                  </a:lnTo>
                  <a:lnTo>
                    <a:pt x="566" y="200"/>
                  </a:lnTo>
                  <a:lnTo>
                    <a:pt x="599" y="183"/>
                  </a:lnTo>
                  <a:lnTo>
                    <a:pt x="599" y="150"/>
                  </a:lnTo>
                  <a:lnTo>
                    <a:pt x="615" y="133"/>
                  </a:lnTo>
                  <a:lnTo>
                    <a:pt x="599" y="100"/>
                  </a:lnTo>
                  <a:lnTo>
                    <a:pt x="582" y="83"/>
                  </a:lnTo>
                  <a:lnTo>
                    <a:pt x="532" y="50"/>
                  </a:lnTo>
                  <a:lnTo>
                    <a:pt x="466" y="17"/>
                  </a:lnTo>
                  <a:lnTo>
                    <a:pt x="416" y="17"/>
                  </a:lnTo>
                  <a:lnTo>
                    <a:pt x="3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48"/>
            <p:cNvSpPr/>
            <p:nvPr/>
          </p:nvSpPr>
          <p:spPr>
            <a:xfrm>
              <a:off x="4952700" y="2615850"/>
              <a:ext cx="16225" cy="17050"/>
            </a:xfrm>
            <a:custGeom>
              <a:rect b="b" l="l" r="r" t="t"/>
              <a:pathLst>
                <a:path extrusionOk="0" h="682" w="649">
                  <a:moveTo>
                    <a:pt x="332" y="150"/>
                  </a:moveTo>
                  <a:lnTo>
                    <a:pt x="382" y="167"/>
                  </a:lnTo>
                  <a:lnTo>
                    <a:pt x="449" y="216"/>
                  </a:lnTo>
                  <a:lnTo>
                    <a:pt x="482" y="266"/>
                  </a:lnTo>
                  <a:lnTo>
                    <a:pt x="499" y="349"/>
                  </a:lnTo>
                  <a:lnTo>
                    <a:pt x="482" y="416"/>
                  </a:lnTo>
                  <a:lnTo>
                    <a:pt x="449" y="482"/>
                  </a:lnTo>
                  <a:lnTo>
                    <a:pt x="432" y="499"/>
                  </a:lnTo>
                  <a:lnTo>
                    <a:pt x="382" y="532"/>
                  </a:lnTo>
                  <a:lnTo>
                    <a:pt x="316" y="549"/>
                  </a:lnTo>
                  <a:lnTo>
                    <a:pt x="249" y="532"/>
                  </a:lnTo>
                  <a:lnTo>
                    <a:pt x="199" y="482"/>
                  </a:lnTo>
                  <a:lnTo>
                    <a:pt x="150" y="416"/>
                  </a:lnTo>
                  <a:lnTo>
                    <a:pt x="133" y="349"/>
                  </a:lnTo>
                  <a:lnTo>
                    <a:pt x="150" y="266"/>
                  </a:lnTo>
                  <a:lnTo>
                    <a:pt x="199" y="216"/>
                  </a:lnTo>
                  <a:lnTo>
                    <a:pt x="199" y="200"/>
                  </a:lnTo>
                  <a:lnTo>
                    <a:pt x="266" y="167"/>
                  </a:lnTo>
                  <a:lnTo>
                    <a:pt x="332" y="150"/>
                  </a:lnTo>
                  <a:close/>
                  <a:moveTo>
                    <a:pt x="316" y="0"/>
                  </a:moveTo>
                  <a:lnTo>
                    <a:pt x="249" y="17"/>
                  </a:lnTo>
                  <a:lnTo>
                    <a:pt x="199" y="34"/>
                  </a:lnTo>
                  <a:lnTo>
                    <a:pt x="133" y="67"/>
                  </a:lnTo>
                  <a:lnTo>
                    <a:pt x="100" y="117"/>
                  </a:lnTo>
                  <a:lnTo>
                    <a:pt x="50" y="167"/>
                  </a:lnTo>
                  <a:lnTo>
                    <a:pt x="17" y="216"/>
                  </a:lnTo>
                  <a:lnTo>
                    <a:pt x="0" y="283"/>
                  </a:lnTo>
                  <a:lnTo>
                    <a:pt x="0" y="349"/>
                  </a:lnTo>
                  <a:lnTo>
                    <a:pt x="0" y="416"/>
                  </a:lnTo>
                  <a:lnTo>
                    <a:pt x="17" y="466"/>
                  </a:lnTo>
                  <a:lnTo>
                    <a:pt x="50" y="532"/>
                  </a:lnTo>
                  <a:lnTo>
                    <a:pt x="100" y="582"/>
                  </a:lnTo>
                  <a:lnTo>
                    <a:pt x="133" y="632"/>
                  </a:lnTo>
                  <a:lnTo>
                    <a:pt x="199" y="665"/>
                  </a:lnTo>
                  <a:lnTo>
                    <a:pt x="249" y="682"/>
                  </a:lnTo>
                  <a:lnTo>
                    <a:pt x="316" y="682"/>
                  </a:lnTo>
                  <a:lnTo>
                    <a:pt x="416" y="665"/>
                  </a:lnTo>
                  <a:lnTo>
                    <a:pt x="499" y="632"/>
                  </a:lnTo>
                  <a:lnTo>
                    <a:pt x="532" y="665"/>
                  </a:lnTo>
                  <a:lnTo>
                    <a:pt x="565" y="682"/>
                  </a:lnTo>
                  <a:lnTo>
                    <a:pt x="598" y="682"/>
                  </a:lnTo>
                  <a:lnTo>
                    <a:pt x="615" y="665"/>
                  </a:lnTo>
                  <a:lnTo>
                    <a:pt x="632" y="649"/>
                  </a:lnTo>
                  <a:lnTo>
                    <a:pt x="648" y="615"/>
                  </a:lnTo>
                  <a:lnTo>
                    <a:pt x="648" y="349"/>
                  </a:lnTo>
                  <a:lnTo>
                    <a:pt x="648" y="83"/>
                  </a:lnTo>
                  <a:lnTo>
                    <a:pt x="632" y="50"/>
                  </a:lnTo>
                  <a:lnTo>
                    <a:pt x="615" y="34"/>
                  </a:lnTo>
                  <a:lnTo>
                    <a:pt x="598" y="17"/>
                  </a:lnTo>
                  <a:lnTo>
                    <a:pt x="565" y="0"/>
                  </a:lnTo>
                  <a:lnTo>
                    <a:pt x="532" y="17"/>
                  </a:lnTo>
                  <a:lnTo>
                    <a:pt x="499" y="67"/>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48"/>
            <p:cNvSpPr/>
            <p:nvPr/>
          </p:nvSpPr>
          <p:spPr>
            <a:xfrm>
              <a:off x="4975125" y="2615850"/>
              <a:ext cx="14150" cy="17050"/>
            </a:xfrm>
            <a:custGeom>
              <a:rect b="b" l="l" r="r" t="t"/>
              <a:pathLst>
                <a:path extrusionOk="0" h="682" w="566">
                  <a:moveTo>
                    <a:pt x="67" y="0"/>
                  </a:moveTo>
                  <a:lnTo>
                    <a:pt x="50" y="17"/>
                  </a:lnTo>
                  <a:lnTo>
                    <a:pt x="17" y="34"/>
                  </a:lnTo>
                  <a:lnTo>
                    <a:pt x="1" y="50"/>
                  </a:lnTo>
                  <a:lnTo>
                    <a:pt x="1" y="83"/>
                  </a:lnTo>
                  <a:lnTo>
                    <a:pt x="1" y="615"/>
                  </a:lnTo>
                  <a:lnTo>
                    <a:pt x="1" y="649"/>
                  </a:lnTo>
                  <a:lnTo>
                    <a:pt x="17" y="665"/>
                  </a:lnTo>
                  <a:lnTo>
                    <a:pt x="50" y="682"/>
                  </a:lnTo>
                  <a:lnTo>
                    <a:pt x="67" y="682"/>
                  </a:lnTo>
                  <a:lnTo>
                    <a:pt x="117" y="665"/>
                  </a:lnTo>
                  <a:lnTo>
                    <a:pt x="150" y="632"/>
                  </a:lnTo>
                  <a:lnTo>
                    <a:pt x="150" y="615"/>
                  </a:lnTo>
                  <a:lnTo>
                    <a:pt x="150" y="283"/>
                  </a:lnTo>
                  <a:lnTo>
                    <a:pt x="150" y="233"/>
                  </a:lnTo>
                  <a:lnTo>
                    <a:pt x="183" y="183"/>
                  </a:lnTo>
                  <a:lnTo>
                    <a:pt x="233" y="167"/>
                  </a:lnTo>
                  <a:lnTo>
                    <a:pt x="283" y="150"/>
                  </a:lnTo>
                  <a:lnTo>
                    <a:pt x="333" y="167"/>
                  </a:lnTo>
                  <a:lnTo>
                    <a:pt x="383" y="200"/>
                  </a:lnTo>
                  <a:lnTo>
                    <a:pt x="416" y="233"/>
                  </a:lnTo>
                  <a:lnTo>
                    <a:pt x="416" y="283"/>
                  </a:lnTo>
                  <a:lnTo>
                    <a:pt x="416" y="615"/>
                  </a:lnTo>
                  <a:lnTo>
                    <a:pt x="433" y="649"/>
                  </a:lnTo>
                  <a:lnTo>
                    <a:pt x="449" y="665"/>
                  </a:lnTo>
                  <a:lnTo>
                    <a:pt x="466" y="682"/>
                  </a:lnTo>
                  <a:lnTo>
                    <a:pt x="516" y="682"/>
                  </a:lnTo>
                  <a:lnTo>
                    <a:pt x="549" y="665"/>
                  </a:lnTo>
                  <a:lnTo>
                    <a:pt x="566" y="649"/>
                  </a:lnTo>
                  <a:lnTo>
                    <a:pt x="566" y="615"/>
                  </a:lnTo>
                  <a:lnTo>
                    <a:pt x="566" y="283"/>
                  </a:lnTo>
                  <a:lnTo>
                    <a:pt x="566" y="233"/>
                  </a:lnTo>
                  <a:lnTo>
                    <a:pt x="549" y="183"/>
                  </a:lnTo>
                  <a:lnTo>
                    <a:pt x="516" y="133"/>
                  </a:lnTo>
                  <a:lnTo>
                    <a:pt x="483" y="83"/>
                  </a:lnTo>
                  <a:lnTo>
                    <a:pt x="433" y="50"/>
                  </a:lnTo>
                  <a:lnTo>
                    <a:pt x="399" y="34"/>
                  </a:lnTo>
                  <a:lnTo>
                    <a:pt x="333" y="17"/>
                  </a:lnTo>
                  <a:lnTo>
                    <a:pt x="283" y="0"/>
                  </a:lnTo>
                  <a:lnTo>
                    <a:pt x="200" y="17"/>
                  </a:lnTo>
                  <a:lnTo>
                    <a:pt x="134" y="50"/>
                  </a:lnTo>
                  <a:lnTo>
                    <a:pt x="117"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48"/>
            <p:cNvSpPr/>
            <p:nvPr/>
          </p:nvSpPr>
          <p:spPr>
            <a:xfrm>
              <a:off x="5005050" y="2615850"/>
              <a:ext cx="14975" cy="17050"/>
            </a:xfrm>
            <a:custGeom>
              <a:rect b="b" l="l" r="r" t="t"/>
              <a:pathLst>
                <a:path extrusionOk="0" h="682" w="599">
                  <a:moveTo>
                    <a:pt x="333" y="0"/>
                  </a:moveTo>
                  <a:lnTo>
                    <a:pt x="266" y="17"/>
                  </a:lnTo>
                  <a:lnTo>
                    <a:pt x="200" y="34"/>
                  </a:lnTo>
                  <a:lnTo>
                    <a:pt x="150" y="67"/>
                  </a:lnTo>
                  <a:lnTo>
                    <a:pt x="100" y="100"/>
                  </a:lnTo>
                  <a:lnTo>
                    <a:pt x="50" y="150"/>
                  </a:lnTo>
                  <a:lnTo>
                    <a:pt x="17" y="216"/>
                  </a:lnTo>
                  <a:lnTo>
                    <a:pt x="0" y="283"/>
                  </a:lnTo>
                  <a:lnTo>
                    <a:pt x="0" y="349"/>
                  </a:lnTo>
                  <a:lnTo>
                    <a:pt x="0" y="416"/>
                  </a:lnTo>
                  <a:lnTo>
                    <a:pt x="17" y="482"/>
                  </a:lnTo>
                  <a:lnTo>
                    <a:pt x="50" y="532"/>
                  </a:lnTo>
                  <a:lnTo>
                    <a:pt x="100" y="582"/>
                  </a:lnTo>
                  <a:lnTo>
                    <a:pt x="150" y="632"/>
                  </a:lnTo>
                  <a:lnTo>
                    <a:pt x="200" y="665"/>
                  </a:lnTo>
                  <a:lnTo>
                    <a:pt x="266" y="682"/>
                  </a:lnTo>
                  <a:lnTo>
                    <a:pt x="333" y="682"/>
                  </a:lnTo>
                  <a:lnTo>
                    <a:pt x="466" y="665"/>
                  </a:lnTo>
                  <a:lnTo>
                    <a:pt x="565" y="615"/>
                  </a:lnTo>
                  <a:lnTo>
                    <a:pt x="582" y="599"/>
                  </a:lnTo>
                  <a:lnTo>
                    <a:pt x="599" y="565"/>
                  </a:lnTo>
                  <a:lnTo>
                    <a:pt x="599" y="532"/>
                  </a:lnTo>
                  <a:lnTo>
                    <a:pt x="582" y="516"/>
                  </a:lnTo>
                  <a:lnTo>
                    <a:pt x="565" y="499"/>
                  </a:lnTo>
                  <a:lnTo>
                    <a:pt x="532" y="482"/>
                  </a:lnTo>
                  <a:lnTo>
                    <a:pt x="499" y="482"/>
                  </a:lnTo>
                  <a:lnTo>
                    <a:pt x="482" y="499"/>
                  </a:lnTo>
                  <a:lnTo>
                    <a:pt x="416" y="532"/>
                  </a:lnTo>
                  <a:lnTo>
                    <a:pt x="349" y="549"/>
                  </a:lnTo>
                  <a:lnTo>
                    <a:pt x="266" y="532"/>
                  </a:lnTo>
                  <a:lnTo>
                    <a:pt x="216" y="482"/>
                  </a:lnTo>
                  <a:lnTo>
                    <a:pt x="167" y="433"/>
                  </a:lnTo>
                  <a:lnTo>
                    <a:pt x="150" y="349"/>
                  </a:lnTo>
                  <a:lnTo>
                    <a:pt x="167" y="266"/>
                  </a:lnTo>
                  <a:lnTo>
                    <a:pt x="200" y="216"/>
                  </a:lnTo>
                  <a:lnTo>
                    <a:pt x="266" y="167"/>
                  </a:lnTo>
                  <a:lnTo>
                    <a:pt x="349" y="150"/>
                  </a:lnTo>
                  <a:lnTo>
                    <a:pt x="416" y="167"/>
                  </a:lnTo>
                  <a:lnTo>
                    <a:pt x="482" y="200"/>
                  </a:lnTo>
                  <a:lnTo>
                    <a:pt x="516" y="216"/>
                  </a:lnTo>
                  <a:lnTo>
                    <a:pt x="532" y="216"/>
                  </a:lnTo>
                  <a:lnTo>
                    <a:pt x="565" y="200"/>
                  </a:lnTo>
                  <a:lnTo>
                    <a:pt x="582" y="183"/>
                  </a:lnTo>
                  <a:lnTo>
                    <a:pt x="599" y="150"/>
                  </a:lnTo>
                  <a:lnTo>
                    <a:pt x="599" y="133"/>
                  </a:lnTo>
                  <a:lnTo>
                    <a:pt x="582" y="100"/>
                  </a:lnTo>
                  <a:lnTo>
                    <a:pt x="565" y="83"/>
                  </a:lnTo>
                  <a:lnTo>
                    <a:pt x="516" y="50"/>
                  </a:lnTo>
                  <a:lnTo>
                    <a:pt x="466" y="17"/>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48"/>
            <p:cNvSpPr/>
            <p:nvPr/>
          </p:nvSpPr>
          <p:spPr>
            <a:xfrm>
              <a:off x="5025400" y="2615850"/>
              <a:ext cx="10425" cy="17050"/>
            </a:xfrm>
            <a:custGeom>
              <a:rect b="b" l="l" r="r" t="t"/>
              <a:pathLst>
                <a:path extrusionOk="0" h="682" w="417">
                  <a:moveTo>
                    <a:pt x="350" y="0"/>
                  </a:moveTo>
                  <a:lnTo>
                    <a:pt x="267" y="17"/>
                  </a:lnTo>
                  <a:lnTo>
                    <a:pt x="184" y="50"/>
                  </a:lnTo>
                  <a:lnTo>
                    <a:pt x="150" y="83"/>
                  </a:lnTo>
                  <a:lnTo>
                    <a:pt x="134" y="34"/>
                  </a:lnTo>
                  <a:lnTo>
                    <a:pt x="84" y="17"/>
                  </a:lnTo>
                  <a:lnTo>
                    <a:pt x="67" y="17"/>
                  </a:lnTo>
                  <a:lnTo>
                    <a:pt x="34" y="34"/>
                  </a:lnTo>
                  <a:lnTo>
                    <a:pt x="17" y="50"/>
                  </a:lnTo>
                  <a:lnTo>
                    <a:pt x="1" y="83"/>
                  </a:lnTo>
                  <a:lnTo>
                    <a:pt x="1" y="615"/>
                  </a:lnTo>
                  <a:lnTo>
                    <a:pt x="17" y="649"/>
                  </a:lnTo>
                  <a:lnTo>
                    <a:pt x="67" y="682"/>
                  </a:lnTo>
                  <a:lnTo>
                    <a:pt x="100" y="682"/>
                  </a:lnTo>
                  <a:lnTo>
                    <a:pt x="117" y="665"/>
                  </a:lnTo>
                  <a:lnTo>
                    <a:pt x="134" y="649"/>
                  </a:lnTo>
                  <a:lnTo>
                    <a:pt x="150" y="615"/>
                  </a:lnTo>
                  <a:lnTo>
                    <a:pt x="150" y="349"/>
                  </a:lnTo>
                  <a:lnTo>
                    <a:pt x="184" y="300"/>
                  </a:lnTo>
                  <a:lnTo>
                    <a:pt x="200" y="250"/>
                  </a:lnTo>
                  <a:lnTo>
                    <a:pt x="233" y="200"/>
                  </a:lnTo>
                  <a:lnTo>
                    <a:pt x="267" y="183"/>
                  </a:lnTo>
                  <a:lnTo>
                    <a:pt x="317" y="150"/>
                  </a:lnTo>
                  <a:lnTo>
                    <a:pt x="383" y="150"/>
                  </a:lnTo>
                  <a:lnTo>
                    <a:pt x="400" y="133"/>
                  </a:lnTo>
                  <a:lnTo>
                    <a:pt x="416" y="100"/>
                  </a:lnTo>
                  <a:lnTo>
                    <a:pt x="416" y="83"/>
                  </a:lnTo>
                  <a:lnTo>
                    <a:pt x="416" y="67"/>
                  </a:lnTo>
                  <a:lnTo>
                    <a:pt x="416" y="34"/>
                  </a:lnTo>
                  <a:lnTo>
                    <a:pt x="400" y="17"/>
                  </a:lnTo>
                  <a:lnTo>
                    <a:pt x="3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48"/>
            <p:cNvSpPr/>
            <p:nvPr/>
          </p:nvSpPr>
          <p:spPr>
            <a:xfrm>
              <a:off x="5037450" y="2615850"/>
              <a:ext cx="16650" cy="17050"/>
            </a:xfrm>
            <a:custGeom>
              <a:rect b="b" l="l" r="r" t="t"/>
              <a:pathLst>
                <a:path extrusionOk="0" h="682" w="666">
                  <a:moveTo>
                    <a:pt x="333" y="133"/>
                  </a:moveTo>
                  <a:lnTo>
                    <a:pt x="400" y="150"/>
                  </a:lnTo>
                  <a:lnTo>
                    <a:pt x="466" y="183"/>
                  </a:lnTo>
                  <a:lnTo>
                    <a:pt x="516" y="216"/>
                  </a:lnTo>
                  <a:lnTo>
                    <a:pt x="549" y="283"/>
                  </a:lnTo>
                  <a:lnTo>
                    <a:pt x="150" y="283"/>
                  </a:lnTo>
                  <a:lnTo>
                    <a:pt x="184" y="216"/>
                  </a:lnTo>
                  <a:lnTo>
                    <a:pt x="217" y="183"/>
                  </a:lnTo>
                  <a:lnTo>
                    <a:pt x="283" y="150"/>
                  </a:lnTo>
                  <a:lnTo>
                    <a:pt x="333" y="133"/>
                  </a:lnTo>
                  <a:close/>
                  <a:moveTo>
                    <a:pt x="333" y="0"/>
                  </a:moveTo>
                  <a:lnTo>
                    <a:pt x="267" y="17"/>
                  </a:lnTo>
                  <a:lnTo>
                    <a:pt x="200" y="34"/>
                  </a:lnTo>
                  <a:lnTo>
                    <a:pt x="150" y="67"/>
                  </a:lnTo>
                  <a:lnTo>
                    <a:pt x="100" y="100"/>
                  </a:lnTo>
                  <a:lnTo>
                    <a:pt x="67" y="150"/>
                  </a:lnTo>
                  <a:lnTo>
                    <a:pt x="34" y="216"/>
                  </a:lnTo>
                  <a:lnTo>
                    <a:pt x="17" y="283"/>
                  </a:lnTo>
                  <a:lnTo>
                    <a:pt x="1" y="349"/>
                  </a:lnTo>
                  <a:lnTo>
                    <a:pt x="17" y="399"/>
                  </a:lnTo>
                  <a:lnTo>
                    <a:pt x="34" y="466"/>
                  </a:lnTo>
                  <a:lnTo>
                    <a:pt x="67" y="516"/>
                  </a:lnTo>
                  <a:lnTo>
                    <a:pt x="100" y="565"/>
                  </a:lnTo>
                  <a:lnTo>
                    <a:pt x="150" y="615"/>
                  </a:lnTo>
                  <a:lnTo>
                    <a:pt x="200" y="649"/>
                  </a:lnTo>
                  <a:lnTo>
                    <a:pt x="267" y="682"/>
                  </a:lnTo>
                  <a:lnTo>
                    <a:pt x="400" y="682"/>
                  </a:lnTo>
                  <a:lnTo>
                    <a:pt x="466" y="665"/>
                  </a:lnTo>
                  <a:lnTo>
                    <a:pt x="533" y="632"/>
                  </a:lnTo>
                  <a:lnTo>
                    <a:pt x="582" y="599"/>
                  </a:lnTo>
                  <a:lnTo>
                    <a:pt x="599" y="549"/>
                  </a:lnTo>
                  <a:lnTo>
                    <a:pt x="582" y="499"/>
                  </a:lnTo>
                  <a:lnTo>
                    <a:pt x="533" y="482"/>
                  </a:lnTo>
                  <a:lnTo>
                    <a:pt x="483" y="499"/>
                  </a:lnTo>
                  <a:lnTo>
                    <a:pt x="416" y="532"/>
                  </a:lnTo>
                  <a:lnTo>
                    <a:pt x="333" y="532"/>
                  </a:lnTo>
                  <a:lnTo>
                    <a:pt x="267" y="516"/>
                  </a:lnTo>
                  <a:lnTo>
                    <a:pt x="217" y="482"/>
                  </a:lnTo>
                  <a:lnTo>
                    <a:pt x="184" y="433"/>
                  </a:lnTo>
                  <a:lnTo>
                    <a:pt x="167" y="383"/>
                  </a:lnTo>
                  <a:lnTo>
                    <a:pt x="632" y="383"/>
                  </a:lnTo>
                  <a:lnTo>
                    <a:pt x="666" y="333"/>
                  </a:lnTo>
                  <a:lnTo>
                    <a:pt x="666" y="316"/>
                  </a:lnTo>
                  <a:lnTo>
                    <a:pt x="649" y="250"/>
                  </a:lnTo>
                  <a:lnTo>
                    <a:pt x="632" y="200"/>
                  </a:lnTo>
                  <a:lnTo>
                    <a:pt x="599" y="150"/>
                  </a:lnTo>
                  <a:lnTo>
                    <a:pt x="566" y="100"/>
                  </a:lnTo>
                  <a:lnTo>
                    <a:pt x="516" y="67"/>
                  </a:lnTo>
                  <a:lnTo>
                    <a:pt x="466" y="34"/>
                  </a:lnTo>
                  <a:lnTo>
                    <a:pt x="400"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48"/>
            <p:cNvSpPr/>
            <p:nvPr/>
          </p:nvSpPr>
          <p:spPr>
            <a:xfrm>
              <a:off x="5057400" y="2615850"/>
              <a:ext cx="16225" cy="17050"/>
            </a:xfrm>
            <a:custGeom>
              <a:rect b="b" l="l" r="r" t="t"/>
              <a:pathLst>
                <a:path extrusionOk="0" h="682" w="649">
                  <a:moveTo>
                    <a:pt x="333" y="150"/>
                  </a:moveTo>
                  <a:lnTo>
                    <a:pt x="399" y="167"/>
                  </a:lnTo>
                  <a:lnTo>
                    <a:pt x="449" y="216"/>
                  </a:lnTo>
                  <a:lnTo>
                    <a:pt x="499" y="266"/>
                  </a:lnTo>
                  <a:lnTo>
                    <a:pt x="499" y="349"/>
                  </a:lnTo>
                  <a:lnTo>
                    <a:pt x="516" y="349"/>
                  </a:lnTo>
                  <a:lnTo>
                    <a:pt x="499" y="416"/>
                  </a:lnTo>
                  <a:lnTo>
                    <a:pt x="449" y="482"/>
                  </a:lnTo>
                  <a:lnTo>
                    <a:pt x="449" y="499"/>
                  </a:lnTo>
                  <a:lnTo>
                    <a:pt x="383" y="532"/>
                  </a:lnTo>
                  <a:lnTo>
                    <a:pt x="316" y="549"/>
                  </a:lnTo>
                  <a:lnTo>
                    <a:pt x="250" y="532"/>
                  </a:lnTo>
                  <a:lnTo>
                    <a:pt x="200" y="482"/>
                  </a:lnTo>
                  <a:lnTo>
                    <a:pt x="167" y="416"/>
                  </a:lnTo>
                  <a:lnTo>
                    <a:pt x="150" y="349"/>
                  </a:lnTo>
                  <a:lnTo>
                    <a:pt x="167" y="266"/>
                  </a:lnTo>
                  <a:lnTo>
                    <a:pt x="200" y="216"/>
                  </a:lnTo>
                  <a:lnTo>
                    <a:pt x="217" y="200"/>
                  </a:lnTo>
                  <a:lnTo>
                    <a:pt x="266" y="167"/>
                  </a:lnTo>
                  <a:lnTo>
                    <a:pt x="333" y="150"/>
                  </a:lnTo>
                  <a:close/>
                  <a:moveTo>
                    <a:pt x="316" y="0"/>
                  </a:moveTo>
                  <a:lnTo>
                    <a:pt x="266" y="17"/>
                  </a:lnTo>
                  <a:lnTo>
                    <a:pt x="200" y="34"/>
                  </a:lnTo>
                  <a:lnTo>
                    <a:pt x="150" y="67"/>
                  </a:lnTo>
                  <a:lnTo>
                    <a:pt x="100" y="117"/>
                  </a:lnTo>
                  <a:lnTo>
                    <a:pt x="50" y="167"/>
                  </a:lnTo>
                  <a:lnTo>
                    <a:pt x="34" y="216"/>
                  </a:lnTo>
                  <a:lnTo>
                    <a:pt x="1" y="283"/>
                  </a:lnTo>
                  <a:lnTo>
                    <a:pt x="1" y="349"/>
                  </a:lnTo>
                  <a:lnTo>
                    <a:pt x="1" y="416"/>
                  </a:lnTo>
                  <a:lnTo>
                    <a:pt x="34" y="466"/>
                  </a:lnTo>
                  <a:lnTo>
                    <a:pt x="50" y="532"/>
                  </a:lnTo>
                  <a:lnTo>
                    <a:pt x="100" y="582"/>
                  </a:lnTo>
                  <a:lnTo>
                    <a:pt x="134" y="632"/>
                  </a:lnTo>
                  <a:lnTo>
                    <a:pt x="183" y="649"/>
                  </a:lnTo>
                  <a:lnTo>
                    <a:pt x="233" y="682"/>
                  </a:lnTo>
                  <a:lnTo>
                    <a:pt x="399" y="682"/>
                  </a:lnTo>
                  <a:lnTo>
                    <a:pt x="466" y="665"/>
                  </a:lnTo>
                  <a:lnTo>
                    <a:pt x="516" y="632"/>
                  </a:lnTo>
                  <a:lnTo>
                    <a:pt x="532" y="665"/>
                  </a:lnTo>
                  <a:lnTo>
                    <a:pt x="582" y="682"/>
                  </a:lnTo>
                  <a:lnTo>
                    <a:pt x="599" y="682"/>
                  </a:lnTo>
                  <a:lnTo>
                    <a:pt x="632" y="665"/>
                  </a:lnTo>
                  <a:lnTo>
                    <a:pt x="649" y="649"/>
                  </a:lnTo>
                  <a:lnTo>
                    <a:pt x="649" y="615"/>
                  </a:lnTo>
                  <a:lnTo>
                    <a:pt x="649" y="349"/>
                  </a:lnTo>
                  <a:lnTo>
                    <a:pt x="649" y="83"/>
                  </a:lnTo>
                  <a:lnTo>
                    <a:pt x="649" y="50"/>
                  </a:lnTo>
                  <a:lnTo>
                    <a:pt x="632" y="34"/>
                  </a:lnTo>
                  <a:lnTo>
                    <a:pt x="599" y="17"/>
                  </a:lnTo>
                  <a:lnTo>
                    <a:pt x="582" y="0"/>
                  </a:lnTo>
                  <a:lnTo>
                    <a:pt x="532" y="17"/>
                  </a:lnTo>
                  <a:lnTo>
                    <a:pt x="499" y="67"/>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48"/>
            <p:cNvSpPr/>
            <p:nvPr/>
          </p:nvSpPr>
          <p:spPr>
            <a:xfrm>
              <a:off x="5078600" y="2609200"/>
              <a:ext cx="9575" cy="23700"/>
            </a:xfrm>
            <a:custGeom>
              <a:rect b="b" l="l" r="r" t="t"/>
              <a:pathLst>
                <a:path extrusionOk="0" h="948" w="383">
                  <a:moveTo>
                    <a:pt x="166" y="0"/>
                  </a:moveTo>
                  <a:lnTo>
                    <a:pt x="150" y="17"/>
                  </a:lnTo>
                  <a:lnTo>
                    <a:pt x="133" y="50"/>
                  </a:lnTo>
                  <a:lnTo>
                    <a:pt x="117" y="84"/>
                  </a:lnTo>
                  <a:lnTo>
                    <a:pt x="117" y="266"/>
                  </a:lnTo>
                  <a:lnTo>
                    <a:pt x="83" y="266"/>
                  </a:lnTo>
                  <a:lnTo>
                    <a:pt x="50" y="283"/>
                  </a:lnTo>
                  <a:lnTo>
                    <a:pt x="33" y="300"/>
                  </a:lnTo>
                  <a:lnTo>
                    <a:pt x="17" y="316"/>
                  </a:lnTo>
                  <a:lnTo>
                    <a:pt x="0" y="349"/>
                  </a:lnTo>
                  <a:lnTo>
                    <a:pt x="17" y="383"/>
                  </a:lnTo>
                  <a:lnTo>
                    <a:pt x="33" y="399"/>
                  </a:lnTo>
                  <a:lnTo>
                    <a:pt x="50" y="416"/>
                  </a:lnTo>
                  <a:lnTo>
                    <a:pt x="117" y="416"/>
                  </a:lnTo>
                  <a:lnTo>
                    <a:pt x="117" y="798"/>
                  </a:lnTo>
                  <a:lnTo>
                    <a:pt x="133" y="865"/>
                  </a:lnTo>
                  <a:lnTo>
                    <a:pt x="166" y="915"/>
                  </a:lnTo>
                  <a:lnTo>
                    <a:pt x="216" y="948"/>
                  </a:lnTo>
                  <a:lnTo>
                    <a:pt x="299" y="948"/>
                  </a:lnTo>
                  <a:lnTo>
                    <a:pt x="333" y="931"/>
                  </a:lnTo>
                  <a:lnTo>
                    <a:pt x="349" y="898"/>
                  </a:lnTo>
                  <a:lnTo>
                    <a:pt x="349" y="881"/>
                  </a:lnTo>
                  <a:lnTo>
                    <a:pt x="349" y="848"/>
                  </a:lnTo>
                  <a:lnTo>
                    <a:pt x="333" y="815"/>
                  </a:lnTo>
                  <a:lnTo>
                    <a:pt x="299" y="815"/>
                  </a:lnTo>
                  <a:lnTo>
                    <a:pt x="266" y="798"/>
                  </a:lnTo>
                  <a:lnTo>
                    <a:pt x="266" y="416"/>
                  </a:lnTo>
                  <a:lnTo>
                    <a:pt x="333" y="416"/>
                  </a:lnTo>
                  <a:lnTo>
                    <a:pt x="366" y="399"/>
                  </a:lnTo>
                  <a:lnTo>
                    <a:pt x="383" y="383"/>
                  </a:lnTo>
                  <a:lnTo>
                    <a:pt x="383" y="349"/>
                  </a:lnTo>
                  <a:lnTo>
                    <a:pt x="383" y="316"/>
                  </a:lnTo>
                  <a:lnTo>
                    <a:pt x="366" y="300"/>
                  </a:lnTo>
                  <a:lnTo>
                    <a:pt x="333" y="283"/>
                  </a:lnTo>
                  <a:lnTo>
                    <a:pt x="299" y="266"/>
                  </a:lnTo>
                  <a:lnTo>
                    <a:pt x="266" y="266"/>
                  </a:lnTo>
                  <a:lnTo>
                    <a:pt x="266" y="84"/>
                  </a:lnTo>
                  <a:lnTo>
                    <a:pt x="266" y="50"/>
                  </a:lnTo>
                  <a:lnTo>
                    <a:pt x="250" y="17"/>
                  </a:lnTo>
                  <a:lnTo>
                    <a:pt x="2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48"/>
            <p:cNvSpPr/>
            <p:nvPr/>
          </p:nvSpPr>
          <p:spPr>
            <a:xfrm>
              <a:off x="5091475" y="2615850"/>
              <a:ext cx="16650" cy="17475"/>
            </a:xfrm>
            <a:custGeom>
              <a:rect b="b" l="l" r="r" t="t"/>
              <a:pathLst>
                <a:path extrusionOk="0" h="699" w="666">
                  <a:moveTo>
                    <a:pt x="333" y="133"/>
                  </a:moveTo>
                  <a:lnTo>
                    <a:pt x="399" y="150"/>
                  </a:lnTo>
                  <a:lnTo>
                    <a:pt x="466" y="183"/>
                  </a:lnTo>
                  <a:lnTo>
                    <a:pt x="499" y="216"/>
                  </a:lnTo>
                  <a:lnTo>
                    <a:pt x="532" y="283"/>
                  </a:lnTo>
                  <a:lnTo>
                    <a:pt x="150" y="283"/>
                  </a:lnTo>
                  <a:lnTo>
                    <a:pt x="183" y="216"/>
                  </a:lnTo>
                  <a:lnTo>
                    <a:pt x="217" y="183"/>
                  </a:lnTo>
                  <a:lnTo>
                    <a:pt x="266" y="150"/>
                  </a:lnTo>
                  <a:lnTo>
                    <a:pt x="333" y="133"/>
                  </a:lnTo>
                  <a:close/>
                  <a:moveTo>
                    <a:pt x="333" y="0"/>
                  </a:moveTo>
                  <a:lnTo>
                    <a:pt x="266" y="17"/>
                  </a:lnTo>
                  <a:lnTo>
                    <a:pt x="200" y="34"/>
                  </a:lnTo>
                  <a:lnTo>
                    <a:pt x="150" y="67"/>
                  </a:lnTo>
                  <a:lnTo>
                    <a:pt x="100" y="100"/>
                  </a:lnTo>
                  <a:lnTo>
                    <a:pt x="67" y="150"/>
                  </a:lnTo>
                  <a:lnTo>
                    <a:pt x="34" y="216"/>
                  </a:lnTo>
                  <a:lnTo>
                    <a:pt x="17" y="283"/>
                  </a:lnTo>
                  <a:lnTo>
                    <a:pt x="0" y="349"/>
                  </a:lnTo>
                  <a:lnTo>
                    <a:pt x="17" y="416"/>
                  </a:lnTo>
                  <a:lnTo>
                    <a:pt x="34" y="482"/>
                  </a:lnTo>
                  <a:lnTo>
                    <a:pt x="67" y="532"/>
                  </a:lnTo>
                  <a:lnTo>
                    <a:pt x="100" y="582"/>
                  </a:lnTo>
                  <a:lnTo>
                    <a:pt x="150" y="632"/>
                  </a:lnTo>
                  <a:lnTo>
                    <a:pt x="200" y="665"/>
                  </a:lnTo>
                  <a:lnTo>
                    <a:pt x="266" y="682"/>
                  </a:lnTo>
                  <a:lnTo>
                    <a:pt x="333" y="698"/>
                  </a:lnTo>
                  <a:lnTo>
                    <a:pt x="399" y="682"/>
                  </a:lnTo>
                  <a:lnTo>
                    <a:pt x="466" y="665"/>
                  </a:lnTo>
                  <a:lnTo>
                    <a:pt x="532" y="649"/>
                  </a:lnTo>
                  <a:lnTo>
                    <a:pt x="582" y="599"/>
                  </a:lnTo>
                  <a:lnTo>
                    <a:pt x="599" y="549"/>
                  </a:lnTo>
                  <a:lnTo>
                    <a:pt x="582" y="516"/>
                  </a:lnTo>
                  <a:lnTo>
                    <a:pt x="532" y="499"/>
                  </a:lnTo>
                  <a:lnTo>
                    <a:pt x="483" y="516"/>
                  </a:lnTo>
                  <a:lnTo>
                    <a:pt x="416" y="549"/>
                  </a:lnTo>
                  <a:lnTo>
                    <a:pt x="333" y="549"/>
                  </a:lnTo>
                  <a:lnTo>
                    <a:pt x="266" y="532"/>
                  </a:lnTo>
                  <a:lnTo>
                    <a:pt x="200" y="482"/>
                  </a:lnTo>
                  <a:lnTo>
                    <a:pt x="183" y="449"/>
                  </a:lnTo>
                  <a:lnTo>
                    <a:pt x="167" y="399"/>
                  </a:lnTo>
                  <a:lnTo>
                    <a:pt x="599" y="399"/>
                  </a:lnTo>
                  <a:lnTo>
                    <a:pt x="632" y="383"/>
                  </a:lnTo>
                  <a:lnTo>
                    <a:pt x="665" y="349"/>
                  </a:lnTo>
                  <a:lnTo>
                    <a:pt x="665" y="316"/>
                  </a:lnTo>
                  <a:lnTo>
                    <a:pt x="649" y="250"/>
                  </a:lnTo>
                  <a:lnTo>
                    <a:pt x="632" y="200"/>
                  </a:lnTo>
                  <a:lnTo>
                    <a:pt x="599" y="150"/>
                  </a:lnTo>
                  <a:lnTo>
                    <a:pt x="566" y="100"/>
                  </a:lnTo>
                  <a:lnTo>
                    <a:pt x="516" y="50"/>
                  </a:lnTo>
                  <a:lnTo>
                    <a:pt x="466"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48"/>
            <p:cNvSpPr/>
            <p:nvPr/>
          </p:nvSpPr>
          <p:spPr>
            <a:xfrm>
              <a:off x="4774000" y="2649925"/>
              <a:ext cx="16250" cy="17050"/>
            </a:xfrm>
            <a:custGeom>
              <a:rect b="b" l="l" r="r" t="t"/>
              <a:pathLst>
                <a:path extrusionOk="0" h="682" w="650">
                  <a:moveTo>
                    <a:pt x="333" y="150"/>
                  </a:moveTo>
                  <a:lnTo>
                    <a:pt x="400" y="167"/>
                  </a:lnTo>
                  <a:lnTo>
                    <a:pt x="450" y="200"/>
                  </a:lnTo>
                  <a:lnTo>
                    <a:pt x="500" y="266"/>
                  </a:lnTo>
                  <a:lnTo>
                    <a:pt x="500" y="349"/>
                  </a:lnTo>
                  <a:lnTo>
                    <a:pt x="516" y="349"/>
                  </a:lnTo>
                  <a:lnTo>
                    <a:pt x="500" y="416"/>
                  </a:lnTo>
                  <a:lnTo>
                    <a:pt x="450" y="482"/>
                  </a:lnTo>
                  <a:lnTo>
                    <a:pt x="450" y="499"/>
                  </a:lnTo>
                  <a:lnTo>
                    <a:pt x="383" y="532"/>
                  </a:lnTo>
                  <a:lnTo>
                    <a:pt x="250" y="532"/>
                  </a:lnTo>
                  <a:lnTo>
                    <a:pt x="200" y="482"/>
                  </a:lnTo>
                  <a:lnTo>
                    <a:pt x="167" y="416"/>
                  </a:lnTo>
                  <a:lnTo>
                    <a:pt x="151" y="349"/>
                  </a:lnTo>
                  <a:lnTo>
                    <a:pt x="167" y="266"/>
                  </a:lnTo>
                  <a:lnTo>
                    <a:pt x="200" y="200"/>
                  </a:lnTo>
                  <a:lnTo>
                    <a:pt x="217" y="200"/>
                  </a:lnTo>
                  <a:lnTo>
                    <a:pt x="267" y="150"/>
                  </a:lnTo>
                  <a:close/>
                  <a:moveTo>
                    <a:pt x="317" y="0"/>
                  </a:moveTo>
                  <a:lnTo>
                    <a:pt x="267" y="17"/>
                  </a:lnTo>
                  <a:lnTo>
                    <a:pt x="200" y="34"/>
                  </a:lnTo>
                  <a:lnTo>
                    <a:pt x="151" y="67"/>
                  </a:lnTo>
                  <a:lnTo>
                    <a:pt x="101" y="100"/>
                  </a:lnTo>
                  <a:lnTo>
                    <a:pt x="51" y="167"/>
                  </a:lnTo>
                  <a:lnTo>
                    <a:pt x="34" y="216"/>
                  </a:lnTo>
                  <a:lnTo>
                    <a:pt x="1" y="283"/>
                  </a:lnTo>
                  <a:lnTo>
                    <a:pt x="1" y="349"/>
                  </a:lnTo>
                  <a:lnTo>
                    <a:pt x="1" y="416"/>
                  </a:lnTo>
                  <a:lnTo>
                    <a:pt x="34" y="466"/>
                  </a:lnTo>
                  <a:lnTo>
                    <a:pt x="51" y="532"/>
                  </a:lnTo>
                  <a:lnTo>
                    <a:pt x="101" y="582"/>
                  </a:lnTo>
                  <a:lnTo>
                    <a:pt x="134" y="615"/>
                  </a:lnTo>
                  <a:lnTo>
                    <a:pt x="184" y="649"/>
                  </a:lnTo>
                  <a:lnTo>
                    <a:pt x="234" y="665"/>
                  </a:lnTo>
                  <a:lnTo>
                    <a:pt x="300" y="682"/>
                  </a:lnTo>
                  <a:lnTo>
                    <a:pt x="400" y="682"/>
                  </a:lnTo>
                  <a:lnTo>
                    <a:pt x="466" y="649"/>
                  </a:lnTo>
                  <a:lnTo>
                    <a:pt x="516" y="632"/>
                  </a:lnTo>
                  <a:lnTo>
                    <a:pt x="533" y="665"/>
                  </a:lnTo>
                  <a:lnTo>
                    <a:pt x="583" y="682"/>
                  </a:lnTo>
                  <a:lnTo>
                    <a:pt x="616" y="682"/>
                  </a:lnTo>
                  <a:lnTo>
                    <a:pt x="633" y="665"/>
                  </a:lnTo>
                  <a:lnTo>
                    <a:pt x="649" y="632"/>
                  </a:lnTo>
                  <a:lnTo>
                    <a:pt x="649" y="615"/>
                  </a:lnTo>
                  <a:lnTo>
                    <a:pt x="649" y="349"/>
                  </a:lnTo>
                  <a:lnTo>
                    <a:pt x="649" y="83"/>
                  </a:lnTo>
                  <a:lnTo>
                    <a:pt x="649" y="50"/>
                  </a:lnTo>
                  <a:lnTo>
                    <a:pt x="633" y="17"/>
                  </a:lnTo>
                  <a:lnTo>
                    <a:pt x="599" y="17"/>
                  </a:lnTo>
                  <a:lnTo>
                    <a:pt x="583" y="0"/>
                  </a:lnTo>
                  <a:lnTo>
                    <a:pt x="533" y="17"/>
                  </a:lnTo>
                  <a:lnTo>
                    <a:pt x="500" y="67"/>
                  </a:lnTo>
                  <a:lnTo>
                    <a:pt x="416"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48"/>
            <p:cNvSpPr/>
            <p:nvPr/>
          </p:nvSpPr>
          <p:spPr>
            <a:xfrm>
              <a:off x="4807250" y="2649925"/>
              <a:ext cx="14150" cy="17050"/>
            </a:xfrm>
            <a:custGeom>
              <a:rect b="b" l="l" r="r" t="t"/>
              <a:pathLst>
                <a:path extrusionOk="0" h="682" w="566">
                  <a:moveTo>
                    <a:pt x="67" y="0"/>
                  </a:moveTo>
                  <a:lnTo>
                    <a:pt x="51" y="17"/>
                  </a:lnTo>
                  <a:lnTo>
                    <a:pt x="17" y="34"/>
                  </a:lnTo>
                  <a:lnTo>
                    <a:pt x="1" y="50"/>
                  </a:lnTo>
                  <a:lnTo>
                    <a:pt x="1" y="83"/>
                  </a:lnTo>
                  <a:lnTo>
                    <a:pt x="1" y="615"/>
                  </a:lnTo>
                  <a:lnTo>
                    <a:pt x="1" y="649"/>
                  </a:lnTo>
                  <a:lnTo>
                    <a:pt x="17" y="665"/>
                  </a:lnTo>
                  <a:lnTo>
                    <a:pt x="51" y="682"/>
                  </a:lnTo>
                  <a:lnTo>
                    <a:pt x="67" y="682"/>
                  </a:lnTo>
                  <a:lnTo>
                    <a:pt x="117" y="665"/>
                  </a:lnTo>
                  <a:lnTo>
                    <a:pt x="150" y="632"/>
                  </a:lnTo>
                  <a:lnTo>
                    <a:pt x="150" y="615"/>
                  </a:lnTo>
                  <a:lnTo>
                    <a:pt x="150" y="283"/>
                  </a:lnTo>
                  <a:lnTo>
                    <a:pt x="150" y="233"/>
                  </a:lnTo>
                  <a:lnTo>
                    <a:pt x="183" y="183"/>
                  </a:lnTo>
                  <a:lnTo>
                    <a:pt x="233" y="167"/>
                  </a:lnTo>
                  <a:lnTo>
                    <a:pt x="283" y="150"/>
                  </a:lnTo>
                  <a:lnTo>
                    <a:pt x="333" y="167"/>
                  </a:lnTo>
                  <a:lnTo>
                    <a:pt x="383" y="183"/>
                  </a:lnTo>
                  <a:lnTo>
                    <a:pt x="416" y="233"/>
                  </a:lnTo>
                  <a:lnTo>
                    <a:pt x="416" y="283"/>
                  </a:lnTo>
                  <a:lnTo>
                    <a:pt x="416" y="615"/>
                  </a:lnTo>
                  <a:lnTo>
                    <a:pt x="433" y="632"/>
                  </a:lnTo>
                  <a:lnTo>
                    <a:pt x="449" y="665"/>
                  </a:lnTo>
                  <a:lnTo>
                    <a:pt x="466" y="682"/>
                  </a:lnTo>
                  <a:lnTo>
                    <a:pt x="533" y="682"/>
                  </a:lnTo>
                  <a:lnTo>
                    <a:pt x="549" y="665"/>
                  </a:lnTo>
                  <a:lnTo>
                    <a:pt x="566" y="632"/>
                  </a:lnTo>
                  <a:lnTo>
                    <a:pt x="566" y="615"/>
                  </a:lnTo>
                  <a:lnTo>
                    <a:pt x="566" y="283"/>
                  </a:lnTo>
                  <a:lnTo>
                    <a:pt x="566" y="233"/>
                  </a:lnTo>
                  <a:lnTo>
                    <a:pt x="549" y="183"/>
                  </a:lnTo>
                  <a:lnTo>
                    <a:pt x="516" y="133"/>
                  </a:lnTo>
                  <a:lnTo>
                    <a:pt x="483" y="83"/>
                  </a:lnTo>
                  <a:lnTo>
                    <a:pt x="449" y="50"/>
                  </a:lnTo>
                  <a:lnTo>
                    <a:pt x="400" y="34"/>
                  </a:lnTo>
                  <a:lnTo>
                    <a:pt x="333" y="17"/>
                  </a:lnTo>
                  <a:lnTo>
                    <a:pt x="283" y="0"/>
                  </a:lnTo>
                  <a:lnTo>
                    <a:pt x="217" y="17"/>
                  </a:lnTo>
                  <a:lnTo>
                    <a:pt x="134" y="50"/>
                  </a:lnTo>
                  <a:lnTo>
                    <a:pt x="117"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48"/>
            <p:cNvSpPr/>
            <p:nvPr/>
          </p:nvSpPr>
          <p:spPr>
            <a:xfrm>
              <a:off x="4826775" y="2649925"/>
              <a:ext cx="16650" cy="17050"/>
            </a:xfrm>
            <a:custGeom>
              <a:rect b="b" l="l" r="r" t="t"/>
              <a:pathLst>
                <a:path extrusionOk="0" h="682" w="666">
                  <a:moveTo>
                    <a:pt x="333" y="133"/>
                  </a:moveTo>
                  <a:lnTo>
                    <a:pt x="400" y="150"/>
                  </a:lnTo>
                  <a:lnTo>
                    <a:pt x="466" y="183"/>
                  </a:lnTo>
                  <a:lnTo>
                    <a:pt x="499" y="216"/>
                  </a:lnTo>
                  <a:lnTo>
                    <a:pt x="533" y="283"/>
                  </a:lnTo>
                  <a:lnTo>
                    <a:pt x="150" y="283"/>
                  </a:lnTo>
                  <a:lnTo>
                    <a:pt x="184" y="216"/>
                  </a:lnTo>
                  <a:lnTo>
                    <a:pt x="217" y="167"/>
                  </a:lnTo>
                  <a:lnTo>
                    <a:pt x="267" y="150"/>
                  </a:lnTo>
                  <a:lnTo>
                    <a:pt x="333" y="133"/>
                  </a:lnTo>
                  <a:close/>
                  <a:moveTo>
                    <a:pt x="333" y="0"/>
                  </a:moveTo>
                  <a:lnTo>
                    <a:pt x="267" y="17"/>
                  </a:lnTo>
                  <a:lnTo>
                    <a:pt x="200" y="34"/>
                  </a:lnTo>
                  <a:lnTo>
                    <a:pt x="150" y="67"/>
                  </a:lnTo>
                  <a:lnTo>
                    <a:pt x="101" y="100"/>
                  </a:lnTo>
                  <a:lnTo>
                    <a:pt x="67" y="150"/>
                  </a:lnTo>
                  <a:lnTo>
                    <a:pt x="34" y="216"/>
                  </a:lnTo>
                  <a:lnTo>
                    <a:pt x="17" y="283"/>
                  </a:lnTo>
                  <a:lnTo>
                    <a:pt x="1" y="349"/>
                  </a:lnTo>
                  <a:lnTo>
                    <a:pt x="17" y="416"/>
                  </a:lnTo>
                  <a:lnTo>
                    <a:pt x="34" y="466"/>
                  </a:lnTo>
                  <a:lnTo>
                    <a:pt x="51" y="532"/>
                  </a:lnTo>
                  <a:lnTo>
                    <a:pt x="101" y="582"/>
                  </a:lnTo>
                  <a:lnTo>
                    <a:pt x="150" y="632"/>
                  </a:lnTo>
                  <a:lnTo>
                    <a:pt x="200" y="665"/>
                  </a:lnTo>
                  <a:lnTo>
                    <a:pt x="267" y="682"/>
                  </a:lnTo>
                  <a:lnTo>
                    <a:pt x="400" y="682"/>
                  </a:lnTo>
                  <a:lnTo>
                    <a:pt x="466" y="665"/>
                  </a:lnTo>
                  <a:lnTo>
                    <a:pt x="516" y="632"/>
                  </a:lnTo>
                  <a:lnTo>
                    <a:pt x="583" y="599"/>
                  </a:lnTo>
                  <a:lnTo>
                    <a:pt x="599" y="549"/>
                  </a:lnTo>
                  <a:lnTo>
                    <a:pt x="583" y="516"/>
                  </a:lnTo>
                  <a:lnTo>
                    <a:pt x="533" y="499"/>
                  </a:lnTo>
                  <a:lnTo>
                    <a:pt x="483" y="516"/>
                  </a:lnTo>
                  <a:lnTo>
                    <a:pt x="416" y="532"/>
                  </a:lnTo>
                  <a:lnTo>
                    <a:pt x="333" y="549"/>
                  </a:lnTo>
                  <a:lnTo>
                    <a:pt x="267" y="516"/>
                  </a:lnTo>
                  <a:lnTo>
                    <a:pt x="200" y="482"/>
                  </a:lnTo>
                  <a:lnTo>
                    <a:pt x="184" y="449"/>
                  </a:lnTo>
                  <a:lnTo>
                    <a:pt x="167" y="399"/>
                  </a:lnTo>
                  <a:lnTo>
                    <a:pt x="583" y="399"/>
                  </a:lnTo>
                  <a:lnTo>
                    <a:pt x="632" y="383"/>
                  </a:lnTo>
                  <a:lnTo>
                    <a:pt x="666" y="333"/>
                  </a:lnTo>
                  <a:lnTo>
                    <a:pt x="666" y="316"/>
                  </a:lnTo>
                  <a:lnTo>
                    <a:pt x="649" y="250"/>
                  </a:lnTo>
                  <a:lnTo>
                    <a:pt x="632" y="200"/>
                  </a:lnTo>
                  <a:lnTo>
                    <a:pt x="599" y="133"/>
                  </a:lnTo>
                  <a:lnTo>
                    <a:pt x="566" y="100"/>
                  </a:lnTo>
                  <a:lnTo>
                    <a:pt x="516" y="50"/>
                  </a:lnTo>
                  <a:lnTo>
                    <a:pt x="466" y="34"/>
                  </a:lnTo>
                  <a:lnTo>
                    <a:pt x="400"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48"/>
            <p:cNvSpPr/>
            <p:nvPr/>
          </p:nvSpPr>
          <p:spPr>
            <a:xfrm>
              <a:off x="4849650" y="2650325"/>
              <a:ext cx="22025" cy="15825"/>
            </a:xfrm>
            <a:custGeom>
              <a:rect b="b" l="l" r="r" t="t"/>
              <a:pathLst>
                <a:path extrusionOk="0" h="633" w="881">
                  <a:moveTo>
                    <a:pt x="33" y="1"/>
                  </a:moveTo>
                  <a:lnTo>
                    <a:pt x="17" y="18"/>
                  </a:lnTo>
                  <a:lnTo>
                    <a:pt x="0" y="51"/>
                  </a:lnTo>
                  <a:lnTo>
                    <a:pt x="0" y="67"/>
                  </a:lnTo>
                  <a:lnTo>
                    <a:pt x="0" y="101"/>
                  </a:lnTo>
                  <a:lnTo>
                    <a:pt x="233" y="633"/>
                  </a:lnTo>
                  <a:lnTo>
                    <a:pt x="316" y="633"/>
                  </a:lnTo>
                  <a:lnTo>
                    <a:pt x="399" y="400"/>
                  </a:lnTo>
                  <a:lnTo>
                    <a:pt x="499" y="633"/>
                  </a:lnTo>
                  <a:lnTo>
                    <a:pt x="565" y="633"/>
                  </a:lnTo>
                  <a:lnTo>
                    <a:pt x="798" y="101"/>
                  </a:lnTo>
                  <a:lnTo>
                    <a:pt x="831" y="84"/>
                  </a:lnTo>
                  <a:lnTo>
                    <a:pt x="848" y="84"/>
                  </a:lnTo>
                  <a:lnTo>
                    <a:pt x="864" y="51"/>
                  </a:lnTo>
                  <a:lnTo>
                    <a:pt x="881" y="34"/>
                  </a:lnTo>
                  <a:lnTo>
                    <a:pt x="864" y="1"/>
                  </a:lnTo>
                  <a:lnTo>
                    <a:pt x="814" y="1"/>
                  </a:lnTo>
                  <a:lnTo>
                    <a:pt x="781" y="18"/>
                  </a:lnTo>
                  <a:lnTo>
                    <a:pt x="781" y="51"/>
                  </a:lnTo>
                  <a:lnTo>
                    <a:pt x="615" y="416"/>
                  </a:lnTo>
                  <a:lnTo>
                    <a:pt x="515" y="184"/>
                  </a:lnTo>
                  <a:lnTo>
                    <a:pt x="499" y="151"/>
                  </a:lnTo>
                  <a:lnTo>
                    <a:pt x="449" y="134"/>
                  </a:lnTo>
                  <a:lnTo>
                    <a:pt x="416" y="151"/>
                  </a:lnTo>
                  <a:lnTo>
                    <a:pt x="382" y="184"/>
                  </a:lnTo>
                  <a:lnTo>
                    <a:pt x="299" y="416"/>
                  </a:lnTo>
                  <a:lnTo>
                    <a:pt x="133" y="51"/>
                  </a:lnTo>
                  <a:lnTo>
                    <a:pt x="133" y="34"/>
                  </a:lnTo>
                  <a:lnTo>
                    <a:pt x="116" y="18"/>
                  </a:lnTo>
                  <a:lnTo>
                    <a:pt x="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48"/>
            <p:cNvSpPr/>
            <p:nvPr/>
          </p:nvSpPr>
          <p:spPr>
            <a:xfrm>
              <a:off x="4886625" y="2643275"/>
              <a:ext cx="9575" cy="23700"/>
            </a:xfrm>
            <a:custGeom>
              <a:rect b="b" l="l" r="r" t="t"/>
              <a:pathLst>
                <a:path extrusionOk="0" h="948" w="383">
                  <a:moveTo>
                    <a:pt x="233" y="0"/>
                  </a:moveTo>
                  <a:lnTo>
                    <a:pt x="166" y="34"/>
                  </a:lnTo>
                  <a:lnTo>
                    <a:pt x="133" y="100"/>
                  </a:lnTo>
                  <a:lnTo>
                    <a:pt x="117" y="150"/>
                  </a:lnTo>
                  <a:lnTo>
                    <a:pt x="100" y="216"/>
                  </a:lnTo>
                  <a:lnTo>
                    <a:pt x="100" y="250"/>
                  </a:lnTo>
                  <a:lnTo>
                    <a:pt x="34" y="250"/>
                  </a:lnTo>
                  <a:lnTo>
                    <a:pt x="17" y="266"/>
                  </a:lnTo>
                  <a:lnTo>
                    <a:pt x="0" y="283"/>
                  </a:lnTo>
                  <a:lnTo>
                    <a:pt x="0" y="316"/>
                  </a:lnTo>
                  <a:lnTo>
                    <a:pt x="0" y="349"/>
                  </a:lnTo>
                  <a:lnTo>
                    <a:pt x="17" y="366"/>
                  </a:lnTo>
                  <a:lnTo>
                    <a:pt x="34" y="383"/>
                  </a:lnTo>
                  <a:lnTo>
                    <a:pt x="67" y="399"/>
                  </a:lnTo>
                  <a:lnTo>
                    <a:pt x="100" y="399"/>
                  </a:lnTo>
                  <a:lnTo>
                    <a:pt x="100" y="865"/>
                  </a:lnTo>
                  <a:lnTo>
                    <a:pt x="117" y="898"/>
                  </a:lnTo>
                  <a:lnTo>
                    <a:pt x="133" y="931"/>
                  </a:lnTo>
                  <a:lnTo>
                    <a:pt x="150" y="948"/>
                  </a:lnTo>
                  <a:lnTo>
                    <a:pt x="216" y="948"/>
                  </a:lnTo>
                  <a:lnTo>
                    <a:pt x="233" y="931"/>
                  </a:lnTo>
                  <a:lnTo>
                    <a:pt x="250" y="898"/>
                  </a:lnTo>
                  <a:lnTo>
                    <a:pt x="250" y="865"/>
                  </a:lnTo>
                  <a:lnTo>
                    <a:pt x="250" y="399"/>
                  </a:lnTo>
                  <a:lnTo>
                    <a:pt x="299" y="399"/>
                  </a:lnTo>
                  <a:lnTo>
                    <a:pt x="333" y="383"/>
                  </a:lnTo>
                  <a:lnTo>
                    <a:pt x="349" y="366"/>
                  </a:lnTo>
                  <a:lnTo>
                    <a:pt x="366" y="349"/>
                  </a:lnTo>
                  <a:lnTo>
                    <a:pt x="366" y="316"/>
                  </a:lnTo>
                  <a:lnTo>
                    <a:pt x="366" y="283"/>
                  </a:lnTo>
                  <a:lnTo>
                    <a:pt x="349" y="266"/>
                  </a:lnTo>
                  <a:lnTo>
                    <a:pt x="333" y="250"/>
                  </a:lnTo>
                  <a:lnTo>
                    <a:pt x="250" y="250"/>
                  </a:lnTo>
                  <a:lnTo>
                    <a:pt x="250" y="216"/>
                  </a:lnTo>
                  <a:lnTo>
                    <a:pt x="283" y="150"/>
                  </a:lnTo>
                  <a:lnTo>
                    <a:pt x="333" y="150"/>
                  </a:lnTo>
                  <a:lnTo>
                    <a:pt x="366" y="133"/>
                  </a:lnTo>
                  <a:lnTo>
                    <a:pt x="383" y="117"/>
                  </a:lnTo>
                  <a:lnTo>
                    <a:pt x="383" y="83"/>
                  </a:lnTo>
                  <a:lnTo>
                    <a:pt x="383" y="50"/>
                  </a:lnTo>
                  <a:lnTo>
                    <a:pt x="366" y="34"/>
                  </a:lnTo>
                  <a:lnTo>
                    <a:pt x="333"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48"/>
            <p:cNvSpPr/>
            <p:nvPr/>
          </p:nvSpPr>
          <p:spPr>
            <a:xfrm>
              <a:off x="4899925" y="2643275"/>
              <a:ext cx="3750" cy="23700"/>
            </a:xfrm>
            <a:custGeom>
              <a:rect b="b" l="l" r="r" t="t"/>
              <a:pathLst>
                <a:path extrusionOk="0" h="948" w="150">
                  <a:moveTo>
                    <a:pt x="50" y="0"/>
                  </a:moveTo>
                  <a:lnTo>
                    <a:pt x="17" y="17"/>
                  </a:lnTo>
                  <a:lnTo>
                    <a:pt x="0" y="50"/>
                  </a:lnTo>
                  <a:lnTo>
                    <a:pt x="0" y="67"/>
                  </a:lnTo>
                  <a:lnTo>
                    <a:pt x="0" y="100"/>
                  </a:lnTo>
                  <a:lnTo>
                    <a:pt x="0" y="133"/>
                  </a:lnTo>
                  <a:lnTo>
                    <a:pt x="17" y="150"/>
                  </a:lnTo>
                  <a:lnTo>
                    <a:pt x="50" y="167"/>
                  </a:lnTo>
                  <a:lnTo>
                    <a:pt x="100" y="167"/>
                  </a:lnTo>
                  <a:lnTo>
                    <a:pt x="133" y="150"/>
                  </a:lnTo>
                  <a:lnTo>
                    <a:pt x="150" y="133"/>
                  </a:lnTo>
                  <a:lnTo>
                    <a:pt x="150" y="100"/>
                  </a:lnTo>
                  <a:lnTo>
                    <a:pt x="150" y="67"/>
                  </a:lnTo>
                  <a:lnTo>
                    <a:pt x="150" y="50"/>
                  </a:lnTo>
                  <a:lnTo>
                    <a:pt x="133" y="17"/>
                  </a:lnTo>
                  <a:lnTo>
                    <a:pt x="100" y="0"/>
                  </a:lnTo>
                  <a:close/>
                  <a:moveTo>
                    <a:pt x="67" y="266"/>
                  </a:moveTo>
                  <a:lnTo>
                    <a:pt x="50" y="283"/>
                  </a:lnTo>
                  <a:lnTo>
                    <a:pt x="17" y="300"/>
                  </a:lnTo>
                  <a:lnTo>
                    <a:pt x="0" y="316"/>
                  </a:lnTo>
                  <a:lnTo>
                    <a:pt x="0" y="349"/>
                  </a:lnTo>
                  <a:lnTo>
                    <a:pt x="0" y="881"/>
                  </a:lnTo>
                  <a:lnTo>
                    <a:pt x="0" y="915"/>
                  </a:lnTo>
                  <a:lnTo>
                    <a:pt x="17" y="931"/>
                  </a:lnTo>
                  <a:lnTo>
                    <a:pt x="50" y="948"/>
                  </a:lnTo>
                  <a:lnTo>
                    <a:pt x="100" y="948"/>
                  </a:lnTo>
                  <a:lnTo>
                    <a:pt x="133" y="931"/>
                  </a:lnTo>
                  <a:lnTo>
                    <a:pt x="150" y="898"/>
                  </a:lnTo>
                  <a:lnTo>
                    <a:pt x="150" y="881"/>
                  </a:lnTo>
                  <a:lnTo>
                    <a:pt x="150" y="349"/>
                  </a:lnTo>
                  <a:lnTo>
                    <a:pt x="150" y="333"/>
                  </a:lnTo>
                  <a:lnTo>
                    <a:pt x="150" y="316"/>
                  </a:lnTo>
                  <a:lnTo>
                    <a:pt x="133" y="283"/>
                  </a:lnTo>
                  <a:lnTo>
                    <a:pt x="100" y="283"/>
                  </a:lnTo>
                  <a:lnTo>
                    <a:pt x="83" y="2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48"/>
            <p:cNvSpPr/>
            <p:nvPr/>
          </p:nvSpPr>
          <p:spPr>
            <a:xfrm>
              <a:off x="4908650" y="2643275"/>
              <a:ext cx="3750" cy="23700"/>
            </a:xfrm>
            <a:custGeom>
              <a:rect b="b" l="l" r="r" t="t"/>
              <a:pathLst>
                <a:path extrusionOk="0" h="948" w="150">
                  <a:moveTo>
                    <a:pt x="50" y="0"/>
                  </a:moveTo>
                  <a:lnTo>
                    <a:pt x="33" y="17"/>
                  </a:lnTo>
                  <a:lnTo>
                    <a:pt x="17" y="50"/>
                  </a:lnTo>
                  <a:lnTo>
                    <a:pt x="0" y="67"/>
                  </a:lnTo>
                  <a:lnTo>
                    <a:pt x="0" y="881"/>
                  </a:lnTo>
                  <a:lnTo>
                    <a:pt x="17" y="898"/>
                  </a:lnTo>
                  <a:lnTo>
                    <a:pt x="33" y="931"/>
                  </a:lnTo>
                  <a:lnTo>
                    <a:pt x="50" y="948"/>
                  </a:lnTo>
                  <a:lnTo>
                    <a:pt x="117" y="948"/>
                  </a:lnTo>
                  <a:lnTo>
                    <a:pt x="133" y="931"/>
                  </a:lnTo>
                  <a:lnTo>
                    <a:pt x="150" y="898"/>
                  </a:lnTo>
                  <a:lnTo>
                    <a:pt x="150" y="881"/>
                  </a:lnTo>
                  <a:lnTo>
                    <a:pt x="150" y="67"/>
                  </a:lnTo>
                  <a:lnTo>
                    <a:pt x="150" y="50"/>
                  </a:lnTo>
                  <a:lnTo>
                    <a:pt x="133" y="17"/>
                  </a:lnTo>
                  <a:lnTo>
                    <a:pt x="1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48"/>
            <p:cNvSpPr/>
            <p:nvPr/>
          </p:nvSpPr>
          <p:spPr>
            <a:xfrm>
              <a:off x="4917375" y="2649925"/>
              <a:ext cx="16650" cy="17050"/>
            </a:xfrm>
            <a:custGeom>
              <a:rect b="b" l="l" r="r" t="t"/>
              <a:pathLst>
                <a:path extrusionOk="0" h="682" w="666">
                  <a:moveTo>
                    <a:pt x="333" y="133"/>
                  </a:moveTo>
                  <a:lnTo>
                    <a:pt x="399" y="150"/>
                  </a:lnTo>
                  <a:lnTo>
                    <a:pt x="449" y="183"/>
                  </a:lnTo>
                  <a:lnTo>
                    <a:pt x="499" y="216"/>
                  </a:lnTo>
                  <a:lnTo>
                    <a:pt x="532" y="283"/>
                  </a:lnTo>
                  <a:lnTo>
                    <a:pt x="150" y="283"/>
                  </a:lnTo>
                  <a:lnTo>
                    <a:pt x="166" y="216"/>
                  </a:lnTo>
                  <a:lnTo>
                    <a:pt x="216" y="167"/>
                  </a:lnTo>
                  <a:lnTo>
                    <a:pt x="266" y="150"/>
                  </a:lnTo>
                  <a:lnTo>
                    <a:pt x="333" y="133"/>
                  </a:lnTo>
                  <a:close/>
                  <a:moveTo>
                    <a:pt x="333" y="0"/>
                  </a:moveTo>
                  <a:lnTo>
                    <a:pt x="266" y="17"/>
                  </a:lnTo>
                  <a:lnTo>
                    <a:pt x="200" y="34"/>
                  </a:lnTo>
                  <a:lnTo>
                    <a:pt x="150" y="67"/>
                  </a:lnTo>
                  <a:lnTo>
                    <a:pt x="100" y="100"/>
                  </a:lnTo>
                  <a:lnTo>
                    <a:pt x="50" y="150"/>
                  </a:lnTo>
                  <a:lnTo>
                    <a:pt x="17" y="216"/>
                  </a:lnTo>
                  <a:lnTo>
                    <a:pt x="0" y="283"/>
                  </a:lnTo>
                  <a:lnTo>
                    <a:pt x="0" y="349"/>
                  </a:lnTo>
                  <a:lnTo>
                    <a:pt x="0" y="416"/>
                  </a:lnTo>
                  <a:lnTo>
                    <a:pt x="33" y="466"/>
                  </a:lnTo>
                  <a:lnTo>
                    <a:pt x="50" y="532"/>
                  </a:lnTo>
                  <a:lnTo>
                    <a:pt x="100" y="582"/>
                  </a:lnTo>
                  <a:lnTo>
                    <a:pt x="150" y="615"/>
                  </a:lnTo>
                  <a:lnTo>
                    <a:pt x="200" y="649"/>
                  </a:lnTo>
                  <a:lnTo>
                    <a:pt x="266" y="682"/>
                  </a:lnTo>
                  <a:lnTo>
                    <a:pt x="399" y="682"/>
                  </a:lnTo>
                  <a:lnTo>
                    <a:pt x="466" y="665"/>
                  </a:lnTo>
                  <a:lnTo>
                    <a:pt x="516" y="632"/>
                  </a:lnTo>
                  <a:lnTo>
                    <a:pt x="582" y="599"/>
                  </a:lnTo>
                  <a:lnTo>
                    <a:pt x="599" y="549"/>
                  </a:lnTo>
                  <a:lnTo>
                    <a:pt x="582" y="499"/>
                  </a:lnTo>
                  <a:lnTo>
                    <a:pt x="532" y="482"/>
                  </a:lnTo>
                  <a:lnTo>
                    <a:pt x="466" y="499"/>
                  </a:lnTo>
                  <a:lnTo>
                    <a:pt x="399" y="532"/>
                  </a:lnTo>
                  <a:lnTo>
                    <a:pt x="333" y="532"/>
                  </a:lnTo>
                  <a:lnTo>
                    <a:pt x="266" y="516"/>
                  </a:lnTo>
                  <a:lnTo>
                    <a:pt x="200" y="482"/>
                  </a:lnTo>
                  <a:lnTo>
                    <a:pt x="166" y="432"/>
                  </a:lnTo>
                  <a:lnTo>
                    <a:pt x="150" y="383"/>
                  </a:lnTo>
                  <a:lnTo>
                    <a:pt x="582" y="383"/>
                  </a:lnTo>
                  <a:lnTo>
                    <a:pt x="632" y="366"/>
                  </a:lnTo>
                  <a:lnTo>
                    <a:pt x="665" y="333"/>
                  </a:lnTo>
                  <a:lnTo>
                    <a:pt x="665" y="316"/>
                  </a:lnTo>
                  <a:lnTo>
                    <a:pt x="648" y="250"/>
                  </a:lnTo>
                  <a:lnTo>
                    <a:pt x="632" y="200"/>
                  </a:lnTo>
                  <a:lnTo>
                    <a:pt x="599" y="133"/>
                  </a:lnTo>
                  <a:lnTo>
                    <a:pt x="565" y="100"/>
                  </a:lnTo>
                  <a:lnTo>
                    <a:pt x="516" y="50"/>
                  </a:lnTo>
                  <a:lnTo>
                    <a:pt x="449" y="34"/>
                  </a:lnTo>
                  <a:lnTo>
                    <a:pt x="399"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48"/>
            <p:cNvSpPr/>
            <p:nvPr/>
          </p:nvSpPr>
          <p:spPr>
            <a:xfrm>
              <a:off x="4948525" y="2643275"/>
              <a:ext cx="9600" cy="23700"/>
            </a:xfrm>
            <a:custGeom>
              <a:rect b="b" l="l" r="r" t="t"/>
              <a:pathLst>
                <a:path extrusionOk="0" h="948" w="384">
                  <a:moveTo>
                    <a:pt x="234" y="0"/>
                  </a:moveTo>
                  <a:lnTo>
                    <a:pt x="184" y="34"/>
                  </a:lnTo>
                  <a:lnTo>
                    <a:pt x="134" y="100"/>
                  </a:lnTo>
                  <a:lnTo>
                    <a:pt x="117" y="150"/>
                  </a:lnTo>
                  <a:lnTo>
                    <a:pt x="117" y="216"/>
                  </a:lnTo>
                  <a:lnTo>
                    <a:pt x="117" y="250"/>
                  </a:lnTo>
                  <a:lnTo>
                    <a:pt x="51" y="250"/>
                  </a:lnTo>
                  <a:lnTo>
                    <a:pt x="17" y="266"/>
                  </a:lnTo>
                  <a:lnTo>
                    <a:pt x="1" y="283"/>
                  </a:lnTo>
                  <a:lnTo>
                    <a:pt x="1" y="316"/>
                  </a:lnTo>
                  <a:lnTo>
                    <a:pt x="1" y="349"/>
                  </a:lnTo>
                  <a:lnTo>
                    <a:pt x="17" y="366"/>
                  </a:lnTo>
                  <a:lnTo>
                    <a:pt x="51" y="383"/>
                  </a:lnTo>
                  <a:lnTo>
                    <a:pt x="67" y="399"/>
                  </a:lnTo>
                  <a:lnTo>
                    <a:pt x="117" y="399"/>
                  </a:lnTo>
                  <a:lnTo>
                    <a:pt x="117" y="865"/>
                  </a:lnTo>
                  <a:lnTo>
                    <a:pt x="117" y="898"/>
                  </a:lnTo>
                  <a:lnTo>
                    <a:pt x="134" y="931"/>
                  </a:lnTo>
                  <a:lnTo>
                    <a:pt x="150" y="948"/>
                  </a:lnTo>
                  <a:lnTo>
                    <a:pt x="217" y="948"/>
                  </a:lnTo>
                  <a:lnTo>
                    <a:pt x="234" y="931"/>
                  </a:lnTo>
                  <a:lnTo>
                    <a:pt x="250" y="898"/>
                  </a:lnTo>
                  <a:lnTo>
                    <a:pt x="267" y="865"/>
                  </a:lnTo>
                  <a:lnTo>
                    <a:pt x="267" y="399"/>
                  </a:lnTo>
                  <a:lnTo>
                    <a:pt x="300" y="399"/>
                  </a:lnTo>
                  <a:lnTo>
                    <a:pt x="333" y="383"/>
                  </a:lnTo>
                  <a:lnTo>
                    <a:pt x="350" y="366"/>
                  </a:lnTo>
                  <a:lnTo>
                    <a:pt x="366" y="349"/>
                  </a:lnTo>
                  <a:lnTo>
                    <a:pt x="383" y="316"/>
                  </a:lnTo>
                  <a:lnTo>
                    <a:pt x="366" y="283"/>
                  </a:lnTo>
                  <a:lnTo>
                    <a:pt x="350" y="266"/>
                  </a:lnTo>
                  <a:lnTo>
                    <a:pt x="333" y="250"/>
                  </a:lnTo>
                  <a:lnTo>
                    <a:pt x="267" y="250"/>
                  </a:lnTo>
                  <a:lnTo>
                    <a:pt x="267" y="216"/>
                  </a:lnTo>
                  <a:lnTo>
                    <a:pt x="283" y="150"/>
                  </a:lnTo>
                  <a:lnTo>
                    <a:pt x="350" y="150"/>
                  </a:lnTo>
                  <a:lnTo>
                    <a:pt x="366" y="133"/>
                  </a:lnTo>
                  <a:lnTo>
                    <a:pt x="383" y="117"/>
                  </a:lnTo>
                  <a:lnTo>
                    <a:pt x="383" y="83"/>
                  </a:lnTo>
                  <a:lnTo>
                    <a:pt x="383" y="50"/>
                  </a:lnTo>
                  <a:lnTo>
                    <a:pt x="366" y="34"/>
                  </a:lnTo>
                  <a:lnTo>
                    <a:pt x="350" y="17"/>
                  </a:lnTo>
                  <a:lnTo>
                    <a:pt x="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48"/>
            <p:cNvSpPr/>
            <p:nvPr/>
          </p:nvSpPr>
          <p:spPr>
            <a:xfrm>
              <a:off x="4960575" y="2650325"/>
              <a:ext cx="16250" cy="16650"/>
            </a:xfrm>
            <a:custGeom>
              <a:rect b="b" l="l" r="r" t="t"/>
              <a:pathLst>
                <a:path extrusionOk="0" h="666" w="650">
                  <a:moveTo>
                    <a:pt x="333" y="151"/>
                  </a:moveTo>
                  <a:lnTo>
                    <a:pt x="400" y="167"/>
                  </a:lnTo>
                  <a:lnTo>
                    <a:pt x="450" y="200"/>
                  </a:lnTo>
                  <a:lnTo>
                    <a:pt x="499" y="267"/>
                  </a:lnTo>
                  <a:lnTo>
                    <a:pt x="499" y="333"/>
                  </a:lnTo>
                  <a:lnTo>
                    <a:pt x="499" y="416"/>
                  </a:lnTo>
                  <a:lnTo>
                    <a:pt x="450" y="483"/>
                  </a:lnTo>
                  <a:lnTo>
                    <a:pt x="400" y="516"/>
                  </a:lnTo>
                  <a:lnTo>
                    <a:pt x="333" y="533"/>
                  </a:lnTo>
                  <a:lnTo>
                    <a:pt x="250" y="516"/>
                  </a:lnTo>
                  <a:lnTo>
                    <a:pt x="200" y="483"/>
                  </a:lnTo>
                  <a:lnTo>
                    <a:pt x="167" y="416"/>
                  </a:lnTo>
                  <a:lnTo>
                    <a:pt x="150" y="333"/>
                  </a:lnTo>
                  <a:lnTo>
                    <a:pt x="167" y="267"/>
                  </a:lnTo>
                  <a:lnTo>
                    <a:pt x="200" y="200"/>
                  </a:lnTo>
                  <a:lnTo>
                    <a:pt x="250" y="167"/>
                  </a:lnTo>
                  <a:lnTo>
                    <a:pt x="333" y="151"/>
                  </a:lnTo>
                  <a:close/>
                  <a:moveTo>
                    <a:pt x="250" y="1"/>
                  </a:moveTo>
                  <a:lnTo>
                    <a:pt x="200" y="34"/>
                  </a:lnTo>
                  <a:lnTo>
                    <a:pt x="150" y="67"/>
                  </a:lnTo>
                  <a:lnTo>
                    <a:pt x="101" y="101"/>
                  </a:lnTo>
                  <a:lnTo>
                    <a:pt x="51" y="151"/>
                  </a:lnTo>
                  <a:lnTo>
                    <a:pt x="17" y="217"/>
                  </a:lnTo>
                  <a:lnTo>
                    <a:pt x="1" y="283"/>
                  </a:lnTo>
                  <a:lnTo>
                    <a:pt x="1" y="333"/>
                  </a:lnTo>
                  <a:lnTo>
                    <a:pt x="1" y="400"/>
                  </a:lnTo>
                  <a:lnTo>
                    <a:pt x="34" y="466"/>
                  </a:lnTo>
                  <a:lnTo>
                    <a:pt x="51" y="516"/>
                  </a:lnTo>
                  <a:lnTo>
                    <a:pt x="101" y="566"/>
                  </a:lnTo>
                  <a:lnTo>
                    <a:pt x="150" y="616"/>
                  </a:lnTo>
                  <a:lnTo>
                    <a:pt x="200" y="649"/>
                  </a:lnTo>
                  <a:lnTo>
                    <a:pt x="250" y="666"/>
                  </a:lnTo>
                  <a:lnTo>
                    <a:pt x="383" y="666"/>
                  </a:lnTo>
                  <a:lnTo>
                    <a:pt x="450" y="649"/>
                  </a:lnTo>
                  <a:lnTo>
                    <a:pt x="499" y="616"/>
                  </a:lnTo>
                  <a:lnTo>
                    <a:pt x="549" y="566"/>
                  </a:lnTo>
                  <a:lnTo>
                    <a:pt x="583" y="516"/>
                  </a:lnTo>
                  <a:lnTo>
                    <a:pt x="616" y="466"/>
                  </a:lnTo>
                  <a:lnTo>
                    <a:pt x="632" y="400"/>
                  </a:lnTo>
                  <a:lnTo>
                    <a:pt x="649" y="333"/>
                  </a:lnTo>
                  <a:lnTo>
                    <a:pt x="632" y="283"/>
                  </a:lnTo>
                  <a:lnTo>
                    <a:pt x="616" y="217"/>
                  </a:lnTo>
                  <a:lnTo>
                    <a:pt x="583" y="151"/>
                  </a:lnTo>
                  <a:lnTo>
                    <a:pt x="549" y="101"/>
                  </a:lnTo>
                  <a:lnTo>
                    <a:pt x="499" y="67"/>
                  </a:lnTo>
                  <a:lnTo>
                    <a:pt x="450" y="34"/>
                  </a:lnTo>
                  <a:lnTo>
                    <a:pt x="3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48"/>
            <p:cNvSpPr/>
            <p:nvPr/>
          </p:nvSpPr>
          <p:spPr>
            <a:xfrm>
              <a:off x="4981775" y="2649925"/>
              <a:ext cx="10825" cy="16650"/>
            </a:xfrm>
            <a:custGeom>
              <a:rect b="b" l="l" r="r" t="t"/>
              <a:pathLst>
                <a:path extrusionOk="0" h="666" w="433">
                  <a:moveTo>
                    <a:pt x="350" y="0"/>
                  </a:moveTo>
                  <a:lnTo>
                    <a:pt x="266" y="17"/>
                  </a:lnTo>
                  <a:lnTo>
                    <a:pt x="183" y="50"/>
                  </a:lnTo>
                  <a:lnTo>
                    <a:pt x="150" y="83"/>
                  </a:lnTo>
                  <a:lnTo>
                    <a:pt x="133" y="34"/>
                  </a:lnTo>
                  <a:lnTo>
                    <a:pt x="100" y="17"/>
                  </a:lnTo>
                  <a:lnTo>
                    <a:pt x="67" y="17"/>
                  </a:lnTo>
                  <a:lnTo>
                    <a:pt x="34" y="34"/>
                  </a:lnTo>
                  <a:lnTo>
                    <a:pt x="17" y="50"/>
                  </a:lnTo>
                  <a:lnTo>
                    <a:pt x="1" y="83"/>
                  </a:lnTo>
                  <a:lnTo>
                    <a:pt x="1" y="615"/>
                  </a:lnTo>
                  <a:lnTo>
                    <a:pt x="34" y="649"/>
                  </a:lnTo>
                  <a:lnTo>
                    <a:pt x="67" y="665"/>
                  </a:lnTo>
                  <a:lnTo>
                    <a:pt x="117" y="665"/>
                  </a:lnTo>
                  <a:lnTo>
                    <a:pt x="150" y="632"/>
                  </a:lnTo>
                  <a:lnTo>
                    <a:pt x="150" y="615"/>
                  </a:lnTo>
                  <a:lnTo>
                    <a:pt x="150" y="349"/>
                  </a:lnTo>
                  <a:lnTo>
                    <a:pt x="183" y="299"/>
                  </a:lnTo>
                  <a:lnTo>
                    <a:pt x="217" y="233"/>
                  </a:lnTo>
                  <a:lnTo>
                    <a:pt x="233" y="200"/>
                  </a:lnTo>
                  <a:lnTo>
                    <a:pt x="266" y="167"/>
                  </a:lnTo>
                  <a:lnTo>
                    <a:pt x="316" y="150"/>
                  </a:lnTo>
                  <a:lnTo>
                    <a:pt x="383" y="150"/>
                  </a:lnTo>
                  <a:lnTo>
                    <a:pt x="399" y="133"/>
                  </a:lnTo>
                  <a:lnTo>
                    <a:pt x="416" y="100"/>
                  </a:lnTo>
                  <a:lnTo>
                    <a:pt x="433" y="83"/>
                  </a:lnTo>
                  <a:lnTo>
                    <a:pt x="433" y="67"/>
                  </a:lnTo>
                  <a:lnTo>
                    <a:pt x="416" y="34"/>
                  </a:lnTo>
                  <a:lnTo>
                    <a:pt x="399" y="17"/>
                  </a:ln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48"/>
            <p:cNvSpPr/>
            <p:nvPr/>
          </p:nvSpPr>
          <p:spPr>
            <a:xfrm>
              <a:off x="5005450" y="2649925"/>
              <a:ext cx="17075" cy="17050"/>
            </a:xfrm>
            <a:custGeom>
              <a:rect b="b" l="l" r="r" t="t"/>
              <a:pathLst>
                <a:path extrusionOk="0" h="682" w="683">
                  <a:moveTo>
                    <a:pt x="333" y="133"/>
                  </a:moveTo>
                  <a:lnTo>
                    <a:pt x="400" y="150"/>
                  </a:lnTo>
                  <a:lnTo>
                    <a:pt x="466" y="183"/>
                  </a:lnTo>
                  <a:lnTo>
                    <a:pt x="516" y="216"/>
                  </a:lnTo>
                  <a:lnTo>
                    <a:pt x="549" y="283"/>
                  </a:lnTo>
                  <a:lnTo>
                    <a:pt x="167" y="283"/>
                  </a:lnTo>
                  <a:lnTo>
                    <a:pt x="184" y="216"/>
                  </a:lnTo>
                  <a:lnTo>
                    <a:pt x="234" y="183"/>
                  </a:lnTo>
                  <a:lnTo>
                    <a:pt x="283" y="150"/>
                  </a:lnTo>
                  <a:lnTo>
                    <a:pt x="333" y="133"/>
                  </a:lnTo>
                  <a:close/>
                  <a:moveTo>
                    <a:pt x="333" y="0"/>
                  </a:moveTo>
                  <a:lnTo>
                    <a:pt x="267" y="17"/>
                  </a:lnTo>
                  <a:lnTo>
                    <a:pt x="217" y="34"/>
                  </a:lnTo>
                  <a:lnTo>
                    <a:pt x="151" y="67"/>
                  </a:lnTo>
                  <a:lnTo>
                    <a:pt x="101" y="100"/>
                  </a:lnTo>
                  <a:lnTo>
                    <a:pt x="67" y="150"/>
                  </a:lnTo>
                  <a:lnTo>
                    <a:pt x="34" y="216"/>
                  </a:lnTo>
                  <a:lnTo>
                    <a:pt x="18" y="283"/>
                  </a:lnTo>
                  <a:lnTo>
                    <a:pt x="1" y="349"/>
                  </a:lnTo>
                  <a:lnTo>
                    <a:pt x="34" y="349"/>
                  </a:lnTo>
                  <a:lnTo>
                    <a:pt x="34" y="399"/>
                  </a:lnTo>
                  <a:lnTo>
                    <a:pt x="51" y="466"/>
                  </a:lnTo>
                  <a:lnTo>
                    <a:pt x="84" y="516"/>
                  </a:lnTo>
                  <a:lnTo>
                    <a:pt x="117" y="565"/>
                  </a:lnTo>
                  <a:lnTo>
                    <a:pt x="167" y="615"/>
                  </a:lnTo>
                  <a:lnTo>
                    <a:pt x="234" y="649"/>
                  </a:lnTo>
                  <a:lnTo>
                    <a:pt x="300" y="665"/>
                  </a:lnTo>
                  <a:lnTo>
                    <a:pt x="367" y="682"/>
                  </a:lnTo>
                  <a:lnTo>
                    <a:pt x="416" y="682"/>
                  </a:lnTo>
                  <a:lnTo>
                    <a:pt x="483" y="665"/>
                  </a:lnTo>
                  <a:lnTo>
                    <a:pt x="549" y="632"/>
                  </a:lnTo>
                  <a:lnTo>
                    <a:pt x="599" y="599"/>
                  </a:lnTo>
                  <a:lnTo>
                    <a:pt x="599" y="582"/>
                  </a:lnTo>
                  <a:lnTo>
                    <a:pt x="616" y="549"/>
                  </a:lnTo>
                  <a:lnTo>
                    <a:pt x="599" y="499"/>
                  </a:lnTo>
                  <a:lnTo>
                    <a:pt x="549" y="482"/>
                  </a:lnTo>
                  <a:lnTo>
                    <a:pt x="500" y="499"/>
                  </a:lnTo>
                  <a:lnTo>
                    <a:pt x="433" y="532"/>
                  </a:lnTo>
                  <a:lnTo>
                    <a:pt x="367" y="532"/>
                  </a:lnTo>
                  <a:lnTo>
                    <a:pt x="283" y="516"/>
                  </a:lnTo>
                  <a:lnTo>
                    <a:pt x="234" y="482"/>
                  </a:lnTo>
                  <a:lnTo>
                    <a:pt x="200" y="432"/>
                  </a:lnTo>
                  <a:lnTo>
                    <a:pt x="184" y="383"/>
                  </a:lnTo>
                  <a:lnTo>
                    <a:pt x="616" y="383"/>
                  </a:lnTo>
                  <a:lnTo>
                    <a:pt x="666" y="366"/>
                  </a:lnTo>
                  <a:lnTo>
                    <a:pt x="682" y="333"/>
                  </a:lnTo>
                  <a:lnTo>
                    <a:pt x="682" y="316"/>
                  </a:lnTo>
                  <a:lnTo>
                    <a:pt x="682" y="299"/>
                  </a:lnTo>
                  <a:lnTo>
                    <a:pt x="682" y="250"/>
                  </a:lnTo>
                  <a:lnTo>
                    <a:pt x="649" y="183"/>
                  </a:lnTo>
                  <a:lnTo>
                    <a:pt x="616" y="133"/>
                  </a:lnTo>
                  <a:lnTo>
                    <a:pt x="583" y="83"/>
                  </a:lnTo>
                  <a:lnTo>
                    <a:pt x="533" y="50"/>
                  </a:lnTo>
                  <a:lnTo>
                    <a:pt x="466" y="17"/>
                  </a:lnTo>
                  <a:lnTo>
                    <a:pt x="4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48"/>
            <p:cNvSpPr/>
            <p:nvPr/>
          </p:nvSpPr>
          <p:spPr>
            <a:xfrm>
              <a:off x="5026225" y="2643275"/>
              <a:ext cx="17075" cy="23700"/>
            </a:xfrm>
            <a:custGeom>
              <a:rect b="b" l="l" r="r" t="t"/>
              <a:pathLst>
                <a:path extrusionOk="0" h="948" w="683">
                  <a:moveTo>
                    <a:pt x="350" y="416"/>
                  </a:moveTo>
                  <a:lnTo>
                    <a:pt x="417" y="433"/>
                  </a:lnTo>
                  <a:lnTo>
                    <a:pt x="466" y="482"/>
                  </a:lnTo>
                  <a:lnTo>
                    <a:pt x="516" y="549"/>
                  </a:lnTo>
                  <a:lnTo>
                    <a:pt x="533" y="615"/>
                  </a:lnTo>
                  <a:lnTo>
                    <a:pt x="516" y="698"/>
                  </a:lnTo>
                  <a:lnTo>
                    <a:pt x="466" y="748"/>
                  </a:lnTo>
                  <a:lnTo>
                    <a:pt x="466" y="765"/>
                  </a:lnTo>
                  <a:lnTo>
                    <a:pt x="400" y="798"/>
                  </a:lnTo>
                  <a:lnTo>
                    <a:pt x="333" y="815"/>
                  </a:lnTo>
                  <a:lnTo>
                    <a:pt x="267" y="798"/>
                  </a:lnTo>
                  <a:lnTo>
                    <a:pt x="217" y="748"/>
                  </a:lnTo>
                  <a:lnTo>
                    <a:pt x="184" y="698"/>
                  </a:lnTo>
                  <a:lnTo>
                    <a:pt x="167" y="615"/>
                  </a:lnTo>
                  <a:lnTo>
                    <a:pt x="184" y="549"/>
                  </a:lnTo>
                  <a:lnTo>
                    <a:pt x="217" y="482"/>
                  </a:lnTo>
                  <a:lnTo>
                    <a:pt x="284" y="433"/>
                  </a:lnTo>
                  <a:lnTo>
                    <a:pt x="350" y="416"/>
                  </a:lnTo>
                  <a:close/>
                  <a:moveTo>
                    <a:pt x="583" y="0"/>
                  </a:moveTo>
                  <a:lnTo>
                    <a:pt x="549" y="17"/>
                  </a:lnTo>
                  <a:lnTo>
                    <a:pt x="533" y="50"/>
                  </a:lnTo>
                  <a:lnTo>
                    <a:pt x="533" y="67"/>
                  </a:lnTo>
                  <a:lnTo>
                    <a:pt x="533" y="333"/>
                  </a:lnTo>
                  <a:lnTo>
                    <a:pt x="450" y="283"/>
                  </a:lnTo>
                  <a:lnTo>
                    <a:pt x="350" y="266"/>
                  </a:lnTo>
                  <a:lnTo>
                    <a:pt x="284" y="283"/>
                  </a:lnTo>
                  <a:lnTo>
                    <a:pt x="217" y="300"/>
                  </a:lnTo>
                  <a:lnTo>
                    <a:pt x="151" y="333"/>
                  </a:lnTo>
                  <a:lnTo>
                    <a:pt x="101" y="366"/>
                  </a:lnTo>
                  <a:lnTo>
                    <a:pt x="67" y="416"/>
                  </a:lnTo>
                  <a:lnTo>
                    <a:pt x="34" y="482"/>
                  </a:lnTo>
                  <a:lnTo>
                    <a:pt x="18" y="549"/>
                  </a:lnTo>
                  <a:lnTo>
                    <a:pt x="1" y="615"/>
                  </a:lnTo>
                  <a:lnTo>
                    <a:pt x="18" y="682"/>
                  </a:lnTo>
                  <a:lnTo>
                    <a:pt x="34" y="748"/>
                  </a:lnTo>
                  <a:lnTo>
                    <a:pt x="67" y="798"/>
                  </a:lnTo>
                  <a:lnTo>
                    <a:pt x="101" y="848"/>
                  </a:lnTo>
                  <a:lnTo>
                    <a:pt x="151" y="898"/>
                  </a:lnTo>
                  <a:lnTo>
                    <a:pt x="217" y="931"/>
                  </a:lnTo>
                  <a:lnTo>
                    <a:pt x="284" y="948"/>
                  </a:lnTo>
                  <a:lnTo>
                    <a:pt x="350" y="948"/>
                  </a:lnTo>
                  <a:lnTo>
                    <a:pt x="450" y="931"/>
                  </a:lnTo>
                  <a:lnTo>
                    <a:pt x="533" y="898"/>
                  </a:lnTo>
                  <a:lnTo>
                    <a:pt x="549" y="931"/>
                  </a:lnTo>
                  <a:lnTo>
                    <a:pt x="599" y="948"/>
                  </a:lnTo>
                  <a:lnTo>
                    <a:pt x="633" y="948"/>
                  </a:lnTo>
                  <a:lnTo>
                    <a:pt x="649" y="931"/>
                  </a:lnTo>
                  <a:lnTo>
                    <a:pt x="666" y="898"/>
                  </a:lnTo>
                  <a:lnTo>
                    <a:pt x="682" y="881"/>
                  </a:lnTo>
                  <a:lnTo>
                    <a:pt x="682" y="615"/>
                  </a:lnTo>
                  <a:lnTo>
                    <a:pt x="682" y="67"/>
                  </a:lnTo>
                  <a:lnTo>
                    <a:pt x="666" y="50"/>
                  </a:lnTo>
                  <a:lnTo>
                    <a:pt x="649" y="17"/>
                  </a:lnTo>
                  <a:lnTo>
                    <a:pt x="6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48"/>
            <p:cNvSpPr/>
            <p:nvPr/>
          </p:nvSpPr>
          <p:spPr>
            <a:xfrm>
              <a:off x="5050325" y="2643275"/>
              <a:ext cx="3775" cy="23700"/>
            </a:xfrm>
            <a:custGeom>
              <a:rect b="b" l="l" r="r" t="t"/>
              <a:pathLst>
                <a:path extrusionOk="0" h="948" w="151">
                  <a:moveTo>
                    <a:pt x="34" y="0"/>
                  </a:moveTo>
                  <a:lnTo>
                    <a:pt x="18" y="17"/>
                  </a:lnTo>
                  <a:lnTo>
                    <a:pt x="1" y="50"/>
                  </a:lnTo>
                  <a:lnTo>
                    <a:pt x="1" y="67"/>
                  </a:lnTo>
                  <a:lnTo>
                    <a:pt x="1" y="100"/>
                  </a:lnTo>
                  <a:lnTo>
                    <a:pt x="1" y="133"/>
                  </a:lnTo>
                  <a:lnTo>
                    <a:pt x="18" y="150"/>
                  </a:lnTo>
                  <a:lnTo>
                    <a:pt x="34" y="167"/>
                  </a:lnTo>
                  <a:lnTo>
                    <a:pt x="101" y="167"/>
                  </a:lnTo>
                  <a:lnTo>
                    <a:pt x="117" y="150"/>
                  </a:lnTo>
                  <a:lnTo>
                    <a:pt x="134" y="133"/>
                  </a:lnTo>
                  <a:lnTo>
                    <a:pt x="151" y="100"/>
                  </a:lnTo>
                  <a:lnTo>
                    <a:pt x="151" y="67"/>
                  </a:lnTo>
                  <a:lnTo>
                    <a:pt x="134" y="50"/>
                  </a:lnTo>
                  <a:lnTo>
                    <a:pt x="117" y="17"/>
                  </a:lnTo>
                  <a:lnTo>
                    <a:pt x="101" y="0"/>
                  </a:lnTo>
                  <a:close/>
                  <a:moveTo>
                    <a:pt x="67" y="266"/>
                  </a:moveTo>
                  <a:lnTo>
                    <a:pt x="34" y="283"/>
                  </a:lnTo>
                  <a:lnTo>
                    <a:pt x="18" y="300"/>
                  </a:lnTo>
                  <a:lnTo>
                    <a:pt x="1" y="316"/>
                  </a:lnTo>
                  <a:lnTo>
                    <a:pt x="1" y="349"/>
                  </a:lnTo>
                  <a:lnTo>
                    <a:pt x="1" y="881"/>
                  </a:lnTo>
                  <a:lnTo>
                    <a:pt x="1" y="898"/>
                  </a:lnTo>
                  <a:lnTo>
                    <a:pt x="18" y="931"/>
                  </a:lnTo>
                  <a:lnTo>
                    <a:pt x="34" y="948"/>
                  </a:lnTo>
                  <a:lnTo>
                    <a:pt x="101" y="948"/>
                  </a:lnTo>
                  <a:lnTo>
                    <a:pt x="117" y="931"/>
                  </a:lnTo>
                  <a:lnTo>
                    <a:pt x="134" y="898"/>
                  </a:lnTo>
                  <a:lnTo>
                    <a:pt x="151" y="881"/>
                  </a:lnTo>
                  <a:lnTo>
                    <a:pt x="151" y="349"/>
                  </a:lnTo>
                  <a:lnTo>
                    <a:pt x="151" y="333"/>
                  </a:lnTo>
                  <a:lnTo>
                    <a:pt x="134" y="316"/>
                  </a:lnTo>
                  <a:lnTo>
                    <a:pt x="117" y="283"/>
                  </a:lnTo>
                  <a:lnTo>
                    <a:pt x="101" y="283"/>
                  </a:lnTo>
                  <a:lnTo>
                    <a:pt x="67" y="2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48"/>
            <p:cNvSpPr/>
            <p:nvPr/>
          </p:nvSpPr>
          <p:spPr>
            <a:xfrm>
              <a:off x="5058225" y="2643275"/>
              <a:ext cx="9175" cy="23700"/>
            </a:xfrm>
            <a:custGeom>
              <a:rect b="b" l="l" r="r" t="t"/>
              <a:pathLst>
                <a:path extrusionOk="0" h="948" w="367">
                  <a:moveTo>
                    <a:pt x="150" y="0"/>
                  </a:moveTo>
                  <a:lnTo>
                    <a:pt x="134" y="17"/>
                  </a:lnTo>
                  <a:lnTo>
                    <a:pt x="117" y="50"/>
                  </a:lnTo>
                  <a:lnTo>
                    <a:pt x="101" y="67"/>
                  </a:lnTo>
                  <a:lnTo>
                    <a:pt x="101" y="266"/>
                  </a:lnTo>
                  <a:lnTo>
                    <a:pt x="67" y="266"/>
                  </a:lnTo>
                  <a:lnTo>
                    <a:pt x="34" y="283"/>
                  </a:lnTo>
                  <a:lnTo>
                    <a:pt x="17" y="300"/>
                  </a:lnTo>
                  <a:lnTo>
                    <a:pt x="1" y="316"/>
                  </a:lnTo>
                  <a:lnTo>
                    <a:pt x="1" y="349"/>
                  </a:lnTo>
                  <a:lnTo>
                    <a:pt x="1" y="366"/>
                  </a:lnTo>
                  <a:lnTo>
                    <a:pt x="17" y="399"/>
                  </a:lnTo>
                  <a:lnTo>
                    <a:pt x="34" y="416"/>
                  </a:lnTo>
                  <a:lnTo>
                    <a:pt x="101" y="416"/>
                  </a:lnTo>
                  <a:lnTo>
                    <a:pt x="101" y="798"/>
                  </a:lnTo>
                  <a:lnTo>
                    <a:pt x="117" y="865"/>
                  </a:lnTo>
                  <a:lnTo>
                    <a:pt x="150" y="898"/>
                  </a:lnTo>
                  <a:lnTo>
                    <a:pt x="200" y="931"/>
                  </a:lnTo>
                  <a:lnTo>
                    <a:pt x="250" y="948"/>
                  </a:lnTo>
                  <a:lnTo>
                    <a:pt x="283" y="948"/>
                  </a:lnTo>
                  <a:lnTo>
                    <a:pt x="317" y="931"/>
                  </a:lnTo>
                  <a:lnTo>
                    <a:pt x="333" y="898"/>
                  </a:lnTo>
                  <a:lnTo>
                    <a:pt x="333" y="881"/>
                  </a:lnTo>
                  <a:lnTo>
                    <a:pt x="333" y="865"/>
                  </a:lnTo>
                  <a:lnTo>
                    <a:pt x="333" y="848"/>
                  </a:lnTo>
                  <a:lnTo>
                    <a:pt x="317" y="815"/>
                  </a:lnTo>
                  <a:lnTo>
                    <a:pt x="283" y="798"/>
                  </a:lnTo>
                  <a:lnTo>
                    <a:pt x="250" y="798"/>
                  </a:lnTo>
                  <a:lnTo>
                    <a:pt x="250" y="416"/>
                  </a:lnTo>
                  <a:lnTo>
                    <a:pt x="317" y="416"/>
                  </a:lnTo>
                  <a:lnTo>
                    <a:pt x="350" y="399"/>
                  </a:lnTo>
                  <a:lnTo>
                    <a:pt x="366" y="366"/>
                  </a:lnTo>
                  <a:lnTo>
                    <a:pt x="366" y="349"/>
                  </a:lnTo>
                  <a:lnTo>
                    <a:pt x="366" y="316"/>
                  </a:lnTo>
                  <a:lnTo>
                    <a:pt x="350" y="283"/>
                  </a:lnTo>
                  <a:lnTo>
                    <a:pt x="317" y="266"/>
                  </a:lnTo>
                  <a:lnTo>
                    <a:pt x="250" y="266"/>
                  </a:lnTo>
                  <a:lnTo>
                    <a:pt x="250" y="67"/>
                  </a:lnTo>
                  <a:lnTo>
                    <a:pt x="250" y="50"/>
                  </a:lnTo>
                  <a:lnTo>
                    <a:pt x="233" y="17"/>
                  </a:lnTo>
                  <a:lnTo>
                    <a:pt x="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48"/>
            <p:cNvSpPr/>
            <p:nvPr/>
          </p:nvSpPr>
          <p:spPr>
            <a:xfrm>
              <a:off x="5073200" y="2643275"/>
              <a:ext cx="3750" cy="23700"/>
            </a:xfrm>
            <a:custGeom>
              <a:rect b="b" l="l" r="r" t="t"/>
              <a:pathLst>
                <a:path extrusionOk="0" h="948" w="150">
                  <a:moveTo>
                    <a:pt x="50" y="0"/>
                  </a:moveTo>
                  <a:lnTo>
                    <a:pt x="33" y="17"/>
                  </a:lnTo>
                  <a:lnTo>
                    <a:pt x="17" y="50"/>
                  </a:lnTo>
                  <a:lnTo>
                    <a:pt x="0" y="67"/>
                  </a:lnTo>
                  <a:lnTo>
                    <a:pt x="0" y="100"/>
                  </a:lnTo>
                  <a:lnTo>
                    <a:pt x="17" y="133"/>
                  </a:lnTo>
                  <a:lnTo>
                    <a:pt x="33" y="150"/>
                  </a:lnTo>
                  <a:lnTo>
                    <a:pt x="50" y="167"/>
                  </a:lnTo>
                  <a:lnTo>
                    <a:pt x="117" y="167"/>
                  </a:lnTo>
                  <a:lnTo>
                    <a:pt x="133" y="150"/>
                  </a:lnTo>
                  <a:lnTo>
                    <a:pt x="150" y="133"/>
                  </a:lnTo>
                  <a:lnTo>
                    <a:pt x="150" y="100"/>
                  </a:lnTo>
                  <a:lnTo>
                    <a:pt x="150" y="67"/>
                  </a:lnTo>
                  <a:lnTo>
                    <a:pt x="150" y="50"/>
                  </a:lnTo>
                  <a:lnTo>
                    <a:pt x="133" y="17"/>
                  </a:lnTo>
                  <a:lnTo>
                    <a:pt x="117" y="0"/>
                  </a:lnTo>
                  <a:close/>
                  <a:moveTo>
                    <a:pt x="83" y="266"/>
                  </a:moveTo>
                  <a:lnTo>
                    <a:pt x="50" y="283"/>
                  </a:lnTo>
                  <a:lnTo>
                    <a:pt x="33" y="300"/>
                  </a:lnTo>
                  <a:lnTo>
                    <a:pt x="17" y="316"/>
                  </a:lnTo>
                  <a:lnTo>
                    <a:pt x="0" y="349"/>
                  </a:lnTo>
                  <a:lnTo>
                    <a:pt x="0" y="881"/>
                  </a:lnTo>
                  <a:lnTo>
                    <a:pt x="17" y="915"/>
                  </a:lnTo>
                  <a:lnTo>
                    <a:pt x="33" y="931"/>
                  </a:lnTo>
                  <a:lnTo>
                    <a:pt x="50" y="948"/>
                  </a:lnTo>
                  <a:lnTo>
                    <a:pt x="117" y="948"/>
                  </a:lnTo>
                  <a:lnTo>
                    <a:pt x="133" y="931"/>
                  </a:lnTo>
                  <a:lnTo>
                    <a:pt x="150" y="898"/>
                  </a:lnTo>
                  <a:lnTo>
                    <a:pt x="150" y="881"/>
                  </a:lnTo>
                  <a:lnTo>
                    <a:pt x="150" y="349"/>
                  </a:lnTo>
                  <a:lnTo>
                    <a:pt x="150" y="333"/>
                  </a:lnTo>
                  <a:lnTo>
                    <a:pt x="150" y="316"/>
                  </a:lnTo>
                  <a:lnTo>
                    <a:pt x="133" y="283"/>
                  </a:lnTo>
                  <a:lnTo>
                    <a:pt x="117" y="283"/>
                  </a:lnTo>
                  <a:lnTo>
                    <a:pt x="83" y="2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48"/>
            <p:cNvSpPr/>
            <p:nvPr/>
          </p:nvSpPr>
          <p:spPr>
            <a:xfrm>
              <a:off x="5083175" y="2649925"/>
              <a:ext cx="13725" cy="17050"/>
            </a:xfrm>
            <a:custGeom>
              <a:rect b="b" l="l" r="r" t="t"/>
              <a:pathLst>
                <a:path extrusionOk="0" h="682" w="549">
                  <a:moveTo>
                    <a:pt x="33" y="0"/>
                  </a:moveTo>
                  <a:lnTo>
                    <a:pt x="17" y="17"/>
                  </a:lnTo>
                  <a:lnTo>
                    <a:pt x="0" y="50"/>
                  </a:lnTo>
                  <a:lnTo>
                    <a:pt x="0" y="83"/>
                  </a:lnTo>
                  <a:lnTo>
                    <a:pt x="0" y="615"/>
                  </a:lnTo>
                  <a:lnTo>
                    <a:pt x="0" y="632"/>
                  </a:lnTo>
                  <a:lnTo>
                    <a:pt x="17" y="665"/>
                  </a:lnTo>
                  <a:lnTo>
                    <a:pt x="33" y="682"/>
                  </a:lnTo>
                  <a:lnTo>
                    <a:pt x="67" y="682"/>
                  </a:lnTo>
                  <a:lnTo>
                    <a:pt x="116" y="665"/>
                  </a:lnTo>
                  <a:lnTo>
                    <a:pt x="133" y="632"/>
                  </a:lnTo>
                  <a:lnTo>
                    <a:pt x="133" y="615"/>
                  </a:lnTo>
                  <a:lnTo>
                    <a:pt x="133" y="283"/>
                  </a:lnTo>
                  <a:lnTo>
                    <a:pt x="150" y="233"/>
                  </a:lnTo>
                  <a:lnTo>
                    <a:pt x="183" y="183"/>
                  </a:lnTo>
                  <a:lnTo>
                    <a:pt x="216" y="167"/>
                  </a:lnTo>
                  <a:lnTo>
                    <a:pt x="266" y="150"/>
                  </a:lnTo>
                  <a:lnTo>
                    <a:pt x="283" y="150"/>
                  </a:lnTo>
                  <a:lnTo>
                    <a:pt x="332" y="167"/>
                  </a:lnTo>
                  <a:lnTo>
                    <a:pt x="366" y="183"/>
                  </a:lnTo>
                  <a:lnTo>
                    <a:pt x="399" y="233"/>
                  </a:lnTo>
                  <a:lnTo>
                    <a:pt x="416" y="283"/>
                  </a:lnTo>
                  <a:lnTo>
                    <a:pt x="416" y="615"/>
                  </a:lnTo>
                  <a:lnTo>
                    <a:pt x="416" y="632"/>
                  </a:lnTo>
                  <a:lnTo>
                    <a:pt x="432" y="665"/>
                  </a:lnTo>
                  <a:lnTo>
                    <a:pt x="465" y="682"/>
                  </a:lnTo>
                  <a:lnTo>
                    <a:pt x="515" y="682"/>
                  </a:lnTo>
                  <a:lnTo>
                    <a:pt x="532" y="665"/>
                  </a:lnTo>
                  <a:lnTo>
                    <a:pt x="549" y="632"/>
                  </a:lnTo>
                  <a:lnTo>
                    <a:pt x="549" y="615"/>
                  </a:lnTo>
                  <a:lnTo>
                    <a:pt x="549" y="283"/>
                  </a:lnTo>
                  <a:lnTo>
                    <a:pt x="549" y="233"/>
                  </a:lnTo>
                  <a:lnTo>
                    <a:pt x="532" y="183"/>
                  </a:lnTo>
                  <a:lnTo>
                    <a:pt x="515" y="133"/>
                  </a:lnTo>
                  <a:lnTo>
                    <a:pt x="482" y="83"/>
                  </a:lnTo>
                  <a:lnTo>
                    <a:pt x="432" y="50"/>
                  </a:lnTo>
                  <a:lnTo>
                    <a:pt x="399" y="34"/>
                  </a:lnTo>
                  <a:lnTo>
                    <a:pt x="332" y="17"/>
                  </a:lnTo>
                  <a:lnTo>
                    <a:pt x="283" y="0"/>
                  </a:lnTo>
                  <a:lnTo>
                    <a:pt x="216" y="17"/>
                  </a:lnTo>
                  <a:lnTo>
                    <a:pt x="133" y="50"/>
                  </a:lnTo>
                  <a:lnTo>
                    <a:pt x="116"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48"/>
            <p:cNvSpPr/>
            <p:nvPr/>
          </p:nvSpPr>
          <p:spPr>
            <a:xfrm>
              <a:off x="5102700" y="2649925"/>
              <a:ext cx="16225" cy="23300"/>
            </a:xfrm>
            <a:custGeom>
              <a:rect b="b" l="l" r="r" t="t"/>
              <a:pathLst>
                <a:path extrusionOk="0" h="932" w="649">
                  <a:moveTo>
                    <a:pt x="333" y="150"/>
                  </a:moveTo>
                  <a:lnTo>
                    <a:pt x="399" y="167"/>
                  </a:lnTo>
                  <a:lnTo>
                    <a:pt x="449" y="216"/>
                  </a:lnTo>
                  <a:lnTo>
                    <a:pt x="499" y="266"/>
                  </a:lnTo>
                  <a:lnTo>
                    <a:pt x="516" y="349"/>
                  </a:lnTo>
                  <a:lnTo>
                    <a:pt x="499" y="349"/>
                  </a:lnTo>
                  <a:lnTo>
                    <a:pt x="499" y="416"/>
                  </a:lnTo>
                  <a:lnTo>
                    <a:pt x="449" y="482"/>
                  </a:lnTo>
                  <a:lnTo>
                    <a:pt x="399" y="532"/>
                  </a:lnTo>
                  <a:lnTo>
                    <a:pt x="333" y="549"/>
                  </a:lnTo>
                  <a:lnTo>
                    <a:pt x="266" y="532"/>
                  </a:lnTo>
                  <a:lnTo>
                    <a:pt x="200" y="482"/>
                  </a:lnTo>
                  <a:lnTo>
                    <a:pt x="166" y="416"/>
                  </a:lnTo>
                  <a:lnTo>
                    <a:pt x="150" y="349"/>
                  </a:lnTo>
                  <a:lnTo>
                    <a:pt x="166" y="283"/>
                  </a:lnTo>
                  <a:lnTo>
                    <a:pt x="200" y="216"/>
                  </a:lnTo>
                  <a:lnTo>
                    <a:pt x="250" y="167"/>
                  </a:lnTo>
                  <a:lnTo>
                    <a:pt x="333" y="150"/>
                  </a:lnTo>
                  <a:close/>
                  <a:moveTo>
                    <a:pt x="316" y="0"/>
                  </a:moveTo>
                  <a:lnTo>
                    <a:pt x="266" y="17"/>
                  </a:lnTo>
                  <a:lnTo>
                    <a:pt x="200" y="34"/>
                  </a:lnTo>
                  <a:lnTo>
                    <a:pt x="150" y="67"/>
                  </a:lnTo>
                  <a:lnTo>
                    <a:pt x="100" y="100"/>
                  </a:lnTo>
                  <a:lnTo>
                    <a:pt x="50" y="150"/>
                  </a:lnTo>
                  <a:lnTo>
                    <a:pt x="17" y="216"/>
                  </a:lnTo>
                  <a:lnTo>
                    <a:pt x="0" y="283"/>
                  </a:lnTo>
                  <a:lnTo>
                    <a:pt x="0" y="349"/>
                  </a:lnTo>
                  <a:lnTo>
                    <a:pt x="0" y="416"/>
                  </a:lnTo>
                  <a:lnTo>
                    <a:pt x="17" y="482"/>
                  </a:lnTo>
                  <a:lnTo>
                    <a:pt x="50" y="532"/>
                  </a:lnTo>
                  <a:lnTo>
                    <a:pt x="100" y="582"/>
                  </a:lnTo>
                  <a:lnTo>
                    <a:pt x="133" y="632"/>
                  </a:lnTo>
                  <a:lnTo>
                    <a:pt x="183" y="649"/>
                  </a:lnTo>
                  <a:lnTo>
                    <a:pt x="299" y="682"/>
                  </a:lnTo>
                  <a:lnTo>
                    <a:pt x="399" y="682"/>
                  </a:lnTo>
                  <a:lnTo>
                    <a:pt x="449" y="665"/>
                  </a:lnTo>
                  <a:lnTo>
                    <a:pt x="499" y="632"/>
                  </a:lnTo>
                  <a:lnTo>
                    <a:pt x="482" y="698"/>
                  </a:lnTo>
                  <a:lnTo>
                    <a:pt x="449" y="732"/>
                  </a:lnTo>
                  <a:lnTo>
                    <a:pt x="383" y="765"/>
                  </a:lnTo>
                  <a:lnTo>
                    <a:pt x="333" y="781"/>
                  </a:lnTo>
                  <a:lnTo>
                    <a:pt x="283" y="781"/>
                  </a:lnTo>
                  <a:lnTo>
                    <a:pt x="250" y="765"/>
                  </a:lnTo>
                  <a:lnTo>
                    <a:pt x="216" y="748"/>
                  </a:lnTo>
                  <a:lnTo>
                    <a:pt x="200" y="765"/>
                  </a:lnTo>
                  <a:lnTo>
                    <a:pt x="166" y="765"/>
                  </a:lnTo>
                  <a:lnTo>
                    <a:pt x="150" y="798"/>
                  </a:lnTo>
                  <a:lnTo>
                    <a:pt x="150" y="831"/>
                  </a:lnTo>
                  <a:lnTo>
                    <a:pt x="150" y="848"/>
                  </a:lnTo>
                  <a:lnTo>
                    <a:pt x="166" y="881"/>
                  </a:lnTo>
                  <a:lnTo>
                    <a:pt x="183" y="898"/>
                  </a:lnTo>
                  <a:lnTo>
                    <a:pt x="250" y="914"/>
                  </a:lnTo>
                  <a:lnTo>
                    <a:pt x="333" y="931"/>
                  </a:lnTo>
                  <a:lnTo>
                    <a:pt x="399" y="914"/>
                  </a:lnTo>
                  <a:lnTo>
                    <a:pt x="449" y="898"/>
                  </a:lnTo>
                  <a:lnTo>
                    <a:pt x="516" y="865"/>
                  </a:lnTo>
                  <a:lnTo>
                    <a:pt x="565" y="831"/>
                  </a:lnTo>
                  <a:lnTo>
                    <a:pt x="599" y="781"/>
                  </a:lnTo>
                  <a:lnTo>
                    <a:pt x="632" y="732"/>
                  </a:lnTo>
                  <a:lnTo>
                    <a:pt x="648" y="665"/>
                  </a:lnTo>
                  <a:lnTo>
                    <a:pt x="648" y="599"/>
                  </a:lnTo>
                  <a:lnTo>
                    <a:pt x="648" y="349"/>
                  </a:lnTo>
                  <a:lnTo>
                    <a:pt x="648" y="83"/>
                  </a:lnTo>
                  <a:lnTo>
                    <a:pt x="648" y="50"/>
                  </a:lnTo>
                  <a:lnTo>
                    <a:pt x="632" y="17"/>
                  </a:lnTo>
                  <a:lnTo>
                    <a:pt x="599" y="17"/>
                  </a:lnTo>
                  <a:lnTo>
                    <a:pt x="582" y="0"/>
                  </a:lnTo>
                  <a:lnTo>
                    <a:pt x="532" y="17"/>
                  </a:lnTo>
                  <a:lnTo>
                    <a:pt x="499" y="67"/>
                  </a:lnTo>
                  <a:lnTo>
                    <a:pt x="416" y="17"/>
                  </a:lnTo>
                  <a:lnTo>
                    <a:pt x="3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48"/>
            <p:cNvSpPr/>
            <p:nvPr/>
          </p:nvSpPr>
          <p:spPr>
            <a:xfrm>
              <a:off x="4772775" y="2691475"/>
              <a:ext cx="282150" cy="7500"/>
            </a:xfrm>
            <a:custGeom>
              <a:rect b="b" l="l" r="r" t="t"/>
              <a:pathLst>
                <a:path extrusionOk="0" h="300" w="11286">
                  <a:moveTo>
                    <a:pt x="0" y="0"/>
                  </a:moveTo>
                  <a:lnTo>
                    <a:pt x="0" y="300"/>
                  </a:lnTo>
                  <a:lnTo>
                    <a:pt x="11286" y="300"/>
                  </a:lnTo>
                  <a:lnTo>
                    <a:pt x="112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48"/>
            <p:cNvSpPr/>
            <p:nvPr/>
          </p:nvSpPr>
          <p:spPr>
            <a:xfrm>
              <a:off x="4772775" y="2708500"/>
              <a:ext cx="250150" cy="7525"/>
            </a:xfrm>
            <a:custGeom>
              <a:rect b="b" l="l" r="r" t="t"/>
              <a:pathLst>
                <a:path extrusionOk="0" h="301" w="10006">
                  <a:moveTo>
                    <a:pt x="0" y="1"/>
                  </a:moveTo>
                  <a:lnTo>
                    <a:pt x="0" y="300"/>
                  </a:lnTo>
                  <a:lnTo>
                    <a:pt x="10006" y="300"/>
                  </a:lnTo>
                  <a:lnTo>
                    <a:pt x="100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48"/>
            <p:cNvSpPr/>
            <p:nvPr/>
          </p:nvSpPr>
          <p:spPr>
            <a:xfrm>
              <a:off x="4772775" y="2725125"/>
              <a:ext cx="307100" cy="7925"/>
            </a:xfrm>
            <a:custGeom>
              <a:rect b="b" l="l" r="r" t="t"/>
              <a:pathLst>
                <a:path extrusionOk="0" h="317" w="12284">
                  <a:moveTo>
                    <a:pt x="0" y="1"/>
                  </a:moveTo>
                  <a:lnTo>
                    <a:pt x="0" y="317"/>
                  </a:lnTo>
                  <a:lnTo>
                    <a:pt x="12283" y="317"/>
                  </a:lnTo>
                  <a:lnTo>
                    <a:pt x="12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48"/>
            <p:cNvSpPr/>
            <p:nvPr/>
          </p:nvSpPr>
          <p:spPr>
            <a:xfrm>
              <a:off x="5005875" y="2751725"/>
              <a:ext cx="115125" cy="40325"/>
            </a:xfrm>
            <a:custGeom>
              <a:rect b="b" l="l" r="r" t="t"/>
              <a:pathLst>
                <a:path extrusionOk="0" h="1613" w="4605">
                  <a:moveTo>
                    <a:pt x="1" y="0"/>
                  </a:moveTo>
                  <a:lnTo>
                    <a:pt x="1" y="1613"/>
                  </a:lnTo>
                  <a:lnTo>
                    <a:pt x="4605" y="1613"/>
                  </a:lnTo>
                  <a:lnTo>
                    <a:pt x="46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48"/>
            <p:cNvSpPr/>
            <p:nvPr/>
          </p:nvSpPr>
          <p:spPr>
            <a:xfrm>
              <a:off x="5033300" y="2761700"/>
              <a:ext cx="15400" cy="19550"/>
            </a:xfrm>
            <a:custGeom>
              <a:rect b="b" l="l" r="r" t="t"/>
              <a:pathLst>
                <a:path extrusionOk="0" h="782" w="616">
                  <a:moveTo>
                    <a:pt x="84" y="0"/>
                  </a:moveTo>
                  <a:lnTo>
                    <a:pt x="34" y="17"/>
                  </a:lnTo>
                  <a:lnTo>
                    <a:pt x="17" y="34"/>
                  </a:lnTo>
                  <a:lnTo>
                    <a:pt x="1" y="67"/>
                  </a:lnTo>
                  <a:lnTo>
                    <a:pt x="1" y="715"/>
                  </a:lnTo>
                  <a:lnTo>
                    <a:pt x="34" y="765"/>
                  </a:lnTo>
                  <a:lnTo>
                    <a:pt x="67" y="782"/>
                  </a:lnTo>
                  <a:lnTo>
                    <a:pt x="117" y="765"/>
                  </a:lnTo>
                  <a:lnTo>
                    <a:pt x="134" y="715"/>
                  </a:lnTo>
                  <a:lnTo>
                    <a:pt x="134" y="266"/>
                  </a:lnTo>
                  <a:lnTo>
                    <a:pt x="499" y="765"/>
                  </a:lnTo>
                  <a:lnTo>
                    <a:pt x="516" y="782"/>
                  </a:lnTo>
                  <a:lnTo>
                    <a:pt x="549" y="782"/>
                  </a:lnTo>
                  <a:lnTo>
                    <a:pt x="599" y="765"/>
                  </a:lnTo>
                  <a:lnTo>
                    <a:pt x="616" y="732"/>
                  </a:lnTo>
                  <a:lnTo>
                    <a:pt x="616" y="67"/>
                  </a:lnTo>
                  <a:lnTo>
                    <a:pt x="599" y="34"/>
                  </a:lnTo>
                  <a:lnTo>
                    <a:pt x="566" y="17"/>
                  </a:lnTo>
                  <a:lnTo>
                    <a:pt x="516" y="17"/>
                  </a:lnTo>
                  <a:lnTo>
                    <a:pt x="499" y="34"/>
                  </a:lnTo>
                  <a:lnTo>
                    <a:pt x="483" y="67"/>
                  </a:lnTo>
                  <a:lnTo>
                    <a:pt x="483" y="532"/>
                  </a:lnTo>
                  <a:lnTo>
                    <a:pt x="117" y="34"/>
                  </a:lnTo>
                  <a:lnTo>
                    <a:pt x="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48"/>
            <p:cNvSpPr/>
            <p:nvPr/>
          </p:nvSpPr>
          <p:spPr>
            <a:xfrm>
              <a:off x="5054075" y="2767100"/>
              <a:ext cx="13750" cy="14150"/>
            </a:xfrm>
            <a:custGeom>
              <a:rect b="b" l="l" r="r" t="t"/>
              <a:pathLst>
                <a:path extrusionOk="0" h="566" w="550">
                  <a:moveTo>
                    <a:pt x="333" y="117"/>
                  </a:moveTo>
                  <a:lnTo>
                    <a:pt x="383" y="150"/>
                  </a:lnTo>
                  <a:lnTo>
                    <a:pt x="416" y="183"/>
                  </a:lnTo>
                  <a:lnTo>
                    <a:pt x="449" y="233"/>
                  </a:lnTo>
                  <a:lnTo>
                    <a:pt x="117" y="233"/>
                  </a:lnTo>
                  <a:lnTo>
                    <a:pt x="134" y="183"/>
                  </a:lnTo>
                  <a:lnTo>
                    <a:pt x="183" y="150"/>
                  </a:lnTo>
                  <a:lnTo>
                    <a:pt x="217" y="117"/>
                  </a:lnTo>
                  <a:close/>
                  <a:moveTo>
                    <a:pt x="217" y="0"/>
                  </a:moveTo>
                  <a:lnTo>
                    <a:pt x="167" y="17"/>
                  </a:lnTo>
                  <a:lnTo>
                    <a:pt x="117" y="50"/>
                  </a:lnTo>
                  <a:lnTo>
                    <a:pt x="84" y="84"/>
                  </a:lnTo>
                  <a:lnTo>
                    <a:pt x="50" y="133"/>
                  </a:lnTo>
                  <a:lnTo>
                    <a:pt x="17" y="167"/>
                  </a:lnTo>
                  <a:lnTo>
                    <a:pt x="1" y="233"/>
                  </a:lnTo>
                  <a:lnTo>
                    <a:pt x="1" y="283"/>
                  </a:lnTo>
                  <a:lnTo>
                    <a:pt x="17" y="383"/>
                  </a:lnTo>
                  <a:lnTo>
                    <a:pt x="67" y="482"/>
                  </a:lnTo>
                  <a:lnTo>
                    <a:pt x="117" y="516"/>
                  </a:lnTo>
                  <a:lnTo>
                    <a:pt x="167" y="549"/>
                  </a:lnTo>
                  <a:lnTo>
                    <a:pt x="217" y="566"/>
                  </a:lnTo>
                  <a:lnTo>
                    <a:pt x="333" y="566"/>
                  </a:lnTo>
                  <a:lnTo>
                    <a:pt x="383" y="549"/>
                  </a:lnTo>
                  <a:lnTo>
                    <a:pt x="433" y="532"/>
                  </a:lnTo>
                  <a:lnTo>
                    <a:pt x="483" y="499"/>
                  </a:lnTo>
                  <a:lnTo>
                    <a:pt x="483" y="482"/>
                  </a:lnTo>
                  <a:lnTo>
                    <a:pt x="499" y="449"/>
                  </a:lnTo>
                  <a:lnTo>
                    <a:pt x="483" y="416"/>
                  </a:lnTo>
                  <a:lnTo>
                    <a:pt x="433" y="399"/>
                  </a:lnTo>
                  <a:lnTo>
                    <a:pt x="399" y="416"/>
                  </a:lnTo>
                  <a:lnTo>
                    <a:pt x="333" y="449"/>
                  </a:lnTo>
                  <a:lnTo>
                    <a:pt x="267" y="449"/>
                  </a:lnTo>
                  <a:lnTo>
                    <a:pt x="217" y="433"/>
                  </a:lnTo>
                  <a:lnTo>
                    <a:pt x="167" y="399"/>
                  </a:lnTo>
                  <a:lnTo>
                    <a:pt x="134" y="366"/>
                  </a:lnTo>
                  <a:lnTo>
                    <a:pt x="134" y="333"/>
                  </a:lnTo>
                  <a:lnTo>
                    <a:pt x="483" y="333"/>
                  </a:lnTo>
                  <a:lnTo>
                    <a:pt x="532" y="316"/>
                  </a:lnTo>
                  <a:lnTo>
                    <a:pt x="549" y="283"/>
                  </a:lnTo>
                  <a:lnTo>
                    <a:pt x="549" y="266"/>
                  </a:lnTo>
                  <a:lnTo>
                    <a:pt x="532" y="217"/>
                  </a:lnTo>
                  <a:lnTo>
                    <a:pt x="516" y="167"/>
                  </a:lnTo>
                  <a:lnTo>
                    <a:pt x="466" y="84"/>
                  </a:lnTo>
                  <a:lnTo>
                    <a:pt x="383" y="17"/>
                  </a:lnTo>
                  <a:lnTo>
                    <a:pt x="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48"/>
            <p:cNvSpPr/>
            <p:nvPr/>
          </p:nvSpPr>
          <p:spPr>
            <a:xfrm>
              <a:off x="5071125" y="2767525"/>
              <a:ext cx="10825" cy="13300"/>
            </a:xfrm>
            <a:custGeom>
              <a:rect b="b" l="l" r="r" t="t"/>
              <a:pathLst>
                <a:path extrusionOk="0" h="532" w="433">
                  <a:moveTo>
                    <a:pt x="17" y="0"/>
                  </a:moveTo>
                  <a:lnTo>
                    <a:pt x="0" y="33"/>
                  </a:lnTo>
                  <a:lnTo>
                    <a:pt x="17" y="83"/>
                  </a:lnTo>
                  <a:lnTo>
                    <a:pt x="150" y="266"/>
                  </a:lnTo>
                  <a:lnTo>
                    <a:pt x="17" y="465"/>
                  </a:lnTo>
                  <a:lnTo>
                    <a:pt x="0" y="499"/>
                  </a:lnTo>
                  <a:lnTo>
                    <a:pt x="33" y="532"/>
                  </a:lnTo>
                  <a:lnTo>
                    <a:pt x="83" y="532"/>
                  </a:lnTo>
                  <a:lnTo>
                    <a:pt x="100" y="515"/>
                  </a:lnTo>
                  <a:lnTo>
                    <a:pt x="216" y="366"/>
                  </a:lnTo>
                  <a:lnTo>
                    <a:pt x="332" y="515"/>
                  </a:lnTo>
                  <a:lnTo>
                    <a:pt x="349" y="532"/>
                  </a:lnTo>
                  <a:lnTo>
                    <a:pt x="416" y="532"/>
                  </a:lnTo>
                  <a:lnTo>
                    <a:pt x="432" y="499"/>
                  </a:lnTo>
                  <a:lnTo>
                    <a:pt x="416" y="465"/>
                  </a:lnTo>
                  <a:lnTo>
                    <a:pt x="283" y="266"/>
                  </a:lnTo>
                  <a:lnTo>
                    <a:pt x="416" y="83"/>
                  </a:lnTo>
                  <a:lnTo>
                    <a:pt x="432" y="50"/>
                  </a:lnTo>
                  <a:lnTo>
                    <a:pt x="416" y="0"/>
                  </a:lnTo>
                  <a:lnTo>
                    <a:pt x="382" y="0"/>
                  </a:lnTo>
                  <a:lnTo>
                    <a:pt x="332" y="17"/>
                  </a:lnTo>
                  <a:lnTo>
                    <a:pt x="216" y="166"/>
                  </a:lnTo>
                  <a:lnTo>
                    <a:pt x="100" y="17"/>
                  </a:lnTo>
                  <a:lnTo>
                    <a:pt x="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48"/>
            <p:cNvSpPr/>
            <p:nvPr/>
          </p:nvSpPr>
          <p:spPr>
            <a:xfrm>
              <a:off x="5085650" y="2761700"/>
              <a:ext cx="8350" cy="19975"/>
            </a:xfrm>
            <a:custGeom>
              <a:rect b="b" l="l" r="r" t="t"/>
              <a:pathLst>
                <a:path extrusionOk="0" h="799" w="334">
                  <a:moveTo>
                    <a:pt x="184" y="0"/>
                  </a:moveTo>
                  <a:lnTo>
                    <a:pt x="134" y="17"/>
                  </a:lnTo>
                  <a:lnTo>
                    <a:pt x="117" y="67"/>
                  </a:lnTo>
                  <a:lnTo>
                    <a:pt x="117" y="233"/>
                  </a:lnTo>
                  <a:lnTo>
                    <a:pt x="34" y="233"/>
                  </a:lnTo>
                  <a:lnTo>
                    <a:pt x="17" y="250"/>
                  </a:lnTo>
                  <a:lnTo>
                    <a:pt x="1" y="283"/>
                  </a:lnTo>
                  <a:lnTo>
                    <a:pt x="1" y="300"/>
                  </a:lnTo>
                  <a:lnTo>
                    <a:pt x="17" y="333"/>
                  </a:lnTo>
                  <a:lnTo>
                    <a:pt x="34" y="349"/>
                  </a:lnTo>
                  <a:lnTo>
                    <a:pt x="117" y="349"/>
                  </a:lnTo>
                  <a:lnTo>
                    <a:pt x="117" y="665"/>
                  </a:lnTo>
                  <a:lnTo>
                    <a:pt x="117" y="715"/>
                  </a:lnTo>
                  <a:lnTo>
                    <a:pt x="150" y="765"/>
                  </a:lnTo>
                  <a:lnTo>
                    <a:pt x="184" y="782"/>
                  </a:lnTo>
                  <a:lnTo>
                    <a:pt x="233" y="798"/>
                  </a:lnTo>
                  <a:lnTo>
                    <a:pt x="267" y="782"/>
                  </a:lnTo>
                  <a:lnTo>
                    <a:pt x="283" y="748"/>
                  </a:lnTo>
                  <a:lnTo>
                    <a:pt x="283" y="715"/>
                  </a:lnTo>
                  <a:lnTo>
                    <a:pt x="283" y="698"/>
                  </a:lnTo>
                  <a:lnTo>
                    <a:pt x="267" y="682"/>
                  </a:lnTo>
                  <a:lnTo>
                    <a:pt x="233" y="665"/>
                  </a:lnTo>
                  <a:lnTo>
                    <a:pt x="233" y="349"/>
                  </a:lnTo>
                  <a:lnTo>
                    <a:pt x="267" y="349"/>
                  </a:lnTo>
                  <a:lnTo>
                    <a:pt x="317" y="333"/>
                  </a:lnTo>
                  <a:lnTo>
                    <a:pt x="333" y="283"/>
                  </a:lnTo>
                  <a:lnTo>
                    <a:pt x="333" y="266"/>
                  </a:lnTo>
                  <a:lnTo>
                    <a:pt x="317" y="250"/>
                  </a:lnTo>
                  <a:lnTo>
                    <a:pt x="300" y="233"/>
                  </a:lnTo>
                  <a:lnTo>
                    <a:pt x="233" y="233"/>
                  </a:lnTo>
                  <a:lnTo>
                    <a:pt x="233" y="67"/>
                  </a:lnTo>
                  <a:lnTo>
                    <a:pt x="217" y="17"/>
                  </a:lnTo>
                  <a:lnTo>
                    <a:pt x="1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48"/>
            <p:cNvSpPr/>
            <p:nvPr/>
          </p:nvSpPr>
          <p:spPr>
            <a:xfrm>
              <a:off x="6522975" y="2696875"/>
              <a:ext cx="283825" cy="1127350"/>
            </a:xfrm>
            <a:custGeom>
              <a:rect b="b" l="l" r="r" t="t"/>
              <a:pathLst>
                <a:path extrusionOk="0" h="45094" w="11353">
                  <a:moveTo>
                    <a:pt x="3408" y="0"/>
                  </a:moveTo>
                  <a:lnTo>
                    <a:pt x="1945" y="10522"/>
                  </a:lnTo>
                  <a:lnTo>
                    <a:pt x="864" y="18466"/>
                  </a:lnTo>
                  <a:lnTo>
                    <a:pt x="432" y="21575"/>
                  </a:lnTo>
                  <a:lnTo>
                    <a:pt x="183" y="23552"/>
                  </a:lnTo>
                  <a:lnTo>
                    <a:pt x="150" y="23902"/>
                  </a:lnTo>
                  <a:lnTo>
                    <a:pt x="117" y="24350"/>
                  </a:lnTo>
                  <a:lnTo>
                    <a:pt x="67" y="25431"/>
                  </a:lnTo>
                  <a:lnTo>
                    <a:pt x="33" y="26777"/>
                  </a:lnTo>
                  <a:lnTo>
                    <a:pt x="17" y="28323"/>
                  </a:lnTo>
                  <a:lnTo>
                    <a:pt x="0" y="30035"/>
                  </a:lnTo>
                  <a:lnTo>
                    <a:pt x="0" y="31830"/>
                  </a:lnTo>
                  <a:lnTo>
                    <a:pt x="33" y="35570"/>
                  </a:lnTo>
                  <a:lnTo>
                    <a:pt x="83" y="39160"/>
                  </a:lnTo>
                  <a:lnTo>
                    <a:pt x="133" y="42185"/>
                  </a:lnTo>
                  <a:lnTo>
                    <a:pt x="183" y="45093"/>
                  </a:lnTo>
                  <a:lnTo>
                    <a:pt x="8610" y="45093"/>
                  </a:lnTo>
                  <a:lnTo>
                    <a:pt x="8593" y="34506"/>
                  </a:lnTo>
                  <a:lnTo>
                    <a:pt x="8593" y="27159"/>
                  </a:lnTo>
                  <a:lnTo>
                    <a:pt x="8610" y="24666"/>
                  </a:lnTo>
                  <a:lnTo>
                    <a:pt x="8610" y="23951"/>
                  </a:lnTo>
                  <a:lnTo>
                    <a:pt x="8627" y="23636"/>
                  </a:lnTo>
                  <a:lnTo>
                    <a:pt x="8710" y="23104"/>
                  </a:lnTo>
                  <a:lnTo>
                    <a:pt x="8826" y="22140"/>
                  </a:lnTo>
                  <a:lnTo>
                    <a:pt x="9175" y="19248"/>
                  </a:lnTo>
                  <a:lnTo>
                    <a:pt x="9624" y="15425"/>
                  </a:lnTo>
                  <a:lnTo>
                    <a:pt x="10106" y="11203"/>
                  </a:lnTo>
                  <a:lnTo>
                    <a:pt x="10970" y="3458"/>
                  </a:lnTo>
                  <a:lnTo>
                    <a:pt x="1135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48"/>
            <p:cNvSpPr/>
            <p:nvPr/>
          </p:nvSpPr>
          <p:spPr>
            <a:xfrm>
              <a:off x="6376275" y="3633050"/>
              <a:ext cx="361950" cy="329125"/>
            </a:xfrm>
            <a:custGeom>
              <a:rect b="b" l="l" r="r" t="t"/>
              <a:pathLst>
                <a:path extrusionOk="0" h="13165" w="14478">
                  <a:moveTo>
                    <a:pt x="14445" y="1"/>
                  </a:moveTo>
                  <a:lnTo>
                    <a:pt x="5985" y="84"/>
                  </a:lnTo>
                  <a:lnTo>
                    <a:pt x="6018" y="6765"/>
                  </a:lnTo>
                  <a:lnTo>
                    <a:pt x="6018" y="7031"/>
                  </a:lnTo>
                  <a:lnTo>
                    <a:pt x="6068" y="8411"/>
                  </a:lnTo>
                  <a:lnTo>
                    <a:pt x="6068" y="8544"/>
                  </a:lnTo>
                  <a:lnTo>
                    <a:pt x="5286" y="8910"/>
                  </a:lnTo>
                  <a:lnTo>
                    <a:pt x="3541" y="9741"/>
                  </a:lnTo>
                  <a:lnTo>
                    <a:pt x="2561" y="10223"/>
                  </a:lnTo>
                  <a:lnTo>
                    <a:pt x="1696" y="10655"/>
                  </a:lnTo>
                  <a:lnTo>
                    <a:pt x="998" y="11020"/>
                  </a:lnTo>
                  <a:lnTo>
                    <a:pt x="766" y="11153"/>
                  </a:lnTo>
                  <a:lnTo>
                    <a:pt x="633" y="11253"/>
                  </a:lnTo>
                  <a:lnTo>
                    <a:pt x="533" y="11336"/>
                  </a:lnTo>
                  <a:lnTo>
                    <a:pt x="450" y="11436"/>
                  </a:lnTo>
                  <a:lnTo>
                    <a:pt x="367" y="11569"/>
                  </a:lnTo>
                  <a:lnTo>
                    <a:pt x="300" y="11685"/>
                  </a:lnTo>
                  <a:lnTo>
                    <a:pt x="167" y="11984"/>
                  </a:lnTo>
                  <a:lnTo>
                    <a:pt x="67" y="12284"/>
                  </a:lnTo>
                  <a:lnTo>
                    <a:pt x="34" y="12433"/>
                  </a:lnTo>
                  <a:lnTo>
                    <a:pt x="18" y="12566"/>
                  </a:lnTo>
                  <a:lnTo>
                    <a:pt x="1" y="12699"/>
                  </a:lnTo>
                  <a:lnTo>
                    <a:pt x="18" y="12816"/>
                  </a:lnTo>
                  <a:lnTo>
                    <a:pt x="34" y="12915"/>
                  </a:lnTo>
                  <a:lnTo>
                    <a:pt x="84" y="13015"/>
                  </a:lnTo>
                  <a:lnTo>
                    <a:pt x="134" y="13065"/>
                  </a:lnTo>
                  <a:lnTo>
                    <a:pt x="217" y="13115"/>
                  </a:lnTo>
                  <a:lnTo>
                    <a:pt x="433" y="13131"/>
                  </a:lnTo>
                  <a:lnTo>
                    <a:pt x="915" y="13148"/>
                  </a:lnTo>
                  <a:lnTo>
                    <a:pt x="2511" y="13165"/>
                  </a:lnTo>
                  <a:lnTo>
                    <a:pt x="4688" y="13148"/>
                  </a:lnTo>
                  <a:lnTo>
                    <a:pt x="7165" y="13115"/>
                  </a:lnTo>
                  <a:lnTo>
                    <a:pt x="9641" y="13065"/>
                  </a:lnTo>
                  <a:lnTo>
                    <a:pt x="11835" y="12982"/>
                  </a:lnTo>
                  <a:lnTo>
                    <a:pt x="12716" y="12932"/>
                  </a:lnTo>
                  <a:lnTo>
                    <a:pt x="13431" y="12882"/>
                  </a:lnTo>
                  <a:lnTo>
                    <a:pt x="13913" y="12832"/>
                  </a:lnTo>
                  <a:lnTo>
                    <a:pt x="14079" y="12799"/>
                  </a:lnTo>
                  <a:lnTo>
                    <a:pt x="14146" y="12766"/>
                  </a:lnTo>
                  <a:lnTo>
                    <a:pt x="14195" y="12732"/>
                  </a:lnTo>
                  <a:lnTo>
                    <a:pt x="14212" y="12649"/>
                  </a:lnTo>
                  <a:lnTo>
                    <a:pt x="14278" y="12367"/>
                  </a:lnTo>
                  <a:lnTo>
                    <a:pt x="14328" y="11968"/>
                  </a:lnTo>
                  <a:lnTo>
                    <a:pt x="14362" y="11436"/>
                  </a:lnTo>
                  <a:lnTo>
                    <a:pt x="14395" y="10804"/>
                  </a:lnTo>
                  <a:lnTo>
                    <a:pt x="14428" y="10090"/>
                  </a:lnTo>
                  <a:lnTo>
                    <a:pt x="14461" y="8461"/>
                  </a:lnTo>
                  <a:lnTo>
                    <a:pt x="14461" y="8394"/>
                  </a:lnTo>
                  <a:lnTo>
                    <a:pt x="14478" y="6932"/>
                  </a:lnTo>
                  <a:lnTo>
                    <a:pt x="14478" y="6732"/>
                  </a:lnTo>
                  <a:lnTo>
                    <a:pt x="14478" y="4289"/>
                  </a:lnTo>
                  <a:lnTo>
                    <a:pt x="14478" y="2128"/>
                  </a:lnTo>
                  <a:lnTo>
                    <a:pt x="14445"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48"/>
            <p:cNvSpPr/>
            <p:nvPr/>
          </p:nvSpPr>
          <p:spPr>
            <a:xfrm>
              <a:off x="6376275" y="3801350"/>
              <a:ext cx="361950" cy="160825"/>
            </a:xfrm>
            <a:custGeom>
              <a:rect b="b" l="l" r="r" t="t"/>
              <a:pathLst>
                <a:path extrusionOk="0" h="6433" w="14478">
                  <a:moveTo>
                    <a:pt x="14478" y="0"/>
                  </a:moveTo>
                  <a:lnTo>
                    <a:pt x="6018" y="33"/>
                  </a:lnTo>
                  <a:lnTo>
                    <a:pt x="6018" y="299"/>
                  </a:lnTo>
                  <a:lnTo>
                    <a:pt x="6068" y="1679"/>
                  </a:lnTo>
                  <a:lnTo>
                    <a:pt x="6068" y="1812"/>
                  </a:lnTo>
                  <a:lnTo>
                    <a:pt x="5286" y="2178"/>
                  </a:lnTo>
                  <a:lnTo>
                    <a:pt x="3541" y="3009"/>
                  </a:lnTo>
                  <a:lnTo>
                    <a:pt x="2561" y="3491"/>
                  </a:lnTo>
                  <a:lnTo>
                    <a:pt x="1696" y="3923"/>
                  </a:lnTo>
                  <a:lnTo>
                    <a:pt x="998" y="4288"/>
                  </a:lnTo>
                  <a:lnTo>
                    <a:pt x="766" y="4421"/>
                  </a:lnTo>
                  <a:lnTo>
                    <a:pt x="633" y="4521"/>
                  </a:lnTo>
                  <a:lnTo>
                    <a:pt x="533" y="4604"/>
                  </a:lnTo>
                  <a:lnTo>
                    <a:pt x="450" y="4704"/>
                  </a:lnTo>
                  <a:lnTo>
                    <a:pt x="367" y="4837"/>
                  </a:lnTo>
                  <a:lnTo>
                    <a:pt x="300" y="4953"/>
                  </a:lnTo>
                  <a:lnTo>
                    <a:pt x="167" y="5252"/>
                  </a:lnTo>
                  <a:lnTo>
                    <a:pt x="67" y="5552"/>
                  </a:lnTo>
                  <a:lnTo>
                    <a:pt x="34" y="5701"/>
                  </a:lnTo>
                  <a:lnTo>
                    <a:pt x="18" y="5834"/>
                  </a:lnTo>
                  <a:lnTo>
                    <a:pt x="1" y="5967"/>
                  </a:lnTo>
                  <a:lnTo>
                    <a:pt x="18" y="6084"/>
                  </a:lnTo>
                  <a:lnTo>
                    <a:pt x="34" y="6183"/>
                  </a:lnTo>
                  <a:lnTo>
                    <a:pt x="84" y="6283"/>
                  </a:lnTo>
                  <a:lnTo>
                    <a:pt x="134" y="6333"/>
                  </a:lnTo>
                  <a:lnTo>
                    <a:pt x="217" y="6383"/>
                  </a:lnTo>
                  <a:lnTo>
                    <a:pt x="433" y="6399"/>
                  </a:lnTo>
                  <a:lnTo>
                    <a:pt x="915" y="6416"/>
                  </a:lnTo>
                  <a:lnTo>
                    <a:pt x="2511" y="6433"/>
                  </a:lnTo>
                  <a:lnTo>
                    <a:pt x="4688" y="6416"/>
                  </a:lnTo>
                  <a:lnTo>
                    <a:pt x="7165" y="6383"/>
                  </a:lnTo>
                  <a:lnTo>
                    <a:pt x="9641" y="6333"/>
                  </a:lnTo>
                  <a:lnTo>
                    <a:pt x="11835" y="6250"/>
                  </a:lnTo>
                  <a:lnTo>
                    <a:pt x="12716" y="6200"/>
                  </a:lnTo>
                  <a:lnTo>
                    <a:pt x="13431" y="6150"/>
                  </a:lnTo>
                  <a:lnTo>
                    <a:pt x="13913" y="6100"/>
                  </a:lnTo>
                  <a:lnTo>
                    <a:pt x="14079" y="6067"/>
                  </a:lnTo>
                  <a:lnTo>
                    <a:pt x="14146" y="6034"/>
                  </a:lnTo>
                  <a:lnTo>
                    <a:pt x="14195" y="6000"/>
                  </a:lnTo>
                  <a:lnTo>
                    <a:pt x="14212" y="5917"/>
                  </a:lnTo>
                  <a:lnTo>
                    <a:pt x="14278" y="5635"/>
                  </a:lnTo>
                  <a:lnTo>
                    <a:pt x="14328" y="5236"/>
                  </a:lnTo>
                  <a:lnTo>
                    <a:pt x="14362" y="4704"/>
                  </a:lnTo>
                  <a:lnTo>
                    <a:pt x="14395" y="4072"/>
                  </a:lnTo>
                  <a:lnTo>
                    <a:pt x="14428" y="3358"/>
                  </a:lnTo>
                  <a:lnTo>
                    <a:pt x="14461" y="1729"/>
                  </a:lnTo>
                  <a:lnTo>
                    <a:pt x="14461" y="1662"/>
                  </a:lnTo>
                  <a:lnTo>
                    <a:pt x="14478" y="200"/>
                  </a:lnTo>
                  <a:lnTo>
                    <a:pt x="14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48"/>
            <p:cNvSpPr/>
            <p:nvPr/>
          </p:nvSpPr>
          <p:spPr>
            <a:xfrm>
              <a:off x="6376275" y="3842900"/>
              <a:ext cx="361550" cy="119275"/>
            </a:xfrm>
            <a:custGeom>
              <a:rect b="b" l="l" r="r" t="t"/>
              <a:pathLst>
                <a:path extrusionOk="0" h="4771" w="14462">
                  <a:moveTo>
                    <a:pt x="14461" y="0"/>
                  </a:moveTo>
                  <a:lnTo>
                    <a:pt x="6068" y="17"/>
                  </a:lnTo>
                  <a:lnTo>
                    <a:pt x="6068" y="150"/>
                  </a:lnTo>
                  <a:lnTo>
                    <a:pt x="5303" y="516"/>
                  </a:lnTo>
                  <a:lnTo>
                    <a:pt x="3541" y="1347"/>
                  </a:lnTo>
                  <a:lnTo>
                    <a:pt x="2577" y="1829"/>
                  </a:lnTo>
                  <a:lnTo>
                    <a:pt x="1696" y="2261"/>
                  </a:lnTo>
                  <a:lnTo>
                    <a:pt x="1015" y="2626"/>
                  </a:lnTo>
                  <a:lnTo>
                    <a:pt x="782" y="2759"/>
                  </a:lnTo>
                  <a:lnTo>
                    <a:pt x="633" y="2859"/>
                  </a:lnTo>
                  <a:lnTo>
                    <a:pt x="549" y="2942"/>
                  </a:lnTo>
                  <a:lnTo>
                    <a:pt x="450" y="3042"/>
                  </a:lnTo>
                  <a:lnTo>
                    <a:pt x="367" y="3175"/>
                  </a:lnTo>
                  <a:lnTo>
                    <a:pt x="300" y="3291"/>
                  </a:lnTo>
                  <a:lnTo>
                    <a:pt x="167" y="3590"/>
                  </a:lnTo>
                  <a:lnTo>
                    <a:pt x="67" y="3890"/>
                  </a:lnTo>
                  <a:lnTo>
                    <a:pt x="34" y="4039"/>
                  </a:lnTo>
                  <a:lnTo>
                    <a:pt x="18" y="4172"/>
                  </a:lnTo>
                  <a:lnTo>
                    <a:pt x="1" y="4305"/>
                  </a:lnTo>
                  <a:lnTo>
                    <a:pt x="18" y="4422"/>
                  </a:lnTo>
                  <a:lnTo>
                    <a:pt x="34" y="4521"/>
                  </a:lnTo>
                  <a:lnTo>
                    <a:pt x="84" y="4621"/>
                  </a:lnTo>
                  <a:lnTo>
                    <a:pt x="134" y="4671"/>
                  </a:lnTo>
                  <a:lnTo>
                    <a:pt x="217" y="4721"/>
                  </a:lnTo>
                  <a:lnTo>
                    <a:pt x="317" y="4737"/>
                  </a:lnTo>
                  <a:lnTo>
                    <a:pt x="533" y="4754"/>
                  </a:lnTo>
                  <a:lnTo>
                    <a:pt x="1214" y="4771"/>
                  </a:lnTo>
                  <a:lnTo>
                    <a:pt x="3475" y="4771"/>
                  </a:lnTo>
                  <a:lnTo>
                    <a:pt x="6400" y="4737"/>
                  </a:lnTo>
                  <a:lnTo>
                    <a:pt x="9475" y="4671"/>
                  </a:lnTo>
                  <a:lnTo>
                    <a:pt x="11220" y="4604"/>
                  </a:lnTo>
                  <a:lnTo>
                    <a:pt x="12666" y="4538"/>
                  </a:lnTo>
                  <a:lnTo>
                    <a:pt x="13231" y="4505"/>
                  </a:lnTo>
                  <a:lnTo>
                    <a:pt x="13680" y="4471"/>
                  </a:lnTo>
                  <a:lnTo>
                    <a:pt x="13996" y="4422"/>
                  </a:lnTo>
                  <a:lnTo>
                    <a:pt x="14096" y="4405"/>
                  </a:lnTo>
                  <a:lnTo>
                    <a:pt x="14146" y="4372"/>
                  </a:lnTo>
                  <a:lnTo>
                    <a:pt x="14179" y="4338"/>
                  </a:lnTo>
                  <a:lnTo>
                    <a:pt x="14212" y="4255"/>
                  </a:lnTo>
                  <a:lnTo>
                    <a:pt x="14278" y="3989"/>
                  </a:lnTo>
                  <a:lnTo>
                    <a:pt x="14328" y="3590"/>
                  </a:lnTo>
                  <a:lnTo>
                    <a:pt x="14362" y="3075"/>
                  </a:lnTo>
                  <a:lnTo>
                    <a:pt x="14395" y="2460"/>
                  </a:lnTo>
                  <a:lnTo>
                    <a:pt x="14428" y="1762"/>
                  </a:lnTo>
                  <a:lnTo>
                    <a:pt x="14461" y="167"/>
                  </a:lnTo>
                  <a:lnTo>
                    <a:pt x="14461" y="67"/>
                  </a:lnTo>
                  <a:lnTo>
                    <a:pt x="144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48"/>
            <p:cNvSpPr/>
            <p:nvPr/>
          </p:nvSpPr>
          <p:spPr>
            <a:xfrm>
              <a:off x="6384175" y="3944275"/>
              <a:ext cx="331200" cy="5025"/>
            </a:xfrm>
            <a:custGeom>
              <a:rect b="b" l="l" r="r" t="t"/>
              <a:pathLst>
                <a:path extrusionOk="0" h="201" w="13248">
                  <a:moveTo>
                    <a:pt x="10572" y="1"/>
                  </a:moveTo>
                  <a:lnTo>
                    <a:pt x="8677" y="17"/>
                  </a:lnTo>
                  <a:lnTo>
                    <a:pt x="6649" y="34"/>
                  </a:lnTo>
                  <a:lnTo>
                    <a:pt x="2727" y="101"/>
                  </a:lnTo>
                  <a:lnTo>
                    <a:pt x="1148" y="134"/>
                  </a:lnTo>
                  <a:lnTo>
                    <a:pt x="34" y="150"/>
                  </a:lnTo>
                  <a:lnTo>
                    <a:pt x="17" y="167"/>
                  </a:lnTo>
                  <a:lnTo>
                    <a:pt x="1" y="184"/>
                  </a:lnTo>
                  <a:lnTo>
                    <a:pt x="17" y="184"/>
                  </a:lnTo>
                  <a:lnTo>
                    <a:pt x="34" y="200"/>
                  </a:lnTo>
                  <a:lnTo>
                    <a:pt x="2727" y="200"/>
                  </a:lnTo>
                  <a:lnTo>
                    <a:pt x="6649" y="184"/>
                  </a:lnTo>
                  <a:lnTo>
                    <a:pt x="8694" y="167"/>
                  </a:lnTo>
                  <a:lnTo>
                    <a:pt x="10572" y="134"/>
                  </a:lnTo>
                  <a:lnTo>
                    <a:pt x="12134" y="101"/>
                  </a:lnTo>
                  <a:lnTo>
                    <a:pt x="13231" y="51"/>
                  </a:lnTo>
                  <a:lnTo>
                    <a:pt x="13248" y="51"/>
                  </a:lnTo>
                  <a:lnTo>
                    <a:pt x="13231" y="34"/>
                  </a:lnTo>
                  <a:lnTo>
                    <a:pt x="12134" y="17"/>
                  </a:lnTo>
                  <a:lnTo>
                    <a:pt x="105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48"/>
            <p:cNvSpPr/>
            <p:nvPr/>
          </p:nvSpPr>
          <p:spPr>
            <a:xfrm>
              <a:off x="6503850" y="3842475"/>
              <a:ext cx="66100" cy="16650"/>
            </a:xfrm>
            <a:custGeom>
              <a:rect b="b" l="l" r="r" t="t"/>
              <a:pathLst>
                <a:path extrusionOk="0" h="666" w="2644">
                  <a:moveTo>
                    <a:pt x="715" y="1"/>
                  </a:moveTo>
                  <a:lnTo>
                    <a:pt x="383" y="17"/>
                  </a:lnTo>
                  <a:lnTo>
                    <a:pt x="50" y="67"/>
                  </a:lnTo>
                  <a:lnTo>
                    <a:pt x="1" y="84"/>
                  </a:lnTo>
                  <a:lnTo>
                    <a:pt x="1" y="117"/>
                  </a:lnTo>
                  <a:lnTo>
                    <a:pt x="17" y="167"/>
                  </a:lnTo>
                  <a:lnTo>
                    <a:pt x="50" y="167"/>
                  </a:lnTo>
                  <a:lnTo>
                    <a:pt x="699" y="250"/>
                  </a:lnTo>
                  <a:lnTo>
                    <a:pt x="1330" y="350"/>
                  </a:lnTo>
                  <a:lnTo>
                    <a:pt x="1962" y="499"/>
                  </a:lnTo>
                  <a:lnTo>
                    <a:pt x="2594" y="666"/>
                  </a:lnTo>
                  <a:lnTo>
                    <a:pt x="2610" y="666"/>
                  </a:lnTo>
                  <a:lnTo>
                    <a:pt x="2627" y="649"/>
                  </a:lnTo>
                  <a:lnTo>
                    <a:pt x="2643" y="632"/>
                  </a:lnTo>
                  <a:lnTo>
                    <a:pt x="2627" y="616"/>
                  </a:lnTo>
                  <a:lnTo>
                    <a:pt x="2494" y="516"/>
                  </a:lnTo>
                  <a:lnTo>
                    <a:pt x="2361" y="416"/>
                  </a:lnTo>
                  <a:lnTo>
                    <a:pt x="2211" y="333"/>
                  </a:lnTo>
                  <a:lnTo>
                    <a:pt x="2062" y="250"/>
                  </a:lnTo>
                  <a:lnTo>
                    <a:pt x="1912" y="184"/>
                  </a:lnTo>
                  <a:lnTo>
                    <a:pt x="1746" y="134"/>
                  </a:lnTo>
                  <a:lnTo>
                    <a:pt x="1580" y="84"/>
                  </a:lnTo>
                  <a:lnTo>
                    <a:pt x="1413" y="51"/>
                  </a:lnTo>
                  <a:lnTo>
                    <a:pt x="10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48"/>
            <p:cNvSpPr/>
            <p:nvPr/>
          </p:nvSpPr>
          <p:spPr>
            <a:xfrm>
              <a:off x="6488075" y="3852025"/>
              <a:ext cx="66500" cy="16650"/>
            </a:xfrm>
            <a:custGeom>
              <a:rect b="b" l="l" r="r" t="t"/>
              <a:pathLst>
                <a:path extrusionOk="0" h="666" w="2660">
                  <a:moveTo>
                    <a:pt x="731" y="1"/>
                  </a:moveTo>
                  <a:lnTo>
                    <a:pt x="382" y="18"/>
                  </a:lnTo>
                  <a:lnTo>
                    <a:pt x="67" y="67"/>
                  </a:lnTo>
                  <a:lnTo>
                    <a:pt x="17" y="84"/>
                  </a:lnTo>
                  <a:lnTo>
                    <a:pt x="0" y="117"/>
                  </a:lnTo>
                  <a:lnTo>
                    <a:pt x="33" y="167"/>
                  </a:lnTo>
                  <a:lnTo>
                    <a:pt x="67" y="184"/>
                  </a:lnTo>
                  <a:lnTo>
                    <a:pt x="715" y="250"/>
                  </a:lnTo>
                  <a:lnTo>
                    <a:pt x="1346" y="350"/>
                  </a:lnTo>
                  <a:lnTo>
                    <a:pt x="1978" y="500"/>
                  </a:lnTo>
                  <a:lnTo>
                    <a:pt x="2610" y="666"/>
                  </a:lnTo>
                  <a:lnTo>
                    <a:pt x="2626" y="666"/>
                  </a:lnTo>
                  <a:lnTo>
                    <a:pt x="2643" y="649"/>
                  </a:lnTo>
                  <a:lnTo>
                    <a:pt x="2659" y="633"/>
                  </a:lnTo>
                  <a:lnTo>
                    <a:pt x="2643" y="616"/>
                  </a:lnTo>
                  <a:lnTo>
                    <a:pt x="2510" y="516"/>
                  </a:lnTo>
                  <a:lnTo>
                    <a:pt x="2377" y="417"/>
                  </a:lnTo>
                  <a:lnTo>
                    <a:pt x="2227" y="333"/>
                  </a:lnTo>
                  <a:lnTo>
                    <a:pt x="2078" y="250"/>
                  </a:lnTo>
                  <a:lnTo>
                    <a:pt x="1928" y="184"/>
                  </a:lnTo>
                  <a:lnTo>
                    <a:pt x="1762" y="134"/>
                  </a:lnTo>
                  <a:lnTo>
                    <a:pt x="1596" y="84"/>
                  </a:lnTo>
                  <a:lnTo>
                    <a:pt x="1429" y="51"/>
                  </a:lnTo>
                  <a:lnTo>
                    <a:pt x="10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48"/>
            <p:cNvSpPr/>
            <p:nvPr/>
          </p:nvSpPr>
          <p:spPr>
            <a:xfrm>
              <a:off x="6472700" y="3861600"/>
              <a:ext cx="66075" cy="16650"/>
            </a:xfrm>
            <a:custGeom>
              <a:rect b="b" l="l" r="r" t="t"/>
              <a:pathLst>
                <a:path extrusionOk="0" h="666" w="2643">
                  <a:moveTo>
                    <a:pt x="731" y="0"/>
                  </a:moveTo>
                  <a:lnTo>
                    <a:pt x="382" y="17"/>
                  </a:lnTo>
                  <a:lnTo>
                    <a:pt x="50" y="67"/>
                  </a:lnTo>
                  <a:lnTo>
                    <a:pt x="17" y="83"/>
                  </a:lnTo>
                  <a:lnTo>
                    <a:pt x="0" y="133"/>
                  </a:lnTo>
                  <a:lnTo>
                    <a:pt x="17" y="166"/>
                  </a:lnTo>
                  <a:lnTo>
                    <a:pt x="67" y="183"/>
                  </a:lnTo>
                  <a:lnTo>
                    <a:pt x="715" y="250"/>
                  </a:lnTo>
                  <a:lnTo>
                    <a:pt x="1346" y="349"/>
                  </a:lnTo>
                  <a:lnTo>
                    <a:pt x="1978" y="499"/>
                  </a:lnTo>
                  <a:lnTo>
                    <a:pt x="2610" y="665"/>
                  </a:lnTo>
                  <a:lnTo>
                    <a:pt x="2643" y="665"/>
                  </a:lnTo>
                  <a:lnTo>
                    <a:pt x="2643" y="632"/>
                  </a:lnTo>
                  <a:lnTo>
                    <a:pt x="2643" y="615"/>
                  </a:lnTo>
                  <a:lnTo>
                    <a:pt x="2510" y="516"/>
                  </a:lnTo>
                  <a:lnTo>
                    <a:pt x="2377" y="416"/>
                  </a:lnTo>
                  <a:lnTo>
                    <a:pt x="2227" y="333"/>
                  </a:lnTo>
                  <a:lnTo>
                    <a:pt x="2078" y="250"/>
                  </a:lnTo>
                  <a:lnTo>
                    <a:pt x="1911" y="183"/>
                  </a:lnTo>
                  <a:lnTo>
                    <a:pt x="1762" y="133"/>
                  </a:lnTo>
                  <a:lnTo>
                    <a:pt x="1596" y="83"/>
                  </a:lnTo>
                  <a:lnTo>
                    <a:pt x="1413" y="50"/>
                  </a:lnTo>
                  <a:lnTo>
                    <a:pt x="10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48"/>
            <p:cNvSpPr/>
            <p:nvPr/>
          </p:nvSpPr>
          <p:spPr>
            <a:xfrm>
              <a:off x="6473100" y="3790550"/>
              <a:ext cx="70250" cy="60275"/>
            </a:xfrm>
            <a:custGeom>
              <a:rect b="b" l="l" r="r" t="t"/>
              <a:pathLst>
                <a:path extrusionOk="0" h="2411" w="2810">
                  <a:moveTo>
                    <a:pt x="616" y="249"/>
                  </a:moveTo>
                  <a:lnTo>
                    <a:pt x="699" y="266"/>
                  </a:lnTo>
                  <a:lnTo>
                    <a:pt x="815" y="283"/>
                  </a:lnTo>
                  <a:lnTo>
                    <a:pt x="915" y="299"/>
                  </a:lnTo>
                  <a:lnTo>
                    <a:pt x="1114" y="382"/>
                  </a:lnTo>
                  <a:lnTo>
                    <a:pt x="1297" y="482"/>
                  </a:lnTo>
                  <a:lnTo>
                    <a:pt x="1430" y="582"/>
                  </a:lnTo>
                  <a:lnTo>
                    <a:pt x="1663" y="814"/>
                  </a:lnTo>
                  <a:lnTo>
                    <a:pt x="1895" y="1064"/>
                  </a:lnTo>
                  <a:lnTo>
                    <a:pt x="2112" y="1346"/>
                  </a:lnTo>
                  <a:lnTo>
                    <a:pt x="2311" y="1629"/>
                  </a:lnTo>
                  <a:lnTo>
                    <a:pt x="2693" y="2211"/>
                  </a:lnTo>
                  <a:lnTo>
                    <a:pt x="2178" y="1995"/>
                  </a:lnTo>
                  <a:lnTo>
                    <a:pt x="1663" y="1812"/>
                  </a:lnTo>
                  <a:lnTo>
                    <a:pt x="1280" y="1646"/>
                  </a:lnTo>
                  <a:lnTo>
                    <a:pt x="1064" y="1562"/>
                  </a:lnTo>
                  <a:lnTo>
                    <a:pt x="865" y="1446"/>
                  </a:lnTo>
                  <a:lnTo>
                    <a:pt x="666" y="1313"/>
                  </a:lnTo>
                  <a:lnTo>
                    <a:pt x="499" y="1164"/>
                  </a:lnTo>
                  <a:lnTo>
                    <a:pt x="433" y="1080"/>
                  </a:lnTo>
                  <a:lnTo>
                    <a:pt x="366" y="997"/>
                  </a:lnTo>
                  <a:lnTo>
                    <a:pt x="333" y="898"/>
                  </a:lnTo>
                  <a:lnTo>
                    <a:pt x="300" y="814"/>
                  </a:lnTo>
                  <a:lnTo>
                    <a:pt x="283" y="648"/>
                  </a:lnTo>
                  <a:lnTo>
                    <a:pt x="300" y="515"/>
                  </a:lnTo>
                  <a:lnTo>
                    <a:pt x="333" y="416"/>
                  </a:lnTo>
                  <a:lnTo>
                    <a:pt x="366" y="349"/>
                  </a:lnTo>
                  <a:lnTo>
                    <a:pt x="433" y="299"/>
                  </a:lnTo>
                  <a:lnTo>
                    <a:pt x="516" y="266"/>
                  </a:lnTo>
                  <a:lnTo>
                    <a:pt x="616" y="249"/>
                  </a:lnTo>
                  <a:close/>
                  <a:moveTo>
                    <a:pt x="599" y="0"/>
                  </a:moveTo>
                  <a:lnTo>
                    <a:pt x="499" y="17"/>
                  </a:lnTo>
                  <a:lnTo>
                    <a:pt x="416" y="50"/>
                  </a:lnTo>
                  <a:lnTo>
                    <a:pt x="333" y="83"/>
                  </a:lnTo>
                  <a:lnTo>
                    <a:pt x="267" y="133"/>
                  </a:lnTo>
                  <a:lnTo>
                    <a:pt x="183" y="200"/>
                  </a:lnTo>
                  <a:lnTo>
                    <a:pt x="117" y="283"/>
                  </a:lnTo>
                  <a:lnTo>
                    <a:pt x="67" y="366"/>
                  </a:lnTo>
                  <a:lnTo>
                    <a:pt x="34" y="465"/>
                  </a:lnTo>
                  <a:lnTo>
                    <a:pt x="1" y="549"/>
                  </a:lnTo>
                  <a:lnTo>
                    <a:pt x="1" y="632"/>
                  </a:lnTo>
                  <a:lnTo>
                    <a:pt x="1" y="715"/>
                  </a:lnTo>
                  <a:lnTo>
                    <a:pt x="17" y="798"/>
                  </a:lnTo>
                  <a:lnTo>
                    <a:pt x="67" y="964"/>
                  </a:lnTo>
                  <a:lnTo>
                    <a:pt x="150" y="1114"/>
                  </a:lnTo>
                  <a:lnTo>
                    <a:pt x="267" y="1263"/>
                  </a:lnTo>
                  <a:lnTo>
                    <a:pt x="400" y="1396"/>
                  </a:lnTo>
                  <a:lnTo>
                    <a:pt x="533" y="1496"/>
                  </a:lnTo>
                  <a:lnTo>
                    <a:pt x="765" y="1662"/>
                  </a:lnTo>
                  <a:lnTo>
                    <a:pt x="1031" y="1795"/>
                  </a:lnTo>
                  <a:lnTo>
                    <a:pt x="1280" y="1928"/>
                  </a:lnTo>
                  <a:lnTo>
                    <a:pt x="1563" y="2028"/>
                  </a:lnTo>
                  <a:lnTo>
                    <a:pt x="2112" y="2227"/>
                  </a:lnTo>
                  <a:lnTo>
                    <a:pt x="2660" y="2410"/>
                  </a:lnTo>
                  <a:lnTo>
                    <a:pt x="2710" y="2410"/>
                  </a:lnTo>
                  <a:lnTo>
                    <a:pt x="2760" y="2393"/>
                  </a:lnTo>
                  <a:lnTo>
                    <a:pt x="2776" y="2344"/>
                  </a:lnTo>
                  <a:lnTo>
                    <a:pt x="2793" y="2294"/>
                  </a:lnTo>
                  <a:lnTo>
                    <a:pt x="2810" y="2294"/>
                  </a:lnTo>
                  <a:lnTo>
                    <a:pt x="2810" y="2277"/>
                  </a:lnTo>
                  <a:lnTo>
                    <a:pt x="2810" y="2261"/>
                  </a:lnTo>
                  <a:lnTo>
                    <a:pt x="2693" y="1995"/>
                  </a:lnTo>
                  <a:lnTo>
                    <a:pt x="2577" y="1712"/>
                  </a:lnTo>
                  <a:lnTo>
                    <a:pt x="2427" y="1446"/>
                  </a:lnTo>
                  <a:lnTo>
                    <a:pt x="2261" y="1197"/>
                  </a:lnTo>
                  <a:lnTo>
                    <a:pt x="2078" y="964"/>
                  </a:lnTo>
                  <a:lnTo>
                    <a:pt x="1879" y="731"/>
                  </a:lnTo>
                  <a:lnTo>
                    <a:pt x="1679" y="515"/>
                  </a:lnTo>
                  <a:lnTo>
                    <a:pt x="1447" y="316"/>
                  </a:lnTo>
                  <a:lnTo>
                    <a:pt x="1297" y="200"/>
                  </a:lnTo>
                  <a:lnTo>
                    <a:pt x="1131" y="116"/>
                  </a:lnTo>
                  <a:lnTo>
                    <a:pt x="965" y="50"/>
                  </a:lnTo>
                  <a:lnTo>
                    <a:pt x="782" y="17"/>
                  </a:lnTo>
                  <a:lnTo>
                    <a:pt x="6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48"/>
            <p:cNvSpPr/>
            <p:nvPr/>
          </p:nvSpPr>
          <p:spPr>
            <a:xfrm>
              <a:off x="6538350" y="3803000"/>
              <a:ext cx="77725" cy="47400"/>
            </a:xfrm>
            <a:custGeom>
              <a:rect b="b" l="l" r="r" t="t"/>
              <a:pathLst>
                <a:path extrusionOk="0" h="1896" w="3109">
                  <a:moveTo>
                    <a:pt x="2510" y="267"/>
                  </a:moveTo>
                  <a:lnTo>
                    <a:pt x="2610" y="283"/>
                  </a:lnTo>
                  <a:lnTo>
                    <a:pt x="2693" y="316"/>
                  </a:lnTo>
                  <a:lnTo>
                    <a:pt x="2759" y="366"/>
                  </a:lnTo>
                  <a:lnTo>
                    <a:pt x="2809" y="433"/>
                  </a:lnTo>
                  <a:lnTo>
                    <a:pt x="2842" y="516"/>
                  </a:lnTo>
                  <a:lnTo>
                    <a:pt x="2842" y="616"/>
                  </a:lnTo>
                  <a:lnTo>
                    <a:pt x="2826" y="749"/>
                  </a:lnTo>
                  <a:lnTo>
                    <a:pt x="2776" y="898"/>
                  </a:lnTo>
                  <a:lnTo>
                    <a:pt x="2726" y="981"/>
                  </a:lnTo>
                  <a:lnTo>
                    <a:pt x="2660" y="1064"/>
                  </a:lnTo>
                  <a:lnTo>
                    <a:pt x="2593" y="1131"/>
                  </a:lnTo>
                  <a:lnTo>
                    <a:pt x="2510" y="1197"/>
                  </a:lnTo>
                  <a:lnTo>
                    <a:pt x="2311" y="1297"/>
                  </a:lnTo>
                  <a:lnTo>
                    <a:pt x="2094" y="1380"/>
                  </a:lnTo>
                  <a:lnTo>
                    <a:pt x="1862" y="1447"/>
                  </a:lnTo>
                  <a:lnTo>
                    <a:pt x="1629" y="1480"/>
                  </a:lnTo>
                  <a:lnTo>
                    <a:pt x="1230" y="1546"/>
                  </a:lnTo>
                  <a:lnTo>
                    <a:pt x="682" y="1613"/>
                  </a:lnTo>
                  <a:lnTo>
                    <a:pt x="117" y="1696"/>
                  </a:lnTo>
                  <a:lnTo>
                    <a:pt x="632" y="1231"/>
                  </a:lnTo>
                  <a:lnTo>
                    <a:pt x="1180" y="782"/>
                  </a:lnTo>
                  <a:lnTo>
                    <a:pt x="1446" y="599"/>
                  </a:lnTo>
                  <a:lnTo>
                    <a:pt x="1745" y="416"/>
                  </a:lnTo>
                  <a:lnTo>
                    <a:pt x="1878" y="350"/>
                  </a:lnTo>
                  <a:lnTo>
                    <a:pt x="2078" y="300"/>
                  </a:lnTo>
                  <a:lnTo>
                    <a:pt x="2294" y="267"/>
                  </a:lnTo>
                  <a:close/>
                  <a:moveTo>
                    <a:pt x="2294" y="1"/>
                  </a:moveTo>
                  <a:lnTo>
                    <a:pt x="2111" y="17"/>
                  </a:lnTo>
                  <a:lnTo>
                    <a:pt x="1928" y="67"/>
                  </a:lnTo>
                  <a:lnTo>
                    <a:pt x="1762" y="134"/>
                  </a:lnTo>
                  <a:lnTo>
                    <a:pt x="1496" y="283"/>
                  </a:lnTo>
                  <a:lnTo>
                    <a:pt x="1247" y="449"/>
                  </a:lnTo>
                  <a:lnTo>
                    <a:pt x="997" y="616"/>
                  </a:lnTo>
                  <a:lnTo>
                    <a:pt x="781" y="815"/>
                  </a:lnTo>
                  <a:lnTo>
                    <a:pt x="565" y="1015"/>
                  </a:lnTo>
                  <a:lnTo>
                    <a:pt x="349" y="1247"/>
                  </a:lnTo>
                  <a:lnTo>
                    <a:pt x="166" y="1480"/>
                  </a:lnTo>
                  <a:lnTo>
                    <a:pt x="0" y="1729"/>
                  </a:lnTo>
                  <a:lnTo>
                    <a:pt x="0" y="1746"/>
                  </a:lnTo>
                  <a:lnTo>
                    <a:pt x="0" y="1763"/>
                  </a:lnTo>
                  <a:lnTo>
                    <a:pt x="0" y="1796"/>
                  </a:lnTo>
                  <a:lnTo>
                    <a:pt x="17" y="1846"/>
                  </a:lnTo>
                  <a:lnTo>
                    <a:pt x="50" y="1879"/>
                  </a:lnTo>
                  <a:lnTo>
                    <a:pt x="83" y="1895"/>
                  </a:lnTo>
                  <a:lnTo>
                    <a:pt x="117" y="1895"/>
                  </a:lnTo>
                  <a:lnTo>
                    <a:pt x="682" y="1846"/>
                  </a:lnTo>
                  <a:lnTo>
                    <a:pt x="1263" y="1779"/>
                  </a:lnTo>
                  <a:lnTo>
                    <a:pt x="1563" y="1746"/>
                  </a:lnTo>
                  <a:lnTo>
                    <a:pt x="1845" y="1679"/>
                  </a:lnTo>
                  <a:lnTo>
                    <a:pt x="2128" y="1613"/>
                  </a:lnTo>
                  <a:lnTo>
                    <a:pt x="2394" y="1513"/>
                  </a:lnTo>
                  <a:lnTo>
                    <a:pt x="2543" y="1430"/>
                  </a:lnTo>
                  <a:lnTo>
                    <a:pt x="2693" y="1330"/>
                  </a:lnTo>
                  <a:lnTo>
                    <a:pt x="2842" y="1214"/>
                  </a:lnTo>
                  <a:lnTo>
                    <a:pt x="2959" y="1081"/>
                  </a:lnTo>
                  <a:lnTo>
                    <a:pt x="3042" y="931"/>
                  </a:lnTo>
                  <a:lnTo>
                    <a:pt x="3075" y="865"/>
                  </a:lnTo>
                  <a:lnTo>
                    <a:pt x="3108" y="782"/>
                  </a:lnTo>
                  <a:lnTo>
                    <a:pt x="3108" y="682"/>
                  </a:lnTo>
                  <a:lnTo>
                    <a:pt x="3108" y="599"/>
                  </a:lnTo>
                  <a:lnTo>
                    <a:pt x="3092" y="516"/>
                  </a:lnTo>
                  <a:lnTo>
                    <a:pt x="3058" y="416"/>
                  </a:lnTo>
                  <a:lnTo>
                    <a:pt x="3009" y="316"/>
                  </a:lnTo>
                  <a:lnTo>
                    <a:pt x="2959" y="233"/>
                  </a:lnTo>
                  <a:lnTo>
                    <a:pt x="2892" y="167"/>
                  </a:lnTo>
                  <a:lnTo>
                    <a:pt x="2826" y="117"/>
                  </a:lnTo>
                  <a:lnTo>
                    <a:pt x="2743" y="67"/>
                  </a:lnTo>
                  <a:lnTo>
                    <a:pt x="2660" y="34"/>
                  </a:lnTo>
                  <a:lnTo>
                    <a:pt x="2576" y="17"/>
                  </a:lnTo>
                  <a:lnTo>
                    <a:pt x="24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48"/>
            <p:cNvSpPr/>
            <p:nvPr/>
          </p:nvSpPr>
          <p:spPr>
            <a:xfrm>
              <a:off x="6613125" y="3847050"/>
              <a:ext cx="124700" cy="112625"/>
            </a:xfrm>
            <a:custGeom>
              <a:rect b="b" l="l" r="r" t="t"/>
              <a:pathLst>
                <a:path extrusionOk="0" h="4505" w="4988">
                  <a:moveTo>
                    <a:pt x="4987" y="1"/>
                  </a:moveTo>
                  <a:lnTo>
                    <a:pt x="2660" y="2078"/>
                  </a:lnTo>
                  <a:lnTo>
                    <a:pt x="1264" y="3358"/>
                  </a:lnTo>
                  <a:lnTo>
                    <a:pt x="1" y="4505"/>
                  </a:lnTo>
                  <a:lnTo>
                    <a:pt x="1746" y="4438"/>
                  </a:lnTo>
                  <a:lnTo>
                    <a:pt x="3192" y="4372"/>
                  </a:lnTo>
                  <a:lnTo>
                    <a:pt x="3757" y="4339"/>
                  </a:lnTo>
                  <a:lnTo>
                    <a:pt x="4206" y="4305"/>
                  </a:lnTo>
                  <a:lnTo>
                    <a:pt x="4522" y="4256"/>
                  </a:lnTo>
                  <a:lnTo>
                    <a:pt x="4622" y="4239"/>
                  </a:lnTo>
                  <a:lnTo>
                    <a:pt x="4672" y="4206"/>
                  </a:lnTo>
                  <a:lnTo>
                    <a:pt x="4705" y="4172"/>
                  </a:lnTo>
                  <a:lnTo>
                    <a:pt x="4738" y="4089"/>
                  </a:lnTo>
                  <a:lnTo>
                    <a:pt x="4804" y="3823"/>
                  </a:lnTo>
                  <a:lnTo>
                    <a:pt x="4854" y="3424"/>
                  </a:lnTo>
                  <a:lnTo>
                    <a:pt x="4888" y="2909"/>
                  </a:lnTo>
                  <a:lnTo>
                    <a:pt x="4921" y="2294"/>
                  </a:lnTo>
                  <a:lnTo>
                    <a:pt x="4954" y="1596"/>
                  </a:lnTo>
                  <a:lnTo>
                    <a:pt x="49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48"/>
            <p:cNvSpPr/>
            <p:nvPr/>
          </p:nvSpPr>
          <p:spPr>
            <a:xfrm>
              <a:off x="6608150" y="2696875"/>
              <a:ext cx="386875" cy="1114875"/>
            </a:xfrm>
            <a:custGeom>
              <a:rect b="b" l="l" r="r" t="t"/>
              <a:pathLst>
                <a:path extrusionOk="0" h="44595" w="15475">
                  <a:moveTo>
                    <a:pt x="1" y="0"/>
                  </a:moveTo>
                  <a:lnTo>
                    <a:pt x="133" y="798"/>
                  </a:lnTo>
                  <a:lnTo>
                    <a:pt x="283" y="1663"/>
                  </a:lnTo>
                  <a:lnTo>
                    <a:pt x="499" y="2760"/>
                  </a:lnTo>
                  <a:lnTo>
                    <a:pt x="782" y="4006"/>
                  </a:lnTo>
                  <a:lnTo>
                    <a:pt x="931" y="4654"/>
                  </a:lnTo>
                  <a:lnTo>
                    <a:pt x="1098" y="5303"/>
                  </a:lnTo>
                  <a:lnTo>
                    <a:pt x="1280" y="5951"/>
                  </a:lnTo>
                  <a:lnTo>
                    <a:pt x="1480" y="6599"/>
                  </a:lnTo>
                  <a:lnTo>
                    <a:pt x="1696" y="7214"/>
                  </a:lnTo>
                  <a:lnTo>
                    <a:pt x="1912" y="7796"/>
                  </a:lnTo>
                  <a:lnTo>
                    <a:pt x="2510" y="8028"/>
                  </a:lnTo>
                  <a:lnTo>
                    <a:pt x="3109" y="8278"/>
                  </a:lnTo>
                  <a:lnTo>
                    <a:pt x="3690" y="8560"/>
                  </a:lnTo>
                  <a:lnTo>
                    <a:pt x="4256" y="8859"/>
                  </a:lnTo>
                  <a:lnTo>
                    <a:pt x="4638" y="16007"/>
                  </a:lnTo>
                  <a:lnTo>
                    <a:pt x="4920" y="21275"/>
                  </a:lnTo>
                  <a:lnTo>
                    <a:pt x="5003" y="23270"/>
                  </a:lnTo>
                  <a:lnTo>
                    <a:pt x="5053" y="24433"/>
                  </a:lnTo>
                  <a:lnTo>
                    <a:pt x="5087" y="25215"/>
                  </a:lnTo>
                  <a:lnTo>
                    <a:pt x="5170" y="26262"/>
                  </a:lnTo>
                  <a:lnTo>
                    <a:pt x="5269" y="27542"/>
                  </a:lnTo>
                  <a:lnTo>
                    <a:pt x="5402" y="29004"/>
                  </a:lnTo>
                  <a:lnTo>
                    <a:pt x="5718" y="32295"/>
                  </a:lnTo>
                  <a:lnTo>
                    <a:pt x="6067" y="35786"/>
                  </a:lnTo>
                  <a:lnTo>
                    <a:pt x="6732" y="41919"/>
                  </a:lnTo>
                  <a:lnTo>
                    <a:pt x="7031" y="44595"/>
                  </a:lnTo>
                  <a:lnTo>
                    <a:pt x="15475" y="44163"/>
                  </a:lnTo>
                  <a:lnTo>
                    <a:pt x="14394" y="34489"/>
                  </a:lnTo>
                  <a:lnTo>
                    <a:pt x="13214" y="23885"/>
                  </a:lnTo>
                  <a:lnTo>
                    <a:pt x="11054" y="6965"/>
                  </a:lnTo>
                  <a:lnTo>
                    <a:pt x="11153" y="6682"/>
                  </a:lnTo>
                  <a:lnTo>
                    <a:pt x="11236" y="6383"/>
                  </a:lnTo>
                  <a:lnTo>
                    <a:pt x="11303" y="6100"/>
                  </a:lnTo>
                  <a:lnTo>
                    <a:pt x="11336" y="5801"/>
                  </a:lnTo>
                  <a:lnTo>
                    <a:pt x="11353" y="5502"/>
                  </a:lnTo>
                  <a:lnTo>
                    <a:pt x="11353" y="5203"/>
                  </a:lnTo>
                  <a:lnTo>
                    <a:pt x="11336" y="4904"/>
                  </a:lnTo>
                  <a:lnTo>
                    <a:pt x="11303" y="4604"/>
                  </a:lnTo>
                  <a:lnTo>
                    <a:pt x="11270" y="4305"/>
                  </a:lnTo>
                  <a:lnTo>
                    <a:pt x="11203" y="4006"/>
                  </a:lnTo>
                  <a:lnTo>
                    <a:pt x="11137" y="3724"/>
                  </a:lnTo>
                  <a:lnTo>
                    <a:pt x="11054" y="3424"/>
                  </a:lnTo>
                  <a:lnTo>
                    <a:pt x="10887" y="2876"/>
                  </a:lnTo>
                  <a:lnTo>
                    <a:pt x="10671" y="2344"/>
                  </a:lnTo>
                  <a:lnTo>
                    <a:pt x="10455" y="1862"/>
                  </a:lnTo>
                  <a:lnTo>
                    <a:pt x="10223" y="1413"/>
                  </a:lnTo>
                  <a:lnTo>
                    <a:pt x="10006" y="1014"/>
                  </a:lnTo>
                  <a:lnTo>
                    <a:pt x="9807" y="665"/>
                  </a:lnTo>
                  <a:lnTo>
                    <a:pt x="9491" y="183"/>
                  </a:lnTo>
                  <a:lnTo>
                    <a:pt x="9375"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48"/>
            <p:cNvSpPr/>
            <p:nvPr/>
          </p:nvSpPr>
          <p:spPr>
            <a:xfrm>
              <a:off x="6644300" y="3628075"/>
              <a:ext cx="355725" cy="352375"/>
            </a:xfrm>
            <a:custGeom>
              <a:rect b="b" l="l" r="r" t="t"/>
              <a:pathLst>
                <a:path extrusionOk="0" h="14095" w="14229">
                  <a:moveTo>
                    <a:pt x="13281" y="0"/>
                  </a:moveTo>
                  <a:lnTo>
                    <a:pt x="4854" y="698"/>
                  </a:lnTo>
                  <a:lnTo>
                    <a:pt x="5585" y="7330"/>
                  </a:lnTo>
                  <a:lnTo>
                    <a:pt x="5618" y="7596"/>
                  </a:lnTo>
                  <a:lnTo>
                    <a:pt x="5768" y="8976"/>
                  </a:lnTo>
                  <a:lnTo>
                    <a:pt x="5785" y="9125"/>
                  </a:lnTo>
                  <a:lnTo>
                    <a:pt x="5037" y="9541"/>
                  </a:lnTo>
                  <a:lnTo>
                    <a:pt x="3341" y="10488"/>
                  </a:lnTo>
                  <a:lnTo>
                    <a:pt x="2411" y="11020"/>
                  </a:lnTo>
                  <a:lnTo>
                    <a:pt x="1563" y="11535"/>
                  </a:lnTo>
                  <a:lnTo>
                    <a:pt x="898" y="11934"/>
                  </a:lnTo>
                  <a:lnTo>
                    <a:pt x="682" y="12084"/>
                  </a:lnTo>
                  <a:lnTo>
                    <a:pt x="532" y="12200"/>
                  </a:lnTo>
                  <a:lnTo>
                    <a:pt x="449" y="12283"/>
                  </a:lnTo>
                  <a:lnTo>
                    <a:pt x="366" y="12400"/>
                  </a:lnTo>
                  <a:lnTo>
                    <a:pt x="300" y="12533"/>
                  </a:lnTo>
                  <a:lnTo>
                    <a:pt x="217" y="12665"/>
                  </a:lnTo>
                  <a:lnTo>
                    <a:pt x="167" y="12815"/>
                  </a:lnTo>
                  <a:lnTo>
                    <a:pt x="117" y="12965"/>
                  </a:lnTo>
                  <a:lnTo>
                    <a:pt x="34" y="13264"/>
                  </a:lnTo>
                  <a:lnTo>
                    <a:pt x="17" y="13413"/>
                  </a:lnTo>
                  <a:lnTo>
                    <a:pt x="1" y="13563"/>
                  </a:lnTo>
                  <a:lnTo>
                    <a:pt x="1" y="13696"/>
                  </a:lnTo>
                  <a:lnTo>
                    <a:pt x="17" y="13812"/>
                  </a:lnTo>
                  <a:lnTo>
                    <a:pt x="50" y="13912"/>
                  </a:lnTo>
                  <a:lnTo>
                    <a:pt x="100" y="13995"/>
                  </a:lnTo>
                  <a:lnTo>
                    <a:pt x="150" y="14045"/>
                  </a:lnTo>
                  <a:lnTo>
                    <a:pt x="233" y="14095"/>
                  </a:lnTo>
                  <a:lnTo>
                    <a:pt x="466" y="14095"/>
                  </a:lnTo>
                  <a:lnTo>
                    <a:pt x="948" y="14078"/>
                  </a:lnTo>
                  <a:lnTo>
                    <a:pt x="2527" y="13979"/>
                  </a:lnTo>
                  <a:lnTo>
                    <a:pt x="4704" y="13812"/>
                  </a:lnTo>
                  <a:lnTo>
                    <a:pt x="7181" y="13596"/>
                  </a:lnTo>
                  <a:lnTo>
                    <a:pt x="9641" y="13364"/>
                  </a:lnTo>
                  <a:lnTo>
                    <a:pt x="11818" y="13131"/>
                  </a:lnTo>
                  <a:lnTo>
                    <a:pt x="12699" y="13015"/>
                  </a:lnTo>
                  <a:lnTo>
                    <a:pt x="13414" y="12915"/>
                  </a:lnTo>
                  <a:lnTo>
                    <a:pt x="13896" y="12832"/>
                  </a:lnTo>
                  <a:lnTo>
                    <a:pt x="14045" y="12798"/>
                  </a:lnTo>
                  <a:lnTo>
                    <a:pt x="14112" y="12765"/>
                  </a:lnTo>
                  <a:lnTo>
                    <a:pt x="14145" y="12715"/>
                  </a:lnTo>
                  <a:lnTo>
                    <a:pt x="14178" y="12632"/>
                  </a:lnTo>
                  <a:lnTo>
                    <a:pt x="14212" y="12350"/>
                  </a:lnTo>
                  <a:lnTo>
                    <a:pt x="14228" y="11934"/>
                  </a:lnTo>
                  <a:lnTo>
                    <a:pt x="14228" y="11402"/>
                  </a:lnTo>
                  <a:lnTo>
                    <a:pt x="14228" y="10771"/>
                  </a:lnTo>
                  <a:lnTo>
                    <a:pt x="14195" y="10056"/>
                  </a:lnTo>
                  <a:lnTo>
                    <a:pt x="14112" y="8444"/>
                  </a:lnTo>
                  <a:lnTo>
                    <a:pt x="14112" y="8361"/>
                  </a:lnTo>
                  <a:lnTo>
                    <a:pt x="14029" y="6915"/>
                  </a:lnTo>
                  <a:lnTo>
                    <a:pt x="14029" y="6715"/>
                  </a:lnTo>
                  <a:lnTo>
                    <a:pt x="13929" y="5485"/>
                  </a:lnTo>
                  <a:lnTo>
                    <a:pt x="13813" y="4272"/>
                  </a:lnTo>
                  <a:lnTo>
                    <a:pt x="13696" y="3142"/>
                  </a:lnTo>
                  <a:lnTo>
                    <a:pt x="13563" y="2111"/>
                  </a:lnTo>
                  <a:lnTo>
                    <a:pt x="13364" y="582"/>
                  </a:lnTo>
                  <a:lnTo>
                    <a:pt x="13281"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48"/>
            <p:cNvSpPr/>
            <p:nvPr/>
          </p:nvSpPr>
          <p:spPr>
            <a:xfrm>
              <a:off x="6644300" y="3795950"/>
              <a:ext cx="355725" cy="184500"/>
            </a:xfrm>
            <a:custGeom>
              <a:rect b="b" l="l" r="r" t="t"/>
              <a:pathLst>
                <a:path extrusionOk="0" h="7380" w="14229">
                  <a:moveTo>
                    <a:pt x="14029" y="0"/>
                  </a:moveTo>
                  <a:lnTo>
                    <a:pt x="5585" y="632"/>
                  </a:lnTo>
                  <a:lnTo>
                    <a:pt x="5602" y="898"/>
                  </a:lnTo>
                  <a:lnTo>
                    <a:pt x="5751" y="2277"/>
                  </a:lnTo>
                  <a:lnTo>
                    <a:pt x="5768" y="2410"/>
                  </a:lnTo>
                  <a:lnTo>
                    <a:pt x="5020" y="2826"/>
                  </a:lnTo>
                  <a:lnTo>
                    <a:pt x="3325" y="3790"/>
                  </a:lnTo>
                  <a:lnTo>
                    <a:pt x="2394" y="4322"/>
                  </a:lnTo>
                  <a:lnTo>
                    <a:pt x="1546" y="4820"/>
                  </a:lnTo>
                  <a:lnTo>
                    <a:pt x="898" y="5236"/>
                  </a:lnTo>
                  <a:lnTo>
                    <a:pt x="665" y="5385"/>
                  </a:lnTo>
                  <a:lnTo>
                    <a:pt x="532" y="5485"/>
                  </a:lnTo>
                  <a:lnTo>
                    <a:pt x="449" y="5585"/>
                  </a:lnTo>
                  <a:lnTo>
                    <a:pt x="366" y="5701"/>
                  </a:lnTo>
                  <a:lnTo>
                    <a:pt x="283" y="5818"/>
                  </a:lnTo>
                  <a:lnTo>
                    <a:pt x="217" y="5950"/>
                  </a:lnTo>
                  <a:lnTo>
                    <a:pt x="150" y="6100"/>
                  </a:lnTo>
                  <a:lnTo>
                    <a:pt x="100" y="6250"/>
                  </a:lnTo>
                  <a:lnTo>
                    <a:pt x="34" y="6549"/>
                  </a:lnTo>
                  <a:lnTo>
                    <a:pt x="1" y="6698"/>
                  </a:lnTo>
                  <a:lnTo>
                    <a:pt x="1" y="6848"/>
                  </a:lnTo>
                  <a:lnTo>
                    <a:pt x="1" y="6981"/>
                  </a:lnTo>
                  <a:lnTo>
                    <a:pt x="17" y="7097"/>
                  </a:lnTo>
                  <a:lnTo>
                    <a:pt x="50" y="7197"/>
                  </a:lnTo>
                  <a:lnTo>
                    <a:pt x="100" y="7280"/>
                  </a:lnTo>
                  <a:lnTo>
                    <a:pt x="150" y="7330"/>
                  </a:lnTo>
                  <a:lnTo>
                    <a:pt x="233" y="7380"/>
                  </a:lnTo>
                  <a:lnTo>
                    <a:pt x="466" y="7380"/>
                  </a:lnTo>
                  <a:lnTo>
                    <a:pt x="948" y="7363"/>
                  </a:lnTo>
                  <a:lnTo>
                    <a:pt x="2527" y="7264"/>
                  </a:lnTo>
                  <a:lnTo>
                    <a:pt x="4704" y="7097"/>
                  </a:lnTo>
                  <a:lnTo>
                    <a:pt x="7181" y="6881"/>
                  </a:lnTo>
                  <a:lnTo>
                    <a:pt x="9641" y="6649"/>
                  </a:lnTo>
                  <a:lnTo>
                    <a:pt x="11818" y="6416"/>
                  </a:lnTo>
                  <a:lnTo>
                    <a:pt x="12699" y="6300"/>
                  </a:lnTo>
                  <a:lnTo>
                    <a:pt x="13414" y="6200"/>
                  </a:lnTo>
                  <a:lnTo>
                    <a:pt x="13896" y="6117"/>
                  </a:lnTo>
                  <a:lnTo>
                    <a:pt x="14045" y="6083"/>
                  </a:lnTo>
                  <a:lnTo>
                    <a:pt x="14112" y="6050"/>
                  </a:lnTo>
                  <a:lnTo>
                    <a:pt x="14145" y="6000"/>
                  </a:lnTo>
                  <a:lnTo>
                    <a:pt x="14178" y="5917"/>
                  </a:lnTo>
                  <a:lnTo>
                    <a:pt x="14212" y="5635"/>
                  </a:lnTo>
                  <a:lnTo>
                    <a:pt x="14228" y="5219"/>
                  </a:lnTo>
                  <a:lnTo>
                    <a:pt x="14228" y="4687"/>
                  </a:lnTo>
                  <a:lnTo>
                    <a:pt x="14228" y="4056"/>
                  </a:lnTo>
                  <a:lnTo>
                    <a:pt x="14195" y="3341"/>
                  </a:lnTo>
                  <a:lnTo>
                    <a:pt x="14112" y="1729"/>
                  </a:lnTo>
                  <a:lnTo>
                    <a:pt x="14112" y="1646"/>
                  </a:lnTo>
                  <a:lnTo>
                    <a:pt x="14029" y="200"/>
                  </a:lnTo>
                  <a:lnTo>
                    <a:pt x="140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48"/>
            <p:cNvSpPr/>
            <p:nvPr/>
          </p:nvSpPr>
          <p:spPr>
            <a:xfrm>
              <a:off x="6644300" y="3837075"/>
              <a:ext cx="355725" cy="143375"/>
            </a:xfrm>
            <a:custGeom>
              <a:rect b="b" l="l" r="r" t="t"/>
              <a:pathLst>
                <a:path extrusionOk="0" h="5735" w="14229">
                  <a:moveTo>
                    <a:pt x="14112" y="1"/>
                  </a:moveTo>
                  <a:lnTo>
                    <a:pt x="5751" y="616"/>
                  </a:lnTo>
                  <a:lnTo>
                    <a:pt x="5768" y="765"/>
                  </a:lnTo>
                  <a:lnTo>
                    <a:pt x="5020" y="1181"/>
                  </a:lnTo>
                  <a:lnTo>
                    <a:pt x="3325" y="2128"/>
                  </a:lnTo>
                  <a:lnTo>
                    <a:pt x="2394" y="2660"/>
                  </a:lnTo>
                  <a:lnTo>
                    <a:pt x="1546" y="3175"/>
                  </a:lnTo>
                  <a:lnTo>
                    <a:pt x="898" y="3574"/>
                  </a:lnTo>
                  <a:lnTo>
                    <a:pt x="665" y="3724"/>
                  </a:lnTo>
                  <a:lnTo>
                    <a:pt x="532" y="3840"/>
                  </a:lnTo>
                  <a:lnTo>
                    <a:pt x="433" y="3923"/>
                  </a:lnTo>
                  <a:lnTo>
                    <a:pt x="366" y="4040"/>
                  </a:lnTo>
                  <a:lnTo>
                    <a:pt x="283" y="4173"/>
                  </a:lnTo>
                  <a:lnTo>
                    <a:pt x="217" y="4305"/>
                  </a:lnTo>
                  <a:lnTo>
                    <a:pt x="150" y="4455"/>
                  </a:lnTo>
                  <a:lnTo>
                    <a:pt x="100" y="4605"/>
                  </a:lnTo>
                  <a:lnTo>
                    <a:pt x="34" y="4904"/>
                  </a:lnTo>
                  <a:lnTo>
                    <a:pt x="1" y="5053"/>
                  </a:lnTo>
                  <a:lnTo>
                    <a:pt x="1" y="5203"/>
                  </a:lnTo>
                  <a:lnTo>
                    <a:pt x="1" y="5336"/>
                  </a:lnTo>
                  <a:lnTo>
                    <a:pt x="17" y="5452"/>
                  </a:lnTo>
                  <a:lnTo>
                    <a:pt x="50" y="5552"/>
                  </a:lnTo>
                  <a:lnTo>
                    <a:pt x="100" y="5635"/>
                  </a:lnTo>
                  <a:lnTo>
                    <a:pt x="150" y="5685"/>
                  </a:lnTo>
                  <a:lnTo>
                    <a:pt x="233" y="5735"/>
                  </a:lnTo>
                  <a:lnTo>
                    <a:pt x="466" y="5735"/>
                  </a:lnTo>
                  <a:lnTo>
                    <a:pt x="948" y="5718"/>
                  </a:lnTo>
                  <a:lnTo>
                    <a:pt x="2527" y="5619"/>
                  </a:lnTo>
                  <a:lnTo>
                    <a:pt x="4704" y="5452"/>
                  </a:lnTo>
                  <a:lnTo>
                    <a:pt x="7181" y="5236"/>
                  </a:lnTo>
                  <a:lnTo>
                    <a:pt x="9641" y="5004"/>
                  </a:lnTo>
                  <a:lnTo>
                    <a:pt x="11818" y="4771"/>
                  </a:lnTo>
                  <a:lnTo>
                    <a:pt x="12699" y="4655"/>
                  </a:lnTo>
                  <a:lnTo>
                    <a:pt x="13414" y="4555"/>
                  </a:lnTo>
                  <a:lnTo>
                    <a:pt x="13896" y="4472"/>
                  </a:lnTo>
                  <a:lnTo>
                    <a:pt x="14045" y="4438"/>
                  </a:lnTo>
                  <a:lnTo>
                    <a:pt x="14112" y="4405"/>
                  </a:lnTo>
                  <a:lnTo>
                    <a:pt x="14145" y="4355"/>
                  </a:lnTo>
                  <a:lnTo>
                    <a:pt x="14178" y="4272"/>
                  </a:lnTo>
                  <a:lnTo>
                    <a:pt x="14212" y="3990"/>
                  </a:lnTo>
                  <a:lnTo>
                    <a:pt x="14228" y="3574"/>
                  </a:lnTo>
                  <a:lnTo>
                    <a:pt x="14228" y="3042"/>
                  </a:lnTo>
                  <a:lnTo>
                    <a:pt x="14228" y="2411"/>
                  </a:lnTo>
                  <a:lnTo>
                    <a:pt x="14195" y="1696"/>
                  </a:lnTo>
                  <a:lnTo>
                    <a:pt x="14112" y="84"/>
                  </a:lnTo>
                  <a:lnTo>
                    <a:pt x="1411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48"/>
            <p:cNvSpPr/>
            <p:nvPr/>
          </p:nvSpPr>
          <p:spPr>
            <a:xfrm>
              <a:off x="6651775" y="3940950"/>
              <a:ext cx="329950" cy="27450"/>
            </a:xfrm>
            <a:custGeom>
              <a:rect b="b" l="l" r="r" t="t"/>
              <a:pathLst>
                <a:path extrusionOk="0" h="1098" w="13198">
                  <a:moveTo>
                    <a:pt x="13181" y="1"/>
                  </a:moveTo>
                  <a:lnTo>
                    <a:pt x="12101" y="51"/>
                  </a:lnTo>
                  <a:lnTo>
                    <a:pt x="10522" y="167"/>
                  </a:lnTo>
                  <a:lnTo>
                    <a:pt x="8660" y="300"/>
                  </a:lnTo>
                  <a:lnTo>
                    <a:pt x="6616" y="466"/>
                  </a:lnTo>
                  <a:lnTo>
                    <a:pt x="2710" y="799"/>
                  </a:lnTo>
                  <a:lnTo>
                    <a:pt x="1148" y="948"/>
                  </a:lnTo>
                  <a:lnTo>
                    <a:pt x="34" y="1065"/>
                  </a:lnTo>
                  <a:lnTo>
                    <a:pt x="17" y="1065"/>
                  </a:lnTo>
                  <a:lnTo>
                    <a:pt x="1" y="1081"/>
                  </a:lnTo>
                  <a:lnTo>
                    <a:pt x="17" y="1098"/>
                  </a:lnTo>
                  <a:lnTo>
                    <a:pt x="34" y="1098"/>
                  </a:lnTo>
                  <a:lnTo>
                    <a:pt x="1148" y="1031"/>
                  </a:lnTo>
                  <a:lnTo>
                    <a:pt x="2710" y="915"/>
                  </a:lnTo>
                  <a:lnTo>
                    <a:pt x="6633" y="616"/>
                  </a:lnTo>
                  <a:lnTo>
                    <a:pt x="8660" y="450"/>
                  </a:lnTo>
                  <a:lnTo>
                    <a:pt x="10539" y="283"/>
                  </a:lnTo>
                  <a:lnTo>
                    <a:pt x="12101" y="134"/>
                  </a:lnTo>
                  <a:lnTo>
                    <a:pt x="13181" y="18"/>
                  </a:lnTo>
                  <a:lnTo>
                    <a:pt x="131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48"/>
            <p:cNvSpPr/>
            <p:nvPr/>
          </p:nvSpPr>
          <p:spPr>
            <a:xfrm>
              <a:off x="6763975" y="3851625"/>
              <a:ext cx="66925" cy="14150"/>
            </a:xfrm>
            <a:custGeom>
              <a:rect b="b" l="l" r="r" t="t"/>
              <a:pathLst>
                <a:path extrusionOk="0" h="566" w="2677">
                  <a:moveTo>
                    <a:pt x="1048" y="0"/>
                  </a:moveTo>
                  <a:lnTo>
                    <a:pt x="715" y="17"/>
                  </a:lnTo>
                  <a:lnTo>
                    <a:pt x="366" y="67"/>
                  </a:lnTo>
                  <a:lnTo>
                    <a:pt x="34" y="133"/>
                  </a:lnTo>
                  <a:lnTo>
                    <a:pt x="0" y="150"/>
                  </a:lnTo>
                  <a:lnTo>
                    <a:pt x="0" y="200"/>
                  </a:lnTo>
                  <a:lnTo>
                    <a:pt x="17" y="233"/>
                  </a:lnTo>
                  <a:lnTo>
                    <a:pt x="50" y="250"/>
                  </a:lnTo>
                  <a:lnTo>
                    <a:pt x="699" y="266"/>
                  </a:lnTo>
                  <a:lnTo>
                    <a:pt x="1347" y="333"/>
                  </a:lnTo>
                  <a:lnTo>
                    <a:pt x="1995" y="433"/>
                  </a:lnTo>
                  <a:lnTo>
                    <a:pt x="2627" y="565"/>
                  </a:lnTo>
                  <a:lnTo>
                    <a:pt x="2643" y="549"/>
                  </a:lnTo>
                  <a:lnTo>
                    <a:pt x="2660" y="549"/>
                  </a:lnTo>
                  <a:lnTo>
                    <a:pt x="2676" y="516"/>
                  </a:lnTo>
                  <a:lnTo>
                    <a:pt x="2660" y="499"/>
                  </a:lnTo>
                  <a:lnTo>
                    <a:pt x="2527" y="399"/>
                  </a:lnTo>
                  <a:lnTo>
                    <a:pt x="2377" y="316"/>
                  </a:lnTo>
                  <a:lnTo>
                    <a:pt x="2228" y="250"/>
                  </a:lnTo>
                  <a:lnTo>
                    <a:pt x="2061" y="183"/>
                  </a:lnTo>
                  <a:lnTo>
                    <a:pt x="1912" y="133"/>
                  </a:lnTo>
                  <a:lnTo>
                    <a:pt x="1746" y="83"/>
                  </a:lnTo>
                  <a:lnTo>
                    <a:pt x="1397" y="34"/>
                  </a:lnTo>
                  <a:lnTo>
                    <a:pt x="10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48"/>
            <p:cNvSpPr/>
            <p:nvPr/>
          </p:nvSpPr>
          <p:spPr>
            <a:xfrm>
              <a:off x="6749425" y="3862425"/>
              <a:ext cx="66525" cy="13725"/>
            </a:xfrm>
            <a:custGeom>
              <a:rect b="b" l="l" r="r" t="t"/>
              <a:pathLst>
                <a:path extrusionOk="0" h="549" w="2661">
                  <a:moveTo>
                    <a:pt x="1048" y="1"/>
                  </a:moveTo>
                  <a:lnTo>
                    <a:pt x="699" y="17"/>
                  </a:lnTo>
                  <a:lnTo>
                    <a:pt x="366" y="67"/>
                  </a:lnTo>
                  <a:lnTo>
                    <a:pt x="34" y="133"/>
                  </a:lnTo>
                  <a:lnTo>
                    <a:pt x="1" y="150"/>
                  </a:lnTo>
                  <a:lnTo>
                    <a:pt x="1" y="183"/>
                  </a:lnTo>
                  <a:lnTo>
                    <a:pt x="1" y="217"/>
                  </a:lnTo>
                  <a:lnTo>
                    <a:pt x="51" y="250"/>
                  </a:lnTo>
                  <a:lnTo>
                    <a:pt x="699" y="266"/>
                  </a:lnTo>
                  <a:lnTo>
                    <a:pt x="1347" y="333"/>
                  </a:lnTo>
                  <a:lnTo>
                    <a:pt x="1979" y="416"/>
                  </a:lnTo>
                  <a:lnTo>
                    <a:pt x="2610" y="549"/>
                  </a:lnTo>
                  <a:lnTo>
                    <a:pt x="2643" y="549"/>
                  </a:lnTo>
                  <a:lnTo>
                    <a:pt x="2660" y="532"/>
                  </a:lnTo>
                  <a:lnTo>
                    <a:pt x="2660" y="516"/>
                  </a:lnTo>
                  <a:lnTo>
                    <a:pt x="2643" y="499"/>
                  </a:lnTo>
                  <a:lnTo>
                    <a:pt x="2510" y="399"/>
                  </a:lnTo>
                  <a:lnTo>
                    <a:pt x="2378" y="316"/>
                  </a:lnTo>
                  <a:lnTo>
                    <a:pt x="2211" y="233"/>
                  </a:lnTo>
                  <a:lnTo>
                    <a:pt x="2062" y="167"/>
                  </a:lnTo>
                  <a:lnTo>
                    <a:pt x="1896" y="117"/>
                  </a:lnTo>
                  <a:lnTo>
                    <a:pt x="1729" y="84"/>
                  </a:lnTo>
                  <a:lnTo>
                    <a:pt x="1563" y="50"/>
                  </a:lnTo>
                  <a:lnTo>
                    <a:pt x="1397" y="17"/>
                  </a:lnTo>
                  <a:lnTo>
                    <a:pt x="10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48"/>
            <p:cNvSpPr/>
            <p:nvPr/>
          </p:nvSpPr>
          <p:spPr>
            <a:xfrm>
              <a:off x="6734475" y="3873225"/>
              <a:ext cx="66925" cy="13750"/>
            </a:xfrm>
            <a:custGeom>
              <a:rect b="b" l="l" r="r" t="t"/>
              <a:pathLst>
                <a:path extrusionOk="0" h="550" w="2677">
                  <a:moveTo>
                    <a:pt x="1064" y="1"/>
                  </a:moveTo>
                  <a:lnTo>
                    <a:pt x="715" y="17"/>
                  </a:lnTo>
                  <a:lnTo>
                    <a:pt x="366" y="51"/>
                  </a:lnTo>
                  <a:lnTo>
                    <a:pt x="50" y="134"/>
                  </a:lnTo>
                  <a:lnTo>
                    <a:pt x="17" y="150"/>
                  </a:lnTo>
                  <a:lnTo>
                    <a:pt x="0" y="167"/>
                  </a:lnTo>
                  <a:lnTo>
                    <a:pt x="17" y="217"/>
                  </a:lnTo>
                  <a:lnTo>
                    <a:pt x="50" y="233"/>
                  </a:lnTo>
                  <a:lnTo>
                    <a:pt x="698" y="267"/>
                  </a:lnTo>
                  <a:lnTo>
                    <a:pt x="1347" y="316"/>
                  </a:lnTo>
                  <a:lnTo>
                    <a:pt x="1995" y="416"/>
                  </a:lnTo>
                  <a:lnTo>
                    <a:pt x="2626" y="549"/>
                  </a:lnTo>
                  <a:lnTo>
                    <a:pt x="2643" y="549"/>
                  </a:lnTo>
                  <a:lnTo>
                    <a:pt x="2660" y="533"/>
                  </a:lnTo>
                  <a:lnTo>
                    <a:pt x="2676" y="516"/>
                  </a:lnTo>
                  <a:lnTo>
                    <a:pt x="2660" y="499"/>
                  </a:lnTo>
                  <a:lnTo>
                    <a:pt x="2527" y="400"/>
                  </a:lnTo>
                  <a:lnTo>
                    <a:pt x="2377" y="300"/>
                  </a:lnTo>
                  <a:lnTo>
                    <a:pt x="2228" y="233"/>
                  </a:lnTo>
                  <a:lnTo>
                    <a:pt x="2078" y="167"/>
                  </a:lnTo>
                  <a:lnTo>
                    <a:pt x="1912" y="117"/>
                  </a:lnTo>
                  <a:lnTo>
                    <a:pt x="1746" y="67"/>
                  </a:lnTo>
                  <a:lnTo>
                    <a:pt x="1579" y="34"/>
                  </a:lnTo>
                  <a:lnTo>
                    <a:pt x="1397" y="17"/>
                  </a:lnTo>
                  <a:lnTo>
                    <a:pt x="10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48"/>
            <p:cNvSpPr/>
            <p:nvPr/>
          </p:nvSpPr>
          <p:spPr>
            <a:xfrm>
              <a:off x="6730725" y="3802600"/>
              <a:ext cx="73175" cy="56525"/>
            </a:xfrm>
            <a:custGeom>
              <a:rect b="b" l="l" r="r" t="t"/>
              <a:pathLst>
                <a:path extrusionOk="0" h="2261" w="2927">
                  <a:moveTo>
                    <a:pt x="682" y="233"/>
                  </a:moveTo>
                  <a:lnTo>
                    <a:pt x="782" y="249"/>
                  </a:lnTo>
                  <a:lnTo>
                    <a:pt x="882" y="266"/>
                  </a:lnTo>
                  <a:lnTo>
                    <a:pt x="1098" y="349"/>
                  </a:lnTo>
                  <a:lnTo>
                    <a:pt x="1281" y="432"/>
                  </a:lnTo>
                  <a:lnTo>
                    <a:pt x="1414" y="515"/>
                  </a:lnTo>
                  <a:lnTo>
                    <a:pt x="1679" y="731"/>
                  </a:lnTo>
                  <a:lnTo>
                    <a:pt x="1912" y="964"/>
                  </a:lnTo>
                  <a:lnTo>
                    <a:pt x="2378" y="1496"/>
                  </a:lnTo>
                  <a:lnTo>
                    <a:pt x="2810" y="2028"/>
                  </a:lnTo>
                  <a:lnTo>
                    <a:pt x="2278" y="1862"/>
                  </a:lnTo>
                  <a:lnTo>
                    <a:pt x="1729" y="1712"/>
                  </a:lnTo>
                  <a:lnTo>
                    <a:pt x="1347" y="1596"/>
                  </a:lnTo>
                  <a:lnTo>
                    <a:pt x="1131" y="1513"/>
                  </a:lnTo>
                  <a:lnTo>
                    <a:pt x="898" y="1429"/>
                  </a:lnTo>
                  <a:lnTo>
                    <a:pt x="699" y="1313"/>
                  </a:lnTo>
                  <a:lnTo>
                    <a:pt x="516" y="1180"/>
                  </a:lnTo>
                  <a:lnTo>
                    <a:pt x="450" y="1097"/>
                  </a:lnTo>
                  <a:lnTo>
                    <a:pt x="383" y="1014"/>
                  </a:lnTo>
                  <a:lnTo>
                    <a:pt x="333" y="931"/>
                  </a:lnTo>
                  <a:lnTo>
                    <a:pt x="300" y="831"/>
                  </a:lnTo>
                  <a:lnTo>
                    <a:pt x="317" y="815"/>
                  </a:lnTo>
                  <a:lnTo>
                    <a:pt x="283" y="665"/>
                  </a:lnTo>
                  <a:lnTo>
                    <a:pt x="283" y="532"/>
                  </a:lnTo>
                  <a:lnTo>
                    <a:pt x="317" y="432"/>
                  </a:lnTo>
                  <a:lnTo>
                    <a:pt x="350" y="349"/>
                  </a:lnTo>
                  <a:lnTo>
                    <a:pt x="416" y="299"/>
                  </a:lnTo>
                  <a:lnTo>
                    <a:pt x="499" y="266"/>
                  </a:lnTo>
                  <a:lnTo>
                    <a:pt x="582" y="249"/>
                  </a:lnTo>
                  <a:lnTo>
                    <a:pt x="682" y="233"/>
                  </a:lnTo>
                  <a:close/>
                  <a:moveTo>
                    <a:pt x="566" y="0"/>
                  </a:moveTo>
                  <a:lnTo>
                    <a:pt x="466" y="17"/>
                  </a:lnTo>
                  <a:lnTo>
                    <a:pt x="383" y="50"/>
                  </a:lnTo>
                  <a:lnTo>
                    <a:pt x="317" y="100"/>
                  </a:lnTo>
                  <a:lnTo>
                    <a:pt x="233" y="150"/>
                  </a:lnTo>
                  <a:lnTo>
                    <a:pt x="167" y="233"/>
                  </a:lnTo>
                  <a:lnTo>
                    <a:pt x="100" y="316"/>
                  </a:lnTo>
                  <a:lnTo>
                    <a:pt x="67" y="399"/>
                  </a:lnTo>
                  <a:lnTo>
                    <a:pt x="34" y="499"/>
                  </a:lnTo>
                  <a:lnTo>
                    <a:pt x="17" y="582"/>
                  </a:lnTo>
                  <a:lnTo>
                    <a:pt x="1" y="682"/>
                  </a:lnTo>
                  <a:lnTo>
                    <a:pt x="17" y="765"/>
                  </a:lnTo>
                  <a:lnTo>
                    <a:pt x="34" y="848"/>
                  </a:lnTo>
                  <a:lnTo>
                    <a:pt x="100" y="1014"/>
                  </a:lnTo>
                  <a:lnTo>
                    <a:pt x="184" y="1164"/>
                  </a:lnTo>
                  <a:lnTo>
                    <a:pt x="317" y="1297"/>
                  </a:lnTo>
                  <a:lnTo>
                    <a:pt x="450" y="1413"/>
                  </a:lnTo>
                  <a:lnTo>
                    <a:pt x="599" y="1496"/>
                  </a:lnTo>
                  <a:lnTo>
                    <a:pt x="848" y="1646"/>
                  </a:lnTo>
                  <a:lnTo>
                    <a:pt x="1114" y="1762"/>
                  </a:lnTo>
                  <a:lnTo>
                    <a:pt x="1380" y="1878"/>
                  </a:lnTo>
                  <a:lnTo>
                    <a:pt x="1663" y="1961"/>
                  </a:lnTo>
                  <a:lnTo>
                    <a:pt x="2228" y="2111"/>
                  </a:lnTo>
                  <a:lnTo>
                    <a:pt x="2776" y="2261"/>
                  </a:lnTo>
                  <a:lnTo>
                    <a:pt x="2826" y="2261"/>
                  </a:lnTo>
                  <a:lnTo>
                    <a:pt x="2876" y="2227"/>
                  </a:lnTo>
                  <a:lnTo>
                    <a:pt x="2893" y="2177"/>
                  </a:lnTo>
                  <a:lnTo>
                    <a:pt x="2909" y="2128"/>
                  </a:lnTo>
                  <a:lnTo>
                    <a:pt x="2926" y="2128"/>
                  </a:lnTo>
                  <a:lnTo>
                    <a:pt x="2926" y="2111"/>
                  </a:lnTo>
                  <a:lnTo>
                    <a:pt x="2793" y="1828"/>
                  </a:lnTo>
                  <a:lnTo>
                    <a:pt x="2644" y="1562"/>
                  </a:lnTo>
                  <a:lnTo>
                    <a:pt x="2477" y="1313"/>
                  </a:lnTo>
                  <a:lnTo>
                    <a:pt x="2311" y="1080"/>
                  </a:lnTo>
                  <a:lnTo>
                    <a:pt x="2112" y="848"/>
                  </a:lnTo>
                  <a:lnTo>
                    <a:pt x="1896" y="632"/>
                  </a:lnTo>
                  <a:lnTo>
                    <a:pt x="1679" y="432"/>
                  </a:lnTo>
                  <a:lnTo>
                    <a:pt x="1430" y="249"/>
                  </a:lnTo>
                  <a:lnTo>
                    <a:pt x="1281" y="150"/>
                  </a:lnTo>
                  <a:lnTo>
                    <a:pt x="1114" y="67"/>
                  </a:lnTo>
                  <a:lnTo>
                    <a:pt x="932" y="17"/>
                  </a:lnTo>
                  <a:lnTo>
                    <a:pt x="7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48"/>
            <p:cNvSpPr/>
            <p:nvPr/>
          </p:nvSpPr>
          <p:spPr>
            <a:xfrm>
              <a:off x="6798450" y="3807150"/>
              <a:ext cx="75650" cy="51975"/>
            </a:xfrm>
            <a:custGeom>
              <a:rect b="b" l="l" r="r" t="t"/>
              <a:pathLst>
                <a:path extrusionOk="0" h="2079" w="3026">
                  <a:moveTo>
                    <a:pt x="2394" y="267"/>
                  </a:moveTo>
                  <a:lnTo>
                    <a:pt x="2494" y="283"/>
                  </a:lnTo>
                  <a:lnTo>
                    <a:pt x="2577" y="300"/>
                  </a:lnTo>
                  <a:lnTo>
                    <a:pt x="2660" y="350"/>
                  </a:lnTo>
                  <a:lnTo>
                    <a:pt x="2710" y="400"/>
                  </a:lnTo>
                  <a:lnTo>
                    <a:pt x="2743" y="483"/>
                  </a:lnTo>
                  <a:lnTo>
                    <a:pt x="2760" y="599"/>
                  </a:lnTo>
                  <a:lnTo>
                    <a:pt x="2743" y="716"/>
                  </a:lnTo>
                  <a:lnTo>
                    <a:pt x="2710" y="882"/>
                  </a:lnTo>
                  <a:lnTo>
                    <a:pt x="2660" y="965"/>
                  </a:lnTo>
                  <a:lnTo>
                    <a:pt x="2611" y="1048"/>
                  </a:lnTo>
                  <a:lnTo>
                    <a:pt x="2544" y="1131"/>
                  </a:lnTo>
                  <a:lnTo>
                    <a:pt x="2461" y="1198"/>
                  </a:lnTo>
                  <a:lnTo>
                    <a:pt x="2278" y="1314"/>
                  </a:lnTo>
                  <a:lnTo>
                    <a:pt x="2062" y="1414"/>
                  </a:lnTo>
                  <a:lnTo>
                    <a:pt x="1829" y="1480"/>
                  </a:lnTo>
                  <a:lnTo>
                    <a:pt x="1613" y="1547"/>
                  </a:lnTo>
                  <a:lnTo>
                    <a:pt x="1214" y="1630"/>
                  </a:lnTo>
                  <a:lnTo>
                    <a:pt x="666" y="1746"/>
                  </a:lnTo>
                  <a:lnTo>
                    <a:pt x="400" y="1796"/>
                  </a:lnTo>
                  <a:lnTo>
                    <a:pt x="117" y="1862"/>
                  </a:lnTo>
                  <a:lnTo>
                    <a:pt x="117" y="1862"/>
                  </a:lnTo>
                  <a:lnTo>
                    <a:pt x="599" y="1364"/>
                  </a:lnTo>
                  <a:lnTo>
                    <a:pt x="1098" y="882"/>
                  </a:lnTo>
                  <a:lnTo>
                    <a:pt x="1364" y="666"/>
                  </a:lnTo>
                  <a:lnTo>
                    <a:pt x="1646" y="466"/>
                  </a:lnTo>
                  <a:lnTo>
                    <a:pt x="1779" y="400"/>
                  </a:lnTo>
                  <a:lnTo>
                    <a:pt x="1979" y="333"/>
                  </a:lnTo>
                  <a:lnTo>
                    <a:pt x="2195" y="283"/>
                  </a:lnTo>
                  <a:lnTo>
                    <a:pt x="2295" y="267"/>
                  </a:lnTo>
                  <a:close/>
                  <a:moveTo>
                    <a:pt x="2361" y="1"/>
                  </a:moveTo>
                  <a:lnTo>
                    <a:pt x="2178" y="18"/>
                  </a:lnTo>
                  <a:lnTo>
                    <a:pt x="1996" y="51"/>
                  </a:lnTo>
                  <a:lnTo>
                    <a:pt x="1813" y="117"/>
                  </a:lnTo>
                  <a:lnTo>
                    <a:pt x="1646" y="184"/>
                  </a:lnTo>
                  <a:lnTo>
                    <a:pt x="1397" y="350"/>
                  </a:lnTo>
                  <a:lnTo>
                    <a:pt x="1148" y="533"/>
                  </a:lnTo>
                  <a:lnTo>
                    <a:pt x="915" y="732"/>
                  </a:lnTo>
                  <a:lnTo>
                    <a:pt x="716" y="948"/>
                  </a:lnTo>
                  <a:lnTo>
                    <a:pt x="500" y="1164"/>
                  </a:lnTo>
                  <a:lnTo>
                    <a:pt x="317" y="1397"/>
                  </a:lnTo>
                  <a:lnTo>
                    <a:pt x="151" y="1646"/>
                  </a:lnTo>
                  <a:lnTo>
                    <a:pt x="1" y="1912"/>
                  </a:lnTo>
                  <a:lnTo>
                    <a:pt x="1" y="1929"/>
                  </a:lnTo>
                  <a:lnTo>
                    <a:pt x="18" y="1946"/>
                  </a:lnTo>
                  <a:lnTo>
                    <a:pt x="18" y="1995"/>
                  </a:lnTo>
                  <a:lnTo>
                    <a:pt x="34" y="2029"/>
                  </a:lnTo>
                  <a:lnTo>
                    <a:pt x="67" y="2062"/>
                  </a:lnTo>
                  <a:lnTo>
                    <a:pt x="117" y="2079"/>
                  </a:lnTo>
                  <a:lnTo>
                    <a:pt x="699" y="1979"/>
                  </a:lnTo>
                  <a:lnTo>
                    <a:pt x="1264" y="1879"/>
                  </a:lnTo>
                  <a:lnTo>
                    <a:pt x="1563" y="1813"/>
                  </a:lnTo>
                  <a:lnTo>
                    <a:pt x="1829" y="1746"/>
                  </a:lnTo>
                  <a:lnTo>
                    <a:pt x="2112" y="1646"/>
                  </a:lnTo>
                  <a:lnTo>
                    <a:pt x="2361" y="1513"/>
                  </a:lnTo>
                  <a:lnTo>
                    <a:pt x="2511" y="1430"/>
                  </a:lnTo>
                  <a:lnTo>
                    <a:pt x="2660" y="1331"/>
                  </a:lnTo>
                  <a:lnTo>
                    <a:pt x="2793" y="1198"/>
                  </a:lnTo>
                  <a:lnTo>
                    <a:pt x="2910" y="1065"/>
                  </a:lnTo>
                  <a:lnTo>
                    <a:pt x="2993" y="898"/>
                  </a:lnTo>
                  <a:lnTo>
                    <a:pt x="3009" y="815"/>
                  </a:lnTo>
                  <a:lnTo>
                    <a:pt x="3026" y="732"/>
                  </a:lnTo>
                  <a:lnTo>
                    <a:pt x="3026" y="649"/>
                  </a:lnTo>
                  <a:lnTo>
                    <a:pt x="3026" y="566"/>
                  </a:lnTo>
                  <a:lnTo>
                    <a:pt x="2993" y="466"/>
                  </a:lnTo>
                  <a:lnTo>
                    <a:pt x="2960" y="383"/>
                  </a:lnTo>
                  <a:lnTo>
                    <a:pt x="2910" y="283"/>
                  </a:lnTo>
                  <a:lnTo>
                    <a:pt x="2843" y="217"/>
                  </a:lnTo>
                  <a:lnTo>
                    <a:pt x="2777" y="150"/>
                  </a:lnTo>
                  <a:lnTo>
                    <a:pt x="2710" y="101"/>
                  </a:lnTo>
                  <a:lnTo>
                    <a:pt x="2627" y="51"/>
                  </a:lnTo>
                  <a:lnTo>
                    <a:pt x="2544" y="34"/>
                  </a:lnTo>
                  <a:lnTo>
                    <a:pt x="2461" y="18"/>
                  </a:lnTo>
                  <a:lnTo>
                    <a:pt x="23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48"/>
            <p:cNvSpPr/>
            <p:nvPr/>
          </p:nvSpPr>
          <p:spPr>
            <a:xfrm>
              <a:off x="6519225" y="2696875"/>
              <a:ext cx="428850" cy="685225"/>
            </a:xfrm>
            <a:custGeom>
              <a:rect b="b" l="l" r="r" t="t"/>
              <a:pathLst>
                <a:path extrusionOk="0" h="27409" w="17154">
                  <a:moveTo>
                    <a:pt x="3558" y="0"/>
                  </a:moveTo>
                  <a:lnTo>
                    <a:pt x="2943" y="3690"/>
                  </a:lnTo>
                  <a:lnTo>
                    <a:pt x="2344" y="7497"/>
                  </a:lnTo>
                  <a:lnTo>
                    <a:pt x="1646" y="11918"/>
                  </a:lnTo>
                  <a:lnTo>
                    <a:pt x="1297" y="14195"/>
                  </a:lnTo>
                  <a:lnTo>
                    <a:pt x="965" y="16422"/>
                  </a:lnTo>
                  <a:lnTo>
                    <a:pt x="665" y="18550"/>
                  </a:lnTo>
                  <a:lnTo>
                    <a:pt x="416" y="20494"/>
                  </a:lnTo>
                  <a:lnTo>
                    <a:pt x="200" y="22190"/>
                  </a:lnTo>
                  <a:lnTo>
                    <a:pt x="67" y="23586"/>
                  </a:lnTo>
                  <a:lnTo>
                    <a:pt x="17" y="24151"/>
                  </a:lnTo>
                  <a:lnTo>
                    <a:pt x="1" y="24616"/>
                  </a:lnTo>
                  <a:lnTo>
                    <a:pt x="1" y="24965"/>
                  </a:lnTo>
                  <a:lnTo>
                    <a:pt x="34" y="25198"/>
                  </a:lnTo>
                  <a:lnTo>
                    <a:pt x="150" y="25264"/>
                  </a:lnTo>
                  <a:lnTo>
                    <a:pt x="483" y="25431"/>
                  </a:lnTo>
                  <a:lnTo>
                    <a:pt x="1048" y="25680"/>
                  </a:lnTo>
                  <a:lnTo>
                    <a:pt x="1829" y="25996"/>
                  </a:lnTo>
                  <a:lnTo>
                    <a:pt x="2294" y="26162"/>
                  </a:lnTo>
                  <a:lnTo>
                    <a:pt x="2810" y="26328"/>
                  </a:lnTo>
                  <a:lnTo>
                    <a:pt x="3375" y="26494"/>
                  </a:lnTo>
                  <a:lnTo>
                    <a:pt x="3990" y="26661"/>
                  </a:lnTo>
                  <a:lnTo>
                    <a:pt x="4655" y="26827"/>
                  </a:lnTo>
                  <a:lnTo>
                    <a:pt x="5353" y="26993"/>
                  </a:lnTo>
                  <a:lnTo>
                    <a:pt x="6117" y="27126"/>
                  </a:lnTo>
                  <a:lnTo>
                    <a:pt x="6915" y="27259"/>
                  </a:lnTo>
                  <a:lnTo>
                    <a:pt x="7281" y="27309"/>
                  </a:lnTo>
                  <a:lnTo>
                    <a:pt x="7663" y="27342"/>
                  </a:lnTo>
                  <a:lnTo>
                    <a:pt x="8444" y="27392"/>
                  </a:lnTo>
                  <a:lnTo>
                    <a:pt x="9275" y="27409"/>
                  </a:lnTo>
                  <a:lnTo>
                    <a:pt x="10123" y="27392"/>
                  </a:lnTo>
                  <a:lnTo>
                    <a:pt x="10971" y="27359"/>
                  </a:lnTo>
                  <a:lnTo>
                    <a:pt x="11835" y="27292"/>
                  </a:lnTo>
                  <a:lnTo>
                    <a:pt x="12666" y="27226"/>
                  </a:lnTo>
                  <a:lnTo>
                    <a:pt x="13464" y="27143"/>
                  </a:lnTo>
                  <a:lnTo>
                    <a:pt x="14212" y="27043"/>
                  </a:lnTo>
                  <a:lnTo>
                    <a:pt x="14910" y="26943"/>
                  </a:lnTo>
                  <a:lnTo>
                    <a:pt x="16090" y="26777"/>
                  </a:lnTo>
                  <a:lnTo>
                    <a:pt x="16871" y="26644"/>
                  </a:lnTo>
                  <a:lnTo>
                    <a:pt x="17154" y="26578"/>
                  </a:lnTo>
                  <a:lnTo>
                    <a:pt x="17021" y="25065"/>
                  </a:lnTo>
                  <a:lnTo>
                    <a:pt x="16904" y="23752"/>
                  </a:lnTo>
                  <a:lnTo>
                    <a:pt x="16788" y="22638"/>
                  </a:lnTo>
                  <a:lnTo>
                    <a:pt x="14810" y="7064"/>
                  </a:lnTo>
                  <a:lnTo>
                    <a:pt x="14893" y="6732"/>
                  </a:lnTo>
                  <a:lnTo>
                    <a:pt x="14960" y="6383"/>
                  </a:lnTo>
                  <a:lnTo>
                    <a:pt x="15009" y="6051"/>
                  </a:lnTo>
                  <a:lnTo>
                    <a:pt x="15026" y="5718"/>
                  </a:lnTo>
                  <a:lnTo>
                    <a:pt x="15043" y="5386"/>
                  </a:lnTo>
                  <a:lnTo>
                    <a:pt x="15026" y="5053"/>
                  </a:lnTo>
                  <a:lnTo>
                    <a:pt x="15009" y="4737"/>
                  </a:lnTo>
                  <a:lnTo>
                    <a:pt x="14976" y="4422"/>
                  </a:lnTo>
                  <a:lnTo>
                    <a:pt x="14926" y="4106"/>
                  </a:lnTo>
                  <a:lnTo>
                    <a:pt x="14860" y="3807"/>
                  </a:lnTo>
                  <a:lnTo>
                    <a:pt x="14793" y="3508"/>
                  </a:lnTo>
                  <a:lnTo>
                    <a:pt x="14727" y="3225"/>
                  </a:lnTo>
                  <a:lnTo>
                    <a:pt x="14544" y="2676"/>
                  </a:lnTo>
                  <a:lnTo>
                    <a:pt x="14345" y="2161"/>
                  </a:lnTo>
                  <a:lnTo>
                    <a:pt x="14145" y="1696"/>
                  </a:lnTo>
                  <a:lnTo>
                    <a:pt x="13929" y="1280"/>
                  </a:lnTo>
                  <a:lnTo>
                    <a:pt x="13730" y="898"/>
                  </a:lnTo>
                  <a:lnTo>
                    <a:pt x="13547" y="599"/>
                  </a:lnTo>
                  <a:lnTo>
                    <a:pt x="13248" y="150"/>
                  </a:lnTo>
                  <a:lnTo>
                    <a:pt x="131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48"/>
            <p:cNvSpPr/>
            <p:nvPr/>
          </p:nvSpPr>
          <p:spPr>
            <a:xfrm>
              <a:off x="6525450" y="2711000"/>
              <a:ext cx="406425" cy="641600"/>
            </a:xfrm>
            <a:custGeom>
              <a:rect b="b" l="l" r="r" t="t"/>
              <a:pathLst>
                <a:path extrusionOk="0" h="25664" w="16257">
                  <a:moveTo>
                    <a:pt x="4356" y="1"/>
                  </a:moveTo>
                  <a:lnTo>
                    <a:pt x="4306" y="34"/>
                  </a:lnTo>
                  <a:lnTo>
                    <a:pt x="4273" y="84"/>
                  </a:lnTo>
                  <a:lnTo>
                    <a:pt x="4273" y="134"/>
                  </a:lnTo>
                  <a:lnTo>
                    <a:pt x="4273" y="183"/>
                  </a:lnTo>
                  <a:lnTo>
                    <a:pt x="4306" y="233"/>
                  </a:lnTo>
                  <a:lnTo>
                    <a:pt x="4356" y="267"/>
                  </a:lnTo>
                  <a:lnTo>
                    <a:pt x="4455" y="267"/>
                  </a:lnTo>
                  <a:lnTo>
                    <a:pt x="4505" y="233"/>
                  </a:lnTo>
                  <a:lnTo>
                    <a:pt x="4522" y="183"/>
                  </a:lnTo>
                  <a:lnTo>
                    <a:pt x="4538" y="134"/>
                  </a:lnTo>
                  <a:lnTo>
                    <a:pt x="4522" y="84"/>
                  </a:lnTo>
                  <a:lnTo>
                    <a:pt x="4505" y="34"/>
                  </a:lnTo>
                  <a:lnTo>
                    <a:pt x="4455" y="1"/>
                  </a:lnTo>
                  <a:close/>
                  <a:moveTo>
                    <a:pt x="6533" y="1"/>
                  </a:moveTo>
                  <a:lnTo>
                    <a:pt x="6483" y="17"/>
                  </a:lnTo>
                  <a:lnTo>
                    <a:pt x="6433" y="34"/>
                  </a:lnTo>
                  <a:lnTo>
                    <a:pt x="6400" y="84"/>
                  </a:lnTo>
                  <a:lnTo>
                    <a:pt x="6400" y="134"/>
                  </a:lnTo>
                  <a:lnTo>
                    <a:pt x="6400" y="183"/>
                  </a:lnTo>
                  <a:lnTo>
                    <a:pt x="6433" y="233"/>
                  </a:lnTo>
                  <a:lnTo>
                    <a:pt x="6483" y="267"/>
                  </a:lnTo>
                  <a:lnTo>
                    <a:pt x="6583" y="267"/>
                  </a:lnTo>
                  <a:lnTo>
                    <a:pt x="6633" y="233"/>
                  </a:lnTo>
                  <a:lnTo>
                    <a:pt x="6666" y="183"/>
                  </a:lnTo>
                  <a:lnTo>
                    <a:pt x="6666" y="134"/>
                  </a:lnTo>
                  <a:lnTo>
                    <a:pt x="6666" y="84"/>
                  </a:lnTo>
                  <a:lnTo>
                    <a:pt x="6633" y="34"/>
                  </a:lnTo>
                  <a:lnTo>
                    <a:pt x="6583" y="17"/>
                  </a:lnTo>
                  <a:lnTo>
                    <a:pt x="6533" y="1"/>
                  </a:lnTo>
                  <a:close/>
                  <a:moveTo>
                    <a:pt x="8661" y="1"/>
                  </a:moveTo>
                  <a:lnTo>
                    <a:pt x="8611" y="17"/>
                  </a:lnTo>
                  <a:lnTo>
                    <a:pt x="8561" y="34"/>
                  </a:lnTo>
                  <a:lnTo>
                    <a:pt x="8544" y="84"/>
                  </a:lnTo>
                  <a:lnTo>
                    <a:pt x="8528" y="134"/>
                  </a:lnTo>
                  <a:lnTo>
                    <a:pt x="8544" y="183"/>
                  </a:lnTo>
                  <a:lnTo>
                    <a:pt x="8561" y="233"/>
                  </a:lnTo>
                  <a:lnTo>
                    <a:pt x="8611" y="267"/>
                  </a:lnTo>
                  <a:lnTo>
                    <a:pt x="8710" y="267"/>
                  </a:lnTo>
                  <a:lnTo>
                    <a:pt x="8760" y="233"/>
                  </a:lnTo>
                  <a:lnTo>
                    <a:pt x="8793" y="183"/>
                  </a:lnTo>
                  <a:lnTo>
                    <a:pt x="8793" y="134"/>
                  </a:lnTo>
                  <a:lnTo>
                    <a:pt x="8810" y="134"/>
                  </a:lnTo>
                  <a:lnTo>
                    <a:pt x="8793" y="84"/>
                  </a:lnTo>
                  <a:lnTo>
                    <a:pt x="8760" y="34"/>
                  </a:lnTo>
                  <a:lnTo>
                    <a:pt x="8710" y="1"/>
                  </a:lnTo>
                  <a:close/>
                  <a:moveTo>
                    <a:pt x="10788" y="1"/>
                  </a:moveTo>
                  <a:lnTo>
                    <a:pt x="10738" y="17"/>
                  </a:lnTo>
                  <a:lnTo>
                    <a:pt x="10705" y="34"/>
                  </a:lnTo>
                  <a:lnTo>
                    <a:pt x="10672" y="84"/>
                  </a:lnTo>
                  <a:lnTo>
                    <a:pt x="10655" y="134"/>
                  </a:lnTo>
                  <a:lnTo>
                    <a:pt x="10672" y="183"/>
                  </a:lnTo>
                  <a:lnTo>
                    <a:pt x="10705" y="233"/>
                  </a:lnTo>
                  <a:lnTo>
                    <a:pt x="10738" y="267"/>
                  </a:lnTo>
                  <a:lnTo>
                    <a:pt x="10855" y="267"/>
                  </a:lnTo>
                  <a:lnTo>
                    <a:pt x="10888" y="233"/>
                  </a:lnTo>
                  <a:lnTo>
                    <a:pt x="10921" y="183"/>
                  </a:lnTo>
                  <a:lnTo>
                    <a:pt x="10938" y="134"/>
                  </a:lnTo>
                  <a:lnTo>
                    <a:pt x="10921" y="84"/>
                  </a:lnTo>
                  <a:lnTo>
                    <a:pt x="10888" y="34"/>
                  </a:lnTo>
                  <a:lnTo>
                    <a:pt x="10855" y="17"/>
                  </a:lnTo>
                  <a:lnTo>
                    <a:pt x="10788" y="1"/>
                  </a:lnTo>
                  <a:close/>
                  <a:moveTo>
                    <a:pt x="12932" y="1"/>
                  </a:moveTo>
                  <a:lnTo>
                    <a:pt x="12882" y="17"/>
                  </a:lnTo>
                  <a:lnTo>
                    <a:pt x="12832" y="50"/>
                  </a:lnTo>
                  <a:lnTo>
                    <a:pt x="12799" y="84"/>
                  </a:lnTo>
                  <a:lnTo>
                    <a:pt x="12799" y="134"/>
                  </a:lnTo>
                  <a:lnTo>
                    <a:pt x="12799" y="183"/>
                  </a:lnTo>
                  <a:lnTo>
                    <a:pt x="12832" y="233"/>
                  </a:lnTo>
                  <a:lnTo>
                    <a:pt x="12882" y="267"/>
                  </a:lnTo>
                  <a:lnTo>
                    <a:pt x="12982" y="267"/>
                  </a:lnTo>
                  <a:lnTo>
                    <a:pt x="13032" y="233"/>
                  </a:lnTo>
                  <a:lnTo>
                    <a:pt x="13048" y="183"/>
                  </a:lnTo>
                  <a:lnTo>
                    <a:pt x="13065" y="134"/>
                  </a:lnTo>
                  <a:lnTo>
                    <a:pt x="13048" y="84"/>
                  </a:lnTo>
                  <a:lnTo>
                    <a:pt x="13015" y="34"/>
                  </a:lnTo>
                  <a:lnTo>
                    <a:pt x="12982" y="17"/>
                  </a:lnTo>
                  <a:lnTo>
                    <a:pt x="12932" y="1"/>
                  </a:lnTo>
                  <a:close/>
                  <a:moveTo>
                    <a:pt x="3325" y="1580"/>
                  </a:moveTo>
                  <a:lnTo>
                    <a:pt x="3275" y="1596"/>
                  </a:lnTo>
                  <a:lnTo>
                    <a:pt x="3242" y="1629"/>
                  </a:lnTo>
                  <a:lnTo>
                    <a:pt x="3209" y="1663"/>
                  </a:lnTo>
                  <a:lnTo>
                    <a:pt x="3209" y="1713"/>
                  </a:lnTo>
                  <a:lnTo>
                    <a:pt x="3209" y="1779"/>
                  </a:lnTo>
                  <a:lnTo>
                    <a:pt x="3242" y="1812"/>
                  </a:lnTo>
                  <a:lnTo>
                    <a:pt x="3292" y="1846"/>
                  </a:lnTo>
                  <a:lnTo>
                    <a:pt x="3342" y="1862"/>
                  </a:lnTo>
                  <a:lnTo>
                    <a:pt x="3392" y="1846"/>
                  </a:lnTo>
                  <a:lnTo>
                    <a:pt x="3425" y="1812"/>
                  </a:lnTo>
                  <a:lnTo>
                    <a:pt x="3458" y="1779"/>
                  </a:lnTo>
                  <a:lnTo>
                    <a:pt x="3475" y="1713"/>
                  </a:lnTo>
                  <a:lnTo>
                    <a:pt x="3458" y="1663"/>
                  </a:lnTo>
                  <a:lnTo>
                    <a:pt x="3425" y="1629"/>
                  </a:lnTo>
                  <a:lnTo>
                    <a:pt x="3392" y="1596"/>
                  </a:lnTo>
                  <a:lnTo>
                    <a:pt x="3342" y="1580"/>
                  </a:lnTo>
                  <a:close/>
                  <a:moveTo>
                    <a:pt x="5469" y="1580"/>
                  </a:moveTo>
                  <a:lnTo>
                    <a:pt x="5419" y="1596"/>
                  </a:lnTo>
                  <a:lnTo>
                    <a:pt x="5370" y="1629"/>
                  </a:lnTo>
                  <a:lnTo>
                    <a:pt x="5336" y="1663"/>
                  </a:lnTo>
                  <a:lnTo>
                    <a:pt x="5336" y="1729"/>
                  </a:lnTo>
                  <a:lnTo>
                    <a:pt x="5336" y="1779"/>
                  </a:lnTo>
                  <a:lnTo>
                    <a:pt x="5370" y="1812"/>
                  </a:lnTo>
                  <a:lnTo>
                    <a:pt x="5419" y="1846"/>
                  </a:lnTo>
                  <a:lnTo>
                    <a:pt x="5469" y="1862"/>
                  </a:lnTo>
                  <a:lnTo>
                    <a:pt x="5519" y="1846"/>
                  </a:lnTo>
                  <a:lnTo>
                    <a:pt x="5569" y="1812"/>
                  </a:lnTo>
                  <a:lnTo>
                    <a:pt x="5586" y="1779"/>
                  </a:lnTo>
                  <a:lnTo>
                    <a:pt x="5602" y="1729"/>
                  </a:lnTo>
                  <a:lnTo>
                    <a:pt x="5586" y="1663"/>
                  </a:lnTo>
                  <a:lnTo>
                    <a:pt x="5569" y="1629"/>
                  </a:lnTo>
                  <a:lnTo>
                    <a:pt x="5519" y="1596"/>
                  </a:lnTo>
                  <a:lnTo>
                    <a:pt x="5469" y="1580"/>
                  </a:lnTo>
                  <a:close/>
                  <a:moveTo>
                    <a:pt x="7597" y="1580"/>
                  </a:moveTo>
                  <a:lnTo>
                    <a:pt x="7547" y="1596"/>
                  </a:lnTo>
                  <a:lnTo>
                    <a:pt x="7497" y="1629"/>
                  </a:lnTo>
                  <a:lnTo>
                    <a:pt x="7480" y="1663"/>
                  </a:lnTo>
                  <a:lnTo>
                    <a:pt x="7464" y="1729"/>
                  </a:lnTo>
                  <a:lnTo>
                    <a:pt x="7480" y="1779"/>
                  </a:lnTo>
                  <a:lnTo>
                    <a:pt x="7497" y="1812"/>
                  </a:lnTo>
                  <a:lnTo>
                    <a:pt x="7547" y="1846"/>
                  </a:lnTo>
                  <a:lnTo>
                    <a:pt x="7597" y="1862"/>
                  </a:lnTo>
                  <a:lnTo>
                    <a:pt x="7647" y="1846"/>
                  </a:lnTo>
                  <a:lnTo>
                    <a:pt x="7696" y="1812"/>
                  </a:lnTo>
                  <a:lnTo>
                    <a:pt x="7730" y="1779"/>
                  </a:lnTo>
                  <a:lnTo>
                    <a:pt x="7730" y="1729"/>
                  </a:lnTo>
                  <a:lnTo>
                    <a:pt x="7730" y="1663"/>
                  </a:lnTo>
                  <a:lnTo>
                    <a:pt x="7696" y="1629"/>
                  </a:lnTo>
                  <a:lnTo>
                    <a:pt x="7647" y="1596"/>
                  </a:lnTo>
                  <a:lnTo>
                    <a:pt x="7597" y="1580"/>
                  </a:lnTo>
                  <a:close/>
                  <a:moveTo>
                    <a:pt x="9724" y="1580"/>
                  </a:moveTo>
                  <a:lnTo>
                    <a:pt x="9674" y="1596"/>
                  </a:lnTo>
                  <a:lnTo>
                    <a:pt x="9641" y="1629"/>
                  </a:lnTo>
                  <a:lnTo>
                    <a:pt x="9608" y="1663"/>
                  </a:lnTo>
                  <a:lnTo>
                    <a:pt x="9591" y="1729"/>
                  </a:lnTo>
                  <a:lnTo>
                    <a:pt x="9608" y="1779"/>
                  </a:lnTo>
                  <a:lnTo>
                    <a:pt x="9641" y="1812"/>
                  </a:lnTo>
                  <a:lnTo>
                    <a:pt x="9674" y="1846"/>
                  </a:lnTo>
                  <a:lnTo>
                    <a:pt x="9724" y="1862"/>
                  </a:lnTo>
                  <a:lnTo>
                    <a:pt x="9791" y="1846"/>
                  </a:lnTo>
                  <a:lnTo>
                    <a:pt x="9824" y="1812"/>
                  </a:lnTo>
                  <a:lnTo>
                    <a:pt x="9857" y="1779"/>
                  </a:lnTo>
                  <a:lnTo>
                    <a:pt x="9874" y="1729"/>
                  </a:lnTo>
                  <a:lnTo>
                    <a:pt x="9857" y="1663"/>
                  </a:lnTo>
                  <a:lnTo>
                    <a:pt x="9824" y="1629"/>
                  </a:lnTo>
                  <a:lnTo>
                    <a:pt x="9791" y="1596"/>
                  </a:lnTo>
                  <a:lnTo>
                    <a:pt x="9724" y="1580"/>
                  </a:lnTo>
                  <a:close/>
                  <a:moveTo>
                    <a:pt x="11868" y="1580"/>
                  </a:moveTo>
                  <a:lnTo>
                    <a:pt x="11802" y="1596"/>
                  </a:lnTo>
                  <a:lnTo>
                    <a:pt x="11769" y="1629"/>
                  </a:lnTo>
                  <a:lnTo>
                    <a:pt x="11735" y="1663"/>
                  </a:lnTo>
                  <a:lnTo>
                    <a:pt x="11719" y="1729"/>
                  </a:lnTo>
                  <a:lnTo>
                    <a:pt x="11735" y="1779"/>
                  </a:lnTo>
                  <a:lnTo>
                    <a:pt x="11769" y="1812"/>
                  </a:lnTo>
                  <a:lnTo>
                    <a:pt x="11802" y="1846"/>
                  </a:lnTo>
                  <a:lnTo>
                    <a:pt x="11868" y="1862"/>
                  </a:lnTo>
                  <a:lnTo>
                    <a:pt x="11918" y="1846"/>
                  </a:lnTo>
                  <a:lnTo>
                    <a:pt x="11951" y="1812"/>
                  </a:lnTo>
                  <a:lnTo>
                    <a:pt x="11985" y="1779"/>
                  </a:lnTo>
                  <a:lnTo>
                    <a:pt x="12001" y="1729"/>
                  </a:lnTo>
                  <a:lnTo>
                    <a:pt x="12001" y="1713"/>
                  </a:lnTo>
                  <a:lnTo>
                    <a:pt x="11985" y="1663"/>
                  </a:lnTo>
                  <a:lnTo>
                    <a:pt x="11951" y="1629"/>
                  </a:lnTo>
                  <a:lnTo>
                    <a:pt x="11918" y="1596"/>
                  </a:lnTo>
                  <a:lnTo>
                    <a:pt x="11868" y="1580"/>
                  </a:lnTo>
                  <a:close/>
                  <a:moveTo>
                    <a:pt x="13929" y="1596"/>
                  </a:moveTo>
                  <a:lnTo>
                    <a:pt x="13896" y="1629"/>
                  </a:lnTo>
                  <a:lnTo>
                    <a:pt x="13863" y="1679"/>
                  </a:lnTo>
                  <a:lnTo>
                    <a:pt x="13863" y="1729"/>
                  </a:lnTo>
                  <a:lnTo>
                    <a:pt x="13863" y="1779"/>
                  </a:lnTo>
                  <a:lnTo>
                    <a:pt x="13896" y="1829"/>
                  </a:lnTo>
                  <a:lnTo>
                    <a:pt x="13946" y="1846"/>
                  </a:lnTo>
                  <a:lnTo>
                    <a:pt x="13996" y="1862"/>
                  </a:lnTo>
                  <a:lnTo>
                    <a:pt x="14046" y="1846"/>
                  </a:lnTo>
                  <a:lnTo>
                    <a:pt x="14096" y="1829"/>
                  </a:lnTo>
                  <a:lnTo>
                    <a:pt x="14112" y="1779"/>
                  </a:lnTo>
                  <a:lnTo>
                    <a:pt x="14129" y="1729"/>
                  </a:lnTo>
                  <a:lnTo>
                    <a:pt x="14112" y="1663"/>
                  </a:lnTo>
                  <a:lnTo>
                    <a:pt x="14096" y="1629"/>
                  </a:lnTo>
                  <a:lnTo>
                    <a:pt x="14046" y="1596"/>
                  </a:lnTo>
                  <a:close/>
                  <a:moveTo>
                    <a:pt x="4356" y="3175"/>
                  </a:moveTo>
                  <a:lnTo>
                    <a:pt x="4306" y="3208"/>
                  </a:lnTo>
                  <a:lnTo>
                    <a:pt x="4273" y="3258"/>
                  </a:lnTo>
                  <a:lnTo>
                    <a:pt x="4273" y="3308"/>
                  </a:lnTo>
                  <a:lnTo>
                    <a:pt x="4273" y="3358"/>
                  </a:lnTo>
                  <a:lnTo>
                    <a:pt x="4306" y="3408"/>
                  </a:lnTo>
                  <a:lnTo>
                    <a:pt x="4356" y="3441"/>
                  </a:lnTo>
                  <a:lnTo>
                    <a:pt x="4455" y="3441"/>
                  </a:lnTo>
                  <a:lnTo>
                    <a:pt x="4505" y="3408"/>
                  </a:lnTo>
                  <a:lnTo>
                    <a:pt x="4522" y="3358"/>
                  </a:lnTo>
                  <a:lnTo>
                    <a:pt x="4538" y="3308"/>
                  </a:lnTo>
                  <a:lnTo>
                    <a:pt x="4522" y="3258"/>
                  </a:lnTo>
                  <a:lnTo>
                    <a:pt x="4505" y="3208"/>
                  </a:lnTo>
                  <a:lnTo>
                    <a:pt x="4455" y="3175"/>
                  </a:lnTo>
                  <a:close/>
                  <a:moveTo>
                    <a:pt x="6533" y="3175"/>
                  </a:moveTo>
                  <a:lnTo>
                    <a:pt x="6483" y="3192"/>
                  </a:lnTo>
                  <a:lnTo>
                    <a:pt x="6433" y="3208"/>
                  </a:lnTo>
                  <a:lnTo>
                    <a:pt x="6400" y="3258"/>
                  </a:lnTo>
                  <a:lnTo>
                    <a:pt x="6400" y="3308"/>
                  </a:lnTo>
                  <a:lnTo>
                    <a:pt x="6400" y="3358"/>
                  </a:lnTo>
                  <a:lnTo>
                    <a:pt x="6433" y="3408"/>
                  </a:lnTo>
                  <a:lnTo>
                    <a:pt x="6483" y="3441"/>
                  </a:lnTo>
                  <a:lnTo>
                    <a:pt x="6583" y="3441"/>
                  </a:lnTo>
                  <a:lnTo>
                    <a:pt x="6633" y="3408"/>
                  </a:lnTo>
                  <a:lnTo>
                    <a:pt x="6666" y="3358"/>
                  </a:lnTo>
                  <a:lnTo>
                    <a:pt x="6666" y="3308"/>
                  </a:lnTo>
                  <a:lnTo>
                    <a:pt x="6666" y="3258"/>
                  </a:lnTo>
                  <a:lnTo>
                    <a:pt x="6633" y="3208"/>
                  </a:lnTo>
                  <a:lnTo>
                    <a:pt x="6583" y="3192"/>
                  </a:lnTo>
                  <a:lnTo>
                    <a:pt x="6533" y="3175"/>
                  </a:lnTo>
                  <a:close/>
                  <a:moveTo>
                    <a:pt x="8661" y="3175"/>
                  </a:moveTo>
                  <a:lnTo>
                    <a:pt x="8611" y="3192"/>
                  </a:lnTo>
                  <a:lnTo>
                    <a:pt x="8561" y="3208"/>
                  </a:lnTo>
                  <a:lnTo>
                    <a:pt x="8544" y="3258"/>
                  </a:lnTo>
                  <a:lnTo>
                    <a:pt x="8528" y="3308"/>
                  </a:lnTo>
                  <a:lnTo>
                    <a:pt x="8544" y="3358"/>
                  </a:lnTo>
                  <a:lnTo>
                    <a:pt x="8561" y="3408"/>
                  </a:lnTo>
                  <a:lnTo>
                    <a:pt x="8611" y="3441"/>
                  </a:lnTo>
                  <a:lnTo>
                    <a:pt x="8710" y="3441"/>
                  </a:lnTo>
                  <a:lnTo>
                    <a:pt x="8760" y="3408"/>
                  </a:lnTo>
                  <a:lnTo>
                    <a:pt x="8793" y="3358"/>
                  </a:lnTo>
                  <a:lnTo>
                    <a:pt x="8793" y="3308"/>
                  </a:lnTo>
                  <a:lnTo>
                    <a:pt x="8793" y="3258"/>
                  </a:lnTo>
                  <a:lnTo>
                    <a:pt x="8760" y="3208"/>
                  </a:lnTo>
                  <a:lnTo>
                    <a:pt x="8710" y="3192"/>
                  </a:lnTo>
                  <a:lnTo>
                    <a:pt x="8661" y="3175"/>
                  </a:lnTo>
                  <a:close/>
                  <a:moveTo>
                    <a:pt x="10788" y="3175"/>
                  </a:moveTo>
                  <a:lnTo>
                    <a:pt x="10738" y="3192"/>
                  </a:lnTo>
                  <a:lnTo>
                    <a:pt x="10705" y="3208"/>
                  </a:lnTo>
                  <a:lnTo>
                    <a:pt x="10672" y="3258"/>
                  </a:lnTo>
                  <a:lnTo>
                    <a:pt x="10655" y="3308"/>
                  </a:lnTo>
                  <a:lnTo>
                    <a:pt x="10672" y="3358"/>
                  </a:lnTo>
                  <a:lnTo>
                    <a:pt x="10705" y="3408"/>
                  </a:lnTo>
                  <a:lnTo>
                    <a:pt x="10738" y="3441"/>
                  </a:lnTo>
                  <a:lnTo>
                    <a:pt x="10855" y="3441"/>
                  </a:lnTo>
                  <a:lnTo>
                    <a:pt x="10888" y="3408"/>
                  </a:lnTo>
                  <a:lnTo>
                    <a:pt x="10921" y="3358"/>
                  </a:lnTo>
                  <a:lnTo>
                    <a:pt x="10938" y="3308"/>
                  </a:lnTo>
                  <a:lnTo>
                    <a:pt x="10921" y="3258"/>
                  </a:lnTo>
                  <a:lnTo>
                    <a:pt x="10888" y="3208"/>
                  </a:lnTo>
                  <a:lnTo>
                    <a:pt x="10855" y="3192"/>
                  </a:lnTo>
                  <a:lnTo>
                    <a:pt x="10788" y="3175"/>
                  </a:lnTo>
                  <a:close/>
                  <a:moveTo>
                    <a:pt x="12932" y="3175"/>
                  </a:moveTo>
                  <a:lnTo>
                    <a:pt x="12882" y="3192"/>
                  </a:lnTo>
                  <a:lnTo>
                    <a:pt x="12832" y="3208"/>
                  </a:lnTo>
                  <a:lnTo>
                    <a:pt x="12799" y="3258"/>
                  </a:lnTo>
                  <a:lnTo>
                    <a:pt x="12799" y="3308"/>
                  </a:lnTo>
                  <a:lnTo>
                    <a:pt x="12799" y="3358"/>
                  </a:lnTo>
                  <a:lnTo>
                    <a:pt x="12832" y="3408"/>
                  </a:lnTo>
                  <a:lnTo>
                    <a:pt x="12882" y="3441"/>
                  </a:lnTo>
                  <a:lnTo>
                    <a:pt x="12982" y="3441"/>
                  </a:lnTo>
                  <a:lnTo>
                    <a:pt x="13032" y="3408"/>
                  </a:lnTo>
                  <a:lnTo>
                    <a:pt x="13048" y="3358"/>
                  </a:lnTo>
                  <a:lnTo>
                    <a:pt x="13065" y="3308"/>
                  </a:lnTo>
                  <a:lnTo>
                    <a:pt x="13048" y="3258"/>
                  </a:lnTo>
                  <a:lnTo>
                    <a:pt x="13032" y="3208"/>
                  </a:lnTo>
                  <a:lnTo>
                    <a:pt x="12982" y="3192"/>
                  </a:lnTo>
                  <a:lnTo>
                    <a:pt x="12932" y="3175"/>
                  </a:lnTo>
                  <a:close/>
                  <a:moveTo>
                    <a:pt x="3342" y="4754"/>
                  </a:moveTo>
                  <a:lnTo>
                    <a:pt x="3292" y="4771"/>
                  </a:lnTo>
                  <a:lnTo>
                    <a:pt x="3242" y="4804"/>
                  </a:lnTo>
                  <a:lnTo>
                    <a:pt x="3209" y="4837"/>
                  </a:lnTo>
                  <a:lnTo>
                    <a:pt x="3209" y="4887"/>
                  </a:lnTo>
                  <a:lnTo>
                    <a:pt x="3209" y="4954"/>
                  </a:lnTo>
                  <a:lnTo>
                    <a:pt x="3242" y="4987"/>
                  </a:lnTo>
                  <a:lnTo>
                    <a:pt x="3292" y="5020"/>
                  </a:lnTo>
                  <a:lnTo>
                    <a:pt x="3342" y="5037"/>
                  </a:lnTo>
                  <a:lnTo>
                    <a:pt x="3392" y="5020"/>
                  </a:lnTo>
                  <a:lnTo>
                    <a:pt x="3425" y="4987"/>
                  </a:lnTo>
                  <a:lnTo>
                    <a:pt x="3458" y="4954"/>
                  </a:lnTo>
                  <a:lnTo>
                    <a:pt x="3475" y="4887"/>
                  </a:lnTo>
                  <a:lnTo>
                    <a:pt x="3458" y="4837"/>
                  </a:lnTo>
                  <a:lnTo>
                    <a:pt x="3425" y="4804"/>
                  </a:lnTo>
                  <a:lnTo>
                    <a:pt x="3392" y="4771"/>
                  </a:lnTo>
                  <a:lnTo>
                    <a:pt x="3342" y="4754"/>
                  </a:lnTo>
                  <a:close/>
                  <a:moveTo>
                    <a:pt x="5469" y="4754"/>
                  </a:moveTo>
                  <a:lnTo>
                    <a:pt x="5419" y="4771"/>
                  </a:lnTo>
                  <a:lnTo>
                    <a:pt x="5370" y="4804"/>
                  </a:lnTo>
                  <a:lnTo>
                    <a:pt x="5336" y="4837"/>
                  </a:lnTo>
                  <a:lnTo>
                    <a:pt x="5336" y="4904"/>
                  </a:lnTo>
                  <a:lnTo>
                    <a:pt x="5336" y="4954"/>
                  </a:lnTo>
                  <a:lnTo>
                    <a:pt x="5370" y="4987"/>
                  </a:lnTo>
                  <a:lnTo>
                    <a:pt x="5419" y="5020"/>
                  </a:lnTo>
                  <a:lnTo>
                    <a:pt x="5469" y="5037"/>
                  </a:lnTo>
                  <a:lnTo>
                    <a:pt x="5519" y="5020"/>
                  </a:lnTo>
                  <a:lnTo>
                    <a:pt x="5569" y="4987"/>
                  </a:lnTo>
                  <a:lnTo>
                    <a:pt x="5586" y="4954"/>
                  </a:lnTo>
                  <a:lnTo>
                    <a:pt x="5602" y="4904"/>
                  </a:lnTo>
                  <a:lnTo>
                    <a:pt x="5586" y="4837"/>
                  </a:lnTo>
                  <a:lnTo>
                    <a:pt x="5569" y="4804"/>
                  </a:lnTo>
                  <a:lnTo>
                    <a:pt x="5519" y="4771"/>
                  </a:lnTo>
                  <a:lnTo>
                    <a:pt x="5469" y="4754"/>
                  </a:lnTo>
                  <a:close/>
                  <a:moveTo>
                    <a:pt x="7597" y="4754"/>
                  </a:moveTo>
                  <a:lnTo>
                    <a:pt x="7547" y="4771"/>
                  </a:lnTo>
                  <a:lnTo>
                    <a:pt x="7497" y="4804"/>
                  </a:lnTo>
                  <a:lnTo>
                    <a:pt x="7480" y="4837"/>
                  </a:lnTo>
                  <a:lnTo>
                    <a:pt x="7464" y="4904"/>
                  </a:lnTo>
                  <a:lnTo>
                    <a:pt x="7480" y="4954"/>
                  </a:lnTo>
                  <a:lnTo>
                    <a:pt x="7497" y="4987"/>
                  </a:lnTo>
                  <a:lnTo>
                    <a:pt x="7547" y="5020"/>
                  </a:lnTo>
                  <a:lnTo>
                    <a:pt x="7597" y="5037"/>
                  </a:lnTo>
                  <a:lnTo>
                    <a:pt x="7647" y="5020"/>
                  </a:lnTo>
                  <a:lnTo>
                    <a:pt x="7696" y="4987"/>
                  </a:lnTo>
                  <a:lnTo>
                    <a:pt x="7730" y="4954"/>
                  </a:lnTo>
                  <a:lnTo>
                    <a:pt x="7730" y="4904"/>
                  </a:lnTo>
                  <a:lnTo>
                    <a:pt x="7730" y="4837"/>
                  </a:lnTo>
                  <a:lnTo>
                    <a:pt x="7696" y="4804"/>
                  </a:lnTo>
                  <a:lnTo>
                    <a:pt x="7647" y="4771"/>
                  </a:lnTo>
                  <a:lnTo>
                    <a:pt x="7597" y="4754"/>
                  </a:lnTo>
                  <a:close/>
                  <a:moveTo>
                    <a:pt x="9724" y="4754"/>
                  </a:moveTo>
                  <a:lnTo>
                    <a:pt x="9674" y="4771"/>
                  </a:lnTo>
                  <a:lnTo>
                    <a:pt x="9641" y="4804"/>
                  </a:lnTo>
                  <a:lnTo>
                    <a:pt x="9608" y="4837"/>
                  </a:lnTo>
                  <a:lnTo>
                    <a:pt x="9591" y="4904"/>
                  </a:lnTo>
                  <a:lnTo>
                    <a:pt x="9608" y="4954"/>
                  </a:lnTo>
                  <a:lnTo>
                    <a:pt x="9641" y="4987"/>
                  </a:lnTo>
                  <a:lnTo>
                    <a:pt x="9674" y="5020"/>
                  </a:lnTo>
                  <a:lnTo>
                    <a:pt x="9724" y="5037"/>
                  </a:lnTo>
                  <a:lnTo>
                    <a:pt x="9791" y="5020"/>
                  </a:lnTo>
                  <a:lnTo>
                    <a:pt x="9824" y="4987"/>
                  </a:lnTo>
                  <a:lnTo>
                    <a:pt x="9857" y="4954"/>
                  </a:lnTo>
                  <a:lnTo>
                    <a:pt x="9874" y="4904"/>
                  </a:lnTo>
                  <a:lnTo>
                    <a:pt x="9857" y="4837"/>
                  </a:lnTo>
                  <a:lnTo>
                    <a:pt x="9824" y="4804"/>
                  </a:lnTo>
                  <a:lnTo>
                    <a:pt x="9791" y="4771"/>
                  </a:lnTo>
                  <a:lnTo>
                    <a:pt x="9724" y="4754"/>
                  </a:lnTo>
                  <a:close/>
                  <a:moveTo>
                    <a:pt x="11868" y="4754"/>
                  </a:moveTo>
                  <a:lnTo>
                    <a:pt x="11802" y="4771"/>
                  </a:lnTo>
                  <a:lnTo>
                    <a:pt x="11769" y="4804"/>
                  </a:lnTo>
                  <a:lnTo>
                    <a:pt x="11735" y="4837"/>
                  </a:lnTo>
                  <a:lnTo>
                    <a:pt x="11719" y="4904"/>
                  </a:lnTo>
                  <a:lnTo>
                    <a:pt x="11735" y="4954"/>
                  </a:lnTo>
                  <a:lnTo>
                    <a:pt x="11769" y="4987"/>
                  </a:lnTo>
                  <a:lnTo>
                    <a:pt x="11802" y="5020"/>
                  </a:lnTo>
                  <a:lnTo>
                    <a:pt x="11868" y="5037"/>
                  </a:lnTo>
                  <a:lnTo>
                    <a:pt x="11918" y="5020"/>
                  </a:lnTo>
                  <a:lnTo>
                    <a:pt x="11951" y="4987"/>
                  </a:lnTo>
                  <a:lnTo>
                    <a:pt x="11985" y="4954"/>
                  </a:lnTo>
                  <a:lnTo>
                    <a:pt x="12001" y="4904"/>
                  </a:lnTo>
                  <a:lnTo>
                    <a:pt x="11985" y="4837"/>
                  </a:lnTo>
                  <a:lnTo>
                    <a:pt x="11951" y="4804"/>
                  </a:lnTo>
                  <a:lnTo>
                    <a:pt x="11918" y="4771"/>
                  </a:lnTo>
                  <a:lnTo>
                    <a:pt x="11868" y="4754"/>
                  </a:lnTo>
                  <a:close/>
                  <a:moveTo>
                    <a:pt x="13946" y="4771"/>
                  </a:moveTo>
                  <a:lnTo>
                    <a:pt x="13896" y="4804"/>
                  </a:lnTo>
                  <a:lnTo>
                    <a:pt x="13863" y="4854"/>
                  </a:lnTo>
                  <a:lnTo>
                    <a:pt x="13863" y="4904"/>
                  </a:lnTo>
                  <a:lnTo>
                    <a:pt x="13863" y="4954"/>
                  </a:lnTo>
                  <a:lnTo>
                    <a:pt x="13896" y="4987"/>
                  </a:lnTo>
                  <a:lnTo>
                    <a:pt x="13946" y="5020"/>
                  </a:lnTo>
                  <a:lnTo>
                    <a:pt x="13996" y="5037"/>
                  </a:lnTo>
                  <a:lnTo>
                    <a:pt x="14046" y="5020"/>
                  </a:lnTo>
                  <a:lnTo>
                    <a:pt x="14096" y="5004"/>
                  </a:lnTo>
                  <a:lnTo>
                    <a:pt x="14112" y="4954"/>
                  </a:lnTo>
                  <a:lnTo>
                    <a:pt x="14129" y="4904"/>
                  </a:lnTo>
                  <a:lnTo>
                    <a:pt x="14112" y="4837"/>
                  </a:lnTo>
                  <a:lnTo>
                    <a:pt x="14096" y="4804"/>
                  </a:lnTo>
                  <a:lnTo>
                    <a:pt x="14046" y="4771"/>
                  </a:lnTo>
                  <a:close/>
                  <a:moveTo>
                    <a:pt x="2212" y="6350"/>
                  </a:moveTo>
                  <a:lnTo>
                    <a:pt x="2178" y="6383"/>
                  </a:lnTo>
                  <a:lnTo>
                    <a:pt x="2162" y="6466"/>
                  </a:lnTo>
                  <a:lnTo>
                    <a:pt x="2145" y="6549"/>
                  </a:lnTo>
                  <a:lnTo>
                    <a:pt x="2162" y="6583"/>
                  </a:lnTo>
                  <a:lnTo>
                    <a:pt x="2195" y="6599"/>
                  </a:lnTo>
                  <a:lnTo>
                    <a:pt x="2228" y="6616"/>
                  </a:lnTo>
                  <a:lnTo>
                    <a:pt x="2328" y="6616"/>
                  </a:lnTo>
                  <a:lnTo>
                    <a:pt x="2361" y="6583"/>
                  </a:lnTo>
                  <a:lnTo>
                    <a:pt x="2394" y="6533"/>
                  </a:lnTo>
                  <a:lnTo>
                    <a:pt x="2411" y="6483"/>
                  </a:lnTo>
                  <a:lnTo>
                    <a:pt x="2394" y="6433"/>
                  </a:lnTo>
                  <a:lnTo>
                    <a:pt x="2361" y="6383"/>
                  </a:lnTo>
                  <a:lnTo>
                    <a:pt x="2328" y="6350"/>
                  </a:lnTo>
                  <a:close/>
                  <a:moveTo>
                    <a:pt x="4406" y="6350"/>
                  </a:moveTo>
                  <a:lnTo>
                    <a:pt x="4356" y="6366"/>
                  </a:lnTo>
                  <a:lnTo>
                    <a:pt x="4306" y="6383"/>
                  </a:lnTo>
                  <a:lnTo>
                    <a:pt x="4273" y="6433"/>
                  </a:lnTo>
                  <a:lnTo>
                    <a:pt x="4273" y="6483"/>
                  </a:lnTo>
                  <a:lnTo>
                    <a:pt x="4273" y="6533"/>
                  </a:lnTo>
                  <a:lnTo>
                    <a:pt x="4306" y="6583"/>
                  </a:lnTo>
                  <a:lnTo>
                    <a:pt x="4356" y="6616"/>
                  </a:lnTo>
                  <a:lnTo>
                    <a:pt x="4455" y="6616"/>
                  </a:lnTo>
                  <a:lnTo>
                    <a:pt x="4505" y="6583"/>
                  </a:lnTo>
                  <a:lnTo>
                    <a:pt x="4522" y="6533"/>
                  </a:lnTo>
                  <a:lnTo>
                    <a:pt x="4538" y="6483"/>
                  </a:lnTo>
                  <a:lnTo>
                    <a:pt x="4522" y="6433"/>
                  </a:lnTo>
                  <a:lnTo>
                    <a:pt x="4505" y="6383"/>
                  </a:lnTo>
                  <a:lnTo>
                    <a:pt x="4455" y="6366"/>
                  </a:lnTo>
                  <a:lnTo>
                    <a:pt x="4406" y="6350"/>
                  </a:lnTo>
                  <a:close/>
                  <a:moveTo>
                    <a:pt x="6533" y="6350"/>
                  </a:moveTo>
                  <a:lnTo>
                    <a:pt x="6483" y="6366"/>
                  </a:lnTo>
                  <a:lnTo>
                    <a:pt x="6433" y="6383"/>
                  </a:lnTo>
                  <a:lnTo>
                    <a:pt x="6400" y="6433"/>
                  </a:lnTo>
                  <a:lnTo>
                    <a:pt x="6400" y="6483"/>
                  </a:lnTo>
                  <a:lnTo>
                    <a:pt x="6400" y="6533"/>
                  </a:lnTo>
                  <a:lnTo>
                    <a:pt x="6433" y="6583"/>
                  </a:lnTo>
                  <a:lnTo>
                    <a:pt x="6483" y="6616"/>
                  </a:lnTo>
                  <a:lnTo>
                    <a:pt x="6583" y="6616"/>
                  </a:lnTo>
                  <a:lnTo>
                    <a:pt x="6633" y="6583"/>
                  </a:lnTo>
                  <a:lnTo>
                    <a:pt x="6666" y="6533"/>
                  </a:lnTo>
                  <a:lnTo>
                    <a:pt x="6666" y="6483"/>
                  </a:lnTo>
                  <a:lnTo>
                    <a:pt x="6666" y="6433"/>
                  </a:lnTo>
                  <a:lnTo>
                    <a:pt x="6633" y="6383"/>
                  </a:lnTo>
                  <a:lnTo>
                    <a:pt x="6583" y="6366"/>
                  </a:lnTo>
                  <a:lnTo>
                    <a:pt x="6533" y="6350"/>
                  </a:lnTo>
                  <a:close/>
                  <a:moveTo>
                    <a:pt x="8661" y="6350"/>
                  </a:moveTo>
                  <a:lnTo>
                    <a:pt x="8611" y="6366"/>
                  </a:lnTo>
                  <a:lnTo>
                    <a:pt x="8561" y="6383"/>
                  </a:lnTo>
                  <a:lnTo>
                    <a:pt x="8544" y="6433"/>
                  </a:lnTo>
                  <a:lnTo>
                    <a:pt x="8528" y="6483"/>
                  </a:lnTo>
                  <a:lnTo>
                    <a:pt x="8544" y="6533"/>
                  </a:lnTo>
                  <a:lnTo>
                    <a:pt x="8561" y="6583"/>
                  </a:lnTo>
                  <a:lnTo>
                    <a:pt x="8611" y="6616"/>
                  </a:lnTo>
                  <a:lnTo>
                    <a:pt x="8710" y="6616"/>
                  </a:lnTo>
                  <a:lnTo>
                    <a:pt x="8760" y="6583"/>
                  </a:lnTo>
                  <a:lnTo>
                    <a:pt x="8793" y="6533"/>
                  </a:lnTo>
                  <a:lnTo>
                    <a:pt x="8793" y="6483"/>
                  </a:lnTo>
                  <a:lnTo>
                    <a:pt x="8793" y="6433"/>
                  </a:lnTo>
                  <a:lnTo>
                    <a:pt x="8760" y="6383"/>
                  </a:lnTo>
                  <a:lnTo>
                    <a:pt x="8710" y="6366"/>
                  </a:lnTo>
                  <a:lnTo>
                    <a:pt x="8661" y="6350"/>
                  </a:lnTo>
                  <a:close/>
                  <a:moveTo>
                    <a:pt x="10788" y="6350"/>
                  </a:moveTo>
                  <a:lnTo>
                    <a:pt x="10738" y="6366"/>
                  </a:lnTo>
                  <a:lnTo>
                    <a:pt x="10705" y="6383"/>
                  </a:lnTo>
                  <a:lnTo>
                    <a:pt x="10672" y="6433"/>
                  </a:lnTo>
                  <a:lnTo>
                    <a:pt x="10655" y="6483"/>
                  </a:lnTo>
                  <a:lnTo>
                    <a:pt x="10672" y="6533"/>
                  </a:lnTo>
                  <a:lnTo>
                    <a:pt x="10705" y="6583"/>
                  </a:lnTo>
                  <a:lnTo>
                    <a:pt x="10738" y="6616"/>
                  </a:lnTo>
                  <a:lnTo>
                    <a:pt x="10855" y="6616"/>
                  </a:lnTo>
                  <a:lnTo>
                    <a:pt x="10888" y="6583"/>
                  </a:lnTo>
                  <a:lnTo>
                    <a:pt x="10921" y="6533"/>
                  </a:lnTo>
                  <a:lnTo>
                    <a:pt x="10938" y="6483"/>
                  </a:lnTo>
                  <a:lnTo>
                    <a:pt x="10921" y="6433"/>
                  </a:lnTo>
                  <a:lnTo>
                    <a:pt x="10888" y="6383"/>
                  </a:lnTo>
                  <a:lnTo>
                    <a:pt x="10855" y="6366"/>
                  </a:lnTo>
                  <a:lnTo>
                    <a:pt x="10788" y="6350"/>
                  </a:lnTo>
                  <a:close/>
                  <a:moveTo>
                    <a:pt x="12932" y="6350"/>
                  </a:moveTo>
                  <a:lnTo>
                    <a:pt x="12866" y="6366"/>
                  </a:lnTo>
                  <a:lnTo>
                    <a:pt x="12832" y="6383"/>
                  </a:lnTo>
                  <a:lnTo>
                    <a:pt x="12799" y="6433"/>
                  </a:lnTo>
                  <a:lnTo>
                    <a:pt x="12799" y="6483"/>
                  </a:lnTo>
                  <a:lnTo>
                    <a:pt x="12799" y="6533"/>
                  </a:lnTo>
                  <a:lnTo>
                    <a:pt x="12832" y="6583"/>
                  </a:lnTo>
                  <a:lnTo>
                    <a:pt x="12882" y="6616"/>
                  </a:lnTo>
                  <a:lnTo>
                    <a:pt x="12982" y="6616"/>
                  </a:lnTo>
                  <a:lnTo>
                    <a:pt x="13032" y="6583"/>
                  </a:lnTo>
                  <a:lnTo>
                    <a:pt x="13048" y="6533"/>
                  </a:lnTo>
                  <a:lnTo>
                    <a:pt x="13065" y="6483"/>
                  </a:lnTo>
                  <a:lnTo>
                    <a:pt x="13048" y="6433"/>
                  </a:lnTo>
                  <a:lnTo>
                    <a:pt x="13032" y="6383"/>
                  </a:lnTo>
                  <a:lnTo>
                    <a:pt x="12982" y="6366"/>
                  </a:lnTo>
                  <a:lnTo>
                    <a:pt x="12932" y="6350"/>
                  </a:lnTo>
                  <a:close/>
                  <a:moveTo>
                    <a:pt x="3342" y="7929"/>
                  </a:moveTo>
                  <a:lnTo>
                    <a:pt x="3292" y="7945"/>
                  </a:lnTo>
                  <a:lnTo>
                    <a:pt x="3242" y="7979"/>
                  </a:lnTo>
                  <a:lnTo>
                    <a:pt x="3209" y="8012"/>
                  </a:lnTo>
                  <a:lnTo>
                    <a:pt x="3209" y="8062"/>
                  </a:lnTo>
                  <a:lnTo>
                    <a:pt x="3209" y="8128"/>
                  </a:lnTo>
                  <a:lnTo>
                    <a:pt x="3242" y="8162"/>
                  </a:lnTo>
                  <a:lnTo>
                    <a:pt x="3292" y="8195"/>
                  </a:lnTo>
                  <a:lnTo>
                    <a:pt x="3342" y="8211"/>
                  </a:lnTo>
                  <a:lnTo>
                    <a:pt x="3392" y="8195"/>
                  </a:lnTo>
                  <a:lnTo>
                    <a:pt x="3425" y="8162"/>
                  </a:lnTo>
                  <a:lnTo>
                    <a:pt x="3458" y="8128"/>
                  </a:lnTo>
                  <a:lnTo>
                    <a:pt x="3475" y="8062"/>
                  </a:lnTo>
                  <a:lnTo>
                    <a:pt x="3458" y="8012"/>
                  </a:lnTo>
                  <a:lnTo>
                    <a:pt x="3425" y="7979"/>
                  </a:lnTo>
                  <a:lnTo>
                    <a:pt x="3392" y="7945"/>
                  </a:lnTo>
                  <a:lnTo>
                    <a:pt x="3342" y="7929"/>
                  </a:lnTo>
                  <a:close/>
                  <a:moveTo>
                    <a:pt x="5469" y="7929"/>
                  </a:moveTo>
                  <a:lnTo>
                    <a:pt x="5419" y="7945"/>
                  </a:lnTo>
                  <a:lnTo>
                    <a:pt x="5370" y="7979"/>
                  </a:lnTo>
                  <a:lnTo>
                    <a:pt x="5336" y="8012"/>
                  </a:lnTo>
                  <a:lnTo>
                    <a:pt x="5336" y="8078"/>
                  </a:lnTo>
                  <a:lnTo>
                    <a:pt x="5336" y="8128"/>
                  </a:lnTo>
                  <a:lnTo>
                    <a:pt x="5370" y="8162"/>
                  </a:lnTo>
                  <a:lnTo>
                    <a:pt x="5419" y="8195"/>
                  </a:lnTo>
                  <a:lnTo>
                    <a:pt x="5469" y="8211"/>
                  </a:lnTo>
                  <a:lnTo>
                    <a:pt x="5519" y="8195"/>
                  </a:lnTo>
                  <a:lnTo>
                    <a:pt x="5569" y="8162"/>
                  </a:lnTo>
                  <a:lnTo>
                    <a:pt x="5586" y="8128"/>
                  </a:lnTo>
                  <a:lnTo>
                    <a:pt x="5602" y="8078"/>
                  </a:lnTo>
                  <a:lnTo>
                    <a:pt x="5586" y="8012"/>
                  </a:lnTo>
                  <a:lnTo>
                    <a:pt x="5569" y="7979"/>
                  </a:lnTo>
                  <a:lnTo>
                    <a:pt x="5519" y="7945"/>
                  </a:lnTo>
                  <a:lnTo>
                    <a:pt x="5469" y="7929"/>
                  </a:lnTo>
                  <a:close/>
                  <a:moveTo>
                    <a:pt x="7597" y="7929"/>
                  </a:moveTo>
                  <a:lnTo>
                    <a:pt x="7547" y="7945"/>
                  </a:lnTo>
                  <a:lnTo>
                    <a:pt x="7497" y="7979"/>
                  </a:lnTo>
                  <a:lnTo>
                    <a:pt x="7480" y="8012"/>
                  </a:lnTo>
                  <a:lnTo>
                    <a:pt x="7464" y="8078"/>
                  </a:lnTo>
                  <a:lnTo>
                    <a:pt x="7480" y="8128"/>
                  </a:lnTo>
                  <a:lnTo>
                    <a:pt x="7497" y="8162"/>
                  </a:lnTo>
                  <a:lnTo>
                    <a:pt x="7547" y="8195"/>
                  </a:lnTo>
                  <a:lnTo>
                    <a:pt x="7597" y="8211"/>
                  </a:lnTo>
                  <a:lnTo>
                    <a:pt x="7647" y="8195"/>
                  </a:lnTo>
                  <a:lnTo>
                    <a:pt x="7696" y="8162"/>
                  </a:lnTo>
                  <a:lnTo>
                    <a:pt x="7730" y="8128"/>
                  </a:lnTo>
                  <a:lnTo>
                    <a:pt x="7730" y="8078"/>
                  </a:lnTo>
                  <a:lnTo>
                    <a:pt x="7730" y="8012"/>
                  </a:lnTo>
                  <a:lnTo>
                    <a:pt x="7696" y="7979"/>
                  </a:lnTo>
                  <a:lnTo>
                    <a:pt x="7647" y="7945"/>
                  </a:lnTo>
                  <a:lnTo>
                    <a:pt x="7597" y="7929"/>
                  </a:lnTo>
                  <a:close/>
                  <a:moveTo>
                    <a:pt x="9724" y="7929"/>
                  </a:moveTo>
                  <a:lnTo>
                    <a:pt x="9674" y="7945"/>
                  </a:lnTo>
                  <a:lnTo>
                    <a:pt x="9641" y="7979"/>
                  </a:lnTo>
                  <a:lnTo>
                    <a:pt x="9608" y="8012"/>
                  </a:lnTo>
                  <a:lnTo>
                    <a:pt x="9591" y="8078"/>
                  </a:lnTo>
                  <a:lnTo>
                    <a:pt x="9608" y="8128"/>
                  </a:lnTo>
                  <a:lnTo>
                    <a:pt x="9641" y="8162"/>
                  </a:lnTo>
                  <a:lnTo>
                    <a:pt x="9674" y="8195"/>
                  </a:lnTo>
                  <a:lnTo>
                    <a:pt x="9724" y="8211"/>
                  </a:lnTo>
                  <a:lnTo>
                    <a:pt x="9791" y="8195"/>
                  </a:lnTo>
                  <a:lnTo>
                    <a:pt x="9824" y="8162"/>
                  </a:lnTo>
                  <a:lnTo>
                    <a:pt x="9857" y="8128"/>
                  </a:lnTo>
                  <a:lnTo>
                    <a:pt x="9874" y="8078"/>
                  </a:lnTo>
                  <a:lnTo>
                    <a:pt x="9857" y="8012"/>
                  </a:lnTo>
                  <a:lnTo>
                    <a:pt x="9824" y="7979"/>
                  </a:lnTo>
                  <a:lnTo>
                    <a:pt x="9791" y="7945"/>
                  </a:lnTo>
                  <a:lnTo>
                    <a:pt x="9724" y="7929"/>
                  </a:lnTo>
                  <a:close/>
                  <a:moveTo>
                    <a:pt x="11868" y="7929"/>
                  </a:moveTo>
                  <a:lnTo>
                    <a:pt x="11802" y="7945"/>
                  </a:lnTo>
                  <a:lnTo>
                    <a:pt x="11769" y="7979"/>
                  </a:lnTo>
                  <a:lnTo>
                    <a:pt x="11735" y="8012"/>
                  </a:lnTo>
                  <a:lnTo>
                    <a:pt x="11719" y="8078"/>
                  </a:lnTo>
                  <a:lnTo>
                    <a:pt x="11735" y="8128"/>
                  </a:lnTo>
                  <a:lnTo>
                    <a:pt x="11769" y="8162"/>
                  </a:lnTo>
                  <a:lnTo>
                    <a:pt x="11802" y="8195"/>
                  </a:lnTo>
                  <a:lnTo>
                    <a:pt x="11868" y="8211"/>
                  </a:lnTo>
                  <a:lnTo>
                    <a:pt x="11918" y="8195"/>
                  </a:lnTo>
                  <a:lnTo>
                    <a:pt x="11951" y="8162"/>
                  </a:lnTo>
                  <a:lnTo>
                    <a:pt x="11985" y="8128"/>
                  </a:lnTo>
                  <a:lnTo>
                    <a:pt x="12001" y="8078"/>
                  </a:lnTo>
                  <a:lnTo>
                    <a:pt x="11985" y="8012"/>
                  </a:lnTo>
                  <a:lnTo>
                    <a:pt x="11951" y="7979"/>
                  </a:lnTo>
                  <a:lnTo>
                    <a:pt x="11918" y="7945"/>
                  </a:lnTo>
                  <a:lnTo>
                    <a:pt x="11868" y="7929"/>
                  </a:lnTo>
                  <a:close/>
                  <a:moveTo>
                    <a:pt x="13996" y="7929"/>
                  </a:moveTo>
                  <a:lnTo>
                    <a:pt x="13946" y="7945"/>
                  </a:lnTo>
                  <a:lnTo>
                    <a:pt x="13896" y="7979"/>
                  </a:lnTo>
                  <a:lnTo>
                    <a:pt x="13863" y="8012"/>
                  </a:lnTo>
                  <a:lnTo>
                    <a:pt x="13863" y="8078"/>
                  </a:lnTo>
                  <a:lnTo>
                    <a:pt x="13863" y="8128"/>
                  </a:lnTo>
                  <a:lnTo>
                    <a:pt x="13896" y="8162"/>
                  </a:lnTo>
                  <a:lnTo>
                    <a:pt x="13946" y="8195"/>
                  </a:lnTo>
                  <a:lnTo>
                    <a:pt x="13996" y="8211"/>
                  </a:lnTo>
                  <a:lnTo>
                    <a:pt x="14046" y="8195"/>
                  </a:lnTo>
                  <a:lnTo>
                    <a:pt x="14096" y="8162"/>
                  </a:lnTo>
                  <a:lnTo>
                    <a:pt x="14112" y="8128"/>
                  </a:lnTo>
                  <a:lnTo>
                    <a:pt x="14129" y="8078"/>
                  </a:lnTo>
                  <a:lnTo>
                    <a:pt x="14112" y="8012"/>
                  </a:lnTo>
                  <a:lnTo>
                    <a:pt x="14096" y="7979"/>
                  </a:lnTo>
                  <a:lnTo>
                    <a:pt x="14046" y="7945"/>
                  </a:lnTo>
                  <a:lnTo>
                    <a:pt x="13996" y="7929"/>
                  </a:lnTo>
                  <a:close/>
                  <a:moveTo>
                    <a:pt x="14943" y="9591"/>
                  </a:moveTo>
                  <a:lnTo>
                    <a:pt x="14927" y="9624"/>
                  </a:lnTo>
                  <a:lnTo>
                    <a:pt x="14927" y="9657"/>
                  </a:lnTo>
                  <a:lnTo>
                    <a:pt x="14943" y="9707"/>
                  </a:lnTo>
                  <a:lnTo>
                    <a:pt x="14977" y="9757"/>
                  </a:lnTo>
                  <a:lnTo>
                    <a:pt x="14943" y="9591"/>
                  </a:lnTo>
                  <a:close/>
                  <a:moveTo>
                    <a:pt x="2212" y="9524"/>
                  </a:moveTo>
                  <a:lnTo>
                    <a:pt x="2178" y="9558"/>
                  </a:lnTo>
                  <a:lnTo>
                    <a:pt x="2145" y="9608"/>
                  </a:lnTo>
                  <a:lnTo>
                    <a:pt x="2128" y="9657"/>
                  </a:lnTo>
                  <a:lnTo>
                    <a:pt x="2145" y="9707"/>
                  </a:lnTo>
                  <a:lnTo>
                    <a:pt x="2178" y="9757"/>
                  </a:lnTo>
                  <a:lnTo>
                    <a:pt x="2212" y="9774"/>
                  </a:lnTo>
                  <a:lnTo>
                    <a:pt x="2261" y="9790"/>
                  </a:lnTo>
                  <a:lnTo>
                    <a:pt x="2328" y="9774"/>
                  </a:lnTo>
                  <a:lnTo>
                    <a:pt x="2361" y="9757"/>
                  </a:lnTo>
                  <a:lnTo>
                    <a:pt x="2394" y="9707"/>
                  </a:lnTo>
                  <a:lnTo>
                    <a:pt x="2411" y="9657"/>
                  </a:lnTo>
                  <a:lnTo>
                    <a:pt x="2394" y="9608"/>
                  </a:lnTo>
                  <a:lnTo>
                    <a:pt x="2361" y="9558"/>
                  </a:lnTo>
                  <a:lnTo>
                    <a:pt x="2328" y="9524"/>
                  </a:lnTo>
                  <a:close/>
                  <a:moveTo>
                    <a:pt x="4356" y="9524"/>
                  </a:moveTo>
                  <a:lnTo>
                    <a:pt x="4306" y="9558"/>
                  </a:lnTo>
                  <a:lnTo>
                    <a:pt x="4273" y="9608"/>
                  </a:lnTo>
                  <a:lnTo>
                    <a:pt x="4273" y="9657"/>
                  </a:lnTo>
                  <a:lnTo>
                    <a:pt x="4273" y="9707"/>
                  </a:lnTo>
                  <a:lnTo>
                    <a:pt x="4306" y="9757"/>
                  </a:lnTo>
                  <a:lnTo>
                    <a:pt x="4356" y="9774"/>
                  </a:lnTo>
                  <a:lnTo>
                    <a:pt x="4406" y="9790"/>
                  </a:lnTo>
                  <a:lnTo>
                    <a:pt x="4455" y="9774"/>
                  </a:lnTo>
                  <a:lnTo>
                    <a:pt x="4505" y="9757"/>
                  </a:lnTo>
                  <a:lnTo>
                    <a:pt x="4522" y="9707"/>
                  </a:lnTo>
                  <a:lnTo>
                    <a:pt x="4538" y="9657"/>
                  </a:lnTo>
                  <a:lnTo>
                    <a:pt x="4522" y="9608"/>
                  </a:lnTo>
                  <a:lnTo>
                    <a:pt x="4505" y="9558"/>
                  </a:lnTo>
                  <a:lnTo>
                    <a:pt x="4455" y="9524"/>
                  </a:lnTo>
                  <a:close/>
                  <a:moveTo>
                    <a:pt x="6483" y="9524"/>
                  </a:moveTo>
                  <a:lnTo>
                    <a:pt x="6433" y="9558"/>
                  </a:lnTo>
                  <a:lnTo>
                    <a:pt x="6400" y="9608"/>
                  </a:lnTo>
                  <a:lnTo>
                    <a:pt x="6400" y="9657"/>
                  </a:lnTo>
                  <a:lnTo>
                    <a:pt x="6400" y="9707"/>
                  </a:lnTo>
                  <a:lnTo>
                    <a:pt x="6433" y="9757"/>
                  </a:lnTo>
                  <a:lnTo>
                    <a:pt x="6483" y="9790"/>
                  </a:lnTo>
                  <a:lnTo>
                    <a:pt x="6583" y="9790"/>
                  </a:lnTo>
                  <a:lnTo>
                    <a:pt x="6633" y="9757"/>
                  </a:lnTo>
                  <a:lnTo>
                    <a:pt x="6666" y="9707"/>
                  </a:lnTo>
                  <a:lnTo>
                    <a:pt x="6666" y="9657"/>
                  </a:lnTo>
                  <a:lnTo>
                    <a:pt x="6666" y="9608"/>
                  </a:lnTo>
                  <a:lnTo>
                    <a:pt x="6633" y="9558"/>
                  </a:lnTo>
                  <a:lnTo>
                    <a:pt x="6583" y="9524"/>
                  </a:lnTo>
                  <a:close/>
                  <a:moveTo>
                    <a:pt x="8611" y="9524"/>
                  </a:moveTo>
                  <a:lnTo>
                    <a:pt x="8561" y="9558"/>
                  </a:lnTo>
                  <a:lnTo>
                    <a:pt x="8544" y="9608"/>
                  </a:lnTo>
                  <a:lnTo>
                    <a:pt x="8528" y="9657"/>
                  </a:lnTo>
                  <a:lnTo>
                    <a:pt x="8544" y="9707"/>
                  </a:lnTo>
                  <a:lnTo>
                    <a:pt x="8561" y="9757"/>
                  </a:lnTo>
                  <a:lnTo>
                    <a:pt x="8611" y="9790"/>
                  </a:lnTo>
                  <a:lnTo>
                    <a:pt x="8710" y="9790"/>
                  </a:lnTo>
                  <a:lnTo>
                    <a:pt x="8760" y="9757"/>
                  </a:lnTo>
                  <a:lnTo>
                    <a:pt x="8793" y="9707"/>
                  </a:lnTo>
                  <a:lnTo>
                    <a:pt x="8793" y="9657"/>
                  </a:lnTo>
                  <a:lnTo>
                    <a:pt x="8810" y="9657"/>
                  </a:lnTo>
                  <a:lnTo>
                    <a:pt x="8793" y="9591"/>
                  </a:lnTo>
                  <a:lnTo>
                    <a:pt x="8760" y="9558"/>
                  </a:lnTo>
                  <a:lnTo>
                    <a:pt x="8710" y="9524"/>
                  </a:lnTo>
                  <a:close/>
                  <a:moveTo>
                    <a:pt x="10738" y="9524"/>
                  </a:moveTo>
                  <a:lnTo>
                    <a:pt x="10705" y="9558"/>
                  </a:lnTo>
                  <a:lnTo>
                    <a:pt x="10672" y="9608"/>
                  </a:lnTo>
                  <a:lnTo>
                    <a:pt x="10655" y="9657"/>
                  </a:lnTo>
                  <a:lnTo>
                    <a:pt x="10672" y="9707"/>
                  </a:lnTo>
                  <a:lnTo>
                    <a:pt x="10705" y="9757"/>
                  </a:lnTo>
                  <a:lnTo>
                    <a:pt x="10738" y="9790"/>
                  </a:lnTo>
                  <a:lnTo>
                    <a:pt x="10855" y="9790"/>
                  </a:lnTo>
                  <a:lnTo>
                    <a:pt x="10888" y="9757"/>
                  </a:lnTo>
                  <a:lnTo>
                    <a:pt x="10921" y="9707"/>
                  </a:lnTo>
                  <a:lnTo>
                    <a:pt x="10938" y="9657"/>
                  </a:lnTo>
                  <a:lnTo>
                    <a:pt x="10921" y="9608"/>
                  </a:lnTo>
                  <a:lnTo>
                    <a:pt x="10888" y="9558"/>
                  </a:lnTo>
                  <a:lnTo>
                    <a:pt x="10855" y="9524"/>
                  </a:lnTo>
                  <a:close/>
                  <a:moveTo>
                    <a:pt x="12882" y="9524"/>
                  </a:moveTo>
                  <a:lnTo>
                    <a:pt x="12832" y="9558"/>
                  </a:lnTo>
                  <a:lnTo>
                    <a:pt x="12799" y="9608"/>
                  </a:lnTo>
                  <a:lnTo>
                    <a:pt x="12799" y="9657"/>
                  </a:lnTo>
                  <a:lnTo>
                    <a:pt x="12799" y="9707"/>
                  </a:lnTo>
                  <a:lnTo>
                    <a:pt x="12832" y="9757"/>
                  </a:lnTo>
                  <a:lnTo>
                    <a:pt x="12882" y="9790"/>
                  </a:lnTo>
                  <a:lnTo>
                    <a:pt x="12982" y="9790"/>
                  </a:lnTo>
                  <a:lnTo>
                    <a:pt x="13032" y="9757"/>
                  </a:lnTo>
                  <a:lnTo>
                    <a:pt x="13048" y="9707"/>
                  </a:lnTo>
                  <a:lnTo>
                    <a:pt x="13065" y="9657"/>
                  </a:lnTo>
                  <a:lnTo>
                    <a:pt x="13048" y="9608"/>
                  </a:lnTo>
                  <a:lnTo>
                    <a:pt x="13032" y="9558"/>
                  </a:lnTo>
                  <a:lnTo>
                    <a:pt x="12982" y="9524"/>
                  </a:lnTo>
                  <a:close/>
                  <a:moveTo>
                    <a:pt x="3342" y="11103"/>
                  </a:moveTo>
                  <a:lnTo>
                    <a:pt x="3292" y="11120"/>
                  </a:lnTo>
                  <a:lnTo>
                    <a:pt x="3242" y="11153"/>
                  </a:lnTo>
                  <a:lnTo>
                    <a:pt x="3209" y="11187"/>
                  </a:lnTo>
                  <a:lnTo>
                    <a:pt x="3209" y="11236"/>
                  </a:lnTo>
                  <a:lnTo>
                    <a:pt x="3209" y="11303"/>
                  </a:lnTo>
                  <a:lnTo>
                    <a:pt x="3242" y="11336"/>
                  </a:lnTo>
                  <a:lnTo>
                    <a:pt x="3292" y="11369"/>
                  </a:lnTo>
                  <a:lnTo>
                    <a:pt x="3342" y="11386"/>
                  </a:lnTo>
                  <a:lnTo>
                    <a:pt x="3392" y="11369"/>
                  </a:lnTo>
                  <a:lnTo>
                    <a:pt x="3425" y="11336"/>
                  </a:lnTo>
                  <a:lnTo>
                    <a:pt x="3458" y="11303"/>
                  </a:lnTo>
                  <a:lnTo>
                    <a:pt x="3475" y="11236"/>
                  </a:lnTo>
                  <a:lnTo>
                    <a:pt x="3458" y="11187"/>
                  </a:lnTo>
                  <a:lnTo>
                    <a:pt x="3425" y="11153"/>
                  </a:lnTo>
                  <a:lnTo>
                    <a:pt x="3392" y="11120"/>
                  </a:lnTo>
                  <a:lnTo>
                    <a:pt x="3342" y="11103"/>
                  </a:lnTo>
                  <a:close/>
                  <a:moveTo>
                    <a:pt x="5469" y="11103"/>
                  </a:moveTo>
                  <a:lnTo>
                    <a:pt x="5419" y="11120"/>
                  </a:lnTo>
                  <a:lnTo>
                    <a:pt x="5370" y="11153"/>
                  </a:lnTo>
                  <a:lnTo>
                    <a:pt x="5336" y="11187"/>
                  </a:lnTo>
                  <a:lnTo>
                    <a:pt x="5336" y="11236"/>
                  </a:lnTo>
                  <a:lnTo>
                    <a:pt x="5336" y="11303"/>
                  </a:lnTo>
                  <a:lnTo>
                    <a:pt x="5370" y="11336"/>
                  </a:lnTo>
                  <a:lnTo>
                    <a:pt x="5419" y="11369"/>
                  </a:lnTo>
                  <a:lnTo>
                    <a:pt x="5469" y="11386"/>
                  </a:lnTo>
                  <a:lnTo>
                    <a:pt x="5519" y="11369"/>
                  </a:lnTo>
                  <a:lnTo>
                    <a:pt x="5569" y="11336"/>
                  </a:lnTo>
                  <a:lnTo>
                    <a:pt x="5586" y="11303"/>
                  </a:lnTo>
                  <a:lnTo>
                    <a:pt x="5602" y="11236"/>
                  </a:lnTo>
                  <a:lnTo>
                    <a:pt x="5586" y="11187"/>
                  </a:lnTo>
                  <a:lnTo>
                    <a:pt x="5569" y="11153"/>
                  </a:lnTo>
                  <a:lnTo>
                    <a:pt x="5519" y="11120"/>
                  </a:lnTo>
                  <a:lnTo>
                    <a:pt x="5469" y="11103"/>
                  </a:lnTo>
                  <a:close/>
                  <a:moveTo>
                    <a:pt x="7597" y="11103"/>
                  </a:moveTo>
                  <a:lnTo>
                    <a:pt x="7547" y="11120"/>
                  </a:lnTo>
                  <a:lnTo>
                    <a:pt x="7497" y="11153"/>
                  </a:lnTo>
                  <a:lnTo>
                    <a:pt x="7480" y="11187"/>
                  </a:lnTo>
                  <a:lnTo>
                    <a:pt x="7464" y="11236"/>
                  </a:lnTo>
                  <a:lnTo>
                    <a:pt x="7480" y="11303"/>
                  </a:lnTo>
                  <a:lnTo>
                    <a:pt x="7497" y="11336"/>
                  </a:lnTo>
                  <a:lnTo>
                    <a:pt x="7547" y="11369"/>
                  </a:lnTo>
                  <a:lnTo>
                    <a:pt x="7597" y="11386"/>
                  </a:lnTo>
                  <a:lnTo>
                    <a:pt x="7647" y="11369"/>
                  </a:lnTo>
                  <a:lnTo>
                    <a:pt x="7696" y="11336"/>
                  </a:lnTo>
                  <a:lnTo>
                    <a:pt x="7730" y="11303"/>
                  </a:lnTo>
                  <a:lnTo>
                    <a:pt x="7730" y="11236"/>
                  </a:lnTo>
                  <a:lnTo>
                    <a:pt x="7730" y="11187"/>
                  </a:lnTo>
                  <a:lnTo>
                    <a:pt x="7696" y="11153"/>
                  </a:lnTo>
                  <a:lnTo>
                    <a:pt x="7647" y="11120"/>
                  </a:lnTo>
                  <a:lnTo>
                    <a:pt x="7597" y="11103"/>
                  </a:lnTo>
                  <a:close/>
                  <a:moveTo>
                    <a:pt x="9724" y="11103"/>
                  </a:moveTo>
                  <a:lnTo>
                    <a:pt x="9674" y="11120"/>
                  </a:lnTo>
                  <a:lnTo>
                    <a:pt x="9641" y="11153"/>
                  </a:lnTo>
                  <a:lnTo>
                    <a:pt x="9608" y="11187"/>
                  </a:lnTo>
                  <a:lnTo>
                    <a:pt x="9591" y="11236"/>
                  </a:lnTo>
                  <a:lnTo>
                    <a:pt x="9608" y="11303"/>
                  </a:lnTo>
                  <a:lnTo>
                    <a:pt x="9641" y="11336"/>
                  </a:lnTo>
                  <a:lnTo>
                    <a:pt x="9674" y="11369"/>
                  </a:lnTo>
                  <a:lnTo>
                    <a:pt x="9724" y="11386"/>
                  </a:lnTo>
                  <a:lnTo>
                    <a:pt x="9791" y="11369"/>
                  </a:lnTo>
                  <a:lnTo>
                    <a:pt x="9824" y="11336"/>
                  </a:lnTo>
                  <a:lnTo>
                    <a:pt x="9857" y="11303"/>
                  </a:lnTo>
                  <a:lnTo>
                    <a:pt x="9874" y="11236"/>
                  </a:lnTo>
                  <a:lnTo>
                    <a:pt x="9857" y="11187"/>
                  </a:lnTo>
                  <a:lnTo>
                    <a:pt x="9824" y="11153"/>
                  </a:lnTo>
                  <a:lnTo>
                    <a:pt x="9791" y="11120"/>
                  </a:lnTo>
                  <a:lnTo>
                    <a:pt x="9724" y="11103"/>
                  </a:lnTo>
                  <a:close/>
                  <a:moveTo>
                    <a:pt x="11868" y="11103"/>
                  </a:moveTo>
                  <a:lnTo>
                    <a:pt x="11802" y="11120"/>
                  </a:lnTo>
                  <a:lnTo>
                    <a:pt x="11769" y="11153"/>
                  </a:lnTo>
                  <a:lnTo>
                    <a:pt x="11735" y="11187"/>
                  </a:lnTo>
                  <a:lnTo>
                    <a:pt x="11719" y="11236"/>
                  </a:lnTo>
                  <a:lnTo>
                    <a:pt x="11735" y="11303"/>
                  </a:lnTo>
                  <a:lnTo>
                    <a:pt x="11769" y="11336"/>
                  </a:lnTo>
                  <a:lnTo>
                    <a:pt x="11802" y="11369"/>
                  </a:lnTo>
                  <a:lnTo>
                    <a:pt x="11868" y="11386"/>
                  </a:lnTo>
                  <a:lnTo>
                    <a:pt x="11918" y="11369"/>
                  </a:lnTo>
                  <a:lnTo>
                    <a:pt x="11951" y="11336"/>
                  </a:lnTo>
                  <a:lnTo>
                    <a:pt x="11985" y="11303"/>
                  </a:lnTo>
                  <a:lnTo>
                    <a:pt x="12001" y="11236"/>
                  </a:lnTo>
                  <a:lnTo>
                    <a:pt x="11985" y="11187"/>
                  </a:lnTo>
                  <a:lnTo>
                    <a:pt x="11951" y="11153"/>
                  </a:lnTo>
                  <a:lnTo>
                    <a:pt x="11918" y="11120"/>
                  </a:lnTo>
                  <a:lnTo>
                    <a:pt x="11868" y="11103"/>
                  </a:lnTo>
                  <a:close/>
                  <a:moveTo>
                    <a:pt x="13996" y="11103"/>
                  </a:moveTo>
                  <a:lnTo>
                    <a:pt x="13946" y="11120"/>
                  </a:lnTo>
                  <a:lnTo>
                    <a:pt x="13896" y="11153"/>
                  </a:lnTo>
                  <a:lnTo>
                    <a:pt x="13863" y="11187"/>
                  </a:lnTo>
                  <a:lnTo>
                    <a:pt x="13863" y="11253"/>
                  </a:lnTo>
                  <a:lnTo>
                    <a:pt x="13863" y="11303"/>
                  </a:lnTo>
                  <a:lnTo>
                    <a:pt x="13896" y="11336"/>
                  </a:lnTo>
                  <a:lnTo>
                    <a:pt x="13946" y="11369"/>
                  </a:lnTo>
                  <a:lnTo>
                    <a:pt x="13996" y="11386"/>
                  </a:lnTo>
                  <a:lnTo>
                    <a:pt x="14046" y="11369"/>
                  </a:lnTo>
                  <a:lnTo>
                    <a:pt x="14096" y="11336"/>
                  </a:lnTo>
                  <a:lnTo>
                    <a:pt x="14112" y="11303"/>
                  </a:lnTo>
                  <a:lnTo>
                    <a:pt x="14129" y="11253"/>
                  </a:lnTo>
                  <a:lnTo>
                    <a:pt x="14129" y="11236"/>
                  </a:lnTo>
                  <a:lnTo>
                    <a:pt x="14112" y="11187"/>
                  </a:lnTo>
                  <a:lnTo>
                    <a:pt x="14096" y="11153"/>
                  </a:lnTo>
                  <a:lnTo>
                    <a:pt x="14046" y="11120"/>
                  </a:lnTo>
                  <a:lnTo>
                    <a:pt x="13996" y="11103"/>
                  </a:lnTo>
                  <a:close/>
                  <a:moveTo>
                    <a:pt x="2212" y="12699"/>
                  </a:moveTo>
                  <a:lnTo>
                    <a:pt x="2178" y="12732"/>
                  </a:lnTo>
                  <a:lnTo>
                    <a:pt x="2145" y="12782"/>
                  </a:lnTo>
                  <a:lnTo>
                    <a:pt x="2128" y="12832"/>
                  </a:lnTo>
                  <a:lnTo>
                    <a:pt x="2145" y="12882"/>
                  </a:lnTo>
                  <a:lnTo>
                    <a:pt x="2178" y="12932"/>
                  </a:lnTo>
                  <a:lnTo>
                    <a:pt x="2212" y="12965"/>
                  </a:lnTo>
                  <a:lnTo>
                    <a:pt x="2328" y="12965"/>
                  </a:lnTo>
                  <a:lnTo>
                    <a:pt x="2361" y="12932"/>
                  </a:lnTo>
                  <a:lnTo>
                    <a:pt x="2394" y="12882"/>
                  </a:lnTo>
                  <a:lnTo>
                    <a:pt x="2411" y="12832"/>
                  </a:lnTo>
                  <a:lnTo>
                    <a:pt x="2394" y="12782"/>
                  </a:lnTo>
                  <a:lnTo>
                    <a:pt x="2361" y="12732"/>
                  </a:lnTo>
                  <a:lnTo>
                    <a:pt x="2328" y="12699"/>
                  </a:lnTo>
                  <a:close/>
                  <a:moveTo>
                    <a:pt x="4356" y="12699"/>
                  </a:moveTo>
                  <a:lnTo>
                    <a:pt x="4306" y="12732"/>
                  </a:lnTo>
                  <a:lnTo>
                    <a:pt x="4273" y="12782"/>
                  </a:lnTo>
                  <a:lnTo>
                    <a:pt x="4273" y="12832"/>
                  </a:lnTo>
                  <a:lnTo>
                    <a:pt x="4273" y="12882"/>
                  </a:lnTo>
                  <a:lnTo>
                    <a:pt x="4306" y="12932"/>
                  </a:lnTo>
                  <a:lnTo>
                    <a:pt x="4356" y="12948"/>
                  </a:lnTo>
                  <a:lnTo>
                    <a:pt x="4406" y="12965"/>
                  </a:lnTo>
                  <a:lnTo>
                    <a:pt x="4455" y="12948"/>
                  </a:lnTo>
                  <a:lnTo>
                    <a:pt x="4505" y="12932"/>
                  </a:lnTo>
                  <a:lnTo>
                    <a:pt x="4522" y="12882"/>
                  </a:lnTo>
                  <a:lnTo>
                    <a:pt x="4538" y="12832"/>
                  </a:lnTo>
                  <a:lnTo>
                    <a:pt x="4522" y="12782"/>
                  </a:lnTo>
                  <a:lnTo>
                    <a:pt x="4505" y="12732"/>
                  </a:lnTo>
                  <a:lnTo>
                    <a:pt x="4455" y="12699"/>
                  </a:lnTo>
                  <a:close/>
                  <a:moveTo>
                    <a:pt x="6483" y="12699"/>
                  </a:moveTo>
                  <a:lnTo>
                    <a:pt x="6433" y="12732"/>
                  </a:lnTo>
                  <a:lnTo>
                    <a:pt x="6400" y="12782"/>
                  </a:lnTo>
                  <a:lnTo>
                    <a:pt x="6400" y="12832"/>
                  </a:lnTo>
                  <a:lnTo>
                    <a:pt x="6400" y="12882"/>
                  </a:lnTo>
                  <a:lnTo>
                    <a:pt x="6433" y="12932"/>
                  </a:lnTo>
                  <a:lnTo>
                    <a:pt x="6483" y="12965"/>
                  </a:lnTo>
                  <a:lnTo>
                    <a:pt x="6583" y="12965"/>
                  </a:lnTo>
                  <a:lnTo>
                    <a:pt x="6633" y="12932"/>
                  </a:lnTo>
                  <a:lnTo>
                    <a:pt x="6666" y="12882"/>
                  </a:lnTo>
                  <a:lnTo>
                    <a:pt x="6666" y="12832"/>
                  </a:lnTo>
                  <a:lnTo>
                    <a:pt x="6666" y="12782"/>
                  </a:lnTo>
                  <a:lnTo>
                    <a:pt x="6633" y="12732"/>
                  </a:lnTo>
                  <a:lnTo>
                    <a:pt x="6583" y="12699"/>
                  </a:lnTo>
                  <a:close/>
                  <a:moveTo>
                    <a:pt x="8611" y="12699"/>
                  </a:moveTo>
                  <a:lnTo>
                    <a:pt x="8561" y="12732"/>
                  </a:lnTo>
                  <a:lnTo>
                    <a:pt x="8544" y="12782"/>
                  </a:lnTo>
                  <a:lnTo>
                    <a:pt x="8528" y="12832"/>
                  </a:lnTo>
                  <a:lnTo>
                    <a:pt x="8544" y="12882"/>
                  </a:lnTo>
                  <a:lnTo>
                    <a:pt x="8561" y="12932"/>
                  </a:lnTo>
                  <a:lnTo>
                    <a:pt x="8611" y="12965"/>
                  </a:lnTo>
                  <a:lnTo>
                    <a:pt x="8710" y="12965"/>
                  </a:lnTo>
                  <a:lnTo>
                    <a:pt x="8760" y="12932"/>
                  </a:lnTo>
                  <a:lnTo>
                    <a:pt x="8793" y="12882"/>
                  </a:lnTo>
                  <a:lnTo>
                    <a:pt x="8793" y="12832"/>
                  </a:lnTo>
                  <a:lnTo>
                    <a:pt x="8810" y="12832"/>
                  </a:lnTo>
                  <a:lnTo>
                    <a:pt x="8793" y="12766"/>
                  </a:lnTo>
                  <a:lnTo>
                    <a:pt x="8760" y="12732"/>
                  </a:lnTo>
                  <a:lnTo>
                    <a:pt x="8710" y="12699"/>
                  </a:lnTo>
                  <a:close/>
                  <a:moveTo>
                    <a:pt x="10738" y="12699"/>
                  </a:moveTo>
                  <a:lnTo>
                    <a:pt x="10705" y="12732"/>
                  </a:lnTo>
                  <a:lnTo>
                    <a:pt x="10672" y="12782"/>
                  </a:lnTo>
                  <a:lnTo>
                    <a:pt x="10655" y="12832"/>
                  </a:lnTo>
                  <a:lnTo>
                    <a:pt x="10672" y="12882"/>
                  </a:lnTo>
                  <a:lnTo>
                    <a:pt x="10705" y="12932"/>
                  </a:lnTo>
                  <a:lnTo>
                    <a:pt x="10738" y="12965"/>
                  </a:lnTo>
                  <a:lnTo>
                    <a:pt x="10855" y="12965"/>
                  </a:lnTo>
                  <a:lnTo>
                    <a:pt x="10888" y="12932"/>
                  </a:lnTo>
                  <a:lnTo>
                    <a:pt x="10921" y="12882"/>
                  </a:lnTo>
                  <a:lnTo>
                    <a:pt x="10938" y="12832"/>
                  </a:lnTo>
                  <a:lnTo>
                    <a:pt x="10921" y="12782"/>
                  </a:lnTo>
                  <a:lnTo>
                    <a:pt x="10888" y="12732"/>
                  </a:lnTo>
                  <a:lnTo>
                    <a:pt x="10855" y="12699"/>
                  </a:lnTo>
                  <a:close/>
                  <a:moveTo>
                    <a:pt x="12882" y="12699"/>
                  </a:moveTo>
                  <a:lnTo>
                    <a:pt x="12832" y="12732"/>
                  </a:lnTo>
                  <a:lnTo>
                    <a:pt x="12799" y="12782"/>
                  </a:lnTo>
                  <a:lnTo>
                    <a:pt x="12799" y="12832"/>
                  </a:lnTo>
                  <a:lnTo>
                    <a:pt x="12799" y="12882"/>
                  </a:lnTo>
                  <a:lnTo>
                    <a:pt x="12832" y="12932"/>
                  </a:lnTo>
                  <a:lnTo>
                    <a:pt x="12882" y="12965"/>
                  </a:lnTo>
                  <a:lnTo>
                    <a:pt x="12982" y="12965"/>
                  </a:lnTo>
                  <a:lnTo>
                    <a:pt x="13032" y="12932"/>
                  </a:lnTo>
                  <a:lnTo>
                    <a:pt x="13048" y="12882"/>
                  </a:lnTo>
                  <a:lnTo>
                    <a:pt x="13065" y="12832"/>
                  </a:lnTo>
                  <a:lnTo>
                    <a:pt x="13048" y="12782"/>
                  </a:lnTo>
                  <a:lnTo>
                    <a:pt x="13032" y="12732"/>
                  </a:lnTo>
                  <a:lnTo>
                    <a:pt x="12982" y="12699"/>
                  </a:lnTo>
                  <a:close/>
                  <a:moveTo>
                    <a:pt x="15060" y="12699"/>
                  </a:moveTo>
                  <a:lnTo>
                    <a:pt x="15010" y="12716"/>
                  </a:lnTo>
                  <a:lnTo>
                    <a:pt x="14960" y="12732"/>
                  </a:lnTo>
                  <a:lnTo>
                    <a:pt x="14927" y="12782"/>
                  </a:lnTo>
                  <a:lnTo>
                    <a:pt x="14927" y="12832"/>
                  </a:lnTo>
                  <a:lnTo>
                    <a:pt x="14927" y="12882"/>
                  </a:lnTo>
                  <a:lnTo>
                    <a:pt x="14960" y="12932"/>
                  </a:lnTo>
                  <a:lnTo>
                    <a:pt x="15010" y="12965"/>
                  </a:lnTo>
                  <a:lnTo>
                    <a:pt x="15110" y="12965"/>
                  </a:lnTo>
                  <a:lnTo>
                    <a:pt x="15159" y="12932"/>
                  </a:lnTo>
                  <a:lnTo>
                    <a:pt x="15193" y="12882"/>
                  </a:lnTo>
                  <a:lnTo>
                    <a:pt x="15193" y="12832"/>
                  </a:lnTo>
                  <a:lnTo>
                    <a:pt x="15176" y="12782"/>
                  </a:lnTo>
                  <a:lnTo>
                    <a:pt x="15159" y="12732"/>
                  </a:lnTo>
                  <a:lnTo>
                    <a:pt x="15110" y="12716"/>
                  </a:lnTo>
                  <a:lnTo>
                    <a:pt x="15060" y="12699"/>
                  </a:lnTo>
                  <a:close/>
                  <a:moveTo>
                    <a:pt x="3342" y="14278"/>
                  </a:moveTo>
                  <a:lnTo>
                    <a:pt x="3292" y="14295"/>
                  </a:lnTo>
                  <a:lnTo>
                    <a:pt x="3242" y="14328"/>
                  </a:lnTo>
                  <a:lnTo>
                    <a:pt x="3209" y="14361"/>
                  </a:lnTo>
                  <a:lnTo>
                    <a:pt x="3209" y="14411"/>
                  </a:lnTo>
                  <a:lnTo>
                    <a:pt x="3209" y="14461"/>
                  </a:lnTo>
                  <a:lnTo>
                    <a:pt x="3242" y="14511"/>
                  </a:lnTo>
                  <a:lnTo>
                    <a:pt x="3292" y="14544"/>
                  </a:lnTo>
                  <a:lnTo>
                    <a:pt x="3392" y="14544"/>
                  </a:lnTo>
                  <a:lnTo>
                    <a:pt x="3425" y="14511"/>
                  </a:lnTo>
                  <a:lnTo>
                    <a:pt x="3458" y="14461"/>
                  </a:lnTo>
                  <a:lnTo>
                    <a:pt x="3475" y="14411"/>
                  </a:lnTo>
                  <a:lnTo>
                    <a:pt x="3458" y="14361"/>
                  </a:lnTo>
                  <a:lnTo>
                    <a:pt x="3425" y="14328"/>
                  </a:lnTo>
                  <a:lnTo>
                    <a:pt x="3392" y="14295"/>
                  </a:lnTo>
                  <a:lnTo>
                    <a:pt x="3342" y="14278"/>
                  </a:lnTo>
                  <a:close/>
                  <a:moveTo>
                    <a:pt x="1198" y="14278"/>
                  </a:moveTo>
                  <a:lnTo>
                    <a:pt x="1148" y="14295"/>
                  </a:lnTo>
                  <a:lnTo>
                    <a:pt x="1115" y="14328"/>
                  </a:lnTo>
                  <a:lnTo>
                    <a:pt x="1081" y="14361"/>
                  </a:lnTo>
                  <a:lnTo>
                    <a:pt x="1065" y="14411"/>
                  </a:lnTo>
                  <a:lnTo>
                    <a:pt x="1081" y="14478"/>
                  </a:lnTo>
                  <a:lnTo>
                    <a:pt x="1115" y="14511"/>
                  </a:lnTo>
                  <a:lnTo>
                    <a:pt x="1148" y="14544"/>
                  </a:lnTo>
                  <a:lnTo>
                    <a:pt x="1198" y="14561"/>
                  </a:lnTo>
                  <a:lnTo>
                    <a:pt x="1264" y="14544"/>
                  </a:lnTo>
                  <a:lnTo>
                    <a:pt x="1297" y="14511"/>
                  </a:lnTo>
                  <a:lnTo>
                    <a:pt x="1331" y="14478"/>
                  </a:lnTo>
                  <a:lnTo>
                    <a:pt x="1347" y="14411"/>
                  </a:lnTo>
                  <a:lnTo>
                    <a:pt x="1331" y="14361"/>
                  </a:lnTo>
                  <a:lnTo>
                    <a:pt x="1297" y="14328"/>
                  </a:lnTo>
                  <a:lnTo>
                    <a:pt x="1264" y="14295"/>
                  </a:lnTo>
                  <a:lnTo>
                    <a:pt x="1198" y="14278"/>
                  </a:lnTo>
                  <a:close/>
                  <a:moveTo>
                    <a:pt x="5469" y="14278"/>
                  </a:moveTo>
                  <a:lnTo>
                    <a:pt x="5419" y="14295"/>
                  </a:lnTo>
                  <a:lnTo>
                    <a:pt x="5370" y="14328"/>
                  </a:lnTo>
                  <a:lnTo>
                    <a:pt x="5336" y="14361"/>
                  </a:lnTo>
                  <a:lnTo>
                    <a:pt x="5336" y="14411"/>
                  </a:lnTo>
                  <a:lnTo>
                    <a:pt x="5336" y="14478"/>
                  </a:lnTo>
                  <a:lnTo>
                    <a:pt x="5370" y="14511"/>
                  </a:lnTo>
                  <a:lnTo>
                    <a:pt x="5419" y="14544"/>
                  </a:lnTo>
                  <a:lnTo>
                    <a:pt x="5469" y="14561"/>
                  </a:lnTo>
                  <a:lnTo>
                    <a:pt x="5519" y="14544"/>
                  </a:lnTo>
                  <a:lnTo>
                    <a:pt x="5569" y="14511"/>
                  </a:lnTo>
                  <a:lnTo>
                    <a:pt x="5586" y="14478"/>
                  </a:lnTo>
                  <a:lnTo>
                    <a:pt x="5602" y="14411"/>
                  </a:lnTo>
                  <a:lnTo>
                    <a:pt x="5586" y="14361"/>
                  </a:lnTo>
                  <a:lnTo>
                    <a:pt x="5569" y="14328"/>
                  </a:lnTo>
                  <a:lnTo>
                    <a:pt x="5519" y="14295"/>
                  </a:lnTo>
                  <a:lnTo>
                    <a:pt x="5469" y="14278"/>
                  </a:lnTo>
                  <a:close/>
                  <a:moveTo>
                    <a:pt x="7597" y="14278"/>
                  </a:moveTo>
                  <a:lnTo>
                    <a:pt x="7547" y="14295"/>
                  </a:lnTo>
                  <a:lnTo>
                    <a:pt x="7497" y="14328"/>
                  </a:lnTo>
                  <a:lnTo>
                    <a:pt x="7480" y="14361"/>
                  </a:lnTo>
                  <a:lnTo>
                    <a:pt x="7464" y="14411"/>
                  </a:lnTo>
                  <a:lnTo>
                    <a:pt x="7480" y="14478"/>
                  </a:lnTo>
                  <a:lnTo>
                    <a:pt x="7497" y="14511"/>
                  </a:lnTo>
                  <a:lnTo>
                    <a:pt x="7547" y="14544"/>
                  </a:lnTo>
                  <a:lnTo>
                    <a:pt x="7597" y="14561"/>
                  </a:lnTo>
                  <a:lnTo>
                    <a:pt x="7647" y="14544"/>
                  </a:lnTo>
                  <a:lnTo>
                    <a:pt x="7696" y="14511"/>
                  </a:lnTo>
                  <a:lnTo>
                    <a:pt x="7730" y="14478"/>
                  </a:lnTo>
                  <a:lnTo>
                    <a:pt x="7730" y="14411"/>
                  </a:lnTo>
                  <a:lnTo>
                    <a:pt x="7730" y="14361"/>
                  </a:lnTo>
                  <a:lnTo>
                    <a:pt x="7696" y="14328"/>
                  </a:lnTo>
                  <a:lnTo>
                    <a:pt x="7647" y="14295"/>
                  </a:lnTo>
                  <a:lnTo>
                    <a:pt x="7597" y="14278"/>
                  </a:lnTo>
                  <a:close/>
                  <a:moveTo>
                    <a:pt x="9724" y="14278"/>
                  </a:moveTo>
                  <a:lnTo>
                    <a:pt x="9674" y="14295"/>
                  </a:lnTo>
                  <a:lnTo>
                    <a:pt x="9641" y="14328"/>
                  </a:lnTo>
                  <a:lnTo>
                    <a:pt x="9608" y="14361"/>
                  </a:lnTo>
                  <a:lnTo>
                    <a:pt x="9591" y="14411"/>
                  </a:lnTo>
                  <a:lnTo>
                    <a:pt x="9608" y="14478"/>
                  </a:lnTo>
                  <a:lnTo>
                    <a:pt x="9641" y="14511"/>
                  </a:lnTo>
                  <a:lnTo>
                    <a:pt x="9674" y="14544"/>
                  </a:lnTo>
                  <a:lnTo>
                    <a:pt x="9724" y="14561"/>
                  </a:lnTo>
                  <a:lnTo>
                    <a:pt x="9791" y="14544"/>
                  </a:lnTo>
                  <a:lnTo>
                    <a:pt x="9824" y="14511"/>
                  </a:lnTo>
                  <a:lnTo>
                    <a:pt x="9857" y="14478"/>
                  </a:lnTo>
                  <a:lnTo>
                    <a:pt x="9874" y="14411"/>
                  </a:lnTo>
                  <a:lnTo>
                    <a:pt x="9857" y="14361"/>
                  </a:lnTo>
                  <a:lnTo>
                    <a:pt x="9824" y="14328"/>
                  </a:lnTo>
                  <a:lnTo>
                    <a:pt x="9791" y="14295"/>
                  </a:lnTo>
                  <a:lnTo>
                    <a:pt x="9724" y="14278"/>
                  </a:lnTo>
                  <a:close/>
                  <a:moveTo>
                    <a:pt x="11868" y="14278"/>
                  </a:moveTo>
                  <a:lnTo>
                    <a:pt x="11802" y="14295"/>
                  </a:lnTo>
                  <a:lnTo>
                    <a:pt x="11769" y="14328"/>
                  </a:lnTo>
                  <a:lnTo>
                    <a:pt x="11735" y="14361"/>
                  </a:lnTo>
                  <a:lnTo>
                    <a:pt x="11719" y="14411"/>
                  </a:lnTo>
                  <a:lnTo>
                    <a:pt x="11735" y="14478"/>
                  </a:lnTo>
                  <a:lnTo>
                    <a:pt x="11769" y="14511"/>
                  </a:lnTo>
                  <a:lnTo>
                    <a:pt x="11802" y="14544"/>
                  </a:lnTo>
                  <a:lnTo>
                    <a:pt x="11868" y="14561"/>
                  </a:lnTo>
                  <a:lnTo>
                    <a:pt x="11918" y="14544"/>
                  </a:lnTo>
                  <a:lnTo>
                    <a:pt x="11951" y="14511"/>
                  </a:lnTo>
                  <a:lnTo>
                    <a:pt x="11985" y="14478"/>
                  </a:lnTo>
                  <a:lnTo>
                    <a:pt x="12001" y="14411"/>
                  </a:lnTo>
                  <a:lnTo>
                    <a:pt x="11985" y="14361"/>
                  </a:lnTo>
                  <a:lnTo>
                    <a:pt x="11951" y="14328"/>
                  </a:lnTo>
                  <a:lnTo>
                    <a:pt x="11918" y="14295"/>
                  </a:lnTo>
                  <a:lnTo>
                    <a:pt x="11868" y="14278"/>
                  </a:lnTo>
                  <a:close/>
                  <a:moveTo>
                    <a:pt x="13996" y="14278"/>
                  </a:moveTo>
                  <a:lnTo>
                    <a:pt x="13946" y="14295"/>
                  </a:lnTo>
                  <a:lnTo>
                    <a:pt x="13896" y="14328"/>
                  </a:lnTo>
                  <a:lnTo>
                    <a:pt x="13863" y="14361"/>
                  </a:lnTo>
                  <a:lnTo>
                    <a:pt x="13863" y="14428"/>
                  </a:lnTo>
                  <a:lnTo>
                    <a:pt x="13863" y="14478"/>
                  </a:lnTo>
                  <a:lnTo>
                    <a:pt x="13896" y="14511"/>
                  </a:lnTo>
                  <a:lnTo>
                    <a:pt x="13946" y="14544"/>
                  </a:lnTo>
                  <a:lnTo>
                    <a:pt x="13996" y="14561"/>
                  </a:lnTo>
                  <a:lnTo>
                    <a:pt x="14046" y="14544"/>
                  </a:lnTo>
                  <a:lnTo>
                    <a:pt x="14096" y="14511"/>
                  </a:lnTo>
                  <a:lnTo>
                    <a:pt x="14112" y="14478"/>
                  </a:lnTo>
                  <a:lnTo>
                    <a:pt x="14129" y="14428"/>
                  </a:lnTo>
                  <a:lnTo>
                    <a:pt x="14129" y="14411"/>
                  </a:lnTo>
                  <a:lnTo>
                    <a:pt x="14112" y="14361"/>
                  </a:lnTo>
                  <a:lnTo>
                    <a:pt x="14096" y="14328"/>
                  </a:lnTo>
                  <a:lnTo>
                    <a:pt x="14046" y="14295"/>
                  </a:lnTo>
                  <a:lnTo>
                    <a:pt x="13996" y="14278"/>
                  </a:lnTo>
                  <a:close/>
                  <a:moveTo>
                    <a:pt x="2212" y="15874"/>
                  </a:moveTo>
                  <a:lnTo>
                    <a:pt x="2178" y="15907"/>
                  </a:lnTo>
                  <a:lnTo>
                    <a:pt x="2145" y="15957"/>
                  </a:lnTo>
                  <a:lnTo>
                    <a:pt x="2128" y="16007"/>
                  </a:lnTo>
                  <a:lnTo>
                    <a:pt x="2145" y="16057"/>
                  </a:lnTo>
                  <a:lnTo>
                    <a:pt x="2178" y="16106"/>
                  </a:lnTo>
                  <a:lnTo>
                    <a:pt x="2212" y="16123"/>
                  </a:lnTo>
                  <a:lnTo>
                    <a:pt x="2261" y="16140"/>
                  </a:lnTo>
                  <a:lnTo>
                    <a:pt x="2328" y="16123"/>
                  </a:lnTo>
                  <a:lnTo>
                    <a:pt x="2361" y="16106"/>
                  </a:lnTo>
                  <a:lnTo>
                    <a:pt x="2394" y="16057"/>
                  </a:lnTo>
                  <a:lnTo>
                    <a:pt x="2411" y="16007"/>
                  </a:lnTo>
                  <a:lnTo>
                    <a:pt x="2394" y="15957"/>
                  </a:lnTo>
                  <a:lnTo>
                    <a:pt x="2361" y="15907"/>
                  </a:lnTo>
                  <a:lnTo>
                    <a:pt x="2328" y="15874"/>
                  </a:lnTo>
                  <a:close/>
                  <a:moveTo>
                    <a:pt x="4356" y="15874"/>
                  </a:moveTo>
                  <a:lnTo>
                    <a:pt x="4306" y="15907"/>
                  </a:lnTo>
                  <a:lnTo>
                    <a:pt x="4273" y="15957"/>
                  </a:lnTo>
                  <a:lnTo>
                    <a:pt x="4273" y="16007"/>
                  </a:lnTo>
                  <a:lnTo>
                    <a:pt x="4273" y="16057"/>
                  </a:lnTo>
                  <a:lnTo>
                    <a:pt x="4306" y="16106"/>
                  </a:lnTo>
                  <a:lnTo>
                    <a:pt x="4356" y="16123"/>
                  </a:lnTo>
                  <a:lnTo>
                    <a:pt x="4406" y="16140"/>
                  </a:lnTo>
                  <a:lnTo>
                    <a:pt x="4455" y="16123"/>
                  </a:lnTo>
                  <a:lnTo>
                    <a:pt x="4505" y="16106"/>
                  </a:lnTo>
                  <a:lnTo>
                    <a:pt x="4522" y="16057"/>
                  </a:lnTo>
                  <a:lnTo>
                    <a:pt x="4538" y="16007"/>
                  </a:lnTo>
                  <a:lnTo>
                    <a:pt x="4522" y="15957"/>
                  </a:lnTo>
                  <a:lnTo>
                    <a:pt x="4505" y="15907"/>
                  </a:lnTo>
                  <a:lnTo>
                    <a:pt x="4455" y="15874"/>
                  </a:lnTo>
                  <a:close/>
                  <a:moveTo>
                    <a:pt x="6483" y="15874"/>
                  </a:moveTo>
                  <a:lnTo>
                    <a:pt x="6433" y="15907"/>
                  </a:lnTo>
                  <a:lnTo>
                    <a:pt x="6400" y="15957"/>
                  </a:lnTo>
                  <a:lnTo>
                    <a:pt x="6400" y="16007"/>
                  </a:lnTo>
                  <a:lnTo>
                    <a:pt x="6400" y="16057"/>
                  </a:lnTo>
                  <a:lnTo>
                    <a:pt x="6433" y="16106"/>
                  </a:lnTo>
                  <a:lnTo>
                    <a:pt x="6483" y="16123"/>
                  </a:lnTo>
                  <a:lnTo>
                    <a:pt x="6533" y="16140"/>
                  </a:lnTo>
                  <a:lnTo>
                    <a:pt x="6583" y="16123"/>
                  </a:lnTo>
                  <a:lnTo>
                    <a:pt x="6633" y="16106"/>
                  </a:lnTo>
                  <a:lnTo>
                    <a:pt x="6666" y="16057"/>
                  </a:lnTo>
                  <a:lnTo>
                    <a:pt x="6666" y="16007"/>
                  </a:lnTo>
                  <a:lnTo>
                    <a:pt x="6666" y="15957"/>
                  </a:lnTo>
                  <a:lnTo>
                    <a:pt x="6633" y="15907"/>
                  </a:lnTo>
                  <a:lnTo>
                    <a:pt x="6583" y="15874"/>
                  </a:lnTo>
                  <a:close/>
                  <a:moveTo>
                    <a:pt x="8611" y="15874"/>
                  </a:moveTo>
                  <a:lnTo>
                    <a:pt x="8561" y="15907"/>
                  </a:lnTo>
                  <a:lnTo>
                    <a:pt x="8544" y="15957"/>
                  </a:lnTo>
                  <a:lnTo>
                    <a:pt x="8528" y="16007"/>
                  </a:lnTo>
                  <a:lnTo>
                    <a:pt x="8544" y="16057"/>
                  </a:lnTo>
                  <a:lnTo>
                    <a:pt x="8561" y="16106"/>
                  </a:lnTo>
                  <a:lnTo>
                    <a:pt x="8611" y="16123"/>
                  </a:lnTo>
                  <a:lnTo>
                    <a:pt x="8661" y="16140"/>
                  </a:lnTo>
                  <a:lnTo>
                    <a:pt x="8710" y="16123"/>
                  </a:lnTo>
                  <a:lnTo>
                    <a:pt x="8760" y="16106"/>
                  </a:lnTo>
                  <a:lnTo>
                    <a:pt x="8793" y="16057"/>
                  </a:lnTo>
                  <a:lnTo>
                    <a:pt x="8793" y="16007"/>
                  </a:lnTo>
                  <a:lnTo>
                    <a:pt x="8810" y="16007"/>
                  </a:lnTo>
                  <a:lnTo>
                    <a:pt x="8793" y="15940"/>
                  </a:lnTo>
                  <a:lnTo>
                    <a:pt x="8760" y="15907"/>
                  </a:lnTo>
                  <a:lnTo>
                    <a:pt x="8710" y="15874"/>
                  </a:lnTo>
                  <a:close/>
                  <a:moveTo>
                    <a:pt x="10738" y="15874"/>
                  </a:moveTo>
                  <a:lnTo>
                    <a:pt x="10705" y="15907"/>
                  </a:lnTo>
                  <a:lnTo>
                    <a:pt x="10672" y="15957"/>
                  </a:lnTo>
                  <a:lnTo>
                    <a:pt x="10655" y="16007"/>
                  </a:lnTo>
                  <a:lnTo>
                    <a:pt x="10672" y="16057"/>
                  </a:lnTo>
                  <a:lnTo>
                    <a:pt x="10705" y="16106"/>
                  </a:lnTo>
                  <a:lnTo>
                    <a:pt x="10738" y="16123"/>
                  </a:lnTo>
                  <a:lnTo>
                    <a:pt x="10788" y="16140"/>
                  </a:lnTo>
                  <a:lnTo>
                    <a:pt x="10855" y="16123"/>
                  </a:lnTo>
                  <a:lnTo>
                    <a:pt x="10888" y="16106"/>
                  </a:lnTo>
                  <a:lnTo>
                    <a:pt x="10921" y="16057"/>
                  </a:lnTo>
                  <a:lnTo>
                    <a:pt x="10938" y="16007"/>
                  </a:lnTo>
                  <a:lnTo>
                    <a:pt x="10921" y="15957"/>
                  </a:lnTo>
                  <a:lnTo>
                    <a:pt x="10888" y="15907"/>
                  </a:lnTo>
                  <a:lnTo>
                    <a:pt x="10855" y="15874"/>
                  </a:lnTo>
                  <a:close/>
                  <a:moveTo>
                    <a:pt x="12882" y="15874"/>
                  </a:moveTo>
                  <a:lnTo>
                    <a:pt x="12832" y="15907"/>
                  </a:lnTo>
                  <a:lnTo>
                    <a:pt x="12799" y="15957"/>
                  </a:lnTo>
                  <a:lnTo>
                    <a:pt x="12799" y="16007"/>
                  </a:lnTo>
                  <a:lnTo>
                    <a:pt x="12799" y="16057"/>
                  </a:lnTo>
                  <a:lnTo>
                    <a:pt x="12832" y="16106"/>
                  </a:lnTo>
                  <a:lnTo>
                    <a:pt x="12882" y="16123"/>
                  </a:lnTo>
                  <a:lnTo>
                    <a:pt x="12932" y="16140"/>
                  </a:lnTo>
                  <a:lnTo>
                    <a:pt x="12982" y="16123"/>
                  </a:lnTo>
                  <a:lnTo>
                    <a:pt x="13032" y="16106"/>
                  </a:lnTo>
                  <a:lnTo>
                    <a:pt x="13048" y="16057"/>
                  </a:lnTo>
                  <a:lnTo>
                    <a:pt x="13065" y="16007"/>
                  </a:lnTo>
                  <a:lnTo>
                    <a:pt x="13048" y="15957"/>
                  </a:lnTo>
                  <a:lnTo>
                    <a:pt x="13032" y="15907"/>
                  </a:lnTo>
                  <a:lnTo>
                    <a:pt x="12982" y="15874"/>
                  </a:lnTo>
                  <a:close/>
                  <a:moveTo>
                    <a:pt x="15060" y="15874"/>
                  </a:moveTo>
                  <a:lnTo>
                    <a:pt x="15010" y="15890"/>
                  </a:lnTo>
                  <a:lnTo>
                    <a:pt x="14960" y="15907"/>
                  </a:lnTo>
                  <a:lnTo>
                    <a:pt x="14927" y="15957"/>
                  </a:lnTo>
                  <a:lnTo>
                    <a:pt x="14927" y="16007"/>
                  </a:lnTo>
                  <a:lnTo>
                    <a:pt x="14927" y="16057"/>
                  </a:lnTo>
                  <a:lnTo>
                    <a:pt x="14960" y="16106"/>
                  </a:lnTo>
                  <a:lnTo>
                    <a:pt x="15010" y="16140"/>
                  </a:lnTo>
                  <a:lnTo>
                    <a:pt x="15110" y="16140"/>
                  </a:lnTo>
                  <a:lnTo>
                    <a:pt x="15159" y="16106"/>
                  </a:lnTo>
                  <a:lnTo>
                    <a:pt x="15193" y="16057"/>
                  </a:lnTo>
                  <a:lnTo>
                    <a:pt x="15193" y="16007"/>
                  </a:lnTo>
                  <a:lnTo>
                    <a:pt x="15176" y="15957"/>
                  </a:lnTo>
                  <a:lnTo>
                    <a:pt x="15159" y="15907"/>
                  </a:lnTo>
                  <a:lnTo>
                    <a:pt x="15110" y="15890"/>
                  </a:lnTo>
                  <a:lnTo>
                    <a:pt x="15060" y="15874"/>
                  </a:lnTo>
                  <a:close/>
                  <a:moveTo>
                    <a:pt x="1198" y="17453"/>
                  </a:moveTo>
                  <a:lnTo>
                    <a:pt x="1148" y="17469"/>
                  </a:lnTo>
                  <a:lnTo>
                    <a:pt x="1115" y="17486"/>
                  </a:lnTo>
                  <a:lnTo>
                    <a:pt x="1081" y="17536"/>
                  </a:lnTo>
                  <a:lnTo>
                    <a:pt x="1065" y="17586"/>
                  </a:lnTo>
                  <a:lnTo>
                    <a:pt x="1081" y="17636"/>
                  </a:lnTo>
                  <a:lnTo>
                    <a:pt x="1115" y="17685"/>
                  </a:lnTo>
                  <a:lnTo>
                    <a:pt x="1148" y="17719"/>
                  </a:lnTo>
                  <a:lnTo>
                    <a:pt x="1264" y="17719"/>
                  </a:lnTo>
                  <a:lnTo>
                    <a:pt x="1297" y="17685"/>
                  </a:lnTo>
                  <a:lnTo>
                    <a:pt x="1331" y="17636"/>
                  </a:lnTo>
                  <a:lnTo>
                    <a:pt x="1347" y="17586"/>
                  </a:lnTo>
                  <a:lnTo>
                    <a:pt x="1331" y="17536"/>
                  </a:lnTo>
                  <a:lnTo>
                    <a:pt x="1297" y="17486"/>
                  </a:lnTo>
                  <a:lnTo>
                    <a:pt x="1264" y="17469"/>
                  </a:lnTo>
                  <a:lnTo>
                    <a:pt x="1198" y="17453"/>
                  </a:lnTo>
                  <a:close/>
                  <a:moveTo>
                    <a:pt x="3342" y="17453"/>
                  </a:moveTo>
                  <a:lnTo>
                    <a:pt x="3292" y="17469"/>
                  </a:lnTo>
                  <a:lnTo>
                    <a:pt x="3242" y="17486"/>
                  </a:lnTo>
                  <a:lnTo>
                    <a:pt x="3209" y="17536"/>
                  </a:lnTo>
                  <a:lnTo>
                    <a:pt x="3209" y="17586"/>
                  </a:lnTo>
                  <a:lnTo>
                    <a:pt x="3209" y="17602"/>
                  </a:lnTo>
                  <a:lnTo>
                    <a:pt x="3209" y="17652"/>
                  </a:lnTo>
                  <a:lnTo>
                    <a:pt x="3242" y="17685"/>
                  </a:lnTo>
                  <a:lnTo>
                    <a:pt x="3292" y="17719"/>
                  </a:lnTo>
                  <a:lnTo>
                    <a:pt x="3392" y="17719"/>
                  </a:lnTo>
                  <a:lnTo>
                    <a:pt x="3425" y="17685"/>
                  </a:lnTo>
                  <a:lnTo>
                    <a:pt x="3458" y="17636"/>
                  </a:lnTo>
                  <a:lnTo>
                    <a:pt x="3475" y="17586"/>
                  </a:lnTo>
                  <a:lnTo>
                    <a:pt x="3458" y="17536"/>
                  </a:lnTo>
                  <a:lnTo>
                    <a:pt x="3425" y="17486"/>
                  </a:lnTo>
                  <a:lnTo>
                    <a:pt x="3392" y="17469"/>
                  </a:lnTo>
                  <a:lnTo>
                    <a:pt x="3342" y="17453"/>
                  </a:lnTo>
                  <a:close/>
                  <a:moveTo>
                    <a:pt x="5469" y="17453"/>
                  </a:moveTo>
                  <a:lnTo>
                    <a:pt x="5419" y="17469"/>
                  </a:lnTo>
                  <a:lnTo>
                    <a:pt x="5370" y="17503"/>
                  </a:lnTo>
                  <a:lnTo>
                    <a:pt x="5336" y="17536"/>
                  </a:lnTo>
                  <a:lnTo>
                    <a:pt x="5336" y="17586"/>
                  </a:lnTo>
                  <a:lnTo>
                    <a:pt x="5336" y="17652"/>
                  </a:lnTo>
                  <a:lnTo>
                    <a:pt x="5370" y="17685"/>
                  </a:lnTo>
                  <a:lnTo>
                    <a:pt x="5419" y="17719"/>
                  </a:lnTo>
                  <a:lnTo>
                    <a:pt x="5469" y="17735"/>
                  </a:lnTo>
                  <a:lnTo>
                    <a:pt x="5519" y="17719"/>
                  </a:lnTo>
                  <a:lnTo>
                    <a:pt x="5569" y="17685"/>
                  </a:lnTo>
                  <a:lnTo>
                    <a:pt x="5586" y="17652"/>
                  </a:lnTo>
                  <a:lnTo>
                    <a:pt x="5602" y="17586"/>
                  </a:lnTo>
                  <a:lnTo>
                    <a:pt x="5586" y="17536"/>
                  </a:lnTo>
                  <a:lnTo>
                    <a:pt x="5569" y="17503"/>
                  </a:lnTo>
                  <a:lnTo>
                    <a:pt x="5519" y="17469"/>
                  </a:lnTo>
                  <a:lnTo>
                    <a:pt x="5469" y="17453"/>
                  </a:lnTo>
                  <a:close/>
                  <a:moveTo>
                    <a:pt x="7597" y="17453"/>
                  </a:moveTo>
                  <a:lnTo>
                    <a:pt x="7547" y="17469"/>
                  </a:lnTo>
                  <a:lnTo>
                    <a:pt x="7497" y="17503"/>
                  </a:lnTo>
                  <a:lnTo>
                    <a:pt x="7480" y="17536"/>
                  </a:lnTo>
                  <a:lnTo>
                    <a:pt x="7464" y="17586"/>
                  </a:lnTo>
                  <a:lnTo>
                    <a:pt x="7480" y="17652"/>
                  </a:lnTo>
                  <a:lnTo>
                    <a:pt x="7497" y="17685"/>
                  </a:lnTo>
                  <a:lnTo>
                    <a:pt x="7547" y="17719"/>
                  </a:lnTo>
                  <a:lnTo>
                    <a:pt x="7597" y="17735"/>
                  </a:lnTo>
                  <a:lnTo>
                    <a:pt x="7647" y="17719"/>
                  </a:lnTo>
                  <a:lnTo>
                    <a:pt x="7696" y="17685"/>
                  </a:lnTo>
                  <a:lnTo>
                    <a:pt x="7730" y="17652"/>
                  </a:lnTo>
                  <a:lnTo>
                    <a:pt x="7730" y="17586"/>
                  </a:lnTo>
                  <a:lnTo>
                    <a:pt x="7730" y="17536"/>
                  </a:lnTo>
                  <a:lnTo>
                    <a:pt x="7696" y="17503"/>
                  </a:lnTo>
                  <a:lnTo>
                    <a:pt x="7647" y="17469"/>
                  </a:lnTo>
                  <a:lnTo>
                    <a:pt x="7597" y="17453"/>
                  </a:lnTo>
                  <a:close/>
                  <a:moveTo>
                    <a:pt x="9724" y="17453"/>
                  </a:moveTo>
                  <a:lnTo>
                    <a:pt x="9674" y="17469"/>
                  </a:lnTo>
                  <a:lnTo>
                    <a:pt x="9641" y="17503"/>
                  </a:lnTo>
                  <a:lnTo>
                    <a:pt x="9608" y="17536"/>
                  </a:lnTo>
                  <a:lnTo>
                    <a:pt x="9591" y="17586"/>
                  </a:lnTo>
                  <a:lnTo>
                    <a:pt x="9608" y="17652"/>
                  </a:lnTo>
                  <a:lnTo>
                    <a:pt x="9641" y="17685"/>
                  </a:lnTo>
                  <a:lnTo>
                    <a:pt x="9674" y="17719"/>
                  </a:lnTo>
                  <a:lnTo>
                    <a:pt x="9724" y="17735"/>
                  </a:lnTo>
                  <a:lnTo>
                    <a:pt x="9791" y="17719"/>
                  </a:lnTo>
                  <a:lnTo>
                    <a:pt x="9824" y="17685"/>
                  </a:lnTo>
                  <a:lnTo>
                    <a:pt x="9857" y="17652"/>
                  </a:lnTo>
                  <a:lnTo>
                    <a:pt x="9874" y="17586"/>
                  </a:lnTo>
                  <a:lnTo>
                    <a:pt x="9857" y="17536"/>
                  </a:lnTo>
                  <a:lnTo>
                    <a:pt x="9824" y="17503"/>
                  </a:lnTo>
                  <a:lnTo>
                    <a:pt x="9791" y="17469"/>
                  </a:lnTo>
                  <a:lnTo>
                    <a:pt x="9724" y="17453"/>
                  </a:lnTo>
                  <a:close/>
                  <a:moveTo>
                    <a:pt x="11868" y="17453"/>
                  </a:moveTo>
                  <a:lnTo>
                    <a:pt x="11802" y="17469"/>
                  </a:lnTo>
                  <a:lnTo>
                    <a:pt x="11769" y="17503"/>
                  </a:lnTo>
                  <a:lnTo>
                    <a:pt x="11735" y="17536"/>
                  </a:lnTo>
                  <a:lnTo>
                    <a:pt x="11719" y="17586"/>
                  </a:lnTo>
                  <a:lnTo>
                    <a:pt x="11735" y="17652"/>
                  </a:lnTo>
                  <a:lnTo>
                    <a:pt x="11769" y="17685"/>
                  </a:lnTo>
                  <a:lnTo>
                    <a:pt x="11802" y="17719"/>
                  </a:lnTo>
                  <a:lnTo>
                    <a:pt x="11868" y="17735"/>
                  </a:lnTo>
                  <a:lnTo>
                    <a:pt x="11918" y="17719"/>
                  </a:lnTo>
                  <a:lnTo>
                    <a:pt x="11951" y="17685"/>
                  </a:lnTo>
                  <a:lnTo>
                    <a:pt x="11985" y="17652"/>
                  </a:lnTo>
                  <a:lnTo>
                    <a:pt x="12001" y="17586"/>
                  </a:lnTo>
                  <a:lnTo>
                    <a:pt x="11985" y="17536"/>
                  </a:lnTo>
                  <a:lnTo>
                    <a:pt x="11951" y="17503"/>
                  </a:lnTo>
                  <a:lnTo>
                    <a:pt x="11918" y="17469"/>
                  </a:lnTo>
                  <a:lnTo>
                    <a:pt x="11868" y="17453"/>
                  </a:lnTo>
                  <a:close/>
                  <a:moveTo>
                    <a:pt x="13996" y="17453"/>
                  </a:moveTo>
                  <a:lnTo>
                    <a:pt x="13946" y="17469"/>
                  </a:lnTo>
                  <a:lnTo>
                    <a:pt x="13896" y="17503"/>
                  </a:lnTo>
                  <a:lnTo>
                    <a:pt x="13863" y="17536"/>
                  </a:lnTo>
                  <a:lnTo>
                    <a:pt x="13863" y="17602"/>
                  </a:lnTo>
                  <a:lnTo>
                    <a:pt x="13863" y="17652"/>
                  </a:lnTo>
                  <a:lnTo>
                    <a:pt x="13896" y="17685"/>
                  </a:lnTo>
                  <a:lnTo>
                    <a:pt x="13946" y="17719"/>
                  </a:lnTo>
                  <a:lnTo>
                    <a:pt x="13996" y="17735"/>
                  </a:lnTo>
                  <a:lnTo>
                    <a:pt x="14046" y="17719"/>
                  </a:lnTo>
                  <a:lnTo>
                    <a:pt x="14096" y="17685"/>
                  </a:lnTo>
                  <a:lnTo>
                    <a:pt x="14112" y="17652"/>
                  </a:lnTo>
                  <a:lnTo>
                    <a:pt x="14129" y="17602"/>
                  </a:lnTo>
                  <a:lnTo>
                    <a:pt x="14129" y="17586"/>
                  </a:lnTo>
                  <a:lnTo>
                    <a:pt x="14112" y="17536"/>
                  </a:lnTo>
                  <a:lnTo>
                    <a:pt x="14096" y="17503"/>
                  </a:lnTo>
                  <a:lnTo>
                    <a:pt x="14046" y="17469"/>
                  </a:lnTo>
                  <a:lnTo>
                    <a:pt x="13996" y="17453"/>
                  </a:lnTo>
                  <a:close/>
                  <a:moveTo>
                    <a:pt x="267" y="19131"/>
                  </a:moveTo>
                  <a:lnTo>
                    <a:pt x="250" y="19248"/>
                  </a:lnTo>
                  <a:lnTo>
                    <a:pt x="267" y="19215"/>
                  </a:lnTo>
                  <a:lnTo>
                    <a:pt x="267" y="19181"/>
                  </a:lnTo>
                  <a:lnTo>
                    <a:pt x="267" y="19131"/>
                  </a:lnTo>
                  <a:close/>
                  <a:moveTo>
                    <a:pt x="2212" y="19048"/>
                  </a:moveTo>
                  <a:lnTo>
                    <a:pt x="2178" y="19082"/>
                  </a:lnTo>
                  <a:lnTo>
                    <a:pt x="2145" y="19131"/>
                  </a:lnTo>
                  <a:lnTo>
                    <a:pt x="2128" y="19181"/>
                  </a:lnTo>
                  <a:lnTo>
                    <a:pt x="2145" y="19231"/>
                  </a:lnTo>
                  <a:lnTo>
                    <a:pt x="2178" y="19281"/>
                  </a:lnTo>
                  <a:lnTo>
                    <a:pt x="2212" y="19298"/>
                  </a:lnTo>
                  <a:lnTo>
                    <a:pt x="2261" y="19314"/>
                  </a:lnTo>
                  <a:lnTo>
                    <a:pt x="2328" y="19298"/>
                  </a:lnTo>
                  <a:lnTo>
                    <a:pt x="2361" y="19281"/>
                  </a:lnTo>
                  <a:lnTo>
                    <a:pt x="2394" y="19231"/>
                  </a:lnTo>
                  <a:lnTo>
                    <a:pt x="2411" y="19181"/>
                  </a:lnTo>
                  <a:lnTo>
                    <a:pt x="2394" y="19131"/>
                  </a:lnTo>
                  <a:lnTo>
                    <a:pt x="2361" y="19082"/>
                  </a:lnTo>
                  <a:lnTo>
                    <a:pt x="2328" y="19048"/>
                  </a:lnTo>
                  <a:close/>
                  <a:moveTo>
                    <a:pt x="4356" y="19048"/>
                  </a:moveTo>
                  <a:lnTo>
                    <a:pt x="4306" y="19082"/>
                  </a:lnTo>
                  <a:lnTo>
                    <a:pt x="4273" y="19131"/>
                  </a:lnTo>
                  <a:lnTo>
                    <a:pt x="4273" y="19181"/>
                  </a:lnTo>
                  <a:lnTo>
                    <a:pt x="4273" y="19231"/>
                  </a:lnTo>
                  <a:lnTo>
                    <a:pt x="4306" y="19281"/>
                  </a:lnTo>
                  <a:lnTo>
                    <a:pt x="4356" y="19298"/>
                  </a:lnTo>
                  <a:lnTo>
                    <a:pt x="4406" y="19314"/>
                  </a:lnTo>
                  <a:lnTo>
                    <a:pt x="4455" y="19298"/>
                  </a:lnTo>
                  <a:lnTo>
                    <a:pt x="4505" y="19281"/>
                  </a:lnTo>
                  <a:lnTo>
                    <a:pt x="4522" y="19231"/>
                  </a:lnTo>
                  <a:lnTo>
                    <a:pt x="4538" y="19181"/>
                  </a:lnTo>
                  <a:lnTo>
                    <a:pt x="4522" y="19131"/>
                  </a:lnTo>
                  <a:lnTo>
                    <a:pt x="4505" y="19082"/>
                  </a:lnTo>
                  <a:lnTo>
                    <a:pt x="4455" y="19048"/>
                  </a:lnTo>
                  <a:close/>
                  <a:moveTo>
                    <a:pt x="6483" y="19048"/>
                  </a:moveTo>
                  <a:lnTo>
                    <a:pt x="6433" y="19082"/>
                  </a:lnTo>
                  <a:lnTo>
                    <a:pt x="6400" y="19131"/>
                  </a:lnTo>
                  <a:lnTo>
                    <a:pt x="6400" y="19181"/>
                  </a:lnTo>
                  <a:lnTo>
                    <a:pt x="6400" y="19231"/>
                  </a:lnTo>
                  <a:lnTo>
                    <a:pt x="6433" y="19281"/>
                  </a:lnTo>
                  <a:lnTo>
                    <a:pt x="6483" y="19298"/>
                  </a:lnTo>
                  <a:lnTo>
                    <a:pt x="6533" y="19314"/>
                  </a:lnTo>
                  <a:lnTo>
                    <a:pt x="6583" y="19298"/>
                  </a:lnTo>
                  <a:lnTo>
                    <a:pt x="6633" y="19281"/>
                  </a:lnTo>
                  <a:lnTo>
                    <a:pt x="6666" y="19231"/>
                  </a:lnTo>
                  <a:lnTo>
                    <a:pt x="6666" y="19181"/>
                  </a:lnTo>
                  <a:lnTo>
                    <a:pt x="6666" y="19131"/>
                  </a:lnTo>
                  <a:lnTo>
                    <a:pt x="6633" y="19082"/>
                  </a:lnTo>
                  <a:lnTo>
                    <a:pt x="6583" y="19048"/>
                  </a:lnTo>
                  <a:close/>
                  <a:moveTo>
                    <a:pt x="8611" y="19048"/>
                  </a:moveTo>
                  <a:lnTo>
                    <a:pt x="8561" y="19082"/>
                  </a:lnTo>
                  <a:lnTo>
                    <a:pt x="8544" y="19131"/>
                  </a:lnTo>
                  <a:lnTo>
                    <a:pt x="8528" y="19181"/>
                  </a:lnTo>
                  <a:lnTo>
                    <a:pt x="8544" y="19231"/>
                  </a:lnTo>
                  <a:lnTo>
                    <a:pt x="8561" y="19281"/>
                  </a:lnTo>
                  <a:lnTo>
                    <a:pt x="8611" y="19298"/>
                  </a:lnTo>
                  <a:lnTo>
                    <a:pt x="8661" y="19314"/>
                  </a:lnTo>
                  <a:lnTo>
                    <a:pt x="8710" y="19298"/>
                  </a:lnTo>
                  <a:lnTo>
                    <a:pt x="8760" y="19281"/>
                  </a:lnTo>
                  <a:lnTo>
                    <a:pt x="8793" y="19231"/>
                  </a:lnTo>
                  <a:lnTo>
                    <a:pt x="8793" y="19181"/>
                  </a:lnTo>
                  <a:lnTo>
                    <a:pt x="8810" y="19181"/>
                  </a:lnTo>
                  <a:lnTo>
                    <a:pt x="8810" y="19165"/>
                  </a:lnTo>
                  <a:lnTo>
                    <a:pt x="8793" y="19115"/>
                  </a:lnTo>
                  <a:lnTo>
                    <a:pt x="8760" y="19082"/>
                  </a:lnTo>
                  <a:lnTo>
                    <a:pt x="8710" y="19048"/>
                  </a:lnTo>
                  <a:close/>
                  <a:moveTo>
                    <a:pt x="10738" y="19048"/>
                  </a:moveTo>
                  <a:lnTo>
                    <a:pt x="10705" y="19082"/>
                  </a:lnTo>
                  <a:lnTo>
                    <a:pt x="10672" y="19131"/>
                  </a:lnTo>
                  <a:lnTo>
                    <a:pt x="10655" y="19181"/>
                  </a:lnTo>
                  <a:lnTo>
                    <a:pt x="10672" y="19231"/>
                  </a:lnTo>
                  <a:lnTo>
                    <a:pt x="10705" y="19281"/>
                  </a:lnTo>
                  <a:lnTo>
                    <a:pt x="10738" y="19298"/>
                  </a:lnTo>
                  <a:lnTo>
                    <a:pt x="10788" y="19314"/>
                  </a:lnTo>
                  <a:lnTo>
                    <a:pt x="10855" y="19298"/>
                  </a:lnTo>
                  <a:lnTo>
                    <a:pt x="10888" y="19281"/>
                  </a:lnTo>
                  <a:lnTo>
                    <a:pt x="10921" y="19231"/>
                  </a:lnTo>
                  <a:lnTo>
                    <a:pt x="10938" y="19181"/>
                  </a:lnTo>
                  <a:lnTo>
                    <a:pt x="10921" y="19131"/>
                  </a:lnTo>
                  <a:lnTo>
                    <a:pt x="10888" y="19082"/>
                  </a:lnTo>
                  <a:lnTo>
                    <a:pt x="10855" y="19048"/>
                  </a:lnTo>
                  <a:close/>
                  <a:moveTo>
                    <a:pt x="12882" y="19048"/>
                  </a:moveTo>
                  <a:lnTo>
                    <a:pt x="12832" y="19082"/>
                  </a:lnTo>
                  <a:lnTo>
                    <a:pt x="12799" y="19131"/>
                  </a:lnTo>
                  <a:lnTo>
                    <a:pt x="12799" y="19181"/>
                  </a:lnTo>
                  <a:lnTo>
                    <a:pt x="12799" y="19231"/>
                  </a:lnTo>
                  <a:lnTo>
                    <a:pt x="12832" y="19281"/>
                  </a:lnTo>
                  <a:lnTo>
                    <a:pt x="12882" y="19298"/>
                  </a:lnTo>
                  <a:lnTo>
                    <a:pt x="12932" y="19314"/>
                  </a:lnTo>
                  <a:lnTo>
                    <a:pt x="12982" y="19298"/>
                  </a:lnTo>
                  <a:lnTo>
                    <a:pt x="13032" y="19281"/>
                  </a:lnTo>
                  <a:lnTo>
                    <a:pt x="13048" y="19231"/>
                  </a:lnTo>
                  <a:lnTo>
                    <a:pt x="13065" y="19181"/>
                  </a:lnTo>
                  <a:lnTo>
                    <a:pt x="13048" y="19131"/>
                  </a:lnTo>
                  <a:lnTo>
                    <a:pt x="13032" y="19082"/>
                  </a:lnTo>
                  <a:lnTo>
                    <a:pt x="12982" y="19048"/>
                  </a:lnTo>
                  <a:close/>
                  <a:moveTo>
                    <a:pt x="15010" y="19048"/>
                  </a:moveTo>
                  <a:lnTo>
                    <a:pt x="14960" y="19082"/>
                  </a:lnTo>
                  <a:lnTo>
                    <a:pt x="14927" y="19131"/>
                  </a:lnTo>
                  <a:lnTo>
                    <a:pt x="14927" y="19181"/>
                  </a:lnTo>
                  <a:lnTo>
                    <a:pt x="14927" y="19231"/>
                  </a:lnTo>
                  <a:lnTo>
                    <a:pt x="14960" y="19281"/>
                  </a:lnTo>
                  <a:lnTo>
                    <a:pt x="15010" y="19314"/>
                  </a:lnTo>
                  <a:lnTo>
                    <a:pt x="15110" y="19314"/>
                  </a:lnTo>
                  <a:lnTo>
                    <a:pt x="15159" y="19281"/>
                  </a:lnTo>
                  <a:lnTo>
                    <a:pt x="15193" y="19231"/>
                  </a:lnTo>
                  <a:lnTo>
                    <a:pt x="15193" y="19181"/>
                  </a:lnTo>
                  <a:lnTo>
                    <a:pt x="15176" y="19131"/>
                  </a:lnTo>
                  <a:lnTo>
                    <a:pt x="15159" y="19082"/>
                  </a:lnTo>
                  <a:lnTo>
                    <a:pt x="15110" y="19048"/>
                  </a:lnTo>
                  <a:close/>
                  <a:moveTo>
                    <a:pt x="3325" y="20627"/>
                  </a:moveTo>
                  <a:lnTo>
                    <a:pt x="3275" y="20644"/>
                  </a:lnTo>
                  <a:lnTo>
                    <a:pt x="3242" y="20661"/>
                  </a:lnTo>
                  <a:lnTo>
                    <a:pt x="3209" y="20710"/>
                  </a:lnTo>
                  <a:lnTo>
                    <a:pt x="3209" y="20760"/>
                  </a:lnTo>
                  <a:lnTo>
                    <a:pt x="3209" y="20810"/>
                  </a:lnTo>
                  <a:lnTo>
                    <a:pt x="3242" y="20860"/>
                  </a:lnTo>
                  <a:lnTo>
                    <a:pt x="3292" y="20893"/>
                  </a:lnTo>
                  <a:lnTo>
                    <a:pt x="3392" y="20893"/>
                  </a:lnTo>
                  <a:lnTo>
                    <a:pt x="3425" y="20860"/>
                  </a:lnTo>
                  <a:lnTo>
                    <a:pt x="3458" y="20810"/>
                  </a:lnTo>
                  <a:lnTo>
                    <a:pt x="3475" y="20760"/>
                  </a:lnTo>
                  <a:lnTo>
                    <a:pt x="3458" y="20710"/>
                  </a:lnTo>
                  <a:lnTo>
                    <a:pt x="3425" y="20661"/>
                  </a:lnTo>
                  <a:lnTo>
                    <a:pt x="3392" y="20644"/>
                  </a:lnTo>
                  <a:lnTo>
                    <a:pt x="3342" y="20627"/>
                  </a:lnTo>
                  <a:close/>
                  <a:moveTo>
                    <a:pt x="1198" y="20627"/>
                  </a:moveTo>
                  <a:lnTo>
                    <a:pt x="1148" y="20644"/>
                  </a:lnTo>
                  <a:lnTo>
                    <a:pt x="1115" y="20677"/>
                  </a:lnTo>
                  <a:lnTo>
                    <a:pt x="1081" y="20710"/>
                  </a:lnTo>
                  <a:lnTo>
                    <a:pt x="1065" y="20760"/>
                  </a:lnTo>
                  <a:lnTo>
                    <a:pt x="1081" y="20827"/>
                  </a:lnTo>
                  <a:lnTo>
                    <a:pt x="1115" y="20860"/>
                  </a:lnTo>
                  <a:lnTo>
                    <a:pt x="1148" y="20893"/>
                  </a:lnTo>
                  <a:lnTo>
                    <a:pt x="1198" y="20910"/>
                  </a:lnTo>
                  <a:lnTo>
                    <a:pt x="1264" y="20893"/>
                  </a:lnTo>
                  <a:lnTo>
                    <a:pt x="1297" y="20860"/>
                  </a:lnTo>
                  <a:lnTo>
                    <a:pt x="1331" y="20827"/>
                  </a:lnTo>
                  <a:lnTo>
                    <a:pt x="1347" y="20760"/>
                  </a:lnTo>
                  <a:lnTo>
                    <a:pt x="1331" y="20710"/>
                  </a:lnTo>
                  <a:lnTo>
                    <a:pt x="1297" y="20661"/>
                  </a:lnTo>
                  <a:lnTo>
                    <a:pt x="1248" y="20644"/>
                  </a:lnTo>
                  <a:lnTo>
                    <a:pt x="1198" y="20627"/>
                  </a:lnTo>
                  <a:close/>
                  <a:moveTo>
                    <a:pt x="5469" y="20627"/>
                  </a:moveTo>
                  <a:lnTo>
                    <a:pt x="5419" y="20644"/>
                  </a:lnTo>
                  <a:lnTo>
                    <a:pt x="5370" y="20677"/>
                  </a:lnTo>
                  <a:lnTo>
                    <a:pt x="5336" y="20710"/>
                  </a:lnTo>
                  <a:lnTo>
                    <a:pt x="5336" y="20760"/>
                  </a:lnTo>
                  <a:lnTo>
                    <a:pt x="5336" y="20827"/>
                  </a:lnTo>
                  <a:lnTo>
                    <a:pt x="5370" y="20860"/>
                  </a:lnTo>
                  <a:lnTo>
                    <a:pt x="5419" y="20893"/>
                  </a:lnTo>
                  <a:lnTo>
                    <a:pt x="5469" y="20910"/>
                  </a:lnTo>
                  <a:lnTo>
                    <a:pt x="5519" y="20893"/>
                  </a:lnTo>
                  <a:lnTo>
                    <a:pt x="5569" y="20860"/>
                  </a:lnTo>
                  <a:lnTo>
                    <a:pt x="5586" y="20827"/>
                  </a:lnTo>
                  <a:lnTo>
                    <a:pt x="5602" y="20760"/>
                  </a:lnTo>
                  <a:lnTo>
                    <a:pt x="5586" y="20710"/>
                  </a:lnTo>
                  <a:lnTo>
                    <a:pt x="5569" y="20677"/>
                  </a:lnTo>
                  <a:lnTo>
                    <a:pt x="5519" y="20644"/>
                  </a:lnTo>
                  <a:lnTo>
                    <a:pt x="5469" y="20627"/>
                  </a:lnTo>
                  <a:close/>
                  <a:moveTo>
                    <a:pt x="7597" y="20627"/>
                  </a:moveTo>
                  <a:lnTo>
                    <a:pt x="7547" y="20644"/>
                  </a:lnTo>
                  <a:lnTo>
                    <a:pt x="7497" y="20677"/>
                  </a:lnTo>
                  <a:lnTo>
                    <a:pt x="7480" y="20710"/>
                  </a:lnTo>
                  <a:lnTo>
                    <a:pt x="7464" y="20760"/>
                  </a:lnTo>
                  <a:lnTo>
                    <a:pt x="7480" y="20827"/>
                  </a:lnTo>
                  <a:lnTo>
                    <a:pt x="7497" y="20860"/>
                  </a:lnTo>
                  <a:lnTo>
                    <a:pt x="7547" y="20893"/>
                  </a:lnTo>
                  <a:lnTo>
                    <a:pt x="7597" y="20910"/>
                  </a:lnTo>
                  <a:lnTo>
                    <a:pt x="7647" y="20893"/>
                  </a:lnTo>
                  <a:lnTo>
                    <a:pt x="7696" y="20860"/>
                  </a:lnTo>
                  <a:lnTo>
                    <a:pt x="7730" y="20827"/>
                  </a:lnTo>
                  <a:lnTo>
                    <a:pt x="7730" y="20760"/>
                  </a:lnTo>
                  <a:lnTo>
                    <a:pt x="7730" y="20710"/>
                  </a:lnTo>
                  <a:lnTo>
                    <a:pt x="7696" y="20677"/>
                  </a:lnTo>
                  <a:lnTo>
                    <a:pt x="7647" y="20644"/>
                  </a:lnTo>
                  <a:lnTo>
                    <a:pt x="7597" y="20627"/>
                  </a:lnTo>
                  <a:close/>
                  <a:moveTo>
                    <a:pt x="9724" y="20627"/>
                  </a:moveTo>
                  <a:lnTo>
                    <a:pt x="9674" y="20644"/>
                  </a:lnTo>
                  <a:lnTo>
                    <a:pt x="9641" y="20677"/>
                  </a:lnTo>
                  <a:lnTo>
                    <a:pt x="9608" y="20710"/>
                  </a:lnTo>
                  <a:lnTo>
                    <a:pt x="9591" y="20760"/>
                  </a:lnTo>
                  <a:lnTo>
                    <a:pt x="9608" y="20827"/>
                  </a:lnTo>
                  <a:lnTo>
                    <a:pt x="9641" y="20860"/>
                  </a:lnTo>
                  <a:lnTo>
                    <a:pt x="9674" y="20893"/>
                  </a:lnTo>
                  <a:lnTo>
                    <a:pt x="9724" y="20910"/>
                  </a:lnTo>
                  <a:lnTo>
                    <a:pt x="9791" y="20893"/>
                  </a:lnTo>
                  <a:lnTo>
                    <a:pt x="9824" y="20860"/>
                  </a:lnTo>
                  <a:lnTo>
                    <a:pt x="9857" y="20827"/>
                  </a:lnTo>
                  <a:lnTo>
                    <a:pt x="9874" y="20760"/>
                  </a:lnTo>
                  <a:lnTo>
                    <a:pt x="9857" y="20710"/>
                  </a:lnTo>
                  <a:lnTo>
                    <a:pt x="9824" y="20677"/>
                  </a:lnTo>
                  <a:lnTo>
                    <a:pt x="9791" y="20644"/>
                  </a:lnTo>
                  <a:lnTo>
                    <a:pt x="9724" y="20627"/>
                  </a:lnTo>
                  <a:close/>
                  <a:moveTo>
                    <a:pt x="11868" y="20627"/>
                  </a:moveTo>
                  <a:lnTo>
                    <a:pt x="11802" y="20644"/>
                  </a:lnTo>
                  <a:lnTo>
                    <a:pt x="11769" y="20677"/>
                  </a:lnTo>
                  <a:lnTo>
                    <a:pt x="11735" y="20710"/>
                  </a:lnTo>
                  <a:lnTo>
                    <a:pt x="11719" y="20760"/>
                  </a:lnTo>
                  <a:lnTo>
                    <a:pt x="11735" y="20827"/>
                  </a:lnTo>
                  <a:lnTo>
                    <a:pt x="11769" y="20860"/>
                  </a:lnTo>
                  <a:lnTo>
                    <a:pt x="11802" y="20893"/>
                  </a:lnTo>
                  <a:lnTo>
                    <a:pt x="11868" y="20910"/>
                  </a:lnTo>
                  <a:lnTo>
                    <a:pt x="11918" y="20893"/>
                  </a:lnTo>
                  <a:lnTo>
                    <a:pt x="11951" y="20860"/>
                  </a:lnTo>
                  <a:lnTo>
                    <a:pt x="11985" y="20827"/>
                  </a:lnTo>
                  <a:lnTo>
                    <a:pt x="12001" y="20760"/>
                  </a:lnTo>
                  <a:lnTo>
                    <a:pt x="11985" y="20710"/>
                  </a:lnTo>
                  <a:lnTo>
                    <a:pt x="11951" y="20661"/>
                  </a:lnTo>
                  <a:lnTo>
                    <a:pt x="11918" y="20644"/>
                  </a:lnTo>
                  <a:lnTo>
                    <a:pt x="11868" y="20627"/>
                  </a:lnTo>
                  <a:close/>
                  <a:moveTo>
                    <a:pt x="13996" y="20627"/>
                  </a:moveTo>
                  <a:lnTo>
                    <a:pt x="13929" y="20644"/>
                  </a:lnTo>
                  <a:lnTo>
                    <a:pt x="13896" y="20677"/>
                  </a:lnTo>
                  <a:lnTo>
                    <a:pt x="13863" y="20710"/>
                  </a:lnTo>
                  <a:lnTo>
                    <a:pt x="13863" y="20760"/>
                  </a:lnTo>
                  <a:lnTo>
                    <a:pt x="13863" y="20827"/>
                  </a:lnTo>
                  <a:lnTo>
                    <a:pt x="13896" y="20860"/>
                  </a:lnTo>
                  <a:lnTo>
                    <a:pt x="13946" y="20893"/>
                  </a:lnTo>
                  <a:lnTo>
                    <a:pt x="13996" y="20910"/>
                  </a:lnTo>
                  <a:lnTo>
                    <a:pt x="14046" y="20893"/>
                  </a:lnTo>
                  <a:lnTo>
                    <a:pt x="14096" y="20860"/>
                  </a:lnTo>
                  <a:lnTo>
                    <a:pt x="14112" y="20827"/>
                  </a:lnTo>
                  <a:lnTo>
                    <a:pt x="14129" y="20760"/>
                  </a:lnTo>
                  <a:lnTo>
                    <a:pt x="14112" y="20710"/>
                  </a:lnTo>
                  <a:lnTo>
                    <a:pt x="14096" y="20677"/>
                  </a:lnTo>
                  <a:lnTo>
                    <a:pt x="14046" y="20644"/>
                  </a:lnTo>
                  <a:lnTo>
                    <a:pt x="13996" y="20627"/>
                  </a:lnTo>
                  <a:close/>
                  <a:moveTo>
                    <a:pt x="16123" y="20627"/>
                  </a:moveTo>
                  <a:lnTo>
                    <a:pt x="16074" y="20644"/>
                  </a:lnTo>
                  <a:lnTo>
                    <a:pt x="16024" y="20677"/>
                  </a:lnTo>
                  <a:lnTo>
                    <a:pt x="16007" y="20710"/>
                  </a:lnTo>
                  <a:lnTo>
                    <a:pt x="15990" y="20760"/>
                  </a:lnTo>
                  <a:lnTo>
                    <a:pt x="16007" y="20827"/>
                  </a:lnTo>
                  <a:lnTo>
                    <a:pt x="16024" y="20860"/>
                  </a:lnTo>
                  <a:lnTo>
                    <a:pt x="16074" y="20893"/>
                  </a:lnTo>
                  <a:lnTo>
                    <a:pt x="16123" y="20910"/>
                  </a:lnTo>
                  <a:lnTo>
                    <a:pt x="16173" y="20893"/>
                  </a:lnTo>
                  <a:lnTo>
                    <a:pt x="16223" y="20860"/>
                  </a:lnTo>
                  <a:lnTo>
                    <a:pt x="16256" y="20827"/>
                  </a:lnTo>
                  <a:lnTo>
                    <a:pt x="16256" y="20760"/>
                  </a:lnTo>
                  <a:lnTo>
                    <a:pt x="16256" y="20710"/>
                  </a:lnTo>
                  <a:lnTo>
                    <a:pt x="16223" y="20677"/>
                  </a:lnTo>
                  <a:lnTo>
                    <a:pt x="16173" y="20644"/>
                  </a:lnTo>
                  <a:lnTo>
                    <a:pt x="16123" y="20627"/>
                  </a:lnTo>
                  <a:close/>
                  <a:moveTo>
                    <a:pt x="84" y="22223"/>
                  </a:moveTo>
                  <a:lnTo>
                    <a:pt x="34" y="22256"/>
                  </a:lnTo>
                  <a:lnTo>
                    <a:pt x="18" y="22306"/>
                  </a:lnTo>
                  <a:lnTo>
                    <a:pt x="1" y="22356"/>
                  </a:lnTo>
                  <a:lnTo>
                    <a:pt x="18" y="22406"/>
                  </a:lnTo>
                  <a:lnTo>
                    <a:pt x="34" y="22439"/>
                  </a:lnTo>
                  <a:lnTo>
                    <a:pt x="84" y="22472"/>
                  </a:lnTo>
                  <a:lnTo>
                    <a:pt x="134" y="22489"/>
                  </a:lnTo>
                  <a:lnTo>
                    <a:pt x="184" y="22472"/>
                  </a:lnTo>
                  <a:lnTo>
                    <a:pt x="234" y="22439"/>
                  </a:lnTo>
                  <a:lnTo>
                    <a:pt x="267" y="22406"/>
                  </a:lnTo>
                  <a:lnTo>
                    <a:pt x="267" y="22356"/>
                  </a:lnTo>
                  <a:lnTo>
                    <a:pt x="267" y="22306"/>
                  </a:lnTo>
                  <a:lnTo>
                    <a:pt x="234" y="22256"/>
                  </a:lnTo>
                  <a:lnTo>
                    <a:pt x="184" y="22223"/>
                  </a:lnTo>
                  <a:close/>
                  <a:moveTo>
                    <a:pt x="2212" y="22223"/>
                  </a:moveTo>
                  <a:lnTo>
                    <a:pt x="2178" y="22256"/>
                  </a:lnTo>
                  <a:lnTo>
                    <a:pt x="2145" y="22306"/>
                  </a:lnTo>
                  <a:lnTo>
                    <a:pt x="2128" y="22356"/>
                  </a:lnTo>
                  <a:lnTo>
                    <a:pt x="2145" y="22406"/>
                  </a:lnTo>
                  <a:lnTo>
                    <a:pt x="2178" y="22456"/>
                  </a:lnTo>
                  <a:lnTo>
                    <a:pt x="2212" y="22472"/>
                  </a:lnTo>
                  <a:lnTo>
                    <a:pt x="2261" y="22489"/>
                  </a:lnTo>
                  <a:lnTo>
                    <a:pt x="2328" y="22472"/>
                  </a:lnTo>
                  <a:lnTo>
                    <a:pt x="2361" y="22456"/>
                  </a:lnTo>
                  <a:lnTo>
                    <a:pt x="2394" y="22406"/>
                  </a:lnTo>
                  <a:lnTo>
                    <a:pt x="2411" y="22356"/>
                  </a:lnTo>
                  <a:lnTo>
                    <a:pt x="2394" y="22289"/>
                  </a:lnTo>
                  <a:lnTo>
                    <a:pt x="2361" y="22256"/>
                  </a:lnTo>
                  <a:lnTo>
                    <a:pt x="2328" y="22223"/>
                  </a:lnTo>
                  <a:close/>
                  <a:moveTo>
                    <a:pt x="4356" y="22223"/>
                  </a:moveTo>
                  <a:lnTo>
                    <a:pt x="4306" y="22256"/>
                  </a:lnTo>
                  <a:lnTo>
                    <a:pt x="4273" y="22306"/>
                  </a:lnTo>
                  <a:lnTo>
                    <a:pt x="4273" y="22356"/>
                  </a:lnTo>
                  <a:lnTo>
                    <a:pt x="4273" y="22406"/>
                  </a:lnTo>
                  <a:lnTo>
                    <a:pt x="4306" y="22439"/>
                  </a:lnTo>
                  <a:lnTo>
                    <a:pt x="4356" y="22472"/>
                  </a:lnTo>
                  <a:lnTo>
                    <a:pt x="4406" y="22489"/>
                  </a:lnTo>
                  <a:lnTo>
                    <a:pt x="4455" y="22472"/>
                  </a:lnTo>
                  <a:lnTo>
                    <a:pt x="4505" y="22439"/>
                  </a:lnTo>
                  <a:lnTo>
                    <a:pt x="4522" y="22406"/>
                  </a:lnTo>
                  <a:lnTo>
                    <a:pt x="4538" y="22356"/>
                  </a:lnTo>
                  <a:lnTo>
                    <a:pt x="4522" y="22306"/>
                  </a:lnTo>
                  <a:lnTo>
                    <a:pt x="4505" y="22256"/>
                  </a:lnTo>
                  <a:lnTo>
                    <a:pt x="4455" y="22223"/>
                  </a:lnTo>
                  <a:close/>
                  <a:moveTo>
                    <a:pt x="6483" y="22223"/>
                  </a:moveTo>
                  <a:lnTo>
                    <a:pt x="6433" y="22256"/>
                  </a:lnTo>
                  <a:lnTo>
                    <a:pt x="6400" y="22306"/>
                  </a:lnTo>
                  <a:lnTo>
                    <a:pt x="6400" y="22356"/>
                  </a:lnTo>
                  <a:lnTo>
                    <a:pt x="6400" y="22406"/>
                  </a:lnTo>
                  <a:lnTo>
                    <a:pt x="6433" y="22456"/>
                  </a:lnTo>
                  <a:lnTo>
                    <a:pt x="6483" y="22472"/>
                  </a:lnTo>
                  <a:lnTo>
                    <a:pt x="6533" y="22489"/>
                  </a:lnTo>
                  <a:lnTo>
                    <a:pt x="6583" y="22472"/>
                  </a:lnTo>
                  <a:lnTo>
                    <a:pt x="6633" y="22456"/>
                  </a:lnTo>
                  <a:lnTo>
                    <a:pt x="6666" y="22406"/>
                  </a:lnTo>
                  <a:lnTo>
                    <a:pt x="6666" y="22356"/>
                  </a:lnTo>
                  <a:lnTo>
                    <a:pt x="6666" y="22306"/>
                  </a:lnTo>
                  <a:lnTo>
                    <a:pt x="6633" y="22256"/>
                  </a:lnTo>
                  <a:lnTo>
                    <a:pt x="6583" y="22223"/>
                  </a:lnTo>
                  <a:close/>
                  <a:moveTo>
                    <a:pt x="8611" y="22223"/>
                  </a:moveTo>
                  <a:lnTo>
                    <a:pt x="8561" y="22256"/>
                  </a:lnTo>
                  <a:lnTo>
                    <a:pt x="8544" y="22306"/>
                  </a:lnTo>
                  <a:lnTo>
                    <a:pt x="8528" y="22356"/>
                  </a:lnTo>
                  <a:lnTo>
                    <a:pt x="8544" y="22406"/>
                  </a:lnTo>
                  <a:lnTo>
                    <a:pt x="8561" y="22456"/>
                  </a:lnTo>
                  <a:lnTo>
                    <a:pt x="8611" y="22472"/>
                  </a:lnTo>
                  <a:lnTo>
                    <a:pt x="8661" y="22489"/>
                  </a:lnTo>
                  <a:lnTo>
                    <a:pt x="8710" y="22472"/>
                  </a:lnTo>
                  <a:lnTo>
                    <a:pt x="8760" y="22456"/>
                  </a:lnTo>
                  <a:lnTo>
                    <a:pt x="8793" y="22406"/>
                  </a:lnTo>
                  <a:lnTo>
                    <a:pt x="8793" y="22356"/>
                  </a:lnTo>
                  <a:lnTo>
                    <a:pt x="8793" y="22306"/>
                  </a:lnTo>
                  <a:lnTo>
                    <a:pt x="8760" y="22256"/>
                  </a:lnTo>
                  <a:lnTo>
                    <a:pt x="8710" y="22223"/>
                  </a:lnTo>
                  <a:close/>
                  <a:moveTo>
                    <a:pt x="10738" y="22223"/>
                  </a:moveTo>
                  <a:lnTo>
                    <a:pt x="10705" y="22256"/>
                  </a:lnTo>
                  <a:lnTo>
                    <a:pt x="10672" y="22306"/>
                  </a:lnTo>
                  <a:lnTo>
                    <a:pt x="10655" y="22356"/>
                  </a:lnTo>
                  <a:lnTo>
                    <a:pt x="10672" y="22406"/>
                  </a:lnTo>
                  <a:lnTo>
                    <a:pt x="10705" y="22456"/>
                  </a:lnTo>
                  <a:lnTo>
                    <a:pt x="10738" y="22472"/>
                  </a:lnTo>
                  <a:lnTo>
                    <a:pt x="10788" y="22489"/>
                  </a:lnTo>
                  <a:lnTo>
                    <a:pt x="10855" y="22472"/>
                  </a:lnTo>
                  <a:lnTo>
                    <a:pt x="10888" y="22456"/>
                  </a:lnTo>
                  <a:lnTo>
                    <a:pt x="10921" y="22406"/>
                  </a:lnTo>
                  <a:lnTo>
                    <a:pt x="10938" y="22356"/>
                  </a:lnTo>
                  <a:lnTo>
                    <a:pt x="10921" y="22306"/>
                  </a:lnTo>
                  <a:lnTo>
                    <a:pt x="10888" y="22256"/>
                  </a:lnTo>
                  <a:lnTo>
                    <a:pt x="10855" y="22223"/>
                  </a:lnTo>
                  <a:close/>
                  <a:moveTo>
                    <a:pt x="12866" y="22223"/>
                  </a:moveTo>
                  <a:lnTo>
                    <a:pt x="12832" y="22256"/>
                  </a:lnTo>
                  <a:lnTo>
                    <a:pt x="12799" y="22306"/>
                  </a:lnTo>
                  <a:lnTo>
                    <a:pt x="12799" y="22356"/>
                  </a:lnTo>
                  <a:lnTo>
                    <a:pt x="12799" y="22406"/>
                  </a:lnTo>
                  <a:lnTo>
                    <a:pt x="12832" y="22456"/>
                  </a:lnTo>
                  <a:lnTo>
                    <a:pt x="12882" y="22472"/>
                  </a:lnTo>
                  <a:lnTo>
                    <a:pt x="12932" y="22489"/>
                  </a:lnTo>
                  <a:lnTo>
                    <a:pt x="12982" y="22472"/>
                  </a:lnTo>
                  <a:lnTo>
                    <a:pt x="13032" y="22456"/>
                  </a:lnTo>
                  <a:lnTo>
                    <a:pt x="13048" y="22406"/>
                  </a:lnTo>
                  <a:lnTo>
                    <a:pt x="13065" y="22356"/>
                  </a:lnTo>
                  <a:lnTo>
                    <a:pt x="13048" y="22306"/>
                  </a:lnTo>
                  <a:lnTo>
                    <a:pt x="13032" y="22256"/>
                  </a:lnTo>
                  <a:lnTo>
                    <a:pt x="12982" y="22223"/>
                  </a:lnTo>
                  <a:close/>
                  <a:moveTo>
                    <a:pt x="15010" y="22223"/>
                  </a:moveTo>
                  <a:lnTo>
                    <a:pt x="14960" y="22256"/>
                  </a:lnTo>
                  <a:lnTo>
                    <a:pt x="14927" y="22306"/>
                  </a:lnTo>
                  <a:lnTo>
                    <a:pt x="14927" y="22356"/>
                  </a:lnTo>
                  <a:lnTo>
                    <a:pt x="14927" y="22406"/>
                  </a:lnTo>
                  <a:lnTo>
                    <a:pt x="14960" y="22456"/>
                  </a:lnTo>
                  <a:lnTo>
                    <a:pt x="15010" y="22489"/>
                  </a:lnTo>
                  <a:lnTo>
                    <a:pt x="15110" y="22489"/>
                  </a:lnTo>
                  <a:lnTo>
                    <a:pt x="15159" y="22456"/>
                  </a:lnTo>
                  <a:lnTo>
                    <a:pt x="15193" y="22406"/>
                  </a:lnTo>
                  <a:lnTo>
                    <a:pt x="15193" y="22356"/>
                  </a:lnTo>
                  <a:lnTo>
                    <a:pt x="15193" y="22306"/>
                  </a:lnTo>
                  <a:lnTo>
                    <a:pt x="15159" y="22256"/>
                  </a:lnTo>
                  <a:lnTo>
                    <a:pt x="15110" y="22223"/>
                  </a:lnTo>
                  <a:close/>
                  <a:moveTo>
                    <a:pt x="1198" y="23802"/>
                  </a:moveTo>
                  <a:lnTo>
                    <a:pt x="1148" y="23819"/>
                  </a:lnTo>
                  <a:lnTo>
                    <a:pt x="1115" y="23835"/>
                  </a:lnTo>
                  <a:lnTo>
                    <a:pt x="1081" y="23885"/>
                  </a:lnTo>
                  <a:lnTo>
                    <a:pt x="1065" y="23935"/>
                  </a:lnTo>
                  <a:lnTo>
                    <a:pt x="1081" y="23985"/>
                  </a:lnTo>
                  <a:lnTo>
                    <a:pt x="1115" y="24035"/>
                  </a:lnTo>
                  <a:lnTo>
                    <a:pt x="1148" y="24068"/>
                  </a:lnTo>
                  <a:lnTo>
                    <a:pt x="1264" y="24068"/>
                  </a:lnTo>
                  <a:lnTo>
                    <a:pt x="1297" y="24035"/>
                  </a:lnTo>
                  <a:lnTo>
                    <a:pt x="1331" y="23985"/>
                  </a:lnTo>
                  <a:lnTo>
                    <a:pt x="1347" y="23935"/>
                  </a:lnTo>
                  <a:lnTo>
                    <a:pt x="1331" y="23885"/>
                  </a:lnTo>
                  <a:lnTo>
                    <a:pt x="1297" y="23835"/>
                  </a:lnTo>
                  <a:lnTo>
                    <a:pt x="1264" y="23819"/>
                  </a:lnTo>
                  <a:lnTo>
                    <a:pt x="1198" y="23802"/>
                  </a:lnTo>
                  <a:close/>
                  <a:moveTo>
                    <a:pt x="3342" y="23802"/>
                  </a:moveTo>
                  <a:lnTo>
                    <a:pt x="3292" y="23819"/>
                  </a:lnTo>
                  <a:lnTo>
                    <a:pt x="3242" y="23835"/>
                  </a:lnTo>
                  <a:lnTo>
                    <a:pt x="3209" y="23885"/>
                  </a:lnTo>
                  <a:lnTo>
                    <a:pt x="3209" y="23935"/>
                  </a:lnTo>
                  <a:lnTo>
                    <a:pt x="3209" y="23985"/>
                  </a:lnTo>
                  <a:lnTo>
                    <a:pt x="3242" y="24035"/>
                  </a:lnTo>
                  <a:lnTo>
                    <a:pt x="3292" y="24068"/>
                  </a:lnTo>
                  <a:lnTo>
                    <a:pt x="3392" y="24068"/>
                  </a:lnTo>
                  <a:lnTo>
                    <a:pt x="3425" y="24035"/>
                  </a:lnTo>
                  <a:lnTo>
                    <a:pt x="3458" y="23985"/>
                  </a:lnTo>
                  <a:lnTo>
                    <a:pt x="3475" y="23935"/>
                  </a:lnTo>
                  <a:lnTo>
                    <a:pt x="3458" y="23885"/>
                  </a:lnTo>
                  <a:lnTo>
                    <a:pt x="3425" y="23835"/>
                  </a:lnTo>
                  <a:lnTo>
                    <a:pt x="3392" y="23819"/>
                  </a:lnTo>
                  <a:lnTo>
                    <a:pt x="3342" y="23802"/>
                  </a:lnTo>
                  <a:close/>
                  <a:moveTo>
                    <a:pt x="5469" y="23802"/>
                  </a:moveTo>
                  <a:lnTo>
                    <a:pt x="5419" y="23819"/>
                  </a:lnTo>
                  <a:lnTo>
                    <a:pt x="5370" y="23852"/>
                  </a:lnTo>
                  <a:lnTo>
                    <a:pt x="5336" y="23885"/>
                  </a:lnTo>
                  <a:lnTo>
                    <a:pt x="5336" y="23935"/>
                  </a:lnTo>
                  <a:lnTo>
                    <a:pt x="5336" y="23985"/>
                  </a:lnTo>
                  <a:lnTo>
                    <a:pt x="5370" y="24035"/>
                  </a:lnTo>
                  <a:lnTo>
                    <a:pt x="5419" y="24068"/>
                  </a:lnTo>
                  <a:lnTo>
                    <a:pt x="5519" y="24068"/>
                  </a:lnTo>
                  <a:lnTo>
                    <a:pt x="5569" y="24035"/>
                  </a:lnTo>
                  <a:lnTo>
                    <a:pt x="5586" y="23985"/>
                  </a:lnTo>
                  <a:lnTo>
                    <a:pt x="5602" y="23935"/>
                  </a:lnTo>
                  <a:lnTo>
                    <a:pt x="5586" y="23885"/>
                  </a:lnTo>
                  <a:lnTo>
                    <a:pt x="5569" y="23852"/>
                  </a:lnTo>
                  <a:lnTo>
                    <a:pt x="5519" y="23819"/>
                  </a:lnTo>
                  <a:lnTo>
                    <a:pt x="5469" y="23802"/>
                  </a:lnTo>
                  <a:close/>
                  <a:moveTo>
                    <a:pt x="7597" y="23802"/>
                  </a:moveTo>
                  <a:lnTo>
                    <a:pt x="7547" y="23819"/>
                  </a:lnTo>
                  <a:lnTo>
                    <a:pt x="7497" y="23852"/>
                  </a:lnTo>
                  <a:lnTo>
                    <a:pt x="7480" y="23885"/>
                  </a:lnTo>
                  <a:lnTo>
                    <a:pt x="7464" y="23935"/>
                  </a:lnTo>
                  <a:lnTo>
                    <a:pt x="7480" y="23985"/>
                  </a:lnTo>
                  <a:lnTo>
                    <a:pt x="7497" y="24035"/>
                  </a:lnTo>
                  <a:lnTo>
                    <a:pt x="7547" y="24068"/>
                  </a:lnTo>
                  <a:lnTo>
                    <a:pt x="7647" y="24068"/>
                  </a:lnTo>
                  <a:lnTo>
                    <a:pt x="7696" y="24035"/>
                  </a:lnTo>
                  <a:lnTo>
                    <a:pt x="7730" y="23985"/>
                  </a:lnTo>
                  <a:lnTo>
                    <a:pt x="7730" y="23935"/>
                  </a:lnTo>
                  <a:lnTo>
                    <a:pt x="7730" y="23885"/>
                  </a:lnTo>
                  <a:lnTo>
                    <a:pt x="7696" y="23852"/>
                  </a:lnTo>
                  <a:lnTo>
                    <a:pt x="7647" y="23819"/>
                  </a:lnTo>
                  <a:lnTo>
                    <a:pt x="7597" y="23802"/>
                  </a:lnTo>
                  <a:close/>
                  <a:moveTo>
                    <a:pt x="9724" y="23802"/>
                  </a:moveTo>
                  <a:lnTo>
                    <a:pt x="9674" y="23819"/>
                  </a:lnTo>
                  <a:lnTo>
                    <a:pt x="9641" y="23852"/>
                  </a:lnTo>
                  <a:lnTo>
                    <a:pt x="9608" y="23885"/>
                  </a:lnTo>
                  <a:lnTo>
                    <a:pt x="9591" y="23935"/>
                  </a:lnTo>
                  <a:lnTo>
                    <a:pt x="9608" y="23985"/>
                  </a:lnTo>
                  <a:lnTo>
                    <a:pt x="9641" y="24035"/>
                  </a:lnTo>
                  <a:lnTo>
                    <a:pt x="9674" y="24068"/>
                  </a:lnTo>
                  <a:lnTo>
                    <a:pt x="9791" y="24068"/>
                  </a:lnTo>
                  <a:lnTo>
                    <a:pt x="9824" y="24035"/>
                  </a:lnTo>
                  <a:lnTo>
                    <a:pt x="9857" y="23985"/>
                  </a:lnTo>
                  <a:lnTo>
                    <a:pt x="9874" y="23935"/>
                  </a:lnTo>
                  <a:lnTo>
                    <a:pt x="9857" y="23885"/>
                  </a:lnTo>
                  <a:lnTo>
                    <a:pt x="9824" y="23852"/>
                  </a:lnTo>
                  <a:lnTo>
                    <a:pt x="9791" y="23819"/>
                  </a:lnTo>
                  <a:lnTo>
                    <a:pt x="9724" y="23802"/>
                  </a:lnTo>
                  <a:close/>
                  <a:moveTo>
                    <a:pt x="11868" y="23802"/>
                  </a:moveTo>
                  <a:lnTo>
                    <a:pt x="11802" y="23819"/>
                  </a:lnTo>
                  <a:lnTo>
                    <a:pt x="11769" y="23852"/>
                  </a:lnTo>
                  <a:lnTo>
                    <a:pt x="11735" y="23885"/>
                  </a:lnTo>
                  <a:lnTo>
                    <a:pt x="11719" y="23935"/>
                  </a:lnTo>
                  <a:lnTo>
                    <a:pt x="11735" y="23985"/>
                  </a:lnTo>
                  <a:lnTo>
                    <a:pt x="11769" y="24035"/>
                  </a:lnTo>
                  <a:lnTo>
                    <a:pt x="11802" y="24068"/>
                  </a:lnTo>
                  <a:lnTo>
                    <a:pt x="11918" y="24068"/>
                  </a:lnTo>
                  <a:lnTo>
                    <a:pt x="11951" y="24035"/>
                  </a:lnTo>
                  <a:lnTo>
                    <a:pt x="11985" y="23985"/>
                  </a:lnTo>
                  <a:lnTo>
                    <a:pt x="12001" y="23935"/>
                  </a:lnTo>
                  <a:lnTo>
                    <a:pt x="11985" y="23885"/>
                  </a:lnTo>
                  <a:lnTo>
                    <a:pt x="11951" y="23852"/>
                  </a:lnTo>
                  <a:lnTo>
                    <a:pt x="11918" y="23819"/>
                  </a:lnTo>
                  <a:lnTo>
                    <a:pt x="11868" y="23802"/>
                  </a:lnTo>
                  <a:close/>
                  <a:moveTo>
                    <a:pt x="13996" y="23802"/>
                  </a:moveTo>
                  <a:lnTo>
                    <a:pt x="13946" y="23819"/>
                  </a:lnTo>
                  <a:lnTo>
                    <a:pt x="13896" y="23852"/>
                  </a:lnTo>
                  <a:lnTo>
                    <a:pt x="13863" y="23885"/>
                  </a:lnTo>
                  <a:lnTo>
                    <a:pt x="13863" y="23935"/>
                  </a:lnTo>
                  <a:lnTo>
                    <a:pt x="13863" y="24001"/>
                  </a:lnTo>
                  <a:lnTo>
                    <a:pt x="13896" y="24035"/>
                  </a:lnTo>
                  <a:lnTo>
                    <a:pt x="13946" y="24068"/>
                  </a:lnTo>
                  <a:lnTo>
                    <a:pt x="13996" y="24084"/>
                  </a:lnTo>
                  <a:lnTo>
                    <a:pt x="14046" y="24068"/>
                  </a:lnTo>
                  <a:lnTo>
                    <a:pt x="14096" y="24035"/>
                  </a:lnTo>
                  <a:lnTo>
                    <a:pt x="14112" y="24001"/>
                  </a:lnTo>
                  <a:lnTo>
                    <a:pt x="14129" y="23935"/>
                  </a:lnTo>
                  <a:lnTo>
                    <a:pt x="14112" y="23885"/>
                  </a:lnTo>
                  <a:lnTo>
                    <a:pt x="14096" y="23852"/>
                  </a:lnTo>
                  <a:lnTo>
                    <a:pt x="14046" y="23819"/>
                  </a:lnTo>
                  <a:lnTo>
                    <a:pt x="13996" y="23802"/>
                  </a:lnTo>
                  <a:close/>
                  <a:moveTo>
                    <a:pt x="16123" y="23802"/>
                  </a:moveTo>
                  <a:lnTo>
                    <a:pt x="16074" y="23819"/>
                  </a:lnTo>
                  <a:lnTo>
                    <a:pt x="16024" y="23852"/>
                  </a:lnTo>
                  <a:lnTo>
                    <a:pt x="16007" y="23885"/>
                  </a:lnTo>
                  <a:lnTo>
                    <a:pt x="15990" y="23935"/>
                  </a:lnTo>
                  <a:lnTo>
                    <a:pt x="16007" y="24001"/>
                  </a:lnTo>
                  <a:lnTo>
                    <a:pt x="16024" y="24035"/>
                  </a:lnTo>
                  <a:lnTo>
                    <a:pt x="16074" y="24068"/>
                  </a:lnTo>
                  <a:lnTo>
                    <a:pt x="16123" y="24084"/>
                  </a:lnTo>
                  <a:lnTo>
                    <a:pt x="16173" y="24068"/>
                  </a:lnTo>
                  <a:lnTo>
                    <a:pt x="16223" y="24035"/>
                  </a:lnTo>
                  <a:lnTo>
                    <a:pt x="16256" y="24001"/>
                  </a:lnTo>
                  <a:lnTo>
                    <a:pt x="16256" y="23935"/>
                  </a:lnTo>
                  <a:lnTo>
                    <a:pt x="16256" y="23885"/>
                  </a:lnTo>
                  <a:lnTo>
                    <a:pt x="16223" y="23852"/>
                  </a:lnTo>
                  <a:lnTo>
                    <a:pt x="16173" y="23819"/>
                  </a:lnTo>
                  <a:lnTo>
                    <a:pt x="16123" y="23802"/>
                  </a:lnTo>
                  <a:close/>
                  <a:moveTo>
                    <a:pt x="2261" y="25398"/>
                  </a:moveTo>
                  <a:lnTo>
                    <a:pt x="2212" y="25414"/>
                  </a:lnTo>
                  <a:lnTo>
                    <a:pt x="2178" y="25431"/>
                  </a:lnTo>
                  <a:lnTo>
                    <a:pt x="2145" y="25481"/>
                  </a:lnTo>
                  <a:lnTo>
                    <a:pt x="2145" y="25531"/>
                  </a:lnTo>
                  <a:lnTo>
                    <a:pt x="2145" y="25580"/>
                  </a:lnTo>
                  <a:lnTo>
                    <a:pt x="2178" y="25630"/>
                  </a:lnTo>
                  <a:lnTo>
                    <a:pt x="2278" y="25663"/>
                  </a:lnTo>
                  <a:lnTo>
                    <a:pt x="2328" y="25647"/>
                  </a:lnTo>
                  <a:lnTo>
                    <a:pt x="2361" y="25614"/>
                  </a:lnTo>
                  <a:lnTo>
                    <a:pt x="2394" y="25580"/>
                  </a:lnTo>
                  <a:lnTo>
                    <a:pt x="2411" y="25531"/>
                  </a:lnTo>
                  <a:lnTo>
                    <a:pt x="2394" y="25481"/>
                  </a:lnTo>
                  <a:lnTo>
                    <a:pt x="2361" y="25431"/>
                  </a:lnTo>
                  <a:lnTo>
                    <a:pt x="2311" y="25398"/>
                  </a:lnTo>
                  <a:close/>
                  <a:moveTo>
                    <a:pt x="4406" y="25381"/>
                  </a:moveTo>
                  <a:lnTo>
                    <a:pt x="4356" y="25398"/>
                  </a:lnTo>
                  <a:lnTo>
                    <a:pt x="4306" y="25431"/>
                  </a:lnTo>
                  <a:lnTo>
                    <a:pt x="4273" y="25464"/>
                  </a:lnTo>
                  <a:lnTo>
                    <a:pt x="4273" y="25531"/>
                  </a:lnTo>
                  <a:lnTo>
                    <a:pt x="4273" y="25580"/>
                  </a:lnTo>
                  <a:lnTo>
                    <a:pt x="4306" y="25614"/>
                  </a:lnTo>
                  <a:lnTo>
                    <a:pt x="4356" y="25647"/>
                  </a:lnTo>
                  <a:lnTo>
                    <a:pt x="4406" y="25663"/>
                  </a:lnTo>
                  <a:lnTo>
                    <a:pt x="4455" y="25647"/>
                  </a:lnTo>
                  <a:lnTo>
                    <a:pt x="4505" y="25614"/>
                  </a:lnTo>
                  <a:lnTo>
                    <a:pt x="4522" y="25580"/>
                  </a:lnTo>
                  <a:lnTo>
                    <a:pt x="4538" y="25531"/>
                  </a:lnTo>
                  <a:lnTo>
                    <a:pt x="4522" y="25464"/>
                  </a:lnTo>
                  <a:lnTo>
                    <a:pt x="4505" y="25431"/>
                  </a:lnTo>
                  <a:lnTo>
                    <a:pt x="4455" y="25398"/>
                  </a:lnTo>
                  <a:lnTo>
                    <a:pt x="4406" y="25381"/>
                  </a:lnTo>
                  <a:close/>
                  <a:moveTo>
                    <a:pt x="6483" y="25398"/>
                  </a:moveTo>
                  <a:lnTo>
                    <a:pt x="6433" y="25431"/>
                  </a:lnTo>
                  <a:lnTo>
                    <a:pt x="6400" y="25481"/>
                  </a:lnTo>
                  <a:lnTo>
                    <a:pt x="6400" y="25531"/>
                  </a:lnTo>
                  <a:lnTo>
                    <a:pt x="6400" y="25580"/>
                  </a:lnTo>
                  <a:lnTo>
                    <a:pt x="6433" y="25630"/>
                  </a:lnTo>
                  <a:lnTo>
                    <a:pt x="6483" y="25647"/>
                  </a:lnTo>
                  <a:lnTo>
                    <a:pt x="6533" y="25663"/>
                  </a:lnTo>
                  <a:lnTo>
                    <a:pt x="6583" y="25647"/>
                  </a:lnTo>
                  <a:lnTo>
                    <a:pt x="6633" y="25630"/>
                  </a:lnTo>
                  <a:lnTo>
                    <a:pt x="6666" y="25580"/>
                  </a:lnTo>
                  <a:lnTo>
                    <a:pt x="6666" y="25531"/>
                  </a:lnTo>
                  <a:lnTo>
                    <a:pt x="6666" y="25481"/>
                  </a:lnTo>
                  <a:lnTo>
                    <a:pt x="6633" y="25431"/>
                  </a:lnTo>
                  <a:lnTo>
                    <a:pt x="6583" y="25398"/>
                  </a:lnTo>
                  <a:close/>
                  <a:moveTo>
                    <a:pt x="8611" y="25398"/>
                  </a:moveTo>
                  <a:lnTo>
                    <a:pt x="8561" y="25431"/>
                  </a:lnTo>
                  <a:lnTo>
                    <a:pt x="8544" y="25481"/>
                  </a:lnTo>
                  <a:lnTo>
                    <a:pt x="8528" y="25531"/>
                  </a:lnTo>
                  <a:lnTo>
                    <a:pt x="8544" y="25580"/>
                  </a:lnTo>
                  <a:lnTo>
                    <a:pt x="8561" y="25630"/>
                  </a:lnTo>
                  <a:lnTo>
                    <a:pt x="8611" y="25647"/>
                  </a:lnTo>
                  <a:lnTo>
                    <a:pt x="8661" y="25663"/>
                  </a:lnTo>
                  <a:lnTo>
                    <a:pt x="8710" y="25647"/>
                  </a:lnTo>
                  <a:lnTo>
                    <a:pt x="8760" y="25630"/>
                  </a:lnTo>
                  <a:lnTo>
                    <a:pt x="8793" y="25580"/>
                  </a:lnTo>
                  <a:lnTo>
                    <a:pt x="8793" y="25531"/>
                  </a:lnTo>
                  <a:lnTo>
                    <a:pt x="8810" y="25531"/>
                  </a:lnTo>
                  <a:lnTo>
                    <a:pt x="8810" y="25514"/>
                  </a:lnTo>
                  <a:lnTo>
                    <a:pt x="8793" y="25464"/>
                  </a:lnTo>
                  <a:lnTo>
                    <a:pt x="8760" y="25431"/>
                  </a:lnTo>
                  <a:lnTo>
                    <a:pt x="8710" y="25398"/>
                  </a:lnTo>
                  <a:close/>
                  <a:moveTo>
                    <a:pt x="10738" y="25398"/>
                  </a:moveTo>
                  <a:lnTo>
                    <a:pt x="10705" y="25431"/>
                  </a:lnTo>
                  <a:lnTo>
                    <a:pt x="10672" y="25481"/>
                  </a:lnTo>
                  <a:lnTo>
                    <a:pt x="10655" y="25531"/>
                  </a:lnTo>
                  <a:lnTo>
                    <a:pt x="10672" y="25580"/>
                  </a:lnTo>
                  <a:lnTo>
                    <a:pt x="10705" y="25630"/>
                  </a:lnTo>
                  <a:lnTo>
                    <a:pt x="10738" y="25647"/>
                  </a:lnTo>
                  <a:lnTo>
                    <a:pt x="10788" y="25663"/>
                  </a:lnTo>
                  <a:lnTo>
                    <a:pt x="10855" y="25647"/>
                  </a:lnTo>
                  <a:lnTo>
                    <a:pt x="10888" y="25630"/>
                  </a:lnTo>
                  <a:lnTo>
                    <a:pt x="10921" y="25580"/>
                  </a:lnTo>
                  <a:lnTo>
                    <a:pt x="10938" y="25531"/>
                  </a:lnTo>
                  <a:lnTo>
                    <a:pt x="10921" y="25481"/>
                  </a:lnTo>
                  <a:lnTo>
                    <a:pt x="10888" y="25431"/>
                  </a:lnTo>
                  <a:lnTo>
                    <a:pt x="10855" y="25398"/>
                  </a:lnTo>
                  <a:close/>
                  <a:moveTo>
                    <a:pt x="12882" y="25398"/>
                  </a:moveTo>
                  <a:lnTo>
                    <a:pt x="12832" y="25431"/>
                  </a:lnTo>
                  <a:lnTo>
                    <a:pt x="12799" y="25481"/>
                  </a:lnTo>
                  <a:lnTo>
                    <a:pt x="12799" y="25531"/>
                  </a:lnTo>
                  <a:lnTo>
                    <a:pt x="12799" y="25580"/>
                  </a:lnTo>
                  <a:lnTo>
                    <a:pt x="12832" y="25630"/>
                  </a:lnTo>
                  <a:lnTo>
                    <a:pt x="12882" y="25647"/>
                  </a:lnTo>
                  <a:lnTo>
                    <a:pt x="12932" y="25663"/>
                  </a:lnTo>
                  <a:lnTo>
                    <a:pt x="12982" y="25647"/>
                  </a:lnTo>
                  <a:lnTo>
                    <a:pt x="13032" y="25630"/>
                  </a:lnTo>
                  <a:lnTo>
                    <a:pt x="13048" y="25580"/>
                  </a:lnTo>
                  <a:lnTo>
                    <a:pt x="13065" y="25531"/>
                  </a:lnTo>
                  <a:lnTo>
                    <a:pt x="13048" y="25481"/>
                  </a:lnTo>
                  <a:lnTo>
                    <a:pt x="13032" y="25431"/>
                  </a:lnTo>
                  <a:lnTo>
                    <a:pt x="12982" y="25398"/>
                  </a:lnTo>
                  <a:close/>
                  <a:moveTo>
                    <a:pt x="15010" y="25398"/>
                  </a:moveTo>
                  <a:lnTo>
                    <a:pt x="14960" y="25431"/>
                  </a:lnTo>
                  <a:lnTo>
                    <a:pt x="14927" y="25481"/>
                  </a:lnTo>
                  <a:lnTo>
                    <a:pt x="14927" y="25531"/>
                  </a:lnTo>
                  <a:lnTo>
                    <a:pt x="14927" y="25580"/>
                  </a:lnTo>
                  <a:lnTo>
                    <a:pt x="14960" y="25630"/>
                  </a:lnTo>
                  <a:lnTo>
                    <a:pt x="15010" y="25647"/>
                  </a:lnTo>
                  <a:lnTo>
                    <a:pt x="15060" y="25663"/>
                  </a:lnTo>
                  <a:lnTo>
                    <a:pt x="15110" y="25647"/>
                  </a:lnTo>
                  <a:lnTo>
                    <a:pt x="15159" y="25630"/>
                  </a:lnTo>
                  <a:lnTo>
                    <a:pt x="15193" y="25580"/>
                  </a:lnTo>
                  <a:lnTo>
                    <a:pt x="15193" y="25531"/>
                  </a:lnTo>
                  <a:lnTo>
                    <a:pt x="15193" y="25481"/>
                  </a:lnTo>
                  <a:lnTo>
                    <a:pt x="15159" y="25431"/>
                  </a:lnTo>
                  <a:lnTo>
                    <a:pt x="15110" y="253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48"/>
            <p:cNvSpPr/>
            <p:nvPr/>
          </p:nvSpPr>
          <p:spPr>
            <a:xfrm>
              <a:off x="6599425" y="2191175"/>
              <a:ext cx="261400" cy="266375"/>
            </a:xfrm>
            <a:custGeom>
              <a:rect b="b" l="l" r="r" t="t"/>
              <a:pathLst>
                <a:path extrusionOk="0" h="10655" w="10456">
                  <a:moveTo>
                    <a:pt x="5070" y="1"/>
                  </a:moveTo>
                  <a:lnTo>
                    <a:pt x="4920" y="17"/>
                  </a:lnTo>
                  <a:lnTo>
                    <a:pt x="4771" y="34"/>
                  </a:lnTo>
                  <a:lnTo>
                    <a:pt x="4621" y="67"/>
                  </a:lnTo>
                  <a:lnTo>
                    <a:pt x="4472" y="100"/>
                  </a:lnTo>
                  <a:lnTo>
                    <a:pt x="4206" y="217"/>
                  </a:lnTo>
                  <a:lnTo>
                    <a:pt x="3940" y="350"/>
                  </a:lnTo>
                  <a:lnTo>
                    <a:pt x="3707" y="516"/>
                  </a:lnTo>
                  <a:lnTo>
                    <a:pt x="3491" y="715"/>
                  </a:lnTo>
                  <a:lnTo>
                    <a:pt x="3308" y="948"/>
                  </a:lnTo>
                  <a:lnTo>
                    <a:pt x="3142" y="1197"/>
                  </a:lnTo>
                  <a:lnTo>
                    <a:pt x="3009" y="1463"/>
                  </a:lnTo>
                  <a:lnTo>
                    <a:pt x="2926" y="1696"/>
                  </a:lnTo>
                  <a:lnTo>
                    <a:pt x="2843" y="1945"/>
                  </a:lnTo>
                  <a:lnTo>
                    <a:pt x="2676" y="2477"/>
                  </a:lnTo>
                  <a:lnTo>
                    <a:pt x="2510" y="3042"/>
                  </a:lnTo>
                  <a:lnTo>
                    <a:pt x="2228" y="4123"/>
                  </a:lnTo>
                  <a:lnTo>
                    <a:pt x="2111" y="4522"/>
                  </a:lnTo>
                  <a:lnTo>
                    <a:pt x="1978" y="4887"/>
                  </a:lnTo>
                  <a:lnTo>
                    <a:pt x="1862" y="5103"/>
                  </a:lnTo>
                  <a:lnTo>
                    <a:pt x="1746" y="5319"/>
                  </a:lnTo>
                  <a:lnTo>
                    <a:pt x="1480" y="5735"/>
                  </a:lnTo>
                  <a:lnTo>
                    <a:pt x="1197" y="6184"/>
                  </a:lnTo>
                  <a:lnTo>
                    <a:pt x="1048" y="6416"/>
                  </a:lnTo>
                  <a:lnTo>
                    <a:pt x="898" y="6682"/>
                  </a:lnTo>
                  <a:lnTo>
                    <a:pt x="765" y="6965"/>
                  </a:lnTo>
                  <a:lnTo>
                    <a:pt x="615" y="7281"/>
                  </a:lnTo>
                  <a:lnTo>
                    <a:pt x="482" y="7630"/>
                  </a:lnTo>
                  <a:lnTo>
                    <a:pt x="366" y="8012"/>
                  </a:lnTo>
                  <a:lnTo>
                    <a:pt x="250" y="8444"/>
                  </a:lnTo>
                  <a:lnTo>
                    <a:pt x="150" y="8926"/>
                  </a:lnTo>
                  <a:lnTo>
                    <a:pt x="67" y="9458"/>
                  </a:lnTo>
                  <a:lnTo>
                    <a:pt x="0" y="10040"/>
                  </a:lnTo>
                  <a:lnTo>
                    <a:pt x="0" y="10090"/>
                  </a:lnTo>
                  <a:lnTo>
                    <a:pt x="17" y="10106"/>
                  </a:lnTo>
                  <a:lnTo>
                    <a:pt x="34" y="10139"/>
                  </a:lnTo>
                  <a:lnTo>
                    <a:pt x="67" y="10156"/>
                  </a:lnTo>
                  <a:lnTo>
                    <a:pt x="449" y="10189"/>
                  </a:lnTo>
                  <a:lnTo>
                    <a:pt x="732" y="9525"/>
                  </a:lnTo>
                  <a:lnTo>
                    <a:pt x="965" y="9009"/>
                  </a:lnTo>
                  <a:lnTo>
                    <a:pt x="1114" y="8743"/>
                  </a:lnTo>
                  <a:lnTo>
                    <a:pt x="1131" y="8710"/>
                  </a:lnTo>
                  <a:lnTo>
                    <a:pt x="1114" y="8777"/>
                  </a:lnTo>
                  <a:lnTo>
                    <a:pt x="1014" y="9126"/>
                  </a:lnTo>
                  <a:lnTo>
                    <a:pt x="915" y="9491"/>
                  </a:lnTo>
                  <a:lnTo>
                    <a:pt x="865" y="9857"/>
                  </a:lnTo>
                  <a:lnTo>
                    <a:pt x="832" y="10223"/>
                  </a:lnTo>
                  <a:lnTo>
                    <a:pt x="1579" y="10272"/>
                  </a:lnTo>
                  <a:lnTo>
                    <a:pt x="1712" y="9657"/>
                  </a:lnTo>
                  <a:lnTo>
                    <a:pt x="1845" y="9109"/>
                  </a:lnTo>
                  <a:lnTo>
                    <a:pt x="1978" y="8627"/>
                  </a:lnTo>
                  <a:lnTo>
                    <a:pt x="2095" y="8228"/>
                  </a:lnTo>
                  <a:lnTo>
                    <a:pt x="2194" y="7929"/>
                  </a:lnTo>
                  <a:lnTo>
                    <a:pt x="2278" y="7729"/>
                  </a:lnTo>
                  <a:lnTo>
                    <a:pt x="2294" y="7680"/>
                  </a:lnTo>
                  <a:lnTo>
                    <a:pt x="2311" y="7663"/>
                  </a:lnTo>
                  <a:lnTo>
                    <a:pt x="2327" y="7680"/>
                  </a:lnTo>
                  <a:lnTo>
                    <a:pt x="2327" y="7729"/>
                  </a:lnTo>
                  <a:lnTo>
                    <a:pt x="2278" y="8261"/>
                  </a:lnTo>
                  <a:lnTo>
                    <a:pt x="2244" y="8710"/>
                  </a:lnTo>
                  <a:lnTo>
                    <a:pt x="2244" y="9092"/>
                  </a:lnTo>
                  <a:lnTo>
                    <a:pt x="2244" y="9408"/>
                  </a:lnTo>
                  <a:lnTo>
                    <a:pt x="2244" y="9674"/>
                  </a:lnTo>
                  <a:lnTo>
                    <a:pt x="2278" y="9907"/>
                  </a:lnTo>
                  <a:lnTo>
                    <a:pt x="2327" y="10322"/>
                  </a:lnTo>
                  <a:lnTo>
                    <a:pt x="3773" y="10405"/>
                  </a:lnTo>
                  <a:lnTo>
                    <a:pt x="5336" y="10505"/>
                  </a:lnTo>
                  <a:lnTo>
                    <a:pt x="6865" y="10572"/>
                  </a:lnTo>
                  <a:lnTo>
                    <a:pt x="8261" y="10622"/>
                  </a:lnTo>
                  <a:lnTo>
                    <a:pt x="8577" y="9325"/>
                  </a:lnTo>
                  <a:lnTo>
                    <a:pt x="8693" y="8893"/>
                  </a:lnTo>
                  <a:lnTo>
                    <a:pt x="8727" y="8793"/>
                  </a:lnTo>
                  <a:lnTo>
                    <a:pt x="8727" y="8760"/>
                  </a:lnTo>
                  <a:lnTo>
                    <a:pt x="8743" y="8760"/>
                  </a:lnTo>
                  <a:lnTo>
                    <a:pt x="8810" y="8976"/>
                  </a:lnTo>
                  <a:lnTo>
                    <a:pt x="8876" y="9209"/>
                  </a:lnTo>
                  <a:lnTo>
                    <a:pt x="8926" y="9441"/>
                  </a:lnTo>
                  <a:lnTo>
                    <a:pt x="8943" y="9691"/>
                  </a:lnTo>
                  <a:lnTo>
                    <a:pt x="8976" y="9940"/>
                  </a:lnTo>
                  <a:lnTo>
                    <a:pt x="8976" y="10173"/>
                  </a:lnTo>
                  <a:lnTo>
                    <a:pt x="8976" y="10655"/>
                  </a:lnTo>
                  <a:lnTo>
                    <a:pt x="10239" y="10655"/>
                  </a:lnTo>
                  <a:lnTo>
                    <a:pt x="10322" y="10223"/>
                  </a:lnTo>
                  <a:lnTo>
                    <a:pt x="10389" y="9890"/>
                  </a:lnTo>
                  <a:lnTo>
                    <a:pt x="10422" y="9608"/>
                  </a:lnTo>
                  <a:lnTo>
                    <a:pt x="10439" y="9358"/>
                  </a:lnTo>
                  <a:lnTo>
                    <a:pt x="10455" y="9126"/>
                  </a:lnTo>
                  <a:lnTo>
                    <a:pt x="10455" y="8876"/>
                  </a:lnTo>
                  <a:lnTo>
                    <a:pt x="10455" y="8627"/>
                  </a:lnTo>
                  <a:lnTo>
                    <a:pt x="10422" y="8378"/>
                  </a:lnTo>
                  <a:lnTo>
                    <a:pt x="10389" y="8128"/>
                  </a:lnTo>
                  <a:lnTo>
                    <a:pt x="10355" y="7896"/>
                  </a:lnTo>
                  <a:lnTo>
                    <a:pt x="10306" y="7646"/>
                  </a:lnTo>
                  <a:lnTo>
                    <a:pt x="10156" y="7181"/>
                  </a:lnTo>
                  <a:lnTo>
                    <a:pt x="9973" y="6716"/>
                  </a:lnTo>
                  <a:lnTo>
                    <a:pt x="9774" y="6267"/>
                  </a:lnTo>
                  <a:lnTo>
                    <a:pt x="9558" y="5818"/>
                  </a:lnTo>
                  <a:lnTo>
                    <a:pt x="9558" y="5801"/>
                  </a:lnTo>
                  <a:lnTo>
                    <a:pt x="9425" y="5502"/>
                  </a:lnTo>
                  <a:lnTo>
                    <a:pt x="9308" y="5203"/>
                  </a:lnTo>
                  <a:lnTo>
                    <a:pt x="9225" y="4904"/>
                  </a:lnTo>
                  <a:lnTo>
                    <a:pt x="9142" y="4588"/>
                  </a:lnTo>
                  <a:lnTo>
                    <a:pt x="9059" y="4123"/>
                  </a:lnTo>
                  <a:lnTo>
                    <a:pt x="9026" y="3641"/>
                  </a:lnTo>
                  <a:lnTo>
                    <a:pt x="9009" y="3441"/>
                  </a:lnTo>
                  <a:lnTo>
                    <a:pt x="8992" y="3225"/>
                  </a:lnTo>
                  <a:lnTo>
                    <a:pt x="8959" y="3026"/>
                  </a:lnTo>
                  <a:lnTo>
                    <a:pt x="8909" y="2826"/>
                  </a:lnTo>
                  <a:lnTo>
                    <a:pt x="8843" y="2627"/>
                  </a:lnTo>
                  <a:lnTo>
                    <a:pt x="8760" y="2444"/>
                  </a:lnTo>
                  <a:lnTo>
                    <a:pt x="8677" y="2261"/>
                  </a:lnTo>
                  <a:lnTo>
                    <a:pt x="8577" y="2095"/>
                  </a:lnTo>
                  <a:lnTo>
                    <a:pt x="8477" y="1945"/>
                  </a:lnTo>
                  <a:lnTo>
                    <a:pt x="8361" y="1796"/>
                  </a:lnTo>
                  <a:lnTo>
                    <a:pt x="8228" y="1663"/>
                  </a:lnTo>
                  <a:lnTo>
                    <a:pt x="8095" y="1530"/>
                  </a:lnTo>
                  <a:lnTo>
                    <a:pt x="7929" y="1413"/>
                  </a:lnTo>
                  <a:lnTo>
                    <a:pt x="7779" y="1330"/>
                  </a:lnTo>
                  <a:lnTo>
                    <a:pt x="7596" y="1247"/>
                  </a:lnTo>
                  <a:lnTo>
                    <a:pt x="7413" y="1164"/>
                  </a:lnTo>
                  <a:lnTo>
                    <a:pt x="7247" y="998"/>
                  </a:lnTo>
                  <a:lnTo>
                    <a:pt x="7081" y="832"/>
                  </a:lnTo>
                  <a:lnTo>
                    <a:pt x="6898" y="699"/>
                  </a:lnTo>
                  <a:lnTo>
                    <a:pt x="6732" y="566"/>
                  </a:lnTo>
                  <a:lnTo>
                    <a:pt x="6549" y="449"/>
                  </a:lnTo>
                  <a:lnTo>
                    <a:pt x="6383" y="350"/>
                  </a:lnTo>
                  <a:lnTo>
                    <a:pt x="6217" y="267"/>
                  </a:lnTo>
                  <a:lnTo>
                    <a:pt x="6051" y="183"/>
                  </a:lnTo>
                  <a:lnTo>
                    <a:pt x="5868" y="134"/>
                  </a:lnTo>
                  <a:lnTo>
                    <a:pt x="5702" y="84"/>
                  </a:lnTo>
                  <a:lnTo>
                    <a:pt x="5552" y="51"/>
                  </a:lnTo>
                  <a:lnTo>
                    <a:pt x="5386" y="17"/>
                  </a:lnTo>
                  <a:lnTo>
                    <a:pt x="52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48"/>
            <p:cNvSpPr/>
            <p:nvPr/>
          </p:nvSpPr>
          <p:spPr>
            <a:xfrm>
              <a:off x="6599425" y="2191175"/>
              <a:ext cx="261400" cy="266375"/>
            </a:xfrm>
            <a:custGeom>
              <a:rect b="b" l="l" r="r" t="t"/>
              <a:pathLst>
                <a:path extrusionOk="0" fill="none" h="10655" w="10456">
                  <a:moveTo>
                    <a:pt x="0" y="10040"/>
                  </a:moveTo>
                  <a:lnTo>
                    <a:pt x="0" y="10040"/>
                  </a:lnTo>
                  <a:lnTo>
                    <a:pt x="0" y="10090"/>
                  </a:lnTo>
                  <a:lnTo>
                    <a:pt x="17" y="10106"/>
                  </a:lnTo>
                  <a:lnTo>
                    <a:pt x="34" y="10139"/>
                  </a:lnTo>
                  <a:lnTo>
                    <a:pt x="67" y="10156"/>
                  </a:lnTo>
                  <a:lnTo>
                    <a:pt x="449" y="10189"/>
                  </a:lnTo>
                  <a:lnTo>
                    <a:pt x="449" y="10189"/>
                  </a:lnTo>
                  <a:lnTo>
                    <a:pt x="732" y="9525"/>
                  </a:lnTo>
                  <a:lnTo>
                    <a:pt x="965" y="9009"/>
                  </a:lnTo>
                  <a:lnTo>
                    <a:pt x="1114" y="8743"/>
                  </a:lnTo>
                  <a:lnTo>
                    <a:pt x="1131" y="8710"/>
                  </a:lnTo>
                  <a:lnTo>
                    <a:pt x="1114" y="8777"/>
                  </a:lnTo>
                  <a:lnTo>
                    <a:pt x="1114" y="8777"/>
                  </a:lnTo>
                  <a:lnTo>
                    <a:pt x="1014" y="9126"/>
                  </a:lnTo>
                  <a:lnTo>
                    <a:pt x="915" y="9491"/>
                  </a:lnTo>
                  <a:lnTo>
                    <a:pt x="865" y="9857"/>
                  </a:lnTo>
                  <a:lnTo>
                    <a:pt x="832" y="10223"/>
                  </a:lnTo>
                  <a:lnTo>
                    <a:pt x="1579" y="10272"/>
                  </a:lnTo>
                  <a:lnTo>
                    <a:pt x="1579" y="10272"/>
                  </a:lnTo>
                  <a:lnTo>
                    <a:pt x="1712" y="9657"/>
                  </a:lnTo>
                  <a:lnTo>
                    <a:pt x="1845" y="9109"/>
                  </a:lnTo>
                  <a:lnTo>
                    <a:pt x="1978" y="8627"/>
                  </a:lnTo>
                  <a:lnTo>
                    <a:pt x="2095" y="8228"/>
                  </a:lnTo>
                  <a:lnTo>
                    <a:pt x="2194" y="7929"/>
                  </a:lnTo>
                  <a:lnTo>
                    <a:pt x="2278" y="7729"/>
                  </a:lnTo>
                  <a:lnTo>
                    <a:pt x="2294" y="7680"/>
                  </a:lnTo>
                  <a:lnTo>
                    <a:pt x="2311" y="7663"/>
                  </a:lnTo>
                  <a:lnTo>
                    <a:pt x="2327" y="7680"/>
                  </a:lnTo>
                  <a:lnTo>
                    <a:pt x="2327" y="7729"/>
                  </a:lnTo>
                  <a:lnTo>
                    <a:pt x="2327" y="7729"/>
                  </a:lnTo>
                  <a:lnTo>
                    <a:pt x="2278" y="8261"/>
                  </a:lnTo>
                  <a:lnTo>
                    <a:pt x="2244" y="8710"/>
                  </a:lnTo>
                  <a:lnTo>
                    <a:pt x="2244" y="9092"/>
                  </a:lnTo>
                  <a:lnTo>
                    <a:pt x="2244" y="9408"/>
                  </a:lnTo>
                  <a:lnTo>
                    <a:pt x="2244" y="9674"/>
                  </a:lnTo>
                  <a:lnTo>
                    <a:pt x="2278" y="9907"/>
                  </a:lnTo>
                  <a:lnTo>
                    <a:pt x="2327" y="10322"/>
                  </a:lnTo>
                  <a:lnTo>
                    <a:pt x="2327" y="10322"/>
                  </a:lnTo>
                  <a:lnTo>
                    <a:pt x="3773" y="10405"/>
                  </a:lnTo>
                  <a:lnTo>
                    <a:pt x="5336" y="10505"/>
                  </a:lnTo>
                  <a:lnTo>
                    <a:pt x="6865" y="10572"/>
                  </a:lnTo>
                  <a:lnTo>
                    <a:pt x="8261" y="10622"/>
                  </a:lnTo>
                  <a:lnTo>
                    <a:pt x="8261" y="10622"/>
                  </a:lnTo>
                  <a:lnTo>
                    <a:pt x="8577" y="9325"/>
                  </a:lnTo>
                  <a:lnTo>
                    <a:pt x="8693" y="8893"/>
                  </a:lnTo>
                  <a:lnTo>
                    <a:pt x="8727" y="8793"/>
                  </a:lnTo>
                  <a:lnTo>
                    <a:pt x="8727" y="8760"/>
                  </a:lnTo>
                  <a:lnTo>
                    <a:pt x="8743" y="8760"/>
                  </a:lnTo>
                  <a:lnTo>
                    <a:pt x="8743" y="8760"/>
                  </a:lnTo>
                  <a:lnTo>
                    <a:pt x="8810" y="8976"/>
                  </a:lnTo>
                  <a:lnTo>
                    <a:pt x="8876" y="9209"/>
                  </a:lnTo>
                  <a:lnTo>
                    <a:pt x="8926" y="9441"/>
                  </a:lnTo>
                  <a:lnTo>
                    <a:pt x="8943" y="9691"/>
                  </a:lnTo>
                  <a:lnTo>
                    <a:pt x="8976" y="9940"/>
                  </a:lnTo>
                  <a:lnTo>
                    <a:pt x="8976" y="10173"/>
                  </a:lnTo>
                  <a:lnTo>
                    <a:pt x="8976" y="10655"/>
                  </a:lnTo>
                  <a:lnTo>
                    <a:pt x="8976" y="10655"/>
                  </a:lnTo>
                  <a:lnTo>
                    <a:pt x="9724" y="10655"/>
                  </a:lnTo>
                  <a:lnTo>
                    <a:pt x="10239" y="10655"/>
                  </a:lnTo>
                  <a:lnTo>
                    <a:pt x="10239" y="10655"/>
                  </a:lnTo>
                  <a:lnTo>
                    <a:pt x="10322" y="10223"/>
                  </a:lnTo>
                  <a:lnTo>
                    <a:pt x="10389" y="9890"/>
                  </a:lnTo>
                  <a:lnTo>
                    <a:pt x="10422" y="9608"/>
                  </a:lnTo>
                  <a:lnTo>
                    <a:pt x="10422" y="9608"/>
                  </a:lnTo>
                  <a:lnTo>
                    <a:pt x="10439" y="9358"/>
                  </a:lnTo>
                  <a:lnTo>
                    <a:pt x="10455" y="9126"/>
                  </a:lnTo>
                  <a:lnTo>
                    <a:pt x="10455" y="8876"/>
                  </a:lnTo>
                  <a:lnTo>
                    <a:pt x="10455" y="8627"/>
                  </a:lnTo>
                  <a:lnTo>
                    <a:pt x="10422" y="8378"/>
                  </a:lnTo>
                  <a:lnTo>
                    <a:pt x="10389" y="8128"/>
                  </a:lnTo>
                  <a:lnTo>
                    <a:pt x="10355" y="7896"/>
                  </a:lnTo>
                  <a:lnTo>
                    <a:pt x="10306" y="7646"/>
                  </a:lnTo>
                  <a:lnTo>
                    <a:pt x="10306" y="7646"/>
                  </a:lnTo>
                  <a:lnTo>
                    <a:pt x="10156" y="7181"/>
                  </a:lnTo>
                  <a:lnTo>
                    <a:pt x="9973" y="6716"/>
                  </a:lnTo>
                  <a:lnTo>
                    <a:pt x="9774" y="6267"/>
                  </a:lnTo>
                  <a:lnTo>
                    <a:pt x="9558" y="5818"/>
                  </a:lnTo>
                  <a:lnTo>
                    <a:pt x="9558" y="5801"/>
                  </a:lnTo>
                  <a:lnTo>
                    <a:pt x="9558" y="5801"/>
                  </a:lnTo>
                  <a:lnTo>
                    <a:pt x="9425" y="5502"/>
                  </a:lnTo>
                  <a:lnTo>
                    <a:pt x="9308" y="5203"/>
                  </a:lnTo>
                  <a:lnTo>
                    <a:pt x="9225" y="4904"/>
                  </a:lnTo>
                  <a:lnTo>
                    <a:pt x="9142" y="4588"/>
                  </a:lnTo>
                  <a:lnTo>
                    <a:pt x="9142" y="4588"/>
                  </a:lnTo>
                  <a:lnTo>
                    <a:pt x="9059" y="4123"/>
                  </a:lnTo>
                  <a:lnTo>
                    <a:pt x="9026" y="3641"/>
                  </a:lnTo>
                  <a:lnTo>
                    <a:pt x="9026" y="3641"/>
                  </a:lnTo>
                  <a:lnTo>
                    <a:pt x="9009" y="3441"/>
                  </a:lnTo>
                  <a:lnTo>
                    <a:pt x="8992" y="3225"/>
                  </a:lnTo>
                  <a:lnTo>
                    <a:pt x="8959" y="3026"/>
                  </a:lnTo>
                  <a:lnTo>
                    <a:pt x="8909" y="2826"/>
                  </a:lnTo>
                  <a:lnTo>
                    <a:pt x="8843" y="2627"/>
                  </a:lnTo>
                  <a:lnTo>
                    <a:pt x="8760" y="2444"/>
                  </a:lnTo>
                  <a:lnTo>
                    <a:pt x="8677" y="2261"/>
                  </a:lnTo>
                  <a:lnTo>
                    <a:pt x="8577" y="2095"/>
                  </a:lnTo>
                  <a:lnTo>
                    <a:pt x="8477" y="1945"/>
                  </a:lnTo>
                  <a:lnTo>
                    <a:pt x="8361" y="1796"/>
                  </a:lnTo>
                  <a:lnTo>
                    <a:pt x="8228" y="1663"/>
                  </a:lnTo>
                  <a:lnTo>
                    <a:pt x="8095" y="1530"/>
                  </a:lnTo>
                  <a:lnTo>
                    <a:pt x="7929" y="1413"/>
                  </a:lnTo>
                  <a:lnTo>
                    <a:pt x="7779" y="1330"/>
                  </a:lnTo>
                  <a:lnTo>
                    <a:pt x="7596" y="1247"/>
                  </a:lnTo>
                  <a:lnTo>
                    <a:pt x="7413" y="1164"/>
                  </a:lnTo>
                  <a:lnTo>
                    <a:pt x="7413" y="1164"/>
                  </a:lnTo>
                  <a:lnTo>
                    <a:pt x="7247" y="998"/>
                  </a:lnTo>
                  <a:lnTo>
                    <a:pt x="7081" y="832"/>
                  </a:lnTo>
                  <a:lnTo>
                    <a:pt x="6898" y="699"/>
                  </a:lnTo>
                  <a:lnTo>
                    <a:pt x="6732" y="566"/>
                  </a:lnTo>
                  <a:lnTo>
                    <a:pt x="6549" y="449"/>
                  </a:lnTo>
                  <a:lnTo>
                    <a:pt x="6383" y="350"/>
                  </a:lnTo>
                  <a:lnTo>
                    <a:pt x="6217" y="267"/>
                  </a:lnTo>
                  <a:lnTo>
                    <a:pt x="6051" y="183"/>
                  </a:lnTo>
                  <a:lnTo>
                    <a:pt x="5868" y="134"/>
                  </a:lnTo>
                  <a:lnTo>
                    <a:pt x="5702" y="84"/>
                  </a:lnTo>
                  <a:lnTo>
                    <a:pt x="5552" y="51"/>
                  </a:lnTo>
                  <a:lnTo>
                    <a:pt x="5386" y="17"/>
                  </a:lnTo>
                  <a:lnTo>
                    <a:pt x="5220" y="1"/>
                  </a:lnTo>
                  <a:lnTo>
                    <a:pt x="5070" y="1"/>
                  </a:lnTo>
                  <a:lnTo>
                    <a:pt x="4920" y="17"/>
                  </a:lnTo>
                  <a:lnTo>
                    <a:pt x="4771" y="34"/>
                  </a:lnTo>
                  <a:lnTo>
                    <a:pt x="4621" y="67"/>
                  </a:lnTo>
                  <a:lnTo>
                    <a:pt x="4472" y="100"/>
                  </a:lnTo>
                  <a:lnTo>
                    <a:pt x="4206" y="217"/>
                  </a:lnTo>
                  <a:lnTo>
                    <a:pt x="3940" y="350"/>
                  </a:lnTo>
                  <a:lnTo>
                    <a:pt x="3707" y="516"/>
                  </a:lnTo>
                  <a:lnTo>
                    <a:pt x="3491" y="715"/>
                  </a:lnTo>
                  <a:lnTo>
                    <a:pt x="3308" y="948"/>
                  </a:lnTo>
                  <a:lnTo>
                    <a:pt x="3142" y="1197"/>
                  </a:lnTo>
                  <a:lnTo>
                    <a:pt x="3009" y="1463"/>
                  </a:lnTo>
                  <a:lnTo>
                    <a:pt x="3009" y="1463"/>
                  </a:lnTo>
                  <a:lnTo>
                    <a:pt x="2926" y="1696"/>
                  </a:lnTo>
                  <a:lnTo>
                    <a:pt x="2843" y="1945"/>
                  </a:lnTo>
                  <a:lnTo>
                    <a:pt x="2843" y="1945"/>
                  </a:lnTo>
                  <a:lnTo>
                    <a:pt x="2676" y="2477"/>
                  </a:lnTo>
                  <a:lnTo>
                    <a:pt x="2510" y="3042"/>
                  </a:lnTo>
                  <a:lnTo>
                    <a:pt x="2228" y="4123"/>
                  </a:lnTo>
                  <a:lnTo>
                    <a:pt x="2228" y="4123"/>
                  </a:lnTo>
                  <a:lnTo>
                    <a:pt x="2111" y="4522"/>
                  </a:lnTo>
                  <a:lnTo>
                    <a:pt x="1978" y="4887"/>
                  </a:lnTo>
                  <a:lnTo>
                    <a:pt x="1978" y="4887"/>
                  </a:lnTo>
                  <a:lnTo>
                    <a:pt x="1862" y="5103"/>
                  </a:lnTo>
                  <a:lnTo>
                    <a:pt x="1746" y="5319"/>
                  </a:lnTo>
                  <a:lnTo>
                    <a:pt x="1480" y="5735"/>
                  </a:lnTo>
                  <a:lnTo>
                    <a:pt x="1197" y="6184"/>
                  </a:lnTo>
                  <a:lnTo>
                    <a:pt x="1048" y="6416"/>
                  </a:lnTo>
                  <a:lnTo>
                    <a:pt x="898" y="6682"/>
                  </a:lnTo>
                  <a:lnTo>
                    <a:pt x="765" y="6965"/>
                  </a:lnTo>
                  <a:lnTo>
                    <a:pt x="615" y="7281"/>
                  </a:lnTo>
                  <a:lnTo>
                    <a:pt x="482" y="7630"/>
                  </a:lnTo>
                  <a:lnTo>
                    <a:pt x="366" y="8012"/>
                  </a:lnTo>
                  <a:lnTo>
                    <a:pt x="250" y="8444"/>
                  </a:lnTo>
                  <a:lnTo>
                    <a:pt x="150" y="8926"/>
                  </a:lnTo>
                  <a:lnTo>
                    <a:pt x="67" y="9458"/>
                  </a:lnTo>
                  <a:lnTo>
                    <a:pt x="0" y="100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48"/>
            <p:cNvSpPr/>
            <p:nvPr/>
          </p:nvSpPr>
          <p:spPr>
            <a:xfrm>
              <a:off x="6793900" y="2228150"/>
              <a:ext cx="73150" cy="228575"/>
            </a:xfrm>
            <a:custGeom>
              <a:rect b="b" l="l" r="r" t="t"/>
              <a:pathLst>
                <a:path extrusionOk="0" h="9143" w="2926">
                  <a:moveTo>
                    <a:pt x="33" y="1"/>
                  </a:moveTo>
                  <a:lnTo>
                    <a:pt x="0" y="18"/>
                  </a:lnTo>
                  <a:lnTo>
                    <a:pt x="0" y="51"/>
                  </a:lnTo>
                  <a:lnTo>
                    <a:pt x="17" y="84"/>
                  </a:lnTo>
                  <a:lnTo>
                    <a:pt x="166" y="184"/>
                  </a:lnTo>
                  <a:lnTo>
                    <a:pt x="299" y="283"/>
                  </a:lnTo>
                  <a:lnTo>
                    <a:pt x="416" y="400"/>
                  </a:lnTo>
                  <a:lnTo>
                    <a:pt x="549" y="533"/>
                  </a:lnTo>
                  <a:lnTo>
                    <a:pt x="648" y="666"/>
                  </a:lnTo>
                  <a:lnTo>
                    <a:pt x="748" y="815"/>
                  </a:lnTo>
                  <a:lnTo>
                    <a:pt x="831" y="965"/>
                  </a:lnTo>
                  <a:lnTo>
                    <a:pt x="914" y="1131"/>
                  </a:lnTo>
                  <a:lnTo>
                    <a:pt x="981" y="1430"/>
                  </a:lnTo>
                  <a:lnTo>
                    <a:pt x="1031" y="1730"/>
                  </a:lnTo>
                  <a:lnTo>
                    <a:pt x="1064" y="2045"/>
                  </a:lnTo>
                  <a:lnTo>
                    <a:pt x="1064" y="2361"/>
                  </a:lnTo>
                  <a:lnTo>
                    <a:pt x="1097" y="2610"/>
                  </a:lnTo>
                  <a:lnTo>
                    <a:pt x="1130" y="2860"/>
                  </a:lnTo>
                  <a:lnTo>
                    <a:pt x="1197" y="3109"/>
                  </a:lnTo>
                  <a:lnTo>
                    <a:pt x="1280" y="3342"/>
                  </a:lnTo>
                  <a:lnTo>
                    <a:pt x="1363" y="3574"/>
                  </a:lnTo>
                  <a:lnTo>
                    <a:pt x="1463" y="3807"/>
                  </a:lnTo>
                  <a:lnTo>
                    <a:pt x="1596" y="4023"/>
                  </a:lnTo>
                  <a:lnTo>
                    <a:pt x="1729" y="4239"/>
                  </a:lnTo>
                  <a:lnTo>
                    <a:pt x="2078" y="4738"/>
                  </a:lnTo>
                  <a:lnTo>
                    <a:pt x="2227" y="4987"/>
                  </a:lnTo>
                  <a:lnTo>
                    <a:pt x="2377" y="5253"/>
                  </a:lnTo>
                  <a:lnTo>
                    <a:pt x="2510" y="5519"/>
                  </a:lnTo>
                  <a:lnTo>
                    <a:pt x="2626" y="5802"/>
                  </a:lnTo>
                  <a:lnTo>
                    <a:pt x="2709" y="6101"/>
                  </a:lnTo>
                  <a:lnTo>
                    <a:pt x="2776" y="6417"/>
                  </a:lnTo>
                  <a:lnTo>
                    <a:pt x="2809" y="6766"/>
                  </a:lnTo>
                  <a:lnTo>
                    <a:pt x="2826" y="7115"/>
                  </a:lnTo>
                  <a:lnTo>
                    <a:pt x="2826" y="7447"/>
                  </a:lnTo>
                  <a:lnTo>
                    <a:pt x="2809" y="7796"/>
                  </a:lnTo>
                  <a:lnTo>
                    <a:pt x="2776" y="8129"/>
                  </a:lnTo>
                  <a:lnTo>
                    <a:pt x="2726" y="8478"/>
                  </a:lnTo>
                  <a:lnTo>
                    <a:pt x="2660" y="8810"/>
                  </a:lnTo>
                  <a:lnTo>
                    <a:pt x="2593" y="9143"/>
                  </a:lnTo>
                  <a:lnTo>
                    <a:pt x="2676" y="8827"/>
                  </a:lnTo>
                  <a:lnTo>
                    <a:pt x="2759" y="8511"/>
                  </a:lnTo>
                  <a:lnTo>
                    <a:pt x="2826" y="8178"/>
                  </a:lnTo>
                  <a:lnTo>
                    <a:pt x="2876" y="7863"/>
                  </a:lnTo>
                  <a:lnTo>
                    <a:pt x="2909" y="7530"/>
                  </a:lnTo>
                  <a:lnTo>
                    <a:pt x="2925" y="7198"/>
                  </a:lnTo>
                  <a:lnTo>
                    <a:pt x="2925" y="6882"/>
                  </a:lnTo>
                  <a:lnTo>
                    <a:pt x="2909" y="6550"/>
                  </a:lnTo>
                  <a:lnTo>
                    <a:pt x="2876" y="6267"/>
                  </a:lnTo>
                  <a:lnTo>
                    <a:pt x="2826" y="5985"/>
                  </a:lnTo>
                  <a:lnTo>
                    <a:pt x="2759" y="5719"/>
                  </a:lnTo>
                  <a:lnTo>
                    <a:pt x="2660" y="5453"/>
                  </a:lnTo>
                  <a:lnTo>
                    <a:pt x="2560" y="5187"/>
                  </a:lnTo>
                  <a:lnTo>
                    <a:pt x="2427" y="4937"/>
                  </a:lnTo>
                  <a:lnTo>
                    <a:pt x="2277" y="4705"/>
                  </a:lnTo>
                  <a:lnTo>
                    <a:pt x="2111" y="4472"/>
                  </a:lnTo>
                  <a:lnTo>
                    <a:pt x="1895" y="4173"/>
                  </a:lnTo>
                  <a:lnTo>
                    <a:pt x="1696" y="3857"/>
                  </a:lnTo>
                  <a:lnTo>
                    <a:pt x="1529" y="3541"/>
                  </a:lnTo>
                  <a:lnTo>
                    <a:pt x="1396" y="3192"/>
                  </a:lnTo>
                  <a:lnTo>
                    <a:pt x="1297" y="2843"/>
                  </a:lnTo>
                  <a:lnTo>
                    <a:pt x="1230" y="2494"/>
                  </a:lnTo>
                  <a:lnTo>
                    <a:pt x="1197" y="2128"/>
                  </a:lnTo>
                  <a:lnTo>
                    <a:pt x="1180" y="1763"/>
                  </a:lnTo>
                  <a:lnTo>
                    <a:pt x="1147" y="1497"/>
                  </a:lnTo>
                  <a:lnTo>
                    <a:pt x="1081" y="1231"/>
                  </a:lnTo>
                  <a:lnTo>
                    <a:pt x="981" y="982"/>
                  </a:lnTo>
                  <a:lnTo>
                    <a:pt x="848" y="732"/>
                  </a:lnTo>
                  <a:lnTo>
                    <a:pt x="698" y="516"/>
                  </a:lnTo>
                  <a:lnTo>
                    <a:pt x="499" y="317"/>
                  </a:lnTo>
                  <a:lnTo>
                    <a:pt x="299" y="151"/>
                  </a:lnTo>
                  <a:lnTo>
                    <a:pt x="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48"/>
            <p:cNvSpPr/>
            <p:nvPr/>
          </p:nvSpPr>
          <p:spPr>
            <a:xfrm>
              <a:off x="6591525" y="2239375"/>
              <a:ext cx="78975" cy="198225"/>
            </a:xfrm>
            <a:custGeom>
              <a:rect b="b" l="l" r="r" t="t"/>
              <a:pathLst>
                <a:path extrusionOk="0" h="7929" w="3159">
                  <a:moveTo>
                    <a:pt x="3142" y="1"/>
                  </a:moveTo>
                  <a:lnTo>
                    <a:pt x="2959" y="549"/>
                  </a:lnTo>
                  <a:lnTo>
                    <a:pt x="2776" y="1114"/>
                  </a:lnTo>
                  <a:lnTo>
                    <a:pt x="2610" y="1679"/>
                  </a:lnTo>
                  <a:lnTo>
                    <a:pt x="2411" y="2245"/>
                  </a:lnTo>
                  <a:lnTo>
                    <a:pt x="2294" y="2527"/>
                  </a:lnTo>
                  <a:lnTo>
                    <a:pt x="2161" y="2793"/>
                  </a:lnTo>
                  <a:lnTo>
                    <a:pt x="2012" y="3059"/>
                  </a:lnTo>
                  <a:lnTo>
                    <a:pt x="1846" y="3292"/>
                  </a:lnTo>
                  <a:lnTo>
                    <a:pt x="1497" y="3757"/>
                  </a:lnTo>
                  <a:lnTo>
                    <a:pt x="1114" y="4239"/>
                  </a:lnTo>
                  <a:lnTo>
                    <a:pt x="981" y="4439"/>
                  </a:lnTo>
                  <a:lnTo>
                    <a:pt x="848" y="4638"/>
                  </a:lnTo>
                  <a:lnTo>
                    <a:pt x="715" y="4854"/>
                  </a:lnTo>
                  <a:lnTo>
                    <a:pt x="599" y="5070"/>
                  </a:lnTo>
                  <a:lnTo>
                    <a:pt x="499" y="5286"/>
                  </a:lnTo>
                  <a:lnTo>
                    <a:pt x="400" y="5519"/>
                  </a:lnTo>
                  <a:lnTo>
                    <a:pt x="316" y="5735"/>
                  </a:lnTo>
                  <a:lnTo>
                    <a:pt x="233" y="5968"/>
                  </a:lnTo>
                  <a:lnTo>
                    <a:pt x="167" y="6200"/>
                  </a:lnTo>
                  <a:lnTo>
                    <a:pt x="117" y="6450"/>
                  </a:lnTo>
                  <a:lnTo>
                    <a:pt x="67" y="6682"/>
                  </a:lnTo>
                  <a:lnTo>
                    <a:pt x="34" y="6932"/>
                  </a:lnTo>
                  <a:lnTo>
                    <a:pt x="17" y="7164"/>
                  </a:lnTo>
                  <a:lnTo>
                    <a:pt x="1" y="7414"/>
                  </a:lnTo>
                  <a:lnTo>
                    <a:pt x="1" y="7663"/>
                  </a:lnTo>
                  <a:lnTo>
                    <a:pt x="1" y="7912"/>
                  </a:lnTo>
                  <a:lnTo>
                    <a:pt x="17" y="7929"/>
                  </a:lnTo>
                  <a:lnTo>
                    <a:pt x="34" y="7929"/>
                  </a:lnTo>
                  <a:lnTo>
                    <a:pt x="51" y="7912"/>
                  </a:lnTo>
                  <a:lnTo>
                    <a:pt x="67" y="7613"/>
                  </a:lnTo>
                  <a:lnTo>
                    <a:pt x="100" y="7297"/>
                  </a:lnTo>
                  <a:lnTo>
                    <a:pt x="150" y="6998"/>
                  </a:lnTo>
                  <a:lnTo>
                    <a:pt x="200" y="6699"/>
                  </a:lnTo>
                  <a:lnTo>
                    <a:pt x="283" y="6416"/>
                  </a:lnTo>
                  <a:lnTo>
                    <a:pt x="366" y="6117"/>
                  </a:lnTo>
                  <a:lnTo>
                    <a:pt x="466" y="5835"/>
                  </a:lnTo>
                  <a:lnTo>
                    <a:pt x="566" y="5552"/>
                  </a:lnTo>
                  <a:lnTo>
                    <a:pt x="832" y="5053"/>
                  </a:lnTo>
                  <a:lnTo>
                    <a:pt x="1114" y="4588"/>
                  </a:lnTo>
                  <a:lnTo>
                    <a:pt x="1430" y="4139"/>
                  </a:lnTo>
                  <a:lnTo>
                    <a:pt x="1779" y="3707"/>
                  </a:lnTo>
                  <a:lnTo>
                    <a:pt x="1929" y="3491"/>
                  </a:lnTo>
                  <a:lnTo>
                    <a:pt x="2062" y="3292"/>
                  </a:lnTo>
                  <a:lnTo>
                    <a:pt x="2178" y="3076"/>
                  </a:lnTo>
                  <a:lnTo>
                    <a:pt x="2278" y="2843"/>
                  </a:lnTo>
                  <a:lnTo>
                    <a:pt x="2377" y="2627"/>
                  </a:lnTo>
                  <a:lnTo>
                    <a:pt x="2461" y="2394"/>
                  </a:lnTo>
                  <a:lnTo>
                    <a:pt x="2610" y="1929"/>
                  </a:lnTo>
                  <a:lnTo>
                    <a:pt x="2743" y="1463"/>
                  </a:lnTo>
                  <a:lnTo>
                    <a:pt x="2876" y="981"/>
                  </a:lnTo>
                  <a:lnTo>
                    <a:pt x="3009" y="483"/>
                  </a:lnTo>
                  <a:lnTo>
                    <a:pt x="31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48"/>
            <p:cNvSpPr/>
            <p:nvPr/>
          </p:nvSpPr>
          <p:spPr>
            <a:xfrm>
              <a:off x="6334325" y="2393550"/>
              <a:ext cx="422200" cy="197800"/>
            </a:xfrm>
            <a:custGeom>
              <a:rect b="b" l="l" r="r" t="t"/>
              <a:pathLst>
                <a:path extrusionOk="0" h="7912" w="16888">
                  <a:moveTo>
                    <a:pt x="4671" y="0"/>
                  </a:moveTo>
                  <a:lnTo>
                    <a:pt x="4388" y="17"/>
                  </a:lnTo>
                  <a:lnTo>
                    <a:pt x="4039" y="67"/>
                  </a:lnTo>
                  <a:lnTo>
                    <a:pt x="3640" y="133"/>
                  </a:lnTo>
                  <a:lnTo>
                    <a:pt x="3208" y="233"/>
                  </a:lnTo>
                  <a:lnTo>
                    <a:pt x="2759" y="349"/>
                  </a:lnTo>
                  <a:lnTo>
                    <a:pt x="2294" y="499"/>
                  </a:lnTo>
                  <a:lnTo>
                    <a:pt x="1829" y="632"/>
                  </a:lnTo>
                  <a:lnTo>
                    <a:pt x="1396" y="798"/>
                  </a:lnTo>
                  <a:lnTo>
                    <a:pt x="981" y="948"/>
                  </a:lnTo>
                  <a:lnTo>
                    <a:pt x="632" y="1114"/>
                  </a:lnTo>
                  <a:lnTo>
                    <a:pt x="349" y="1280"/>
                  </a:lnTo>
                  <a:lnTo>
                    <a:pt x="233" y="1346"/>
                  </a:lnTo>
                  <a:lnTo>
                    <a:pt x="133" y="1430"/>
                  </a:lnTo>
                  <a:lnTo>
                    <a:pt x="67" y="1496"/>
                  </a:lnTo>
                  <a:lnTo>
                    <a:pt x="17" y="1562"/>
                  </a:lnTo>
                  <a:lnTo>
                    <a:pt x="0" y="1629"/>
                  </a:lnTo>
                  <a:lnTo>
                    <a:pt x="0" y="1695"/>
                  </a:lnTo>
                  <a:lnTo>
                    <a:pt x="117" y="1961"/>
                  </a:lnTo>
                  <a:lnTo>
                    <a:pt x="250" y="2227"/>
                  </a:lnTo>
                  <a:lnTo>
                    <a:pt x="416" y="2493"/>
                  </a:lnTo>
                  <a:lnTo>
                    <a:pt x="582" y="2776"/>
                  </a:lnTo>
                  <a:lnTo>
                    <a:pt x="765" y="3042"/>
                  </a:lnTo>
                  <a:lnTo>
                    <a:pt x="964" y="3308"/>
                  </a:lnTo>
                  <a:lnTo>
                    <a:pt x="1180" y="3574"/>
                  </a:lnTo>
                  <a:lnTo>
                    <a:pt x="1396" y="3823"/>
                  </a:lnTo>
                  <a:lnTo>
                    <a:pt x="1878" y="4338"/>
                  </a:lnTo>
                  <a:lnTo>
                    <a:pt x="2394" y="4837"/>
                  </a:lnTo>
                  <a:lnTo>
                    <a:pt x="2926" y="5302"/>
                  </a:lnTo>
                  <a:lnTo>
                    <a:pt x="3474" y="5751"/>
                  </a:lnTo>
                  <a:lnTo>
                    <a:pt x="4023" y="6167"/>
                  </a:lnTo>
                  <a:lnTo>
                    <a:pt x="4554" y="6549"/>
                  </a:lnTo>
                  <a:lnTo>
                    <a:pt x="5086" y="6898"/>
                  </a:lnTo>
                  <a:lnTo>
                    <a:pt x="5585" y="7197"/>
                  </a:lnTo>
                  <a:lnTo>
                    <a:pt x="6034" y="7446"/>
                  </a:lnTo>
                  <a:lnTo>
                    <a:pt x="6449" y="7646"/>
                  </a:lnTo>
                  <a:lnTo>
                    <a:pt x="6798" y="7795"/>
                  </a:lnTo>
                  <a:lnTo>
                    <a:pt x="7081" y="7878"/>
                  </a:lnTo>
                  <a:lnTo>
                    <a:pt x="7247" y="7912"/>
                  </a:lnTo>
                  <a:lnTo>
                    <a:pt x="7796" y="7912"/>
                  </a:lnTo>
                  <a:lnTo>
                    <a:pt x="8012" y="7878"/>
                  </a:lnTo>
                  <a:lnTo>
                    <a:pt x="8228" y="7845"/>
                  </a:lnTo>
                  <a:lnTo>
                    <a:pt x="8676" y="7729"/>
                  </a:lnTo>
                  <a:lnTo>
                    <a:pt x="9158" y="7579"/>
                  </a:lnTo>
                  <a:lnTo>
                    <a:pt x="9674" y="7380"/>
                  </a:lnTo>
                  <a:lnTo>
                    <a:pt x="10206" y="7131"/>
                  </a:lnTo>
                  <a:lnTo>
                    <a:pt x="10754" y="6831"/>
                  </a:lnTo>
                  <a:lnTo>
                    <a:pt x="11319" y="6499"/>
                  </a:lnTo>
                  <a:lnTo>
                    <a:pt x="11901" y="6133"/>
                  </a:lnTo>
                  <a:lnTo>
                    <a:pt x="12483" y="5734"/>
                  </a:lnTo>
                  <a:lnTo>
                    <a:pt x="13064" y="5302"/>
                  </a:lnTo>
                  <a:lnTo>
                    <a:pt x="13646" y="4837"/>
                  </a:lnTo>
                  <a:lnTo>
                    <a:pt x="14228" y="4338"/>
                  </a:lnTo>
                  <a:lnTo>
                    <a:pt x="14793" y="3806"/>
                  </a:lnTo>
                  <a:lnTo>
                    <a:pt x="15358" y="3258"/>
                  </a:lnTo>
                  <a:lnTo>
                    <a:pt x="15641" y="2942"/>
                  </a:lnTo>
                  <a:lnTo>
                    <a:pt x="15923" y="2610"/>
                  </a:lnTo>
                  <a:lnTo>
                    <a:pt x="16173" y="2277"/>
                  </a:lnTo>
                  <a:lnTo>
                    <a:pt x="16389" y="1961"/>
                  </a:lnTo>
                  <a:lnTo>
                    <a:pt x="16571" y="1629"/>
                  </a:lnTo>
                  <a:lnTo>
                    <a:pt x="16721" y="1330"/>
                  </a:lnTo>
                  <a:lnTo>
                    <a:pt x="16837" y="1047"/>
                  </a:lnTo>
                  <a:lnTo>
                    <a:pt x="16854" y="914"/>
                  </a:lnTo>
                  <a:lnTo>
                    <a:pt x="16887" y="781"/>
                  </a:lnTo>
                  <a:lnTo>
                    <a:pt x="16887" y="682"/>
                  </a:lnTo>
                  <a:lnTo>
                    <a:pt x="16871" y="565"/>
                  </a:lnTo>
                  <a:lnTo>
                    <a:pt x="16854" y="465"/>
                  </a:lnTo>
                  <a:lnTo>
                    <a:pt x="16821" y="382"/>
                  </a:lnTo>
                  <a:lnTo>
                    <a:pt x="16754" y="316"/>
                  </a:lnTo>
                  <a:lnTo>
                    <a:pt x="16688" y="249"/>
                  </a:lnTo>
                  <a:lnTo>
                    <a:pt x="16588" y="216"/>
                  </a:lnTo>
                  <a:lnTo>
                    <a:pt x="16472" y="183"/>
                  </a:lnTo>
                  <a:lnTo>
                    <a:pt x="16355" y="166"/>
                  </a:lnTo>
                  <a:lnTo>
                    <a:pt x="16206" y="166"/>
                  </a:lnTo>
                  <a:lnTo>
                    <a:pt x="16023" y="183"/>
                  </a:lnTo>
                  <a:lnTo>
                    <a:pt x="15840" y="216"/>
                  </a:lnTo>
                  <a:lnTo>
                    <a:pt x="15624" y="266"/>
                  </a:lnTo>
                  <a:lnTo>
                    <a:pt x="15391" y="333"/>
                  </a:lnTo>
                  <a:lnTo>
                    <a:pt x="15125" y="416"/>
                  </a:lnTo>
                  <a:lnTo>
                    <a:pt x="14843" y="532"/>
                  </a:lnTo>
                  <a:lnTo>
                    <a:pt x="12815" y="1363"/>
                  </a:lnTo>
                  <a:lnTo>
                    <a:pt x="10870" y="2128"/>
                  </a:lnTo>
                  <a:lnTo>
                    <a:pt x="9341" y="2726"/>
                  </a:lnTo>
                  <a:lnTo>
                    <a:pt x="8610" y="2992"/>
                  </a:lnTo>
                  <a:lnTo>
                    <a:pt x="8543" y="2992"/>
                  </a:lnTo>
                  <a:lnTo>
                    <a:pt x="8427" y="2942"/>
                  </a:lnTo>
                  <a:lnTo>
                    <a:pt x="8261" y="2859"/>
                  </a:lnTo>
                  <a:lnTo>
                    <a:pt x="8061" y="2726"/>
                  </a:lnTo>
                  <a:lnTo>
                    <a:pt x="7563" y="2410"/>
                  </a:lnTo>
                  <a:lnTo>
                    <a:pt x="6998" y="1995"/>
                  </a:lnTo>
                  <a:lnTo>
                    <a:pt x="6416" y="1529"/>
                  </a:lnTo>
                  <a:lnTo>
                    <a:pt x="6117" y="1280"/>
                  </a:lnTo>
                  <a:lnTo>
                    <a:pt x="5834" y="1031"/>
                  </a:lnTo>
                  <a:lnTo>
                    <a:pt x="5585" y="781"/>
                  </a:lnTo>
                  <a:lnTo>
                    <a:pt x="5336" y="532"/>
                  </a:lnTo>
                  <a:lnTo>
                    <a:pt x="5136" y="299"/>
                  </a:lnTo>
                  <a:lnTo>
                    <a:pt x="4970" y="67"/>
                  </a:lnTo>
                  <a:lnTo>
                    <a:pt x="4937" y="33"/>
                  </a:lnTo>
                  <a:lnTo>
                    <a:pt x="4870" y="17"/>
                  </a:lnTo>
                  <a:lnTo>
                    <a:pt x="4787"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48"/>
            <p:cNvSpPr/>
            <p:nvPr/>
          </p:nvSpPr>
          <p:spPr>
            <a:xfrm>
              <a:off x="6334325" y="2393550"/>
              <a:ext cx="422200" cy="197800"/>
            </a:xfrm>
            <a:custGeom>
              <a:rect b="b" l="l" r="r" t="t"/>
              <a:pathLst>
                <a:path extrusionOk="0" fill="none" h="7912" w="16888">
                  <a:moveTo>
                    <a:pt x="15358" y="3258"/>
                  </a:moveTo>
                  <a:lnTo>
                    <a:pt x="15358" y="3258"/>
                  </a:lnTo>
                  <a:lnTo>
                    <a:pt x="14793" y="3806"/>
                  </a:lnTo>
                  <a:lnTo>
                    <a:pt x="14228" y="4338"/>
                  </a:lnTo>
                  <a:lnTo>
                    <a:pt x="13646" y="4837"/>
                  </a:lnTo>
                  <a:lnTo>
                    <a:pt x="13064" y="5302"/>
                  </a:lnTo>
                  <a:lnTo>
                    <a:pt x="12483" y="5734"/>
                  </a:lnTo>
                  <a:lnTo>
                    <a:pt x="11901" y="6133"/>
                  </a:lnTo>
                  <a:lnTo>
                    <a:pt x="11319" y="6499"/>
                  </a:lnTo>
                  <a:lnTo>
                    <a:pt x="10754" y="6831"/>
                  </a:lnTo>
                  <a:lnTo>
                    <a:pt x="10206" y="7131"/>
                  </a:lnTo>
                  <a:lnTo>
                    <a:pt x="9674" y="7380"/>
                  </a:lnTo>
                  <a:lnTo>
                    <a:pt x="9158" y="7579"/>
                  </a:lnTo>
                  <a:lnTo>
                    <a:pt x="8676" y="7729"/>
                  </a:lnTo>
                  <a:lnTo>
                    <a:pt x="8228" y="7845"/>
                  </a:lnTo>
                  <a:lnTo>
                    <a:pt x="8012" y="7878"/>
                  </a:lnTo>
                  <a:lnTo>
                    <a:pt x="7796" y="7912"/>
                  </a:lnTo>
                  <a:lnTo>
                    <a:pt x="7613" y="7912"/>
                  </a:lnTo>
                  <a:lnTo>
                    <a:pt x="7413" y="7912"/>
                  </a:lnTo>
                  <a:lnTo>
                    <a:pt x="7247" y="7912"/>
                  </a:lnTo>
                  <a:lnTo>
                    <a:pt x="7081" y="7878"/>
                  </a:lnTo>
                  <a:lnTo>
                    <a:pt x="7081" y="7878"/>
                  </a:lnTo>
                  <a:lnTo>
                    <a:pt x="6798" y="7795"/>
                  </a:lnTo>
                  <a:lnTo>
                    <a:pt x="6449" y="7646"/>
                  </a:lnTo>
                  <a:lnTo>
                    <a:pt x="6034" y="7446"/>
                  </a:lnTo>
                  <a:lnTo>
                    <a:pt x="5585" y="7197"/>
                  </a:lnTo>
                  <a:lnTo>
                    <a:pt x="5086" y="6898"/>
                  </a:lnTo>
                  <a:lnTo>
                    <a:pt x="4554" y="6549"/>
                  </a:lnTo>
                  <a:lnTo>
                    <a:pt x="4023" y="6167"/>
                  </a:lnTo>
                  <a:lnTo>
                    <a:pt x="3474" y="5751"/>
                  </a:lnTo>
                  <a:lnTo>
                    <a:pt x="2926" y="5302"/>
                  </a:lnTo>
                  <a:lnTo>
                    <a:pt x="2394" y="4837"/>
                  </a:lnTo>
                  <a:lnTo>
                    <a:pt x="1878" y="4338"/>
                  </a:lnTo>
                  <a:lnTo>
                    <a:pt x="1396" y="3823"/>
                  </a:lnTo>
                  <a:lnTo>
                    <a:pt x="1180" y="3574"/>
                  </a:lnTo>
                  <a:lnTo>
                    <a:pt x="964" y="3308"/>
                  </a:lnTo>
                  <a:lnTo>
                    <a:pt x="765" y="3042"/>
                  </a:lnTo>
                  <a:lnTo>
                    <a:pt x="582" y="2776"/>
                  </a:lnTo>
                  <a:lnTo>
                    <a:pt x="416" y="2493"/>
                  </a:lnTo>
                  <a:lnTo>
                    <a:pt x="250" y="2227"/>
                  </a:lnTo>
                  <a:lnTo>
                    <a:pt x="117" y="1961"/>
                  </a:lnTo>
                  <a:lnTo>
                    <a:pt x="0" y="1695"/>
                  </a:lnTo>
                  <a:lnTo>
                    <a:pt x="0" y="1695"/>
                  </a:lnTo>
                  <a:lnTo>
                    <a:pt x="0" y="1629"/>
                  </a:lnTo>
                  <a:lnTo>
                    <a:pt x="17" y="1562"/>
                  </a:lnTo>
                  <a:lnTo>
                    <a:pt x="67" y="1496"/>
                  </a:lnTo>
                  <a:lnTo>
                    <a:pt x="133" y="1430"/>
                  </a:lnTo>
                  <a:lnTo>
                    <a:pt x="233" y="1346"/>
                  </a:lnTo>
                  <a:lnTo>
                    <a:pt x="349" y="1280"/>
                  </a:lnTo>
                  <a:lnTo>
                    <a:pt x="632" y="1114"/>
                  </a:lnTo>
                  <a:lnTo>
                    <a:pt x="981" y="948"/>
                  </a:lnTo>
                  <a:lnTo>
                    <a:pt x="1396" y="798"/>
                  </a:lnTo>
                  <a:lnTo>
                    <a:pt x="1829" y="632"/>
                  </a:lnTo>
                  <a:lnTo>
                    <a:pt x="2294" y="499"/>
                  </a:lnTo>
                  <a:lnTo>
                    <a:pt x="2759" y="349"/>
                  </a:lnTo>
                  <a:lnTo>
                    <a:pt x="3208" y="233"/>
                  </a:lnTo>
                  <a:lnTo>
                    <a:pt x="3640" y="133"/>
                  </a:lnTo>
                  <a:lnTo>
                    <a:pt x="4039" y="67"/>
                  </a:lnTo>
                  <a:lnTo>
                    <a:pt x="4388" y="17"/>
                  </a:lnTo>
                  <a:lnTo>
                    <a:pt x="4671" y="0"/>
                  </a:lnTo>
                  <a:lnTo>
                    <a:pt x="4787" y="0"/>
                  </a:lnTo>
                  <a:lnTo>
                    <a:pt x="4870" y="17"/>
                  </a:lnTo>
                  <a:lnTo>
                    <a:pt x="4937" y="33"/>
                  </a:lnTo>
                  <a:lnTo>
                    <a:pt x="4970" y="67"/>
                  </a:lnTo>
                  <a:lnTo>
                    <a:pt x="4970" y="67"/>
                  </a:lnTo>
                  <a:lnTo>
                    <a:pt x="5136" y="299"/>
                  </a:lnTo>
                  <a:lnTo>
                    <a:pt x="5336" y="532"/>
                  </a:lnTo>
                  <a:lnTo>
                    <a:pt x="5585" y="781"/>
                  </a:lnTo>
                  <a:lnTo>
                    <a:pt x="5834" y="1031"/>
                  </a:lnTo>
                  <a:lnTo>
                    <a:pt x="6117" y="1280"/>
                  </a:lnTo>
                  <a:lnTo>
                    <a:pt x="6416" y="1529"/>
                  </a:lnTo>
                  <a:lnTo>
                    <a:pt x="6998" y="1995"/>
                  </a:lnTo>
                  <a:lnTo>
                    <a:pt x="7563" y="2410"/>
                  </a:lnTo>
                  <a:lnTo>
                    <a:pt x="8061" y="2726"/>
                  </a:lnTo>
                  <a:lnTo>
                    <a:pt x="8261" y="2859"/>
                  </a:lnTo>
                  <a:lnTo>
                    <a:pt x="8427" y="2942"/>
                  </a:lnTo>
                  <a:lnTo>
                    <a:pt x="8543" y="2992"/>
                  </a:lnTo>
                  <a:lnTo>
                    <a:pt x="8610" y="2992"/>
                  </a:lnTo>
                  <a:lnTo>
                    <a:pt x="8610" y="2992"/>
                  </a:lnTo>
                  <a:lnTo>
                    <a:pt x="9341" y="2726"/>
                  </a:lnTo>
                  <a:lnTo>
                    <a:pt x="10870" y="2128"/>
                  </a:lnTo>
                  <a:lnTo>
                    <a:pt x="12815" y="1363"/>
                  </a:lnTo>
                  <a:lnTo>
                    <a:pt x="14843" y="532"/>
                  </a:lnTo>
                  <a:lnTo>
                    <a:pt x="14843" y="532"/>
                  </a:lnTo>
                  <a:lnTo>
                    <a:pt x="15125" y="416"/>
                  </a:lnTo>
                  <a:lnTo>
                    <a:pt x="15391" y="333"/>
                  </a:lnTo>
                  <a:lnTo>
                    <a:pt x="15624" y="266"/>
                  </a:lnTo>
                  <a:lnTo>
                    <a:pt x="15840" y="216"/>
                  </a:lnTo>
                  <a:lnTo>
                    <a:pt x="16023" y="183"/>
                  </a:lnTo>
                  <a:lnTo>
                    <a:pt x="16206" y="166"/>
                  </a:lnTo>
                  <a:lnTo>
                    <a:pt x="16355" y="166"/>
                  </a:lnTo>
                  <a:lnTo>
                    <a:pt x="16472" y="183"/>
                  </a:lnTo>
                  <a:lnTo>
                    <a:pt x="16588" y="216"/>
                  </a:lnTo>
                  <a:lnTo>
                    <a:pt x="16688" y="249"/>
                  </a:lnTo>
                  <a:lnTo>
                    <a:pt x="16754" y="316"/>
                  </a:lnTo>
                  <a:lnTo>
                    <a:pt x="16821" y="382"/>
                  </a:lnTo>
                  <a:lnTo>
                    <a:pt x="16854" y="465"/>
                  </a:lnTo>
                  <a:lnTo>
                    <a:pt x="16871" y="565"/>
                  </a:lnTo>
                  <a:lnTo>
                    <a:pt x="16887" y="682"/>
                  </a:lnTo>
                  <a:lnTo>
                    <a:pt x="16887" y="781"/>
                  </a:lnTo>
                  <a:lnTo>
                    <a:pt x="16854" y="914"/>
                  </a:lnTo>
                  <a:lnTo>
                    <a:pt x="16837" y="1047"/>
                  </a:lnTo>
                  <a:lnTo>
                    <a:pt x="16721" y="1330"/>
                  </a:lnTo>
                  <a:lnTo>
                    <a:pt x="16571" y="1629"/>
                  </a:lnTo>
                  <a:lnTo>
                    <a:pt x="16389" y="1961"/>
                  </a:lnTo>
                  <a:lnTo>
                    <a:pt x="16173" y="2277"/>
                  </a:lnTo>
                  <a:lnTo>
                    <a:pt x="15923" y="2610"/>
                  </a:lnTo>
                  <a:lnTo>
                    <a:pt x="15641" y="2942"/>
                  </a:lnTo>
                  <a:lnTo>
                    <a:pt x="15358" y="32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48"/>
            <p:cNvSpPr/>
            <p:nvPr/>
          </p:nvSpPr>
          <p:spPr>
            <a:xfrm>
              <a:off x="6306050" y="2294650"/>
              <a:ext cx="158775" cy="194475"/>
            </a:xfrm>
            <a:custGeom>
              <a:rect b="b" l="l" r="r" t="t"/>
              <a:pathLst>
                <a:path extrusionOk="0" h="7779" w="6351">
                  <a:moveTo>
                    <a:pt x="3358" y="0"/>
                  </a:moveTo>
                  <a:lnTo>
                    <a:pt x="3242" y="17"/>
                  </a:lnTo>
                  <a:lnTo>
                    <a:pt x="3109" y="50"/>
                  </a:lnTo>
                  <a:lnTo>
                    <a:pt x="2976" y="117"/>
                  </a:lnTo>
                  <a:lnTo>
                    <a:pt x="2827" y="200"/>
                  </a:lnTo>
                  <a:lnTo>
                    <a:pt x="2677" y="283"/>
                  </a:lnTo>
                  <a:lnTo>
                    <a:pt x="2527" y="399"/>
                  </a:lnTo>
                  <a:lnTo>
                    <a:pt x="2212" y="682"/>
                  </a:lnTo>
                  <a:lnTo>
                    <a:pt x="1896" y="1014"/>
                  </a:lnTo>
                  <a:lnTo>
                    <a:pt x="1580" y="1380"/>
                  </a:lnTo>
                  <a:lnTo>
                    <a:pt x="1264" y="1795"/>
                  </a:lnTo>
                  <a:lnTo>
                    <a:pt x="965" y="2211"/>
                  </a:lnTo>
                  <a:lnTo>
                    <a:pt x="699" y="2643"/>
                  </a:lnTo>
                  <a:lnTo>
                    <a:pt x="466" y="3059"/>
                  </a:lnTo>
                  <a:lnTo>
                    <a:pt x="267" y="3474"/>
                  </a:lnTo>
                  <a:lnTo>
                    <a:pt x="117" y="3856"/>
                  </a:lnTo>
                  <a:lnTo>
                    <a:pt x="67" y="4039"/>
                  </a:lnTo>
                  <a:lnTo>
                    <a:pt x="34" y="4205"/>
                  </a:lnTo>
                  <a:lnTo>
                    <a:pt x="1" y="4355"/>
                  </a:lnTo>
                  <a:lnTo>
                    <a:pt x="1" y="4488"/>
                  </a:lnTo>
                  <a:lnTo>
                    <a:pt x="18" y="4621"/>
                  </a:lnTo>
                  <a:lnTo>
                    <a:pt x="51" y="4737"/>
                  </a:lnTo>
                  <a:lnTo>
                    <a:pt x="151" y="4937"/>
                  </a:lnTo>
                  <a:lnTo>
                    <a:pt x="267" y="5136"/>
                  </a:lnTo>
                  <a:lnTo>
                    <a:pt x="417" y="5369"/>
                  </a:lnTo>
                  <a:lnTo>
                    <a:pt x="583" y="5602"/>
                  </a:lnTo>
                  <a:lnTo>
                    <a:pt x="948" y="6067"/>
                  </a:lnTo>
                  <a:lnTo>
                    <a:pt x="1364" y="6532"/>
                  </a:lnTo>
                  <a:lnTo>
                    <a:pt x="1779" y="6965"/>
                  </a:lnTo>
                  <a:lnTo>
                    <a:pt x="2162" y="7330"/>
                  </a:lnTo>
                  <a:lnTo>
                    <a:pt x="2511" y="7596"/>
                  </a:lnTo>
                  <a:lnTo>
                    <a:pt x="2644" y="7696"/>
                  </a:lnTo>
                  <a:lnTo>
                    <a:pt x="2777" y="7762"/>
                  </a:lnTo>
                  <a:lnTo>
                    <a:pt x="2827" y="7779"/>
                  </a:lnTo>
                  <a:lnTo>
                    <a:pt x="2910" y="7779"/>
                  </a:lnTo>
                  <a:lnTo>
                    <a:pt x="2993" y="7762"/>
                  </a:lnTo>
                  <a:lnTo>
                    <a:pt x="3092" y="7729"/>
                  </a:lnTo>
                  <a:lnTo>
                    <a:pt x="3325" y="7613"/>
                  </a:lnTo>
                  <a:lnTo>
                    <a:pt x="3575" y="7463"/>
                  </a:lnTo>
                  <a:lnTo>
                    <a:pt x="3874" y="7264"/>
                  </a:lnTo>
                  <a:lnTo>
                    <a:pt x="4173" y="7031"/>
                  </a:lnTo>
                  <a:lnTo>
                    <a:pt x="4489" y="6782"/>
                  </a:lnTo>
                  <a:lnTo>
                    <a:pt x="4804" y="6499"/>
                  </a:lnTo>
                  <a:lnTo>
                    <a:pt x="5104" y="6217"/>
                  </a:lnTo>
                  <a:lnTo>
                    <a:pt x="5403" y="5934"/>
                  </a:lnTo>
                  <a:lnTo>
                    <a:pt x="5669" y="5651"/>
                  </a:lnTo>
                  <a:lnTo>
                    <a:pt x="5901" y="5369"/>
                  </a:lnTo>
                  <a:lnTo>
                    <a:pt x="6101" y="5120"/>
                  </a:lnTo>
                  <a:lnTo>
                    <a:pt x="6234" y="4904"/>
                  </a:lnTo>
                  <a:lnTo>
                    <a:pt x="6334" y="4721"/>
                  </a:lnTo>
                  <a:lnTo>
                    <a:pt x="6350" y="4638"/>
                  </a:lnTo>
                  <a:lnTo>
                    <a:pt x="6350" y="4571"/>
                  </a:lnTo>
                  <a:lnTo>
                    <a:pt x="6317" y="4421"/>
                  </a:lnTo>
                  <a:lnTo>
                    <a:pt x="6267" y="4205"/>
                  </a:lnTo>
                  <a:lnTo>
                    <a:pt x="6167" y="3956"/>
                  </a:lnTo>
                  <a:lnTo>
                    <a:pt x="6034" y="3674"/>
                  </a:lnTo>
                  <a:lnTo>
                    <a:pt x="5719" y="2992"/>
                  </a:lnTo>
                  <a:lnTo>
                    <a:pt x="5320" y="2261"/>
                  </a:lnTo>
                  <a:lnTo>
                    <a:pt x="5104" y="1895"/>
                  </a:lnTo>
                  <a:lnTo>
                    <a:pt x="4871" y="1546"/>
                  </a:lnTo>
                  <a:lnTo>
                    <a:pt x="4638" y="1214"/>
                  </a:lnTo>
                  <a:lnTo>
                    <a:pt x="4422" y="898"/>
                  </a:lnTo>
                  <a:lnTo>
                    <a:pt x="4189" y="615"/>
                  </a:lnTo>
                  <a:lnTo>
                    <a:pt x="3973" y="366"/>
                  </a:lnTo>
                  <a:lnTo>
                    <a:pt x="3757" y="183"/>
                  </a:lnTo>
                  <a:lnTo>
                    <a:pt x="3658" y="117"/>
                  </a:lnTo>
                  <a:lnTo>
                    <a:pt x="3558" y="50"/>
                  </a:lnTo>
                  <a:lnTo>
                    <a:pt x="3458" y="17"/>
                  </a:lnTo>
                  <a:lnTo>
                    <a:pt x="3358"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48"/>
            <p:cNvSpPr/>
            <p:nvPr/>
          </p:nvSpPr>
          <p:spPr>
            <a:xfrm>
              <a:off x="6411200" y="2258500"/>
              <a:ext cx="71900" cy="141725"/>
            </a:xfrm>
            <a:custGeom>
              <a:rect b="b" l="l" r="r" t="t"/>
              <a:pathLst>
                <a:path extrusionOk="0" h="5669" w="2876">
                  <a:moveTo>
                    <a:pt x="2443" y="0"/>
                  </a:moveTo>
                  <a:lnTo>
                    <a:pt x="2344" y="34"/>
                  </a:lnTo>
                  <a:lnTo>
                    <a:pt x="2227" y="67"/>
                  </a:lnTo>
                  <a:lnTo>
                    <a:pt x="2111" y="117"/>
                  </a:lnTo>
                  <a:lnTo>
                    <a:pt x="2011" y="200"/>
                  </a:lnTo>
                  <a:lnTo>
                    <a:pt x="1895" y="283"/>
                  </a:lnTo>
                  <a:lnTo>
                    <a:pt x="1779" y="383"/>
                  </a:lnTo>
                  <a:lnTo>
                    <a:pt x="1562" y="632"/>
                  </a:lnTo>
                  <a:lnTo>
                    <a:pt x="1346" y="898"/>
                  </a:lnTo>
                  <a:lnTo>
                    <a:pt x="1147" y="1214"/>
                  </a:lnTo>
                  <a:lnTo>
                    <a:pt x="948" y="1529"/>
                  </a:lnTo>
                  <a:lnTo>
                    <a:pt x="765" y="1862"/>
                  </a:lnTo>
                  <a:lnTo>
                    <a:pt x="598" y="2194"/>
                  </a:lnTo>
                  <a:lnTo>
                    <a:pt x="316" y="2759"/>
                  </a:lnTo>
                  <a:lnTo>
                    <a:pt x="133" y="3175"/>
                  </a:lnTo>
                  <a:lnTo>
                    <a:pt x="67" y="3341"/>
                  </a:lnTo>
                  <a:lnTo>
                    <a:pt x="50" y="3408"/>
                  </a:lnTo>
                  <a:lnTo>
                    <a:pt x="17" y="3607"/>
                  </a:lnTo>
                  <a:lnTo>
                    <a:pt x="0" y="3906"/>
                  </a:lnTo>
                  <a:lnTo>
                    <a:pt x="0" y="4089"/>
                  </a:lnTo>
                  <a:lnTo>
                    <a:pt x="0" y="4272"/>
                  </a:lnTo>
                  <a:lnTo>
                    <a:pt x="17" y="4455"/>
                  </a:lnTo>
                  <a:lnTo>
                    <a:pt x="50" y="4638"/>
                  </a:lnTo>
                  <a:lnTo>
                    <a:pt x="116" y="4820"/>
                  </a:lnTo>
                  <a:lnTo>
                    <a:pt x="183" y="5003"/>
                  </a:lnTo>
                  <a:lnTo>
                    <a:pt x="283" y="5169"/>
                  </a:lnTo>
                  <a:lnTo>
                    <a:pt x="399" y="5319"/>
                  </a:lnTo>
                  <a:lnTo>
                    <a:pt x="565" y="5452"/>
                  </a:lnTo>
                  <a:lnTo>
                    <a:pt x="648" y="5518"/>
                  </a:lnTo>
                  <a:lnTo>
                    <a:pt x="748" y="5568"/>
                  </a:lnTo>
                  <a:lnTo>
                    <a:pt x="898" y="5618"/>
                  </a:lnTo>
                  <a:lnTo>
                    <a:pt x="1047" y="5651"/>
                  </a:lnTo>
                  <a:lnTo>
                    <a:pt x="1213" y="5668"/>
                  </a:lnTo>
                  <a:lnTo>
                    <a:pt x="1380" y="5651"/>
                  </a:lnTo>
                  <a:lnTo>
                    <a:pt x="1529" y="5618"/>
                  </a:lnTo>
                  <a:lnTo>
                    <a:pt x="1679" y="5568"/>
                  </a:lnTo>
                  <a:lnTo>
                    <a:pt x="1828" y="5485"/>
                  </a:lnTo>
                  <a:lnTo>
                    <a:pt x="1961" y="5385"/>
                  </a:lnTo>
                  <a:lnTo>
                    <a:pt x="1945" y="5053"/>
                  </a:lnTo>
                  <a:lnTo>
                    <a:pt x="1961" y="4721"/>
                  </a:lnTo>
                  <a:lnTo>
                    <a:pt x="1995" y="4388"/>
                  </a:lnTo>
                  <a:lnTo>
                    <a:pt x="2028" y="4056"/>
                  </a:lnTo>
                  <a:lnTo>
                    <a:pt x="2078" y="3723"/>
                  </a:lnTo>
                  <a:lnTo>
                    <a:pt x="2128" y="3391"/>
                  </a:lnTo>
                  <a:lnTo>
                    <a:pt x="2211" y="3059"/>
                  </a:lnTo>
                  <a:lnTo>
                    <a:pt x="2294" y="2743"/>
                  </a:lnTo>
                  <a:lnTo>
                    <a:pt x="2560" y="1912"/>
                  </a:lnTo>
                  <a:lnTo>
                    <a:pt x="2693" y="1480"/>
                  </a:lnTo>
                  <a:lnTo>
                    <a:pt x="2792" y="1081"/>
                  </a:lnTo>
                  <a:lnTo>
                    <a:pt x="2826" y="881"/>
                  </a:lnTo>
                  <a:lnTo>
                    <a:pt x="2859" y="715"/>
                  </a:lnTo>
                  <a:lnTo>
                    <a:pt x="2876" y="549"/>
                  </a:lnTo>
                  <a:lnTo>
                    <a:pt x="2876" y="399"/>
                  </a:lnTo>
                  <a:lnTo>
                    <a:pt x="2859" y="266"/>
                  </a:lnTo>
                  <a:lnTo>
                    <a:pt x="2809" y="166"/>
                  </a:lnTo>
                  <a:lnTo>
                    <a:pt x="2743" y="83"/>
                  </a:lnTo>
                  <a:lnTo>
                    <a:pt x="2659" y="34"/>
                  </a:lnTo>
                  <a:lnTo>
                    <a:pt x="2560" y="17"/>
                  </a:lnTo>
                  <a:lnTo>
                    <a:pt x="2443"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48"/>
            <p:cNvSpPr/>
            <p:nvPr/>
          </p:nvSpPr>
          <p:spPr>
            <a:xfrm>
              <a:off x="6292350" y="2217775"/>
              <a:ext cx="140900" cy="206125"/>
            </a:xfrm>
            <a:custGeom>
              <a:rect b="b" l="l" r="r" t="t"/>
              <a:pathLst>
                <a:path extrusionOk="0" h="8245" w="5636">
                  <a:moveTo>
                    <a:pt x="682" y="0"/>
                  </a:moveTo>
                  <a:lnTo>
                    <a:pt x="566" y="17"/>
                  </a:lnTo>
                  <a:lnTo>
                    <a:pt x="466" y="50"/>
                  </a:lnTo>
                  <a:lnTo>
                    <a:pt x="383" y="117"/>
                  </a:lnTo>
                  <a:lnTo>
                    <a:pt x="350" y="167"/>
                  </a:lnTo>
                  <a:lnTo>
                    <a:pt x="333" y="233"/>
                  </a:lnTo>
                  <a:lnTo>
                    <a:pt x="316" y="300"/>
                  </a:lnTo>
                  <a:lnTo>
                    <a:pt x="333" y="366"/>
                  </a:lnTo>
                  <a:lnTo>
                    <a:pt x="366" y="532"/>
                  </a:lnTo>
                  <a:lnTo>
                    <a:pt x="449" y="715"/>
                  </a:lnTo>
                  <a:lnTo>
                    <a:pt x="566" y="915"/>
                  </a:lnTo>
                  <a:lnTo>
                    <a:pt x="699" y="1131"/>
                  </a:lnTo>
                  <a:lnTo>
                    <a:pt x="865" y="1347"/>
                  </a:lnTo>
                  <a:lnTo>
                    <a:pt x="1031" y="1563"/>
                  </a:lnTo>
                  <a:lnTo>
                    <a:pt x="1380" y="1962"/>
                  </a:lnTo>
                  <a:lnTo>
                    <a:pt x="1712" y="2294"/>
                  </a:lnTo>
                  <a:lnTo>
                    <a:pt x="2028" y="2610"/>
                  </a:lnTo>
                  <a:lnTo>
                    <a:pt x="1779" y="2610"/>
                  </a:lnTo>
                  <a:lnTo>
                    <a:pt x="1663" y="2627"/>
                  </a:lnTo>
                  <a:lnTo>
                    <a:pt x="1546" y="2676"/>
                  </a:lnTo>
                  <a:lnTo>
                    <a:pt x="1447" y="2726"/>
                  </a:lnTo>
                  <a:lnTo>
                    <a:pt x="1347" y="2826"/>
                  </a:lnTo>
                  <a:lnTo>
                    <a:pt x="1297" y="2926"/>
                  </a:lnTo>
                  <a:lnTo>
                    <a:pt x="1264" y="3025"/>
                  </a:lnTo>
                  <a:lnTo>
                    <a:pt x="1230" y="3125"/>
                  </a:lnTo>
                  <a:lnTo>
                    <a:pt x="1214" y="3225"/>
                  </a:lnTo>
                  <a:lnTo>
                    <a:pt x="1230" y="3325"/>
                  </a:lnTo>
                  <a:lnTo>
                    <a:pt x="1247" y="3424"/>
                  </a:lnTo>
                  <a:lnTo>
                    <a:pt x="1280" y="3524"/>
                  </a:lnTo>
                  <a:lnTo>
                    <a:pt x="1314" y="3624"/>
                  </a:lnTo>
                  <a:lnTo>
                    <a:pt x="1247" y="3624"/>
                  </a:lnTo>
                  <a:lnTo>
                    <a:pt x="1064" y="3640"/>
                  </a:lnTo>
                  <a:lnTo>
                    <a:pt x="948" y="3657"/>
                  </a:lnTo>
                  <a:lnTo>
                    <a:pt x="848" y="3690"/>
                  </a:lnTo>
                  <a:lnTo>
                    <a:pt x="765" y="3740"/>
                  </a:lnTo>
                  <a:lnTo>
                    <a:pt x="682" y="3807"/>
                  </a:lnTo>
                  <a:lnTo>
                    <a:pt x="649" y="3890"/>
                  </a:lnTo>
                  <a:lnTo>
                    <a:pt x="615" y="3973"/>
                  </a:lnTo>
                  <a:lnTo>
                    <a:pt x="582" y="4056"/>
                  </a:lnTo>
                  <a:lnTo>
                    <a:pt x="582" y="4139"/>
                  </a:lnTo>
                  <a:lnTo>
                    <a:pt x="582" y="4305"/>
                  </a:lnTo>
                  <a:lnTo>
                    <a:pt x="615" y="4455"/>
                  </a:lnTo>
                  <a:lnTo>
                    <a:pt x="649" y="4588"/>
                  </a:lnTo>
                  <a:lnTo>
                    <a:pt x="699" y="4688"/>
                  </a:lnTo>
                  <a:lnTo>
                    <a:pt x="748" y="4771"/>
                  </a:lnTo>
                  <a:lnTo>
                    <a:pt x="632" y="4771"/>
                  </a:lnTo>
                  <a:lnTo>
                    <a:pt x="532" y="4787"/>
                  </a:lnTo>
                  <a:lnTo>
                    <a:pt x="433" y="4821"/>
                  </a:lnTo>
                  <a:lnTo>
                    <a:pt x="333" y="4854"/>
                  </a:lnTo>
                  <a:lnTo>
                    <a:pt x="266" y="4920"/>
                  </a:lnTo>
                  <a:lnTo>
                    <a:pt x="183" y="4987"/>
                  </a:lnTo>
                  <a:lnTo>
                    <a:pt x="133" y="5086"/>
                  </a:lnTo>
                  <a:lnTo>
                    <a:pt x="84" y="5170"/>
                  </a:lnTo>
                  <a:lnTo>
                    <a:pt x="34" y="5352"/>
                  </a:lnTo>
                  <a:lnTo>
                    <a:pt x="0" y="5552"/>
                  </a:lnTo>
                  <a:lnTo>
                    <a:pt x="0" y="5751"/>
                  </a:lnTo>
                  <a:lnTo>
                    <a:pt x="17" y="5967"/>
                  </a:lnTo>
                  <a:lnTo>
                    <a:pt x="50" y="6183"/>
                  </a:lnTo>
                  <a:lnTo>
                    <a:pt x="84" y="6416"/>
                  </a:lnTo>
                  <a:lnTo>
                    <a:pt x="200" y="6832"/>
                  </a:lnTo>
                  <a:lnTo>
                    <a:pt x="333" y="7214"/>
                  </a:lnTo>
                  <a:lnTo>
                    <a:pt x="466" y="7530"/>
                  </a:lnTo>
                  <a:lnTo>
                    <a:pt x="549" y="7729"/>
                  </a:lnTo>
                  <a:lnTo>
                    <a:pt x="599" y="7812"/>
                  </a:lnTo>
                  <a:lnTo>
                    <a:pt x="865" y="7231"/>
                  </a:lnTo>
                  <a:lnTo>
                    <a:pt x="1114" y="6665"/>
                  </a:lnTo>
                  <a:lnTo>
                    <a:pt x="1247" y="6732"/>
                  </a:lnTo>
                  <a:lnTo>
                    <a:pt x="1380" y="6815"/>
                  </a:lnTo>
                  <a:lnTo>
                    <a:pt x="1513" y="6931"/>
                  </a:lnTo>
                  <a:lnTo>
                    <a:pt x="1646" y="7081"/>
                  </a:lnTo>
                  <a:lnTo>
                    <a:pt x="1929" y="7380"/>
                  </a:lnTo>
                  <a:lnTo>
                    <a:pt x="2228" y="7696"/>
                  </a:lnTo>
                  <a:lnTo>
                    <a:pt x="2361" y="7846"/>
                  </a:lnTo>
                  <a:lnTo>
                    <a:pt x="2510" y="7979"/>
                  </a:lnTo>
                  <a:lnTo>
                    <a:pt x="2643" y="8095"/>
                  </a:lnTo>
                  <a:lnTo>
                    <a:pt x="2793" y="8178"/>
                  </a:lnTo>
                  <a:lnTo>
                    <a:pt x="2926" y="8228"/>
                  </a:lnTo>
                  <a:lnTo>
                    <a:pt x="2992" y="8244"/>
                  </a:lnTo>
                  <a:lnTo>
                    <a:pt x="3059" y="8244"/>
                  </a:lnTo>
                  <a:lnTo>
                    <a:pt x="3125" y="8228"/>
                  </a:lnTo>
                  <a:lnTo>
                    <a:pt x="3192" y="8211"/>
                  </a:lnTo>
                  <a:lnTo>
                    <a:pt x="3242" y="8178"/>
                  </a:lnTo>
                  <a:lnTo>
                    <a:pt x="3308" y="8128"/>
                  </a:lnTo>
                  <a:lnTo>
                    <a:pt x="3375" y="8062"/>
                  </a:lnTo>
                  <a:lnTo>
                    <a:pt x="3424" y="7979"/>
                  </a:lnTo>
                  <a:lnTo>
                    <a:pt x="3458" y="7895"/>
                  </a:lnTo>
                  <a:lnTo>
                    <a:pt x="3474" y="7812"/>
                  </a:lnTo>
                  <a:lnTo>
                    <a:pt x="3491" y="7629"/>
                  </a:lnTo>
                  <a:lnTo>
                    <a:pt x="3474" y="7447"/>
                  </a:lnTo>
                  <a:lnTo>
                    <a:pt x="3441" y="7280"/>
                  </a:lnTo>
                  <a:lnTo>
                    <a:pt x="3408" y="7147"/>
                  </a:lnTo>
                  <a:lnTo>
                    <a:pt x="3341" y="6998"/>
                  </a:lnTo>
                  <a:lnTo>
                    <a:pt x="3491" y="7114"/>
                  </a:lnTo>
                  <a:lnTo>
                    <a:pt x="3607" y="7214"/>
                  </a:lnTo>
                  <a:lnTo>
                    <a:pt x="3773" y="7297"/>
                  </a:lnTo>
                  <a:lnTo>
                    <a:pt x="3857" y="7330"/>
                  </a:lnTo>
                  <a:lnTo>
                    <a:pt x="3940" y="7364"/>
                  </a:lnTo>
                  <a:lnTo>
                    <a:pt x="4123" y="7364"/>
                  </a:lnTo>
                  <a:lnTo>
                    <a:pt x="4206" y="7347"/>
                  </a:lnTo>
                  <a:lnTo>
                    <a:pt x="4289" y="7314"/>
                  </a:lnTo>
                  <a:lnTo>
                    <a:pt x="4372" y="7247"/>
                  </a:lnTo>
                  <a:lnTo>
                    <a:pt x="4455" y="7164"/>
                  </a:lnTo>
                  <a:lnTo>
                    <a:pt x="4505" y="7064"/>
                  </a:lnTo>
                  <a:lnTo>
                    <a:pt x="4538" y="6948"/>
                  </a:lnTo>
                  <a:lnTo>
                    <a:pt x="4555" y="6848"/>
                  </a:lnTo>
                  <a:lnTo>
                    <a:pt x="4555" y="6732"/>
                  </a:lnTo>
                  <a:lnTo>
                    <a:pt x="4538" y="6616"/>
                  </a:lnTo>
                  <a:lnTo>
                    <a:pt x="4521" y="6499"/>
                  </a:lnTo>
                  <a:lnTo>
                    <a:pt x="4438" y="6283"/>
                  </a:lnTo>
                  <a:lnTo>
                    <a:pt x="4322" y="6100"/>
                  </a:lnTo>
                  <a:lnTo>
                    <a:pt x="4222" y="5951"/>
                  </a:lnTo>
                  <a:lnTo>
                    <a:pt x="4106" y="5785"/>
                  </a:lnTo>
                  <a:lnTo>
                    <a:pt x="4255" y="5884"/>
                  </a:lnTo>
                  <a:lnTo>
                    <a:pt x="4388" y="5967"/>
                  </a:lnTo>
                  <a:lnTo>
                    <a:pt x="4555" y="6034"/>
                  </a:lnTo>
                  <a:lnTo>
                    <a:pt x="4654" y="6050"/>
                  </a:lnTo>
                  <a:lnTo>
                    <a:pt x="4737" y="6067"/>
                  </a:lnTo>
                  <a:lnTo>
                    <a:pt x="4821" y="6084"/>
                  </a:lnTo>
                  <a:lnTo>
                    <a:pt x="4920" y="6067"/>
                  </a:lnTo>
                  <a:lnTo>
                    <a:pt x="5003" y="6034"/>
                  </a:lnTo>
                  <a:lnTo>
                    <a:pt x="5087" y="5984"/>
                  </a:lnTo>
                  <a:lnTo>
                    <a:pt x="5153" y="5917"/>
                  </a:lnTo>
                  <a:lnTo>
                    <a:pt x="5220" y="5818"/>
                  </a:lnTo>
                  <a:lnTo>
                    <a:pt x="5269" y="5718"/>
                  </a:lnTo>
                  <a:lnTo>
                    <a:pt x="5286" y="5602"/>
                  </a:lnTo>
                  <a:lnTo>
                    <a:pt x="5286" y="5485"/>
                  </a:lnTo>
                  <a:lnTo>
                    <a:pt x="5286" y="5369"/>
                  </a:lnTo>
                  <a:lnTo>
                    <a:pt x="5253" y="5253"/>
                  </a:lnTo>
                  <a:lnTo>
                    <a:pt x="5220" y="5136"/>
                  </a:lnTo>
                  <a:lnTo>
                    <a:pt x="5103" y="4904"/>
                  </a:lnTo>
                  <a:lnTo>
                    <a:pt x="4987" y="4704"/>
                  </a:lnTo>
                  <a:lnTo>
                    <a:pt x="4870" y="4555"/>
                  </a:lnTo>
                  <a:lnTo>
                    <a:pt x="4754" y="4405"/>
                  </a:lnTo>
                  <a:lnTo>
                    <a:pt x="4821" y="4455"/>
                  </a:lnTo>
                  <a:lnTo>
                    <a:pt x="4904" y="4488"/>
                  </a:lnTo>
                  <a:lnTo>
                    <a:pt x="4987" y="4505"/>
                  </a:lnTo>
                  <a:lnTo>
                    <a:pt x="5103" y="4521"/>
                  </a:lnTo>
                  <a:lnTo>
                    <a:pt x="5220" y="4488"/>
                  </a:lnTo>
                  <a:lnTo>
                    <a:pt x="5286" y="4455"/>
                  </a:lnTo>
                  <a:lnTo>
                    <a:pt x="5352" y="4405"/>
                  </a:lnTo>
                  <a:lnTo>
                    <a:pt x="5419" y="4338"/>
                  </a:lnTo>
                  <a:lnTo>
                    <a:pt x="5485" y="4255"/>
                  </a:lnTo>
                  <a:lnTo>
                    <a:pt x="5535" y="4172"/>
                  </a:lnTo>
                  <a:lnTo>
                    <a:pt x="5585" y="4073"/>
                  </a:lnTo>
                  <a:lnTo>
                    <a:pt x="5618" y="3956"/>
                  </a:lnTo>
                  <a:lnTo>
                    <a:pt x="5635" y="3840"/>
                  </a:lnTo>
                  <a:lnTo>
                    <a:pt x="5618" y="3740"/>
                  </a:lnTo>
                  <a:lnTo>
                    <a:pt x="5602" y="3657"/>
                  </a:lnTo>
                  <a:lnTo>
                    <a:pt x="5569" y="3624"/>
                  </a:lnTo>
                  <a:lnTo>
                    <a:pt x="5552" y="3607"/>
                  </a:lnTo>
                  <a:lnTo>
                    <a:pt x="5519" y="3591"/>
                  </a:lnTo>
                  <a:lnTo>
                    <a:pt x="5469" y="3591"/>
                  </a:lnTo>
                  <a:lnTo>
                    <a:pt x="5419" y="3574"/>
                  </a:lnTo>
                  <a:lnTo>
                    <a:pt x="5336" y="3541"/>
                  </a:lnTo>
                  <a:lnTo>
                    <a:pt x="5136" y="3408"/>
                  </a:lnTo>
                  <a:lnTo>
                    <a:pt x="4870" y="3208"/>
                  </a:lnTo>
                  <a:lnTo>
                    <a:pt x="4571" y="2942"/>
                  </a:lnTo>
                  <a:lnTo>
                    <a:pt x="3840" y="2277"/>
                  </a:lnTo>
                  <a:lnTo>
                    <a:pt x="3026" y="1546"/>
                  </a:lnTo>
                  <a:lnTo>
                    <a:pt x="2610" y="1180"/>
                  </a:lnTo>
                  <a:lnTo>
                    <a:pt x="2194" y="848"/>
                  </a:lnTo>
                  <a:lnTo>
                    <a:pt x="1796" y="549"/>
                  </a:lnTo>
                  <a:lnTo>
                    <a:pt x="1430" y="300"/>
                  </a:lnTo>
                  <a:lnTo>
                    <a:pt x="1264" y="200"/>
                  </a:lnTo>
                  <a:lnTo>
                    <a:pt x="1097" y="117"/>
                  </a:lnTo>
                  <a:lnTo>
                    <a:pt x="948" y="67"/>
                  </a:lnTo>
                  <a:lnTo>
                    <a:pt x="798" y="17"/>
                  </a:lnTo>
                  <a:lnTo>
                    <a:pt x="68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48"/>
            <p:cNvSpPr/>
            <p:nvPr/>
          </p:nvSpPr>
          <p:spPr>
            <a:xfrm>
              <a:off x="6344700" y="2282600"/>
              <a:ext cx="68175" cy="50300"/>
            </a:xfrm>
            <a:custGeom>
              <a:rect b="b" l="l" r="r" t="t"/>
              <a:pathLst>
                <a:path extrusionOk="0" h="2012" w="2727">
                  <a:moveTo>
                    <a:pt x="1" y="0"/>
                  </a:moveTo>
                  <a:lnTo>
                    <a:pt x="1" y="17"/>
                  </a:lnTo>
                  <a:lnTo>
                    <a:pt x="383" y="216"/>
                  </a:lnTo>
                  <a:lnTo>
                    <a:pt x="749" y="416"/>
                  </a:lnTo>
                  <a:lnTo>
                    <a:pt x="1098" y="649"/>
                  </a:lnTo>
                  <a:lnTo>
                    <a:pt x="1447" y="881"/>
                  </a:lnTo>
                  <a:lnTo>
                    <a:pt x="1779" y="1147"/>
                  </a:lnTo>
                  <a:lnTo>
                    <a:pt x="2095" y="1413"/>
                  </a:lnTo>
                  <a:lnTo>
                    <a:pt x="2411" y="1696"/>
                  </a:lnTo>
                  <a:lnTo>
                    <a:pt x="2693" y="1995"/>
                  </a:lnTo>
                  <a:lnTo>
                    <a:pt x="2710" y="2011"/>
                  </a:lnTo>
                  <a:lnTo>
                    <a:pt x="2710" y="1995"/>
                  </a:lnTo>
                  <a:lnTo>
                    <a:pt x="2727" y="1945"/>
                  </a:lnTo>
                  <a:lnTo>
                    <a:pt x="2710" y="1878"/>
                  </a:lnTo>
                  <a:lnTo>
                    <a:pt x="2693" y="1845"/>
                  </a:lnTo>
                  <a:lnTo>
                    <a:pt x="2427" y="1529"/>
                  </a:lnTo>
                  <a:lnTo>
                    <a:pt x="2128" y="1230"/>
                  </a:lnTo>
                  <a:lnTo>
                    <a:pt x="1829" y="964"/>
                  </a:lnTo>
                  <a:lnTo>
                    <a:pt x="1497" y="715"/>
                  </a:lnTo>
                  <a:lnTo>
                    <a:pt x="1148" y="499"/>
                  </a:lnTo>
                  <a:lnTo>
                    <a:pt x="782" y="299"/>
                  </a:lnTo>
                  <a:lnTo>
                    <a:pt x="400" y="15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48"/>
            <p:cNvSpPr/>
            <p:nvPr/>
          </p:nvSpPr>
          <p:spPr>
            <a:xfrm>
              <a:off x="6325175" y="2307525"/>
              <a:ext cx="70675" cy="56550"/>
            </a:xfrm>
            <a:custGeom>
              <a:rect b="b" l="l" r="r" t="t"/>
              <a:pathLst>
                <a:path extrusionOk="0" h="2262" w="2827">
                  <a:moveTo>
                    <a:pt x="1" y="1"/>
                  </a:moveTo>
                  <a:lnTo>
                    <a:pt x="1" y="17"/>
                  </a:lnTo>
                  <a:lnTo>
                    <a:pt x="366" y="217"/>
                  </a:lnTo>
                  <a:lnTo>
                    <a:pt x="765" y="466"/>
                  </a:lnTo>
                  <a:lnTo>
                    <a:pt x="1164" y="732"/>
                  </a:lnTo>
                  <a:lnTo>
                    <a:pt x="1563" y="1048"/>
                  </a:lnTo>
                  <a:lnTo>
                    <a:pt x="1945" y="1347"/>
                  </a:lnTo>
                  <a:lnTo>
                    <a:pt x="2294" y="1663"/>
                  </a:lnTo>
                  <a:lnTo>
                    <a:pt x="2577" y="1962"/>
                  </a:lnTo>
                  <a:lnTo>
                    <a:pt x="2693" y="2111"/>
                  </a:lnTo>
                  <a:lnTo>
                    <a:pt x="2793" y="2244"/>
                  </a:lnTo>
                  <a:lnTo>
                    <a:pt x="2810" y="2261"/>
                  </a:lnTo>
                  <a:lnTo>
                    <a:pt x="2826" y="2244"/>
                  </a:lnTo>
                  <a:lnTo>
                    <a:pt x="2826" y="2211"/>
                  </a:lnTo>
                  <a:lnTo>
                    <a:pt x="2826" y="2195"/>
                  </a:lnTo>
                  <a:lnTo>
                    <a:pt x="2693" y="1995"/>
                  </a:lnTo>
                  <a:lnTo>
                    <a:pt x="2560" y="1812"/>
                  </a:lnTo>
                  <a:lnTo>
                    <a:pt x="2411" y="1629"/>
                  </a:lnTo>
                  <a:lnTo>
                    <a:pt x="2278" y="1463"/>
                  </a:lnTo>
                  <a:lnTo>
                    <a:pt x="2111" y="1297"/>
                  </a:lnTo>
                  <a:lnTo>
                    <a:pt x="1945" y="1131"/>
                  </a:lnTo>
                  <a:lnTo>
                    <a:pt x="1779" y="981"/>
                  </a:lnTo>
                  <a:lnTo>
                    <a:pt x="1613" y="848"/>
                  </a:lnTo>
                  <a:lnTo>
                    <a:pt x="1430" y="715"/>
                  </a:lnTo>
                  <a:lnTo>
                    <a:pt x="1231" y="582"/>
                  </a:lnTo>
                  <a:lnTo>
                    <a:pt x="1048" y="466"/>
                  </a:lnTo>
                  <a:lnTo>
                    <a:pt x="848" y="350"/>
                  </a:lnTo>
                  <a:lnTo>
                    <a:pt x="632" y="250"/>
                  </a:lnTo>
                  <a:lnTo>
                    <a:pt x="433" y="167"/>
                  </a:lnTo>
                  <a:lnTo>
                    <a:pt x="217" y="84"/>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48"/>
            <p:cNvSpPr/>
            <p:nvPr/>
          </p:nvSpPr>
          <p:spPr>
            <a:xfrm>
              <a:off x="6311875" y="2336625"/>
              <a:ext cx="65675" cy="58600"/>
            </a:xfrm>
            <a:custGeom>
              <a:rect b="b" l="l" r="r" t="t"/>
              <a:pathLst>
                <a:path extrusionOk="0" h="2344" w="2627">
                  <a:moveTo>
                    <a:pt x="17" y="0"/>
                  </a:moveTo>
                  <a:lnTo>
                    <a:pt x="1" y="17"/>
                  </a:lnTo>
                  <a:lnTo>
                    <a:pt x="1" y="33"/>
                  </a:lnTo>
                  <a:lnTo>
                    <a:pt x="383" y="249"/>
                  </a:lnTo>
                  <a:lnTo>
                    <a:pt x="749" y="499"/>
                  </a:lnTo>
                  <a:lnTo>
                    <a:pt x="1098" y="748"/>
                  </a:lnTo>
                  <a:lnTo>
                    <a:pt x="1447" y="1014"/>
                  </a:lnTo>
                  <a:lnTo>
                    <a:pt x="1763" y="1313"/>
                  </a:lnTo>
                  <a:lnTo>
                    <a:pt x="2062" y="1629"/>
                  </a:lnTo>
                  <a:lnTo>
                    <a:pt x="2328" y="1961"/>
                  </a:lnTo>
                  <a:lnTo>
                    <a:pt x="2577" y="2327"/>
                  </a:lnTo>
                  <a:lnTo>
                    <a:pt x="2594" y="2344"/>
                  </a:lnTo>
                  <a:lnTo>
                    <a:pt x="2610" y="2344"/>
                  </a:lnTo>
                  <a:lnTo>
                    <a:pt x="2627" y="2327"/>
                  </a:lnTo>
                  <a:lnTo>
                    <a:pt x="2627" y="2310"/>
                  </a:lnTo>
                  <a:lnTo>
                    <a:pt x="2544" y="2111"/>
                  </a:lnTo>
                  <a:lnTo>
                    <a:pt x="2444" y="1928"/>
                  </a:lnTo>
                  <a:lnTo>
                    <a:pt x="2344" y="1762"/>
                  </a:lnTo>
                  <a:lnTo>
                    <a:pt x="2228" y="1579"/>
                  </a:lnTo>
                  <a:lnTo>
                    <a:pt x="2112" y="1429"/>
                  </a:lnTo>
                  <a:lnTo>
                    <a:pt x="1979" y="1263"/>
                  </a:lnTo>
                  <a:lnTo>
                    <a:pt x="1829" y="1114"/>
                  </a:lnTo>
                  <a:lnTo>
                    <a:pt x="1679" y="981"/>
                  </a:lnTo>
                  <a:lnTo>
                    <a:pt x="1297" y="698"/>
                  </a:lnTo>
                  <a:lnTo>
                    <a:pt x="1098" y="549"/>
                  </a:lnTo>
                  <a:lnTo>
                    <a:pt x="898" y="399"/>
                  </a:lnTo>
                  <a:lnTo>
                    <a:pt x="682" y="283"/>
                  </a:lnTo>
                  <a:lnTo>
                    <a:pt x="449" y="166"/>
                  </a:lnTo>
                  <a:lnTo>
                    <a:pt x="233" y="67"/>
                  </a:lnTo>
                  <a:lnTo>
                    <a:pt x="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48"/>
            <p:cNvSpPr/>
            <p:nvPr/>
          </p:nvSpPr>
          <p:spPr>
            <a:xfrm>
              <a:off x="6320200" y="2327875"/>
              <a:ext cx="107225" cy="97675"/>
            </a:xfrm>
            <a:custGeom>
              <a:rect b="b" l="l" r="r" t="t"/>
              <a:pathLst>
                <a:path extrusionOk="0" h="3907" w="4289">
                  <a:moveTo>
                    <a:pt x="3673" y="1"/>
                  </a:moveTo>
                  <a:lnTo>
                    <a:pt x="3673" y="18"/>
                  </a:lnTo>
                  <a:lnTo>
                    <a:pt x="3657" y="34"/>
                  </a:lnTo>
                  <a:lnTo>
                    <a:pt x="3623" y="34"/>
                  </a:lnTo>
                  <a:lnTo>
                    <a:pt x="3590" y="51"/>
                  </a:lnTo>
                  <a:lnTo>
                    <a:pt x="3590" y="67"/>
                  </a:lnTo>
                  <a:lnTo>
                    <a:pt x="3806" y="400"/>
                  </a:lnTo>
                  <a:lnTo>
                    <a:pt x="3906" y="599"/>
                  </a:lnTo>
                  <a:lnTo>
                    <a:pt x="4006" y="799"/>
                  </a:lnTo>
                  <a:lnTo>
                    <a:pt x="4072" y="982"/>
                  </a:lnTo>
                  <a:lnTo>
                    <a:pt x="4106" y="1164"/>
                  </a:lnTo>
                  <a:lnTo>
                    <a:pt x="4106" y="1231"/>
                  </a:lnTo>
                  <a:lnTo>
                    <a:pt x="4089" y="1314"/>
                  </a:lnTo>
                  <a:lnTo>
                    <a:pt x="4072" y="1381"/>
                  </a:lnTo>
                  <a:lnTo>
                    <a:pt x="4022" y="1430"/>
                  </a:lnTo>
                  <a:lnTo>
                    <a:pt x="3939" y="1497"/>
                  </a:lnTo>
                  <a:lnTo>
                    <a:pt x="3840" y="1547"/>
                  </a:lnTo>
                  <a:lnTo>
                    <a:pt x="3723" y="1563"/>
                  </a:lnTo>
                  <a:lnTo>
                    <a:pt x="3590" y="1563"/>
                  </a:lnTo>
                  <a:lnTo>
                    <a:pt x="3491" y="1547"/>
                  </a:lnTo>
                  <a:lnTo>
                    <a:pt x="3374" y="1513"/>
                  </a:lnTo>
                  <a:lnTo>
                    <a:pt x="3291" y="1480"/>
                  </a:lnTo>
                  <a:lnTo>
                    <a:pt x="3208" y="1430"/>
                  </a:lnTo>
                  <a:lnTo>
                    <a:pt x="2826" y="1148"/>
                  </a:lnTo>
                  <a:lnTo>
                    <a:pt x="3092" y="1547"/>
                  </a:lnTo>
                  <a:lnTo>
                    <a:pt x="3109" y="1579"/>
                  </a:lnTo>
                  <a:lnTo>
                    <a:pt x="3109" y="1579"/>
                  </a:lnTo>
                  <a:lnTo>
                    <a:pt x="3108" y="1580"/>
                  </a:lnTo>
                  <a:lnTo>
                    <a:pt x="3111" y="1582"/>
                  </a:lnTo>
                  <a:lnTo>
                    <a:pt x="3175" y="1696"/>
                  </a:lnTo>
                  <a:lnTo>
                    <a:pt x="3241" y="1829"/>
                  </a:lnTo>
                  <a:lnTo>
                    <a:pt x="3308" y="1979"/>
                  </a:lnTo>
                  <a:lnTo>
                    <a:pt x="3358" y="2145"/>
                  </a:lnTo>
                  <a:lnTo>
                    <a:pt x="3374" y="2278"/>
                  </a:lnTo>
                  <a:lnTo>
                    <a:pt x="3374" y="2428"/>
                  </a:lnTo>
                  <a:lnTo>
                    <a:pt x="3358" y="2577"/>
                  </a:lnTo>
                  <a:lnTo>
                    <a:pt x="3291" y="2710"/>
                  </a:lnTo>
                  <a:lnTo>
                    <a:pt x="3241" y="2777"/>
                  </a:lnTo>
                  <a:lnTo>
                    <a:pt x="3191" y="2810"/>
                  </a:lnTo>
                  <a:lnTo>
                    <a:pt x="3141" y="2860"/>
                  </a:lnTo>
                  <a:lnTo>
                    <a:pt x="3075" y="2876"/>
                  </a:lnTo>
                  <a:lnTo>
                    <a:pt x="3025" y="2910"/>
                  </a:lnTo>
                  <a:lnTo>
                    <a:pt x="2876" y="2910"/>
                  </a:lnTo>
                  <a:lnTo>
                    <a:pt x="2809" y="2893"/>
                  </a:lnTo>
                  <a:lnTo>
                    <a:pt x="2676" y="2827"/>
                  </a:lnTo>
                  <a:lnTo>
                    <a:pt x="2543" y="2743"/>
                  </a:lnTo>
                  <a:lnTo>
                    <a:pt x="2410" y="2644"/>
                  </a:lnTo>
                  <a:lnTo>
                    <a:pt x="2310" y="2544"/>
                  </a:lnTo>
                  <a:lnTo>
                    <a:pt x="1912" y="2112"/>
                  </a:lnTo>
                  <a:lnTo>
                    <a:pt x="2144" y="2644"/>
                  </a:lnTo>
                  <a:lnTo>
                    <a:pt x="2227" y="2860"/>
                  </a:lnTo>
                  <a:lnTo>
                    <a:pt x="2277" y="3092"/>
                  </a:lnTo>
                  <a:lnTo>
                    <a:pt x="2294" y="3209"/>
                  </a:lnTo>
                  <a:lnTo>
                    <a:pt x="2294" y="3325"/>
                  </a:lnTo>
                  <a:lnTo>
                    <a:pt x="2277" y="3425"/>
                  </a:lnTo>
                  <a:lnTo>
                    <a:pt x="2244" y="3541"/>
                  </a:lnTo>
                  <a:lnTo>
                    <a:pt x="2177" y="3624"/>
                  </a:lnTo>
                  <a:lnTo>
                    <a:pt x="2111" y="3691"/>
                  </a:lnTo>
                  <a:lnTo>
                    <a:pt x="2011" y="3741"/>
                  </a:lnTo>
                  <a:lnTo>
                    <a:pt x="1912" y="3757"/>
                  </a:lnTo>
                  <a:lnTo>
                    <a:pt x="1812" y="3724"/>
                  </a:lnTo>
                  <a:lnTo>
                    <a:pt x="1695" y="3691"/>
                  </a:lnTo>
                  <a:lnTo>
                    <a:pt x="1596" y="3641"/>
                  </a:lnTo>
                  <a:lnTo>
                    <a:pt x="1496" y="3575"/>
                  </a:lnTo>
                  <a:lnTo>
                    <a:pt x="1130" y="3242"/>
                  </a:lnTo>
                  <a:lnTo>
                    <a:pt x="781" y="2893"/>
                  </a:lnTo>
                  <a:lnTo>
                    <a:pt x="416" y="2544"/>
                  </a:lnTo>
                  <a:lnTo>
                    <a:pt x="316" y="2461"/>
                  </a:lnTo>
                  <a:lnTo>
                    <a:pt x="216" y="2378"/>
                  </a:lnTo>
                  <a:lnTo>
                    <a:pt x="116" y="2311"/>
                  </a:lnTo>
                  <a:lnTo>
                    <a:pt x="0" y="2261"/>
                  </a:lnTo>
                  <a:lnTo>
                    <a:pt x="100" y="2328"/>
                  </a:lnTo>
                  <a:lnTo>
                    <a:pt x="200" y="2394"/>
                  </a:lnTo>
                  <a:lnTo>
                    <a:pt x="299" y="2478"/>
                  </a:lnTo>
                  <a:lnTo>
                    <a:pt x="382" y="2577"/>
                  </a:lnTo>
                  <a:lnTo>
                    <a:pt x="715" y="2960"/>
                  </a:lnTo>
                  <a:lnTo>
                    <a:pt x="881" y="3142"/>
                  </a:lnTo>
                  <a:lnTo>
                    <a:pt x="1047" y="3342"/>
                  </a:lnTo>
                  <a:lnTo>
                    <a:pt x="1230" y="3508"/>
                  </a:lnTo>
                  <a:lnTo>
                    <a:pt x="1413" y="3674"/>
                  </a:lnTo>
                  <a:lnTo>
                    <a:pt x="1529" y="3757"/>
                  </a:lnTo>
                  <a:lnTo>
                    <a:pt x="1646" y="3824"/>
                  </a:lnTo>
                  <a:lnTo>
                    <a:pt x="1779" y="3874"/>
                  </a:lnTo>
                  <a:lnTo>
                    <a:pt x="1912" y="3907"/>
                  </a:lnTo>
                  <a:lnTo>
                    <a:pt x="1995" y="3907"/>
                  </a:lnTo>
                  <a:lnTo>
                    <a:pt x="2061" y="3890"/>
                  </a:lnTo>
                  <a:lnTo>
                    <a:pt x="2128" y="3874"/>
                  </a:lnTo>
                  <a:lnTo>
                    <a:pt x="2194" y="3840"/>
                  </a:lnTo>
                  <a:lnTo>
                    <a:pt x="2261" y="3791"/>
                  </a:lnTo>
                  <a:lnTo>
                    <a:pt x="2310" y="3741"/>
                  </a:lnTo>
                  <a:lnTo>
                    <a:pt x="2360" y="3674"/>
                  </a:lnTo>
                  <a:lnTo>
                    <a:pt x="2394" y="3608"/>
                  </a:lnTo>
                  <a:lnTo>
                    <a:pt x="2443" y="3475"/>
                  </a:lnTo>
                  <a:lnTo>
                    <a:pt x="2460" y="3342"/>
                  </a:lnTo>
                  <a:lnTo>
                    <a:pt x="2477" y="3209"/>
                  </a:lnTo>
                  <a:lnTo>
                    <a:pt x="2460" y="3076"/>
                  </a:lnTo>
                  <a:lnTo>
                    <a:pt x="2429" y="2911"/>
                  </a:lnTo>
                  <a:lnTo>
                    <a:pt x="2429" y="2911"/>
                  </a:lnTo>
                  <a:lnTo>
                    <a:pt x="2576" y="3009"/>
                  </a:lnTo>
                  <a:lnTo>
                    <a:pt x="2743" y="3076"/>
                  </a:lnTo>
                  <a:lnTo>
                    <a:pt x="2842" y="3109"/>
                  </a:lnTo>
                  <a:lnTo>
                    <a:pt x="3042" y="3109"/>
                  </a:lnTo>
                  <a:lnTo>
                    <a:pt x="3141" y="3076"/>
                  </a:lnTo>
                  <a:lnTo>
                    <a:pt x="3241" y="3026"/>
                  </a:lnTo>
                  <a:lnTo>
                    <a:pt x="3308" y="2976"/>
                  </a:lnTo>
                  <a:lnTo>
                    <a:pt x="3391" y="2910"/>
                  </a:lnTo>
                  <a:lnTo>
                    <a:pt x="3441" y="2827"/>
                  </a:lnTo>
                  <a:lnTo>
                    <a:pt x="3491" y="2743"/>
                  </a:lnTo>
                  <a:lnTo>
                    <a:pt x="3524" y="2660"/>
                  </a:lnTo>
                  <a:lnTo>
                    <a:pt x="3557" y="2478"/>
                  </a:lnTo>
                  <a:lnTo>
                    <a:pt x="3557" y="2278"/>
                  </a:lnTo>
                  <a:lnTo>
                    <a:pt x="3540" y="2195"/>
                  </a:lnTo>
                  <a:lnTo>
                    <a:pt x="3524" y="2095"/>
                  </a:lnTo>
                  <a:lnTo>
                    <a:pt x="3474" y="1929"/>
                  </a:lnTo>
                  <a:lnTo>
                    <a:pt x="3407" y="1763"/>
                  </a:lnTo>
                  <a:lnTo>
                    <a:pt x="3380" y="1713"/>
                  </a:lnTo>
                  <a:lnTo>
                    <a:pt x="3424" y="1730"/>
                  </a:lnTo>
                  <a:lnTo>
                    <a:pt x="3557" y="1763"/>
                  </a:lnTo>
                  <a:lnTo>
                    <a:pt x="3707" y="1763"/>
                  </a:lnTo>
                  <a:lnTo>
                    <a:pt x="3856" y="1746"/>
                  </a:lnTo>
                  <a:lnTo>
                    <a:pt x="4006" y="1696"/>
                  </a:lnTo>
                  <a:lnTo>
                    <a:pt x="4089" y="1646"/>
                  </a:lnTo>
                  <a:lnTo>
                    <a:pt x="4155" y="1597"/>
                  </a:lnTo>
                  <a:lnTo>
                    <a:pt x="4222" y="1497"/>
                  </a:lnTo>
                  <a:lnTo>
                    <a:pt x="4272" y="1397"/>
                  </a:lnTo>
                  <a:lnTo>
                    <a:pt x="4288" y="1281"/>
                  </a:lnTo>
                  <a:lnTo>
                    <a:pt x="4288" y="1164"/>
                  </a:lnTo>
                  <a:lnTo>
                    <a:pt x="4255" y="1048"/>
                  </a:lnTo>
                  <a:lnTo>
                    <a:pt x="4222" y="915"/>
                  </a:lnTo>
                  <a:lnTo>
                    <a:pt x="4189" y="799"/>
                  </a:lnTo>
                  <a:lnTo>
                    <a:pt x="4122" y="682"/>
                  </a:lnTo>
                  <a:lnTo>
                    <a:pt x="4006" y="450"/>
                  </a:lnTo>
                  <a:lnTo>
                    <a:pt x="3873" y="250"/>
                  </a:lnTo>
                  <a:lnTo>
                    <a:pt x="3756" y="101"/>
                  </a:lnTo>
                  <a:lnTo>
                    <a:pt x="36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48"/>
            <p:cNvSpPr/>
            <p:nvPr/>
          </p:nvSpPr>
          <p:spPr>
            <a:xfrm>
              <a:off x="6367150" y="2395200"/>
              <a:ext cx="393950" cy="204050"/>
            </a:xfrm>
            <a:custGeom>
              <a:rect b="b" l="l" r="r" t="t"/>
              <a:pathLst>
                <a:path extrusionOk="0" h="8162" w="15758">
                  <a:moveTo>
                    <a:pt x="14893" y="1"/>
                  </a:moveTo>
                  <a:lnTo>
                    <a:pt x="14660" y="17"/>
                  </a:lnTo>
                  <a:lnTo>
                    <a:pt x="14411" y="50"/>
                  </a:lnTo>
                  <a:lnTo>
                    <a:pt x="14145" y="117"/>
                  </a:lnTo>
                  <a:lnTo>
                    <a:pt x="13879" y="217"/>
                  </a:lnTo>
                  <a:lnTo>
                    <a:pt x="13596" y="333"/>
                  </a:lnTo>
                  <a:lnTo>
                    <a:pt x="12898" y="649"/>
                  </a:lnTo>
                  <a:lnTo>
                    <a:pt x="12001" y="1031"/>
                  </a:lnTo>
                  <a:lnTo>
                    <a:pt x="10970" y="1430"/>
                  </a:lnTo>
                  <a:lnTo>
                    <a:pt x="9906" y="1829"/>
                  </a:lnTo>
                  <a:lnTo>
                    <a:pt x="8926" y="2211"/>
                  </a:lnTo>
                  <a:lnTo>
                    <a:pt x="8078" y="2494"/>
                  </a:lnTo>
                  <a:lnTo>
                    <a:pt x="7480" y="2693"/>
                  </a:lnTo>
                  <a:lnTo>
                    <a:pt x="7314" y="2743"/>
                  </a:lnTo>
                  <a:lnTo>
                    <a:pt x="7230" y="2760"/>
                  </a:lnTo>
                  <a:lnTo>
                    <a:pt x="7064" y="2643"/>
                  </a:lnTo>
                  <a:lnTo>
                    <a:pt x="6732" y="2394"/>
                  </a:lnTo>
                  <a:lnTo>
                    <a:pt x="5801" y="1613"/>
                  </a:lnTo>
                  <a:lnTo>
                    <a:pt x="4488" y="499"/>
                  </a:lnTo>
                  <a:lnTo>
                    <a:pt x="0" y="4389"/>
                  </a:lnTo>
                  <a:lnTo>
                    <a:pt x="200" y="4571"/>
                  </a:lnTo>
                  <a:lnTo>
                    <a:pt x="732" y="5020"/>
                  </a:lnTo>
                  <a:lnTo>
                    <a:pt x="1097" y="5319"/>
                  </a:lnTo>
                  <a:lnTo>
                    <a:pt x="1529" y="5668"/>
                  </a:lnTo>
                  <a:lnTo>
                    <a:pt x="1995" y="6017"/>
                  </a:lnTo>
                  <a:lnTo>
                    <a:pt x="2493" y="6383"/>
                  </a:lnTo>
                  <a:lnTo>
                    <a:pt x="3042" y="6749"/>
                  </a:lnTo>
                  <a:lnTo>
                    <a:pt x="3590" y="7098"/>
                  </a:lnTo>
                  <a:lnTo>
                    <a:pt x="4156" y="7414"/>
                  </a:lnTo>
                  <a:lnTo>
                    <a:pt x="4438" y="7563"/>
                  </a:lnTo>
                  <a:lnTo>
                    <a:pt x="4721" y="7696"/>
                  </a:lnTo>
                  <a:lnTo>
                    <a:pt x="5003" y="7812"/>
                  </a:lnTo>
                  <a:lnTo>
                    <a:pt x="5269" y="7912"/>
                  </a:lnTo>
                  <a:lnTo>
                    <a:pt x="5552" y="8012"/>
                  </a:lnTo>
                  <a:lnTo>
                    <a:pt x="5818" y="8078"/>
                  </a:lnTo>
                  <a:lnTo>
                    <a:pt x="6067" y="8128"/>
                  </a:lnTo>
                  <a:lnTo>
                    <a:pt x="6316" y="8162"/>
                  </a:lnTo>
                  <a:lnTo>
                    <a:pt x="6566" y="8162"/>
                  </a:lnTo>
                  <a:lnTo>
                    <a:pt x="6782" y="8145"/>
                  </a:lnTo>
                  <a:lnTo>
                    <a:pt x="7014" y="8095"/>
                  </a:lnTo>
                  <a:lnTo>
                    <a:pt x="7264" y="8045"/>
                  </a:lnTo>
                  <a:lnTo>
                    <a:pt x="7513" y="7962"/>
                  </a:lnTo>
                  <a:lnTo>
                    <a:pt x="7779" y="7879"/>
                  </a:lnTo>
                  <a:lnTo>
                    <a:pt x="8062" y="7763"/>
                  </a:lnTo>
                  <a:lnTo>
                    <a:pt x="8344" y="7630"/>
                  </a:lnTo>
                  <a:lnTo>
                    <a:pt x="8926" y="7330"/>
                  </a:lnTo>
                  <a:lnTo>
                    <a:pt x="9524" y="6998"/>
                  </a:lnTo>
                  <a:lnTo>
                    <a:pt x="10156" y="6599"/>
                  </a:lnTo>
                  <a:lnTo>
                    <a:pt x="10771" y="6184"/>
                  </a:lnTo>
                  <a:lnTo>
                    <a:pt x="11402" y="5718"/>
                  </a:lnTo>
                  <a:lnTo>
                    <a:pt x="12017" y="5236"/>
                  </a:lnTo>
                  <a:lnTo>
                    <a:pt x="12599" y="4754"/>
                  </a:lnTo>
                  <a:lnTo>
                    <a:pt x="13164" y="4256"/>
                  </a:lnTo>
                  <a:lnTo>
                    <a:pt x="13696" y="3757"/>
                  </a:lnTo>
                  <a:lnTo>
                    <a:pt x="14178" y="3258"/>
                  </a:lnTo>
                  <a:lnTo>
                    <a:pt x="14610" y="2776"/>
                  </a:lnTo>
                  <a:lnTo>
                    <a:pt x="14976" y="2328"/>
                  </a:lnTo>
                  <a:lnTo>
                    <a:pt x="15142" y="2095"/>
                  </a:lnTo>
                  <a:lnTo>
                    <a:pt x="15292" y="1895"/>
                  </a:lnTo>
                  <a:lnTo>
                    <a:pt x="15491" y="1546"/>
                  </a:lnTo>
                  <a:lnTo>
                    <a:pt x="15624" y="1247"/>
                  </a:lnTo>
                  <a:lnTo>
                    <a:pt x="15674" y="1114"/>
                  </a:lnTo>
                  <a:lnTo>
                    <a:pt x="15724" y="981"/>
                  </a:lnTo>
                  <a:lnTo>
                    <a:pt x="15740" y="865"/>
                  </a:lnTo>
                  <a:lnTo>
                    <a:pt x="15757" y="749"/>
                  </a:lnTo>
                  <a:lnTo>
                    <a:pt x="15757" y="632"/>
                  </a:lnTo>
                  <a:lnTo>
                    <a:pt x="15740" y="549"/>
                  </a:lnTo>
                  <a:lnTo>
                    <a:pt x="15724" y="449"/>
                  </a:lnTo>
                  <a:lnTo>
                    <a:pt x="15691" y="366"/>
                  </a:lnTo>
                  <a:lnTo>
                    <a:pt x="15641" y="300"/>
                  </a:lnTo>
                  <a:lnTo>
                    <a:pt x="15591" y="233"/>
                  </a:lnTo>
                  <a:lnTo>
                    <a:pt x="15524" y="183"/>
                  </a:lnTo>
                  <a:lnTo>
                    <a:pt x="15458" y="134"/>
                  </a:lnTo>
                  <a:lnTo>
                    <a:pt x="15391" y="84"/>
                  </a:lnTo>
                  <a:lnTo>
                    <a:pt x="15308" y="50"/>
                  </a:lnTo>
                  <a:lnTo>
                    <a:pt x="15109" y="17"/>
                  </a:lnTo>
                  <a:lnTo>
                    <a:pt x="148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48"/>
            <p:cNvSpPr/>
            <p:nvPr/>
          </p:nvSpPr>
          <p:spPr>
            <a:xfrm>
              <a:off x="6367150" y="2395200"/>
              <a:ext cx="393950" cy="204050"/>
            </a:xfrm>
            <a:custGeom>
              <a:rect b="b" l="l" r="r" t="t"/>
              <a:pathLst>
                <a:path extrusionOk="0" fill="none" h="8162" w="15758">
                  <a:moveTo>
                    <a:pt x="4488" y="499"/>
                  </a:moveTo>
                  <a:lnTo>
                    <a:pt x="0" y="4389"/>
                  </a:lnTo>
                  <a:lnTo>
                    <a:pt x="0" y="4389"/>
                  </a:lnTo>
                  <a:lnTo>
                    <a:pt x="200" y="4571"/>
                  </a:lnTo>
                  <a:lnTo>
                    <a:pt x="732" y="5020"/>
                  </a:lnTo>
                  <a:lnTo>
                    <a:pt x="1097" y="5319"/>
                  </a:lnTo>
                  <a:lnTo>
                    <a:pt x="1529" y="5668"/>
                  </a:lnTo>
                  <a:lnTo>
                    <a:pt x="1995" y="6017"/>
                  </a:lnTo>
                  <a:lnTo>
                    <a:pt x="2493" y="6383"/>
                  </a:lnTo>
                  <a:lnTo>
                    <a:pt x="3042" y="6749"/>
                  </a:lnTo>
                  <a:lnTo>
                    <a:pt x="3590" y="7098"/>
                  </a:lnTo>
                  <a:lnTo>
                    <a:pt x="4156" y="7414"/>
                  </a:lnTo>
                  <a:lnTo>
                    <a:pt x="4438" y="7563"/>
                  </a:lnTo>
                  <a:lnTo>
                    <a:pt x="4721" y="7696"/>
                  </a:lnTo>
                  <a:lnTo>
                    <a:pt x="5003" y="7812"/>
                  </a:lnTo>
                  <a:lnTo>
                    <a:pt x="5269" y="7912"/>
                  </a:lnTo>
                  <a:lnTo>
                    <a:pt x="5552" y="8012"/>
                  </a:lnTo>
                  <a:lnTo>
                    <a:pt x="5818" y="8078"/>
                  </a:lnTo>
                  <a:lnTo>
                    <a:pt x="6067" y="8128"/>
                  </a:lnTo>
                  <a:lnTo>
                    <a:pt x="6316" y="8162"/>
                  </a:lnTo>
                  <a:lnTo>
                    <a:pt x="6566" y="8162"/>
                  </a:lnTo>
                  <a:lnTo>
                    <a:pt x="6782" y="8145"/>
                  </a:lnTo>
                  <a:lnTo>
                    <a:pt x="6782" y="8145"/>
                  </a:lnTo>
                  <a:lnTo>
                    <a:pt x="7014" y="8095"/>
                  </a:lnTo>
                  <a:lnTo>
                    <a:pt x="7264" y="8045"/>
                  </a:lnTo>
                  <a:lnTo>
                    <a:pt x="7513" y="7962"/>
                  </a:lnTo>
                  <a:lnTo>
                    <a:pt x="7779" y="7879"/>
                  </a:lnTo>
                  <a:lnTo>
                    <a:pt x="8062" y="7763"/>
                  </a:lnTo>
                  <a:lnTo>
                    <a:pt x="8344" y="7630"/>
                  </a:lnTo>
                  <a:lnTo>
                    <a:pt x="8926" y="7330"/>
                  </a:lnTo>
                  <a:lnTo>
                    <a:pt x="9524" y="6998"/>
                  </a:lnTo>
                  <a:lnTo>
                    <a:pt x="10156" y="6599"/>
                  </a:lnTo>
                  <a:lnTo>
                    <a:pt x="10771" y="6184"/>
                  </a:lnTo>
                  <a:lnTo>
                    <a:pt x="11402" y="5718"/>
                  </a:lnTo>
                  <a:lnTo>
                    <a:pt x="12017" y="5236"/>
                  </a:lnTo>
                  <a:lnTo>
                    <a:pt x="12599" y="4754"/>
                  </a:lnTo>
                  <a:lnTo>
                    <a:pt x="13164" y="4256"/>
                  </a:lnTo>
                  <a:lnTo>
                    <a:pt x="13696" y="3757"/>
                  </a:lnTo>
                  <a:lnTo>
                    <a:pt x="14178" y="3258"/>
                  </a:lnTo>
                  <a:lnTo>
                    <a:pt x="14610" y="2776"/>
                  </a:lnTo>
                  <a:lnTo>
                    <a:pt x="14976" y="2328"/>
                  </a:lnTo>
                  <a:lnTo>
                    <a:pt x="15142" y="2095"/>
                  </a:lnTo>
                  <a:lnTo>
                    <a:pt x="15292" y="1895"/>
                  </a:lnTo>
                  <a:lnTo>
                    <a:pt x="15292" y="1895"/>
                  </a:lnTo>
                  <a:lnTo>
                    <a:pt x="15491" y="1546"/>
                  </a:lnTo>
                  <a:lnTo>
                    <a:pt x="15624" y="1247"/>
                  </a:lnTo>
                  <a:lnTo>
                    <a:pt x="15674" y="1114"/>
                  </a:lnTo>
                  <a:lnTo>
                    <a:pt x="15724" y="981"/>
                  </a:lnTo>
                  <a:lnTo>
                    <a:pt x="15740" y="865"/>
                  </a:lnTo>
                  <a:lnTo>
                    <a:pt x="15757" y="749"/>
                  </a:lnTo>
                  <a:lnTo>
                    <a:pt x="15757" y="632"/>
                  </a:lnTo>
                  <a:lnTo>
                    <a:pt x="15740" y="549"/>
                  </a:lnTo>
                  <a:lnTo>
                    <a:pt x="15724" y="449"/>
                  </a:lnTo>
                  <a:lnTo>
                    <a:pt x="15691" y="366"/>
                  </a:lnTo>
                  <a:lnTo>
                    <a:pt x="15641" y="300"/>
                  </a:lnTo>
                  <a:lnTo>
                    <a:pt x="15591" y="233"/>
                  </a:lnTo>
                  <a:lnTo>
                    <a:pt x="15524" y="183"/>
                  </a:lnTo>
                  <a:lnTo>
                    <a:pt x="15458" y="134"/>
                  </a:lnTo>
                  <a:lnTo>
                    <a:pt x="15391" y="84"/>
                  </a:lnTo>
                  <a:lnTo>
                    <a:pt x="15308" y="50"/>
                  </a:lnTo>
                  <a:lnTo>
                    <a:pt x="15109" y="17"/>
                  </a:lnTo>
                  <a:lnTo>
                    <a:pt x="14893" y="1"/>
                  </a:lnTo>
                  <a:lnTo>
                    <a:pt x="14660" y="17"/>
                  </a:lnTo>
                  <a:lnTo>
                    <a:pt x="14411" y="50"/>
                  </a:lnTo>
                  <a:lnTo>
                    <a:pt x="14145" y="117"/>
                  </a:lnTo>
                  <a:lnTo>
                    <a:pt x="13879" y="217"/>
                  </a:lnTo>
                  <a:lnTo>
                    <a:pt x="13596" y="333"/>
                  </a:lnTo>
                  <a:lnTo>
                    <a:pt x="13596" y="333"/>
                  </a:lnTo>
                  <a:lnTo>
                    <a:pt x="12898" y="649"/>
                  </a:lnTo>
                  <a:lnTo>
                    <a:pt x="12001" y="1031"/>
                  </a:lnTo>
                  <a:lnTo>
                    <a:pt x="10970" y="1430"/>
                  </a:lnTo>
                  <a:lnTo>
                    <a:pt x="9906" y="1829"/>
                  </a:lnTo>
                  <a:lnTo>
                    <a:pt x="8926" y="2211"/>
                  </a:lnTo>
                  <a:lnTo>
                    <a:pt x="8078" y="2494"/>
                  </a:lnTo>
                  <a:lnTo>
                    <a:pt x="7480" y="2693"/>
                  </a:lnTo>
                  <a:lnTo>
                    <a:pt x="7314" y="2743"/>
                  </a:lnTo>
                  <a:lnTo>
                    <a:pt x="7230" y="2760"/>
                  </a:lnTo>
                  <a:lnTo>
                    <a:pt x="7230" y="2760"/>
                  </a:lnTo>
                  <a:lnTo>
                    <a:pt x="7064" y="2643"/>
                  </a:lnTo>
                  <a:lnTo>
                    <a:pt x="6732" y="2394"/>
                  </a:lnTo>
                  <a:lnTo>
                    <a:pt x="5801" y="1613"/>
                  </a:lnTo>
                  <a:lnTo>
                    <a:pt x="4488" y="4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48"/>
            <p:cNvSpPr/>
            <p:nvPr/>
          </p:nvSpPr>
          <p:spPr>
            <a:xfrm>
              <a:off x="6525050" y="2396875"/>
              <a:ext cx="235625" cy="202375"/>
            </a:xfrm>
            <a:custGeom>
              <a:rect b="b" l="l" r="r" t="t"/>
              <a:pathLst>
                <a:path extrusionOk="0" h="8095" w="9425">
                  <a:moveTo>
                    <a:pt x="9026" y="0"/>
                  </a:moveTo>
                  <a:lnTo>
                    <a:pt x="0" y="8078"/>
                  </a:lnTo>
                  <a:lnTo>
                    <a:pt x="183" y="8095"/>
                  </a:lnTo>
                  <a:lnTo>
                    <a:pt x="466" y="8078"/>
                  </a:lnTo>
                  <a:lnTo>
                    <a:pt x="698" y="8028"/>
                  </a:lnTo>
                  <a:lnTo>
                    <a:pt x="931" y="7978"/>
                  </a:lnTo>
                  <a:lnTo>
                    <a:pt x="1180" y="7895"/>
                  </a:lnTo>
                  <a:lnTo>
                    <a:pt x="1446" y="7795"/>
                  </a:lnTo>
                  <a:lnTo>
                    <a:pt x="1729" y="7679"/>
                  </a:lnTo>
                  <a:lnTo>
                    <a:pt x="2011" y="7563"/>
                  </a:lnTo>
                  <a:lnTo>
                    <a:pt x="2593" y="7263"/>
                  </a:lnTo>
                  <a:lnTo>
                    <a:pt x="3208" y="6914"/>
                  </a:lnTo>
                  <a:lnTo>
                    <a:pt x="3823" y="6532"/>
                  </a:lnTo>
                  <a:lnTo>
                    <a:pt x="4455" y="6100"/>
                  </a:lnTo>
                  <a:lnTo>
                    <a:pt x="5070" y="5651"/>
                  </a:lnTo>
                  <a:lnTo>
                    <a:pt x="5685" y="5169"/>
                  </a:lnTo>
                  <a:lnTo>
                    <a:pt x="6266" y="4671"/>
                  </a:lnTo>
                  <a:lnTo>
                    <a:pt x="6832" y="4172"/>
                  </a:lnTo>
                  <a:lnTo>
                    <a:pt x="7363" y="3673"/>
                  </a:lnTo>
                  <a:lnTo>
                    <a:pt x="7845" y="3191"/>
                  </a:lnTo>
                  <a:lnTo>
                    <a:pt x="8278" y="2709"/>
                  </a:lnTo>
                  <a:lnTo>
                    <a:pt x="8660" y="2244"/>
                  </a:lnTo>
                  <a:lnTo>
                    <a:pt x="8809" y="2028"/>
                  </a:lnTo>
                  <a:lnTo>
                    <a:pt x="8959" y="1812"/>
                  </a:lnTo>
                  <a:lnTo>
                    <a:pt x="9075" y="1629"/>
                  </a:lnTo>
                  <a:lnTo>
                    <a:pt x="9175" y="1446"/>
                  </a:lnTo>
                  <a:lnTo>
                    <a:pt x="9258" y="1280"/>
                  </a:lnTo>
                  <a:lnTo>
                    <a:pt x="9325" y="1130"/>
                  </a:lnTo>
                  <a:lnTo>
                    <a:pt x="9375" y="981"/>
                  </a:lnTo>
                  <a:lnTo>
                    <a:pt x="9408" y="848"/>
                  </a:lnTo>
                  <a:lnTo>
                    <a:pt x="9424" y="715"/>
                  </a:lnTo>
                  <a:lnTo>
                    <a:pt x="9424" y="598"/>
                  </a:lnTo>
                  <a:lnTo>
                    <a:pt x="9424" y="482"/>
                  </a:lnTo>
                  <a:lnTo>
                    <a:pt x="9391" y="399"/>
                  </a:lnTo>
                  <a:lnTo>
                    <a:pt x="9358" y="299"/>
                  </a:lnTo>
                  <a:lnTo>
                    <a:pt x="9308" y="233"/>
                  </a:lnTo>
                  <a:lnTo>
                    <a:pt x="9258" y="150"/>
                  </a:lnTo>
                  <a:lnTo>
                    <a:pt x="9192" y="100"/>
                  </a:lnTo>
                  <a:lnTo>
                    <a:pt x="9109" y="50"/>
                  </a:lnTo>
                  <a:lnTo>
                    <a:pt x="90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48"/>
            <p:cNvSpPr/>
            <p:nvPr/>
          </p:nvSpPr>
          <p:spPr>
            <a:xfrm>
              <a:off x="6525050" y="2396875"/>
              <a:ext cx="235625" cy="202375"/>
            </a:xfrm>
            <a:custGeom>
              <a:rect b="b" l="l" r="r" t="t"/>
              <a:pathLst>
                <a:path extrusionOk="0" fill="none" h="8095" w="9425">
                  <a:moveTo>
                    <a:pt x="9026" y="0"/>
                  </a:moveTo>
                  <a:lnTo>
                    <a:pt x="0" y="8078"/>
                  </a:lnTo>
                  <a:lnTo>
                    <a:pt x="0" y="8078"/>
                  </a:lnTo>
                  <a:lnTo>
                    <a:pt x="183" y="8095"/>
                  </a:lnTo>
                  <a:lnTo>
                    <a:pt x="183" y="8095"/>
                  </a:lnTo>
                  <a:lnTo>
                    <a:pt x="466" y="8078"/>
                  </a:lnTo>
                  <a:lnTo>
                    <a:pt x="466" y="8078"/>
                  </a:lnTo>
                  <a:lnTo>
                    <a:pt x="698" y="8028"/>
                  </a:lnTo>
                  <a:lnTo>
                    <a:pt x="931" y="7978"/>
                  </a:lnTo>
                  <a:lnTo>
                    <a:pt x="1180" y="7895"/>
                  </a:lnTo>
                  <a:lnTo>
                    <a:pt x="1446" y="7795"/>
                  </a:lnTo>
                  <a:lnTo>
                    <a:pt x="1729" y="7679"/>
                  </a:lnTo>
                  <a:lnTo>
                    <a:pt x="2011" y="7563"/>
                  </a:lnTo>
                  <a:lnTo>
                    <a:pt x="2593" y="7263"/>
                  </a:lnTo>
                  <a:lnTo>
                    <a:pt x="3208" y="6914"/>
                  </a:lnTo>
                  <a:lnTo>
                    <a:pt x="3823" y="6532"/>
                  </a:lnTo>
                  <a:lnTo>
                    <a:pt x="4455" y="6100"/>
                  </a:lnTo>
                  <a:lnTo>
                    <a:pt x="5070" y="5651"/>
                  </a:lnTo>
                  <a:lnTo>
                    <a:pt x="5685" y="5169"/>
                  </a:lnTo>
                  <a:lnTo>
                    <a:pt x="6266" y="4671"/>
                  </a:lnTo>
                  <a:lnTo>
                    <a:pt x="6832" y="4172"/>
                  </a:lnTo>
                  <a:lnTo>
                    <a:pt x="7363" y="3673"/>
                  </a:lnTo>
                  <a:lnTo>
                    <a:pt x="7845" y="3191"/>
                  </a:lnTo>
                  <a:lnTo>
                    <a:pt x="8278" y="2709"/>
                  </a:lnTo>
                  <a:lnTo>
                    <a:pt x="8660" y="2244"/>
                  </a:lnTo>
                  <a:lnTo>
                    <a:pt x="8809" y="2028"/>
                  </a:lnTo>
                  <a:lnTo>
                    <a:pt x="8959" y="1812"/>
                  </a:lnTo>
                  <a:lnTo>
                    <a:pt x="8959" y="1812"/>
                  </a:lnTo>
                  <a:lnTo>
                    <a:pt x="9075" y="1629"/>
                  </a:lnTo>
                  <a:lnTo>
                    <a:pt x="9175" y="1446"/>
                  </a:lnTo>
                  <a:lnTo>
                    <a:pt x="9258" y="1280"/>
                  </a:lnTo>
                  <a:lnTo>
                    <a:pt x="9325" y="1130"/>
                  </a:lnTo>
                  <a:lnTo>
                    <a:pt x="9375" y="981"/>
                  </a:lnTo>
                  <a:lnTo>
                    <a:pt x="9408" y="848"/>
                  </a:lnTo>
                  <a:lnTo>
                    <a:pt x="9424" y="715"/>
                  </a:lnTo>
                  <a:lnTo>
                    <a:pt x="9424" y="598"/>
                  </a:lnTo>
                  <a:lnTo>
                    <a:pt x="9424" y="482"/>
                  </a:lnTo>
                  <a:lnTo>
                    <a:pt x="9391" y="399"/>
                  </a:lnTo>
                  <a:lnTo>
                    <a:pt x="9358" y="299"/>
                  </a:lnTo>
                  <a:lnTo>
                    <a:pt x="9308" y="233"/>
                  </a:lnTo>
                  <a:lnTo>
                    <a:pt x="9258" y="150"/>
                  </a:lnTo>
                  <a:lnTo>
                    <a:pt x="9192" y="100"/>
                  </a:lnTo>
                  <a:lnTo>
                    <a:pt x="9109" y="50"/>
                  </a:lnTo>
                  <a:lnTo>
                    <a:pt x="902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48"/>
            <p:cNvSpPr/>
            <p:nvPr/>
          </p:nvSpPr>
          <p:spPr>
            <a:xfrm>
              <a:off x="6393750" y="2434675"/>
              <a:ext cx="103900" cy="90600"/>
            </a:xfrm>
            <a:custGeom>
              <a:rect b="b" l="l" r="r" t="t"/>
              <a:pathLst>
                <a:path extrusionOk="0" h="3624" w="4156">
                  <a:moveTo>
                    <a:pt x="4139" y="1"/>
                  </a:moveTo>
                  <a:lnTo>
                    <a:pt x="3590" y="416"/>
                  </a:lnTo>
                  <a:lnTo>
                    <a:pt x="3042" y="848"/>
                  </a:lnTo>
                  <a:lnTo>
                    <a:pt x="1995" y="1746"/>
                  </a:lnTo>
                  <a:lnTo>
                    <a:pt x="1479" y="2195"/>
                  </a:lnTo>
                  <a:lnTo>
                    <a:pt x="981" y="2643"/>
                  </a:lnTo>
                  <a:lnTo>
                    <a:pt x="465" y="3125"/>
                  </a:lnTo>
                  <a:lnTo>
                    <a:pt x="233" y="3341"/>
                  </a:lnTo>
                  <a:lnTo>
                    <a:pt x="0" y="3591"/>
                  </a:lnTo>
                  <a:lnTo>
                    <a:pt x="0" y="3607"/>
                  </a:lnTo>
                  <a:lnTo>
                    <a:pt x="17" y="3624"/>
                  </a:lnTo>
                  <a:lnTo>
                    <a:pt x="316" y="3408"/>
                  </a:lnTo>
                  <a:lnTo>
                    <a:pt x="598" y="3159"/>
                  </a:lnTo>
                  <a:lnTo>
                    <a:pt x="1130" y="2743"/>
                  </a:lnTo>
                  <a:lnTo>
                    <a:pt x="1646" y="2311"/>
                  </a:lnTo>
                  <a:lnTo>
                    <a:pt x="2161" y="1862"/>
                  </a:lnTo>
                  <a:lnTo>
                    <a:pt x="3175" y="965"/>
                  </a:lnTo>
                  <a:lnTo>
                    <a:pt x="3673" y="499"/>
                  </a:lnTo>
                  <a:lnTo>
                    <a:pt x="4155" y="17"/>
                  </a:lnTo>
                  <a:lnTo>
                    <a:pt x="415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48"/>
            <p:cNvSpPr/>
            <p:nvPr/>
          </p:nvSpPr>
          <p:spPr>
            <a:xfrm>
              <a:off x="6591125" y="2391875"/>
              <a:ext cx="307500" cy="391050"/>
            </a:xfrm>
            <a:custGeom>
              <a:rect b="b" l="l" r="r" t="t"/>
              <a:pathLst>
                <a:path extrusionOk="0" h="15642" w="12300">
                  <a:moveTo>
                    <a:pt x="6266" y="1"/>
                  </a:moveTo>
                  <a:lnTo>
                    <a:pt x="6034" y="17"/>
                  </a:lnTo>
                  <a:lnTo>
                    <a:pt x="5784" y="67"/>
                  </a:lnTo>
                  <a:lnTo>
                    <a:pt x="5552" y="134"/>
                  </a:lnTo>
                  <a:lnTo>
                    <a:pt x="5319" y="233"/>
                  </a:lnTo>
                  <a:lnTo>
                    <a:pt x="5103" y="350"/>
                  </a:lnTo>
                  <a:lnTo>
                    <a:pt x="4887" y="499"/>
                  </a:lnTo>
                  <a:lnTo>
                    <a:pt x="4687" y="665"/>
                  </a:lnTo>
                  <a:lnTo>
                    <a:pt x="4455" y="898"/>
                  </a:lnTo>
                  <a:lnTo>
                    <a:pt x="4022" y="1397"/>
                  </a:lnTo>
                  <a:lnTo>
                    <a:pt x="3441" y="2095"/>
                  </a:lnTo>
                  <a:lnTo>
                    <a:pt x="2792" y="2926"/>
                  </a:lnTo>
                  <a:lnTo>
                    <a:pt x="2144" y="3807"/>
                  </a:lnTo>
                  <a:lnTo>
                    <a:pt x="1828" y="4256"/>
                  </a:lnTo>
                  <a:lnTo>
                    <a:pt x="1546" y="4688"/>
                  </a:lnTo>
                  <a:lnTo>
                    <a:pt x="1297" y="5087"/>
                  </a:lnTo>
                  <a:lnTo>
                    <a:pt x="1080" y="5486"/>
                  </a:lnTo>
                  <a:lnTo>
                    <a:pt x="914" y="5818"/>
                  </a:lnTo>
                  <a:lnTo>
                    <a:pt x="864" y="5984"/>
                  </a:lnTo>
                  <a:lnTo>
                    <a:pt x="814" y="6134"/>
                  </a:lnTo>
                  <a:lnTo>
                    <a:pt x="765" y="6383"/>
                  </a:lnTo>
                  <a:lnTo>
                    <a:pt x="731" y="6632"/>
                  </a:lnTo>
                  <a:lnTo>
                    <a:pt x="715" y="6882"/>
                  </a:lnTo>
                  <a:lnTo>
                    <a:pt x="731" y="7114"/>
                  </a:lnTo>
                  <a:lnTo>
                    <a:pt x="748" y="7364"/>
                  </a:lnTo>
                  <a:lnTo>
                    <a:pt x="798" y="7596"/>
                  </a:lnTo>
                  <a:lnTo>
                    <a:pt x="831" y="7813"/>
                  </a:lnTo>
                  <a:lnTo>
                    <a:pt x="898" y="8029"/>
                  </a:lnTo>
                  <a:lnTo>
                    <a:pt x="1014" y="8394"/>
                  </a:lnTo>
                  <a:lnTo>
                    <a:pt x="1114" y="8693"/>
                  </a:lnTo>
                  <a:lnTo>
                    <a:pt x="1230" y="8943"/>
                  </a:lnTo>
                  <a:lnTo>
                    <a:pt x="0" y="14943"/>
                  </a:lnTo>
                  <a:lnTo>
                    <a:pt x="1579" y="15043"/>
                  </a:lnTo>
                  <a:lnTo>
                    <a:pt x="5219" y="15292"/>
                  </a:lnTo>
                  <a:lnTo>
                    <a:pt x="7330" y="15425"/>
                  </a:lnTo>
                  <a:lnTo>
                    <a:pt x="9341" y="15541"/>
                  </a:lnTo>
                  <a:lnTo>
                    <a:pt x="11053" y="15608"/>
                  </a:lnTo>
                  <a:lnTo>
                    <a:pt x="11751" y="15641"/>
                  </a:lnTo>
                  <a:lnTo>
                    <a:pt x="12300" y="15641"/>
                  </a:lnTo>
                  <a:lnTo>
                    <a:pt x="12233" y="15142"/>
                  </a:lnTo>
                  <a:lnTo>
                    <a:pt x="12050" y="13813"/>
                  </a:lnTo>
                  <a:lnTo>
                    <a:pt x="11917" y="12899"/>
                  </a:lnTo>
                  <a:lnTo>
                    <a:pt x="11751" y="11868"/>
                  </a:lnTo>
                  <a:lnTo>
                    <a:pt x="11552" y="10738"/>
                  </a:lnTo>
                  <a:lnTo>
                    <a:pt x="11319" y="9558"/>
                  </a:lnTo>
                  <a:lnTo>
                    <a:pt x="11070" y="8328"/>
                  </a:lnTo>
                  <a:lnTo>
                    <a:pt x="10787" y="7098"/>
                  </a:lnTo>
                  <a:lnTo>
                    <a:pt x="10471" y="5884"/>
                  </a:lnTo>
                  <a:lnTo>
                    <a:pt x="10305" y="5303"/>
                  </a:lnTo>
                  <a:lnTo>
                    <a:pt x="10139" y="4738"/>
                  </a:lnTo>
                  <a:lnTo>
                    <a:pt x="9956" y="4189"/>
                  </a:lnTo>
                  <a:lnTo>
                    <a:pt x="9773" y="3657"/>
                  </a:lnTo>
                  <a:lnTo>
                    <a:pt x="9574" y="3159"/>
                  </a:lnTo>
                  <a:lnTo>
                    <a:pt x="9374" y="2693"/>
                  </a:lnTo>
                  <a:lnTo>
                    <a:pt x="9175" y="2261"/>
                  </a:lnTo>
                  <a:lnTo>
                    <a:pt x="8959" y="1862"/>
                  </a:lnTo>
                  <a:lnTo>
                    <a:pt x="8726" y="1513"/>
                  </a:lnTo>
                  <a:lnTo>
                    <a:pt x="8510" y="1214"/>
                  </a:lnTo>
                  <a:lnTo>
                    <a:pt x="8277" y="948"/>
                  </a:lnTo>
                  <a:lnTo>
                    <a:pt x="8028" y="715"/>
                  </a:lnTo>
                  <a:lnTo>
                    <a:pt x="7779" y="516"/>
                  </a:lnTo>
                  <a:lnTo>
                    <a:pt x="7529" y="350"/>
                  </a:lnTo>
                  <a:lnTo>
                    <a:pt x="7280" y="217"/>
                  </a:lnTo>
                  <a:lnTo>
                    <a:pt x="7031" y="117"/>
                  </a:lnTo>
                  <a:lnTo>
                    <a:pt x="6781" y="50"/>
                  </a:lnTo>
                  <a:lnTo>
                    <a:pt x="6516" y="17"/>
                  </a:lnTo>
                  <a:lnTo>
                    <a:pt x="62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48"/>
            <p:cNvSpPr/>
            <p:nvPr/>
          </p:nvSpPr>
          <p:spPr>
            <a:xfrm>
              <a:off x="6606900" y="2484550"/>
              <a:ext cx="39100" cy="131325"/>
            </a:xfrm>
            <a:custGeom>
              <a:rect b="b" l="l" r="r" t="t"/>
              <a:pathLst>
                <a:path extrusionOk="0" h="5253" w="1564">
                  <a:moveTo>
                    <a:pt x="1563" y="0"/>
                  </a:moveTo>
                  <a:lnTo>
                    <a:pt x="1546" y="17"/>
                  </a:lnTo>
                  <a:lnTo>
                    <a:pt x="1264" y="382"/>
                  </a:lnTo>
                  <a:lnTo>
                    <a:pt x="1015" y="748"/>
                  </a:lnTo>
                  <a:lnTo>
                    <a:pt x="1015" y="731"/>
                  </a:lnTo>
                  <a:lnTo>
                    <a:pt x="1181" y="316"/>
                  </a:lnTo>
                  <a:lnTo>
                    <a:pt x="1181" y="299"/>
                  </a:lnTo>
                  <a:lnTo>
                    <a:pt x="1164" y="299"/>
                  </a:lnTo>
                  <a:lnTo>
                    <a:pt x="965" y="698"/>
                  </a:lnTo>
                  <a:lnTo>
                    <a:pt x="848" y="964"/>
                  </a:lnTo>
                  <a:lnTo>
                    <a:pt x="715" y="1213"/>
                  </a:lnTo>
                  <a:lnTo>
                    <a:pt x="566" y="1463"/>
                  </a:lnTo>
                  <a:lnTo>
                    <a:pt x="449" y="1712"/>
                  </a:lnTo>
                  <a:lnTo>
                    <a:pt x="316" y="1961"/>
                  </a:lnTo>
                  <a:lnTo>
                    <a:pt x="217" y="2227"/>
                  </a:lnTo>
                  <a:lnTo>
                    <a:pt x="134" y="2493"/>
                  </a:lnTo>
                  <a:lnTo>
                    <a:pt x="67" y="2759"/>
                  </a:lnTo>
                  <a:lnTo>
                    <a:pt x="17" y="3025"/>
                  </a:lnTo>
                  <a:lnTo>
                    <a:pt x="1" y="3308"/>
                  </a:lnTo>
                  <a:lnTo>
                    <a:pt x="17" y="3590"/>
                  </a:lnTo>
                  <a:lnTo>
                    <a:pt x="34" y="3856"/>
                  </a:lnTo>
                  <a:lnTo>
                    <a:pt x="84" y="4139"/>
                  </a:lnTo>
                  <a:lnTo>
                    <a:pt x="167" y="4421"/>
                  </a:lnTo>
                  <a:lnTo>
                    <a:pt x="283" y="4720"/>
                  </a:lnTo>
                  <a:lnTo>
                    <a:pt x="433" y="4986"/>
                  </a:lnTo>
                  <a:lnTo>
                    <a:pt x="582" y="5252"/>
                  </a:lnTo>
                  <a:lnTo>
                    <a:pt x="599" y="5252"/>
                  </a:lnTo>
                  <a:lnTo>
                    <a:pt x="616" y="5236"/>
                  </a:lnTo>
                  <a:lnTo>
                    <a:pt x="499" y="4986"/>
                  </a:lnTo>
                  <a:lnTo>
                    <a:pt x="400" y="4737"/>
                  </a:lnTo>
                  <a:lnTo>
                    <a:pt x="316" y="4488"/>
                  </a:lnTo>
                  <a:lnTo>
                    <a:pt x="233" y="4222"/>
                  </a:lnTo>
                  <a:lnTo>
                    <a:pt x="250" y="4222"/>
                  </a:lnTo>
                  <a:lnTo>
                    <a:pt x="200" y="3956"/>
                  </a:lnTo>
                  <a:lnTo>
                    <a:pt x="167" y="3690"/>
                  </a:lnTo>
                  <a:lnTo>
                    <a:pt x="150" y="3407"/>
                  </a:lnTo>
                  <a:lnTo>
                    <a:pt x="167" y="3141"/>
                  </a:lnTo>
                  <a:lnTo>
                    <a:pt x="200" y="2876"/>
                  </a:lnTo>
                  <a:lnTo>
                    <a:pt x="267" y="2593"/>
                  </a:lnTo>
                  <a:lnTo>
                    <a:pt x="333" y="2327"/>
                  </a:lnTo>
                  <a:lnTo>
                    <a:pt x="416" y="2061"/>
                  </a:lnTo>
                  <a:lnTo>
                    <a:pt x="516" y="1812"/>
                  </a:lnTo>
                  <a:lnTo>
                    <a:pt x="616" y="1562"/>
                  </a:lnTo>
                  <a:lnTo>
                    <a:pt x="749" y="1313"/>
                  </a:lnTo>
                  <a:lnTo>
                    <a:pt x="882" y="1080"/>
                  </a:lnTo>
                  <a:lnTo>
                    <a:pt x="1048" y="815"/>
                  </a:lnTo>
                  <a:lnTo>
                    <a:pt x="1214" y="549"/>
                  </a:lnTo>
                  <a:lnTo>
                    <a:pt x="1563" y="17"/>
                  </a:lnTo>
                  <a:lnTo>
                    <a:pt x="15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48"/>
            <p:cNvSpPr/>
            <p:nvPr/>
          </p:nvSpPr>
          <p:spPr>
            <a:xfrm>
              <a:off x="6606900" y="2484550"/>
              <a:ext cx="39100" cy="131325"/>
            </a:xfrm>
            <a:custGeom>
              <a:rect b="b" l="l" r="r" t="t"/>
              <a:pathLst>
                <a:path extrusionOk="0" fill="none" h="5253" w="1564">
                  <a:moveTo>
                    <a:pt x="250" y="4222"/>
                  </a:moveTo>
                  <a:lnTo>
                    <a:pt x="250" y="4222"/>
                  </a:lnTo>
                  <a:lnTo>
                    <a:pt x="200" y="3956"/>
                  </a:lnTo>
                  <a:lnTo>
                    <a:pt x="167" y="3690"/>
                  </a:lnTo>
                  <a:lnTo>
                    <a:pt x="150" y="3407"/>
                  </a:lnTo>
                  <a:lnTo>
                    <a:pt x="167" y="3141"/>
                  </a:lnTo>
                  <a:lnTo>
                    <a:pt x="167" y="3141"/>
                  </a:lnTo>
                  <a:lnTo>
                    <a:pt x="200" y="2876"/>
                  </a:lnTo>
                  <a:lnTo>
                    <a:pt x="267" y="2593"/>
                  </a:lnTo>
                  <a:lnTo>
                    <a:pt x="333" y="2327"/>
                  </a:lnTo>
                  <a:lnTo>
                    <a:pt x="416" y="2061"/>
                  </a:lnTo>
                  <a:lnTo>
                    <a:pt x="516" y="1812"/>
                  </a:lnTo>
                  <a:lnTo>
                    <a:pt x="616" y="1562"/>
                  </a:lnTo>
                  <a:lnTo>
                    <a:pt x="749" y="1313"/>
                  </a:lnTo>
                  <a:lnTo>
                    <a:pt x="882" y="1080"/>
                  </a:lnTo>
                  <a:lnTo>
                    <a:pt x="882" y="1080"/>
                  </a:lnTo>
                  <a:lnTo>
                    <a:pt x="1048" y="815"/>
                  </a:lnTo>
                  <a:lnTo>
                    <a:pt x="1214" y="549"/>
                  </a:lnTo>
                  <a:lnTo>
                    <a:pt x="1563" y="17"/>
                  </a:lnTo>
                  <a:lnTo>
                    <a:pt x="1563" y="17"/>
                  </a:lnTo>
                  <a:lnTo>
                    <a:pt x="1563" y="0"/>
                  </a:lnTo>
                  <a:lnTo>
                    <a:pt x="1546" y="17"/>
                  </a:lnTo>
                  <a:lnTo>
                    <a:pt x="1546" y="17"/>
                  </a:lnTo>
                  <a:lnTo>
                    <a:pt x="1264" y="382"/>
                  </a:lnTo>
                  <a:lnTo>
                    <a:pt x="1015" y="748"/>
                  </a:lnTo>
                  <a:lnTo>
                    <a:pt x="1015" y="748"/>
                  </a:lnTo>
                  <a:lnTo>
                    <a:pt x="1015" y="731"/>
                  </a:lnTo>
                  <a:lnTo>
                    <a:pt x="1015" y="731"/>
                  </a:lnTo>
                  <a:lnTo>
                    <a:pt x="1181" y="316"/>
                  </a:lnTo>
                  <a:lnTo>
                    <a:pt x="1181" y="316"/>
                  </a:lnTo>
                  <a:lnTo>
                    <a:pt x="1181" y="299"/>
                  </a:lnTo>
                  <a:lnTo>
                    <a:pt x="1164" y="299"/>
                  </a:lnTo>
                  <a:lnTo>
                    <a:pt x="1164" y="299"/>
                  </a:lnTo>
                  <a:lnTo>
                    <a:pt x="965" y="698"/>
                  </a:lnTo>
                  <a:lnTo>
                    <a:pt x="965" y="698"/>
                  </a:lnTo>
                  <a:lnTo>
                    <a:pt x="848" y="964"/>
                  </a:lnTo>
                  <a:lnTo>
                    <a:pt x="848" y="964"/>
                  </a:lnTo>
                  <a:lnTo>
                    <a:pt x="715" y="1213"/>
                  </a:lnTo>
                  <a:lnTo>
                    <a:pt x="566" y="1463"/>
                  </a:lnTo>
                  <a:lnTo>
                    <a:pt x="449" y="1712"/>
                  </a:lnTo>
                  <a:lnTo>
                    <a:pt x="316" y="1961"/>
                  </a:lnTo>
                  <a:lnTo>
                    <a:pt x="316" y="1961"/>
                  </a:lnTo>
                  <a:lnTo>
                    <a:pt x="217" y="2227"/>
                  </a:lnTo>
                  <a:lnTo>
                    <a:pt x="134" y="2493"/>
                  </a:lnTo>
                  <a:lnTo>
                    <a:pt x="67" y="2759"/>
                  </a:lnTo>
                  <a:lnTo>
                    <a:pt x="17" y="3025"/>
                  </a:lnTo>
                  <a:lnTo>
                    <a:pt x="1" y="3308"/>
                  </a:lnTo>
                  <a:lnTo>
                    <a:pt x="17" y="3590"/>
                  </a:lnTo>
                  <a:lnTo>
                    <a:pt x="34" y="3856"/>
                  </a:lnTo>
                  <a:lnTo>
                    <a:pt x="84" y="4139"/>
                  </a:lnTo>
                  <a:lnTo>
                    <a:pt x="84" y="4139"/>
                  </a:lnTo>
                  <a:lnTo>
                    <a:pt x="167" y="4421"/>
                  </a:lnTo>
                  <a:lnTo>
                    <a:pt x="283" y="4720"/>
                  </a:lnTo>
                  <a:lnTo>
                    <a:pt x="433" y="4986"/>
                  </a:lnTo>
                  <a:lnTo>
                    <a:pt x="582" y="5252"/>
                  </a:lnTo>
                  <a:lnTo>
                    <a:pt x="582" y="5252"/>
                  </a:lnTo>
                  <a:lnTo>
                    <a:pt x="599" y="5252"/>
                  </a:lnTo>
                  <a:lnTo>
                    <a:pt x="599" y="5252"/>
                  </a:lnTo>
                  <a:lnTo>
                    <a:pt x="616" y="5236"/>
                  </a:lnTo>
                  <a:lnTo>
                    <a:pt x="616" y="5236"/>
                  </a:lnTo>
                  <a:lnTo>
                    <a:pt x="499" y="4986"/>
                  </a:lnTo>
                  <a:lnTo>
                    <a:pt x="400" y="4737"/>
                  </a:lnTo>
                  <a:lnTo>
                    <a:pt x="316" y="4488"/>
                  </a:lnTo>
                  <a:lnTo>
                    <a:pt x="233" y="422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48"/>
            <p:cNvSpPr/>
            <p:nvPr/>
          </p:nvSpPr>
          <p:spPr>
            <a:xfrm>
              <a:off x="6355100" y="2600050"/>
              <a:ext cx="275925" cy="300050"/>
            </a:xfrm>
            <a:custGeom>
              <a:rect b="b" l="l" r="r" t="t"/>
              <a:pathLst>
                <a:path extrusionOk="0" h="12002" w="11037">
                  <a:moveTo>
                    <a:pt x="7712" y="1"/>
                  </a:moveTo>
                  <a:lnTo>
                    <a:pt x="0" y="1330"/>
                  </a:lnTo>
                  <a:lnTo>
                    <a:pt x="3324" y="12001"/>
                  </a:lnTo>
                  <a:lnTo>
                    <a:pt x="11037" y="10671"/>
                  </a:lnTo>
                  <a:lnTo>
                    <a:pt x="771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48"/>
            <p:cNvSpPr/>
            <p:nvPr/>
          </p:nvSpPr>
          <p:spPr>
            <a:xfrm>
              <a:off x="6345525" y="2601725"/>
              <a:ext cx="275950" cy="300025"/>
            </a:xfrm>
            <a:custGeom>
              <a:rect b="b" l="l" r="r" t="t"/>
              <a:pathLst>
                <a:path extrusionOk="0" h="12001" w="11038">
                  <a:moveTo>
                    <a:pt x="7713" y="0"/>
                  </a:moveTo>
                  <a:lnTo>
                    <a:pt x="1" y="1313"/>
                  </a:lnTo>
                  <a:lnTo>
                    <a:pt x="3325" y="12001"/>
                  </a:lnTo>
                  <a:lnTo>
                    <a:pt x="11037" y="10671"/>
                  </a:lnTo>
                  <a:lnTo>
                    <a:pt x="771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48"/>
            <p:cNvSpPr/>
            <p:nvPr/>
          </p:nvSpPr>
          <p:spPr>
            <a:xfrm>
              <a:off x="6455225" y="2722225"/>
              <a:ext cx="39100" cy="37425"/>
            </a:xfrm>
            <a:custGeom>
              <a:rect b="b" l="l" r="r" t="t"/>
              <a:pathLst>
                <a:path extrusionOk="0" h="1497" w="1564">
                  <a:moveTo>
                    <a:pt x="599" y="0"/>
                  </a:moveTo>
                  <a:lnTo>
                    <a:pt x="450" y="34"/>
                  </a:lnTo>
                  <a:lnTo>
                    <a:pt x="333" y="100"/>
                  </a:lnTo>
                  <a:lnTo>
                    <a:pt x="234" y="183"/>
                  </a:lnTo>
                  <a:lnTo>
                    <a:pt x="151" y="266"/>
                  </a:lnTo>
                  <a:lnTo>
                    <a:pt x="67" y="383"/>
                  </a:lnTo>
                  <a:lnTo>
                    <a:pt x="34" y="499"/>
                  </a:lnTo>
                  <a:lnTo>
                    <a:pt x="1" y="632"/>
                  </a:lnTo>
                  <a:lnTo>
                    <a:pt x="18" y="782"/>
                  </a:lnTo>
                  <a:lnTo>
                    <a:pt x="34" y="881"/>
                  </a:lnTo>
                  <a:lnTo>
                    <a:pt x="84" y="1031"/>
                  </a:lnTo>
                  <a:lnTo>
                    <a:pt x="167" y="1147"/>
                  </a:lnTo>
                  <a:lnTo>
                    <a:pt x="267" y="1264"/>
                  </a:lnTo>
                  <a:lnTo>
                    <a:pt x="383" y="1363"/>
                  </a:lnTo>
                  <a:lnTo>
                    <a:pt x="516" y="1430"/>
                  </a:lnTo>
                  <a:lnTo>
                    <a:pt x="666" y="1480"/>
                  </a:lnTo>
                  <a:lnTo>
                    <a:pt x="815" y="1496"/>
                  </a:lnTo>
                  <a:lnTo>
                    <a:pt x="982" y="1480"/>
                  </a:lnTo>
                  <a:lnTo>
                    <a:pt x="1115" y="1446"/>
                  </a:lnTo>
                  <a:lnTo>
                    <a:pt x="1231" y="1397"/>
                  </a:lnTo>
                  <a:lnTo>
                    <a:pt x="1347" y="1313"/>
                  </a:lnTo>
                  <a:lnTo>
                    <a:pt x="1430" y="1214"/>
                  </a:lnTo>
                  <a:lnTo>
                    <a:pt x="1497" y="1114"/>
                  </a:lnTo>
                  <a:lnTo>
                    <a:pt x="1547" y="981"/>
                  </a:lnTo>
                  <a:lnTo>
                    <a:pt x="1563" y="848"/>
                  </a:lnTo>
                  <a:lnTo>
                    <a:pt x="1563" y="715"/>
                  </a:lnTo>
                  <a:lnTo>
                    <a:pt x="1530" y="615"/>
                  </a:lnTo>
                  <a:lnTo>
                    <a:pt x="1480" y="466"/>
                  </a:lnTo>
                  <a:lnTo>
                    <a:pt x="1397" y="333"/>
                  </a:lnTo>
                  <a:lnTo>
                    <a:pt x="1297" y="233"/>
                  </a:lnTo>
                  <a:lnTo>
                    <a:pt x="1181" y="133"/>
                  </a:lnTo>
                  <a:lnTo>
                    <a:pt x="1048" y="67"/>
                  </a:lnTo>
                  <a:lnTo>
                    <a:pt x="898" y="17"/>
                  </a:lnTo>
                  <a:lnTo>
                    <a:pt x="7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48"/>
            <p:cNvSpPr/>
            <p:nvPr/>
          </p:nvSpPr>
          <p:spPr>
            <a:xfrm>
              <a:off x="6645125" y="2408925"/>
              <a:ext cx="324550" cy="471225"/>
            </a:xfrm>
            <a:custGeom>
              <a:rect b="b" l="l" r="r" t="t"/>
              <a:pathLst>
                <a:path extrusionOk="0" h="18849" w="12982">
                  <a:moveTo>
                    <a:pt x="5585" y="0"/>
                  </a:moveTo>
                  <a:lnTo>
                    <a:pt x="5519" y="33"/>
                  </a:lnTo>
                  <a:lnTo>
                    <a:pt x="5469" y="67"/>
                  </a:lnTo>
                  <a:lnTo>
                    <a:pt x="5403" y="116"/>
                  </a:lnTo>
                  <a:lnTo>
                    <a:pt x="5353" y="183"/>
                  </a:lnTo>
                  <a:lnTo>
                    <a:pt x="5303" y="249"/>
                  </a:lnTo>
                  <a:lnTo>
                    <a:pt x="5253" y="349"/>
                  </a:lnTo>
                  <a:lnTo>
                    <a:pt x="5220" y="449"/>
                  </a:lnTo>
                  <a:lnTo>
                    <a:pt x="5187" y="565"/>
                  </a:lnTo>
                  <a:lnTo>
                    <a:pt x="5137" y="864"/>
                  </a:lnTo>
                  <a:lnTo>
                    <a:pt x="5103" y="1213"/>
                  </a:lnTo>
                  <a:lnTo>
                    <a:pt x="5103" y="1646"/>
                  </a:lnTo>
                  <a:lnTo>
                    <a:pt x="5153" y="2144"/>
                  </a:lnTo>
                  <a:lnTo>
                    <a:pt x="5220" y="2709"/>
                  </a:lnTo>
                  <a:lnTo>
                    <a:pt x="5336" y="3358"/>
                  </a:lnTo>
                  <a:lnTo>
                    <a:pt x="5569" y="4554"/>
                  </a:lnTo>
                  <a:lnTo>
                    <a:pt x="5802" y="5718"/>
                  </a:lnTo>
                  <a:lnTo>
                    <a:pt x="6250" y="7795"/>
                  </a:lnTo>
                  <a:lnTo>
                    <a:pt x="6583" y="9341"/>
                  </a:lnTo>
                  <a:lnTo>
                    <a:pt x="6682" y="9823"/>
                  </a:lnTo>
                  <a:lnTo>
                    <a:pt x="6716" y="10072"/>
                  </a:lnTo>
                  <a:lnTo>
                    <a:pt x="6699" y="10122"/>
                  </a:lnTo>
                  <a:lnTo>
                    <a:pt x="6666" y="10189"/>
                  </a:lnTo>
                  <a:lnTo>
                    <a:pt x="6583" y="10255"/>
                  </a:lnTo>
                  <a:lnTo>
                    <a:pt x="6483" y="10322"/>
                  </a:lnTo>
                  <a:lnTo>
                    <a:pt x="6200" y="10488"/>
                  </a:lnTo>
                  <a:lnTo>
                    <a:pt x="5818" y="10671"/>
                  </a:lnTo>
                  <a:lnTo>
                    <a:pt x="5386" y="10870"/>
                  </a:lnTo>
                  <a:lnTo>
                    <a:pt x="4871" y="11086"/>
                  </a:lnTo>
                  <a:lnTo>
                    <a:pt x="3757" y="11535"/>
                  </a:lnTo>
                  <a:lnTo>
                    <a:pt x="1530" y="12399"/>
                  </a:lnTo>
                  <a:lnTo>
                    <a:pt x="666" y="12748"/>
                  </a:lnTo>
                  <a:lnTo>
                    <a:pt x="350" y="12898"/>
                  </a:lnTo>
                  <a:lnTo>
                    <a:pt x="134" y="13014"/>
                  </a:lnTo>
                  <a:lnTo>
                    <a:pt x="67" y="13081"/>
                  </a:lnTo>
                  <a:lnTo>
                    <a:pt x="34" y="13164"/>
                  </a:lnTo>
                  <a:lnTo>
                    <a:pt x="17" y="13264"/>
                  </a:lnTo>
                  <a:lnTo>
                    <a:pt x="1" y="13413"/>
                  </a:lnTo>
                  <a:lnTo>
                    <a:pt x="17" y="13563"/>
                  </a:lnTo>
                  <a:lnTo>
                    <a:pt x="51" y="13746"/>
                  </a:lnTo>
                  <a:lnTo>
                    <a:pt x="150" y="14145"/>
                  </a:lnTo>
                  <a:lnTo>
                    <a:pt x="300" y="14610"/>
                  </a:lnTo>
                  <a:lnTo>
                    <a:pt x="499" y="15125"/>
                  </a:lnTo>
                  <a:lnTo>
                    <a:pt x="716" y="15657"/>
                  </a:lnTo>
                  <a:lnTo>
                    <a:pt x="965" y="16189"/>
                  </a:lnTo>
                  <a:lnTo>
                    <a:pt x="1231" y="16721"/>
                  </a:lnTo>
                  <a:lnTo>
                    <a:pt x="1513" y="17219"/>
                  </a:lnTo>
                  <a:lnTo>
                    <a:pt x="1796" y="17685"/>
                  </a:lnTo>
                  <a:lnTo>
                    <a:pt x="2062" y="18084"/>
                  </a:lnTo>
                  <a:lnTo>
                    <a:pt x="2328" y="18433"/>
                  </a:lnTo>
                  <a:lnTo>
                    <a:pt x="2444" y="18566"/>
                  </a:lnTo>
                  <a:lnTo>
                    <a:pt x="2560" y="18682"/>
                  </a:lnTo>
                  <a:lnTo>
                    <a:pt x="2660" y="18765"/>
                  </a:lnTo>
                  <a:lnTo>
                    <a:pt x="2760" y="18815"/>
                  </a:lnTo>
                  <a:lnTo>
                    <a:pt x="2843" y="18848"/>
                  </a:lnTo>
                  <a:lnTo>
                    <a:pt x="2926" y="18848"/>
                  </a:lnTo>
                  <a:lnTo>
                    <a:pt x="3308" y="18715"/>
                  </a:lnTo>
                  <a:lnTo>
                    <a:pt x="3774" y="18566"/>
                  </a:lnTo>
                  <a:lnTo>
                    <a:pt x="4289" y="18350"/>
                  </a:lnTo>
                  <a:lnTo>
                    <a:pt x="4887" y="18117"/>
                  </a:lnTo>
                  <a:lnTo>
                    <a:pt x="5519" y="17851"/>
                  </a:lnTo>
                  <a:lnTo>
                    <a:pt x="6200" y="17552"/>
                  </a:lnTo>
                  <a:lnTo>
                    <a:pt x="6915" y="17219"/>
                  </a:lnTo>
                  <a:lnTo>
                    <a:pt x="7630" y="16854"/>
                  </a:lnTo>
                  <a:lnTo>
                    <a:pt x="8361" y="16472"/>
                  </a:lnTo>
                  <a:lnTo>
                    <a:pt x="9076" y="16056"/>
                  </a:lnTo>
                  <a:lnTo>
                    <a:pt x="9791" y="15624"/>
                  </a:lnTo>
                  <a:lnTo>
                    <a:pt x="10472" y="15175"/>
                  </a:lnTo>
                  <a:lnTo>
                    <a:pt x="11120" y="14710"/>
                  </a:lnTo>
                  <a:lnTo>
                    <a:pt x="11436" y="14477"/>
                  </a:lnTo>
                  <a:lnTo>
                    <a:pt x="11719" y="14228"/>
                  </a:lnTo>
                  <a:lnTo>
                    <a:pt x="12001" y="13995"/>
                  </a:lnTo>
                  <a:lnTo>
                    <a:pt x="12267" y="13746"/>
                  </a:lnTo>
                  <a:lnTo>
                    <a:pt x="12516" y="13496"/>
                  </a:lnTo>
                  <a:lnTo>
                    <a:pt x="12749" y="13247"/>
                  </a:lnTo>
                  <a:lnTo>
                    <a:pt x="12799" y="13164"/>
                  </a:lnTo>
                  <a:lnTo>
                    <a:pt x="12849" y="13064"/>
                  </a:lnTo>
                  <a:lnTo>
                    <a:pt x="12899" y="12965"/>
                  </a:lnTo>
                  <a:lnTo>
                    <a:pt x="12932" y="12865"/>
                  </a:lnTo>
                  <a:lnTo>
                    <a:pt x="12949" y="12748"/>
                  </a:lnTo>
                  <a:lnTo>
                    <a:pt x="12965" y="12615"/>
                  </a:lnTo>
                  <a:lnTo>
                    <a:pt x="12982" y="12350"/>
                  </a:lnTo>
                  <a:lnTo>
                    <a:pt x="12949" y="12050"/>
                  </a:lnTo>
                  <a:lnTo>
                    <a:pt x="12899" y="11718"/>
                  </a:lnTo>
                  <a:lnTo>
                    <a:pt x="12799" y="11369"/>
                  </a:lnTo>
                  <a:lnTo>
                    <a:pt x="12699" y="10987"/>
                  </a:lnTo>
                  <a:lnTo>
                    <a:pt x="12550" y="10604"/>
                  </a:lnTo>
                  <a:lnTo>
                    <a:pt x="12400" y="10189"/>
                  </a:lnTo>
                  <a:lnTo>
                    <a:pt x="12217" y="9757"/>
                  </a:lnTo>
                  <a:lnTo>
                    <a:pt x="12001" y="9308"/>
                  </a:lnTo>
                  <a:lnTo>
                    <a:pt x="11785" y="8842"/>
                  </a:lnTo>
                  <a:lnTo>
                    <a:pt x="11552" y="8377"/>
                  </a:lnTo>
                  <a:lnTo>
                    <a:pt x="11021" y="7413"/>
                  </a:lnTo>
                  <a:lnTo>
                    <a:pt x="10472" y="6449"/>
                  </a:lnTo>
                  <a:lnTo>
                    <a:pt x="9874" y="5468"/>
                  </a:lnTo>
                  <a:lnTo>
                    <a:pt x="9275" y="4504"/>
                  </a:lnTo>
                  <a:lnTo>
                    <a:pt x="8660" y="3574"/>
                  </a:lnTo>
                  <a:lnTo>
                    <a:pt x="8062" y="2709"/>
                  </a:lnTo>
                  <a:lnTo>
                    <a:pt x="7497" y="1895"/>
                  </a:lnTo>
                  <a:lnTo>
                    <a:pt x="6965" y="1164"/>
                  </a:lnTo>
                  <a:lnTo>
                    <a:pt x="6500" y="549"/>
                  </a:lnTo>
                  <a:lnTo>
                    <a:pt x="6350" y="366"/>
                  </a:lnTo>
                  <a:lnTo>
                    <a:pt x="6184" y="216"/>
                  </a:lnTo>
                  <a:lnTo>
                    <a:pt x="6034" y="100"/>
                  </a:lnTo>
                  <a:lnTo>
                    <a:pt x="5885" y="33"/>
                  </a:lnTo>
                  <a:lnTo>
                    <a:pt x="580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48"/>
            <p:cNvSpPr/>
            <p:nvPr/>
          </p:nvSpPr>
          <p:spPr>
            <a:xfrm>
              <a:off x="6417850" y="2689400"/>
              <a:ext cx="307500" cy="192825"/>
            </a:xfrm>
            <a:custGeom>
              <a:rect b="b" l="l" r="r" t="t"/>
              <a:pathLst>
                <a:path extrusionOk="0" h="7713" w="12300">
                  <a:moveTo>
                    <a:pt x="5319" y="0"/>
                  </a:moveTo>
                  <a:lnTo>
                    <a:pt x="5169" y="17"/>
                  </a:lnTo>
                  <a:lnTo>
                    <a:pt x="5020" y="34"/>
                  </a:lnTo>
                  <a:lnTo>
                    <a:pt x="4787" y="100"/>
                  </a:lnTo>
                  <a:lnTo>
                    <a:pt x="4488" y="183"/>
                  </a:lnTo>
                  <a:lnTo>
                    <a:pt x="3740" y="416"/>
                  </a:lnTo>
                  <a:lnTo>
                    <a:pt x="3324" y="565"/>
                  </a:lnTo>
                  <a:lnTo>
                    <a:pt x="2876" y="732"/>
                  </a:lnTo>
                  <a:lnTo>
                    <a:pt x="2427" y="914"/>
                  </a:lnTo>
                  <a:lnTo>
                    <a:pt x="1995" y="1114"/>
                  </a:lnTo>
                  <a:lnTo>
                    <a:pt x="1562" y="1330"/>
                  </a:lnTo>
                  <a:lnTo>
                    <a:pt x="1164" y="1546"/>
                  </a:lnTo>
                  <a:lnTo>
                    <a:pt x="814" y="1762"/>
                  </a:lnTo>
                  <a:lnTo>
                    <a:pt x="499" y="1978"/>
                  </a:lnTo>
                  <a:lnTo>
                    <a:pt x="366" y="2095"/>
                  </a:lnTo>
                  <a:lnTo>
                    <a:pt x="249" y="2194"/>
                  </a:lnTo>
                  <a:lnTo>
                    <a:pt x="166" y="2311"/>
                  </a:lnTo>
                  <a:lnTo>
                    <a:pt x="83" y="2410"/>
                  </a:lnTo>
                  <a:lnTo>
                    <a:pt x="33" y="2527"/>
                  </a:lnTo>
                  <a:lnTo>
                    <a:pt x="0" y="2626"/>
                  </a:lnTo>
                  <a:lnTo>
                    <a:pt x="0" y="2726"/>
                  </a:lnTo>
                  <a:lnTo>
                    <a:pt x="17" y="2826"/>
                  </a:lnTo>
                  <a:lnTo>
                    <a:pt x="50" y="2909"/>
                  </a:lnTo>
                  <a:lnTo>
                    <a:pt x="100" y="2975"/>
                  </a:lnTo>
                  <a:lnTo>
                    <a:pt x="183" y="3025"/>
                  </a:lnTo>
                  <a:lnTo>
                    <a:pt x="266" y="3075"/>
                  </a:lnTo>
                  <a:lnTo>
                    <a:pt x="366" y="3092"/>
                  </a:lnTo>
                  <a:lnTo>
                    <a:pt x="482" y="3108"/>
                  </a:lnTo>
                  <a:lnTo>
                    <a:pt x="748" y="3108"/>
                  </a:lnTo>
                  <a:lnTo>
                    <a:pt x="1047" y="3059"/>
                  </a:lnTo>
                  <a:lnTo>
                    <a:pt x="1363" y="2992"/>
                  </a:lnTo>
                  <a:lnTo>
                    <a:pt x="1712" y="2892"/>
                  </a:lnTo>
                  <a:lnTo>
                    <a:pt x="2061" y="2776"/>
                  </a:lnTo>
                  <a:lnTo>
                    <a:pt x="2393" y="2643"/>
                  </a:lnTo>
                  <a:lnTo>
                    <a:pt x="2726" y="2510"/>
                  </a:lnTo>
                  <a:lnTo>
                    <a:pt x="2959" y="2410"/>
                  </a:lnTo>
                  <a:lnTo>
                    <a:pt x="2726" y="2527"/>
                  </a:lnTo>
                  <a:lnTo>
                    <a:pt x="2410" y="2693"/>
                  </a:lnTo>
                  <a:lnTo>
                    <a:pt x="2078" y="2876"/>
                  </a:lnTo>
                  <a:lnTo>
                    <a:pt x="1762" y="3075"/>
                  </a:lnTo>
                  <a:lnTo>
                    <a:pt x="1463" y="3275"/>
                  </a:lnTo>
                  <a:lnTo>
                    <a:pt x="1197" y="3491"/>
                  </a:lnTo>
                  <a:lnTo>
                    <a:pt x="981" y="3707"/>
                  </a:lnTo>
                  <a:lnTo>
                    <a:pt x="881" y="3807"/>
                  </a:lnTo>
                  <a:lnTo>
                    <a:pt x="814" y="3923"/>
                  </a:lnTo>
                  <a:lnTo>
                    <a:pt x="748" y="4039"/>
                  </a:lnTo>
                  <a:lnTo>
                    <a:pt x="698" y="4139"/>
                  </a:lnTo>
                  <a:lnTo>
                    <a:pt x="682" y="4255"/>
                  </a:lnTo>
                  <a:lnTo>
                    <a:pt x="682" y="4355"/>
                  </a:lnTo>
                  <a:lnTo>
                    <a:pt x="698" y="4455"/>
                  </a:lnTo>
                  <a:lnTo>
                    <a:pt x="731" y="4554"/>
                  </a:lnTo>
                  <a:lnTo>
                    <a:pt x="798" y="4654"/>
                  </a:lnTo>
                  <a:lnTo>
                    <a:pt x="881" y="4721"/>
                  </a:lnTo>
                  <a:lnTo>
                    <a:pt x="981" y="4771"/>
                  </a:lnTo>
                  <a:lnTo>
                    <a:pt x="1097" y="4804"/>
                  </a:lnTo>
                  <a:lnTo>
                    <a:pt x="1213" y="4820"/>
                  </a:lnTo>
                  <a:lnTo>
                    <a:pt x="1363" y="4820"/>
                  </a:lnTo>
                  <a:lnTo>
                    <a:pt x="1496" y="4804"/>
                  </a:lnTo>
                  <a:lnTo>
                    <a:pt x="1662" y="4787"/>
                  </a:lnTo>
                  <a:lnTo>
                    <a:pt x="1995" y="4687"/>
                  </a:lnTo>
                  <a:lnTo>
                    <a:pt x="2360" y="4571"/>
                  </a:lnTo>
                  <a:lnTo>
                    <a:pt x="2619" y="4458"/>
                  </a:lnTo>
                  <a:lnTo>
                    <a:pt x="2619" y="4458"/>
                  </a:lnTo>
                  <a:lnTo>
                    <a:pt x="2393" y="4654"/>
                  </a:lnTo>
                  <a:lnTo>
                    <a:pt x="2177" y="4870"/>
                  </a:lnTo>
                  <a:lnTo>
                    <a:pt x="2094" y="4987"/>
                  </a:lnTo>
                  <a:lnTo>
                    <a:pt x="2028" y="5086"/>
                  </a:lnTo>
                  <a:lnTo>
                    <a:pt x="1978" y="5203"/>
                  </a:lnTo>
                  <a:lnTo>
                    <a:pt x="1945" y="5302"/>
                  </a:lnTo>
                  <a:lnTo>
                    <a:pt x="1928" y="5419"/>
                  </a:lnTo>
                  <a:lnTo>
                    <a:pt x="1945" y="5518"/>
                  </a:lnTo>
                  <a:lnTo>
                    <a:pt x="1978" y="5618"/>
                  </a:lnTo>
                  <a:lnTo>
                    <a:pt x="2044" y="5718"/>
                  </a:lnTo>
                  <a:lnTo>
                    <a:pt x="2111" y="5784"/>
                  </a:lnTo>
                  <a:lnTo>
                    <a:pt x="2177" y="5818"/>
                  </a:lnTo>
                  <a:lnTo>
                    <a:pt x="2277" y="5851"/>
                  </a:lnTo>
                  <a:lnTo>
                    <a:pt x="2393" y="5868"/>
                  </a:lnTo>
                  <a:lnTo>
                    <a:pt x="2510" y="5884"/>
                  </a:lnTo>
                  <a:lnTo>
                    <a:pt x="2643" y="5868"/>
                  </a:lnTo>
                  <a:lnTo>
                    <a:pt x="2925" y="5818"/>
                  </a:lnTo>
                  <a:lnTo>
                    <a:pt x="3258" y="5735"/>
                  </a:lnTo>
                  <a:lnTo>
                    <a:pt x="3590" y="5618"/>
                  </a:lnTo>
                  <a:lnTo>
                    <a:pt x="3956" y="5485"/>
                  </a:lnTo>
                  <a:lnTo>
                    <a:pt x="4305" y="5319"/>
                  </a:lnTo>
                  <a:lnTo>
                    <a:pt x="4402" y="5273"/>
                  </a:lnTo>
                  <a:lnTo>
                    <a:pt x="4305" y="5336"/>
                  </a:lnTo>
                  <a:lnTo>
                    <a:pt x="4056" y="5518"/>
                  </a:lnTo>
                  <a:lnTo>
                    <a:pt x="3823" y="5701"/>
                  </a:lnTo>
                  <a:lnTo>
                    <a:pt x="3640" y="5884"/>
                  </a:lnTo>
                  <a:lnTo>
                    <a:pt x="3557" y="5984"/>
                  </a:lnTo>
                  <a:lnTo>
                    <a:pt x="3490" y="6067"/>
                  </a:lnTo>
                  <a:lnTo>
                    <a:pt x="3441" y="6167"/>
                  </a:lnTo>
                  <a:lnTo>
                    <a:pt x="3407" y="6250"/>
                  </a:lnTo>
                  <a:lnTo>
                    <a:pt x="3391" y="6333"/>
                  </a:lnTo>
                  <a:lnTo>
                    <a:pt x="3391" y="6416"/>
                  </a:lnTo>
                  <a:lnTo>
                    <a:pt x="3424" y="6499"/>
                  </a:lnTo>
                  <a:lnTo>
                    <a:pt x="3457" y="6582"/>
                  </a:lnTo>
                  <a:lnTo>
                    <a:pt x="3524" y="6649"/>
                  </a:lnTo>
                  <a:lnTo>
                    <a:pt x="3607" y="6715"/>
                  </a:lnTo>
                  <a:lnTo>
                    <a:pt x="3707" y="6765"/>
                  </a:lnTo>
                  <a:lnTo>
                    <a:pt x="3823" y="6798"/>
                  </a:lnTo>
                  <a:lnTo>
                    <a:pt x="3939" y="6832"/>
                  </a:lnTo>
                  <a:lnTo>
                    <a:pt x="4355" y="6832"/>
                  </a:lnTo>
                  <a:lnTo>
                    <a:pt x="4671" y="6782"/>
                  </a:lnTo>
                  <a:lnTo>
                    <a:pt x="5003" y="6699"/>
                  </a:lnTo>
                  <a:lnTo>
                    <a:pt x="5352" y="6599"/>
                  </a:lnTo>
                  <a:lnTo>
                    <a:pt x="5701" y="6482"/>
                  </a:lnTo>
                  <a:lnTo>
                    <a:pt x="6034" y="6366"/>
                  </a:lnTo>
                  <a:lnTo>
                    <a:pt x="6349" y="6233"/>
                  </a:lnTo>
                  <a:lnTo>
                    <a:pt x="6914" y="5984"/>
                  </a:lnTo>
                  <a:lnTo>
                    <a:pt x="7313" y="5801"/>
                  </a:lnTo>
                  <a:lnTo>
                    <a:pt x="7446" y="5718"/>
                  </a:lnTo>
                  <a:lnTo>
                    <a:pt x="7795" y="6050"/>
                  </a:lnTo>
                  <a:lnTo>
                    <a:pt x="8128" y="6333"/>
                  </a:lnTo>
                  <a:lnTo>
                    <a:pt x="8477" y="6599"/>
                  </a:lnTo>
                  <a:lnTo>
                    <a:pt x="8809" y="6832"/>
                  </a:lnTo>
                  <a:lnTo>
                    <a:pt x="9158" y="7031"/>
                  </a:lnTo>
                  <a:lnTo>
                    <a:pt x="9491" y="7214"/>
                  </a:lnTo>
                  <a:lnTo>
                    <a:pt x="9807" y="7363"/>
                  </a:lnTo>
                  <a:lnTo>
                    <a:pt x="10122" y="7480"/>
                  </a:lnTo>
                  <a:lnTo>
                    <a:pt x="10438" y="7579"/>
                  </a:lnTo>
                  <a:lnTo>
                    <a:pt x="10737" y="7646"/>
                  </a:lnTo>
                  <a:lnTo>
                    <a:pt x="11020" y="7696"/>
                  </a:lnTo>
                  <a:lnTo>
                    <a:pt x="11302" y="7712"/>
                  </a:lnTo>
                  <a:lnTo>
                    <a:pt x="11552" y="7712"/>
                  </a:lnTo>
                  <a:lnTo>
                    <a:pt x="11801" y="7679"/>
                  </a:lnTo>
                  <a:lnTo>
                    <a:pt x="12017" y="7629"/>
                  </a:lnTo>
                  <a:lnTo>
                    <a:pt x="12233" y="7563"/>
                  </a:lnTo>
                  <a:lnTo>
                    <a:pt x="12250" y="7530"/>
                  </a:lnTo>
                  <a:lnTo>
                    <a:pt x="12266" y="7480"/>
                  </a:lnTo>
                  <a:lnTo>
                    <a:pt x="12300" y="7264"/>
                  </a:lnTo>
                  <a:lnTo>
                    <a:pt x="12300" y="6948"/>
                  </a:lnTo>
                  <a:lnTo>
                    <a:pt x="12300" y="6549"/>
                  </a:lnTo>
                  <a:lnTo>
                    <a:pt x="12266" y="5568"/>
                  </a:lnTo>
                  <a:lnTo>
                    <a:pt x="12217" y="4455"/>
                  </a:lnTo>
                  <a:lnTo>
                    <a:pt x="12084" y="2360"/>
                  </a:lnTo>
                  <a:lnTo>
                    <a:pt x="12017" y="1413"/>
                  </a:lnTo>
                  <a:lnTo>
                    <a:pt x="10654" y="1014"/>
                  </a:lnTo>
                  <a:lnTo>
                    <a:pt x="9391" y="682"/>
                  </a:lnTo>
                  <a:lnTo>
                    <a:pt x="8128" y="349"/>
                  </a:lnTo>
                  <a:lnTo>
                    <a:pt x="7762" y="266"/>
                  </a:lnTo>
                  <a:lnTo>
                    <a:pt x="7363" y="183"/>
                  </a:lnTo>
                  <a:lnTo>
                    <a:pt x="6948" y="117"/>
                  </a:lnTo>
                  <a:lnTo>
                    <a:pt x="6516" y="67"/>
                  </a:lnTo>
                  <a:lnTo>
                    <a:pt x="6083" y="17"/>
                  </a:lnTo>
                  <a:lnTo>
                    <a:pt x="5684"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48"/>
            <p:cNvSpPr/>
            <p:nvPr/>
          </p:nvSpPr>
          <p:spPr>
            <a:xfrm>
              <a:off x="6443600" y="2726375"/>
              <a:ext cx="98100" cy="54050"/>
            </a:xfrm>
            <a:custGeom>
              <a:rect b="b" l="l" r="r" t="t"/>
              <a:pathLst>
                <a:path extrusionOk="0" h="2162" w="3924">
                  <a:moveTo>
                    <a:pt x="3907" y="1"/>
                  </a:moveTo>
                  <a:lnTo>
                    <a:pt x="3391" y="167"/>
                  </a:lnTo>
                  <a:lnTo>
                    <a:pt x="2926" y="350"/>
                  </a:lnTo>
                  <a:lnTo>
                    <a:pt x="2494" y="532"/>
                  </a:lnTo>
                  <a:lnTo>
                    <a:pt x="2095" y="715"/>
                  </a:lnTo>
                  <a:lnTo>
                    <a:pt x="1746" y="898"/>
                  </a:lnTo>
                  <a:lnTo>
                    <a:pt x="1430" y="1081"/>
                  </a:lnTo>
                  <a:lnTo>
                    <a:pt x="1131" y="1247"/>
                  </a:lnTo>
                  <a:lnTo>
                    <a:pt x="881" y="1413"/>
                  </a:lnTo>
                  <a:lnTo>
                    <a:pt x="483" y="1713"/>
                  </a:lnTo>
                  <a:lnTo>
                    <a:pt x="200" y="1945"/>
                  </a:lnTo>
                  <a:lnTo>
                    <a:pt x="50" y="2111"/>
                  </a:lnTo>
                  <a:lnTo>
                    <a:pt x="1" y="2161"/>
                  </a:lnTo>
                  <a:lnTo>
                    <a:pt x="366" y="1895"/>
                  </a:lnTo>
                  <a:lnTo>
                    <a:pt x="749" y="1646"/>
                  </a:lnTo>
                  <a:lnTo>
                    <a:pt x="1164" y="1397"/>
                  </a:lnTo>
                  <a:lnTo>
                    <a:pt x="1580" y="1164"/>
                  </a:lnTo>
                  <a:lnTo>
                    <a:pt x="2328" y="782"/>
                  </a:lnTo>
                  <a:lnTo>
                    <a:pt x="2826" y="549"/>
                  </a:lnTo>
                  <a:lnTo>
                    <a:pt x="3375" y="283"/>
                  </a:lnTo>
                  <a:lnTo>
                    <a:pt x="3923" y="17"/>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48"/>
            <p:cNvSpPr/>
            <p:nvPr/>
          </p:nvSpPr>
          <p:spPr>
            <a:xfrm>
              <a:off x="6483075" y="2762525"/>
              <a:ext cx="81475" cy="38675"/>
            </a:xfrm>
            <a:custGeom>
              <a:rect b="b" l="l" r="r" t="t"/>
              <a:pathLst>
                <a:path extrusionOk="0" h="1547" w="3259">
                  <a:moveTo>
                    <a:pt x="3242" y="1"/>
                  </a:moveTo>
                  <a:lnTo>
                    <a:pt x="2810" y="134"/>
                  </a:lnTo>
                  <a:lnTo>
                    <a:pt x="2394" y="267"/>
                  </a:lnTo>
                  <a:lnTo>
                    <a:pt x="1978" y="433"/>
                  </a:lnTo>
                  <a:lnTo>
                    <a:pt x="1563" y="616"/>
                  </a:lnTo>
                  <a:lnTo>
                    <a:pt x="1164" y="815"/>
                  </a:lnTo>
                  <a:lnTo>
                    <a:pt x="765" y="1031"/>
                  </a:lnTo>
                  <a:lnTo>
                    <a:pt x="383" y="1264"/>
                  </a:lnTo>
                  <a:lnTo>
                    <a:pt x="17" y="1513"/>
                  </a:lnTo>
                  <a:lnTo>
                    <a:pt x="1" y="1530"/>
                  </a:lnTo>
                  <a:lnTo>
                    <a:pt x="1" y="1546"/>
                  </a:lnTo>
                  <a:lnTo>
                    <a:pt x="34" y="1530"/>
                  </a:lnTo>
                  <a:lnTo>
                    <a:pt x="1646" y="765"/>
                  </a:lnTo>
                  <a:lnTo>
                    <a:pt x="2593" y="316"/>
                  </a:lnTo>
                  <a:lnTo>
                    <a:pt x="3258" y="17"/>
                  </a:lnTo>
                  <a:lnTo>
                    <a:pt x="32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48"/>
            <p:cNvSpPr/>
            <p:nvPr/>
          </p:nvSpPr>
          <p:spPr>
            <a:xfrm>
              <a:off x="6524225" y="2792450"/>
              <a:ext cx="62350" cy="32025"/>
            </a:xfrm>
            <a:custGeom>
              <a:rect b="b" l="l" r="r" t="t"/>
              <a:pathLst>
                <a:path extrusionOk="0" h="1281" w="2494">
                  <a:moveTo>
                    <a:pt x="2477" y="0"/>
                  </a:moveTo>
                  <a:lnTo>
                    <a:pt x="2144" y="117"/>
                  </a:lnTo>
                  <a:lnTo>
                    <a:pt x="1812" y="233"/>
                  </a:lnTo>
                  <a:lnTo>
                    <a:pt x="1496" y="366"/>
                  </a:lnTo>
                  <a:lnTo>
                    <a:pt x="1180" y="516"/>
                  </a:lnTo>
                  <a:lnTo>
                    <a:pt x="881" y="682"/>
                  </a:lnTo>
                  <a:lnTo>
                    <a:pt x="582" y="848"/>
                  </a:lnTo>
                  <a:lnTo>
                    <a:pt x="299" y="1047"/>
                  </a:lnTo>
                  <a:lnTo>
                    <a:pt x="17" y="1247"/>
                  </a:lnTo>
                  <a:lnTo>
                    <a:pt x="0" y="1264"/>
                  </a:lnTo>
                  <a:lnTo>
                    <a:pt x="0" y="1280"/>
                  </a:lnTo>
                  <a:lnTo>
                    <a:pt x="50" y="1264"/>
                  </a:lnTo>
                  <a:lnTo>
                    <a:pt x="1197" y="665"/>
                  </a:lnTo>
                  <a:lnTo>
                    <a:pt x="1812" y="366"/>
                  </a:lnTo>
                  <a:lnTo>
                    <a:pt x="2493" y="34"/>
                  </a:lnTo>
                  <a:lnTo>
                    <a:pt x="2493" y="17"/>
                  </a:lnTo>
                  <a:lnTo>
                    <a:pt x="247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48"/>
            <p:cNvSpPr/>
            <p:nvPr/>
          </p:nvSpPr>
          <p:spPr>
            <a:xfrm>
              <a:off x="6734050" y="2401425"/>
              <a:ext cx="241450" cy="454625"/>
            </a:xfrm>
            <a:custGeom>
              <a:rect b="b" l="l" r="r" t="t"/>
              <a:pathLst>
                <a:path extrusionOk="0" h="18185" w="9658">
                  <a:moveTo>
                    <a:pt x="1879" y="1"/>
                  </a:moveTo>
                  <a:lnTo>
                    <a:pt x="1796" y="18"/>
                  </a:lnTo>
                  <a:lnTo>
                    <a:pt x="1713" y="34"/>
                  </a:lnTo>
                  <a:lnTo>
                    <a:pt x="1646" y="84"/>
                  </a:lnTo>
                  <a:lnTo>
                    <a:pt x="1596" y="134"/>
                  </a:lnTo>
                  <a:lnTo>
                    <a:pt x="1546" y="200"/>
                  </a:lnTo>
                  <a:lnTo>
                    <a:pt x="1497" y="300"/>
                  </a:lnTo>
                  <a:lnTo>
                    <a:pt x="1463" y="400"/>
                  </a:lnTo>
                  <a:lnTo>
                    <a:pt x="1430" y="633"/>
                  </a:lnTo>
                  <a:lnTo>
                    <a:pt x="1397" y="948"/>
                  </a:lnTo>
                  <a:lnTo>
                    <a:pt x="1397" y="1347"/>
                  </a:lnTo>
                  <a:lnTo>
                    <a:pt x="1414" y="2344"/>
                  </a:lnTo>
                  <a:lnTo>
                    <a:pt x="1430" y="2777"/>
                  </a:lnTo>
                  <a:lnTo>
                    <a:pt x="1480" y="3275"/>
                  </a:lnTo>
                  <a:lnTo>
                    <a:pt x="1563" y="3824"/>
                  </a:lnTo>
                  <a:lnTo>
                    <a:pt x="1679" y="4439"/>
                  </a:lnTo>
                  <a:lnTo>
                    <a:pt x="1929" y="5719"/>
                  </a:lnTo>
                  <a:lnTo>
                    <a:pt x="2228" y="7032"/>
                  </a:lnTo>
                  <a:lnTo>
                    <a:pt x="2743" y="9275"/>
                  </a:lnTo>
                  <a:lnTo>
                    <a:pt x="2893" y="10007"/>
                  </a:lnTo>
                  <a:lnTo>
                    <a:pt x="2926" y="10223"/>
                  </a:lnTo>
                  <a:lnTo>
                    <a:pt x="2926" y="10289"/>
                  </a:lnTo>
                  <a:lnTo>
                    <a:pt x="2926" y="10339"/>
                  </a:lnTo>
                  <a:lnTo>
                    <a:pt x="2876" y="10389"/>
                  </a:lnTo>
                  <a:lnTo>
                    <a:pt x="2760" y="10456"/>
                  </a:lnTo>
                  <a:lnTo>
                    <a:pt x="2411" y="10655"/>
                  </a:lnTo>
                  <a:lnTo>
                    <a:pt x="1945" y="10888"/>
                  </a:lnTo>
                  <a:lnTo>
                    <a:pt x="1414" y="11137"/>
                  </a:lnTo>
                  <a:lnTo>
                    <a:pt x="433" y="11569"/>
                  </a:lnTo>
                  <a:lnTo>
                    <a:pt x="1" y="11752"/>
                  </a:lnTo>
                  <a:lnTo>
                    <a:pt x="2943" y="18184"/>
                  </a:lnTo>
                  <a:lnTo>
                    <a:pt x="3209" y="18051"/>
                  </a:lnTo>
                  <a:lnTo>
                    <a:pt x="3923" y="17669"/>
                  </a:lnTo>
                  <a:lnTo>
                    <a:pt x="4405" y="17420"/>
                  </a:lnTo>
                  <a:lnTo>
                    <a:pt x="4937" y="17104"/>
                  </a:lnTo>
                  <a:lnTo>
                    <a:pt x="5519" y="16772"/>
                  </a:lnTo>
                  <a:lnTo>
                    <a:pt x="6117" y="16389"/>
                  </a:lnTo>
                  <a:lnTo>
                    <a:pt x="6732" y="15990"/>
                  </a:lnTo>
                  <a:lnTo>
                    <a:pt x="7314" y="15575"/>
                  </a:lnTo>
                  <a:lnTo>
                    <a:pt x="7879" y="15126"/>
                  </a:lnTo>
                  <a:lnTo>
                    <a:pt x="8145" y="14910"/>
                  </a:lnTo>
                  <a:lnTo>
                    <a:pt x="8394" y="14677"/>
                  </a:lnTo>
                  <a:lnTo>
                    <a:pt x="8627" y="14461"/>
                  </a:lnTo>
                  <a:lnTo>
                    <a:pt x="8843" y="14229"/>
                  </a:lnTo>
                  <a:lnTo>
                    <a:pt x="9043" y="13996"/>
                  </a:lnTo>
                  <a:lnTo>
                    <a:pt x="9209" y="13780"/>
                  </a:lnTo>
                  <a:lnTo>
                    <a:pt x="9358" y="13547"/>
                  </a:lnTo>
                  <a:lnTo>
                    <a:pt x="9475" y="13314"/>
                  </a:lnTo>
                  <a:lnTo>
                    <a:pt x="9574" y="13098"/>
                  </a:lnTo>
                  <a:lnTo>
                    <a:pt x="9624" y="12882"/>
                  </a:lnTo>
                  <a:lnTo>
                    <a:pt x="9658" y="12650"/>
                  </a:lnTo>
                  <a:lnTo>
                    <a:pt x="9641" y="12384"/>
                  </a:lnTo>
                  <a:lnTo>
                    <a:pt x="9608" y="12101"/>
                  </a:lnTo>
                  <a:lnTo>
                    <a:pt x="9525" y="11769"/>
                  </a:lnTo>
                  <a:lnTo>
                    <a:pt x="9425" y="11436"/>
                  </a:lnTo>
                  <a:lnTo>
                    <a:pt x="9309" y="11054"/>
                  </a:lnTo>
                  <a:lnTo>
                    <a:pt x="9159" y="10672"/>
                  </a:lnTo>
                  <a:lnTo>
                    <a:pt x="8976" y="10273"/>
                  </a:lnTo>
                  <a:lnTo>
                    <a:pt x="8793" y="9841"/>
                  </a:lnTo>
                  <a:lnTo>
                    <a:pt x="8577" y="9408"/>
                  </a:lnTo>
                  <a:lnTo>
                    <a:pt x="8112" y="8511"/>
                  </a:lnTo>
                  <a:lnTo>
                    <a:pt x="7597" y="7580"/>
                  </a:lnTo>
                  <a:lnTo>
                    <a:pt x="7048" y="6649"/>
                  </a:lnTo>
                  <a:lnTo>
                    <a:pt x="6483" y="5735"/>
                  </a:lnTo>
                  <a:lnTo>
                    <a:pt x="5918" y="4838"/>
                  </a:lnTo>
                  <a:lnTo>
                    <a:pt x="5369" y="3990"/>
                  </a:lnTo>
                  <a:lnTo>
                    <a:pt x="4837" y="3209"/>
                  </a:lnTo>
                  <a:lnTo>
                    <a:pt x="4355" y="2527"/>
                  </a:lnTo>
                  <a:lnTo>
                    <a:pt x="3940" y="1946"/>
                  </a:lnTo>
                  <a:lnTo>
                    <a:pt x="3591" y="1480"/>
                  </a:lnTo>
                  <a:lnTo>
                    <a:pt x="3342" y="1148"/>
                  </a:lnTo>
                  <a:lnTo>
                    <a:pt x="3209" y="982"/>
                  </a:lnTo>
                  <a:lnTo>
                    <a:pt x="3026" y="799"/>
                  </a:lnTo>
                  <a:lnTo>
                    <a:pt x="2826" y="599"/>
                  </a:lnTo>
                  <a:lnTo>
                    <a:pt x="2610" y="400"/>
                  </a:lnTo>
                  <a:lnTo>
                    <a:pt x="2378" y="234"/>
                  </a:lnTo>
                  <a:lnTo>
                    <a:pt x="2161" y="101"/>
                  </a:lnTo>
                  <a:lnTo>
                    <a:pt x="2062" y="51"/>
                  </a:lnTo>
                  <a:lnTo>
                    <a:pt x="1962" y="18"/>
                  </a:lnTo>
                  <a:lnTo>
                    <a:pt x="18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48"/>
            <p:cNvSpPr/>
            <p:nvPr/>
          </p:nvSpPr>
          <p:spPr>
            <a:xfrm>
              <a:off x="6762300" y="2691900"/>
              <a:ext cx="62775" cy="132150"/>
            </a:xfrm>
            <a:custGeom>
              <a:rect b="b" l="l" r="r" t="t"/>
              <a:pathLst>
                <a:path extrusionOk="0" h="5286" w="2511">
                  <a:moveTo>
                    <a:pt x="1" y="0"/>
                  </a:moveTo>
                  <a:lnTo>
                    <a:pt x="1" y="17"/>
                  </a:lnTo>
                  <a:lnTo>
                    <a:pt x="134" y="366"/>
                  </a:lnTo>
                  <a:lnTo>
                    <a:pt x="284" y="698"/>
                  </a:lnTo>
                  <a:lnTo>
                    <a:pt x="599" y="1380"/>
                  </a:lnTo>
                  <a:lnTo>
                    <a:pt x="1198" y="2676"/>
                  </a:lnTo>
                  <a:lnTo>
                    <a:pt x="1796" y="3972"/>
                  </a:lnTo>
                  <a:lnTo>
                    <a:pt x="1962" y="4305"/>
                  </a:lnTo>
                  <a:lnTo>
                    <a:pt x="2128" y="4637"/>
                  </a:lnTo>
                  <a:lnTo>
                    <a:pt x="2311" y="4970"/>
                  </a:lnTo>
                  <a:lnTo>
                    <a:pt x="2394" y="5136"/>
                  </a:lnTo>
                  <a:lnTo>
                    <a:pt x="2494" y="5286"/>
                  </a:lnTo>
                  <a:lnTo>
                    <a:pt x="2511" y="5286"/>
                  </a:lnTo>
                  <a:lnTo>
                    <a:pt x="2511" y="5269"/>
                  </a:lnTo>
                  <a:lnTo>
                    <a:pt x="2461" y="5103"/>
                  </a:lnTo>
                  <a:lnTo>
                    <a:pt x="2394" y="4936"/>
                  </a:lnTo>
                  <a:lnTo>
                    <a:pt x="2245" y="4604"/>
                  </a:lnTo>
                  <a:lnTo>
                    <a:pt x="1962" y="3956"/>
                  </a:lnTo>
                  <a:lnTo>
                    <a:pt x="1331" y="2643"/>
                  </a:lnTo>
                  <a:lnTo>
                    <a:pt x="699" y="1330"/>
                  </a:lnTo>
                  <a:lnTo>
                    <a:pt x="383" y="665"/>
                  </a:lnTo>
                  <a:lnTo>
                    <a:pt x="217" y="332"/>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48"/>
            <p:cNvSpPr/>
            <p:nvPr/>
          </p:nvSpPr>
          <p:spPr>
            <a:xfrm>
              <a:off x="6733225" y="2498675"/>
              <a:ext cx="76075" cy="200300"/>
            </a:xfrm>
            <a:custGeom>
              <a:rect b="b" l="l" r="r" t="t"/>
              <a:pathLst>
                <a:path extrusionOk="0" h="8012" w="3043">
                  <a:moveTo>
                    <a:pt x="1480" y="0"/>
                  </a:moveTo>
                  <a:lnTo>
                    <a:pt x="1463" y="17"/>
                  </a:lnTo>
                  <a:lnTo>
                    <a:pt x="1796" y="1446"/>
                  </a:lnTo>
                  <a:lnTo>
                    <a:pt x="1663" y="1197"/>
                  </a:lnTo>
                  <a:lnTo>
                    <a:pt x="1363" y="698"/>
                  </a:lnTo>
                  <a:lnTo>
                    <a:pt x="1596" y="1230"/>
                  </a:lnTo>
                  <a:lnTo>
                    <a:pt x="1729" y="1480"/>
                  </a:lnTo>
                  <a:lnTo>
                    <a:pt x="1845" y="1646"/>
                  </a:lnTo>
                  <a:lnTo>
                    <a:pt x="2327" y="3757"/>
                  </a:lnTo>
                  <a:lnTo>
                    <a:pt x="2676" y="5302"/>
                  </a:lnTo>
                  <a:lnTo>
                    <a:pt x="2843" y="6084"/>
                  </a:lnTo>
                  <a:lnTo>
                    <a:pt x="2893" y="6333"/>
                  </a:lnTo>
                  <a:lnTo>
                    <a:pt x="2893" y="6399"/>
                  </a:lnTo>
                  <a:lnTo>
                    <a:pt x="2893" y="6433"/>
                  </a:lnTo>
                  <a:lnTo>
                    <a:pt x="2494" y="6649"/>
                  </a:lnTo>
                  <a:lnTo>
                    <a:pt x="1663" y="7048"/>
                  </a:lnTo>
                  <a:lnTo>
                    <a:pt x="715" y="7496"/>
                  </a:lnTo>
                  <a:lnTo>
                    <a:pt x="0" y="7829"/>
                  </a:lnTo>
                  <a:lnTo>
                    <a:pt x="50" y="8012"/>
                  </a:lnTo>
                  <a:lnTo>
                    <a:pt x="67" y="8012"/>
                  </a:lnTo>
                  <a:lnTo>
                    <a:pt x="84" y="7995"/>
                  </a:lnTo>
                  <a:lnTo>
                    <a:pt x="50" y="7862"/>
                  </a:lnTo>
                  <a:lnTo>
                    <a:pt x="765" y="7563"/>
                  </a:lnTo>
                  <a:lnTo>
                    <a:pt x="1746" y="7114"/>
                  </a:lnTo>
                  <a:lnTo>
                    <a:pt x="2627" y="6715"/>
                  </a:lnTo>
                  <a:lnTo>
                    <a:pt x="2926" y="6566"/>
                  </a:lnTo>
                  <a:lnTo>
                    <a:pt x="3042" y="6499"/>
                  </a:lnTo>
                  <a:lnTo>
                    <a:pt x="3042" y="6416"/>
                  </a:lnTo>
                  <a:lnTo>
                    <a:pt x="3009" y="6217"/>
                  </a:lnTo>
                  <a:lnTo>
                    <a:pt x="2876" y="5568"/>
                  </a:lnTo>
                  <a:lnTo>
                    <a:pt x="2577" y="4222"/>
                  </a:lnTo>
                  <a:lnTo>
                    <a:pt x="2344" y="3225"/>
                  </a:lnTo>
                  <a:lnTo>
                    <a:pt x="2111" y="2244"/>
                  </a:lnTo>
                  <a:lnTo>
                    <a:pt x="1812" y="1130"/>
                  </a:lnTo>
                  <a:lnTo>
                    <a:pt x="1496" y="17"/>
                  </a:lnTo>
                  <a:lnTo>
                    <a:pt x="14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48"/>
            <p:cNvSpPr/>
            <p:nvPr/>
          </p:nvSpPr>
          <p:spPr>
            <a:xfrm>
              <a:off x="6714525" y="2321650"/>
              <a:ext cx="59450" cy="112225"/>
            </a:xfrm>
            <a:custGeom>
              <a:rect b="b" l="l" r="r" t="t"/>
              <a:pathLst>
                <a:path extrusionOk="0" h="4489" w="2378">
                  <a:moveTo>
                    <a:pt x="2377" y="1"/>
                  </a:moveTo>
                  <a:lnTo>
                    <a:pt x="2078" y="134"/>
                  </a:lnTo>
                  <a:lnTo>
                    <a:pt x="1" y="1064"/>
                  </a:lnTo>
                  <a:lnTo>
                    <a:pt x="117" y="2727"/>
                  </a:lnTo>
                  <a:lnTo>
                    <a:pt x="117" y="2859"/>
                  </a:lnTo>
                  <a:lnTo>
                    <a:pt x="84" y="3092"/>
                  </a:lnTo>
                  <a:lnTo>
                    <a:pt x="34" y="3641"/>
                  </a:lnTo>
                  <a:lnTo>
                    <a:pt x="17" y="3940"/>
                  </a:lnTo>
                  <a:lnTo>
                    <a:pt x="34" y="4189"/>
                  </a:lnTo>
                  <a:lnTo>
                    <a:pt x="50" y="4306"/>
                  </a:lnTo>
                  <a:lnTo>
                    <a:pt x="84" y="4389"/>
                  </a:lnTo>
                  <a:lnTo>
                    <a:pt x="117" y="4438"/>
                  </a:lnTo>
                  <a:lnTo>
                    <a:pt x="167" y="4472"/>
                  </a:lnTo>
                  <a:lnTo>
                    <a:pt x="333" y="4488"/>
                  </a:lnTo>
                  <a:lnTo>
                    <a:pt x="499" y="4472"/>
                  </a:lnTo>
                  <a:lnTo>
                    <a:pt x="665" y="4438"/>
                  </a:lnTo>
                  <a:lnTo>
                    <a:pt x="832" y="4389"/>
                  </a:lnTo>
                  <a:lnTo>
                    <a:pt x="998" y="4322"/>
                  </a:lnTo>
                  <a:lnTo>
                    <a:pt x="1164" y="4239"/>
                  </a:lnTo>
                  <a:lnTo>
                    <a:pt x="1330" y="4139"/>
                  </a:lnTo>
                  <a:lnTo>
                    <a:pt x="1480" y="4040"/>
                  </a:lnTo>
                  <a:lnTo>
                    <a:pt x="1746" y="3824"/>
                  </a:lnTo>
                  <a:lnTo>
                    <a:pt x="1978" y="3624"/>
                  </a:lnTo>
                  <a:lnTo>
                    <a:pt x="2128" y="3458"/>
                  </a:lnTo>
                  <a:lnTo>
                    <a:pt x="2211" y="3341"/>
                  </a:lnTo>
                  <a:lnTo>
                    <a:pt x="2261" y="2976"/>
                  </a:lnTo>
                  <a:lnTo>
                    <a:pt x="2311" y="2610"/>
                  </a:lnTo>
                  <a:lnTo>
                    <a:pt x="2344" y="2245"/>
                  </a:lnTo>
                  <a:lnTo>
                    <a:pt x="2377" y="1879"/>
                  </a:lnTo>
                  <a:lnTo>
                    <a:pt x="2377" y="1679"/>
                  </a:lnTo>
                  <a:lnTo>
                    <a:pt x="2377" y="1480"/>
                  </a:lnTo>
                  <a:lnTo>
                    <a:pt x="2377" y="1214"/>
                  </a:lnTo>
                  <a:lnTo>
                    <a:pt x="2377" y="1114"/>
                  </a:lnTo>
                  <a:lnTo>
                    <a:pt x="2377" y="1031"/>
                  </a:lnTo>
                  <a:lnTo>
                    <a:pt x="2377"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48"/>
            <p:cNvSpPr/>
            <p:nvPr/>
          </p:nvSpPr>
          <p:spPr>
            <a:xfrm>
              <a:off x="6713700" y="2321650"/>
              <a:ext cx="59850" cy="68175"/>
            </a:xfrm>
            <a:custGeom>
              <a:rect b="b" l="l" r="r" t="t"/>
              <a:pathLst>
                <a:path extrusionOk="0" h="2727" w="2394">
                  <a:moveTo>
                    <a:pt x="2377" y="1"/>
                  </a:moveTo>
                  <a:lnTo>
                    <a:pt x="2078" y="134"/>
                  </a:lnTo>
                  <a:lnTo>
                    <a:pt x="0" y="1064"/>
                  </a:lnTo>
                  <a:lnTo>
                    <a:pt x="133" y="2727"/>
                  </a:lnTo>
                  <a:lnTo>
                    <a:pt x="299" y="2693"/>
                  </a:lnTo>
                  <a:lnTo>
                    <a:pt x="482" y="2643"/>
                  </a:lnTo>
                  <a:lnTo>
                    <a:pt x="649" y="2577"/>
                  </a:lnTo>
                  <a:lnTo>
                    <a:pt x="831" y="2510"/>
                  </a:lnTo>
                  <a:lnTo>
                    <a:pt x="1147" y="2344"/>
                  </a:lnTo>
                  <a:lnTo>
                    <a:pt x="1446" y="2128"/>
                  </a:lnTo>
                  <a:lnTo>
                    <a:pt x="1729" y="1895"/>
                  </a:lnTo>
                  <a:lnTo>
                    <a:pt x="1978" y="1646"/>
                  </a:lnTo>
                  <a:lnTo>
                    <a:pt x="2095" y="1497"/>
                  </a:lnTo>
                  <a:lnTo>
                    <a:pt x="2194" y="1347"/>
                  </a:lnTo>
                  <a:lnTo>
                    <a:pt x="2311" y="1197"/>
                  </a:lnTo>
                  <a:lnTo>
                    <a:pt x="2394" y="1031"/>
                  </a:lnTo>
                  <a:lnTo>
                    <a:pt x="23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48"/>
            <p:cNvSpPr/>
            <p:nvPr/>
          </p:nvSpPr>
          <p:spPr>
            <a:xfrm>
              <a:off x="6661350" y="2201150"/>
              <a:ext cx="133800" cy="172475"/>
            </a:xfrm>
            <a:custGeom>
              <a:rect b="b" l="l" r="r" t="t"/>
              <a:pathLst>
                <a:path extrusionOk="0" h="6899" w="5352">
                  <a:moveTo>
                    <a:pt x="2726" y="1"/>
                  </a:moveTo>
                  <a:lnTo>
                    <a:pt x="2477" y="17"/>
                  </a:lnTo>
                  <a:lnTo>
                    <a:pt x="2227" y="67"/>
                  </a:lnTo>
                  <a:lnTo>
                    <a:pt x="1961" y="134"/>
                  </a:lnTo>
                  <a:lnTo>
                    <a:pt x="1712" y="233"/>
                  </a:lnTo>
                  <a:lnTo>
                    <a:pt x="1479" y="366"/>
                  </a:lnTo>
                  <a:lnTo>
                    <a:pt x="1247" y="532"/>
                  </a:lnTo>
                  <a:lnTo>
                    <a:pt x="1031" y="749"/>
                  </a:lnTo>
                  <a:lnTo>
                    <a:pt x="831" y="998"/>
                  </a:lnTo>
                  <a:lnTo>
                    <a:pt x="632" y="1280"/>
                  </a:lnTo>
                  <a:lnTo>
                    <a:pt x="465" y="1596"/>
                  </a:lnTo>
                  <a:lnTo>
                    <a:pt x="316" y="1978"/>
                  </a:lnTo>
                  <a:lnTo>
                    <a:pt x="199" y="2394"/>
                  </a:lnTo>
                  <a:lnTo>
                    <a:pt x="100" y="2876"/>
                  </a:lnTo>
                  <a:lnTo>
                    <a:pt x="33" y="3391"/>
                  </a:lnTo>
                  <a:lnTo>
                    <a:pt x="17" y="3657"/>
                  </a:lnTo>
                  <a:lnTo>
                    <a:pt x="0" y="3907"/>
                  </a:lnTo>
                  <a:lnTo>
                    <a:pt x="0" y="4156"/>
                  </a:lnTo>
                  <a:lnTo>
                    <a:pt x="17" y="4372"/>
                  </a:lnTo>
                  <a:lnTo>
                    <a:pt x="33" y="4588"/>
                  </a:lnTo>
                  <a:lnTo>
                    <a:pt x="67" y="4787"/>
                  </a:lnTo>
                  <a:lnTo>
                    <a:pt x="100" y="4987"/>
                  </a:lnTo>
                  <a:lnTo>
                    <a:pt x="150" y="5153"/>
                  </a:lnTo>
                  <a:lnTo>
                    <a:pt x="199" y="5319"/>
                  </a:lnTo>
                  <a:lnTo>
                    <a:pt x="266" y="5486"/>
                  </a:lnTo>
                  <a:lnTo>
                    <a:pt x="399" y="5768"/>
                  </a:lnTo>
                  <a:lnTo>
                    <a:pt x="549" y="6001"/>
                  </a:lnTo>
                  <a:lnTo>
                    <a:pt x="715" y="6200"/>
                  </a:lnTo>
                  <a:lnTo>
                    <a:pt x="898" y="6383"/>
                  </a:lnTo>
                  <a:lnTo>
                    <a:pt x="1097" y="6516"/>
                  </a:lnTo>
                  <a:lnTo>
                    <a:pt x="1280" y="6632"/>
                  </a:lnTo>
                  <a:lnTo>
                    <a:pt x="1463" y="6715"/>
                  </a:lnTo>
                  <a:lnTo>
                    <a:pt x="1646" y="6782"/>
                  </a:lnTo>
                  <a:lnTo>
                    <a:pt x="1812" y="6832"/>
                  </a:lnTo>
                  <a:lnTo>
                    <a:pt x="1961" y="6865"/>
                  </a:lnTo>
                  <a:lnTo>
                    <a:pt x="2094" y="6882"/>
                  </a:lnTo>
                  <a:lnTo>
                    <a:pt x="2377" y="6898"/>
                  </a:lnTo>
                  <a:lnTo>
                    <a:pt x="2543" y="6898"/>
                  </a:lnTo>
                  <a:lnTo>
                    <a:pt x="2743" y="6882"/>
                  </a:lnTo>
                  <a:lnTo>
                    <a:pt x="2959" y="6848"/>
                  </a:lnTo>
                  <a:lnTo>
                    <a:pt x="3175" y="6799"/>
                  </a:lnTo>
                  <a:lnTo>
                    <a:pt x="3407" y="6732"/>
                  </a:lnTo>
                  <a:lnTo>
                    <a:pt x="3657" y="6616"/>
                  </a:lnTo>
                  <a:lnTo>
                    <a:pt x="3889" y="6483"/>
                  </a:lnTo>
                  <a:lnTo>
                    <a:pt x="4122" y="6300"/>
                  </a:lnTo>
                  <a:lnTo>
                    <a:pt x="4238" y="6200"/>
                  </a:lnTo>
                  <a:lnTo>
                    <a:pt x="4338" y="6084"/>
                  </a:lnTo>
                  <a:lnTo>
                    <a:pt x="4454" y="5951"/>
                  </a:lnTo>
                  <a:lnTo>
                    <a:pt x="4554" y="5818"/>
                  </a:lnTo>
                  <a:lnTo>
                    <a:pt x="4654" y="5652"/>
                  </a:lnTo>
                  <a:lnTo>
                    <a:pt x="4754" y="5486"/>
                  </a:lnTo>
                  <a:lnTo>
                    <a:pt x="4853" y="5303"/>
                  </a:lnTo>
                  <a:lnTo>
                    <a:pt x="4936" y="5103"/>
                  </a:lnTo>
                  <a:lnTo>
                    <a:pt x="5020" y="4887"/>
                  </a:lnTo>
                  <a:lnTo>
                    <a:pt x="5086" y="4671"/>
                  </a:lnTo>
                  <a:lnTo>
                    <a:pt x="5153" y="4422"/>
                  </a:lnTo>
                  <a:lnTo>
                    <a:pt x="5219" y="4156"/>
                  </a:lnTo>
                  <a:lnTo>
                    <a:pt x="5302" y="3641"/>
                  </a:lnTo>
                  <a:lnTo>
                    <a:pt x="5352" y="3159"/>
                  </a:lnTo>
                  <a:lnTo>
                    <a:pt x="5352" y="2726"/>
                  </a:lnTo>
                  <a:lnTo>
                    <a:pt x="5335" y="2328"/>
                  </a:lnTo>
                  <a:lnTo>
                    <a:pt x="5269" y="1962"/>
                  </a:lnTo>
                  <a:lnTo>
                    <a:pt x="5186" y="1629"/>
                  </a:lnTo>
                  <a:lnTo>
                    <a:pt x="5069" y="1347"/>
                  </a:lnTo>
                  <a:lnTo>
                    <a:pt x="4936" y="1081"/>
                  </a:lnTo>
                  <a:lnTo>
                    <a:pt x="4770" y="848"/>
                  </a:lnTo>
                  <a:lnTo>
                    <a:pt x="4587" y="665"/>
                  </a:lnTo>
                  <a:lnTo>
                    <a:pt x="4388" y="483"/>
                  </a:lnTo>
                  <a:lnTo>
                    <a:pt x="4172" y="350"/>
                  </a:lnTo>
                  <a:lnTo>
                    <a:pt x="3939" y="233"/>
                  </a:lnTo>
                  <a:lnTo>
                    <a:pt x="3707" y="150"/>
                  </a:lnTo>
                  <a:lnTo>
                    <a:pt x="3474" y="67"/>
                  </a:lnTo>
                  <a:lnTo>
                    <a:pt x="3225" y="34"/>
                  </a:lnTo>
                  <a:lnTo>
                    <a:pt x="2975"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48"/>
            <p:cNvSpPr/>
            <p:nvPr/>
          </p:nvSpPr>
          <p:spPr>
            <a:xfrm>
              <a:off x="6675475" y="2262225"/>
              <a:ext cx="13725" cy="7925"/>
            </a:xfrm>
            <a:custGeom>
              <a:rect b="b" l="l" r="r" t="t"/>
              <a:pathLst>
                <a:path extrusionOk="0" h="317" w="549">
                  <a:moveTo>
                    <a:pt x="366" y="1"/>
                  </a:moveTo>
                  <a:lnTo>
                    <a:pt x="283" y="17"/>
                  </a:lnTo>
                  <a:lnTo>
                    <a:pt x="216" y="17"/>
                  </a:lnTo>
                  <a:lnTo>
                    <a:pt x="150" y="34"/>
                  </a:lnTo>
                  <a:lnTo>
                    <a:pt x="100" y="67"/>
                  </a:lnTo>
                  <a:lnTo>
                    <a:pt x="33" y="117"/>
                  </a:lnTo>
                  <a:lnTo>
                    <a:pt x="0" y="150"/>
                  </a:lnTo>
                  <a:lnTo>
                    <a:pt x="0" y="184"/>
                  </a:lnTo>
                  <a:lnTo>
                    <a:pt x="0" y="234"/>
                  </a:lnTo>
                  <a:lnTo>
                    <a:pt x="17" y="267"/>
                  </a:lnTo>
                  <a:lnTo>
                    <a:pt x="50" y="317"/>
                  </a:lnTo>
                  <a:lnTo>
                    <a:pt x="116" y="317"/>
                  </a:lnTo>
                  <a:lnTo>
                    <a:pt x="316" y="300"/>
                  </a:lnTo>
                  <a:lnTo>
                    <a:pt x="416" y="283"/>
                  </a:lnTo>
                  <a:lnTo>
                    <a:pt x="515" y="234"/>
                  </a:lnTo>
                  <a:lnTo>
                    <a:pt x="549" y="200"/>
                  </a:lnTo>
                  <a:lnTo>
                    <a:pt x="549" y="167"/>
                  </a:lnTo>
                  <a:lnTo>
                    <a:pt x="549" y="134"/>
                  </a:lnTo>
                  <a:lnTo>
                    <a:pt x="532" y="101"/>
                  </a:lnTo>
                  <a:lnTo>
                    <a:pt x="482" y="51"/>
                  </a:lnTo>
                  <a:lnTo>
                    <a:pt x="432" y="17"/>
                  </a:lnTo>
                  <a:lnTo>
                    <a:pt x="3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48"/>
            <p:cNvSpPr/>
            <p:nvPr/>
          </p:nvSpPr>
          <p:spPr>
            <a:xfrm>
              <a:off x="6716600" y="2266800"/>
              <a:ext cx="12900" cy="8350"/>
            </a:xfrm>
            <a:custGeom>
              <a:rect b="b" l="l" r="r" t="t"/>
              <a:pathLst>
                <a:path extrusionOk="0" h="334" w="516">
                  <a:moveTo>
                    <a:pt x="134" y="1"/>
                  </a:moveTo>
                  <a:lnTo>
                    <a:pt x="84" y="17"/>
                  </a:lnTo>
                  <a:lnTo>
                    <a:pt x="17" y="51"/>
                  </a:lnTo>
                  <a:lnTo>
                    <a:pt x="1" y="84"/>
                  </a:lnTo>
                  <a:lnTo>
                    <a:pt x="1" y="117"/>
                  </a:lnTo>
                  <a:lnTo>
                    <a:pt x="1" y="150"/>
                  </a:lnTo>
                  <a:lnTo>
                    <a:pt x="17" y="184"/>
                  </a:lnTo>
                  <a:lnTo>
                    <a:pt x="100" y="250"/>
                  </a:lnTo>
                  <a:lnTo>
                    <a:pt x="200" y="283"/>
                  </a:lnTo>
                  <a:lnTo>
                    <a:pt x="400" y="333"/>
                  </a:lnTo>
                  <a:lnTo>
                    <a:pt x="466" y="333"/>
                  </a:lnTo>
                  <a:lnTo>
                    <a:pt x="499" y="300"/>
                  </a:lnTo>
                  <a:lnTo>
                    <a:pt x="516" y="267"/>
                  </a:lnTo>
                  <a:lnTo>
                    <a:pt x="516" y="217"/>
                  </a:lnTo>
                  <a:lnTo>
                    <a:pt x="499" y="184"/>
                  </a:lnTo>
                  <a:lnTo>
                    <a:pt x="466" y="117"/>
                  </a:lnTo>
                  <a:lnTo>
                    <a:pt x="400" y="84"/>
                  </a:lnTo>
                  <a:lnTo>
                    <a:pt x="350" y="34"/>
                  </a:lnTo>
                  <a:lnTo>
                    <a:pt x="283" y="17"/>
                  </a:lnTo>
                  <a:lnTo>
                    <a:pt x="2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48"/>
            <p:cNvSpPr/>
            <p:nvPr/>
          </p:nvSpPr>
          <p:spPr>
            <a:xfrm>
              <a:off x="6712875" y="2292975"/>
              <a:ext cx="4575" cy="13750"/>
            </a:xfrm>
            <a:custGeom>
              <a:rect b="b" l="l" r="r" t="t"/>
              <a:pathLst>
                <a:path extrusionOk="0" h="550" w="183">
                  <a:moveTo>
                    <a:pt x="33" y="1"/>
                  </a:moveTo>
                  <a:lnTo>
                    <a:pt x="0" y="150"/>
                  </a:lnTo>
                  <a:lnTo>
                    <a:pt x="0" y="234"/>
                  </a:lnTo>
                  <a:lnTo>
                    <a:pt x="0" y="317"/>
                  </a:lnTo>
                  <a:lnTo>
                    <a:pt x="17" y="400"/>
                  </a:lnTo>
                  <a:lnTo>
                    <a:pt x="67" y="466"/>
                  </a:lnTo>
                  <a:lnTo>
                    <a:pt x="116" y="516"/>
                  </a:lnTo>
                  <a:lnTo>
                    <a:pt x="183" y="549"/>
                  </a:lnTo>
                  <a:lnTo>
                    <a:pt x="183" y="533"/>
                  </a:lnTo>
                  <a:lnTo>
                    <a:pt x="133" y="499"/>
                  </a:lnTo>
                  <a:lnTo>
                    <a:pt x="83" y="450"/>
                  </a:lnTo>
                  <a:lnTo>
                    <a:pt x="50" y="383"/>
                  </a:lnTo>
                  <a:lnTo>
                    <a:pt x="33" y="317"/>
                  </a:lnTo>
                  <a:lnTo>
                    <a:pt x="33" y="167"/>
                  </a:lnTo>
                  <a:lnTo>
                    <a:pt x="50" y="17"/>
                  </a:lnTo>
                  <a:lnTo>
                    <a:pt x="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48"/>
            <p:cNvSpPr/>
            <p:nvPr/>
          </p:nvSpPr>
          <p:spPr>
            <a:xfrm>
              <a:off x="6712875" y="2288000"/>
              <a:ext cx="11225" cy="16225"/>
            </a:xfrm>
            <a:custGeom>
              <a:rect b="b" l="l" r="r" t="t"/>
              <a:pathLst>
                <a:path extrusionOk="0" h="649" w="449">
                  <a:moveTo>
                    <a:pt x="233" y="0"/>
                  </a:moveTo>
                  <a:lnTo>
                    <a:pt x="183" y="17"/>
                  </a:lnTo>
                  <a:lnTo>
                    <a:pt x="150" y="34"/>
                  </a:lnTo>
                  <a:lnTo>
                    <a:pt x="100" y="67"/>
                  </a:lnTo>
                  <a:lnTo>
                    <a:pt x="83" y="100"/>
                  </a:lnTo>
                  <a:lnTo>
                    <a:pt x="33" y="200"/>
                  </a:lnTo>
                  <a:lnTo>
                    <a:pt x="0" y="316"/>
                  </a:lnTo>
                  <a:lnTo>
                    <a:pt x="17" y="433"/>
                  </a:lnTo>
                  <a:lnTo>
                    <a:pt x="50" y="549"/>
                  </a:lnTo>
                  <a:lnTo>
                    <a:pt x="67" y="582"/>
                  </a:lnTo>
                  <a:lnTo>
                    <a:pt x="116" y="615"/>
                  </a:lnTo>
                  <a:lnTo>
                    <a:pt x="150" y="649"/>
                  </a:lnTo>
                  <a:lnTo>
                    <a:pt x="266" y="649"/>
                  </a:lnTo>
                  <a:lnTo>
                    <a:pt x="299" y="632"/>
                  </a:lnTo>
                  <a:lnTo>
                    <a:pt x="349" y="599"/>
                  </a:lnTo>
                  <a:lnTo>
                    <a:pt x="382" y="565"/>
                  </a:lnTo>
                  <a:lnTo>
                    <a:pt x="432" y="466"/>
                  </a:lnTo>
                  <a:lnTo>
                    <a:pt x="449" y="333"/>
                  </a:lnTo>
                  <a:lnTo>
                    <a:pt x="449" y="216"/>
                  </a:lnTo>
                  <a:lnTo>
                    <a:pt x="416" y="117"/>
                  </a:lnTo>
                  <a:lnTo>
                    <a:pt x="382" y="67"/>
                  </a:lnTo>
                  <a:lnTo>
                    <a:pt x="332" y="34"/>
                  </a:lnTo>
                  <a:lnTo>
                    <a:pt x="299" y="17"/>
                  </a:lnTo>
                  <a:lnTo>
                    <a:pt x="2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48"/>
            <p:cNvSpPr/>
            <p:nvPr/>
          </p:nvSpPr>
          <p:spPr>
            <a:xfrm>
              <a:off x="6720750" y="2289250"/>
              <a:ext cx="10425" cy="6675"/>
            </a:xfrm>
            <a:custGeom>
              <a:rect b="b" l="l" r="r" t="t"/>
              <a:pathLst>
                <a:path extrusionOk="0" h="267" w="417">
                  <a:moveTo>
                    <a:pt x="17" y="0"/>
                  </a:moveTo>
                  <a:lnTo>
                    <a:pt x="1" y="50"/>
                  </a:lnTo>
                  <a:lnTo>
                    <a:pt x="17" y="133"/>
                  </a:lnTo>
                  <a:lnTo>
                    <a:pt x="67" y="200"/>
                  </a:lnTo>
                  <a:lnTo>
                    <a:pt x="134" y="250"/>
                  </a:lnTo>
                  <a:lnTo>
                    <a:pt x="184" y="266"/>
                  </a:lnTo>
                  <a:lnTo>
                    <a:pt x="267" y="266"/>
                  </a:lnTo>
                  <a:lnTo>
                    <a:pt x="317" y="250"/>
                  </a:lnTo>
                  <a:lnTo>
                    <a:pt x="367" y="183"/>
                  </a:lnTo>
                  <a:lnTo>
                    <a:pt x="416" y="100"/>
                  </a:lnTo>
                  <a:lnTo>
                    <a:pt x="416" y="17"/>
                  </a:lnTo>
                  <a:lnTo>
                    <a:pt x="317" y="100"/>
                  </a:lnTo>
                  <a:lnTo>
                    <a:pt x="267" y="117"/>
                  </a:lnTo>
                  <a:lnTo>
                    <a:pt x="217" y="117"/>
                  </a:lnTo>
                  <a:lnTo>
                    <a:pt x="167" y="100"/>
                  </a:lnTo>
                  <a:lnTo>
                    <a:pt x="117" y="67"/>
                  </a:lnTo>
                  <a:lnTo>
                    <a:pt x="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48"/>
            <p:cNvSpPr/>
            <p:nvPr/>
          </p:nvSpPr>
          <p:spPr>
            <a:xfrm>
              <a:off x="6680025" y="2289250"/>
              <a:ext cx="6275" cy="12475"/>
            </a:xfrm>
            <a:custGeom>
              <a:rect b="b" l="l" r="r" t="t"/>
              <a:pathLst>
                <a:path extrusionOk="0" h="499" w="251">
                  <a:moveTo>
                    <a:pt x="234" y="0"/>
                  </a:moveTo>
                  <a:lnTo>
                    <a:pt x="234" y="17"/>
                  </a:lnTo>
                  <a:lnTo>
                    <a:pt x="217" y="166"/>
                  </a:lnTo>
                  <a:lnTo>
                    <a:pt x="184" y="316"/>
                  </a:lnTo>
                  <a:lnTo>
                    <a:pt x="151" y="366"/>
                  </a:lnTo>
                  <a:lnTo>
                    <a:pt x="117" y="432"/>
                  </a:lnTo>
                  <a:lnTo>
                    <a:pt x="67" y="466"/>
                  </a:lnTo>
                  <a:lnTo>
                    <a:pt x="1" y="499"/>
                  </a:lnTo>
                  <a:lnTo>
                    <a:pt x="67" y="482"/>
                  </a:lnTo>
                  <a:lnTo>
                    <a:pt x="134" y="449"/>
                  </a:lnTo>
                  <a:lnTo>
                    <a:pt x="184" y="383"/>
                  </a:lnTo>
                  <a:lnTo>
                    <a:pt x="217" y="316"/>
                  </a:lnTo>
                  <a:lnTo>
                    <a:pt x="234" y="233"/>
                  </a:lnTo>
                  <a:lnTo>
                    <a:pt x="250" y="166"/>
                  </a:ln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48"/>
            <p:cNvSpPr/>
            <p:nvPr/>
          </p:nvSpPr>
          <p:spPr>
            <a:xfrm>
              <a:off x="6675050" y="2283850"/>
              <a:ext cx="11250" cy="15800"/>
            </a:xfrm>
            <a:custGeom>
              <a:rect b="b" l="l" r="r" t="t"/>
              <a:pathLst>
                <a:path extrusionOk="0" h="632" w="450">
                  <a:moveTo>
                    <a:pt x="167" y="0"/>
                  </a:moveTo>
                  <a:lnTo>
                    <a:pt x="133" y="33"/>
                  </a:lnTo>
                  <a:lnTo>
                    <a:pt x="84" y="67"/>
                  </a:lnTo>
                  <a:lnTo>
                    <a:pt x="34" y="166"/>
                  </a:lnTo>
                  <a:lnTo>
                    <a:pt x="1" y="283"/>
                  </a:lnTo>
                  <a:lnTo>
                    <a:pt x="1" y="399"/>
                  </a:lnTo>
                  <a:lnTo>
                    <a:pt x="34" y="499"/>
                  </a:lnTo>
                  <a:lnTo>
                    <a:pt x="50" y="549"/>
                  </a:lnTo>
                  <a:lnTo>
                    <a:pt x="84" y="582"/>
                  </a:lnTo>
                  <a:lnTo>
                    <a:pt x="133" y="615"/>
                  </a:lnTo>
                  <a:lnTo>
                    <a:pt x="183" y="632"/>
                  </a:lnTo>
                  <a:lnTo>
                    <a:pt x="233" y="632"/>
                  </a:lnTo>
                  <a:lnTo>
                    <a:pt x="283" y="615"/>
                  </a:lnTo>
                  <a:lnTo>
                    <a:pt x="333" y="599"/>
                  </a:lnTo>
                  <a:lnTo>
                    <a:pt x="366" y="565"/>
                  </a:lnTo>
                  <a:lnTo>
                    <a:pt x="416" y="466"/>
                  </a:lnTo>
                  <a:lnTo>
                    <a:pt x="449" y="349"/>
                  </a:lnTo>
                  <a:lnTo>
                    <a:pt x="449" y="233"/>
                  </a:lnTo>
                  <a:lnTo>
                    <a:pt x="416" y="116"/>
                  </a:lnTo>
                  <a:lnTo>
                    <a:pt x="399" y="67"/>
                  </a:lnTo>
                  <a:lnTo>
                    <a:pt x="366" y="33"/>
                  </a:lnTo>
                  <a:lnTo>
                    <a:pt x="333"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48"/>
            <p:cNvSpPr/>
            <p:nvPr/>
          </p:nvSpPr>
          <p:spPr>
            <a:xfrm>
              <a:off x="6670475" y="2282600"/>
              <a:ext cx="9175" cy="7500"/>
            </a:xfrm>
            <a:custGeom>
              <a:rect b="b" l="l" r="r" t="t"/>
              <a:pathLst>
                <a:path extrusionOk="0" h="300" w="367">
                  <a:moveTo>
                    <a:pt x="1" y="0"/>
                  </a:moveTo>
                  <a:lnTo>
                    <a:pt x="1" y="100"/>
                  </a:lnTo>
                  <a:lnTo>
                    <a:pt x="17" y="183"/>
                  </a:lnTo>
                  <a:lnTo>
                    <a:pt x="51" y="250"/>
                  </a:lnTo>
                  <a:lnTo>
                    <a:pt x="84" y="266"/>
                  </a:lnTo>
                  <a:lnTo>
                    <a:pt x="117" y="299"/>
                  </a:lnTo>
                  <a:lnTo>
                    <a:pt x="200" y="299"/>
                  </a:lnTo>
                  <a:lnTo>
                    <a:pt x="267" y="266"/>
                  </a:lnTo>
                  <a:lnTo>
                    <a:pt x="333" y="200"/>
                  </a:lnTo>
                  <a:lnTo>
                    <a:pt x="366" y="117"/>
                  </a:lnTo>
                  <a:lnTo>
                    <a:pt x="350" y="83"/>
                  </a:lnTo>
                  <a:lnTo>
                    <a:pt x="333" y="67"/>
                  </a:lnTo>
                  <a:lnTo>
                    <a:pt x="250" y="117"/>
                  </a:lnTo>
                  <a:lnTo>
                    <a:pt x="200" y="150"/>
                  </a:lnTo>
                  <a:lnTo>
                    <a:pt x="150" y="150"/>
                  </a:lnTo>
                  <a:lnTo>
                    <a:pt x="117" y="133"/>
                  </a:lnTo>
                  <a:lnTo>
                    <a:pt x="67" y="100"/>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48"/>
            <p:cNvSpPr/>
            <p:nvPr/>
          </p:nvSpPr>
          <p:spPr>
            <a:xfrm>
              <a:off x="6700400" y="2332450"/>
              <a:ext cx="10400" cy="4200"/>
            </a:xfrm>
            <a:custGeom>
              <a:rect b="b" l="l" r="r" t="t"/>
              <a:pathLst>
                <a:path extrusionOk="0" h="168" w="416">
                  <a:moveTo>
                    <a:pt x="383" y="1"/>
                  </a:moveTo>
                  <a:lnTo>
                    <a:pt x="300" y="84"/>
                  </a:lnTo>
                  <a:lnTo>
                    <a:pt x="266" y="101"/>
                  </a:lnTo>
                  <a:lnTo>
                    <a:pt x="216" y="117"/>
                  </a:lnTo>
                  <a:lnTo>
                    <a:pt x="100" y="101"/>
                  </a:lnTo>
                  <a:lnTo>
                    <a:pt x="0" y="51"/>
                  </a:lnTo>
                  <a:lnTo>
                    <a:pt x="50" y="117"/>
                  </a:lnTo>
                  <a:lnTo>
                    <a:pt x="100" y="150"/>
                  </a:lnTo>
                  <a:lnTo>
                    <a:pt x="167" y="167"/>
                  </a:lnTo>
                  <a:lnTo>
                    <a:pt x="250" y="167"/>
                  </a:lnTo>
                  <a:lnTo>
                    <a:pt x="300" y="150"/>
                  </a:lnTo>
                  <a:lnTo>
                    <a:pt x="349" y="117"/>
                  </a:lnTo>
                  <a:lnTo>
                    <a:pt x="383" y="67"/>
                  </a:lnTo>
                  <a:lnTo>
                    <a:pt x="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48"/>
            <p:cNvSpPr/>
            <p:nvPr/>
          </p:nvSpPr>
          <p:spPr>
            <a:xfrm>
              <a:off x="6682525" y="2264725"/>
              <a:ext cx="25375" cy="60275"/>
            </a:xfrm>
            <a:custGeom>
              <a:rect b="b" l="l" r="r" t="t"/>
              <a:pathLst>
                <a:path extrusionOk="0" h="2411" w="1015">
                  <a:moveTo>
                    <a:pt x="582" y="1"/>
                  </a:moveTo>
                  <a:lnTo>
                    <a:pt x="400" y="483"/>
                  </a:lnTo>
                  <a:lnTo>
                    <a:pt x="233" y="965"/>
                  </a:lnTo>
                  <a:lnTo>
                    <a:pt x="100" y="1447"/>
                  </a:lnTo>
                  <a:lnTo>
                    <a:pt x="1" y="1945"/>
                  </a:lnTo>
                  <a:lnTo>
                    <a:pt x="1" y="1962"/>
                  </a:lnTo>
                  <a:lnTo>
                    <a:pt x="34" y="1978"/>
                  </a:lnTo>
                  <a:lnTo>
                    <a:pt x="134" y="1962"/>
                  </a:lnTo>
                  <a:lnTo>
                    <a:pt x="333" y="1912"/>
                  </a:lnTo>
                  <a:lnTo>
                    <a:pt x="300" y="2078"/>
                  </a:lnTo>
                  <a:lnTo>
                    <a:pt x="250" y="2344"/>
                  </a:lnTo>
                  <a:lnTo>
                    <a:pt x="267" y="2361"/>
                  </a:lnTo>
                  <a:lnTo>
                    <a:pt x="333" y="2377"/>
                  </a:lnTo>
                  <a:lnTo>
                    <a:pt x="416" y="2394"/>
                  </a:lnTo>
                  <a:lnTo>
                    <a:pt x="516" y="2411"/>
                  </a:lnTo>
                  <a:lnTo>
                    <a:pt x="599" y="2411"/>
                  </a:lnTo>
                  <a:lnTo>
                    <a:pt x="699" y="2377"/>
                  </a:lnTo>
                  <a:lnTo>
                    <a:pt x="782" y="2361"/>
                  </a:lnTo>
                  <a:lnTo>
                    <a:pt x="865" y="2311"/>
                  </a:lnTo>
                  <a:lnTo>
                    <a:pt x="931" y="2261"/>
                  </a:lnTo>
                  <a:lnTo>
                    <a:pt x="1015" y="2195"/>
                  </a:lnTo>
                  <a:lnTo>
                    <a:pt x="998" y="2178"/>
                  </a:lnTo>
                  <a:lnTo>
                    <a:pt x="981" y="2178"/>
                  </a:lnTo>
                  <a:lnTo>
                    <a:pt x="848" y="2244"/>
                  </a:lnTo>
                  <a:lnTo>
                    <a:pt x="682" y="2278"/>
                  </a:lnTo>
                  <a:lnTo>
                    <a:pt x="533" y="2294"/>
                  </a:lnTo>
                  <a:lnTo>
                    <a:pt x="366" y="2294"/>
                  </a:lnTo>
                  <a:lnTo>
                    <a:pt x="433" y="2028"/>
                  </a:lnTo>
                  <a:lnTo>
                    <a:pt x="466" y="1862"/>
                  </a:lnTo>
                  <a:lnTo>
                    <a:pt x="483" y="1779"/>
                  </a:lnTo>
                  <a:lnTo>
                    <a:pt x="317" y="1796"/>
                  </a:lnTo>
                  <a:lnTo>
                    <a:pt x="150" y="1829"/>
                  </a:lnTo>
                  <a:lnTo>
                    <a:pt x="267" y="1364"/>
                  </a:lnTo>
                  <a:lnTo>
                    <a:pt x="383" y="915"/>
                  </a:lnTo>
                  <a:lnTo>
                    <a:pt x="516" y="466"/>
                  </a:lnTo>
                  <a:lnTo>
                    <a:pt x="616" y="17"/>
                  </a:lnTo>
                  <a:lnTo>
                    <a:pt x="5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48"/>
            <p:cNvSpPr/>
            <p:nvPr/>
          </p:nvSpPr>
          <p:spPr>
            <a:xfrm>
              <a:off x="6691675" y="2319575"/>
              <a:ext cx="16650" cy="12075"/>
            </a:xfrm>
            <a:custGeom>
              <a:rect b="b" l="l" r="r" t="t"/>
              <a:pathLst>
                <a:path extrusionOk="0" h="483" w="666">
                  <a:moveTo>
                    <a:pt x="615" y="1"/>
                  </a:moveTo>
                  <a:lnTo>
                    <a:pt x="482" y="67"/>
                  </a:lnTo>
                  <a:lnTo>
                    <a:pt x="316" y="117"/>
                  </a:lnTo>
                  <a:lnTo>
                    <a:pt x="167" y="150"/>
                  </a:lnTo>
                  <a:lnTo>
                    <a:pt x="0" y="150"/>
                  </a:lnTo>
                  <a:lnTo>
                    <a:pt x="50" y="233"/>
                  </a:lnTo>
                  <a:lnTo>
                    <a:pt x="117" y="316"/>
                  </a:lnTo>
                  <a:lnTo>
                    <a:pt x="200" y="383"/>
                  </a:lnTo>
                  <a:lnTo>
                    <a:pt x="283" y="433"/>
                  </a:lnTo>
                  <a:lnTo>
                    <a:pt x="383" y="483"/>
                  </a:lnTo>
                  <a:lnTo>
                    <a:pt x="499" y="483"/>
                  </a:lnTo>
                  <a:lnTo>
                    <a:pt x="549" y="466"/>
                  </a:lnTo>
                  <a:lnTo>
                    <a:pt x="582" y="449"/>
                  </a:lnTo>
                  <a:lnTo>
                    <a:pt x="615" y="416"/>
                  </a:lnTo>
                  <a:lnTo>
                    <a:pt x="649" y="366"/>
                  </a:lnTo>
                  <a:lnTo>
                    <a:pt x="665" y="283"/>
                  </a:lnTo>
                  <a:lnTo>
                    <a:pt x="665" y="183"/>
                  </a:lnTo>
                  <a:lnTo>
                    <a:pt x="649" y="100"/>
                  </a:lnTo>
                  <a:lnTo>
                    <a:pt x="6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48"/>
            <p:cNvSpPr/>
            <p:nvPr/>
          </p:nvSpPr>
          <p:spPr>
            <a:xfrm>
              <a:off x="6698725" y="2324150"/>
              <a:ext cx="9600" cy="7500"/>
            </a:xfrm>
            <a:custGeom>
              <a:rect b="b" l="l" r="r" t="t"/>
              <a:pathLst>
                <a:path extrusionOk="0" h="300" w="384">
                  <a:moveTo>
                    <a:pt x="317" y="0"/>
                  </a:moveTo>
                  <a:lnTo>
                    <a:pt x="250" y="17"/>
                  </a:lnTo>
                  <a:lnTo>
                    <a:pt x="200" y="34"/>
                  </a:lnTo>
                  <a:lnTo>
                    <a:pt x="151" y="67"/>
                  </a:lnTo>
                  <a:lnTo>
                    <a:pt x="101" y="100"/>
                  </a:lnTo>
                  <a:lnTo>
                    <a:pt x="51" y="150"/>
                  </a:lnTo>
                  <a:lnTo>
                    <a:pt x="18" y="200"/>
                  </a:lnTo>
                  <a:lnTo>
                    <a:pt x="1" y="250"/>
                  </a:lnTo>
                  <a:lnTo>
                    <a:pt x="101" y="300"/>
                  </a:lnTo>
                  <a:lnTo>
                    <a:pt x="217" y="300"/>
                  </a:lnTo>
                  <a:lnTo>
                    <a:pt x="267" y="283"/>
                  </a:lnTo>
                  <a:lnTo>
                    <a:pt x="300" y="266"/>
                  </a:lnTo>
                  <a:lnTo>
                    <a:pt x="333" y="233"/>
                  </a:lnTo>
                  <a:lnTo>
                    <a:pt x="367" y="183"/>
                  </a:lnTo>
                  <a:lnTo>
                    <a:pt x="383" y="100"/>
                  </a:lnTo>
                  <a:lnTo>
                    <a:pt x="383" y="0"/>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48"/>
            <p:cNvSpPr/>
            <p:nvPr/>
          </p:nvSpPr>
          <p:spPr>
            <a:xfrm>
              <a:off x="6665500" y="2197000"/>
              <a:ext cx="135075" cy="105575"/>
            </a:xfrm>
            <a:custGeom>
              <a:rect b="b" l="l" r="r" t="t"/>
              <a:pathLst>
                <a:path extrusionOk="0" h="4223" w="5403">
                  <a:moveTo>
                    <a:pt x="2726" y="0"/>
                  </a:moveTo>
                  <a:lnTo>
                    <a:pt x="2493" y="17"/>
                  </a:lnTo>
                  <a:lnTo>
                    <a:pt x="2277" y="50"/>
                  </a:lnTo>
                  <a:lnTo>
                    <a:pt x="2078" y="83"/>
                  </a:lnTo>
                  <a:lnTo>
                    <a:pt x="1912" y="117"/>
                  </a:lnTo>
                  <a:lnTo>
                    <a:pt x="1679" y="200"/>
                  </a:lnTo>
                  <a:lnTo>
                    <a:pt x="1579" y="216"/>
                  </a:lnTo>
                  <a:lnTo>
                    <a:pt x="1446" y="266"/>
                  </a:lnTo>
                  <a:lnTo>
                    <a:pt x="1297" y="333"/>
                  </a:lnTo>
                  <a:lnTo>
                    <a:pt x="1180" y="399"/>
                  </a:lnTo>
                  <a:lnTo>
                    <a:pt x="1064" y="466"/>
                  </a:lnTo>
                  <a:lnTo>
                    <a:pt x="848" y="632"/>
                  </a:lnTo>
                  <a:lnTo>
                    <a:pt x="665" y="815"/>
                  </a:lnTo>
                  <a:lnTo>
                    <a:pt x="499" y="1014"/>
                  </a:lnTo>
                  <a:lnTo>
                    <a:pt x="383" y="1230"/>
                  </a:lnTo>
                  <a:lnTo>
                    <a:pt x="266" y="1446"/>
                  </a:lnTo>
                  <a:lnTo>
                    <a:pt x="183" y="1662"/>
                  </a:lnTo>
                  <a:lnTo>
                    <a:pt x="133" y="1879"/>
                  </a:lnTo>
                  <a:lnTo>
                    <a:pt x="83" y="2078"/>
                  </a:lnTo>
                  <a:lnTo>
                    <a:pt x="17" y="2410"/>
                  </a:lnTo>
                  <a:lnTo>
                    <a:pt x="0" y="2660"/>
                  </a:lnTo>
                  <a:lnTo>
                    <a:pt x="0" y="2743"/>
                  </a:lnTo>
                  <a:lnTo>
                    <a:pt x="250" y="2593"/>
                  </a:lnTo>
                  <a:lnTo>
                    <a:pt x="499" y="2410"/>
                  </a:lnTo>
                  <a:lnTo>
                    <a:pt x="715" y="2211"/>
                  </a:lnTo>
                  <a:lnTo>
                    <a:pt x="931" y="1995"/>
                  </a:lnTo>
                  <a:lnTo>
                    <a:pt x="1114" y="1746"/>
                  </a:lnTo>
                  <a:lnTo>
                    <a:pt x="1263" y="1496"/>
                  </a:lnTo>
                  <a:lnTo>
                    <a:pt x="1396" y="1230"/>
                  </a:lnTo>
                  <a:lnTo>
                    <a:pt x="1513" y="948"/>
                  </a:lnTo>
                  <a:lnTo>
                    <a:pt x="1529" y="1114"/>
                  </a:lnTo>
                  <a:lnTo>
                    <a:pt x="1579" y="1280"/>
                  </a:lnTo>
                  <a:lnTo>
                    <a:pt x="1629" y="1430"/>
                  </a:lnTo>
                  <a:lnTo>
                    <a:pt x="1696" y="1563"/>
                  </a:lnTo>
                  <a:lnTo>
                    <a:pt x="1762" y="1696"/>
                  </a:lnTo>
                  <a:lnTo>
                    <a:pt x="1845" y="1829"/>
                  </a:lnTo>
                  <a:lnTo>
                    <a:pt x="2028" y="2061"/>
                  </a:lnTo>
                  <a:lnTo>
                    <a:pt x="2227" y="2261"/>
                  </a:lnTo>
                  <a:lnTo>
                    <a:pt x="2444" y="2427"/>
                  </a:lnTo>
                  <a:lnTo>
                    <a:pt x="2676" y="2577"/>
                  </a:lnTo>
                  <a:lnTo>
                    <a:pt x="2909" y="2710"/>
                  </a:lnTo>
                  <a:lnTo>
                    <a:pt x="3125" y="2809"/>
                  </a:lnTo>
                  <a:lnTo>
                    <a:pt x="3341" y="2892"/>
                  </a:lnTo>
                  <a:lnTo>
                    <a:pt x="3557" y="2959"/>
                  </a:lnTo>
                  <a:lnTo>
                    <a:pt x="3723" y="3009"/>
                  </a:lnTo>
                  <a:lnTo>
                    <a:pt x="3989" y="3059"/>
                  </a:lnTo>
                  <a:lnTo>
                    <a:pt x="4089" y="3075"/>
                  </a:lnTo>
                  <a:lnTo>
                    <a:pt x="4139" y="3275"/>
                  </a:lnTo>
                  <a:lnTo>
                    <a:pt x="4189" y="3458"/>
                  </a:lnTo>
                  <a:lnTo>
                    <a:pt x="4255" y="3674"/>
                  </a:lnTo>
                  <a:lnTo>
                    <a:pt x="4355" y="3890"/>
                  </a:lnTo>
                  <a:lnTo>
                    <a:pt x="4421" y="3989"/>
                  </a:lnTo>
                  <a:lnTo>
                    <a:pt x="4488" y="4073"/>
                  </a:lnTo>
                  <a:lnTo>
                    <a:pt x="4554" y="4139"/>
                  </a:lnTo>
                  <a:lnTo>
                    <a:pt x="4638" y="4189"/>
                  </a:lnTo>
                  <a:lnTo>
                    <a:pt x="4721" y="4222"/>
                  </a:lnTo>
                  <a:lnTo>
                    <a:pt x="4820" y="4205"/>
                  </a:lnTo>
                  <a:lnTo>
                    <a:pt x="4903" y="4189"/>
                  </a:lnTo>
                  <a:lnTo>
                    <a:pt x="4970" y="4122"/>
                  </a:lnTo>
                  <a:lnTo>
                    <a:pt x="5053" y="4023"/>
                  </a:lnTo>
                  <a:lnTo>
                    <a:pt x="5136" y="3890"/>
                  </a:lnTo>
                  <a:lnTo>
                    <a:pt x="5203" y="3740"/>
                  </a:lnTo>
                  <a:lnTo>
                    <a:pt x="5269" y="3557"/>
                  </a:lnTo>
                  <a:lnTo>
                    <a:pt x="5336" y="3358"/>
                  </a:lnTo>
                  <a:lnTo>
                    <a:pt x="5369" y="3125"/>
                  </a:lnTo>
                  <a:lnTo>
                    <a:pt x="5402" y="2892"/>
                  </a:lnTo>
                  <a:lnTo>
                    <a:pt x="5402" y="2643"/>
                  </a:lnTo>
                  <a:lnTo>
                    <a:pt x="5369" y="2361"/>
                  </a:lnTo>
                  <a:lnTo>
                    <a:pt x="5319" y="2095"/>
                  </a:lnTo>
                  <a:lnTo>
                    <a:pt x="5236" y="1812"/>
                  </a:lnTo>
                  <a:lnTo>
                    <a:pt x="5120" y="1513"/>
                  </a:lnTo>
                  <a:lnTo>
                    <a:pt x="4953" y="1230"/>
                  </a:lnTo>
                  <a:lnTo>
                    <a:pt x="4754" y="931"/>
                  </a:lnTo>
                  <a:lnTo>
                    <a:pt x="4638" y="798"/>
                  </a:lnTo>
                  <a:lnTo>
                    <a:pt x="4521" y="682"/>
                  </a:lnTo>
                  <a:lnTo>
                    <a:pt x="4405" y="565"/>
                  </a:lnTo>
                  <a:lnTo>
                    <a:pt x="4272" y="466"/>
                  </a:lnTo>
                  <a:lnTo>
                    <a:pt x="4156" y="383"/>
                  </a:lnTo>
                  <a:lnTo>
                    <a:pt x="4023" y="300"/>
                  </a:lnTo>
                  <a:lnTo>
                    <a:pt x="3757" y="183"/>
                  </a:lnTo>
                  <a:lnTo>
                    <a:pt x="3491" y="83"/>
                  </a:lnTo>
                  <a:lnTo>
                    <a:pt x="3225" y="34"/>
                  </a:lnTo>
                  <a:lnTo>
                    <a:pt x="2975" y="17"/>
                  </a:lnTo>
                  <a:lnTo>
                    <a:pt x="27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48"/>
            <p:cNvSpPr/>
            <p:nvPr/>
          </p:nvSpPr>
          <p:spPr>
            <a:xfrm>
              <a:off x="6702900" y="2217350"/>
              <a:ext cx="53625" cy="57375"/>
            </a:xfrm>
            <a:custGeom>
              <a:rect b="b" l="l" r="r" t="t"/>
              <a:pathLst>
                <a:path extrusionOk="0" h="2295" w="2145">
                  <a:moveTo>
                    <a:pt x="0" y="1"/>
                  </a:moveTo>
                  <a:lnTo>
                    <a:pt x="0" y="217"/>
                  </a:lnTo>
                  <a:lnTo>
                    <a:pt x="17" y="433"/>
                  </a:lnTo>
                  <a:lnTo>
                    <a:pt x="67" y="632"/>
                  </a:lnTo>
                  <a:lnTo>
                    <a:pt x="133" y="848"/>
                  </a:lnTo>
                  <a:lnTo>
                    <a:pt x="233" y="1048"/>
                  </a:lnTo>
                  <a:lnTo>
                    <a:pt x="333" y="1231"/>
                  </a:lnTo>
                  <a:lnTo>
                    <a:pt x="466" y="1414"/>
                  </a:lnTo>
                  <a:lnTo>
                    <a:pt x="598" y="1580"/>
                  </a:lnTo>
                  <a:lnTo>
                    <a:pt x="765" y="1713"/>
                  </a:lnTo>
                  <a:lnTo>
                    <a:pt x="848" y="1796"/>
                  </a:lnTo>
                  <a:lnTo>
                    <a:pt x="948" y="1862"/>
                  </a:lnTo>
                  <a:lnTo>
                    <a:pt x="1130" y="1979"/>
                  </a:lnTo>
                  <a:lnTo>
                    <a:pt x="1313" y="2062"/>
                  </a:lnTo>
                  <a:lnTo>
                    <a:pt x="1413" y="2112"/>
                  </a:lnTo>
                  <a:lnTo>
                    <a:pt x="1513" y="2145"/>
                  </a:lnTo>
                  <a:lnTo>
                    <a:pt x="1729" y="2211"/>
                  </a:lnTo>
                  <a:lnTo>
                    <a:pt x="2144" y="2294"/>
                  </a:lnTo>
                  <a:lnTo>
                    <a:pt x="1745" y="2162"/>
                  </a:lnTo>
                  <a:lnTo>
                    <a:pt x="1546" y="2062"/>
                  </a:lnTo>
                  <a:lnTo>
                    <a:pt x="1463" y="2029"/>
                  </a:lnTo>
                  <a:lnTo>
                    <a:pt x="1363" y="1979"/>
                  </a:lnTo>
                  <a:lnTo>
                    <a:pt x="1180" y="1879"/>
                  </a:lnTo>
                  <a:lnTo>
                    <a:pt x="1097" y="1812"/>
                  </a:lnTo>
                  <a:lnTo>
                    <a:pt x="1014" y="1763"/>
                  </a:lnTo>
                  <a:lnTo>
                    <a:pt x="931" y="1696"/>
                  </a:lnTo>
                  <a:lnTo>
                    <a:pt x="848" y="1630"/>
                  </a:lnTo>
                  <a:lnTo>
                    <a:pt x="698" y="1480"/>
                  </a:lnTo>
                  <a:lnTo>
                    <a:pt x="565" y="1330"/>
                  </a:lnTo>
                  <a:lnTo>
                    <a:pt x="432" y="1164"/>
                  </a:lnTo>
                  <a:lnTo>
                    <a:pt x="333" y="981"/>
                  </a:lnTo>
                  <a:lnTo>
                    <a:pt x="233" y="799"/>
                  </a:lnTo>
                  <a:lnTo>
                    <a:pt x="150" y="616"/>
                  </a:lnTo>
                  <a:lnTo>
                    <a:pt x="83" y="416"/>
                  </a:lnTo>
                  <a:lnTo>
                    <a:pt x="33" y="20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48"/>
            <p:cNvSpPr/>
            <p:nvPr/>
          </p:nvSpPr>
          <p:spPr>
            <a:xfrm>
              <a:off x="6659250" y="2270950"/>
              <a:ext cx="29525" cy="43250"/>
            </a:xfrm>
            <a:custGeom>
              <a:rect b="b" l="l" r="r" t="t"/>
              <a:pathLst>
                <a:path extrusionOk="0" h="1730" w="1181">
                  <a:moveTo>
                    <a:pt x="716" y="117"/>
                  </a:moveTo>
                  <a:lnTo>
                    <a:pt x="799" y="150"/>
                  </a:lnTo>
                  <a:lnTo>
                    <a:pt x="882" y="200"/>
                  </a:lnTo>
                  <a:lnTo>
                    <a:pt x="948" y="283"/>
                  </a:lnTo>
                  <a:lnTo>
                    <a:pt x="998" y="383"/>
                  </a:lnTo>
                  <a:lnTo>
                    <a:pt x="1031" y="500"/>
                  </a:lnTo>
                  <a:lnTo>
                    <a:pt x="1065" y="632"/>
                  </a:lnTo>
                  <a:lnTo>
                    <a:pt x="1065" y="782"/>
                  </a:lnTo>
                  <a:lnTo>
                    <a:pt x="1048" y="932"/>
                  </a:lnTo>
                  <a:lnTo>
                    <a:pt x="1015" y="1081"/>
                  </a:lnTo>
                  <a:lnTo>
                    <a:pt x="965" y="1214"/>
                  </a:lnTo>
                  <a:lnTo>
                    <a:pt x="915" y="1331"/>
                  </a:lnTo>
                  <a:lnTo>
                    <a:pt x="832" y="1447"/>
                  </a:lnTo>
                  <a:lnTo>
                    <a:pt x="749" y="1530"/>
                  </a:lnTo>
                  <a:lnTo>
                    <a:pt x="666" y="1580"/>
                  </a:lnTo>
                  <a:lnTo>
                    <a:pt x="583" y="1613"/>
                  </a:lnTo>
                  <a:lnTo>
                    <a:pt x="483" y="1613"/>
                  </a:lnTo>
                  <a:lnTo>
                    <a:pt x="400" y="1580"/>
                  </a:lnTo>
                  <a:lnTo>
                    <a:pt x="317" y="1530"/>
                  </a:lnTo>
                  <a:lnTo>
                    <a:pt x="250" y="1447"/>
                  </a:lnTo>
                  <a:lnTo>
                    <a:pt x="200" y="1347"/>
                  </a:lnTo>
                  <a:lnTo>
                    <a:pt x="151" y="1231"/>
                  </a:lnTo>
                  <a:lnTo>
                    <a:pt x="134" y="1098"/>
                  </a:lnTo>
                  <a:lnTo>
                    <a:pt x="117" y="948"/>
                  </a:lnTo>
                  <a:lnTo>
                    <a:pt x="134" y="799"/>
                  </a:lnTo>
                  <a:lnTo>
                    <a:pt x="167" y="649"/>
                  </a:lnTo>
                  <a:lnTo>
                    <a:pt x="217" y="516"/>
                  </a:lnTo>
                  <a:lnTo>
                    <a:pt x="283" y="383"/>
                  </a:lnTo>
                  <a:lnTo>
                    <a:pt x="350" y="283"/>
                  </a:lnTo>
                  <a:lnTo>
                    <a:pt x="433" y="200"/>
                  </a:lnTo>
                  <a:lnTo>
                    <a:pt x="516" y="150"/>
                  </a:lnTo>
                  <a:lnTo>
                    <a:pt x="616" y="117"/>
                  </a:lnTo>
                  <a:close/>
                  <a:moveTo>
                    <a:pt x="599" y="1"/>
                  </a:moveTo>
                  <a:lnTo>
                    <a:pt x="483" y="34"/>
                  </a:lnTo>
                  <a:lnTo>
                    <a:pt x="367" y="101"/>
                  </a:lnTo>
                  <a:lnTo>
                    <a:pt x="267" y="200"/>
                  </a:lnTo>
                  <a:lnTo>
                    <a:pt x="184" y="317"/>
                  </a:lnTo>
                  <a:lnTo>
                    <a:pt x="101" y="450"/>
                  </a:lnTo>
                  <a:lnTo>
                    <a:pt x="51" y="616"/>
                  </a:lnTo>
                  <a:lnTo>
                    <a:pt x="18" y="782"/>
                  </a:lnTo>
                  <a:lnTo>
                    <a:pt x="1" y="948"/>
                  </a:lnTo>
                  <a:lnTo>
                    <a:pt x="18" y="1131"/>
                  </a:lnTo>
                  <a:lnTo>
                    <a:pt x="51" y="1281"/>
                  </a:lnTo>
                  <a:lnTo>
                    <a:pt x="101" y="1414"/>
                  </a:lnTo>
                  <a:lnTo>
                    <a:pt x="167" y="1530"/>
                  </a:lnTo>
                  <a:lnTo>
                    <a:pt x="250" y="1630"/>
                  </a:lnTo>
                  <a:lnTo>
                    <a:pt x="350" y="1696"/>
                  </a:lnTo>
                  <a:lnTo>
                    <a:pt x="466" y="1729"/>
                  </a:lnTo>
                  <a:lnTo>
                    <a:pt x="583" y="1729"/>
                  </a:lnTo>
                  <a:lnTo>
                    <a:pt x="699" y="1696"/>
                  </a:lnTo>
                  <a:lnTo>
                    <a:pt x="815" y="1630"/>
                  </a:lnTo>
                  <a:lnTo>
                    <a:pt x="915" y="1547"/>
                  </a:lnTo>
                  <a:lnTo>
                    <a:pt x="998" y="1414"/>
                  </a:lnTo>
                  <a:lnTo>
                    <a:pt x="1081" y="1281"/>
                  </a:lnTo>
                  <a:lnTo>
                    <a:pt x="1131" y="1131"/>
                  </a:lnTo>
                  <a:lnTo>
                    <a:pt x="1164" y="948"/>
                  </a:lnTo>
                  <a:lnTo>
                    <a:pt x="1181" y="782"/>
                  </a:lnTo>
                  <a:lnTo>
                    <a:pt x="1164" y="616"/>
                  </a:lnTo>
                  <a:lnTo>
                    <a:pt x="1131" y="450"/>
                  </a:lnTo>
                  <a:lnTo>
                    <a:pt x="1081" y="317"/>
                  </a:lnTo>
                  <a:lnTo>
                    <a:pt x="1015" y="200"/>
                  </a:lnTo>
                  <a:lnTo>
                    <a:pt x="932" y="101"/>
                  </a:lnTo>
                  <a:lnTo>
                    <a:pt x="832" y="34"/>
                  </a:lnTo>
                  <a:lnTo>
                    <a:pt x="7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48"/>
            <p:cNvSpPr/>
            <p:nvPr/>
          </p:nvSpPr>
          <p:spPr>
            <a:xfrm>
              <a:off x="6699150" y="2277600"/>
              <a:ext cx="43650" cy="43675"/>
            </a:xfrm>
            <a:custGeom>
              <a:rect b="b" l="l" r="r" t="t"/>
              <a:pathLst>
                <a:path extrusionOk="0" h="1747" w="1746">
                  <a:moveTo>
                    <a:pt x="898" y="117"/>
                  </a:moveTo>
                  <a:lnTo>
                    <a:pt x="1048" y="134"/>
                  </a:lnTo>
                  <a:lnTo>
                    <a:pt x="1181" y="184"/>
                  </a:lnTo>
                  <a:lnTo>
                    <a:pt x="1314" y="250"/>
                  </a:lnTo>
                  <a:lnTo>
                    <a:pt x="1430" y="333"/>
                  </a:lnTo>
                  <a:lnTo>
                    <a:pt x="1513" y="450"/>
                  </a:lnTo>
                  <a:lnTo>
                    <a:pt x="1580" y="566"/>
                  </a:lnTo>
                  <a:lnTo>
                    <a:pt x="1629" y="699"/>
                  </a:lnTo>
                  <a:lnTo>
                    <a:pt x="1646" y="832"/>
                  </a:lnTo>
                  <a:lnTo>
                    <a:pt x="1629" y="981"/>
                  </a:lnTo>
                  <a:lnTo>
                    <a:pt x="1613" y="1048"/>
                  </a:lnTo>
                  <a:lnTo>
                    <a:pt x="1563" y="1181"/>
                  </a:lnTo>
                  <a:lnTo>
                    <a:pt x="1496" y="1314"/>
                  </a:lnTo>
                  <a:lnTo>
                    <a:pt x="1397" y="1430"/>
                  </a:lnTo>
                  <a:lnTo>
                    <a:pt x="1280" y="1513"/>
                  </a:lnTo>
                  <a:lnTo>
                    <a:pt x="1147" y="1580"/>
                  </a:lnTo>
                  <a:lnTo>
                    <a:pt x="1014" y="1613"/>
                  </a:lnTo>
                  <a:lnTo>
                    <a:pt x="865" y="1630"/>
                  </a:lnTo>
                  <a:lnTo>
                    <a:pt x="699" y="1613"/>
                  </a:lnTo>
                  <a:lnTo>
                    <a:pt x="566" y="1563"/>
                  </a:lnTo>
                  <a:lnTo>
                    <a:pt x="433" y="1480"/>
                  </a:lnTo>
                  <a:lnTo>
                    <a:pt x="316" y="1397"/>
                  </a:lnTo>
                  <a:lnTo>
                    <a:pt x="233" y="1281"/>
                  </a:lnTo>
                  <a:lnTo>
                    <a:pt x="167" y="1148"/>
                  </a:lnTo>
                  <a:lnTo>
                    <a:pt x="134" y="998"/>
                  </a:lnTo>
                  <a:lnTo>
                    <a:pt x="117" y="849"/>
                  </a:lnTo>
                  <a:lnTo>
                    <a:pt x="134" y="699"/>
                  </a:lnTo>
                  <a:lnTo>
                    <a:pt x="183" y="549"/>
                  </a:lnTo>
                  <a:lnTo>
                    <a:pt x="266" y="433"/>
                  </a:lnTo>
                  <a:lnTo>
                    <a:pt x="366" y="317"/>
                  </a:lnTo>
                  <a:lnTo>
                    <a:pt x="466" y="234"/>
                  </a:lnTo>
                  <a:lnTo>
                    <a:pt x="599" y="167"/>
                  </a:lnTo>
                  <a:lnTo>
                    <a:pt x="748" y="117"/>
                  </a:lnTo>
                  <a:close/>
                  <a:moveTo>
                    <a:pt x="765" y="1"/>
                  </a:moveTo>
                  <a:lnTo>
                    <a:pt x="599" y="34"/>
                  </a:lnTo>
                  <a:lnTo>
                    <a:pt x="449" y="101"/>
                  </a:lnTo>
                  <a:lnTo>
                    <a:pt x="300" y="200"/>
                  </a:lnTo>
                  <a:lnTo>
                    <a:pt x="183" y="317"/>
                  </a:lnTo>
                  <a:lnTo>
                    <a:pt x="100" y="466"/>
                  </a:lnTo>
                  <a:lnTo>
                    <a:pt x="34" y="632"/>
                  </a:lnTo>
                  <a:lnTo>
                    <a:pt x="1" y="799"/>
                  </a:lnTo>
                  <a:lnTo>
                    <a:pt x="1" y="981"/>
                  </a:lnTo>
                  <a:lnTo>
                    <a:pt x="50" y="1148"/>
                  </a:lnTo>
                  <a:lnTo>
                    <a:pt x="117" y="1297"/>
                  </a:lnTo>
                  <a:lnTo>
                    <a:pt x="217" y="1447"/>
                  </a:lnTo>
                  <a:lnTo>
                    <a:pt x="333" y="1563"/>
                  </a:lnTo>
                  <a:lnTo>
                    <a:pt x="466" y="1646"/>
                  </a:lnTo>
                  <a:lnTo>
                    <a:pt x="632" y="1713"/>
                  </a:lnTo>
                  <a:lnTo>
                    <a:pt x="815" y="1746"/>
                  </a:lnTo>
                  <a:lnTo>
                    <a:pt x="981" y="1746"/>
                  </a:lnTo>
                  <a:lnTo>
                    <a:pt x="1147" y="1713"/>
                  </a:lnTo>
                  <a:lnTo>
                    <a:pt x="1297" y="1663"/>
                  </a:lnTo>
                  <a:lnTo>
                    <a:pt x="1430" y="1563"/>
                  </a:lnTo>
                  <a:lnTo>
                    <a:pt x="1546" y="1447"/>
                  </a:lnTo>
                  <a:lnTo>
                    <a:pt x="1646" y="1314"/>
                  </a:lnTo>
                  <a:lnTo>
                    <a:pt x="1713" y="1164"/>
                  </a:lnTo>
                  <a:lnTo>
                    <a:pt x="1746" y="998"/>
                  </a:lnTo>
                  <a:lnTo>
                    <a:pt x="1746" y="932"/>
                  </a:lnTo>
                  <a:lnTo>
                    <a:pt x="1746" y="765"/>
                  </a:lnTo>
                  <a:lnTo>
                    <a:pt x="1713" y="599"/>
                  </a:lnTo>
                  <a:lnTo>
                    <a:pt x="1646" y="433"/>
                  </a:lnTo>
                  <a:lnTo>
                    <a:pt x="1546" y="300"/>
                  </a:lnTo>
                  <a:lnTo>
                    <a:pt x="1430" y="184"/>
                  </a:lnTo>
                  <a:lnTo>
                    <a:pt x="1280" y="84"/>
                  </a:lnTo>
                  <a:lnTo>
                    <a:pt x="1114" y="34"/>
                  </a:lnTo>
                  <a:lnTo>
                    <a:pt x="9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48"/>
            <p:cNvSpPr/>
            <p:nvPr/>
          </p:nvSpPr>
          <p:spPr>
            <a:xfrm>
              <a:off x="6686675" y="2288825"/>
              <a:ext cx="18325" cy="6250"/>
            </a:xfrm>
            <a:custGeom>
              <a:rect b="b" l="l" r="r" t="t"/>
              <a:pathLst>
                <a:path extrusionOk="0" h="250" w="733">
                  <a:moveTo>
                    <a:pt x="101" y="1"/>
                  </a:moveTo>
                  <a:lnTo>
                    <a:pt x="51" y="17"/>
                  </a:lnTo>
                  <a:lnTo>
                    <a:pt x="1" y="50"/>
                  </a:lnTo>
                  <a:lnTo>
                    <a:pt x="51" y="150"/>
                  </a:lnTo>
                  <a:lnTo>
                    <a:pt x="84" y="134"/>
                  </a:lnTo>
                  <a:lnTo>
                    <a:pt x="217" y="117"/>
                  </a:lnTo>
                  <a:lnTo>
                    <a:pt x="300" y="117"/>
                  </a:lnTo>
                  <a:lnTo>
                    <a:pt x="400" y="134"/>
                  </a:lnTo>
                  <a:lnTo>
                    <a:pt x="533" y="183"/>
                  </a:lnTo>
                  <a:lnTo>
                    <a:pt x="682" y="250"/>
                  </a:lnTo>
                  <a:lnTo>
                    <a:pt x="732" y="150"/>
                  </a:lnTo>
                  <a:lnTo>
                    <a:pt x="566" y="67"/>
                  </a:lnTo>
                  <a:lnTo>
                    <a:pt x="416" y="17"/>
                  </a:lnTo>
                  <a:lnTo>
                    <a:pt x="3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48"/>
            <p:cNvSpPr/>
            <p:nvPr/>
          </p:nvSpPr>
          <p:spPr>
            <a:xfrm>
              <a:off x="6741525" y="2296725"/>
              <a:ext cx="69000" cy="12075"/>
            </a:xfrm>
            <a:custGeom>
              <a:rect b="b" l="l" r="r" t="t"/>
              <a:pathLst>
                <a:path extrusionOk="0" h="483" w="2760">
                  <a:moveTo>
                    <a:pt x="1680" y="0"/>
                  </a:moveTo>
                  <a:lnTo>
                    <a:pt x="998" y="17"/>
                  </a:lnTo>
                  <a:lnTo>
                    <a:pt x="1" y="50"/>
                  </a:lnTo>
                  <a:lnTo>
                    <a:pt x="1" y="167"/>
                  </a:lnTo>
                  <a:lnTo>
                    <a:pt x="1231" y="117"/>
                  </a:lnTo>
                  <a:lnTo>
                    <a:pt x="2079" y="117"/>
                  </a:lnTo>
                  <a:lnTo>
                    <a:pt x="2245" y="183"/>
                  </a:lnTo>
                  <a:lnTo>
                    <a:pt x="2394" y="266"/>
                  </a:lnTo>
                  <a:lnTo>
                    <a:pt x="2544" y="366"/>
                  </a:lnTo>
                  <a:lnTo>
                    <a:pt x="2694" y="482"/>
                  </a:lnTo>
                  <a:lnTo>
                    <a:pt x="2760" y="383"/>
                  </a:lnTo>
                  <a:lnTo>
                    <a:pt x="2660" y="316"/>
                  </a:lnTo>
                  <a:lnTo>
                    <a:pt x="2477" y="183"/>
                  </a:lnTo>
                  <a:lnTo>
                    <a:pt x="2261" y="50"/>
                  </a:lnTo>
                  <a:lnTo>
                    <a:pt x="2162" y="17"/>
                  </a:lnTo>
                  <a:lnTo>
                    <a:pt x="20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48"/>
            <p:cNvSpPr/>
            <p:nvPr/>
          </p:nvSpPr>
          <p:spPr>
            <a:xfrm>
              <a:off x="6773525" y="2290900"/>
              <a:ext cx="34925" cy="45325"/>
            </a:xfrm>
            <a:custGeom>
              <a:rect b="b" l="l" r="r" t="t"/>
              <a:pathLst>
                <a:path extrusionOk="0" h="1813" w="1397">
                  <a:moveTo>
                    <a:pt x="1081" y="1"/>
                  </a:moveTo>
                  <a:lnTo>
                    <a:pt x="981" y="17"/>
                  </a:lnTo>
                  <a:lnTo>
                    <a:pt x="898" y="51"/>
                  </a:lnTo>
                  <a:lnTo>
                    <a:pt x="815" y="84"/>
                  </a:lnTo>
                  <a:lnTo>
                    <a:pt x="715" y="150"/>
                  </a:lnTo>
                  <a:lnTo>
                    <a:pt x="549" y="283"/>
                  </a:lnTo>
                  <a:lnTo>
                    <a:pt x="400" y="433"/>
                  </a:lnTo>
                  <a:lnTo>
                    <a:pt x="283" y="582"/>
                  </a:lnTo>
                  <a:lnTo>
                    <a:pt x="167" y="715"/>
                  </a:lnTo>
                  <a:lnTo>
                    <a:pt x="1" y="1497"/>
                  </a:lnTo>
                  <a:lnTo>
                    <a:pt x="17" y="1513"/>
                  </a:lnTo>
                  <a:lnTo>
                    <a:pt x="67" y="1596"/>
                  </a:lnTo>
                  <a:lnTo>
                    <a:pt x="117" y="1679"/>
                  </a:lnTo>
                  <a:lnTo>
                    <a:pt x="200" y="1729"/>
                  </a:lnTo>
                  <a:lnTo>
                    <a:pt x="283" y="1779"/>
                  </a:lnTo>
                  <a:lnTo>
                    <a:pt x="383" y="1796"/>
                  </a:lnTo>
                  <a:lnTo>
                    <a:pt x="466" y="1812"/>
                  </a:lnTo>
                  <a:lnTo>
                    <a:pt x="566" y="1796"/>
                  </a:lnTo>
                  <a:lnTo>
                    <a:pt x="666" y="1763"/>
                  </a:lnTo>
                  <a:lnTo>
                    <a:pt x="749" y="1729"/>
                  </a:lnTo>
                  <a:lnTo>
                    <a:pt x="848" y="1646"/>
                  </a:lnTo>
                  <a:lnTo>
                    <a:pt x="932" y="1563"/>
                  </a:lnTo>
                  <a:lnTo>
                    <a:pt x="1015" y="1463"/>
                  </a:lnTo>
                  <a:lnTo>
                    <a:pt x="1098" y="1330"/>
                  </a:lnTo>
                  <a:lnTo>
                    <a:pt x="1164" y="1197"/>
                  </a:lnTo>
                  <a:lnTo>
                    <a:pt x="1231" y="1064"/>
                  </a:lnTo>
                  <a:lnTo>
                    <a:pt x="1281" y="915"/>
                  </a:lnTo>
                  <a:lnTo>
                    <a:pt x="1330" y="782"/>
                  </a:lnTo>
                  <a:lnTo>
                    <a:pt x="1364" y="632"/>
                  </a:lnTo>
                  <a:lnTo>
                    <a:pt x="1380" y="499"/>
                  </a:lnTo>
                  <a:lnTo>
                    <a:pt x="1397" y="383"/>
                  </a:lnTo>
                  <a:lnTo>
                    <a:pt x="1380" y="267"/>
                  </a:lnTo>
                  <a:lnTo>
                    <a:pt x="1347" y="167"/>
                  </a:lnTo>
                  <a:lnTo>
                    <a:pt x="1297" y="84"/>
                  </a:lnTo>
                  <a:lnTo>
                    <a:pt x="1231" y="34"/>
                  </a:lnTo>
                  <a:lnTo>
                    <a:pt x="1164"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48"/>
            <p:cNvSpPr/>
            <p:nvPr/>
          </p:nvSpPr>
          <p:spPr>
            <a:xfrm>
              <a:off x="6780600" y="2301300"/>
              <a:ext cx="19975" cy="27450"/>
            </a:xfrm>
            <a:custGeom>
              <a:rect b="b" l="l" r="r" t="t"/>
              <a:pathLst>
                <a:path extrusionOk="0" h="1098" w="799">
                  <a:moveTo>
                    <a:pt x="798" y="0"/>
                  </a:moveTo>
                  <a:lnTo>
                    <a:pt x="715" y="17"/>
                  </a:lnTo>
                  <a:lnTo>
                    <a:pt x="632" y="33"/>
                  </a:lnTo>
                  <a:lnTo>
                    <a:pt x="549" y="67"/>
                  </a:lnTo>
                  <a:lnTo>
                    <a:pt x="482" y="117"/>
                  </a:lnTo>
                  <a:lnTo>
                    <a:pt x="333" y="233"/>
                  </a:lnTo>
                  <a:lnTo>
                    <a:pt x="216" y="383"/>
                  </a:lnTo>
                  <a:lnTo>
                    <a:pt x="117" y="549"/>
                  </a:lnTo>
                  <a:lnTo>
                    <a:pt x="50" y="715"/>
                  </a:lnTo>
                  <a:lnTo>
                    <a:pt x="17" y="898"/>
                  </a:lnTo>
                  <a:lnTo>
                    <a:pt x="0" y="1064"/>
                  </a:lnTo>
                  <a:lnTo>
                    <a:pt x="0" y="1081"/>
                  </a:lnTo>
                  <a:lnTo>
                    <a:pt x="17" y="1097"/>
                  </a:lnTo>
                  <a:lnTo>
                    <a:pt x="34" y="1097"/>
                  </a:lnTo>
                  <a:lnTo>
                    <a:pt x="50" y="1081"/>
                  </a:lnTo>
                  <a:lnTo>
                    <a:pt x="133" y="948"/>
                  </a:lnTo>
                  <a:lnTo>
                    <a:pt x="216" y="815"/>
                  </a:lnTo>
                  <a:lnTo>
                    <a:pt x="283" y="748"/>
                  </a:lnTo>
                  <a:lnTo>
                    <a:pt x="366" y="698"/>
                  </a:lnTo>
                  <a:lnTo>
                    <a:pt x="466" y="682"/>
                  </a:lnTo>
                  <a:lnTo>
                    <a:pt x="565" y="698"/>
                  </a:lnTo>
                  <a:lnTo>
                    <a:pt x="532" y="682"/>
                  </a:lnTo>
                  <a:lnTo>
                    <a:pt x="482" y="665"/>
                  </a:lnTo>
                  <a:lnTo>
                    <a:pt x="416" y="648"/>
                  </a:lnTo>
                  <a:lnTo>
                    <a:pt x="316" y="648"/>
                  </a:lnTo>
                  <a:lnTo>
                    <a:pt x="266" y="665"/>
                  </a:lnTo>
                  <a:lnTo>
                    <a:pt x="216" y="698"/>
                  </a:lnTo>
                  <a:lnTo>
                    <a:pt x="183" y="732"/>
                  </a:lnTo>
                  <a:lnTo>
                    <a:pt x="150" y="781"/>
                  </a:lnTo>
                  <a:lnTo>
                    <a:pt x="183" y="648"/>
                  </a:lnTo>
                  <a:lnTo>
                    <a:pt x="250" y="532"/>
                  </a:lnTo>
                  <a:lnTo>
                    <a:pt x="316" y="416"/>
                  </a:lnTo>
                  <a:lnTo>
                    <a:pt x="399" y="316"/>
                  </a:lnTo>
                  <a:lnTo>
                    <a:pt x="482" y="216"/>
                  </a:lnTo>
                  <a:lnTo>
                    <a:pt x="582" y="133"/>
                  </a:lnTo>
                  <a:lnTo>
                    <a:pt x="682" y="67"/>
                  </a:lnTo>
                  <a:lnTo>
                    <a:pt x="7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48"/>
            <p:cNvSpPr/>
            <p:nvPr/>
          </p:nvSpPr>
          <p:spPr>
            <a:xfrm>
              <a:off x="6772700" y="2156700"/>
              <a:ext cx="62350" cy="64425"/>
            </a:xfrm>
            <a:custGeom>
              <a:rect b="b" l="l" r="r" t="t"/>
              <a:pathLst>
                <a:path extrusionOk="0" h="2577" w="2494">
                  <a:moveTo>
                    <a:pt x="1413" y="0"/>
                  </a:moveTo>
                  <a:lnTo>
                    <a:pt x="1230" y="17"/>
                  </a:lnTo>
                  <a:lnTo>
                    <a:pt x="1048" y="67"/>
                  </a:lnTo>
                  <a:lnTo>
                    <a:pt x="865" y="150"/>
                  </a:lnTo>
                  <a:lnTo>
                    <a:pt x="682" y="266"/>
                  </a:lnTo>
                  <a:lnTo>
                    <a:pt x="516" y="399"/>
                  </a:lnTo>
                  <a:lnTo>
                    <a:pt x="366" y="549"/>
                  </a:lnTo>
                  <a:lnTo>
                    <a:pt x="266" y="715"/>
                  </a:lnTo>
                  <a:lnTo>
                    <a:pt x="167" y="898"/>
                  </a:lnTo>
                  <a:lnTo>
                    <a:pt x="100" y="1080"/>
                  </a:lnTo>
                  <a:lnTo>
                    <a:pt x="50" y="1263"/>
                  </a:lnTo>
                  <a:lnTo>
                    <a:pt x="17" y="1446"/>
                  </a:lnTo>
                  <a:lnTo>
                    <a:pt x="0" y="1629"/>
                  </a:lnTo>
                  <a:lnTo>
                    <a:pt x="0" y="1795"/>
                  </a:lnTo>
                  <a:lnTo>
                    <a:pt x="17" y="1945"/>
                  </a:lnTo>
                  <a:lnTo>
                    <a:pt x="34" y="2094"/>
                  </a:lnTo>
                  <a:lnTo>
                    <a:pt x="67" y="2227"/>
                  </a:lnTo>
                  <a:lnTo>
                    <a:pt x="100" y="2344"/>
                  </a:lnTo>
                  <a:lnTo>
                    <a:pt x="150" y="2427"/>
                  </a:lnTo>
                  <a:lnTo>
                    <a:pt x="200" y="2493"/>
                  </a:lnTo>
                  <a:lnTo>
                    <a:pt x="233" y="2527"/>
                  </a:lnTo>
                  <a:lnTo>
                    <a:pt x="350" y="2560"/>
                  </a:lnTo>
                  <a:lnTo>
                    <a:pt x="482" y="2576"/>
                  </a:lnTo>
                  <a:lnTo>
                    <a:pt x="615" y="2576"/>
                  </a:lnTo>
                  <a:lnTo>
                    <a:pt x="765" y="2560"/>
                  </a:lnTo>
                  <a:lnTo>
                    <a:pt x="915" y="2543"/>
                  </a:lnTo>
                  <a:lnTo>
                    <a:pt x="1081" y="2510"/>
                  </a:lnTo>
                  <a:lnTo>
                    <a:pt x="1230" y="2460"/>
                  </a:lnTo>
                  <a:lnTo>
                    <a:pt x="1397" y="2394"/>
                  </a:lnTo>
                  <a:lnTo>
                    <a:pt x="1546" y="2327"/>
                  </a:lnTo>
                  <a:lnTo>
                    <a:pt x="1696" y="2244"/>
                  </a:lnTo>
                  <a:lnTo>
                    <a:pt x="1845" y="2161"/>
                  </a:lnTo>
                  <a:lnTo>
                    <a:pt x="1978" y="2044"/>
                  </a:lnTo>
                  <a:lnTo>
                    <a:pt x="2095" y="1945"/>
                  </a:lnTo>
                  <a:lnTo>
                    <a:pt x="2211" y="1812"/>
                  </a:lnTo>
                  <a:lnTo>
                    <a:pt x="2294" y="1695"/>
                  </a:lnTo>
                  <a:lnTo>
                    <a:pt x="2377" y="1546"/>
                  </a:lnTo>
                  <a:lnTo>
                    <a:pt x="2444" y="1330"/>
                  </a:lnTo>
                  <a:lnTo>
                    <a:pt x="2477" y="1114"/>
                  </a:lnTo>
                  <a:lnTo>
                    <a:pt x="2494" y="914"/>
                  </a:lnTo>
                  <a:lnTo>
                    <a:pt x="2460" y="731"/>
                  </a:lnTo>
                  <a:lnTo>
                    <a:pt x="2394" y="565"/>
                  </a:lnTo>
                  <a:lnTo>
                    <a:pt x="2311" y="432"/>
                  </a:lnTo>
                  <a:lnTo>
                    <a:pt x="2211" y="299"/>
                  </a:lnTo>
                  <a:lnTo>
                    <a:pt x="2078" y="183"/>
                  </a:lnTo>
                  <a:lnTo>
                    <a:pt x="1929" y="100"/>
                  </a:lnTo>
                  <a:lnTo>
                    <a:pt x="1762" y="33"/>
                  </a:lnTo>
                  <a:lnTo>
                    <a:pt x="15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48"/>
            <p:cNvSpPr/>
            <p:nvPr/>
          </p:nvSpPr>
          <p:spPr>
            <a:xfrm>
              <a:off x="6778525" y="2160850"/>
              <a:ext cx="64000" cy="63175"/>
            </a:xfrm>
            <a:custGeom>
              <a:rect b="b" l="l" r="r" t="t"/>
              <a:pathLst>
                <a:path extrusionOk="0" h="2527" w="2560">
                  <a:moveTo>
                    <a:pt x="1795" y="0"/>
                  </a:moveTo>
                  <a:lnTo>
                    <a:pt x="1895" y="83"/>
                  </a:lnTo>
                  <a:lnTo>
                    <a:pt x="1995" y="183"/>
                  </a:lnTo>
                  <a:lnTo>
                    <a:pt x="2078" y="299"/>
                  </a:lnTo>
                  <a:lnTo>
                    <a:pt x="2161" y="416"/>
                  </a:lnTo>
                  <a:lnTo>
                    <a:pt x="2227" y="532"/>
                  </a:lnTo>
                  <a:lnTo>
                    <a:pt x="2277" y="665"/>
                  </a:lnTo>
                  <a:lnTo>
                    <a:pt x="2327" y="782"/>
                  </a:lnTo>
                  <a:lnTo>
                    <a:pt x="2360" y="914"/>
                  </a:lnTo>
                  <a:lnTo>
                    <a:pt x="2377" y="1047"/>
                  </a:lnTo>
                  <a:lnTo>
                    <a:pt x="2377" y="1180"/>
                  </a:lnTo>
                  <a:lnTo>
                    <a:pt x="2377" y="1313"/>
                  </a:lnTo>
                  <a:lnTo>
                    <a:pt x="2344" y="1430"/>
                  </a:lnTo>
                  <a:lnTo>
                    <a:pt x="2294" y="1563"/>
                  </a:lnTo>
                  <a:lnTo>
                    <a:pt x="2227" y="1662"/>
                  </a:lnTo>
                  <a:lnTo>
                    <a:pt x="2161" y="1779"/>
                  </a:lnTo>
                  <a:lnTo>
                    <a:pt x="2061" y="1878"/>
                  </a:lnTo>
                  <a:lnTo>
                    <a:pt x="1862" y="2045"/>
                  </a:lnTo>
                  <a:lnTo>
                    <a:pt x="1629" y="2178"/>
                  </a:lnTo>
                  <a:lnTo>
                    <a:pt x="1380" y="2277"/>
                  </a:lnTo>
                  <a:lnTo>
                    <a:pt x="1114" y="2344"/>
                  </a:lnTo>
                  <a:lnTo>
                    <a:pt x="848" y="2394"/>
                  </a:lnTo>
                  <a:lnTo>
                    <a:pt x="565" y="2410"/>
                  </a:lnTo>
                  <a:lnTo>
                    <a:pt x="416" y="2427"/>
                  </a:lnTo>
                  <a:lnTo>
                    <a:pt x="283" y="2410"/>
                  </a:lnTo>
                  <a:lnTo>
                    <a:pt x="150" y="2394"/>
                  </a:lnTo>
                  <a:lnTo>
                    <a:pt x="0" y="2361"/>
                  </a:lnTo>
                  <a:lnTo>
                    <a:pt x="133" y="2427"/>
                  </a:lnTo>
                  <a:lnTo>
                    <a:pt x="283" y="2477"/>
                  </a:lnTo>
                  <a:lnTo>
                    <a:pt x="416" y="2510"/>
                  </a:lnTo>
                  <a:lnTo>
                    <a:pt x="565" y="2527"/>
                  </a:lnTo>
                  <a:lnTo>
                    <a:pt x="848" y="2527"/>
                  </a:lnTo>
                  <a:lnTo>
                    <a:pt x="1147" y="2510"/>
                  </a:lnTo>
                  <a:lnTo>
                    <a:pt x="1297" y="2477"/>
                  </a:lnTo>
                  <a:lnTo>
                    <a:pt x="1430" y="2444"/>
                  </a:lnTo>
                  <a:lnTo>
                    <a:pt x="1579" y="2410"/>
                  </a:lnTo>
                  <a:lnTo>
                    <a:pt x="1712" y="2344"/>
                  </a:lnTo>
                  <a:lnTo>
                    <a:pt x="1845" y="2277"/>
                  </a:lnTo>
                  <a:lnTo>
                    <a:pt x="1978" y="2211"/>
                  </a:lnTo>
                  <a:lnTo>
                    <a:pt x="2094" y="2111"/>
                  </a:lnTo>
                  <a:lnTo>
                    <a:pt x="2211" y="2028"/>
                  </a:lnTo>
                  <a:lnTo>
                    <a:pt x="2327" y="1912"/>
                  </a:lnTo>
                  <a:lnTo>
                    <a:pt x="2410" y="1779"/>
                  </a:lnTo>
                  <a:lnTo>
                    <a:pt x="2477" y="1646"/>
                  </a:lnTo>
                  <a:lnTo>
                    <a:pt x="2527" y="1496"/>
                  </a:lnTo>
                  <a:lnTo>
                    <a:pt x="2560" y="1347"/>
                  </a:lnTo>
                  <a:lnTo>
                    <a:pt x="2560" y="1197"/>
                  </a:lnTo>
                  <a:lnTo>
                    <a:pt x="2543" y="1047"/>
                  </a:lnTo>
                  <a:lnTo>
                    <a:pt x="2510" y="881"/>
                  </a:lnTo>
                  <a:lnTo>
                    <a:pt x="2460" y="748"/>
                  </a:lnTo>
                  <a:lnTo>
                    <a:pt x="2410" y="615"/>
                  </a:lnTo>
                  <a:lnTo>
                    <a:pt x="2327" y="482"/>
                  </a:lnTo>
                  <a:lnTo>
                    <a:pt x="2244" y="366"/>
                  </a:lnTo>
                  <a:lnTo>
                    <a:pt x="2144" y="266"/>
                  </a:lnTo>
                  <a:lnTo>
                    <a:pt x="2045" y="167"/>
                  </a:lnTo>
                  <a:lnTo>
                    <a:pt x="1928" y="67"/>
                  </a:lnTo>
                  <a:lnTo>
                    <a:pt x="17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48"/>
            <p:cNvSpPr/>
            <p:nvPr/>
          </p:nvSpPr>
          <p:spPr>
            <a:xfrm>
              <a:off x="6705800" y="2406425"/>
              <a:ext cx="78150" cy="39075"/>
            </a:xfrm>
            <a:custGeom>
              <a:rect b="b" l="l" r="r" t="t"/>
              <a:pathLst>
                <a:path extrusionOk="0" h="1563" w="3126">
                  <a:moveTo>
                    <a:pt x="150" y="0"/>
                  </a:moveTo>
                  <a:lnTo>
                    <a:pt x="150" y="17"/>
                  </a:lnTo>
                  <a:lnTo>
                    <a:pt x="67" y="316"/>
                  </a:lnTo>
                  <a:lnTo>
                    <a:pt x="34" y="482"/>
                  </a:lnTo>
                  <a:lnTo>
                    <a:pt x="0" y="649"/>
                  </a:lnTo>
                  <a:lnTo>
                    <a:pt x="0" y="815"/>
                  </a:lnTo>
                  <a:lnTo>
                    <a:pt x="17" y="981"/>
                  </a:lnTo>
                  <a:lnTo>
                    <a:pt x="67" y="1147"/>
                  </a:lnTo>
                  <a:lnTo>
                    <a:pt x="150" y="1280"/>
                  </a:lnTo>
                  <a:lnTo>
                    <a:pt x="217" y="1380"/>
                  </a:lnTo>
                  <a:lnTo>
                    <a:pt x="316" y="1446"/>
                  </a:lnTo>
                  <a:lnTo>
                    <a:pt x="433" y="1513"/>
                  </a:lnTo>
                  <a:lnTo>
                    <a:pt x="549" y="1546"/>
                  </a:lnTo>
                  <a:lnTo>
                    <a:pt x="665" y="1563"/>
                  </a:lnTo>
                  <a:lnTo>
                    <a:pt x="931" y="1563"/>
                  </a:lnTo>
                  <a:lnTo>
                    <a:pt x="1048" y="1546"/>
                  </a:lnTo>
                  <a:lnTo>
                    <a:pt x="1347" y="1446"/>
                  </a:lnTo>
                  <a:lnTo>
                    <a:pt x="1629" y="1330"/>
                  </a:lnTo>
                  <a:lnTo>
                    <a:pt x="1912" y="1180"/>
                  </a:lnTo>
                  <a:lnTo>
                    <a:pt x="2161" y="998"/>
                  </a:lnTo>
                  <a:lnTo>
                    <a:pt x="2427" y="815"/>
                  </a:lnTo>
                  <a:lnTo>
                    <a:pt x="2660" y="615"/>
                  </a:lnTo>
                  <a:lnTo>
                    <a:pt x="2893" y="399"/>
                  </a:lnTo>
                  <a:lnTo>
                    <a:pt x="3125" y="167"/>
                  </a:lnTo>
                  <a:lnTo>
                    <a:pt x="3109" y="150"/>
                  </a:lnTo>
                  <a:lnTo>
                    <a:pt x="3092" y="150"/>
                  </a:lnTo>
                  <a:lnTo>
                    <a:pt x="2676" y="482"/>
                  </a:lnTo>
                  <a:lnTo>
                    <a:pt x="2261" y="831"/>
                  </a:lnTo>
                  <a:lnTo>
                    <a:pt x="2028" y="998"/>
                  </a:lnTo>
                  <a:lnTo>
                    <a:pt x="1779" y="1147"/>
                  </a:lnTo>
                  <a:lnTo>
                    <a:pt x="1513" y="1280"/>
                  </a:lnTo>
                  <a:lnTo>
                    <a:pt x="1230" y="1380"/>
                  </a:lnTo>
                  <a:lnTo>
                    <a:pt x="1114" y="1413"/>
                  </a:lnTo>
                  <a:lnTo>
                    <a:pt x="998" y="1446"/>
                  </a:lnTo>
                  <a:lnTo>
                    <a:pt x="748" y="1446"/>
                  </a:lnTo>
                  <a:lnTo>
                    <a:pt x="632" y="1413"/>
                  </a:lnTo>
                  <a:lnTo>
                    <a:pt x="516" y="1380"/>
                  </a:lnTo>
                  <a:lnTo>
                    <a:pt x="399" y="1330"/>
                  </a:lnTo>
                  <a:lnTo>
                    <a:pt x="300" y="1264"/>
                  </a:lnTo>
                  <a:lnTo>
                    <a:pt x="200" y="1147"/>
                  </a:lnTo>
                  <a:lnTo>
                    <a:pt x="133" y="998"/>
                  </a:lnTo>
                  <a:lnTo>
                    <a:pt x="100" y="848"/>
                  </a:lnTo>
                  <a:lnTo>
                    <a:pt x="84" y="698"/>
                  </a:lnTo>
                  <a:lnTo>
                    <a:pt x="84" y="532"/>
                  </a:lnTo>
                  <a:lnTo>
                    <a:pt x="100" y="349"/>
                  </a:lnTo>
                  <a:lnTo>
                    <a:pt x="133" y="183"/>
                  </a:lnTo>
                  <a:lnTo>
                    <a:pt x="183" y="17"/>
                  </a:lnTo>
                  <a:lnTo>
                    <a:pt x="1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6" name="Google Shape;5106;p48"/>
          <p:cNvSpPr txBox="1"/>
          <p:nvPr>
            <p:ph type="title"/>
          </p:nvPr>
        </p:nvSpPr>
        <p:spPr>
          <a:xfrm>
            <a:off x="637025" y="2002200"/>
            <a:ext cx="3471600" cy="138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solidFill>
                  <a:schemeClr val="lt1"/>
                </a:solidFill>
              </a:rPr>
              <a:t>Kekurangan dan Kelebihan Startup</a:t>
            </a:r>
            <a:endParaRPr sz="32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10" name="Shape 5110"/>
        <p:cNvGrpSpPr/>
        <p:nvPr/>
      </p:nvGrpSpPr>
      <p:grpSpPr>
        <a:xfrm>
          <a:off x="0" y="0"/>
          <a:ext cx="0" cy="0"/>
          <a:chOff x="0" y="0"/>
          <a:chExt cx="0" cy="0"/>
        </a:xfrm>
      </p:grpSpPr>
      <p:sp>
        <p:nvSpPr>
          <p:cNvPr id="5111" name="Google Shape;5111;p49"/>
          <p:cNvSpPr txBox="1"/>
          <p:nvPr>
            <p:ph type="title"/>
          </p:nvPr>
        </p:nvSpPr>
        <p:spPr>
          <a:xfrm>
            <a:off x="722625" y="219450"/>
            <a:ext cx="1965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Kelebihan</a:t>
            </a:r>
            <a:endParaRPr/>
          </a:p>
        </p:txBody>
      </p:sp>
      <p:sp>
        <p:nvSpPr>
          <p:cNvPr id="5112" name="Google Shape;5112;p49"/>
          <p:cNvSpPr txBox="1"/>
          <p:nvPr>
            <p:ph idx="1" type="subTitle"/>
          </p:nvPr>
        </p:nvSpPr>
        <p:spPr>
          <a:xfrm>
            <a:off x="4643125" y="912050"/>
            <a:ext cx="4176600" cy="30174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lt1"/>
              </a:buClr>
              <a:buSzPts val="1200"/>
              <a:buChar char="●"/>
            </a:pPr>
            <a:r>
              <a:rPr lang="en" sz="1200">
                <a:solidFill>
                  <a:schemeClr val="lt1"/>
                </a:solidFill>
              </a:rPr>
              <a:t>Risiko akan gagal cukup tinggi terutama pada pemilik bisnis.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 sz="1200">
                <a:solidFill>
                  <a:schemeClr val="lt1"/>
                </a:solidFill>
              </a:rPr>
              <a:t>Stres kerja yang dihasilkan dari bekerja pada sebuah perusahaan startup sangatlah tinggi karena perusahaan startup cenderung memiliki perputaran atau rotasi kerja yang cepat, sehingga pekerja dituntut untuk dapat terus bekerja.</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 sz="1200">
                <a:solidFill>
                  <a:schemeClr val="lt1"/>
                </a:solidFill>
              </a:rPr>
              <a:t>Tidak memiliki modal yang cukup sebagai langkah awal untuk mengoperasikan bisnis dapat memungkinkannya kegagalan.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 sz="1200">
                <a:solidFill>
                  <a:schemeClr val="lt1"/>
                </a:solidFill>
              </a:rPr>
              <a:t>Ruang lingkup kerja yang tidak sehat karena cenderung kompetitif dalam memperjuangkan ide hal membuah sebuah batas yang menghalangi terjadinya kerjasama antar karyawan.</a:t>
            </a:r>
            <a:endParaRPr sz="1200">
              <a:solidFill>
                <a:schemeClr val="lt1"/>
              </a:solidFill>
            </a:endParaRPr>
          </a:p>
          <a:p>
            <a:pPr indent="0" lvl="0" marL="457200" rtl="0" algn="l">
              <a:lnSpc>
                <a:spcPct val="150000"/>
              </a:lnSpc>
              <a:spcBef>
                <a:spcPts val="1600"/>
              </a:spcBef>
              <a:spcAft>
                <a:spcPts val="1600"/>
              </a:spcAft>
              <a:buNone/>
            </a:pPr>
            <a:r>
              <a:t/>
            </a:r>
            <a:endParaRPr sz="1200">
              <a:solidFill>
                <a:schemeClr val="lt1"/>
              </a:solidFill>
            </a:endParaRPr>
          </a:p>
        </p:txBody>
      </p:sp>
      <p:sp>
        <p:nvSpPr>
          <p:cNvPr id="5113" name="Google Shape;5113;p49"/>
          <p:cNvSpPr txBox="1"/>
          <p:nvPr>
            <p:ph idx="2" type="subTitle"/>
          </p:nvPr>
        </p:nvSpPr>
        <p:spPr>
          <a:xfrm>
            <a:off x="332225" y="912050"/>
            <a:ext cx="3747600" cy="30174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Char char="●"/>
            </a:pPr>
            <a:r>
              <a:rPr lang="en" sz="1200"/>
              <a:t>Kesempatan untuk dapat mempelajari hal baru sangat tinggi bagi pemilik dan karyawan.</a:t>
            </a:r>
            <a:endParaRPr sz="1200"/>
          </a:p>
          <a:p>
            <a:pPr indent="-304800" lvl="0" marL="457200" rtl="0" algn="l">
              <a:lnSpc>
                <a:spcPct val="150000"/>
              </a:lnSpc>
              <a:spcBef>
                <a:spcPts val="0"/>
              </a:spcBef>
              <a:spcAft>
                <a:spcPts val="0"/>
              </a:spcAft>
              <a:buSzPts val="1200"/>
              <a:buChar char="●"/>
            </a:pPr>
            <a:r>
              <a:rPr lang="en" sz="1200"/>
              <a:t>Bekerja pada perusahaan startup dapat membangun rasa tanggung jawab atas tu</a:t>
            </a:r>
            <a:r>
              <a:rPr lang="en" sz="1200"/>
              <a:t>g</a:t>
            </a:r>
            <a:r>
              <a:rPr lang="en" sz="1200"/>
              <a:t>as yang telah diberikan.</a:t>
            </a:r>
            <a:endParaRPr sz="1200"/>
          </a:p>
          <a:p>
            <a:pPr indent="-304800" lvl="0" marL="457200" rtl="0" algn="l">
              <a:lnSpc>
                <a:spcPct val="150000"/>
              </a:lnSpc>
              <a:spcBef>
                <a:spcPts val="0"/>
              </a:spcBef>
              <a:spcAft>
                <a:spcPts val="0"/>
              </a:spcAft>
              <a:buSzPts val="1200"/>
              <a:buChar char="●"/>
            </a:pPr>
            <a:r>
              <a:rPr lang="en" sz="1200"/>
              <a:t>Tempat kerja yang sangat fleksibel jika dibandingkan dengan jenis perusahaan la</a:t>
            </a:r>
            <a:r>
              <a:rPr lang="en" sz="1200"/>
              <a:t>i</a:t>
            </a:r>
            <a:r>
              <a:rPr lang="en" sz="1200"/>
              <a:t>nnya.</a:t>
            </a:r>
            <a:endParaRPr sz="1200"/>
          </a:p>
          <a:p>
            <a:pPr indent="-304800" lvl="0" marL="457200" rtl="0" algn="l">
              <a:lnSpc>
                <a:spcPct val="150000"/>
              </a:lnSpc>
              <a:spcBef>
                <a:spcPts val="0"/>
              </a:spcBef>
              <a:spcAft>
                <a:spcPts val="0"/>
              </a:spcAft>
              <a:buSzPts val="1200"/>
              <a:buChar char="●"/>
            </a:pPr>
            <a:r>
              <a:rPr lang="en" sz="1200"/>
              <a:t>Dalam skema industri kreatif jenis perusahaan startup dapat mendorong inovasi serta terobosan ide karena dalam startup membutuhkan ide yang inovatif agar mampu bersaing dengan para kompetitor.</a:t>
            </a:r>
            <a:endParaRPr sz="1200"/>
          </a:p>
        </p:txBody>
      </p:sp>
      <p:sp>
        <p:nvSpPr>
          <p:cNvPr id="5114" name="Google Shape;5114;p49"/>
          <p:cNvSpPr txBox="1"/>
          <p:nvPr>
            <p:ph type="title"/>
          </p:nvPr>
        </p:nvSpPr>
        <p:spPr>
          <a:xfrm>
            <a:off x="5024125" y="210150"/>
            <a:ext cx="2961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Kekurangan</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8" name="Shape 5118"/>
        <p:cNvGrpSpPr/>
        <p:nvPr/>
      </p:nvGrpSpPr>
      <p:grpSpPr>
        <a:xfrm>
          <a:off x="0" y="0"/>
          <a:ext cx="0" cy="0"/>
          <a:chOff x="0" y="0"/>
          <a:chExt cx="0" cy="0"/>
        </a:xfrm>
      </p:grpSpPr>
      <p:pic>
        <p:nvPicPr>
          <p:cNvPr id="5119" name="Google Shape;5119;p50"/>
          <p:cNvPicPr preferRelativeResize="0"/>
          <p:nvPr/>
        </p:nvPicPr>
        <p:blipFill>
          <a:blip r:embed="rId3">
            <a:alphaModFix/>
          </a:blip>
          <a:stretch>
            <a:fillRect/>
          </a:stretch>
        </p:blipFill>
        <p:spPr>
          <a:xfrm>
            <a:off x="1891275" y="3582362"/>
            <a:ext cx="2008825" cy="1129950"/>
          </a:xfrm>
          <a:prstGeom prst="rect">
            <a:avLst/>
          </a:prstGeom>
          <a:noFill/>
          <a:ln>
            <a:noFill/>
          </a:ln>
        </p:spPr>
      </p:pic>
      <p:sp>
        <p:nvSpPr>
          <p:cNvPr id="5120" name="Google Shape;5120;p50"/>
          <p:cNvSpPr txBox="1"/>
          <p:nvPr>
            <p:ph type="title"/>
          </p:nvPr>
        </p:nvSpPr>
        <p:spPr>
          <a:xfrm>
            <a:off x="4786175" y="2078400"/>
            <a:ext cx="4031400" cy="1032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300">
                <a:solidFill>
                  <a:schemeClr val="lt1"/>
                </a:solidFill>
              </a:rPr>
              <a:t>Contoh Perusahaan Startup di Indonesia</a:t>
            </a:r>
            <a:endParaRPr sz="3300">
              <a:solidFill>
                <a:schemeClr val="lt1"/>
              </a:solidFill>
            </a:endParaRPr>
          </a:p>
        </p:txBody>
      </p:sp>
      <p:pic>
        <p:nvPicPr>
          <p:cNvPr id="5121" name="Google Shape;5121;p50"/>
          <p:cNvPicPr preferRelativeResize="0"/>
          <p:nvPr/>
        </p:nvPicPr>
        <p:blipFill>
          <a:blip r:embed="rId4">
            <a:alphaModFix/>
          </a:blip>
          <a:stretch>
            <a:fillRect/>
          </a:stretch>
        </p:blipFill>
        <p:spPr>
          <a:xfrm>
            <a:off x="130250" y="3266825"/>
            <a:ext cx="1761025" cy="1761025"/>
          </a:xfrm>
          <a:prstGeom prst="rect">
            <a:avLst/>
          </a:prstGeom>
          <a:noFill/>
          <a:ln>
            <a:noFill/>
          </a:ln>
        </p:spPr>
      </p:pic>
      <p:pic>
        <p:nvPicPr>
          <p:cNvPr id="5122" name="Google Shape;5122;p50"/>
          <p:cNvPicPr preferRelativeResize="0"/>
          <p:nvPr/>
        </p:nvPicPr>
        <p:blipFill>
          <a:blip r:embed="rId5">
            <a:alphaModFix/>
          </a:blip>
          <a:stretch>
            <a:fillRect/>
          </a:stretch>
        </p:blipFill>
        <p:spPr>
          <a:xfrm>
            <a:off x="-231700" y="877500"/>
            <a:ext cx="2839625" cy="2839625"/>
          </a:xfrm>
          <a:prstGeom prst="rect">
            <a:avLst/>
          </a:prstGeom>
          <a:noFill/>
          <a:ln>
            <a:noFill/>
          </a:ln>
        </p:spPr>
      </p:pic>
      <p:pic>
        <p:nvPicPr>
          <p:cNvPr id="5123" name="Google Shape;5123;p50"/>
          <p:cNvPicPr preferRelativeResize="0"/>
          <p:nvPr/>
        </p:nvPicPr>
        <p:blipFill>
          <a:blip r:embed="rId6">
            <a:alphaModFix/>
          </a:blip>
          <a:stretch>
            <a:fillRect/>
          </a:stretch>
        </p:blipFill>
        <p:spPr>
          <a:xfrm>
            <a:off x="130250" y="248750"/>
            <a:ext cx="2839626" cy="809300"/>
          </a:xfrm>
          <a:prstGeom prst="rect">
            <a:avLst/>
          </a:prstGeom>
          <a:noFill/>
          <a:ln>
            <a:noFill/>
          </a:ln>
        </p:spPr>
      </p:pic>
      <p:pic>
        <p:nvPicPr>
          <p:cNvPr id="5124" name="Google Shape;5124;p50"/>
          <p:cNvPicPr preferRelativeResize="0"/>
          <p:nvPr/>
        </p:nvPicPr>
        <p:blipFill>
          <a:blip r:embed="rId7">
            <a:alphaModFix/>
          </a:blip>
          <a:stretch>
            <a:fillRect/>
          </a:stretch>
        </p:blipFill>
        <p:spPr>
          <a:xfrm>
            <a:off x="2018229" y="1058050"/>
            <a:ext cx="2049698" cy="845500"/>
          </a:xfrm>
          <a:prstGeom prst="rect">
            <a:avLst/>
          </a:prstGeom>
          <a:noFill/>
          <a:ln>
            <a:noFill/>
          </a:ln>
        </p:spPr>
      </p:pic>
      <p:pic>
        <p:nvPicPr>
          <p:cNvPr id="5125" name="Google Shape;5125;p50"/>
          <p:cNvPicPr preferRelativeResize="0"/>
          <p:nvPr/>
        </p:nvPicPr>
        <p:blipFill rotWithShape="1">
          <a:blip r:embed="rId8">
            <a:alphaModFix/>
          </a:blip>
          <a:srcRect b="31591" l="23340" r="22429" t="32764"/>
          <a:stretch/>
        </p:blipFill>
        <p:spPr>
          <a:xfrm>
            <a:off x="2140700" y="2136875"/>
            <a:ext cx="2431309" cy="1129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9" name="Shape 5129"/>
        <p:cNvGrpSpPr/>
        <p:nvPr/>
      </p:nvGrpSpPr>
      <p:grpSpPr>
        <a:xfrm>
          <a:off x="0" y="0"/>
          <a:ext cx="0" cy="0"/>
          <a:chOff x="0" y="0"/>
          <a:chExt cx="0" cy="0"/>
        </a:xfrm>
      </p:grpSpPr>
      <p:sp>
        <p:nvSpPr>
          <p:cNvPr id="5130" name="Google Shape;5130;p51"/>
          <p:cNvSpPr txBox="1"/>
          <p:nvPr>
            <p:ph type="title"/>
          </p:nvPr>
        </p:nvSpPr>
        <p:spPr>
          <a:xfrm>
            <a:off x="568000" y="1850100"/>
            <a:ext cx="3858900" cy="68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5131" name="Google Shape;5131;p51"/>
          <p:cNvSpPr txBox="1"/>
          <p:nvPr>
            <p:ph idx="1" type="subTitle"/>
          </p:nvPr>
        </p:nvSpPr>
        <p:spPr>
          <a:xfrm>
            <a:off x="720400" y="2623950"/>
            <a:ext cx="3164400" cy="10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Do you have any questions? </a:t>
            </a:r>
            <a:endParaRPr sz="1900"/>
          </a:p>
        </p:txBody>
      </p:sp>
      <p:grpSp>
        <p:nvGrpSpPr>
          <p:cNvPr id="5132" name="Google Shape;5132;p51"/>
          <p:cNvGrpSpPr/>
          <p:nvPr/>
        </p:nvGrpSpPr>
        <p:grpSpPr>
          <a:xfrm>
            <a:off x="4091694" y="1371155"/>
            <a:ext cx="4491276" cy="2677083"/>
            <a:chOff x="238125" y="728425"/>
            <a:chExt cx="7143750" cy="4258125"/>
          </a:xfrm>
        </p:grpSpPr>
        <p:sp>
          <p:nvSpPr>
            <p:cNvPr id="5133" name="Google Shape;5133;p51"/>
            <p:cNvSpPr/>
            <p:nvPr/>
          </p:nvSpPr>
          <p:spPr>
            <a:xfrm>
              <a:off x="6886100" y="3425850"/>
              <a:ext cx="302950" cy="135100"/>
            </a:xfrm>
            <a:custGeom>
              <a:rect b="b" l="l" r="r" t="t"/>
              <a:pathLst>
                <a:path extrusionOk="0" h="5404" w="12118">
                  <a:moveTo>
                    <a:pt x="0" y="0"/>
                  </a:moveTo>
                  <a:lnTo>
                    <a:pt x="0" y="219"/>
                  </a:lnTo>
                  <a:lnTo>
                    <a:pt x="0" y="5216"/>
                  </a:lnTo>
                  <a:lnTo>
                    <a:pt x="0" y="5403"/>
                  </a:lnTo>
                  <a:lnTo>
                    <a:pt x="1687" y="5403"/>
                  </a:lnTo>
                  <a:lnTo>
                    <a:pt x="3154" y="5372"/>
                  </a:lnTo>
                  <a:lnTo>
                    <a:pt x="6152" y="5341"/>
                  </a:lnTo>
                  <a:lnTo>
                    <a:pt x="11992" y="5216"/>
                  </a:lnTo>
                  <a:lnTo>
                    <a:pt x="6028" y="5091"/>
                  </a:lnTo>
                  <a:lnTo>
                    <a:pt x="3092" y="5028"/>
                  </a:lnTo>
                  <a:lnTo>
                    <a:pt x="376" y="5028"/>
                  </a:lnTo>
                  <a:lnTo>
                    <a:pt x="405" y="437"/>
                  </a:lnTo>
                  <a:lnTo>
                    <a:pt x="405" y="437"/>
                  </a:lnTo>
                  <a:lnTo>
                    <a:pt x="6090" y="406"/>
                  </a:lnTo>
                  <a:lnTo>
                    <a:pt x="9057" y="375"/>
                  </a:lnTo>
                  <a:lnTo>
                    <a:pt x="11871" y="345"/>
                  </a:lnTo>
                  <a:lnTo>
                    <a:pt x="11871" y="345"/>
                  </a:lnTo>
                  <a:lnTo>
                    <a:pt x="11930" y="2686"/>
                  </a:lnTo>
                  <a:lnTo>
                    <a:pt x="11992" y="5216"/>
                  </a:lnTo>
                  <a:lnTo>
                    <a:pt x="12055" y="2749"/>
                  </a:lnTo>
                  <a:lnTo>
                    <a:pt x="12086" y="1500"/>
                  </a:lnTo>
                  <a:lnTo>
                    <a:pt x="12117" y="219"/>
                  </a:lnTo>
                  <a:lnTo>
                    <a:pt x="12117" y="94"/>
                  </a:lnTo>
                  <a:lnTo>
                    <a:pt x="12024" y="94"/>
                  </a:lnTo>
                  <a:lnTo>
                    <a:pt x="9057" y="63"/>
                  </a:lnTo>
                  <a:lnTo>
                    <a:pt x="6121" y="32"/>
                  </a:lnTo>
                  <a:lnTo>
                    <a:pt x="2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51"/>
            <p:cNvSpPr/>
            <p:nvPr/>
          </p:nvSpPr>
          <p:spPr>
            <a:xfrm>
              <a:off x="6720575" y="3582775"/>
              <a:ext cx="303725" cy="135875"/>
            </a:xfrm>
            <a:custGeom>
              <a:rect b="b" l="l" r="r" t="t"/>
              <a:pathLst>
                <a:path extrusionOk="0" h="5435" w="12149">
                  <a:moveTo>
                    <a:pt x="1" y="1"/>
                  </a:moveTo>
                  <a:lnTo>
                    <a:pt x="1" y="250"/>
                  </a:lnTo>
                  <a:lnTo>
                    <a:pt x="1" y="5216"/>
                  </a:lnTo>
                  <a:lnTo>
                    <a:pt x="1" y="5435"/>
                  </a:lnTo>
                  <a:lnTo>
                    <a:pt x="219" y="5435"/>
                  </a:lnTo>
                  <a:lnTo>
                    <a:pt x="1718" y="5403"/>
                  </a:lnTo>
                  <a:lnTo>
                    <a:pt x="3217" y="5403"/>
                  </a:lnTo>
                  <a:lnTo>
                    <a:pt x="6184" y="5341"/>
                  </a:lnTo>
                  <a:lnTo>
                    <a:pt x="12055" y="5216"/>
                  </a:lnTo>
                  <a:lnTo>
                    <a:pt x="6090" y="5091"/>
                  </a:lnTo>
                  <a:lnTo>
                    <a:pt x="3155" y="5060"/>
                  </a:lnTo>
                  <a:lnTo>
                    <a:pt x="1687" y="5029"/>
                  </a:lnTo>
                  <a:lnTo>
                    <a:pt x="438" y="5029"/>
                  </a:lnTo>
                  <a:lnTo>
                    <a:pt x="438" y="468"/>
                  </a:lnTo>
                  <a:lnTo>
                    <a:pt x="438" y="468"/>
                  </a:lnTo>
                  <a:lnTo>
                    <a:pt x="6122" y="438"/>
                  </a:lnTo>
                  <a:lnTo>
                    <a:pt x="9088" y="407"/>
                  </a:lnTo>
                  <a:lnTo>
                    <a:pt x="11930" y="377"/>
                  </a:lnTo>
                  <a:lnTo>
                    <a:pt x="11930" y="377"/>
                  </a:lnTo>
                  <a:lnTo>
                    <a:pt x="11930" y="1468"/>
                  </a:lnTo>
                  <a:lnTo>
                    <a:pt x="11993" y="2718"/>
                  </a:lnTo>
                  <a:lnTo>
                    <a:pt x="12055" y="5216"/>
                  </a:lnTo>
                  <a:lnTo>
                    <a:pt x="12086" y="2749"/>
                  </a:lnTo>
                  <a:lnTo>
                    <a:pt x="12118" y="1500"/>
                  </a:lnTo>
                  <a:lnTo>
                    <a:pt x="12149" y="250"/>
                  </a:lnTo>
                  <a:lnTo>
                    <a:pt x="12149" y="126"/>
                  </a:lnTo>
                  <a:lnTo>
                    <a:pt x="12024" y="126"/>
                  </a:lnTo>
                  <a:lnTo>
                    <a:pt x="9088" y="63"/>
                  </a:lnTo>
                  <a:lnTo>
                    <a:pt x="6122" y="32"/>
                  </a:lnTo>
                  <a:lnTo>
                    <a:pt x="2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51"/>
            <p:cNvSpPr/>
            <p:nvPr/>
          </p:nvSpPr>
          <p:spPr>
            <a:xfrm>
              <a:off x="7050050" y="3582775"/>
              <a:ext cx="303725" cy="135875"/>
            </a:xfrm>
            <a:custGeom>
              <a:rect b="b" l="l" r="r" t="t"/>
              <a:pathLst>
                <a:path extrusionOk="0" h="5435" w="12149">
                  <a:moveTo>
                    <a:pt x="0" y="1"/>
                  </a:moveTo>
                  <a:lnTo>
                    <a:pt x="0" y="250"/>
                  </a:lnTo>
                  <a:lnTo>
                    <a:pt x="32" y="5216"/>
                  </a:lnTo>
                  <a:lnTo>
                    <a:pt x="32" y="5435"/>
                  </a:lnTo>
                  <a:lnTo>
                    <a:pt x="219" y="5435"/>
                  </a:lnTo>
                  <a:lnTo>
                    <a:pt x="1718" y="5403"/>
                  </a:lnTo>
                  <a:lnTo>
                    <a:pt x="3217" y="5403"/>
                  </a:lnTo>
                  <a:lnTo>
                    <a:pt x="6184" y="5341"/>
                  </a:lnTo>
                  <a:lnTo>
                    <a:pt x="12024" y="5216"/>
                  </a:lnTo>
                  <a:lnTo>
                    <a:pt x="6090" y="5091"/>
                  </a:lnTo>
                  <a:lnTo>
                    <a:pt x="3155" y="5060"/>
                  </a:lnTo>
                  <a:lnTo>
                    <a:pt x="1687" y="5029"/>
                  </a:lnTo>
                  <a:lnTo>
                    <a:pt x="438" y="5029"/>
                  </a:lnTo>
                  <a:lnTo>
                    <a:pt x="438" y="468"/>
                  </a:lnTo>
                  <a:lnTo>
                    <a:pt x="438" y="468"/>
                  </a:lnTo>
                  <a:lnTo>
                    <a:pt x="6121" y="438"/>
                  </a:lnTo>
                  <a:lnTo>
                    <a:pt x="9057" y="407"/>
                  </a:lnTo>
                  <a:lnTo>
                    <a:pt x="11902" y="377"/>
                  </a:lnTo>
                  <a:lnTo>
                    <a:pt x="11902" y="377"/>
                  </a:lnTo>
                  <a:lnTo>
                    <a:pt x="11930" y="1468"/>
                  </a:lnTo>
                  <a:lnTo>
                    <a:pt x="11961" y="2718"/>
                  </a:lnTo>
                  <a:lnTo>
                    <a:pt x="12024" y="5216"/>
                  </a:lnTo>
                  <a:lnTo>
                    <a:pt x="12086" y="2749"/>
                  </a:lnTo>
                  <a:lnTo>
                    <a:pt x="12118" y="1500"/>
                  </a:lnTo>
                  <a:lnTo>
                    <a:pt x="12149" y="250"/>
                  </a:lnTo>
                  <a:lnTo>
                    <a:pt x="12149" y="126"/>
                  </a:lnTo>
                  <a:lnTo>
                    <a:pt x="12024" y="126"/>
                  </a:lnTo>
                  <a:lnTo>
                    <a:pt x="9057" y="63"/>
                  </a:lnTo>
                  <a:lnTo>
                    <a:pt x="6121" y="32"/>
                  </a:lnTo>
                  <a:lnTo>
                    <a:pt x="2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51"/>
            <p:cNvSpPr/>
            <p:nvPr/>
          </p:nvSpPr>
          <p:spPr>
            <a:xfrm>
              <a:off x="2674025" y="2051750"/>
              <a:ext cx="303725" cy="135100"/>
            </a:xfrm>
            <a:custGeom>
              <a:rect b="b" l="l" r="r" t="t"/>
              <a:pathLst>
                <a:path extrusionOk="0" h="5404" w="12149">
                  <a:moveTo>
                    <a:pt x="0" y="1"/>
                  </a:moveTo>
                  <a:lnTo>
                    <a:pt x="0" y="219"/>
                  </a:lnTo>
                  <a:lnTo>
                    <a:pt x="31" y="5216"/>
                  </a:lnTo>
                  <a:lnTo>
                    <a:pt x="31" y="5403"/>
                  </a:lnTo>
                  <a:lnTo>
                    <a:pt x="3185" y="5403"/>
                  </a:lnTo>
                  <a:lnTo>
                    <a:pt x="6184" y="5372"/>
                  </a:lnTo>
                  <a:lnTo>
                    <a:pt x="12055" y="5247"/>
                  </a:lnTo>
                  <a:lnTo>
                    <a:pt x="6090" y="5122"/>
                  </a:lnTo>
                  <a:lnTo>
                    <a:pt x="3154" y="5091"/>
                  </a:lnTo>
                  <a:lnTo>
                    <a:pt x="1686" y="5060"/>
                  </a:lnTo>
                  <a:lnTo>
                    <a:pt x="437" y="5060"/>
                  </a:lnTo>
                  <a:lnTo>
                    <a:pt x="437" y="468"/>
                  </a:lnTo>
                  <a:lnTo>
                    <a:pt x="437" y="468"/>
                  </a:lnTo>
                  <a:lnTo>
                    <a:pt x="6121" y="438"/>
                  </a:lnTo>
                  <a:lnTo>
                    <a:pt x="9088" y="407"/>
                  </a:lnTo>
                  <a:lnTo>
                    <a:pt x="11933" y="377"/>
                  </a:lnTo>
                  <a:lnTo>
                    <a:pt x="11933" y="377"/>
                  </a:lnTo>
                  <a:lnTo>
                    <a:pt x="11961" y="1500"/>
                  </a:lnTo>
                  <a:lnTo>
                    <a:pt x="11961" y="2718"/>
                  </a:lnTo>
                  <a:lnTo>
                    <a:pt x="12055" y="5247"/>
                  </a:lnTo>
                  <a:lnTo>
                    <a:pt x="12086" y="2718"/>
                  </a:lnTo>
                  <a:lnTo>
                    <a:pt x="12148" y="1469"/>
                  </a:lnTo>
                  <a:lnTo>
                    <a:pt x="12148" y="219"/>
                  </a:lnTo>
                  <a:lnTo>
                    <a:pt x="12148" y="94"/>
                  </a:lnTo>
                  <a:lnTo>
                    <a:pt x="12023" y="94"/>
                  </a:lnTo>
                  <a:lnTo>
                    <a:pt x="9088" y="32"/>
                  </a:lnTo>
                  <a:lnTo>
                    <a:pt x="6121" y="32"/>
                  </a:lnTo>
                  <a:lnTo>
                    <a:pt x="2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51"/>
            <p:cNvSpPr/>
            <p:nvPr/>
          </p:nvSpPr>
          <p:spPr>
            <a:xfrm>
              <a:off x="2510050" y="2209475"/>
              <a:ext cx="303750" cy="135875"/>
            </a:xfrm>
            <a:custGeom>
              <a:rect b="b" l="l" r="r" t="t"/>
              <a:pathLst>
                <a:path extrusionOk="0" h="5435" w="12150">
                  <a:moveTo>
                    <a:pt x="1" y="0"/>
                  </a:moveTo>
                  <a:lnTo>
                    <a:pt x="1" y="219"/>
                  </a:lnTo>
                  <a:lnTo>
                    <a:pt x="1" y="5215"/>
                  </a:lnTo>
                  <a:lnTo>
                    <a:pt x="1" y="5434"/>
                  </a:lnTo>
                  <a:lnTo>
                    <a:pt x="188" y="5434"/>
                  </a:lnTo>
                  <a:lnTo>
                    <a:pt x="1687" y="5403"/>
                  </a:lnTo>
                  <a:lnTo>
                    <a:pt x="3186" y="5403"/>
                  </a:lnTo>
                  <a:lnTo>
                    <a:pt x="6153" y="5340"/>
                  </a:lnTo>
                  <a:lnTo>
                    <a:pt x="12024" y="5215"/>
                  </a:lnTo>
                  <a:lnTo>
                    <a:pt x="12024" y="5215"/>
                  </a:lnTo>
                  <a:lnTo>
                    <a:pt x="12024" y="5215"/>
                  </a:lnTo>
                  <a:lnTo>
                    <a:pt x="6059" y="5091"/>
                  </a:lnTo>
                  <a:lnTo>
                    <a:pt x="3124" y="5059"/>
                  </a:lnTo>
                  <a:lnTo>
                    <a:pt x="1656" y="5028"/>
                  </a:lnTo>
                  <a:lnTo>
                    <a:pt x="408" y="5028"/>
                  </a:lnTo>
                  <a:lnTo>
                    <a:pt x="437" y="467"/>
                  </a:lnTo>
                  <a:lnTo>
                    <a:pt x="437" y="467"/>
                  </a:lnTo>
                  <a:lnTo>
                    <a:pt x="6122" y="437"/>
                  </a:lnTo>
                  <a:lnTo>
                    <a:pt x="9057" y="406"/>
                  </a:lnTo>
                  <a:lnTo>
                    <a:pt x="11903" y="346"/>
                  </a:lnTo>
                  <a:lnTo>
                    <a:pt x="11903" y="346"/>
                  </a:lnTo>
                  <a:lnTo>
                    <a:pt x="11931" y="1468"/>
                  </a:lnTo>
                  <a:lnTo>
                    <a:pt x="11962" y="2686"/>
                  </a:lnTo>
                  <a:lnTo>
                    <a:pt x="12024" y="5215"/>
                  </a:lnTo>
                  <a:lnTo>
                    <a:pt x="12087" y="2717"/>
                  </a:lnTo>
                  <a:lnTo>
                    <a:pt x="12149" y="1468"/>
                  </a:lnTo>
                  <a:lnTo>
                    <a:pt x="12149" y="219"/>
                  </a:lnTo>
                  <a:lnTo>
                    <a:pt x="12149" y="94"/>
                  </a:lnTo>
                  <a:lnTo>
                    <a:pt x="12024" y="94"/>
                  </a:lnTo>
                  <a:lnTo>
                    <a:pt x="9089" y="31"/>
                  </a:lnTo>
                  <a:lnTo>
                    <a:pt x="61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51"/>
            <p:cNvSpPr/>
            <p:nvPr/>
          </p:nvSpPr>
          <p:spPr>
            <a:xfrm>
              <a:off x="2839525" y="2209475"/>
              <a:ext cx="303725" cy="135875"/>
            </a:xfrm>
            <a:custGeom>
              <a:rect b="b" l="l" r="r" t="t"/>
              <a:pathLst>
                <a:path extrusionOk="0" h="5435" w="12149">
                  <a:moveTo>
                    <a:pt x="1" y="0"/>
                  </a:moveTo>
                  <a:lnTo>
                    <a:pt x="1" y="219"/>
                  </a:lnTo>
                  <a:lnTo>
                    <a:pt x="1" y="5215"/>
                  </a:lnTo>
                  <a:lnTo>
                    <a:pt x="1" y="5434"/>
                  </a:lnTo>
                  <a:lnTo>
                    <a:pt x="188" y="5434"/>
                  </a:lnTo>
                  <a:lnTo>
                    <a:pt x="1687" y="5403"/>
                  </a:lnTo>
                  <a:lnTo>
                    <a:pt x="3186" y="5403"/>
                  </a:lnTo>
                  <a:lnTo>
                    <a:pt x="6153" y="5340"/>
                  </a:lnTo>
                  <a:lnTo>
                    <a:pt x="12024" y="5215"/>
                  </a:lnTo>
                  <a:lnTo>
                    <a:pt x="6059" y="5091"/>
                  </a:lnTo>
                  <a:lnTo>
                    <a:pt x="3124" y="5059"/>
                  </a:lnTo>
                  <a:lnTo>
                    <a:pt x="1656" y="5028"/>
                  </a:lnTo>
                  <a:lnTo>
                    <a:pt x="408" y="5028"/>
                  </a:lnTo>
                  <a:lnTo>
                    <a:pt x="436" y="467"/>
                  </a:lnTo>
                  <a:lnTo>
                    <a:pt x="436" y="467"/>
                  </a:lnTo>
                  <a:lnTo>
                    <a:pt x="6122" y="437"/>
                  </a:lnTo>
                  <a:lnTo>
                    <a:pt x="9057" y="406"/>
                  </a:lnTo>
                  <a:lnTo>
                    <a:pt x="11902" y="346"/>
                  </a:lnTo>
                  <a:lnTo>
                    <a:pt x="11902" y="346"/>
                  </a:lnTo>
                  <a:lnTo>
                    <a:pt x="11962" y="2686"/>
                  </a:lnTo>
                  <a:lnTo>
                    <a:pt x="12024" y="5215"/>
                  </a:lnTo>
                  <a:lnTo>
                    <a:pt x="12087" y="2717"/>
                  </a:lnTo>
                  <a:lnTo>
                    <a:pt x="12149" y="1468"/>
                  </a:lnTo>
                  <a:lnTo>
                    <a:pt x="12149" y="219"/>
                  </a:lnTo>
                  <a:lnTo>
                    <a:pt x="12149" y="94"/>
                  </a:lnTo>
                  <a:lnTo>
                    <a:pt x="12024" y="94"/>
                  </a:lnTo>
                  <a:lnTo>
                    <a:pt x="9089" y="31"/>
                  </a:lnTo>
                  <a:lnTo>
                    <a:pt x="61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51"/>
            <p:cNvSpPr/>
            <p:nvPr/>
          </p:nvSpPr>
          <p:spPr>
            <a:xfrm>
              <a:off x="712800" y="2989425"/>
              <a:ext cx="303725" cy="135075"/>
            </a:xfrm>
            <a:custGeom>
              <a:rect b="b" l="l" r="r" t="t"/>
              <a:pathLst>
                <a:path extrusionOk="0" h="5403" w="12149">
                  <a:moveTo>
                    <a:pt x="1" y="0"/>
                  </a:moveTo>
                  <a:lnTo>
                    <a:pt x="1" y="219"/>
                  </a:lnTo>
                  <a:lnTo>
                    <a:pt x="1" y="5216"/>
                  </a:lnTo>
                  <a:lnTo>
                    <a:pt x="1" y="5403"/>
                  </a:lnTo>
                  <a:lnTo>
                    <a:pt x="3186" y="5403"/>
                  </a:lnTo>
                  <a:lnTo>
                    <a:pt x="6153" y="5340"/>
                  </a:lnTo>
                  <a:lnTo>
                    <a:pt x="12024" y="5216"/>
                  </a:lnTo>
                  <a:lnTo>
                    <a:pt x="6059" y="5091"/>
                  </a:lnTo>
                  <a:lnTo>
                    <a:pt x="3123" y="5059"/>
                  </a:lnTo>
                  <a:lnTo>
                    <a:pt x="1656" y="5028"/>
                  </a:lnTo>
                  <a:lnTo>
                    <a:pt x="408" y="5028"/>
                  </a:lnTo>
                  <a:lnTo>
                    <a:pt x="436" y="466"/>
                  </a:lnTo>
                  <a:lnTo>
                    <a:pt x="436" y="466"/>
                  </a:lnTo>
                  <a:lnTo>
                    <a:pt x="6122" y="406"/>
                  </a:lnTo>
                  <a:lnTo>
                    <a:pt x="9057" y="406"/>
                  </a:lnTo>
                  <a:lnTo>
                    <a:pt x="11902" y="346"/>
                  </a:lnTo>
                  <a:lnTo>
                    <a:pt x="11902" y="346"/>
                  </a:lnTo>
                  <a:lnTo>
                    <a:pt x="11930" y="1468"/>
                  </a:lnTo>
                  <a:lnTo>
                    <a:pt x="11961" y="2686"/>
                  </a:lnTo>
                  <a:lnTo>
                    <a:pt x="12024" y="5216"/>
                  </a:lnTo>
                  <a:lnTo>
                    <a:pt x="12086" y="2717"/>
                  </a:lnTo>
                  <a:lnTo>
                    <a:pt x="12118" y="1468"/>
                  </a:lnTo>
                  <a:lnTo>
                    <a:pt x="12149" y="219"/>
                  </a:lnTo>
                  <a:lnTo>
                    <a:pt x="12149" y="94"/>
                  </a:lnTo>
                  <a:lnTo>
                    <a:pt x="12024" y="94"/>
                  </a:lnTo>
                  <a:lnTo>
                    <a:pt x="9057" y="31"/>
                  </a:lnTo>
                  <a:lnTo>
                    <a:pt x="61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51"/>
            <p:cNvSpPr/>
            <p:nvPr/>
          </p:nvSpPr>
          <p:spPr>
            <a:xfrm>
              <a:off x="712800" y="2989425"/>
              <a:ext cx="303725" cy="135075"/>
            </a:xfrm>
            <a:custGeom>
              <a:rect b="b" l="l" r="r" t="t"/>
              <a:pathLst>
                <a:path extrusionOk="0" fill="none" h="5403" w="12149">
                  <a:moveTo>
                    <a:pt x="12024" y="5216"/>
                  </a:moveTo>
                  <a:lnTo>
                    <a:pt x="6153" y="5340"/>
                  </a:lnTo>
                  <a:lnTo>
                    <a:pt x="3186" y="5403"/>
                  </a:lnTo>
                  <a:lnTo>
                    <a:pt x="3186" y="5403"/>
                  </a:lnTo>
                  <a:lnTo>
                    <a:pt x="1718" y="5403"/>
                  </a:lnTo>
                  <a:lnTo>
                    <a:pt x="219" y="5403"/>
                  </a:lnTo>
                  <a:lnTo>
                    <a:pt x="1" y="5403"/>
                  </a:lnTo>
                  <a:lnTo>
                    <a:pt x="1" y="5216"/>
                  </a:lnTo>
                  <a:lnTo>
                    <a:pt x="1" y="219"/>
                  </a:lnTo>
                  <a:lnTo>
                    <a:pt x="1" y="0"/>
                  </a:lnTo>
                  <a:lnTo>
                    <a:pt x="219" y="0"/>
                  </a:lnTo>
                  <a:lnTo>
                    <a:pt x="6122" y="0"/>
                  </a:lnTo>
                  <a:lnTo>
                    <a:pt x="6122" y="0"/>
                  </a:lnTo>
                  <a:lnTo>
                    <a:pt x="9057" y="31"/>
                  </a:lnTo>
                  <a:lnTo>
                    <a:pt x="12024" y="94"/>
                  </a:lnTo>
                  <a:lnTo>
                    <a:pt x="12149" y="94"/>
                  </a:lnTo>
                  <a:lnTo>
                    <a:pt x="12149" y="219"/>
                  </a:lnTo>
                  <a:lnTo>
                    <a:pt x="12149" y="219"/>
                  </a:lnTo>
                  <a:lnTo>
                    <a:pt x="12118" y="1468"/>
                  </a:lnTo>
                  <a:lnTo>
                    <a:pt x="12086" y="2717"/>
                  </a:lnTo>
                  <a:lnTo>
                    <a:pt x="12024" y="521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51"/>
            <p:cNvSpPr/>
            <p:nvPr/>
          </p:nvSpPr>
          <p:spPr>
            <a:xfrm>
              <a:off x="718275" y="2994875"/>
              <a:ext cx="295125" cy="124950"/>
            </a:xfrm>
            <a:custGeom>
              <a:rect b="b" l="l" r="r" t="t"/>
              <a:pathLst>
                <a:path extrusionOk="0" fill="none" h="4998" w="11805">
                  <a:moveTo>
                    <a:pt x="11805" y="4998"/>
                  </a:moveTo>
                  <a:lnTo>
                    <a:pt x="11742" y="2468"/>
                  </a:lnTo>
                  <a:lnTo>
                    <a:pt x="11742" y="2468"/>
                  </a:lnTo>
                  <a:lnTo>
                    <a:pt x="11711" y="1250"/>
                  </a:lnTo>
                  <a:lnTo>
                    <a:pt x="11680" y="1"/>
                  </a:lnTo>
                  <a:lnTo>
                    <a:pt x="11805" y="126"/>
                  </a:lnTo>
                  <a:lnTo>
                    <a:pt x="11805" y="126"/>
                  </a:lnTo>
                  <a:lnTo>
                    <a:pt x="8838" y="188"/>
                  </a:lnTo>
                  <a:lnTo>
                    <a:pt x="5903" y="188"/>
                  </a:lnTo>
                  <a:lnTo>
                    <a:pt x="0" y="251"/>
                  </a:lnTo>
                  <a:lnTo>
                    <a:pt x="219" y="32"/>
                  </a:lnTo>
                  <a:lnTo>
                    <a:pt x="188" y="4998"/>
                  </a:lnTo>
                  <a:lnTo>
                    <a:pt x="0" y="4810"/>
                  </a:lnTo>
                  <a:lnTo>
                    <a:pt x="0" y="4810"/>
                  </a:lnTo>
                  <a:lnTo>
                    <a:pt x="1437" y="4810"/>
                  </a:lnTo>
                  <a:lnTo>
                    <a:pt x="2904" y="4841"/>
                  </a:lnTo>
                  <a:lnTo>
                    <a:pt x="5840" y="4873"/>
                  </a:lnTo>
                  <a:lnTo>
                    <a:pt x="11805" y="499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51"/>
            <p:cNvSpPr/>
            <p:nvPr/>
          </p:nvSpPr>
          <p:spPr>
            <a:xfrm>
              <a:off x="6868925" y="1940900"/>
              <a:ext cx="302950" cy="135075"/>
            </a:xfrm>
            <a:custGeom>
              <a:rect b="b" l="l" r="r" t="t"/>
              <a:pathLst>
                <a:path extrusionOk="0" h="5403" w="12118">
                  <a:moveTo>
                    <a:pt x="0" y="0"/>
                  </a:moveTo>
                  <a:lnTo>
                    <a:pt x="0" y="219"/>
                  </a:lnTo>
                  <a:lnTo>
                    <a:pt x="0" y="5216"/>
                  </a:lnTo>
                  <a:lnTo>
                    <a:pt x="0" y="5403"/>
                  </a:lnTo>
                  <a:lnTo>
                    <a:pt x="1687" y="5403"/>
                  </a:lnTo>
                  <a:lnTo>
                    <a:pt x="3186" y="5372"/>
                  </a:lnTo>
                  <a:lnTo>
                    <a:pt x="6152" y="5340"/>
                  </a:lnTo>
                  <a:lnTo>
                    <a:pt x="11992" y="5216"/>
                  </a:lnTo>
                  <a:lnTo>
                    <a:pt x="11992" y="5216"/>
                  </a:lnTo>
                  <a:lnTo>
                    <a:pt x="11992" y="5216"/>
                  </a:lnTo>
                  <a:lnTo>
                    <a:pt x="6028" y="5091"/>
                  </a:lnTo>
                  <a:lnTo>
                    <a:pt x="3092" y="5028"/>
                  </a:lnTo>
                  <a:lnTo>
                    <a:pt x="1655" y="4997"/>
                  </a:lnTo>
                  <a:lnTo>
                    <a:pt x="376" y="4997"/>
                  </a:lnTo>
                  <a:lnTo>
                    <a:pt x="405" y="436"/>
                  </a:lnTo>
                  <a:lnTo>
                    <a:pt x="405" y="436"/>
                  </a:lnTo>
                  <a:lnTo>
                    <a:pt x="6090" y="406"/>
                  </a:lnTo>
                  <a:lnTo>
                    <a:pt x="9057" y="375"/>
                  </a:lnTo>
                  <a:lnTo>
                    <a:pt x="11871" y="345"/>
                  </a:lnTo>
                  <a:lnTo>
                    <a:pt x="11899" y="1437"/>
                  </a:lnTo>
                  <a:lnTo>
                    <a:pt x="11930" y="2686"/>
                  </a:lnTo>
                  <a:lnTo>
                    <a:pt x="11992" y="5216"/>
                  </a:lnTo>
                  <a:lnTo>
                    <a:pt x="12086" y="2748"/>
                  </a:lnTo>
                  <a:lnTo>
                    <a:pt x="12117" y="1499"/>
                  </a:lnTo>
                  <a:lnTo>
                    <a:pt x="12117" y="219"/>
                  </a:lnTo>
                  <a:lnTo>
                    <a:pt x="12117" y="94"/>
                  </a:lnTo>
                  <a:lnTo>
                    <a:pt x="12024" y="94"/>
                  </a:lnTo>
                  <a:lnTo>
                    <a:pt x="9057" y="63"/>
                  </a:lnTo>
                  <a:lnTo>
                    <a:pt x="6121" y="31"/>
                  </a:lnTo>
                  <a:lnTo>
                    <a:pt x="2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51"/>
            <p:cNvSpPr/>
            <p:nvPr/>
          </p:nvSpPr>
          <p:spPr>
            <a:xfrm>
              <a:off x="6868925" y="728425"/>
              <a:ext cx="303725" cy="135075"/>
            </a:xfrm>
            <a:custGeom>
              <a:rect b="b" l="l" r="r" t="t"/>
              <a:pathLst>
                <a:path extrusionOk="0" h="5403" w="12149">
                  <a:moveTo>
                    <a:pt x="0" y="0"/>
                  </a:moveTo>
                  <a:lnTo>
                    <a:pt x="0" y="219"/>
                  </a:lnTo>
                  <a:lnTo>
                    <a:pt x="0" y="5215"/>
                  </a:lnTo>
                  <a:lnTo>
                    <a:pt x="0" y="5403"/>
                  </a:lnTo>
                  <a:lnTo>
                    <a:pt x="3186" y="5403"/>
                  </a:lnTo>
                  <a:lnTo>
                    <a:pt x="6152" y="5340"/>
                  </a:lnTo>
                  <a:lnTo>
                    <a:pt x="11992" y="5215"/>
                  </a:lnTo>
                  <a:lnTo>
                    <a:pt x="6028" y="5090"/>
                  </a:lnTo>
                  <a:lnTo>
                    <a:pt x="3092" y="5059"/>
                  </a:lnTo>
                  <a:lnTo>
                    <a:pt x="1655" y="5028"/>
                  </a:lnTo>
                  <a:lnTo>
                    <a:pt x="376" y="5028"/>
                  </a:lnTo>
                  <a:lnTo>
                    <a:pt x="405" y="467"/>
                  </a:lnTo>
                  <a:lnTo>
                    <a:pt x="405" y="467"/>
                  </a:lnTo>
                  <a:lnTo>
                    <a:pt x="6090" y="437"/>
                  </a:lnTo>
                  <a:lnTo>
                    <a:pt x="9057" y="406"/>
                  </a:lnTo>
                  <a:lnTo>
                    <a:pt x="11870" y="346"/>
                  </a:lnTo>
                  <a:lnTo>
                    <a:pt x="11870" y="346"/>
                  </a:lnTo>
                  <a:lnTo>
                    <a:pt x="11899" y="1468"/>
                  </a:lnTo>
                  <a:lnTo>
                    <a:pt x="11930" y="2717"/>
                  </a:lnTo>
                  <a:lnTo>
                    <a:pt x="11992" y="5215"/>
                  </a:lnTo>
                  <a:lnTo>
                    <a:pt x="12086" y="2717"/>
                  </a:lnTo>
                  <a:lnTo>
                    <a:pt x="12117" y="1468"/>
                  </a:lnTo>
                  <a:lnTo>
                    <a:pt x="12149" y="219"/>
                  </a:lnTo>
                  <a:lnTo>
                    <a:pt x="12149" y="94"/>
                  </a:lnTo>
                  <a:lnTo>
                    <a:pt x="12024" y="94"/>
                  </a:lnTo>
                  <a:lnTo>
                    <a:pt x="9057" y="31"/>
                  </a:lnTo>
                  <a:lnTo>
                    <a:pt x="61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51"/>
            <p:cNvSpPr/>
            <p:nvPr/>
          </p:nvSpPr>
          <p:spPr>
            <a:xfrm>
              <a:off x="7033650" y="885350"/>
              <a:ext cx="303725" cy="135075"/>
            </a:xfrm>
            <a:custGeom>
              <a:rect b="b" l="l" r="r" t="t"/>
              <a:pathLst>
                <a:path extrusionOk="0" h="5403" w="12149">
                  <a:moveTo>
                    <a:pt x="1" y="0"/>
                  </a:moveTo>
                  <a:lnTo>
                    <a:pt x="1" y="219"/>
                  </a:lnTo>
                  <a:lnTo>
                    <a:pt x="1" y="5215"/>
                  </a:lnTo>
                  <a:lnTo>
                    <a:pt x="1" y="5403"/>
                  </a:lnTo>
                  <a:lnTo>
                    <a:pt x="3186" y="5403"/>
                  </a:lnTo>
                  <a:lnTo>
                    <a:pt x="6153" y="5372"/>
                  </a:lnTo>
                  <a:lnTo>
                    <a:pt x="11993" y="5247"/>
                  </a:lnTo>
                  <a:lnTo>
                    <a:pt x="6059" y="5122"/>
                  </a:lnTo>
                  <a:lnTo>
                    <a:pt x="3124" y="5059"/>
                  </a:lnTo>
                  <a:lnTo>
                    <a:pt x="1656" y="5059"/>
                  </a:lnTo>
                  <a:lnTo>
                    <a:pt x="407" y="5033"/>
                  </a:lnTo>
                  <a:lnTo>
                    <a:pt x="407" y="5033"/>
                  </a:lnTo>
                  <a:lnTo>
                    <a:pt x="407" y="467"/>
                  </a:lnTo>
                  <a:lnTo>
                    <a:pt x="407" y="467"/>
                  </a:lnTo>
                  <a:lnTo>
                    <a:pt x="6090" y="437"/>
                  </a:lnTo>
                  <a:lnTo>
                    <a:pt x="9057" y="406"/>
                  </a:lnTo>
                  <a:lnTo>
                    <a:pt x="11901" y="376"/>
                  </a:lnTo>
                  <a:lnTo>
                    <a:pt x="11901" y="376"/>
                  </a:lnTo>
                  <a:lnTo>
                    <a:pt x="11930" y="2717"/>
                  </a:lnTo>
                  <a:lnTo>
                    <a:pt x="11993" y="5247"/>
                  </a:lnTo>
                  <a:lnTo>
                    <a:pt x="12086" y="2748"/>
                  </a:lnTo>
                  <a:lnTo>
                    <a:pt x="12149" y="1499"/>
                  </a:lnTo>
                  <a:lnTo>
                    <a:pt x="12149" y="219"/>
                  </a:lnTo>
                  <a:lnTo>
                    <a:pt x="12149" y="94"/>
                  </a:lnTo>
                  <a:lnTo>
                    <a:pt x="12024" y="94"/>
                  </a:lnTo>
                  <a:lnTo>
                    <a:pt x="9088" y="63"/>
                  </a:lnTo>
                  <a:lnTo>
                    <a:pt x="6122" y="31"/>
                  </a:lnTo>
                  <a:lnTo>
                    <a:pt x="2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51"/>
            <p:cNvSpPr/>
            <p:nvPr/>
          </p:nvSpPr>
          <p:spPr>
            <a:xfrm>
              <a:off x="382550" y="729200"/>
              <a:ext cx="304500" cy="135875"/>
            </a:xfrm>
            <a:custGeom>
              <a:rect b="b" l="l" r="r" t="t"/>
              <a:pathLst>
                <a:path extrusionOk="0" h="5435" w="12180">
                  <a:moveTo>
                    <a:pt x="0" y="0"/>
                  </a:moveTo>
                  <a:lnTo>
                    <a:pt x="0" y="219"/>
                  </a:lnTo>
                  <a:lnTo>
                    <a:pt x="32" y="5216"/>
                  </a:lnTo>
                  <a:lnTo>
                    <a:pt x="32" y="5434"/>
                  </a:lnTo>
                  <a:lnTo>
                    <a:pt x="250" y="5434"/>
                  </a:lnTo>
                  <a:lnTo>
                    <a:pt x="1718" y="5403"/>
                  </a:lnTo>
                  <a:lnTo>
                    <a:pt x="3217" y="5403"/>
                  </a:lnTo>
                  <a:lnTo>
                    <a:pt x="6184" y="5340"/>
                  </a:lnTo>
                  <a:lnTo>
                    <a:pt x="12055" y="5216"/>
                  </a:lnTo>
                  <a:lnTo>
                    <a:pt x="6121" y="5091"/>
                  </a:lnTo>
                  <a:lnTo>
                    <a:pt x="3186" y="5028"/>
                  </a:lnTo>
                  <a:lnTo>
                    <a:pt x="469" y="5028"/>
                  </a:lnTo>
                  <a:lnTo>
                    <a:pt x="469" y="468"/>
                  </a:lnTo>
                  <a:lnTo>
                    <a:pt x="469" y="468"/>
                  </a:lnTo>
                  <a:lnTo>
                    <a:pt x="6153" y="437"/>
                  </a:lnTo>
                  <a:lnTo>
                    <a:pt x="9088" y="406"/>
                  </a:lnTo>
                  <a:lnTo>
                    <a:pt x="11933" y="346"/>
                  </a:lnTo>
                  <a:lnTo>
                    <a:pt x="11933" y="346"/>
                  </a:lnTo>
                  <a:lnTo>
                    <a:pt x="11961" y="1468"/>
                  </a:lnTo>
                  <a:lnTo>
                    <a:pt x="11993" y="2717"/>
                  </a:lnTo>
                  <a:lnTo>
                    <a:pt x="12055" y="5216"/>
                  </a:lnTo>
                  <a:lnTo>
                    <a:pt x="12118" y="2748"/>
                  </a:lnTo>
                  <a:lnTo>
                    <a:pt x="12149" y="1499"/>
                  </a:lnTo>
                  <a:lnTo>
                    <a:pt x="12180" y="219"/>
                  </a:lnTo>
                  <a:lnTo>
                    <a:pt x="12180" y="125"/>
                  </a:lnTo>
                  <a:lnTo>
                    <a:pt x="12055" y="125"/>
                  </a:lnTo>
                  <a:lnTo>
                    <a:pt x="9088" y="63"/>
                  </a:lnTo>
                  <a:lnTo>
                    <a:pt x="6153" y="31"/>
                  </a:lnTo>
                  <a:lnTo>
                    <a:pt x="2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51"/>
            <p:cNvSpPr/>
            <p:nvPr/>
          </p:nvSpPr>
          <p:spPr>
            <a:xfrm>
              <a:off x="3388400" y="837725"/>
              <a:ext cx="3089400" cy="1706700"/>
            </a:xfrm>
            <a:custGeom>
              <a:rect b="b" l="l" r="r" t="t"/>
              <a:pathLst>
                <a:path extrusionOk="0" h="68268" w="123576">
                  <a:moveTo>
                    <a:pt x="0" y="0"/>
                  </a:moveTo>
                  <a:lnTo>
                    <a:pt x="0" y="68268"/>
                  </a:lnTo>
                  <a:lnTo>
                    <a:pt x="123575" y="68268"/>
                  </a:lnTo>
                  <a:lnTo>
                    <a:pt x="1235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51"/>
            <p:cNvSpPr/>
            <p:nvPr/>
          </p:nvSpPr>
          <p:spPr>
            <a:xfrm>
              <a:off x="3388400" y="837725"/>
              <a:ext cx="3089400" cy="1706700"/>
            </a:xfrm>
            <a:custGeom>
              <a:rect b="b" l="l" r="r" t="t"/>
              <a:pathLst>
                <a:path extrusionOk="0" fill="none" h="68268" w="123576">
                  <a:moveTo>
                    <a:pt x="0" y="0"/>
                  </a:moveTo>
                  <a:lnTo>
                    <a:pt x="123575" y="0"/>
                  </a:lnTo>
                  <a:lnTo>
                    <a:pt x="123575" y="68268"/>
                  </a:lnTo>
                  <a:lnTo>
                    <a:pt x="0" y="6826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51"/>
            <p:cNvSpPr/>
            <p:nvPr/>
          </p:nvSpPr>
          <p:spPr>
            <a:xfrm>
              <a:off x="3388400" y="1089100"/>
              <a:ext cx="3089400" cy="1455325"/>
            </a:xfrm>
            <a:custGeom>
              <a:rect b="b" l="l" r="r" t="t"/>
              <a:pathLst>
                <a:path extrusionOk="0" h="58213" w="123576">
                  <a:moveTo>
                    <a:pt x="79167" y="1"/>
                  </a:moveTo>
                  <a:lnTo>
                    <a:pt x="79167" y="6184"/>
                  </a:lnTo>
                  <a:lnTo>
                    <a:pt x="72453" y="6184"/>
                  </a:lnTo>
                  <a:lnTo>
                    <a:pt x="72453" y="17021"/>
                  </a:lnTo>
                  <a:lnTo>
                    <a:pt x="62615" y="17021"/>
                  </a:lnTo>
                  <a:lnTo>
                    <a:pt x="62615" y="31293"/>
                  </a:lnTo>
                  <a:lnTo>
                    <a:pt x="59461" y="31293"/>
                  </a:lnTo>
                  <a:lnTo>
                    <a:pt x="59461" y="13742"/>
                  </a:lnTo>
                  <a:lnTo>
                    <a:pt x="48687" y="13742"/>
                  </a:lnTo>
                  <a:lnTo>
                    <a:pt x="48687" y="19613"/>
                  </a:lnTo>
                  <a:lnTo>
                    <a:pt x="46844" y="19613"/>
                  </a:lnTo>
                  <a:lnTo>
                    <a:pt x="46844" y="10275"/>
                  </a:lnTo>
                  <a:lnTo>
                    <a:pt x="40786" y="10275"/>
                  </a:lnTo>
                  <a:lnTo>
                    <a:pt x="40786" y="2749"/>
                  </a:lnTo>
                  <a:lnTo>
                    <a:pt x="28919" y="2749"/>
                  </a:lnTo>
                  <a:lnTo>
                    <a:pt x="28919" y="30137"/>
                  </a:lnTo>
                  <a:lnTo>
                    <a:pt x="27107" y="30137"/>
                  </a:lnTo>
                  <a:lnTo>
                    <a:pt x="27107" y="18489"/>
                  </a:lnTo>
                  <a:lnTo>
                    <a:pt x="13491" y="18489"/>
                  </a:lnTo>
                  <a:lnTo>
                    <a:pt x="13491" y="25859"/>
                  </a:lnTo>
                  <a:lnTo>
                    <a:pt x="10743" y="25859"/>
                  </a:lnTo>
                  <a:lnTo>
                    <a:pt x="10743" y="12836"/>
                  </a:lnTo>
                  <a:lnTo>
                    <a:pt x="0" y="12836"/>
                  </a:lnTo>
                  <a:lnTo>
                    <a:pt x="0" y="58213"/>
                  </a:lnTo>
                  <a:lnTo>
                    <a:pt x="123575" y="58213"/>
                  </a:lnTo>
                  <a:lnTo>
                    <a:pt x="123575" y="6934"/>
                  </a:lnTo>
                  <a:lnTo>
                    <a:pt x="116986" y="6934"/>
                  </a:lnTo>
                  <a:lnTo>
                    <a:pt x="116986" y="18988"/>
                  </a:lnTo>
                  <a:lnTo>
                    <a:pt x="104026" y="18988"/>
                  </a:lnTo>
                  <a:lnTo>
                    <a:pt x="104026" y="32323"/>
                  </a:lnTo>
                  <a:lnTo>
                    <a:pt x="102277" y="32323"/>
                  </a:lnTo>
                  <a:lnTo>
                    <a:pt x="102277" y="15959"/>
                  </a:lnTo>
                  <a:lnTo>
                    <a:pt x="89504" y="15959"/>
                  </a:lnTo>
                  <a:lnTo>
                    <a:pt x="89504" y="27389"/>
                  </a:lnTo>
                  <a:lnTo>
                    <a:pt x="86912" y="27389"/>
                  </a:lnTo>
                  <a:lnTo>
                    <a:pt x="869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51"/>
            <p:cNvSpPr/>
            <p:nvPr/>
          </p:nvSpPr>
          <p:spPr>
            <a:xfrm>
              <a:off x="3388400" y="1089100"/>
              <a:ext cx="3089400" cy="1455325"/>
            </a:xfrm>
            <a:custGeom>
              <a:rect b="b" l="l" r="r" t="t"/>
              <a:pathLst>
                <a:path extrusionOk="0" fill="none" h="58213" w="123576">
                  <a:moveTo>
                    <a:pt x="123575" y="6934"/>
                  </a:moveTo>
                  <a:lnTo>
                    <a:pt x="123575" y="58213"/>
                  </a:lnTo>
                  <a:lnTo>
                    <a:pt x="0" y="58213"/>
                  </a:lnTo>
                  <a:lnTo>
                    <a:pt x="0" y="12836"/>
                  </a:lnTo>
                  <a:lnTo>
                    <a:pt x="10743" y="12836"/>
                  </a:lnTo>
                  <a:lnTo>
                    <a:pt x="10743" y="25859"/>
                  </a:lnTo>
                  <a:lnTo>
                    <a:pt x="13491" y="25859"/>
                  </a:lnTo>
                  <a:lnTo>
                    <a:pt x="13491" y="18489"/>
                  </a:lnTo>
                  <a:lnTo>
                    <a:pt x="27107" y="18489"/>
                  </a:lnTo>
                  <a:lnTo>
                    <a:pt x="27107" y="30137"/>
                  </a:lnTo>
                  <a:lnTo>
                    <a:pt x="28919" y="30137"/>
                  </a:lnTo>
                  <a:lnTo>
                    <a:pt x="28919" y="2749"/>
                  </a:lnTo>
                  <a:lnTo>
                    <a:pt x="40786" y="2749"/>
                  </a:lnTo>
                  <a:lnTo>
                    <a:pt x="40786" y="10275"/>
                  </a:lnTo>
                  <a:lnTo>
                    <a:pt x="46844" y="10275"/>
                  </a:lnTo>
                  <a:lnTo>
                    <a:pt x="46844" y="19613"/>
                  </a:lnTo>
                  <a:lnTo>
                    <a:pt x="48687" y="19613"/>
                  </a:lnTo>
                  <a:lnTo>
                    <a:pt x="48687" y="13742"/>
                  </a:lnTo>
                  <a:lnTo>
                    <a:pt x="59461" y="13742"/>
                  </a:lnTo>
                  <a:lnTo>
                    <a:pt x="59461" y="31293"/>
                  </a:lnTo>
                  <a:lnTo>
                    <a:pt x="62615" y="31293"/>
                  </a:lnTo>
                  <a:lnTo>
                    <a:pt x="62615" y="17021"/>
                  </a:lnTo>
                  <a:lnTo>
                    <a:pt x="72453" y="17021"/>
                  </a:lnTo>
                  <a:lnTo>
                    <a:pt x="72453" y="6184"/>
                  </a:lnTo>
                  <a:lnTo>
                    <a:pt x="79167" y="6184"/>
                  </a:lnTo>
                  <a:lnTo>
                    <a:pt x="79167" y="1"/>
                  </a:lnTo>
                  <a:lnTo>
                    <a:pt x="86912" y="1"/>
                  </a:lnTo>
                  <a:lnTo>
                    <a:pt x="86912" y="27389"/>
                  </a:lnTo>
                  <a:lnTo>
                    <a:pt x="89504" y="27389"/>
                  </a:lnTo>
                  <a:lnTo>
                    <a:pt x="89504" y="15959"/>
                  </a:lnTo>
                  <a:lnTo>
                    <a:pt x="102277" y="15959"/>
                  </a:lnTo>
                  <a:lnTo>
                    <a:pt x="102277" y="32323"/>
                  </a:lnTo>
                  <a:lnTo>
                    <a:pt x="104026" y="32323"/>
                  </a:lnTo>
                  <a:lnTo>
                    <a:pt x="104026" y="18988"/>
                  </a:lnTo>
                  <a:lnTo>
                    <a:pt x="116986" y="18988"/>
                  </a:lnTo>
                  <a:lnTo>
                    <a:pt x="116986" y="6934"/>
                  </a:lnTo>
                  <a:lnTo>
                    <a:pt x="123575" y="693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51"/>
            <p:cNvSpPr/>
            <p:nvPr/>
          </p:nvSpPr>
          <p:spPr>
            <a:xfrm>
              <a:off x="3421175" y="1450600"/>
              <a:ext cx="46100" cy="62475"/>
            </a:xfrm>
            <a:custGeom>
              <a:rect b="b" l="l" r="r" t="t"/>
              <a:pathLst>
                <a:path extrusionOk="0" h="2499" w="1844">
                  <a:moveTo>
                    <a:pt x="1" y="0"/>
                  </a:moveTo>
                  <a:lnTo>
                    <a:pt x="1" y="2499"/>
                  </a:lnTo>
                  <a:lnTo>
                    <a:pt x="1843" y="2499"/>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51"/>
            <p:cNvSpPr/>
            <p:nvPr/>
          </p:nvSpPr>
          <p:spPr>
            <a:xfrm>
              <a:off x="3500025" y="1450600"/>
              <a:ext cx="45325" cy="62475"/>
            </a:xfrm>
            <a:custGeom>
              <a:rect b="b" l="l" r="r" t="t"/>
              <a:pathLst>
                <a:path extrusionOk="0" h="2499" w="1813">
                  <a:moveTo>
                    <a:pt x="1" y="0"/>
                  </a:moveTo>
                  <a:lnTo>
                    <a:pt x="1" y="2499"/>
                  </a:lnTo>
                  <a:lnTo>
                    <a:pt x="1812" y="2499"/>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51"/>
            <p:cNvSpPr/>
            <p:nvPr/>
          </p:nvSpPr>
          <p:spPr>
            <a:xfrm>
              <a:off x="3578900" y="1450600"/>
              <a:ext cx="45300" cy="62475"/>
            </a:xfrm>
            <a:custGeom>
              <a:rect b="b" l="l" r="r" t="t"/>
              <a:pathLst>
                <a:path extrusionOk="0" h="2499" w="1812">
                  <a:moveTo>
                    <a:pt x="0" y="0"/>
                  </a:moveTo>
                  <a:lnTo>
                    <a:pt x="0" y="2499"/>
                  </a:lnTo>
                  <a:lnTo>
                    <a:pt x="1811" y="2499"/>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51"/>
            <p:cNvSpPr/>
            <p:nvPr/>
          </p:nvSpPr>
          <p:spPr>
            <a:xfrm>
              <a:off x="3421175" y="1544275"/>
              <a:ext cx="46100" cy="62500"/>
            </a:xfrm>
            <a:custGeom>
              <a:rect b="b" l="l" r="r" t="t"/>
              <a:pathLst>
                <a:path extrusionOk="0" h="2500" w="1844">
                  <a:moveTo>
                    <a:pt x="1" y="1"/>
                  </a:moveTo>
                  <a:lnTo>
                    <a:pt x="1" y="2499"/>
                  </a:lnTo>
                  <a:lnTo>
                    <a:pt x="1843" y="2499"/>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51"/>
            <p:cNvSpPr/>
            <p:nvPr/>
          </p:nvSpPr>
          <p:spPr>
            <a:xfrm>
              <a:off x="3500025" y="1544275"/>
              <a:ext cx="45325" cy="62500"/>
            </a:xfrm>
            <a:custGeom>
              <a:rect b="b" l="l" r="r" t="t"/>
              <a:pathLst>
                <a:path extrusionOk="0" h="2500" w="1813">
                  <a:moveTo>
                    <a:pt x="1" y="1"/>
                  </a:moveTo>
                  <a:lnTo>
                    <a:pt x="1" y="2499"/>
                  </a:lnTo>
                  <a:lnTo>
                    <a:pt x="1812" y="2499"/>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51"/>
            <p:cNvSpPr/>
            <p:nvPr/>
          </p:nvSpPr>
          <p:spPr>
            <a:xfrm>
              <a:off x="3578900" y="1544275"/>
              <a:ext cx="45300" cy="62500"/>
            </a:xfrm>
            <a:custGeom>
              <a:rect b="b" l="l" r="r" t="t"/>
              <a:pathLst>
                <a:path extrusionOk="0" h="2500" w="1812">
                  <a:moveTo>
                    <a:pt x="0" y="1"/>
                  </a:moveTo>
                  <a:lnTo>
                    <a:pt x="0" y="2499"/>
                  </a:lnTo>
                  <a:lnTo>
                    <a:pt x="1811" y="2499"/>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51"/>
            <p:cNvSpPr/>
            <p:nvPr/>
          </p:nvSpPr>
          <p:spPr>
            <a:xfrm>
              <a:off x="3421175" y="1637975"/>
              <a:ext cx="46100" cy="62475"/>
            </a:xfrm>
            <a:custGeom>
              <a:rect b="b" l="l" r="r" t="t"/>
              <a:pathLst>
                <a:path extrusionOk="0" h="2499" w="1844">
                  <a:moveTo>
                    <a:pt x="1" y="0"/>
                  </a:moveTo>
                  <a:lnTo>
                    <a:pt x="1" y="2499"/>
                  </a:lnTo>
                  <a:lnTo>
                    <a:pt x="1843" y="2499"/>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51"/>
            <p:cNvSpPr/>
            <p:nvPr/>
          </p:nvSpPr>
          <p:spPr>
            <a:xfrm>
              <a:off x="3500025" y="1637975"/>
              <a:ext cx="45325" cy="62475"/>
            </a:xfrm>
            <a:custGeom>
              <a:rect b="b" l="l" r="r" t="t"/>
              <a:pathLst>
                <a:path extrusionOk="0" h="2499" w="1813">
                  <a:moveTo>
                    <a:pt x="1" y="0"/>
                  </a:moveTo>
                  <a:lnTo>
                    <a:pt x="1" y="2499"/>
                  </a:lnTo>
                  <a:lnTo>
                    <a:pt x="1812" y="2499"/>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51"/>
            <p:cNvSpPr/>
            <p:nvPr/>
          </p:nvSpPr>
          <p:spPr>
            <a:xfrm>
              <a:off x="3578900" y="1637975"/>
              <a:ext cx="45300" cy="62475"/>
            </a:xfrm>
            <a:custGeom>
              <a:rect b="b" l="l" r="r" t="t"/>
              <a:pathLst>
                <a:path extrusionOk="0" h="2499" w="1812">
                  <a:moveTo>
                    <a:pt x="0" y="0"/>
                  </a:moveTo>
                  <a:lnTo>
                    <a:pt x="0" y="2499"/>
                  </a:lnTo>
                  <a:lnTo>
                    <a:pt x="1811" y="2499"/>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51"/>
            <p:cNvSpPr/>
            <p:nvPr/>
          </p:nvSpPr>
          <p:spPr>
            <a:xfrm>
              <a:off x="3421175" y="1731650"/>
              <a:ext cx="46100" cy="62500"/>
            </a:xfrm>
            <a:custGeom>
              <a:rect b="b" l="l" r="r" t="t"/>
              <a:pathLst>
                <a:path extrusionOk="0" h="2500" w="1844">
                  <a:moveTo>
                    <a:pt x="1" y="1"/>
                  </a:moveTo>
                  <a:lnTo>
                    <a:pt x="1" y="2499"/>
                  </a:lnTo>
                  <a:lnTo>
                    <a:pt x="1843" y="2499"/>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51"/>
            <p:cNvSpPr/>
            <p:nvPr/>
          </p:nvSpPr>
          <p:spPr>
            <a:xfrm>
              <a:off x="3500025" y="1731650"/>
              <a:ext cx="45325" cy="62500"/>
            </a:xfrm>
            <a:custGeom>
              <a:rect b="b" l="l" r="r" t="t"/>
              <a:pathLst>
                <a:path extrusionOk="0" h="2500" w="1813">
                  <a:moveTo>
                    <a:pt x="1" y="1"/>
                  </a:moveTo>
                  <a:lnTo>
                    <a:pt x="1" y="2499"/>
                  </a:lnTo>
                  <a:lnTo>
                    <a:pt x="1812" y="2499"/>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51"/>
            <p:cNvSpPr/>
            <p:nvPr/>
          </p:nvSpPr>
          <p:spPr>
            <a:xfrm>
              <a:off x="3578900" y="1731650"/>
              <a:ext cx="45300" cy="62500"/>
            </a:xfrm>
            <a:custGeom>
              <a:rect b="b" l="l" r="r" t="t"/>
              <a:pathLst>
                <a:path extrusionOk="0" h="2500" w="1812">
                  <a:moveTo>
                    <a:pt x="0" y="1"/>
                  </a:moveTo>
                  <a:lnTo>
                    <a:pt x="0" y="2499"/>
                  </a:lnTo>
                  <a:lnTo>
                    <a:pt x="1811" y="2499"/>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51"/>
            <p:cNvSpPr/>
            <p:nvPr/>
          </p:nvSpPr>
          <p:spPr>
            <a:xfrm>
              <a:off x="4991250" y="1559125"/>
              <a:ext cx="45300" cy="52325"/>
            </a:xfrm>
            <a:custGeom>
              <a:rect b="b" l="l" r="r" t="t"/>
              <a:pathLst>
                <a:path extrusionOk="0" h="2093" w="1812">
                  <a:moveTo>
                    <a:pt x="0" y="0"/>
                  </a:moveTo>
                  <a:lnTo>
                    <a:pt x="0"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51"/>
            <p:cNvSpPr/>
            <p:nvPr/>
          </p:nvSpPr>
          <p:spPr>
            <a:xfrm>
              <a:off x="5070100" y="1559125"/>
              <a:ext cx="45300" cy="52325"/>
            </a:xfrm>
            <a:custGeom>
              <a:rect b="b" l="l" r="r" t="t"/>
              <a:pathLst>
                <a:path extrusionOk="0" h="2093" w="1812">
                  <a:moveTo>
                    <a:pt x="0" y="0"/>
                  </a:moveTo>
                  <a:lnTo>
                    <a:pt x="0"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51"/>
            <p:cNvSpPr/>
            <p:nvPr/>
          </p:nvSpPr>
          <p:spPr>
            <a:xfrm>
              <a:off x="5148175" y="1559125"/>
              <a:ext cx="46075" cy="52325"/>
            </a:xfrm>
            <a:custGeom>
              <a:rect b="b" l="l" r="r" t="t"/>
              <a:pathLst>
                <a:path extrusionOk="0" h="2093" w="1843">
                  <a:moveTo>
                    <a:pt x="0" y="0"/>
                  </a:moveTo>
                  <a:lnTo>
                    <a:pt x="0" y="2092"/>
                  </a:lnTo>
                  <a:lnTo>
                    <a:pt x="1843" y="2092"/>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51"/>
            <p:cNvSpPr/>
            <p:nvPr/>
          </p:nvSpPr>
          <p:spPr>
            <a:xfrm>
              <a:off x="4991250" y="16371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51"/>
            <p:cNvSpPr/>
            <p:nvPr/>
          </p:nvSpPr>
          <p:spPr>
            <a:xfrm>
              <a:off x="5070100" y="16371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51"/>
            <p:cNvSpPr/>
            <p:nvPr/>
          </p:nvSpPr>
          <p:spPr>
            <a:xfrm>
              <a:off x="5070100" y="1637175"/>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51"/>
            <p:cNvSpPr/>
            <p:nvPr/>
          </p:nvSpPr>
          <p:spPr>
            <a:xfrm>
              <a:off x="5148175" y="1637175"/>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51"/>
            <p:cNvSpPr/>
            <p:nvPr/>
          </p:nvSpPr>
          <p:spPr>
            <a:xfrm>
              <a:off x="5148175" y="1637175"/>
              <a:ext cx="46075" cy="52350"/>
            </a:xfrm>
            <a:custGeom>
              <a:rect b="b" l="l" r="r" t="t"/>
              <a:pathLst>
                <a:path extrusionOk="0" fill="none" h="2094" w="1843">
                  <a:moveTo>
                    <a:pt x="0" y="1"/>
                  </a:moveTo>
                  <a:lnTo>
                    <a:pt x="1843" y="1"/>
                  </a:lnTo>
                  <a:lnTo>
                    <a:pt x="1843"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51"/>
            <p:cNvSpPr/>
            <p:nvPr/>
          </p:nvSpPr>
          <p:spPr>
            <a:xfrm>
              <a:off x="4991250" y="1715250"/>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51"/>
            <p:cNvSpPr/>
            <p:nvPr/>
          </p:nvSpPr>
          <p:spPr>
            <a:xfrm>
              <a:off x="4991250" y="1715250"/>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51"/>
            <p:cNvSpPr/>
            <p:nvPr/>
          </p:nvSpPr>
          <p:spPr>
            <a:xfrm>
              <a:off x="5070100" y="1715250"/>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51"/>
            <p:cNvSpPr/>
            <p:nvPr/>
          </p:nvSpPr>
          <p:spPr>
            <a:xfrm>
              <a:off x="5070100" y="1715250"/>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51"/>
            <p:cNvSpPr/>
            <p:nvPr/>
          </p:nvSpPr>
          <p:spPr>
            <a:xfrm>
              <a:off x="5148175" y="1715250"/>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51"/>
            <p:cNvSpPr/>
            <p:nvPr/>
          </p:nvSpPr>
          <p:spPr>
            <a:xfrm>
              <a:off x="5148175" y="1715250"/>
              <a:ext cx="46075" cy="52350"/>
            </a:xfrm>
            <a:custGeom>
              <a:rect b="b" l="l" r="r" t="t"/>
              <a:pathLst>
                <a:path extrusionOk="0" fill="none" h="2094" w="1843">
                  <a:moveTo>
                    <a:pt x="0" y="1"/>
                  </a:moveTo>
                  <a:lnTo>
                    <a:pt x="1843" y="1"/>
                  </a:lnTo>
                  <a:lnTo>
                    <a:pt x="1843"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51"/>
            <p:cNvSpPr/>
            <p:nvPr/>
          </p:nvSpPr>
          <p:spPr>
            <a:xfrm>
              <a:off x="4991250" y="17933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51"/>
            <p:cNvSpPr/>
            <p:nvPr/>
          </p:nvSpPr>
          <p:spPr>
            <a:xfrm>
              <a:off x="4991250" y="1793325"/>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51"/>
            <p:cNvSpPr/>
            <p:nvPr/>
          </p:nvSpPr>
          <p:spPr>
            <a:xfrm>
              <a:off x="5070100" y="17933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51"/>
            <p:cNvSpPr/>
            <p:nvPr/>
          </p:nvSpPr>
          <p:spPr>
            <a:xfrm>
              <a:off x="5070100" y="1793325"/>
              <a:ext cx="45300" cy="52350"/>
            </a:xfrm>
            <a:custGeom>
              <a:rect b="b" l="l" r="r" t="t"/>
              <a:pathLst>
                <a:path extrusionOk="0" fill="none" h="2094" w="1812">
                  <a:moveTo>
                    <a:pt x="0" y="1"/>
                  </a:moveTo>
                  <a:lnTo>
                    <a:pt x="1812" y="1"/>
                  </a:lnTo>
                  <a:lnTo>
                    <a:pt x="1812" y="2093"/>
                  </a:lnTo>
                  <a:lnTo>
                    <a:pt x="0" y="209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51"/>
            <p:cNvSpPr/>
            <p:nvPr/>
          </p:nvSpPr>
          <p:spPr>
            <a:xfrm>
              <a:off x="5148175" y="1793325"/>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51"/>
            <p:cNvSpPr/>
            <p:nvPr/>
          </p:nvSpPr>
          <p:spPr>
            <a:xfrm>
              <a:off x="4991250" y="1873750"/>
              <a:ext cx="45300" cy="51550"/>
            </a:xfrm>
            <a:custGeom>
              <a:rect b="b" l="l" r="r" t="t"/>
              <a:pathLst>
                <a:path extrusionOk="0" h="2062" w="1812">
                  <a:moveTo>
                    <a:pt x="0" y="0"/>
                  </a:moveTo>
                  <a:lnTo>
                    <a:pt x="0"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51"/>
            <p:cNvSpPr/>
            <p:nvPr/>
          </p:nvSpPr>
          <p:spPr>
            <a:xfrm>
              <a:off x="4991250" y="1873750"/>
              <a:ext cx="45300" cy="51550"/>
            </a:xfrm>
            <a:custGeom>
              <a:rect b="b" l="l" r="r" t="t"/>
              <a:pathLst>
                <a:path extrusionOk="0" fill="none" h="2062" w="1812">
                  <a:moveTo>
                    <a:pt x="0" y="0"/>
                  </a:moveTo>
                  <a:lnTo>
                    <a:pt x="1812" y="0"/>
                  </a:lnTo>
                  <a:lnTo>
                    <a:pt x="1812" y="2062"/>
                  </a:lnTo>
                  <a:lnTo>
                    <a:pt x="0" y="206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51"/>
            <p:cNvSpPr/>
            <p:nvPr/>
          </p:nvSpPr>
          <p:spPr>
            <a:xfrm>
              <a:off x="5070100" y="1873750"/>
              <a:ext cx="45300" cy="51550"/>
            </a:xfrm>
            <a:custGeom>
              <a:rect b="b" l="l" r="r" t="t"/>
              <a:pathLst>
                <a:path extrusionOk="0" h="2062" w="1812">
                  <a:moveTo>
                    <a:pt x="0" y="0"/>
                  </a:moveTo>
                  <a:lnTo>
                    <a:pt x="0"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51"/>
            <p:cNvSpPr/>
            <p:nvPr/>
          </p:nvSpPr>
          <p:spPr>
            <a:xfrm>
              <a:off x="5148175" y="1873750"/>
              <a:ext cx="46075" cy="51550"/>
            </a:xfrm>
            <a:custGeom>
              <a:rect b="b" l="l" r="r" t="t"/>
              <a:pathLst>
                <a:path extrusionOk="0" h="2062" w="1843">
                  <a:moveTo>
                    <a:pt x="0" y="0"/>
                  </a:moveTo>
                  <a:lnTo>
                    <a:pt x="0" y="2062"/>
                  </a:lnTo>
                  <a:lnTo>
                    <a:pt x="1843" y="2062"/>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51"/>
            <p:cNvSpPr/>
            <p:nvPr/>
          </p:nvSpPr>
          <p:spPr>
            <a:xfrm>
              <a:off x="4991250" y="19533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51"/>
            <p:cNvSpPr/>
            <p:nvPr/>
          </p:nvSpPr>
          <p:spPr>
            <a:xfrm>
              <a:off x="5070100" y="19533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51"/>
            <p:cNvSpPr/>
            <p:nvPr/>
          </p:nvSpPr>
          <p:spPr>
            <a:xfrm>
              <a:off x="5148175" y="1953375"/>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51"/>
            <p:cNvSpPr/>
            <p:nvPr/>
          </p:nvSpPr>
          <p:spPr>
            <a:xfrm>
              <a:off x="4991250" y="203380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51"/>
            <p:cNvSpPr/>
            <p:nvPr/>
          </p:nvSpPr>
          <p:spPr>
            <a:xfrm>
              <a:off x="5070100" y="203380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51"/>
            <p:cNvSpPr/>
            <p:nvPr/>
          </p:nvSpPr>
          <p:spPr>
            <a:xfrm>
              <a:off x="5148175" y="2033800"/>
              <a:ext cx="46075" cy="51550"/>
            </a:xfrm>
            <a:custGeom>
              <a:rect b="b" l="l" r="r" t="t"/>
              <a:pathLst>
                <a:path extrusionOk="0" h="2062" w="1843">
                  <a:moveTo>
                    <a:pt x="0" y="1"/>
                  </a:moveTo>
                  <a:lnTo>
                    <a:pt x="0" y="2062"/>
                  </a:lnTo>
                  <a:lnTo>
                    <a:pt x="1843" y="2062"/>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51"/>
            <p:cNvSpPr/>
            <p:nvPr/>
          </p:nvSpPr>
          <p:spPr>
            <a:xfrm>
              <a:off x="4991250" y="21134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51"/>
            <p:cNvSpPr/>
            <p:nvPr/>
          </p:nvSpPr>
          <p:spPr>
            <a:xfrm>
              <a:off x="5070100" y="21134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51"/>
            <p:cNvSpPr/>
            <p:nvPr/>
          </p:nvSpPr>
          <p:spPr>
            <a:xfrm>
              <a:off x="5148175" y="2113425"/>
              <a:ext cx="46075" cy="52350"/>
            </a:xfrm>
            <a:custGeom>
              <a:rect b="b" l="l" r="r" t="t"/>
              <a:pathLst>
                <a:path extrusionOk="0" h="2094" w="1843">
                  <a:moveTo>
                    <a:pt x="0" y="1"/>
                  </a:moveTo>
                  <a:lnTo>
                    <a:pt x="0" y="2093"/>
                  </a:lnTo>
                  <a:lnTo>
                    <a:pt x="1843" y="2093"/>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51"/>
            <p:cNvSpPr/>
            <p:nvPr/>
          </p:nvSpPr>
          <p:spPr>
            <a:xfrm>
              <a:off x="3764700" y="1591125"/>
              <a:ext cx="260800" cy="38275"/>
            </a:xfrm>
            <a:custGeom>
              <a:rect b="b" l="l" r="r" t="t"/>
              <a:pathLst>
                <a:path extrusionOk="0" h="1531" w="10432">
                  <a:moveTo>
                    <a:pt x="1" y="0"/>
                  </a:moveTo>
                  <a:lnTo>
                    <a:pt x="1" y="1531"/>
                  </a:lnTo>
                  <a:lnTo>
                    <a:pt x="10431" y="1531"/>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51"/>
            <p:cNvSpPr/>
            <p:nvPr/>
          </p:nvSpPr>
          <p:spPr>
            <a:xfrm>
              <a:off x="3764700" y="1666075"/>
              <a:ext cx="260800" cy="39050"/>
            </a:xfrm>
            <a:custGeom>
              <a:rect b="b" l="l" r="r" t="t"/>
              <a:pathLst>
                <a:path extrusionOk="0" h="1562" w="10432">
                  <a:moveTo>
                    <a:pt x="1" y="0"/>
                  </a:moveTo>
                  <a:lnTo>
                    <a:pt x="1" y="1562"/>
                  </a:lnTo>
                  <a:lnTo>
                    <a:pt x="10431" y="1562"/>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51"/>
            <p:cNvSpPr/>
            <p:nvPr/>
          </p:nvSpPr>
          <p:spPr>
            <a:xfrm>
              <a:off x="3764700" y="1741800"/>
              <a:ext cx="260800" cy="39075"/>
            </a:xfrm>
            <a:custGeom>
              <a:rect b="b" l="l" r="r" t="t"/>
              <a:pathLst>
                <a:path extrusionOk="0" h="1563" w="10432">
                  <a:moveTo>
                    <a:pt x="1" y="1"/>
                  </a:moveTo>
                  <a:lnTo>
                    <a:pt x="1" y="1562"/>
                  </a:lnTo>
                  <a:lnTo>
                    <a:pt x="10431" y="1562"/>
                  </a:lnTo>
                  <a:lnTo>
                    <a:pt x="10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51"/>
            <p:cNvSpPr/>
            <p:nvPr/>
          </p:nvSpPr>
          <p:spPr>
            <a:xfrm>
              <a:off x="3764700" y="1817525"/>
              <a:ext cx="260800" cy="39075"/>
            </a:xfrm>
            <a:custGeom>
              <a:rect b="b" l="l" r="r" t="t"/>
              <a:pathLst>
                <a:path extrusionOk="0" h="1563" w="10432">
                  <a:moveTo>
                    <a:pt x="1" y="1"/>
                  </a:moveTo>
                  <a:lnTo>
                    <a:pt x="1" y="1562"/>
                  </a:lnTo>
                  <a:lnTo>
                    <a:pt x="10431" y="1562"/>
                  </a:lnTo>
                  <a:lnTo>
                    <a:pt x="10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51"/>
            <p:cNvSpPr/>
            <p:nvPr/>
          </p:nvSpPr>
          <p:spPr>
            <a:xfrm>
              <a:off x="3764700" y="1893275"/>
              <a:ext cx="260800" cy="38275"/>
            </a:xfrm>
            <a:custGeom>
              <a:rect b="b" l="l" r="r" t="t"/>
              <a:pathLst>
                <a:path extrusionOk="0" h="1531" w="10432">
                  <a:moveTo>
                    <a:pt x="1" y="0"/>
                  </a:moveTo>
                  <a:lnTo>
                    <a:pt x="1" y="1530"/>
                  </a:lnTo>
                  <a:lnTo>
                    <a:pt x="10431" y="1530"/>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51"/>
            <p:cNvSpPr/>
            <p:nvPr/>
          </p:nvSpPr>
          <p:spPr>
            <a:xfrm>
              <a:off x="3764700" y="1968225"/>
              <a:ext cx="260800" cy="39050"/>
            </a:xfrm>
            <a:custGeom>
              <a:rect b="b" l="l" r="r" t="t"/>
              <a:pathLst>
                <a:path extrusionOk="0" h="1562" w="10432">
                  <a:moveTo>
                    <a:pt x="1" y="0"/>
                  </a:moveTo>
                  <a:lnTo>
                    <a:pt x="1" y="1562"/>
                  </a:lnTo>
                  <a:lnTo>
                    <a:pt x="10431" y="1562"/>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51"/>
            <p:cNvSpPr/>
            <p:nvPr/>
          </p:nvSpPr>
          <p:spPr>
            <a:xfrm>
              <a:off x="3764700" y="2043950"/>
              <a:ext cx="260800" cy="39050"/>
            </a:xfrm>
            <a:custGeom>
              <a:rect b="b" l="l" r="r" t="t"/>
              <a:pathLst>
                <a:path extrusionOk="0" h="1562" w="10432">
                  <a:moveTo>
                    <a:pt x="1" y="0"/>
                  </a:moveTo>
                  <a:lnTo>
                    <a:pt x="1" y="1562"/>
                  </a:lnTo>
                  <a:lnTo>
                    <a:pt x="10431" y="1562"/>
                  </a:lnTo>
                  <a:lnTo>
                    <a:pt x="104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51"/>
            <p:cNvSpPr/>
            <p:nvPr/>
          </p:nvSpPr>
          <p:spPr>
            <a:xfrm>
              <a:off x="3764700" y="2119675"/>
              <a:ext cx="260800" cy="38275"/>
            </a:xfrm>
            <a:custGeom>
              <a:rect b="b" l="l" r="r" t="t"/>
              <a:pathLst>
                <a:path extrusionOk="0" h="1531" w="10432">
                  <a:moveTo>
                    <a:pt x="1" y="1"/>
                  </a:moveTo>
                  <a:lnTo>
                    <a:pt x="1" y="1531"/>
                  </a:lnTo>
                  <a:lnTo>
                    <a:pt x="10431" y="1531"/>
                  </a:lnTo>
                  <a:lnTo>
                    <a:pt x="104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51"/>
            <p:cNvSpPr/>
            <p:nvPr/>
          </p:nvSpPr>
          <p:spPr>
            <a:xfrm>
              <a:off x="5665025" y="1524750"/>
              <a:ext cx="239700" cy="39075"/>
            </a:xfrm>
            <a:custGeom>
              <a:rect b="b" l="l" r="r" t="t"/>
              <a:pathLst>
                <a:path extrusionOk="0" h="1563" w="9588">
                  <a:moveTo>
                    <a:pt x="0" y="1"/>
                  </a:moveTo>
                  <a:lnTo>
                    <a:pt x="0" y="1562"/>
                  </a:lnTo>
                  <a:lnTo>
                    <a:pt x="9588" y="1562"/>
                  </a:lnTo>
                  <a:lnTo>
                    <a:pt x="95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51"/>
            <p:cNvSpPr/>
            <p:nvPr/>
          </p:nvSpPr>
          <p:spPr>
            <a:xfrm>
              <a:off x="5665025" y="1600500"/>
              <a:ext cx="239700" cy="38275"/>
            </a:xfrm>
            <a:custGeom>
              <a:rect b="b" l="l" r="r" t="t"/>
              <a:pathLst>
                <a:path extrusionOk="0" h="1531" w="9588">
                  <a:moveTo>
                    <a:pt x="0" y="0"/>
                  </a:moveTo>
                  <a:lnTo>
                    <a:pt x="0" y="1530"/>
                  </a:lnTo>
                  <a:lnTo>
                    <a:pt x="9588" y="1530"/>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51"/>
            <p:cNvSpPr/>
            <p:nvPr/>
          </p:nvSpPr>
          <p:spPr>
            <a:xfrm>
              <a:off x="5665025" y="1675450"/>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51"/>
            <p:cNvSpPr/>
            <p:nvPr/>
          </p:nvSpPr>
          <p:spPr>
            <a:xfrm>
              <a:off x="5665025" y="1751175"/>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51"/>
            <p:cNvSpPr/>
            <p:nvPr/>
          </p:nvSpPr>
          <p:spPr>
            <a:xfrm>
              <a:off x="5665025" y="1826900"/>
              <a:ext cx="239700" cy="39075"/>
            </a:xfrm>
            <a:custGeom>
              <a:rect b="b" l="l" r="r" t="t"/>
              <a:pathLst>
                <a:path extrusionOk="0" h="1563" w="9588">
                  <a:moveTo>
                    <a:pt x="0" y="1"/>
                  </a:moveTo>
                  <a:lnTo>
                    <a:pt x="0" y="1562"/>
                  </a:lnTo>
                  <a:lnTo>
                    <a:pt x="9588" y="1562"/>
                  </a:lnTo>
                  <a:lnTo>
                    <a:pt x="95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51"/>
            <p:cNvSpPr/>
            <p:nvPr/>
          </p:nvSpPr>
          <p:spPr>
            <a:xfrm>
              <a:off x="5665025" y="1901850"/>
              <a:ext cx="239700" cy="39075"/>
            </a:xfrm>
            <a:custGeom>
              <a:rect b="b" l="l" r="r" t="t"/>
              <a:pathLst>
                <a:path extrusionOk="0" h="1563" w="9588">
                  <a:moveTo>
                    <a:pt x="0" y="1"/>
                  </a:moveTo>
                  <a:lnTo>
                    <a:pt x="0" y="1562"/>
                  </a:lnTo>
                  <a:lnTo>
                    <a:pt x="9588" y="1562"/>
                  </a:lnTo>
                  <a:lnTo>
                    <a:pt x="95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51"/>
            <p:cNvSpPr/>
            <p:nvPr/>
          </p:nvSpPr>
          <p:spPr>
            <a:xfrm>
              <a:off x="5665025" y="1977600"/>
              <a:ext cx="239700" cy="39050"/>
            </a:xfrm>
            <a:custGeom>
              <a:rect b="b" l="l" r="r" t="t"/>
              <a:pathLst>
                <a:path extrusionOk="0" h="1562" w="9588">
                  <a:moveTo>
                    <a:pt x="0" y="0"/>
                  </a:moveTo>
                  <a:lnTo>
                    <a:pt x="0" y="1561"/>
                  </a:lnTo>
                  <a:lnTo>
                    <a:pt x="9588" y="1561"/>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51"/>
            <p:cNvSpPr/>
            <p:nvPr/>
          </p:nvSpPr>
          <p:spPr>
            <a:xfrm>
              <a:off x="5665025" y="2053325"/>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51"/>
            <p:cNvSpPr/>
            <p:nvPr/>
          </p:nvSpPr>
          <p:spPr>
            <a:xfrm>
              <a:off x="5665025" y="2125150"/>
              <a:ext cx="239700" cy="38275"/>
            </a:xfrm>
            <a:custGeom>
              <a:rect b="b" l="l" r="r" t="t"/>
              <a:pathLst>
                <a:path extrusionOk="0" h="1531" w="9588">
                  <a:moveTo>
                    <a:pt x="0" y="0"/>
                  </a:moveTo>
                  <a:lnTo>
                    <a:pt x="0" y="1531"/>
                  </a:lnTo>
                  <a:lnTo>
                    <a:pt x="9588" y="1531"/>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51"/>
            <p:cNvSpPr/>
            <p:nvPr/>
          </p:nvSpPr>
          <p:spPr>
            <a:xfrm>
              <a:off x="5665025" y="2196975"/>
              <a:ext cx="239700" cy="38275"/>
            </a:xfrm>
            <a:custGeom>
              <a:rect b="b" l="l" r="r" t="t"/>
              <a:pathLst>
                <a:path extrusionOk="0" h="1531" w="9588">
                  <a:moveTo>
                    <a:pt x="0" y="0"/>
                  </a:moveTo>
                  <a:lnTo>
                    <a:pt x="0" y="1531"/>
                  </a:lnTo>
                  <a:lnTo>
                    <a:pt x="9588" y="1531"/>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51"/>
            <p:cNvSpPr/>
            <p:nvPr/>
          </p:nvSpPr>
          <p:spPr>
            <a:xfrm>
              <a:off x="5665025" y="2268025"/>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51"/>
            <p:cNvSpPr/>
            <p:nvPr/>
          </p:nvSpPr>
          <p:spPr>
            <a:xfrm>
              <a:off x="5665025" y="2339850"/>
              <a:ext cx="239700" cy="39050"/>
            </a:xfrm>
            <a:custGeom>
              <a:rect b="b" l="l" r="r" t="t"/>
              <a:pathLst>
                <a:path extrusionOk="0" h="1562" w="9588">
                  <a:moveTo>
                    <a:pt x="0" y="0"/>
                  </a:moveTo>
                  <a:lnTo>
                    <a:pt x="0" y="1562"/>
                  </a:lnTo>
                  <a:lnTo>
                    <a:pt x="9588" y="1562"/>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51"/>
            <p:cNvSpPr/>
            <p:nvPr/>
          </p:nvSpPr>
          <p:spPr>
            <a:xfrm>
              <a:off x="5665025" y="2411675"/>
              <a:ext cx="239700" cy="39050"/>
            </a:xfrm>
            <a:custGeom>
              <a:rect b="b" l="l" r="r" t="t"/>
              <a:pathLst>
                <a:path extrusionOk="0" h="1562" w="9588">
                  <a:moveTo>
                    <a:pt x="0" y="1"/>
                  </a:moveTo>
                  <a:lnTo>
                    <a:pt x="0" y="1562"/>
                  </a:lnTo>
                  <a:lnTo>
                    <a:pt x="9588" y="1562"/>
                  </a:lnTo>
                  <a:lnTo>
                    <a:pt x="958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51"/>
            <p:cNvSpPr/>
            <p:nvPr/>
          </p:nvSpPr>
          <p:spPr>
            <a:xfrm>
              <a:off x="6039000" y="1616100"/>
              <a:ext cx="253750" cy="38300"/>
            </a:xfrm>
            <a:custGeom>
              <a:rect b="b" l="l" r="r" t="t"/>
              <a:pathLst>
                <a:path extrusionOk="0" h="1532" w="10150">
                  <a:moveTo>
                    <a:pt x="0" y="1"/>
                  </a:moveTo>
                  <a:lnTo>
                    <a:pt x="0" y="1531"/>
                  </a:lnTo>
                  <a:lnTo>
                    <a:pt x="10150" y="1531"/>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51"/>
            <p:cNvSpPr/>
            <p:nvPr/>
          </p:nvSpPr>
          <p:spPr>
            <a:xfrm>
              <a:off x="6039000" y="1691050"/>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51"/>
            <p:cNvSpPr/>
            <p:nvPr/>
          </p:nvSpPr>
          <p:spPr>
            <a:xfrm>
              <a:off x="6039000" y="1766800"/>
              <a:ext cx="253750" cy="39050"/>
            </a:xfrm>
            <a:custGeom>
              <a:rect b="b" l="l" r="r" t="t"/>
              <a:pathLst>
                <a:path extrusionOk="0" h="1562" w="10150">
                  <a:moveTo>
                    <a:pt x="0" y="0"/>
                  </a:moveTo>
                  <a:lnTo>
                    <a:pt x="0" y="1562"/>
                  </a:lnTo>
                  <a:lnTo>
                    <a:pt x="10150" y="1562"/>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51"/>
            <p:cNvSpPr/>
            <p:nvPr/>
          </p:nvSpPr>
          <p:spPr>
            <a:xfrm>
              <a:off x="6039000" y="1842525"/>
              <a:ext cx="253750" cy="39050"/>
            </a:xfrm>
            <a:custGeom>
              <a:rect b="b" l="l" r="r" t="t"/>
              <a:pathLst>
                <a:path extrusionOk="0" h="1562" w="10150">
                  <a:moveTo>
                    <a:pt x="0" y="0"/>
                  </a:moveTo>
                  <a:lnTo>
                    <a:pt x="0" y="1562"/>
                  </a:lnTo>
                  <a:lnTo>
                    <a:pt x="10150" y="1562"/>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51"/>
            <p:cNvSpPr/>
            <p:nvPr/>
          </p:nvSpPr>
          <p:spPr>
            <a:xfrm>
              <a:off x="6039000" y="1917475"/>
              <a:ext cx="253750" cy="39050"/>
            </a:xfrm>
            <a:custGeom>
              <a:rect b="b" l="l" r="r" t="t"/>
              <a:pathLst>
                <a:path extrusionOk="0" h="1562" w="10150">
                  <a:moveTo>
                    <a:pt x="0" y="0"/>
                  </a:moveTo>
                  <a:lnTo>
                    <a:pt x="0" y="1562"/>
                  </a:lnTo>
                  <a:lnTo>
                    <a:pt x="10150" y="1562"/>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51"/>
            <p:cNvSpPr/>
            <p:nvPr/>
          </p:nvSpPr>
          <p:spPr>
            <a:xfrm>
              <a:off x="6039000" y="1993200"/>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51"/>
            <p:cNvSpPr/>
            <p:nvPr/>
          </p:nvSpPr>
          <p:spPr>
            <a:xfrm>
              <a:off x="6039000" y="2068925"/>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51"/>
            <p:cNvSpPr/>
            <p:nvPr/>
          </p:nvSpPr>
          <p:spPr>
            <a:xfrm>
              <a:off x="6039000" y="2144675"/>
              <a:ext cx="253750" cy="38275"/>
            </a:xfrm>
            <a:custGeom>
              <a:rect b="b" l="l" r="r" t="t"/>
              <a:pathLst>
                <a:path extrusionOk="0" h="1531" w="10150">
                  <a:moveTo>
                    <a:pt x="0" y="0"/>
                  </a:moveTo>
                  <a:lnTo>
                    <a:pt x="0" y="1530"/>
                  </a:lnTo>
                  <a:lnTo>
                    <a:pt x="10150" y="1530"/>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51"/>
            <p:cNvSpPr/>
            <p:nvPr/>
          </p:nvSpPr>
          <p:spPr>
            <a:xfrm>
              <a:off x="6039000" y="2211800"/>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51"/>
            <p:cNvSpPr/>
            <p:nvPr/>
          </p:nvSpPr>
          <p:spPr>
            <a:xfrm>
              <a:off x="6039000" y="2279725"/>
              <a:ext cx="253750" cy="39075"/>
            </a:xfrm>
            <a:custGeom>
              <a:rect b="b" l="l" r="r" t="t"/>
              <a:pathLst>
                <a:path extrusionOk="0" h="1563" w="10150">
                  <a:moveTo>
                    <a:pt x="0" y="1"/>
                  </a:moveTo>
                  <a:lnTo>
                    <a:pt x="0" y="1562"/>
                  </a:lnTo>
                  <a:lnTo>
                    <a:pt x="10150" y="1562"/>
                  </a:lnTo>
                  <a:lnTo>
                    <a:pt x="101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51"/>
            <p:cNvSpPr/>
            <p:nvPr/>
          </p:nvSpPr>
          <p:spPr>
            <a:xfrm>
              <a:off x="6039000" y="2346875"/>
              <a:ext cx="253750" cy="39050"/>
            </a:xfrm>
            <a:custGeom>
              <a:rect b="b" l="l" r="r" t="t"/>
              <a:pathLst>
                <a:path extrusionOk="0" h="1562" w="10150">
                  <a:moveTo>
                    <a:pt x="0" y="0"/>
                  </a:moveTo>
                  <a:lnTo>
                    <a:pt x="0" y="1562"/>
                  </a:lnTo>
                  <a:lnTo>
                    <a:pt x="10150" y="1562"/>
                  </a:lnTo>
                  <a:lnTo>
                    <a:pt x="101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51"/>
            <p:cNvSpPr/>
            <p:nvPr/>
          </p:nvSpPr>
          <p:spPr>
            <a:xfrm>
              <a:off x="4684425" y="1467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51"/>
            <p:cNvSpPr/>
            <p:nvPr/>
          </p:nvSpPr>
          <p:spPr>
            <a:xfrm>
              <a:off x="4684425" y="1541150"/>
              <a:ext cx="80425" cy="37500"/>
            </a:xfrm>
            <a:custGeom>
              <a:rect b="b" l="l" r="r" t="t"/>
              <a:pathLst>
                <a:path extrusionOk="0" h="1500" w="3217">
                  <a:moveTo>
                    <a:pt x="0" y="1"/>
                  </a:moveTo>
                  <a:lnTo>
                    <a:pt x="0" y="1500"/>
                  </a:lnTo>
                  <a:lnTo>
                    <a:pt x="3217" y="1500"/>
                  </a:lnTo>
                  <a:lnTo>
                    <a:pt x="32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51"/>
            <p:cNvSpPr/>
            <p:nvPr/>
          </p:nvSpPr>
          <p:spPr>
            <a:xfrm>
              <a:off x="4684425" y="1613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51"/>
            <p:cNvSpPr/>
            <p:nvPr/>
          </p:nvSpPr>
          <p:spPr>
            <a:xfrm>
              <a:off x="4684425" y="1686375"/>
              <a:ext cx="80425" cy="38275"/>
            </a:xfrm>
            <a:custGeom>
              <a:rect b="b" l="l" r="r" t="t"/>
              <a:pathLst>
                <a:path extrusionOk="0" h="1531" w="3217">
                  <a:moveTo>
                    <a:pt x="0" y="0"/>
                  </a:moveTo>
                  <a:lnTo>
                    <a:pt x="0" y="1531"/>
                  </a:lnTo>
                  <a:lnTo>
                    <a:pt x="3217" y="1531"/>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51"/>
            <p:cNvSpPr/>
            <p:nvPr/>
          </p:nvSpPr>
          <p:spPr>
            <a:xfrm>
              <a:off x="4684425" y="1759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51"/>
            <p:cNvSpPr/>
            <p:nvPr/>
          </p:nvSpPr>
          <p:spPr>
            <a:xfrm>
              <a:off x="4684425" y="18323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51"/>
            <p:cNvSpPr/>
            <p:nvPr/>
          </p:nvSpPr>
          <p:spPr>
            <a:xfrm>
              <a:off x="4684425" y="1904975"/>
              <a:ext cx="80425" cy="38275"/>
            </a:xfrm>
            <a:custGeom>
              <a:rect b="b" l="l" r="r" t="t"/>
              <a:pathLst>
                <a:path extrusionOk="0" h="1531" w="3217">
                  <a:moveTo>
                    <a:pt x="0" y="1"/>
                  </a:moveTo>
                  <a:lnTo>
                    <a:pt x="0" y="1531"/>
                  </a:lnTo>
                  <a:lnTo>
                    <a:pt x="3217" y="1531"/>
                  </a:lnTo>
                  <a:lnTo>
                    <a:pt x="32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51"/>
            <p:cNvSpPr/>
            <p:nvPr/>
          </p:nvSpPr>
          <p:spPr>
            <a:xfrm>
              <a:off x="4684425" y="19783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51"/>
            <p:cNvSpPr/>
            <p:nvPr/>
          </p:nvSpPr>
          <p:spPr>
            <a:xfrm>
              <a:off x="4793725" y="1467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51"/>
            <p:cNvSpPr/>
            <p:nvPr/>
          </p:nvSpPr>
          <p:spPr>
            <a:xfrm>
              <a:off x="4793725" y="1541150"/>
              <a:ext cx="81225" cy="37500"/>
            </a:xfrm>
            <a:custGeom>
              <a:rect b="b" l="l" r="r" t="t"/>
              <a:pathLst>
                <a:path extrusionOk="0" h="1500" w="3249">
                  <a:moveTo>
                    <a:pt x="0" y="1"/>
                  </a:moveTo>
                  <a:lnTo>
                    <a:pt x="0" y="1500"/>
                  </a:lnTo>
                  <a:lnTo>
                    <a:pt x="3248" y="1500"/>
                  </a:lnTo>
                  <a:lnTo>
                    <a:pt x="32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51"/>
            <p:cNvSpPr/>
            <p:nvPr/>
          </p:nvSpPr>
          <p:spPr>
            <a:xfrm>
              <a:off x="4793725" y="1613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51"/>
            <p:cNvSpPr/>
            <p:nvPr/>
          </p:nvSpPr>
          <p:spPr>
            <a:xfrm>
              <a:off x="4793725" y="1686375"/>
              <a:ext cx="81225" cy="38275"/>
            </a:xfrm>
            <a:custGeom>
              <a:rect b="b" l="l" r="r" t="t"/>
              <a:pathLst>
                <a:path extrusionOk="0" h="1531" w="3249">
                  <a:moveTo>
                    <a:pt x="0" y="0"/>
                  </a:moveTo>
                  <a:lnTo>
                    <a:pt x="0" y="1531"/>
                  </a:lnTo>
                  <a:lnTo>
                    <a:pt x="3248" y="1531"/>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51"/>
            <p:cNvSpPr/>
            <p:nvPr/>
          </p:nvSpPr>
          <p:spPr>
            <a:xfrm>
              <a:off x="4793725" y="1759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51"/>
            <p:cNvSpPr/>
            <p:nvPr/>
          </p:nvSpPr>
          <p:spPr>
            <a:xfrm>
              <a:off x="4793725" y="18323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51"/>
            <p:cNvSpPr/>
            <p:nvPr/>
          </p:nvSpPr>
          <p:spPr>
            <a:xfrm>
              <a:off x="4793725" y="1904975"/>
              <a:ext cx="81225" cy="38275"/>
            </a:xfrm>
            <a:custGeom>
              <a:rect b="b" l="l" r="r" t="t"/>
              <a:pathLst>
                <a:path extrusionOk="0" h="1531" w="3249">
                  <a:moveTo>
                    <a:pt x="0" y="1"/>
                  </a:moveTo>
                  <a:lnTo>
                    <a:pt x="0" y="1531"/>
                  </a:lnTo>
                  <a:lnTo>
                    <a:pt x="3248" y="1531"/>
                  </a:lnTo>
                  <a:lnTo>
                    <a:pt x="32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51"/>
            <p:cNvSpPr/>
            <p:nvPr/>
          </p:nvSpPr>
          <p:spPr>
            <a:xfrm>
              <a:off x="4793725" y="19783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51"/>
            <p:cNvSpPr/>
            <p:nvPr/>
          </p:nvSpPr>
          <p:spPr>
            <a:xfrm>
              <a:off x="4156625" y="1197625"/>
              <a:ext cx="83575" cy="58600"/>
            </a:xfrm>
            <a:custGeom>
              <a:rect b="b" l="l" r="r" t="t"/>
              <a:pathLst>
                <a:path extrusionOk="0" h="2344" w="3343">
                  <a:moveTo>
                    <a:pt x="1" y="1"/>
                  </a:moveTo>
                  <a:lnTo>
                    <a:pt x="1" y="2343"/>
                  </a:lnTo>
                  <a:lnTo>
                    <a:pt x="3342" y="2343"/>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51"/>
            <p:cNvSpPr/>
            <p:nvPr/>
          </p:nvSpPr>
          <p:spPr>
            <a:xfrm>
              <a:off x="4281550" y="1197625"/>
              <a:ext cx="84350" cy="58600"/>
            </a:xfrm>
            <a:custGeom>
              <a:rect b="b" l="l" r="r" t="t"/>
              <a:pathLst>
                <a:path extrusionOk="0" h="2344" w="3374">
                  <a:moveTo>
                    <a:pt x="1" y="1"/>
                  </a:moveTo>
                  <a:lnTo>
                    <a:pt x="1" y="2343"/>
                  </a:lnTo>
                  <a:lnTo>
                    <a:pt x="3373" y="2343"/>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51"/>
            <p:cNvSpPr/>
            <p:nvPr/>
          </p:nvSpPr>
          <p:spPr>
            <a:xfrm>
              <a:off x="4156625" y="128430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51"/>
            <p:cNvSpPr/>
            <p:nvPr/>
          </p:nvSpPr>
          <p:spPr>
            <a:xfrm>
              <a:off x="4281550" y="12843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51"/>
            <p:cNvSpPr/>
            <p:nvPr/>
          </p:nvSpPr>
          <p:spPr>
            <a:xfrm>
              <a:off x="4156625" y="1371750"/>
              <a:ext cx="83575" cy="59350"/>
            </a:xfrm>
            <a:custGeom>
              <a:rect b="b" l="l" r="r" t="t"/>
              <a:pathLst>
                <a:path extrusionOk="0" h="2374" w="3343">
                  <a:moveTo>
                    <a:pt x="1" y="0"/>
                  </a:moveTo>
                  <a:lnTo>
                    <a:pt x="1" y="2373"/>
                  </a:lnTo>
                  <a:lnTo>
                    <a:pt x="3342" y="237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51"/>
            <p:cNvSpPr/>
            <p:nvPr/>
          </p:nvSpPr>
          <p:spPr>
            <a:xfrm>
              <a:off x="4281550" y="1371750"/>
              <a:ext cx="84350" cy="59350"/>
            </a:xfrm>
            <a:custGeom>
              <a:rect b="b" l="l" r="r" t="t"/>
              <a:pathLst>
                <a:path extrusionOk="0" h="2374" w="3374">
                  <a:moveTo>
                    <a:pt x="1" y="0"/>
                  </a:moveTo>
                  <a:lnTo>
                    <a:pt x="1" y="2373"/>
                  </a:lnTo>
                  <a:lnTo>
                    <a:pt x="3373" y="2373"/>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51"/>
            <p:cNvSpPr/>
            <p:nvPr/>
          </p:nvSpPr>
          <p:spPr>
            <a:xfrm>
              <a:off x="4156625" y="145840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51"/>
            <p:cNvSpPr/>
            <p:nvPr/>
          </p:nvSpPr>
          <p:spPr>
            <a:xfrm>
              <a:off x="4281550" y="14584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51"/>
            <p:cNvSpPr/>
            <p:nvPr/>
          </p:nvSpPr>
          <p:spPr>
            <a:xfrm>
              <a:off x="4156625" y="154585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51"/>
            <p:cNvSpPr/>
            <p:nvPr/>
          </p:nvSpPr>
          <p:spPr>
            <a:xfrm>
              <a:off x="4281550" y="154585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51"/>
            <p:cNvSpPr/>
            <p:nvPr/>
          </p:nvSpPr>
          <p:spPr>
            <a:xfrm>
              <a:off x="4156625" y="1632500"/>
              <a:ext cx="83575" cy="59375"/>
            </a:xfrm>
            <a:custGeom>
              <a:rect b="b" l="l" r="r" t="t"/>
              <a:pathLst>
                <a:path extrusionOk="0" h="2375" w="3343">
                  <a:moveTo>
                    <a:pt x="1" y="1"/>
                  </a:moveTo>
                  <a:lnTo>
                    <a:pt x="1"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51"/>
            <p:cNvSpPr/>
            <p:nvPr/>
          </p:nvSpPr>
          <p:spPr>
            <a:xfrm>
              <a:off x="4281550" y="16325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51"/>
            <p:cNvSpPr/>
            <p:nvPr/>
          </p:nvSpPr>
          <p:spPr>
            <a:xfrm>
              <a:off x="4156625" y="171995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51"/>
            <p:cNvSpPr/>
            <p:nvPr/>
          </p:nvSpPr>
          <p:spPr>
            <a:xfrm>
              <a:off x="4281550" y="171995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51"/>
            <p:cNvSpPr/>
            <p:nvPr/>
          </p:nvSpPr>
          <p:spPr>
            <a:xfrm>
              <a:off x="4156625" y="1806600"/>
              <a:ext cx="83575" cy="59375"/>
            </a:xfrm>
            <a:custGeom>
              <a:rect b="b" l="l" r="r" t="t"/>
              <a:pathLst>
                <a:path extrusionOk="0" h="2375" w="3343">
                  <a:moveTo>
                    <a:pt x="1" y="1"/>
                  </a:moveTo>
                  <a:lnTo>
                    <a:pt x="1"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51"/>
            <p:cNvSpPr/>
            <p:nvPr/>
          </p:nvSpPr>
          <p:spPr>
            <a:xfrm>
              <a:off x="4281550" y="18066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51"/>
            <p:cNvSpPr/>
            <p:nvPr/>
          </p:nvSpPr>
          <p:spPr>
            <a:xfrm>
              <a:off x="4436925" y="1371750"/>
              <a:ext cx="83550" cy="59350"/>
            </a:xfrm>
            <a:custGeom>
              <a:rect b="b" l="l" r="r" t="t"/>
              <a:pathLst>
                <a:path extrusionOk="0" h="2374" w="3342">
                  <a:moveTo>
                    <a:pt x="0" y="0"/>
                  </a:moveTo>
                  <a:lnTo>
                    <a:pt x="0" y="2373"/>
                  </a:lnTo>
                  <a:lnTo>
                    <a:pt x="3342" y="237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51"/>
            <p:cNvSpPr/>
            <p:nvPr/>
          </p:nvSpPr>
          <p:spPr>
            <a:xfrm>
              <a:off x="4436925" y="14584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51"/>
            <p:cNvSpPr/>
            <p:nvPr/>
          </p:nvSpPr>
          <p:spPr>
            <a:xfrm>
              <a:off x="4436925" y="154585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51"/>
            <p:cNvSpPr/>
            <p:nvPr/>
          </p:nvSpPr>
          <p:spPr>
            <a:xfrm>
              <a:off x="4436925" y="16325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51"/>
            <p:cNvSpPr/>
            <p:nvPr/>
          </p:nvSpPr>
          <p:spPr>
            <a:xfrm>
              <a:off x="4436925" y="171995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51"/>
            <p:cNvSpPr/>
            <p:nvPr/>
          </p:nvSpPr>
          <p:spPr>
            <a:xfrm>
              <a:off x="4436925" y="18066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51"/>
            <p:cNvSpPr/>
            <p:nvPr/>
          </p:nvSpPr>
          <p:spPr>
            <a:xfrm>
              <a:off x="4156625" y="1893275"/>
              <a:ext cx="83575" cy="58575"/>
            </a:xfrm>
            <a:custGeom>
              <a:rect b="b" l="l" r="r" t="t"/>
              <a:pathLst>
                <a:path extrusionOk="0" h="2343" w="3343">
                  <a:moveTo>
                    <a:pt x="1" y="0"/>
                  </a:moveTo>
                  <a:lnTo>
                    <a:pt x="1" y="2342"/>
                  </a:lnTo>
                  <a:lnTo>
                    <a:pt x="3342" y="2342"/>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51"/>
            <p:cNvSpPr/>
            <p:nvPr/>
          </p:nvSpPr>
          <p:spPr>
            <a:xfrm>
              <a:off x="4281550" y="1893275"/>
              <a:ext cx="84350" cy="58575"/>
            </a:xfrm>
            <a:custGeom>
              <a:rect b="b" l="l" r="r" t="t"/>
              <a:pathLst>
                <a:path extrusionOk="0" h="2343" w="3374">
                  <a:moveTo>
                    <a:pt x="1" y="0"/>
                  </a:moveTo>
                  <a:lnTo>
                    <a:pt x="1" y="2342"/>
                  </a:lnTo>
                  <a:lnTo>
                    <a:pt x="3373" y="2342"/>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51"/>
            <p:cNvSpPr/>
            <p:nvPr/>
          </p:nvSpPr>
          <p:spPr>
            <a:xfrm>
              <a:off x="4436925" y="1893275"/>
              <a:ext cx="83550" cy="58575"/>
            </a:xfrm>
            <a:custGeom>
              <a:rect b="b" l="l" r="r" t="t"/>
              <a:pathLst>
                <a:path extrusionOk="0" h="2343" w="3342">
                  <a:moveTo>
                    <a:pt x="0" y="0"/>
                  </a:moveTo>
                  <a:lnTo>
                    <a:pt x="0" y="2342"/>
                  </a:lnTo>
                  <a:lnTo>
                    <a:pt x="3342" y="2342"/>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51"/>
            <p:cNvSpPr/>
            <p:nvPr/>
          </p:nvSpPr>
          <p:spPr>
            <a:xfrm>
              <a:off x="4156625" y="1979150"/>
              <a:ext cx="83575" cy="58575"/>
            </a:xfrm>
            <a:custGeom>
              <a:rect b="b" l="l" r="r" t="t"/>
              <a:pathLst>
                <a:path extrusionOk="0" h="2343" w="3343">
                  <a:moveTo>
                    <a:pt x="1" y="0"/>
                  </a:moveTo>
                  <a:lnTo>
                    <a:pt x="1" y="2343"/>
                  </a:lnTo>
                  <a:lnTo>
                    <a:pt x="3342" y="234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51"/>
            <p:cNvSpPr/>
            <p:nvPr/>
          </p:nvSpPr>
          <p:spPr>
            <a:xfrm>
              <a:off x="4281550" y="1979150"/>
              <a:ext cx="84350" cy="58575"/>
            </a:xfrm>
            <a:custGeom>
              <a:rect b="b" l="l" r="r" t="t"/>
              <a:pathLst>
                <a:path extrusionOk="0" h="2343" w="3374">
                  <a:moveTo>
                    <a:pt x="1" y="0"/>
                  </a:moveTo>
                  <a:lnTo>
                    <a:pt x="1" y="2343"/>
                  </a:lnTo>
                  <a:lnTo>
                    <a:pt x="3373" y="2343"/>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51"/>
            <p:cNvSpPr/>
            <p:nvPr/>
          </p:nvSpPr>
          <p:spPr>
            <a:xfrm>
              <a:off x="4436925" y="1979150"/>
              <a:ext cx="83550" cy="58575"/>
            </a:xfrm>
            <a:custGeom>
              <a:rect b="b" l="l" r="r" t="t"/>
              <a:pathLst>
                <a:path extrusionOk="0" h="2343" w="3342">
                  <a:moveTo>
                    <a:pt x="0" y="0"/>
                  </a:moveTo>
                  <a:lnTo>
                    <a:pt x="0" y="2343"/>
                  </a:lnTo>
                  <a:lnTo>
                    <a:pt x="3342" y="234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51"/>
            <p:cNvSpPr/>
            <p:nvPr/>
          </p:nvSpPr>
          <p:spPr>
            <a:xfrm>
              <a:off x="4156625" y="2065025"/>
              <a:ext cx="83575" cy="59375"/>
            </a:xfrm>
            <a:custGeom>
              <a:rect b="b" l="l" r="r" t="t"/>
              <a:pathLst>
                <a:path extrusionOk="0" h="2375" w="3343">
                  <a:moveTo>
                    <a:pt x="1" y="1"/>
                  </a:moveTo>
                  <a:lnTo>
                    <a:pt x="1"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51"/>
            <p:cNvSpPr/>
            <p:nvPr/>
          </p:nvSpPr>
          <p:spPr>
            <a:xfrm>
              <a:off x="4281550" y="2065025"/>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51"/>
            <p:cNvSpPr/>
            <p:nvPr/>
          </p:nvSpPr>
          <p:spPr>
            <a:xfrm>
              <a:off x="4436925" y="2065025"/>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51"/>
            <p:cNvSpPr/>
            <p:nvPr/>
          </p:nvSpPr>
          <p:spPr>
            <a:xfrm>
              <a:off x="4156625" y="2150900"/>
              <a:ext cx="83575" cy="59375"/>
            </a:xfrm>
            <a:custGeom>
              <a:rect b="b" l="l" r="r" t="t"/>
              <a:pathLst>
                <a:path extrusionOk="0" h="2375" w="3343">
                  <a:moveTo>
                    <a:pt x="1" y="1"/>
                  </a:moveTo>
                  <a:lnTo>
                    <a:pt x="1"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51"/>
            <p:cNvSpPr/>
            <p:nvPr/>
          </p:nvSpPr>
          <p:spPr>
            <a:xfrm>
              <a:off x="4281550" y="21509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51"/>
            <p:cNvSpPr/>
            <p:nvPr/>
          </p:nvSpPr>
          <p:spPr>
            <a:xfrm>
              <a:off x="4436925" y="21509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51"/>
            <p:cNvSpPr/>
            <p:nvPr/>
          </p:nvSpPr>
          <p:spPr>
            <a:xfrm>
              <a:off x="4156625" y="2236800"/>
              <a:ext cx="83575" cy="59350"/>
            </a:xfrm>
            <a:custGeom>
              <a:rect b="b" l="l" r="r" t="t"/>
              <a:pathLst>
                <a:path extrusionOk="0" h="2374" w="3343">
                  <a:moveTo>
                    <a:pt x="1" y="0"/>
                  </a:moveTo>
                  <a:lnTo>
                    <a:pt x="1"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51"/>
            <p:cNvSpPr/>
            <p:nvPr/>
          </p:nvSpPr>
          <p:spPr>
            <a:xfrm>
              <a:off x="4281550" y="22368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51"/>
            <p:cNvSpPr/>
            <p:nvPr/>
          </p:nvSpPr>
          <p:spPr>
            <a:xfrm>
              <a:off x="4436925" y="22368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51"/>
            <p:cNvSpPr/>
            <p:nvPr/>
          </p:nvSpPr>
          <p:spPr>
            <a:xfrm>
              <a:off x="5234050" y="1281950"/>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51"/>
            <p:cNvSpPr/>
            <p:nvPr/>
          </p:nvSpPr>
          <p:spPr>
            <a:xfrm>
              <a:off x="5312900" y="128195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51"/>
            <p:cNvSpPr/>
            <p:nvPr/>
          </p:nvSpPr>
          <p:spPr>
            <a:xfrm>
              <a:off x="5234050" y="1360025"/>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51"/>
            <p:cNvSpPr/>
            <p:nvPr/>
          </p:nvSpPr>
          <p:spPr>
            <a:xfrm>
              <a:off x="5312900" y="136002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51"/>
            <p:cNvSpPr/>
            <p:nvPr/>
          </p:nvSpPr>
          <p:spPr>
            <a:xfrm>
              <a:off x="5234050" y="1438100"/>
              <a:ext cx="45300" cy="52325"/>
            </a:xfrm>
            <a:custGeom>
              <a:rect b="b" l="l" r="r" t="t"/>
              <a:pathLst>
                <a:path extrusionOk="0" h="2093"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51"/>
            <p:cNvSpPr/>
            <p:nvPr/>
          </p:nvSpPr>
          <p:spPr>
            <a:xfrm>
              <a:off x="5312900" y="1438100"/>
              <a:ext cx="45325" cy="52325"/>
            </a:xfrm>
            <a:custGeom>
              <a:rect b="b" l="l" r="r" t="t"/>
              <a:pathLst>
                <a:path extrusionOk="0" h="2093"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51"/>
            <p:cNvSpPr/>
            <p:nvPr/>
          </p:nvSpPr>
          <p:spPr>
            <a:xfrm>
              <a:off x="5234050" y="1516175"/>
              <a:ext cx="45300" cy="52325"/>
            </a:xfrm>
            <a:custGeom>
              <a:rect b="b" l="l" r="r" t="t"/>
              <a:pathLst>
                <a:path extrusionOk="0" h="2093" w="1812">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51"/>
            <p:cNvSpPr/>
            <p:nvPr/>
          </p:nvSpPr>
          <p:spPr>
            <a:xfrm>
              <a:off x="5312900" y="15161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51"/>
            <p:cNvSpPr/>
            <p:nvPr/>
          </p:nvSpPr>
          <p:spPr>
            <a:xfrm>
              <a:off x="5234050" y="1596600"/>
              <a:ext cx="45300" cy="51550"/>
            </a:xfrm>
            <a:custGeom>
              <a:rect b="b" l="l" r="r" t="t"/>
              <a:pathLst>
                <a:path extrusionOk="0" h="2062" w="1812">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51"/>
            <p:cNvSpPr/>
            <p:nvPr/>
          </p:nvSpPr>
          <p:spPr>
            <a:xfrm>
              <a:off x="5312900" y="159660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51"/>
            <p:cNvSpPr/>
            <p:nvPr/>
          </p:nvSpPr>
          <p:spPr>
            <a:xfrm>
              <a:off x="5234050" y="1676225"/>
              <a:ext cx="45300" cy="52325"/>
            </a:xfrm>
            <a:custGeom>
              <a:rect b="b" l="l" r="r" t="t"/>
              <a:pathLst>
                <a:path extrusionOk="0" h="2093" w="1812">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51"/>
            <p:cNvSpPr/>
            <p:nvPr/>
          </p:nvSpPr>
          <p:spPr>
            <a:xfrm>
              <a:off x="5234050" y="1676225"/>
              <a:ext cx="45300" cy="52325"/>
            </a:xfrm>
            <a:custGeom>
              <a:rect b="b" l="l" r="r" t="t"/>
              <a:pathLst>
                <a:path extrusionOk="0" fill="none" h="2093" w="1812">
                  <a:moveTo>
                    <a:pt x="1" y="0"/>
                  </a:moveTo>
                  <a:lnTo>
                    <a:pt x="1812" y="0"/>
                  </a:lnTo>
                  <a:lnTo>
                    <a:pt x="1812" y="2093"/>
                  </a:lnTo>
                  <a:lnTo>
                    <a:pt x="1" y="209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51"/>
            <p:cNvSpPr/>
            <p:nvPr/>
          </p:nvSpPr>
          <p:spPr>
            <a:xfrm>
              <a:off x="5312900" y="167622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51"/>
            <p:cNvSpPr/>
            <p:nvPr/>
          </p:nvSpPr>
          <p:spPr>
            <a:xfrm>
              <a:off x="5234050" y="1756650"/>
              <a:ext cx="45300" cy="51550"/>
            </a:xfrm>
            <a:custGeom>
              <a:rect b="b" l="l" r="r" t="t"/>
              <a:pathLst>
                <a:path extrusionOk="0" h="2062" w="1812">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51"/>
            <p:cNvSpPr/>
            <p:nvPr/>
          </p:nvSpPr>
          <p:spPr>
            <a:xfrm>
              <a:off x="5312900" y="175665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51"/>
            <p:cNvSpPr/>
            <p:nvPr/>
          </p:nvSpPr>
          <p:spPr>
            <a:xfrm>
              <a:off x="5234050" y="1836275"/>
              <a:ext cx="45300" cy="52325"/>
            </a:xfrm>
            <a:custGeom>
              <a:rect b="b" l="l" r="r" t="t"/>
              <a:pathLst>
                <a:path extrusionOk="0" h="2093" w="1812">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51"/>
            <p:cNvSpPr/>
            <p:nvPr/>
          </p:nvSpPr>
          <p:spPr>
            <a:xfrm>
              <a:off x="5312900" y="18362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51"/>
            <p:cNvSpPr/>
            <p:nvPr/>
          </p:nvSpPr>
          <p:spPr>
            <a:xfrm>
              <a:off x="5234050" y="1917475"/>
              <a:ext cx="45300" cy="51550"/>
            </a:xfrm>
            <a:custGeom>
              <a:rect b="b" l="l" r="r" t="t"/>
              <a:pathLst>
                <a:path extrusionOk="0" h="2062" w="1812">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51"/>
            <p:cNvSpPr/>
            <p:nvPr/>
          </p:nvSpPr>
          <p:spPr>
            <a:xfrm>
              <a:off x="5312900" y="1917475"/>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51"/>
            <p:cNvSpPr/>
            <p:nvPr/>
          </p:nvSpPr>
          <p:spPr>
            <a:xfrm>
              <a:off x="5234050" y="199787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51"/>
            <p:cNvSpPr/>
            <p:nvPr/>
          </p:nvSpPr>
          <p:spPr>
            <a:xfrm>
              <a:off x="5312900" y="19978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51"/>
            <p:cNvSpPr/>
            <p:nvPr/>
          </p:nvSpPr>
          <p:spPr>
            <a:xfrm>
              <a:off x="5234050" y="2079075"/>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51"/>
            <p:cNvSpPr/>
            <p:nvPr/>
          </p:nvSpPr>
          <p:spPr>
            <a:xfrm>
              <a:off x="5312900" y="20790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51"/>
            <p:cNvSpPr/>
            <p:nvPr/>
          </p:nvSpPr>
          <p:spPr>
            <a:xfrm>
              <a:off x="5234050" y="2160275"/>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51"/>
            <p:cNvSpPr/>
            <p:nvPr/>
          </p:nvSpPr>
          <p:spPr>
            <a:xfrm>
              <a:off x="5234050" y="2160275"/>
              <a:ext cx="45300" cy="51550"/>
            </a:xfrm>
            <a:custGeom>
              <a:rect b="b" l="l" r="r" t="t"/>
              <a:pathLst>
                <a:path extrusionOk="0" fill="none" h="2062" w="1812">
                  <a:moveTo>
                    <a:pt x="1" y="1"/>
                  </a:moveTo>
                  <a:lnTo>
                    <a:pt x="1812" y="1"/>
                  </a:lnTo>
                  <a:lnTo>
                    <a:pt x="1812" y="2062"/>
                  </a:lnTo>
                  <a:lnTo>
                    <a:pt x="1" y="206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51"/>
            <p:cNvSpPr/>
            <p:nvPr/>
          </p:nvSpPr>
          <p:spPr>
            <a:xfrm>
              <a:off x="5312900" y="21602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51"/>
            <p:cNvSpPr/>
            <p:nvPr/>
          </p:nvSpPr>
          <p:spPr>
            <a:xfrm>
              <a:off x="5312900" y="2160275"/>
              <a:ext cx="45325" cy="51550"/>
            </a:xfrm>
            <a:custGeom>
              <a:rect b="b" l="l" r="r" t="t"/>
              <a:pathLst>
                <a:path extrusionOk="0" fill="none" h="2062" w="1813">
                  <a:moveTo>
                    <a:pt x="1" y="1"/>
                  </a:moveTo>
                  <a:lnTo>
                    <a:pt x="1812" y="1"/>
                  </a:lnTo>
                  <a:lnTo>
                    <a:pt x="1812" y="2062"/>
                  </a:lnTo>
                  <a:lnTo>
                    <a:pt x="1" y="206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51"/>
            <p:cNvSpPr/>
            <p:nvPr/>
          </p:nvSpPr>
          <p:spPr>
            <a:xfrm>
              <a:off x="6341150" y="1290550"/>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51"/>
            <p:cNvSpPr/>
            <p:nvPr/>
          </p:nvSpPr>
          <p:spPr>
            <a:xfrm>
              <a:off x="6420000" y="1290550"/>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51"/>
            <p:cNvSpPr/>
            <p:nvPr/>
          </p:nvSpPr>
          <p:spPr>
            <a:xfrm>
              <a:off x="6341150" y="1382675"/>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51"/>
            <p:cNvSpPr/>
            <p:nvPr/>
          </p:nvSpPr>
          <p:spPr>
            <a:xfrm>
              <a:off x="6420000" y="1382675"/>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51"/>
            <p:cNvSpPr/>
            <p:nvPr/>
          </p:nvSpPr>
          <p:spPr>
            <a:xfrm>
              <a:off x="6341150" y="1474800"/>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51"/>
            <p:cNvSpPr/>
            <p:nvPr/>
          </p:nvSpPr>
          <p:spPr>
            <a:xfrm>
              <a:off x="6420000" y="1474800"/>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51"/>
            <p:cNvSpPr/>
            <p:nvPr/>
          </p:nvSpPr>
          <p:spPr>
            <a:xfrm>
              <a:off x="6341150" y="1566150"/>
              <a:ext cx="45300" cy="61700"/>
            </a:xfrm>
            <a:custGeom>
              <a:rect b="b" l="l" r="r" t="t"/>
              <a:pathLst>
                <a:path extrusionOk="0" h="2468" w="1812">
                  <a:moveTo>
                    <a:pt x="0" y="0"/>
                  </a:moveTo>
                  <a:lnTo>
                    <a:pt x="0" y="2467"/>
                  </a:lnTo>
                  <a:lnTo>
                    <a:pt x="1811" y="2467"/>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51"/>
            <p:cNvSpPr/>
            <p:nvPr/>
          </p:nvSpPr>
          <p:spPr>
            <a:xfrm>
              <a:off x="6420000" y="1566150"/>
              <a:ext cx="45300" cy="61700"/>
            </a:xfrm>
            <a:custGeom>
              <a:rect b="b" l="l" r="r" t="t"/>
              <a:pathLst>
                <a:path extrusionOk="0" h="2468" w="1812">
                  <a:moveTo>
                    <a:pt x="0" y="0"/>
                  </a:moveTo>
                  <a:lnTo>
                    <a:pt x="0" y="2467"/>
                  </a:lnTo>
                  <a:lnTo>
                    <a:pt x="1812" y="2467"/>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51"/>
            <p:cNvSpPr/>
            <p:nvPr/>
          </p:nvSpPr>
          <p:spPr>
            <a:xfrm>
              <a:off x="6341150" y="1660600"/>
              <a:ext cx="45300" cy="61700"/>
            </a:xfrm>
            <a:custGeom>
              <a:rect b="b" l="l" r="r" t="t"/>
              <a:pathLst>
                <a:path extrusionOk="0" h="2468" w="1812">
                  <a:moveTo>
                    <a:pt x="0" y="1"/>
                  </a:moveTo>
                  <a:lnTo>
                    <a:pt x="0" y="2468"/>
                  </a:lnTo>
                  <a:lnTo>
                    <a:pt x="1811" y="2468"/>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51"/>
            <p:cNvSpPr/>
            <p:nvPr/>
          </p:nvSpPr>
          <p:spPr>
            <a:xfrm>
              <a:off x="6420000" y="1660600"/>
              <a:ext cx="45300" cy="61700"/>
            </a:xfrm>
            <a:custGeom>
              <a:rect b="b" l="l" r="r" t="t"/>
              <a:pathLst>
                <a:path extrusionOk="0" h="2468" w="1812">
                  <a:moveTo>
                    <a:pt x="0" y="1"/>
                  </a:moveTo>
                  <a:lnTo>
                    <a:pt x="0" y="2468"/>
                  </a:lnTo>
                  <a:lnTo>
                    <a:pt x="1812" y="2468"/>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51"/>
            <p:cNvSpPr/>
            <p:nvPr/>
          </p:nvSpPr>
          <p:spPr>
            <a:xfrm>
              <a:off x="6341150" y="1755075"/>
              <a:ext cx="45300" cy="60925"/>
            </a:xfrm>
            <a:custGeom>
              <a:rect b="b" l="l" r="r" t="t"/>
              <a:pathLst>
                <a:path extrusionOk="0" h="2437" w="1812">
                  <a:moveTo>
                    <a:pt x="0" y="1"/>
                  </a:moveTo>
                  <a:lnTo>
                    <a:pt x="0" y="2437"/>
                  </a:lnTo>
                  <a:lnTo>
                    <a:pt x="1811" y="2437"/>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51"/>
            <p:cNvSpPr/>
            <p:nvPr/>
          </p:nvSpPr>
          <p:spPr>
            <a:xfrm>
              <a:off x="6420000" y="1755075"/>
              <a:ext cx="45300" cy="60925"/>
            </a:xfrm>
            <a:custGeom>
              <a:rect b="b" l="l" r="r" t="t"/>
              <a:pathLst>
                <a:path extrusionOk="0" h="2437" w="1812">
                  <a:moveTo>
                    <a:pt x="0" y="1"/>
                  </a:moveTo>
                  <a:lnTo>
                    <a:pt x="0" y="2437"/>
                  </a:lnTo>
                  <a:lnTo>
                    <a:pt x="1812" y="2437"/>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51"/>
            <p:cNvSpPr/>
            <p:nvPr/>
          </p:nvSpPr>
          <p:spPr>
            <a:xfrm>
              <a:off x="6341150" y="1849550"/>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51"/>
            <p:cNvSpPr/>
            <p:nvPr/>
          </p:nvSpPr>
          <p:spPr>
            <a:xfrm>
              <a:off x="6420000" y="1849550"/>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51"/>
            <p:cNvSpPr/>
            <p:nvPr/>
          </p:nvSpPr>
          <p:spPr>
            <a:xfrm>
              <a:off x="6341150" y="1943225"/>
              <a:ext cx="45300" cy="61725"/>
            </a:xfrm>
            <a:custGeom>
              <a:rect b="b" l="l" r="r" t="t"/>
              <a:pathLst>
                <a:path extrusionOk="0" h="2469" w="1812">
                  <a:moveTo>
                    <a:pt x="0" y="1"/>
                  </a:moveTo>
                  <a:lnTo>
                    <a:pt x="0" y="2468"/>
                  </a:lnTo>
                  <a:lnTo>
                    <a:pt x="1811" y="2468"/>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51"/>
            <p:cNvSpPr/>
            <p:nvPr/>
          </p:nvSpPr>
          <p:spPr>
            <a:xfrm>
              <a:off x="6420000" y="1943225"/>
              <a:ext cx="45300" cy="61725"/>
            </a:xfrm>
            <a:custGeom>
              <a:rect b="b" l="l" r="r" t="t"/>
              <a:pathLst>
                <a:path extrusionOk="0" h="2469" w="1812">
                  <a:moveTo>
                    <a:pt x="0" y="1"/>
                  </a:moveTo>
                  <a:lnTo>
                    <a:pt x="0" y="2468"/>
                  </a:lnTo>
                  <a:lnTo>
                    <a:pt x="1812" y="2468"/>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51"/>
            <p:cNvSpPr/>
            <p:nvPr/>
          </p:nvSpPr>
          <p:spPr>
            <a:xfrm>
              <a:off x="6341150" y="2039275"/>
              <a:ext cx="45300" cy="60925"/>
            </a:xfrm>
            <a:custGeom>
              <a:rect b="b" l="l" r="r" t="t"/>
              <a:pathLst>
                <a:path extrusionOk="0" h="2437"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51"/>
            <p:cNvSpPr/>
            <p:nvPr/>
          </p:nvSpPr>
          <p:spPr>
            <a:xfrm>
              <a:off x="6420000" y="2039275"/>
              <a:ext cx="45300" cy="60925"/>
            </a:xfrm>
            <a:custGeom>
              <a:rect b="b" l="l" r="r" t="t"/>
              <a:pathLst>
                <a:path extrusionOk="0" h="2437"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51"/>
            <p:cNvSpPr/>
            <p:nvPr/>
          </p:nvSpPr>
          <p:spPr>
            <a:xfrm>
              <a:off x="6341150" y="2134525"/>
              <a:ext cx="45300" cy="60900"/>
            </a:xfrm>
            <a:custGeom>
              <a:rect b="b" l="l" r="r" t="t"/>
              <a:pathLst>
                <a:path extrusionOk="0" h="2436"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51"/>
            <p:cNvSpPr/>
            <p:nvPr/>
          </p:nvSpPr>
          <p:spPr>
            <a:xfrm>
              <a:off x="6420000" y="2134525"/>
              <a:ext cx="45300" cy="60900"/>
            </a:xfrm>
            <a:custGeom>
              <a:rect b="b" l="l" r="r" t="t"/>
              <a:pathLst>
                <a:path extrusionOk="0" h="2436"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51"/>
            <p:cNvSpPr/>
            <p:nvPr/>
          </p:nvSpPr>
          <p:spPr>
            <a:xfrm>
              <a:off x="6341150" y="2229775"/>
              <a:ext cx="45300" cy="60900"/>
            </a:xfrm>
            <a:custGeom>
              <a:rect b="b" l="l" r="r" t="t"/>
              <a:pathLst>
                <a:path extrusionOk="0" h="2436"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51"/>
            <p:cNvSpPr/>
            <p:nvPr/>
          </p:nvSpPr>
          <p:spPr>
            <a:xfrm>
              <a:off x="6420000" y="2229775"/>
              <a:ext cx="45300" cy="60900"/>
            </a:xfrm>
            <a:custGeom>
              <a:rect b="b" l="l" r="r" t="t"/>
              <a:pathLst>
                <a:path extrusionOk="0" h="2436"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51"/>
            <p:cNvSpPr/>
            <p:nvPr/>
          </p:nvSpPr>
          <p:spPr>
            <a:xfrm>
              <a:off x="6341150" y="2325025"/>
              <a:ext cx="45300" cy="60900"/>
            </a:xfrm>
            <a:custGeom>
              <a:rect b="b" l="l" r="r" t="t"/>
              <a:pathLst>
                <a:path extrusionOk="0" h="2436" w="1812">
                  <a:moveTo>
                    <a:pt x="0" y="0"/>
                  </a:moveTo>
                  <a:lnTo>
                    <a:pt x="0" y="2436"/>
                  </a:lnTo>
                  <a:lnTo>
                    <a:pt x="1811" y="2436"/>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51"/>
            <p:cNvSpPr/>
            <p:nvPr/>
          </p:nvSpPr>
          <p:spPr>
            <a:xfrm>
              <a:off x="6420000" y="2325025"/>
              <a:ext cx="45300" cy="60900"/>
            </a:xfrm>
            <a:custGeom>
              <a:rect b="b" l="l" r="r" t="t"/>
              <a:pathLst>
                <a:path extrusionOk="0" h="2436" w="1812">
                  <a:moveTo>
                    <a:pt x="0" y="0"/>
                  </a:moveTo>
                  <a:lnTo>
                    <a:pt x="0" y="2436"/>
                  </a:lnTo>
                  <a:lnTo>
                    <a:pt x="1812" y="2436"/>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51"/>
            <p:cNvSpPr/>
            <p:nvPr/>
          </p:nvSpPr>
          <p:spPr>
            <a:xfrm>
              <a:off x="5401900" y="128195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51"/>
            <p:cNvSpPr/>
            <p:nvPr/>
          </p:nvSpPr>
          <p:spPr>
            <a:xfrm>
              <a:off x="5480775" y="1281950"/>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51"/>
            <p:cNvSpPr/>
            <p:nvPr/>
          </p:nvSpPr>
          <p:spPr>
            <a:xfrm>
              <a:off x="5401900" y="1201550"/>
              <a:ext cx="45325" cy="52325"/>
            </a:xfrm>
            <a:custGeom>
              <a:rect b="b" l="l" r="r" t="t"/>
              <a:pathLst>
                <a:path extrusionOk="0" h="2093" w="1813">
                  <a:moveTo>
                    <a:pt x="1" y="0"/>
                  </a:moveTo>
                  <a:lnTo>
                    <a:pt x="1"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51"/>
            <p:cNvSpPr/>
            <p:nvPr/>
          </p:nvSpPr>
          <p:spPr>
            <a:xfrm>
              <a:off x="5480775" y="1201550"/>
              <a:ext cx="45300" cy="52325"/>
            </a:xfrm>
            <a:custGeom>
              <a:rect b="b" l="l" r="r" t="t"/>
              <a:pathLst>
                <a:path extrusionOk="0" h="2093" w="1812">
                  <a:moveTo>
                    <a:pt x="0" y="0"/>
                  </a:moveTo>
                  <a:lnTo>
                    <a:pt x="0" y="2092"/>
                  </a:lnTo>
                  <a:lnTo>
                    <a:pt x="1811" y="2092"/>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51"/>
            <p:cNvSpPr/>
            <p:nvPr/>
          </p:nvSpPr>
          <p:spPr>
            <a:xfrm>
              <a:off x="5401900" y="112190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51"/>
            <p:cNvSpPr/>
            <p:nvPr/>
          </p:nvSpPr>
          <p:spPr>
            <a:xfrm>
              <a:off x="5480775" y="1121900"/>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51"/>
            <p:cNvSpPr/>
            <p:nvPr/>
          </p:nvSpPr>
          <p:spPr>
            <a:xfrm>
              <a:off x="5401900" y="136002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51"/>
            <p:cNvSpPr/>
            <p:nvPr/>
          </p:nvSpPr>
          <p:spPr>
            <a:xfrm>
              <a:off x="5480775" y="136002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51"/>
            <p:cNvSpPr/>
            <p:nvPr/>
          </p:nvSpPr>
          <p:spPr>
            <a:xfrm>
              <a:off x="5401900" y="1438100"/>
              <a:ext cx="45325" cy="52325"/>
            </a:xfrm>
            <a:custGeom>
              <a:rect b="b" l="l" r="r" t="t"/>
              <a:pathLst>
                <a:path extrusionOk="0" h="2093"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51"/>
            <p:cNvSpPr/>
            <p:nvPr/>
          </p:nvSpPr>
          <p:spPr>
            <a:xfrm>
              <a:off x="5480775" y="1438100"/>
              <a:ext cx="45300" cy="52325"/>
            </a:xfrm>
            <a:custGeom>
              <a:rect b="b" l="l" r="r" t="t"/>
              <a:pathLst>
                <a:path extrusionOk="0" h="2093" w="1812">
                  <a:moveTo>
                    <a:pt x="0" y="1"/>
                  </a:moveTo>
                  <a:lnTo>
                    <a:pt x="0" y="2093"/>
                  </a:lnTo>
                  <a:lnTo>
                    <a:pt x="1811" y="2093"/>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51"/>
            <p:cNvSpPr/>
            <p:nvPr/>
          </p:nvSpPr>
          <p:spPr>
            <a:xfrm>
              <a:off x="5401900" y="15161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51"/>
            <p:cNvSpPr/>
            <p:nvPr/>
          </p:nvSpPr>
          <p:spPr>
            <a:xfrm>
              <a:off x="5480775" y="151617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51"/>
            <p:cNvSpPr/>
            <p:nvPr/>
          </p:nvSpPr>
          <p:spPr>
            <a:xfrm>
              <a:off x="5401900" y="159660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51"/>
            <p:cNvSpPr/>
            <p:nvPr/>
          </p:nvSpPr>
          <p:spPr>
            <a:xfrm>
              <a:off x="5480775" y="1596600"/>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51"/>
            <p:cNvSpPr/>
            <p:nvPr/>
          </p:nvSpPr>
          <p:spPr>
            <a:xfrm>
              <a:off x="5401900" y="167622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51"/>
            <p:cNvSpPr/>
            <p:nvPr/>
          </p:nvSpPr>
          <p:spPr>
            <a:xfrm>
              <a:off x="5480775" y="167622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51"/>
            <p:cNvSpPr/>
            <p:nvPr/>
          </p:nvSpPr>
          <p:spPr>
            <a:xfrm>
              <a:off x="5401900" y="175665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51"/>
            <p:cNvSpPr/>
            <p:nvPr/>
          </p:nvSpPr>
          <p:spPr>
            <a:xfrm>
              <a:off x="5480775" y="1756650"/>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51"/>
            <p:cNvSpPr/>
            <p:nvPr/>
          </p:nvSpPr>
          <p:spPr>
            <a:xfrm>
              <a:off x="5401900" y="18362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51"/>
            <p:cNvSpPr/>
            <p:nvPr/>
          </p:nvSpPr>
          <p:spPr>
            <a:xfrm>
              <a:off x="5480775" y="183627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51"/>
            <p:cNvSpPr/>
            <p:nvPr/>
          </p:nvSpPr>
          <p:spPr>
            <a:xfrm>
              <a:off x="5401900" y="1917475"/>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51"/>
            <p:cNvSpPr/>
            <p:nvPr/>
          </p:nvSpPr>
          <p:spPr>
            <a:xfrm>
              <a:off x="5480775" y="1917475"/>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51"/>
            <p:cNvSpPr/>
            <p:nvPr/>
          </p:nvSpPr>
          <p:spPr>
            <a:xfrm>
              <a:off x="5401900" y="19978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51"/>
            <p:cNvSpPr/>
            <p:nvPr/>
          </p:nvSpPr>
          <p:spPr>
            <a:xfrm>
              <a:off x="5480775" y="1997875"/>
              <a:ext cx="45300" cy="52350"/>
            </a:xfrm>
            <a:custGeom>
              <a:rect b="b" l="l" r="r" t="t"/>
              <a:pathLst>
                <a:path extrusionOk="0" h="2094" w="1812">
                  <a:moveTo>
                    <a:pt x="0" y="1"/>
                  </a:moveTo>
                  <a:lnTo>
                    <a:pt x="0" y="2093"/>
                  </a:lnTo>
                  <a:lnTo>
                    <a:pt x="1811" y="2093"/>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51"/>
            <p:cNvSpPr/>
            <p:nvPr/>
          </p:nvSpPr>
          <p:spPr>
            <a:xfrm>
              <a:off x="5401900" y="20790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51"/>
            <p:cNvSpPr/>
            <p:nvPr/>
          </p:nvSpPr>
          <p:spPr>
            <a:xfrm>
              <a:off x="5480775" y="207907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51"/>
            <p:cNvSpPr/>
            <p:nvPr/>
          </p:nvSpPr>
          <p:spPr>
            <a:xfrm>
              <a:off x="5401900" y="21602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51"/>
            <p:cNvSpPr/>
            <p:nvPr/>
          </p:nvSpPr>
          <p:spPr>
            <a:xfrm>
              <a:off x="5480775" y="216027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51"/>
            <p:cNvSpPr/>
            <p:nvPr/>
          </p:nvSpPr>
          <p:spPr>
            <a:xfrm>
              <a:off x="5480775" y="2160275"/>
              <a:ext cx="45300" cy="51550"/>
            </a:xfrm>
            <a:custGeom>
              <a:rect b="b" l="l" r="r" t="t"/>
              <a:pathLst>
                <a:path extrusionOk="0" fill="none" h="2062" w="1812">
                  <a:moveTo>
                    <a:pt x="0" y="1"/>
                  </a:moveTo>
                  <a:lnTo>
                    <a:pt x="1811" y="1"/>
                  </a:lnTo>
                  <a:lnTo>
                    <a:pt x="1811" y="2062"/>
                  </a:lnTo>
                  <a:lnTo>
                    <a:pt x="0" y="206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51"/>
            <p:cNvSpPr/>
            <p:nvPr/>
          </p:nvSpPr>
          <p:spPr>
            <a:xfrm>
              <a:off x="1150800" y="1157825"/>
              <a:ext cx="2237625" cy="1386600"/>
            </a:xfrm>
            <a:custGeom>
              <a:rect b="b" l="l" r="r" t="t"/>
              <a:pathLst>
                <a:path extrusionOk="0" h="55464" w="89505">
                  <a:moveTo>
                    <a:pt x="28919" y="0"/>
                  </a:moveTo>
                  <a:lnTo>
                    <a:pt x="28919" y="27388"/>
                  </a:lnTo>
                  <a:lnTo>
                    <a:pt x="27139" y="27388"/>
                  </a:lnTo>
                  <a:lnTo>
                    <a:pt x="27139" y="15740"/>
                  </a:lnTo>
                  <a:lnTo>
                    <a:pt x="13491" y="15740"/>
                  </a:lnTo>
                  <a:lnTo>
                    <a:pt x="13491" y="23110"/>
                  </a:lnTo>
                  <a:lnTo>
                    <a:pt x="10743" y="23110"/>
                  </a:lnTo>
                  <a:lnTo>
                    <a:pt x="10743" y="10087"/>
                  </a:lnTo>
                  <a:lnTo>
                    <a:pt x="0" y="10087"/>
                  </a:lnTo>
                  <a:lnTo>
                    <a:pt x="0" y="55464"/>
                  </a:lnTo>
                  <a:lnTo>
                    <a:pt x="89504" y="55464"/>
                  </a:lnTo>
                  <a:lnTo>
                    <a:pt x="89504" y="24640"/>
                  </a:lnTo>
                  <a:lnTo>
                    <a:pt x="86912" y="24640"/>
                  </a:lnTo>
                  <a:lnTo>
                    <a:pt x="86912" y="3467"/>
                  </a:lnTo>
                  <a:lnTo>
                    <a:pt x="79167" y="3435"/>
                  </a:lnTo>
                  <a:lnTo>
                    <a:pt x="72453" y="3435"/>
                  </a:lnTo>
                  <a:lnTo>
                    <a:pt x="72453" y="14272"/>
                  </a:lnTo>
                  <a:lnTo>
                    <a:pt x="62615" y="14272"/>
                  </a:lnTo>
                  <a:lnTo>
                    <a:pt x="62615" y="28544"/>
                  </a:lnTo>
                  <a:lnTo>
                    <a:pt x="59461" y="28544"/>
                  </a:lnTo>
                  <a:lnTo>
                    <a:pt x="59461" y="10993"/>
                  </a:lnTo>
                  <a:lnTo>
                    <a:pt x="48687" y="10993"/>
                  </a:lnTo>
                  <a:lnTo>
                    <a:pt x="48687" y="16864"/>
                  </a:lnTo>
                  <a:lnTo>
                    <a:pt x="46845" y="16864"/>
                  </a:lnTo>
                  <a:lnTo>
                    <a:pt x="46845" y="7526"/>
                  </a:lnTo>
                  <a:lnTo>
                    <a:pt x="40786" y="7526"/>
                  </a:lnTo>
                  <a:lnTo>
                    <a:pt x="4078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51"/>
            <p:cNvSpPr/>
            <p:nvPr/>
          </p:nvSpPr>
          <p:spPr>
            <a:xfrm>
              <a:off x="1183575" y="1450600"/>
              <a:ext cx="46100" cy="62475"/>
            </a:xfrm>
            <a:custGeom>
              <a:rect b="b" l="l" r="r" t="t"/>
              <a:pathLst>
                <a:path extrusionOk="0" h="2499" w="1844">
                  <a:moveTo>
                    <a:pt x="1" y="0"/>
                  </a:moveTo>
                  <a:lnTo>
                    <a:pt x="1" y="2499"/>
                  </a:lnTo>
                  <a:lnTo>
                    <a:pt x="1843" y="2499"/>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51"/>
            <p:cNvSpPr/>
            <p:nvPr/>
          </p:nvSpPr>
          <p:spPr>
            <a:xfrm>
              <a:off x="1262450" y="1450600"/>
              <a:ext cx="45300" cy="62475"/>
            </a:xfrm>
            <a:custGeom>
              <a:rect b="b" l="l" r="r" t="t"/>
              <a:pathLst>
                <a:path extrusionOk="0" h="2499" w="1812">
                  <a:moveTo>
                    <a:pt x="0" y="0"/>
                  </a:moveTo>
                  <a:lnTo>
                    <a:pt x="0" y="2499"/>
                  </a:lnTo>
                  <a:lnTo>
                    <a:pt x="1811" y="2499"/>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51"/>
            <p:cNvSpPr/>
            <p:nvPr/>
          </p:nvSpPr>
          <p:spPr>
            <a:xfrm>
              <a:off x="1341300" y="1450600"/>
              <a:ext cx="45300" cy="62475"/>
            </a:xfrm>
            <a:custGeom>
              <a:rect b="b" l="l" r="r" t="t"/>
              <a:pathLst>
                <a:path extrusionOk="0" h="2499" w="1812">
                  <a:moveTo>
                    <a:pt x="0" y="0"/>
                  </a:moveTo>
                  <a:lnTo>
                    <a:pt x="0" y="2499"/>
                  </a:lnTo>
                  <a:lnTo>
                    <a:pt x="1812" y="2499"/>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51"/>
            <p:cNvSpPr/>
            <p:nvPr/>
          </p:nvSpPr>
          <p:spPr>
            <a:xfrm>
              <a:off x="1183575" y="1544275"/>
              <a:ext cx="46100" cy="62500"/>
            </a:xfrm>
            <a:custGeom>
              <a:rect b="b" l="l" r="r" t="t"/>
              <a:pathLst>
                <a:path extrusionOk="0" h="2500" w="1844">
                  <a:moveTo>
                    <a:pt x="1" y="1"/>
                  </a:moveTo>
                  <a:lnTo>
                    <a:pt x="1" y="2499"/>
                  </a:lnTo>
                  <a:lnTo>
                    <a:pt x="1843" y="2499"/>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51"/>
            <p:cNvSpPr/>
            <p:nvPr/>
          </p:nvSpPr>
          <p:spPr>
            <a:xfrm>
              <a:off x="1262450" y="1544275"/>
              <a:ext cx="45300" cy="62500"/>
            </a:xfrm>
            <a:custGeom>
              <a:rect b="b" l="l" r="r" t="t"/>
              <a:pathLst>
                <a:path extrusionOk="0" h="2500" w="1812">
                  <a:moveTo>
                    <a:pt x="0" y="1"/>
                  </a:moveTo>
                  <a:lnTo>
                    <a:pt x="0" y="2499"/>
                  </a:lnTo>
                  <a:lnTo>
                    <a:pt x="1811" y="2499"/>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51"/>
            <p:cNvSpPr/>
            <p:nvPr/>
          </p:nvSpPr>
          <p:spPr>
            <a:xfrm>
              <a:off x="1341300" y="1544275"/>
              <a:ext cx="45300" cy="62500"/>
            </a:xfrm>
            <a:custGeom>
              <a:rect b="b" l="l" r="r" t="t"/>
              <a:pathLst>
                <a:path extrusionOk="0" h="2500" w="1812">
                  <a:moveTo>
                    <a:pt x="0" y="1"/>
                  </a:moveTo>
                  <a:lnTo>
                    <a:pt x="0" y="2499"/>
                  </a:lnTo>
                  <a:lnTo>
                    <a:pt x="1812" y="2499"/>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51"/>
            <p:cNvSpPr/>
            <p:nvPr/>
          </p:nvSpPr>
          <p:spPr>
            <a:xfrm>
              <a:off x="1183575" y="1637975"/>
              <a:ext cx="46100" cy="62475"/>
            </a:xfrm>
            <a:custGeom>
              <a:rect b="b" l="l" r="r" t="t"/>
              <a:pathLst>
                <a:path extrusionOk="0" h="2499" w="1844">
                  <a:moveTo>
                    <a:pt x="1" y="0"/>
                  </a:moveTo>
                  <a:lnTo>
                    <a:pt x="1" y="2499"/>
                  </a:lnTo>
                  <a:lnTo>
                    <a:pt x="1843" y="2499"/>
                  </a:lnTo>
                  <a:lnTo>
                    <a:pt x="18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51"/>
            <p:cNvSpPr/>
            <p:nvPr/>
          </p:nvSpPr>
          <p:spPr>
            <a:xfrm>
              <a:off x="1262450" y="1637975"/>
              <a:ext cx="45300" cy="62475"/>
            </a:xfrm>
            <a:custGeom>
              <a:rect b="b" l="l" r="r" t="t"/>
              <a:pathLst>
                <a:path extrusionOk="0" h="2499" w="1812">
                  <a:moveTo>
                    <a:pt x="0" y="0"/>
                  </a:moveTo>
                  <a:lnTo>
                    <a:pt x="0" y="2499"/>
                  </a:lnTo>
                  <a:lnTo>
                    <a:pt x="1811" y="2499"/>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51"/>
            <p:cNvSpPr/>
            <p:nvPr/>
          </p:nvSpPr>
          <p:spPr>
            <a:xfrm>
              <a:off x="1341300" y="1637975"/>
              <a:ext cx="45300" cy="62475"/>
            </a:xfrm>
            <a:custGeom>
              <a:rect b="b" l="l" r="r" t="t"/>
              <a:pathLst>
                <a:path extrusionOk="0" h="2499" w="1812">
                  <a:moveTo>
                    <a:pt x="0" y="0"/>
                  </a:moveTo>
                  <a:lnTo>
                    <a:pt x="0" y="2499"/>
                  </a:lnTo>
                  <a:lnTo>
                    <a:pt x="1812" y="2499"/>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51"/>
            <p:cNvSpPr/>
            <p:nvPr/>
          </p:nvSpPr>
          <p:spPr>
            <a:xfrm>
              <a:off x="1183575" y="1731650"/>
              <a:ext cx="46100" cy="62500"/>
            </a:xfrm>
            <a:custGeom>
              <a:rect b="b" l="l" r="r" t="t"/>
              <a:pathLst>
                <a:path extrusionOk="0" h="2500" w="1844">
                  <a:moveTo>
                    <a:pt x="1" y="1"/>
                  </a:moveTo>
                  <a:lnTo>
                    <a:pt x="1" y="2499"/>
                  </a:lnTo>
                  <a:lnTo>
                    <a:pt x="1843" y="2499"/>
                  </a:lnTo>
                  <a:lnTo>
                    <a:pt x="18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51"/>
            <p:cNvSpPr/>
            <p:nvPr/>
          </p:nvSpPr>
          <p:spPr>
            <a:xfrm>
              <a:off x="1262450" y="1731650"/>
              <a:ext cx="45300" cy="62500"/>
            </a:xfrm>
            <a:custGeom>
              <a:rect b="b" l="l" r="r" t="t"/>
              <a:pathLst>
                <a:path extrusionOk="0" h="2500" w="1812">
                  <a:moveTo>
                    <a:pt x="0" y="1"/>
                  </a:moveTo>
                  <a:lnTo>
                    <a:pt x="0" y="2499"/>
                  </a:lnTo>
                  <a:lnTo>
                    <a:pt x="1811" y="2499"/>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51"/>
            <p:cNvSpPr/>
            <p:nvPr/>
          </p:nvSpPr>
          <p:spPr>
            <a:xfrm>
              <a:off x="1341300" y="1731650"/>
              <a:ext cx="45300" cy="62500"/>
            </a:xfrm>
            <a:custGeom>
              <a:rect b="b" l="l" r="r" t="t"/>
              <a:pathLst>
                <a:path extrusionOk="0" h="2500" w="1812">
                  <a:moveTo>
                    <a:pt x="0" y="1"/>
                  </a:moveTo>
                  <a:lnTo>
                    <a:pt x="0" y="2499"/>
                  </a:lnTo>
                  <a:lnTo>
                    <a:pt x="1812" y="2499"/>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51"/>
            <p:cNvSpPr/>
            <p:nvPr/>
          </p:nvSpPr>
          <p:spPr>
            <a:xfrm>
              <a:off x="2753650" y="1559125"/>
              <a:ext cx="45300" cy="52325"/>
            </a:xfrm>
            <a:custGeom>
              <a:rect b="b" l="l" r="r" t="t"/>
              <a:pathLst>
                <a:path extrusionOk="0" h="2093" w="1812">
                  <a:moveTo>
                    <a:pt x="0" y="0"/>
                  </a:moveTo>
                  <a:lnTo>
                    <a:pt x="0"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51"/>
            <p:cNvSpPr/>
            <p:nvPr/>
          </p:nvSpPr>
          <p:spPr>
            <a:xfrm>
              <a:off x="2832500" y="1559125"/>
              <a:ext cx="45300" cy="52325"/>
            </a:xfrm>
            <a:custGeom>
              <a:rect b="b" l="l" r="r" t="t"/>
              <a:pathLst>
                <a:path extrusionOk="0" h="2093" w="1812">
                  <a:moveTo>
                    <a:pt x="1" y="0"/>
                  </a:moveTo>
                  <a:lnTo>
                    <a:pt x="1"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51"/>
            <p:cNvSpPr/>
            <p:nvPr/>
          </p:nvSpPr>
          <p:spPr>
            <a:xfrm>
              <a:off x="2911350" y="1559125"/>
              <a:ext cx="45325" cy="52325"/>
            </a:xfrm>
            <a:custGeom>
              <a:rect b="b" l="l" r="r" t="t"/>
              <a:pathLst>
                <a:path extrusionOk="0" h="2093" w="1813">
                  <a:moveTo>
                    <a:pt x="1" y="0"/>
                  </a:moveTo>
                  <a:lnTo>
                    <a:pt x="1" y="2092"/>
                  </a:lnTo>
                  <a:lnTo>
                    <a:pt x="1812" y="209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51"/>
            <p:cNvSpPr/>
            <p:nvPr/>
          </p:nvSpPr>
          <p:spPr>
            <a:xfrm>
              <a:off x="2753650" y="16371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51"/>
            <p:cNvSpPr/>
            <p:nvPr/>
          </p:nvSpPr>
          <p:spPr>
            <a:xfrm>
              <a:off x="2832500" y="163717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51"/>
            <p:cNvSpPr/>
            <p:nvPr/>
          </p:nvSpPr>
          <p:spPr>
            <a:xfrm>
              <a:off x="2911350" y="16371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51"/>
            <p:cNvSpPr/>
            <p:nvPr/>
          </p:nvSpPr>
          <p:spPr>
            <a:xfrm>
              <a:off x="2753650" y="1715250"/>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51"/>
            <p:cNvSpPr/>
            <p:nvPr/>
          </p:nvSpPr>
          <p:spPr>
            <a:xfrm>
              <a:off x="2832500" y="1715250"/>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51"/>
            <p:cNvSpPr/>
            <p:nvPr/>
          </p:nvSpPr>
          <p:spPr>
            <a:xfrm>
              <a:off x="2911350" y="1715250"/>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51"/>
            <p:cNvSpPr/>
            <p:nvPr/>
          </p:nvSpPr>
          <p:spPr>
            <a:xfrm>
              <a:off x="2753650" y="17933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51"/>
            <p:cNvSpPr/>
            <p:nvPr/>
          </p:nvSpPr>
          <p:spPr>
            <a:xfrm>
              <a:off x="2832500" y="179332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51"/>
            <p:cNvSpPr/>
            <p:nvPr/>
          </p:nvSpPr>
          <p:spPr>
            <a:xfrm>
              <a:off x="2911350" y="179332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51"/>
            <p:cNvSpPr/>
            <p:nvPr/>
          </p:nvSpPr>
          <p:spPr>
            <a:xfrm>
              <a:off x="2753650" y="1873750"/>
              <a:ext cx="45300" cy="51550"/>
            </a:xfrm>
            <a:custGeom>
              <a:rect b="b" l="l" r="r" t="t"/>
              <a:pathLst>
                <a:path extrusionOk="0" h="2062" w="1812">
                  <a:moveTo>
                    <a:pt x="0" y="0"/>
                  </a:moveTo>
                  <a:lnTo>
                    <a:pt x="0"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51"/>
            <p:cNvSpPr/>
            <p:nvPr/>
          </p:nvSpPr>
          <p:spPr>
            <a:xfrm>
              <a:off x="2832500" y="1873750"/>
              <a:ext cx="45300" cy="51550"/>
            </a:xfrm>
            <a:custGeom>
              <a:rect b="b" l="l" r="r" t="t"/>
              <a:pathLst>
                <a:path extrusionOk="0" h="2062" w="1812">
                  <a:moveTo>
                    <a:pt x="1" y="0"/>
                  </a:moveTo>
                  <a:lnTo>
                    <a:pt x="1"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51"/>
            <p:cNvSpPr/>
            <p:nvPr/>
          </p:nvSpPr>
          <p:spPr>
            <a:xfrm>
              <a:off x="2911350" y="1873750"/>
              <a:ext cx="45325" cy="51550"/>
            </a:xfrm>
            <a:custGeom>
              <a:rect b="b" l="l" r="r" t="t"/>
              <a:pathLst>
                <a:path extrusionOk="0" h="2062" w="1813">
                  <a:moveTo>
                    <a:pt x="1" y="0"/>
                  </a:moveTo>
                  <a:lnTo>
                    <a:pt x="1" y="2062"/>
                  </a:lnTo>
                  <a:lnTo>
                    <a:pt x="1812" y="2062"/>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51"/>
            <p:cNvSpPr/>
            <p:nvPr/>
          </p:nvSpPr>
          <p:spPr>
            <a:xfrm>
              <a:off x="2753650" y="19533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51"/>
            <p:cNvSpPr/>
            <p:nvPr/>
          </p:nvSpPr>
          <p:spPr>
            <a:xfrm>
              <a:off x="2832500" y="195337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51"/>
            <p:cNvSpPr/>
            <p:nvPr/>
          </p:nvSpPr>
          <p:spPr>
            <a:xfrm>
              <a:off x="2911350" y="19533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51"/>
            <p:cNvSpPr/>
            <p:nvPr/>
          </p:nvSpPr>
          <p:spPr>
            <a:xfrm>
              <a:off x="2753650" y="203380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51"/>
            <p:cNvSpPr/>
            <p:nvPr/>
          </p:nvSpPr>
          <p:spPr>
            <a:xfrm>
              <a:off x="2832500" y="2033800"/>
              <a:ext cx="45300" cy="51550"/>
            </a:xfrm>
            <a:custGeom>
              <a:rect b="b" l="l" r="r" t="t"/>
              <a:pathLst>
                <a:path extrusionOk="0" h="2062" w="1812">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51"/>
            <p:cNvSpPr/>
            <p:nvPr/>
          </p:nvSpPr>
          <p:spPr>
            <a:xfrm>
              <a:off x="2911350" y="203380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51"/>
            <p:cNvSpPr/>
            <p:nvPr/>
          </p:nvSpPr>
          <p:spPr>
            <a:xfrm>
              <a:off x="2753650" y="211342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51"/>
            <p:cNvSpPr/>
            <p:nvPr/>
          </p:nvSpPr>
          <p:spPr>
            <a:xfrm>
              <a:off x="2832500" y="2113425"/>
              <a:ext cx="45300" cy="52350"/>
            </a:xfrm>
            <a:custGeom>
              <a:rect b="b" l="l" r="r" t="t"/>
              <a:pathLst>
                <a:path extrusionOk="0" h="2094" w="1812">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51"/>
            <p:cNvSpPr/>
            <p:nvPr/>
          </p:nvSpPr>
          <p:spPr>
            <a:xfrm>
              <a:off x="2911350" y="211342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51"/>
            <p:cNvSpPr/>
            <p:nvPr/>
          </p:nvSpPr>
          <p:spPr>
            <a:xfrm>
              <a:off x="1527100" y="1591125"/>
              <a:ext cx="260800" cy="38275"/>
            </a:xfrm>
            <a:custGeom>
              <a:rect b="b" l="l" r="r" t="t"/>
              <a:pathLst>
                <a:path extrusionOk="0" h="1531" w="10432">
                  <a:moveTo>
                    <a:pt x="1" y="0"/>
                  </a:moveTo>
                  <a:lnTo>
                    <a:pt x="1" y="1531"/>
                  </a:lnTo>
                  <a:lnTo>
                    <a:pt x="10432" y="1531"/>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51"/>
            <p:cNvSpPr/>
            <p:nvPr/>
          </p:nvSpPr>
          <p:spPr>
            <a:xfrm>
              <a:off x="1527100" y="1666075"/>
              <a:ext cx="260800" cy="39050"/>
            </a:xfrm>
            <a:custGeom>
              <a:rect b="b" l="l" r="r" t="t"/>
              <a:pathLst>
                <a:path extrusionOk="0" h="1562" w="10432">
                  <a:moveTo>
                    <a:pt x="1" y="0"/>
                  </a:moveTo>
                  <a:lnTo>
                    <a:pt x="1" y="1562"/>
                  </a:lnTo>
                  <a:lnTo>
                    <a:pt x="10432" y="1562"/>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51"/>
            <p:cNvSpPr/>
            <p:nvPr/>
          </p:nvSpPr>
          <p:spPr>
            <a:xfrm>
              <a:off x="1527100" y="1741800"/>
              <a:ext cx="260800" cy="39075"/>
            </a:xfrm>
            <a:custGeom>
              <a:rect b="b" l="l" r="r" t="t"/>
              <a:pathLst>
                <a:path extrusionOk="0" h="1563" w="10432">
                  <a:moveTo>
                    <a:pt x="1" y="1"/>
                  </a:moveTo>
                  <a:lnTo>
                    <a:pt x="1" y="1562"/>
                  </a:lnTo>
                  <a:lnTo>
                    <a:pt x="10432" y="1562"/>
                  </a:lnTo>
                  <a:lnTo>
                    <a:pt x="10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51"/>
            <p:cNvSpPr/>
            <p:nvPr/>
          </p:nvSpPr>
          <p:spPr>
            <a:xfrm>
              <a:off x="1527100" y="1817525"/>
              <a:ext cx="260800" cy="39075"/>
            </a:xfrm>
            <a:custGeom>
              <a:rect b="b" l="l" r="r" t="t"/>
              <a:pathLst>
                <a:path extrusionOk="0" h="1563" w="10432">
                  <a:moveTo>
                    <a:pt x="1" y="1"/>
                  </a:moveTo>
                  <a:lnTo>
                    <a:pt x="1" y="1562"/>
                  </a:lnTo>
                  <a:lnTo>
                    <a:pt x="10432" y="1562"/>
                  </a:lnTo>
                  <a:lnTo>
                    <a:pt x="10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51"/>
            <p:cNvSpPr/>
            <p:nvPr/>
          </p:nvSpPr>
          <p:spPr>
            <a:xfrm>
              <a:off x="1527100" y="1893275"/>
              <a:ext cx="260800" cy="38275"/>
            </a:xfrm>
            <a:custGeom>
              <a:rect b="b" l="l" r="r" t="t"/>
              <a:pathLst>
                <a:path extrusionOk="0" h="1531" w="10432">
                  <a:moveTo>
                    <a:pt x="1" y="0"/>
                  </a:moveTo>
                  <a:lnTo>
                    <a:pt x="1" y="1530"/>
                  </a:lnTo>
                  <a:lnTo>
                    <a:pt x="10432" y="1530"/>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51"/>
            <p:cNvSpPr/>
            <p:nvPr/>
          </p:nvSpPr>
          <p:spPr>
            <a:xfrm>
              <a:off x="1527100" y="1968225"/>
              <a:ext cx="260800" cy="39050"/>
            </a:xfrm>
            <a:custGeom>
              <a:rect b="b" l="l" r="r" t="t"/>
              <a:pathLst>
                <a:path extrusionOk="0" h="1562" w="10432">
                  <a:moveTo>
                    <a:pt x="1" y="0"/>
                  </a:moveTo>
                  <a:lnTo>
                    <a:pt x="1" y="1562"/>
                  </a:lnTo>
                  <a:lnTo>
                    <a:pt x="10432" y="1562"/>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51"/>
            <p:cNvSpPr/>
            <p:nvPr/>
          </p:nvSpPr>
          <p:spPr>
            <a:xfrm>
              <a:off x="1527100" y="2043950"/>
              <a:ext cx="260800" cy="39050"/>
            </a:xfrm>
            <a:custGeom>
              <a:rect b="b" l="l" r="r" t="t"/>
              <a:pathLst>
                <a:path extrusionOk="0" h="1562" w="10432">
                  <a:moveTo>
                    <a:pt x="1" y="0"/>
                  </a:moveTo>
                  <a:lnTo>
                    <a:pt x="1" y="1562"/>
                  </a:lnTo>
                  <a:lnTo>
                    <a:pt x="10432" y="1562"/>
                  </a:lnTo>
                  <a:lnTo>
                    <a:pt x="104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51"/>
            <p:cNvSpPr/>
            <p:nvPr/>
          </p:nvSpPr>
          <p:spPr>
            <a:xfrm>
              <a:off x="1527100" y="2119675"/>
              <a:ext cx="260800" cy="38275"/>
            </a:xfrm>
            <a:custGeom>
              <a:rect b="b" l="l" r="r" t="t"/>
              <a:pathLst>
                <a:path extrusionOk="0" h="1531" w="10432">
                  <a:moveTo>
                    <a:pt x="1" y="1"/>
                  </a:moveTo>
                  <a:lnTo>
                    <a:pt x="1" y="1531"/>
                  </a:lnTo>
                  <a:lnTo>
                    <a:pt x="10432" y="1531"/>
                  </a:lnTo>
                  <a:lnTo>
                    <a:pt x="10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51"/>
            <p:cNvSpPr/>
            <p:nvPr/>
          </p:nvSpPr>
          <p:spPr>
            <a:xfrm>
              <a:off x="2446825" y="1467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51"/>
            <p:cNvSpPr/>
            <p:nvPr/>
          </p:nvSpPr>
          <p:spPr>
            <a:xfrm>
              <a:off x="2446825" y="1541150"/>
              <a:ext cx="80425" cy="37500"/>
            </a:xfrm>
            <a:custGeom>
              <a:rect b="b" l="l" r="r" t="t"/>
              <a:pathLst>
                <a:path extrusionOk="0" h="1500" w="3217">
                  <a:moveTo>
                    <a:pt x="0" y="1"/>
                  </a:moveTo>
                  <a:lnTo>
                    <a:pt x="0" y="1500"/>
                  </a:lnTo>
                  <a:lnTo>
                    <a:pt x="3217" y="1500"/>
                  </a:lnTo>
                  <a:lnTo>
                    <a:pt x="32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51"/>
            <p:cNvSpPr/>
            <p:nvPr/>
          </p:nvSpPr>
          <p:spPr>
            <a:xfrm>
              <a:off x="2446825" y="1613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51"/>
            <p:cNvSpPr/>
            <p:nvPr/>
          </p:nvSpPr>
          <p:spPr>
            <a:xfrm>
              <a:off x="2446825" y="1686375"/>
              <a:ext cx="80425" cy="38275"/>
            </a:xfrm>
            <a:custGeom>
              <a:rect b="b" l="l" r="r" t="t"/>
              <a:pathLst>
                <a:path extrusionOk="0" h="1531" w="3217">
                  <a:moveTo>
                    <a:pt x="0" y="0"/>
                  </a:moveTo>
                  <a:lnTo>
                    <a:pt x="0" y="1531"/>
                  </a:lnTo>
                  <a:lnTo>
                    <a:pt x="3217" y="1531"/>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51"/>
            <p:cNvSpPr/>
            <p:nvPr/>
          </p:nvSpPr>
          <p:spPr>
            <a:xfrm>
              <a:off x="2446825" y="17597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51"/>
            <p:cNvSpPr/>
            <p:nvPr/>
          </p:nvSpPr>
          <p:spPr>
            <a:xfrm>
              <a:off x="2446825" y="18323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51"/>
            <p:cNvSpPr/>
            <p:nvPr/>
          </p:nvSpPr>
          <p:spPr>
            <a:xfrm>
              <a:off x="2446825" y="1904975"/>
              <a:ext cx="80425" cy="38275"/>
            </a:xfrm>
            <a:custGeom>
              <a:rect b="b" l="l" r="r" t="t"/>
              <a:pathLst>
                <a:path extrusionOk="0" h="1531" w="3217">
                  <a:moveTo>
                    <a:pt x="0" y="1"/>
                  </a:moveTo>
                  <a:lnTo>
                    <a:pt x="0" y="1531"/>
                  </a:lnTo>
                  <a:lnTo>
                    <a:pt x="3217" y="1531"/>
                  </a:lnTo>
                  <a:lnTo>
                    <a:pt x="32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51"/>
            <p:cNvSpPr/>
            <p:nvPr/>
          </p:nvSpPr>
          <p:spPr>
            <a:xfrm>
              <a:off x="2446825" y="1978375"/>
              <a:ext cx="80425" cy="37500"/>
            </a:xfrm>
            <a:custGeom>
              <a:rect b="b" l="l" r="r" t="t"/>
              <a:pathLst>
                <a:path extrusionOk="0" h="1500" w="3217">
                  <a:moveTo>
                    <a:pt x="0" y="0"/>
                  </a:moveTo>
                  <a:lnTo>
                    <a:pt x="0" y="1499"/>
                  </a:lnTo>
                  <a:lnTo>
                    <a:pt x="3217" y="1499"/>
                  </a:lnTo>
                  <a:lnTo>
                    <a:pt x="3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51"/>
            <p:cNvSpPr/>
            <p:nvPr/>
          </p:nvSpPr>
          <p:spPr>
            <a:xfrm>
              <a:off x="2556125" y="1467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51"/>
            <p:cNvSpPr/>
            <p:nvPr/>
          </p:nvSpPr>
          <p:spPr>
            <a:xfrm>
              <a:off x="2556125" y="1541150"/>
              <a:ext cx="81225" cy="37500"/>
            </a:xfrm>
            <a:custGeom>
              <a:rect b="b" l="l" r="r" t="t"/>
              <a:pathLst>
                <a:path extrusionOk="0" h="1500" w="3249">
                  <a:moveTo>
                    <a:pt x="0" y="1"/>
                  </a:moveTo>
                  <a:lnTo>
                    <a:pt x="0" y="1500"/>
                  </a:lnTo>
                  <a:lnTo>
                    <a:pt x="3248" y="1500"/>
                  </a:lnTo>
                  <a:lnTo>
                    <a:pt x="32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51"/>
            <p:cNvSpPr/>
            <p:nvPr/>
          </p:nvSpPr>
          <p:spPr>
            <a:xfrm>
              <a:off x="2556125" y="1613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51"/>
            <p:cNvSpPr/>
            <p:nvPr/>
          </p:nvSpPr>
          <p:spPr>
            <a:xfrm>
              <a:off x="2556125" y="1686375"/>
              <a:ext cx="81225" cy="38275"/>
            </a:xfrm>
            <a:custGeom>
              <a:rect b="b" l="l" r="r" t="t"/>
              <a:pathLst>
                <a:path extrusionOk="0" h="1531" w="3249">
                  <a:moveTo>
                    <a:pt x="0" y="0"/>
                  </a:moveTo>
                  <a:lnTo>
                    <a:pt x="0" y="1531"/>
                  </a:lnTo>
                  <a:lnTo>
                    <a:pt x="3248" y="1531"/>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51"/>
            <p:cNvSpPr/>
            <p:nvPr/>
          </p:nvSpPr>
          <p:spPr>
            <a:xfrm>
              <a:off x="2556125" y="17597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51"/>
            <p:cNvSpPr/>
            <p:nvPr/>
          </p:nvSpPr>
          <p:spPr>
            <a:xfrm>
              <a:off x="2556125" y="18323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51"/>
            <p:cNvSpPr/>
            <p:nvPr/>
          </p:nvSpPr>
          <p:spPr>
            <a:xfrm>
              <a:off x="2556125" y="1904975"/>
              <a:ext cx="81225" cy="38275"/>
            </a:xfrm>
            <a:custGeom>
              <a:rect b="b" l="l" r="r" t="t"/>
              <a:pathLst>
                <a:path extrusionOk="0" h="1531" w="3249">
                  <a:moveTo>
                    <a:pt x="0" y="1"/>
                  </a:moveTo>
                  <a:lnTo>
                    <a:pt x="0" y="1531"/>
                  </a:lnTo>
                  <a:lnTo>
                    <a:pt x="3248" y="1531"/>
                  </a:lnTo>
                  <a:lnTo>
                    <a:pt x="32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51"/>
            <p:cNvSpPr/>
            <p:nvPr/>
          </p:nvSpPr>
          <p:spPr>
            <a:xfrm>
              <a:off x="2556125" y="1978375"/>
              <a:ext cx="81225" cy="37500"/>
            </a:xfrm>
            <a:custGeom>
              <a:rect b="b" l="l" r="r" t="t"/>
              <a:pathLst>
                <a:path extrusionOk="0" h="1500" w="3249">
                  <a:moveTo>
                    <a:pt x="0" y="0"/>
                  </a:moveTo>
                  <a:lnTo>
                    <a:pt x="0" y="1499"/>
                  </a:lnTo>
                  <a:lnTo>
                    <a:pt x="3248" y="1499"/>
                  </a:lnTo>
                  <a:lnTo>
                    <a:pt x="3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51"/>
            <p:cNvSpPr/>
            <p:nvPr/>
          </p:nvSpPr>
          <p:spPr>
            <a:xfrm>
              <a:off x="1919050" y="1197625"/>
              <a:ext cx="83550" cy="58600"/>
            </a:xfrm>
            <a:custGeom>
              <a:rect b="b" l="l" r="r" t="t"/>
              <a:pathLst>
                <a:path extrusionOk="0" h="2344" w="3342">
                  <a:moveTo>
                    <a:pt x="0" y="1"/>
                  </a:moveTo>
                  <a:lnTo>
                    <a:pt x="0" y="2343"/>
                  </a:lnTo>
                  <a:lnTo>
                    <a:pt x="3342" y="2343"/>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51"/>
            <p:cNvSpPr/>
            <p:nvPr/>
          </p:nvSpPr>
          <p:spPr>
            <a:xfrm>
              <a:off x="2043950" y="1197625"/>
              <a:ext cx="84350" cy="58600"/>
            </a:xfrm>
            <a:custGeom>
              <a:rect b="b" l="l" r="r" t="t"/>
              <a:pathLst>
                <a:path extrusionOk="0" h="2344" w="3374">
                  <a:moveTo>
                    <a:pt x="1" y="1"/>
                  </a:moveTo>
                  <a:lnTo>
                    <a:pt x="1" y="2343"/>
                  </a:lnTo>
                  <a:lnTo>
                    <a:pt x="3374" y="2343"/>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51"/>
            <p:cNvSpPr/>
            <p:nvPr/>
          </p:nvSpPr>
          <p:spPr>
            <a:xfrm>
              <a:off x="1919050" y="12843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51"/>
            <p:cNvSpPr/>
            <p:nvPr/>
          </p:nvSpPr>
          <p:spPr>
            <a:xfrm>
              <a:off x="2043950" y="128430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51"/>
            <p:cNvSpPr/>
            <p:nvPr/>
          </p:nvSpPr>
          <p:spPr>
            <a:xfrm>
              <a:off x="1919050" y="1371750"/>
              <a:ext cx="83550" cy="59350"/>
            </a:xfrm>
            <a:custGeom>
              <a:rect b="b" l="l" r="r" t="t"/>
              <a:pathLst>
                <a:path extrusionOk="0" h="2374" w="3342">
                  <a:moveTo>
                    <a:pt x="0" y="0"/>
                  </a:moveTo>
                  <a:lnTo>
                    <a:pt x="0" y="2373"/>
                  </a:lnTo>
                  <a:lnTo>
                    <a:pt x="3342" y="237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51"/>
            <p:cNvSpPr/>
            <p:nvPr/>
          </p:nvSpPr>
          <p:spPr>
            <a:xfrm>
              <a:off x="2043950" y="1371750"/>
              <a:ext cx="84350" cy="59350"/>
            </a:xfrm>
            <a:custGeom>
              <a:rect b="b" l="l" r="r" t="t"/>
              <a:pathLst>
                <a:path extrusionOk="0" h="2374" w="3374">
                  <a:moveTo>
                    <a:pt x="1" y="0"/>
                  </a:moveTo>
                  <a:lnTo>
                    <a:pt x="1" y="2373"/>
                  </a:lnTo>
                  <a:lnTo>
                    <a:pt x="3374" y="2373"/>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51"/>
            <p:cNvSpPr/>
            <p:nvPr/>
          </p:nvSpPr>
          <p:spPr>
            <a:xfrm>
              <a:off x="1919050" y="14584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51"/>
            <p:cNvSpPr/>
            <p:nvPr/>
          </p:nvSpPr>
          <p:spPr>
            <a:xfrm>
              <a:off x="2043950" y="145840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51"/>
            <p:cNvSpPr/>
            <p:nvPr/>
          </p:nvSpPr>
          <p:spPr>
            <a:xfrm>
              <a:off x="1919050" y="154585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51"/>
            <p:cNvSpPr/>
            <p:nvPr/>
          </p:nvSpPr>
          <p:spPr>
            <a:xfrm>
              <a:off x="2043950" y="154585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51"/>
            <p:cNvSpPr/>
            <p:nvPr/>
          </p:nvSpPr>
          <p:spPr>
            <a:xfrm>
              <a:off x="1919050" y="16325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51"/>
            <p:cNvSpPr/>
            <p:nvPr/>
          </p:nvSpPr>
          <p:spPr>
            <a:xfrm>
              <a:off x="2043950" y="1632500"/>
              <a:ext cx="84350" cy="59375"/>
            </a:xfrm>
            <a:custGeom>
              <a:rect b="b" l="l" r="r" t="t"/>
              <a:pathLst>
                <a:path extrusionOk="0" h="2375" w="3374">
                  <a:moveTo>
                    <a:pt x="1" y="1"/>
                  </a:moveTo>
                  <a:lnTo>
                    <a:pt x="1" y="2374"/>
                  </a:lnTo>
                  <a:lnTo>
                    <a:pt x="3374" y="2374"/>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51"/>
            <p:cNvSpPr/>
            <p:nvPr/>
          </p:nvSpPr>
          <p:spPr>
            <a:xfrm>
              <a:off x="1919050" y="171995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51"/>
            <p:cNvSpPr/>
            <p:nvPr/>
          </p:nvSpPr>
          <p:spPr>
            <a:xfrm>
              <a:off x="2043950" y="171995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51"/>
            <p:cNvSpPr/>
            <p:nvPr/>
          </p:nvSpPr>
          <p:spPr>
            <a:xfrm>
              <a:off x="1919050" y="18066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51"/>
            <p:cNvSpPr/>
            <p:nvPr/>
          </p:nvSpPr>
          <p:spPr>
            <a:xfrm>
              <a:off x="2043950" y="1806600"/>
              <a:ext cx="84350" cy="59375"/>
            </a:xfrm>
            <a:custGeom>
              <a:rect b="b" l="l" r="r" t="t"/>
              <a:pathLst>
                <a:path extrusionOk="0" h="2375" w="3374">
                  <a:moveTo>
                    <a:pt x="1" y="1"/>
                  </a:moveTo>
                  <a:lnTo>
                    <a:pt x="1" y="2374"/>
                  </a:lnTo>
                  <a:lnTo>
                    <a:pt x="3374" y="2374"/>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51"/>
            <p:cNvSpPr/>
            <p:nvPr/>
          </p:nvSpPr>
          <p:spPr>
            <a:xfrm>
              <a:off x="2199325" y="1371750"/>
              <a:ext cx="84350" cy="59350"/>
            </a:xfrm>
            <a:custGeom>
              <a:rect b="b" l="l" r="r" t="t"/>
              <a:pathLst>
                <a:path extrusionOk="0" h="2374" w="3374">
                  <a:moveTo>
                    <a:pt x="1" y="0"/>
                  </a:moveTo>
                  <a:lnTo>
                    <a:pt x="1" y="2373"/>
                  </a:lnTo>
                  <a:lnTo>
                    <a:pt x="3373" y="2373"/>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51"/>
            <p:cNvSpPr/>
            <p:nvPr/>
          </p:nvSpPr>
          <p:spPr>
            <a:xfrm>
              <a:off x="2199325" y="14584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51"/>
            <p:cNvSpPr/>
            <p:nvPr/>
          </p:nvSpPr>
          <p:spPr>
            <a:xfrm>
              <a:off x="2199325" y="154585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51"/>
            <p:cNvSpPr/>
            <p:nvPr/>
          </p:nvSpPr>
          <p:spPr>
            <a:xfrm>
              <a:off x="2199325" y="16325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51"/>
            <p:cNvSpPr/>
            <p:nvPr/>
          </p:nvSpPr>
          <p:spPr>
            <a:xfrm>
              <a:off x="2199325" y="171995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51"/>
            <p:cNvSpPr/>
            <p:nvPr/>
          </p:nvSpPr>
          <p:spPr>
            <a:xfrm>
              <a:off x="2199325" y="18066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51"/>
            <p:cNvSpPr/>
            <p:nvPr/>
          </p:nvSpPr>
          <p:spPr>
            <a:xfrm>
              <a:off x="1919050" y="1893275"/>
              <a:ext cx="83550" cy="58575"/>
            </a:xfrm>
            <a:custGeom>
              <a:rect b="b" l="l" r="r" t="t"/>
              <a:pathLst>
                <a:path extrusionOk="0" h="2343" w="3342">
                  <a:moveTo>
                    <a:pt x="0" y="0"/>
                  </a:moveTo>
                  <a:lnTo>
                    <a:pt x="0" y="2342"/>
                  </a:lnTo>
                  <a:lnTo>
                    <a:pt x="3342" y="2342"/>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51"/>
            <p:cNvSpPr/>
            <p:nvPr/>
          </p:nvSpPr>
          <p:spPr>
            <a:xfrm>
              <a:off x="2043950" y="1893275"/>
              <a:ext cx="84350" cy="58575"/>
            </a:xfrm>
            <a:custGeom>
              <a:rect b="b" l="l" r="r" t="t"/>
              <a:pathLst>
                <a:path extrusionOk="0" h="2343" w="3374">
                  <a:moveTo>
                    <a:pt x="1" y="0"/>
                  </a:moveTo>
                  <a:lnTo>
                    <a:pt x="1" y="2342"/>
                  </a:lnTo>
                  <a:lnTo>
                    <a:pt x="3374" y="2342"/>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51"/>
            <p:cNvSpPr/>
            <p:nvPr/>
          </p:nvSpPr>
          <p:spPr>
            <a:xfrm>
              <a:off x="2199325" y="1893275"/>
              <a:ext cx="84350" cy="58575"/>
            </a:xfrm>
            <a:custGeom>
              <a:rect b="b" l="l" r="r" t="t"/>
              <a:pathLst>
                <a:path extrusionOk="0" h="2343" w="3374">
                  <a:moveTo>
                    <a:pt x="1" y="0"/>
                  </a:moveTo>
                  <a:lnTo>
                    <a:pt x="1" y="2342"/>
                  </a:lnTo>
                  <a:lnTo>
                    <a:pt x="3373" y="2342"/>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51"/>
            <p:cNvSpPr/>
            <p:nvPr/>
          </p:nvSpPr>
          <p:spPr>
            <a:xfrm>
              <a:off x="1919050" y="1979150"/>
              <a:ext cx="83550" cy="58575"/>
            </a:xfrm>
            <a:custGeom>
              <a:rect b="b" l="l" r="r" t="t"/>
              <a:pathLst>
                <a:path extrusionOk="0" h="2343" w="3342">
                  <a:moveTo>
                    <a:pt x="0" y="0"/>
                  </a:moveTo>
                  <a:lnTo>
                    <a:pt x="0" y="2343"/>
                  </a:lnTo>
                  <a:lnTo>
                    <a:pt x="3342" y="2343"/>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51"/>
            <p:cNvSpPr/>
            <p:nvPr/>
          </p:nvSpPr>
          <p:spPr>
            <a:xfrm>
              <a:off x="2043950" y="1979150"/>
              <a:ext cx="84350" cy="58575"/>
            </a:xfrm>
            <a:custGeom>
              <a:rect b="b" l="l" r="r" t="t"/>
              <a:pathLst>
                <a:path extrusionOk="0" h="2343" w="3374">
                  <a:moveTo>
                    <a:pt x="1" y="0"/>
                  </a:moveTo>
                  <a:lnTo>
                    <a:pt x="1" y="2343"/>
                  </a:lnTo>
                  <a:lnTo>
                    <a:pt x="3374" y="2343"/>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51"/>
            <p:cNvSpPr/>
            <p:nvPr/>
          </p:nvSpPr>
          <p:spPr>
            <a:xfrm>
              <a:off x="2199325" y="1979150"/>
              <a:ext cx="84350" cy="58575"/>
            </a:xfrm>
            <a:custGeom>
              <a:rect b="b" l="l" r="r" t="t"/>
              <a:pathLst>
                <a:path extrusionOk="0" h="2343" w="3374">
                  <a:moveTo>
                    <a:pt x="1" y="0"/>
                  </a:moveTo>
                  <a:lnTo>
                    <a:pt x="1" y="2343"/>
                  </a:lnTo>
                  <a:lnTo>
                    <a:pt x="3373" y="2343"/>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51"/>
            <p:cNvSpPr/>
            <p:nvPr/>
          </p:nvSpPr>
          <p:spPr>
            <a:xfrm>
              <a:off x="1919050" y="2065025"/>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51"/>
            <p:cNvSpPr/>
            <p:nvPr/>
          </p:nvSpPr>
          <p:spPr>
            <a:xfrm>
              <a:off x="2043950" y="2065025"/>
              <a:ext cx="84350" cy="59375"/>
            </a:xfrm>
            <a:custGeom>
              <a:rect b="b" l="l" r="r" t="t"/>
              <a:pathLst>
                <a:path extrusionOk="0" h="2375" w="3374">
                  <a:moveTo>
                    <a:pt x="1" y="1"/>
                  </a:moveTo>
                  <a:lnTo>
                    <a:pt x="1" y="2374"/>
                  </a:lnTo>
                  <a:lnTo>
                    <a:pt x="3374" y="2374"/>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51"/>
            <p:cNvSpPr/>
            <p:nvPr/>
          </p:nvSpPr>
          <p:spPr>
            <a:xfrm>
              <a:off x="2199325" y="2065025"/>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51"/>
            <p:cNvSpPr/>
            <p:nvPr/>
          </p:nvSpPr>
          <p:spPr>
            <a:xfrm>
              <a:off x="1919050" y="2150900"/>
              <a:ext cx="83550" cy="59375"/>
            </a:xfrm>
            <a:custGeom>
              <a:rect b="b" l="l" r="r" t="t"/>
              <a:pathLst>
                <a:path extrusionOk="0" h="2375" w="3342">
                  <a:moveTo>
                    <a:pt x="0" y="1"/>
                  </a:moveTo>
                  <a:lnTo>
                    <a:pt x="0" y="2374"/>
                  </a:lnTo>
                  <a:lnTo>
                    <a:pt x="3342" y="2374"/>
                  </a:lnTo>
                  <a:lnTo>
                    <a:pt x="33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51"/>
            <p:cNvSpPr/>
            <p:nvPr/>
          </p:nvSpPr>
          <p:spPr>
            <a:xfrm>
              <a:off x="2043950" y="2150900"/>
              <a:ext cx="84350" cy="59375"/>
            </a:xfrm>
            <a:custGeom>
              <a:rect b="b" l="l" r="r" t="t"/>
              <a:pathLst>
                <a:path extrusionOk="0" h="2375" w="3374">
                  <a:moveTo>
                    <a:pt x="1" y="1"/>
                  </a:moveTo>
                  <a:lnTo>
                    <a:pt x="1" y="2374"/>
                  </a:lnTo>
                  <a:lnTo>
                    <a:pt x="3374" y="2374"/>
                  </a:lnTo>
                  <a:lnTo>
                    <a:pt x="33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51"/>
            <p:cNvSpPr/>
            <p:nvPr/>
          </p:nvSpPr>
          <p:spPr>
            <a:xfrm>
              <a:off x="2199325" y="2150900"/>
              <a:ext cx="84350" cy="59375"/>
            </a:xfrm>
            <a:custGeom>
              <a:rect b="b" l="l" r="r" t="t"/>
              <a:pathLst>
                <a:path extrusionOk="0" h="2375" w="3374">
                  <a:moveTo>
                    <a:pt x="1" y="1"/>
                  </a:moveTo>
                  <a:lnTo>
                    <a:pt x="1" y="2374"/>
                  </a:lnTo>
                  <a:lnTo>
                    <a:pt x="3373" y="2374"/>
                  </a:lnTo>
                  <a:lnTo>
                    <a:pt x="33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51"/>
            <p:cNvSpPr/>
            <p:nvPr/>
          </p:nvSpPr>
          <p:spPr>
            <a:xfrm>
              <a:off x="1919050" y="2236800"/>
              <a:ext cx="83550" cy="59350"/>
            </a:xfrm>
            <a:custGeom>
              <a:rect b="b" l="l" r="r" t="t"/>
              <a:pathLst>
                <a:path extrusionOk="0" h="2374" w="3342">
                  <a:moveTo>
                    <a:pt x="0" y="0"/>
                  </a:moveTo>
                  <a:lnTo>
                    <a:pt x="0" y="2374"/>
                  </a:lnTo>
                  <a:lnTo>
                    <a:pt x="3342" y="2374"/>
                  </a:lnTo>
                  <a:lnTo>
                    <a:pt x="33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51"/>
            <p:cNvSpPr/>
            <p:nvPr/>
          </p:nvSpPr>
          <p:spPr>
            <a:xfrm>
              <a:off x="2043950" y="2236800"/>
              <a:ext cx="84350" cy="59350"/>
            </a:xfrm>
            <a:custGeom>
              <a:rect b="b" l="l" r="r" t="t"/>
              <a:pathLst>
                <a:path extrusionOk="0" h="2374" w="3374">
                  <a:moveTo>
                    <a:pt x="1" y="0"/>
                  </a:moveTo>
                  <a:lnTo>
                    <a:pt x="1" y="2374"/>
                  </a:lnTo>
                  <a:lnTo>
                    <a:pt x="3374" y="2374"/>
                  </a:lnTo>
                  <a:lnTo>
                    <a:pt x="3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51"/>
            <p:cNvSpPr/>
            <p:nvPr/>
          </p:nvSpPr>
          <p:spPr>
            <a:xfrm>
              <a:off x="2199325" y="2236800"/>
              <a:ext cx="84350" cy="59350"/>
            </a:xfrm>
            <a:custGeom>
              <a:rect b="b" l="l" r="r" t="t"/>
              <a:pathLst>
                <a:path extrusionOk="0" h="2374" w="3374">
                  <a:moveTo>
                    <a:pt x="1" y="0"/>
                  </a:moveTo>
                  <a:lnTo>
                    <a:pt x="1" y="2374"/>
                  </a:lnTo>
                  <a:lnTo>
                    <a:pt x="3373" y="2374"/>
                  </a:lnTo>
                  <a:lnTo>
                    <a:pt x="337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51"/>
            <p:cNvSpPr/>
            <p:nvPr/>
          </p:nvSpPr>
          <p:spPr>
            <a:xfrm>
              <a:off x="2996450" y="1281950"/>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51"/>
            <p:cNvSpPr/>
            <p:nvPr/>
          </p:nvSpPr>
          <p:spPr>
            <a:xfrm>
              <a:off x="3075325" y="1281950"/>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51"/>
            <p:cNvSpPr/>
            <p:nvPr/>
          </p:nvSpPr>
          <p:spPr>
            <a:xfrm>
              <a:off x="2996450" y="136002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51"/>
            <p:cNvSpPr/>
            <p:nvPr/>
          </p:nvSpPr>
          <p:spPr>
            <a:xfrm>
              <a:off x="3075325" y="136002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51"/>
            <p:cNvSpPr/>
            <p:nvPr/>
          </p:nvSpPr>
          <p:spPr>
            <a:xfrm>
              <a:off x="2996450" y="1438100"/>
              <a:ext cx="45325" cy="52325"/>
            </a:xfrm>
            <a:custGeom>
              <a:rect b="b" l="l" r="r" t="t"/>
              <a:pathLst>
                <a:path extrusionOk="0" h="2093"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51"/>
            <p:cNvSpPr/>
            <p:nvPr/>
          </p:nvSpPr>
          <p:spPr>
            <a:xfrm>
              <a:off x="3075325" y="1438100"/>
              <a:ext cx="45300" cy="52325"/>
            </a:xfrm>
            <a:custGeom>
              <a:rect b="b" l="l" r="r" t="t"/>
              <a:pathLst>
                <a:path extrusionOk="0" h="2093" w="1812">
                  <a:moveTo>
                    <a:pt x="0" y="1"/>
                  </a:moveTo>
                  <a:lnTo>
                    <a:pt x="0" y="2093"/>
                  </a:lnTo>
                  <a:lnTo>
                    <a:pt x="1811" y="2093"/>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51"/>
            <p:cNvSpPr/>
            <p:nvPr/>
          </p:nvSpPr>
          <p:spPr>
            <a:xfrm>
              <a:off x="2996450" y="15161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51"/>
            <p:cNvSpPr/>
            <p:nvPr/>
          </p:nvSpPr>
          <p:spPr>
            <a:xfrm>
              <a:off x="3075325" y="151617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51"/>
            <p:cNvSpPr/>
            <p:nvPr/>
          </p:nvSpPr>
          <p:spPr>
            <a:xfrm>
              <a:off x="2996450" y="159660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51"/>
            <p:cNvSpPr/>
            <p:nvPr/>
          </p:nvSpPr>
          <p:spPr>
            <a:xfrm>
              <a:off x="3075325" y="1596600"/>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51"/>
            <p:cNvSpPr/>
            <p:nvPr/>
          </p:nvSpPr>
          <p:spPr>
            <a:xfrm>
              <a:off x="2996450" y="167622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51"/>
            <p:cNvSpPr/>
            <p:nvPr/>
          </p:nvSpPr>
          <p:spPr>
            <a:xfrm>
              <a:off x="3075325" y="167622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51"/>
            <p:cNvSpPr/>
            <p:nvPr/>
          </p:nvSpPr>
          <p:spPr>
            <a:xfrm>
              <a:off x="2996450" y="1756650"/>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51"/>
            <p:cNvSpPr/>
            <p:nvPr/>
          </p:nvSpPr>
          <p:spPr>
            <a:xfrm>
              <a:off x="3075325" y="1756650"/>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51"/>
            <p:cNvSpPr/>
            <p:nvPr/>
          </p:nvSpPr>
          <p:spPr>
            <a:xfrm>
              <a:off x="2996450" y="1836275"/>
              <a:ext cx="45325" cy="52325"/>
            </a:xfrm>
            <a:custGeom>
              <a:rect b="b" l="l" r="r" t="t"/>
              <a:pathLst>
                <a:path extrusionOk="0" h="2093" w="1813">
                  <a:moveTo>
                    <a:pt x="1" y="0"/>
                  </a:moveTo>
                  <a:lnTo>
                    <a:pt x="1"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51"/>
            <p:cNvSpPr/>
            <p:nvPr/>
          </p:nvSpPr>
          <p:spPr>
            <a:xfrm>
              <a:off x="3075325" y="1836275"/>
              <a:ext cx="45300" cy="52325"/>
            </a:xfrm>
            <a:custGeom>
              <a:rect b="b" l="l" r="r" t="t"/>
              <a:pathLst>
                <a:path extrusionOk="0" h="2093" w="1812">
                  <a:moveTo>
                    <a:pt x="0" y="0"/>
                  </a:moveTo>
                  <a:lnTo>
                    <a:pt x="0" y="2093"/>
                  </a:lnTo>
                  <a:lnTo>
                    <a:pt x="1811" y="2093"/>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51"/>
            <p:cNvSpPr/>
            <p:nvPr/>
          </p:nvSpPr>
          <p:spPr>
            <a:xfrm>
              <a:off x="2996450" y="1917475"/>
              <a:ext cx="45325" cy="51550"/>
            </a:xfrm>
            <a:custGeom>
              <a:rect b="b" l="l" r="r" t="t"/>
              <a:pathLst>
                <a:path extrusionOk="0" h="2062" w="1813">
                  <a:moveTo>
                    <a:pt x="1" y="0"/>
                  </a:moveTo>
                  <a:lnTo>
                    <a:pt x="1"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51"/>
            <p:cNvSpPr/>
            <p:nvPr/>
          </p:nvSpPr>
          <p:spPr>
            <a:xfrm>
              <a:off x="3075325" y="1917475"/>
              <a:ext cx="45300" cy="51550"/>
            </a:xfrm>
            <a:custGeom>
              <a:rect b="b" l="l" r="r" t="t"/>
              <a:pathLst>
                <a:path extrusionOk="0" h="2062" w="1812">
                  <a:moveTo>
                    <a:pt x="0" y="0"/>
                  </a:moveTo>
                  <a:lnTo>
                    <a:pt x="0" y="2061"/>
                  </a:lnTo>
                  <a:lnTo>
                    <a:pt x="1811" y="2061"/>
                  </a:lnTo>
                  <a:lnTo>
                    <a:pt x="1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51"/>
            <p:cNvSpPr/>
            <p:nvPr/>
          </p:nvSpPr>
          <p:spPr>
            <a:xfrm>
              <a:off x="2996450" y="1997875"/>
              <a:ext cx="45325" cy="52350"/>
            </a:xfrm>
            <a:custGeom>
              <a:rect b="b" l="l" r="r" t="t"/>
              <a:pathLst>
                <a:path extrusionOk="0" h="2094" w="1813">
                  <a:moveTo>
                    <a:pt x="1" y="1"/>
                  </a:moveTo>
                  <a:lnTo>
                    <a:pt x="1"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51"/>
            <p:cNvSpPr/>
            <p:nvPr/>
          </p:nvSpPr>
          <p:spPr>
            <a:xfrm>
              <a:off x="3075325" y="1997875"/>
              <a:ext cx="45300" cy="52350"/>
            </a:xfrm>
            <a:custGeom>
              <a:rect b="b" l="l" r="r" t="t"/>
              <a:pathLst>
                <a:path extrusionOk="0" h="2094" w="1812">
                  <a:moveTo>
                    <a:pt x="0" y="1"/>
                  </a:moveTo>
                  <a:lnTo>
                    <a:pt x="0" y="2093"/>
                  </a:lnTo>
                  <a:lnTo>
                    <a:pt x="1811" y="2093"/>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51"/>
            <p:cNvSpPr/>
            <p:nvPr/>
          </p:nvSpPr>
          <p:spPr>
            <a:xfrm>
              <a:off x="2996450" y="20790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51"/>
            <p:cNvSpPr/>
            <p:nvPr/>
          </p:nvSpPr>
          <p:spPr>
            <a:xfrm>
              <a:off x="3075325" y="207907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51"/>
            <p:cNvSpPr/>
            <p:nvPr/>
          </p:nvSpPr>
          <p:spPr>
            <a:xfrm>
              <a:off x="2996450" y="2160275"/>
              <a:ext cx="45325" cy="51550"/>
            </a:xfrm>
            <a:custGeom>
              <a:rect b="b" l="l" r="r" t="t"/>
              <a:pathLst>
                <a:path extrusionOk="0" h="2062" w="1813">
                  <a:moveTo>
                    <a:pt x="1" y="1"/>
                  </a:moveTo>
                  <a:lnTo>
                    <a:pt x="1"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51"/>
            <p:cNvSpPr/>
            <p:nvPr/>
          </p:nvSpPr>
          <p:spPr>
            <a:xfrm>
              <a:off x="3075325" y="2160275"/>
              <a:ext cx="45300" cy="51550"/>
            </a:xfrm>
            <a:custGeom>
              <a:rect b="b" l="l" r="r" t="t"/>
              <a:pathLst>
                <a:path extrusionOk="0" h="2062" w="1812">
                  <a:moveTo>
                    <a:pt x="0" y="1"/>
                  </a:moveTo>
                  <a:lnTo>
                    <a:pt x="0" y="2062"/>
                  </a:lnTo>
                  <a:lnTo>
                    <a:pt x="1811" y="2062"/>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51"/>
            <p:cNvSpPr/>
            <p:nvPr/>
          </p:nvSpPr>
          <p:spPr>
            <a:xfrm>
              <a:off x="3164325" y="128195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51"/>
            <p:cNvSpPr/>
            <p:nvPr/>
          </p:nvSpPr>
          <p:spPr>
            <a:xfrm>
              <a:off x="3243175" y="1281950"/>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51"/>
            <p:cNvSpPr/>
            <p:nvPr/>
          </p:nvSpPr>
          <p:spPr>
            <a:xfrm>
              <a:off x="3164325" y="136002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51"/>
            <p:cNvSpPr/>
            <p:nvPr/>
          </p:nvSpPr>
          <p:spPr>
            <a:xfrm>
              <a:off x="3243175" y="136002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51"/>
            <p:cNvSpPr/>
            <p:nvPr/>
          </p:nvSpPr>
          <p:spPr>
            <a:xfrm>
              <a:off x="3164325" y="1438100"/>
              <a:ext cx="45300" cy="52325"/>
            </a:xfrm>
            <a:custGeom>
              <a:rect b="b" l="l" r="r" t="t"/>
              <a:pathLst>
                <a:path extrusionOk="0" h="2093"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51"/>
            <p:cNvSpPr/>
            <p:nvPr/>
          </p:nvSpPr>
          <p:spPr>
            <a:xfrm>
              <a:off x="3243175" y="1438100"/>
              <a:ext cx="45300" cy="52325"/>
            </a:xfrm>
            <a:custGeom>
              <a:rect b="b" l="l" r="r" t="t"/>
              <a:pathLst>
                <a:path extrusionOk="0" h="2093"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51"/>
            <p:cNvSpPr/>
            <p:nvPr/>
          </p:nvSpPr>
          <p:spPr>
            <a:xfrm>
              <a:off x="3164325" y="151617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51"/>
            <p:cNvSpPr/>
            <p:nvPr/>
          </p:nvSpPr>
          <p:spPr>
            <a:xfrm>
              <a:off x="3243175" y="151617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51"/>
            <p:cNvSpPr/>
            <p:nvPr/>
          </p:nvSpPr>
          <p:spPr>
            <a:xfrm>
              <a:off x="3164325" y="1596600"/>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51"/>
            <p:cNvSpPr/>
            <p:nvPr/>
          </p:nvSpPr>
          <p:spPr>
            <a:xfrm>
              <a:off x="3243175" y="1596600"/>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51"/>
            <p:cNvSpPr/>
            <p:nvPr/>
          </p:nvSpPr>
          <p:spPr>
            <a:xfrm>
              <a:off x="3164325" y="167622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51"/>
            <p:cNvSpPr/>
            <p:nvPr/>
          </p:nvSpPr>
          <p:spPr>
            <a:xfrm>
              <a:off x="3243175" y="167622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51"/>
            <p:cNvSpPr/>
            <p:nvPr/>
          </p:nvSpPr>
          <p:spPr>
            <a:xfrm>
              <a:off x="3164325" y="1756650"/>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51"/>
            <p:cNvSpPr/>
            <p:nvPr/>
          </p:nvSpPr>
          <p:spPr>
            <a:xfrm>
              <a:off x="3243175" y="1756650"/>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51"/>
            <p:cNvSpPr/>
            <p:nvPr/>
          </p:nvSpPr>
          <p:spPr>
            <a:xfrm>
              <a:off x="3164325" y="183627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51"/>
            <p:cNvSpPr/>
            <p:nvPr/>
          </p:nvSpPr>
          <p:spPr>
            <a:xfrm>
              <a:off x="3243175" y="1836275"/>
              <a:ext cx="45300" cy="52325"/>
            </a:xfrm>
            <a:custGeom>
              <a:rect b="b" l="l" r="r" t="t"/>
              <a:pathLst>
                <a:path extrusionOk="0" h="2093" w="1812">
                  <a:moveTo>
                    <a:pt x="0" y="0"/>
                  </a:moveTo>
                  <a:lnTo>
                    <a:pt x="0" y="2093"/>
                  </a:lnTo>
                  <a:lnTo>
                    <a:pt x="1812" y="2093"/>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51"/>
            <p:cNvSpPr/>
            <p:nvPr/>
          </p:nvSpPr>
          <p:spPr>
            <a:xfrm>
              <a:off x="3164325" y="1917475"/>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51"/>
            <p:cNvSpPr/>
            <p:nvPr/>
          </p:nvSpPr>
          <p:spPr>
            <a:xfrm>
              <a:off x="3243175" y="1917475"/>
              <a:ext cx="45300" cy="51550"/>
            </a:xfrm>
            <a:custGeom>
              <a:rect b="b" l="l" r="r" t="t"/>
              <a:pathLst>
                <a:path extrusionOk="0" h="2062" w="1812">
                  <a:moveTo>
                    <a:pt x="0" y="0"/>
                  </a:moveTo>
                  <a:lnTo>
                    <a:pt x="0" y="2061"/>
                  </a:lnTo>
                  <a:lnTo>
                    <a:pt x="1812" y="2061"/>
                  </a:lnTo>
                  <a:lnTo>
                    <a:pt x="18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51"/>
            <p:cNvSpPr/>
            <p:nvPr/>
          </p:nvSpPr>
          <p:spPr>
            <a:xfrm>
              <a:off x="3164325" y="19978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51"/>
            <p:cNvSpPr/>
            <p:nvPr/>
          </p:nvSpPr>
          <p:spPr>
            <a:xfrm>
              <a:off x="3243175" y="1997875"/>
              <a:ext cx="45300" cy="52350"/>
            </a:xfrm>
            <a:custGeom>
              <a:rect b="b" l="l" r="r" t="t"/>
              <a:pathLst>
                <a:path extrusionOk="0" h="2094" w="1812">
                  <a:moveTo>
                    <a:pt x="0" y="1"/>
                  </a:moveTo>
                  <a:lnTo>
                    <a:pt x="0" y="2093"/>
                  </a:lnTo>
                  <a:lnTo>
                    <a:pt x="1812" y="2093"/>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51"/>
            <p:cNvSpPr/>
            <p:nvPr/>
          </p:nvSpPr>
          <p:spPr>
            <a:xfrm>
              <a:off x="3164325" y="207907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51"/>
            <p:cNvSpPr/>
            <p:nvPr/>
          </p:nvSpPr>
          <p:spPr>
            <a:xfrm>
              <a:off x="3243175" y="207907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51"/>
            <p:cNvSpPr/>
            <p:nvPr/>
          </p:nvSpPr>
          <p:spPr>
            <a:xfrm>
              <a:off x="3164325" y="216027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51"/>
            <p:cNvSpPr/>
            <p:nvPr/>
          </p:nvSpPr>
          <p:spPr>
            <a:xfrm>
              <a:off x="3243175" y="2160275"/>
              <a:ext cx="45300" cy="51550"/>
            </a:xfrm>
            <a:custGeom>
              <a:rect b="b" l="l" r="r" t="t"/>
              <a:pathLst>
                <a:path extrusionOk="0" h="2062" w="1812">
                  <a:moveTo>
                    <a:pt x="0" y="1"/>
                  </a:moveTo>
                  <a:lnTo>
                    <a:pt x="0" y="2062"/>
                  </a:lnTo>
                  <a:lnTo>
                    <a:pt x="1812" y="2062"/>
                  </a:lnTo>
                  <a:lnTo>
                    <a:pt x="18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51"/>
            <p:cNvSpPr/>
            <p:nvPr/>
          </p:nvSpPr>
          <p:spPr>
            <a:xfrm>
              <a:off x="1114100" y="810400"/>
              <a:ext cx="5391025" cy="1762125"/>
            </a:xfrm>
            <a:custGeom>
              <a:rect b="b" l="l" r="r" t="t"/>
              <a:pathLst>
                <a:path extrusionOk="0" h="70485" w="215641">
                  <a:moveTo>
                    <a:pt x="213454" y="2186"/>
                  </a:moveTo>
                  <a:lnTo>
                    <a:pt x="213454" y="68267"/>
                  </a:lnTo>
                  <a:lnTo>
                    <a:pt x="2187" y="68267"/>
                  </a:lnTo>
                  <a:lnTo>
                    <a:pt x="2187" y="2186"/>
                  </a:lnTo>
                  <a:close/>
                  <a:moveTo>
                    <a:pt x="1" y="0"/>
                  </a:moveTo>
                  <a:lnTo>
                    <a:pt x="1" y="70485"/>
                  </a:lnTo>
                  <a:lnTo>
                    <a:pt x="215640" y="70485"/>
                  </a:lnTo>
                  <a:lnTo>
                    <a:pt x="21564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51"/>
            <p:cNvSpPr/>
            <p:nvPr/>
          </p:nvSpPr>
          <p:spPr>
            <a:xfrm>
              <a:off x="1114100" y="810400"/>
              <a:ext cx="5391025" cy="1762125"/>
            </a:xfrm>
            <a:custGeom>
              <a:rect b="b" l="l" r="r" t="t"/>
              <a:pathLst>
                <a:path extrusionOk="0" fill="none" h="70485" w="215641">
                  <a:moveTo>
                    <a:pt x="215640" y="70485"/>
                  </a:moveTo>
                  <a:lnTo>
                    <a:pt x="1" y="70485"/>
                  </a:lnTo>
                  <a:lnTo>
                    <a:pt x="1" y="0"/>
                  </a:lnTo>
                  <a:lnTo>
                    <a:pt x="215640" y="0"/>
                  </a:lnTo>
                  <a:lnTo>
                    <a:pt x="215640" y="704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51"/>
            <p:cNvSpPr/>
            <p:nvPr/>
          </p:nvSpPr>
          <p:spPr>
            <a:xfrm>
              <a:off x="1168750" y="865050"/>
              <a:ext cx="5281725" cy="1652050"/>
            </a:xfrm>
            <a:custGeom>
              <a:rect b="b" l="l" r="r" t="t"/>
              <a:pathLst>
                <a:path extrusionOk="0" fill="none" h="66082" w="211269">
                  <a:moveTo>
                    <a:pt x="1" y="66081"/>
                  </a:moveTo>
                  <a:lnTo>
                    <a:pt x="211268" y="66081"/>
                  </a:lnTo>
                  <a:lnTo>
                    <a:pt x="211268" y="0"/>
                  </a:lnTo>
                  <a:lnTo>
                    <a:pt x="1" y="0"/>
                  </a:lnTo>
                  <a:lnTo>
                    <a:pt x="1" y="660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51"/>
            <p:cNvSpPr/>
            <p:nvPr/>
          </p:nvSpPr>
          <p:spPr>
            <a:xfrm>
              <a:off x="3782650" y="865050"/>
              <a:ext cx="54700" cy="1652050"/>
            </a:xfrm>
            <a:custGeom>
              <a:rect b="b" l="l" r="r" t="t"/>
              <a:pathLst>
                <a:path extrusionOk="0" h="66082" w="2188">
                  <a:moveTo>
                    <a:pt x="1" y="0"/>
                  </a:moveTo>
                  <a:lnTo>
                    <a:pt x="1" y="66081"/>
                  </a:lnTo>
                  <a:lnTo>
                    <a:pt x="2187" y="66081"/>
                  </a:lnTo>
                  <a:lnTo>
                    <a:pt x="218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51"/>
            <p:cNvSpPr/>
            <p:nvPr/>
          </p:nvSpPr>
          <p:spPr>
            <a:xfrm>
              <a:off x="238125" y="4421275"/>
              <a:ext cx="7143750" cy="10975"/>
            </a:xfrm>
            <a:custGeom>
              <a:rect b="b" l="l" r="r" t="t"/>
              <a:pathLst>
                <a:path extrusionOk="0" h="439" w="285750">
                  <a:moveTo>
                    <a:pt x="142875" y="1"/>
                  </a:moveTo>
                  <a:lnTo>
                    <a:pt x="71422" y="63"/>
                  </a:lnTo>
                  <a:lnTo>
                    <a:pt x="35695" y="126"/>
                  </a:lnTo>
                  <a:lnTo>
                    <a:pt x="0" y="220"/>
                  </a:lnTo>
                  <a:lnTo>
                    <a:pt x="35695" y="344"/>
                  </a:lnTo>
                  <a:lnTo>
                    <a:pt x="71422" y="376"/>
                  </a:lnTo>
                  <a:lnTo>
                    <a:pt x="142875" y="438"/>
                  </a:lnTo>
                  <a:lnTo>
                    <a:pt x="214297" y="376"/>
                  </a:lnTo>
                  <a:lnTo>
                    <a:pt x="250023" y="344"/>
                  </a:lnTo>
                  <a:lnTo>
                    <a:pt x="285750" y="220"/>
                  </a:lnTo>
                  <a:lnTo>
                    <a:pt x="250023" y="126"/>
                  </a:lnTo>
                  <a:lnTo>
                    <a:pt x="214297" y="63"/>
                  </a:lnTo>
                  <a:lnTo>
                    <a:pt x="1428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51"/>
            <p:cNvSpPr/>
            <p:nvPr/>
          </p:nvSpPr>
          <p:spPr>
            <a:xfrm>
              <a:off x="238125" y="4421275"/>
              <a:ext cx="7143750" cy="10975"/>
            </a:xfrm>
            <a:custGeom>
              <a:rect b="b" l="l" r="r" t="t"/>
              <a:pathLst>
                <a:path extrusionOk="0" fill="none" h="439" w="285750">
                  <a:moveTo>
                    <a:pt x="0" y="220"/>
                  </a:moveTo>
                  <a:lnTo>
                    <a:pt x="35695" y="126"/>
                  </a:lnTo>
                  <a:lnTo>
                    <a:pt x="71422" y="63"/>
                  </a:lnTo>
                  <a:lnTo>
                    <a:pt x="142875" y="1"/>
                  </a:lnTo>
                  <a:lnTo>
                    <a:pt x="214297" y="63"/>
                  </a:lnTo>
                  <a:lnTo>
                    <a:pt x="250023" y="126"/>
                  </a:lnTo>
                  <a:lnTo>
                    <a:pt x="285750" y="220"/>
                  </a:lnTo>
                  <a:lnTo>
                    <a:pt x="250023" y="344"/>
                  </a:lnTo>
                  <a:lnTo>
                    <a:pt x="214297" y="376"/>
                  </a:lnTo>
                  <a:lnTo>
                    <a:pt x="142875" y="438"/>
                  </a:lnTo>
                  <a:lnTo>
                    <a:pt x="71422" y="376"/>
                  </a:lnTo>
                  <a:lnTo>
                    <a:pt x="35695" y="344"/>
                  </a:lnTo>
                  <a:lnTo>
                    <a:pt x="0" y="2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51"/>
            <p:cNvSpPr/>
            <p:nvPr/>
          </p:nvSpPr>
          <p:spPr>
            <a:xfrm>
              <a:off x="864275" y="4439250"/>
              <a:ext cx="5891450" cy="547300"/>
            </a:xfrm>
            <a:custGeom>
              <a:rect b="b" l="l" r="r" t="t"/>
              <a:pathLst>
                <a:path extrusionOk="0" h="21892" w="235658">
                  <a:moveTo>
                    <a:pt x="111770" y="0"/>
                  </a:moveTo>
                  <a:lnTo>
                    <a:pt x="105774" y="63"/>
                  </a:lnTo>
                  <a:lnTo>
                    <a:pt x="99872" y="125"/>
                  </a:lnTo>
                  <a:lnTo>
                    <a:pt x="94063" y="219"/>
                  </a:lnTo>
                  <a:lnTo>
                    <a:pt x="88380" y="344"/>
                  </a:lnTo>
                  <a:lnTo>
                    <a:pt x="82789" y="500"/>
                  </a:lnTo>
                  <a:lnTo>
                    <a:pt x="77293" y="656"/>
                  </a:lnTo>
                  <a:lnTo>
                    <a:pt x="71953" y="843"/>
                  </a:lnTo>
                  <a:lnTo>
                    <a:pt x="66738" y="1062"/>
                  </a:lnTo>
                  <a:lnTo>
                    <a:pt x="61647" y="1312"/>
                  </a:lnTo>
                  <a:lnTo>
                    <a:pt x="56713" y="1593"/>
                  </a:lnTo>
                  <a:lnTo>
                    <a:pt x="51935" y="1874"/>
                  </a:lnTo>
                  <a:lnTo>
                    <a:pt x="47313" y="2155"/>
                  </a:lnTo>
                  <a:lnTo>
                    <a:pt x="42878" y="2499"/>
                  </a:lnTo>
                  <a:lnTo>
                    <a:pt x="38600" y="2842"/>
                  </a:lnTo>
                  <a:lnTo>
                    <a:pt x="34509" y="3186"/>
                  </a:lnTo>
                  <a:lnTo>
                    <a:pt x="30605" y="3592"/>
                  </a:lnTo>
                  <a:lnTo>
                    <a:pt x="26889" y="3966"/>
                  </a:lnTo>
                  <a:lnTo>
                    <a:pt x="23391" y="4404"/>
                  </a:lnTo>
                  <a:lnTo>
                    <a:pt x="20112" y="4810"/>
                  </a:lnTo>
                  <a:lnTo>
                    <a:pt x="17051" y="5278"/>
                  </a:lnTo>
                  <a:lnTo>
                    <a:pt x="14209" y="5715"/>
                  </a:lnTo>
                  <a:lnTo>
                    <a:pt x="11617" y="6184"/>
                  </a:lnTo>
                  <a:lnTo>
                    <a:pt x="9244" y="6683"/>
                  </a:lnTo>
                  <a:lnTo>
                    <a:pt x="7120" y="7183"/>
                  </a:lnTo>
                  <a:lnTo>
                    <a:pt x="6184" y="7433"/>
                  </a:lnTo>
                  <a:lnTo>
                    <a:pt x="5278" y="7683"/>
                  </a:lnTo>
                  <a:lnTo>
                    <a:pt x="4466" y="7932"/>
                  </a:lnTo>
                  <a:lnTo>
                    <a:pt x="3685" y="8214"/>
                  </a:lnTo>
                  <a:lnTo>
                    <a:pt x="2998" y="8463"/>
                  </a:lnTo>
                  <a:lnTo>
                    <a:pt x="2374" y="8744"/>
                  </a:lnTo>
                  <a:lnTo>
                    <a:pt x="1811" y="8994"/>
                  </a:lnTo>
                  <a:lnTo>
                    <a:pt x="1343" y="9275"/>
                  </a:lnTo>
                  <a:lnTo>
                    <a:pt x="937" y="9556"/>
                  </a:lnTo>
                  <a:lnTo>
                    <a:pt x="593" y="9806"/>
                  </a:lnTo>
                  <a:lnTo>
                    <a:pt x="344" y="10087"/>
                  </a:lnTo>
                  <a:lnTo>
                    <a:pt x="125" y="10368"/>
                  </a:lnTo>
                  <a:lnTo>
                    <a:pt x="31" y="10649"/>
                  </a:lnTo>
                  <a:lnTo>
                    <a:pt x="0" y="10806"/>
                  </a:lnTo>
                  <a:lnTo>
                    <a:pt x="0" y="10930"/>
                  </a:lnTo>
                  <a:lnTo>
                    <a:pt x="0" y="11087"/>
                  </a:lnTo>
                  <a:lnTo>
                    <a:pt x="31" y="11212"/>
                  </a:lnTo>
                  <a:lnTo>
                    <a:pt x="125" y="11493"/>
                  </a:lnTo>
                  <a:lnTo>
                    <a:pt x="344" y="11774"/>
                  </a:lnTo>
                  <a:lnTo>
                    <a:pt x="593" y="12055"/>
                  </a:lnTo>
                  <a:lnTo>
                    <a:pt x="937" y="12336"/>
                  </a:lnTo>
                  <a:lnTo>
                    <a:pt x="1343" y="12617"/>
                  </a:lnTo>
                  <a:lnTo>
                    <a:pt x="1811" y="12867"/>
                  </a:lnTo>
                  <a:lnTo>
                    <a:pt x="2374" y="13148"/>
                  </a:lnTo>
                  <a:lnTo>
                    <a:pt x="2998" y="13398"/>
                  </a:lnTo>
                  <a:lnTo>
                    <a:pt x="3685" y="13679"/>
                  </a:lnTo>
                  <a:lnTo>
                    <a:pt x="4466" y="13929"/>
                  </a:lnTo>
                  <a:lnTo>
                    <a:pt x="5278" y="14178"/>
                  </a:lnTo>
                  <a:lnTo>
                    <a:pt x="6184" y="14459"/>
                  </a:lnTo>
                  <a:lnTo>
                    <a:pt x="7120" y="14709"/>
                  </a:lnTo>
                  <a:lnTo>
                    <a:pt x="9244" y="15209"/>
                  </a:lnTo>
                  <a:lnTo>
                    <a:pt x="11617" y="15677"/>
                  </a:lnTo>
                  <a:lnTo>
                    <a:pt x="14209" y="16146"/>
                  </a:lnTo>
                  <a:lnTo>
                    <a:pt x="17051" y="16614"/>
                  </a:lnTo>
                  <a:lnTo>
                    <a:pt x="20112" y="17051"/>
                  </a:lnTo>
                  <a:lnTo>
                    <a:pt x="23391" y="17489"/>
                  </a:lnTo>
                  <a:lnTo>
                    <a:pt x="26889" y="17895"/>
                  </a:lnTo>
                  <a:lnTo>
                    <a:pt x="30605" y="18301"/>
                  </a:lnTo>
                  <a:lnTo>
                    <a:pt x="34509" y="18675"/>
                  </a:lnTo>
                  <a:lnTo>
                    <a:pt x="38600" y="19050"/>
                  </a:lnTo>
                  <a:lnTo>
                    <a:pt x="42878" y="19394"/>
                  </a:lnTo>
                  <a:lnTo>
                    <a:pt x="47313" y="19706"/>
                  </a:lnTo>
                  <a:lnTo>
                    <a:pt x="51935" y="20018"/>
                  </a:lnTo>
                  <a:lnTo>
                    <a:pt x="56713" y="20299"/>
                  </a:lnTo>
                  <a:lnTo>
                    <a:pt x="61647" y="20549"/>
                  </a:lnTo>
                  <a:lnTo>
                    <a:pt x="66738" y="20799"/>
                  </a:lnTo>
                  <a:lnTo>
                    <a:pt x="71953" y="21018"/>
                  </a:lnTo>
                  <a:lnTo>
                    <a:pt x="77293" y="21205"/>
                  </a:lnTo>
                  <a:lnTo>
                    <a:pt x="82789" y="21392"/>
                  </a:lnTo>
                  <a:lnTo>
                    <a:pt x="88380" y="21548"/>
                  </a:lnTo>
                  <a:lnTo>
                    <a:pt x="94063" y="21673"/>
                  </a:lnTo>
                  <a:lnTo>
                    <a:pt x="99872" y="21767"/>
                  </a:lnTo>
                  <a:lnTo>
                    <a:pt x="105774" y="21830"/>
                  </a:lnTo>
                  <a:lnTo>
                    <a:pt x="111770" y="21861"/>
                  </a:lnTo>
                  <a:lnTo>
                    <a:pt x="117829" y="21892"/>
                  </a:lnTo>
                  <a:lnTo>
                    <a:pt x="123888" y="21861"/>
                  </a:lnTo>
                  <a:lnTo>
                    <a:pt x="129852" y="21830"/>
                  </a:lnTo>
                  <a:lnTo>
                    <a:pt x="135755" y="21767"/>
                  </a:lnTo>
                  <a:lnTo>
                    <a:pt x="141563" y="21673"/>
                  </a:lnTo>
                  <a:lnTo>
                    <a:pt x="147278" y="21548"/>
                  </a:lnTo>
                  <a:lnTo>
                    <a:pt x="152869" y="21392"/>
                  </a:lnTo>
                  <a:lnTo>
                    <a:pt x="158334" y="21205"/>
                  </a:lnTo>
                  <a:lnTo>
                    <a:pt x="163674" y="21018"/>
                  </a:lnTo>
                  <a:lnTo>
                    <a:pt x="168889" y="20799"/>
                  </a:lnTo>
                  <a:lnTo>
                    <a:pt x="173980" y="20549"/>
                  </a:lnTo>
                  <a:lnTo>
                    <a:pt x="178914" y="20299"/>
                  </a:lnTo>
                  <a:lnTo>
                    <a:pt x="183692" y="20018"/>
                  </a:lnTo>
                  <a:lnTo>
                    <a:pt x="188314" y="19706"/>
                  </a:lnTo>
                  <a:lnTo>
                    <a:pt x="192780" y="19394"/>
                  </a:lnTo>
                  <a:lnTo>
                    <a:pt x="197058" y="19050"/>
                  </a:lnTo>
                  <a:lnTo>
                    <a:pt x="201149" y="18675"/>
                  </a:lnTo>
                  <a:lnTo>
                    <a:pt x="205053" y="18301"/>
                  </a:lnTo>
                  <a:lnTo>
                    <a:pt x="208738" y="17895"/>
                  </a:lnTo>
                  <a:lnTo>
                    <a:pt x="212236" y="17489"/>
                  </a:lnTo>
                  <a:lnTo>
                    <a:pt x="215515" y="17051"/>
                  </a:lnTo>
                  <a:lnTo>
                    <a:pt x="218607" y="16614"/>
                  </a:lnTo>
                  <a:lnTo>
                    <a:pt x="221417" y="16146"/>
                  </a:lnTo>
                  <a:lnTo>
                    <a:pt x="224041" y="15677"/>
                  </a:lnTo>
                  <a:lnTo>
                    <a:pt x="226383" y="15209"/>
                  </a:lnTo>
                  <a:lnTo>
                    <a:pt x="228506" y="14709"/>
                  </a:lnTo>
                  <a:lnTo>
                    <a:pt x="229475" y="14459"/>
                  </a:lnTo>
                  <a:lnTo>
                    <a:pt x="230349" y="14178"/>
                  </a:lnTo>
                  <a:lnTo>
                    <a:pt x="231192" y="13929"/>
                  </a:lnTo>
                  <a:lnTo>
                    <a:pt x="231942" y="13679"/>
                  </a:lnTo>
                  <a:lnTo>
                    <a:pt x="232629" y="13398"/>
                  </a:lnTo>
                  <a:lnTo>
                    <a:pt x="233253" y="13148"/>
                  </a:lnTo>
                  <a:lnTo>
                    <a:pt x="233815" y="12867"/>
                  </a:lnTo>
                  <a:lnTo>
                    <a:pt x="234284" y="12617"/>
                  </a:lnTo>
                  <a:lnTo>
                    <a:pt x="234721" y="12336"/>
                  </a:lnTo>
                  <a:lnTo>
                    <a:pt x="235033" y="12055"/>
                  </a:lnTo>
                  <a:lnTo>
                    <a:pt x="235314" y="11774"/>
                  </a:lnTo>
                  <a:lnTo>
                    <a:pt x="235502" y="11493"/>
                  </a:lnTo>
                  <a:lnTo>
                    <a:pt x="235627" y="11212"/>
                  </a:lnTo>
                  <a:lnTo>
                    <a:pt x="235658" y="11087"/>
                  </a:lnTo>
                  <a:lnTo>
                    <a:pt x="235658" y="10930"/>
                  </a:lnTo>
                  <a:lnTo>
                    <a:pt x="235658" y="10806"/>
                  </a:lnTo>
                  <a:lnTo>
                    <a:pt x="235627" y="10649"/>
                  </a:lnTo>
                  <a:lnTo>
                    <a:pt x="235502" y="10368"/>
                  </a:lnTo>
                  <a:lnTo>
                    <a:pt x="235314" y="10087"/>
                  </a:lnTo>
                  <a:lnTo>
                    <a:pt x="235033" y="9806"/>
                  </a:lnTo>
                  <a:lnTo>
                    <a:pt x="234721" y="9556"/>
                  </a:lnTo>
                  <a:lnTo>
                    <a:pt x="234284" y="9275"/>
                  </a:lnTo>
                  <a:lnTo>
                    <a:pt x="233815" y="8994"/>
                  </a:lnTo>
                  <a:lnTo>
                    <a:pt x="233253" y="8744"/>
                  </a:lnTo>
                  <a:lnTo>
                    <a:pt x="232629" y="8463"/>
                  </a:lnTo>
                  <a:lnTo>
                    <a:pt x="231942" y="8214"/>
                  </a:lnTo>
                  <a:lnTo>
                    <a:pt x="231192" y="7932"/>
                  </a:lnTo>
                  <a:lnTo>
                    <a:pt x="230349" y="7683"/>
                  </a:lnTo>
                  <a:lnTo>
                    <a:pt x="229475" y="7433"/>
                  </a:lnTo>
                  <a:lnTo>
                    <a:pt x="228506" y="7183"/>
                  </a:lnTo>
                  <a:lnTo>
                    <a:pt x="226383" y="6683"/>
                  </a:lnTo>
                  <a:lnTo>
                    <a:pt x="224041" y="6184"/>
                  </a:lnTo>
                  <a:lnTo>
                    <a:pt x="221417" y="5715"/>
                  </a:lnTo>
                  <a:lnTo>
                    <a:pt x="218607" y="5278"/>
                  </a:lnTo>
                  <a:lnTo>
                    <a:pt x="215515" y="4810"/>
                  </a:lnTo>
                  <a:lnTo>
                    <a:pt x="212236" y="4404"/>
                  </a:lnTo>
                  <a:lnTo>
                    <a:pt x="208738" y="3966"/>
                  </a:lnTo>
                  <a:lnTo>
                    <a:pt x="205053" y="3592"/>
                  </a:lnTo>
                  <a:lnTo>
                    <a:pt x="201149" y="3186"/>
                  </a:lnTo>
                  <a:lnTo>
                    <a:pt x="197058" y="2842"/>
                  </a:lnTo>
                  <a:lnTo>
                    <a:pt x="192780" y="2499"/>
                  </a:lnTo>
                  <a:lnTo>
                    <a:pt x="188314" y="2155"/>
                  </a:lnTo>
                  <a:lnTo>
                    <a:pt x="183692" y="1874"/>
                  </a:lnTo>
                  <a:lnTo>
                    <a:pt x="178914" y="1593"/>
                  </a:lnTo>
                  <a:lnTo>
                    <a:pt x="173980" y="1312"/>
                  </a:lnTo>
                  <a:lnTo>
                    <a:pt x="168889" y="1062"/>
                  </a:lnTo>
                  <a:lnTo>
                    <a:pt x="163674" y="843"/>
                  </a:lnTo>
                  <a:lnTo>
                    <a:pt x="158334" y="656"/>
                  </a:lnTo>
                  <a:lnTo>
                    <a:pt x="152869" y="500"/>
                  </a:lnTo>
                  <a:lnTo>
                    <a:pt x="147278" y="344"/>
                  </a:lnTo>
                  <a:lnTo>
                    <a:pt x="141563" y="219"/>
                  </a:lnTo>
                  <a:lnTo>
                    <a:pt x="135755" y="125"/>
                  </a:lnTo>
                  <a:lnTo>
                    <a:pt x="129852" y="63"/>
                  </a:lnTo>
                  <a:lnTo>
                    <a:pt x="12388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51"/>
            <p:cNvSpPr/>
            <p:nvPr/>
          </p:nvSpPr>
          <p:spPr>
            <a:xfrm>
              <a:off x="864275" y="4439250"/>
              <a:ext cx="5891450" cy="547300"/>
            </a:xfrm>
            <a:custGeom>
              <a:rect b="b" l="l" r="r" t="t"/>
              <a:pathLst>
                <a:path extrusionOk="0" fill="none" h="21892" w="235658">
                  <a:moveTo>
                    <a:pt x="117829" y="0"/>
                  </a:moveTo>
                  <a:lnTo>
                    <a:pt x="117829" y="0"/>
                  </a:lnTo>
                  <a:lnTo>
                    <a:pt x="123888" y="0"/>
                  </a:lnTo>
                  <a:lnTo>
                    <a:pt x="129852" y="63"/>
                  </a:lnTo>
                  <a:lnTo>
                    <a:pt x="135755" y="125"/>
                  </a:lnTo>
                  <a:lnTo>
                    <a:pt x="141563" y="219"/>
                  </a:lnTo>
                  <a:lnTo>
                    <a:pt x="147278" y="344"/>
                  </a:lnTo>
                  <a:lnTo>
                    <a:pt x="152869" y="500"/>
                  </a:lnTo>
                  <a:lnTo>
                    <a:pt x="158334" y="656"/>
                  </a:lnTo>
                  <a:lnTo>
                    <a:pt x="163674" y="843"/>
                  </a:lnTo>
                  <a:lnTo>
                    <a:pt x="168889" y="1062"/>
                  </a:lnTo>
                  <a:lnTo>
                    <a:pt x="173980" y="1312"/>
                  </a:lnTo>
                  <a:lnTo>
                    <a:pt x="178914" y="1593"/>
                  </a:lnTo>
                  <a:lnTo>
                    <a:pt x="183692" y="1874"/>
                  </a:lnTo>
                  <a:lnTo>
                    <a:pt x="188314" y="2155"/>
                  </a:lnTo>
                  <a:lnTo>
                    <a:pt x="192780" y="2499"/>
                  </a:lnTo>
                  <a:lnTo>
                    <a:pt x="197058" y="2842"/>
                  </a:lnTo>
                  <a:lnTo>
                    <a:pt x="201149" y="3186"/>
                  </a:lnTo>
                  <a:lnTo>
                    <a:pt x="205053" y="3592"/>
                  </a:lnTo>
                  <a:lnTo>
                    <a:pt x="208738" y="3966"/>
                  </a:lnTo>
                  <a:lnTo>
                    <a:pt x="212236" y="4404"/>
                  </a:lnTo>
                  <a:lnTo>
                    <a:pt x="215515" y="4810"/>
                  </a:lnTo>
                  <a:lnTo>
                    <a:pt x="218607" y="5278"/>
                  </a:lnTo>
                  <a:lnTo>
                    <a:pt x="221417" y="5715"/>
                  </a:lnTo>
                  <a:lnTo>
                    <a:pt x="224041" y="6184"/>
                  </a:lnTo>
                  <a:lnTo>
                    <a:pt x="226383" y="6683"/>
                  </a:lnTo>
                  <a:lnTo>
                    <a:pt x="228506" y="7183"/>
                  </a:lnTo>
                  <a:lnTo>
                    <a:pt x="229475" y="7433"/>
                  </a:lnTo>
                  <a:lnTo>
                    <a:pt x="230349" y="7683"/>
                  </a:lnTo>
                  <a:lnTo>
                    <a:pt x="231192" y="7932"/>
                  </a:lnTo>
                  <a:lnTo>
                    <a:pt x="231942" y="8214"/>
                  </a:lnTo>
                  <a:lnTo>
                    <a:pt x="232629" y="8463"/>
                  </a:lnTo>
                  <a:lnTo>
                    <a:pt x="233253" y="8744"/>
                  </a:lnTo>
                  <a:lnTo>
                    <a:pt x="233815" y="8994"/>
                  </a:lnTo>
                  <a:lnTo>
                    <a:pt x="234284" y="9275"/>
                  </a:lnTo>
                  <a:lnTo>
                    <a:pt x="234721" y="9556"/>
                  </a:lnTo>
                  <a:lnTo>
                    <a:pt x="235033" y="9806"/>
                  </a:lnTo>
                  <a:lnTo>
                    <a:pt x="235314" y="10087"/>
                  </a:lnTo>
                  <a:lnTo>
                    <a:pt x="235502" y="10368"/>
                  </a:lnTo>
                  <a:lnTo>
                    <a:pt x="235627" y="10649"/>
                  </a:lnTo>
                  <a:lnTo>
                    <a:pt x="235658" y="10806"/>
                  </a:lnTo>
                  <a:lnTo>
                    <a:pt x="235658" y="10930"/>
                  </a:lnTo>
                  <a:lnTo>
                    <a:pt x="235658" y="10930"/>
                  </a:lnTo>
                  <a:lnTo>
                    <a:pt x="235658" y="11087"/>
                  </a:lnTo>
                  <a:lnTo>
                    <a:pt x="235627" y="11212"/>
                  </a:lnTo>
                  <a:lnTo>
                    <a:pt x="235502" y="11493"/>
                  </a:lnTo>
                  <a:lnTo>
                    <a:pt x="235314" y="11774"/>
                  </a:lnTo>
                  <a:lnTo>
                    <a:pt x="235033" y="12055"/>
                  </a:lnTo>
                  <a:lnTo>
                    <a:pt x="234721" y="12336"/>
                  </a:lnTo>
                  <a:lnTo>
                    <a:pt x="234284" y="12617"/>
                  </a:lnTo>
                  <a:lnTo>
                    <a:pt x="233815" y="12867"/>
                  </a:lnTo>
                  <a:lnTo>
                    <a:pt x="233253" y="13148"/>
                  </a:lnTo>
                  <a:lnTo>
                    <a:pt x="232629" y="13398"/>
                  </a:lnTo>
                  <a:lnTo>
                    <a:pt x="231942" y="13679"/>
                  </a:lnTo>
                  <a:lnTo>
                    <a:pt x="231192" y="13929"/>
                  </a:lnTo>
                  <a:lnTo>
                    <a:pt x="230349" y="14178"/>
                  </a:lnTo>
                  <a:lnTo>
                    <a:pt x="229475" y="14459"/>
                  </a:lnTo>
                  <a:lnTo>
                    <a:pt x="228506" y="14709"/>
                  </a:lnTo>
                  <a:lnTo>
                    <a:pt x="226383" y="15209"/>
                  </a:lnTo>
                  <a:lnTo>
                    <a:pt x="224041" y="15677"/>
                  </a:lnTo>
                  <a:lnTo>
                    <a:pt x="221417" y="16146"/>
                  </a:lnTo>
                  <a:lnTo>
                    <a:pt x="218607" y="16614"/>
                  </a:lnTo>
                  <a:lnTo>
                    <a:pt x="215515" y="17051"/>
                  </a:lnTo>
                  <a:lnTo>
                    <a:pt x="212236" y="17489"/>
                  </a:lnTo>
                  <a:lnTo>
                    <a:pt x="208738" y="17895"/>
                  </a:lnTo>
                  <a:lnTo>
                    <a:pt x="205053" y="18301"/>
                  </a:lnTo>
                  <a:lnTo>
                    <a:pt x="201149" y="18675"/>
                  </a:lnTo>
                  <a:lnTo>
                    <a:pt x="197058" y="19050"/>
                  </a:lnTo>
                  <a:lnTo>
                    <a:pt x="192780" y="19394"/>
                  </a:lnTo>
                  <a:lnTo>
                    <a:pt x="188314" y="19706"/>
                  </a:lnTo>
                  <a:lnTo>
                    <a:pt x="183692" y="20018"/>
                  </a:lnTo>
                  <a:lnTo>
                    <a:pt x="178914" y="20299"/>
                  </a:lnTo>
                  <a:lnTo>
                    <a:pt x="173980" y="20549"/>
                  </a:lnTo>
                  <a:lnTo>
                    <a:pt x="168889" y="20799"/>
                  </a:lnTo>
                  <a:lnTo>
                    <a:pt x="163674" y="21018"/>
                  </a:lnTo>
                  <a:lnTo>
                    <a:pt x="158334" y="21205"/>
                  </a:lnTo>
                  <a:lnTo>
                    <a:pt x="152869" y="21392"/>
                  </a:lnTo>
                  <a:lnTo>
                    <a:pt x="147278" y="21548"/>
                  </a:lnTo>
                  <a:lnTo>
                    <a:pt x="141563" y="21673"/>
                  </a:lnTo>
                  <a:lnTo>
                    <a:pt x="135755" y="21767"/>
                  </a:lnTo>
                  <a:lnTo>
                    <a:pt x="129852" y="21830"/>
                  </a:lnTo>
                  <a:lnTo>
                    <a:pt x="123888" y="21861"/>
                  </a:lnTo>
                  <a:lnTo>
                    <a:pt x="117829" y="21892"/>
                  </a:lnTo>
                  <a:lnTo>
                    <a:pt x="117829" y="21892"/>
                  </a:lnTo>
                  <a:lnTo>
                    <a:pt x="111770" y="21861"/>
                  </a:lnTo>
                  <a:lnTo>
                    <a:pt x="105774" y="21830"/>
                  </a:lnTo>
                  <a:lnTo>
                    <a:pt x="99872" y="21767"/>
                  </a:lnTo>
                  <a:lnTo>
                    <a:pt x="94063" y="21673"/>
                  </a:lnTo>
                  <a:lnTo>
                    <a:pt x="88380" y="21548"/>
                  </a:lnTo>
                  <a:lnTo>
                    <a:pt x="82789" y="21392"/>
                  </a:lnTo>
                  <a:lnTo>
                    <a:pt x="77293" y="21205"/>
                  </a:lnTo>
                  <a:lnTo>
                    <a:pt x="71953" y="21018"/>
                  </a:lnTo>
                  <a:lnTo>
                    <a:pt x="66738" y="20799"/>
                  </a:lnTo>
                  <a:lnTo>
                    <a:pt x="61647" y="20549"/>
                  </a:lnTo>
                  <a:lnTo>
                    <a:pt x="56713" y="20299"/>
                  </a:lnTo>
                  <a:lnTo>
                    <a:pt x="51935" y="20018"/>
                  </a:lnTo>
                  <a:lnTo>
                    <a:pt x="47313" y="19706"/>
                  </a:lnTo>
                  <a:lnTo>
                    <a:pt x="42878" y="19394"/>
                  </a:lnTo>
                  <a:lnTo>
                    <a:pt x="38600" y="19050"/>
                  </a:lnTo>
                  <a:lnTo>
                    <a:pt x="34509" y="18675"/>
                  </a:lnTo>
                  <a:lnTo>
                    <a:pt x="30605" y="18301"/>
                  </a:lnTo>
                  <a:lnTo>
                    <a:pt x="26889" y="17895"/>
                  </a:lnTo>
                  <a:lnTo>
                    <a:pt x="23391" y="17489"/>
                  </a:lnTo>
                  <a:lnTo>
                    <a:pt x="20112" y="17051"/>
                  </a:lnTo>
                  <a:lnTo>
                    <a:pt x="17051" y="16614"/>
                  </a:lnTo>
                  <a:lnTo>
                    <a:pt x="14209" y="16146"/>
                  </a:lnTo>
                  <a:lnTo>
                    <a:pt x="11617" y="15677"/>
                  </a:lnTo>
                  <a:lnTo>
                    <a:pt x="9244" y="15209"/>
                  </a:lnTo>
                  <a:lnTo>
                    <a:pt x="7120" y="14709"/>
                  </a:lnTo>
                  <a:lnTo>
                    <a:pt x="6184" y="14459"/>
                  </a:lnTo>
                  <a:lnTo>
                    <a:pt x="5278" y="14178"/>
                  </a:lnTo>
                  <a:lnTo>
                    <a:pt x="4466" y="13929"/>
                  </a:lnTo>
                  <a:lnTo>
                    <a:pt x="3685" y="13679"/>
                  </a:lnTo>
                  <a:lnTo>
                    <a:pt x="2998" y="13398"/>
                  </a:lnTo>
                  <a:lnTo>
                    <a:pt x="2374" y="13148"/>
                  </a:lnTo>
                  <a:lnTo>
                    <a:pt x="1811" y="12867"/>
                  </a:lnTo>
                  <a:lnTo>
                    <a:pt x="1343" y="12617"/>
                  </a:lnTo>
                  <a:lnTo>
                    <a:pt x="937" y="12336"/>
                  </a:lnTo>
                  <a:lnTo>
                    <a:pt x="593" y="12055"/>
                  </a:lnTo>
                  <a:lnTo>
                    <a:pt x="344" y="11774"/>
                  </a:lnTo>
                  <a:lnTo>
                    <a:pt x="125" y="11493"/>
                  </a:lnTo>
                  <a:lnTo>
                    <a:pt x="31" y="11212"/>
                  </a:lnTo>
                  <a:lnTo>
                    <a:pt x="0" y="11087"/>
                  </a:lnTo>
                  <a:lnTo>
                    <a:pt x="0" y="10930"/>
                  </a:lnTo>
                  <a:lnTo>
                    <a:pt x="0" y="10930"/>
                  </a:lnTo>
                  <a:lnTo>
                    <a:pt x="0" y="10806"/>
                  </a:lnTo>
                  <a:lnTo>
                    <a:pt x="31" y="10649"/>
                  </a:lnTo>
                  <a:lnTo>
                    <a:pt x="125" y="10368"/>
                  </a:lnTo>
                  <a:lnTo>
                    <a:pt x="344" y="10087"/>
                  </a:lnTo>
                  <a:lnTo>
                    <a:pt x="593" y="9806"/>
                  </a:lnTo>
                  <a:lnTo>
                    <a:pt x="937" y="9556"/>
                  </a:lnTo>
                  <a:lnTo>
                    <a:pt x="1343" y="9275"/>
                  </a:lnTo>
                  <a:lnTo>
                    <a:pt x="1811" y="8994"/>
                  </a:lnTo>
                  <a:lnTo>
                    <a:pt x="2374" y="8744"/>
                  </a:lnTo>
                  <a:lnTo>
                    <a:pt x="2998" y="8463"/>
                  </a:lnTo>
                  <a:lnTo>
                    <a:pt x="3685" y="8214"/>
                  </a:lnTo>
                  <a:lnTo>
                    <a:pt x="4466" y="7932"/>
                  </a:lnTo>
                  <a:lnTo>
                    <a:pt x="5278" y="7683"/>
                  </a:lnTo>
                  <a:lnTo>
                    <a:pt x="6184" y="7433"/>
                  </a:lnTo>
                  <a:lnTo>
                    <a:pt x="7120" y="7183"/>
                  </a:lnTo>
                  <a:lnTo>
                    <a:pt x="9244" y="6683"/>
                  </a:lnTo>
                  <a:lnTo>
                    <a:pt x="11617" y="6184"/>
                  </a:lnTo>
                  <a:lnTo>
                    <a:pt x="14209" y="5715"/>
                  </a:lnTo>
                  <a:lnTo>
                    <a:pt x="17051" y="5278"/>
                  </a:lnTo>
                  <a:lnTo>
                    <a:pt x="20112" y="4810"/>
                  </a:lnTo>
                  <a:lnTo>
                    <a:pt x="23391" y="4404"/>
                  </a:lnTo>
                  <a:lnTo>
                    <a:pt x="26889" y="3966"/>
                  </a:lnTo>
                  <a:lnTo>
                    <a:pt x="30605" y="3592"/>
                  </a:lnTo>
                  <a:lnTo>
                    <a:pt x="34509" y="3186"/>
                  </a:lnTo>
                  <a:lnTo>
                    <a:pt x="38600" y="2842"/>
                  </a:lnTo>
                  <a:lnTo>
                    <a:pt x="42878" y="2499"/>
                  </a:lnTo>
                  <a:lnTo>
                    <a:pt x="47313" y="2155"/>
                  </a:lnTo>
                  <a:lnTo>
                    <a:pt x="51935" y="1874"/>
                  </a:lnTo>
                  <a:lnTo>
                    <a:pt x="56713" y="1593"/>
                  </a:lnTo>
                  <a:lnTo>
                    <a:pt x="61647" y="1312"/>
                  </a:lnTo>
                  <a:lnTo>
                    <a:pt x="66738" y="1062"/>
                  </a:lnTo>
                  <a:lnTo>
                    <a:pt x="71953" y="843"/>
                  </a:lnTo>
                  <a:lnTo>
                    <a:pt x="77293" y="656"/>
                  </a:lnTo>
                  <a:lnTo>
                    <a:pt x="82789" y="500"/>
                  </a:lnTo>
                  <a:lnTo>
                    <a:pt x="88380" y="344"/>
                  </a:lnTo>
                  <a:lnTo>
                    <a:pt x="94063" y="219"/>
                  </a:lnTo>
                  <a:lnTo>
                    <a:pt x="99872" y="125"/>
                  </a:lnTo>
                  <a:lnTo>
                    <a:pt x="105774" y="63"/>
                  </a:lnTo>
                  <a:lnTo>
                    <a:pt x="111770" y="0"/>
                  </a:lnTo>
                  <a:lnTo>
                    <a:pt x="1178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51"/>
            <p:cNvSpPr/>
            <p:nvPr/>
          </p:nvSpPr>
          <p:spPr>
            <a:xfrm>
              <a:off x="594125" y="3383700"/>
              <a:ext cx="197550" cy="660525"/>
            </a:xfrm>
            <a:custGeom>
              <a:rect b="b" l="l" r="r" t="t"/>
              <a:pathLst>
                <a:path extrusionOk="0" h="26421" w="7902">
                  <a:moveTo>
                    <a:pt x="688" y="0"/>
                  </a:moveTo>
                  <a:lnTo>
                    <a:pt x="625" y="31"/>
                  </a:lnTo>
                  <a:lnTo>
                    <a:pt x="594" y="63"/>
                  </a:lnTo>
                  <a:lnTo>
                    <a:pt x="563" y="94"/>
                  </a:lnTo>
                  <a:lnTo>
                    <a:pt x="563" y="156"/>
                  </a:lnTo>
                  <a:lnTo>
                    <a:pt x="563" y="187"/>
                  </a:lnTo>
                  <a:lnTo>
                    <a:pt x="594" y="250"/>
                  </a:lnTo>
                  <a:lnTo>
                    <a:pt x="1156" y="843"/>
                  </a:lnTo>
                  <a:lnTo>
                    <a:pt x="1656" y="1468"/>
                  </a:lnTo>
                  <a:lnTo>
                    <a:pt x="2155" y="2092"/>
                  </a:lnTo>
                  <a:lnTo>
                    <a:pt x="2624" y="2780"/>
                  </a:lnTo>
                  <a:lnTo>
                    <a:pt x="3061" y="3435"/>
                  </a:lnTo>
                  <a:lnTo>
                    <a:pt x="3498" y="4154"/>
                  </a:lnTo>
                  <a:lnTo>
                    <a:pt x="3873" y="4841"/>
                  </a:lnTo>
                  <a:lnTo>
                    <a:pt x="4248" y="5590"/>
                  </a:lnTo>
                  <a:lnTo>
                    <a:pt x="4591" y="6308"/>
                  </a:lnTo>
                  <a:lnTo>
                    <a:pt x="4904" y="7058"/>
                  </a:lnTo>
                  <a:lnTo>
                    <a:pt x="5185" y="7839"/>
                  </a:lnTo>
                  <a:lnTo>
                    <a:pt x="5466" y="8588"/>
                  </a:lnTo>
                  <a:lnTo>
                    <a:pt x="5684" y="9369"/>
                  </a:lnTo>
                  <a:lnTo>
                    <a:pt x="5903" y="10150"/>
                  </a:lnTo>
                  <a:lnTo>
                    <a:pt x="6122" y="10930"/>
                  </a:lnTo>
                  <a:lnTo>
                    <a:pt x="6309" y="11742"/>
                  </a:lnTo>
                  <a:lnTo>
                    <a:pt x="6465" y="12586"/>
                  </a:lnTo>
                  <a:lnTo>
                    <a:pt x="6590" y="13429"/>
                  </a:lnTo>
                  <a:lnTo>
                    <a:pt x="6715" y="14303"/>
                  </a:lnTo>
                  <a:lnTo>
                    <a:pt x="6809" y="15178"/>
                  </a:lnTo>
                  <a:lnTo>
                    <a:pt x="6902" y="16021"/>
                  </a:lnTo>
                  <a:lnTo>
                    <a:pt x="6965" y="16895"/>
                  </a:lnTo>
                  <a:lnTo>
                    <a:pt x="6996" y="17770"/>
                  </a:lnTo>
                  <a:lnTo>
                    <a:pt x="7027" y="18644"/>
                  </a:lnTo>
                  <a:lnTo>
                    <a:pt x="6559" y="17020"/>
                  </a:lnTo>
                  <a:lnTo>
                    <a:pt x="6309" y="16239"/>
                  </a:lnTo>
                  <a:lnTo>
                    <a:pt x="6059" y="15490"/>
                  </a:lnTo>
                  <a:lnTo>
                    <a:pt x="5778" y="14772"/>
                  </a:lnTo>
                  <a:lnTo>
                    <a:pt x="5497" y="14085"/>
                  </a:lnTo>
                  <a:lnTo>
                    <a:pt x="5154" y="13366"/>
                  </a:lnTo>
                  <a:lnTo>
                    <a:pt x="4810" y="12710"/>
                  </a:lnTo>
                  <a:lnTo>
                    <a:pt x="4404" y="12055"/>
                  </a:lnTo>
                  <a:lnTo>
                    <a:pt x="3967" y="11430"/>
                  </a:lnTo>
                  <a:lnTo>
                    <a:pt x="3498" y="10774"/>
                  </a:lnTo>
                  <a:lnTo>
                    <a:pt x="2967" y="10181"/>
                  </a:lnTo>
                  <a:lnTo>
                    <a:pt x="2405" y="9556"/>
                  </a:lnTo>
                  <a:lnTo>
                    <a:pt x="1781" y="8963"/>
                  </a:lnTo>
                  <a:lnTo>
                    <a:pt x="1094" y="8401"/>
                  </a:lnTo>
                  <a:lnTo>
                    <a:pt x="344" y="7807"/>
                  </a:lnTo>
                  <a:lnTo>
                    <a:pt x="188" y="7745"/>
                  </a:lnTo>
                  <a:lnTo>
                    <a:pt x="94" y="7714"/>
                  </a:lnTo>
                  <a:lnTo>
                    <a:pt x="32" y="7714"/>
                  </a:lnTo>
                  <a:lnTo>
                    <a:pt x="1" y="7745"/>
                  </a:lnTo>
                  <a:lnTo>
                    <a:pt x="1" y="7776"/>
                  </a:lnTo>
                  <a:lnTo>
                    <a:pt x="1" y="7839"/>
                  </a:lnTo>
                  <a:lnTo>
                    <a:pt x="313" y="8744"/>
                  </a:lnTo>
                  <a:lnTo>
                    <a:pt x="625" y="9650"/>
                  </a:lnTo>
                  <a:lnTo>
                    <a:pt x="1156" y="11461"/>
                  </a:lnTo>
                  <a:lnTo>
                    <a:pt x="1437" y="12367"/>
                  </a:lnTo>
                  <a:lnTo>
                    <a:pt x="1750" y="13241"/>
                  </a:lnTo>
                  <a:lnTo>
                    <a:pt x="2093" y="14147"/>
                  </a:lnTo>
                  <a:lnTo>
                    <a:pt x="2499" y="14990"/>
                  </a:lnTo>
                  <a:lnTo>
                    <a:pt x="2905" y="15708"/>
                  </a:lnTo>
                  <a:lnTo>
                    <a:pt x="3373" y="16396"/>
                  </a:lnTo>
                  <a:lnTo>
                    <a:pt x="3873" y="17051"/>
                  </a:lnTo>
                  <a:lnTo>
                    <a:pt x="4435" y="17645"/>
                  </a:lnTo>
                  <a:lnTo>
                    <a:pt x="5029" y="18238"/>
                  </a:lnTo>
                  <a:lnTo>
                    <a:pt x="5653" y="18769"/>
                  </a:lnTo>
                  <a:lnTo>
                    <a:pt x="6278" y="19269"/>
                  </a:lnTo>
                  <a:lnTo>
                    <a:pt x="6965" y="19768"/>
                  </a:lnTo>
                  <a:lnTo>
                    <a:pt x="7059" y="20049"/>
                  </a:lnTo>
                  <a:lnTo>
                    <a:pt x="7027" y="23141"/>
                  </a:lnTo>
                  <a:lnTo>
                    <a:pt x="6996" y="26233"/>
                  </a:lnTo>
                  <a:lnTo>
                    <a:pt x="7027" y="26295"/>
                  </a:lnTo>
                  <a:lnTo>
                    <a:pt x="7059" y="26358"/>
                  </a:lnTo>
                  <a:lnTo>
                    <a:pt x="7090" y="26389"/>
                  </a:lnTo>
                  <a:lnTo>
                    <a:pt x="7152" y="26420"/>
                  </a:lnTo>
                  <a:lnTo>
                    <a:pt x="7215" y="26420"/>
                  </a:lnTo>
                  <a:lnTo>
                    <a:pt x="7277" y="26389"/>
                  </a:lnTo>
                  <a:lnTo>
                    <a:pt x="7340" y="26326"/>
                  </a:lnTo>
                  <a:lnTo>
                    <a:pt x="7371" y="26264"/>
                  </a:lnTo>
                  <a:lnTo>
                    <a:pt x="7589" y="24546"/>
                  </a:lnTo>
                  <a:lnTo>
                    <a:pt x="7777" y="22798"/>
                  </a:lnTo>
                  <a:lnTo>
                    <a:pt x="7870" y="21049"/>
                  </a:lnTo>
                  <a:lnTo>
                    <a:pt x="7902" y="20174"/>
                  </a:lnTo>
                  <a:lnTo>
                    <a:pt x="7902" y="19269"/>
                  </a:lnTo>
                  <a:lnTo>
                    <a:pt x="7902" y="18394"/>
                  </a:lnTo>
                  <a:lnTo>
                    <a:pt x="7870" y="17520"/>
                  </a:lnTo>
                  <a:lnTo>
                    <a:pt x="7808" y="16614"/>
                  </a:lnTo>
                  <a:lnTo>
                    <a:pt x="7714" y="15740"/>
                  </a:lnTo>
                  <a:lnTo>
                    <a:pt x="7621" y="14865"/>
                  </a:lnTo>
                  <a:lnTo>
                    <a:pt x="7496" y="13991"/>
                  </a:lnTo>
                  <a:lnTo>
                    <a:pt x="7371" y="13116"/>
                  </a:lnTo>
                  <a:lnTo>
                    <a:pt x="7183" y="12273"/>
                  </a:lnTo>
                  <a:lnTo>
                    <a:pt x="6996" y="11399"/>
                  </a:lnTo>
                  <a:lnTo>
                    <a:pt x="6777" y="10556"/>
                  </a:lnTo>
                  <a:lnTo>
                    <a:pt x="6528" y="9744"/>
                  </a:lnTo>
                  <a:lnTo>
                    <a:pt x="6278" y="8900"/>
                  </a:lnTo>
                  <a:lnTo>
                    <a:pt x="5965" y="8089"/>
                  </a:lnTo>
                  <a:lnTo>
                    <a:pt x="5653" y="7277"/>
                  </a:lnTo>
                  <a:lnTo>
                    <a:pt x="5278" y="6496"/>
                  </a:lnTo>
                  <a:lnTo>
                    <a:pt x="4904" y="5715"/>
                  </a:lnTo>
                  <a:lnTo>
                    <a:pt x="4498" y="4934"/>
                  </a:lnTo>
                  <a:lnTo>
                    <a:pt x="4060" y="4185"/>
                  </a:lnTo>
                  <a:lnTo>
                    <a:pt x="3592" y="3435"/>
                  </a:lnTo>
                  <a:lnTo>
                    <a:pt x="3092" y="2748"/>
                  </a:lnTo>
                  <a:lnTo>
                    <a:pt x="2561" y="2030"/>
                  </a:lnTo>
                  <a:lnTo>
                    <a:pt x="1999" y="1343"/>
                  </a:lnTo>
                  <a:lnTo>
                    <a:pt x="1406" y="687"/>
                  </a:lnTo>
                  <a:lnTo>
                    <a:pt x="781" y="63"/>
                  </a:lnTo>
                  <a:lnTo>
                    <a:pt x="750" y="31"/>
                  </a:lnTo>
                  <a:lnTo>
                    <a:pt x="6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51"/>
            <p:cNvSpPr/>
            <p:nvPr/>
          </p:nvSpPr>
          <p:spPr>
            <a:xfrm>
              <a:off x="594125" y="3383700"/>
              <a:ext cx="197550" cy="660525"/>
            </a:xfrm>
            <a:custGeom>
              <a:rect b="b" l="l" r="r" t="t"/>
              <a:pathLst>
                <a:path extrusionOk="0" fill="none" h="26421" w="7902">
                  <a:moveTo>
                    <a:pt x="781" y="63"/>
                  </a:moveTo>
                  <a:lnTo>
                    <a:pt x="781" y="63"/>
                  </a:lnTo>
                  <a:lnTo>
                    <a:pt x="1406" y="687"/>
                  </a:lnTo>
                  <a:lnTo>
                    <a:pt x="1999" y="1343"/>
                  </a:lnTo>
                  <a:lnTo>
                    <a:pt x="2561" y="2030"/>
                  </a:lnTo>
                  <a:lnTo>
                    <a:pt x="3092" y="2748"/>
                  </a:lnTo>
                  <a:lnTo>
                    <a:pt x="3592" y="3435"/>
                  </a:lnTo>
                  <a:lnTo>
                    <a:pt x="4060" y="4185"/>
                  </a:lnTo>
                  <a:lnTo>
                    <a:pt x="4498" y="4934"/>
                  </a:lnTo>
                  <a:lnTo>
                    <a:pt x="4904" y="5715"/>
                  </a:lnTo>
                  <a:lnTo>
                    <a:pt x="5278" y="6496"/>
                  </a:lnTo>
                  <a:lnTo>
                    <a:pt x="5653" y="7277"/>
                  </a:lnTo>
                  <a:lnTo>
                    <a:pt x="5965" y="8089"/>
                  </a:lnTo>
                  <a:lnTo>
                    <a:pt x="6278" y="8900"/>
                  </a:lnTo>
                  <a:lnTo>
                    <a:pt x="6528" y="9744"/>
                  </a:lnTo>
                  <a:lnTo>
                    <a:pt x="6777" y="10556"/>
                  </a:lnTo>
                  <a:lnTo>
                    <a:pt x="6996" y="11399"/>
                  </a:lnTo>
                  <a:lnTo>
                    <a:pt x="7183" y="12273"/>
                  </a:lnTo>
                  <a:lnTo>
                    <a:pt x="7371" y="13116"/>
                  </a:lnTo>
                  <a:lnTo>
                    <a:pt x="7496" y="13991"/>
                  </a:lnTo>
                  <a:lnTo>
                    <a:pt x="7621" y="14865"/>
                  </a:lnTo>
                  <a:lnTo>
                    <a:pt x="7714" y="15740"/>
                  </a:lnTo>
                  <a:lnTo>
                    <a:pt x="7808" y="16614"/>
                  </a:lnTo>
                  <a:lnTo>
                    <a:pt x="7870" y="17520"/>
                  </a:lnTo>
                  <a:lnTo>
                    <a:pt x="7902" y="18394"/>
                  </a:lnTo>
                  <a:lnTo>
                    <a:pt x="7902" y="19269"/>
                  </a:lnTo>
                  <a:lnTo>
                    <a:pt x="7902" y="20174"/>
                  </a:lnTo>
                  <a:lnTo>
                    <a:pt x="7870" y="21049"/>
                  </a:lnTo>
                  <a:lnTo>
                    <a:pt x="7777" y="22798"/>
                  </a:lnTo>
                  <a:lnTo>
                    <a:pt x="7589" y="24546"/>
                  </a:lnTo>
                  <a:lnTo>
                    <a:pt x="7371" y="26264"/>
                  </a:lnTo>
                  <a:lnTo>
                    <a:pt x="7371" y="26264"/>
                  </a:lnTo>
                  <a:lnTo>
                    <a:pt x="7340" y="26326"/>
                  </a:lnTo>
                  <a:lnTo>
                    <a:pt x="7277" y="26389"/>
                  </a:lnTo>
                  <a:lnTo>
                    <a:pt x="7215" y="26420"/>
                  </a:lnTo>
                  <a:lnTo>
                    <a:pt x="7152" y="26420"/>
                  </a:lnTo>
                  <a:lnTo>
                    <a:pt x="7090" y="26389"/>
                  </a:lnTo>
                  <a:lnTo>
                    <a:pt x="7059" y="26358"/>
                  </a:lnTo>
                  <a:lnTo>
                    <a:pt x="7027" y="26295"/>
                  </a:lnTo>
                  <a:lnTo>
                    <a:pt x="6996" y="26233"/>
                  </a:lnTo>
                  <a:lnTo>
                    <a:pt x="6996" y="26233"/>
                  </a:lnTo>
                  <a:lnTo>
                    <a:pt x="7027" y="23141"/>
                  </a:lnTo>
                  <a:lnTo>
                    <a:pt x="7059" y="20049"/>
                  </a:lnTo>
                  <a:lnTo>
                    <a:pt x="6965" y="19768"/>
                  </a:lnTo>
                  <a:lnTo>
                    <a:pt x="6965" y="19768"/>
                  </a:lnTo>
                  <a:lnTo>
                    <a:pt x="6278" y="19269"/>
                  </a:lnTo>
                  <a:lnTo>
                    <a:pt x="5653" y="18769"/>
                  </a:lnTo>
                  <a:lnTo>
                    <a:pt x="5029" y="18238"/>
                  </a:lnTo>
                  <a:lnTo>
                    <a:pt x="4435" y="17645"/>
                  </a:lnTo>
                  <a:lnTo>
                    <a:pt x="3873" y="17051"/>
                  </a:lnTo>
                  <a:lnTo>
                    <a:pt x="3373" y="16396"/>
                  </a:lnTo>
                  <a:lnTo>
                    <a:pt x="2905" y="15708"/>
                  </a:lnTo>
                  <a:lnTo>
                    <a:pt x="2499" y="14990"/>
                  </a:lnTo>
                  <a:lnTo>
                    <a:pt x="2499" y="14990"/>
                  </a:lnTo>
                  <a:lnTo>
                    <a:pt x="2093" y="14147"/>
                  </a:lnTo>
                  <a:lnTo>
                    <a:pt x="1750" y="13241"/>
                  </a:lnTo>
                  <a:lnTo>
                    <a:pt x="1437" y="12367"/>
                  </a:lnTo>
                  <a:lnTo>
                    <a:pt x="1156" y="11461"/>
                  </a:lnTo>
                  <a:lnTo>
                    <a:pt x="625" y="9650"/>
                  </a:lnTo>
                  <a:lnTo>
                    <a:pt x="313" y="8744"/>
                  </a:lnTo>
                  <a:lnTo>
                    <a:pt x="1" y="7839"/>
                  </a:lnTo>
                  <a:lnTo>
                    <a:pt x="1" y="7839"/>
                  </a:lnTo>
                  <a:lnTo>
                    <a:pt x="1" y="7776"/>
                  </a:lnTo>
                  <a:lnTo>
                    <a:pt x="1" y="7745"/>
                  </a:lnTo>
                  <a:lnTo>
                    <a:pt x="32" y="7714"/>
                  </a:lnTo>
                  <a:lnTo>
                    <a:pt x="94" y="7714"/>
                  </a:lnTo>
                  <a:lnTo>
                    <a:pt x="188" y="7745"/>
                  </a:lnTo>
                  <a:lnTo>
                    <a:pt x="344" y="7807"/>
                  </a:lnTo>
                  <a:lnTo>
                    <a:pt x="344" y="7807"/>
                  </a:lnTo>
                  <a:lnTo>
                    <a:pt x="1094" y="8401"/>
                  </a:lnTo>
                  <a:lnTo>
                    <a:pt x="1781" y="8963"/>
                  </a:lnTo>
                  <a:lnTo>
                    <a:pt x="2405" y="9556"/>
                  </a:lnTo>
                  <a:lnTo>
                    <a:pt x="2967" y="10181"/>
                  </a:lnTo>
                  <a:lnTo>
                    <a:pt x="3498" y="10774"/>
                  </a:lnTo>
                  <a:lnTo>
                    <a:pt x="3967" y="11430"/>
                  </a:lnTo>
                  <a:lnTo>
                    <a:pt x="4404" y="12055"/>
                  </a:lnTo>
                  <a:lnTo>
                    <a:pt x="4810" y="12710"/>
                  </a:lnTo>
                  <a:lnTo>
                    <a:pt x="5154" y="13366"/>
                  </a:lnTo>
                  <a:lnTo>
                    <a:pt x="5497" y="14085"/>
                  </a:lnTo>
                  <a:lnTo>
                    <a:pt x="5778" y="14772"/>
                  </a:lnTo>
                  <a:lnTo>
                    <a:pt x="6059" y="15490"/>
                  </a:lnTo>
                  <a:lnTo>
                    <a:pt x="6309" y="16239"/>
                  </a:lnTo>
                  <a:lnTo>
                    <a:pt x="6559" y="17020"/>
                  </a:lnTo>
                  <a:lnTo>
                    <a:pt x="7027" y="18644"/>
                  </a:lnTo>
                  <a:lnTo>
                    <a:pt x="7027" y="18644"/>
                  </a:lnTo>
                  <a:lnTo>
                    <a:pt x="6996" y="17770"/>
                  </a:lnTo>
                  <a:lnTo>
                    <a:pt x="6965" y="16895"/>
                  </a:lnTo>
                  <a:lnTo>
                    <a:pt x="6902" y="16021"/>
                  </a:lnTo>
                  <a:lnTo>
                    <a:pt x="6809" y="15178"/>
                  </a:lnTo>
                  <a:lnTo>
                    <a:pt x="6715" y="14303"/>
                  </a:lnTo>
                  <a:lnTo>
                    <a:pt x="6590" y="13429"/>
                  </a:lnTo>
                  <a:lnTo>
                    <a:pt x="6465" y="12586"/>
                  </a:lnTo>
                  <a:lnTo>
                    <a:pt x="6309" y="11742"/>
                  </a:lnTo>
                  <a:lnTo>
                    <a:pt x="6309" y="11742"/>
                  </a:lnTo>
                  <a:lnTo>
                    <a:pt x="6122" y="10930"/>
                  </a:lnTo>
                  <a:lnTo>
                    <a:pt x="5903" y="10150"/>
                  </a:lnTo>
                  <a:lnTo>
                    <a:pt x="5684" y="9369"/>
                  </a:lnTo>
                  <a:lnTo>
                    <a:pt x="5466" y="8588"/>
                  </a:lnTo>
                  <a:lnTo>
                    <a:pt x="5185" y="7839"/>
                  </a:lnTo>
                  <a:lnTo>
                    <a:pt x="4904" y="7058"/>
                  </a:lnTo>
                  <a:lnTo>
                    <a:pt x="4591" y="6308"/>
                  </a:lnTo>
                  <a:lnTo>
                    <a:pt x="4248" y="5590"/>
                  </a:lnTo>
                  <a:lnTo>
                    <a:pt x="3873" y="4841"/>
                  </a:lnTo>
                  <a:lnTo>
                    <a:pt x="3498" y="4154"/>
                  </a:lnTo>
                  <a:lnTo>
                    <a:pt x="3061" y="3435"/>
                  </a:lnTo>
                  <a:lnTo>
                    <a:pt x="2624" y="2780"/>
                  </a:lnTo>
                  <a:lnTo>
                    <a:pt x="2155" y="2092"/>
                  </a:lnTo>
                  <a:lnTo>
                    <a:pt x="1656" y="1468"/>
                  </a:lnTo>
                  <a:lnTo>
                    <a:pt x="1156" y="843"/>
                  </a:lnTo>
                  <a:lnTo>
                    <a:pt x="594" y="250"/>
                  </a:lnTo>
                  <a:lnTo>
                    <a:pt x="594" y="250"/>
                  </a:lnTo>
                  <a:lnTo>
                    <a:pt x="563" y="187"/>
                  </a:lnTo>
                  <a:lnTo>
                    <a:pt x="563" y="156"/>
                  </a:lnTo>
                  <a:lnTo>
                    <a:pt x="563" y="94"/>
                  </a:lnTo>
                  <a:lnTo>
                    <a:pt x="594" y="63"/>
                  </a:lnTo>
                  <a:lnTo>
                    <a:pt x="594" y="63"/>
                  </a:lnTo>
                  <a:lnTo>
                    <a:pt x="625" y="31"/>
                  </a:lnTo>
                  <a:lnTo>
                    <a:pt x="688" y="0"/>
                  </a:lnTo>
                  <a:lnTo>
                    <a:pt x="750" y="31"/>
                  </a:lnTo>
                  <a:lnTo>
                    <a:pt x="781" y="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51"/>
            <p:cNvSpPr/>
            <p:nvPr/>
          </p:nvSpPr>
          <p:spPr>
            <a:xfrm>
              <a:off x="425500" y="3249400"/>
              <a:ext cx="214725" cy="221750"/>
            </a:xfrm>
            <a:custGeom>
              <a:rect b="b" l="l" r="r" t="t"/>
              <a:pathLst>
                <a:path extrusionOk="0" h="8870" w="8589">
                  <a:moveTo>
                    <a:pt x="2092" y="1"/>
                  </a:moveTo>
                  <a:lnTo>
                    <a:pt x="1843" y="32"/>
                  </a:lnTo>
                  <a:lnTo>
                    <a:pt x="1624" y="126"/>
                  </a:lnTo>
                  <a:lnTo>
                    <a:pt x="1468" y="282"/>
                  </a:lnTo>
                  <a:lnTo>
                    <a:pt x="1374" y="407"/>
                  </a:lnTo>
                  <a:lnTo>
                    <a:pt x="1312" y="594"/>
                  </a:lnTo>
                  <a:lnTo>
                    <a:pt x="1343" y="750"/>
                  </a:lnTo>
                  <a:lnTo>
                    <a:pt x="1405" y="938"/>
                  </a:lnTo>
                  <a:lnTo>
                    <a:pt x="1499" y="1094"/>
                  </a:lnTo>
                  <a:lnTo>
                    <a:pt x="1624" y="1281"/>
                  </a:lnTo>
                  <a:lnTo>
                    <a:pt x="1811" y="1468"/>
                  </a:lnTo>
                  <a:lnTo>
                    <a:pt x="2186" y="1843"/>
                  </a:lnTo>
                  <a:lnTo>
                    <a:pt x="2592" y="2155"/>
                  </a:lnTo>
                  <a:lnTo>
                    <a:pt x="3342" y="2686"/>
                  </a:lnTo>
                  <a:lnTo>
                    <a:pt x="2748" y="2718"/>
                  </a:lnTo>
                  <a:lnTo>
                    <a:pt x="2124" y="2843"/>
                  </a:lnTo>
                  <a:lnTo>
                    <a:pt x="1843" y="2936"/>
                  </a:lnTo>
                  <a:lnTo>
                    <a:pt x="1530" y="3030"/>
                  </a:lnTo>
                  <a:lnTo>
                    <a:pt x="1249" y="3186"/>
                  </a:lnTo>
                  <a:lnTo>
                    <a:pt x="999" y="3311"/>
                  </a:lnTo>
                  <a:lnTo>
                    <a:pt x="750" y="3467"/>
                  </a:lnTo>
                  <a:lnTo>
                    <a:pt x="531" y="3654"/>
                  </a:lnTo>
                  <a:lnTo>
                    <a:pt x="344" y="3873"/>
                  </a:lnTo>
                  <a:lnTo>
                    <a:pt x="187" y="4092"/>
                  </a:lnTo>
                  <a:lnTo>
                    <a:pt x="94" y="4342"/>
                  </a:lnTo>
                  <a:lnTo>
                    <a:pt x="31" y="4623"/>
                  </a:lnTo>
                  <a:lnTo>
                    <a:pt x="0" y="4904"/>
                  </a:lnTo>
                  <a:lnTo>
                    <a:pt x="63" y="5216"/>
                  </a:lnTo>
                  <a:lnTo>
                    <a:pt x="94" y="5341"/>
                  </a:lnTo>
                  <a:lnTo>
                    <a:pt x="156" y="5497"/>
                  </a:lnTo>
                  <a:lnTo>
                    <a:pt x="250" y="5622"/>
                  </a:lnTo>
                  <a:lnTo>
                    <a:pt x="375" y="5747"/>
                  </a:lnTo>
                  <a:lnTo>
                    <a:pt x="500" y="5841"/>
                  </a:lnTo>
                  <a:lnTo>
                    <a:pt x="656" y="5903"/>
                  </a:lnTo>
                  <a:lnTo>
                    <a:pt x="812" y="5934"/>
                  </a:lnTo>
                  <a:lnTo>
                    <a:pt x="999" y="5934"/>
                  </a:lnTo>
                  <a:lnTo>
                    <a:pt x="1156" y="5872"/>
                  </a:lnTo>
                  <a:lnTo>
                    <a:pt x="1499" y="5809"/>
                  </a:lnTo>
                  <a:lnTo>
                    <a:pt x="1811" y="5684"/>
                  </a:lnTo>
                  <a:lnTo>
                    <a:pt x="2124" y="5528"/>
                  </a:lnTo>
                  <a:lnTo>
                    <a:pt x="2405" y="5372"/>
                  </a:lnTo>
                  <a:lnTo>
                    <a:pt x="2998" y="5060"/>
                  </a:lnTo>
                  <a:lnTo>
                    <a:pt x="3310" y="4904"/>
                  </a:lnTo>
                  <a:lnTo>
                    <a:pt x="3623" y="4748"/>
                  </a:lnTo>
                  <a:lnTo>
                    <a:pt x="3185" y="5122"/>
                  </a:lnTo>
                  <a:lnTo>
                    <a:pt x="2748" y="5528"/>
                  </a:lnTo>
                  <a:lnTo>
                    <a:pt x="2374" y="5997"/>
                  </a:lnTo>
                  <a:lnTo>
                    <a:pt x="2217" y="6215"/>
                  </a:lnTo>
                  <a:lnTo>
                    <a:pt x="2092" y="6465"/>
                  </a:lnTo>
                  <a:lnTo>
                    <a:pt x="1968" y="6715"/>
                  </a:lnTo>
                  <a:lnTo>
                    <a:pt x="1874" y="6965"/>
                  </a:lnTo>
                  <a:lnTo>
                    <a:pt x="1811" y="7215"/>
                  </a:lnTo>
                  <a:lnTo>
                    <a:pt x="1780" y="7496"/>
                  </a:lnTo>
                  <a:lnTo>
                    <a:pt x="1811" y="7746"/>
                  </a:lnTo>
                  <a:lnTo>
                    <a:pt x="1843" y="7995"/>
                  </a:lnTo>
                  <a:lnTo>
                    <a:pt x="1968" y="8245"/>
                  </a:lnTo>
                  <a:lnTo>
                    <a:pt x="2092" y="8495"/>
                  </a:lnTo>
                  <a:lnTo>
                    <a:pt x="2155" y="8558"/>
                  </a:lnTo>
                  <a:lnTo>
                    <a:pt x="2280" y="8682"/>
                  </a:lnTo>
                  <a:lnTo>
                    <a:pt x="2405" y="8776"/>
                  </a:lnTo>
                  <a:lnTo>
                    <a:pt x="2561" y="8839"/>
                  </a:lnTo>
                  <a:lnTo>
                    <a:pt x="2748" y="8870"/>
                  </a:lnTo>
                  <a:lnTo>
                    <a:pt x="2904" y="8870"/>
                  </a:lnTo>
                  <a:lnTo>
                    <a:pt x="3092" y="8839"/>
                  </a:lnTo>
                  <a:lnTo>
                    <a:pt x="3248" y="8776"/>
                  </a:lnTo>
                  <a:lnTo>
                    <a:pt x="3404" y="8682"/>
                  </a:lnTo>
                  <a:lnTo>
                    <a:pt x="3560" y="8558"/>
                  </a:lnTo>
                  <a:lnTo>
                    <a:pt x="3748" y="8433"/>
                  </a:lnTo>
                  <a:lnTo>
                    <a:pt x="4060" y="8058"/>
                  </a:lnTo>
                  <a:lnTo>
                    <a:pt x="4716" y="7246"/>
                  </a:lnTo>
                  <a:lnTo>
                    <a:pt x="5059" y="6871"/>
                  </a:lnTo>
                  <a:lnTo>
                    <a:pt x="5247" y="6684"/>
                  </a:lnTo>
                  <a:lnTo>
                    <a:pt x="5434" y="6528"/>
                  </a:lnTo>
                  <a:lnTo>
                    <a:pt x="5621" y="6403"/>
                  </a:lnTo>
                  <a:lnTo>
                    <a:pt x="5809" y="6309"/>
                  </a:lnTo>
                  <a:lnTo>
                    <a:pt x="6027" y="6247"/>
                  </a:lnTo>
                  <a:lnTo>
                    <a:pt x="6246" y="6215"/>
                  </a:lnTo>
                  <a:lnTo>
                    <a:pt x="6995" y="6559"/>
                  </a:lnTo>
                  <a:lnTo>
                    <a:pt x="7401" y="6715"/>
                  </a:lnTo>
                  <a:lnTo>
                    <a:pt x="7776" y="6840"/>
                  </a:lnTo>
                  <a:lnTo>
                    <a:pt x="7964" y="6871"/>
                  </a:lnTo>
                  <a:lnTo>
                    <a:pt x="8120" y="6871"/>
                  </a:lnTo>
                  <a:lnTo>
                    <a:pt x="8276" y="6809"/>
                  </a:lnTo>
                  <a:lnTo>
                    <a:pt x="8401" y="6746"/>
                  </a:lnTo>
                  <a:lnTo>
                    <a:pt x="8495" y="6621"/>
                  </a:lnTo>
                  <a:lnTo>
                    <a:pt x="8557" y="6434"/>
                  </a:lnTo>
                  <a:lnTo>
                    <a:pt x="8588" y="6184"/>
                  </a:lnTo>
                  <a:lnTo>
                    <a:pt x="8588" y="5903"/>
                  </a:lnTo>
                  <a:lnTo>
                    <a:pt x="8557" y="5622"/>
                  </a:lnTo>
                  <a:lnTo>
                    <a:pt x="8526" y="5341"/>
                  </a:lnTo>
                  <a:lnTo>
                    <a:pt x="8432" y="5091"/>
                  </a:lnTo>
                  <a:lnTo>
                    <a:pt x="8338" y="4810"/>
                  </a:lnTo>
                  <a:lnTo>
                    <a:pt x="8182" y="4560"/>
                  </a:lnTo>
                  <a:lnTo>
                    <a:pt x="8057" y="4279"/>
                  </a:lnTo>
                  <a:lnTo>
                    <a:pt x="7714" y="3779"/>
                  </a:lnTo>
                  <a:lnTo>
                    <a:pt x="7308" y="3311"/>
                  </a:lnTo>
                  <a:lnTo>
                    <a:pt x="6871" y="2843"/>
                  </a:lnTo>
                  <a:lnTo>
                    <a:pt x="6433" y="2437"/>
                  </a:lnTo>
                  <a:lnTo>
                    <a:pt x="5965" y="2062"/>
                  </a:lnTo>
                  <a:lnTo>
                    <a:pt x="5621" y="1781"/>
                  </a:lnTo>
                  <a:lnTo>
                    <a:pt x="5122" y="1406"/>
                  </a:lnTo>
                  <a:lnTo>
                    <a:pt x="4560" y="1000"/>
                  </a:lnTo>
                  <a:lnTo>
                    <a:pt x="3935" y="594"/>
                  </a:lnTo>
                  <a:lnTo>
                    <a:pt x="3591" y="438"/>
                  </a:lnTo>
                  <a:lnTo>
                    <a:pt x="3279" y="282"/>
                  </a:lnTo>
                  <a:lnTo>
                    <a:pt x="2967" y="157"/>
                  </a:lnTo>
                  <a:lnTo>
                    <a:pt x="2655" y="63"/>
                  </a:lnTo>
                  <a:lnTo>
                    <a:pt x="2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51"/>
            <p:cNvSpPr/>
            <p:nvPr/>
          </p:nvSpPr>
          <p:spPr>
            <a:xfrm>
              <a:off x="425500" y="3249400"/>
              <a:ext cx="214725" cy="221750"/>
            </a:xfrm>
            <a:custGeom>
              <a:rect b="b" l="l" r="r" t="t"/>
              <a:pathLst>
                <a:path extrusionOk="0" fill="none" h="8870" w="8589">
                  <a:moveTo>
                    <a:pt x="6246" y="6215"/>
                  </a:moveTo>
                  <a:lnTo>
                    <a:pt x="6246" y="6215"/>
                  </a:lnTo>
                  <a:lnTo>
                    <a:pt x="6027" y="6247"/>
                  </a:lnTo>
                  <a:lnTo>
                    <a:pt x="5809" y="6309"/>
                  </a:lnTo>
                  <a:lnTo>
                    <a:pt x="5621" y="6403"/>
                  </a:lnTo>
                  <a:lnTo>
                    <a:pt x="5434" y="6528"/>
                  </a:lnTo>
                  <a:lnTo>
                    <a:pt x="5247" y="6684"/>
                  </a:lnTo>
                  <a:lnTo>
                    <a:pt x="5059" y="6871"/>
                  </a:lnTo>
                  <a:lnTo>
                    <a:pt x="4716" y="7246"/>
                  </a:lnTo>
                  <a:lnTo>
                    <a:pt x="4060" y="8058"/>
                  </a:lnTo>
                  <a:lnTo>
                    <a:pt x="3748" y="8433"/>
                  </a:lnTo>
                  <a:lnTo>
                    <a:pt x="3560" y="8558"/>
                  </a:lnTo>
                  <a:lnTo>
                    <a:pt x="3404" y="8682"/>
                  </a:lnTo>
                  <a:lnTo>
                    <a:pt x="3404" y="8682"/>
                  </a:lnTo>
                  <a:lnTo>
                    <a:pt x="3248" y="8776"/>
                  </a:lnTo>
                  <a:lnTo>
                    <a:pt x="3092" y="8839"/>
                  </a:lnTo>
                  <a:lnTo>
                    <a:pt x="2904" y="8870"/>
                  </a:lnTo>
                  <a:lnTo>
                    <a:pt x="2748" y="8870"/>
                  </a:lnTo>
                  <a:lnTo>
                    <a:pt x="2561" y="8839"/>
                  </a:lnTo>
                  <a:lnTo>
                    <a:pt x="2405" y="8776"/>
                  </a:lnTo>
                  <a:lnTo>
                    <a:pt x="2280" y="8682"/>
                  </a:lnTo>
                  <a:lnTo>
                    <a:pt x="2155" y="8558"/>
                  </a:lnTo>
                  <a:lnTo>
                    <a:pt x="2155" y="8558"/>
                  </a:lnTo>
                  <a:lnTo>
                    <a:pt x="2092" y="8495"/>
                  </a:lnTo>
                  <a:lnTo>
                    <a:pt x="2092" y="8495"/>
                  </a:lnTo>
                  <a:lnTo>
                    <a:pt x="1968" y="8245"/>
                  </a:lnTo>
                  <a:lnTo>
                    <a:pt x="1843" y="7995"/>
                  </a:lnTo>
                  <a:lnTo>
                    <a:pt x="1811" y="7746"/>
                  </a:lnTo>
                  <a:lnTo>
                    <a:pt x="1780" y="7496"/>
                  </a:lnTo>
                  <a:lnTo>
                    <a:pt x="1811" y="7215"/>
                  </a:lnTo>
                  <a:lnTo>
                    <a:pt x="1874" y="6965"/>
                  </a:lnTo>
                  <a:lnTo>
                    <a:pt x="1968" y="6715"/>
                  </a:lnTo>
                  <a:lnTo>
                    <a:pt x="2092" y="6465"/>
                  </a:lnTo>
                  <a:lnTo>
                    <a:pt x="2217" y="6215"/>
                  </a:lnTo>
                  <a:lnTo>
                    <a:pt x="2374" y="5997"/>
                  </a:lnTo>
                  <a:lnTo>
                    <a:pt x="2748" y="5528"/>
                  </a:lnTo>
                  <a:lnTo>
                    <a:pt x="3185" y="5122"/>
                  </a:lnTo>
                  <a:lnTo>
                    <a:pt x="3623" y="4748"/>
                  </a:lnTo>
                  <a:lnTo>
                    <a:pt x="3623" y="4748"/>
                  </a:lnTo>
                  <a:lnTo>
                    <a:pt x="3310" y="4904"/>
                  </a:lnTo>
                  <a:lnTo>
                    <a:pt x="2998" y="5060"/>
                  </a:lnTo>
                  <a:lnTo>
                    <a:pt x="2405" y="5372"/>
                  </a:lnTo>
                  <a:lnTo>
                    <a:pt x="2124" y="5528"/>
                  </a:lnTo>
                  <a:lnTo>
                    <a:pt x="1811" y="5684"/>
                  </a:lnTo>
                  <a:lnTo>
                    <a:pt x="1499" y="5809"/>
                  </a:lnTo>
                  <a:lnTo>
                    <a:pt x="1156" y="5872"/>
                  </a:lnTo>
                  <a:lnTo>
                    <a:pt x="1156" y="5872"/>
                  </a:lnTo>
                  <a:lnTo>
                    <a:pt x="999" y="5934"/>
                  </a:lnTo>
                  <a:lnTo>
                    <a:pt x="812" y="5934"/>
                  </a:lnTo>
                  <a:lnTo>
                    <a:pt x="656" y="5903"/>
                  </a:lnTo>
                  <a:lnTo>
                    <a:pt x="500" y="5841"/>
                  </a:lnTo>
                  <a:lnTo>
                    <a:pt x="375" y="5747"/>
                  </a:lnTo>
                  <a:lnTo>
                    <a:pt x="250" y="5622"/>
                  </a:lnTo>
                  <a:lnTo>
                    <a:pt x="156" y="5497"/>
                  </a:lnTo>
                  <a:lnTo>
                    <a:pt x="94" y="5341"/>
                  </a:lnTo>
                  <a:lnTo>
                    <a:pt x="94" y="5341"/>
                  </a:lnTo>
                  <a:lnTo>
                    <a:pt x="63" y="5216"/>
                  </a:lnTo>
                  <a:lnTo>
                    <a:pt x="63" y="5216"/>
                  </a:lnTo>
                  <a:lnTo>
                    <a:pt x="0" y="4904"/>
                  </a:lnTo>
                  <a:lnTo>
                    <a:pt x="31" y="4623"/>
                  </a:lnTo>
                  <a:lnTo>
                    <a:pt x="94" y="4342"/>
                  </a:lnTo>
                  <a:lnTo>
                    <a:pt x="187" y="4092"/>
                  </a:lnTo>
                  <a:lnTo>
                    <a:pt x="344" y="3873"/>
                  </a:lnTo>
                  <a:lnTo>
                    <a:pt x="531" y="3654"/>
                  </a:lnTo>
                  <a:lnTo>
                    <a:pt x="750" y="3467"/>
                  </a:lnTo>
                  <a:lnTo>
                    <a:pt x="999" y="3311"/>
                  </a:lnTo>
                  <a:lnTo>
                    <a:pt x="1249" y="3186"/>
                  </a:lnTo>
                  <a:lnTo>
                    <a:pt x="1530" y="3030"/>
                  </a:lnTo>
                  <a:lnTo>
                    <a:pt x="1843" y="2936"/>
                  </a:lnTo>
                  <a:lnTo>
                    <a:pt x="2124" y="2843"/>
                  </a:lnTo>
                  <a:lnTo>
                    <a:pt x="2748" y="2718"/>
                  </a:lnTo>
                  <a:lnTo>
                    <a:pt x="3342" y="2686"/>
                  </a:lnTo>
                  <a:lnTo>
                    <a:pt x="3342" y="2686"/>
                  </a:lnTo>
                  <a:lnTo>
                    <a:pt x="2592" y="2155"/>
                  </a:lnTo>
                  <a:lnTo>
                    <a:pt x="2186" y="1843"/>
                  </a:lnTo>
                  <a:lnTo>
                    <a:pt x="1811" y="1468"/>
                  </a:lnTo>
                  <a:lnTo>
                    <a:pt x="1624" y="1281"/>
                  </a:lnTo>
                  <a:lnTo>
                    <a:pt x="1499" y="1094"/>
                  </a:lnTo>
                  <a:lnTo>
                    <a:pt x="1405" y="938"/>
                  </a:lnTo>
                  <a:lnTo>
                    <a:pt x="1343" y="750"/>
                  </a:lnTo>
                  <a:lnTo>
                    <a:pt x="1312" y="594"/>
                  </a:lnTo>
                  <a:lnTo>
                    <a:pt x="1374" y="407"/>
                  </a:lnTo>
                  <a:lnTo>
                    <a:pt x="1468" y="282"/>
                  </a:lnTo>
                  <a:lnTo>
                    <a:pt x="1624" y="126"/>
                  </a:lnTo>
                  <a:lnTo>
                    <a:pt x="1624" y="126"/>
                  </a:lnTo>
                  <a:lnTo>
                    <a:pt x="1843" y="32"/>
                  </a:lnTo>
                  <a:lnTo>
                    <a:pt x="2092" y="1"/>
                  </a:lnTo>
                  <a:lnTo>
                    <a:pt x="2374" y="1"/>
                  </a:lnTo>
                  <a:lnTo>
                    <a:pt x="2655" y="63"/>
                  </a:lnTo>
                  <a:lnTo>
                    <a:pt x="2967" y="157"/>
                  </a:lnTo>
                  <a:lnTo>
                    <a:pt x="3279" y="282"/>
                  </a:lnTo>
                  <a:lnTo>
                    <a:pt x="3591" y="438"/>
                  </a:lnTo>
                  <a:lnTo>
                    <a:pt x="3935" y="594"/>
                  </a:lnTo>
                  <a:lnTo>
                    <a:pt x="4560" y="1000"/>
                  </a:lnTo>
                  <a:lnTo>
                    <a:pt x="5122" y="1406"/>
                  </a:lnTo>
                  <a:lnTo>
                    <a:pt x="5621" y="1781"/>
                  </a:lnTo>
                  <a:lnTo>
                    <a:pt x="5965" y="2062"/>
                  </a:lnTo>
                  <a:lnTo>
                    <a:pt x="5965" y="2062"/>
                  </a:lnTo>
                  <a:lnTo>
                    <a:pt x="6433" y="2437"/>
                  </a:lnTo>
                  <a:lnTo>
                    <a:pt x="6871" y="2843"/>
                  </a:lnTo>
                  <a:lnTo>
                    <a:pt x="7308" y="3311"/>
                  </a:lnTo>
                  <a:lnTo>
                    <a:pt x="7714" y="3779"/>
                  </a:lnTo>
                  <a:lnTo>
                    <a:pt x="8057" y="4279"/>
                  </a:lnTo>
                  <a:lnTo>
                    <a:pt x="8182" y="4560"/>
                  </a:lnTo>
                  <a:lnTo>
                    <a:pt x="8338" y="4810"/>
                  </a:lnTo>
                  <a:lnTo>
                    <a:pt x="8432" y="5091"/>
                  </a:lnTo>
                  <a:lnTo>
                    <a:pt x="8526" y="5341"/>
                  </a:lnTo>
                  <a:lnTo>
                    <a:pt x="8557" y="5622"/>
                  </a:lnTo>
                  <a:lnTo>
                    <a:pt x="8588" y="5903"/>
                  </a:lnTo>
                  <a:lnTo>
                    <a:pt x="8588" y="5903"/>
                  </a:lnTo>
                  <a:lnTo>
                    <a:pt x="8588" y="6184"/>
                  </a:lnTo>
                  <a:lnTo>
                    <a:pt x="8557" y="6434"/>
                  </a:lnTo>
                  <a:lnTo>
                    <a:pt x="8495" y="6621"/>
                  </a:lnTo>
                  <a:lnTo>
                    <a:pt x="8401" y="6746"/>
                  </a:lnTo>
                  <a:lnTo>
                    <a:pt x="8276" y="6809"/>
                  </a:lnTo>
                  <a:lnTo>
                    <a:pt x="8120" y="6871"/>
                  </a:lnTo>
                  <a:lnTo>
                    <a:pt x="7964" y="6871"/>
                  </a:lnTo>
                  <a:lnTo>
                    <a:pt x="7776" y="6840"/>
                  </a:lnTo>
                  <a:lnTo>
                    <a:pt x="7401" y="6715"/>
                  </a:lnTo>
                  <a:lnTo>
                    <a:pt x="6995" y="6559"/>
                  </a:lnTo>
                  <a:lnTo>
                    <a:pt x="6246" y="621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51"/>
            <p:cNvSpPr/>
            <p:nvPr/>
          </p:nvSpPr>
          <p:spPr>
            <a:xfrm>
              <a:off x="425500" y="3249400"/>
              <a:ext cx="214725" cy="221750"/>
            </a:xfrm>
            <a:custGeom>
              <a:rect b="b" l="l" r="r" t="t"/>
              <a:pathLst>
                <a:path extrusionOk="0" h="8870" w="8589">
                  <a:moveTo>
                    <a:pt x="2186" y="1"/>
                  </a:moveTo>
                  <a:lnTo>
                    <a:pt x="1905" y="32"/>
                  </a:lnTo>
                  <a:lnTo>
                    <a:pt x="1749" y="63"/>
                  </a:lnTo>
                  <a:lnTo>
                    <a:pt x="1624" y="126"/>
                  </a:lnTo>
                  <a:lnTo>
                    <a:pt x="1499" y="250"/>
                  </a:lnTo>
                  <a:lnTo>
                    <a:pt x="1405" y="375"/>
                  </a:lnTo>
                  <a:lnTo>
                    <a:pt x="1343" y="500"/>
                  </a:lnTo>
                  <a:lnTo>
                    <a:pt x="1312" y="625"/>
                  </a:lnTo>
                  <a:lnTo>
                    <a:pt x="1343" y="750"/>
                  </a:lnTo>
                  <a:lnTo>
                    <a:pt x="1374" y="906"/>
                  </a:lnTo>
                  <a:lnTo>
                    <a:pt x="1468" y="1031"/>
                  </a:lnTo>
                  <a:lnTo>
                    <a:pt x="1562" y="1187"/>
                  </a:lnTo>
                  <a:lnTo>
                    <a:pt x="1811" y="1468"/>
                  </a:lnTo>
                  <a:lnTo>
                    <a:pt x="2092" y="1781"/>
                  </a:lnTo>
                  <a:lnTo>
                    <a:pt x="2436" y="2031"/>
                  </a:lnTo>
                  <a:lnTo>
                    <a:pt x="2780" y="2280"/>
                  </a:lnTo>
                  <a:lnTo>
                    <a:pt x="3342" y="2686"/>
                  </a:lnTo>
                  <a:lnTo>
                    <a:pt x="2780" y="2718"/>
                  </a:lnTo>
                  <a:lnTo>
                    <a:pt x="2249" y="2811"/>
                  </a:lnTo>
                  <a:lnTo>
                    <a:pt x="1686" y="2999"/>
                  </a:lnTo>
                  <a:lnTo>
                    <a:pt x="1405" y="3092"/>
                  </a:lnTo>
                  <a:lnTo>
                    <a:pt x="1156" y="3217"/>
                  </a:lnTo>
                  <a:lnTo>
                    <a:pt x="906" y="3373"/>
                  </a:lnTo>
                  <a:lnTo>
                    <a:pt x="687" y="3530"/>
                  </a:lnTo>
                  <a:lnTo>
                    <a:pt x="500" y="3686"/>
                  </a:lnTo>
                  <a:lnTo>
                    <a:pt x="344" y="3873"/>
                  </a:lnTo>
                  <a:lnTo>
                    <a:pt x="187" y="4092"/>
                  </a:lnTo>
                  <a:lnTo>
                    <a:pt x="94" y="4310"/>
                  </a:lnTo>
                  <a:lnTo>
                    <a:pt x="31" y="4560"/>
                  </a:lnTo>
                  <a:lnTo>
                    <a:pt x="0" y="4810"/>
                  </a:lnTo>
                  <a:lnTo>
                    <a:pt x="31" y="5029"/>
                  </a:lnTo>
                  <a:lnTo>
                    <a:pt x="63" y="5216"/>
                  </a:lnTo>
                  <a:lnTo>
                    <a:pt x="94" y="5341"/>
                  </a:lnTo>
                  <a:lnTo>
                    <a:pt x="125" y="5466"/>
                  </a:lnTo>
                  <a:lnTo>
                    <a:pt x="219" y="5591"/>
                  </a:lnTo>
                  <a:lnTo>
                    <a:pt x="312" y="5684"/>
                  </a:lnTo>
                  <a:lnTo>
                    <a:pt x="406" y="5778"/>
                  </a:lnTo>
                  <a:lnTo>
                    <a:pt x="500" y="5841"/>
                  </a:lnTo>
                  <a:lnTo>
                    <a:pt x="625" y="5872"/>
                  </a:lnTo>
                  <a:lnTo>
                    <a:pt x="781" y="5903"/>
                  </a:lnTo>
                  <a:lnTo>
                    <a:pt x="906" y="5934"/>
                  </a:lnTo>
                  <a:lnTo>
                    <a:pt x="1031" y="5903"/>
                  </a:lnTo>
                  <a:lnTo>
                    <a:pt x="1156" y="5872"/>
                  </a:lnTo>
                  <a:lnTo>
                    <a:pt x="1499" y="5809"/>
                  </a:lnTo>
                  <a:lnTo>
                    <a:pt x="1811" y="5684"/>
                  </a:lnTo>
                  <a:lnTo>
                    <a:pt x="2124" y="5528"/>
                  </a:lnTo>
                  <a:lnTo>
                    <a:pt x="2405" y="5372"/>
                  </a:lnTo>
                  <a:lnTo>
                    <a:pt x="2998" y="5060"/>
                  </a:lnTo>
                  <a:lnTo>
                    <a:pt x="3310" y="4904"/>
                  </a:lnTo>
                  <a:lnTo>
                    <a:pt x="3623" y="4748"/>
                  </a:lnTo>
                  <a:lnTo>
                    <a:pt x="3279" y="5029"/>
                  </a:lnTo>
                  <a:lnTo>
                    <a:pt x="2936" y="5341"/>
                  </a:lnTo>
                  <a:lnTo>
                    <a:pt x="2655" y="5653"/>
                  </a:lnTo>
                  <a:lnTo>
                    <a:pt x="2374" y="5997"/>
                  </a:lnTo>
                  <a:lnTo>
                    <a:pt x="2124" y="6371"/>
                  </a:lnTo>
                  <a:lnTo>
                    <a:pt x="1936" y="6746"/>
                  </a:lnTo>
                  <a:lnTo>
                    <a:pt x="1843" y="7152"/>
                  </a:lnTo>
                  <a:lnTo>
                    <a:pt x="1811" y="7340"/>
                  </a:lnTo>
                  <a:lnTo>
                    <a:pt x="1780" y="7527"/>
                  </a:lnTo>
                  <a:lnTo>
                    <a:pt x="1811" y="7777"/>
                  </a:lnTo>
                  <a:lnTo>
                    <a:pt x="1874" y="8027"/>
                  </a:lnTo>
                  <a:lnTo>
                    <a:pt x="1968" y="8245"/>
                  </a:lnTo>
                  <a:lnTo>
                    <a:pt x="2092" y="8495"/>
                  </a:lnTo>
                  <a:lnTo>
                    <a:pt x="2155" y="8558"/>
                  </a:lnTo>
                  <a:lnTo>
                    <a:pt x="2280" y="8682"/>
                  </a:lnTo>
                  <a:lnTo>
                    <a:pt x="2467" y="8807"/>
                  </a:lnTo>
                  <a:lnTo>
                    <a:pt x="2655" y="8870"/>
                  </a:lnTo>
                  <a:lnTo>
                    <a:pt x="2998" y="8870"/>
                  </a:lnTo>
                  <a:lnTo>
                    <a:pt x="3123" y="8839"/>
                  </a:lnTo>
                  <a:lnTo>
                    <a:pt x="3279" y="8776"/>
                  </a:lnTo>
                  <a:lnTo>
                    <a:pt x="3404" y="8682"/>
                  </a:lnTo>
                  <a:lnTo>
                    <a:pt x="3560" y="8558"/>
                  </a:lnTo>
                  <a:lnTo>
                    <a:pt x="3748" y="8433"/>
                  </a:lnTo>
                  <a:lnTo>
                    <a:pt x="4060" y="8058"/>
                  </a:lnTo>
                  <a:lnTo>
                    <a:pt x="4716" y="7246"/>
                  </a:lnTo>
                  <a:lnTo>
                    <a:pt x="5059" y="6871"/>
                  </a:lnTo>
                  <a:lnTo>
                    <a:pt x="5247" y="6684"/>
                  </a:lnTo>
                  <a:lnTo>
                    <a:pt x="5434" y="6528"/>
                  </a:lnTo>
                  <a:lnTo>
                    <a:pt x="5621" y="6403"/>
                  </a:lnTo>
                  <a:lnTo>
                    <a:pt x="5809" y="6309"/>
                  </a:lnTo>
                  <a:lnTo>
                    <a:pt x="6027" y="6247"/>
                  </a:lnTo>
                  <a:lnTo>
                    <a:pt x="6246" y="6215"/>
                  </a:lnTo>
                  <a:lnTo>
                    <a:pt x="6683" y="6403"/>
                  </a:lnTo>
                  <a:lnTo>
                    <a:pt x="7120" y="6621"/>
                  </a:lnTo>
                  <a:lnTo>
                    <a:pt x="7589" y="6777"/>
                  </a:lnTo>
                  <a:lnTo>
                    <a:pt x="7807" y="6840"/>
                  </a:lnTo>
                  <a:lnTo>
                    <a:pt x="8026" y="6871"/>
                  </a:lnTo>
                  <a:lnTo>
                    <a:pt x="8151" y="6840"/>
                  </a:lnTo>
                  <a:lnTo>
                    <a:pt x="8245" y="6809"/>
                  </a:lnTo>
                  <a:lnTo>
                    <a:pt x="8338" y="6777"/>
                  </a:lnTo>
                  <a:lnTo>
                    <a:pt x="8432" y="6684"/>
                  </a:lnTo>
                  <a:lnTo>
                    <a:pt x="8495" y="6590"/>
                  </a:lnTo>
                  <a:lnTo>
                    <a:pt x="8557" y="6434"/>
                  </a:lnTo>
                  <a:lnTo>
                    <a:pt x="8588" y="6247"/>
                  </a:lnTo>
                  <a:lnTo>
                    <a:pt x="8588" y="6059"/>
                  </a:lnTo>
                  <a:lnTo>
                    <a:pt x="8588" y="5903"/>
                  </a:lnTo>
                  <a:lnTo>
                    <a:pt x="8557" y="5622"/>
                  </a:lnTo>
                  <a:lnTo>
                    <a:pt x="8526" y="5341"/>
                  </a:lnTo>
                  <a:lnTo>
                    <a:pt x="8432" y="5091"/>
                  </a:lnTo>
                  <a:lnTo>
                    <a:pt x="8338" y="4810"/>
                  </a:lnTo>
                  <a:lnTo>
                    <a:pt x="8182" y="4560"/>
                  </a:lnTo>
                  <a:lnTo>
                    <a:pt x="8057" y="4279"/>
                  </a:lnTo>
                  <a:lnTo>
                    <a:pt x="7714" y="3779"/>
                  </a:lnTo>
                  <a:lnTo>
                    <a:pt x="7308" y="3311"/>
                  </a:lnTo>
                  <a:lnTo>
                    <a:pt x="6871" y="2843"/>
                  </a:lnTo>
                  <a:lnTo>
                    <a:pt x="6433" y="2437"/>
                  </a:lnTo>
                  <a:lnTo>
                    <a:pt x="5965" y="2062"/>
                  </a:lnTo>
                  <a:lnTo>
                    <a:pt x="5278" y="1500"/>
                  </a:lnTo>
                  <a:lnTo>
                    <a:pt x="4809" y="1156"/>
                  </a:lnTo>
                  <a:lnTo>
                    <a:pt x="4279" y="813"/>
                  </a:lnTo>
                  <a:lnTo>
                    <a:pt x="3748" y="500"/>
                  </a:lnTo>
                  <a:lnTo>
                    <a:pt x="3185" y="250"/>
                  </a:lnTo>
                  <a:lnTo>
                    <a:pt x="2936" y="157"/>
                  </a:lnTo>
                  <a:lnTo>
                    <a:pt x="2686" y="63"/>
                  </a:lnTo>
                  <a:lnTo>
                    <a:pt x="2436" y="32"/>
                  </a:lnTo>
                  <a:lnTo>
                    <a:pt x="2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51"/>
            <p:cNvSpPr/>
            <p:nvPr/>
          </p:nvSpPr>
          <p:spPr>
            <a:xfrm>
              <a:off x="425500" y="3249400"/>
              <a:ext cx="214725" cy="221750"/>
            </a:xfrm>
            <a:custGeom>
              <a:rect b="b" l="l" r="r" t="t"/>
              <a:pathLst>
                <a:path extrusionOk="0" fill="none" h="8870" w="8589">
                  <a:moveTo>
                    <a:pt x="2186" y="1"/>
                  </a:moveTo>
                  <a:lnTo>
                    <a:pt x="2186" y="1"/>
                  </a:lnTo>
                  <a:lnTo>
                    <a:pt x="1905" y="32"/>
                  </a:lnTo>
                  <a:lnTo>
                    <a:pt x="1749" y="63"/>
                  </a:lnTo>
                  <a:lnTo>
                    <a:pt x="1624" y="126"/>
                  </a:lnTo>
                  <a:lnTo>
                    <a:pt x="1624" y="126"/>
                  </a:lnTo>
                  <a:lnTo>
                    <a:pt x="1499" y="250"/>
                  </a:lnTo>
                  <a:lnTo>
                    <a:pt x="1405" y="375"/>
                  </a:lnTo>
                  <a:lnTo>
                    <a:pt x="1343" y="500"/>
                  </a:lnTo>
                  <a:lnTo>
                    <a:pt x="1312" y="625"/>
                  </a:lnTo>
                  <a:lnTo>
                    <a:pt x="1312" y="625"/>
                  </a:lnTo>
                  <a:lnTo>
                    <a:pt x="1343" y="750"/>
                  </a:lnTo>
                  <a:lnTo>
                    <a:pt x="1374" y="906"/>
                  </a:lnTo>
                  <a:lnTo>
                    <a:pt x="1468" y="1031"/>
                  </a:lnTo>
                  <a:lnTo>
                    <a:pt x="1562" y="1187"/>
                  </a:lnTo>
                  <a:lnTo>
                    <a:pt x="1811" y="1468"/>
                  </a:lnTo>
                  <a:lnTo>
                    <a:pt x="2092" y="1781"/>
                  </a:lnTo>
                  <a:lnTo>
                    <a:pt x="2436" y="2031"/>
                  </a:lnTo>
                  <a:lnTo>
                    <a:pt x="2780" y="2280"/>
                  </a:lnTo>
                  <a:lnTo>
                    <a:pt x="3342" y="2686"/>
                  </a:lnTo>
                  <a:lnTo>
                    <a:pt x="3342" y="2686"/>
                  </a:lnTo>
                  <a:lnTo>
                    <a:pt x="3342" y="2686"/>
                  </a:lnTo>
                  <a:lnTo>
                    <a:pt x="3342" y="2686"/>
                  </a:lnTo>
                  <a:lnTo>
                    <a:pt x="2780" y="2718"/>
                  </a:lnTo>
                  <a:lnTo>
                    <a:pt x="2249" y="2811"/>
                  </a:lnTo>
                  <a:lnTo>
                    <a:pt x="1686" y="2999"/>
                  </a:lnTo>
                  <a:lnTo>
                    <a:pt x="1405" y="3092"/>
                  </a:lnTo>
                  <a:lnTo>
                    <a:pt x="1156" y="3217"/>
                  </a:lnTo>
                  <a:lnTo>
                    <a:pt x="906" y="3373"/>
                  </a:lnTo>
                  <a:lnTo>
                    <a:pt x="687" y="3530"/>
                  </a:lnTo>
                  <a:lnTo>
                    <a:pt x="500" y="3686"/>
                  </a:lnTo>
                  <a:lnTo>
                    <a:pt x="344" y="3873"/>
                  </a:lnTo>
                  <a:lnTo>
                    <a:pt x="187" y="4092"/>
                  </a:lnTo>
                  <a:lnTo>
                    <a:pt x="94" y="4310"/>
                  </a:lnTo>
                  <a:lnTo>
                    <a:pt x="31" y="4560"/>
                  </a:lnTo>
                  <a:lnTo>
                    <a:pt x="0" y="4810"/>
                  </a:lnTo>
                  <a:lnTo>
                    <a:pt x="0" y="4810"/>
                  </a:lnTo>
                  <a:lnTo>
                    <a:pt x="31" y="5029"/>
                  </a:lnTo>
                  <a:lnTo>
                    <a:pt x="63" y="5216"/>
                  </a:lnTo>
                  <a:lnTo>
                    <a:pt x="63" y="5216"/>
                  </a:lnTo>
                  <a:lnTo>
                    <a:pt x="94" y="5341"/>
                  </a:lnTo>
                  <a:lnTo>
                    <a:pt x="94" y="5341"/>
                  </a:lnTo>
                  <a:lnTo>
                    <a:pt x="125" y="5466"/>
                  </a:lnTo>
                  <a:lnTo>
                    <a:pt x="219" y="5591"/>
                  </a:lnTo>
                  <a:lnTo>
                    <a:pt x="312" y="5684"/>
                  </a:lnTo>
                  <a:lnTo>
                    <a:pt x="406" y="5778"/>
                  </a:lnTo>
                  <a:lnTo>
                    <a:pt x="500" y="5841"/>
                  </a:lnTo>
                  <a:lnTo>
                    <a:pt x="625" y="5872"/>
                  </a:lnTo>
                  <a:lnTo>
                    <a:pt x="781" y="5903"/>
                  </a:lnTo>
                  <a:lnTo>
                    <a:pt x="906" y="5934"/>
                  </a:lnTo>
                  <a:lnTo>
                    <a:pt x="906" y="5934"/>
                  </a:lnTo>
                  <a:lnTo>
                    <a:pt x="1031" y="5903"/>
                  </a:lnTo>
                  <a:lnTo>
                    <a:pt x="1156" y="5872"/>
                  </a:lnTo>
                  <a:lnTo>
                    <a:pt x="1156" y="5872"/>
                  </a:lnTo>
                  <a:lnTo>
                    <a:pt x="1499" y="5809"/>
                  </a:lnTo>
                  <a:lnTo>
                    <a:pt x="1811" y="5684"/>
                  </a:lnTo>
                  <a:lnTo>
                    <a:pt x="2124" y="5528"/>
                  </a:lnTo>
                  <a:lnTo>
                    <a:pt x="2405" y="5372"/>
                  </a:lnTo>
                  <a:lnTo>
                    <a:pt x="2998" y="5060"/>
                  </a:lnTo>
                  <a:lnTo>
                    <a:pt x="3310" y="4904"/>
                  </a:lnTo>
                  <a:lnTo>
                    <a:pt x="3623" y="4748"/>
                  </a:lnTo>
                  <a:lnTo>
                    <a:pt x="3623" y="4748"/>
                  </a:lnTo>
                  <a:lnTo>
                    <a:pt x="3623" y="4748"/>
                  </a:lnTo>
                  <a:lnTo>
                    <a:pt x="3623" y="4748"/>
                  </a:lnTo>
                  <a:lnTo>
                    <a:pt x="3279" y="5029"/>
                  </a:lnTo>
                  <a:lnTo>
                    <a:pt x="2936" y="5341"/>
                  </a:lnTo>
                  <a:lnTo>
                    <a:pt x="2655" y="5653"/>
                  </a:lnTo>
                  <a:lnTo>
                    <a:pt x="2374" y="5997"/>
                  </a:lnTo>
                  <a:lnTo>
                    <a:pt x="2124" y="6371"/>
                  </a:lnTo>
                  <a:lnTo>
                    <a:pt x="1936" y="6746"/>
                  </a:lnTo>
                  <a:lnTo>
                    <a:pt x="1843" y="7152"/>
                  </a:lnTo>
                  <a:lnTo>
                    <a:pt x="1811" y="7340"/>
                  </a:lnTo>
                  <a:lnTo>
                    <a:pt x="1780" y="7527"/>
                  </a:lnTo>
                  <a:lnTo>
                    <a:pt x="1780" y="7527"/>
                  </a:lnTo>
                  <a:lnTo>
                    <a:pt x="1811" y="7777"/>
                  </a:lnTo>
                  <a:lnTo>
                    <a:pt x="1874" y="8027"/>
                  </a:lnTo>
                  <a:lnTo>
                    <a:pt x="1968" y="8245"/>
                  </a:lnTo>
                  <a:lnTo>
                    <a:pt x="2092" y="8495"/>
                  </a:lnTo>
                  <a:lnTo>
                    <a:pt x="2092" y="8495"/>
                  </a:lnTo>
                  <a:lnTo>
                    <a:pt x="2155" y="8558"/>
                  </a:lnTo>
                  <a:lnTo>
                    <a:pt x="2155" y="8558"/>
                  </a:lnTo>
                  <a:lnTo>
                    <a:pt x="2280" y="8682"/>
                  </a:lnTo>
                  <a:lnTo>
                    <a:pt x="2467" y="8807"/>
                  </a:lnTo>
                  <a:lnTo>
                    <a:pt x="2655" y="8870"/>
                  </a:lnTo>
                  <a:lnTo>
                    <a:pt x="2842" y="8870"/>
                  </a:lnTo>
                  <a:lnTo>
                    <a:pt x="2842" y="8870"/>
                  </a:lnTo>
                  <a:lnTo>
                    <a:pt x="2998" y="8870"/>
                  </a:lnTo>
                  <a:lnTo>
                    <a:pt x="3123" y="8839"/>
                  </a:lnTo>
                  <a:lnTo>
                    <a:pt x="3279" y="8776"/>
                  </a:lnTo>
                  <a:lnTo>
                    <a:pt x="3404" y="8682"/>
                  </a:lnTo>
                  <a:lnTo>
                    <a:pt x="3404" y="8682"/>
                  </a:lnTo>
                  <a:lnTo>
                    <a:pt x="3560" y="8558"/>
                  </a:lnTo>
                  <a:lnTo>
                    <a:pt x="3748" y="8433"/>
                  </a:lnTo>
                  <a:lnTo>
                    <a:pt x="4060" y="8058"/>
                  </a:lnTo>
                  <a:lnTo>
                    <a:pt x="4716" y="7246"/>
                  </a:lnTo>
                  <a:lnTo>
                    <a:pt x="5059" y="6871"/>
                  </a:lnTo>
                  <a:lnTo>
                    <a:pt x="5247" y="6684"/>
                  </a:lnTo>
                  <a:lnTo>
                    <a:pt x="5434" y="6528"/>
                  </a:lnTo>
                  <a:lnTo>
                    <a:pt x="5621" y="6403"/>
                  </a:lnTo>
                  <a:lnTo>
                    <a:pt x="5809" y="6309"/>
                  </a:lnTo>
                  <a:lnTo>
                    <a:pt x="6027" y="6247"/>
                  </a:lnTo>
                  <a:lnTo>
                    <a:pt x="6246" y="6215"/>
                  </a:lnTo>
                  <a:lnTo>
                    <a:pt x="6246" y="6215"/>
                  </a:lnTo>
                  <a:lnTo>
                    <a:pt x="6683" y="6403"/>
                  </a:lnTo>
                  <a:lnTo>
                    <a:pt x="7120" y="6621"/>
                  </a:lnTo>
                  <a:lnTo>
                    <a:pt x="7589" y="6777"/>
                  </a:lnTo>
                  <a:lnTo>
                    <a:pt x="7807" y="6840"/>
                  </a:lnTo>
                  <a:lnTo>
                    <a:pt x="8026" y="6871"/>
                  </a:lnTo>
                  <a:lnTo>
                    <a:pt x="8026" y="6871"/>
                  </a:lnTo>
                  <a:lnTo>
                    <a:pt x="8151" y="6840"/>
                  </a:lnTo>
                  <a:lnTo>
                    <a:pt x="8245" y="6809"/>
                  </a:lnTo>
                  <a:lnTo>
                    <a:pt x="8338" y="6777"/>
                  </a:lnTo>
                  <a:lnTo>
                    <a:pt x="8432" y="6684"/>
                  </a:lnTo>
                  <a:lnTo>
                    <a:pt x="8495" y="6590"/>
                  </a:lnTo>
                  <a:lnTo>
                    <a:pt x="8557" y="6434"/>
                  </a:lnTo>
                  <a:lnTo>
                    <a:pt x="8588" y="6247"/>
                  </a:lnTo>
                  <a:lnTo>
                    <a:pt x="8588" y="6059"/>
                  </a:lnTo>
                  <a:lnTo>
                    <a:pt x="8588" y="6059"/>
                  </a:lnTo>
                  <a:lnTo>
                    <a:pt x="8588" y="5903"/>
                  </a:lnTo>
                  <a:lnTo>
                    <a:pt x="8588" y="5903"/>
                  </a:lnTo>
                  <a:lnTo>
                    <a:pt x="8557" y="5622"/>
                  </a:lnTo>
                  <a:lnTo>
                    <a:pt x="8526" y="5341"/>
                  </a:lnTo>
                  <a:lnTo>
                    <a:pt x="8432" y="5091"/>
                  </a:lnTo>
                  <a:lnTo>
                    <a:pt x="8338" y="4810"/>
                  </a:lnTo>
                  <a:lnTo>
                    <a:pt x="8182" y="4560"/>
                  </a:lnTo>
                  <a:lnTo>
                    <a:pt x="8057" y="4279"/>
                  </a:lnTo>
                  <a:lnTo>
                    <a:pt x="7714" y="3779"/>
                  </a:lnTo>
                  <a:lnTo>
                    <a:pt x="7308" y="3311"/>
                  </a:lnTo>
                  <a:lnTo>
                    <a:pt x="6871" y="2843"/>
                  </a:lnTo>
                  <a:lnTo>
                    <a:pt x="6433" y="2437"/>
                  </a:lnTo>
                  <a:lnTo>
                    <a:pt x="5965" y="2062"/>
                  </a:lnTo>
                  <a:lnTo>
                    <a:pt x="5965" y="2062"/>
                  </a:lnTo>
                  <a:lnTo>
                    <a:pt x="5278" y="1500"/>
                  </a:lnTo>
                  <a:lnTo>
                    <a:pt x="4809" y="1156"/>
                  </a:lnTo>
                  <a:lnTo>
                    <a:pt x="4279" y="813"/>
                  </a:lnTo>
                  <a:lnTo>
                    <a:pt x="3748" y="500"/>
                  </a:lnTo>
                  <a:lnTo>
                    <a:pt x="3185" y="250"/>
                  </a:lnTo>
                  <a:lnTo>
                    <a:pt x="2936" y="157"/>
                  </a:lnTo>
                  <a:lnTo>
                    <a:pt x="2686" y="63"/>
                  </a:lnTo>
                  <a:lnTo>
                    <a:pt x="2436" y="32"/>
                  </a:lnTo>
                  <a:lnTo>
                    <a:pt x="2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51"/>
            <p:cNvSpPr/>
            <p:nvPr/>
          </p:nvSpPr>
          <p:spPr>
            <a:xfrm>
              <a:off x="467650" y="3289225"/>
              <a:ext cx="174900" cy="133525"/>
            </a:xfrm>
            <a:custGeom>
              <a:rect b="b" l="l" r="r" t="t"/>
              <a:pathLst>
                <a:path extrusionOk="0" h="5341" w="6996">
                  <a:moveTo>
                    <a:pt x="875" y="0"/>
                  </a:moveTo>
                  <a:lnTo>
                    <a:pt x="594" y="32"/>
                  </a:lnTo>
                  <a:lnTo>
                    <a:pt x="375" y="94"/>
                  </a:lnTo>
                  <a:lnTo>
                    <a:pt x="188" y="219"/>
                  </a:lnTo>
                  <a:lnTo>
                    <a:pt x="125" y="281"/>
                  </a:lnTo>
                  <a:lnTo>
                    <a:pt x="63" y="375"/>
                  </a:lnTo>
                  <a:lnTo>
                    <a:pt x="32" y="469"/>
                  </a:lnTo>
                  <a:lnTo>
                    <a:pt x="0" y="594"/>
                  </a:lnTo>
                  <a:lnTo>
                    <a:pt x="32" y="812"/>
                  </a:lnTo>
                  <a:lnTo>
                    <a:pt x="94" y="1000"/>
                  </a:lnTo>
                  <a:lnTo>
                    <a:pt x="188" y="1156"/>
                  </a:lnTo>
                  <a:lnTo>
                    <a:pt x="344" y="1312"/>
                  </a:lnTo>
                  <a:lnTo>
                    <a:pt x="531" y="1468"/>
                  </a:lnTo>
                  <a:lnTo>
                    <a:pt x="719" y="1624"/>
                  </a:lnTo>
                  <a:lnTo>
                    <a:pt x="1218" y="1843"/>
                  </a:lnTo>
                  <a:lnTo>
                    <a:pt x="1749" y="2061"/>
                  </a:lnTo>
                  <a:lnTo>
                    <a:pt x="2311" y="2249"/>
                  </a:lnTo>
                  <a:lnTo>
                    <a:pt x="3311" y="2530"/>
                  </a:lnTo>
                  <a:lnTo>
                    <a:pt x="2780" y="2592"/>
                  </a:lnTo>
                  <a:lnTo>
                    <a:pt x="2218" y="2749"/>
                  </a:lnTo>
                  <a:lnTo>
                    <a:pt x="1656" y="2936"/>
                  </a:lnTo>
                  <a:lnTo>
                    <a:pt x="1125" y="3186"/>
                  </a:lnTo>
                  <a:lnTo>
                    <a:pt x="875" y="3342"/>
                  </a:lnTo>
                  <a:lnTo>
                    <a:pt x="656" y="3498"/>
                  </a:lnTo>
                  <a:lnTo>
                    <a:pt x="469" y="3654"/>
                  </a:lnTo>
                  <a:lnTo>
                    <a:pt x="344" y="3842"/>
                  </a:lnTo>
                  <a:lnTo>
                    <a:pt x="219" y="4029"/>
                  </a:lnTo>
                  <a:lnTo>
                    <a:pt x="188" y="4216"/>
                  </a:lnTo>
                  <a:lnTo>
                    <a:pt x="188" y="4435"/>
                  </a:lnTo>
                  <a:lnTo>
                    <a:pt x="250" y="4622"/>
                  </a:lnTo>
                  <a:lnTo>
                    <a:pt x="313" y="4716"/>
                  </a:lnTo>
                  <a:lnTo>
                    <a:pt x="438" y="4778"/>
                  </a:lnTo>
                  <a:lnTo>
                    <a:pt x="625" y="4810"/>
                  </a:lnTo>
                  <a:lnTo>
                    <a:pt x="844" y="4810"/>
                  </a:lnTo>
                  <a:lnTo>
                    <a:pt x="1437" y="4778"/>
                  </a:lnTo>
                  <a:lnTo>
                    <a:pt x="2093" y="4716"/>
                  </a:lnTo>
                  <a:lnTo>
                    <a:pt x="2811" y="4654"/>
                  </a:lnTo>
                  <a:lnTo>
                    <a:pt x="3561" y="4654"/>
                  </a:lnTo>
                  <a:lnTo>
                    <a:pt x="3935" y="4685"/>
                  </a:lnTo>
                  <a:lnTo>
                    <a:pt x="4279" y="4716"/>
                  </a:lnTo>
                  <a:lnTo>
                    <a:pt x="4591" y="4778"/>
                  </a:lnTo>
                  <a:lnTo>
                    <a:pt x="4904" y="4903"/>
                  </a:lnTo>
                  <a:lnTo>
                    <a:pt x="5247" y="5060"/>
                  </a:lnTo>
                  <a:lnTo>
                    <a:pt x="5497" y="5153"/>
                  </a:lnTo>
                  <a:lnTo>
                    <a:pt x="5778" y="5247"/>
                  </a:lnTo>
                  <a:lnTo>
                    <a:pt x="6059" y="5309"/>
                  </a:lnTo>
                  <a:lnTo>
                    <a:pt x="6340" y="5341"/>
                  </a:lnTo>
                  <a:lnTo>
                    <a:pt x="6496" y="5309"/>
                  </a:lnTo>
                  <a:lnTo>
                    <a:pt x="6621" y="5278"/>
                  </a:lnTo>
                  <a:lnTo>
                    <a:pt x="6715" y="5247"/>
                  </a:lnTo>
                  <a:lnTo>
                    <a:pt x="6809" y="5184"/>
                  </a:lnTo>
                  <a:lnTo>
                    <a:pt x="6871" y="5091"/>
                  </a:lnTo>
                  <a:lnTo>
                    <a:pt x="6933" y="4997"/>
                  </a:lnTo>
                  <a:lnTo>
                    <a:pt x="6965" y="4872"/>
                  </a:lnTo>
                  <a:lnTo>
                    <a:pt x="6996" y="4716"/>
                  </a:lnTo>
                  <a:lnTo>
                    <a:pt x="6996" y="4560"/>
                  </a:lnTo>
                  <a:lnTo>
                    <a:pt x="6965" y="4372"/>
                  </a:lnTo>
                  <a:lnTo>
                    <a:pt x="6933" y="4154"/>
                  </a:lnTo>
                  <a:lnTo>
                    <a:pt x="6871" y="3935"/>
                  </a:lnTo>
                  <a:lnTo>
                    <a:pt x="6777" y="3685"/>
                  </a:lnTo>
                  <a:lnTo>
                    <a:pt x="6652" y="3436"/>
                  </a:lnTo>
                  <a:lnTo>
                    <a:pt x="6465" y="3155"/>
                  </a:lnTo>
                  <a:lnTo>
                    <a:pt x="6278" y="2873"/>
                  </a:lnTo>
                  <a:lnTo>
                    <a:pt x="6059" y="2592"/>
                  </a:lnTo>
                  <a:lnTo>
                    <a:pt x="5778" y="2280"/>
                  </a:lnTo>
                  <a:lnTo>
                    <a:pt x="5434" y="1999"/>
                  </a:lnTo>
                  <a:lnTo>
                    <a:pt x="5060" y="1687"/>
                  </a:lnTo>
                  <a:lnTo>
                    <a:pt x="4747" y="1468"/>
                  </a:lnTo>
                  <a:lnTo>
                    <a:pt x="4373" y="1218"/>
                  </a:lnTo>
                  <a:lnTo>
                    <a:pt x="3998" y="1000"/>
                  </a:lnTo>
                  <a:lnTo>
                    <a:pt x="3592" y="781"/>
                  </a:lnTo>
                  <a:lnTo>
                    <a:pt x="3186" y="594"/>
                  </a:lnTo>
                  <a:lnTo>
                    <a:pt x="2749" y="438"/>
                  </a:lnTo>
                  <a:lnTo>
                    <a:pt x="2343" y="281"/>
                  </a:lnTo>
                  <a:lnTo>
                    <a:pt x="1937" y="156"/>
                  </a:lnTo>
                  <a:lnTo>
                    <a:pt x="1562" y="63"/>
                  </a:lnTo>
                  <a:lnTo>
                    <a:pt x="1218" y="32"/>
                  </a:lnTo>
                  <a:lnTo>
                    <a:pt x="8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51"/>
            <p:cNvSpPr/>
            <p:nvPr/>
          </p:nvSpPr>
          <p:spPr>
            <a:xfrm>
              <a:off x="807275" y="3367300"/>
              <a:ext cx="209250" cy="653500"/>
            </a:xfrm>
            <a:custGeom>
              <a:rect b="b" l="l" r="r" t="t"/>
              <a:pathLst>
                <a:path extrusionOk="0" h="26140" w="8370">
                  <a:moveTo>
                    <a:pt x="7933" y="0"/>
                  </a:moveTo>
                  <a:lnTo>
                    <a:pt x="7901" y="32"/>
                  </a:lnTo>
                  <a:lnTo>
                    <a:pt x="7246" y="656"/>
                  </a:lnTo>
                  <a:lnTo>
                    <a:pt x="6621" y="1281"/>
                  </a:lnTo>
                  <a:lnTo>
                    <a:pt x="6028" y="1968"/>
                  </a:lnTo>
                  <a:lnTo>
                    <a:pt x="5465" y="2624"/>
                  </a:lnTo>
                  <a:lnTo>
                    <a:pt x="4935" y="3342"/>
                  </a:lnTo>
                  <a:lnTo>
                    <a:pt x="4466" y="4060"/>
                  </a:lnTo>
                  <a:lnTo>
                    <a:pt x="3998" y="4778"/>
                  </a:lnTo>
                  <a:lnTo>
                    <a:pt x="3560" y="5528"/>
                  </a:lnTo>
                  <a:lnTo>
                    <a:pt x="3123" y="6309"/>
                  </a:lnTo>
                  <a:lnTo>
                    <a:pt x="2749" y="7089"/>
                  </a:lnTo>
                  <a:lnTo>
                    <a:pt x="2405" y="7870"/>
                  </a:lnTo>
                  <a:lnTo>
                    <a:pt x="2061" y="8682"/>
                  </a:lnTo>
                  <a:lnTo>
                    <a:pt x="1780" y="9494"/>
                  </a:lnTo>
                  <a:lnTo>
                    <a:pt x="1499" y="10306"/>
                  </a:lnTo>
                  <a:lnTo>
                    <a:pt x="1249" y="11149"/>
                  </a:lnTo>
                  <a:lnTo>
                    <a:pt x="1031" y="11992"/>
                  </a:lnTo>
                  <a:lnTo>
                    <a:pt x="812" y="12867"/>
                  </a:lnTo>
                  <a:lnTo>
                    <a:pt x="656" y="13710"/>
                  </a:lnTo>
                  <a:lnTo>
                    <a:pt x="500" y="14584"/>
                  </a:lnTo>
                  <a:lnTo>
                    <a:pt x="344" y="15459"/>
                  </a:lnTo>
                  <a:lnTo>
                    <a:pt x="250" y="16333"/>
                  </a:lnTo>
                  <a:lnTo>
                    <a:pt x="156" y="17208"/>
                  </a:lnTo>
                  <a:lnTo>
                    <a:pt x="94" y="18113"/>
                  </a:lnTo>
                  <a:lnTo>
                    <a:pt x="32" y="18988"/>
                  </a:lnTo>
                  <a:lnTo>
                    <a:pt x="0" y="19862"/>
                  </a:lnTo>
                  <a:lnTo>
                    <a:pt x="0" y="20768"/>
                  </a:lnTo>
                  <a:lnTo>
                    <a:pt x="32" y="22517"/>
                  </a:lnTo>
                  <a:lnTo>
                    <a:pt x="125" y="24266"/>
                  </a:lnTo>
                  <a:lnTo>
                    <a:pt x="313" y="25983"/>
                  </a:lnTo>
                  <a:lnTo>
                    <a:pt x="344" y="26077"/>
                  </a:lnTo>
                  <a:lnTo>
                    <a:pt x="375" y="26108"/>
                  </a:lnTo>
                  <a:lnTo>
                    <a:pt x="438" y="26139"/>
                  </a:lnTo>
                  <a:lnTo>
                    <a:pt x="500" y="26139"/>
                  </a:lnTo>
                  <a:lnTo>
                    <a:pt x="562" y="26108"/>
                  </a:lnTo>
                  <a:lnTo>
                    <a:pt x="625" y="26077"/>
                  </a:lnTo>
                  <a:lnTo>
                    <a:pt x="656" y="26046"/>
                  </a:lnTo>
                  <a:lnTo>
                    <a:pt x="687" y="25952"/>
                  </a:lnTo>
                  <a:lnTo>
                    <a:pt x="750" y="22860"/>
                  </a:lnTo>
                  <a:lnTo>
                    <a:pt x="844" y="19800"/>
                  </a:lnTo>
                  <a:lnTo>
                    <a:pt x="968" y="19519"/>
                  </a:lnTo>
                  <a:lnTo>
                    <a:pt x="1655" y="19050"/>
                  </a:lnTo>
                  <a:lnTo>
                    <a:pt x="2311" y="18551"/>
                  </a:lnTo>
                  <a:lnTo>
                    <a:pt x="2967" y="18051"/>
                  </a:lnTo>
                  <a:lnTo>
                    <a:pt x="3560" y="17489"/>
                  </a:lnTo>
                  <a:lnTo>
                    <a:pt x="4154" y="16895"/>
                  </a:lnTo>
                  <a:lnTo>
                    <a:pt x="4685" y="16271"/>
                  </a:lnTo>
                  <a:lnTo>
                    <a:pt x="5153" y="15615"/>
                  </a:lnTo>
                  <a:lnTo>
                    <a:pt x="5622" y="14897"/>
                  </a:lnTo>
                  <a:lnTo>
                    <a:pt x="6028" y="14054"/>
                  </a:lnTo>
                  <a:lnTo>
                    <a:pt x="6434" y="13210"/>
                  </a:lnTo>
                  <a:lnTo>
                    <a:pt x="6777" y="12305"/>
                  </a:lnTo>
                  <a:lnTo>
                    <a:pt x="7089" y="11430"/>
                  </a:lnTo>
                  <a:lnTo>
                    <a:pt x="7683" y="9619"/>
                  </a:lnTo>
                  <a:lnTo>
                    <a:pt x="7995" y="8745"/>
                  </a:lnTo>
                  <a:lnTo>
                    <a:pt x="8339" y="7839"/>
                  </a:lnTo>
                  <a:lnTo>
                    <a:pt x="8370" y="7776"/>
                  </a:lnTo>
                  <a:lnTo>
                    <a:pt x="8370" y="7745"/>
                  </a:lnTo>
                  <a:lnTo>
                    <a:pt x="8339" y="7714"/>
                  </a:lnTo>
                  <a:lnTo>
                    <a:pt x="8151" y="7714"/>
                  </a:lnTo>
                  <a:lnTo>
                    <a:pt x="8026" y="7808"/>
                  </a:lnTo>
                  <a:lnTo>
                    <a:pt x="7277" y="8339"/>
                  </a:lnTo>
                  <a:lnTo>
                    <a:pt x="6559" y="8901"/>
                  </a:lnTo>
                  <a:lnTo>
                    <a:pt x="5903" y="9463"/>
                  </a:lnTo>
                  <a:lnTo>
                    <a:pt x="5309" y="10056"/>
                  </a:lnTo>
                  <a:lnTo>
                    <a:pt x="4747" y="10650"/>
                  </a:lnTo>
                  <a:lnTo>
                    <a:pt x="4248" y="11274"/>
                  </a:lnTo>
                  <a:lnTo>
                    <a:pt x="3810" y="11899"/>
                  </a:lnTo>
                  <a:lnTo>
                    <a:pt x="3373" y="12523"/>
                  </a:lnTo>
                  <a:lnTo>
                    <a:pt x="2998" y="13179"/>
                  </a:lnTo>
                  <a:lnTo>
                    <a:pt x="2655" y="13866"/>
                  </a:lnTo>
                  <a:lnTo>
                    <a:pt x="2311" y="14553"/>
                  </a:lnTo>
                  <a:lnTo>
                    <a:pt x="1999" y="15271"/>
                  </a:lnTo>
                  <a:lnTo>
                    <a:pt x="1718" y="16021"/>
                  </a:lnTo>
                  <a:lnTo>
                    <a:pt x="1437" y="16770"/>
                  </a:lnTo>
                  <a:lnTo>
                    <a:pt x="937" y="18363"/>
                  </a:lnTo>
                  <a:lnTo>
                    <a:pt x="968" y="17489"/>
                  </a:lnTo>
                  <a:lnTo>
                    <a:pt x="1062" y="16614"/>
                  </a:lnTo>
                  <a:lnTo>
                    <a:pt x="1156" y="15771"/>
                  </a:lnTo>
                  <a:lnTo>
                    <a:pt x="1249" y="14897"/>
                  </a:lnTo>
                  <a:lnTo>
                    <a:pt x="1374" y="14054"/>
                  </a:lnTo>
                  <a:lnTo>
                    <a:pt x="1531" y="13179"/>
                  </a:lnTo>
                  <a:lnTo>
                    <a:pt x="1718" y="12336"/>
                  </a:lnTo>
                  <a:lnTo>
                    <a:pt x="1905" y="11493"/>
                  </a:lnTo>
                  <a:lnTo>
                    <a:pt x="2124" y="10712"/>
                  </a:lnTo>
                  <a:lnTo>
                    <a:pt x="2343" y="9931"/>
                  </a:lnTo>
                  <a:lnTo>
                    <a:pt x="2592" y="9150"/>
                  </a:lnTo>
                  <a:lnTo>
                    <a:pt x="2873" y="8401"/>
                  </a:lnTo>
                  <a:lnTo>
                    <a:pt x="3186" y="7651"/>
                  </a:lnTo>
                  <a:lnTo>
                    <a:pt x="3498" y="6902"/>
                  </a:lnTo>
                  <a:lnTo>
                    <a:pt x="3842" y="6152"/>
                  </a:lnTo>
                  <a:lnTo>
                    <a:pt x="4216" y="5434"/>
                  </a:lnTo>
                  <a:lnTo>
                    <a:pt x="4591" y="4716"/>
                  </a:lnTo>
                  <a:lnTo>
                    <a:pt x="4997" y="3998"/>
                  </a:lnTo>
                  <a:lnTo>
                    <a:pt x="5465" y="3342"/>
                  </a:lnTo>
                  <a:lnTo>
                    <a:pt x="5903" y="2655"/>
                  </a:lnTo>
                  <a:lnTo>
                    <a:pt x="6402" y="2030"/>
                  </a:lnTo>
                  <a:lnTo>
                    <a:pt x="6933" y="1406"/>
                  </a:lnTo>
                  <a:lnTo>
                    <a:pt x="7464" y="812"/>
                  </a:lnTo>
                  <a:lnTo>
                    <a:pt x="8058" y="219"/>
                  </a:lnTo>
                  <a:lnTo>
                    <a:pt x="8089" y="188"/>
                  </a:lnTo>
                  <a:lnTo>
                    <a:pt x="8089" y="125"/>
                  </a:lnTo>
                  <a:lnTo>
                    <a:pt x="8058" y="63"/>
                  </a:lnTo>
                  <a:lnTo>
                    <a:pt x="79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51"/>
            <p:cNvSpPr/>
            <p:nvPr/>
          </p:nvSpPr>
          <p:spPr>
            <a:xfrm>
              <a:off x="807275" y="3367300"/>
              <a:ext cx="209250" cy="653500"/>
            </a:xfrm>
            <a:custGeom>
              <a:rect b="b" l="l" r="r" t="t"/>
              <a:pathLst>
                <a:path extrusionOk="0" fill="none" h="26140" w="8370">
                  <a:moveTo>
                    <a:pt x="7901" y="32"/>
                  </a:moveTo>
                  <a:lnTo>
                    <a:pt x="7901" y="32"/>
                  </a:lnTo>
                  <a:lnTo>
                    <a:pt x="7246" y="656"/>
                  </a:lnTo>
                  <a:lnTo>
                    <a:pt x="6621" y="1281"/>
                  </a:lnTo>
                  <a:lnTo>
                    <a:pt x="6028" y="1968"/>
                  </a:lnTo>
                  <a:lnTo>
                    <a:pt x="5465" y="2624"/>
                  </a:lnTo>
                  <a:lnTo>
                    <a:pt x="4935" y="3342"/>
                  </a:lnTo>
                  <a:lnTo>
                    <a:pt x="4466" y="4060"/>
                  </a:lnTo>
                  <a:lnTo>
                    <a:pt x="3998" y="4778"/>
                  </a:lnTo>
                  <a:lnTo>
                    <a:pt x="3560" y="5528"/>
                  </a:lnTo>
                  <a:lnTo>
                    <a:pt x="3123" y="6309"/>
                  </a:lnTo>
                  <a:lnTo>
                    <a:pt x="2749" y="7089"/>
                  </a:lnTo>
                  <a:lnTo>
                    <a:pt x="2405" y="7870"/>
                  </a:lnTo>
                  <a:lnTo>
                    <a:pt x="2061" y="8682"/>
                  </a:lnTo>
                  <a:lnTo>
                    <a:pt x="1780" y="9494"/>
                  </a:lnTo>
                  <a:lnTo>
                    <a:pt x="1499" y="10306"/>
                  </a:lnTo>
                  <a:lnTo>
                    <a:pt x="1249" y="11149"/>
                  </a:lnTo>
                  <a:lnTo>
                    <a:pt x="1031" y="11992"/>
                  </a:lnTo>
                  <a:lnTo>
                    <a:pt x="812" y="12867"/>
                  </a:lnTo>
                  <a:lnTo>
                    <a:pt x="656" y="13710"/>
                  </a:lnTo>
                  <a:lnTo>
                    <a:pt x="500" y="14584"/>
                  </a:lnTo>
                  <a:lnTo>
                    <a:pt x="344" y="15459"/>
                  </a:lnTo>
                  <a:lnTo>
                    <a:pt x="250" y="16333"/>
                  </a:lnTo>
                  <a:lnTo>
                    <a:pt x="156" y="17208"/>
                  </a:lnTo>
                  <a:lnTo>
                    <a:pt x="94" y="18113"/>
                  </a:lnTo>
                  <a:lnTo>
                    <a:pt x="32" y="18988"/>
                  </a:lnTo>
                  <a:lnTo>
                    <a:pt x="0" y="19862"/>
                  </a:lnTo>
                  <a:lnTo>
                    <a:pt x="0" y="20768"/>
                  </a:lnTo>
                  <a:lnTo>
                    <a:pt x="32" y="22517"/>
                  </a:lnTo>
                  <a:lnTo>
                    <a:pt x="125" y="24266"/>
                  </a:lnTo>
                  <a:lnTo>
                    <a:pt x="313" y="25983"/>
                  </a:lnTo>
                  <a:lnTo>
                    <a:pt x="313" y="25983"/>
                  </a:lnTo>
                  <a:lnTo>
                    <a:pt x="344" y="26077"/>
                  </a:lnTo>
                  <a:lnTo>
                    <a:pt x="375" y="26108"/>
                  </a:lnTo>
                  <a:lnTo>
                    <a:pt x="438" y="26139"/>
                  </a:lnTo>
                  <a:lnTo>
                    <a:pt x="500" y="26139"/>
                  </a:lnTo>
                  <a:lnTo>
                    <a:pt x="562" y="26108"/>
                  </a:lnTo>
                  <a:lnTo>
                    <a:pt x="625" y="26077"/>
                  </a:lnTo>
                  <a:lnTo>
                    <a:pt x="656" y="26046"/>
                  </a:lnTo>
                  <a:lnTo>
                    <a:pt x="687" y="25952"/>
                  </a:lnTo>
                  <a:lnTo>
                    <a:pt x="687" y="25952"/>
                  </a:lnTo>
                  <a:lnTo>
                    <a:pt x="750" y="22860"/>
                  </a:lnTo>
                  <a:lnTo>
                    <a:pt x="844" y="19800"/>
                  </a:lnTo>
                  <a:lnTo>
                    <a:pt x="968" y="19519"/>
                  </a:lnTo>
                  <a:lnTo>
                    <a:pt x="968" y="19519"/>
                  </a:lnTo>
                  <a:lnTo>
                    <a:pt x="1655" y="19050"/>
                  </a:lnTo>
                  <a:lnTo>
                    <a:pt x="2311" y="18551"/>
                  </a:lnTo>
                  <a:lnTo>
                    <a:pt x="2967" y="18051"/>
                  </a:lnTo>
                  <a:lnTo>
                    <a:pt x="3560" y="17489"/>
                  </a:lnTo>
                  <a:lnTo>
                    <a:pt x="4154" y="16895"/>
                  </a:lnTo>
                  <a:lnTo>
                    <a:pt x="4685" y="16271"/>
                  </a:lnTo>
                  <a:lnTo>
                    <a:pt x="5153" y="15615"/>
                  </a:lnTo>
                  <a:lnTo>
                    <a:pt x="5622" y="14897"/>
                  </a:lnTo>
                  <a:lnTo>
                    <a:pt x="5622" y="14897"/>
                  </a:lnTo>
                  <a:lnTo>
                    <a:pt x="6028" y="14054"/>
                  </a:lnTo>
                  <a:lnTo>
                    <a:pt x="6434" y="13210"/>
                  </a:lnTo>
                  <a:lnTo>
                    <a:pt x="6777" y="12305"/>
                  </a:lnTo>
                  <a:lnTo>
                    <a:pt x="7089" y="11430"/>
                  </a:lnTo>
                  <a:lnTo>
                    <a:pt x="7683" y="9619"/>
                  </a:lnTo>
                  <a:lnTo>
                    <a:pt x="7995" y="8745"/>
                  </a:lnTo>
                  <a:lnTo>
                    <a:pt x="8339" y="7839"/>
                  </a:lnTo>
                  <a:lnTo>
                    <a:pt x="8339" y="7839"/>
                  </a:lnTo>
                  <a:lnTo>
                    <a:pt x="8370" y="7776"/>
                  </a:lnTo>
                  <a:lnTo>
                    <a:pt x="8370" y="7745"/>
                  </a:lnTo>
                  <a:lnTo>
                    <a:pt x="8339" y="7714"/>
                  </a:lnTo>
                  <a:lnTo>
                    <a:pt x="8276" y="7714"/>
                  </a:lnTo>
                  <a:lnTo>
                    <a:pt x="8151" y="7714"/>
                  </a:lnTo>
                  <a:lnTo>
                    <a:pt x="8026" y="7808"/>
                  </a:lnTo>
                  <a:lnTo>
                    <a:pt x="8026" y="7808"/>
                  </a:lnTo>
                  <a:lnTo>
                    <a:pt x="7277" y="8339"/>
                  </a:lnTo>
                  <a:lnTo>
                    <a:pt x="6559" y="8901"/>
                  </a:lnTo>
                  <a:lnTo>
                    <a:pt x="5903" y="9463"/>
                  </a:lnTo>
                  <a:lnTo>
                    <a:pt x="5309" y="10056"/>
                  </a:lnTo>
                  <a:lnTo>
                    <a:pt x="4747" y="10650"/>
                  </a:lnTo>
                  <a:lnTo>
                    <a:pt x="4248" y="11274"/>
                  </a:lnTo>
                  <a:lnTo>
                    <a:pt x="3810" y="11899"/>
                  </a:lnTo>
                  <a:lnTo>
                    <a:pt x="3373" y="12523"/>
                  </a:lnTo>
                  <a:lnTo>
                    <a:pt x="2998" y="13179"/>
                  </a:lnTo>
                  <a:lnTo>
                    <a:pt x="2655" y="13866"/>
                  </a:lnTo>
                  <a:lnTo>
                    <a:pt x="2311" y="14553"/>
                  </a:lnTo>
                  <a:lnTo>
                    <a:pt x="1999" y="15271"/>
                  </a:lnTo>
                  <a:lnTo>
                    <a:pt x="1718" y="16021"/>
                  </a:lnTo>
                  <a:lnTo>
                    <a:pt x="1437" y="16770"/>
                  </a:lnTo>
                  <a:lnTo>
                    <a:pt x="937" y="18363"/>
                  </a:lnTo>
                  <a:lnTo>
                    <a:pt x="937" y="18363"/>
                  </a:lnTo>
                  <a:lnTo>
                    <a:pt x="968" y="17489"/>
                  </a:lnTo>
                  <a:lnTo>
                    <a:pt x="1062" y="16614"/>
                  </a:lnTo>
                  <a:lnTo>
                    <a:pt x="1156" y="15771"/>
                  </a:lnTo>
                  <a:lnTo>
                    <a:pt x="1249" y="14897"/>
                  </a:lnTo>
                  <a:lnTo>
                    <a:pt x="1374" y="14054"/>
                  </a:lnTo>
                  <a:lnTo>
                    <a:pt x="1531" y="13179"/>
                  </a:lnTo>
                  <a:lnTo>
                    <a:pt x="1718" y="12336"/>
                  </a:lnTo>
                  <a:lnTo>
                    <a:pt x="1905" y="11493"/>
                  </a:lnTo>
                  <a:lnTo>
                    <a:pt x="1905" y="11493"/>
                  </a:lnTo>
                  <a:lnTo>
                    <a:pt x="2124" y="10712"/>
                  </a:lnTo>
                  <a:lnTo>
                    <a:pt x="2343" y="9931"/>
                  </a:lnTo>
                  <a:lnTo>
                    <a:pt x="2592" y="9150"/>
                  </a:lnTo>
                  <a:lnTo>
                    <a:pt x="2873" y="8401"/>
                  </a:lnTo>
                  <a:lnTo>
                    <a:pt x="3186" y="7651"/>
                  </a:lnTo>
                  <a:lnTo>
                    <a:pt x="3498" y="6902"/>
                  </a:lnTo>
                  <a:lnTo>
                    <a:pt x="3842" y="6152"/>
                  </a:lnTo>
                  <a:lnTo>
                    <a:pt x="4216" y="5434"/>
                  </a:lnTo>
                  <a:lnTo>
                    <a:pt x="4591" y="4716"/>
                  </a:lnTo>
                  <a:lnTo>
                    <a:pt x="4997" y="3998"/>
                  </a:lnTo>
                  <a:lnTo>
                    <a:pt x="5465" y="3342"/>
                  </a:lnTo>
                  <a:lnTo>
                    <a:pt x="5903" y="2655"/>
                  </a:lnTo>
                  <a:lnTo>
                    <a:pt x="6402" y="2030"/>
                  </a:lnTo>
                  <a:lnTo>
                    <a:pt x="6933" y="1406"/>
                  </a:lnTo>
                  <a:lnTo>
                    <a:pt x="7464" y="812"/>
                  </a:lnTo>
                  <a:lnTo>
                    <a:pt x="8058" y="219"/>
                  </a:lnTo>
                  <a:lnTo>
                    <a:pt x="8058" y="219"/>
                  </a:lnTo>
                  <a:lnTo>
                    <a:pt x="8089" y="188"/>
                  </a:lnTo>
                  <a:lnTo>
                    <a:pt x="8089" y="125"/>
                  </a:lnTo>
                  <a:lnTo>
                    <a:pt x="8058" y="63"/>
                  </a:lnTo>
                  <a:lnTo>
                    <a:pt x="7995" y="0"/>
                  </a:lnTo>
                  <a:lnTo>
                    <a:pt x="7933" y="0"/>
                  </a:lnTo>
                  <a:lnTo>
                    <a:pt x="7901" y="3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51"/>
            <p:cNvSpPr/>
            <p:nvPr/>
          </p:nvSpPr>
          <p:spPr>
            <a:xfrm>
              <a:off x="977475" y="3237700"/>
              <a:ext cx="215500" cy="221750"/>
            </a:xfrm>
            <a:custGeom>
              <a:rect b="b" l="l" r="r" t="t"/>
              <a:pathLst>
                <a:path extrusionOk="0" h="8870" w="8620">
                  <a:moveTo>
                    <a:pt x="6434" y="0"/>
                  </a:moveTo>
                  <a:lnTo>
                    <a:pt x="6153" y="31"/>
                  </a:lnTo>
                  <a:lnTo>
                    <a:pt x="5840" y="125"/>
                  </a:lnTo>
                  <a:lnTo>
                    <a:pt x="5528" y="250"/>
                  </a:lnTo>
                  <a:lnTo>
                    <a:pt x="5184" y="375"/>
                  </a:lnTo>
                  <a:lnTo>
                    <a:pt x="4872" y="531"/>
                  </a:lnTo>
                  <a:lnTo>
                    <a:pt x="4216" y="906"/>
                  </a:lnTo>
                  <a:lnTo>
                    <a:pt x="3623" y="1281"/>
                  </a:lnTo>
                  <a:lnTo>
                    <a:pt x="2749" y="1905"/>
                  </a:lnTo>
                  <a:lnTo>
                    <a:pt x="2280" y="2280"/>
                  </a:lnTo>
                  <a:lnTo>
                    <a:pt x="1843" y="2655"/>
                  </a:lnTo>
                  <a:lnTo>
                    <a:pt x="1374" y="3092"/>
                  </a:lnTo>
                  <a:lnTo>
                    <a:pt x="968" y="3560"/>
                  </a:lnTo>
                  <a:lnTo>
                    <a:pt x="594" y="4060"/>
                  </a:lnTo>
                  <a:lnTo>
                    <a:pt x="438" y="4310"/>
                  </a:lnTo>
                  <a:lnTo>
                    <a:pt x="313" y="4560"/>
                  </a:lnTo>
                  <a:lnTo>
                    <a:pt x="188" y="4841"/>
                  </a:lnTo>
                  <a:lnTo>
                    <a:pt x="94" y="5122"/>
                  </a:lnTo>
                  <a:lnTo>
                    <a:pt x="32" y="5372"/>
                  </a:lnTo>
                  <a:lnTo>
                    <a:pt x="0" y="5653"/>
                  </a:lnTo>
                  <a:lnTo>
                    <a:pt x="0" y="5965"/>
                  </a:lnTo>
                  <a:lnTo>
                    <a:pt x="32" y="6184"/>
                  </a:lnTo>
                  <a:lnTo>
                    <a:pt x="94" y="6371"/>
                  </a:lnTo>
                  <a:lnTo>
                    <a:pt x="188" y="6496"/>
                  </a:lnTo>
                  <a:lnTo>
                    <a:pt x="313" y="6590"/>
                  </a:lnTo>
                  <a:lnTo>
                    <a:pt x="438" y="6621"/>
                  </a:lnTo>
                  <a:lnTo>
                    <a:pt x="594" y="6652"/>
                  </a:lnTo>
                  <a:lnTo>
                    <a:pt x="781" y="6621"/>
                  </a:lnTo>
                  <a:lnTo>
                    <a:pt x="1156" y="6527"/>
                  </a:lnTo>
                  <a:lnTo>
                    <a:pt x="1562" y="6371"/>
                  </a:lnTo>
                  <a:lnTo>
                    <a:pt x="1968" y="6215"/>
                  </a:lnTo>
                  <a:lnTo>
                    <a:pt x="2343" y="6059"/>
                  </a:lnTo>
                  <a:lnTo>
                    <a:pt x="2561" y="6090"/>
                  </a:lnTo>
                  <a:lnTo>
                    <a:pt x="2749" y="6184"/>
                  </a:lnTo>
                  <a:lnTo>
                    <a:pt x="2967" y="6277"/>
                  </a:lnTo>
                  <a:lnTo>
                    <a:pt x="3155" y="6402"/>
                  </a:lnTo>
                  <a:lnTo>
                    <a:pt x="3311" y="6590"/>
                  </a:lnTo>
                  <a:lnTo>
                    <a:pt x="3498" y="6746"/>
                  </a:lnTo>
                  <a:lnTo>
                    <a:pt x="3810" y="7152"/>
                  </a:lnTo>
                  <a:lnTo>
                    <a:pt x="4435" y="7995"/>
                  </a:lnTo>
                  <a:lnTo>
                    <a:pt x="4747" y="8370"/>
                  </a:lnTo>
                  <a:lnTo>
                    <a:pt x="4935" y="8526"/>
                  </a:lnTo>
                  <a:lnTo>
                    <a:pt x="5091" y="8651"/>
                  </a:lnTo>
                  <a:lnTo>
                    <a:pt x="5247" y="8744"/>
                  </a:lnTo>
                  <a:lnTo>
                    <a:pt x="5403" y="8807"/>
                  </a:lnTo>
                  <a:lnTo>
                    <a:pt x="5559" y="8838"/>
                  </a:lnTo>
                  <a:lnTo>
                    <a:pt x="5747" y="8869"/>
                  </a:lnTo>
                  <a:lnTo>
                    <a:pt x="5903" y="8838"/>
                  </a:lnTo>
                  <a:lnTo>
                    <a:pt x="6059" y="8776"/>
                  </a:lnTo>
                  <a:lnTo>
                    <a:pt x="6215" y="8682"/>
                  </a:lnTo>
                  <a:lnTo>
                    <a:pt x="6340" y="8557"/>
                  </a:lnTo>
                  <a:lnTo>
                    <a:pt x="6402" y="8495"/>
                  </a:lnTo>
                  <a:lnTo>
                    <a:pt x="6559" y="8245"/>
                  </a:lnTo>
                  <a:lnTo>
                    <a:pt x="6652" y="7995"/>
                  </a:lnTo>
                  <a:lnTo>
                    <a:pt x="6715" y="7745"/>
                  </a:lnTo>
                  <a:lnTo>
                    <a:pt x="6746" y="7495"/>
                  </a:lnTo>
                  <a:lnTo>
                    <a:pt x="6746" y="7245"/>
                  </a:lnTo>
                  <a:lnTo>
                    <a:pt x="6683" y="6996"/>
                  </a:lnTo>
                  <a:lnTo>
                    <a:pt x="6621" y="6746"/>
                  </a:lnTo>
                  <a:lnTo>
                    <a:pt x="6496" y="6465"/>
                  </a:lnTo>
                  <a:lnTo>
                    <a:pt x="6371" y="6215"/>
                  </a:lnTo>
                  <a:lnTo>
                    <a:pt x="6215" y="5996"/>
                  </a:lnTo>
                  <a:lnTo>
                    <a:pt x="5871" y="5528"/>
                  </a:lnTo>
                  <a:lnTo>
                    <a:pt x="5466" y="5091"/>
                  </a:lnTo>
                  <a:lnTo>
                    <a:pt x="5028" y="4716"/>
                  </a:lnTo>
                  <a:lnTo>
                    <a:pt x="5341" y="4872"/>
                  </a:lnTo>
                  <a:lnTo>
                    <a:pt x="5622" y="5028"/>
                  </a:lnTo>
                  <a:lnTo>
                    <a:pt x="6215" y="5372"/>
                  </a:lnTo>
                  <a:lnTo>
                    <a:pt x="6496" y="5559"/>
                  </a:lnTo>
                  <a:lnTo>
                    <a:pt x="6777" y="5715"/>
                  </a:lnTo>
                  <a:lnTo>
                    <a:pt x="7089" y="5840"/>
                  </a:lnTo>
                  <a:lnTo>
                    <a:pt x="7433" y="5934"/>
                  </a:lnTo>
                  <a:lnTo>
                    <a:pt x="7589" y="5965"/>
                  </a:lnTo>
                  <a:lnTo>
                    <a:pt x="7933" y="5965"/>
                  </a:lnTo>
                  <a:lnTo>
                    <a:pt x="8089" y="5903"/>
                  </a:lnTo>
                  <a:lnTo>
                    <a:pt x="8214" y="5809"/>
                  </a:lnTo>
                  <a:lnTo>
                    <a:pt x="8339" y="5715"/>
                  </a:lnTo>
                  <a:lnTo>
                    <a:pt x="8464" y="5559"/>
                  </a:lnTo>
                  <a:lnTo>
                    <a:pt x="8526" y="5403"/>
                  </a:lnTo>
                  <a:lnTo>
                    <a:pt x="8557" y="5309"/>
                  </a:lnTo>
                  <a:lnTo>
                    <a:pt x="8620" y="4997"/>
                  </a:lnTo>
                  <a:lnTo>
                    <a:pt x="8620" y="4716"/>
                  </a:lnTo>
                  <a:lnTo>
                    <a:pt x="8557" y="4435"/>
                  </a:lnTo>
                  <a:lnTo>
                    <a:pt x="8464" y="4185"/>
                  </a:lnTo>
                  <a:lnTo>
                    <a:pt x="8307" y="3935"/>
                  </a:lnTo>
                  <a:lnTo>
                    <a:pt x="8151" y="3748"/>
                  </a:lnTo>
                  <a:lnTo>
                    <a:pt x="7933" y="3529"/>
                  </a:lnTo>
                  <a:lnTo>
                    <a:pt x="7714" y="3373"/>
                  </a:lnTo>
                  <a:lnTo>
                    <a:pt x="7433" y="3217"/>
                  </a:lnTo>
                  <a:lnTo>
                    <a:pt x="7152" y="3061"/>
                  </a:lnTo>
                  <a:lnTo>
                    <a:pt x="6871" y="2967"/>
                  </a:lnTo>
                  <a:lnTo>
                    <a:pt x="6559" y="2842"/>
                  </a:lnTo>
                  <a:lnTo>
                    <a:pt x="5965" y="2717"/>
                  </a:lnTo>
                  <a:lnTo>
                    <a:pt x="5372" y="2623"/>
                  </a:lnTo>
                  <a:lnTo>
                    <a:pt x="6121" y="2155"/>
                  </a:lnTo>
                  <a:lnTo>
                    <a:pt x="6559" y="1843"/>
                  </a:lnTo>
                  <a:lnTo>
                    <a:pt x="6965" y="1499"/>
                  </a:lnTo>
                  <a:lnTo>
                    <a:pt x="7121" y="1312"/>
                  </a:lnTo>
                  <a:lnTo>
                    <a:pt x="7277" y="1124"/>
                  </a:lnTo>
                  <a:lnTo>
                    <a:pt x="7402" y="937"/>
                  </a:lnTo>
                  <a:lnTo>
                    <a:pt x="7464" y="781"/>
                  </a:lnTo>
                  <a:lnTo>
                    <a:pt x="7464" y="625"/>
                  </a:lnTo>
                  <a:lnTo>
                    <a:pt x="7433" y="437"/>
                  </a:lnTo>
                  <a:lnTo>
                    <a:pt x="7339" y="313"/>
                  </a:lnTo>
                  <a:lnTo>
                    <a:pt x="7183" y="156"/>
                  </a:lnTo>
                  <a:lnTo>
                    <a:pt x="6965" y="63"/>
                  </a:lnTo>
                  <a:lnTo>
                    <a:pt x="67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51"/>
            <p:cNvSpPr/>
            <p:nvPr/>
          </p:nvSpPr>
          <p:spPr>
            <a:xfrm>
              <a:off x="977475" y="3237700"/>
              <a:ext cx="215500" cy="221750"/>
            </a:xfrm>
            <a:custGeom>
              <a:rect b="b" l="l" r="r" t="t"/>
              <a:pathLst>
                <a:path extrusionOk="0" fill="none" h="8870" w="8620">
                  <a:moveTo>
                    <a:pt x="2343" y="6059"/>
                  </a:moveTo>
                  <a:lnTo>
                    <a:pt x="2343" y="6059"/>
                  </a:lnTo>
                  <a:lnTo>
                    <a:pt x="2561" y="6090"/>
                  </a:lnTo>
                  <a:lnTo>
                    <a:pt x="2749" y="6184"/>
                  </a:lnTo>
                  <a:lnTo>
                    <a:pt x="2967" y="6277"/>
                  </a:lnTo>
                  <a:lnTo>
                    <a:pt x="3155" y="6402"/>
                  </a:lnTo>
                  <a:lnTo>
                    <a:pt x="3311" y="6590"/>
                  </a:lnTo>
                  <a:lnTo>
                    <a:pt x="3498" y="6746"/>
                  </a:lnTo>
                  <a:lnTo>
                    <a:pt x="3810" y="7152"/>
                  </a:lnTo>
                  <a:lnTo>
                    <a:pt x="4435" y="7995"/>
                  </a:lnTo>
                  <a:lnTo>
                    <a:pt x="4747" y="8370"/>
                  </a:lnTo>
                  <a:lnTo>
                    <a:pt x="4935" y="8526"/>
                  </a:lnTo>
                  <a:lnTo>
                    <a:pt x="5091" y="8651"/>
                  </a:lnTo>
                  <a:lnTo>
                    <a:pt x="5091" y="8651"/>
                  </a:lnTo>
                  <a:lnTo>
                    <a:pt x="5247" y="8744"/>
                  </a:lnTo>
                  <a:lnTo>
                    <a:pt x="5403" y="8807"/>
                  </a:lnTo>
                  <a:lnTo>
                    <a:pt x="5559" y="8838"/>
                  </a:lnTo>
                  <a:lnTo>
                    <a:pt x="5747" y="8869"/>
                  </a:lnTo>
                  <a:lnTo>
                    <a:pt x="5903" y="8838"/>
                  </a:lnTo>
                  <a:lnTo>
                    <a:pt x="6059" y="8776"/>
                  </a:lnTo>
                  <a:lnTo>
                    <a:pt x="6215" y="8682"/>
                  </a:lnTo>
                  <a:lnTo>
                    <a:pt x="6340" y="8557"/>
                  </a:lnTo>
                  <a:lnTo>
                    <a:pt x="6340" y="8557"/>
                  </a:lnTo>
                  <a:lnTo>
                    <a:pt x="6402" y="8495"/>
                  </a:lnTo>
                  <a:lnTo>
                    <a:pt x="6402" y="8495"/>
                  </a:lnTo>
                  <a:lnTo>
                    <a:pt x="6559" y="8245"/>
                  </a:lnTo>
                  <a:lnTo>
                    <a:pt x="6652" y="7995"/>
                  </a:lnTo>
                  <a:lnTo>
                    <a:pt x="6715" y="7745"/>
                  </a:lnTo>
                  <a:lnTo>
                    <a:pt x="6746" y="7495"/>
                  </a:lnTo>
                  <a:lnTo>
                    <a:pt x="6746" y="7245"/>
                  </a:lnTo>
                  <a:lnTo>
                    <a:pt x="6683" y="6996"/>
                  </a:lnTo>
                  <a:lnTo>
                    <a:pt x="6621" y="6746"/>
                  </a:lnTo>
                  <a:lnTo>
                    <a:pt x="6496" y="6465"/>
                  </a:lnTo>
                  <a:lnTo>
                    <a:pt x="6371" y="6215"/>
                  </a:lnTo>
                  <a:lnTo>
                    <a:pt x="6215" y="5996"/>
                  </a:lnTo>
                  <a:lnTo>
                    <a:pt x="5871" y="5528"/>
                  </a:lnTo>
                  <a:lnTo>
                    <a:pt x="5466" y="5091"/>
                  </a:lnTo>
                  <a:lnTo>
                    <a:pt x="5028" y="4716"/>
                  </a:lnTo>
                  <a:lnTo>
                    <a:pt x="5028" y="4716"/>
                  </a:lnTo>
                  <a:lnTo>
                    <a:pt x="5341" y="4872"/>
                  </a:lnTo>
                  <a:lnTo>
                    <a:pt x="5622" y="5028"/>
                  </a:lnTo>
                  <a:lnTo>
                    <a:pt x="6215" y="5372"/>
                  </a:lnTo>
                  <a:lnTo>
                    <a:pt x="6496" y="5559"/>
                  </a:lnTo>
                  <a:lnTo>
                    <a:pt x="6777" y="5715"/>
                  </a:lnTo>
                  <a:lnTo>
                    <a:pt x="7089" y="5840"/>
                  </a:lnTo>
                  <a:lnTo>
                    <a:pt x="7433" y="5934"/>
                  </a:lnTo>
                  <a:lnTo>
                    <a:pt x="7433" y="5934"/>
                  </a:lnTo>
                  <a:lnTo>
                    <a:pt x="7589" y="5965"/>
                  </a:lnTo>
                  <a:lnTo>
                    <a:pt x="7776" y="5965"/>
                  </a:lnTo>
                  <a:lnTo>
                    <a:pt x="7933" y="5965"/>
                  </a:lnTo>
                  <a:lnTo>
                    <a:pt x="8089" y="5903"/>
                  </a:lnTo>
                  <a:lnTo>
                    <a:pt x="8214" y="5809"/>
                  </a:lnTo>
                  <a:lnTo>
                    <a:pt x="8339" y="5715"/>
                  </a:lnTo>
                  <a:lnTo>
                    <a:pt x="8464" y="5559"/>
                  </a:lnTo>
                  <a:lnTo>
                    <a:pt x="8526" y="5403"/>
                  </a:lnTo>
                  <a:lnTo>
                    <a:pt x="8526" y="5403"/>
                  </a:lnTo>
                  <a:lnTo>
                    <a:pt x="8557" y="5309"/>
                  </a:lnTo>
                  <a:lnTo>
                    <a:pt x="8557" y="5309"/>
                  </a:lnTo>
                  <a:lnTo>
                    <a:pt x="8620" y="4997"/>
                  </a:lnTo>
                  <a:lnTo>
                    <a:pt x="8620" y="4716"/>
                  </a:lnTo>
                  <a:lnTo>
                    <a:pt x="8557" y="4435"/>
                  </a:lnTo>
                  <a:lnTo>
                    <a:pt x="8464" y="4185"/>
                  </a:lnTo>
                  <a:lnTo>
                    <a:pt x="8307" y="3935"/>
                  </a:lnTo>
                  <a:lnTo>
                    <a:pt x="8151" y="3748"/>
                  </a:lnTo>
                  <a:lnTo>
                    <a:pt x="7933" y="3529"/>
                  </a:lnTo>
                  <a:lnTo>
                    <a:pt x="7714" y="3373"/>
                  </a:lnTo>
                  <a:lnTo>
                    <a:pt x="7433" y="3217"/>
                  </a:lnTo>
                  <a:lnTo>
                    <a:pt x="7152" y="3061"/>
                  </a:lnTo>
                  <a:lnTo>
                    <a:pt x="6871" y="2967"/>
                  </a:lnTo>
                  <a:lnTo>
                    <a:pt x="6559" y="2842"/>
                  </a:lnTo>
                  <a:lnTo>
                    <a:pt x="5965" y="2717"/>
                  </a:lnTo>
                  <a:lnTo>
                    <a:pt x="5372" y="2623"/>
                  </a:lnTo>
                  <a:lnTo>
                    <a:pt x="5372" y="2623"/>
                  </a:lnTo>
                  <a:lnTo>
                    <a:pt x="6121" y="2155"/>
                  </a:lnTo>
                  <a:lnTo>
                    <a:pt x="6559" y="1843"/>
                  </a:lnTo>
                  <a:lnTo>
                    <a:pt x="6965" y="1499"/>
                  </a:lnTo>
                  <a:lnTo>
                    <a:pt x="7121" y="1312"/>
                  </a:lnTo>
                  <a:lnTo>
                    <a:pt x="7277" y="1124"/>
                  </a:lnTo>
                  <a:lnTo>
                    <a:pt x="7402" y="937"/>
                  </a:lnTo>
                  <a:lnTo>
                    <a:pt x="7464" y="781"/>
                  </a:lnTo>
                  <a:lnTo>
                    <a:pt x="7464" y="625"/>
                  </a:lnTo>
                  <a:lnTo>
                    <a:pt x="7433" y="437"/>
                  </a:lnTo>
                  <a:lnTo>
                    <a:pt x="7339" y="313"/>
                  </a:lnTo>
                  <a:lnTo>
                    <a:pt x="7183" y="156"/>
                  </a:lnTo>
                  <a:lnTo>
                    <a:pt x="7183" y="156"/>
                  </a:lnTo>
                  <a:lnTo>
                    <a:pt x="6965" y="63"/>
                  </a:lnTo>
                  <a:lnTo>
                    <a:pt x="6715" y="0"/>
                  </a:lnTo>
                  <a:lnTo>
                    <a:pt x="6434" y="0"/>
                  </a:lnTo>
                  <a:lnTo>
                    <a:pt x="6153" y="31"/>
                  </a:lnTo>
                  <a:lnTo>
                    <a:pt x="5840" y="125"/>
                  </a:lnTo>
                  <a:lnTo>
                    <a:pt x="5528" y="250"/>
                  </a:lnTo>
                  <a:lnTo>
                    <a:pt x="5184" y="375"/>
                  </a:lnTo>
                  <a:lnTo>
                    <a:pt x="4872" y="531"/>
                  </a:lnTo>
                  <a:lnTo>
                    <a:pt x="4216" y="906"/>
                  </a:lnTo>
                  <a:lnTo>
                    <a:pt x="3623" y="1281"/>
                  </a:lnTo>
                  <a:lnTo>
                    <a:pt x="2749" y="1905"/>
                  </a:lnTo>
                  <a:lnTo>
                    <a:pt x="2749" y="1905"/>
                  </a:lnTo>
                  <a:lnTo>
                    <a:pt x="2280" y="2280"/>
                  </a:lnTo>
                  <a:lnTo>
                    <a:pt x="1843" y="2655"/>
                  </a:lnTo>
                  <a:lnTo>
                    <a:pt x="1374" y="3092"/>
                  </a:lnTo>
                  <a:lnTo>
                    <a:pt x="968" y="3560"/>
                  </a:lnTo>
                  <a:lnTo>
                    <a:pt x="594" y="4060"/>
                  </a:lnTo>
                  <a:lnTo>
                    <a:pt x="438" y="4310"/>
                  </a:lnTo>
                  <a:lnTo>
                    <a:pt x="313" y="4560"/>
                  </a:lnTo>
                  <a:lnTo>
                    <a:pt x="188" y="4841"/>
                  </a:lnTo>
                  <a:lnTo>
                    <a:pt x="94" y="5122"/>
                  </a:lnTo>
                  <a:lnTo>
                    <a:pt x="32" y="5372"/>
                  </a:lnTo>
                  <a:lnTo>
                    <a:pt x="0" y="5653"/>
                  </a:lnTo>
                  <a:lnTo>
                    <a:pt x="0" y="5653"/>
                  </a:lnTo>
                  <a:lnTo>
                    <a:pt x="0" y="5965"/>
                  </a:lnTo>
                  <a:lnTo>
                    <a:pt x="32" y="6184"/>
                  </a:lnTo>
                  <a:lnTo>
                    <a:pt x="94" y="6371"/>
                  </a:lnTo>
                  <a:lnTo>
                    <a:pt x="188" y="6496"/>
                  </a:lnTo>
                  <a:lnTo>
                    <a:pt x="313" y="6590"/>
                  </a:lnTo>
                  <a:lnTo>
                    <a:pt x="438" y="6621"/>
                  </a:lnTo>
                  <a:lnTo>
                    <a:pt x="594" y="6652"/>
                  </a:lnTo>
                  <a:lnTo>
                    <a:pt x="781" y="6621"/>
                  </a:lnTo>
                  <a:lnTo>
                    <a:pt x="1156" y="6527"/>
                  </a:lnTo>
                  <a:lnTo>
                    <a:pt x="1562" y="6371"/>
                  </a:lnTo>
                  <a:lnTo>
                    <a:pt x="1968" y="6215"/>
                  </a:lnTo>
                  <a:lnTo>
                    <a:pt x="2343" y="605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51"/>
            <p:cNvSpPr/>
            <p:nvPr/>
          </p:nvSpPr>
          <p:spPr>
            <a:xfrm>
              <a:off x="977475" y="3237700"/>
              <a:ext cx="215500" cy="221750"/>
            </a:xfrm>
            <a:custGeom>
              <a:rect b="b" l="l" r="r" t="t"/>
              <a:pathLst>
                <a:path extrusionOk="0" h="8870" w="8620">
                  <a:moveTo>
                    <a:pt x="6340" y="0"/>
                  </a:moveTo>
                  <a:lnTo>
                    <a:pt x="6090" y="63"/>
                  </a:lnTo>
                  <a:lnTo>
                    <a:pt x="5809" y="125"/>
                  </a:lnTo>
                  <a:lnTo>
                    <a:pt x="5559" y="219"/>
                  </a:lnTo>
                  <a:lnTo>
                    <a:pt x="4997" y="469"/>
                  </a:lnTo>
                  <a:lnTo>
                    <a:pt x="4466" y="750"/>
                  </a:lnTo>
                  <a:lnTo>
                    <a:pt x="3935" y="1093"/>
                  </a:lnTo>
                  <a:lnTo>
                    <a:pt x="3467" y="1406"/>
                  </a:lnTo>
                  <a:lnTo>
                    <a:pt x="2749" y="1905"/>
                  </a:lnTo>
                  <a:lnTo>
                    <a:pt x="2280" y="2280"/>
                  </a:lnTo>
                  <a:lnTo>
                    <a:pt x="1843" y="2655"/>
                  </a:lnTo>
                  <a:lnTo>
                    <a:pt x="1374" y="3092"/>
                  </a:lnTo>
                  <a:lnTo>
                    <a:pt x="968" y="3560"/>
                  </a:lnTo>
                  <a:lnTo>
                    <a:pt x="594" y="4060"/>
                  </a:lnTo>
                  <a:lnTo>
                    <a:pt x="438" y="4310"/>
                  </a:lnTo>
                  <a:lnTo>
                    <a:pt x="313" y="4560"/>
                  </a:lnTo>
                  <a:lnTo>
                    <a:pt x="188" y="4841"/>
                  </a:lnTo>
                  <a:lnTo>
                    <a:pt x="94" y="5122"/>
                  </a:lnTo>
                  <a:lnTo>
                    <a:pt x="32" y="5372"/>
                  </a:lnTo>
                  <a:lnTo>
                    <a:pt x="0" y="5653"/>
                  </a:lnTo>
                  <a:lnTo>
                    <a:pt x="0" y="5840"/>
                  </a:lnTo>
                  <a:lnTo>
                    <a:pt x="0" y="6059"/>
                  </a:lnTo>
                  <a:lnTo>
                    <a:pt x="32" y="6215"/>
                  </a:lnTo>
                  <a:lnTo>
                    <a:pt x="94" y="6371"/>
                  </a:lnTo>
                  <a:lnTo>
                    <a:pt x="156" y="6465"/>
                  </a:lnTo>
                  <a:lnTo>
                    <a:pt x="250" y="6558"/>
                  </a:lnTo>
                  <a:lnTo>
                    <a:pt x="344" y="6621"/>
                  </a:lnTo>
                  <a:lnTo>
                    <a:pt x="469" y="6652"/>
                  </a:lnTo>
                  <a:lnTo>
                    <a:pt x="594" y="6652"/>
                  </a:lnTo>
                  <a:lnTo>
                    <a:pt x="781" y="6621"/>
                  </a:lnTo>
                  <a:lnTo>
                    <a:pt x="1000" y="6590"/>
                  </a:lnTo>
                  <a:lnTo>
                    <a:pt x="1468" y="6433"/>
                  </a:lnTo>
                  <a:lnTo>
                    <a:pt x="1937" y="6215"/>
                  </a:lnTo>
                  <a:lnTo>
                    <a:pt x="2343" y="6059"/>
                  </a:lnTo>
                  <a:lnTo>
                    <a:pt x="2561" y="6090"/>
                  </a:lnTo>
                  <a:lnTo>
                    <a:pt x="2749" y="6184"/>
                  </a:lnTo>
                  <a:lnTo>
                    <a:pt x="2967" y="6277"/>
                  </a:lnTo>
                  <a:lnTo>
                    <a:pt x="3155" y="6402"/>
                  </a:lnTo>
                  <a:lnTo>
                    <a:pt x="3311" y="6590"/>
                  </a:lnTo>
                  <a:lnTo>
                    <a:pt x="3498" y="6746"/>
                  </a:lnTo>
                  <a:lnTo>
                    <a:pt x="3810" y="7152"/>
                  </a:lnTo>
                  <a:lnTo>
                    <a:pt x="4435" y="7995"/>
                  </a:lnTo>
                  <a:lnTo>
                    <a:pt x="4747" y="8370"/>
                  </a:lnTo>
                  <a:lnTo>
                    <a:pt x="4935" y="8526"/>
                  </a:lnTo>
                  <a:lnTo>
                    <a:pt x="5091" y="8651"/>
                  </a:lnTo>
                  <a:lnTo>
                    <a:pt x="5216" y="8744"/>
                  </a:lnTo>
                  <a:lnTo>
                    <a:pt x="5372" y="8807"/>
                  </a:lnTo>
                  <a:lnTo>
                    <a:pt x="5528" y="8838"/>
                  </a:lnTo>
                  <a:lnTo>
                    <a:pt x="5684" y="8869"/>
                  </a:lnTo>
                  <a:lnTo>
                    <a:pt x="5871" y="8838"/>
                  </a:lnTo>
                  <a:lnTo>
                    <a:pt x="6028" y="8776"/>
                  </a:lnTo>
                  <a:lnTo>
                    <a:pt x="6215" y="8682"/>
                  </a:lnTo>
                  <a:lnTo>
                    <a:pt x="6340" y="8557"/>
                  </a:lnTo>
                  <a:lnTo>
                    <a:pt x="6402" y="8495"/>
                  </a:lnTo>
                  <a:lnTo>
                    <a:pt x="6559" y="8245"/>
                  </a:lnTo>
                  <a:lnTo>
                    <a:pt x="6652" y="7995"/>
                  </a:lnTo>
                  <a:lnTo>
                    <a:pt x="6715" y="7745"/>
                  </a:lnTo>
                  <a:lnTo>
                    <a:pt x="6746" y="7464"/>
                  </a:lnTo>
                  <a:lnTo>
                    <a:pt x="6746" y="7277"/>
                  </a:lnTo>
                  <a:lnTo>
                    <a:pt x="6715" y="7089"/>
                  </a:lnTo>
                  <a:lnTo>
                    <a:pt x="6590" y="6715"/>
                  </a:lnTo>
                  <a:lnTo>
                    <a:pt x="6434" y="6340"/>
                  </a:lnTo>
                  <a:lnTo>
                    <a:pt x="6215" y="5965"/>
                  </a:lnTo>
                  <a:lnTo>
                    <a:pt x="5934" y="5621"/>
                  </a:lnTo>
                  <a:lnTo>
                    <a:pt x="5653" y="5278"/>
                  </a:lnTo>
                  <a:lnTo>
                    <a:pt x="5341" y="4997"/>
                  </a:lnTo>
                  <a:lnTo>
                    <a:pt x="5028" y="4716"/>
                  </a:lnTo>
                  <a:lnTo>
                    <a:pt x="5341" y="4872"/>
                  </a:lnTo>
                  <a:lnTo>
                    <a:pt x="5622" y="5028"/>
                  </a:lnTo>
                  <a:lnTo>
                    <a:pt x="6215" y="5372"/>
                  </a:lnTo>
                  <a:lnTo>
                    <a:pt x="6496" y="5559"/>
                  </a:lnTo>
                  <a:lnTo>
                    <a:pt x="6777" y="5715"/>
                  </a:lnTo>
                  <a:lnTo>
                    <a:pt x="7089" y="5840"/>
                  </a:lnTo>
                  <a:lnTo>
                    <a:pt x="7433" y="5934"/>
                  </a:lnTo>
                  <a:lnTo>
                    <a:pt x="7589" y="5965"/>
                  </a:lnTo>
                  <a:lnTo>
                    <a:pt x="7714" y="5996"/>
                  </a:lnTo>
                  <a:lnTo>
                    <a:pt x="7839" y="5965"/>
                  </a:lnTo>
                  <a:lnTo>
                    <a:pt x="7964" y="5934"/>
                  </a:lnTo>
                  <a:lnTo>
                    <a:pt x="8089" y="5903"/>
                  </a:lnTo>
                  <a:lnTo>
                    <a:pt x="8214" y="5840"/>
                  </a:lnTo>
                  <a:lnTo>
                    <a:pt x="8307" y="5746"/>
                  </a:lnTo>
                  <a:lnTo>
                    <a:pt x="8401" y="5653"/>
                  </a:lnTo>
                  <a:lnTo>
                    <a:pt x="8464" y="5528"/>
                  </a:lnTo>
                  <a:lnTo>
                    <a:pt x="8526" y="5403"/>
                  </a:lnTo>
                  <a:lnTo>
                    <a:pt x="8557" y="5309"/>
                  </a:lnTo>
                  <a:lnTo>
                    <a:pt x="8588" y="5091"/>
                  </a:lnTo>
                  <a:lnTo>
                    <a:pt x="8620" y="4872"/>
                  </a:lnTo>
                  <a:lnTo>
                    <a:pt x="8588" y="4591"/>
                  </a:lnTo>
                  <a:lnTo>
                    <a:pt x="8526" y="4372"/>
                  </a:lnTo>
                  <a:lnTo>
                    <a:pt x="8432" y="4122"/>
                  </a:lnTo>
                  <a:lnTo>
                    <a:pt x="8307" y="3935"/>
                  </a:lnTo>
                  <a:lnTo>
                    <a:pt x="8151" y="3748"/>
                  </a:lnTo>
                  <a:lnTo>
                    <a:pt x="7964" y="3560"/>
                  </a:lnTo>
                  <a:lnTo>
                    <a:pt x="7745" y="3404"/>
                  </a:lnTo>
                  <a:lnTo>
                    <a:pt x="7495" y="3248"/>
                  </a:lnTo>
                  <a:lnTo>
                    <a:pt x="7277" y="3123"/>
                  </a:lnTo>
                  <a:lnTo>
                    <a:pt x="6996" y="2998"/>
                  </a:lnTo>
                  <a:lnTo>
                    <a:pt x="6465" y="2811"/>
                  </a:lnTo>
                  <a:lnTo>
                    <a:pt x="5903" y="2686"/>
                  </a:lnTo>
                  <a:lnTo>
                    <a:pt x="5372" y="2623"/>
                  </a:lnTo>
                  <a:lnTo>
                    <a:pt x="5965" y="2249"/>
                  </a:lnTo>
                  <a:lnTo>
                    <a:pt x="6309" y="2030"/>
                  </a:lnTo>
                  <a:lnTo>
                    <a:pt x="6652" y="1749"/>
                  </a:lnTo>
                  <a:lnTo>
                    <a:pt x="6965" y="1468"/>
                  </a:lnTo>
                  <a:lnTo>
                    <a:pt x="7246" y="1187"/>
                  </a:lnTo>
                  <a:lnTo>
                    <a:pt x="7339" y="1062"/>
                  </a:lnTo>
                  <a:lnTo>
                    <a:pt x="7402" y="906"/>
                  </a:lnTo>
                  <a:lnTo>
                    <a:pt x="7464" y="781"/>
                  </a:lnTo>
                  <a:lnTo>
                    <a:pt x="7464" y="625"/>
                  </a:lnTo>
                  <a:lnTo>
                    <a:pt x="7464" y="500"/>
                  </a:lnTo>
                  <a:lnTo>
                    <a:pt x="7402" y="375"/>
                  </a:lnTo>
                  <a:lnTo>
                    <a:pt x="7308" y="281"/>
                  </a:lnTo>
                  <a:lnTo>
                    <a:pt x="7183" y="156"/>
                  </a:lnTo>
                  <a:lnTo>
                    <a:pt x="7027" y="94"/>
                  </a:lnTo>
                  <a:lnTo>
                    <a:pt x="6902" y="31"/>
                  </a:lnTo>
                  <a:lnTo>
                    <a:pt x="67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51"/>
            <p:cNvSpPr/>
            <p:nvPr/>
          </p:nvSpPr>
          <p:spPr>
            <a:xfrm>
              <a:off x="977475" y="3237700"/>
              <a:ext cx="215500" cy="221750"/>
            </a:xfrm>
            <a:custGeom>
              <a:rect b="b" l="l" r="r" t="t"/>
              <a:pathLst>
                <a:path extrusionOk="0" fill="none" h="8870" w="8620">
                  <a:moveTo>
                    <a:pt x="6559" y="0"/>
                  </a:moveTo>
                  <a:lnTo>
                    <a:pt x="6559" y="0"/>
                  </a:lnTo>
                  <a:lnTo>
                    <a:pt x="6340" y="0"/>
                  </a:lnTo>
                  <a:lnTo>
                    <a:pt x="6090" y="63"/>
                  </a:lnTo>
                  <a:lnTo>
                    <a:pt x="5809" y="125"/>
                  </a:lnTo>
                  <a:lnTo>
                    <a:pt x="5559" y="219"/>
                  </a:lnTo>
                  <a:lnTo>
                    <a:pt x="4997" y="469"/>
                  </a:lnTo>
                  <a:lnTo>
                    <a:pt x="4466" y="750"/>
                  </a:lnTo>
                  <a:lnTo>
                    <a:pt x="3935" y="1093"/>
                  </a:lnTo>
                  <a:lnTo>
                    <a:pt x="3467" y="1406"/>
                  </a:lnTo>
                  <a:lnTo>
                    <a:pt x="2749" y="1905"/>
                  </a:lnTo>
                  <a:lnTo>
                    <a:pt x="2749" y="1905"/>
                  </a:lnTo>
                  <a:lnTo>
                    <a:pt x="2280" y="2280"/>
                  </a:lnTo>
                  <a:lnTo>
                    <a:pt x="1843" y="2655"/>
                  </a:lnTo>
                  <a:lnTo>
                    <a:pt x="1374" y="3092"/>
                  </a:lnTo>
                  <a:lnTo>
                    <a:pt x="968" y="3560"/>
                  </a:lnTo>
                  <a:lnTo>
                    <a:pt x="594" y="4060"/>
                  </a:lnTo>
                  <a:lnTo>
                    <a:pt x="438" y="4310"/>
                  </a:lnTo>
                  <a:lnTo>
                    <a:pt x="313" y="4560"/>
                  </a:lnTo>
                  <a:lnTo>
                    <a:pt x="188" y="4841"/>
                  </a:lnTo>
                  <a:lnTo>
                    <a:pt x="94" y="5122"/>
                  </a:lnTo>
                  <a:lnTo>
                    <a:pt x="32" y="5372"/>
                  </a:lnTo>
                  <a:lnTo>
                    <a:pt x="0" y="5653"/>
                  </a:lnTo>
                  <a:lnTo>
                    <a:pt x="0" y="5653"/>
                  </a:lnTo>
                  <a:lnTo>
                    <a:pt x="0" y="5840"/>
                  </a:lnTo>
                  <a:lnTo>
                    <a:pt x="0" y="5840"/>
                  </a:lnTo>
                  <a:lnTo>
                    <a:pt x="0" y="6059"/>
                  </a:lnTo>
                  <a:lnTo>
                    <a:pt x="32" y="6215"/>
                  </a:lnTo>
                  <a:lnTo>
                    <a:pt x="94" y="6371"/>
                  </a:lnTo>
                  <a:lnTo>
                    <a:pt x="156" y="6465"/>
                  </a:lnTo>
                  <a:lnTo>
                    <a:pt x="250" y="6558"/>
                  </a:lnTo>
                  <a:lnTo>
                    <a:pt x="344" y="6621"/>
                  </a:lnTo>
                  <a:lnTo>
                    <a:pt x="469" y="6652"/>
                  </a:lnTo>
                  <a:lnTo>
                    <a:pt x="594" y="6652"/>
                  </a:lnTo>
                  <a:lnTo>
                    <a:pt x="594" y="6652"/>
                  </a:lnTo>
                  <a:lnTo>
                    <a:pt x="781" y="6621"/>
                  </a:lnTo>
                  <a:lnTo>
                    <a:pt x="1000" y="6590"/>
                  </a:lnTo>
                  <a:lnTo>
                    <a:pt x="1468" y="6433"/>
                  </a:lnTo>
                  <a:lnTo>
                    <a:pt x="1937" y="6215"/>
                  </a:lnTo>
                  <a:lnTo>
                    <a:pt x="2343" y="6059"/>
                  </a:lnTo>
                  <a:lnTo>
                    <a:pt x="2343" y="6059"/>
                  </a:lnTo>
                  <a:lnTo>
                    <a:pt x="2561" y="6090"/>
                  </a:lnTo>
                  <a:lnTo>
                    <a:pt x="2749" y="6184"/>
                  </a:lnTo>
                  <a:lnTo>
                    <a:pt x="2967" y="6277"/>
                  </a:lnTo>
                  <a:lnTo>
                    <a:pt x="3155" y="6402"/>
                  </a:lnTo>
                  <a:lnTo>
                    <a:pt x="3311" y="6590"/>
                  </a:lnTo>
                  <a:lnTo>
                    <a:pt x="3498" y="6746"/>
                  </a:lnTo>
                  <a:lnTo>
                    <a:pt x="3810" y="7152"/>
                  </a:lnTo>
                  <a:lnTo>
                    <a:pt x="4435" y="7995"/>
                  </a:lnTo>
                  <a:lnTo>
                    <a:pt x="4747" y="8370"/>
                  </a:lnTo>
                  <a:lnTo>
                    <a:pt x="4935" y="8526"/>
                  </a:lnTo>
                  <a:lnTo>
                    <a:pt x="5091" y="8651"/>
                  </a:lnTo>
                  <a:lnTo>
                    <a:pt x="5091" y="8651"/>
                  </a:lnTo>
                  <a:lnTo>
                    <a:pt x="5216" y="8744"/>
                  </a:lnTo>
                  <a:lnTo>
                    <a:pt x="5372" y="8807"/>
                  </a:lnTo>
                  <a:lnTo>
                    <a:pt x="5528" y="8838"/>
                  </a:lnTo>
                  <a:lnTo>
                    <a:pt x="5684" y="8869"/>
                  </a:lnTo>
                  <a:lnTo>
                    <a:pt x="5684" y="8869"/>
                  </a:lnTo>
                  <a:lnTo>
                    <a:pt x="5871" y="8838"/>
                  </a:lnTo>
                  <a:lnTo>
                    <a:pt x="6028" y="8776"/>
                  </a:lnTo>
                  <a:lnTo>
                    <a:pt x="6215" y="8682"/>
                  </a:lnTo>
                  <a:lnTo>
                    <a:pt x="6340" y="8557"/>
                  </a:lnTo>
                  <a:lnTo>
                    <a:pt x="6340" y="8557"/>
                  </a:lnTo>
                  <a:lnTo>
                    <a:pt x="6402" y="8495"/>
                  </a:lnTo>
                  <a:lnTo>
                    <a:pt x="6402" y="8495"/>
                  </a:lnTo>
                  <a:lnTo>
                    <a:pt x="6559" y="8245"/>
                  </a:lnTo>
                  <a:lnTo>
                    <a:pt x="6652" y="7995"/>
                  </a:lnTo>
                  <a:lnTo>
                    <a:pt x="6715" y="7745"/>
                  </a:lnTo>
                  <a:lnTo>
                    <a:pt x="6746" y="7464"/>
                  </a:lnTo>
                  <a:lnTo>
                    <a:pt x="6746" y="7464"/>
                  </a:lnTo>
                  <a:lnTo>
                    <a:pt x="6746" y="7277"/>
                  </a:lnTo>
                  <a:lnTo>
                    <a:pt x="6715" y="7089"/>
                  </a:lnTo>
                  <a:lnTo>
                    <a:pt x="6590" y="6715"/>
                  </a:lnTo>
                  <a:lnTo>
                    <a:pt x="6434" y="6340"/>
                  </a:lnTo>
                  <a:lnTo>
                    <a:pt x="6215" y="5965"/>
                  </a:lnTo>
                  <a:lnTo>
                    <a:pt x="5934" y="5621"/>
                  </a:lnTo>
                  <a:lnTo>
                    <a:pt x="5653" y="5278"/>
                  </a:lnTo>
                  <a:lnTo>
                    <a:pt x="5341" y="4997"/>
                  </a:lnTo>
                  <a:lnTo>
                    <a:pt x="5028" y="4716"/>
                  </a:lnTo>
                  <a:lnTo>
                    <a:pt x="5028" y="4716"/>
                  </a:lnTo>
                  <a:lnTo>
                    <a:pt x="5028" y="4716"/>
                  </a:lnTo>
                  <a:lnTo>
                    <a:pt x="5028" y="4716"/>
                  </a:lnTo>
                  <a:lnTo>
                    <a:pt x="5341" y="4872"/>
                  </a:lnTo>
                  <a:lnTo>
                    <a:pt x="5622" y="5028"/>
                  </a:lnTo>
                  <a:lnTo>
                    <a:pt x="6215" y="5372"/>
                  </a:lnTo>
                  <a:lnTo>
                    <a:pt x="6496" y="5559"/>
                  </a:lnTo>
                  <a:lnTo>
                    <a:pt x="6777" y="5715"/>
                  </a:lnTo>
                  <a:lnTo>
                    <a:pt x="7089" y="5840"/>
                  </a:lnTo>
                  <a:lnTo>
                    <a:pt x="7433" y="5934"/>
                  </a:lnTo>
                  <a:lnTo>
                    <a:pt x="7433" y="5934"/>
                  </a:lnTo>
                  <a:lnTo>
                    <a:pt x="7589" y="5965"/>
                  </a:lnTo>
                  <a:lnTo>
                    <a:pt x="7714" y="5996"/>
                  </a:lnTo>
                  <a:lnTo>
                    <a:pt x="7714" y="5996"/>
                  </a:lnTo>
                  <a:lnTo>
                    <a:pt x="7839" y="5965"/>
                  </a:lnTo>
                  <a:lnTo>
                    <a:pt x="7964" y="5934"/>
                  </a:lnTo>
                  <a:lnTo>
                    <a:pt x="8089" y="5903"/>
                  </a:lnTo>
                  <a:lnTo>
                    <a:pt x="8214" y="5840"/>
                  </a:lnTo>
                  <a:lnTo>
                    <a:pt x="8307" y="5746"/>
                  </a:lnTo>
                  <a:lnTo>
                    <a:pt x="8401" y="5653"/>
                  </a:lnTo>
                  <a:lnTo>
                    <a:pt x="8464" y="5528"/>
                  </a:lnTo>
                  <a:lnTo>
                    <a:pt x="8526" y="5403"/>
                  </a:lnTo>
                  <a:lnTo>
                    <a:pt x="8526" y="5403"/>
                  </a:lnTo>
                  <a:lnTo>
                    <a:pt x="8557" y="5309"/>
                  </a:lnTo>
                  <a:lnTo>
                    <a:pt x="8557" y="5309"/>
                  </a:lnTo>
                  <a:lnTo>
                    <a:pt x="8588" y="5091"/>
                  </a:lnTo>
                  <a:lnTo>
                    <a:pt x="8620" y="4872"/>
                  </a:lnTo>
                  <a:lnTo>
                    <a:pt x="8620" y="4872"/>
                  </a:lnTo>
                  <a:lnTo>
                    <a:pt x="8588" y="4591"/>
                  </a:lnTo>
                  <a:lnTo>
                    <a:pt x="8526" y="4372"/>
                  </a:lnTo>
                  <a:lnTo>
                    <a:pt x="8432" y="4122"/>
                  </a:lnTo>
                  <a:lnTo>
                    <a:pt x="8307" y="3935"/>
                  </a:lnTo>
                  <a:lnTo>
                    <a:pt x="8151" y="3748"/>
                  </a:lnTo>
                  <a:lnTo>
                    <a:pt x="7964" y="3560"/>
                  </a:lnTo>
                  <a:lnTo>
                    <a:pt x="7745" y="3404"/>
                  </a:lnTo>
                  <a:lnTo>
                    <a:pt x="7495" y="3248"/>
                  </a:lnTo>
                  <a:lnTo>
                    <a:pt x="7277" y="3123"/>
                  </a:lnTo>
                  <a:lnTo>
                    <a:pt x="6996" y="2998"/>
                  </a:lnTo>
                  <a:lnTo>
                    <a:pt x="6465" y="2811"/>
                  </a:lnTo>
                  <a:lnTo>
                    <a:pt x="5903" y="2686"/>
                  </a:lnTo>
                  <a:lnTo>
                    <a:pt x="5372" y="2623"/>
                  </a:lnTo>
                  <a:lnTo>
                    <a:pt x="5372" y="2623"/>
                  </a:lnTo>
                  <a:lnTo>
                    <a:pt x="5372" y="2623"/>
                  </a:lnTo>
                  <a:lnTo>
                    <a:pt x="5372" y="2623"/>
                  </a:lnTo>
                  <a:lnTo>
                    <a:pt x="5965" y="2249"/>
                  </a:lnTo>
                  <a:lnTo>
                    <a:pt x="6309" y="2030"/>
                  </a:lnTo>
                  <a:lnTo>
                    <a:pt x="6652" y="1749"/>
                  </a:lnTo>
                  <a:lnTo>
                    <a:pt x="6965" y="1468"/>
                  </a:lnTo>
                  <a:lnTo>
                    <a:pt x="7246" y="1187"/>
                  </a:lnTo>
                  <a:lnTo>
                    <a:pt x="7339" y="1062"/>
                  </a:lnTo>
                  <a:lnTo>
                    <a:pt x="7402" y="906"/>
                  </a:lnTo>
                  <a:lnTo>
                    <a:pt x="7464" y="781"/>
                  </a:lnTo>
                  <a:lnTo>
                    <a:pt x="7464" y="625"/>
                  </a:lnTo>
                  <a:lnTo>
                    <a:pt x="7464" y="625"/>
                  </a:lnTo>
                  <a:lnTo>
                    <a:pt x="7464" y="500"/>
                  </a:lnTo>
                  <a:lnTo>
                    <a:pt x="7402" y="375"/>
                  </a:lnTo>
                  <a:lnTo>
                    <a:pt x="7308" y="281"/>
                  </a:lnTo>
                  <a:lnTo>
                    <a:pt x="7183" y="156"/>
                  </a:lnTo>
                  <a:lnTo>
                    <a:pt x="7183" y="156"/>
                  </a:lnTo>
                  <a:lnTo>
                    <a:pt x="7027" y="94"/>
                  </a:lnTo>
                  <a:lnTo>
                    <a:pt x="6902" y="31"/>
                  </a:lnTo>
                  <a:lnTo>
                    <a:pt x="6746" y="0"/>
                  </a:lnTo>
                  <a:lnTo>
                    <a:pt x="65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51"/>
            <p:cNvSpPr/>
            <p:nvPr/>
          </p:nvSpPr>
          <p:spPr>
            <a:xfrm>
              <a:off x="975125" y="3277500"/>
              <a:ext cx="178025" cy="128075"/>
            </a:xfrm>
            <a:custGeom>
              <a:rect b="b" l="l" r="r" t="t"/>
              <a:pathLst>
                <a:path extrusionOk="0" h="5123" w="7121">
                  <a:moveTo>
                    <a:pt x="5965" y="1"/>
                  </a:moveTo>
                  <a:lnTo>
                    <a:pt x="5591" y="32"/>
                  </a:lnTo>
                  <a:lnTo>
                    <a:pt x="5216" y="126"/>
                  </a:lnTo>
                  <a:lnTo>
                    <a:pt x="4810" y="220"/>
                  </a:lnTo>
                  <a:lnTo>
                    <a:pt x="4404" y="344"/>
                  </a:lnTo>
                  <a:lnTo>
                    <a:pt x="3967" y="501"/>
                  </a:lnTo>
                  <a:lnTo>
                    <a:pt x="3561" y="688"/>
                  </a:lnTo>
                  <a:lnTo>
                    <a:pt x="3124" y="875"/>
                  </a:lnTo>
                  <a:lnTo>
                    <a:pt x="2749" y="1094"/>
                  </a:lnTo>
                  <a:lnTo>
                    <a:pt x="2374" y="1313"/>
                  </a:lnTo>
                  <a:lnTo>
                    <a:pt x="2031" y="1531"/>
                  </a:lnTo>
                  <a:lnTo>
                    <a:pt x="1656" y="1812"/>
                  </a:lnTo>
                  <a:lnTo>
                    <a:pt x="1312" y="2093"/>
                  </a:lnTo>
                  <a:lnTo>
                    <a:pt x="1031" y="2374"/>
                  </a:lnTo>
                  <a:lnTo>
                    <a:pt x="781" y="2655"/>
                  </a:lnTo>
                  <a:lnTo>
                    <a:pt x="563" y="2936"/>
                  </a:lnTo>
                  <a:lnTo>
                    <a:pt x="375" y="3186"/>
                  </a:lnTo>
                  <a:lnTo>
                    <a:pt x="250" y="3436"/>
                  </a:lnTo>
                  <a:lnTo>
                    <a:pt x="157" y="3686"/>
                  </a:lnTo>
                  <a:lnTo>
                    <a:pt x="63" y="3905"/>
                  </a:lnTo>
                  <a:lnTo>
                    <a:pt x="32" y="4123"/>
                  </a:lnTo>
                  <a:lnTo>
                    <a:pt x="1" y="4311"/>
                  </a:lnTo>
                  <a:lnTo>
                    <a:pt x="1" y="4498"/>
                  </a:lnTo>
                  <a:lnTo>
                    <a:pt x="1" y="4654"/>
                  </a:lnTo>
                  <a:lnTo>
                    <a:pt x="32" y="4779"/>
                  </a:lnTo>
                  <a:lnTo>
                    <a:pt x="94" y="4873"/>
                  </a:lnTo>
                  <a:lnTo>
                    <a:pt x="157" y="4935"/>
                  </a:lnTo>
                  <a:lnTo>
                    <a:pt x="250" y="5029"/>
                  </a:lnTo>
                  <a:lnTo>
                    <a:pt x="344" y="5060"/>
                  </a:lnTo>
                  <a:lnTo>
                    <a:pt x="469" y="5091"/>
                  </a:lnTo>
                  <a:lnTo>
                    <a:pt x="625" y="5123"/>
                  </a:lnTo>
                  <a:lnTo>
                    <a:pt x="906" y="5091"/>
                  </a:lnTo>
                  <a:lnTo>
                    <a:pt x="1187" y="5060"/>
                  </a:lnTo>
                  <a:lnTo>
                    <a:pt x="1500" y="4966"/>
                  </a:lnTo>
                  <a:lnTo>
                    <a:pt x="1750" y="4873"/>
                  </a:lnTo>
                  <a:lnTo>
                    <a:pt x="2093" y="4748"/>
                  </a:lnTo>
                  <a:lnTo>
                    <a:pt x="2374" y="4654"/>
                  </a:lnTo>
                  <a:lnTo>
                    <a:pt x="2718" y="4592"/>
                  </a:lnTo>
                  <a:lnTo>
                    <a:pt x="3061" y="4560"/>
                  </a:lnTo>
                  <a:lnTo>
                    <a:pt x="3436" y="4529"/>
                  </a:lnTo>
                  <a:lnTo>
                    <a:pt x="4154" y="4592"/>
                  </a:lnTo>
                  <a:lnTo>
                    <a:pt x="4904" y="4685"/>
                  </a:lnTo>
                  <a:lnTo>
                    <a:pt x="5560" y="4748"/>
                  </a:lnTo>
                  <a:lnTo>
                    <a:pt x="6122" y="4810"/>
                  </a:lnTo>
                  <a:lnTo>
                    <a:pt x="6340" y="4810"/>
                  </a:lnTo>
                  <a:lnTo>
                    <a:pt x="6528" y="4779"/>
                  </a:lnTo>
                  <a:lnTo>
                    <a:pt x="6684" y="4748"/>
                  </a:lnTo>
                  <a:lnTo>
                    <a:pt x="6746" y="4654"/>
                  </a:lnTo>
                  <a:lnTo>
                    <a:pt x="6809" y="4435"/>
                  </a:lnTo>
                  <a:lnTo>
                    <a:pt x="6840" y="4248"/>
                  </a:lnTo>
                  <a:lnTo>
                    <a:pt x="6777" y="4029"/>
                  </a:lnTo>
                  <a:lnTo>
                    <a:pt x="6684" y="3842"/>
                  </a:lnTo>
                  <a:lnTo>
                    <a:pt x="6559" y="3655"/>
                  </a:lnTo>
                  <a:lnTo>
                    <a:pt x="6371" y="3499"/>
                  </a:lnTo>
                  <a:lnTo>
                    <a:pt x="6153" y="3342"/>
                  </a:lnTo>
                  <a:lnTo>
                    <a:pt x="5934" y="3186"/>
                  </a:lnTo>
                  <a:lnTo>
                    <a:pt x="5403" y="2905"/>
                  </a:lnTo>
                  <a:lnTo>
                    <a:pt x="4841" y="2687"/>
                  </a:lnTo>
                  <a:lnTo>
                    <a:pt x="4279" y="2530"/>
                  </a:lnTo>
                  <a:lnTo>
                    <a:pt x="3748" y="2406"/>
                  </a:lnTo>
                  <a:lnTo>
                    <a:pt x="4779" y="2187"/>
                  </a:lnTo>
                  <a:lnTo>
                    <a:pt x="5341" y="2031"/>
                  </a:lnTo>
                  <a:lnTo>
                    <a:pt x="5903" y="1843"/>
                  </a:lnTo>
                  <a:lnTo>
                    <a:pt x="6371" y="1625"/>
                  </a:lnTo>
                  <a:lnTo>
                    <a:pt x="6590" y="1469"/>
                  </a:lnTo>
                  <a:lnTo>
                    <a:pt x="6777" y="1344"/>
                  </a:lnTo>
                  <a:lnTo>
                    <a:pt x="6934" y="1188"/>
                  </a:lnTo>
                  <a:lnTo>
                    <a:pt x="7027" y="1031"/>
                  </a:lnTo>
                  <a:lnTo>
                    <a:pt x="7121" y="844"/>
                  </a:lnTo>
                  <a:lnTo>
                    <a:pt x="7121" y="625"/>
                  </a:lnTo>
                  <a:lnTo>
                    <a:pt x="7121" y="501"/>
                  </a:lnTo>
                  <a:lnTo>
                    <a:pt x="7090" y="407"/>
                  </a:lnTo>
                  <a:lnTo>
                    <a:pt x="7027" y="313"/>
                  </a:lnTo>
                  <a:lnTo>
                    <a:pt x="6965" y="220"/>
                  </a:lnTo>
                  <a:lnTo>
                    <a:pt x="6777" y="95"/>
                  </a:lnTo>
                  <a:lnTo>
                    <a:pt x="6559" y="32"/>
                  </a:lnTo>
                  <a:lnTo>
                    <a:pt x="62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51"/>
            <p:cNvSpPr/>
            <p:nvPr/>
          </p:nvSpPr>
          <p:spPr>
            <a:xfrm>
              <a:off x="682350" y="3190850"/>
              <a:ext cx="298275" cy="863525"/>
            </a:xfrm>
            <a:custGeom>
              <a:rect b="b" l="l" r="r" t="t"/>
              <a:pathLst>
                <a:path extrusionOk="0" h="34541" w="11931">
                  <a:moveTo>
                    <a:pt x="126" y="0"/>
                  </a:moveTo>
                  <a:lnTo>
                    <a:pt x="32" y="32"/>
                  </a:lnTo>
                  <a:lnTo>
                    <a:pt x="1" y="94"/>
                  </a:lnTo>
                  <a:lnTo>
                    <a:pt x="1" y="125"/>
                  </a:lnTo>
                  <a:lnTo>
                    <a:pt x="32" y="157"/>
                  </a:lnTo>
                  <a:lnTo>
                    <a:pt x="656" y="969"/>
                  </a:lnTo>
                  <a:lnTo>
                    <a:pt x="1219" y="1781"/>
                  </a:lnTo>
                  <a:lnTo>
                    <a:pt x="1749" y="2655"/>
                  </a:lnTo>
                  <a:lnTo>
                    <a:pt x="2249" y="3529"/>
                  </a:lnTo>
                  <a:lnTo>
                    <a:pt x="2686" y="4435"/>
                  </a:lnTo>
                  <a:lnTo>
                    <a:pt x="3092" y="5372"/>
                  </a:lnTo>
                  <a:lnTo>
                    <a:pt x="3467" y="6309"/>
                  </a:lnTo>
                  <a:lnTo>
                    <a:pt x="3811" y="7277"/>
                  </a:lnTo>
                  <a:lnTo>
                    <a:pt x="4092" y="8245"/>
                  </a:lnTo>
                  <a:lnTo>
                    <a:pt x="4341" y="9244"/>
                  </a:lnTo>
                  <a:lnTo>
                    <a:pt x="4591" y="10244"/>
                  </a:lnTo>
                  <a:lnTo>
                    <a:pt x="4779" y="11243"/>
                  </a:lnTo>
                  <a:lnTo>
                    <a:pt x="4935" y="12242"/>
                  </a:lnTo>
                  <a:lnTo>
                    <a:pt x="5060" y="13273"/>
                  </a:lnTo>
                  <a:lnTo>
                    <a:pt x="5153" y="14272"/>
                  </a:lnTo>
                  <a:lnTo>
                    <a:pt x="5216" y="15272"/>
                  </a:lnTo>
                  <a:lnTo>
                    <a:pt x="5247" y="16458"/>
                  </a:lnTo>
                  <a:lnTo>
                    <a:pt x="5278" y="17676"/>
                  </a:lnTo>
                  <a:lnTo>
                    <a:pt x="5247" y="18894"/>
                  </a:lnTo>
                  <a:lnTo>
                    <a:pt x="5185" y="20081"/>
                  </a:lnTo>
                  <a:lnTo>
                    <a:pt x="5122" y="21299"/>
                  </a:lnTo>
                  <a:lnTo>
                    <a:pt x="4997" y="22486"/>
                  </a:lnTo>
                  <a:lnTo>
                    <a:pt x="4841" y="23704"/>
                  </a:lnTo>
                  <a:lnTo>
                    <a:pt x="4685" y="24890"/>
                  </a:lnTo>
                  <a:lnTo>
                    <a:pt x="4498" y="26046"/>
                  </a:lnTo>
                  <a:lnTo>
                    <a:pt x="4279" y="27232"/>
                  </a:lnTo>
                  <a:lnTo>
                    <a:pt x="3779" y="29575"/>
                  </a:lnTo>
                  <a:lnTo>
                    <a:pt x="3280" y="31886"/>
                  </a:lnTo>
                  <a:lnTo>
                    <a:pt x="3061" y="33072"/>
                  </a:lnTo>
                  <a:lnTo>
                    <a:pt x="2874" y="34259"/>
                  </a:lnTo>
                  <a:lnTo>
                    <a:pt x="2905" y="34353"/>
                  </a:lnTo>
                  <a:lnTo>
                    <a:pt x="2936" y="34415"/>
                  </a:lnTo>
                  <a:lnTo>
                    <a:pt x="2999" y="34478"/>
                  </a:lnTo>
                  <a:lnTo>
                    <a:pt x="3061" y="34509"/>
                  </a:lnTo>
                  <a:lnTo>
                    <a:pt x="3155" y="34540"/>
                  </a:lnTo>
                  <a:lnTo>
                    <a:pt x="3248" y="34509"/>
                  </a:lnTo>
                  <a:lnTo>
                    <a:pt x="3342" y="34446"/>
                  </a:lnTo>
                  <a:lnTo>
                    <a:pt x="3373" y="34353"/>
                  </a:lnTo>
                  <a:lnTo>
                    <a:pt x="3748" y="33104"/>
                  </a:lnTo>
                  <a:lnTo>
                    <a:pt x="4092" y="31823"/>
                  </a:lnTo>
                  <a:lnTo>
                    <a:pt x="4404" y="30574"/>
                  </a:lnTo>
                  <a:lnTo>
                    <a:pt x="4685" y="29294"/>
                  </a:lnTo>
                  <a:lnTo>
                    <a:pt x="4966" y="28013"/>
                  </a:lnTo>
                  <a:lnTo>
                    <a:pt x="5185" y="26733"/>
                  </a:lnTo>
                  <a:lnTo>
                    <a:pt x="5403" y="25452"/>
                  </a:lnTo>
                  <a:lnTo>
                    <a:pt x="5622" y="24141"/>
                  </a:lnTo>
                  <a:lnTo>
                    <a:pt x="5809" y="22704"/>
                  </a:lnTo>
                  <a:lnTo>
                    <a:pt x="5965" y="21236"/>
                  </a:lnTo>
                  <a:lnTo>
                    <a:pt x="6621" y="20612"/>
                  </a:lnTo>
                  <a:lnTo>
                    <a:pt x="7215" y="19987"/>
                  </a:lnTo>
                  <a:lnTo>
                    <a:pt x="7777" y="19363"/>
                  </a:lnTo>
                  <a:lnTo>
                    <a:pt x="8308" y="18707"/>
                  </a:lnTo>
                  <a:lnTo>
                    <a:pt x="8807" y="18051"/>
                  </a:lnTo>
                  <a:lnTo>
                    <a:pt x="9245" y="17364"/>
                  </a:lnTo>
                  <a:lnTo>
                    <a:pt x="9682" y="16677"/>
                  </a:lnTo>
                  <a:lnTo>
                    <a:pt x="10056" y="15927"/>
                  </a:lnTo>
                  <a:lnTo>
                    <a:pt x="10400" y="15178"/>
                  </a:lnTo>
                  <a:lnTo>
                    <a:pt x="10712" y="14366"/>
                  </a:lnTo>
                  <a:lnTo>
                    <a:pt x="10993" y="13523"/>
                  </a:lnTo>
                  <a:lnTo>
                    <a:pt x="11243" y="12617"/>
                  </a:lnTo>
                  <a:lnTo>
                    <a:pt x="11462" y="11680"/>
                  </a:lnTo>
                  <a:lnTo>
                    <a:pt x="11649" y="10681"/>
                  </a:lnTo>
                  <a:lnTo>
                    <a:pt x="11805" y="9619"/>
                  </a:lnTo>
                  <a:lnTo>
                    <a:pt x="11930" y="8495"/>
                  </a:lnTo>
                  <a:lnTo>
                    <a:pt x="11930" y="8339"/>
                  </a:lnTo>
                  <a:lnTo>
                    <a:pt x="11868" y="8245"/>
                  </a:lnTo>
                  <a:lnTo>
                    <a:pt x="11805" y="8245"/>
                  </a:lnTo>
                  <a:lnTo>
                    <a:pt x="11680" y="8307"/>
                  </a:lnTo>
                  <a:lnTo>
                    <a:pt x="11025" y="8963"/>
                  </a:lnTo>
                  <a:lnTo>
                    <a:pt x="10400" y="9588"/>
                  </a:lnTo>
                  <a:lnTo>
                    <a:pt x="9869" y="10275"/>
                  </a:lnTo>
                  <a:lnTo>
                    <a:pt x="9369" y="10931"/>
                  </a:lnTo>
                  <a:lnTo>
                    <a:pt x="8901" y="11587"/>
                  </a:lnTo>
                  <a:lnTo>
                    <a:pt x="8495" y="12274"/>
                  </a:lnTo>
                  <a:lnTo>
                    <a:pt x="8151" y="12929"/>
                  </a:lnTo>
                  <a:lnTo>
                    <a:pt x="7808" y="13616"/>
                  </a:lnTo>
                  <a:lnTo>
                    <a:pt x="7496" y="14304"/>
                  </a:lnTo>
                  <a:lnTo>
                    <a:pt x="7246" y="14959"/>
                  </a:lnTo>
                  <a:lnTo>
                    <a:pt x="6996" y="15646"/>
                  </a:lnTo>
                  <a:lnTo>
                    <a:pt x="6777" y="16302"/>
                  </a:lnTo>
                  <a:lnTo>
                    <a:pt x="6371" y="17614"/>
                  </a:lnTo>
                  <a:lnTo>
                    <a:pt x="5997" y="18894"/>
                  </a:lnTo>
                  <a:lnTo>
                    <a:pt x="6028" y="18145"/>
                  </a:lnTo>
                  <a:lnTo>
                    <a:pt x="6059" y="17520"/>
                  </a:lnTo>
                  <a:lnTo>
                    <a:pt x="6059" y="16708"/>
                  </a:lnTo>
                  <a:lnTo>
                    <a:pt x="6059" y="15740"/>
                  </a:lnTo>
                  <a:lnTo>
                    <a:pt x="5997" y="14647"/>
                  </a:lnTo>
                  <a:lnTo>
                    <a:pt x="5872" y="13460"/>
                  </a:lnTo>
                  <a:lnTo>
                    <a:pt x="5684" y="12149"/>
                  </a:lnTo>
                  <a:lnTo>
                    <a:pt x="5559" y="11462"/>
                  </a:lnTo>
                  <a:lnTo>
                    <a:pt x="5435" y="10775"/>
                  </a:lnTo>
                  <a:lnTo>
                    <a:pt x="5247" y="10056"/>
                  </a:lnTo>
                  <a:lnTo>
                    <a:pt x="5060" y="9307"/>
                  </a:lnTo>
                  <a:lnTo>
                    <a:pt x="4841" y="8557"/>
                  </a:lnTo>
                  <a:lnTo>
                    <a:pt x="4591" y="7808"/>
                  </a:lnTo>
                  <a:lnTo>
                    <a:pt x="4310" y="7027"/>
                  </a:lnTo>
                  <a:lnTo>
                    <a:pt x="4029" y="6246"/>
                  </a:lnTo>
                  <a:lnTo>
                    <a:pt x="3686" y="5466"/>
                  </a:lnTo>
                  <a:lnTo>
                    <a:pt x="3280" y="4685"/>
                  </a:lnTo>
                  <a:lnTo>
                    <a:pt x="2874" y="3904"/>
                  </a:lnTo>
                  <a:lnTo>
                    <a:pt x="2436" y="3123"/>
                  </a:lnTo>
                  <a:lnTo>
                    <a:pt x="1937" y="2343"/>
                  </a:lnTo>
                  <a:lnTo>
                    <a:pt x="1375" y="1562"/>
                  </a:lnTo>
                  <a:lnTo>
                    <a:pt x="813" y="781"/>
                  </a:lnTo>
                  <a:lnTo>
                    <a:pt x="188" y="32"/>
                  </a:lnTo>
                  <a:lnTo>
                    <a:pt x="1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51"/>
            <p:cNvSpPr/>
            <p:nvPr/>
          </p:nvSpPr>
          <p:spPr>
            <a:xfrm>
              <a:off x="682350" y="3190850"/>
              <a:ext cx="298275" cy="863525"/>
            </a:xfrm>
            <a:custGeom>
              <a:rect b="b" l="l" r="r" t="t"/>
              <a:pathLst>
                <a:path extrusionOk="0" fill="none" h="34541" w="11931">
                  <a:moveTo>
                    <a:pt x="5622" y="24141"/>
                  </a:moveTo>
                  <a:lnTo>
                    <a:pt x="5622" y="24141"/>
                  </a:lnTo>
                  <a:lnTo>
                    <a:pt x="5403" y="25452"/>
                  </a:lnTo>
                  <a:lnTo>
                    <a:pt x="5185" y="26733"/>
                  </a:lnTo>
                  <a:lnTo>
                    <a:pt x="4966" y="28013"/>
                  </a:lnTo>
                  <a:lnTo>
                    <a:pt x="4685" y="29294"/>
                  </a:lnTo>
                  <a:lnTo>
                    <a:pt x="4404" y="30574"/>
                  </a:lnTo>
                  <a:lnTo>
                    <a:pt x="4092" y="31823"/>
                  </a:lnTo>
                  <a:lnTo>
                    <a:pt x="3748" y="33104"/>
                  </a:lnTo>
                  <a:lnTo>
                    <a:pt x="3373" y="34353"/>
                  </a:lnTo>
                  <a:lnTo>
                    <a:pt x="3373" y="34353"/>
                  </a:lnTo>
                  <a:lnTo>
                    <a:pt x="3342" y="34446"/>
                  </a:lnTo>
                  <a:lnTo>
                    <a:pt x="3248" y="34509"/>
                  </a:lnTo>
                  <a:lnTo>
                    <a:pt x="3155" y="34540"/>
                  </a:lnTo>
                  <a:lnTo>
                    <a:pt x="3061" y="34509"/>
                  </a:lnTo>
                  <a:lnTo>
                    <a:pt x="3061" y="34509"/>
                  </a:lnTo>
                  <a:lnTo>
                    <a:pt x="2999" y="34478"/>
                  </a:lnTo>
                  <a:lnTo>
                    <a:pt x="2936" y="34415"/>
                  </a:lnTo>
                  <a:lnTo>
                    <a:pt x="2905" y="34353"/>
                  </a:lnTo>
                  <a:lnTo>
                    <a:pt x="2874" y="34259"/>
                  </a:lnTo>
                  <a:lnTo>
                    <a:pt x="2874" y="34259"/>
                  </a:lnTo>
                  <a:lnTo>
                    <a:pt x="3061" y="33072"/>
                  </a:lnTo>
                  <a:lnTo>
                    <a:pt x="3280" y="31886"/>
                  </a:lnTo>
                  <a:lnTo>
                    <a:pt x="3779" y="29575"/>
                  </a:lnTo>
                  <a:lnTo>
                    <a:pt x="4279" y="27232"/>
                  </a:lnTo>
                  <a:lnTo>
                    <a:pt x="4498" y="26046"/>
                  </a:lnTo>
                  <a:lnTo>
                    <a:pt x="4685" y="24890"/>
                  </a:lnTo>
                  <a:lnTo>
                    <a:pt x="4685" y="24890"/>
                  </a:lnTo>
                  <a:lnTo>
                    <a:pt x="4841" y="23704"/>
                  </a:lnTo>
                  <a:lnTo>
                    <a:pt x="4997" y="22486"/>
                  </a:lnTo>
                  <a:lnTo>
                    <a:pt x="5122" y="21299"/>
                  </a:lnTo>
                  <a:lnTo>
                    <a:pt x="5185" y="20081"/>
                  </a:lnTo>
                  <a:lnTo>
                    <a:pt x="5247" y="18894"/>
                  </a:lnTo>
                  <a:lnTo>
                    <a:pt x="5278" y="17676"/>
                  </a:lnTo>
                  <a:lnTo>
                    <a:pt x="5247" y="16458"/>
                  </a:lnTo>
                  <a:lnTo>
                    <a:pt x="5216" y="15272"/>
                  </a:lnTo>
                  <a:lnTo>
                    <a:pt x="5216" y="15272"/>
                  </a:lnTo>
                  <a:lnTo>
                    <a:pt x="5153" y="14272"/>
                  </a:lnTo>
                  <a:lnTo>
                    <a:pt x="5060" y="13273"/>
                  </a:lnTo>
                  <a:lnTo>
                    <a:pt x="4935" y="12242"/>
                  </a:lnTo>
                  <a:lnTo>
                    <a:pt x="4779" y="11243"/>
                  </a:lnTo>
                  <a:lnTo>
                    <a:pt x="4591" y="10244"/>
                  </a:lnTo>
                  <a:lnTo>
                    <a:pt x="4341" y="9244"/>
                  </a:lnTo>
                  <a:lnTo>
                    <a:pt x="4092" y="8245"/>
                  </a:lnTo>
                  <a:lnTo>
                    <a:pt x="3811" y="7277"/>
                  </a:lnTo>
                  <a:lnTo>
                    <a:pt x="3467" y="6309"/>
                  </a:lnTo>
                  <a:lnTo>
                    <a:pt x="3092" y="5372"/>
                  </a:lnTo>
                  <a:lnTo>
                    <a:pt x="2686" y="4435"/>
                  </a:lnTo>
                  <a:lnTo>
                    <a:pt x="2249" y="3529"/>
                  </a:lnTo>
                  <a:lnTo>
                    <a:pt x="1749" y="2655"/>
                  </a:lnTo>
                  <a:lnTo>
                    <a:pt x="1219" y="1781"/>
                  </a:lnTo>
                  <a:lnTo>
                    <a:pt x="656" y="969"/>
                  </a:lnTo>
                  <a:lnTo>
                    <a:pt x="32" y="157"/>
                  </a:lnTo>
                  <a:lnTo>
                    <a:pt x="32" y="157"/>
                  </a:lnTo>
                  <a:lnTo>
                    <a:pt x="1" y="125"/>
                  </a:lnTo>
                  <a:lnTo>
                    <a:pt x="1" y="94"/>
                  </a:lnTo>
                  <a:lnTo>
                    <a:pt x="32" y="32"/>
                  </a:lnTo>
                  <a:lnTo>
                    <a:pt x="126" y="0"/>
                  </a:lnTo>
                  <a:lnTo>
                    <a:pt x="157" y="0"/>
                  </a:lnTo>
                  <a:lnTo>
                    <a:pt x="188" y="32"/>
                  </a:lnTo>
                  <a:lnTo>
                    <a:pt x="188" y="32"/>
                  </a:lnTo>
                  <a:lnTo>
                    <a:pt x="813" y="781"/>
                  </a:lnTo>
                  <a:lnTo>
                    <a:pt x="1375" y="1562"/>
                  </a:lnTo>
                  <a:lnTo>
                    <a:pt x="1937" y="2343"/>
                  </a:lnTo>
                  <a:lnTo>
                    <a:pt x="2436" y="3123"/>
                  </a:lnTo>
                  <a:lnTo>
                    <a:pt x="2874" y="3904"/>
                  </a:lnTo>
                  <a:lnTo>
                    <a:pt x="3280" y="4685"/>
                  </a:lnTo>
                  <a:lnTo>
                    <a:pt x="3686" y="5466"/>
                  </a:lnTo>
                  <a:lnTo>
                    <a:pt x="4029" y="6246"/>
                  </a:lnTo>
                  <a:lnTo>
                    <a:pt x="4310" y="7027"/>
                  </a:lnTo>
                  <a:lnTo>
                    <a:pt x="4591" y="7808"/>
                  </a:lnTo>
                  <a:lnTo>
                    <a:pt x="4841" y="8557"/>
                  </a:lnTo>
                  <a:lnTo>
                    <a:pt x="5060" y="9307"/>
                  </a:lnTo>
                  <a:lnTo>
                    <a:pt x="5247" y="10056"/>
                  </a:lnTo>
                  <a:lnTo>
                    <a:pt x="5435" y="10775"/>
                  </a:lnTo>
                  <a:lnTo>
                    <a:pt x="5559" y="11462"/>
                  </a:lnTo>
                  <a:lnTo>
                    <a:pt x="5684" y="12149"/>
                  </a:lnTo>
                  <a:lnTo>
                    <a:pt x="5872" y="13460"/>
                  </a:lnTo>
                  <a:lnTo>
                    <a:pt x="5997" y="14647"/>
                  </a:lnTo>
                  <a:lnTo>
                    <a:pt x="6059" y="15740"/>
                  </a:lnTo>
                  <a:lnTo>
                    <a:pt x="6059" y="16708"/>
                  </a:lnTo>
                  <a:lnTo>
                    <a:pt x="6059" y="17520"/>
                  </a:lnTo>
                  <a:lnTo>
                    <a:pt x="6028" y="18145"/>
                  </a:lnTo>
                  <a:lnTo>
                    <a:pt x="5997" y="18894"/>
                  </a:lnTo>
                  <a:lnTo>
                    <a:pt x="5997" y="18894"/>
                  </a:lnTo>
                  <a:lnTo>
                    <a:pt x="6371" y="17614"/>
                  </a:lnTo>
                  <a:lnTo>
                    <a:pt x="6777" y="16302"/>
                  </a:lnTo>
                  <a:lnTo>
                    <a:pt x="6996" y="15646"/>
                  </a:lnTo>
                  <a:lnTo>
                    <a:pt x="7246" y="14959"/>
                  </a:lnTo>
                  <a:lnTo>
                    <a:pt x="7496" y="14304"/>
                  </a:lnTo>
                  <a:lnTo>
                    <a:pt x="7808" y="13616"/>
                  </a:lnTo>
                  <a:lnTo>
                    <a:pt x="8151" y="12929"/>
                  </a:lnTo>
                  <a:lnTo>
                    <a:pt x="8495" y="12274"/>
                  </a:lnTo>
                  <a:lnTo>
                    <a:pt x="8901" y="11587"/>
                  </a:lnTo>
                  <a:lnTo>
                    <a:pt x="9369" y="10931"/>
                  </a:lnTo>
                  <a:lnTo>
                    <a:pt x="9869" y="10275"/>
                  </a:lnTo>
                  <a:lnTo>
                    <a:pt x="10400" y="9588"/>
                  </a:lnTo>
                  <a:lnTo>
                    <a:pt x="11025" y="8963"/>
                  </a:lnTo>
                  <a:lnTo>
                    <a:pt x="11680" y="8307"/>
                  </a:lnTo>
                  <a:lnTo>
                    <a:pt x="11680" y="8307"/>
                  </a:lnTo>
                  <a:lnTo>
                    <a:pt x="11805" y="8245"/>
                  </a:lnTo>
                  <a:lnTo>
                    <a:pt x="11837" y="8245"/>
                  </a:lnTo>
                  <a:lnTo>
                    <a:pt x="11868" y="8245"/>
                  </a:lnTo>
                  <a:lnTo>
                    <a:pt x="11930" y="8339"/>
                  </a:lnTo>
                  <a:lnTo>
                    <a:pt x="11930" y="8495"/>
                  </a:lnTo>
                  <a:lnTo>
                    <a:pt x="11930" y="8495"/>
                  </a:lnTo>
                  <a:lnTo>
                    <a:pt x="11805" y="9619"/>
                  </a:lnTo>
                  <a:lnTo>
                    <a:pt x="11649" y="10681"/>
                  </a:lnTo>
                  <a:lnTo>
                    <a:pt x="11462" y="11680"/>
                  </a:lnTo>
                  <a:lnTo>
                    <a:pt x="11243" y="12617"/>
                  </a:lnTo>
                  <a:lnTo>
                    <a:pt x="10993" y="13523"/>
                  </a:lnTo>
                  <a:lnTo>
                    <a:pt x="10712" y="14366"/>
                  </a:lnTo>
                  <a:lnTo>
                    <a:pt x="10400" y="15178"/>
                  </a:lnTo>
                  <a:lnTo>
                    <a:pt x="10056" y="15927"/>
                  </a:lnTo>
                  <a:lnTo>
                    <a:pt x="9682" y="16677"/>
                  </a:lnTo>
                  <a:lnTo>
                    <a:pt x="9245" y="17364"/>
                  </a:lnTo>
                  <a:lnTo>
                    <a:pt x="8807" y="18051"/>
                  </a:lnTo>
                  <a:lnTo>
                    <a:pt x="8308" y="18707"/>
                  </a:lnTo>
                  <a:lnTo>
                    <a:pt x="7777" y="19363"/>
                  </a:lnTo>
                  <a:lnTo>
                    <a:pt x="7215" y="19987"/>
                  </a:lnTo>
                  <a:lnTo>
                    <a:pt x="6621" y="20612"/>
                  </a:lnTo>
                  <a:lnTo>
                    <a:pt x="5965" y="21236"/>
                  </a:lnTo>
                  <a:lnTo>
                    <a:pt x="5965" y="21236"/>
                  </a:lnTo>
                  <a:lnTo>
                    <a:pt x="5809" y="22704"/>
                  </a:lnTo>
                  <a:lnTo>
                    <a:pt x="5622" y="241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51"/>
            <p:cNvSpPr/>
            <p:nvPr/>
          </p:nvSpPr>
          <p:spPr>
            <a:xfrm>
              <a:off x="532450" y="3002700"/>
              <a:ext cx="220975" cy="256875"/>
            </a:xfrm>
            <a:custGeom>
              <a:rect b="b" l="l" r="r" t="t"/>
              <a:pathLst>
                <a:path extrusionOk="0" h="10275" w="8839">
                  <a:moveTo>
                    <a:pt x="4248" y="0"/>
                  </a:moveTo>
                  <a:lnTo>
                    <a:pt x="3998" y="63"/>
                  </a:lnTo>
                  <a:lnTo>
                    <a:pt x="3811" y="156"/>
                  </a:lnTo>
                  <a:lnTo>
                    <a:pt x="3686" y="312"/>
                  </a:lnTo>
                  <a:lnTo>
                    <a:pt x="3623" y="469"/>
                  </a:lnTo>
                  <a:lnTo>
                    <a:pt x="3592" y="687"/>
                  </a:lnTo>
                  <a:lnTo>
                    <a:pt x="3592" y="937"/>
                  </a:lnTo>
                  <a:lnTo>
                    <a:pt x="3654" y="1187"/>
                  </a:lnTo>
                  <a:lnTo>
                    <a:pt x="3717" y="1468"/>
                  </a:lnTo>
                  <a:lnTo>
                    <a:pt x="3967" y="2030"/>
                  </a:lnTo>
                  <a:lnTo>
                    <a:pt x="4217" y="2592"/>
                  </a:lnTo>
                  <a:lnTo>
                    <a:pt x="4716" y="3498"/>
                  </a:lnTo>
                  <a:lnTo>
                    <a:pt x="4404" y="3373"/>
                  </a:lnTo>
                  <a:lnTo>
                    <a:pt x="4092" y="3248"/>
                  </a:lnTo>
                  <a:lnTo>
                    <a:pt x="3748" y="3154"/>
                  </a:lnTo>
                  <a:lnTo>
                    <a:pt x="3405" y="3061"/>
                  </a:lnTo>
                  <a:lnTo>
                    <a:pt x="3030" y="2998"/>
                  </a:lnTo>
                  <a:lnTo>
                    <a:pt x="2686" y="2967"/>
                  </a:lnTo>
                  <a:lnTo>
                    <a:pt x="1968" y="2967"/>
                  </a:lnTo>
                  <a:lnTo>
                    <a:pt x="1624" y="3029"/>
                  </a:lnTo>
                  <a:lnTo>
                    <a:pt x="1312" y="3092"/>
                  </a:lnTo>
                  <a:lnTo>
                    <a:pt x="1000" y="3217"/>
                  </a:lnTo>
                  <a:lnTo>
                    <a:pt x="750" y="3373"/>
                  </a:lnTo>
                  <a:lnTo>
                    <a:pt x="500" y="3592"/>
                  </a:lnTo>
                  <a:lnTo>
                    <a:pt x="313" y="3841"/>
                  </a:lnTo>
                  <a:lnTo>
                    <a:pt x="157" y="4122"/>
                  </a:lnTo>
                  <a:lnTo>
                    <a:pt x="32" y="4497"/>
                  </a:lnTo>
                  <a:lnTo>
                    <a:pt x="1" y="4622"/>
                  </a:lnTo>
                  <a:lnTo>
                    <a:pt x="1" y="4809"/>
                  </a:lnTo>
                  <a:lnTo>
                    <a:pt x="32" y="4997"/>
                  </a:lnTo>
                  <a:lnTo>
                    <a:pt x="94" y="5184"/>
                  </a:lnTo>
                  <a:lnTo>
                    <a:pt x="219" y="5340"/>
                  </a:lnTo>
                  <a:lnTo>
                    <a:pt x="344" y="5497"/>
                  </a:lnTo>
                  <a:lnTo>
                    <a:pt x="500" y="5590"/>
                  </a:lnTo>
                  <a:lnTo>
                    <a:pt x="656" y="5684"/>
                  </a:lnTo>
                  <a:lnTo>
                    <a:pt x="844" y="5715"/>
                  </a:lnTo>
                  <a:lnTo>
                    <a:pt x="1343" y="5809"/>
                  </a:lnTo>
                  <a:lnTo>
                    <a:pt x="1812" y="5840"/>
                  </a:lnTo>
                  <a:lnTo>
                    <a:pt x="2312" y="5840"/>
                  </a:lnTo>
                  <a:lnTo>
                    <a:pt x="2780" y="5809"/>
                  </a:lnTo>
                  <a:lnTo>
                    <a:pt x="3373" y="5778"/>
                  </a:lnTo>
                  <a:lnTo>
                    <a:pt x="3967" y="5778"/>
                  </a:lnTo>
                  <a:lnTo>
                    <a:pt x="3342" y="5934"/>
                  </a:lnTo>
                  <a:lnTo>
                    <a:pt x="2686" y="6152"/>
                  </a:lnTo>
                  <a:lnTo>
                    <a:pt x="2374" y="6309"/>
                  </a:lnTo>
                  <a:lnTo>
                    <a:pt x="2062" y="6433"/>
                  </a:lnTo>
                  <a:lnTo>
                    <a:pt x="1781" y="6621"/>
                  </a:lnTo>
                  <a:lnTo>
                    <a:pt x="1531" y="6808"/>
                  </a:lnTo>
                  <a:lnTo>
                    <a:pt x="1281" y="6996"/>
                  </a:lnTo>
                  <a:lnTo>
                    <a:pt x="1062" y="7214"/>
                  </a:lnTo>
                  <a:lnTo>
                    <a:pt x="875" y="7433"/>
                  </a:lnTo>
                  <a:lnTo>
                    <a:pt x="719" y="7714"/>
                  </a:lnTo>
                  <a:lnTo>
                    <a:pt x="594" y="7964"/>
                  </a:lnTo>
                  <a:lnTo>
                    <a:pt x="531" y="8245"/>
                  </a:lnTo>
                  <a:lnTo>
                    <a:pt x="500" y="8557"/>
                  </a:lnTo>
                  <a:lnTo>
                    <a:pt x="531" y="8901"/>
                  </a:lnTo>
                  <a:lnTo>
                    <a:pt x="563" y="8994"/>
                  </a:lnTo>
                  <a:lnTo>
                    <a:pt x="625" y="9213"/>
                  </a:lnTo>
                  <a:lnTo>
                    <a:pt x="719" y="9369"/>
                  </a:lnTo>
                  <a:lnTo>
                    <a:pt x="844" y="9525"/>
                  </a:lnTo>
                  <a:lnTo>
                    <a:pt x="1000" y="9650"/>
                  </a:lnTo>
                  <a:lnTo>
                    <a:pt x="1187" y="9713"/>
                  </a:lnTo>
                  <a:lnTo>
                    <a:pt x="1375" y="9775"/>
                  </a:lnTo>
                  <a:lnTo>
                    <a:pt x="1562" y="9775"/>
                  </a:lnTo>
                  <a:lnTo>
                    <a:pt x="1781" y="9744"/>
                  </a:lnTo>
                  <a:lnTo>
                    <a:pt x="2030" y="9713"/>
                  </a:lnTo>
                  <a:lnTo>
                    <a:pt x="2249" y="9650"/>
                  </a:lnTo>
                  <a:lnTo>
                    <a:pt x="2780" y="9463"/>
                  </a:lnTo>
                  <a:lnTo>
                    <a:pt x="3873" y="8932"/>
                  </a:lnTo>
                  <a:lnTo>
                    <a:pt x="4435" y="8713"/>
                  </a:lnTo>
                  <a:lnTo>
                    <a:pt x="4716" y="8619"/>
                  </a:lnTo>
                  <a:lnTo>
                    <a:pt x="4966" y="8557"/>
                  </a:lnTo>
                  <a:lnTo>
                    <a:pt x="5247" y="8526"/>
                  </a:lnTo>
                  <a:lnTo>
                    <a:pt x="5497" y="8495"/>
                  </a:lnTo>
                  <a:lnTo>
                    <a:pt x="5747" y="8526"/>
                  </a:lnTo>
                  <a:lnTo>
                    <a:pt x="5965" y="8619"/>
                  </a:lnTo>
                  <a:lnTo>
                    <a:pt x="6278" y="8963"/>
                  </a:lnTo>
                  <a:lnTo>
                    <a:pt x="6590" y="9369"/>
                  </a:lnTo>
                  <a:lnTo>
                    <a:pt x="6933" y="9744"/>
                  </a:lnTo>
                  <a:lnTo>
                    <a:pt x="7090" y="9900"/>
                  </a:lnTo>
                  <a:lnTo>
                    <a:pt x="7246" y="10056"/>
                  </a:lnTo>
                  <a:lnTo>
                    <a:pt x="7433" y="10150"/>
                  </a:lnTo>
                  <a:lnTo>
                    <a:pt x="7589" y="10243"/>
                  </a:lnTo>
                  <a:lnTo>
                    <a:pt x="7777" y="10275"/>
                  </a:lnTo>
                  <a:lnTo>
                    <a:pt x="7933" y="10243"/>
                  </a:lnTo>
                  <a:lnTo>
                    <a:pt x="8089" y="10150"/>
                  </a:lnTo>
                  <a:lnTo>
                    <a:pt x="8245" y="10025"/>
                  </a:lnTo>
                  <a:lnTo>
                    <a:pt x="8401" y="9806"/>
                  </a:lnTo>
                  <a:lnTo>
                    <a:pt x="8557" y="9494"/>
                  </a:lnTo>
                  <a:lnTo>
                    <a:pt x="8651" y="9182"/>
                  </a:lnTo>
                  <a:lnTo>
                    <a:pt x="8745" y="8869"/>
                  </a:lnTo>
                  <a:lnTo>
                    <a:pt x="8807" y="8557"/>
                  </a:lnTo>
                  <a:lnTo>
                    <a:pt x="8838" y="8213"/>
                  </a:lnTo>
                  <a:lnTo>
                    <a:pt x="8838" y="7870"/>
                  </a:lnTo>
                  <a:lnTo>
                    <a:pt x="8807" y="7526"/>
                  </a:lnTo>
                  <a:lnTo>
                    <a:pt x="8776" y="7183"/>
                  </a:lnTo>
                  <a:lnTo>
                    <a:pt x="8714" y="6839"/>
                  </a:lnTo>
                  <a:lnTo>
                    <a:pt x="8526" y="6152"/>
                  </a:lnTo>
                  <a:lnTo>
                    <a:pt x="8308" y="5465"/>
                  </a:lnTo>
                  <a:lnTo>
                    <a:pt x="8058" y="4809"/>
                  </a:lnTo>
                  <a:lnTo>
                    <a:pt x="7777" y="4185"/>
                  </a:lnTo>
                  <a:lnTo>
                    <a:pt x="7527" y="3685"/>
                  </a:lnTo>
                  <a:lnTo>
                    <a:pt x="7215" y="3061"/>
                  </a:lnTo>
                  <a:lnTo>
                    <a:pt x="6840" y="2342"/>
                  </a:lnTo>
                  <a:lnTo>
                    <a:pt x="6371" y="1624"/>
                  </a:lnTo>
                  <a:lnTo>
                    <a:pt x="6122" y="1312"/>
                  </a:lnTo>
                  <a:lnTo>
                    <a:pt x="5872" y="968"/>
                  </a:lnTo>
                  <a:lnTo>
                    <a:pt x="5622" y="687"/>
                  </a:lnTo>
                  <a:lnTo>
                    <a:pt x="5341" y="437"/>
                  </a:lnTo>
                  <a:lnTo>
                    <a:pt x="5060" y="250"/>
                  </a:lnTo>
                  <a:lnTo>
                    <a:pt x="4779" y="94"/>
                  </a:lnTo>
                  <a:lnTo>
                    <a:pt x="44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51"/>
            <p:cNvSpPr/>
            <p:nvPr/>
          </p:nvSpPr>
          <p:spPr>
            <a:xfrm>
              <a:off x="532450" y="3002700"/>
              <a:ext cx="220975" cy="256875"/>
            </a:xfrm>
            <a:custGeom>
              <a:rect b="b" l="l" r="r" t="t"/>
              <a:pathLst>
                <a:path extrusionOk="0" fill="none" h="10275" w="8839">
                  <a:moveTo>
                    <a:pt x="5965" y="8619"/>
                  </a:moveTo>
                  <a:lnTo>
                    <a:pt x="5965" y="8619"/>
                  </a:lnTo>
                  <a:lnTo>
                    <a:pt x="5747" y="8526"/>
                  </a:lnTo>
                  <a:lnTo>
                    <a:pt x="5497" y="8495"/>
                  </a:lnTo>
                  <a:lnTo>
                    <a:pt x="5247" y="8526"/>
                  </a:lnTo>
                  <a:lnTo>
                    <a:pt x="4966" y="8557"/>
                  </a:lnTo>
                  <a:lnTo>
                    <a:pt x="4716" y="8619"/>
                  </a:lnTo>
                  <a:lnTo>
                    <a:pt x="4435" y="8713"/>
                  </a:lnTo>
                  <a:lnTo>
                    <a:pt x="3873" y="8932"/>
                  </a:lnTo>
                  <a:lnTo>
                    <a:pt x="2780" y="9463"/>
                  </a:lnTo>
                  <a:lnTo>
                    <a:pt x="2249" y="9650"/>
                  </a:lnTo>
                  <a:lnTo>
                    <a:pt x="2030" y="9713"/>
                  </a:lnTo>
                  <a:lnTo>
                    <a:pt x="1781" y="9744"/>
                  </a:lnTo>
                  <a:lnTo>
                    <a:pt x="1781" y="9744"/>
                  </a:lnTo>
                  <a:lnTo>
                    <a:pt x="1562" y="9775"/>
                  </a:lnTo>
                  <a:lnTo>
                    <a:pt x="1375" y="9775"/>
                  </a:lnTo>
                  <a:lnTo>
                    <a:pt x="1187" y="9713"/>
                  </a:lnTo>
                  <a:lnTo>
                    <a:pt x="1000" y="9650"/>
                  </a:lnTo>
                  <a:lnTo>
                    <a:pt x="844" y="9525"/>
                  </a:lnTo>
                  <a:lnTo>
                    <a:pt x="719" y="9369"/>
                  </a:lnTo>
                  <a:lnTo>
                    <a:pt x="625" y="9213"/>
                  </a:lnTo>
                  <a:lnTo>
                    <a:pt x="563" y="8994"/>
                  </a:lnTo>
                  <a:lnTo>
                    <a:pt x="563" y="8994"/>
                  </a:lnTo>
                  <a:lnTo>
                    <a:pt x="531" y="8901"/>
                  </a:lnTo>
                  <a:lnTo>
                    <a:pt x="531" y="8901"/>
                  </a:lnTo>
                  <a:lnTo>
                    <a:pt x="500" y="8557"/>
                  </a:lnTo>
                  <a:lnTo>
                    <a:pt x="531" y="8245"/>
                  </a:lnTo>
                  <a:lnTo>
                    <a:pt x="594" y="7964"/>
                  </a:lnTo>
                  <a:lnTo>
                    <a:pt x="719" y="7714"/>
                  </a:lnTo>
                  <a:lnTo>
                    <a:pt x="875" y="7433"/>
                  </a:lnTo>
                  <a:lnTo>
                    <a:pt x="1062" y="7214"/>
                  </a:lnTo>
                  <a:lnTo>
                    <a:pt x="1281" y="6996"/>
                  </a:lnTo>
                  <a:lnTo>
                    <a:pt x="1531" y="6808"/>
                  </a:lnTo>
                  <a:lnTo>
                    <a:pt x="1781" y="6621"/>
                  </a:lnTo>
                  <a:lnTo>
                    <a:pt x="2062" y="6433"/>
                  </a:lnTo>
                  <a:lnTo>
                    <a:pt x="2374" y="6309"/>
                  </a:lnTo>
                  <a:lnTo>
                    <a:pt x="2686" y="6152"/>
                  </a:lnTo>
                  <a:lnTo>
                    <a:pt x="3342" y="5934"/>
                  </a:lnTo>
                  <a:lnTo>
                    <a:pt x="3967" y="5778"/>
                  </a:lnTo>
                  <a:lnTo>
                    <a:pt x="3967" y="5778"/>
                  </a:lnTo>
                  <a:lnTo>
                    <a:pt x="3373" y="5778"/>
                  </a:lnTo>
                  <a:lnTo>
                    <a:pt x="2780" y="5809"/>
                  </a:lnTo>
                  <a:lnTo>
                    <a:pt x="2780" y="5809"/>
                  </a:lnTo>
                  <a:lnTo>
                    <a:pt x="2312" y="5840"/>
                  </a:lnTo>
                  <a:lnTo>
                    <a:pt x="1812" y="5840"/>
                  </a:lnTo>
                  <a:lnTo>
                    <a:pt x="1343" y="5809"/>
                  </a:lnTo>
                  <a:lnTo>
                    <a:pt x="844" y="5715"/>
                  </a:lnTo>
                  <a:lnTo>
                    <a:pt x="844" y="5715"/>
                  </a:lnTo>
                  <a:lnTo>
                    <a:pt x="656" y="5684"/>
                  </a:lnTo>
                  <a:lnTo>
                    <a:pt x="500" y="5590"/>
                  </a:lnTo>
                  <a:lnTo>
                    <a:pt x="344" y="5497"/>
                  </a:lnTo>
                  <a:lnTo>
                    <a:pt x="219" y="5340"/>
                  </a:lnTo>
                  <a:lnTo>
                    <a:pt x="94" y="5184"/>
                  </a:lnTo>
                  <a:lnTo>
                    <a:pt x="32" y="4997"/>
                  </a:lnTo>
                  <a:lnTo>
                    <a:pt x="1" y="4809"/>
                  </a:lnTo>
                  <a:lnTo>
                    <a:pt x="1" y="4622"/>
                  </a:lnTo>
                  <a:lnTo>
                    <a:pt x="1" y="4622"/>
                  </a:lnTo>
                  <a:lnTo>
                    <a:pt x="32" y="4497"/>
                  </a:lnTo>
                  <a:lnTo>
                    <a:pt x="32" y="4497"/>
                  </a:lnTo>
                  <a:lnTo>
                    <a:pt x="157" y="4122"/>
                  </a:lnTo>
                  <a:lnTo>
                    <a:pt x="313" y="3841"/>
                  </a:lnTo>
                  <a:lnTo>
                    <a:pt x="500" y="3592"/>
                  </a:lnTo>
                  <a:lnTo>
                    <a:pt x="750" y="3373"/>
                  </a:lnTo>
                  <a:lnTo>
                    <a:pt x="1000" y="3217"/>
                  </a:lnTo>
                  <a:lnTo>
                    <a:pt x="1312" y="3092"/>
                  </a:lnTo>
                  <a:lnTo>
                    <a:pt x="1624" y="3029"/>
                  </a:lnTo>
                  <a:lnTo>
                    <a:pt x="1968" y="2967"/>
                  </a:lnTo>
                  <a:lnTo>
                    <a:pt x="2312" y="2967"/>
                  </a:lnTo>
                  <a:lnTo>
                    <a:pt x="2686" y="2967"/>
                  </a:lnTo>
                  <a:lnTo>
                    <a:pt x="3030" y="2998"/>
                  </a:lnTo>
                  <a:lnTo>
                    <a:pt x="3405" y="3061"/>
                  </a:lnTo>
                  <a:lnTo>
                    <a:pt x="3748" y="3154"/>
                  </a:lnTo>
                  <a:lnTo>
                    <a:pt x="4092" y="3248"/>
                  </a:lnTo>
                  <a:lnTo>
                    <a:pt x="4404" y="3373"/>
                  </a:lnTo>
                  <a:lnTo>
                    <a:pt x="4716" y="3498"/>
                  </a:lnTo>
                  <a:lnTo>
                    <a:pt x="4716" y="3498"/>
                  </a:lnTo>
                  <a:lnTo>
                    <a:pt x="4217" y="2592"/>
                  </a:lnTo>
                  <a:lnTo>
                    <a:pt x="3967" y="2030"/>
                  </a:lnTo>
                  <a:lnTo>
                    <a:pt x="3717" y="1468"/>
                  </a:lnTo>
                  <a:lnTo>
                    <a:pt x="3654" y="1187"/>
                  </a:lnTo>
                  <a:lnTo>
                    <a:pt x="3592" y="937"/>
                  </a:lnTo>
                  <a:lnTo>
                    <a:pt x="3592" y="687"/>
                  </a:lnTo>
                  <a:lnTo>
                    <a:pt x="3623" y="469"/>
                  </a:lnTo>
                  <a:lnTo>
                    <a:pt x="3686" y="312"/>
                  </a:lnTo>
                  <a:lnTo>
                    <a:pt x="3811" y="156"/>
                  </a:lnTo>
                  <a:lnTo>
                    <a:pt x="3998" y="63"/>
                  </a:lnTo>
                  <a:lnTo>
                    <a:pt x="4248" y="0"/>
                  </a:lnTo>
                  <a:lnTo>
                    <a:pt x="4248" y="0"/>
                  </a:lnTo>
                  <a:lnTo>
                    <a:pt x="4373" y="0"/>
                  </a:lnTo>
                  <a:lnTo>
                    <a:pt x="4498" y="0"/>
                  </a:lnTo>
                  <a:lnTo>
                    <a:pt x="4779" y="94"/>
                  </a:lnTo>
                  <a:lnTo>
                    <a:pt x="5060" y="250"/>
                  </a:lnTo>
                  <a:lnTo>
                    <a:pt x="5341" y="437"/>
                  </a:lnTo>
                  <a:lnTo>
                    <a:pt x="5622" y="687"/>
                  </a:lnTo>
                  <a:lnTo>
                    <a:pt x="5872" y="968"/>
                  </a:lnTo>
                  <a:lnTo>
                    <a:pt x="6122" y="1312"/>
                  </a:lnTo>
                  <a:lnTo>
                    <a:pt x="6371" y="1624"/>
                  </a:lnTo>
                  <a:lnTo>
                    <a:pt x="6840" y="2342"/>
                  </a:lnTo>
                  <a:lnTo>
                    <a:pt x="7215" y="3061"/>
                  </a:lnTo>
                  <a:lnTo>
                    <a:pt x="7527" y="3685"/>
                  </a:lnTo>
                  <a:lnTo>
                    <a:pt x="7777" y="4185"/>
                  </a:lnTo>
                  <a:lnTo>
                    <a:pt x="7777" y="4185"/>
                  </a:lnTo>
                  <a:lnTo>
                    <a:pt x="8058" y="4809"/>
                  </a:lnTo>
                  <a:lnTo>
                    <a:pt x="8308" y="5465"/>
                  </a:lnTo>
                  <a:lnTo>
                    <a:pt x="8526" y="6152"/>
                  </a:lnTo>
                  <a:lnTo>
                    <a:pt x="8714" y="6839"/>
                  </a:lnTo>
                  <a:lnTo>
                    <a:pt x="8776" y="7183"/>
                  </a:lnTo>
                  <a:lnTo>
                    <a:pt x="8807" y="7526"/>
                  </a:lnTo>
                  <a:lnTo>
                    <a:pt x="8838" y="7870"/>
                  </a:lnTo>
                  <a:lnTo>
                    <a:pt x="8838" y="8213"/>
                  </a:lnTo>
                  <a:lnTo>
                    <a:pt x="8807" y="8557"/>
                  </a:lnTo>
                  <a:lnTo>
                    <a:pt x="8745" y="8869"/>
                  </a:lnTo>
                  <a:lnTo>
                    <a:pt x="8651" y="9182"/>
                  </a:lnTo>
                  <a:lnTo>
                    <a:pt x="8557" y="9494"/>
                  </a:lnTo>
                  <a:lnTo>
                    <a:pt x="8557" y="9494"/>
                  </a:lnTo>
                  <a:lnTo>
                    <a:pt x="8401" y="9806"/>
                  </a:lnTo>
                  <a:lnTo>
                    <a:pt x="8245" y="10025"/>
                  </a:lnTo>
                  <a:lnTo>
                    <a:pt x="8089" y="10150"/>
                  </a:lnTo>
                  <a:lnTo>
                    <a:pt x="7933" y="10243"/>
                  </a:lnTo>
                  <a:lnTo>
                    <a:pt x="7777" y="10275"/>
                  </a:lnTo>
                  <a:lnTo>
                    <a:pt x="7589" y="10243"/>
                  </a:lnTo>
                  <a:lnTo>
                    <a:pt x="7433" y="10150"/>
                  </a:lnTo>
                  <a:lnTo>
                    <a:pt x="7246" y="10056"/>
                  </a:lnTo>
                  <a:lnTo>
                    <a:pt x="7090" y="9900"/>
                  </a:lnTo>
                  <a:lnTo>
                    <a:pt x="6933" y="9744"/>
                  </a:lnTo>
                  <a:lnTo>
                    <a:pt x="6590" y="9369"/>
                  </a:lnTo>
                  <a:lnTo>
                    <a:pt x="6278" y="8963"/>
                  </a:lnTo>
                  <a:lnTo>
                    <a:pt x="5965" y="861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51"/>
            <p:cNvSpPr/>
            <p:nvPr/>
          </p:nvSpPr>
          <p:spPr>
            <a:xfrm>
              <a:off x="532450" y="3002700"/>
              <a:ext cx="220975" cy="256875"/>
            </a:xfrm>
            <a:custGeom>
              <a:rect b="b" l="l" r="r" t="t"/>
              <a:pathLst>
                <a:path extrusionOk="0" h="10275" w="8839">
                  <a:moveTo>
                    <a:pt x="4248" y="0"/>
                  </a:moveTo>
                  <a:lnTo>
                    <a:pt x="4060" y="31"/>
                  </a:lnTo>
                  <a:lnTo>
                    <a:pt x="3935" y="63"/>
                  </a:lnTo>
                  <a:lnTo>
                    <a:pt x="3811" y="156"/>
                  </a:lnTo>
                  <a:lnTo>
                    <a:pt x="3748" y="219"/>
                  </a:lnTo>
                  <a:lnTo>
                    <a:pt x="3654" y="344"/>
                  </a:lnTo>
                  <a:lnTo>
                    <a:pt x="3623" y="437"/>
                  </a:lnTo>
                  <a:lnTo>
                    <a:pt x="3592" y="562"/>
                  </a:lnTo>
                  <a:lnTo>
                    <a:pt x="3592" y="718"/>
                  </a:lnTo>
                  <a:lnTo>
                    <a:pt x="3623" y="1062"/>
                  </a:lnTo>
                  <a:lnTo>
                    <a:pt x="3717" y="1405"/>
                  </a:lnTo>
                  <a:lnTo>
                    <a:pt x="3842" y="1811"/>
                  </a:lnTo>
                  <a:lnTo>
                    <a:pt x="4029" y="2186"/>
                  </a:lnTo>
                  <a:lnTo>
                    <a:pt x="4404" y="2936"/>
                  </a:lnTo>
                  <a:lnTo>
                    <a:pt x="4716" y="3498"/>
                  </a:lnTo>
                  <a:lnTo>
                    <a:pt x="4185" y="3279"/>
                  </a:lnTo>
                  <a:lnTo>
                    <a:pt x="3592" y="3123"/>
                  </a:lnTo>
                  <a:lnTo>
                    <a:pt x="2967" y="2998"/>
                  </a:lnTo>
                  <a:lnTo>
                    <a:pt x="2655" y="2967"/>
                  </a:lnTo>
                  <a:lnTo>
                    <a:pt x="1937" y="2967"/>
                  </a:lnTo>
                  <a:lnTo>
                    <a:pt x="1562" y="3029"/>
                  </a:lnTo>
                  <a:lnTo>
                    <a:pt x="1218" y="3154"/>
                  </a:lnTo>
                  <a:lnTo>
                    <a:pt x="875" y="3310"/>
                  </a:lnTo>
                  <a:lnTo>
                    <a:pt x="594" y="3498"/>
                  </a:lnTo>
                  <a:lnTo>
                    <a:pt x="469" y="3623"/>
                  </a:lnTo>
                  <a:lnTo>
                    <a:pt x="344" y="3779"/>
                  </a:lnTo>
                  <a:lnTo>
                    <a:pt x="250" y="3935"/>
                  </a:lnTo>
                  <a:lnTo>
                    <a:pt x="157" y="4091"/>
                  </a:lnTo>
                  <a:lnTo>
                    <a:pt x="94" y="4279"/>
                  </a:lnTo>
                  <a:lnTo>
                    <a:pt x="32" y="4497"/>
                  </a:lnTo>
                  <a:lnTo>
                    <a:pt x="1" y="4622"/>
                  </a:lnTo>
                  <a:lnTo>
                    <a:pt x="1" y="4747"/>
                  </a:lnTo>
                  <a:lnTo>
                    <a:pt x="32" y="4934"/>
                  </a:lnTo>
                  <a:lnTo>
                    <a:pt x="63" y="5091"/>
                  </a:lnTo>
                  <a:lnTo>
                    <a:pt x="157" y="5247"/>
                  </a:lnTo>
                  <a:lnTo>
                    <a:pt x="250" y="5403"/>
                  </a:lnTo>
                  <a:lnTo>
                    <a:pt x="375" y="5528"/>
                  </a:lnTo>
                  <a:lnTo>
                    <a:pt x="500" y="5621"/>
                  </a:lnTo>
                  <a:lnTo>
                    <a:pt x="688" y="5684"/>
                  </a:lnTo>
                  <a:lnTo>
                    <a:pt x="844" y="5715"/>
                  </a:lnTo>
                  <a:lnTo>
                    <a:pt x="1125" y="5778"/>
                  </a:lnTo>
                  <a:lnTo>
                    <a:pt x="1406" y="5840"/>
                  </a:lnTo>
                  <a:lnTo>
                    <a:pt x="1937" y="5840"/>
                  </a:lnTo>
                  <a:lnTo>
                    <a:pt x="2780" y="5809"/>
                  </a:lnTo>
                  <a:lnTo>
                    <a:pt x="3623" y="5778"/>
                  </a:lnTo>
                  <a:lnTo>
                    <a:pt x="3967" y="5778"/>
                  </a:lnTo>
                  <a:lnTo>
                    <a:pt x="3373" y="5934"/>
                  </a:lnTo>
                  <a:lnTo>
                    <a:pt x="2780" y="6121"/>
                  </a:lnTo>
                  <a:lnTo>
                    <a:pt x="2187" y="6371"/>
                  </a:lnTo>
                  <a:lnTo>
                    <a:pt x="1906" y="6527"/>
                  </a:lnTo>
                  <a:lnTo>
                    <a:pt x="1656" y="6683"/>
                  </a:lnTo>
                  <a:lnTo>
                    <a:pt x="1406" y="6871"/>
                  </a:lnTo>
                  <a:lnTo>
                    <a:pt x="1187" y="7058"/>
                  </a:lnTo>
                  <a:lnTo>
                    <a:pt x="1000" y="7277"/>
                  </a:lnTo>
                  <a:lnTo>
                    <a:pt x="812" y="7495"/>
                  </a:lnTo>
                  <a:lnTo>
                    <a:pt x="688" y="7745"/>
                  </a:lnTo>
                  <a:lnTo>
                    <a:pt x="594" y="7995"/>
                  </a:lnTo>
                  <a:lnTo>
                    <a:pt x="531" y="8276"/>
                  </a:lnTo>
                  <a:lnTo>
                    <a:pt x="500" y="8557"/>
                  </a:lnTo>
                  <a:lnTo>
                    <a:pt x="531" y="8901"/>
                  </a:lnTo>
                  <a:lnTo>
                    <a:pt x="563" y="8994"/>
                  </a:lnTo>
                  <a:lnTo>
                    <a:pt x="594" y="9182"/>
                  </a:lnTo>
                  <a:lnTo>
                    <a:pt x="688" y="9338"/>
                  </a:lnTo>
                  <a:lnTo>
                    <a:pt x="781" y="9463"/>
                  </a:lnTo>
                  <a:lnTo>
                    <a:pt x="906" y="9588"/>
                  </a:lnTo>
                  <a:lnTo>
                    <a:pt x="1062" y="9650"/>
                  </a:lnTo>
                  <a:lnTo>
                    <a:pt x="1218" y="9744"/>
                  </a:lnTo>
                  <a:lnTo>
                    <a:pt x="1375" y="9775"/>
                  </a:lnTo>
                  <a:lnTo>
                    <a:pt x="1531" y="9775"/>
                  </a:lnTo>
                  <a:lnTo>
                    <a:pt x="1781" y="9744"/>
                  </a:lnTo>
                  <a:lnTo>
                    <a:pt x="1968" y="9744"/>
                  </a:lnTo>
                  <a:lnTo>
                    <a:pt x="2187" y="9681"/>
                  </a:lnTo>
                  <a:lnTo>
                    <a:pt x="2624" y="9525"/>
                  </a:lnTo>
                  <a:lnTo>
                    <a:pt x="3092" y="9307"/>
                  </a:lnTo>
                  <a:lnTo>
                    <a:pt x="3561" y="9088"/>
                  </a:lnTo>
                  <a:lnTo>
                    <a:pt x="4029" y="8869"/>
                  </a:lnTo>
                  <a:lnTo>
                    <a:pt x="4498" y="8682"/>
                  </a:lnTo>
                  <a:lnTo>
                    <a:pt x="4966" y="8557"/>
                  </a:lnTo>
                  <a:lnTo>
                    <a:pt x="5185" y="8526"/>
                  </a:lnTo>
                  <a:lnTo>
                    <a:pt x="5403" y="8495"/>
                  </a:lnTo>
                  <a:lnTo>
                    <a:pt x="5684" y="8526"/>
                  </a:lnTo>
                  <a:lnTo>
                    <a:pt x="5965" y="8619"/>
                  </a:lnTo>
                  <a:lnTo>
                    <a:pt x="6403" y="9119"/>
                  </a:lnTo>
                  <a:lnTo>
                    <a:pt x="6840" y="9650"/>
                  </a:lnTo>
                  <a:lnTo>
                    <a:pt x="7058" y="9900"/>
                  </a:lnTo>
                  <a:lnTo>
                    <a:pt x="7308" y="10087"/>
                  </a:lnTo>
                  <a:lnTo>
                    <a:pt x="7527" y="10212"/>
                  </a:lnTo>
                  <a:lnTo>
                    <a:pt x="7652" y="10243"/>
                  </a:lnTo>
                  <a:lnTo>
                    <a:pt x="7777" y="10275"/>
                  </a:lnTo>
                  <a:lnTo>
                    <a:pt x="7870" y="10243"/>
                  </a:lnTo>
                  <a:lnTo>
                    <a:pt x="7964" y="10212"/>
                  </a:lnTo>
                  <a:lnTo>
                    <a:pt x="8089" y="10181"/>
                  </a:lnTo>
                  <a:lnTo>
                    <a:pt x="8183" y="10087"/>
                  </a:lnTo>
                  <a:lnTo>
                    <a:pt x="8276" y="9994"/>
                  </a:lnTo>
                  <a:lnTo>
                    <a:pt x="8370" y="9837"/>
                  </a:lnTo>
                  <a:lnTo>
                    <a:pt x="8557" y="9494"/>
                  </a:lnTo>
                  <a:lnTo>
                    <a:pt x="8682" y="9150"/>
                  </a:lnTo>
                  <a:lnTo>
                    <a:pt x="8776" y="8807"/>
                  </a:lnTo>
                  <a:lnTo>
                    <a:pt x="8807" y="8432"/>
                  </a:lnTo>
                  <a:lnTo>
                    <a:pt x="8838" y="8057"/>
                  </a:lnTo>
                  <a:lnTo>
                    <a:pt x="8807" y="7558"/>
                  </a:lnTo>
                  <a:lnTo>
                    <a:pt x="8745" y="7058"/>
                  </a:lnTo>
                  <a:lnTo>
                    <a:pt x="8620" y="6558"/>
                  </a:lnTo>
                  <a:lnTo>
                    <a:pt x="8495" y="6059"/>
                  </a:lnTo>
                  <a:lnTo>
                    <a:pt x="8339" y="5559"/>
                  </a:lnTo>
                  <a:lnTo>
                    <a:pt x="8151" y="5091"/>
                  </a:lnTo>
                  <a:lnTo>
                    <a:pt x="7777" y="4185"/>
                  </a:lnTo>
                  <a:lnTo>
                    <a:pt x="7621" y="3873"/>
                  </a:lnTo>
                  <a:lnTo>
                    <a:pt x="7215" y="3061"/>
                  </a:lnTo>
                  <a:lnTo>
                    <a:pt x="6933" y="2561"/>
                  </a:lnTo>
                  <a:lnTo>
                    <a:pt x="6621" y="2030"/>
                  </a:lnTo>
                  <a:lnTo>
                    <a:pt x="6278" y="1499"/>
                  </a:lnTo>
                  <a:lnTo>
                    <a:pt x="5934" y="1031"/>
                  </a:lnTo>
                  <a:lnTo>
                    <a:pt x="5528" y="625"/>
                  </a:lnTo>
                  <a:lnTo>
                    <a:pt x="5341" y="437"/>
                  </a:lnTo>
                  <a:lnTo>
                    <a:pt x="5153" y="281"/>
                  </a:lnTo>
                  <a:lnTo>
                    <a:pt x="4935" y="156"/>
                  </a:lnTo>
                  <a:lnTo>
                    <a:pt x="4747" y="63"/>
                  </a:lnTo>
                  <a:lnTo>
                    <a:pt x="45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51"/>
            <p:cNvSpPr/>
            <p:nvPr/>
          </p:nvSpPr>
          <p:spPr>
            <a:xfrm>
              <a:off x="532450" y="3002700"/>
              <a:ext cx="220975" cy="256875"/>
            </a:xfrm>
            <a:custGeom>
              <a:rect b="b" l="l" r="r" t="t"/>
              <a:pathLst>
                <a:path extrusionOk="0" fill="none" h="10275" w="8839">
                  <a:moveTo>
                    <a:pt x="4341" y="0"/>
                  </a:moveTo>
                  <a:lnTo>
                    <a:pt x="4341" y="0"/>
                  </a:lnTo>
                  <a:lnTo>
                    <a:pt x="4248" y="0"/>
                  </a:lnTo>
                  <a:lnTo>
                    <a:pt x="4248" y="0"/>
                  </a:lnTo>
                  <a:lnTo>
                    <a:pt x="4060" y="31"/>
                  </a:lnTo>
                  <a:lnTo>
                    <a:pt x="3935" y="63"/>
                  </a:lnTo>
                  <a:lnTo>
                    <a:pt x="3811" y="156"/>
                  </a:lnTo>
                  <a:lnTo>
                    <a:pt x="3748" y="219"/>
                  </a:lnTo>
                  <a:lnTo>
                    <a:pt x="3654" y="344"/>
                  </a:lnTo>
                  <a:lnTo>
                    <a:pt x="3623" y="437"/>
                  </a:lnTo>
                  <a:lnTo>
                    <a:pt x="3592" y="562"/>
                  </a:lnTo>
                  <a:lnTo>
                    <a:pt x="3592" y="718"/>
                  </a:lnTo>
                  <a:lnTo>
                    <a:pt x="3592" y="718"/>
                  </a:lnTo>
                  <a:lnTo>
                    <a:pt x="3623" y="1062"/>
                  </a:lnTo>
                  <a:lnTo>
                    <a:pt x="3717" y="1405"/>
                  </a:lnTo>
                  <a:lnTo>
                    <a:pt x="3842" y="1811"/>
                  </a:lnTo>
                  <a:lnTo>
                    <a:pt x="4029" y="2186"/>
                  </a:lnTo>
                  <a:lnTo>
                    <a:pt x="4404" y="2936"/>
                  </a:lnTo>
                  <a:lnTo>
                    <a:pt x="4716" y="3498"/>
                  </a:lnTo>
                  <a:lnTo>
                    <a:pt x="4716" y="3498"/>
                  </a:lnTo>
                  <a:lnTo>
                    <a:pt x="4716" y="3498"/>
                  </a:lnTo>
                  <a:lnTo>
                    <a:pt x="4716" y="3498"/>
                  </a:lnTo>
                  <a:lnTo>
                    <a:pt x="4185" y="3279"/>
                  </a:lnTo>
                  <a:lnTo>
                    <a:pt x="3592" y="3123"/>
                  </a:lnTo>
                  <a:lnTo>
                    <a:pt x="2967" y="2998"/>
                  </a:lnTo>
                  <a:lnTo>
                    <a:pt x="2655" y="2967"/>
                  </a:lnTo>
                  <a:lnTo>
                    <a:pt x="2343" y="2967"/>
                  </a:lnTo>
                  <a:lnTo>
                    <a:pt x="2343" y="2967"/>
                  </a:lnTo>
                  <a:lnTo>
                    <a:pt x="1937" y="2967"/>
                  </a:lnTo>
                  <a:lnTo>
                    <a:pt x="1562" y="3029"/>
                  </a:lnTo>
                  <a:lnTo>
                    <a:pt x="1218" y="3154"/>
                  </a:lnTo>
                  <a:lnTo>
                    <a:pt x="875" y="3310"/>
                  </a:lnTo>
                  <a:lnTo>
                    <a:pt x="594" y="3498"/>
                  </a:lnTo>
                  <a:lnTo>
                    <a:pt x="469" y="3623"/>
                  </a:lnTo>
                  <a:lnTo>
                    <a:pt x="344" y="3779"/>
                  </a:lnTo>
                  <a:lnTo>
                    <a:pt x="250" y="3935"/>
                  </a:lnTo>
                  <a:lnTo>
                    <a:pt x="157" y="4091"/>
                  </a:lnTo>
                  <a:lnTo>
                    <a:pt x="94" y="4279"/>
                  </a:lnTo>
                  <a:lnTo>
                    <a:pt x="32" y="4497"/>
                  </a:lnTo>
                  <a:lnTo>
                    <a:pt x="32" y="4497"/>
                  </a:lnTo>
                  <a:lnTo>
                    <a:pt x="1" y="4622"/>
                  </a:lnTo>
                  <a:lnTo>
                    <a:pt x="1" y="4622"/>
                  </a:lnTo>
                  <a:lnTo>
                    <a:pt x="1" y="4747"/>
                  </a:lnTo>
                  <a:lnTo>
                    <a:pt x="1" y="4747"/>
                  </a:lnTo>
                  <a:lnTo>
                    <a:pt x="32" y="4934"/>
                  </a:lnTo>
                  <a:lnTo>
                    <a:pt x="63" y="5091"/>
                  </a:lnTo>
                  <a:lnTo>
                    <a:pt x="157" y="5247"/>
                  </a:lnTo>
                  <a:lnTo>
                    <a:pt x="250" y="5403"/>
                  </a:lnTo>
                  <a:lnTo>
                    <a:pt x="375" y="5528"/>
                  </a:lnTo>
                  <a:lnTo>
                    <a:pt x="500" y="5621"/>
                  </a:lnTo>
                  <a:lnTo>
                    <a:pt x="688" y="5684"/>
                  </a:lnTo>
                  <a:lnTo>
                    <a:pt x="844" y="5715"/>
                  </a:lnTo>
                  <a:lnTo>
                    <a:pt x="844" y="5715"/>
                  </a:lnTo>
                  <a:lnTo>
                    <a:pt x="1125" y="5778"/>
                  </a:lnTo>
                  <a:lnTo>
                    <a:pt x="1406" y="5840"/>
                  </a:lnTo>
                  <a:lnTo>
                    <a:pt x="1937" y="5840"/>
                  </a:lnTo>
                  <a:lnTo>
                    <a:pt x="1937" y="5840"/>
                  </a:lnTo>
                  <a:lnTo>
                    <a:pt x="2780" y="5809"/>
                  </a:lnTo>
                  <a:lnTo>
                    <a:pt x="2780" y="5809"/>
                  </a:lnTo>
                  <a:lnTo>
                    <a:pt x="3623" y="5778"/>
                  </a:lnTo>
                  <a:lnTo>
                    <a:pt x="3623" y="5778"/>
                  </a:lnTo>
                  <a:lnTo>
                    <a:pt x="3967" y="5778"/>
                  </a:lnTo>
                  <a:lnTo>
                    <a:pt x="3967" y="5778"/>
                  </a:lnTo>
                  <a:lnTo>
                    <a:pt x="3967" y="5778"/>
                  </a:lnTo>
                  <a:lnTo>
                    <a:pt x="3967" y="5778"/>
                  </a:lnTo>
                  <a:lnTo>
                    <a:pt x="3373" y="5934"/>
                  </a:lnTo>
                  <a:lnTo>
                    <a:pt x="2780" y="6121"/>
                  </a:lnTo>
                  <a:lnTo>
                    <a:pt x="2187" y="6371"/>
                  </a:lnTo>
                  <a:lnTo>
                    <a:pt x="1906" y="6527"/>
                  </a:lnTo>
                  <a:lnTo>
                    <a:pt x="1656" y="6683"/>
                  </a:lnTo>
                  <a:lnTo>
                    <a:pt x="1406" y="6871"/>
                  </a:lnTo>
                  <a:lnTo>
                    <a:pt x="1187" y="7058"/>
                  </a:lnTo>
                  <a:lnTo>
                    <a:pt x="1000" y="7277"/>
                  </a:lnTo>
                  <a:lnTo>
                    <a:pt x="812" y="7495"/>
                  </a:lnTo>
                  <a:lnTo>
                    <a:pt x="688" y="7745"/>
                  </a:lnTo>
                  <a:lnTo>
                    <a:pt x="594" y="7995"/>
                  </a:lnTo>
                  <a:lnTo>
                    <a:pt x="531" y="8276"/>
                  </a:lnTo>
                  <a:lnTo>
                    <a:pt x="500" y="8557"/>
                  </a:lnTo>
                  <a:lnTo>
                    <a:pt x="500" y="8557"/>
                  </a:lnTo>
                  <a:lnTo>
                    <a:pt x="531" y="8901"/>
                  </a:lnTo>
                  <a:lnTo>
                    <a:pt x="531" y="8901"/>
                  </a:lnTo>
                  <a:lnTo>
                    <a:pt x="563" y="8994"/>
                  </a:lnTo>
                  <a:lnTo>
                    <a:pt x="563" y="8994"/>
                  </a:lnTo>
                  <a:lnTo>
                    <a:pt x="594" y="9182"/>
                  </a:lnTo>
                  <a:lnTo>
                    <a:pt x="688" y="9338"/>
                  </a:lnTo>
                  <a:lnTo>
                    <a:pt x="781" y="9463"/>
                  </a:lnTo>
                  <a:lnTo>
                    <a:pt x="906" y="9588"/>
                  </a:lnTo>
                  <a:lnTo>
                    <a:pt x="1062" y="9650"/>
                  </a:lnTo>
                  <a:lnTo>
                    <a:pt x="1218" y="9744"/>
                  </a:lnTo>
                  <a:lnTo>
                    <a:pt x="1375" y="9775"/>
                  </a:lnTo>
                  <a:lnTo>
                    <a:pt x="1531" y="9775"/>
                  </a:lnTo>
                  <a:lnTo>
                    <a:pt x="1531" y="9775"/>
                  </a:lnTo>
                  <a:lnTo>
                    <a:pt x="1781" y="9744"/>
                  </a:lnTo>
                  <a:lnTo>
                    <a:pt x="1781" y="9744"/>
                  </a:lnTo>
                  <a:lnTo>
                    <a:pt x="1968" y="9744"/>
                  </a:lnTo>
                  <a:lnTo>
                    <a:pt x="2187" y="9681"/>
                  </a:lnTo>
                  <a:lnTo>
                    <a:pt x="2624" y="9525"/>
                  </a:lnTo>
                  <a:lnTo>
                    <a:pt x="3092" y="9307"/>
                  </a:lnTo>
                  <a:lnTo>
                    <a:pt x="3561" y="9088"/>
                  </a:lnTo>
                  <a:lnTo>
                    <a:pt x="4029" y="8869"/>
                  </a:lnTo>
                  <a:lnTo>
                    <a:pt x="4498" y="8682"/>
                  </a:lnTo>
                  <a:lnTo>
                    <a:pt x="4966" y="8557"/>
                  </a:lnTo>
                  <a:lnTo>
                    <a:pt x="5185" y="8526"/>
                  </a:lnTo>
                  <a:lnTo>
                    <a:pt x="5403" y="8495"/>
                  </a:lnTo>
                  <a:lnTo>
                    <a:pt x="5403" y="8495"/>
                  </a:lnTo>
                  <a:lnTo>
                    <a:pt x="5684" y="8526"/>
                  </a:lnTo>
                  <a:lnTo>
                    <a:pt x="5965" y="8619"/>
                  </a:lnTo>
                  <a:lnTo>
                    <a:pt x="5965" y="8619"/>
                  </a:lnTo>
                  <a:lnTo>
                    <a:pt x="6403" y="9119"/>
                  </a:lnTo>
                  <a:lnTo>
                    <a:pt x="6840" y="9650"/>
                  </a:lnTo>
                  <a:lnTo>
                    <a:pt x="7058" y="9900"/>
                  </a:lnTo>
                  <a:lnTo>
                    <a:pt x="7308" y="10087"/>
                  </a:lnTo>
                  <a:lnTo>
                    <a:pt x="7527" y="10212"/>
                  </a:lnTo>
                  <a:lnTo>
                    <a:pt x="7652" y="10243"/>
                  </a:lnTo>
                  <a:lnTo>
                    <a:pt x="7777" y="10275"/>
                  </a:lnTo>
                  <a:lnTo>
                    <a:pt x="7777" y="10275"/>
                  </a:lnTo>
                  <a:lnTo>
                    <a:pt x="7870" y="10243"/>
                  </a:lnTo>
                  <a:lnTo>
                    <a:pt x="7964" y="10212"/>
                  </a:lnTo>
                  <a:lnTo>
                    <a:pt x="8089" y="10181"/>
                  </a:lnTo>
                  <a:lnTo>
                    <a:pt x="8183" y="10087"/>
                  </a:lnTo>
                  <a:lnTo>
                    <a:pt x="8276" y="9994"/>
                  </a:lnTo>
                  <a:lnTo>
                    <a:pt x="8370" y="9837"/>
                  </a:lnTo>
                  <a:lnTo>
                    <a:pt x="8557" y="9494"/>
                  </a:lnTo>
                  <a:lnTo>
                    <a:pt x="8557" y="9494"/>
                  </a:lnTo>
                  <a:lnTo>
                    <a:pt x="8682" y="9150"/>
                  </a:lnTo>
                  <a:lnTo>
                    <a:pt x="8776" y="8807"/>
                  </a:lnTo>
                  <a:lnTo>
                    <a:pt x="8807" y="8432"/>
                  </a:lnTo>
                  <a:lnTo>
                    <a:pt x="8838" y="8057"/>
                  </a:lnTo>
                  <a:lnTo>
                    <a:pt x="8838" y="8057"/>
                  </a:lnTo>
                  <a:lnTo>
                    <a:pt x="8807" y="7558"/>
                  </a:lnTo>
                  <a:lnTo>
                    <a:pt x="8745" y="7058"/>
                  </a:lnTo>
                  <a:lnTo>
                    <a:pt x="8620" y="6558"/>
                  </a:lnTo>
                  <a:lnTo>
                    <a:pt x="8495" y="6059"/>
                  </a:lnTo>
                  <a:lnTo>
                    <a:pt x="8339" y="5559"/>
                  </a:lnTo>
                  <a:lnTo>
                    <a:pt x="8151" y="5091"/>
                  </a:lnTo>
                  <a:lnTo>
                    <a:pt x="7777" y="4185"/>
                  </a:lnTo>
                  <a:lnTo>
                    <a:pt x="7777" y="4185"/>
                  </a:lnTo>
                  <a:lnTo>
                    <a:pt x="7621" y="3873"/>
                  </a:lnTo>
                  <a:lnTo>
                    <a:pt x="7621" y="3873"/>
                  </a:lnTo>
                  <a:lnTo>
                    <a:pt x="7215" y="3061"/>
                  </a:lnTo>
                  <a:lnTo>
                    <a:pt x="7215" y="3061"/>
                  </a:lnTo>
                  <a:lnTo>
                    <a:pt x="6933" y="2561"/>
                  </a:lnTo>
                  <a:lnTo>
                    <a:pt x="6621" y="2030"/>
                  </a:lnTo>
                  <a:lnTo>
                    <a:pt x="6278" y="1499"/>
                  </a:lnTo>
                  <a:lnTo>
                    <a:pt x="5934" y="1031"/>
                  </a:lnTo>
                  <a:lnTo>
                    <a:pt x="5528" y="625"/>
                  </a:lnTo>
                  <a:lnTo>
                    <a:pt x="5341" y="437"/>
                  </a:lnTo>
                  <a:lnTo>
                    <a:pt x="5153" y="281"/>
                  </a:lnTo>
                  <a:lnTo>
                    <a:pt x="4935" y="156"/>
                  </a:lnTo>
                  <a:lnTo>
                    <a:pt x="4747" y="63"/>
                  </a:lnTo>
                  <a:lnTo>
                    <a:pt x="4529" y="0"/>
                  </a:lnTo>
                  <a:lnTo>
                    <a:pt x="434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51"/>
            <p:cNvSpPr/>
            <p:nvPr/>
          </p:nvSpPr>
          <p:spPr>
            <a:xfrm>
              <a:off x="569925" y="3047975"/>
              <a:ext cx="181150" cy="213950"/>
            </a:xfrm>
            <a:custGeom>
              <a:rect b="b" l="l" r="r" t="t"/>
              <a:pathLst>
                <a:path extrusionOk="0" h="8558" w="7246">
                  <a:moveTo>
                    <a:pt x="2280" y="0"/>
                  </a:moveTo>
                  <a:lnTo>
                    <a:pt x="2187" y="32"/>
                  </a:lnTo>
                  <a:lnTo>
                    <a:pt x="2062" y="63"/>
                  </a:lnTo>
                  <a:lnTo>
                    <a:pt x="1968" y="157"/>
                  </a:lnTo>
                  <a:lnTo>
                    <a:pt x="1874" y="250"/>
                  </a:lnTo>
                  <a:lnTo>
                    <a:pt x="1781" y="344"/>
                  </a:lnTo>
                  <a:lnTo>
                    <a:pt x="1718" y="563"/>
                  </a:lnTo>
                  <a:lnTo>
                    <a:pt x="1687" y="781"/>
                  </a:lnTo>
                  <a:lnTo>
                    <a:pt x="1687" y="1031"/>
                  </a:lnTo>
                  <a:lnTo>
                    <a:pt x="1749" y="1281"/>
                  </a:lnTo>
                  <a:lnTo>
                    <a:pt x="1874" y="1531"/>
                  </a:lnTo>
                  <a:lnTo>
                    <a:pt x="2030" y="1781"/>
                  </a:lnTo>
                  <a:lnTo>
                    <a:pt x="2187" y="2030"/>
                  </a:lnTo>
                  <a:lnTo>
                    <a:pt x="2405" y="2280"/>
                  </a:lnTo>
                  <a:lnTo>
                    <a:pt x="2842" y="2749"/>
                  </a:lnTo>
                  <a:lnTo>
                    <a:pt x="3342" y="3217"/>
                  </a:lnTo>
                  <a:lnTo>
                    <a:pt x="4248" y="3998"/>
                  </a:lnTo>
                  <a:lnTo>
                    <a:pt x="3654" y="3842"/>
                  </a:lnTo>
                  <a:lnTo>
                    <a:pt x="2999" y="3717"/>
                  </a:lnTo>
                  <a:lnTo>
                    <a:pt x="2312" y="3623"/>
                  </a:lnTo>
                  <a:lnTo>
                    <a:pt x="1968" y="3592"/>
                  </a:lnTo>
                  <a:lnTo>
                    <a:pt x="1624" y="3623"/>
                  </a:lnTo>
                  <a:lnTo>
                    <a:pt x="1312" y="3623"/>
                  </a:lnTo>
                  <a:lnTo>
                    <a:pt x="1000" y="3686"/>
                  </a:lnTo>
                  <a:lnTo>
                    <a:pt x="719" y="3779"/>
                  </a:lnTo>
                  <a:lnTo>
                    <a:pt x="500" y="3873"/>
                  </a:lnTo>
                  <a:lnTo>
                    <a:pt x="282" y="4029"/>
                  </a:lnTo>
                  <a:lnTo>
                    <a:pt x="125" y="4185"/>
                  </a:lnTo>
                  <a:lnTo>
                    <a:pt x="32" y="4404"/>
                  </a:lnTo>
                  <a:lnTo>
                    <a:pt x="1" y="4654"/>
                  </a:lnTo>
                  <a:lnTo>
                    <a:pt x="1" y="4716"/>
                  </a:lnTo>
                  <a:lnTo>
                    <a:pt x="32" y="4779"/>
                  </a:lnTo>
                  <a:lnTo>
                    <a:pt x="125" y="4903"/>
                  </a:lnTo>
                  <a:lnTo>
                    <a:pt x="313" y="5028"/>
                  </a:lnTo>
                  <a:lnTo>
                    <a:pt x="531" y="5153"/>
                  </a:lnTo>
                  <a:lnTo>
                    <a:pt x="1156" y="5403"/>
                  </a:lnTo>
                  <a:lnTo>
                    <a:pt x="1874" y="5684"/>
                  </a:lnTo>
                  <a:lnTo>
                    <a:pt x="2655" y="5997"/>
                  </a:lnTo>
                  <a:lnTo>
                    <a:pt x="3061" y="6153"/>
                  </a:lnTo>
                  <a:lnTo>
                    <a:pt x="3436" y="6340"/>
                  </a:lnTo>
                  <a:lnTo>
                    <a:pt x="3811" y="6559"/>
                  </a:lnTo>
                  <a:lnTo>
                    <a:pt x="4123" y="6777"/>
                  </a:lnTo>
                  <a:lnTo>
                    <a:pt x="4435" y="7027"/>
                  </a:lnTo>
                  <a:lnTo>
                    <a:pt x="4685" y="7277"/>
                  </a:lnTo>
                  <a:lnTo>
                    <a:pt x="4966" y="7620"/>
                  </a:lnTo>
                  <a:lnTo>
                    <a:pt x="5185" y="7839"/>
                  </a:lnTo>
                  <a:lnTo>
                    <a:pt x="5434" y="8089"/>
                  </a:lnTo>
                  <a:lnTo>
                    <a:pt x="5684" y="8276"/>
                  </a:lnTo>
                  <a:lnTo>
                    <a:pt x="5997" y="8464"/>
                  </a:lnTo>
                  <a:lnTo>
                    <a:pt x="6122" y="8526"/>
                  </a:lnTo>
                  <a:lnTo>
                    <a:pt x="6278" y="8557"/>
                  </a:lnTo>
                  <a:lnTo>
                    <a:pt x="6403" y="8557"/>
                  </a:lnTo>
                  <a:lnTo>
                    <a:pt x="6559" y="8526"/>
                  </a:lnTo>
                  <a:lnTo>
                    <a:pt x="6652" y="8495"/>
                  </a:lnTo>
                  <a:lnTo>
                    <a:pt x="6746" y="8401"/>
                  </a:lnTo>
                  <a:lnTo>
                    <a:pt x="6840" y="8307"/>
                  </a:lnTo>
                  <a:lnTo>
                    <a:pt x="6965" y="8151"/>
                  </a:lnTo>
                  <a:lnTo>
                    <a:pt x="7027" y="7964"/>
                  </a:lnTo>
                  <a:lnTo>
                    <a:pt x="7121" y="7777"/>
                  </a:lnTo>
                  <a:lnTo>
                    <a:pt x="7183" y="7527"/>
                  </a:lnTo>
                  <a:lnTo>
                    <a:pt x="7215" y="7246"/>
                  </a:lnTo>
                  <a:lnTo>
                    <a:pt x="7246" y="6965"/>
                  </a:lnTo>
                  <a:lnTo>
                    <a:pt x="7246" y="6621"/>
                  </a:lnTo>
                  <a:lnTo>
                    <a:pt x="7215" y="6246"/>
                  </a:lnTo>
                  <a:lnTo>
                    <a:pt x="7152" y="5872"/>
                  </a:lnTo>
                  <a:lnTo>
                    <a:pt x="7058" y="5466"/>
                  </a:lnTo>
                  <a:lnTo>
                    <a:pt x="6902" y="4997"/>
                  </a:lnTo>
                  <a:lnTo>
                    <a:pt x="6715" y="4529"/>
                  </a:lnTo>
                  <a:lnTo>
                    <a:pt x="6496" y="4029"/>
                  </a:lnTo>
                  <a:lnTo>
                    <a:pt x="6278" y="3623"/>
                  </a:lnTo>
                  <a:lnTo>
                    <a:pt x="5997" y="3186"/>
                  </a:lnTo>
                  <a:lnTo>
                    <a:pt x="5716" y="2780"/>
                  </a:lnTo>
                  <a:lnTo>
                    <a:pt x="5403" y="2343"/>
                  </a:lnTo>
                  <a:lnTo>
                    <a:pt x="5060" y="1937"/>
                  </a:lnTo>
                  <a:lnTo>
                    <a:pt x="4716" y="1562"/>
                  </a:lnTo>
                  <a:lnTo>
                    <a:pt x="4373" y="1187"/>
                  </a:lnTo>
                  <a:lnTo>
                    <a:pt x="4029" y="875"/>
                  </a:lnTo>
                  <a:lnTo>
                    <a:pt x="3686" y="594"/>
                  </a:lnTo>
                  <a:lnTo>
                    <a:pt x="3342" y="344"/>
                  </a:lnTo>
                  <a:lnTo>
                    <a:pt x="2999" y="157"/>
                  </a:lnTo>
                  <a:lnTo>
                    <a:pt x="2686" y="63"/>
                  </a:lnTo>
                  <a:lnTo>
                    <a:pt x="24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51"/>
            <p:cNvSpPr/>
            <p:nvPr/>
          </p:nvSpPr>
          <p:spPr>
            <a:xfrm>
              <a:off x="548075" y="3840425"/>
              <a:ext cx="464550" cy="584000"/>
            </a:xfrm>
            <a:custGeom>
              <a:rect b="b" l="l" r="r" t="t"/>
              <a:pathLst>
                <a:path extrusionOk="0" h="23360" w="18582">
                  <a:moveTo>
                    <a:pt x="3841" y="0"/>
                  </a:moveTo>
                  <a:lnTo>
                    <a:pt x="2061" y="10899"/>
                  </a:lnTo>
                  <a:lnTo>
                    <a:pt x="781" y="18832"/>
                  </a:lnTo>
                  <a:lnTo>
                    <a:pt x="0" y="23360"/>
                  </a:lnTo>
                  <a:lnTo>
                    <a:pt x="18582" y="23360"/>
                  </a:lnTo>
                  <a:lnTo>
                    <a:pt x="15552" y="32"/>
                  </a:lnTo>
                  <a:lnTo>
                    <a:pt x="38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51"/>
            <p:cNvSpPr/>
            <p:nvPr/>
          </p:nvSpPr>
          <p:spPr>
            <a:xfrm>
              <a:off x="2513975" y="2444475"/>
              <a:ext cx="2064275" cy="1115675"/>
            </a:xfrm>
            <a:custGeom>
              <a:rect b="b" l="l" r="r" t="t"/>
              <a:pathLst>
                <a:path extrusionOk="0" h="44627" w="82571">
                  <a:moveTo>
                    <a:pt x="1967" y="0"/>
                  </a:moveTo>
                  <a:lnTo>
                    <a:pt x="1749" y="63"/>
                  </a:lnTo>
                  <a:lnTo>
                    <a:pt x="1561" y="94"/>
                  </a:lnTo>
                  <a:lnTo>
                    <a:pt x="1374" y="188"/>
                  </a:lnTo>
                  <a:lnTo>
                    <a:pt x="1187" y="281"/>
                  </a:lnTo>
                  <a:lnTo>
                    <a:pt x="1031" y="375"/>
                  </a:lnTo>
                  <a:lnTo>
                    <a:pt x="874" y="500"/>
                  </a:lnTo>
                  <a:lnTo>
                    <a:pt x="750" y="656"/>
                  </a:lnTo>
                  <a:lnTo>
                    <a:pt x="625" y="781"/>
                  </a:lnTo>
                  <a:lnTo>
                    <a:pt x="406" y="1156"/>
                  </a:lnTo>
                  <a:lnTo>
                    <a:pt x="219" y="1562"/>
                  </a:lnTo>
                  <a:lnTo>
                    <a:pt x="125" y="1999"/>
                  </a:lnTo>
                  <a:lnTo>
                    <a:pt x="31" y="2499"/>
                  </a:lnTo>
                  <a:lnTo>
                    <a:pt x="0" y="3061"/>
                  </a:lnTo>
                  <a:lnTo>
                    <a:pt x="31" y="3654"/>
                  </a:lnTo>
                  <a:lnTo>
                    <a:pt x="62" y="4310"/>
                  </a:lnTo>
                  <a:lnTo>
                    <a:pt x="187" y="4966"/>
                  </a:lnTo>
                  <a:lnTo>
                    <a:pt x="312" y="5653"/>
                  </a:lnTo>
                  <a:lnTo>
                    <a:pt x="500" y="6402"/>
                  </a:lnTo>
                  <a:lnTo>
                    <a:pt x="750" y="7152"/>
                  </a:lnTo>
                  <a:lnTo>
                    <a:pt x="999" y="7932"/>
                  </a:lnTo>
                  <a:lnTo>
                    <a:pt x="1312" y="8744"/>
                  </a:lnTo>
                  <a:lnTo>
                    <a:pt x="1686" y="9556"/>
                  </a:lnTo>
                  <a:lnTo>
                    <a:pt x="2061" y="10400"/>
                  </a:lnTo>
                  <a:lnTo>
                    <a:pt x="2498" y="11243"/>
                  </a:lnTo>
                  <a:lnTo>
                    <a:pt x="2967" y="12086"/>
                  </a:lnTo>
                  <a:lnTo>
                    <a:pt x="3466" y="12929"/>
                  </a:lnTo>
                  <a:lnTo>
                    <a:pt x="4029" y="13772"/>
                  </a:lnTo>
                  <a:lnTo>
                    <a:pt x="5434" y="15833"/>
                  </a:lnTo>
                  <a:lnTo>
                    <a:pt x="6964" y="18051"/>
                  </a:lnTo>
                  <a:lnTo>
                    <a:pt x="8651" y="20362"/>
                  </a:lnTo>
                  <a:lnTo>
                    <a:pt x="10462" y="22704"/>
                  </a:lnTo>
                  <a:lnTo>
                    <a:pt x="12398" y="25109"/>
                  </a:lnTo>
                  <a:lnTo>
                    <a:pt x="13366" y="26327"/>
                  </a:lnTo>
                  <a:lnTo>
                    <a:pt x="14397" y="27513"/>
                  </a:lnTo>
                  <a:lnTo>
                    <a:pt x="15427" y="28731"/>
                  </a:lnTo>
                  <a:lnTo>
                    <a:pt x="16489" y="29887"/>
                  </a:lnTo>
                  <a:lnTo>
                    <a:pt x="17551" y="31073"/>
                  </a:lnTo>
                  <a:lnTo>
                    <a:pt x="18613" y="32198"/>
                  </a:lnTo>
                  <a:lnTo>
                    <a:pt x="19706" y="33322"/>
                  </a:lnTo>
                  <a:lnTo>
                    <a:pt x="20799" y="34415"/>
                  </a:lnTo>
                  <a:lnTo>
                    <a:pt x="21923" y="35477"/>
                  </a:lnTo>
                  <a:lnTo>
                    <a:pt x="23016" y="36476"/>
                  </a:lnTo>
                  <a:lnTo>
                    <a:pt x="24140" y="37444"/>
                  </a:lnTo>
                  <a:lnTo>
                    <a:pt x="25265" y="38381"/>
                  </a:lnTo>
                  <a:lnTo>
                    <a:pt x="26389" y="39255"/>
                  </a:lnTo>
                  <a:lnTo>
                    <a:pt x="27482" y="40067"/>
                  </a:lnTo>
                  <a:lnTo>
                    <a:pt x="28606" y="40848"/>
                  </a:lnTo>
                  <a:lnTo>
                    <a:pt x="29699" y="41535"/>
                  </a:lnTo>
                  <a:lnTo>
                    <a:pt x="30792" y="42191"/>
                  </a:lnTo>
                  <a:lnTo>
                    <a:pt x="31885" y="42753"/>
                  </a:lnTo>
                  <a:lnTo>
                    <a:pt x="32947" y="43222"/>
                  </a:lnTo>
                  <a:lnTo>
                    <a:pt x="34009" y="43628"/>
                  </a:lnTo>
                  <a:lnTo>
                    <a:pt x="34540" y="43815"/>
                  </a:lnTo>
                  <a:lnTo>
                    <a:pt x="35040" y="43971"/>
                  </a:lnTo>
                  <a:lnTo>
                    <a:pt x="35570" y="44096"/>
                  </a:lnTo>
                  <a:lnTo>
                    <a:pt x="36070" y="44190"/>
                  </a:lnTo>
                  <a:lnTo>
                    <a:pt x="37163" y="44377"/>
                  </a:lnTo>
                  <a:lnTo>
                    <a:pt x="38350" y="44502"/>
                  </a:lnTo>
                  <a:lnTo>
                    <a:pt x="39693" y="44564"/>
                  </a:lnTo>
                  <a:lnTo>
                    <a:pt x="41129" y="44596"/>
                  </a:lnTo>
                  <a:lnTo>
                    <a:pt x="42660" y="44627"/>
                  </a:lnTo>
                  <a:lnTo>
                    <a:pt x="44283" y="44596"/>
                  </a:lnTo>
                  <a:lnTo>
                    <a:pt x="45970" y="44502"/>
                  </a:lnTo>
                  <a:lnTo>
                    <a:pt x="47719" y="44408"/>
                  </a:lnTo>
                  <a:lnTo>
                    <a:pt x="49530" y="44283"/>
                  </a:lnTo>
                  <a:lnTo>
                    <a:pt x="51404" y="44127"/>
                  </a:lnTo>
                  <a:lnTo>
                    <a:pt x="53309" y="43940"/>
                  </a:lnTo>
                  <a:lnTo>
                    <a:pt x="55214" y="43753"/>
                  </a:lnTo>
                  <a:lnTo>
                    <a:pt x="57150" y="43534"/>
                  </a:lnTo>
                  <a:lnTo>
                    <a:pt x="59086" y="43284"/>
                  </a:lnTo>
                  <a:lnTo>
                    <a:pt x="62927" y="42722"/>
                  </a:lnTo>
                  <a:lnTo>
                    <a:pt x="66644" y="42129"/>
                  </a:lnTo>
                  <a:lnTo>
                    <a:pt x="70173" y="41504"/>
                  </a:lnTo>
                  <a:lnTo>
                    <a:pt x="71828" y="41160"/>
                  </a:lnTo>
                  <a:lnTo>
                    <a:pt x="73421" y="40817"/>
                  </a:lnTo>
                  <a:lnTo>
                    <a:pt x="74888" y="40505"/>
                  </a:lnTo>
                  <a:lnTo>
                    <a:pt x="76294" y="40161"/>
                  </a:lnTo>
                  <a:lnTo>
                    <a:pt x="77574" y="39818"/>
                  </a:lnTo>
                  <a:lnTo>
                    <a:pt x="78698" y="39505"/>
                  </a:lnTo>
                  <a:lnTo>
                    <a:pt x="79729" y="39193"/>
                  </a:lnTo>
                  <a:lnTo>
                    <a:pt x="80603" y="38881"/>
                  </a:lnTo>
                  <a:lnTo>
                    <a:pt x="81322" y="38568"/>
                  </a:lnTo>
                  <a:lnTo>
                    <a:pt x="81884" y="38287"/>
                  </a:lnTo>
                  <a:lnTo>
                    <a:pt x="82102" y="38131"/>
                  </a:lnTo>
                  <a:lnTo>
                    <a:pt x="82259" y="38006"/>
                  </a:lnTo>
                  <a:lnTo>
                    <a:pt x="82383" y="37881"/>
                  </a:lnTo>
                  <a:lnTo>
                    <a:pt x="82477" y="37756"/>
                  </a:lnTo>
                  <a:lnTo>
                    <a:pt x="82540" y="37475"/>
                  </a:lnTo>
                  <a:lnTo>
                    <a:pt x="82571" y="37132"/>
                  </a:lnTo>
                  <a:lnTo>
                    <a:pt x="82540" y="36757"/>
                  </a:lnTo>
                  <a:lnTo>
                    <a:pt x="82446" y="36320"/>
                  </a:lnTo>
                  <a:lnTo>
                    <a:pt x="82321" y="35851"/>
                  </a:lnTo>
                  <a:lnTo>
                    <a:pt x="82165" y="35352"/>
                  </a:lnTo>
                  <a:lnTo>
                    <a:pt x="81977" y="34790"/>
                  </a:lnTo>
                  <a:lnTo>
                    <a:pt x="81728" y="34228"/>
                  </a:lnTo>
                  <a:lnTo>
                    <a:pt x="81166" y="33010"/>
                  </a:lnTo>
                  <a:lnTo>
                    <a:pt x="80478" y="31698"/>
                  </a:lnTo>
                  <a:lnTo>
                    <a:pt x="79698" y="30324"/>
                  </a:lnTo>
                  <a:lnTo>
                    <a:pt x="78886" y="28981"/>
                  </a:lnTo>
                  <a:lnTo>
                    <a:pt x="78011" y="27607"/>
                  </a:lnTo>
                  <a:lnTo>
                    <a:pt x="77106" y="26295"/>
                  </a:lnTo>
                  <a:lnTo>
                    <a:pt x="76200" y="25046"/>
                  </a:lnTo>
                  <a:lnTo>
                    <a:pt x="75326" y="23922"/>
                  </a:lnTo>
                  <a:lnTo>
                    <a:pt x="74514" y="22923"/>
                  </a:lnTo>
                  <a:lnTo>
                    <a:pt x="73733" y="22111"/>
                  </a:lnTo>
                  <a:lnTo>
                    <a:pt x="73389" y="21767"/>
                  </a:lnTo>
                  <a:lnTo>
                    <a:pt x="73077" y="21455"/>
                  </a:lnTo>
                  <a:lnTo>
                    <a:pt x="72796" y="21236"/>
                  </a:lnTo>
                  <a:lnTo>
                    <a:pt x="72515" y="21049"/>
                  </a:lnTo>
                  <a:lnTo>
                    <a:pt x="72390" y="20986"/>
                  </a:lnTo>
                  <a:lnTo>
                    <a:pt x="72203" y="20924"/>
                  </a:lnTo>
                  <a:lnTo>
                    <a:pt x="71765" y="20830"/>
                  </a:lnTo>
                  <a:lnTo>
                    <a:pt x="71203" y="20768"/>
                  </a:lnTo>
                  <a:lnTo>
                    <a:pt x="70547" y="20736"/>
                  </a:lnTo>
                  <a:lnTo>
                    <a:pt x="69767" y="20705"/>
                  </a:lnTo>
                  <a:lnTo>
                    <a:pt x="68924" y="20705"/>
                  </a:lnTo>
                  <a:lnTo>
                    <a:pt x="66925" y="20768"/>
                  </a:lnTo>
                  <a:lnTo>
                    <a:pt x="64645" y="20893"/>
                  </a:lnTo>
                  <a:lnTo>
                    <a:pt x="62147" y="21080"/>
                  </a:lnTo>
                  <a:lnTo>
                    <a:pt x="56713" y="21548"/>
                  </a:lnTo>
                  <a:lnTo>
                    <a:pt x="51060" y="22048"/>
                  </a:lnTo>
                  <a:lnTo>
                    <a:pt x="48312" y="22267"/>
                  </a:lnTo>
                  <a:lnTo>
                    <a:pt x="45720" y="22485"/>
                  </a:lnTo>
                  <a:lnTo>
                    <a:pt x="43315" y="22610"/>
                  </a:lnTo>
                  <a:lnTo>
                    <a:pt x="41161" y="22704"/>
                  </a:lnTo>
                  <a:lnTo>
                    <a:pt x="40224" y="22735"/>
                  </a:lnTo>
                  <a:lnTo>
                    <a:pt x="39349" y="22704"/>
                  </a:lnTo>
                  <a:lnTo>
                    <a:pt x="38568" y="22673"/>
                  </a:lnTo>
                  <a:lnTo>
                    <a:pt x="37913" y="22641"/>
                  </a:lnTo>
                  <a:lnTo>
                    <a:pt x="37257" y="22517"/>
                  </a:lnTo>
                  <a:lnTo>
                    <a:pt x="36539" y="22329"/>
                  </a:lnTo>
                  <a:lnTo>
                    <a:pt x="35758" y="22079"/>
                  </a:lnTo>
                  <a:lnTo>
                    <a:pt x="34915" y="21736"/>
                  </a:lnTo>
                  <a:lnTo>
                    <a:pt x="34040" y="21330"/>
                  </a:lnTo>
                  <a:lnTo>
                    <a:pt x="33135" y="20893"/>
                  </a:lnTo>
                  <a:lnTo>
                    <a:pt x="32166" y="20362"/>
                  </a:lnTo>
                  <a:lnTo>
                    <a:pt x="31167" y="19800"/>
                  </a:lnTo>
                  <a:lnTo>
                    <a:pt x="30105" y="19175"/>
                  </a:lnTo>
                  <a:lnTo>
                    <a:pt x="29043" y="18519"/>
                  </a:lnTo>
                  <a:lnTo>
                    <a:pt x="26857" y="17083"/>
                  </a:lnTo>
                  <a:lnTo>
                    <a:pt x="24640" y="15521"/>
                  </a:lnTo>
                  <a:lnTo>
                    <a:pt x="22360" y="13897"/>
                  </a:lnTo>
                  <a:lnTo>
                    <a:pt x="20112" y="12242"/>
                  </a:lnTo>
                  <a:lnTo>
                    <a:pt x="17926" y="10587"/>
                  </a:lnTo>
                  <a:lnTo>
                    <a:pt x="15833" y="8963"/>
                  </a:lnTo>
                  <a:lnTo>
                    <a:pt x="13866" y="7433"/>
                  </a:lnTo>
                  <a:lnTo>
                    <a:pt x="10462" y="4716"/>
                  </a:lnTo>
                  <a:lnTo>
                    <a:pt x="8026" y="2748"/>
                  </a:lnTo>
                  <a:lnTo>
                    <a:pt x="7120" y="2093"/>
                  </a:lnTo>
                  <a:lnTo>
                    <a:pt x="6308" y="1530"/>
                  </a:lnTo>
                  <a:lnTo>
                    <a:pt x="5528" y="1062"/>
                  </a:lnTo>
                  <a:lnTo>
                    <a:pt x="4809" y="656"/>
                  </a:lnTo>
                  <a:lnTo>
                    <a:pt x="4122" y="375"/>
                  </a:lnTo>
                  <a:lnTo>
                    <a:pt x="3498" y="156"/>
                  </a:lnTo>
                  <a:lnTo>
                    <a:pt x="2936" y="31"/>
                  </a:lnTo>
                  <a:lnTo>
                    <a:pt x="2436"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51"/>
            <p:cNvSpPr/>
            <p:nvPr/>
          </p:nvSpPr>
          <p:spPr>
            <a:xfrm>
              <a:off x="2483525" y="2435875"/>
              <a:ext cx="793250" cy="890850"/>
            </a:xfrm>
            <a:custGeom>
              <a:rect b="b" l="l" r="r" t="t"/>
              <a:pathLst>
                <a:path extrusionOk="0" h="35634" w="31730">
                  <a:moveTo>
                    <a:pt x="2280" y="1"/>
                  </a:moveTo>
                  <a:lnTo>
                    <a:pt x="1843" y="63"/>
                  </a:lnTo>
                  <a:lnTo>
                    <a:pt x="1437" y="188"/>
                  </a:lnTo>
                  <a:lnTo>
                    <a:pt x="1093" y="375"/>
                  </a:lnTo>
                  <a:lnTo>
                    <a:pt x="906" y="500"/>
                  </a:lnTo>
                  <a:lnTo>
                    <a:pt x="781" y="625"/>
                  </a:lnTo>
                  <a:lnTo>
                    <a:pt x="625" y="750"/>
                  </a:lnTo>
                  <a:lnTo>
                    <a:pt x="500" y="906"/>
                  </a:lnTo>
                  <a:lnTo>
                    <a:pt x="406" y="1094"/>
                  </a:lnTo>
                  <a:lnTo>
                    <a:pt x="312" y="1250"/>
                  </a:lnTo>
                  <a:lnTo>
                    <a:pt x="156" y="1687"/>
                  </a:lnTo>
                  <a:lnTo>
                    <a:pt x="31" y="2155"/>
                  </a:lnTo>
                  <a:lnTo>
                    <a:pt x="0" y="2718"/>
                  </a:lnTo>
                  <a:lnTo>
                    <a:pt x="0" y="3311"/>
                  </a:lnTo>
                  <a:lnTo>
                    <a:pt x="63" y="3998"/>
                  </a:lnTo>
                  <a:lnTo>
                    <a:pt x="219" y="4748"/>
                  </a:lnTo>
                  <a:lnTo>
                    <a:pt x="406" y="5559"/>
                  </a:lnTo>
                  <a:lnTo>
                    <a:pt x="656" y="6465"/>
                  </a:lnTo>
                  <a:lnTo>
                    <a:pt x="999" y="7402"/>
                  </a:lnTo>
                  <a:lnTo>
                    <a:pt x="1405" y="8433"/>
                  </a:lnTo>
                  <a:lnTo>
                    <a:pt x="1874" y="9557"/>
                  </a:lnTo>
                  <a:lnTo>
                    <a:pt x="2405" y="10744"/>
                  </a:lnTo>
                  <a:lnTo>
                    <a:pt x="3029" y="11993"/>
                  </a:lnTo>
                  <a:lnTo>
                    <a:pt x="3873" y="13648"/>
                  </a:lnTo>
                  <a:lnTo>
                    <a:pt x="4778" y="15272"/>
                  </a:lnTo>
                  <a:lnTo>
                    <a:pt x="5715" y="16865"/>
                  </a:lnTo>
                  <a:lnTo>
                    <a:pt x="6683" y="18457"/>
                  </a:lnTo>
                  <a:lnTo>
                    <a:pt x="7651" y="20019"/>
                  </a:lnTo>
                  <a:lnTo>
                    <a:pt x="8682" y="21549"/>
                  </a:lnTo>
                  <a:lnTo>
                    <a:pt x="9744" y="23079"/>
                  </a:lnTo>
                  <a:lnTo>
                    <a:pt x="10837" y="24547"/>
                  </a:lnTo>
                  <a:lnTo>
                    <a:pt x="11961" y="26046"/>
                  </a:lnTo>
                  <a:lnTo>
                    <a:pt x="13116" y="27482"/>
                  </a:lnTo>
                  <a:lnTo>
                    <a:pt x="14303" y="28888"/>
                  </a:lnTo>
                  <a:lnTo>
                    <a:pt x="15521" y="30293"/>
                  </a:lnTo>
                  <a:lnTo>
                    <a:pt x="16770" y="31667"/>
                  </a:lnTo>
                  <a:lnTo>
                    <a:pt x="18051" y="33010"/>
                  </a:lnTo>
                  <a:lnTo>
                    <a:pt x="19331" y="34322"/>
                  </a:lnTo>
                  <a:lnTo>
                    <a:pt x="20674" y="35633"/>
                  </a:lnTo>
                  <a:lnTo>
                    <a:pt x="31729" y="18520"/>
                  </a:lnTo>
                  <a:lnTo>
                    <a:pt x="29512" y="16865"/>
                  </a:lnTo>
                  <a:lnTo>
                    <a:pt x="24078" y="12805"/>
                  </a:lnTo>
                  <a:lnTo>
                    <a:pt x="20736" y="10369"/>
                  </a:lnTo>
                  <a:lnTo>
                    <a:pt x="17332" y="7902"/>
                  </a:lnTo>
                  <a:lnTo>
                    <a:pt x="14053" y="5591"/>
                  </a:lnTo>
                  <a:lnTo>
                    <a:pt x="12523" y="4529"/>
                  </a:lnTo>
                  <a:lnTo>
                    <a:pt x="11118" y="3592"/>
                  </a:lnTo>
                  <a:lnTo>
                    <a:pt x="10306" y="3061"/>
                  </a:lnTo>
                  <a:lnTo>
                    <a:pt x="9463" y="2561"/>
                  </a:lnTo>
                  <a:lnTo>
                    <a:pt x="8682" y="2093"/>
                  </a:lnTo>
                  <a:lnTo>
                    <a:pt x="7901" y="1687"/>
                  </a:lnTo>
                  <a:lnTo>
                    <a:pt x="7152" y="1312"/>
                  </a:lnTo>
                  <a:lnTo>
                    <a:pt x="6433" y="969"/>
                  </a:lnTo>
                  <a:lnTo>
                    <a:pt x="5746" y="688"/>
                  </a:lnTo>
                  <a:lnTo>
                    <a:pt x="5090" y="469"/>
                  </a:lnTo>
                  <a:lnTo>
                    <a:pt x="4435" y="282"/>
                  </a:lnTo>
                  <a:lnTo>
                    <a:pt x="3841" y="126"/>
                  </a:lnTo>
                  <a:lnTo>
                    <a:pt x="3279" y="32"/>
                  </a:lnTo>
                  <a:lnTo>
                    <a:pt x="277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51"/>
            <p:cNvSpPr/>
            <p:nvPr/>
          </p:nvSpPr>
          <p:spPr>
            <a:xfrm>
              <a:off x="2937125" y="2884025"/>
              <a:ext cx="224875" cy="317775"/>
            </a:xfrm>
            <a:custGeom>
              <a:rect b="b" l="l" r="r" t="t"/>
              <a:pathLst>
                <a:path extrusionOk="0" h="12711" w="8995">
                  <a:moveTo>
                    <a:pt x="8932" y="0"/>
                  </a:moveTo>
                  <a:lnTo>
                    <a:pt x="8464" y="594"/>
                  </a:lnTo>
                  <a:lnTo>
                    <a:pt x="8026" y="1156"/>
                  </a:lnTo>
                  <a:lnTo>
                    <a:pt x="7183" y="2343"/>
                  </a:lnTo>
                  <a:lnTo>
                    <a:pt x="5372" y="4872"/>
                  </a:lnTo>
                  <a:lnTo>
                    <a:pt x="1937" y="9806"/>
                  </a:lnTo>
                  <a:lnTo>
                    <a:pt x="969" y="11243"/>
                  </a:lnTo>
                  <a:lnTo>
                    <a:pt x="500" y="11961"/>
                  </a:lnTo>
                  <a:lnTo>
                    <a:pt x="0" y="12648"/>
                  </a:lnTo>
                  <a:lnTo>
                    <a:pt x="0" y="12679"/>
                  </a:lnTo>
                  <a:lnTo>
                    <a:pt x="32" y="12711"/>
                  </a:lnTo>
                  <a:lnTo>
                    <a:pt x="63" y="12679"/>
                  </a:lnTo>
                  <a:lnTo>
                    <a:pt x="500" y="12086"/>
                  </a:lnTo>
                  <a:lnTo>
                    <a:pt x="969" y="11493"/>
                  </a:lnTo>
                  <a:lnTo>
                    <a:pt x="1905" y="10306"/>
                  </a:lnTo>
                  <a:lnTo>
                    <a:pt x="2842" y="9119"/>
                  </a:lnTo>
                  <a:lnTo>
                    <a:pt x="3748" y="7901"/>
                  </a:lnTo>
                  <a:lnTo>
                    <a:pt x="4997" y="6121"/>
                  </a:lnTo>
                  <a:lnTo>
                    <a:pt x="6621" y="3748"/>
                  </a:lnTo>
                  <a:lnTo>
                    <a:pt x="8120" y="1499"/>
                  </a:lnTo>
                  <a:lnTo>
                    <a:pt x="8682" y="656"/>
                  </a:lnTo>
                  <a:lnTo>
                    <a:pt x="8995" y="94"/>
                  </a:lnTo>
                  <a:lnTo>
                    <a:pt x="8995" y="32"/>
                  </a:lnTo>
                  <a:lnTo>
                    <a:pt x="89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51"/>
            <p:cNvSpPr/>
            <p:nvPr/>
          </p:nvSpPr>
          <p:spPr>
            <a:xfrm>
              <a:off x="2492100" y="2569375"/>
              <a:ext cx="644925" cy="757350"/>
            </a:xfrm>
            <a:custGeom>
              <a:rect b="b" l="l" r="r" t="t"/>
              <a:pathLst>
                <a:path extrusionOk="0" h="30294" w="25797">
                  <a:moveTo>
                    <a:pt x="1" y="1"/>
                  </a:moveTo>
                  <a:lnTo>
                    <a:pt x="250" y="875"/>
                  </a:lnTo>
                  <a:lnTo>
                    <a:pt x="531" y="1718"/>
                  </a:lnTo>
                  <a:lnTo>
                    <a:pt x="844" y="2562"/>
                  </a:lnTo>
                  <a:lnTo>
                    <a:pt x="1156" y="3405"/>
                  </a:lnTo>
                  <a:lnTo>
                    <a:pt x="1500" y="4217"/>
                  </a:lnTo>
                  <a:lnTo>
                    <a:pt x="1874" y="5029"/>
                  </a:lnTo>
                  <a:lnTo>
                    <a:pt x="2280" y="5841"/>
                  </a:lnTo>
                  <a:lnTo>
                    <a:pt x="2686" y="6653"/>
                  </a:lnTo>
                  <a:lnTo>
                    <a:pt x="3530" y="8277"/>
                  </a:lnTo>
                  <a:lnTo>
                    <a:pt x="4435" y="9932"/>
                  </a:lnTo>
                  <a:lnTo>
                    <a:pt x="5372" y="11525"/>
                  </a:lnTo>
                  <a:lnTo>
                    <a:pt x="6340" y="13117"/>
                  </a:lnTo>
                  <a:lnTo>
                    <a:pt x="7308" y="14679"/>
                  </a:lnTo>
                  <a:lnTo>
                    <a:pt x="8339" y="16209"/>
                  </a:lnTo>
                  <a:lnTo>
                    <a:pt x="9401" y="17739"/>
                  </a:lnTo>
                  <a:lnTo>
                    <a:pt x="10494" y="19207"/>
                  </a:lnTo>
                  <a:lnTo>
                    <a:pt x="11618" y="20706"/>
                  </a:lnTo>
                  <a:lnTo>
                    <a:pt x="12773" y="22142"/>
                  </a:lnTo>
                  <a:lnTo>
                    <a:pt x="13960" y="23548"/>
                  </a:lnTo>
                  <a:lnTo>
                    <a:pt x="15178" y="24953"/>
                  </a:lnTo>
                  <a:lnTo>
                    <a:pt x="16427" y="26327"/>
                  </a:lnTo>
                  <a:lnTo>
                    <a:pt x="17708" y="27670"/>
                  </a:lnTo>
                  <a:lnTo>
                    <a:pt x="18988" y="28982"/>
                  </a:lnTo>
                  <a:lnTo>
                    <a:pt x="20331" y="30293"/>
                  </a:lnTo>
                  <a:lnTo>
                    <a:pt x="25796" y="21830"/>
                  </a:lnTo>
                  <a:lnTo>
                    <a:pt x="12742" y="10869"/>
                  </a:lnTo>
                  <a:lnTo>
                    <a:pt x="5716" y="4904"/>
                  </a:lnTo>
                  <a:lnTo>
                    <a:pt x="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51"/>
            <p:cNvSpPr/>
            <p:nvPr/>
          </p:nvSpPr>
          <p:spPr>
            <a:xfrm>
              <a:off x="1945575" y="3620250"/>
              <a:ext cx="1050125" cy="802625"/>
            </a:xfrm>
            <a:custGeom>
              <a:rect b="b" l="l" r="r" t="t"/>
              <a:pathLst>
                <a:path extrusionOk="0" h="32105" w="42005">
                  <a:moveTo>
                    <a:pt x="1" y="1"/>
                  </a:moveTo>
                  <a:lnTo>
                    <a:pt x="7309" y="32104"/>
                  </a:lnTo>
                  <a:lnTo>
                    <a:pt x="42005" y="32104"/>
                  </a:lnTo>
                  <a:lnTo>
                    <a:pt x="38257" y="19613"/>
                  </a:lnTo>
                  <a:lnTo>
                    <a:pt x="35197" y="9401"/>
                  </a:lnTo>
                  <a:lnTo>
                    <a:pt x="3235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51"/>
            <p:cNvSpPr/>
            <p:nvPr/>
          </p:nvSpPr>
          <p:spPr>
            <a:xfrm>
              <a:off x="1945575" y="3620250"/>
              <a:ext cx="1050125" cy="802625"/>
            </a:xfrm>
            <a:custGeom>
              <a:rect b="b" l="l" r="r" t="t"/>
              <a:pathLst>
                <a:path extrusionOk="0" fill="none" h="32105" w="42005">
                  <a:moveTo>
                    <a:pt x="42005" y="32104"/>
                  </a:moveTo>
                  <a:lnTo>
                    <a:pt x="7309" y="32104"/>
                  </a:lnTo>
                  <a:lnTo>
                    <a:pt x="7309" y="32104"/>
                  </a:lnTo>
                  <a:lnTo>
                    <a:pt x="1" y="1"/>
                  </a:lnTo>
                  <a:lnTo>
                    <a:pt x="32355" y="1"/>
                  </a:lnTo>
                  <a:lnTo>
                    <a:pt x="32355" y="1"/>
                  </a:lnTo>
                  <a:lnTo>
                    <a:pt x="35197" y="9401"/>
                  </a:lnTo>
                  <a:lnTo>
                    <a:pt x="38257" y="19613"/>
                  </a:lnTo>
                  <a:lnTo>
                    <a:pt x="42005" y="321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51"/>
            <p:cNvSpPr/>
            <p:nvPr/>
          </p:nvSpPr>
          <p:spPr>
            <a:xfrm>
              <a:off x="2080650" y="3817000"/>
              <a:ext cx="162425" cy="605875"/>
            </a:xfrm>
            <a:custGeom>
              <a:rect b="b" l="l" r="r" t="t"/>
              <a:pathLst>
                <a:path extrusionOk="0" h="24235" w="6497">
                  <a:moveTo>
                    <a:pt x="63" y="0"/>
                  </a:moveTo>
                  <a:lnTo>
                    <a:pt x="32" y="63"/>
                  </a:lnTo>
                  <a:lnTo>
                    <a:pt x="1" y="125"/>
                  </a:lnTo>
                  <a:lnTo>
                    <a:pt x="1406" y="6153"/>
                  </a:lnTo>
                  <a:lnTo>
                    <a:pt x="2843" y="12180"/>
                  </a:lnTo>
                  <a:lnTo>
                    <a:pt x="4342" y="18207"/>
                  </a:lnTo>
                  <a:lnTo>
                    <a:pt x="5841" y="24234"/>
                  </a:lnTo>
                  <a:lnTo>
                    <a:pt x="6496" y="24234"/>
                  </a:lnTo>
                  <a:lnTo>
                    <a:pt x="4966" y="18176"/>
                  </a:lnTo>
                  <a:lnTo>
                    <a:pt x="3436" y="12149"/>
                  </a:lnTo>
                  <a:lnTo>
                    <a:pt x="1843" y="6090"/>
                  </a:lnTo>
                  <a:lnTo>
                    <a:pt x="188" y="63"/>
                  </a:lnTo>
                  <a:lnTo>
                    <a:pt x="157" y="32"/>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51"/>
            <p:cNvSpPr/>
            <p:nvPr/>
          </p:nvSpPr>
          <p:spPr>
            <a:xfrm>
              <a:off x="1502900" y="3619475"/>
              <a:ext cx="1149275" cy="803400"/>
            </a:xfrm>
            <a:custGeom>
              <a:rect b="b" l="l" r="r" t="t"/>
              <a:pathLst>
                <a:path extrusionOk="0" h="32136" w="45971">
                  <a:moveTo>
                    <a:pt x="4966" y="0"/>
                  </a:moveTo>
                  <a:lnTo>
                    <a:pt x="4623" y="500"/>
                  </a:lnTo>
                  <a:lnTo>
                    <a:pt x="4310" y="1000"/>
                  </a:lnTo>
                  <a:lnTo>
                    <a:pt x="3998" y="1531"/>
                  </a:lnTo>
                  <a:lnTo>
                    <a:pt x="3717" y="2062"/>
                  </a:lnTo>
                  <a:lnTo>
                    <a:pt x="3155" y="3186"/>
                  </a:lnTo>
                  <a:lnTo>
                    <a:pt x="2655" y="4341"/>
                  </a:lnTo>
                  <a:lnTo>
                    <a:pt x="2218" y="5528"/>
                  </a:lnTo>
                  <a:lnTo>
                    <a:pt x="1843" y="6746"/>
                  </a:lnTo>
                  <a:lnTo>
                    <a:pt x="1500" y="7995"/>
                  </a:lnTo>
                  <a:lnTo>
                    <a:pt x="1188" y="9275"/>
                  </a:lnTo>
                  <a:lnTo>
                    <a:pt x="906" y="10556"/>
                  </a:lnTo>
                  <a:lnTo>
                    <a:pt x="688" y="11868"/>
                  </a:lnTo>
                  <a:lnTo>
                    <a:pt x="500" y="13148"/>
                  </a:lnTo>
                  <a:lnTo>
                    <a:pt x="344" y="14460"/>
                  </a:lnTo>
                  <a:lnTo>
                    <a:pt x="219" y="15740"/>
                  </a:lnTo>
                  <a:lnTo>
                    <a:pt x="157" y="17020"/>
                  </a:lnTo>
                  <a:lnTo>
                    <a:pt x="63" y="18270"/>
                  </a:lnTo>
                  <a:lnTo>
                    <a:pt x="32" y="19488"/>
                  </a:lnTo>
                  <a:lnTo>
                    <a:pt x="1" y="20705"/>
                  </a:lnTo>
                  <a:lnTo>
                    <a:pt x="1" y="21861"/>
                  </a:lnTo>
                  <a:lnTo>
                    <a:pt x="63" y="24047"/>
                  </a:lnTo>
                  <a:lnTo>
                    <a:pt x="157" y="26046"/>
                  </a:lnTo>
                  <a:lnTo>
                    <a:pt x="251" y="27763"/>
                  </a:lnTo>
                  <a:lnTo>
                    <a:pt x="376" y="29169"/>
                  </a:lnTo>
                  <a:lnTo>
                    <a:pt x="500" y="30262"/>
                  </a:lnTo>
                  <a:lnTo>
                    <a:pt x="625" y="31167"/>
                  </a:lnTo>
                  <a:lnTo>
                    <a:pt x="500" y="32135"/>
                  </a:lnTo>
                  <a:lnTo>
                    <a:pt x="37976" y="32135"/>
                  </a:lnTo>
                  <a:lnTo>
                    <a:pt x="40037" y="31199"/>
                  </a:lnTo>
                  <a:lnTo>
                    <a:pt x="40537" y="30949"/>
                  </a:lnTo>
                  <a:lnTo>
                    <a:pt x="40724" y="30855"/>
                  </a:lnTo>
                  <a:lnTo>
                    <a:pt x="40787" y="30574"/>
                  </a:lnTo>
                  <a:lnTo>
                    <a:pt x="41224" y="28325"/>
                  </a:lnTo>
                  <a:lnTo>
                    <a:pt x="41911" y="24422"/>
                  </a:lnTo>
                  <a:lnTo>
                    <a:pt x="43660" y="14085"/>
                  </a:lnTo>
                  <a:lnTo>
                    <a:pt x="4597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51"/>
            <p:cNvSpPr/>
            <p:nvPr/>
          </p:nvSpPr>
          <p:spPr>
            <a:xfrm>
              <a:off x="1502900" y="3619475"/>
              <a:ext cx="1149275" cy="803400"/>
            </a:xfrm>
            <a:custGeom>
              <a:rect b="b" l="l" r="r" t="t"/>
              <a:pathLst>
                <a:path extrusionOk="0" fill="none" h="32136" w="45971">
                  <a:moveTo>
                    <a:pt x="45971" y="0"/>
                  </a:moveTo>
                  <a:lnTo>
                    <a:pt x="45971" y="0"/>
                  </a:lnTo>
                  <a:lnTo>
                    <a:pt x="43660" y="14085"/>
                  </a:lnTo>
                  <a:lnTo>
                    <a:pt x="41911" y="24422"/>
                  </a:lnTo>
                  <a:lnTo>
                    <a:pt x="41224" y="28325"/>
                  </a:lnTo>
                  <a:lnTo>
                    <a:pt x="40787" y="30574"/>
                  </a:lnTo>
                  <a:lnTo>
                    <a:pt x="40787" y="30574"/>
                  </a:lnTo>
                  <a:lnTo>
                    <a:pt x="40724" y="30855"/>
                  </a:lnTo>
                  <a:lnTo>
                    <a:pt x="40724" y="30855"/>
                  </a:lnTo>
                  <a:lnTo>
                    <a:pt x="40537" y="30949"/>
                  </a:lnTo>
                  <a:lnTo>
                    <a:pt x="40037" y="31199"/>
                  </a:lnTo>
                  <a:lnTo>
                    <a:pt x="37976" y="32135"/>
                  </a:lnTo>
                  <a:lnTo>
                    <a:pt x="500" y="32135"/>
                  </a:lnTo>
                  <a:lnTo>
                    <a:pt x="625" y="31167"/>
                  </a:lnTo>
                  <a:lnTo>
                    <a:pt x="625" y="31167"/>
                  </a:lnTo>
                  <a:lnTo>
                    <a:pt x="500" y="30262"/>
                  </a:lnTo>
                  <a:lnTo>
                    <a:pt x="376" y="29169"/>
                  </a:lnTo>
                  <a:lnTo>
                    <a:pt x="251" y="27763"/>
                  </a:lnTo>
                  <a:lnTo>
                    <a:pt x="157" y="26046"/>
                  </a:lnTo>
                  <a:lnTo>
                    <a:pt x="63" y="24047"/>
                  </a:lnTo>
                  <a:lnTo>
                    <a:pt x="1" y="21861"/>
                  </a:lnTo>
                  <a:lnTo>
                    <a:pt x="1" y="20705"/>
                  </a:lnTo>
                  <a:lnTo>
                    <a:pt x="32" y="19488"/>
                  </a:lnTo>
                  <a:lnTo>
                    <a:pt x="63" y="18270"/>
                  </a:lnTo>
                  <a:lnTo>
                    <a:pt x="157" y="17020"/>
                  </a:lnTo>
                  <a:lnTo>
                    <a:pt x="219" y="15740"/>
                  </a:lnTo>
                  <a:lnTo>
                    <a:pt x="344" y="14460"/>
                  </a:lnTo>
                  <a:lnTo>
                    <a:pt x="500" y="13148"/>
                  </a:lnTo>
                  <a:lnTo>
                    <a:pt x="688" y="11868"/>
                  </a:lnTo>
                  <a:lnTo>
                    <a:pt x="906" y="10556"/>
                  </a:lnTo>
                  <a:lnTo>
                    <a:pt x="1188" y="9275"/>
                  </a:lnTo>
                  <a:lnTo>
                    <a:pt x="1500" y="7995"/>
                  </a:lnTo>
                  <a:lnTo>
                    <a:pt x="1843" y="6746"/>
                  </a:lnTo>
                  <a:lnTo>
                    <a:pt x="2218" y="5528"/>
                  </a:lnTo>
                  <a:lnTo>
                    <a:pt x="2655" y="4341"/>
                  </a:lnTo>
                  <a:lnTo>
                    <a:pt x="3155" y="3186"/>
                  </a:lnTo>
                  <a:lnTo>
                    <a:pt x="3717" y="2062"/>
                  </a:lnTo>
                  <a:lnTo>
                    <a:pt x="3998" y="1531"/>
                  </a:lnTo>
                  <a:lnTo>
                    <a:pt x="4310" y="1000"/>
                  </a:lnTo>
                  <a:lnTo>
                    <a:pt x="4623" y="500"/>
                  </a:lnTo>
                  <a:lnTo>
                    <a:pt x="4966" y="0"/>
                  </a:lnTo>
                  <a:lnTo>
                    <a:pt x="459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51"/>
            <p:cNvSpPr/>
            <p:nvPr/>
          </p:nvSpPr>
          <p:spPr>
            <a:xfrm>
              <a:off x="2440575" y="4367425"/>
              <a:ext cx="128075" cy="56225"/>
            </a:xfrm>
            <a:custGeom>
              <a:rect b="b" l="l" r="r" t="t"/>
              <a:pathLst>
                <a:path extrusionOk="0" h="2249" w="5123">
                  <a:moveTo>
                    <a:pt x="4903" y="0"/>
                  </a:moveTo>
                  <a:lnTo>
                    <a:pt x="4810" y="31"/>
                  </a:lnTo>
                  <a:lnTo>
                    <a:pt x="4060" y="344"/>
                  </a:lnTo>
                  <a:lnTo>
                    <a:pt x="3280" y="656"/>
                  </a:lnTo>
                  <a:lnTo>
                    <a:pt x="1656" y="1437"/>
                  </a:lnTo>
                  <a:lnTo>
                    <a:pt x="0" y="2249"/>
                  </a:lnTo>
                  <a:lnTo>
                    <a:pt x="1687" y="2249"/>
                  </a:lnTo>
                  <a:lnTo>
                    <a:pt x="3373" y="1343"/>
                  </a:lnTo>
                  <a:lnTo>
                    <a:pt x="5028" y="437"/>
                  </a:lnTo>
                  <a:lnTo>
                    <a:pt x="5091" y="406"/>
                  </a:lnTo>
                  <a:lnTo>
                    <a:pt x="5122" y="344"/>
                  </a:lnTo>
                  <a:lnTo>
                    <a:pt x="5122" y="250"/>
                  </a:lnTo>
                  <a:lnTo>
                    <a:pt x="5122" y="187"/>
                  </a:lnTo>
                  <a:lnTo>
                    <a:pt x="5091" y="94"/>
                  </a:lnTo>
                  <a:lnTo>
                    <a:pt x="4997" y="31"/>
                  </a:lnTo>
                  <a:lnTo>
                    <a:pt x="49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51"/>
            <p:cNvSpPr/>
            <p:nvPr/>
          </p:nvSpPr>
          <p:spPr>
            <a:xfrm>
              <a:off x="2382025" y="3938000"/>
              <a:ext cx="147575" cy="458325"/>
            </a:xfrm>
            <a:custGeom>
              <a:rect b="b" l="l" r="r" t="t"/>
              <a:pathLst>
                <a:path extrusionOk="0" h="18333" w="5903">
                  <a:moveTo>
                    <a:pt x="5840" y="1"/>
                  </a:moveTo>
                  <a:lnTo>
                    <a:pt x="5778" y="32"/>
                  </a:lnTo>
                  <a:lnTo>
                    <a:pt x="5746" y="63"/>
                  </a:lnTo>
                  <a:lnTo>
                    <a:pt x="5528" y="1406"/>
                  </a:lnTo>
                  <a:lnTo>
                    <a:pt x="5340" y="2749"/>
                  </a:lnTo>
                  <a:lnTo>
                    <a:pt x="4997" y="5466"/>
                  </a:lnTo>
                  <a:lnTo>
                    <a:pt x="4404" y="10869"/>
                  </a:lnTo>
                  <a:lnTo>
                    <a:pt x="4123" y="13461"/>
                  </a:lnTo>
                  <a:lnTo>
                    <a:pt x="4060" y="14054"/>
                  </a:lnTo>
                  <a:lnTo>
                    <a:pt x="3935" y="14648"/>
                  </a:lnTo>
                  <a:lnTo>
                    <a:pt x="3748" y="15210"/>
                  </a:lnTo>
                  <a:lnTo>
                    <a:pt x="3498" y="15741"/>
                  </a:lnTo>
                  <a:lnTo>
                    <a:pt x="3342" y="15959"/>
                  </a:lnTo>
                  <a:lnTo>
                    <a:pt x="3186" y="16178"/>
                  </a:lnTo>
                  <a:lnTo>
                    <a:pt x="2811" y="16553"/>
                  </a:lnTo>
                  <a:lnTo>
                    <a:pt x="2405" y="16865"/>
                  </a:lnTo>
                  <a:lnTo>
                    <a:pt x="1968" y="17146"/>
                  </a:lnTo>
                  <a:lnTo>
                    <a:pt x="1499" y="17427"/>
                  </a:lnTo>
                  <a:lnTo>
                    <a:pt x="1031" y="17646"/>
                  </a:lnTo>
                  <a:lnTo>
                    <a:pt x="63" y="18083"/>
                  </a:lnTo>
                  <a:lnTo>
                    <a:pt x="31" y="18114"/>
                  </a:lnTo>
                  <a:lnTo>
                    <a:pt x="0" y="18145"/>
                  </a:lnTo>
                  <a:lnTo>
                    <a:pt x="0" y="18239"/>
                  </a:lnTo>
                  <a:lnTo>
                    <a:pt x="31" y="18301"/>
                  </a:lnTo>
                  <a:lnTo>
                    <a:pt x="94" y="18333"/>
                  </a:lnTo>
                  <a:lnTo>
                    <a:pt x="125" y="18301"/>
                  </a:lnTo>
                  <a:lnTo>
                    <a:pt x="1124" y="17989"/>
                  </a:lnTo>
                  <a:lnTo>
                    <a:pt x="1593" y="17802"/>
                  </a:lnTo>
                  <a:lnTo>
                    <a:pt x="2093" y="17583"/>
                  </a:lnTo>
                  <a:lnTo>
                    <a:pt x="2561" y="17333"/>
                  </a:lnTo>
                  <a:lnTo>
                    <a:pt x="2998" y="17052"/>
                  </a:lnTo>
                  <a:lnTo>
                    <a:pt x="3404" y="16740"/>
                  </a:lnTo>
                  <a:lnTo>
                    <a:pt x="3779" y="16396"/>
                  </a:lnTo>
                  <a:lnTo>
                    <a:pt x="3998" y="16147"/>
                  </a:lnTo>
                  <a:lnTo>
                    <a:pt x="4154" y="15897"/>
                  </a:lnTo>
                  <a:lnTo>
                    <a:pt x="4310" y="15647"/>
                  </a:lnTo>
                  <a:lnTo>
                    <a:pt x="4435" y="15366"/>
                  </a:lnTo>
                  <a:lnTo>
                    <a:pt x="4560" y="15085"/>
                  </a:lnTo>
                  <a:lnTo>
                    <a:pt x="4653" y="14804"/>
                  </a:lnTo>
                  <a:lnTo>
                    <a:pt x="4810" y="14210"/>
                  </a:lnTo>
                  <a:lnTo>
                    <a:pt x="4903" y="13586"/>
                  </a:lnTo>
                  <a:lnTo>
                    <a:pt x="4966" y="12961"/>
                  </a:lnTo>
                  <a:lnTo>
                    <a:pt x="5091" y="11743"/>
                  </a:lnTo>
                  <a:lnTo>
                    <a:pt x="5247" y="10307"/>
                  </a:lnTo>
                  <a:lnTo>
                    <a:pt x="5403" y="8839"/>
                  </a:lnTo>
                  <a:lnTo>
                    <a:pt x="5559" y="7402"/>
                  </a:lnTo>
                  <a:lnTo>
                    <a:pt x="5653" y="5935"/>
                  </a:lnTo>
                  <a:lnTo>
                    <a:pt x="5746" y="4467"/>
                  </a:lnTo>
                  <a:lnTo>
                    <a:pt x="5840" y="2999"/>
                  </a:lnTo>
                  <a:lnTo>
                    <a:pt x="5871" y="1531"/>
                  </a:lnTo>
                  <a:lnTo>
                    <a:pt x="5903" y="95"/>
                  </a:lnTo>
                  <a:lnTo>
                    <a:pt x="5903" y="32"/>
                  </a:lnTo>
                  <a:lnTo>
                    <a:pt x="58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51"/>
            <p:cNvSpPr/>
            <p:nvPr/>
          </p:nvSpPr>
          <p:spPr>
            <a:xfrm>
              <a:off x="2382025" y="3938000"/>
              <a:ext cx="147575" cy="458325"/>
            </a:xfrm>
            <a:custGeom>
              <a:rect b="b" l="l" r="r" t="t"/>
              <a:pathLst>
                <a:path extrusionOk="0" fill="none" h="18333" w="5903">
                  <a:moveTo>
                    <a:pt x="5746" y="63"/>
                  </a:moveTo>
                  <a:lnTo>
                    <a:pt x="5746" y="63"/>
                  </a:lnTo>
                  <a:lnTo>
                    <a:pt x="5528" y="1406"/>
                  </a:lnTo>
                  <a:lnTo>
                    <a:pt x="5340" y="2749"/>
                  </a:lnTo>
                  <a:lnTo>
                    <a:pt x="4997" y="5466"/>
                  </a:lnTo>
                  <a:lnTo>
                    <a:pt x="4404" y="10869"/>
                  </a:lnTo>
                  <a:lnTo>
                    <a:pt x="4404" y="10869"/>
                  </a:lnTo>
                  <a:lnTo>
                    <a:pt x="4123" y="13461"/>
                  </a:lnTo>
                  <a:lnTo>
                    <a:pt x="4123" y="13461"/>
                  </a:lnTo>
                  <a:lnTo>
                    <a:pt x="4060" y="14054"/>
                  </a:lnTo>
                  <a:lnTo>
                    <a:pt x="3935" y="14648"/>
                  </a:lnTo>
                  <a:lnTo>
                    <a:pt x="3748" y="15210"/>
                  </a:lnTo>
                  <a:lnTo>
                    <a:pt x="3498" y="15741"/>
                  </a:lnTo>
                  <a:lnTo>
                    <a:pt x="3498" y="15741"/>
                  </a:lnTo>
                  <a:lnTo>
                    <a:pt x="3342" y="15959"/>
                  </a:lnTo>
                  <a:lnTo>
                    <a:pt x="3186" y="16178"/>
                  </a:lnTo>
                  <a:lnTo>
                    <a:pt x="2811" y="16553"/>
                  </a:lnTo>
                  <a:lnTo>
                    <a:pt x="2405" y="16865"/>
                  </a:lnTo>
                  <a:lnTo>
                    <a:pt x="1968" y="17146"/>
                  </a:lnTo>
                  <a:lnTo>
                    <a:pt x="1499" y="17427"/>
                  </a:lnTo>
                  <a:lnTo>
                    <a:pt x="1031" y="17646"/>
                  </a:lnTo>
                  <a:lnTo>
                    <a:pt x="63" y="18083"/>
                  </a:lnTo>
                  <a:lnTo>
                    <a:pt x="63" y="18083"/>
                  </a:lnTo>
                  <a:lnTo>
                    <a:pt x="31" y="18114"/>
                  </a:lnTo>
                  <a:lnTo>
                    <a:pt x="0" y="18145"/>
                  </a:lnTo>
                  <a:lnTo>
                    <a:pt x="0" y="18239"/>
                  </a:lnTo>
                  <a:lnTo>
                    <a:pt x="31" y="18301"/>
                  </a:lnTo>
                  <a:lnTo>
                    <a:pt x="94" y="18333"/>
                  </a:lnTo>
                  <a:lnTo>
                    <a:pt x="125" y="18301"/>
                  </a:lnTo>
                  <a:lnTo>
                    <a:pt x="125" y="18301"/>
                  </a:lnTo>
                  <a:lnTo>
                    <a:pt x="1124" y="17989"/>
                  </a:lnTo>
                  <a:lnTo>
                    <a:pt x="1593" y="17802"/>
                  </a:lnTo>
                  <a:lnTo>
                    <a:pt x="2093" y="17583"/>
                  </a:lnTo>
                  <a:lnTo>
                    <a:pt x="2561" y="17333"/>
                  </a:lnTo>
                  <a:lnTo>
                    <a:pt x="2998" y="17052"/>
                  </a:lnTo>
                  <a:lnTo>
                    <a:pt x="3404" y="16740"/>
                  </a:lnTo>
                  <a:lnTo>
                    <a:pt x="3779" y="16396"/>
                  </a:lnTo>
                  <a:lnTo>
                    <a:pt x="3779" y="16396"/>
                  </a:lnTo>
                  <a:lnTo>
                    <a:pt x="3998" y="16147"/>
                  </a:lnTo>
                  <a:lnTo>
                    <a:pt x="4154" y="15897"/>
                  </a:lnTo>
                  <a:lnTo>
                    <a:pt x="4310" y="15647"/>
                  </a:lnTo>
                  <a:lnTo>
                    <a:pt x="4435" y="15366"/>
                  </a:lnTo>
                  <a:lnTo>
                    <a:pt x="4560" y="15085"/>
                  </a:lnTo>
                  <a:lnTo>
                    <a:pt x="4653" y="14804"/>
                  </a:lnTo>
                  <a:lnTo>
                    <a:pt x="4810" y="14210"/>
                  </a:lnTo>
                  <a:lnTo>
                    <a:pt x="4903" y="13586"/>
                  </a:lnTo>
                  <a:lnTo>
                    <a:pt x="4966" y="12961"/>
                  </a:lnTo>
                  <a:lnTo>
                    <a:pt x="5091" y="11743"/>
                  </a:lnTo>
                  <a:lnTo>
                    <a:pt x="5091" y="11743"/>
                  </a:lnTo>
                  <a:lnTo>
                    <a:pt x="5247" y="10307"/>
                  </a:lnTo>
                  <a:lnTo>
                    <a:pt x="5403" y="8839"/>
                  </a:lnTo>
                  <a:lnTo>
                    <a:pt x="5559" y="7402"/>
                  </a:lnTo>
                  <a:lnTo>
                    <a:pt x="5653" y="5935"/>
                  </a:lnTo>
                  <a:lnTo>
                    <a:pt x="5746" y="4467"/>
                  </a:lnTo>
                  <a:lnTo>
                    <a:pt x="5840" y="2999"/>
                  </a:lnTo>
                  <a:lnTo>
                    <a:pt x="5871" y="1531"/>
                  </a:lnTo>
                  <a:lnTo>
                    <a:pt x="5903" y="95"/>
                  </a:lnTo>
                  <a:lnTo>
                    <a:pt x="5903" y="95"/>
                  </a:lnTo>
                  <a:lnTo>
                    <a:pt x="5903" y="32"/>
                  </a:lnTo>
                  <a:lnTo>
                    <a:pt x="5840" y="1"/>
                  </a:lnTo>
                  <a:lnTo>
                    <a:pt x="5778" y="32"/>
                  </a:lnTo>
                  <a:lnTo>
                    <a:pt x="5746" y="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51"/>
            <p:cNvSpPr/>
            <p:nvPr/>
          </p:nvSpPr>
          <p:spPr>
            <a:xfrm>
              <a:off x="2389825" y="3965325"/>
              <a:ext cx="30475" cy="389625"/>
            </a:xfrm>
            <a:custGeom>
              <a:rect b="b" l="l" r="r" t="t"/>
              <a:pathLst>
                <a:path extrusionOk="0" h="15585" w="1219">
                  <a:moveTo>
                    <a:pt x="1156" y="1"/>
                  </a:moveTo>
                  <a:lnTo>
                    <a:pt x="1125" y="32"/>
                  </a:lnTo>
                  <a:lnTo>
                    <a:pt x="1094" y="63"/>
                  </a:lnTo>
                  <a:lnTo>
                    <a:pt x="969" y="2000"/>
                  </a:lnTo>
                  <a:lnTo>
                    <a:pt x="812" y="3936"/>
                  </a:lnTo>
                  <a:lnTo>
                    <a:pt x="469" y="7777"/>
                  </a:lnTo>
                  <a:lnTo>
                    <a:pt x="313" y="9682"/>
                  </a:lnTo>
                  <a:lnTo>
                    <a:pt x="188" y="11587"/>
                  </a:lnTo>
                  <a:lnTo>
                    <a:pt x="32" y="13555"/>
                  </a:lnTo>
                  <a:lnTo>
                    <a:pt x="1" y="14523"/>
                  </a:lnTo>
                  <a:lnTo>
                    <a:pt x="1" y="15522"/>
                  </a:lnTo>
                  <a:lnTo>
                    <a:pt x="32" y="15553"/>
                  </a:lnTo>
                  <a:lnTo>
                    <a:pt x="63" y="15584"/>
                  </a:lnTo>
                  <a:lnTo>
                    <a:pt x="125" y="15553"/>
                  </a:lnTo>
                  <a:lnTo>
                    <a:pt x="157" y="15522"/>
                  </a:lnTo>
                  <a:lnTo>
                    <a:pt x="282" y="14585"/>
                  </a:lnTo>
                  <a:lnTo>
                    <a:pt x="375" y="13648"/>
                  </a:lnTo>
                  <a:lnTo>
                    <a:pt x="500" y="11774"/>
                  </a:lnTo>
                  <a:lnTo>
                    <a:pt x="656" y="9838"/>
                  </a:lnTo>
                  <a:lnTo>
                    <a:pt x="750" y="7871"/>
                  </a:lnTo>
                  <a:lnTo>
                    <a:pt x="969" y="3967"/>
                  </a:lnTo>
                  <a:lnTo>
                    <a:pt x="1062" y="2000"/>
                  </a:lnTo>
                  <a:lnTo>
                    <a:pt x="1218" y="32"/>
                  </a:lnTo>
                  <a:lnTo>
                    <a:pt x="11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51"/>
            <p:cNvSpPr/>
            <p:nvPr/>
          </p:nvSpPr>
          <p:spPr>
            <a:xfrm>
              <a:off x="1817550" y="4103525"/>
              <a:ext cx="40625" cy="319350"/>
            </a:xfrm>
            <a:custGeom>
              <a:rect b="b" l="l" r="r" t="t"/>
              <a:pathLst>
                <a:path extrusionOk="0" h="12774" w="1625">
                  <a:moveTo>
                    <a:pt x="1531" y="1"/>
                  </a:moveTo>
                  <a:lnTo>
                    <a:pt x="1499" y="63"/>
                  </a:lnTo>
                  <a:lnTo>
                    <a:pt x="0" y="12773"/>
                  </a:lnTo>
                  <a:lnTo>
                    <a:pt x="406" y="12773"/>
                  </a:lnTo>
                  <a:lnTo>
                    <a:pt x="1624" y="63"/>
                  </a:lnTo>
                  <a:lnTo>
                    <a:pt x="15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51"/>
            <p:cNvSpPr/>
            <p:nvPr/>
          </p:nvSpPr>
          <p:spPr>
            <a:xfrm>
              <a:off x="1475575" y="2350775"/>
              <a:ext cx="1436600" cy="1639575"/>
            </a:xfrm>
            <a:custGeom>
              <a:rect b="b" l="l" r="r" t="t"/>
              <a:pathLst>
                <a:path extrusionOk="0" h="65583" w="57464">
                  <a:moveTo>
                    <a:pt x="36664" y="1"/>
                  </a:moveTo>
                  <a:lnTo>
                    <a:pt x="35883" y="32"/>
                  </a:lnTo>
                  <a:lnTo>
                    <a:pt x="35134" y="94"/>
                  </a:lnTo>
                  <a:lnTo>
                    <a:pt x="34416" y="250"/>
                  </a:lnTo>
                  <a:lnTo>
                    <a:pt x="33729" y="438"/>
                  </a:lnTo>
                  <a:lnTo>
                    <a:pt x="33416" y="563"/>
                  </a:lnTo>
                  <a:lnTo>
                    <a:pt x="33104" y="688"/>
                  </a:lnTo>
                  <a:lnTo>
                    <a:pt x="32823" y="844"/>
                  </a:lnTo>
                  <a:lnTo>
                    <a:pt x="32542" y="1000"/>
                  </a:lnTo>
                  <a:lnTo>
                    <a:pt x="32292" y="1187"/>
                  </a:lnTo>
                  <a:lnTo>
                    <a:pt x="32042" y="1375"/>
                  </a:lnTo>
                  <a:lnTo>
                    <a:pt x="31105" y="2218"/>
                  </a:lnTo>
                  <a:lnTo>
                    <a:pt x="30168" y="3092"/>
                  </a:lnTo>
                  <a:lnTo>
                    <a:pt x="29263" y="4029"/>
                  </a:lnTo>
                  <a:lnTo>
                    <a:pt x="28357" y="4966"/>
                  </a:lnTo>
                  <a:lnTo>
                    <a:pt x="27452" y="5965"/>
                  </a:lnTo>
                  <a:lnTo>
                    <a:pt x="26577" y="6996"/>
                  </a:lnTo>
                  <a:lnTo>
                    <a:pt x="25703" y="8058"/>
                  </a:lnTo>
                  <a:lnTo>
                    <a:pt x="24859" y="9151"/>
                  </a:lnTo>
                  <a:lnTo>
                    <a:pt x="24016" y="10275"/>
                  </a:lnTo>
                  <a:lnTo>
                    <a:pt x="23204" y="11431"/>
                  </a:lnTo>
                  <a:lnTo>
                    <a:pt x="22392" y="12586"/>
                  </a:lnTo>
                  <a:lnTo>
                    <a:pt x="21580" y="13773"/>
                  </a:lnTo>
                  <a:lnTo>
                    <a:pt x="20800" y="15022"/>
                  </a:lnTo>
                  <a:lnTo>
                    <a:pt x="20019" y="16240"/>
                  </a:lnTo>
                  <a:lnTo>
                    <a:pt x="19269" y="17489"/>
                  </a:lnTo>
                  <a:lnTo>
                    <a:pt x="18520" y="18769"/>
                  </a:lnTo>
                  <a:lnTo>
                    <a:pt x="17052" y="21362"/>
                  </a:lnTo>
                  <a:lnTo>
                    <a:pt x="15647" y="24016"/>
                  </a:lnTo>
                  <a:lnTo>
                    <a:pt x="14304" y="26671"/>
                  </a:lnTo>
                  <a:lnTo>
                    <a:pt x="13023" y="29356"/>
                  </a:lnTo>
                  <a:lnTo>
                    <a:pt x="11806" y="32073"/>
                  </a:lnTo>
                  <a:lnTo>
                    <a:pt x="10619" y="34759"/>
                  </a:lnTo>
                  <a:lnTo>
                    <a:pt x="9495" y="37413"/>
                  </a:lnTo>
                  <a:lnTo>
                    <a:pt x="8433" y="40037"/>
                  </a:lnTo>
                  <a:lnTo>
                    <a:pt x="7465" y="42598"/>
                  </a:lnTo>
                  <a:lnTo>
                    <a:pt x="6497" y="45096"/>
                  </a:lnTo>
                  <a:lnTo>
                    <a:pt x="5622" y="47532"/>
                  </a:lnTo>
                  <a:lnTo>
                    <a:pt x="4810" y="49874"/>
                  </a:lnTo>
                  <a:lnTo>
                    <a:pt x="4061" y="52091"/>
                  </a:lnTo>
                  <a:lnTo>
                    <a:pt x="3374" y="54215"/>
                  </a:lnTo>
                  <a:lnTo>
                    <a:pt x="2187" y="57994"/>
                  </a:lnTo>
                  <a:lnTo>
                    <a:pt x="1250" y="61148"/>
                  </a:lnTo>
                  <a:lnTo>
                    <a:pt x="563" y="63552"/>
                  </a:lnTo>
                  <a:lnTo>
                    <a:pt x="1" y="65582"/>
                  </a:lnTo>
                  <a:lnTo>
                    <a:pt x="1" y="65582"/>
                  </a:lnTo>
                  <a:lnTo>
                    <a:pt x="57463" y="64271"/>
                  </a:lnTo>
                  <a:lnTo>
                    <a:pt x="57401" y="63771"/>
                  </a:lnTo>
                  <a:lnTo>
                    <a:pt x="57244" y="62366"/>
                  </a:lnTo>
                  <a:lnTo>
                    <a:pt x="56651" y="57400"/>
                  </a:lnTo>
                  <a:lnTo>
                    <a:pt x="55745" y="50249"/>
                  </a:lnTo>
                  <a:lnTo>
                    <a:pt x="54684" y="41910"/>
                  </a:lnTo>
                  <a:lnTo>
                    <a:pt x="53528" y="33291"/>
                  </a:lnTo>
                  <a:lnTo>
                    <a:pt x="52435" y="25328"/>
                  </a:lnTo>
                  <a:lnTo>
                    <a:pt x="51935" y="21892"/>
                  </a:lnTo>
                  <a:lnTo>
                    <a:pt x="51498" y="18926"/>
                  </a:lnTo>
                  <a:lnTo>
                    <a:pt x="51155" y="16615"/>
                  </a:lnTo>
                  <a:lnTo>
                    <a:pt x="50874" y="15053"/>
                  </a:lnTo>
                  <a:lnTo>
                    <a:pt x="50593" y="13898"/>
                  </a:lnTo>
                  <a:lnTo>
                    <a:pt x="50249" y="12742"/>
                  </a:lnTo>
                  <a:lnTo>
                    <a:pt x="49843" y="11587"/>
                  </a:lnTo>
                  <a:lnTo>
                    <a:pt x="49406" y="10431"/>
                  </a:lnTo>
                  <a:lnTo>
                    <a:pt x="48906" y="9338"/>
                  </a:lnTo>
                  <a:lnTo>
                    <a:pt x="48375" y="8276"/>
                  </a:lnTo>
                  <a:lnTo>
                    <a:pt x="47844" y="7246"/>
                  </a:lnTo>
                  <a:lnTo>
                    <a:pt x="47313" y="6278"/>
                  </a:lnTo>
                  <a:lnTo>
                    <a:pt x="46751" y="5372"/>
                  </a:lnTo>
                  <a:lnTo>
                    <a:pt x="46220" y="4529"/>
                  </a:lnTo>
                  <a:lnTo>
                    <a:pt x="45690" y="3779"/>
                  </a:lnTo>
                  <a:lnTo>
                    <a:pt x="45190" y="3155"/>
                  </a:lnTo>
                  <a:lnTo>
                    <a:pt x="44753" y="2593"/>
                  </a:lnTo>
                  <a:lnTo>
                    <a:pt x="44347" y="2155"/>
                  </a:lnTo>
                  <a:lnTo>
                    <a:pt x="44003" y="1812"/>
                  </a:lnTo>
                  <a:lnTo>
                    <a:pt x="43722" y="1625"/>
                  </a:lnTo>
                  <a:lnTo>
                    <a:pt x="43035" y="1312"/>
                  </a:lnTo>
                  <a:lnTo>
                    <a:pt x="42286" y="1000"/>
                  </a:lnTo>
                  <a:lnTo>
                    <a:pt x="41505" y="750"/>
                  </a:lnTo>
                  <a:lnTo>
                    <a:pt x="40724" y="500"/>
                  </a:lnTo>
                  <a:lnTo>
                    <a:pt x="39912" y="313"/>
                  </a:lnTo>
                  <a:lnTo>
                    <a:pt x="39100" y="157"/>
                  </a:lnTo>
                  <a:lnTo>
                    <a:pt x="38288" y="63"/>
                  </a:lnTo>
                  <a:lnTo>
                    <a:pt x="3744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51"/>
            <p:cNvSpPr/>
            <p:nvPr/>
          </p:nvSpPr>
          <p:spPr>
            <a:xfrm>
              <a:off x="1475575" y="2350775"/>
              <a:ext cx="1436600" cy="1639575"/>
            </a:xfrm>
            <a:custGeom>
              <a:rect b="b" l="l" r="r" t="t"/>
              <a:pathLst>
                <a:path extrusionOk="0" fill="none" h="65583" w="57464">
                  <a:moveTo>
                    <a:pt x="57463" y="64271"/>
                  </a:moveTo>
                  <a:lnTo>
                    <a:pt x="1" y="65582"/>
                  </a:lnTo>
                  <a:lnTo>
                    <a:pt x="1" y="65582"/>
                  </a:lnTo>
                  <a:lnTo>
                    <a:pt x="563" y="63552"/>
                  </a:lnTo>
                  <a:lnTo>
                    <a:pt x="1250" y="61148"/>
                  </a:lnTo>
                  <a:lnTo>
                    <a:pt x="2187" y="57994"/>
                  </a:lnTo>
                  <a:lnTo>
                    <a:pt x="3374" y="54215"/>
                  </a:lnTo>
                  <a:lnTo>
                    <a:pt x="4061" y="52091"/>
                  </a:lnTo>
                  <a:lnTo>
                    <a:pt x="4810" y="49874"/>
                  </a:lnTo>
                  <a:lnTo>
                    <a:pt x="5622" y="47532"/>
                  </a:lnTo>
                  <a:lnTo>
                    <a:pt x="6497" y="45096"/>
                  </a:lnTo>
                  <a:lnTo>
                    <a:pt x="7465" y="42598"/>
                  </a:lnTo>
                  <a:lnTo>
                    <a:pt x="8433" y="40037"/>
                  </a:lnTo>
                  <a:lnTo>
                    <a:pt x="9495" y="37413"/>
                  </a:lnTo>
                  <a:lnTo>
                    <a:pt x="10619" y="34759"/>
                  </a:lnTo>
                  <a:lnTo>
                    <a:pt x="11806" y="32073"/>
                  </a:lnTo>
                  <a:lnTo>
                    <a:pt x="13023" y="29356"/>
                  </a:lnTo>
                  <a:lnTo>
                    <a:pt x="14304" y="26671"/>
                  </a:lnTo>
                  <a:lnTo>
                    <a:pt x="15647" y="24016"/>
                  </a:lnTo>
                  <a:lnTo>
                    <a:pt x="17052" y="21362"/>
                  </a:lnTo>
                  <a:lnTo>
                    <a:pt x="18520" y="18769"/>
                  </a:lnTo>
                  <a:lnTo>
                    <a:pt x="19269" y="17489"/>
                  </a:lnTo>
                  <a:lnTo>
                    <a:pt x="20019" y="16240"/>
                  </a:lnTo>
                  <a:lnTo>
                    <a:pt x="20800" y="15022"/>
                  </a:lnTo>
                  <a:lnTo>
                    <a:pt x="21580" y="13773"/>
                  </a:lnTo>
                  <a:lnTo>
                    <a:pt x="22392" y="12586"/>
                  </a:lnTo>
                  <a:lnTo>
                    <a:pt x="23204" y="11431"/>
                  </a:lnTo>
                  <a:lnTo>
                    <a:pt x="24016" y="10275"/>
                  </a:lnTo>
                  <a:lnTo>
                    <a:pt x="24859" y="9151"/>
                  </a:lnTo>
                  <a:lnTo>
                    <a:pt x="25703" y="8058"/>
                  </a:lnTo>
                  <a:lnTo>
                    <a:pt x="26577" y="6996"/>
                  </a:lnTo>
                  <a:lnTo>
                    <a:pt x="27452" y="5965"/>
                  </a:lnTo>
                  <a:lnTo>
                    <a:pt x="28357" y="4966"/>
                  </a:lnTo>
                  <a:lnTo>
                    <a:pt x="29263" y="4029"/>
                  </a:lnTo>
                  <a:lnTo>
                    <a:pt x="30168" y="3092"/>
                  </a:lnTo>
                  <a:lnTo>
                    <a:pt x="31105" y="2218"/>
                  </a:lnTo>
                  <a:lnTo>
                    <a:pt x="32042" y="1375"/>
                  </a:lnTo>
                  <a:lnTo>
                    <a:pt x="32042" y="1375"/>
                  </a:lnTo>
                  <a:lnTo>
                    <a:pt x="32292" y="1187"/>
                  </a:lnTo>
                  <a:lnTo>
                    <a:pt x="32542" y="1000"/>
                  </a:lnTo>
                  <a:lnTo>
                    <a:pt x="32823" y="844"/>
                  </a:lnTo>
                  <a:lnTo>
                    <a:pt x="33104" y="688"/>
                  </a:lnTo>
                  <a:lnTo>
                    <a:pt x="33416" y="563"/>
                  </a:lnTo>
                  <a:lnTo>
                    <a:pt x="33729" y="438"/>
                  </a:lnTo>
                  <a:lnTo>
                    <a:pt x="34416" y="250"/>
                  </a:lnTo>
                  <a:lnTo>
                    <a:pt x="35134" y="94"/>
                  </a:lnTo>
                  <a:lnTo>
                    <a:pt x="35883" y="32"/>
                  </a:lnTo>
                  <a:lnTo>
                    <a:pt x="36664" y="1"/>
                  </a:lnTo>
                  <a:lnTo>
                    <a:pt x="37445" y="1"/>
                  </a:lnTo>
                  <a:lnTo>
                    <a:pt x="38288" y="63"/>
                  </a:lnTo>
                  <a:lnTo>
                    <a:pt x="39100" y="157"/>
                  </a:lnTo>
                  <a:lnTo>
                    <a:pt x="39912" y="313"/>
                  </a:lnTo>
                  <a:lnTo>
                    <a:pt x="40724" y="500"/>
                  </a:lnTo>
                  <a:lnTo>
                    <a:pt x="41505" y="750"/>
                  </a:lnTo>
                  <a:lnTo>
                    <a:pt x="42286" y="1000"/>
                  </a:lnTo>
                  <a:lnTo>
                    <a:pt x="43035" y="1312"/>
                  </a:lnTo>
                  <a:lnTo>
                    <a:pt x="43722" y="1625"/>
                  </a:lnTo>
                  <a:lnTo>
                    <a:pt x="43722" y="1625"/>
                  </a:lnTo>
                  <a:lnTo>
                    <a:pt x="44003" y="1812"/>
                  </a:lnTo>
                  <a:lnTo>
                    <a:pt x="44347" y="2155"/>
                  </a:lnTo>
                  <a:lnTo>
                    <a:pt x="44753" y="2593"/>
                  </a:lnTo>
                  <a:lnTo>
                    <a:pt x="45190" y="3155"/>
                  </a:lnTo>
                  <a:lnTo>
                    <a:pt x="45690" y="3779"/>
                  </a:lnTo>
                  <a:lnTo>
                    <a:pt x="46220" y="4529"/>
                  </a:lnTo>
                  <a:lnTo>
                    <a:pt x="46751" y="5372"/>
                  </a:lnTo>
                  <a:lnTo>
                    <a:pt x="47313" y="6278"/>
                  </a:lnTo>
                  <a:lnTo>
                    <a:pt x="47844" y="7246"/>
                  </a:lnTo>
                  <a:lnTo>
                    <a:pt x="48375" y="8276"/>
                  </a:lnTo>
                  <a:lnTo>
                    <a:pt x="48906" y="9338"/>
                  </a:lnTo>
                  <a:lnTo>
                    <a:pt x="49406" y="10431"/>
                  </a:lnTo>
                  <a:lnTo>
                    <a:pt x="49843" y="11587"/>
                  </a:lnTo>
                  <a:lnTo>
                    <a:pt x="50249" y="12742"/>
                  </a:lnTo>
                  <a:lnTo>
                    <a:pt x="50593" y="13898"/>
                  </a:lnTo>
                  <a:lnTo>
                    <a:pt x="50874" y="15053"/>
                  </a:lnTo>
                  <a:lnTo>
                    <a:pt x="50874" y="15053"/>
                  </a:lnTo>
                  <a:lnTo>
                    <a:pt x="51155" y="16615"/>
                  </a:lnTo>
                  <a:lnTo>
                    <a:pt x="51498" y="18926"/>
                  </a:lnTo>
                  <a:lnTo>
                    <a:pt x="51935" y="21892"/>
                  </a:lnTo>
                  <a:lnTo>
                    <a:pt x="52435" y="25328"/>
                  </a:lnTo>
                  <a:lnTo>
                    <a:pt x="53528" y="33291"/>
                  </a:lnTo>
                  <a:lnTo>
                    <a:pt x="54684" y="41910"/>
                  </a:lnTo>
                  <a:lnTo>
                    <a:pt x="55745" y="50249"/>
                  </a:lnTo>
                  <a:lnTo>
                    <a:pt x="56651" y="57400"/>
                  </a:lnTo>
                  <a:lnTo>
                    <a:pt x="57244" y="62366"/>
                  </a:lnTo>
                  <a:lnTo>
                    <a:pt x="57401" y="63771"/>
                  </a:lnTo>
                  <a:lnTo>
                    <a:pt x="57463" y="6427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51"/>
            <p:cNvSpPr/>
            <p:nvPr/>
          </p:nvSpPr>
          <p:spPr>
            <a:xfrm>
              <a:off x="2745850" y="2715375"/>
              <a:ext cx="98400" cy="691750"/>
            </a:xfrm>
            <a:custGeom>
              <a:rect b="b" l="l" r="r" t="t"/>
              <a:pathLst>
                <a:path extrusionOk="0" h="27670" w="3936">
                  <a:moveTo>
                    <a:pt x="0" y="1"/>
                  </a:moveTo>
                  <a:lnTo>
                    <a:pt x="0" y="32"/>
                  </a:lnTo>
                  <a:lnTo>
                    <a:pt x="188" y="1375"/>
                  </a:lnTo>
                  <a:lnTo>
                    <a:pt x="375" y="2749"/>
                  </a:lnTo>
                  <a:lnTo>
                    <a:pt x="781" y="5466"/>
                  </a:lnTo>
                  <a:lnTo>
                    <a:pt x="1124" y="8120"/>
                  </a:lnTo>
                  <a:lnTo>
                    <a:pt x="1530" y="10806"/>
                  </a:lnTo>
                  <a:lnTo>
                    <a:pt x="2280" y="16146"/>
                  </a:lnTo>
                  <a:lnTo>
                    <a:pt x="2998" y="21518"/>
                  </a:lnTo>
                  <a:lnTo>
                    <a:pt x="3467" y="24578"/>
                  </a:lnTo>
                  <a:lnTo>
                    <a:pt x="3654" y="26109"/>
                  </a:lnTo>
                  <a:lnTo>
                    <a:pt x="3873" y="27639"/>
                  </a:lnTo>
                  <a:lnTo>
                    <a:pt x="3873" y="27670"/>
                  </a:lnTo>
                  <a:lnTo>
                    <a:pt x="3935" y="27670"/>
                  </a:lnTo>
                  <a:lnTo>
                    <a:pt x="3935" y="27639"/>
                  </a:lnTo>
                  <a:lnTo>
                    <a:pt x="3685" y="24859"/>
                  </a:lnTo>
                  <a:lnTo>
                    <a:pt x="3435" y="22142"/>
                  </a:lnTo>
                  <a:lnTo>
                    <a:pt x="3154" y="19457"/>
                  </a:lnTo>
                  <a:lnTo>
                    <a:pt x="2842" y="16771"/>
                  </a:lnTo>
                  <a:lnTo>
                    <a:pt x="2530" y="14366"/>
                  </a:lnTo>
                  <a:lnTo>
                    <a:pt x="2186" y="11962"/>
                  </a:lnTo>
                  <a:lnTo>
                    <a:pt x="1843" y="9557"/>
                  </a:lnTo>
                  <a:lnTo>
                    <a:pt x="1437" y="7184"/>
                  </a:lnTo>
                  <a:lnTo>
                    <a:pt x="1437" y="5997"/>
                  </a:lnTo>
                  <a:lnTo>
                    <a:pt x="1406" y="4841"/>
                  </a:lnTo>
                  <a:lnTo>
                    <a:pt x="1343" y="3655"/>
                  </a:lnTo>
                  <a:lnTo>
                    <a:pt x="1249" y="2499"/>
                  </a:lnTo>
                  <a:lnTo>
                    <a:pt x="1281" y="4498"/>
                  </a:lnTo>
                  <a:lnTo>
                    <a:pt x="1343" y="6465"/>
                  </a:lnTo>
                  <a:lnTo>
                    <a:pt x="1281" y="6059"/>
                  </a:lnTo>
                  <a:lnTo>
                    <a:pt x="687" y="3030"/>
                  </a:lnTo>
                  <a:lnTo>
                    <a:pt x="375" y="1531"/>
                  </a:lnTo>
                  <a:lnTo>
                    <a:pt x="219" y="781"/>
                  </a:lnTo>
                  <a:lnTo>
                    <a:pt x="63" y="32"/>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51"/>
            <p:cNvSpPr/>
            <p:nvPr/>
          </p:nvSpPr>
          <p:spPr>
            <a:xfrm>
              <a:off x="2291450" y="2076750"/>
              <a:ext cx="384925" cy="549650"/>
            </a:xfrm>
            <a:custGeom>
              <a:rect b="b" l="l" r="r" t="t"/>
              <a:pathLst>
                <a:path extrusionOk="0" h="21986" w="15397">
                  <a:moveTo>
                    <a:pt x="2530" y="0"/>
                  </a:moveTo>
                  <a:lnTo>
                    <a:pt x="2312" y="1624"/>
                  </a:lnTo>
                  <a:lnTo>
                    <a:pt x="2031" y="3248"/>
                  </a:lnTo>
                  <a:lnTo>
                    <a:pt x="1718" y="4872"/>
                  </a:lnTo>
                  <a:lnTo>
                    <a:pt x="1406" y="6433"/>
                  </a:lnTo>
                  <a:lnTo>
                    <a:pt x="844" y="8807"/>
                  </a:lnTo>
                  <a:lnTo>
                    <a:pt x="375" y="10774"/>
                  </a:lnTo>
                  <a:lnTo>
                    <a:pt x="94" y="12180"/>
                  </a:lnTo>
                  <a:lnTo>
                    <a:pt x="1" y="12586"/>
                  </a:lnTo>
                  <a:lnTo>
                    <a:pt x="1" y="12742"/>
                  </a:lnTo>
                  <a:lnTo>
                    <a:pt x="32" y="12804"/>
                  </a:lnTo>
                  <a:lnTo>
                    <a:pt x="375" y="13585"/>
                  </a:lnTo>
                  <a:lnTo>
                    <a:pt x="781" y="14397"/>
                  </a:lnTo>
                  <a:lnTo>
                    <a:pt x="1250" y="15209"/>
                  </a:lnTo>
                  <a:lnTo>
                    <a:pt x="1749" y="16021"/>
                  </a:lnTo>
                  <a:lnTo>
                    <a:pt x="2312" y="16833"/>
                  </a:lnTo>
                  <a:lnTo>
                    <a:pt x="2936" y="17613"/>
                  </a:lnTo>
                  <a:lnTo>
                    <a:pt x="3561" y="18363"/>
                  </a:lnTo>
                  <a:lnTo>
                    <a:pt x="4217" y="19050"/>
                  </a:lnTo>
                  <a:lnTo>
                    <a:pt x="4904" y="19706"/>
                  </a:lnTo>
                  <a:lnTo>
                    <a:pt x="5591" y="20299"/>
                  </a:lnTo>
                  <a:lnTo>
                    <a:pt x="6309" y="20830"/>
                  </a:lnTo>
                  <a:lnTo>
                    <a:pt x="6996" y="21267"/>
                  </a:lnTo>
                  <a:lnTo>
                    <a:pt x="7340" y="21455"/>
                  </a:lnTo>
                  <a:lnTo>
                    <a:pt x="7683" y="21611"/>
                  </a:lnTo>
                  <a:lnTo>
                    <a:pt x="8027" y="21736"/>
                  </a:lnTo>
                  <a:lnTo>
                    <a:pt x="8339" y="21829"/>
                  </a:lnTo>
                  <a:lnTo>
                    <a:pt x="8682" y="21923"/>
                  </a:lnTo>
                  <a:lnTo>
                    <a:pt x="8995" y="21954"/>
                  </a:lnTo>
                  <a:lnTo>
                    <a:pt x="9307" y="21986"/>
                  </a:lnTo>
                  <a:lnTo>
                    <a:pt x="9619" y="21954"/>
                  </a:lnTo>
                  <a:lnTo>
                    <a:pt x="9900" y="21923"/>
                  </a:lnTo>
                  <a:lnTo>
                    <a:pt x="10150" y="21829"/>
                  </a:lnTo>
                  <a:lnTo>
                    <a:pt x="10400" y="21705"/>
                  </a:lnTo>
                  <a:lnTo>
                    <a:pt x="10650" y="21580"/>
                  </a:lnTo>
                  <a:lnTo>
                    <a:pt x="10868" y="21423"/>
                  </a:lnTo>
                  <a:lnTo>
                    <a:pt x="11087" y="21236"/>
                  </a:lnTo>
                  <a:lnTo>
                    <a:pt x="11274" y="21017"/>
                  </a:lnTo>
                  <a:lnTo>
                    <a:pt x="11462" y="20768"/>
                  </a:lnTo>
                  <a:lnTo>
                    <a:pt x="11649" y="20518"/>
                  </a:lnTo>
                  <a:lnTo>
                    <a:pt x="11805" y="20268"/>
                  </a:lnTo>
                  <a:lnTo>
                    <a:pt x="12086" y="19675"/>
                  </a:lnTo>
                  <a:lnTo>
                    <a:pt x="12336" y="19050"/>
                  </a:lnTo>
                  <a:lnTo>
                    <a:pt x="12555" y="18394"/>
                  </a:lnTo>
                  <a:lnTo>
                    <a:pt x="12711" y="17707"/>
                  </a:lnTo>
                  <a:lnTo>
                    <a:pt x="12867" y="17051"/>
                  </a:lnTo>
                  <a:lnTo>
                    <a:pt x="12961" y="16396"/>
                  </a:lnTo>
                  <a:lnTo>
                    <a:pt x="13055" y="15771"/>
                  </a:lnTo>
                  <a:lnTo>
                    <a:pt x="13117" y="14647"/>
                  </a:lnTo>
                  <a:lnTo>
                    <a:pt x="13148" y="13835"/>
                  </a:lnTo>
                  <a:lnTo>
                    <a:pt x="13148" y="13710"/>
                  </a:lnTo>
                  <a:lnTo>
                    <a:pt x="13117" y="13241"/>
                  </a:lnTo>
                  <a:lnTo>
                    <a:pt x="13148" y="12804"/>
                  </a:lnTo>
                  <a:lnTo>
                    <a:pt x="13242" y="12117"/>
                  </a:lnTo>
                  <a:lnTo>
                    <a:pt x="13367" y="11399"/>
                  </a:lnTo>
                  <a:lnTo>
                    <a:pt x="13492" y="10712"/>
                  </a:lnTo>
                  <a:lnTo>
                    <a:pt x="13679" y="10025"/>
                  </a:lnTo>
                  <a:lnTo>
                    <a:pt x="14054" y="8682"/>
                  </a:lnTo>
                  <a:lnTo>
                    <a:pt x="14429" y="7433"/>
                  </a:lnTo>
                  <a:lnTo>
                    <a:pt x="14803" y="6402"/>
                  </a:lnTo>
                  <a:lnTo>
                    <a:pt x="15116" y="5590"/>
                  </a:lnTo>
                  <a:lnTo>
                    <a:pt x="15397" y="4841"/>
                  </a:lnTo>
                  <a:lnTo>
                    <a:pt x="2530"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51"/>
            <p:cNvSpPr/>
            <p:nvPr/>
          </p:nvSpPr>
          <p:spPr>
            <a:xfrm>
              <a:off x="2367975" y="2082200"/>
              <a:ext cx="308400" cy="340425"/>
            </a:xfrm>
            <a:custGeom>
              <a:rect b="b" l="l" r="r" t="t"/>
              <a:pathLst>
                <a:path extrusionOk="0" h="13617" w="12336">
                  <a:moveTo>
                    <a:pt x="0" y="1"/>
                  </a:moveTo>
                  <a:lnTo>
                    <a:pt x="31" y="625"/>
                  </a:lnTo>
                  <a:lnTo>
                    <a:pt x="63" y="1375"/>
                  </a:lnTo>
                  <a:lnTo>
                    <a:pt x="125" y="2218"/>
                  </a:lnTo>
                  <a:lnTo>
                    <a:pt x="250" y="3186"/>
                  </a:lnTo>
                  <a:lnTo>
                    <a:pt x="437" y="4185"/>
                  </a:lnTo>
                  <a:lnTo>
                    <a:pt x="656" y="5247"/>
                  </a:lnTo>
                  <a:lnTo>
                    <a:pt x="968" y="6340"/>
                  </a:lnTo>
                  <a:lnTo>
                    <a:pt x="1156" y="6902"/>
                  </a:lnTo>
                  <a:lnTo>
                    <a:pt x="1374" y="7433"/>
                  </a:lnTo>
                  <a:lnTo>
                    <a:pt x="1593" y="7964"/>
                  </a:lnTo>
                  <a:lnTo>
                    <a:pt x="1874" y="8495"/>
                  </a:lnTo>
                  <a:lnTo>
                    <a:pt x="2155" y="9026"/>
                  </a:lnTo>
                  <a:lnTo>
                    <a:pt x="2467" y="9526"/>
                  </a:lnTo>
                  <a:lnTo>
                    <a:pt x="2780" y="10025"/>
                  </a:lnTo>
                  <a:lnTo>
                    <a:pt x="3154" y="10494"/>
                  </a:lnTo>
                  <a:lnTo>
                    <a:pt x="3560" y="10931"/>
                  </a:lnTo>
                  <a:lnTo>
                    <a:pt x="3966" y="11368"/>
                  </a:lnTo>
                  <a:lnTo>
                    <a:pt x="4435" y="11743"/>
                  </a:lnTo>
                  <a:lnTo>
                    <a:pt x="4934" y="12118"/>
                  </a:lnTo>
                  <a:lnTo>
                    <a:pt x="5465" y="12461"/>
                  </a:lnTo>
                  <a:lnTo>
                    <a:pt x="6027" y="12742"/>
                  </a:lnTo>
                  <a:lnTo>
                    <a:pt x="6652" y="12992"/>
                  </a:lnTo>
                  <a:lnTo>
                    <a:pt x="7277" y="13211"/>
                  </a:lnTo>
                  <a:lnTo>
                    <a:pt x="7964" y="13398"/>
                  </a:lnTo>
                  <a:lnTo>
                    <a:pt x="8713" y="13523"/>
                  </a:lnTo>
                  <a:lnTo>
                    <a:pt x="9400" y="13586"/>
                  </a:lnTo>
                  <a:lnTo>
                    <a:pt x="10087" y="13617"/>
                  </a:lnTo>
                  <a:lnTo>
                    <a:pt x="10087" y="13461"/>
                  </a:lnTo>
                  <a:lnTo>
                    <a:pt x="10056" y="13023"/>
                  </a:lnTo>
                  <a:lnTo>
                    <a:pt x="10087" y="12586"/>
                  </a:lnTo>
                  <a:lnTo>
                    <a:pt x="10181" y="11868"/>
                  </a:lnTo>
                  <a:lnTo>
                    <a:pt x="10306" y="11181"/>
                  </a:lnTo>
                  <a:lnTo>
                    <a:pt x="10431" y="10463"/>
                  </a:lnTo>
                  <a:lnTo>
                    <a:pt x="10618" y="9776"/>
                  </a:lnTo>
                  <a:lnTo>
                    <a:pt x="10993" y="8433"/>
                  </a:lnTo>
                  <a:lnTo>
                    <a:pt x="11368" y="7215"/>
                  </a:lnTo>
                  <a:lnTo>
                    <a:pt x="11742" y="6184"/>
                  </a:lnTo>
                  <a:lnTo>
                    <a:pt x="12055" y="5341"/>
                  </a:lnTo>
                  <a:lnTo>
                    <a:pt x="12336" y="4623"/>
                  </a:lnTo>
                  <a:lnTo>
                    <a:pt x="3591" y="134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51"/>
            <p:cNvSpPr/>
            <p:nvPr/>
          </p:nvSpPr>
          <p:spPr>
            <a:xfrm>
              <a:off x="2310200" y="1497425"/>
              <a:ext cx="571525" cy="812000"/>
            </a:xfrm>
            <a:custGeom>
              <a:rect b="b" l="l" r="r" t="t"/>
              <a:pathLst>
                <a:path extrusionOk="0" h="32480" w="22861">
                  <a:moveTo>
                    <a:pt x="11212" y="1"/>
                  </a:moveTo>
                  <a:lnTo>
                    <a:pt x="10556" y="32"/>
                  </a:lnTo>
                  <a:lnTo>
                    <a:pt x="9900" y="126"/>
                  </a:lnTo>
                  <a:lnTo>
                    <a:pt x="9244" y="220"/>
                  </a:lnTo>
                  <a:lnTo>
                    <a:pt x="8588" y="376"/>
                  </a:lnTo>
                  <a:lnTo>
                    <a:pt x="7964" y="563"/>
                  </a:lnTo>
                  <a:lnTo>
                    <a:pt x="7308" y="750"/>
                  </a:lnTo>
                  <a:lnTo>
                    <a:pt x="6714" y="1000"/>
                  </a:lnTo>
                  <a:lnTo>
                    <a:pt x="6090" y="1281"/>
                  </a:lnTo>
                  <a:lnTo>
                    <a:pt x="5497" y="1594"/>
                  </a:lnTo>
                  <a:lnTo>
                    <a:pt x="4934" y="1906"/>
                  </a:lnTo>
                  <a:lnTo>
                    <a:pt x="4372" y="2281"/>
                  </a:lnTo>
                  <a:lnTo>
                    <a:pt x="3841" y="2687"/>
                  </a:lnTo>
                  <a:lnTo>
                    <a:pt x="3342" y="3124"/>
                  </a:lnTo>
                  <a:lnTo>
                    <a:pt x="2873" y="3561"/>
                  </a:lnTo>
                  <a:lnTo>
                    <a:pt x="2436" y="4030"/>
                  </a:lnTo>
                  <a:lnTo>
                    <a:pt x="1999" y="4560"/>
                  </a:lnTo>
                  <a:lnTo>
                    <a:pt x="1624" y="5091"/>
                  </a:lnTo>
                  <a:lnTo>
                    <a:pt x="1281" y="5653"/>
                  </a:lnTo>
                  <a:lnTo>
                    <a:pt x="968" y="6247"/>
                  </a:lnTo>
                  <a:lnTo>
                    <a:pt x="687" y="6871"/>
                  </a:lnTo>
                  <a:lnTo>
                    <a:pt x="469" y="7496"/>
                  </a:lnTo>
                  <a:lnTo>
                    <a:pt x="312" y="7964"/>
                  </a:lnTo>
                  <a:lnTo>
                    <a:pt x="219" y="8495"/>
                  </a:lnTo>
                  <a:lnTo>
                    <a:pt x="125" y="9057"/>
                  </a:lnTo>
                  <a:lnTo>
                    <a:pt x="63" y="9651"/>
                  </a:lnTo>
                  <a:lnTo>
                    <a:pt x="31" y="10307"/>
                  </a:lnTo>
                  <a:lnTo>
                    <a:pt x="0" y="10962"/>
                  </a:lnTo>
                  <a:lnTo>
                    <a:pt x="0" y="11681"/>
                  </a:lnTo>
                  <a:lnTo>
                    <a:pt x="0" y="12430"/>
                  </a:lnTo>
                  <a:lnTo>
                    <a:pt x="63" y="13960"/>
                  </a:lnTo>
                  <a:lnTo>
                    <a:pt x="219" y="15553"/>
                  </a:lnTo>
                  <a:lnTo>
                    <a:pt x="437" y="17208"/>
                  </a:lnTo>
                  <a:lnTo>
                    <a:pt x="718" y="18863"/>
                  </a:lnTo>
                  <a:lnTo>
                    <a:pt x="1031" y="20519"/>
                  </a:lnTo>
                  <a:lnTo>
                    <a:pt x="1437" y="22111"/>
                  </a:lnTo>
                  <a:lnTo>
                    <a:pt x="1843" y="23610"/>
                  </a:lnTo>
                  <a:lnTo>
                    <a:pt x="2092" y="24329"/>
                  </a:lnTo>
                  <a:lnTo>
                    <a:pt x="2342" y="25016"/>
                  </a:lnTo>
                  <a:lnTo>
                    <a:pt x="2592" y="25671"/>
                  </a:lnTo>
                  <a:lnTo>
                    <a:pt x="2842" y="26296"/>
                  </a:lnTo>
                  <a:lnTo>
                    <a:pt x="3123" y="26858"/>
                  </a:lnTo>
                  <a:lnTo>
                    <a:pt x="3404" y="27389"/>
                  </a:lnTo>
                  <a:lnTo>
                    <a:pt x="3685" y="27889"/>
                  </a:lnTo>
                  <a:lnTo>
                    <a:pt x="3966" y="28326"/>
                  </a:lnTo>
                  <a:lnTo>
                    <a:pt x="4279" y="28701"/>
                  </a:lnTo>
                  <a:lnTo>
                    <a:pt x="4591" y="29013"/>
                  </a:lnTo>
                  <a:lnTo>
                    <a:pt x="5059" y="29419"/>
                  </a:lnTo>
                  <a:lnTo>
                    <a:pt x="5528" y="29825"/>
                  </a:lnTo>
                  <a:lnTo>
                    <a:pt x="6027" y="30169"/>
                  </a:lnTo>
                  <a:lnTo>
                    <a:pt x="6527" y="30512"/>
                  </a:lnTo>
                  <a:lnTo>
                    <a:pt x="7058" y="30824"/>
                  </a:lnTo>
                  <a:lnTo>
                    <a:pt x="7589" y="31105"/>
                  </a:lnTo>
                  <a:lnTo>
                    <a:pt x="8120" y="31386"/>
                  </a:lnTo>
                  <a:lnTo>
                    <a:pt x="8682" y="31605"/>
                  </a:lnTo>
                  <a:lnTo>
                    <a:pt x="9244" y="31824"/>
                  </a:lnTo>
                  <a:lnTo>
                    <a:pt x="9806" y="32011"/>
                  </a:lnTo>
                  <a:lnTo>
                    <a:pt x="10400" y="32136"/>
                  </a:lnTo>
                  <a:lnTo>
                    <a:pt x="10962" y="32261"/>
                  </a:lnTo>
                  <a:lnTo>
                    <a:pt x="11555" y="32386"/>
                  </a:lnTo>
                  <a:lnTo>
                    <a:pt x="12117" y="32448"/>
                  </a:lnTo>
                  <a:lnTo>
                    <a:pt x="12711" y="32479"/>
                  </a:lnTo>
                  <a:lnTo>
                    <a:pt x="13866" y="32479"/>
                  </a:lnTo>
                  <a:lnTo>
                    <a:pt x="14428" y="32417"/>
                  </a:lnTo>
                  <a:lnTo>
                    <a:pt x="14990" y="32323"/>
                  </a:lnTo>
                  <a:lnTo>
                    <a:pt x="15552" y="32230"/>
                  </a:lnTo>
                  <a:lnTo>
                    <a:pt x="16115" y="32074"/>
                  </a:lnTo>
                  <a:lnTo>
                    <a:pt x="16645" y="31886"/>
                  </a:lnTo>
                  <a:lnTo>
                    <a:pt x="17176" y="31668"/>
                  </a:lnTo>
                  <a:lnTo>
                    <a:pt x="17707" y="31449"/>
                  </a:lnTo>
                  <a:lnTo>
                    <a:pt x="18207" y="31168"/>
                  </a:lnTo>
                  <a:lnTo>
                    <a:pt x="18675" y="30856"/>
                  </a:lnTo>
                  <a:lnTo>
                    <a:pt x="19144" y="30481"/>
                  </a:lnTo>
                  <a:lnTo>
                    <a:pt x="19612" y="30106"/>
                  </a:lnTo>
                  <a:lnTo>
                    <a:pt x="20049" y="29700"/>
                  </a:lnTo>
                  <a:lnTo>
                    <a:pt x="20455" y="29232"/>
                  </a:lnTo>
                  <a:lnTo>
                    <a:pt x="20861" y="28763"/>
                  </a:lnTo>
                  <a:lnTo>
                    <a:pt x="21236" y="28232"/>
                  </a:lnTo>
                  <a:lnTo>
                    <a:pt x="21548" y="27670"/>
                  </a:lnTo>
                  <a:lnTo>
                    <a:pt x="21861" y="27046"/>
                  </a:lnTo>
                  <a:lnTo>
                    <a:pt x="22111" y="26327"/>
                  </a:lnTo>
                  <a:lnTo>
                    <a:pt x="22298" y="25578"/>
                  </a:lnTo>
                  <a:lnTo>
                    <a:pt x="22485" y="24797"/>
                  </a:lnTo>
                  <a:lnTo>
                    <a:pt x="22610" y="23954"/>
                  </a:lnTo>
                  <a:lnTo>
                    <a:pt x="22735" y="23048"/>
                  </a:lnTo>
                  <a:lnTo>
                    <a:pt x="22798" y="22143"/>
                  </a:lnTo>
                  <a:lnTo>
                    <a:pt x="22829" y="21174"/>
                  </a:lnTo>
                  <a:lnTo>
                    <a:pt x="22860" y="20206"/>
                  </a:lnTo>
                  <a:lnTo>
                    <a:pt x="22829" y="19207"/>
                  </a:lnTo>
                  <a:lnTo>
                    <a:pt x="22798" y="18176"/>
                  </a:lnTo>
                  <a:lnTo>
                    <a:pt x="22704" y="17146"/>
                  </a:lnTo>
                  <a:lnTo>
                    <a:pt x="22610" y="16115"/>
                  </a:lnTo>
                  <a:lnTo>
                    <a:pt x="22485" y="15053"/>
                  </a:lnTo>
                  <a:lnTo>
                    <a:pt x="22360" y="14023"/>
                  </a:lnTo>
                  <a:lnTo>
                    <a:pt x="22173" y="12992"/>
                  </a:lnTo>
                  <a:lnTo>
                    <a:pt x="21986" y="11993"/>
                  </a:lnTo>
                  <a:lnTo>
                    <a:pt x="21798" y="10994"/>
                  </a:lnTo>
                  <a:lnTo>
                    <a:pt x="21580" y="10026"/>
                  </a:lnTo>
                  <a:lnTo>
                    <a:pt x="21330" y="9057"/>
                  </a:lnTo>
                  <a:lnTo>
                    <a:pt x="21080" y="8152"/>
                  </a:lnTo>
                  <a:lnTo>
                    <a:pt x="20799" y="7277"/>
                  </a:lnTo>
                  <a:lnTo>
                    <a:pt x="20518" y="6465"/>
                  </a:lnTo>
                  <a:lnTo>
                    <a:pt x="20206" y="5685"/>
                  </a:lnTo>
                  <a:lnTo>
                    <a:pt x="19893" y="4935"/>
                  </a:lnTo>
                  <a:lnTo>
                    <a:pt x="19581" y="4279"/>
                  </a:lnTo>
                  <a:lnTo>
                    <a:pt x="19269" y="3655"/>
                  </a:lnTo>
                  <a:lnTo>
                    <a:pt x="18925" y="3124"/>
                  </a:lnTo>
                  <a:lnTo>
                    <a:pt x="18582" y="2655"/>
                  </a:lnTo>
                  <a:lnTo>
                    <a:pt x="18238" y="2249"/>
                  </a:lnTo>
                  <a:lnTo>
                    <a:pt x="17895" y="1937"/>
                  </a:lnTo>
                  <a:lnTo>
                    <a:pt x="17364" y="1594"/>
                  </a:lnTo>
                  <a:lnTo>
                    <a:pt x="16833" y="1250"/>
                  </a:lnTo>
                  <a:lnTo>
                    <a:pt x="16239" y="969"/>
                  </a:lnTo>
                  <a:lnTo>
                    <a:pt x="15646" y="719"/>
                  </a:lnTo>
                  <a:lnTo>
                    <a:pt x="15053" y="501"/>
                  </a:lnTo>
                  <a:lnTo>
                    <a:pt x="14428" y="313"/>
                  </a:lnTo>
                  <a:lnTo>
                    <a:pt x="13804" y="188"/>
                  </a:lnTo>
                  <a:lnTo>
                    <a:pt x="13179" y="95"/>
                  </a:lnTo>
                  <a:lnTo>
                    <a:pt x="12523"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51"/>
            <p:cNvSpPr/>
            <p:nvPr/>
          </p:nvSpPr>
          <p:spPr>
            <a:xfrm>
              <a:off x="2660750" y="2048625"/>
              <a:ext cx="79650" cy="57800"/>
            </a:xfrm>
            <a:custGeom>
              <a:rect b="b" l="l" r="r" t="t"/>
              <a:pathLst>
                <a:path extrusionOk="0" h="2312" w="3186">
                  <a:moveTo>
                    <a:pt x="250" y="1"/>
                  </a:moveTo>
                  <a:lnTo>
                    <a:pt x="94" y="438"/>
                  </a:lnTo>
                  <a:lnTo>
                    <a:pt x="31" y="907"/>
                  </a:lnTo>
                  <a:lnTo>
                    <a:pt x="0" y="1156"/>
                  </a:lnTo>
                  <a:lnTo>
                    <a:pt x="0" y="1375"/>
                  </a:lnTo>
                  <a:lnTo>
                    <a:pt x="31" y="1594"/>
                  </a:lnTo>
                  <a:lnTo>
                    <a:pt x="94" y="1812"/>
                  </a:lnTo>
                  <a:lnTo>
                    <a:pt x="219" y="1968"/>
                  </a:lnTo>
                  <a:lnTo>
                    <a:pt x="375" y="2124"/>
                  </a:lnTo>
                  <a:lnTo>
                    <a:pt x="562" y="2249"/>
                  </a:lnTo>
                  <a:lnTo>
                    <a:pt x="843" y="2312"/>
                  </a:lnTo>
                  <a:lnTo>
                    <a:pt x="1093" y="2312"/>
                  </a:lnTo>
                  <a:lnTo>
                    <a:pt x="1343" y="2281"/>
                  </a:lnTo>
                  <a:lnTo>
                    <a:pt x="1593" y="2218"/>
                  </a:lnTo>
                  <a:lnTo>
                    <a:pt x="1843" y="2124"/>
                  </a:lnTo>
                  <a:lnTo>
                    <a:pt x="2249" y="1843"/>
                  </a:lnTo>
                  <a:lnTo>
                    <a:pt x="2592" y="1531"/>
                  </a:lnTo>
                  <a:lnTo>
                    <a:pt x="2905" y="1156"/>
                  </a:lnTo>
                  <a:lnTo>
                    <a:pt x="3186" y="782"/>
                  </a:lnTo>
                  <a:lnTo>
                    <a:pt x="2811" y="782"/>
                  </a:lnTo>
                  <a:lnTo>
                    <a:pt x="2405" y="750"/>
                  </a:lnTo>
                  <a:lnTo>
                    <a:pt x="2030" y="688"/>
                  </a:lnTo>
                  <a:lnTo>
                    <a:pt x="1655" y="625"/>
                  </a:lnTo>
                  <a:lnTo>
                    <a:pt x="1281" y="501"/>
                  </a:lnTo>
                  <a:lnTo>
                    <a:pt x="937" y="344"/>
                  </a:lnTo>
                  <a:lnTo>
                    <a:pt x="594" y="188"/>
                  </a:lnTo>
                  <a:lnTo>
                    <a:pt x="25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51"/>
            <p:cNvSpPr/>
            <p:nvPr/>
          </p:nvSpPr>
          <p:spPr>
            <a:xfrm>
              <a:off x="2699000" y="2092350"/>
              <a:ext cx="17975" cy="4725"/>
            </a:xfrm>
            <a:custGeom>
              <a:rect b="b" l="l" r="r" t="t"/>
              <a:pathLst>
                <a:path extrusionOk="0" h="189" w="719">
                  <a:moveTo>
                    <a:pt x="0" y="1"/>
                  </a:moveTo>
                  <a:lnTo>
                    <a:pt x="313" y="94"/>
                  </a:lnTo>
                  <a:lnTo>
                    <a:pt x="625" y="188"/>
                  </a:lnTo>
                  <a:lnTo>
                    <a:pt x="719" y="94"/>
                  </a:lnTo>
                  <a:lnTo>
                    <a:pt x="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51"/>
            <p:cNvSpPr/>
            <p:nvPr/>
          </p:nvSpPr>
          <p:spPr>
            <a:xfrm>
              <a:off x="2660750" y="2068150"/>
              <a:ext cx="18750" cy="15650"/>
            </a:xfrm>
            <a:custGeom>
              <a:rect b="b" l="l" r="r" t="t"/>
              <a:pathLst>
                <a:path extrusionOk="0" h="626" w="750">
                  <a:moveTo>
                    <a:pt x="0" y="1"/>
                  </a:moveTo>
                  <a:lnTo>
                    <a:pt x="0" y="126"/>
                  </a:lnTo>
                  <a:lnTo>
                    <a:pt x="125" y="250"/>
                  </a:lnTo>
                  <a:lnTo>
                    <a:pt x="437" y="469"/>
                  </a:lnTo>
                  <a:lnTo>
                    <a:pt x="750" y="625"/>
                  </a:lnTo>
                  <a:lnTo>
                    <a:pt x="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51"/>
            <p:cNvSpPr/>
            <p:nvPr/>
          </p:nvSpPr>
          <p:spPr>
            <a:xfrm>
              <a:off x="2570175" y="1808175"/>
              <a:ext cx="82775" cy="45300"/>
            </a:xfrm>
            <a:custGeom>
              <a:rect b="b" l="l" r="r" t="t"/>
              <a:pathLst>
                <a:path extrusionOk="0" h="1812" w="3311">
                  <a:moveTo>
                    <a:pt x="1718" y="0"/>
                  </a:moveTo>
                  <a:lnTo>
                    <a:pt x="1500" y="31"/>
                  </a:lnTo>
                  <a:lnTo>
                    <a:pt x="1312" y="63"/>
                  </a:lnTo>
                  <a:lnTo>
                    <a:pt x="1094" y="125"/>
                  </a:lnTo>
                  <a:lnTo>
                    <a:pt x="906" y="188"/>
                  </a:lnTo>
                  <a:lnTo>
                    <a:pt x="688" y="281"/>
                  </a:lnTo>
                  <a:lnTo>
                    <a:pt x="500" y="375"/>
                  </a:lnTo>
                  <a:lnTo>
                    <a:pt x="344" y="500"/>
                  </a:lnTo>
                  <a:lnTo>
                    <a:pt x="188" y="656"/>
                  </a:lnTo>
                  <a:lnTo>
                    <a:pt x="94" y="750"/>
                  </a:lnTo>
                  <a:lnTo>
                    <a:pt x="32" y="875"/>
                  </a:lnTo>
                  <a:lnTo>
                    <a:pt x="1" y="1000"/>
                  </a:lnTo>
                  <a:lnTo>
                    <a:pt x="1" y="1124"/>
                  </a:lnTo>
                  <a:lnTo>
                    <a:pt x="1" y="1281"/>
                  </a:lnTo>
                  <a:lnTo>
                    <a:pt x="32" y="1406"/>
                  </a:lnTo>
                  <a:lnTo>
                    <a:pt x="125" y="1499"/>
                  </a:lnTo>
                  <a:lnTo>
                    <a:pt x="188" y="1624"/>
                  </a:lnTo>
                  <a:lnTo>
                    <a:pt x="313" y="1687"/>
                  </a:lnTo>
                  <a:lnTo>
                    <a:pt x="407" y="1749"/>
                  </a:lnTo>
                  <a:lnTo>
                    <a:pt x="531" y="1780"/>
                  </a:lnTo>
                  <a:lnTo>
                    <a:pt x="656" y="1812"/>
                  </a:lnTo>
                  <a:lnTo>
                    <a:pt x="969" y="1780"/>
                  </a:lnTo>
                  <a:lnTo>
                    <a:pt x="1281" y="1749"/>
                  </a:lnTo>
                  <a:lnTo>
                    <a:pt x="1906" y="1687"/>
                  </a:lnTo>
                  <a:lnTo>
                    <a:pt x="2218" y="1687"/>
                  </a:lnTo>
                  <a:lnTo>
                    <a:pt x="2530" y="1624"/>
                  </a:lnTo>
                  <a:lnTo>
                    <a:pt x="2842" y="1499"/>
                  </a:lnTo>
                  <a:lnTo>
                    <a:pt x="3123" y="1343"/>
                  </a:lnTo>
                  <a:lnTo>
                    <a:pt x="3248" y="1187"/>
                  </a:lnTo>
                  <a:lnTo>
                    <a:pt x="3311" y="968"/>
                  </a:lnTo>
                  <a:lnTo>
                    <a:pt x="3311" y="781"/>
                  </a:lnTo>
                  <a:lnTo>
                    <a:pt x="3217" y="562"/>
                  </a:lnTo>
                  <a:lnTo>
                    <a:pt x="3092" y="406"/>
                  </a:lnTo>
                  <a:lnTo>
                    <a:pt x="2936" y="281"/>
                  </a:lnTo>
                  <a:lnTo>
                    <a:pt x="2749" y="156"/>
                  </a:lnTo>
                  <a:lnTo>
                    <a:pt x="2561" y="94"/>
                  </a:lnTo>
                  <a:lnTo>
                    <a:pt x="2343" y="31"/>
                  </a:lnTo>
                  <a:lnTo>
                    <a:pt x="21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51"/>
            <p:cNvSpPr/>
            <p:nvPr/>
          </p:nvSpPr>
          <p:spPr>
            <a:xfrm>
              <a:off x="2763025" y="1775375"/>
              <a:ext cx="82775" cy="46875"/>
            </a:xfrm>
            <a:custGeom>
              <a:rect b="b" l="l" r="r" t="t"/>
              <a:pathLst>
                <a:path extrusionOk="0" h="1875" w="3311">
                  <a:moveTo>
                    <a:pt x="1218" y="1"/>
                  </a:moveTo>
                  <a:lnTo>
                    <a:pt x="1000" y="32"/>
                  </a:lnTo>
                  <a:lnTo>
                    <a:pt x="812" y="94"/>
                  </a:lnTo>
                  <a:lnTo>
                    <a:pt x="594" y="157"/>
                  </a:lnTo>
                  <a:lnTo>
                    <a:pt x="437" y="250"/>
                  </a:lnTo>
                  <a:lnTo>
                    <a:pt x="250" y="375"/>
                  </a:lnTo>
                  <a:lnTo>
                    <a:pt x="94" y="531"/>
                  </a:lnTo>
                  <a:lnTo>
                    <a:pt x="0" y="719"/>
                  </a:lnTo>
                  <a:lnTo>
                    <a:pt x="0" y="937"/>
                  </a:lnTo>
                  <a:lnTo>
                    <a:pt x="31" y="1125"/>
                  </a:lnTo>
                  <a:lnTo>
                    <a:pt x="156" y="1312"/>
                  </a:lnTo>
                  <a:lnTo>
                    <a:pt x="437" y="1500"/>
                  </a:lnTo>
                  <a:lnTo>
                    <a:pt x="750" y="1625"/>
                  </a:lnTo>
                  <a:lnTo>
                    <a:pt x="1062" y="1687"/>
                  </a:lnTo>
                  <a:lnTo>
                    <a:pt x="1374" y="1718"/>
                  </a:lnTo>
                  <a:lnTo>
                    <a:pt x="1999" y="1812"/>
                  </a:lnTo>
                  <a:lnTo>
                    <a:pt x="2311" y="1874"/>
                  </a:lnTo>
                  <a:lnTo>
                    <a:pt x="2748" y="1874"/>
                  </a:lnTo>
                  <a:lnTo>
                    <a:pt x="2873" y="1843"/>
                  </a:lnTo>
                  <a:lnTo>
                    <a:pt x="2967" y="1781"/>
                  </a:lnTo>
                  <a:lnTo>
                    <a:pt x="3061" y="1718"/>
                  </a:lnTo>
                  <a:lnTo>
                    <a:pt x="3186" y="1625"/>
                  </a:lnTo>
                  <a:lnTo>
                    <a:pt x="3248" y="1500"/>
                  </a:lnTo>
                  <a:lnTo>
                    <a:pt x="3279" y="1375"/>
                  </a:lnTo>
                  <a:lnTo>
                    <a:pt x="3311" y="1250"/>
                  </a:lnTo>
                  <a:lnTo>
                    <a:pt x="3311" y="1125"/>
                  </a:lnTo>
                  <a:lnTo>
                    <a:pt x="3279" y="1000"/>
                  </a:lnTo>
                  <a:lnTo>
                    <a:pt x="3217" y="875"/>
                  </a:lnTo>
                  <a:lnTo>
                    <a:pt x="3154" y="750"/>
                  </a:lnTo>
                  <a:lnTo>
                    <a:pt x="2998" y="594"/>
                  </a:lnTo>
                  <a:lnTo>
                    <a:pt x="2842" y="469"/>
                  </a:lnTo>
                  <a:lnTo>
                    <a:pt x="2655" y="375"/>
                  </a:lnTo>
                  <a:lnTo>
                    <a:pt x="2467" y="250"/>
                  </a:lnTo>
                  <a:lnTo>
                    <a:pt x="2249" y="188"/>
                  </a:lnTo>
                  <a:lnTo>
                    <a:pt x="2061" y="126"/>
                  </a:lnTo>
                  <a:lnTo>
                    <a:pt x="1843" y="63"/>
                  </a:lnTo>
                  <a:lnTo>
                    <a:pt x="1624" y="63"/>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51"/>
            <p:cNvSpPr/>
            <p:nvPr/>
          </p:nvSpPr>
          <p:spPr>
            <a:xfrm>
              <a:off x="2641225" y="2112650"/>
              <a:ext cx="45300" cy="27350"/>
            </a:xfrm>
            <a:custGeom>
              <a:rect b="b" l="l" r="r" t="t"/>
              <a:pathLst>
                <a:path extrusionOk="0" h="1094" w="1812">
                  <a:moveTo>
                    <a:pt x="0" y="1"/>
                  </a:moveTo>
                  <a:lnTo>
                    <a:pt x="0" y="63"/>
                  </a:lnTo>
                  <a:lnTo>
                    <a:pt x="0" y="188"/>
                  </a:lnTo>
                  <a:lnTo>
                    <a:pt x="32" y="344"/>
                  </a:lnTo>
                  <a:lnTo>
                    <a:pt x="63" y="500"/>
                  </a:lnTo>
                  <a:lnTo>
                    <a:pt x="125" y="625"/>
                  </a:lnTo>
                  <a:lnTo>
                    <a:pt x="188" y="750"/>
                  </a:lnTo>
                  <a:lnTo>
                    <a:pt x="281" y="844"/>
                  </a:lnTo>
                  <a:lnTo>
                    <a:pt x="406" y="938"/>
                  </a:lnTo>
                  <a:lnTo>
                    <a:pt x="531" y="1031"/>
                  </a:lnTo>
                  <a:lnTo>
                    <a:pt x="687" y="1062"/>
                  </a:lnTo>
                  <a:lnTo>
                    <a:pt x="875" y="1094"/>
                  </a:lnTo>
                  <a:lnTo>
                    <a:pt x="1187" y="1094"/>
                  </a:lnTo>
                  <a:lnTo>
                    <a:pt x="1375" y="1031"/>
                  </a:lnTo>
                  <a:lnTo>
                    <a:pt x="1531" y="969"/>
                  </a:lnTo>
                  <a:lnTo>
                    <a:pt x="1656" y="906"/>
                  </a:lnTo>
                  <a:lnTo>
                    <a:pt x="1812" y="781"/>
                  </a:lnTo>
                  <a:lnTo>
                    <a:pt x="1812" y="750"/>
                  </a:lnTo>
                  <a:lnTo>
                    <a:pt x="1781" y="750"/>
                  </a:lnTo>
                  <a:lnTo>
                    <a:pt x="1531" y="781"/>
                  </a:lnTo>
                  <a:lnTo>
                    <a:pt x="1000" y="781"/>
                  </a:lnTo>
                  <a:lnTo>
                    <a:pt x="750" y="750"/>
                  </a:lnTo>
                  <a:lnTo>
                    <a:pt x="625" y="688"/>
                  </a:lnTo>
                  <a:lnTo>
                    <a:pt x="531" y="625"/>
                  </a:lnTo>
                  <a:lnTo>
                    <a:pt x="375" y="438"/>
                  </a:lnTo>
                  <a:lnTo>
                    <a:pt x="219" y="219"/>
                  </a:lnTo>
                  <a:lnTo>
                    <a:pt x="94" y="32"/>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51"/>
            <p:cNvSpPr/>
            <p:nvPr/>
          </p:nvSpPr>
          <p:spPr>
            <a:xfrm>
              <a:off x="2665425" y="1784750"/>
              <a:ext cx="134325" cy="293575"/>
            </a:xfrm>
            <a:custGeom>
              <a:rect b="b" l="l" r="r" t="t"/>
              <a:pathLst>
                <a:path extrusionOk="0" h="11743" w="5373">
                  <a:moveTo>
                    <a:pt x="2842" y="0"/>
                  </a:moveTo>
                  <a:lnTo>
                    <a:pt x="2780" y="63"/>
                  </a:lnTo>
                  <a:lnTo>
                    <a:pt x="2780" y="125"/>
                  </a:lnTo>
                  <a:lnTo>
                    <a:pt x="2967" y="1218"/>
                  </a:lnTo>
                  <a:lnTo>
                    <a:pt x="3186" y="2343"/>
                  </a:lnTo>
                  <a:lnTo>
                    <a:pt x="3686" y="4529"/>
                  </a:lnTo>
                  <a:lnTo>
                    <a:pt x="4217" y="6746"/>
                  </a:lnTo>
                  <a:lnTo>
                    <a:pt x="4435" y="7839"/>
                  </a:lnTo>
                  <a:lnTo>
                    <a:pt x="4654" y="8963"/>
                  </a:lnTo>
                  <a:lnTo>
                    <a:pt x="4248" y="8838"/>
                  </a:lnTo>
                  <a:lnTo>
                    <a:pt x="3873" y="8776"/>
                  </a:lnTo>
                  <a:lnTo>
                    <a:pt x="3498" y="8713"/>
                  </a:lnTo>
                  <a:lnTo>
                    <a:pt x="3092" y="8682"/>
                  </a:lnTo>
                  <a:lnTo>
                    <a:pt x="3092" y="8776"/>
                  </a:lnTo>
                  <a:lnTo>
                    <a:pt x="3123" y="9026"/>
                  </a:lnTo>
                  <a:lnTo>
                    <a:pt x="3280" y="9775"/>
                  </a:lnTo>
                  <a:lnTo>
                    <a:pt x="3467" y="10587"/>
                  </a:lnTo>
                  <a:lnTo>
                    <a:pt x="3529" y="10899"/>
                  </a:lnTo>
                  <a:lnTo>
                    <a:pt x="3529" y="11087"/>
                  </a:lnTo>
                  <a:lnTo>
                    <a:pt x="3529" y="11118"/>
                  </a:lnTo>
                  <a:lnTo>
                    <a:pt x="3092" y="11212"/>
                  </a:lnTo>
                  <a:lnTo>
                    <a:pt x="2686" y="11243"/>
                  </a:lnTo>
                  <a:lnTo>
                    <a:pt x="2280" y="11243"/>
                  </a:lnTo>
                  <a:lnTo>
                    <a:pt x="1874" y="11180"/>
                  </a:lnTo>
                  <a:lnTo>
                    <a:pt x="1468" y="11087"/>
                  </a:lnTo>
                  <a:lnTo>
                    <a:pt x="1031" y="10931"/>
                  </a:lnTo>
                  <a:lnTo>
                    <a:pt x="594" y="10743"/>
                  </a:lnTo>
                  <a:lnTo>
                    <a:pt x="125" y="10525"/>
                  </a:lnTo>
                  <a:lnTo>
                    <a:pt x="63" y="10493"/>
                  </a:lnTo>
                  <a:lnTo>
                    <a:pt x="32" y="10493"/>
                  </a:lnTo>
                  <a:lnTo>
                    <a:pt x="1" y="10525"/>
                  </a:lnTo>
                  <a:lnTo>
                    <a:pt x="32" y="10587"/>
                  </a:lnTo>
                  <a:lnTo>
                    <a:pt x="250" y="10837"/>
                  </a:lnTo>
                  <a:lnTo>
                    <a:pt x="500" y="11056"/>
                  </a:lnTo>
                  <a:lnTo>
                    <a:pt x="781" y="11243"/>
                  </a:lnTo>
                  <a:lnTo>
                    <a:pt x="1062" y="11399"/>
                  </a:lnTo>
                  <a:lnTo>
                    <a:pt x="1343" y="11524"/>
                  </a:lnTo>
                  <a:lnTo>
                    <a:pt x="1656" y="11618"/>
                  </a:lnTo>
                  <a:lnTo>
                    <a:pt x="1999" y="11680"/>
                  </a:lnTo>
                  <a:lnTo>
                    <a:pt x="2312" y="11711"/>
                  </a:lnTo>
                  <a:lnTo>
                    <a:pt x="2593" y="11743"/>
                  </a:lnTo>
                  <a:lnTo>
                    <a:pt x="2905" y="11711"/>
                  </a:lnTo>
                  <a:lnTo>
                    <a:pt x="3186" y="11680"/>
                  </a:lnTo>
                  <a:lnTo>
                    <a:pt x="3467" y="11649"/>
                  </a:lnTo>
                  <a:lnTo>
                    <a:pt x="3686" y="11586"/>
                  </a:lnTo>
                  <a:lnTo>
                    <a:pt x="3873" y="11524"/>
                  </a:lnTo>
                  <a:lnTo>
                    <a:pt x="3935" y="11493"/>
                  </a:lnTo>
                  <a:lnTo>
                    <a:pt x="3998" y="11430"/>
                  </a:lnTo>
                  <a:lnTo>
                    <a:pt x="4029" y="11368"/>
                  </a:lnTo>
                  <a:lnTo>
                    <a:pt x="4029" y="11305"/>
                  </a:lnTo>
                  <a:lnTo>
                    <a:pt x="4029" y="11212"/>
                  </a:lnTo>
                  <a:lnTo>
                    <a:pt x="4029" y="11118"/>
                  </a:lnTo>
                  <a:lnTo>
                    <a:pt x="3935" y="10556"/>
                  </a:lnTo>
                  <a:lnTo>
                    <a:pt x="3873" y="9963"/>
                  </a:lnTo>
                  <a:lnTo>
                    <a:pt x="3748" y="9338"/>
                  </a:lnTo>
                  <a:lnTo>
                    <a:pt x="4123" y="9463"/>
                  </a:lnTo>
                  <a:lnTo>
                    <a:pt x="4685" y="9588"/>
                  </a:lnTo>
                  <a:lnTo>
                    <a:pt x="4966" y="9650"/>
                  </a:lnTo>
                  <a:lnTo>
                    <a:pt x="5185" y="9650"/>
                  </a:lnTo>
                  <a:lnTo>
                    <a:pt x="5278" y="9619"/>
                  </a:lnTo>
                  <a:lnTo>
                    <a:pt x="5310" y="9619"/>
                  </a:lnTo>
                  <a:lnTo>
                    <a:pt x="5372" y="9557"/>
                  </a:lnTo>
                  <a:lnTo>
                    <a:pt x="5372" y="9494"/>
                  </a:lnTo>
                  <a:lnTo>
                    <a:pt x="4904" y="7152"/>
                  </a:lnTo>
                  <a:lnTo>
                    <a:pt x="4654" y="5934"/>
                  </a:lnTo>
                  <a:lnTo>
                    <a:pt x="4404" y="4747"/>
                  </a:lnTo>
                  <a:lnTo>
                    <a:pt x="4092" y="3529"/>
                  </a:lnTo>
                  <a:lnTo>
                    <a:pt x="3748" y="2343"/>
                  </a:lnTo>
                  <a:lnTo>
                    <a:pt x="3373" y="1187"/>
                  </a:lnTo>
                  <a:lnTo>
                    <a:pt x="2936" y="63"/>
                  </a:lnTo>
                  <a:lnTo>
                    <a:pt x="2905" y="32"/>
                  </a:lnTo>
                  <a:lnTo>
                    <a:pt x="28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51"/>
            <p:cNvSpPr/>
            <p:nvPr/>
          </p:nvSpPr>
          <p:spPr>
            <a:xfrm>
              <a:off x="2639650" y="1925275"/>
              <a:ext cx="33600" cy="33600"/>
            </a:xfrm>
            <a:custGeom>
              <a:rect b="b" l="l" r="r" t="t"/>
              <a:pathLst>
                <a:path extrusionOk="0" h="1344" w="1344">
                  <a:moveTo>
                    <a:pt x="1063" y="1"/>
                  </a:moveTo>
                  <a:lnTo>
                    <a:pt x="1032" y="63"/>
                  </a:lnTo>
                  <a:lnTo>
                    <a:pt x="1094" y="250"/>
                  </a:lnTo>
                  <a:lnTo>
                    <a:pt x="1125" y="469"/>
                  </a:lnTo>
                  <a:lnTo>
                    <a:pt x="1094" y="656"/>
                  </a:lnTo>
                  <a:lnTo>
                    <a:pt x="1032" y="844"/>
                  </a:lnTo>
                  <a:lnTo>
                    <a:pt x="907" y="1031"/>
                  </a:lnTo>
                  <a:lnTo>
                    <a:pt x="688" y="1156"/>
                  </a:lnTo>
                  <a:lnTo>
                    <a:pt x="407" y="1250"/>
                  </a:lnTo>
                  <a:lnTo>
                    <a:pt x="32" y="1312"/>
                  </a:lnTo>
                  <a:lnTo>
                    <a:pt x="1" y="1343"/>
                  </a:lnTo>
                  <a:lnTo>
                    <a:pt x="282" y="1343"/>
                  </a:lnTo>
                  <a:lnTo>
                    <a:pt x="501" y="1312"/>
                  </a:lnTo>
                  <a:lnTo>
                    <a:pt x="688" y="1281"/>
                  </a:lnTo>
                  <a:lnTo>
                    <a:pt x="875" y="1219"/>
                  </a:lnTo>
                  <a:lnTo>
                    <a:pt x="1000" y="1156"/>
                  </a:lnTo>
                  <a:lnTo>
                    <a:pt x="1125" y="1062"/>
                  </a:lnTo>
                  <a:lnTo>
                    <a:pt x="1188" y="969"/>
                  </a:lnTo>
                  <a:lnTo>
                    <a:pt x="1250" y="875"/>
                  </a:lnTo>
                  <a:lnTo>
                    <a:pt x="1313" y="781"/>
                  </a:lnTo>
                  <a:lnTo>
                    <a:pt x="1344" y="656"/>
                  </a:lnTo>
                  <a:lnTo>
                    <a:pt x="1313" y="438"/>
                  </a:lnTo>
                  <a:lnTo>
                    <a:pt x="1250" y="219"/>
                  </a:lnTo>
                  <a:lnTo>
                    <a:pt x="1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51"/>
            <p:cNvSpPr/>
            <p:nvPr/>
          </p:nvSpPr>
          <p:spPr>
            <a:xfrm>
              <a:off x="2599850" y="1909675"/>
              <a:ext cx="70275" cy="38275"/>
            </a:xfrm>
            <a:custGeom>
              <a:rect b="b" l="l" r="r" t="t"/>
              <a:pathLst>
                <a:path extrusionOk="0" h="1531" w="2811">
                  <a:moveTo>
                    <a:pt x="875" y="0"/>
                  </a:moveTo>
                  <a:lnTo>
                    <a:pt x="656" y="63"/>
                  </a:lnTo>
                  <a:lnTo>
                    <a:pt x="437" y="125"/>
                  </a:lnTo>
                  <a:lnTo>
                    <a:pt x="281" y="219"/>
                  </a:lnTo>
                  <a:lnTo>
                    <a:pt x="125" y="344"/>
                  </a:lnTo>
                  <a:lnTo>
                    <a:pt x="63" y="468"/>
                  </a:lnTo>
                  <a:lnTo>
                    <a:pt x="0" y="625"/>
                  </a:lnTo>
                  <a:lnTo>
                    <a:pt x="0" y="812"/>
                  </a:lnTo>
                  <a:lnTo>
                    <a:pt x="63" y="968"/>
                  </a:lnTo>
                  <a:lnTo>
                    <a:pt x="156" y="1093"/>
                  </a:lnTo>
                  <a:lnTo>
                    <a:pt x="313" y="1249"/>
                  </a:lnTo>
                  <a:lnTo>
                    <a:pt x="500" y="1343"/>
                  </a:lnTo>
                  <a:lnTo>
                    <a:pt x="750" y="1437"/>
                  </a:lnTo>
                  <a:lnTo>
                    <a:pt x="1031" y="1499"/>
                  </a:lnTo>
                  <a:lnTo>
                    <a:pt x="1343" y="1530"/>
                  </a:lnTo>
                  <a:lnTo>
                    <a:pt x="1687" y="1530"/>
                  </a:lnTo>
                  <a:lnTo>
                    <a:pt x="1999" y="1499"/>
                  </a:lnTo>
                  <a:lnTo>
                    <a:pt x="2249" y="1437"/>
                  </a:lnTo>
                  <a:lnTo>
                    <a:pt x="2436" y="1374"/>
                  </a:lnTo>
                  <a:lnTo>
                    <a:pt x="2592" y="1280"/>
                  </a:lnTo>
                  <a:lnTo>
                    <a:pt x="2717" y="1156"/>
                  </a:lnTo>
                  <a:lnTo>
                    <a:pt x="2780" y="1031"/>
                  </a:lnTo>
                  <a:lnTo>
                    <a:pt x="2811" y="874"/>
                  </a:lnTo>
                  <a:lnTo>
                    <a:pt x="2780" y="718"/>
                  </a:lnTo>
                  <a:lnTo>
                    <a:pt x="2717" y="593"/>
                  </a:lnTo>
                  <a:lnTo>
                    <a:pt x="2592" y="468"/>
                  </a:lnTo>
                  <a:lnTo>
                    <a:pt x="2436" y="312"/>
                  </a:lnTo>
                  <a:lnTo>
                    <a:pt x="2249" y="219"/>
                  </a:lnTo>
                  <a:lnTo>
                    <a:pt x="1999" y="125"/>
                  </a:lnTo>
                  <a:lnTo>
                    <a:pt x="1718" y="31"/>
                  </a:lnTo>
                  <a:lnTo>
                    <a:pt x="13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51"/>
            <p:cNvSpPr/>
            <p:nvPr/>
          </p:nvSpPr>
          <p:spPr>
            <a:xfrm>
              <a:off x="2571750" y="1904975"/>
              <a:ext cx="100725" cy="32050"/>
            </a:xfrm>
            <a:custGeom>
              <a:rect b="b" l="l" r="r" t="t"/>
              <a:pathLst>
                <a:path extrusionOk="0" h="1282" w="4029">
                  <a:moveTo>
                    <a:pt x="2155" y="1"/>
                  </a:moveTo>
                  <a:lnTo>
                    <a:pt x="1655" y="32"/>
                  </a:lnTo>
                  <a:lnTo>
                    <a:pt x="1218" y="126"/>
                  </a:lnTo>
                  <a:lnTo>
                    <a:pt x="812" y="251"/>
                  </a:lnTo>
                  <a:lnTo>
                    <a:pt x="468" y="375"/>
                  </a:lnTo>
                  <a:lnTo>
                    <a:pt x="219" y="500"/>
                  </a:lnTo>
                  <a:lnTo>
                    <a:pt x="62" y="625"/>
                  </a:lnTo>
                  <a:lnTo>
                    <a:pt x="0" y="656"/>
                  </a:lnTo>
                  <a:lnTo>
                    <a:pt x="187" y="719"/>
                  </a:lnTo>
                  <a:lnTo>
                    <a:pt x="656" y="813"/>
                  </a:lnTo>
                  <a:lnTo>
                    <a:pt x="2030" y="1031"/>
                  </a:lnTo>
                  <a:lnTo>
                    <a:pt x="3404" y="1250"/>
                  </a:lnTo>
                  <a:lnTo>
                    <a:pt x="3841" y="1281"/>
                  </a:lnTo>
                  <a:lnTo>
                    <a:pt x="4029" y="1281"/>
                  </a:lnTo>
                  <a:lnTo>
                    <a:pt x="3935" y="1031"/>
                  </a:lnTo>
                  <a:lnTo>
                    <a:pt x="3841" y="813"/>
                  </a:lnTo>
                  <a:lnTo>
                    <a:pt x="3685" y="625"/>
                  </a:lnTo>
                  <a:lnTo>
                    <a:pt x="3529" y="469"/>
                  </a:lnTo>
                  <a:lnTo>
                    <a:pt x="3342" y="313"/>
                  </a:lnTo>
                  <a:lnTo>
                    <a:pt x="3154" y="188"/>
                  </a:lnTo>
                  <a:lnTo>
                    <a:pt x="2904" y="94"/>
                  </a:lnTo>
                  <a:lnTo>
                    <a:pt x="2686" y="32"/>
                  </a:lnTo>
                  <a:lnTo>
                    <a:pt x="24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51"/>
            <p:cNvSpPr/>
            <p:nvPr/>
          </p:nvSpPr>
          <p:spPr>
            <a:xfrm>
              <a:off x="2795025" y="1909675"/>
              <a:ext cx="31250" cy="29675"/>
            </a:xfrm>
            <a:custGeom>
              <a:rect b="b" l="l" r="r" t="t"/>
              <a:pathLst>
                <a:path extrusionOk="0" h="1187" w="1250">
                  <a:moveTo>
                    <a:pt x="32" y="0"/>
                  </a:moveTo>
                  <a:lnTo>
                    <a:pt x="1" y="250"/>
                  </a:lnTo>
                  <a:lnTo>
                    <a:pt x="1" y="468"/>
                  </a:lnTo>
                  <a:lnTo>
                    <a:pt x="32" y="687"/>
                  </a:lnTo>
                  <a:lnTo>
                    <a:pt x="157" y="906"/>
                  </a:lnTo>
                  <a:lnTo>
                    <a:pt x="219" y="968"/>
                  </a:lnTo>
                  <a:lnTo>
                    <a:pt x="313" y="1062"/>
                  </a:lnTo>
                  <a:lnTo>
                    <a:pt x="438" y="1124"/>
                  </a:lnTo>
                  <a:lnTo>
                    <a:pt x="563" y="1156"/>
                  </a:lnTo>
                  <a:lnTo>
                    <a:pt x="688" y="1187"/>
                  </a:lnTo>
                  <a:lnTo>
                    <a:pt x="844" y="1187"/>
                  </a:lnTo>
                  <a:lnTo>
                    <a:pt x="1031" y="1156"/>
                  </a:lnTo>
                  <a:lnTo>
                    <a:pt x="1250" y="1124"/>
                  </a:lnTo>
                  <a:lnTo>
                    <a:pt x="1250" y="1093"/>
                  </a:lnTo>
                  <a:lnTo>
                    <a:pt x="938" y="1093"/>
                  </a:lnTo>
                  <a:lnTo>
                    <a:pt x="656" y="1062"/>
                  </a:lnTo>
                  <a:lnTo>
                    <a:pt x="469" y="968"/>
                  </a:lnTo>
                  <a:lnTo>
                    <a:pt x="313" y="812"/>
                  </a:lnTo>
                  <a:lnTo>
                    <a:pt x="219" y="656"/>
                  </a:lnTo>
                  <a:lnTo>
                    <a:pt x="157" y="468"/>
                  </a:lnTo>
                  <a:lnTo>
                    <a:pt x="126" y="250"/>
                  </a:lnTo>
                  <a:lnTo>
                    <a:pt x="126"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51"/>
            <p:cNvSpPr/>
            <p:nvPr/>
          </p:nvSpPr>
          <p:spPr>
            <a:xfrm>
              <a:off x="2795025" y="1883900"/>
              <a:ext cx="57025" cy="45300"/>
            </a:xfrm>
            <a:custGeom>
              <a:rect b="b" l="l" r="r" t="t"/>
              <a:pathLst>
                <a:path extrusionOk="0" h="1812" w="2281">
                  <a:moveTo>
                    <a:pt x="1437" y="0"/>
                  </a:moveTo>
                  <a:lnTo>
                    <a:pt x="1187" y="63"/>
                  </a:lnTo>
                  <a:lnTo>
                    <a:pt x="875" y="157"/>
                  </a:lnTo>
                  <a:lnTo>
                    <a:pt x="656" y="250"/>
                  </a:lnTo>
                  <a:lnTo>
                    <a:pt x="438" y="375"/>
                  </a:lnTo>
                  <a:lnTo>
                    <a:pt x="282" y="531"/>
                  </a:lnTo>
                  <a:lnTo>
                    <a:pt x="157" y="688"/>
                  </a:lnTo>
                  <a:lnTo>
                    <a:pt x="63" y="844"/>
                  </a:lnTo>
                  <a:lnTo>
                    <a:pt x="32" y="1000"/>
                  </a:lnTo>
                  <a:lnTo>
                    <a:pt x="1" y="1156"/>
                  </a:lnTo>
                  <a:lnTo>
                    <a:pt x="32" y="1312"/>
                  </a:lnTo>
                  <a:lnTo>
                    <a:pt x="94" y="1468"/>
                  </a:lnTo>
                  <a:lnTo>
                    <a:pt x="157" y="1593"/>
                  </a:lnTo>
                  <a:lnTo>
                    <a:pt x="282" y="1687"/>
                  </a:lnTo>
                  <a:lnTo>
                    <a:pt x="438" y="1749"/>
                  </a:lnTo>
                  <a:lnTo>
                    <a:pt x="625" y="1781"/>
                  </a:lnTo>
                  <a:lnTo>
                    <a:pt x="813" y="1812"/>
                  </a:lnTo>
                  <a:lnTo>
                    <a:pt x="1062" y="1749"/>
                  </a:lnTo>
                  <a:lnTo>
                    <a:pt x="1312" y="1656"/>
                  </a:lnTo>
                  <a:lnTo>
                    <a:pt x="1625" y="1531"/>
                  </a:lnTo>
                  <a:lnTo>
                    <a:pt x="1843" y="1375"/>
                  </a:lnTo>
                  <a:lnTo>
                    <a:pt x="2031" y="1187"/>
                  </a:lnTo>
                  <a:lnTo>
                    <a:pt x="2155" y="1000"/>
                  </a:lnTo>
                  <a:lnTo>
                    <a:pt x="2249" y="812"/>
                  </a:lnTo>
                  <a:lnTo>
                    <a:pt x="2280" y="656"/>
                  </a:lnTo>
                  <a:lnTo>
                    <a:pt x="2280" y="500"/>
                  </a:lnTo>
                  <a:lnTo>
                    <a:pt x="2249" y="375"/>
                  </a:lnTo>
                  <a:lnTo>
                    <a:pt x="2187" y="250"/>
                  </a:lnTo>
                  <a:lnTo>
                    <a:pt x="2093" y="157"/>
                  </a:lnTo>
                  <a:lnTo>
                    <a:pt x="1968" y="94"/>
                  </a:lnTo>
                  <a:lnTo>
                    <a:pt x="1812" y="32"/>
                  </a:lnTo>
                  <a:lnTo>
                    <a:pt x="16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51"/>
            <p:cNvSpPr/>
            <p:nvPr/>
          </p:nvSpPr>
          <p:spPr>
            <a:xfrm>
              <a:off x="2794250" y="1878425"/>
              <a:ext cx="74200" cy="43750"/>
            </a:xfrm>
            <a:custGeom>
              <a:rect b="b" l="l" r="r" t="t"/>
              <a:pathLst>
                <a:path extrusionOk="0" h="1750" w="2968">
                  <a:moveTo>
                    <a:pt x="1843" y="1"/>
                  </a:moveTo>
                  <a:lnTo>
                    <a:pt x="1562" y="32"/>
                  </a:lnTo>
                  <a:lnTo>
                    <a:pt x="1281" y="63"/>
                  </a:lnTo>
                  <a:lnTo>
                    <a:pt x="1000" y="157"/>
                  </a:lnTo>
                  <a:lnTo>
                    <a:pt x="750" y="282"/>
                  </a:lnTo>
                  <a:lnTo>
                    <a:pt x="563" y="407"/>
                  </a:lnTo>
                  <a:lnTo>
                    <a:pt x="406" y="532"/>
                  </a:lnTo>
                  <a:lnTo>
                    <a:pt x="281" y="719"/>
                  </a:lnTo>
                  <a:lnTo>
                    <a:pt x="157" y="907"/>
                  </a:lnTo>
                  <a:lnTo>
                    <a:pt x="94" y="1094"/>
                  </a:lnTo>
                  <a:lnTo>
                    <a:pt x="32" y="1313"/>
                  </a:lnTo>
                  <a:lnTo>
                    <a:pt x="0" y="1531"/>
                  </a:lnTo>
                  <a:lnTo>
                    <a:pt x="32" y="1750"/>
                  </a:lnTo>
                  <a:lnTo>
                    <a:pt x="63" y="1750"/>
                  </a:lnTo>
                  <a:lnTo>
                    <a:pt x="157" y="1718"/>
                  </a:lnTo>
                  <a:lnTo>
                    <a:pt x="500" y="1562"/>
                  </a:lnTo>
                  <a:lnTo>
                    <a:pt x="1499" y="1094"/>
                  </a:lnTo>
                  <a:lnTo>
                    <a:pt x="2530" y="563"/>
                  </a:lnTo>
                  <a:lnTo>
                    <a:pt x="2842" y="376"/>
                  </a:lnTo>
                  <a:lnTo>
                    <a:pt x="2967" y="282"/>
                  </a:lnTo>
                  <a:lnTo>
                    <a:pt x="2717" y="157"/>
                  </a:lnTo>
                  <a:lnTo>
                    <a:pt x="2436" y="95"/>
                  </a:lnTo>
                  <a:lnTo>
                    <a:pt x="2155" y="32"/>
                  </a:lnTo>
                  <a:lnTo>
                    <a:pt x="18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51"/>
            <p:cNvSpPr/>
            <p:nvPr/>
          </p:nvSpPr>
          <p:spPr>
            <a:xfrm>
              <a:off x="2268800" y="1381875"/>
              <a:ext cx="637900" cy="569975"/>
            </a:xfrm>
            <a:custGeom>
              <a:rect b="b" l="l" r="r" t="t"/>
              <a:pathLst>
                <a:path extrusionOk="0" h="22799" w="25516">
                  <a:moveTo>
                    <a:pt x="22611" y="1"/>
                  </a:moveTo>
                  <a:lnTo>
                    <a:pt x="22361" y="63"/>
                  </a:lnTo>
                  <a:lnTo>
                    <a:pt x="22143" y="126"/>
                  </a:lnTo>
                  <a:lnTo>
                    <a:pt x="21924" y="220"/>
                  </a:lnTo>
                  <a:lnTo>
                    <a:pt x="21674" y="345"/>
                  </a:lnTo>
                  <a:lnTo>
                    <a:pt x="21456" y="469"/>
                  </a:lnTo>
                  <a:lnTo>
                    <a:pt x="21237" y="626"/>
                  </a:lnTo>
                  <a:lnTo>
                    <a:pt x="21050" y="813"/>
                  </a:lnTo>
                  <a:lnTo>
                    <a:pt x="20831" y="1032"/>
                  </a:lnTo>
                  <a:lnTo>
                    <a:pt x="20644" y="1281"/>
                  </a:lnTo>
                  <a:lnTo>
                    <a:pt x="20488" y="1531"/>
                  </a:lnTo>
                  <a:lnTo>
                    <a:pt x="20675" y="1750"/>
                  </a:lnTo>
                  <a:lnTo>
                    <a:pt x="20831" y="2000"/>
                  </a:lnTo>
                  <a:lnTo>
                    <a:pt x="20956" y="2250"/>
                  </a:lnTo>
                  <a:lnTo>
                    <a:pt x="21081" y="2531"/>
                  </a:lnTo>
                  <a:lnTo>
                    <a:pt x="21175" y="2812"/>
                  </a:lnTo>
                  <a:lnTo>
                    <a:pt x="21237" y="3093"/>
                  </a:lnTo>
                  <a:lnTo>
                    <a:pt x="21268" y="3374"/>
                  </a:lnTo>
                  <a:lnTo>
                    <a:pt x="21299" y="3686"/>
                  </a:lnTo>
                  <a:lnTo>
                    <a:pt x="21299" y="4061"/>
                  </a:lnTo>
                  <a:lnTo>
                    <a:pt x="21237" y="4373"/>
                  </a:lnTo>
                  <a:lnTo>
                    <a:pt x="21175" y="4654"/>
                  </a:lnTo>
                  <a:lnTo>
                    <a:pt x="21050" y="4873"/>
                  </a:lnTo>
                  <a:lnTo>
                    <a:pt x="20925" y="5060"/>
                  </a:lnTo>
                  <a:lnTo>
                    <a:pt x="20769" y="5185"/>
                  </a:lnTo>
                  <a:lnTo>
                    <a:pt x="20612" y="5248"/>
                  </a:lnTo>
                  <a:lnTo>
                    <a:pt x="20456" y="5279"/>
                  </a:lnTo>
                  <a:lnTo>
                    <a:pt x="20300" y="5248"/>
                  </a:lnTo>
                  <a:lnTo>
                    <a:pt x="20144" y="5154"/>
                  </a:lnTo>
                  <a:lnTo>
                    <a:pt x="20019" y="5029"/>
                  </a:lnTo>
                  <a:lnTo>
                    <a:pt x="19894" y="4842"/>
                  </a:lnTo>
                  <a:lnTo>
                    <a:pt x="19800" y="4592"/>
                  </a:lnTo>
                  <a:lnTo>
                    <a:pt x="19769" y="4279"/>
                  </a:lnTo>
                  <a:lnTo>
                    <a:pt x="19738" y="3936"/>
                  </a:lnTo>
                  <a:lnTo>
                    <a:pt x="19769" y="3530"/>
                  </a:lnTo>
                  <a:lnTo>
                    <a:pt x="19863" y="2999"/>
                  </a:lnTo>
                  <a:lnTo>
                    <a:pt x="20019" y="2499"/>
                  </a:lnTo>
                  <a:lnTo>
                    <a:pt x="20206" y="2000"/>
                  </a:lnTo>
                  <a:lnTo>
                    <a:pt x="20488" y="1531"/>
                  </a:lnTo>
                  <a:lnTo>
                    <a:pt x="20425" y="1469"/>
                  </a:lnTo>
                  <a:lnTo>
                    <a:pt x="20269" y="1313"/>
                  </a:lnTo>
                  <a:lnTo>
                    <a:pt x="20113" y="1188"/>
                  </a:lnTo>
                  <a:lnTo>
                    <a:pt x="19957" y="1094"/>
                  </a:lnTo>
                  <a:lnTo>
                    <a:pt x="19769" y="1000"/>
                  </a:lnTo>
                  <a:lnTo>
                    <a:pt x="19394" y="875"/>
                  </a:lnTo>
                  <a:lnTo>
                    <a:pt x="19020" y="844"/>
                  </a:lnTo>
                  <a:lnTo>
                    <a:pt x="18645" y="844"/>
                  </a:lnTo>
                  <a:lnTo>
                    <a:pt x="18270" y="938"/>
                  </a:lnTo>
                  <a:lnTo>
                    <a:pt x="18114" y="1032"/>
                  </a:lnTo>
                  <a:lnTo>
                    <a:pt x="17927" y="1125"/>
                  </a:lnTo>
                  <a:lnTo>
                    <a:pt x="17771" y="1250"/>
                  </a:lnTo>
                  <a:lnTo>
                    <a:pt x="17614" y="1375"/>
                  </a:lnTo>
                  <a:lnTo>
                    <a:pt x="17302" y="1656"/>
                  </a:lnTo>
                  <a:lnTo>
                    <a:pt x="17021" y="1937"/>
                  </a:lnTo>
                  <a:lnTo>
                    <a:pt x="16771" y="2281"/>
                  </a:lnTo>
                  <a:lnTo>
                    <a:pt x="16521" y="2593"/>
                  </a:lnTo>
                  <a:lnTo>
                    <a:pt x="16303" y="2937"/>
                  </a:lnTo>
                  <a:lnTo>
                    <a:pt x="16115" y="3280"/>
                  </a:lnTo>
                  <a:lnTo>
                    <a:pt x="15928" y="3655"/>
                  </a:lnTo>
                  <a:lnTo>
                    <a:pt x="15772" y="4030"/>
                  </a:lnTo>
                  <a:lnTo>
                    <a:pt x="15428" y="3967"/>
                  </a:lnTo>
                  <a:lnTo>
                    <a:pt x="14554" y="3749"/>
                  </a:lnTo>
                  <a:lnTo>
                    <a:pt x="13242" y="3499"/>
                  </a:lnTo>
                  <a:lnTo>
                    <a:pt x="12493" y="3374"/>
                  </a:lnTo>
                  <a:lnTo>
                    <a:pt x="11681" y="3280"/>
                  </a:lnTo>
                  <a:lnTo>
                    <a:pt x="10869" y="3186"/>
                  </a:lnTo>
                  <a:lnTo>
                    <a:pt x="10026" y="3093"/>
                  </a:lnTo>
                  <a:lnTo>
                    <a:pt x="8433" y="3093"/>
                  </a:lnTo>
                  <a:lnTo>
                    <a:pt x="7683" y="3186"/>
                  </a:lnTo>
                  <a:lnTo>
                    <a:pt x="7340" y="3218"/>
                  </a:lnTo>
                  <a:lnTo>
                    <a:pt x="7028" y="3311"/>
                  </a:lnTo>
                  <a:lnTo>
                    <a:pt x="6747" y="3405"/>
                  </a:lnTo>
                  <a:lnTo>
                    <a:pt x="6465" y="3530"/>
                  </a:lnTo>
                  <a:lnTo>
                    <a:pt x="6216" y="3655"/>
                  </a:lnTo>
                  <a:lnTo>
                    <a:pt x="5997" y="3811"/>
                  </a:lnTo>
                  <a:lnTo>
                    <a:pt x="5653" y="4092"/>
                  </a:lnTo>
                  <a:lnTo>
                    <a:pt x="5341" y="4404"/>
                  </a:lnTo>
                  <a:lnTo>
                    <a:pt x="5091" y="4685"/>
                  </a:lnTo>
                  <a:lnTo>
                    <a:pt x="4873" y="4966"/>
                  </a:lnTo>
                  <a:lnTo>
                    <a:pt x="4654" y="5248"/>
                  </a:lnTo>
                  <a:lnTo>
                    <a:pt x="4498" y="5529"/>
                  </a:lnTo>
                  <a:lnTo>
                    <a:pt x="4248" y="6028"/>
                  </a:lnTo>
                  <a:lnTo>
                    <a:pt x="4061" y="6434"/>
                  </a:lnTo>
                  <a:lnTo>
                    <a:pt x="3967" y="6778"/>
                  </a:lnTo>
                  <a:lnTo>
                    <a:pt x="3936" y="7059"/>
                  </a:lnTo>
                  <a:lnTo>
                    <a:pt x="3499" y="7184"/>
                  </a:lnTo>
                  <a:lnTo>
                    <a:pt x="3030" y="7371"/>
                  </a:lnTo>
                  <a:lnTo>
                    <a:pt x="2468" y="7652"/>
                  </a:lnTo>
                  <a:lnTo>
                    <a:pt x="2156" y="7808"/>
                  </a:lnTo>
                  <a:lnTo>
                    <a:pt x="1843" y="8027"/>
                  </a:lnTo>
                  <a:lnTo>
                    <a:pt x="1562" y="8246"/>
                  </a:lnTo>
                  <a:lnTo>
                    <a:pt x="1250" y="8527"/>
                  </a:lnTo>
                  <a:lnTo>
                    <a:pt x="969" y="8808"/>
                  </a:lnTo>
                  <a:lnTo>
                    <a:pt x="719" y="9120"/>
                  </a:lnTo>
                  <a:lnTo>
                    <a:pt x="469" y="9495"/>
                  </a:lnTo>
                  <a:lnTo>
                    <a:pt x="282" y="9869"/>
                  </a:lnTo>
                  <a:lnTo>
                    <a:pt x="220" y="10088"/>
                  </a:lnTo>
                  <a:lnTo>
                    <a:pt x="126" y="10369"/>
                  </a:lnTo>
                  <a:lnTo>
                    <a:pt x="95" y="10713"/>
                  </a:lnTo>
                  <a:lnTo>
                    <a:pt x="32" y="11056"/>
                  </a:lnTo>
                  <a:lnTo>
                    <a:pt x="1" y="11868"/>
                  </a:lnTo>
                  <a:lnTo>
                    <a:pt x="1" y="12836"/>
                  </a:lnTo>
                  <a:lnTo>
                    <a:pt x="63" y="13867"/>
                  </a:lnTo>
                  <a:lnTo>
                    <a:pt x="188" y="14960"/>
                  </a:lnTo>
                  <a:lnTo>
                    <a:pt x="344" y="16084"/>
                  </a:lnTo>
                  <a:lnTo>
                    <a:pt x="563" y="17177"/>
                  </a:lnTo>
                  <a:lnTo>
                    <a:pt x="813" y="18301"/>
                  </a:lnTo>
                  <a:lnTo>
                    <a:pt x="1125" y="19332"/>
                  </a:lnTo>
                  <a:lnTo>
                    <a:pt x="1281" y="19832"/>
                  </a:lnTo>
                  <a:lnTo>
                    <a:pt x="1469" y="20300"/>
                  </a:lnTo>
                  <a:lnTo>
                    <a:pt x="1656" y="20737"/>
                  </a:lnTo>
                  <a:lnTo>
                    <a:pt x="1875" y="21143"/>
                  </a:lnTo>
                  <a:lnTo>
                    <a:pt x="2093" y="21518"/>
                  </a:lnTo>
                  <a:lnTo>
                    <a:pt x="2312" y="21830"/>
                  </a:lnTo>
                  <a:lnTo>
                    <a:pt x="2562" y="22111"/>
                  </a:lnTo>
                  <a:lnTo>
                    <a:pt x="2812" y="22361"/>
                  </a:lnTo>
                  <a:lnTo>
                    <a:pt x="3093" y="22549"/>
                  </a:lnTo>
                  <a:lnTo>
                    <a:pt x="3343" y="22705"/>
                  </a:lnTo>
                  <a:lnTo>
                    <a:pt x="3624" y="22798"/>
                  </a:lnTo>
                  <a:lnTo>
                    <a:pt x="3936" y="22798"/>
                  </a:lnTo>
                  <a:lnTo>
                    <a:pt x="4123" y="22767"/>
                  </a:lnTo>
                  <a:lnTo>
                    <a:pt x="4311" y="22705"/>
                  </a:lnTo>
                  <a:lnTo>
                    <a:pt x="4498" y="22611"/>
                  </a:lnTo>
                  <a:lnTo>
                    <a:pt x="4654" y="22455"/>
                  </a:lnTo>
                  <a:lnTo>
                    <a:pt x="4810" y="22268"/>
                  </a:lnTo>
                  <a:lnTo>
                    <a:pt x="4966" y="22049"/>
                  </a:lnTo>
                  <a:lnTo>
                    <a:pt x="5123" y="21799"/>
                  </a:lnTo>
                  <a:lnTo>
                    <a:pt x="5248" y="21518"/>
                  </a:lnTo>
                  <a:lnTo>
                    <a:pt x="5497" y="20925"/>
                  </a:lnTo>
                  <a:lnTo>
                    <a:pt x="5716" y="20238"/>
                  </a:lnTo>
                  <a:lnTo>
                    <a:pt x="5935" y="19519"/>
                  </a:lnTo>
                  <a:lnTo>
                    <a:pt x="6091" y="18770"/>
                  </a:lnTo>
                  <a:lnTo>
                    <a:pt x="6247" y="18020"/>
                  </a:lnTo>
                  <a:lnTo>
                    <a:pt x="6372" y="17271"/>
                  </a:lnTo>
                  <a:lnTo>
                    <a:pt x="6559" y="15990"/>
                  </a:lnTo>
                  <a:lnTo>
                    <a:pt x="6653" y="15085"/>
                  </a:lnTo>
                  <a:lnTo>
                    <a:pt x="6684" y="14741"/>
                  </a:lnTo>
                  <a:lnTo>
                    <a:pt x="7121" y="14741"/>
                  </a:lnTo>
                  <a:lnTo>
                    <a:pt x="7527" y="14710"/>
                  </a:lnTo>
                  <a:lnTo>
                    <a:pt x="7933" y="14648"/>
                  </a:lnTo>
                  <a:lnTo>
                    <a:pt x="8339" y="14554"/>
                  </a:lnTo>
                  <a:lnTo>
                    <a:pt x="8714" y="14429"/>
                  </a:lnTo>
                  <a:lnTo>
                    <a:pt x="9089" y="14273"/>
                  </a:lnTo>
                  <a:lnTo>
                    <a:pt x="9463" y="14085"/>
                  </a:lnTo>
                  <a:lnTo>
                    <a:pt x="9807" y="13867"/>
                  </a:lnTo>
                  <a:lnTo>
                    <a:pt x="10119" y="13617"/>
                  </a:lnTo>
                  <a:lnTo>
                    <a:pt x="10432" y="13367"/>
                  </a:lnTo>
                  <a:lnTo>
                    <a:pt x="10713" y="13086"/>
                  </a:lnTo>
                  <a:lnTo>
                    <a:pt x="10994" y="12774"/>
                  </a:lnTo>
                  <a:lnTo>
                    <a:pt x="11212" y="12430"/>
                  </a:lnTo>
                  <a:lnTo>
                    <a:pt x="11431" y="12087"/>
                  </a:lnTo>
                  <a:lnTo>
                    <a:pt x="11618" y="11712"/>
                  </a:lnTo>
                  <a:lnTo>
                    <a:pt x="11774" y="11306"/>
                  </a:lnTo>
                  <a:lnTo>
                    <a:pt x="12056" y="11493"/>
                  </a:lnTo>
                  <a:lnTo>
                    <a:pt x="12868" y="11993"/>
                  </a:lnTo>
                  <a:lnTo>
                    <a:pt x="13461" y="12274"/>
                  </a:lnTo>
                  <a:lnTo>
                    <a:pt x="14117" y="12586"/>
                  </a:lnTo>
                  <a:lnTo>
                    <a:pt x="14866" y="12930"/>
                  </a:lnTo>
                  <a:lnTo>
                    <a:pt x="15678" y="13211"/>
                  </a:lnTo>
                  <a:lnTo>
                    <a:pt x="16521" y="13461"/>
                  </a:lnTo>
                  <a:lnTo>
                    <a:pt x="16959" y="13586"/>
                  </a:lnTo>
                  <a:lnTo>
                    <a:pt x="17427" y="13679"/>
                  </a:lnTo>
                  <a:lnTo>
                    <a:pt x="17895" y="13742"/>
                  </a:lnTo>
                  <a:lnTo>
                    <a:pt x="18364" y="13773"/>
                  </a:lnTo>
                  <a:lnTo>
                    <a:pt x="18832" y="13804"/>
                  </a:lnTo>
                  <a:lnTo>
                    <a:pt x="19301" y="13804"/>
                  </a:lnTo>
                  <a:lnTo>
                    <a:pt x="19800" y="13773"/>
                  </a:lnTo>
                  <a:lnTo>
                    <a:pt x="20269" y="13711"/>
                  </a:lnTo>
                  <a:lnTo>
                    <a:pt x="20737" y="13617"/>
                  </a:lnTo>
                  <a:lnTo>
                    <a:pt x="21206" y="13492"/>
                  </a:lnTo>
                  <a:lnTo>
                    <a:pt x="21674" y="13336"/>
                  </a:lnTo>
                  <a:lnTo>
                    <a:pt x="22111" y="13117"/>
                  </a:lnTo>
                  <a:lnTo>
                    <a:pt x="22580" y="12867"/>
                  </a:lnTo>
                  <a:lnTo>
                    <a:pt x="23017" y="12586"/>
                  </a:lnTo>
                  <a:lnTo>
                    <a:pt x="23361" y="12305"/>
                  </a:lnTo>
                  <a:lnTo>
                    <a:pt x="23673" y="11993"/>
                  </a:lnTo>
                  <a:lnTo>
                    <a:pt x="23954" y="11650"/>
                  </a:lnTo>
                  <a:lnTo>
                    <a:pt x="24204" y="11275"/>
                  </a:lnTo>
                  <a:lnTo>
                    <a:pt x="24454" y="10900"/>
                  </a:lnTo>
                  <a:lnTo>
                    <a:pt x="24672" y="10494"/>
                  </a:lnTo>
                  <a:lnTo>
                    <a:pt x="24828" y="10088"/>
                  </a:lnTo>
                  <a:lnTo>
                    <a:pt x="25016" y="9651"/>
                  </a:lnTo>
                  <a:lnTo>
                    <a:pt x="25141" y="9182"/>
                  </a:lnTo>
                  <a:lnTo>
                    <a:pt x="25266" y="8745"/>
                  </a:lnTo>
                  <a:lnTo>
                    <a:pt x="25359" y="8277"/>
                  </a:lnTo>
                  <a:lnTo>
                    <a:pt x="25422" y="7777"/>
                  </a:lnTo>
                  <a:lnTo>
                    <a:pt x="25484" y="7309"/>
                  </a:lnTo>
                  <a:lnTo>
                    <a:pt x="25515" y="6840"/>
                  </a:lnTo>
                  <a:lnTo>
                    <a:pt x="25515" y="5872"/>
                  </a:lnTo>
                  <a:lnTo>
                    <a:pt x="25484" y="4935"/>
                  </a:lnTo>
                  <a:lnTo>
                    <a:pt x="25359" y="3998"/>
                  </a:lnTo>
                  <a:lnTo>
                    <a:pt x="25203" y="3155"/>
                  </a:lnTo>
                  <a:lnTo>
                    <a:pt x="24985" y="2374"/>
                  </a:lnTo>
                  <a:lnTo>
                    <a:pt x="24766" y="1687"/>
                  </a:lnTo>
                  <a:lnTo>
                    <a:pt x="24610" y="1375"/>
                  </a:lnTo>
                  <a:lnTo>
                    <a:pt x="24485" y="1094"/>
                  </a:lnTo>
                  <a:lnTo>
                    <a:pt x="24329" y="844"/>
                  </a:lnTo>
                  <a:lnTo>
                    <a:pt x="24173" y="626"/>
                  </a:lnTo>
                  <a:lnTo>
                    <a:pt x="24016" y="438"/>
                  </a:lnTo>
                  <a:lnTo>
                    <a:pt x="23860" y="313"/>
                  </a:lnTo>
                  <a:lnTo>
                    <a:pt x="23673" y="188"/>
                  </a:lnTo>
                  <a:lnTo>
                    <a:pt x="23454" y="95"/>
                  </a:lnTo>
                  <a:lnTo>
                    <a:pt x="23267" y="32"/>
                  </a:lnTo>
                  <a:lnTo>
                    <a:pt x="230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51"/>
            <p:cNvSpPr/>
            <p:nvPr/>
          </p:nvSpPr>
          <p:spPr>
            <a:xfrm>
              <a:off x="2272725" y="1882350"/>
              <a:ext cx="167100" cy="218625"/>
            </a:xfrm>
            <a:custGeom>
              <a:rect b="b" l="l" r="r" t="t"/>
              <a:pathLst>
                <a:path extrusionOk="0" h="8745" w="6684">
                  <a:moveTo>
                    <a:pt x="1343" y="0"/>
                  </a:moveTo>
                  <a:lnTo>
                    <a:pt x="1156" y="31"/>
                  </a:lnTo>
                  <a:lnTo>
                    <a:pt x="937" y="94"/>
                  </a:lnTo>
                  <a:lnTo>
                    <a:pt x="750" y="156"/>
                  </a:lnTo>
                  <a:lnTo>
                    <a:pt x="593" y="281"/>
                  </a:lnTo>
                  <a:lnTo>
                    <a:pt x="437" y="437"/>
                  </a:lnTo>
                  <a:lnTo>
                    <a:pt x="312" y="625"/>
                  </a:lnTo>
                  <a:lnTo>
                    <a:pt x="219" y="812"/>
                  </a:lnTo>
                  <a:lnTo>
                    <a:pt x="125" y="1031"/>
                  </a:lnTo>
                  <a:lnTo>
                    <a:pt x="63" y="1280"/>
                  </a:lnTo>
                  <a:lnTo>
                    <a:pt x="31" y="1530"/>
                  </a:lnTo>
                  <a:lnTo>
                    <a:pt x="0" y="1811"/>
                  </a:lnTo>
                  <a:lnTo>
                    <a:pt x="31" y="2436"/>
                  </a:lnTo>
                  <a:lnTo>
                    <a:pt x="125" y="3092"/>
                  </a:lnTo>
                  <a:lnTo>
                    <a:pt x="281" y="3748"/>
                  </a:lnTo>
                  <a:lnTo>
                    <a:pt x="500" y="4435"/>
                  </a:lnTo>
                  <a:lnTo>
                    <a:pt x="750" y="5153"/>
                  </a:lnTo>
                  <a:lnTo>
                    <a:pt x="1062" y="5809"/>
                  </a:lnTo>
                  <a:lnTo>
                    <a:pt x="1405" y="6433"/>
                  </a:lnTo>
                  <a:lnTo>
                    <a:pt x="1780" y="7027"/>
                  </a:lnTo>
                  <a:lnTo>
                    <a:pt x="2186" y="7558"/>
                  </a:lnTo>
                  <a:lnTo>
                    <a:pt x="2405" y="7776"/>
                  </a:lnTo>
                  <a:lnTo>
                    <a:pt x="2623" y="7995"/>
                  </a:lnTo>
                  <a:lnTo>
                    <a:pt x="2842" y="8151"/>
                  </a:lnTo>
                  <a:lnTo>
                    <a:pt x="3061" y="8307"/>
                  </a:lnTo>
                  <a:lnTo>
                    <a:pt x="3279" y="8432"/>
                  </a:lnTo>
                  <a:lnTo>
                    <a:pt x="3498" y="8526"/>
                  </a:lnTo>
                  <a:lnTo>
                    <a:pt x="3716" y="8619"/>
                  </a:lnTo>
                  <a:lnTo>
                    <a:pt x="3935" y="8682"/>
                  </a:lnTo>
                  <a:lnTo>
                    <a:pt x="4185" y="8744"/>
                  </a:lnTo>
                  <a:lnTo>
                    <a:pt x="4653" y="8744"/>
                  </a:lnTo>
                  <a:lnTo>
                    <a:pt x="4872" y="8713"/>
                  </a:lnTo>
                  <a:lnTo>
                    <a:pt x="5091" y="8651"/>
                  </a:lnTo>
                  <a:lnTo>
                    <a:pt x="5309" y="8588"/>
                  </a:lnTo>
                  <a:lnTo>
                    <a:pt x="5528" y="8494"/>
                  </a:lnTo>
                  <a:lnTo>
                    <a:pt x="5746" y="8369"/>
                  </a:lnTo>
                  <a:lnTo>
                    <a:pt x="5934" y="8245"/>
                  </a:lnTo>
                  <a:lnTo>
                    <a:pt x="6090" y="8088"/>
                  </a:lnTo>
                  <a:lnTo>
                    <a:pt x="6277" y="7932"/>
                  </a:lnTo>
                  <a:lnTo>
                    <a:pt x="6402" y="7745"/>
                  </a:lnTo>
                  <a:lnTo>
                    <a:pt x="6527" y="7558"/>
                  </a:lnTo>
                  <a:lnTo>
                    <a:pt x="6652" y="7339"/>
                  </a:lnTo>
                  <a:lnTo>
                    <a:pt x="6683" y="7245"/>
                  </a:lnTo>
                  <a:lnTo>
                    <a:pt x="5871" y="3466"/>
                  </a:lnTo>
                  <a:lnTo>
                    <a:pt x="5746" y="3279"/>
                  </a:lnTo>
                  <a:lnTo>
                    <a:pt x="5372" y="2779"/>
                  </a:lnTo>
                  <a:lnTo>
                    <a:pt x="4778" y="2124"/>
                  </a:lnTo>
                  <a:lnTo>
                    <a:pt x="4435" y="1749"/>
                  </a:lnTo>
                  <a:lnTo>
                    <a:pt x="4060" y="1405"/>
                  </a:lnTo>
                  <a:lnTo>
                    <a:pt x="3685" y="1031"/>
                  </a:lnTo>
                  <a:lnTo>
                    <a:pt x="3248" y="718"/>
                  </a:lnTo>
                  <a:lnTo>
                    <a:pt x="2842" y="437"/>
                  </a:lnTo>
                  <a:lnTo>
                    <a:pt x="2405" y="219"/>
                  </a:lnTo>
                  <a:lnTo>
                    <a:pt x="1968" y="62"/>
                  </a:lnTo>
                  <a:lnTo>
                    <a:pt x="1749"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51"/>
            <p:cNvSpPr/>
            <p:nvPr/>
          </p:nvSpPr>
          <p:spPr>
            <a:xfrm>
              <a:off x="2308625" y="1931525"/>
              <a:ext cx="99175" cy="136650"/>
            </a:xfrm>
            <a:custGeom>
              <a:rect b="b" l="l" r="r" t="t"/>
              <a:pathLst>
                <a:path extrusionOk="0" h="5466" w="3967">
                  <a:moveTo>
                    <a:pt x="32" y="0"/>
                  </a:moveTo>
                  <a:lnTo>
                    <a:pt x="1" y="32"/>
                  </a:lnTo>
                  <a:lnTo>
                    <a:pt x="32" y="63"/>
                  </a:lnTo>
                  <a:lnTo>
                    <a:pt x="344" y="219"/>
                  </a:lnTo>
                  <a:lnTo>
                    <a:pt x="625" y="375"/>
                  </a:lnTo>
                  <a:lnTo>
                    <a:pt x="906" y="531"/>
                  </a:lnTo>
                  <a:lnTo>
                    <a:pt x="1156" y="719"/>
                  </a:lnTo>
                  <a:lnTo>
                    <a:pt x="1375" y="937"/>
                  </a:lnTo>
                  <a:lnTo>
                    <a:pt x="1593" y="1156"/>
                  </a:lnTo>
                  <a:lnTo>
                    <a:pt x="1999" y="1624"/>
                  </a:lnTo>
                  <a:lnTo>
                    <a:pt x="2374" y="2124"/>
                  </a:lnTo>
                  <a:lnTo>
                    <a:pt x="2686" y="2686"/>
                  </a:lnTo>
                  <a:lnTo>
                    <a:pt x="2967" y="3248"/>
                  </a:lnTo>
                  <a:lnTo>
                    <a:pt x="3186" y="3842"/>
                  </a:lnTo>
                  <a:lnTo>
                    <a:pt x="3186" y="3842"/>
                  </a:lnTo>
                  <a:lnTo>
                    <a:pt x="2999" y="3623"/>
                  </a:lnTo>
                  <a:lnTo>
                    <a:pt x="2811" y="3467"/>
                  </a:lnTo>
                  <a:lnTo>
                    <a:pt x="2561" y="3311"/>
                  </a:lnTo>
                  <a:lnTo>
                    <a:pt x="2343" y="3217"/>
                  </a:lnTo>
                  <a:lnTo>
                    <a:pt x="2062" y="3186"/>
                  </a:lnTo>
                  <a:lnTo>
                    <a:pt x="1812" y="3217"/>
                  </a:lnTo>
                  <a:lnTo>
                    <a:pt x="1531" y="3311"/>
                  </a:lnTo>
                  <a:lnTo>
                    <a:pt x="1219" y="3498"/>
                  </a:lnTo>
                  <a:lnTo>
                    <a:pt x="1187" y="3529"/>
                  </a:lnTo>
                  <a:lnTo>
                    <a:pt x="1219" y="3561"/>
                  </a:lnTo>
                  <a:lnTo>
                    <a:pt x="1219" y="3592"/>
                  </a:lnTo>
                  <a:lnTo>
                    <a:pt x="1250" y="3592"/>
                  </a:lnTo>
                  <a:lnTo>
                    <a:pt x="1500" y="3529"/>
                  </a:lnTo>
                  <a:lnTo>
                    <a:pt x="1937" y="3529"/>
                  </a:lnTo>
                  <a:lnTo>
                    <a:pt x="2155" y="3592"/>
                  </a:lnTo>
                  <a:lnTo>
                    <a:pt x="2374" y="3654"/>
                  </a:lnTo>
                  <a:lnTo>
                    <a:pt x="2561" y="3779"/>
                  </a:lnTo>
                  <a:lnTo>
                    <a:pt x="2749" y="3935"/>
                  </a:lnTo>
                  <a:lnTo>
                    <a:pt x="2905" y="4092"/>
                  </a:lnTo>
                  <a:lnTo>
                    <a:pt x="3124" y="4404"/>
                  </a:lnTo>
                  <a:lnTo>
                    <a:pt x="3311" y="4716"/>
                  </a:lnTo>
                  <a:lnTo>
                    <a:pt x="3498" y="5060"/>
                  </a:lnTo>
                  <a:lnTo>
                    <a:pt x="3686" y="5403"/>
                  </a:lnTo>
                  <a:lnTo>
                    <a:pt x="3717" y="5434"/>
                  </a:lnTo>
                  <a:lnTo>
                    <a:pt x="3748" y="5466"/>
                  </a:lnTo>
                  <a:lnTo>
                    <a:pt x="3873" y="5466"/>
                  </a:lnTo>
                  <a:lnTo>
                    <a:pt x="3904" y="5434"/>
                  </a:lnTo>
                  <a:lnTo>
                    <a:pt x="3967" y="5403"/>
                  </a:lnTo>
                  <a:lnTo>
                    <a:pt x="3967" y="5372"/>
                  </a:lnTo>
                  <a:lnTo>
                    <a:pt x="3967" y="5309"/>
                  </a:lnTo>
                  <a:lnTo>
                    <a:pt x="3967" y="5247"/>
                  </a:lnTo>
                  <a:lnTo>
                    <a:pt x="3936" y="4841"/>
                  </a:lnTo>
                  <a:lnTo>
                    <a:pt x="3873" y="4435"/>
                  </a:lnTo>
                  <a:lnTo>
                    <a:pt x="3811" y="3998"/>
                  </a:lnTo>
                  <a:lnTo>
                    <a:pt x="3686" y="3592"/>
                  </a:lnTo>
                  <a:lnTo>
                    <a:pt x="3498" y="3155"/>
                  </a:lnTo>
                  <a:lnTo>
                    <a:pt x="3311" y="2717"/>
                  </a:lnTo>
                  <a:lnTo>
                    <a:pt x="3092" y="2311"/>
                  </a:lnTo>
                  <a:lnTo>
                    <a:pt x="2843" y="1905"/>
                  </a:lnTo>
                  <a:lnTo>
                    <a:pt x="2593" y="1562"/>
                  </a:lnTo>
                  <a:lnTo>
                    <a:pt x="2280" y="1218"/>
                  </a:lnTo>
                  <a:lnTo>
                    <a:pt x="1968" y="906"/>
                  </a:lnTo>
                  <a:lnTo>
                    <a:pt x="1625" y="625"/>
                  </a:lnTo>
                  <a:lnTo>
                    <a:pt x="1250" y="406"/>
                  </a:lnTo>
                  <a:lnTo>
                    <a:pt x="875" y="219"/>
                  </a:lnTo>
                  <a:lnTo>
                    <a:pt x="469" y="94"/>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51"/>
            <p:cNvSpPr/>
            <p:nvPr/>
          </p:nvSpPr>
          <p:spPr>
            <a:xfrm>
              <a:off x="1167975" y="2414025"/>
              <a:ext cx="1128975" cy="1915950"/>
            </a:xfrm>
            <a:custGeom>
              <a:rect b="b" l="l" r="r" t="t"/>
              <a:pathLst>
                <a:path extrusionOk="0" h="76638" w="45159">
                  <a:moveTo>
                    <a:pt x="43690" y="0"/>
                  </a:moveTo>
                  <a:lnTo>
                    <a:pt x="43472" y="31"/>
                  </a:lnTo>
                  <a:lnTo>
                    <a:pt x="43253" y="94"/>
                  </a:lnTo>
                  <a:lnTo>
                    <a:pt x="43003" y="156"/>
                  </a:lnTo>
                  <a:lnTo>
                    <a:pt x="42754" y="281"/>
                  </a:lnTo>
                  <a:lnTo>
                    <a:pt x="42504" y="437"/>
                  </a:lnTo>
                  <a:lnTo>
                    <a:pt x="42223" y="594"/>
                  </a:lnTo>
                  <a:lnTo>
                    <a:pt x="41942" y="812"/>
                  </a:lnTo>
                  <a:lnTo>
                    <a:pt x="41661" y="1062"/>
                  </a:lnTo>
                  <a:lnTo>
                    <a:pt x="41067" y="1624"/>
                  </a:lnTo>
                  <a:lnTo>
                    <a:pt x="39599" y="3217"/>
                  </a:lnTo>
                  <a:lnTo>
                    <a:pt x="38069" y="4934"/>
                  </a:lnTo>
                  <a:lnTo>
                    <a:pt x="36539" y="6777"/>
                  </a:lnTo>
                  <a:lnTo>
                    <a:pt x="34977" y="8713"/>
                  </a:lnTo>
                  <a:lnTo>
                    <a:pt x="33385" y="10774"/>
                  </a:lnTo>
                  <a:lnTo>
                    <a:pt x="31761" y="12929"/>
                  </a:lnTo>
                  <a:lnTo>
                    <a:pt x="30137" y="15146"/>
                  </a:lnTo>
                  <a:lnTo>
                    <a:pt x="28513" y="17457"/>
                  </a:lnTo>
                  <a:lnTo>
                    <a:pt x="26889" y="19800"/>
                  </a:lnTo>
                  <a:lnTo>
                    <a:pt x="25265" y="22204"/>
                  </a:lnTo>
                  <a:lnTo>
                    <a:pt x="23641" y="24640"/>
                  </a:lnTo>
                  <a:lnTo>
                    <a:pt x="22017" y="27076"/>
                  </a:lnTo>
                  <a:lnTo>
                    <a:pt x="20424" y="29543"/>
                  </a:lnTo>
                  <a:lnTo>
                    <a:pt x="18863" y="32042"/>
                  </a:lnTo>
                  <a:lnTo>
                    <a:pt x="15834" y="36945"/>
                  </a:lnTo>
                  <a:lnTo>
                    <a:pt x="12929" y="41754"/>
                  </a:lnTo>
                  <a:lnTo>
                    <a:pt x="10212" y="46313"/>
                  </a:lnTo>
                  <a:lnTo>
                    <a:pt x="7714" y="50623"/>
                  </a:lnTo>
                  <a:lnTo>
                    <a:pt x="5528" y="54527"/>
                  </a:lnTo>
                  <a:lnTo>
                    <a:pt x="3592" y="57962"/>
                  </a:lnTo>
                  <a:lnTo>
                    <a:pt x="2030" y="60835"/>
                  </a:lnTo>
                  <a:lnTo>
                    <a:pt x="875" y="63052"/>
                  </a:lnTo>
                  <a:lnTo>
                    <a:pt x="125" y="64551"/>
                  </a:lnTo>
                  <a:lnTo>
                    <a:pt x="32" y="64739"/>
                  </a:lnTo>
                  <a:lnTo>
                    <a:pt x="0" y="64957"/>
                  </a:lnTo>
                  <a:lnTo>
                    <a:pt x="0" y="65145"/>
                  </a:lnTo>
                  <a:lnTo>
                    <a:pt x="32" y="65363"/>
                  </a:lnTo>
                  <a:lnTo>
                    <a:pt x="63" y="65582"/>
                  </a:lnTo>
                  <a:lnTo>
                    <a:pt x="156" y="65832"/>
                  </a:lnTo>
                  <a:lnTo>
                    <a:pt x="250" y="66082"/>
                  </a:lnTo>
                  <a:lnTo>
                    <a:pt x="375" y="66300"/>
                  </a:lnTo>
                  <a:lnTo>
                    <a:pt x="719" y="66831"/>
                  </a:lnTo>
                  <a:lnTo>
                    <a:pt x="1156" y="67362"/>
                  </a:lnTo>
                  <a:lnTo>
                    <a:pt x="1687" y="67893"/>
                  </a:lnTo>
                  <a:lnTo>
                    <a:pt x="2280" y="68455"/>
                  </a:lnTo>
                  <a:lnTo>
                    <a:pt x="2967" y="69017"/>
                  </a:lnTo>
                  <a:lnTo>
                    <a:pt x="3685" y="69579"/>
                  </a:lnTo>
                  <a:lnTo>
                    <a:pt x="4497" y="70173"/>
                  </a:lnTo>
                  <a:lnTo>
                    <a:pt x="5309" y="70735"/>
                  </a:lnTo>
                  <a:lnTo>
                    <a:pt x="6184" y="71297"/>
                  </a:lnTo>
                  <a:lnTo>
                    <a:pt x="7089" y="71859"/>
                  </a:lnTo>
                  <a:lnTo>
                    <a:pt x="8026" y="72390"/>
                  </a:lnTo>
                  <a:lnTo>
                    <a:pt x="8963" y="72921"/>
                  </a:lnTo>
                  <a:lnTo>
                    <a:pt x="9931" y="73420"/>
                  </a:lnTo>
                  <a:lnTo>
                    <a:pt x="10899" y="73920"/>
                  </a:lnTo>
                  <a:lnTo>
                    <a:pt x="11836" y="74389"/>
                  </a:lnTo>
                  <a:lnTo>
                    <a:pt x="12773" y="74795"/>
                  </a:lnTo>
                  <a:lnTo>
                    <a:pt x="13679" y="75201"/>
                  </a:lnTo>
                  <a:lnTo>
                    <a:pt x="14553" y="75544"/>
                  </a:lnTo>
                  <a:lnTo>
                    <a:pt x="15396" y="75856"/>
                  </a:lnTo>
                  <a:lnTo>
                    <a:pt x="16177" y="76106"/>
                  </a:lnTo>
                  <a:lnTo>
                    <a:pt x="16927" y="76325"/>
                  </a:lnTo>
                  <a:lnTo>
                    <a:pt x="17614" y="76481"/>
                  </a:lnTo>
                  <a:lnTo>
                    <a:pt x="18207" y="76606"/>
                  </a:lnTo>
                  <a:lnTo>
                    <a:pt x="18738" y="76637"/>
                  </a:lnTo>
                  <a:lnTo>
                    <a:pt x="19175" y="76637"/>
                  </a:lnTo>
                  <a:lnTo>
                    <a:pt x="19363" y="76606"/>
                  </a:lnTo>
                  <a:lnTo>
                    <a:pt x="19550" y="76543"/>
                  </a:lnTo>
                  <a:lnTo>
                    <a:pt x="19675" y="76481"/>
                  </a:lnTo>
                  <a:lnTo>
                    <a:pt x="19769" y="76387"/>
                  </a:lnTo>
                  <a:lnTo>
                    <a:pt x="19862" y="76262"/>
                  </a:lnTo>
                  <a:lnTo>
                    <a:pt x="19925" y="76137"/>
                  </a:lnTo>
                  <a:lnTo>
                    <a:pt x="20331" y="74982"/>
                  </a:lnTo>
                  <a:lnTo>
                    <a:pt x="21080" y="72921"/>
                  </a:lnTo>
                  <a:lnTo>
                    <a:pt x="23485" y="66581"/>
                  </a:lnTo>
                  <a:lnTo>
                    <a:pt x="26764" y="57962"/>
                  </a:lnTo>
                  <a:lnTo>
                    <a:pt x="30574" y="47844"/>
                  </a:lnTo>
                  <a:lnTo>
                    <a:pt x="32573" y="42503"/>
                  </a:lnTo>
                  <a:lnTo>
                    <a:pt x="34571" y="37132"/>
                  </a:lnTo>
                  <a:lnTo>
                    <a:pt x="36508" y="31792"/>
                  </a:lnTo>
                  <a:lnTo>
                    <a:pt x="38381" y="26576"/>
                  </a:lnTo>
                  <a:lnTo>
                    <a:pt x="40099" y="21642"/>
                  </a:lnTo>
                  <a:lnTo>
                    <a:pt x="41629" y="17051"/>
                  </a:lnTo>
                  <a:lnTo>
                    <a:pt x="42316" y="14928"/>
                  </a:lnTo>
                  <a:lnTo>
                    <a:pt x="42972" y="12929"/>
                  </a:lnTo>
                  <a:lnTo>
                    <a:pt x="43534" y="11087"/>
                  </a:lnTo>
                  <a:lnTo>
                    <a:pt x="44003" y="9369"/>
                  </a:lnTo>
                  <a:lnTo>
                    <a:pt x="44440" y="7683"/>
                  </a:lnTo>
                  <a:lnTo>
                    <a:pt x="44783" y="6184"/>
                  </a:lnTo>
                  <a:lnTo>
                    <a:pt x="45002" y="4841"/>
                  </a:lnTo>
                  <a:lnTo>
                    <a:pt x="45065" y="4216"/>
                  </a:lnTo>
                  <a:lnTo>
                    <a:pt x="45127" y="3685"/>
                  </a:lnTo>
                  <a:lnTo>
                    <a:pt x="45158" y="3154"/>
                  </a:lnTo>
                  <a:lnTo>
                    <a:pt x="45158" y="2686"/>
                  </a:lnTo>
                  <a:lnTo>
                    <a:pt x="45127" y="2249"/>
                  </a:lnTo>
                  <a:lnTo>
                    <a:pt x="45096" y="1843"/>
                  </a:lnTo>
                  <a:lnTo>
                    <a:pt x="45033" y="1499"/>
                  </a:lnTo>
                  <a:lnTo>
                    <a:pt x="44940" y="1187"/>
                  </a:lnTo>
                  <a:lnTo>
                    <a:pt x="44846" y="906"/>
                  </a:lnTo>
                  <a:lnTo>
                    <a:pt x="44721" y="656"/>
                  </a:lnTo>
                  <a:lnTo>
                    <a:pt x="44596" y="469"/>
                  </a:lnTo>
                  <a:lnTo>
                    <a:pt x="44440" y="313"/>
                  </a:lnTo>
                  <a:lnTo>
                    <a:pt x="44284" y="188"/>
                  </a:lnTo>
                  <a:lnTo>
                    <a:pt x="44096" y="94"/>
                  </a:lnTo>
                  <a:lnTo>
                    <a:pt x="43909" y="31"/>
                  </a:lnTo>
                  <a:lnTo>
                    <a:pt x="43690"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51"/>
            <p:cNvSpPr/>
            <p:nvPr/>
          </p:nvSpPr>
          <p:spPr>
            <a:xfrm>
              <a:off x="1167975" y="2414025"/>
              <a:ext cx="1128975" cy="1915950"/>
            </a:xfrm>
            <a:custGeom>
              <a:rect b="b" l="l" r="r" t="t"/>
              <a:pathLst>
                <a:path extrusionOk="0" fill="none" h="76638" w="45159">
                  <a:moveTo>
                    <a:pt x="41067" y="1624"/>
                  </a:moveTo>
                  <a:lnTo>
                    <a:pt x="41067" y="1624"/>
                  </a:lnTo>
                  <a:lnTo>
                    <a:pt x="39599" y="3217"/>
                  </a:lnTo>
                  <a:lnTo>
                    <a:pt x="38069" y="4934"/>
                  </a:lnTo>
                  <a:lnTo>
                    <a:pt x="36539" y="6777"/>
                  </a:lnTo>
                  <a:lnTo>
                    <a:pt x="34977" y="8713"/>
                  </a:lnTo>
                  <a:lnTo>
                    <a:pt x="33385" y="10774"/>
                  </a:lnTo>
                  <a:lnTo>
                    <a:pt x="31761" y="12929"/>
                  </a:lnTo>
                  <a:lnTo>
                    <a:pt x="30137" y="15146"/>
                  </a:lnTo>
                  <a:lnTo>
                    <a:pt x="28513" y="17457"/>
                  </a:lnTo>
                  <a:lnTo>
                    <a:pt x="26889" y="19800"/>
                  </a:lnTo>
                  <a:lnTo>
                    <a:pt x="25265" y="22204"/>
                  </a:lnTo>
                  <a:lnTo>
                    <a:pt x="23641" y="24640"/>
                  </a:lnTo>
                  <a:lnTo>
                    <a:pt x="22017" y="27076"/>
                  </a:lnTo>
                  <a:lnTo>
                    <a:pt x="20424" y="29543"/>
                  </a:lnTo>
                  <a:lnTo>
                    <a:pt x="18863" y="32042"/>
                  </a:lnTo>
                  <a:lnTo>
                    <a:pt x="15834" y="36945"/>
                  </a:lnTo>
                  <a:lnTo>
                    <a:pt x="12929" y="41754"/>
                  </a:lnTo>
                  <a:lnTo>
                    <a:pt x="10212" y="46313"/>
                  </a:lnTo>
                  <a:lnTo>
                    <a:pt x="7714" y="50623"/>
                  </a:lnTo>
                  <a:lnTo>
                    <a:pt x="5528" y="54527"/>
                  </a:lnTo>
                  <a:lnTo>
                    <a:pt x="3592" y="57962"/>
                  </a:lnTo>
                  <a:lnTo>
                    <a:pt x="2030" y="60835"/>
                  </a:lnTo>
                  <a:lnTo>
                    <a:pt x="875" y="63052"/>
                  </a:lnTo>
                  <a:lnTo>
                    <a:pt x="125" y="64551"/>
                  </a:lnTo>
                  <a:lnTo>
                    <a:pt x="125" y="64551"/>
                  </a:lnTo>
                  <a:lnTo>
                    <a:pt x="32" y="64739"/>
                  </a:lnTo>
                  <a:lnTo>
                    <a:pt x="0" y="64957"/>
                  </a:lnTo>
                  <a:lnTo>
                    <a:pt x="0" y="65145"/>
                  </a:lnTo>
                  <a:lnTo>
                    <a:pt x="32" y="65363"/>
                  </a:lnTo>
                  <a:lnTo>
                    <a:pt x="63" y="65582"/>
                  </a:lnTo>
                  <a:lnTo>
                    <a:pt x="156" y="65832"/>
                  </a:lnTo>
                  <a:lnTo>
                    <a:pt x="250" y="66082"/>
                  </a:lnTo>
                  <a:lnTo>
                    <a:pt x="375" y="66300"/>
                  </a:lnTo>
                  <a:lnTo>
                    <a:pt x="719" y="66831"/>
                  </a:lnTo>
                  <a:lnTo>
                    <a:pt x="1156" y="67362"/>
                  </a:lnTo>
                  <a:lnTo>
                    <a:pt x="1687" y="67893"/>
                  </a:lnTo>
                  <a:lnTo>
                    <a:pt x="2280" y="68455"/>
                  </a:lnTo>
                  <a:lnTo>
                    <a:pt x="2967" y="69017"/>
                  </a:lnTo>
                  <a:lnTo>
                    <a:pt x="3685" y="69579"/>
                  </a:lnTo>
                  <a:lnTo>
                    <a:pt x="4497" y="70173"/>
                  </a:lnTo>
                  <a:lnTo>
                    <a:pt x="5309" y="70735"/>
                  </a:lnTo>
                  <a:lnTo>
                    <a:pt x="6184" y="71297"/>
                  </a:lnTo>
                  <a:lnTo>
                    <a:pt x="7089" y="71859"/>
                  </a:lnTo>
                  <a:lnTo>
                    <a:pt x="8026" y="72390"/>
                  </a:lnTo>
                  <a:lnTo>
                    <a:pt x="8963" y="72921"/>
                  </a:lnTo>
                  <a:lnTo>
                    <a:pt x="9931" y="73420"/>
                  </a:lnTo>
                  <a:lnTo>
                    <a:pt x="10899" y="73920"/>
                  </a:lnTo>
                  <a:lnTo>
                    <a:pt x="11836" y="74389"/>
                  </a:lnTo>
                  <a:lnTo>
                    <a:pt x="12773" y="74795"/>
                  </a:lnTo>
                  <a:lnTo>
                    <a:pt x="13679" y="75201"/>
                  </a:lnTo>
                  <a:lnTo>
                    <a:pt x="14553" y="75544"/>
                  </a:lnTo>
                  <a:lnTo>
                    <a:pt x="15396" y="75856"/>
                  </a:lnTo>
                  <a:lnTo>
                    <a:pt x="16177" y="76106"/>
                  </a:lnTo>
                  <a:lnTo>
                    <a:pt x="16927" y="76325"/>
                  </a:lnTo>
                  <a:lnTo>
                    <a:pt x="17614" y="76481"/>
                  </a:lnTo>
                  <a:lnTo>
                    <a:pt x="18207" y="76606"/>
                  </a:lnTo>
                  <a:lnTo>
                    <a:pt x="18738" y="76637"/>
                  </a:lnTo>
                  <a:lnTo>
                    <a:pt x="19175" y="76637"/>
                  </a:lnTo>
                  <a:lnTo>
                    <a:pt x="19363" y="76606"/>
                  </a:lnTo>
                  <a:lnTo>
                    <a:pt x="19550" y="76543"/>
                  </a:lnTo>
                  <a:lnTo>
                    <a:pt x="19675" y="76481"/>
                  </a:lnTo>
                  <a:lnTo>
                    <a:pt x="19769" y="76387"/>
                  </a:lnTo>
                  <a:lnTo>
                    <a:pt x="19862" y="76262"/>
                  </a:lnTo>
                  <a:lnTo>
                    <a:pt x="19925" y="76137"/>
                  </a:lnTo>
                  <a:lnTo>
                    <a:pt x="19925" y="76137"/>
                  </a:lnTo>
                  <a:lnTo>
                    <a:pt x="20331" y="74982"/>
                  </a:lnTo>
                  <a:lnTo>
                    <a:pt x="21080" y="72921"/>
                  </a:lnTo>
                  <a:lnTo>
                    <a:pt x="23485" y="66581"/>
                  </a:lnTo>
                  <a:lnTo>
                    <a:pt x="26764" y="57962"/>
                  </a:lnTo>
                  <a:lnTo>
                    <a:pt x="30574" y="47844"/>
                  </a:lnTo>
                  <a:lnTo>
                    <a:pt x="32573" y="42503"/>
                  </a:lnTo>
                  <a:lnTo>
                    <a:pt x="34571" y="37132"/>
                  </a:lnTo>
                  <a:lnTo>
                    <a:pt x="36508" y="31792"/>
                  </a:lnTo>
                  <a:lnTo>
                    <a:pt x="38381" y="26576"/>
                  </a:lnTo>
                  <a:lnTo>
                    <a:pt x="40099" y="21642"/>
                  </a:lnTo>
                  <a:lnTo>
                    <a:pt x="41629" y="17051"/>
                  </a:lnTo>
                  <a:lnTo>
                    <a:pt x="42316" y="14928"/>
                  </a:lnTo>
                  <a:lnTo>
                    <a:pt x="42972" y="12929"/>
                  </a:lnTo>
                  <a:lnTo>
                    <a:pt x="43534" y="11087"/>
                  </a:lnTo>
                  <a:lnTo>
                    <a:pt x="44003" y="9369"/>
                  </a:lnTo>
                  <a:lnTo>
                    <a:pt x="44003" y="9369"/>
                  </a:lnTo>
                  <a:lnTo>
                    <a:pt x="44440" y="7683"/>
                  </a:lnTo>
                  <a:lnTo>
                    <a:pt x="44783" y="6184"/>
                  </a:lnTo>
                  <a:lnTo>
                    <a:pt x="45002" y="4841"/>
                  </a:lnTo>
                  <a:lnTo>
                    <a:pt x="45065" y="4216"/>
                  </a:lnTo>
                  <a:lnTo>
                    <a:pt x="45127" y="3685"/>
                  </a:lnTo>
                  <a:lnTo>
                    <a:pt x="45158" y="3154"/>
                  </a:lnTo>
                  <a:lnTo>
                    <a:pt x="45158" y="2686"/>
                  </a:lnTo>
                  <a:lnTo>
                    <a:pt x="45127" y="2249"/>
                  </a:lnTo>
                  <a:lnTo>
                    <a:pt x="45096" y="1843"/>
                  </a:lnTo>
                  <a:lnTo>
                    <a:pt x="45033" y="1499"/>
                  </a:lnTo>
                  <a:lnTo>
                    <a:pt x="44940" y="1187"/>
                  </a:lnTo>
                  <a:lnTo>
                    <a:pt x="44846" y="906"/>
                  </a:lnTo>
                  <a:lnTo>
                    <a:pt x="44721" y="656"/>
                  </a:lnTo>
                  <a:lnTo>
                    <a:pt x="44596" y="469"/>
                  </a:lnTo>
                  <a:lnTo>
                    <a:pt x="44440" y="313"/>
                  </a:lnTo>
                  <a:lnTo>
                    <a:pt x="44284" y="188"/>
                  </a:lnTo>
                  <a:lnTo>
                    <a:pt x="44096" y="94"/>
                  </a:lnTo>
                  <a:lnTo>
                    <a:pt x="43909" y="31"/>
                  </a:lnTo>
                  <a:lnTo>
                    <a:pt x="43690" y="0"/>
                  </a:lnTo>
                  <a:lnTo>
                    <a:pt x="43472" y="31"/>
                  </a:lnTo>
                  <a:lnTo>
                    <a:pt x="43253" y="94"/>
                  </a:lnTo>
                  <a:lnTo>
                    <a:pt x="43003" y="156"/>
                  </a:lnTo>
                  <a:lnTo>
                    <a:pt x="42754" y="281"/>
                  </a:lnTo>
                  <a:lnTo>
                    <a:pt x="42504" y="437"/>
                  </a:lnTo>
                  <a:lnTo>
                    <a:pt x="42223" y="594"/>
                  </a:lnTo>
                  <a:lnTo>
                    <a:pt x="41942" y="812"/>
                  </a:lnTo>
                  <a:lnTo>
                    <a:pt x="41661" y="1062"/>
                  </a:lnTo>
                  <a:lnTo>
                    <a:pt x="41067" y="16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51"/>
            <p:cNvSpPr/>
            <p:nvPr/>
          </p:nvSpPr>
          <p:spPr>
            <a:xfrm>
              <a:off x="541825" y="3969250"/>
              <a:ext cx="1149275" cy="605875"/>
            </a:xfrm>
            <a:custGeom>
              <a:rect b="b" l="l" r="r" t="t"/>
              <a:pathLst>
                <a:path extrusionOk="0" h="24235" w="45971">
                  <a:moveTo>
                    <a:pt x="26358" y="0"/>
                  </a:moveTo>
                  <a:lnTo>
                    <a:pt x="26046" y="562"/>
                  </a:lnTo>
                  <a:lnTo>
                    <a:pt x="25702" y="1093"/>
                  </a:lnTo>
                  <a:lnTo>
                    <a:pt x="25327" y="1624"/>
                  </a:lnTo>
                  <a:lnTo>
                    <a:pt x="24953" y="2124"/>
                  </a:lnTo>
                  <a:lnTo>
                    <a:pt x="24547" y="2592"/>
                  </a:lnTo>
                  <a:lnTo>
                    <a:pt x="24109" y="3061"/>
                  </a:lnTo>
                  <a:lnTo>
                    <a:pt x="23641" y="3498"/>
                  </a:lnTo>
                  <a:lnTo>
                    <a:pt x="23173" y="3935"/>
                  </a:lnTo>
                  <a:lnTo>
                    <a:pt x="22923" y="4091"/>
                  </a:lnTo>
                  <a:lnTo>
                    <a:pt x="22610" y="4247"/>
                  </a:lnTo>
                  <a:lnTo>
                    <a:pt x="22204" y="4435"/>
                  </a:lnTo>
                  <a:lnTo>
                    <a:pt x="21705" y="4622"/>
                  </a:lnTo>
                  <a:lnTo>
                    <a:pt x="20487" y="5059"/>
                  </a:lnTo>
                  <a:lnTo>
                    <a:pt x="19050" y="5528"/>
                  </a:lnTo>
                  <a:lnTo>
                    <a:pt x="15646" y="6590"/>
                  </a:lnTo>
                  <a:lnTo>
                    <a:pt x="13804" y="7152"/>
                  </a:lnTo>
                  <a:lnTo>
                    <a:pt x="11930" y="7745"/>
                  </a:lnTo>
                  <a:lnTo>
                    <a:pt x="10087" y="8401"/>
                  </a:lnTo>
                  <a:lnTo>
                    <a:pt x="8307" y="9025"/>
                  </a:lnTo>
                  <a:lnTo>
                    <a:pt x="7495" y="9369"/>
                  </a:lnTo>
                  <a:lnTo>
                    <a:pt x="6683" y="9712"/>
                  </a:lnTo>
                  <a:lnTo>
                    <a:pt x="5934" y="10025"/>
                  </a:lnTo>
                  <a:lnTo>
                    <a:pt x="5247" y="10368"/>
                  </a:lnTo>
                  <a:lnTo>
                    <a:pt x="4622" y="10712"/>
                  </a:lnTo>
                  <a:lnTo>
                    <a:pt x="4060" y="11055"/>
                  </a:lnTo>
                  <a:lnTo>
                    <a:pt x="3560" y="11399"/>
                  </a:lnTo>
                  <a:lnTo>
                    <a:pt x="3154" y="11742"/>
                  </a:lnTo>
                  <a:lnTo>
                    <a:pt x="2842" y="12086"/>
                  </a:lnTo>
                  <a:lnTo>
                    <a:pt x="2717" y="12273"/>
                  </a:lnTo>
                  <a:lnTo>
                    <a:pt x="2624" y="12429"/>
                  </a:lnTo>
                  <a:lnTo>
                    <a:pt x="2530" y="12617"/>
                  </a:lnTo>
                  <a:lnTo>
                    <a:pt x="2499" y="12773"/>
                  </a:lnTo>
                  <a:lnTo>
                    <a:pt x="2467" y="12960"/>
                  </a:lnTo>
                  <a:lnTo>
                    <a:pt x="2467" y="13116"/>
                  </a:lnTo>
                  <a:lnTo>
                    <a:pt x="2530" y="13335"/>
                  </a:lnTo>
                  <a:lnTo>
                    <a:pt x="2624" y="13522"/>
                  </a:lnTo>
                  <a:lnTo>
                    <a:pt x="2624" y="13522"/>
                  </a:lnTo>
                  <a:lnTo>
                    <a:pt x="2311" y="13647"/>
                  </a:lnTo>
                  <a:lnTo>
                    <a:pt x="1874" y="13897"/>
                  </a:lnTo>
                  <a:lnTo>
                    <a:pt x="1468" y="14116"/>
                  </a:lnTo>
                  <a:lnTo>
                    <a:pt x="1093" y="14366"/>
                  </a:lnTo>
                  <a:lnTo>
                    <a:pt x="781" y="14584"/>
                  </a:lnTo>
                  <a:lnTo>
                    <a:pt x="500" y="14865"/>
                  </a:lnTo>
                  <a:lnTo>
                    <a:pt x="281" y="15115"/>
                  </a:lnTo>
                  <a:lnTo>
                    <a:pt x="125" y="15396"/>
                  </a:lnTo>
                  <a:lnTo>
                    <a:pt x="32" y="15677"/>
                  </a:lnTo>
                  <a:lnTo>
                    <a:pt x="0" y="15990"/>
                  </a:lnTo>
                  <a:lnTo>
                    <a:pt x="32" y="16239"/>
                  </a:lnTo>
                  <a:lnTo>
                    <a:pt x="125" y="16458"/>
                  </a:lnTo>
                  <a:lnTo>
                    <a:pt x="219" y="16614"/>
                  </a:lnTo>
                  <a:lnTo>
                    <a:pt x="344" y="16739"/>
                  </a:lnTo>
                  <a:lnTo>
                    <a:pt x="500" y="16864"/>
                  </a:lnTo>
                  <a:lnTo>
                    <a:pt x="656" y="16958"/>
                  </a:lnTo>
                  <a:lnTo>
                    <a:pt x="843" y="17020"/>
                  </a:lnTo>
                  <a:lnTo>
                    <a:pt x="1031" y="17051"/>
                  </a:lnTo>
                  <a:lnTo>
                    <a:pt x="1374" y="17083"/>
                  </a:lnTo>
                  <a:lnTo>
                    <a:pt x="1687" y="17083"/>
                  </a:lnTo>
                  <a:lnTo>
                    <a:pt x="1999" y="17020"/>
                  </a:lnTo>
                  <a:lnTo>
                    <a:pt x="1624" y="17208"/>
                  </a:lnTo>
                  <a:lnTo>
                    <a:pt x="1249" y="17426"/>
                  </a:lnTo>
                  <a:lnTo>
                    <a:pt x="843" y="17738"/>
                  </a:lnTo>
                  <a:lnTo>
                    <a:pt x="625" y="17926"/>
                  </a:lnTo>
                  <a:lnTo>
                    <a:pt x="437" y="18113"/>
                  </a:lnTo>
                  <a:lnTo>
                    <a:pt x="281" y="18332"/>
                  </a:lnTo>
                  <a:lnTo>
                    <a:pt x="156" y="18582"/>
                  </a:lnTo>
                  <a:lnTo>
                    <a:pt x="63" y="18863"/>
                  </a:lnTo>
                  <a:lnTo>
                    <a:pt x="0" y="19144"/>
                  </a:lnTo>
                  <a:lnTo>
                    <a:pt x="32" y="19425"/>
                  </a:lnTo>
                  <a:lnTo>
                    <a:pt x="94" y="19768"/>
                  </a:lnTo>
                  <a:lnTo>
                    <a:pt x="156" y="19893"/>
                  </a:lnTo>
                  <a:lnTo>
                    <a:pt x="219" y="20018"/>
                  </a:lnTo>
                  <a:lnTo>
                    <a:pt x="375" y="20237"/>
                  </a:lnTo>
                  <a:lnTo>
                    <a:pt x="625" y="20393"/>
                  </a:lnTo>
                  <a:lnTo>
                    <a:pt x="875" y="20518"/>
                  </a:lnTo>
                  <a:lnTo>
                    <a:pt x="1156" y="20580"/>
                  </a:lnTo>
                  <a:lnTo>
                    <a:pt x="1468" y="20643"/>
                  </a:lnTo>
                  <a:lnTo>
                    <a:pt x="1780" y="20674"/>
                  </a:lnTo>
                  <a:lnTo>
                    <a:pt x="2093" y="20674"/>
                  </a:lnTo>
                  <a:lnTo>
                    <a:pt x="2686" y="20612"/>
                  </a:lnTo>
                  <a:lnTo>
                    <a:pt x="3217" y="20518"/>
                  </a:lnTo>
                  <a:lnTo>
                    <a:pt x="3717" y="20393"/>
                  </a:lnTo>
                  <a:lnTo>
                    <a:pt x="3404" y="20612"/>
                  </a:lnTo>
                  <a:lnTo>
                    <a:pt x="3092" y="20861"/>
                  </a:lnTo>
                  <a:lnTo>
                    <a:pt x="2748" y="21174"/>
                  </a:lnTo>
                  <a:lnTo>
                    <a:pt x="2436" y="21548"/>
                  </a:lnTo>
                  <a:lnTo>
                    <a:pt x="2311" y="21736"/>
                  </a:lnTo>
                  <a:lnTo>
                    <a:pt x="2186" y="21954"/>
                  </a:lnTo>
                  <a:lnTo>
                    <a:pt x="2124" y="22173"/>
                  </a:lnTo>
                  <a:lnTo>
                    <a:pt x="2093" y="22392"/>
                  </a:lnTo>
                  <a:lnTo>
                    <a:pt x="2093" y="22610"/>
                  </a:lnTo>
                  <a:lnTo>
                    <a:pt x="2155" y="22829"/>
                  </a:lnTo>
                  <a:lnTo>
                    <a:pt x="2280" y="23079"/>
                  </a:lnTo>
                  <a:lnTo>
                    <a:pt x="2436" y="23266"/>
                  </a:lnTo>
                  <a:lnTo>
                    <a:pt x="2624" y="23453"/>
                  </a:lnTo>
                  <a:lnTo>
                    <a:pt x="2842" y="23641"/>
                  </a:lnTo>
                  <a:lnTo>
                    <a:pt x="3092" y="23766"/>
                  </a:lnTo>
                  <a:lnTo>
                    <a:pt x="3373" y="23891"/>
                  </a:lnTo>
                  <a:lnTo>
                    <a:pt x="3654" y="23984"/>
                  </a:lnTo>
                  <a:lnTo>
                    <a:pt x="3998" y="24078"/>
                  </a:lnTo>
                  <a:lnTo>
                    <a:pt x="4341" y="24140"/>
                  </a:lnTo>
                  <a:lnTo>
                    <a:pt x="4716" y="24172"/>
                  </a:lnTo>
                  <a:lnTo>
                    <a:pt x="5497" y="24234"/>
                  </a:lnTo>
                  <a:lnTo>
                    <a:pt x="6340" y="24203"/>
                  </a:lnTo>
                  <a:lnTo>
                    <a:pt x="7214" y="24140"/>
                  </a:lnTo>
                  <a:lnTo>
                    <a:pt x="8151" y="24047"/>
                  </a:lnTo>
                  <a:lnTo>
                    <a:pt x="9057" y="23922"/>
                  </a:lnTo>
                  <a:lnTo>
                    <a:pt x="10868" y="23610"/>
                  </a:lnTo>
                  <a:lnTo>
                    <a:pt x="13929" y="23016"/>
                  </a:lnTo>
                  <a:lnTo>
                    <a:pt x="14616" y="22860"/>
                  </a:lnTo>
                  <a:lnTo>
                    <a:pt x="15521" y="22673"/>
                  </a:lnTo>
                  <a:lnTo>
                    <a:pt x="17770" y="22079"/>
                  </a:lnTo>
                  <a:lnTo>
                    <a:pt x="20349" y="21404"/>
                  </a:lnTo>
                  <a:lnTo>
                    <a:pt x="20349" y="21404"/>
                  </a:lnTo>
                  <a:lnTo>
                    <a:pt x="20362" y="21455"/>
                  </a:lnTo>
                  <a:lnTo>
                    <a:pt x="20456" y="21736"/>
                  </a:lnTo>
                  <a:lnTo>
                    <a:pt x="20581" y="21986"/>
                  </a:lnTo>
                  <a:lnTo>
                    <a:pt x="20737" y="22204"/>
                  </a:lnTo>
                  <a:lnTo>
                    <a:pt x="20955" y="22423"/>
                  </a:lnTo>
                  <a:lnTo>
                    <a:pt x="21236" y="22641"/>
                  </a:lnTo>
                  <a:lnTo>
                    <a:pt x="21549" y="22829"/>
                  </a:lnTo>
                  <a:lnTo>
                    <a:pt x="21923" y="22985"/>
                  </a:lnTo>
                  <a:lnTo>
                    <a:pt x="22392" y="23110"/>
                  </a:lnTo>
                  <a:lnTo>
                    <a:pt x="22892" y="23235"/>
                  </a:lnTo>
                  <a:lnTo>
                    <a:pt x="23485" y="23328"/>
                  </a:lnTo>
                  <a:lnTo>
                    <a:pt x="24141" y="23422"/>
                  </a:lnTo>
                  <a:lnTo>
                    <a:pt x="24859" y="23453"/>
                  </a:lnTo>
                  <a:lnTo>
                    <a:pt x="25671" y="23453"/>
                  </a:lnTo>
                  <a:lnTo>
                    <a:pt x="29762" y="23485"/>
                  </a:lnTo>
                  <a:lnTo>
                    <a:pt x="32104" y="23485"/>
                  </a:lnTo>
                  <a:lnTo>
                    <a:pt x="34446" y="23453"/>
                  </a:lnTo>
                  <a:lnTo>
                    <a:pt x="36632" y="23360"/>
                  </a:lnTo>
                  <a:lnTo>
                    <a:pt x="37663" y="23297"/>
                  </a:lnTo>
                  <a:lnTo>
                    <a:pt x="38569" y="23204"/>
                  </a:lnTo>
                  <a:lnTo>
                    <a:pt x="39381" y="23110"/>
                  </a:lnTo>
                  <a:lnTo>
                    <a:pt x="40099" y="22985"/>
                  </a:lnTo>
                  <a:lnTo>
                    <a:pt x="40661" y="22829"/>
                  </a:lnTo>
                  <a:lnTo>
                    <a:pt x="40880" y="22735"/>
                  </a:lnTo>
                  <a:lnTo>
                    <a:pt x="41067" y="22641"/>
                  </a:lnTo>
                  <a:lnTo>
                    <a:pt x="41223" y="22517"/>
                  </a:lnTo>
                  <a:lnTo>
                    <a:pt x="41379" y="22360"/>
                  </a:lnTo>
                  <a:lnTo>
                    <a:pt x="41567" y="22173"/>
                  </a:lnTo>
                  <a:lnTo>
                    <a:pt x="41723" y="21923"/>
                  </a:lnTo>
                  <a:lnTo>
                    <a:pt x="42066" y="21361"/>
                  </a:lnTo>
                  <a:lnTo>
                    <a:pt x="42441" y="20674"/>
                  </a:lnTo>
                  <a:lnTo>
                    <a:pt x="42816" y="19924"/>
                  </a:lnTo>
                  <a:lnTo>
                    <a:pt x="43159" y="19081"/>
                  </a:lnTo>
                  <a:lnTo>
                    <a:pt x="43534" y="18176"/>
                  </a:lnTo>
                  <a:lnTo>
                    <a:pt x="43878" y="17270"/>
                  </a:lnTo>
                  <a:lnTo>
                    <a:pt x="44534" y="15396"/>
                  </a:lnTo>
                  <a:lnTo>
                    <a:pt x="45127" y="13647"/>
                  </a:lnTo>
                  <a:lnTo>
                    <a:pt x="45595" y="12211"/>
                  </a:lnTo>
                  <a:lnTo>
                    <a:pt x="45970" y="11180"/>
                  </a:lnTo>
                  <a:lnTo>
                    <a:pt x="26358"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51"/>
            <p:cNvSpPr/>
            <p:nvPr/>
          </p:nvSpPr>
          <p:spPr>
            <a:xfrm>
              <a:off x="541825" y="3969250"/>
              <a:ext cx="1149275" cy="605875"/>
            </a:xfrm>
            <a:custGeom>
              <a:rect b="b" l="l" r="r" t="t"/>
              <a:pathLst>
                <a:path extrusionOk="0" fill="none" h="24235" w="45971">
                  <a:moveTo>
                    <a:pt x="45970" y="11180"/>
                  </a:moveTo>
                  <a:lnTo>
                    <a:pt x="45970" y="11180"/>
                  </a:lnTo>
                  <a:lnTo>
                    <a:pt x="45595" y="12211"/>
                  </a:lnTo>
                  <a:lnTo>
                    <a:pt x="45127" y="13647"/>
                  </a:lnTo>
                  <a:lnTo>
                    <a:pt x="44534" y="15396"/>
                  </a:lnTo>
                  <a:lnTo>
                    <a:pt x="43878" y="17270"/>
                  </a:lnTo>
                  <a:lnTo>
                    <a:pt x="43534" y="18176"/>
                  </a:lnTo>
                  <a:lnTo>
                    <a:pt x="43159" y="19081"/>
                  </a:lnTo>
                  <a:lnTo>
                    <a:pt x="42816" y="19924"/>
                  </a:lnTo>
                  <a:lnTo>
                    <a:pt x="42441" y="20674"/>
                  </a:lnTo>
                  <a:lnTo>
                    <a:pt x="42066" y="21361"/>
                  </a:lnTo>
                  <a:lnTo>
                    <a:pt x="41723" y="21923"/>
                  </a:lnTo>
                  <a:lnTo>
                    <a:pt x="41567" y="22173"/>
                  </a:lnTo>
                  <a:lnTo>
                    <a:pt x="41379" y="22360"/>
                  </a:lnTo>
                  <a:lnTo>
                    <a:pt x="41223" y="22517"/>
                  </a:lnTo>
                  <a:lnTo>
                    <a:pt x="41067" y="22641"/>
                  </a:lnTo>
                  <a:lnTo>
                    <a:pt x="41067" y="22641"/>
                  </a:lnTo>
                  <a:lnTo>
                    <a:pt x="40880" y="22735"/>
                  </a:lnTo>
                  <a:lnTo>
                    <a:pt x="40661" y="22829"/>
                  </a:lnTo>
                  <a:lnTo>
                    <a:pt x="40099" y="22985"/>
                  </a:lnTo>
                  <a:lnTo>
                    <a:pt x="39381" y="23110"/>
                  </a:lnTo>
                  <a:lnTo>
                    <a:pt x="38569" y="23204"/>
                  </a:lnTo>
                  <a:lnTo>
                    <a:pt x="37663" y="23297"/>
                  </a:lnTo>
                  <a:lnTo>
                    <a:pt x="36632" y="23360"/>
                  </a:lnTo>
                  <a:lnTo>
                    <a:pt x="34446" y="23453"/>
                  </a:lnTo>
                  <a:lnTo>
                    <a:pt x="32104" y="23485"/>
                  </a:lnTo>
                  <a:lnTo>
                    <a:pt x="29762" y="23485"/>
                  </a:lnTo>
                  <a:lnTo>
                    <a:pt x="25671" y="23453"/>
                  </a:lnTo>
                  <a:lnTo>
                    <a:pt x="25671" y="23453"/>
                  </a:lnTo>
                  <a:lnTo>
                    <a:pt x="24859" y="23453"/>
                  </a:lnTo>
                  <a:lnTo>
                    <a:pt x="24141" y="23422"/>
                  </a:lnTo>
                  <a:lnTo>
                    <a:pt x="23485" y="23328"/>
                  </a:lnTo>
                  <a:lnTo>
                    <a:pt x="22892" y="23235"/>
                  </a:lnTo>
                  <a:lnTo>
                    <a:pt x="22392" y="23110"/>
                  </a:lnTo>
                  <a:lnTo>
                    <a:pt x="21923" y="22985"/>
                  </a:lnTo>
                  <a:lnTo>
                    <a:pt x="21549" y="22829"/>
                  </a:lnTo>
                  <a:lnTo>
                    <a:pt x="21236" y="22641"/>
                  </a:lnTo>
                  <a:lnTo>
                    <a:pt x="20955" y="22423"/>
                  </a:lnTo>
                  <a:lnTo>
                    <a:pt x="20737" y="22204"/>
                  </a:lnTo>
                  <a:lnTo>
                    <a:pt x="20581" y="21986"/>
                  </a:lnTo>
                  <a:lnTo>
                    <a:pt x="20456" y="21736"/>
                  </a:lnTo>
                  <a:lnTo>
                    <a:pt x="20362" y="21455"/>
                  </a:lnTo>
                  <a:lnTo>
                    <a:pt x="20299" y="21205"/>
                  </a:lnTo>
                  <a:lnTo>
                    <a:pt x="20268" y="20893"/>
                  </a:lnTo>
                  <a:lnTo>
                    <a:pt x="20268" y="20612"/>
                  </a:lnTo>
                  <a:lnTo>
                    <a:pt x="20268" y="20612"/>
                  </a:lnTo>
                  <a:lnTo>
                    <a:pt x="20299" y="20487"/>
                  </a:lnTo>
                  <a:lnTo>
                    <a:pt x="20393" y="20330"/>
                  </a:lnTo>
                  <a:lnTo>
                    <a:pt x="20549" y="20206"/>
                  </a:lnTo>
                  <a:lnTo>
                    <a:pt x="20705" y="20081"/>
                  </a:lnTo>
                  <a:lnTo>
                    <a:pt x="20924" y="19956"/>
                  </a:lnTo>
                  <a:lnTo>
                    <a:pt x="21205" y="19862"/>
                  </a:lnTo>
                  <a:lnTo>
                    <a:pt x="21830" y="19643"/>
                  </a:lnTo>
                  <a:lnTo>
                    <a:pt x="22548" y="19487"/>
                  </a:lnTo>
                  <a:lnTo>
                    <a:pt x="23360" y="19331"/>
                  </a:lnTo>
                  <a:lnTo>
                    <a:pt x="24234" y="19206"/>
                  </a:lnTo>
                  <a:lnTo>
                    <a:pt x="25140" y="19081"/>
                  </a:lnTo>
                  <a:lnTo>
                    <a:pt x="26920" y="18925"/>
                  </a:lnTo>
                  <a:lnTo>
                    <a:pt x="28450" y="18800"/>
                  </a:lnTo>
                  <a:lnTo>
                    <a:pt x="29949" y="18738"/>
                  </a:lnTo>
                  <a:lnTo>
                    <a:pt x="29949" y="18738"/>
                  </a:lnTo>
                  <a:lnTo>
                    <a:pt x="27888" y="19331"/>
                  </a:lnTo>
                  <a:lnTo>
                    <a:pt x="23141" y="20643"/>
                  </a:lnTo>
                  <a:lnTo>
                    <a:pt x="20393" y="21392"/>
                  </a:lnTo>
                  <a:lnTo>
                    <a:pt x="17770" y="22079"/>
                  </a:lnTo>
                  <a:lnTo>
                    <a:pt x="15521" y="22673"/>
                  </a:lnTo>
                  <a:lnTo>
                    <a:pt x="14616" y="22860"/>
                  </a:lnTo>
                  <a:lnTo>
                    <a:pt x="13929" y="23016"/>
                  </a:lnTo>
                  <a:lnTo>
                    <a:pt x="13929" y="23016"/>
                  </a:lnTo>
                  <a:lnTo>
                    <a:pt x="10868" y="23610"/>
                  </a:lnTo>
                  <a:lnTo>
                    <a:pt x="9057" y="23922"/>
                  </a:lnTo>
                  <a:lnTo>
                    <a:pt x="8151" y="24047"/>
                  </a:lnTo>
                  <a:lnTo>
                    <a:pt x="7214" y="24140"/>
                  </a:lnTo>
                  <a:lnTo>
                    <a:pt x="6340" y="24203"/>
                  </a:lnTo>
                  <a:lnTo>
                    <a:pt x="5497" y="24234"/>
                  </a:lnTo>
                  <a:lnTo>
                    <a:pt x="4716" y="24172"/>
                  </a:lnTo>
                  <a:lnTo>
                    <a:pt x="4341" y="24140"/>
                  </a:lnTo>
                  <a:lnTo>
                    <a:pt x="3998" y="24078"/>
                  </a:lnTo>
                  <a:lnTo>
                    <a:pt x="3654" y="23984"/>
                  </a:lnTo>
                  <a:lnTo>
                    <a:pt x="3373" y="23891"/>
                  </a:lnTo>
                  <a:lnTo>
                    <a:pt x="3092" y="23766"/>
                  </a:lnTo>
                  <a:lnTo>
                    <a:pt x="2842" y="23641"/>
                  </a:lnTo>
                  <a:lnTo>
                    <a:pt x="2624" y="23453"/>
                  </a:lnTo>
                  <a:lnTo>
                    <a:pt x="2436" y="23266"/>
                  </a:lnTo>
                  <a:lnTo>
                    <a:pt x="2280" y="23079"/>
                  </a:lnTo>
                  <a:lnTo>
                    <a:pt x="2155" y="22829"/>
                  </a:lnTo>
                  <a:lnTo>
                    <a:pt x="2155" y="22829"/>
                  </a:lnTo>
                  <a:lnTo>
                    <a:pt x="2093" y="22610"/>
                  </a:lnTo>
                  <a:lnTo>
                    <a:pt x="2093" y="22392"/>
                  </a:lnTo>
                  <a:lnTo>
                    <a:pt x="2124" y="22173"/>
                  </a:lnTo>
                  <a:lnTo>
                    <a:pt x="2186" y="21954"/>
                  </a:lnTo>
                  <a:lnTo>
                    <a:pt x="2311" y="21736"/>
                  </a:lnTo>
                  <a:lnTo>
                    <a:pt x="2436" y="21548"/>
                  </a:lnTo>
                  <a:lnTo>
                    <a:pt x="2748" y="21174"/>
                  </a:lnTo>
                  <a:lnTo>
                    <a:pt x="3092" y="20861"/>
                  </a:lnTo>
                  <a:lnTo>
                    <a:pt x="3404" y="20612"/>
                  </a:lnTo>
                  <a:lnTo>
                    <a:pt x="3717" y="20393"/>
                  </a:lnTo>
                  <a:lnTo>
                    <a:pt x="3717" y="20393"/>
                  </a:lnTo>
                  <a:lnTo>
                    <a:pt x="3217" y="20518"/>
                  </a:lnTo>
                  <a:lnTo>
                    <a:pt x="2686" y="20612"/>
                  </a:lnTo>
                  <a:lnTo>
                    <a:pt x="2093" y="20674"/>
                  </a:lnTo>
                  <a:lnTo>
                    <a:pt x="1780" y="20674"/>
                  </a:lnTo>
                  <a:lnTo>
                    <a:pt x="1468" y="20643"/>
                  </a:lnTo>
                  <a:lnTo>
                    <a:pt x="1156" y="20580"/>
                  </a:lnTo>
                  <a:lnTo>
                    <a:pt x="875" y="20518"/>
                  </a:lnTo>
                  <a:lnTo>
                    <a:pt x="625" y="20393"/>
                  </a:lnTo>
                  <a:lnTo>
                    <a:pt x="375" y="20237"/>
                  </a:lnTo>
                  <a:lnTo>
                    <a:pt x="219" y="20018"/>
                  </a:lnTo>
                  <a:lnTo>
                    <a:pt x="156" y="19893"/>
                  </a:lnTo>
                  <a:lnTo>
                    <a:pt x="94" y="19768"/>
                  </a:lnTo>
                  <a:lnTo>
                    <a:pt x="94" y="19768"/>
                  </a:lnTo>
                  <a:lnTo>
                    <a:pt x="32" y="19425"/>
                  </a:lnTo>
                  <a:lnTo>
                    <a:pt x="0" y="19144"/>
                  </a:lnTo>
                  <a:lnTo>
                    <a:pt x="63" y="18863"/>
                  </a:lnTo>
                  <a:lnTo>
                    <a:pt x="156" y="18582"/>
                  </a:lnTo>
                  <a:lnTo>
                    <a:pt x="281" y="18332"/>
                  </a:lnTo>
                  <a:lnTo>
                    <a:pt x="437" y="18113"/>
                  </a:lnTo>
                  <a:lnTo>
                    <a:pt x="625" y="17926"/>
                  </a:lnTo>
                  <a:lnTo>
                    <a:pt x="843" y="17738"/>
                  </a:lnTo>
                  <a:lnTo>
                    <a:pt x="1249" y="17426"/>
                  </a:lnTo>
                  <a:lnTo>
                    <a:pt x="1624" y="17208"/>
                  </a:lnTo>
                  <a:lnTo>
                    <a:pt x="1999" y="17020"/>
                  </a:lnTo>
                  <a:lnTo>
                    <a:pt x="1999" y="17020"/>
                  </a:lnTo>
                  <a:lnTo>
                    <a:pt x="1687" y="17083"/>
                  </a:lnTo>
                  <a:lnTo>
                    <a:pt x="1374" y="17083"/>
                  </a:lnTo>
                  <a:lnTo>
                    <a:pt x="1031" y="17051"/>
                  </a:lnTo>
                  <a:lnTo>
                    <a:pt x="843" y="17020"/>
                  </a:lnTo>
                  <a:lnTo>
                    <a:pt x="656" y="16958"/>
                  </a:lnTo>
                  <a:lnTo>
                    <a:pt x="500" y="16864"/>
                  </a:lnTo>
                  <a:lnTo>
                    <a:pt x="344" y="16739"/>
                  </a:lnTo>
                  <a:lnTo>
                    <a:pt x="219" y="16614"/>
                  </a:lnTo>
                  <a:lnTo>
                    <a:pt x="125" y="16458"/>
                  </a:lnTo>
                  <a:lnTo>
                    <a:pt x="32" y="16239"/>
                  </a:lnTo>
                  <a:lnTo>
                    <a:pt x="0" y="15990"/>
                  </a:lnTo>
                  <a:lnTo>
                    <a:pt x="0" y="15990"/>
                  </a:lnTo>
                  <a:lnTo>
                    <a:pt x="32" y="15677"/>
                  </a:lnTo>
                  <a:lnTo>
                    <a:pt x="125" y="15396"/>
                  </a:lnTo>
                  <a:lnTo>
                    <a:pt x="281" y="15115"/>
                  </a:lnTo>
                  <a:lnTo>
                    <a:pt x="500" y="14865"/>
                  </a:lnTo>
                  <a:lnTo>
                    <a:pt x="781" y="14584"/>
                  </a:lnTo>
                  <a:lnTo>
                    <a:pt x="1093" y="14366"/>
                  </a:lnTo>
                  <a:lnTo>
                    <a:pt x="1468" y="14116"/>
                  </a:lnTo>
                  <a:lnTo>
                    <a:pt x="1874" y="13897"/>
                  </a:lnTo>
                  <a:lnTo>
                    <a:pt x="2311" y="13647"/>
                  </a:lnTo>
                  <a:lnTo>
                    <a:pt x="2780" y="13460"/>
                  </a:lnTo>
                  <a:lnTo>
                    <a:pt x="3810" y="13054"/>
                  </a:lnTo>
                  <a:lnTo>
                    <a:pt x="4903" y="12710"/>
                  </a:lnTo>
                  <a:lnTo>
                    <a:pt x="6028" y="12398"/>
                  </a:lnTo>
                  <a:lnTo>
                    <a:pt x="7152" y="12117"/>
                  </a:lnTo>
                  <a:lnTo>
                    <a:pt x="8245" y="11867"/>
                  </a:lnTo>
                  <a:lnTo>
                    <a:pt x="9275" y="11649"/>
                  </a:lnTo>
                  <a:lnTo>
                    <a:pt x="10212" y="11493"/>
                  </a:lnTo>
                  <a:lnTo>
                    <a:pt x="11586" y="11274"/>
                  </a:lnTo>
                  <a:lnTo>
                    <a:pt x="12117" y="11180"/>
                  </a:lnTo>
                  <a:lnTo>
                    <a:pt x="12117" y="11180"/>
                  </a:lnTo>
                  <a:lnTo>
                    <a:pt x="11711" y="11399"/>
                  </a:lnTo>
                  <a:lnTo>
                    <a:pt x="10650" y="11867"/>
                  </a:lnTo>
                  <a:lnTo>
                    <a:pt x="9119" y="12492"/>
                  </a:lnTo>
                  <a:lnTo>
                    <a:pt x="8276" y="12835"/>
                  </a:lnTo>
                  <a:lnTo>
                    <a:pt x="7402" y="13148"/>
                  </a:lnTo>
                  <a:lnTo>
                    <a:pt x="6527" y="13429"/>
                  </a:lnTo>
                  <a:lnTo>
                    <a:pt x="5653" y="13647"/>
                  </a:lnTo>
                  <a:lnTo>
                    <a:pt x="4841" y="13835"/>
                  </a:lnTo>
                  <a:lnTo>
                    <a:pt x="4466" y="13897"/>
                  </a:lnTo>
                  <a:lnTo>
                    <a:pt x="4091" y="13928"/>
                  </a:lnTo>
                  <a:lnTo>
                    <a:pt x="3779" y="13928"/>
                  </a:lnTo>
                  <a:lnTo>
                    <a:pt x="3467" y="13928"/>
                  </a:lnTo>
                  <a:lnTo>
                    <a:pt x="3217" y="13866"/>
                  </a:lnTo>
                  <a:lnTo>
                    <a:pt x="2967" y="13772"/>
                  </a:lnTo>
                  <a:lnTo>
                    <a:pt x="2780" y="13679"/>
                  </a:lnTo>
                  <a:lnTo>
                    <a:pt x="2624" y="13522"/>
                  </a:lnTo>
                  <a:lnTo>
                    <a:pt x="2530" y="13335"/>
                  </a:lnTo>
                  <a:lnTo>
                    <a:pt x="2467" y="13116"/>
                  </a:lnTo>
                  <a:lnTo>
                    <a:pt x="2467" y="13116"/>
                  </a:lnTo>
                  <a:lnTo>
                    <a:pt x="2467" y="12960"/>
                  </a:lnTo>
                  <a:lnTo>
                    <a:pt x="2499" y="12773"/>
                  </a:lnTo>
                  <a:lnTo>
                    <a:pt x="2530" y="12617"/>
                  </a:lnTo>
                  <a:lnTo>
                    <a:pt x="2624" y="12429"/>
                  </a:lnTo>
                  <a:lnTo>
                    <a:pt x="2717" y="12273"/>
                  </a:lnTo>
                  <a:lnTo>
                    <a:pt x="2842" y="12086"/>
                  </a:lnTo>
                  <a:lnTo>
                    <a:pt x="3154" y="11742"/>
                  </a:lnTo>
                  <a:lnTo>
                    <a:pt x="3560" y="11399"/>
                  </a:lnTo>
                  <a:lnTo>
                    <a:pt x="4060" y="11055"/>
                  </a:lnTo>
                  <a:lnTo>
                    <a:pt x="4622" y="10712"/>
                  </a:lnTo>
                  <a:lnTo>
                    <a:pt x="5247" y="10368"/>
                  </a:lnTo>
                  <a:lnTo>
                    <a:pt x="5934" y="10025"/>
                  </a:lnTo>
                  <a:lnTo>
                    <a:pt x="6683" y="9712"/>
                  </a:lnTo>
                  <a:lnTo>
                    <a:pt x="7495" y="9369"/>
                  </a:lnTo>
                  <a:lnTo>
                    <a:pt x="8307" y="9025"/>
                  </a:lnTo>
                  <a:lnTo>
                    <a:pt x="10087" y="8401"/>
                  </a:lnTo>
                  <a:lnTo>
                    <a:pt x="11930" y="7745"/>
                  </a:lnTo>
                  <a:lnTo>
                    <a:pt x="13804" y="7152"/>
                  </a:lnTo>
                  <a:lnTo>
                    <a:pt x="15646" y="6590"/>
                  </a:lnTo>
                  <a:lnTo>
                    <a:pt x="19050" y="5528"/>
                  </a:lnTo>
                  <a:lnTo>
                    <a:pt x="20487" y="5059"/>
                  </a:lnTo>
                  <a:lnTo>
                    <a:pt x="21705" y="4622"/>
                  </a:lnTo>
                  <a:lnTo>
                    <a:pt x="22204" y="4435"/>
                  </a:lnTo>
                  <a:lnTo>
                    <a:pt x="22610" y="4247"/>
                  </a:lnTo>
                  <a:lnTo>
                    <a:pt x="22923" y="4091"/>
                  </a:lnTo>
                  <a:lnTo>
                    <a:pt x="23173" y="3935"/>
                  </a:lnTo>
                  <a:lnTo>
                    <a:pt x="23173" y="3935"/>
                  </a:lnTo>
                  <a:lnTo>
                    <a:pt x="23641" y="3498"/>
                  </a:lnTo>
                  <a:lnTo>
                    <a:pt x="24109" y="3061"/>
                  </a:lnTo>
                  <a:lnTo>
                    <a:pt x="24547" y="2592"/>
                  </a:lnTo>
                  <a:lnTo>
                    <a:pt x="24953" y="2124"/>
                  </a:lnTo>
                  <a:lnTo>
                    <a:pt x="25327" y="1624"/>
                  </a:lnTo>
                  <a:lnTo>
                    <a:pt x="25702" y="1093"/>
                  </a:lnTo>
                  <a:lnTo>
                    <a:pt x="26046" y="562"/>
                  </a:lnTo>
                  <a:lnTo>
                    <a:pt x="26358" y="0"/>
                  </a:lnTo>
                  <a:lnTo>
                    <a:pt x="45970" y="111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51"/>
            <p:cNvSpPr/>
            <p:nvPr/>
          </p:nvSpPr>
          <p:spPr>
            <a:xfrm>
              <a:off x="1047750" y="4403325"/>
              <a:ext cx="243600" cy="101525"/>
            </a:xfrm>
            <a:custGeom>
              <a:rect b="b" l="l" r="r" t="t"/>
              <a:pathLst>
                <a:path extrusionOk="0" h="4061" w="9744">
                  <a:moveTo>
                    <a:pt x="9025" y="1"/>
                  </a:moveTo>
                  <a:lnTo>
                    <a:pt x="8338" y="32"/>
                  </a:lnTo>
                  <a:lnTo>
                    <a:pt x="7620" y="63"/>
                  </a:lnTo>
                  <a:lnTo>
                    <a:pt x="6902" y="126"/>
                  </a:lnTo>
                  <a:lnTo>
                    <a:pt x="6215" y="219"/>
                  </a:lnTo>
                  <a:lnTo>
                    <a:pt x="5496" y="344"/>
                  </a:lnTo>
                  <a:lnTo>
                    <a:pt x="4809" y="469"/>
                  </a:lnTo>
                  <a:lnTo>
                    <a:pt x="4091" y="625"/>
                  </a:lnTo>
                  <a:lnTo>
                    <a:pt x="3404" y="813"/>
                  </a:lnTo>
                  <a:lnTo>
                    <a:pt x="2717" y="1062"/>
                  </a:lnTo>
                  <a:lnTo>
                    <a:pt x="2061" y="1344"/>
                  </a:lnTo>
                  <a:lnTo>
                    <a:pt x="1437" y="1656"/>
                  </a:lnTo>
                  <a:lnTo>
                    <a:pt x="1124" y="1874"/>
                  </a:lnTo>
                  <a:lnTo>
                    <a:pt x="812" y="2093"/>
                  </a:lnTo>
                  <a:lnTo>
                    <a:pt x="562" y="2343"/>
                  </a:lnTo>
                  <a:lnTo>
                    <a:pt x="312" y="2624"/>
                  </a:lnTo>
                  <a:lnTo>
                    <a:pt x="187" y="2780"/>
                  </a:lnTo>
                  <a:lnTo>
                    <a:pt x="125" y="2967"/>
                  </a:lnTo>
                  <a:lnTo>
                    <a:pt x="62" y="3124"/>
                  </a:lnTo>
                  <a:lnTo>
                    <a:pt x="0" y="3311"/>
                  </a:lnTo>
                  <a:lnTo>
                    <a:pt x="0" y="3498"/>
                  </a:lnTo>
                  <a:lnTo>
                    <a:pt x="0" y="3686"/>
                  </a:lnTo>
                  <a:lnTo>
                    <a:pt x="31" y="3873"/>
                  </a:lnTo>
                  <a:lnTo>
                    <a:pt x="94" y="4060"/>
                  </a:lnTo>
                  <a:lnTo>
                    <a:pt x="62" y="3873"/>
                  </a:lnTo>
                  <a:lnTo>
                    <a:pt x="62" y="3717"/>
                  </a:lnTo>
                  <a:lnTo>
                    <a:pt x="94" y="3561"/>
                  </a:lnTo>
                  <a:lnTo>
                    <a:pt x="156" y="3373"/>
                  </a:lnTo>
                  <a:lnTo>
                    <a:pt x="219" y="3217"/>
                  </a:lnTo>
                  <a:lnTo>
                    <a:pt x="312" y="3092"/>
                  </a:lnTo>
                  <a:lnTo>
                    <a:pt x="406" y="2936"/>
                  </a:lnTo>
                  <a:lnTo>
                    <a:pt x="531" y="2843"/>
                  </a:lnTo>
                  <a:lnTo>
                    <a:pt x="781" y="2624"/>
                  </a:lnTo>
                  <a:lnTo>
                    <a:pt x="1062" y="2405"/>
                  </a:lnTo>
                  <a:lnTo>
                    <a:pt x="1343" y="2249"/>
                  </a:lnTo>
                  <a:lnTo>
                    <a:pt x="1655" y="2093"/>
                  </a:lnTo>
                  <a:lnTo>
                    <a:pt x="2280" y="1843"/>
                  </a:lnTo>
                  <a:lnTo>
                    <a:pt x="2936" y="1625"/>
                  </a:lnTo>
                  <a:lnTo>
                    <a:pt x="3591" y="1437"/>
                  </a:lnTo>
                  <a:lnTo>
                    <a:pt x="4247" y="1250"/>
                  </a:lnTo>
                  <a:lnTo>
                    <a:pt x="5621" y="938"/>
                  </a:lnTo>
                  <a:lnTo>
                    <a:pt x="6995" y="625"/>
                  </a:lnTo>
                  <a:lnTo>
                    <a:pt x="8370" y="344"/>
                  </a:lnTo>
                  <a:lnTo>
                    <a:pt x="97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51"/>
            <p:cNvSpPr/>
            <p:nvPr/>
          </p:nvSpPr>
          <p:spPr>
            <a:xfrm>
              <a:off x="634725" y="4363500"/>
              <a:ext cx="388050" cy="115575"/>
            </a:xfrm>
            <a:custGeom>
              <a:rect b="b" l="l" r="r" t="t"/>
              <a:pathLst>
                <a:path extrusionOk="0" h="4623" w="15522">
                  <a:moveTo>
                    <a:pt x="15522" y="1"/>
                  </a:moveTo>
                  <a:lnTo>
                    <a:pt x="14522" y="126"/>
                  </a:lnTo>
                  <a:lnTo>
                    <a:pt x="13492" y="282"/>
                  </a:lnTo>
                  <a:lnTo>
                    <a:pt x="12492" y="469"/>
                  </a:lnTo>
                  <a:lnTo>
                    <a:pt x="11493" y="688"/>
                  </a:lnTo>
                  <a:lnTo>
                    <a:pt x="10525" y="938"/>
                  </a:lnTo>
                  <a:lnTo>
                    <a:pt x="9526" y="1219"/>
                  </a:lnTo>
                  <a:lnTo>
                    <a:pt x="7589" y="1781"/>
                  </a:lnTo>
                  <a:lnTo>
                    <a:pt x="5653" y="2406"/>
                  </a:lnTo>
                  <a:lnTo>
                    <a:pt x="3748" y="3093"/>
                  </a:lnTo>
                  <a:lnTo>
                    <a:pt x="1843" y="3811"/>
                  </a:lnTo>
                  <a:lnTo>
                    <a:pt x="906" y="4217"/>
                  </a:lnTo>
                  <a:lnTo>
                    <a:pt x="1" y="4623"/>
                  </a:lnTo>
                  <a:lnTo>
                    <a:pt x="1968" y="4092"/>
                  </a:lnTo>
                  <a:lnTo>
                    <a:pt x="3904" y="3561"/>
                  </a:lnTo>
                  <a:lnTo>
                    <a:pt x="5841" y="2968"/>
                  </a:lnTo>
                  <a:lnTo>
                    <a:pt x="7777" y="2374"/>
                  </a:lnTo>
                  <a:lnTo>
                    <a:pt x="11649" y="1188"/>
                  </a:lnTo>
                  <a:lnTo>
                    <a:pt x="155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51"/>
            <p:cNvSpPr/>
            <p:nvPr/>
          </p:nvSpPr>
          <p:spPr>
            <a:xfrm>
              <a:off x="591775" y="4283100"/>
              <a:ext cx="353700" cy="111675"/>
            </a:xfrm>
            <a:custGeom>
              <a:rect b="b" l="l" r="r" t="t"/>
              <a:pathLst>
                <a:path extrusionOk="0" h="4467" w="14148">
                  <a:moveTo>
                    <a:pt x="14148" y="0"/>
                  </a:moveTo>
                  <a:lnTo>
                    <a:pt x="13211" y="94"/>
                  </a:lnTo>
                  <a:lnTo>
                    <a:pt x="12274" y="188"/>
                  </a:lnTo>
                  <a:lnTo>
                    <a:pt x="11369" y="344"/>
                  </a:lnTo>
                  <a:lnTo>
                    <a:pt x="10432" y="531"/>
                  </a:lnTo>
                  <a:lnTo>
                    <a:pt x="9526" y="719"/>
                  </a:lnTo>
                  <a:lnTo>
                    <a:pt x="8620" y="937"/>
                  </a:lnTo>
                  <a:lnTo>
                    <a:pt x="7715" y="1187"/>
                  </a:lnTo>
                  <a:lnTo>
                    <a:pt x="6840" y="1468"/>
                  </a:lnTo>
                  <a:lnTo>
                    <a:pt x="5935" y="1749"/>
                  </a:lnTo>
                  <a:lnTo>
                    <a:pt x="5060" y="2061"/>
                  </a:lnTo>
                  <a:lnTo>
                    <a:pt x="4186" y="2405"/>
                  </a:lnTo>
                  <a:lnTo>
                    <a:pt x="3343" y="2749"/>
                  </a:lnTo>
                  <a:lnTo>
                    <a:pt x="2468" y="3155"/>
                  </a:lnTo>
                  <a:lnTo>
                    <a:pt x="1625" y="3560"/>
                  </a:lnTo>
                  <a:lnTo>
                    <a:pt x="813" y="3998"/>
                  </a:lnTo>
                  <a:lnTo>
                    <a:pt x="1" y="4466"/>
                  </a:lnTo>
                  <a:lnTo>
                    <a:pt x="1" y="4466"/>
                  </a:lnTo>
                  <a:lnTo>
                    <a:pt x="1750" y="3842"/>
                  </a:lnTo>
                  <a:lnTo>
                    <a:pt x="3499" y="3217"/>
                  </a:lnTo>
                  <a:lnTo>
                    <a:pt x="5248" y="2624"/>
                  </a:lnTo>
                  <a:lnTo>
                    <a:pt x="7028" y="2061"/>
                  </a:lnTo>
                  <a:lnTo>
                    <a:pt x="10557" y="1000"/>
                  </a:lnTo>
                  <a:lnTo>
                    <a:pt x="12337" y="500"/>
                  </a:lnTo>
                  <a:lnTo>
                    <a:pt x="1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51"/>
            <p:cNvSpPr/>
            <p:nvPr/>
          </p:nvSpPr>
          <p:spPr>
            <a:xfrm>
              <a:off x="616000" y="4206575"/>
              <a:ext cx="281850" cy="96850"/>
            </a:xfrm>
            <a:custGeom>
              <a:rect b="b" l="l" r="r" t="t"/>
              <a:pathLst>
                <a:path extrusionOk="0" h="3874" w="11274">
                  <a:moveTo>
                    <a:pt x="11274" y="1"/>
                  </a:moveTo>
                  <a:lnTo>
                    <a:pt x="10524" y="63"/>
                  </a:lnTo>
                  <a:lnTo>
                    <a:pt x="9775" y="157"/>
                  </a:lnTo>
                  <a:lnTo>
                    <a:pt x="9057" y="282"/>
                  </a:lnTo>
                  <a:lnTo>
                    <a:pt x="8307" y="438"/>
                  </a:lnTo>
                  <a:lnTo>
                    <a:pt x="7558" y="594"/>
                  </a:lnTo>
                  <a:lnTo>
                    <a:pt x="6839" y="782"/>
                  </a:lnTo>
                  <a:lnTo>
                    <a:pt x="6121" y="1000"/>
                  </a:lnTo>
                  <a:lnTo>
                    <a:pt x="5403" y="1250"/>
                  </a:lnTo>
                  <a:lnTo>
                    <a:pt x="4685" y="1500"/>
                  </a:lnTo>
                  <a:lnTo>
                    <a:pt x="3997" y="1781"/>
                  </a:lnTo>
                  <a:lnTo>
                    <a:pt x="3279" y="2062"/>
                  </a:lnTo>
                  <a:lnTo>
                    <a:pt x="2592" y="2374"/>
                  </a:lnTo>
                  <a:lnTo>
                    <a:pt x="1936" y="2718"/>
                  </a:lnTo>
                  <a:lnTo>
                    <a:pt x="1280" y="3093"/>
                  </a:lnTo>
                  <a:lnTo>
                    <a:pt x="625" y="3467"/>
                  </a:lnTo>
                  <a:lnTo>
                    <a:pt x="0" y="3873"/>
                  </a:lnTo>
                  <a:lnTo>
                    <a:pt x="2811" y="2843"/>
                  </a:lnTo>
                  <a:lnTo>
                    <a:pt x="4216" y="2343"/>
                  </a:lnTo>
                  <a:lnTo>
                    <a:pt x="5621" y="1843"/>
                  </a:lnTo>
                  <a:lnTo>
                    <a:pt x="8432" y="938"/>
                  </a:lnTo>
                  <a:lnTo>
                    <a:pt x="112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51"/>
            <p:cNvSpPr/>
            <p:nvPr/>
          </p:nvSpPr>
          <p:spPr>
            <a:xfrm>
              <a:off x="1648125" y="2409325"/>
              <a:ext cx="653500" cy="857275"/>
            </a:xfrm>
            <a:custGeom>
              <a:rect b="b" l="l" r="r" t="t"/>
              <a:pathLst>
                <a:path extrusionOk="0" h="34291" w="26140">
                  <a:moveTo>
                    <a:pt x="24734" y="1"/>
                  </a:moveTo>
                  <a:lnTo>
                    <a:pt x="24422" y="32"/>
                  </a:lnTo>
                  <a:lnTo>
                    <a:pt x="24016" y="157"/>
                  </a:lnTo>
                  <a:lnTo>
                    <a:pt x="23610" y="344"/>
                  </a:lnTo>
                  <a:lnTo>
                    <a:pt x="23110" y="594"/>
                  </a:lnTo>
                  <a:lnTo>
                    <a:pt x="22611" y="969"/>
                  </a:lnTo>
                  <a:lnTo>
                    <a:pt x="22017" y="1406"/>
                  </a:lnTo>
                  <a:lnTo>
                    <a:pt x="21393" y="1937"/>
                  </a:lnTo>
                  <a:lnTo>
                    <a:pt x="20737" y="2593"/>
                  </a:lnTo>
                  <a:lnTo>
                    <a:pt x="19987" y="3311"/>
                  </a:lnTo>
                  <a:lnTo>
                    <a:pt x="19207" y="4154"/>
                  </a:lnTo>
                  <a:lnTo>
                    <a:pt x="18363" y="5091"/>
                  </a:lnTo>
                  <a:lnTo>
                    <a:pt x="17458" y="6153"/>
                  </a:lnTo>
                  <a:lnTo>
                    <a:pt x="15147" y="8964"/>
                  </a:lnTo>
                  <a:lnTo>
                    <a:pt x="12867" y="11806"/>
                  </a:lnTo>
                  <a:lnTo>
                    <a:pt x="10619" y="14679"/>
                  </a:lnTo>
                  <a:lnTo>
                    <a:pt x="8401" y="17583"/>
                  </a:lnTo>
                  <a:lnTo>
                    <a:pt x="6246" y="20519"/>
                  </a:lnTo>
                  <a:lnTo>
                    <a:pt x="4123" y="23454"/>
                  </a:lnTo>
                  <a:lnTo>
                    <a:pt x="2030" y="26452"/>
                  </a:lnTo>
                  <a:lnTo>
                    <a:pt x="0" y="29450"/>
                  </a:lnTo>
                  <a:lnTo>
                    <a:pt x="17333" y="34291"/>
                  </a:lnTo>
                  <a:lnTo>
                    <a:pt x="18270" y="31667"/>
                  </a:lnTo>
                  <a:lnTo>
                    <a:pt x="19269" y="28794"/>
                  </a:lnTo>
                  <a:lnTo>
                    <a:pt x="20487" y="25265"/>
                  </a:lnTo>
                  <a:lnTo>
                    <a:pt x="21799" y="21331"/>
                  </a:lnTo>
                  <a:lnTo>
                    <a:pt x="22455" y="19332"/>
                  </a:lnTo>
                  <a:lnTo>
                    <a:pt x="23079" y="17302"/>
                  </a:lnTo>
                  <a:lnTo>
                    <a:pt x="23672" y="15334"/>
                  </a:lnTo>
                  <a:lnTo>
                    <a:pt x="24203" y="13461"/>
                  </a:lnTo>
                  <a:lnTo>
                    <a:pt x="24672" y="11681"/>
                  </a:lnTo>
                  <a:lnTo>
                    <a:pt x="25078" y="10057"/>
                  </a:lnTo>
                  <a:lnTo>
                    <a:pt x="25390" y="8526"/>
                  </a:lnTo>
                  <a:lnTo>
                    <a:pt x="25702" y="7027"/>
                  </a:lnTo>
                  <a:lnTo>
                    <a:pt x="25921" y="5622"/>
                  </a:lnTo>
                  <a:lnTo>
                    <a:pt x="26077" y="4310"/>
                  </a:lnTo>
                  <a:lnTo>
                    <a:pt x="26108" y="3686"/>
                  </a:lnTo>
                  <a:lnTo>
                    <a:pt x="26140" y="3093"/>
                  </a:lnTo>
                  <a:lnTo>
                    <a:pt x="26140" y="2562"/>
                  </a:lnTo>
                  <a:lnTo>
                    <a:pt x="26108" y="2062"/>
                  </a:lnTo>
                  <a:lnTo>
                    <a:pt x="26077" y="1625"/>
                  </a:lnTo>
                  <a:lnTo>
                    <a:pt x="25983" y="1219"/>
                  </a:lnTo>
                  <a:lnTo>
                    <a:pt x="25859" y="844"/>
                  </a:lnTo>
                  <a:lnTo>
                    <a:pt x="25702" y="563"/>
                  </a:lnTo>
                  <a:lnTo>
                    <a:pt x="25515" y="313"/>
                  </a:lnTo>
                  <a:lnTo>
                    <a:pt x="25296" y="157"/>
                  </a:lnTo>
                  <a:lnTo>
                    <a:pt x="25171" y="95"/>
                  </a:lnTo>
                  <a:lnTo>
                    <a:pt x="25047" y="32"/>
                  </a:lnTo>
                  <a:lnTo>
                    <a:pt x="2489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51"/>
            <p:cNvSpPr/>
            <p:nvPr/>
          </p:nvSpPr>
          <p:spPr>
            <a:xfrm>
              <a:off x="2061125" y="2775500"/>
              <a:ext cx="189750" cy="494225"/>
            </a:xfrm>
            <a:custGeom>
              <a:rect b="b" l="l" r="r" t="t"/>
              <a:pathLst>
                <a:path extrusionOk="0" h="19769" w="7590">
                  <a:moveTo>
                    <a:pt x="7558" y="0"/>
                  </a:moveTo>
                  <a:lnTo>
                    <a:pt x="7527" y="32"/>
                  </a:lnTo>
                  <a:lnTo>
                    <a:pt x="7496" y="63"/>
                  </a:lnTo>
                  <a:lnTo>
                    <a:pt x="6778" y="1968"/>
                  </a:lnTo>
                  <a:lnTo>
                    <a:pt x="6091" y="3873"/>
                  </a:lnTo>
                  <a:lnTo>
                    <a:pt x="5435" y="5778"/>
                  </a:lnTo>
                  <a:lnTo>
                    <a:pt x="4779" y="7683"/>
                  </a:lnTo>
                  <a:lnTo>
                    <a:pt x="3499" y="11493"/>
                  </a:lnTo>
                  <a:lnTo>
                    <a:pt x="2218" y="15240"/>
                  </a:lnTo>
                  <a:lnTo>
                    <a:pt x="1344" y="17926"/>
                  </a:lnTo>
                  <a:lnTo>
                    <a:pt x="969" y="19082"/>
                  </a:lnTo>
                  <a:lnTo>
                    <a:pt x="813" y="19550"/>
                  </a:lnTo>
                  <a:lnTo>
                    <a:pt x="32" y="19456"/>
                  </a:lnTo>
                  <a:lnTo>
                    <a:pt x="1" y="19456"/>
                  </a:lnTo>
                  <a:lnTo>
                    <a:pt x="1" y="19488"/>
                  </a:lnTo>
                  <a:lnTo>
                    <a:pt x="32" y="19519"/>
                  </a:lnTo>
                  <a:lnTo>
                    <a:pt x="938" y="19769"/>
                  </a:lnTo>
                  <a:lnTo>
                    <a:pt x="1375" y="18832"/>
                  </a:lnTo>
                  <a:lnTo>
                    <a:pt x="1781" y="17895"/>
                  </a:lnTo>
                  <a:lnTo>
                    <a:pt x="2156" y="16958"/>
                  </a:lnTo>
                  <a:lnTo>
                    <a:pt x="2499" y="15990"/>
                  </a:lnTo>
                  <a:lnTo>
                    <a:pt x="3186" y="14085"/>
                  </a:lnTo>
                  <a:lnTo>
                    <a:pt x="3842" y="12180"/>
                  </a:lnTo>
                  <a:lnTo>
                    <a:pt x="4841" y="9307"/>
                  </a:lnTo>
                  <a:lnTo>
                    <a:pt x="5341" y="7870"/>
                  </a:lnTo>
                  <a:lnTo>
                    <a:pt x="5778" y="6402"/>
                  </a:lnTo>
                  <a:lnTo>
                    <a:pt x="6247" y="5559"/>
                  </a:lnTo>
                  <a:lnTo>
                    <a:pt x="6653" y="4685"/>
                  </a:lnTo>
                  <a:lnTo>
                    <a:pt x="7121" y="3685"/>
                  </a:lnTo>
                  <a:lnTo>
                    <a:pt x="7558" y="2717"/>
                  </a:lnTo>
                  <a:lnTo>
                    <a:pt x="7558" y="2655"/>
                  </a:lnTo>
                  <a:lnTo>
                    <a:pt x="7527" y="2624"/>
                  </a:lnTo>
                  <a:lnTo>
                    <a:pt x="7496" y="2624"/>
                  </a:lnTo>
                  <a:lnTo>
                    <a:pt x="7496" y="2655"/>
                  </a:lnTo>
                  <a:lnTo>
                    <a:pt x="6965" y="3623"/>
                  </a:lnTo>
                  <a:lnTo>
                    <a:pt x="6497" y="4622"/>
                  </a:lnTo>
                  <a:lnTo>
                    <a:pt x="6028" y="5622"/>
                  </a:lnTo>
                  <a:lnTo>
                    <a:pt x="6372" y="4497"/>
                  </a:lnTo>
                  <a:lnTo>
                    <a:pt x="6715" y="3373"/>
                  </a:lnTo>
                  <a:lnTo>
                    <a:pt x="7028" y="2280"/>
                  </a:lnTo>
                  <a:lnTo>
                    <a:pt x="7590" y="63"/>
                  </a:lnTo>
                  <a:lnTo>
                    <a:pt x="7558" y="32"/>
                  </a:lnTo>
                  <a:lnTo>
                    <a:pt x="75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51"/>
            <p:cNvSpPr/>
            <p:nvPr/>
          </p:nvSpPr>
          <p:spPr>
            <a:xfrm>
              <a:off x="1712925" y="3077650"/>
              <a:ext cx="374775" cy="103850"/>
            </a:xfrm>
            <a:custGeom>
              <a:rect b="b" l="l" r="r" t="t"/>
              <a:pathLst>
                <a:path extrusionOk="0" h="4154" w="14991">
                  <a:moveTo>
                    <a:pt x="32" y="0"/>
                  </a:moveTo>
                  <a:lnTo>
                    <a:pt x="1" y="31"/>
                  </a:lnTo>
                  <a:lnTo>
                    <a:pt x="32" y="63"/>
                  </a:lnTo>
                  <a:lnTo>
                    <a:pt x="1468" y="531"/>
                  </a:lnTo>
                  <a:lnTo>
                    <a:pt x="2905" y="1000"/>
                  </a:lnTo>
                  <a:lnTo>
                    <a:pt x="5778" y="1874"/>
                  </a:lnTo>
                  <a:lnTo>
                    <a:pt x="7870" y="2467"/>
                  </a:lnTo>
                  <a:lnTo>
                    <a:pt x="10681" y="3186"/>
                  </a:lnTo>
                  <a:lnTo>
                    <a:pt x="13304" y="3810"/>
                  </a:lnTo>
                  <a:lnTo>
                    <a:pt x="14304" y="4029"/>
                  </a:lnTo>
                  <a:lnTo>
                    <a:pt x="14928" y="4154"/>
                  </a:lnTo>
                  <a:lnTo>
                    <a:pt x="14991" y="4091"/>
                  </a:lnTo>
                  <a:lnTo>
                    <a:pt x="14991" y="4060"/>
                  </a:lnTo>
                  <a:lnTo>
                    <a:pt x="14959" y="4029"/>
                  </a:lnTo>
                  <a:lnTo>
                    <a:pt x="14272" y="3779"/>
                  </a:lnTo>
                  <a:lnTo>
                    <a:pt x="13585" y="3592"/>
                  </a:lnTo>
                  <a:lnTo>
                    <a:pt x="12149" y="3186"/>
                  </a:lnTo>
                  <a:lnTo>
                    <a:pt x="9213" y="2374"/>
                  </a:lnTo>
                  <a:lnTo>
                    <a:pt x="3373" y="843"/>
                  </a:lnTo>
                  <a:lnTo>
                    <a:pt x="1718" y="437"/>
                  </a:lnTo>
                  <a:lnTo>
                    <a:pt x="875" y="219"/>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51"/>
            <p:cNvSpPr/>
            <p:nvPr/>
          </p:nvSpPr>
          <p:spPr>
            <a:xfrm>
              <a:off x="2251625" y="2438225"/>
              <a:ext cx="388050" cy="256100"/>
            </a:xfrm>
            <a:custGeom>
              <a:rect b="b" l="l" r="r" t="t"/>
              <a:pathLst>
                <a:path extrusionOk="0" h="10244" w="15522">
                  <a:moveTo>
                    <a:pt x="32" y="0"/>
                  </a:moveTo>
                  <a:lnTo>
                    <a:pt x="1" y="32"/>
                  </a:lnTo>
                  <a:lnTo>
                    <a:pt x="220" y="594"/>
                  </a:lnTo>
                  <a:lnTo>
                    <a:pt x="469" y="1156"/>
                  </a:lnTo>
                  <a:lnTo>
                    <a:pt x="750" y="1718"/>
                  </a:lnTo>
                  <a:lnTo>
                    <a:pt x="1031" y="2280"/>
                  </a:lnTo>
                  <a:lnTo>
                    <a:pt x="1313" y="2811"/>
                  </a:lnTo>
                  <a:lnTo>
                    <a:pt x="1656" y="3342"/>
                  </a:lnTo>
                  <a:lnTo>
                    <a:pt x="1968" y="3873"/>
                  </a:lnTo>
                  <a:lnTo>
                    <a:pt x="2312" y="4372"/>
                  </a:lnTo>
                  <a:lnTo>
                    <a:pt x="2687" y="4872"/>
                  </a:lnTo>
                  <a:lnTo>
                    <a:pt x="3093" y="5372"/>
                  </a:lnTo>
                  <a:lnTo>
                    <a:pt x="3499" y="5840"/>
                  </a:lnTo>
                  <a:lnTo>
                    <a:pt x="3905" y="6309"/>
                  </a:lnTo>
                  <a:lnTo>
                    <a:pt x="4342" y="6746"/>
                  </a:lnTo>
                  <a:lnTo>
                    <a:pt x="4779" y="7183"/>
                  </a:lnTo>
                  <a:lnTo>
                    <a:pt x="5247" y="7589"/>
                  </a:lnTo>
                  <a:lnTo>
                    <a:pt x="5716" y="7995"/>
                  </a:lnTo>
                  <a:lnTo>
                    <a:pt x="6216" y="8401"/>
                  </a:lnTo>
                  <a:lnTo>
                    <a:pt x="6746" y="8776"/>
                  </a:lnTo>
                  <a:lnTo>
                    <a:pt x="7309" y="9151"/>
                  </a:lnTo>
                  <a:lnTo>
                    <a:pt x="7871" y="9463"/>
                  </a:lnTo>
                  <a:lnTo>
                    <a:pt x="8464" y="9744"/>
                  </a:lnTo>
                  <a:lnTo>
                    <a:pt x="9057" y="9963"/>
                  </a:lnTo>
                  <a:lnTo>
                    <a:pt x="9682" y="10150"/>
                  </a:lnTo>
                  <a:lnTo>
                    <a:pt x="10026" y="10181"/>
                  </a:lnTo>
                  <a:lnTo>
                    <a:pt x="10338" y="10244"/>
                  </a:lnTo>
                  <a:lnTo>
                    <a:pt x="10962" y="10244"/>
                  </a:lnTo>
                  <a:lnTo>
                    <a:pt x="11244" y="10212"/>
                  </a:lnTo>
                  <a:lnTo>
                    <a:pt x="11556" y="10150"/>
                  </a:lnTo>
                  <a:lnTo>
                    <a:pt x="11837" y="10087"/>
                  </a:lnTo>
                  <a:lnTo>
                    <a:pt x="12118" y="9994"/>
                  </a:lnTo>
                  <a:lnTo>
                    <a:pt x="12399" y="9900"/>
                  </a:lnTo>
                  <a:lnTo>
                    <a:pt x="12680" y="9775"/>
                  </a:lnTo>
                  <a:lnTo>
                    <a:pt x="12930" y="9619"/>
                  </a:lnTo>
                  <a:lnTo>
                    <a:pt x="13211" y="9463"/>
                  </a:lnTo>
                  <a:lnTo>
                    <a:pt x="13430" y="9275"/>
                  </a:lnTo>
                  <a:lnTo>
                    <a:pt x="13679" y="9088"/>
                  </a:lnTo>
                  <a:lnTo>
                    <a:pt x="13867" y="8869"/>
                  </a:lnTo>
                  <a:lnTo>
                    <a:pt x="14085" y="8651"/>
                  </a:lnTo>
                  <a:lnTo>
                    <a:pt x="14273" y="8401"/>
                  </a:lnTo>
                  <a:lnTo>
                    <a:pt x="14429" y="8151"/>
                  </a:lnTo>
                  <a:lnTo>
                    <a:pt x="14648" y="7808"/>
                  </a:lnTo>
                  <a:lnTo>
                    <a:pt x="14804" y="7495"/>
                  </a:lnTo>
                  <a:lnTo>
                    <a:pt x="14960" y="7152"/>
                  </a:lnTo>
                  <a:lnTo>
                    <a:pt x="15085" y="6808"/>
                  </a:lnTo>
                  <a:lnTo>
                    <a:pt x="15178" y="6465"/>
                  </a:lnTo>
                  <a:lnTo>
                    <a:pt x="15272" y="6090"/>
                  </a:lnTo>
                  <a:lnTo>
                    <a:pt x="15397" y="5341"/>
                  </a:lnTo>
                  <a:lnTo>
                    <a:pt x="15460" y="4622"/>
                  </a:lnTo>
                  <a:lnTo>
                    <a:pt x="15522" y="3842"/>
                  </a:lnTo>
                  <a:lnTo>
                    <a:pt x="15522" y="2343"/>
                  </a:lnTo>
                  <a:lnTo>
                    <a:pt x="15460" y="2311"/>
                  </a:lnTo>
                  <a:lnTo>
                    <a:pt x="15397" y="2280"/>
                  </a:lnTo>
                  <a:lnTo>
                    <a:pt x="15366" y="2311"/>
                  </a:lnTo>
                  <a:lnTo>
                    <a:pt x="15335" y="2343"/>
                  </a:lnTo>
                  <a:lnTo>
                    <a:pt x="15241" y="3623"/>
                  </a:lnTo>
                  <a:lnTo>
                    <a:pt x="15178" y="4279"/>
                  </a:lnTo>
                  <a:lnTo>
                    <a:pt x="15085" y="4935"/>
                  </a:lnTo>
                  <a:lnTo>
                    <a:pt x="14960" y="5559"/>
                  </a:lnTo>
                  <a:lnTo>
                    <a:pt x="14772" y="6184"/>
                  </a:lnTo>
                  <a:lnTo>
                    <a:pt x="14554" y="6777"/>
                  </a:lnTo>
                  <a:lnTo>
                    <a:pt x="14273" y="7370"/>
                  </a:lnTo>
                  <a:lnTo>
                    <a:pt x="13992" y="7870"/>
                  </a:lnTo>
                  <a:lnTo>
                    <a:pt x="13617" y="8307"/>
                  </a:lnTo>
                  <a:lnTo>
                    <a:pt x="13242" y="8713"/>
                  </a:lnTo>
                  <a:lnTo>
                    <a:pt x="12805" y="9057"/>
                  </a:lnTo>
                  <a:lnTo>
                    <a:pt x="12586" y="9182"/>
                  </a:lnTo>
                  <a:lnTo>
                    <a:pt x="12337" y="9338"/>
                  </a:lnTo>
                  <a:lnTo>
                    <a:pt x="12087" y="9432"/>
                  </a:lnTo>
                  <a:lnTo>
                    <a:pt x="11837" y="9525"/>
                  </a:lnTo>
                  <a:lnTo>
                    <a:pt x="11556" y="9619"/>
                  </a:lnTo>
                  <a:lnTo>
                    <a:pt x="11275" y="9650"/>
                  </a:lnTo>
                  <a:lnTo>
                    <a:pt x="10994" y="9681"/>
                  </a:lnTo>
                  <a:lnTo>
                    <a:pt x="10713" y="9713"/>
                  </a:lnTo>
                  <a:lnTo>
                    <a:pt x="10400" y="9681"/>
                  </a:lnTo>
                  <a:lnTo>
                    <a:pt x="10088" y="9650"/>
                  </a:lnTo>
                  <a:lnTo>
                    <a:pt x="9776" y="9619"/>
                  </a:lnTo>
                  <a:lnTo>
                    <a:pt x="9463" y="9525"/>
                  </a:lnTo>
                  <a:lnTo>
                    <a:pt x="8870" y="9338"/>
                  </a:lnTo>
                  <a:lnTo>
                    <a:pt x="8308" y="9119"/>
                  </a:lnTo>
                  <a:lnTo>
                    <a:pt x="7746" y="8807"/>
                  </a:lnTo>
                  <a:lnTo>
                    <a:pt x="7215" y="8495"/>
                  </a:lnTo>
                  <a:lnTo>
                    <a:pt x="6684" y="8151"/>
                  </a:lnTo>
                  <a:lnTo>
                    <a:pt x="6184" y="7776"/>
                  </a:lnTo>
                  <a:lnTo>
                    <a:pt x="5279" y="7058"/>
                  </a:lnTo>
                  <a:lnTo>
                    <a:pt x="4404" y="6277"/>
                  </a:lnTo>
                  <a:lnTo>
                    <a:pt x="3592" y="5434"/>
                  </a:lnTo>
                  <a:lnTo>
                    <a:pt x="2812" y="4560"/>
                  </a:lnTo>
                  <a:lnTo>
                    <a:pt x="2406" y="4029"/>
                  </a:lnTo>
                  <a:lnTo>
                    <a:pt x="2000" y="3498"/>
                  </a:lnTo>
                  <a:lnTo>
                    <a:pt x="1625" y="2936"/>
                  </a:lnTo>
                  <a:lnTo>
                    <a:pt x="1281" y="2374"/>
                  </a:lnTo>
                  <a:lnTo>
                    <a:pt x="938" y="1812"/>
                  </a:lnTo>
                  <a:lnTo>
                    <a:pt x="625" y="1218"/>
                  </a:lnTo>
                  <a:lnTo>
                    <a:pt x="344" y="625"/>
                  </a:lnTo>
                  <a:lnTo>
                    <a:pt x="63" y="32"/>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51"/>
            <p:cNvSpPr/>
            <p:nvPr/>
          </p:nvSpPr>
          <p:spPr>
            <a:xfrm>
              <a:off x="4283125" y="2823125"/>
              <a:ext cx="833850" cy="633975"/>
            </a:xfrm>
            <a:custGeom>
              <a:rect b="b" l="l" r="r" t="t"/>
              <a:pathLst>
                <a:path extrusionOk="0" h="25359" w="33354">
                  <a:moveTo>
                    <a:pt x="25640" y="0"/>
                  </a:moveTo>
                  <a:lnTo>
                    <a:pt x="25327" y="32"/>
                  </a:lnTo>
                  <a:lnTo>
                    <a:pt x="25046" y="94"/>
                  </a:lnTo>
                  <a:lnTo>
                    <a:pt x="24390" y="250"/>
                  </a:lnTo>
                  <a:lnTo>
                    <a:pt x="23703" y="500"/>
                  </a:lnTo>
                  <a:lnTo>
                    <a:pt x="22985" y="812"/>
                  </a:lnTo>
                  <a:lnTo>
                    <a:pt x="22235" y="1187"/>
                  </a:lnTo>
                  <a:lnTo>
                    <a:pt x="20705" y="1968"/>
                  </a:lnTo>
                  <a:lnTo>
                    <a:pt x="19175" y="2811"/>
                  </a:lnTo>
                  <a:lnTo>
                    <a:pt x="18425" y="3186"/>
                  </a:lnTo>
                  <a:lnTo>
                    <a:pt x="17676" y="3498"/>
                  </a:lnTo>
                  <a:lnTo>
                    <a:pt x="16989" y="3779"/>
                  </a:lnTo>
                  <a:lnTo>
                    <a:pt x="16302" y="3998"/>
                  </a:lnTo>
                  <a:lnTo>
                    <a:pt x="15365" y="4185"/>
                  </a:lnTo>
                  <a:lnTo>
                    <a:pt x="13429" y="4560"/>
                  </a:lnTo>
                  <a:lnTo>
                    <a:pt x="7870" y="5622"/>
                  </a:lnTo>
                  <a:lnTo>
                    <a:pt x="0" y="7089"/>
                  </a:lnTo>
                  <a:lnTo>
                    <a:pt x="3623" y="25359"/>
                  </a:lnTo>
                  <a:lnTo>
                    <a:pt x="4997" y="25296"/>
                  </a:lnTo>
                  <a:lnTo>
                    <a:pt x="7152" y="25171"/>
                  </a:lnTo>
                  <a:lnTo>
                    <a:pt x="9806" y="24953"/>
                  </a:lnTo>
                  <a:lnTo>
                    <a:pt x="12710" y="24672"/>
                  </a:lnTo>
                  <a:lnTo>
                    <a:pt x="15646" y="24359"/>
                  </a:lnTo>
                  <a:lnTo>
                    <a:pt x="17051" y="24203"/>
                  </a:lnTo>
                  <a:lnTo>
                    <a:pt x="18363" y="24016"/>
                  </a:lnTo>
                  <a:lnTo>
                    <a:pt x="19581" y="23828"/>
                  </a:lnTo>
                  <a:lnTo>
                    <a:pt x="20643" y="23641"/>
                  </a:lnTo>
                  <a:lnTo>
                    <a:pt x="21548" y="23454"/>
                  </a:lnTo>
                  <a:lnTo>
                    <a:pt x="22235" y="23235"/>
                  </a:lnTo>
                  <a:lnTo>
                    <a:pt x="23610" y="22735"/>
                  </a:lnTo>
                  <a:lnTo>
                    <a:pt x="25327" y="22017"/>
                  </a:lnTo>
                  <a:lnTo>
                    <a:pt x="26295" y="21580"/>
                  </a:lnTo>
                  <a:lnTo>
                    <a:pt x="27232" y="21143"/>
                  </a:lnTo>
                  <a:lnTo>
                    <a:pt x="28200" y="20674"/>
                  </a:lnTo>
                  <a:lnTo>
                    <a:pt x="29137" y="20175"/>
                  </a:lnTo>
                  <a:lnTo>
                    <a:pt x="30043" y="19644"/>
                  </a:lnTo>
                  <a:lnTo>
                    <a:pt x="30886" y="19113"/>
                  </a:lnTo>
                  <a:lnTo>
                    <a:pt x="31636" y="18582"/>
                  </a:lnTo>
                  <a:lnTo>
                    <a:pt x="32260" y="18051"/>
                  </a:lnTo>
                  <a:lnTo>
                    <a:pt x="32541" y="17801"/>
                  </a:lnTo>
                  <a:lnTo>
                    <a:pt x="32791" y="17520"/>
                  </a:lnTo>
                  <a:lnTo>
                    <a:pt x="32978" y="17270"/>
                  </a:lnTo>
                  <a:lnTo>
                    <a:pt x="33135" y="17020"/>
                  </a:lnTo>
                  <a:lnTo>
                    <a:pt x="33260" y="16771"/>
                  </a:lnTo>
                  <a:lnTo>
                    <a:pt x="33322" y="16521"/>
                  </a:lnTo>
                  <a:lnTo>
                    <a:pt x="33353" y="16271"/>
                  </a:lnTo>
                  <a:lnTo>
                    <a:pt x="33322" y="16052"/>
                  </a:lnTo>
                  <a:lnTo>
                    <a:pt x="33197" y="15646"/>
                  </a:lnTo>
                  <a:lnTo>
                    <a:pt x="33041" y="15272"/>
                  </a:lnTo>
                  <a:lnTo>
                    <a:pt x="32822" y="14991"/>
                  </a:lnTo>
                  <a:lnTo>
                    <a:pt x="32572" y="14772"/>
                  </a:lnTo>
                  <a:lnTo>
                    <a:pt x="32323" y="14616"/>
                  </a:lnTo>
                  <a:lnTo>
                    <a:pt x="32073" y="14491"/>
                  </a:lnTo>
                  <a:lnTo>
                    <a:pt x="31792" y="14397"/>
                  </a:lnTo>
                  <a:lnTo>
                    <a:pt x="31511" y="14366"/>
                  </a:lnTo>
                  <a:lnTo>
                    <a:pt x="31261" y="14335"/>
                  </a:lnTo>
                  <a:lnTo>
                    <a:pt x="31011" y="14335"/>
                  </a:lnTo>
                  <a:lnTo>
                    <a:pt x="30574" y="14397"/>
                  </a:lnTo>
                  <a:lnTo>
                    <a:pt x="30261" y="14460"/>
                  </a:lnTo>
                  <a:lnTo>
                    <a:pt x="30137" y="14491"/>
                  </a:lnTo>
                  <a:lnTo>
                    <a:pt x="30137" y="14491"/>
                  </a:lnTo>
                  <a:lnTo>
                    <a:pt x="30293" y="14397"/>
                  </a:lnTo>
                  <a:lnTo>
                    <a:pt x="30667" y="14116"/>
                  </a:lnTo>
                  <a:lnTo>
                    <a:pt x="31167" y="13679"/>
                  </a:lnTo>
                  <a:lnTo>
                    <a:pt x="31448" y="13429"/>
                  </a:lnTo>
                  <a:lnTo>
                    <a:pt x="31729" y="13117"/>
                  </a:lnTo>
                  <a:lnTo>
                    <a:pt x="32010" y="12804"/>
                  </a:lnTo>
                  <a:lnTo>
                    <a:pt x="32260" y="12461"/>
                  </a:lnTo>
                  <a:lnTo>
                    <a:pt x="32479" y="12086"/>
                  </a:lnTo>
                  <a:lnTo>
                    <a:pt x="32666" y="11680"/>
                  </a:lnTo>
                  <a:lnTo>
                    <a:pt x="32791" y="11274"/>
                  </a:lnTo>
                  <a:lnTo>
                    <a:pt x="32854" y="10837"/>
                  </a:lnTo>
                  <a:lnTo>
                    <a:pt x="32854" y="10618"/>
                  </a:lnTo>
                  <a:lnTo>
                    <a:pt x="32854" y="10400"/>
                  </a:lnTo>
                  <a:lnTo>
                    <a:pt x="32791" y="10181"/>
                  </a:lnTo>
                  <a:lnTo>
                    <a:pt x="32729" y="9963"/>
                  </a:lnTo>
                  <a:lnTo>
                    <a:pt x="32666" y="9744"/>
                  </a:lnTo>
                  <a:lnTo>
                    <a:pt x="32541" y="9557"/>
                  </a:lnTo>
                  <a:lnTo>
                    <a:pt x="32416" y="9400"/>
                  </a:lnTo>
                  <a:lnTo>
                    <a:pt x="32291" y="9244"/>
                  </a:lnTo>
                  <a:lnTo>
                    <a:pt x="32166" y="9119"/>
                  </a:lnTo>
                  <a:lnTo>
                    <a:pt x="31979" y="8994"/>
                  </a:lnTo>
                  <a:lnTo>
                    <a:pt x="31823" y="8901"/>
                  </a:lnTo>
                  <a:lnTo>
                    <a:pt x="31636" y="8807"/>
                  </a:lnTo>
                  <a:lnTo>
                    <a:pt x="31261" y="8682"/>
                  </a:lnTo>
                  <a:lnTo>
                    <a:pt x="30855" y="8620"/>
                  </a:lnTo>
                  <a:lnTo>
                    <a:pt x="30043" y="8620"/>
                  </a:lnTo>
                  <a:lnTo>
                    <a:pt x="29606" y="8651"/>
                  </a:lnTo>
                  <a:lnTo>
                    <a:pt x="29231" y="8713"/>
                  </a:lnTo>
                  <a:lnTo>
                    <a:pt x="28575" y="8870"/>
                  </a:lnTo>
                  <a:lnTo>
                    <a:pt x="28107" y="9026"/>
                  </a:lnTo>
                  <a:lnTo>
                    <a:pt x="27919" y="9057"/>
                  </a:lnTo>
                  <a:lnTo>
                    <a:pt x="28075" y="8963"/>
                  </a:lnTo>
                  <a:lnTo>
                    <a:pt x="28419" y="8651"/>
                  </a:lnTo>
                  <a:lnTo>
                    <a:pt x="28919" y="8183"/>
                  </a:lnTo>
                  <a:lnTo>
                    <a:pt x="29200" y="7870"/>
                  </a:lnTo>
                  <a:lnTo>
                    <a:pt x="29450" y="7558"/>
                  </a:lnTo>
                  <a:lnTo>
                    <a:pt x="29731" y="7214"/>
                  </a:lnTo>
                  <a:lnTo>
                    <a:pt x="29949" y="6840"/>
                  </a:lnTo>
                  <a:lnTo>
                    <a:pt x="30168" y="6434"/>
                  </a:lnTo>
                  <a:lnTo>
                    <a:pt x="30324" y="6028"/>
                  </a:lnTo>
                  <a:lnTo>
                    <a:pt x="30418" y="5590"/>
                  </a:lnTo>
                  <a:lnTo>
                    <a:pt x="30449" y="5153"/>
                  </a:lnTo>
                  <a:lnTo>
                    <a:pt x="30449" y="4935"/>
                  </a:lnTo>
                  <a:lnTo>
                    <a:pt x="30418" y="4716"/>
                  </a:lnTo>
                  <a:lnTo>
                    <a:pt x="30355" y="4497"/>
                  </a:lnTo>
                  <a:lnTo>
                    <a:pt x="30261" y="4279"/>
                  </a:lnTo>
                  <a:lnTo>
                    <a:pt x="30168" y="4091"/>
                  </a:lnTo>
                  <a:lnTo>
                    <a:pt x="30043" y="3904"/>
                  </a:lnTo>
                  <a:lnTo>
                    <a:pt x="29918" y="3748"/>
                  </a:lnTo>
                  <a:lnTo>
                    <a:pt x="29793" y="3623"/>
                  </a:lnTo>
                  <a:lnTo>
                    <a:pt x="29637" y="3498"/>
                  </a:lnTo>
                  <a:lnTo>
                    <a:pt x="29481" y="3404"/>
                  </a:lnTo>
                  <a:lnTo>
                    <a:pt x="29293" y="3342"/>
                  </a:lnTo>
                  <a:lnTo>
                    <a:pt x="29106" y="3279"/>
                  </a:lnTo>
                  <a:lnTo>
                    <a:pt x="28731" y="3217"/>
                  </a:lnTo>
                  <a:lnTo>
                    <a:pt x="28325" y="3217"/>
                  </a:lnTo>
                  <a:lnTo>
                    <a:pt x="27919" y="3248"/>
                  </a:lnTo>
                  <a:lnTo>
                    <a:pt x="27513" y="3342"/>
                  </a:lnTo>
                  <a:lnTo>
                    <a:pt x="27139" y="3467"/>
                  </a:lnTo>
                  <a:lnTo>
                    <a:pt x="26764" y="3592"/>
                  </a:lnTo>
                  <a:lnTo>
                    <a:pt x="26108" y="3842"/>
                  </a:lnTo>
                  <a:lnTo>
                    <a:pt x="25671" y="4060"/>
                  </a:lnTo>
                  <a:lnTo>
                    <a:pt x="25515" y="4154"/>
                  </a:lnTo>
                  <a:lnTo>
                    <a:pt x="25515" y="4154"/>
                  </a:lnTo>
                  <a:lnTo>
                    <a:pt x="25640" y="4060"/>
                  </a:lnTo>
                  <a:lnTo>
                    <a:pt x="25983" y="3779"/>
                  </a:lnTo>
                  <a:lnTo>
                    <a:pt x="26420" y="3404"/>
                  </a:lnTo>
                  <a:lnTo>
                    <a:pt x="26639" y="3155"/>
                  </a:lnTo>
                  <a:lnTo>
                    <a:pt x="26889" y="2905"/>
                  </a:lnTo>
                  <a:lnTo>
                    <a:pt x="27076" y="2624"/>
                  </a:lnTo>
                  <a:lnTo>
                    <a:pt x="27263" y="2311"/>
                  </a:lnTo>
                  <a:lnTo>
                    <a:pt x="27388" y="2030"/>
                  </a:lnTo>
                  <a:lnTo>
                    <a:pt x="27482" y="1718"/>
                  </a:lnTo>
                  <a:lnTo>
                    <a:pt x="27513" y="1406"/>
                  </a:lnTo>
                  <a:lnTo>
                    <a:pt x="27482" y="1218"/>
                  </a:lnTo>
                  <a:lnTo>
                    <a:pt x="27451" y="1062"/>
                  </a:lnTo>
                  <a:lnTo>
                    <a:pt x="27388" y="906"/>
                  </a:lnTo>
                  <a:lnTo>
                    <a:pt x="27295" y="750"/>
                  </a:lnTo>
                  <a:lnTo>
                    <a:pt x="27170" y="625"/>
                  </a:lnTo>
                  <a:lnTo>
                    <a:pt x="27045" y="469"/>
                  </a:lnTo>
                  <a:lnTo>
                    <a:pt x="26857" y="313"/>
                  </a:lnTo>
                  <a:lnTo>
                    <a:pt x="26639" y="188"/>
                  </a:lnTo>
                  <a:lnTo>
                    <a:pt x="26420" y="94"/>
                  </a:lnTo>
                  <a:lnTo>
                    <a:pt x="26170" y="32"/>
                  </a:lnTo>
                  <a:lnTo>
                    <a:pt x="25921"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51"/>
            <p:cNvSpPr/>
            <p:nvPr/>
          </p:nvSpPr>
          <p:spPr>
            <a:xfrm>
              <a:off x="4645375" y="2920725"/>
              <a:ext cx="289675" cy="124925"/>
            </a:xfrm>
            <a:custGeom>
              <a:rect b="b" l="l" r="r" t="t"/>
              <a:pathLst>
                <a:path extrusionOk="0" h="4997" w="11587">
                  <a:moveTo>
                    <a:pt x="11431" y="0"/>
                  </a:moveTo>
                  <a:lnTo>
                    <a:pt x="11368" y="63"/>
                  </a:lnTo>
                  <a:lnTo>
                    <a:pt x="10619" y="656"/>
                  </a:lnTo>
                  <a:lnTo>
                    <a:pt x="9932" y="1187"/>
                  </a:lnTo>
                  <a:lnTo>
                    <a:pt x="9276" y="1686"/>
                  </a:lnTo>
                  <a:lnTo>
                    <a:pt x="8651" y="2092"/>
                  </a:lnTo>
                  <a:lnTo>
                    <a:pt x="7995" y="2498"/>
                  </a:lnTo>
                  <a:lnTo>
                    <a:pt x="7371" y="2842"/>
                  </a:lnTo>
                  <a:lnTo>
                    <a:pt x="6746" y="3154"/>
                  </a:lnTo>
                  <a:lnTo>
                    <a:pt x="6122" y="3435"/>
                  </a:lnTo>
                  <a:lnTo>
                    <a:pt x="5497" y="3685"/>
                  </a:lnTo>
                  <a:lnTo>
                    <a:pt x="4810" y="3904"/>
                  </a:lnTo>
                  <a:lnTo>
                    <a:pt x="4123" y="4091"/>
                  </a:lnTo>
                  <a:lnTo>
                    <a:pt x="3405" y="4279"/>
                  </a:lnTo>
                  <a:lnTo>
                    <a:pt x="2655" y="4435"/>
                  </a:lnTo>
                  <a:lnTo>
                    <a:pt x="1843" y="4560"/>
                  </a:lnTo>
                  <a:lnTo>
                    <a:pt x="94" y="4841"/>
                  </a:lnTo>
                  <a:lnTo>
                    <a:pt x="32" y="4872"/>
                  </a:lnTo>
                  <a:lnTo>
                    <a:pt x="1" y="4903"/>
                  </a:lnTo>
                  <a:lnTo>
                    <a:pt x="32" y="4966"/>
                  </a:lnTo>
                  <a:lnTo>
                    <a:pt x="94" y="4997"/>
                  </a:lnTo>
                  <a:lnTo>
                    <a:pt x="1874" y="4872"/>
                  </a:lnTo>
                  <a:lnTo>
                    <a:pt x="2686" y="4809"/>
                  </a:lnTo>
                  <a:lnTo>
                    <a:pt x="3498" y="4716"/>
                  </a:lnTo>
                  <a:lnTo>
                    <a:pt x="4248" y="4591"/>
                  </a:lnTo>
                  <a:lnTo>
                    <a:pt x="4997" y="4435"/>
                  </a:lnTo>
                  <a:lnTo>
                    <a:pt x="5684" y="4247"/>
                  </a:lnTo>
                  <a:lnTo>
                    <a:pt x="6371" y="4029"/>
                  </a:lnTo>
                  <a:lnTo>
                    <a:pt x="7058" y="3748"/>
                  </a:lnTo>
                  <a:lnTo>
                    <a:pt x="7714" y="3435"/>
                  </a:lnTo>
                  <a:lnTo>
                    <a:pt x="8339" y="3061"/>
                  </a:lnTo>
                  <a:lnTo>
                    <a:pt x="8995" y="2623"/>
                  </a:lnTo>
                  <a:lnTo>
                    <a:pt x="9619" y="2124"/>
                  </a:lnTo>
                  <a:lnTo>
                    <a:pt x="10244" y="1593"/>
                  </a:lnTo>
                  <a:lnTo>
                    <a:pt x="10868" y="937"/>
                  </a:lnTo>
                  <a:lnTo>
                    <a:pt x="11524" y="250"/>
                  </a:lnTo>
                  <a:lnTo>
                    <a:pt x="11587" y="187"/>
                  </a:lnTo>
                  <a:lnTo>
                    <a:pt x="11587" y="125"/>
                  </a:lnTo>
                  <a:lnTo>
                    <a:pt x="11587" y="63"/>
                  </a:lnTo>
                  <a:lnTo>
                    <a:pt x="11587" y="31"/>
                  </a:lnTo>
                  <a:lnTo>
                    <a:pt x="115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51"/>
            <p:cNvSpPr/>
            <p:nvPr/>
          </p:nvSpPr>
          <p:spPr>
            <a:xfrm>
              <a:off x="4685200" y="3042500"/>
              <a:ext cx="309200" cy="130425"/>
            </a:xfrm>
            <a:custGeom>
              <a:rect b="b" l="l" r="r" t="t"/>
              <a:pathLst>
                <a:path extrusionOk="0" h="5217" w="12368">
                  <a:moveTo>
                    <a:pt x="12211" y="1"/>
                  </a:moveTo>
                  <a:lnTo>
                    <a:pt x="12149" y="32"/>
                  </a:lnTo>
                  <a:lnTo>
                    <a:pt x="11337" y="594"/>
                  </a:lnTo>
                  <a:lnTo>
                    <a:pt x="10587" y="1094"/>
                  </a:lnTo>
                  <a:lnTo>
                    <a:pt x="9838" y="1531"/>
                  </a:lnTo>
                  <a:lnTo>
                    <a:pt x="9119" y="1968"/>
                  </a:lnTo>
                  <a:lnTo>
                    <a:pt x="8432" y="2343"/>
                  </a:lnTo>
                  <a:lnTo>
                    <a:pt x="7776" y="2687"/>
                  </a:lnTo>
                  <a:lnTo>
                    <a:pt x="7089" y="2999"/>
                  </a:lnTo>
                  <a:lnTo>
                    <a:pt x="6402" y="3280"/>
                  </a:lnTo>
                  <a:lnTo>
                    <a:pt x="5715" y="3561"/>
                  </a:lnTo>
                  <a:lnTo>
                    <a:pt x="4997" y="3811"/>
                  </a:lnTo>
                  <a:lnTo>
                    <a:pt x="4279" y="4029"/>
                  </a:lnTo>
                  <a:lnTo>
                    <a:pt x="3529" y="4248"/>
                  </a:lnTo>
                  <a:lnTo>
                    <a:pt x="1874" y="4685"/>
                  </a:lnTo>
                  <a:lnTo>
                    <a:pt x="63" y="5091"/>
                  </a:lnTo>
                  <a:lnTo>
                    <a:pt x="32" y="5091"/>
                  </a:lnTo>
                  <a:lnTo>
                    <a:pt x="0" y="5154"/>
                  </a:lnTo>
                  <a:lnTo>
                    <a:pt x="32" y="5185"/>
                  </a:lnTo>
                  <a:lnTo>
                    <a:pt x="63" y="5216"/>
                  </a:lnTo>
                  <a:lnTo>
                    <a:pt x="1937" y="4966"/>
                  </a:lnTo>
                  <a:lnTo>
                    <a:pt x="2780" y="4810"/>
                  </a:lnTo>
                  <a:lnTo>
                    <a:pt x="3623" y="4685"/>
                  </a:lnTo>
                  <a:lnTo>
                    <a:pt x="4404" y="4498"/>
                  </a:lnTo>
                  <a:lnTo>
                    <a:pt x="5153" y="4311"/>
                  </a:lnTo>
                  <a:lnTo>
                    <a:pt x="5903" y="4123"/>
                  </a:lnTo>
                  <a:lnTo>
                    <a:pt x="6621" y="3873"/>
                  </a:lnTo>
                  <a:lnTo>
                    <a:pt x="7339" y="3592"/>
                  </a:lnTo>
                  <a:lnTo>
                    <a:pt x="8026" y="3280"/>
                  </a:lnTo>
                  <a:lnTo>
                    <a:pt x="8713" y="2905"/>
                  </a:lnTo>
                  <a:lnTo>
                    <a:pt x="9400" y="2499"/>
                  </a:lnTo>
                  <a:lnTo>
                    <a:pt x="10119" y="2031"/>
                  </a:lnTo>
                  <a:lnTo>
                    <a:pt x="10806" y="1500"/>
                  </a:lnTo>
                  <a:lnTo>
                    <a:pt x="11524" y="938"/>
                  </a:lnTo>
                  <a:lnTo>
                    <a:pt x="12273" y="282"/>
                  </a:lnTo>
                  <a:lnTo>
                    <a:pt x="12336" y="219"/>
                  </a:lnTo>
                  <a:lnTo>
                    <a:pt x="12367" y="157"/>
                  </a:lnTo>
                  <a:lnTo>
                    <a:pt x="12367" y="95"/>
                  </a:lnTo>
                  <a:lnTo>
                    <a:pt x="12336" y="32"/>
                  </a:lnTo>
                  <a:lnTo>
                    <a:pt x="123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51"/>
            <p:cNvSpPr/>
            <p:nvPr/>
          </p:nvSpPr>
          <p:spPr>
            <a:xfrm>
              <a:off x="4719550" y="3184600"/>
              <a:ext cx="316225" cy="110900"/>
            </a:xfrm>
            <a:custGeom>
              <a:rect b="b" l="l" r="r" t="t"/>
              <a:pathLst>
                <a:path extrusionOk="0" h="4436" w="12649">
                  <a:moveTo>
                    <a:pt x="12586" y="1"/>
                  </a:moveTo>
                  <a:lnTo>
                    <a:pt x="12430" y="94"/>
                  </a:lnTo>
                  <a:lnTo>
                    <a:pt x="10837" y="1031"/>
                  </a:lnTo>
                  <a:lnTo>
                    <a:pt x="10088" y="1437"/>
                  </a:lnTo>
                  <a:lnTo>
                    <a:pt x="9338" y="1812"/>
                  </a:lnTo>
                  <a:lnTo>
                    <a:pt x="8620" y="2155"/>
                  </a:lnTo>
                  <a:lnTo>
                    <a:pt x="7933" y="2468"/>
                  </a:lnTo>
                  <a:lnTo>
                    <a:pt x="7246" y="2749"/>
                  </a:lnTo>
                  <a:lnTo>
                    <a:pt x="6527" y="2999"/>
                  </a:lnTo>
                  <a:lnTo>
                    <a:pt x="5809" y="3248"/>
                  </a:lnTo>
                  <a:lnTo>
                    <a:pt x="5091" y="3436"/>
                  </a:lnTo>
                  <a:lnTo>
                    <a:pt x="4341" y="3623"/>
                  </a:lnTo>
                  <a:lnTo>
                    <a:pt x="3561" y="3811"/>
                  </a:lnTo>
                  <a:lnTo>
                    <a:pt x="2780" y="3936"/>
                  </a:lnTo>
                  <a:lnTo>
                    <a:pt x="1905" y="4060"/>
                  </a:lnTo>
                  <a:lnTo>
                    <a:pt x="1031" y="4154"/>
                  </a:lnTo>
                  <a:lnTo>
                    <a:pt x="63" y="4248"/>
                  </a:lnTo>
                  <a:lnTo>
                    <a:pt x="0" y="4279"/>
                  </a:lnTo>
                  <a:lnTo>
                    <a:pt x="0" y="4373"/>
                  </a:lnTo>
                  <a:lnTo>
                    <a:pt x="32" y="4404"/>
                  </a:lnTo>
                  <a:lnTo>
                    <a:pt x="63" y="4435"/>
                  </a:lnTo>
                  <a:lnTo>
                    <a:pt x="1062" y="4435"/>
                  </a:lnTo>
                  <a:lnTo>
                    <a:pt x="1999" y="4404"/>
                  </a:lnTo>
                  <a:lnTo>
                    <a:pt x="2873" y="4341"/>
                  </a:lnTo>
                  <a:lnTo>
                    <a:pt x="3748" y="4248"/>
                  </a:lnTo>
                  <a:lnTo>
                    <a:pt x="4560" y="4092"/>
                  </a:lnTo>
                  <a:lnTo>
                    <a:pt x="5372" y="3936"/>
                  </a:lnTo>
                  <a:lnTo>
                    <a:pt x="6153" y="3717"/>
                  </a:lnTo>
                  <a:lnTo>
                    <a:pt x="6902" y="3498"/>
                  </a:lnTo>
                  <a:lnTo>
                    <a:pt x="7620" y="3217"/>
                  </a:lnTo>
                  <a:lnTo>
                    <a:pt x="8339" y="2905"/>
                  </a:lnTo>
                  <a:lnTo>
                    <a:pt x="9026" y="2561"/>
                  </a:lnTo>
                  <a:lnTo>
                    <a:pt x="9744" y="2155"/>
                  </a:lnTo>
                  <a:lnTo>
                    <a:pt x="10431" y="1749"/>
                  </a:lnTo>
                  <a:lnTo>
                    <a:pt x="11118" y="1281"/>
                  </a:lnTo>
                  <a:lnTo>
                    <a:pt x="11805" y="781"/>
                  </a:lnTo>
                  <a:lnTo>
                    <a:pt x="12492" y="219"/>
                  </a:lnTo>
                  <a:lnTo>
                    <a:pt x="12617" y="94"/>
                  </a:lnTo>
                  <a:lnTo>
                    <a:pt x="12648" y="63"/>
                  </a:lnTo>
                  <a:lnTo>
                    <a:pt x="12648" y="32"/>
                  </a:lnTo>
                  <a:lnTo>
                    <a:pt x="12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51"/>
            <p:cNvSpPr/>
            <p:nvPr/>
          </p:nvSpPr>
          <p:spPr>
            <a:xfrm>
              <a:off x="4202700" y="2751300"/>
              <a:ext cx="517650" cy="477825"/>
            </a:xfrm>
            <a:custGeom>
              <a:rect b="b" l="l" r="r" t="t"/>
              <a:pathLst>
                <a:path extrusionOk="0" h="19113" w="20706">
                  <a:moveTo>
                    <a:pt x="18301" y="0"/>
                  </a:moveTo>
                  <a:lnTo>
                    <a:pt x="17832" y="32"/>
                  </a:lnTo>
                  <a:lnTo>
                    <a:pt x="17364" y="94"/>
                  </a:lnTo>
                  <a:lnTo>
                    <a:pt x="16302" y="219"/>
                  </a:lnTo>
                  <a:lnTo>
                    <a:pt x="15178" y="438"/>
                  </a:lnTo>
                  <a:lnTo>
                    <a:pt x="14022" y="719"/>
                  </a:lnTo>
                  <a:lnTo>
                    <a:pt x="12836" y="1062"/>
                  </a:lnTo>
                  <a:lnTo>
                    <a:pt x="11649" y="1437"/>
                  </a:lnTo>
                  <a:lnTo>
                    <a:pt x="10525" y="1812"/>
                  </a:lnTo>
                  <a:lnTo>
                    <a:pt x="9463" y="2218"/>
                  </a:lnTo>
                  <a:lnTo>
                    <a:pt x="8495" y="2624"/>
                  </a:lnTo>
                  <a:lnTo>
                    <a:pt x="7652" y="3030"/>
                  </a:lnTo>
                  <a:lnTo>
                    <a:pt x="6933" y="3404"/>
                  </a:lnTo>
                  <a:lnTo>
                    <a:pt x="6652" y="3592"/>
                  </a:lnTo>
                  <a:lnTo>
                    <a:pt x="6402" y="3779"/>
                  </a:lnTo>
                  <a:lnTo>
                    <a:pt x="5965" y="4154"/>
                  </a:lnTo>
                  <a:lnTo>
                    <a:pt x="5466" y="4591"/>
                  </a:lnTo>
                  <a:lnTo>
                    <a:pt x="4435" y="5590"/>
                  </a:lnTo>
                  <a:lnTo>
                    <a:pt x="3373" y="6715"/>
                  </a:lnTo>
                  <a:lnTo>
                    <a:pt x="2343" y="7839"/>
                  </a:lnTo>
                  <a:lnTo>
                    <a:pt x="1437" y="8869"/>
                  </a:lnTo>
                  <a:lnTo>
                    <a:pt x="687" y="9744"/>
                  </a:lnTo>
                  <a:lnTo>
                    <a:pt x="0" y="10556"/>
                  </a:lnTo>
                  <a:lnTo>
                    <a:pt x="375" y="11024"/>
                  </a:lnTo>
                  <a:lnTo>
                    <a:pt x="1312" y="12242"/>
                  </a:lnTo>
                  <a:lnTo>
                    <a:pt x="1968" y="13054"/>
                  </a:lnTo>
                  <a:lnTo>
                    <a:pt x="2686" y="13929"/>
                  </a:lnTo>
                  <a:lnTo>
                    <a:pt x="3529" y="14865"/>
                  </a:lnTo>
                  <a:lnTo>
                    <a:pt x="4404" y="15771"/>
                  </a:lnTo>
                  <a:lnTo>
                    <a:pt x="5341" y="16646"/>
                  </a:lnTo>
                  <a:lnTo>
                    <a:pt x="5809" y="17052"/>
                  </a:lnTo>
                  <a:lnTo>
                    <a:pt x="6309" y="17458"/>
                  </a:lnTo>
                  <a:lnTo>
                    <a:pt x="6777" y="17801"/>
                  </a:lnTo>
                  <a:lnTo>
                    <a:pt x="7277" y="18145"/>
                  </a:lnTo>
                  <a:lnTo>
                    <a:pt x="7745" y="18426"/>
                  </a:lnTo>
                  <a:lnTo>
                    <a:pt x="8214" y="18675"/>
                  </a:lnTo>
                  <a:lnTo>
                    <a:pt x="8713" y="18863"/>
                  </a:lnTo>
                  <a:lnTo>
                    <a:pt x="9151" y="19019"/>
                  </a:lnTo>
                  <a:lnTo>
                    <a:pt x="9619" y="19113"/>
                  </a:lnTo>
                  <a:lnTo>
                    <a:pt x="10056" y="19113"/>
                  </a:lnTo>
                  <a:lnTo>
                    <a:pt x="10462" y="19081"/>
                  </a:lnTo>
                  <a:lnTo>
                    <a:pt x="10681" y="19050"/>
                  </a:lnTo>
                  <a:lnTo>
                    <a:pt x="10868" y="18988"/>
                  </a:lnTo>
                  <a:lnTo>
                    <a:pt x="11056" y="18894"/>
                  </a:lnTo>
                  <a:lnTo>
                    <a:pt x="11243" y="18800"/>
                  </a:lnTo>
                  <a:lnTo>
                    <a:pt x="11430" y="18675"/>
                  </a:lnTo>
                  <a:lnTo>
                    <a:pt x="11618" y="18519"/>
                  </a:lnTo>
                  <a:lnTo>
                    <a:pt x="11961" y="18207"/>
                  </a:lnTo>
                  <a:lnTo>
                    <a:pt x="12242" y="17864"/>
                  </a:lnTo>
                  <a:lnTo>
                    <a:pt x="12492" y="17520"/>
                  </a:lnTo>
                  <a:lnTo>
                    <a:pt x="12742" y="17145"/>
                  </a:lnTo>
                  <a:lnTo>
                    <a:pt x="12929" y="16770"/>
                  </a:lnTo>
                  <a:lnTo>
                    <a:pt x="13117" y="16365"/>
                  </a:lnTo>
                  <a:lnTo>
                    <a:pt x="13242" y="15959"/>
                  </a:lnTo>
                  <a:lnTo>
                    <a:pt x="13367" y="15553"/>
                  </a:lnTo>
                  <a:lnTo>
                    <a:pt x="13460" y="15115"/>
                  </a:lnTo>
                  <a:lnTo>
                    <a:pt x="13523" y="14709"/>
                  </a:lnTo>
                  <a:lnTo>
                    <a:pt x="13554" y="14272"/>
                  </a:lnTo>
                  <a:lnTo>
                    <a:pt x="13585" y="13866"/>
                  </a:lnTo>
                  <a:lnTo>
                    <a:pt x="13617" y="12992"/>
                  </a:lnTo>
                  <a:lnTo>
                    <a:pt x="13554" y="12180"/>
                  </a:lnTo>
                  <a:lnTo>
                    <a:pt x="13460" y="11399"/>
                  </a:lnTo>
                  <a:lnTo>
                    <a:pt x="13335" y="10681"/>
                  </a:lnTo>
                  <a:lnTo>
                    <a:pt x="13179" y="10025"/>
                  </a:lnTo>
                  <a:lnTo>
                    <a:pt x="13054" y="9432"/>
                  </a:lnTo>
                  <a:lnTo>
                    <a:pt x="12773" y="8620"/>
                  </a:lnTo>
                  <a:lnTo>
                    <a:pt x="12680" y="8307"/>
                  </a:lnTo>
                  <a:lnTo>
                    <a:pt x="13304" y="8057"/>
                  </a:lnTo>
                  <a:lnTo>
                    <a:pt x="13960" y="7745"/>
                  </a:lnTo>
                  <a:lnTo>
                    <a:pt x="14678" y="7402"/>
                  </a:lnTo>
                  <a:lnTo>
                    <a:pt x="15397" y="7027"/>
                  </a:lnTo>
                  <a:lnTo>
                    <a:pt x="16115" y="6621"/>
                  </a:lnTo>
                  <a:lnTo>
                    <a:pt x="16864" y="6184"/>
                  </a:lnTo>
                  <a:lnTo>
                    <a:pt x="17551" y="5684"/>
                  </a:lnTo>
                  <a:lnTo>
                    <a:pt x="18238" y="5216"/>
                  </a:lnTo>
                  <a:lnTo>
                    <a:pt x="18863" y="4685"/>
                  </a:lnTo>
                  <a:lnTo>
                    <a:pt x="19394" y="4154"/>
                  </a:lnTo>
                  <a:lnTo>
                    <a:pt x="19894" y="3592"/>
                  </a:lnTo>
                  <a:lnTo>
                    <a:pt x="20081" y="3342"/>
                  </a:lnTo>
                  <a:lnTo>
                    <a:pt x="20268" y="3061"/>
                  </a:lnTo>
                  <a:lnTo>
                    <a:pt x="20425" y="2748"/>
                  </a:lnTo>
                  <a:lnTo>
                    <a:pt x="20549" y="2467"/>
                  </a:lnTo>
                  <a:lnTo>
                    <a:pt x="20643" y="2186"/>
                  </a:lnTo>
                  <a:lnTo>
                    <a:pt x="20706" y="1905"/>
                  </a:lnTo>
                  <a:lnTo>
                    <a:pt x="20706" y="1624"/>
                  </a:lnTo>
                  <a:lnTo>
                    <a:pt x="20706" y="1343"/>
                  </a:lnTo>
                  <a:lnTo>
                    <a:pt x="20674" y="1062"/>
                  </a:lnTo>
                  <a:lnTo>
                    <a:pt x="20581" y="781"/>
                  </a:lnTo>
                  <a:lnTo>
                    <a:pt x="20456" y="562"/>
                  </a:lnTo>
                  <a:lnTo>
                    <a:pt x="20300" y="406"/>
                  </a:lnTo>
                  <a:lnTo>
                    <a:pt x="20081" y="281"/>
                  </a:lnTo>
                  <a:lnTo>
                    <a:pt x="19800" y="156"/>
                  </a:lnTo>
                  <a:lnTo>
                    <a:pt x="19488" y="94"/>
                  </a:lnTo>
                  <a:lnTo>
                    <a:pt x="19113" y="32"/>
                  </a:lnTo>
                  <a:lnTo>
                    <a:pt x="18738"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51"/>
            <p:cNvSpPr/>
            <p:nvPr/>
          </p:nvSpPr>
          <p:spPr>
            <a:xfrm>
              <a:off x="4498600" y="2793450"/>
              <a:ext cx="220975" cy="424750"/>
            </a:xfrm>
            <a:custGeom>
              <a:rect b="b" l="l" r="r" t="t"/>
              <a:pathLst>
                <a:path extrusionOk="0" h="16990" w="8839">
                  <a:moveTo>
                    <a:pt x="8807" y="1"/>
                  </a:moveTo>
                  <a:lnTo>
                    <a:pt x="8776" y="32"/>
                  </a:lnTo>
                  <a:lnTo>
                    <a:pt x="8682" y="344"/>
                  </a:lnTo>
                  <a:lnTo>
                    <a:pt x="8589" y="657"/>
                  </a:lnTo>
                  <a:lnTo>
                    <a:pt x="8432" y="938"/>
                  </a:lnTo>
                  <a:lnTo>
                    <a:pt x="8307" y="1250"/>
                  </a:lnTo>
                  <a:lnTo>
                    <a:pt x="7964" y="1781"/>
                  </a:lnTo>
                  <a:lnTo>
                    <a:pt x="7558" y="2280"/>
                  </a:lnTo>
                  <a:lnTo>
                    <a:pt x="7090" y="2749"/>
                  </a:lnTo>
                  <a:lnTo>
                    <a:pt x="6621" y="3186"/>
                  </a:lnTo>
                  <a:lnTo>
                    <a:pt x="6090" y="3561"/>
                  </a:lnTo>
                  <a:lnTo>
                    <a:pt x="5528" y="3936"/>
                  </a:lnTo>
                  <a:lnTo>
                    <a:pt x="4935" y="4279"/>
                  </a:lnTo>
                  <a:lnTo>
                    <a:pt x="4341" y="4623"/>
                  </a:lnTo>
                  <a:lnTo>
                    <a:pt x="3123" y="5216"/>
                  </a:lnTo>
                  <a:lnTo>
                    <a:pt x="1905" y="5747"/>
                  </a:lnTo>
                  <a:lnTo>
                    <a:pt x="750" y="6278"/>
                  </a:lnTo>
                  <a:lnTo>
                    <a:pt x="656" y="6371"/>
                  </a:lnTo>
                  <a:lnTo>
                    <a:pt x="594" y="6465"/>
                  </a:lnTo>
                  <a:lnTo>
                    <a:pt x="563" y="6559"/>
                  </a:lnTo>
                  <a:lnTo>
                    <a:pt x="594" y="6684"/>
                  </a:lnTo>
                  <a:lnTo>
                    <a:pt x="656" y="6777"/>
                  </a:lnTo>
                  <a:lnTo>
                    <a:pt x="812" y="7340"/>
                  </a:lnTo>
                  <a:lnTo>
                    <a:pt x="969" y="7964"/>
                  </a:lnTo>
                  <a:lnTo>
                    <a:pt x="1125" y="8589"/>
                  </a:lnTo>
                  <a:lnTo>
                    <a:pt x="1218" y="9245"/>
                  </a:lnTo>
                  <a:lnTo>
                    <a:pt x="1312" y="9900"/>
                  </a:lnTo>
                  <a:lnTo>
                    <a:pt x="1406" y="10587"/>
                  </a:lnTo>
                  <a:lnTo>
                    <a:pt x="1437" y="11274"/>
                  </a:lnTo>
                  <a:lnTo>
                    <a:pt x="1437" y="11962"/>
                  </a:lnTo>
                  <a:lnTo>
                    <a:pt x="1406" y="12649"/>
                  </a:lnTo>
                  <a:lnTo>
                    <a:pt x="1343" y="13304"/>
                  </a:lnTo>
                  <a:lnTo>
                    <a:pt x="1250" y="13960"/>
                  </a:lnTo>
                  <a:lnTo>
                    <a:pt x="1093" y="14616"/>
                  </a:lnTo>
                  <a:lnTo>
                    <a:pt x="906" y="15209"/>
                  </a:lnTo>
                  <a:lnTo>
                    <a:pt x="656" y="15803"/>
                  </a:lnTo>
                  <a:lnTo>
                    <a:pt x="375" y="16334"/>
                  </a:lnTo>
                  <a:lnTo>
                    <a:pt x="0" y="16865"/>
                  </a:lnTo>
                  <a:lnTo>
                    <a:pt x="0" y="16896"/>
                  </a:lnTo>
                  <a:lnTo>
                    <a:pt x="0" y="16958"/>
                  </a:lnTo>
                  <a:lnTo>
                    <a:pt x="63" y="16989"/>
                  </a:lnTo>
                  <a:lnTo>
                    <a:pt x="125" y="16958"/>
                  </a:lnTo>
                  <a:lnTo>
                    <a:pt x="563" y="16459"/>
                  </a:lnTo>
                  <a:lnTo>
                    <a:pt x="969" y="15928"/>
                  </a:lnTo>
                  <a:lnTo>
                    <a:pt x="1281" y="15366"/>
                  </a:lnTo>
                  <a:lnTo>
                    <a:pt x="1562" y="14772"/>
                  </a:lnTo>
                  <a:lnTo>
                    <a:pt x="1781" y="14148"/>
                  </a:lnTo>
                  <a:lnTo>
                    <a:pt x="1968" y="13492"/>
                  </a:lnTo>
                  <a:lnTo>
                    <a:pt x="2093" y="12836"/>
                  </a:lnTo>
                  <a:lnTo>
                    <a:pt x="2155" y="12149"/>
                  </a:lnTo>
                  <a:lnTo>
                    <a:pt x="2186" y="11462"/>
                  </a:lnTo>
                  <a:lnTo>
                    <a:pt x="2186" y="10775"/>
                  </a:lnTo>
                  <a:lnTo>
                    <a:pt x="2124" y="10088"/>
                  </a:lnTo>
                  <a:lnTo>
                    <a:pt x="2062" y="9401"/>
                  </a:lnTo>
                  <a:lnTo>
                    <a:pt x="1937" y="8714"/>
                  </a:lnTo>
                  <a:lnTo>
                    <a:pt x="1781" y="8058"/>
                  </a:lnTo>
                  <a:lnTo>
                    <a:pt x="1593" y="7433"/>
                  </a:lnTo>
                  <a:lnTo>
                    <a:pt x="1375" y="6809"/>
                  </a:lnTo>
                  <a:lnTo>
                    <a:pt x="2530" y="6278"/>
                  </a:lnTo>
                  <a:lnTo>
                    <a:pt x="3779" y="5684"/>
                  </a:lnTo>
                  <a:lnTo>
                    <a:pt x="4373" y="5372"/>
                  </a:lnTo>
                  <a:lnTo>
                    <a:pt x="4997" y="5060"/>
                  </a:lnTo>
                  <a:lnTo>
                    <a:pt x="5559" y="4716"/>
                  </a:lnTo>
                  <a:lnTo>
                    <a:pt x="6121" y="4310"/>
                  </a:lnTo>
                  <a:lnTo>
                    <a:pt x="6652" y="3936"/>
                  </a:lnTo>
                  <a:lnTo>
                    <a:pt x="7152" y="3498"/>
                  </a:lnTo>
                  <a:lnTo>
                    <a:pt x="7589" y="2999"/>
                  </a:lnTo>
                  <a:lnTo>
                    <a:pt x="7964" y="2499"/>
                  </a:lnTo>
                  <a:lnTo>
                    <a:pt x="8151" y="2249"/>
                  </a:lnTo>
                  <a:lnTo>
                    <a:pt x="8307" y="1968"/>
                  </a:lnTo>
                  <a:lnTo>
                    <a:pt x="8432" y="1656"/>
                  </a:lnTo>
                  <a:lnTo>
                    <a:pt x="8557" y="1375"/>
                  </a:lnTo>
                  <a:lnTo>
                    <a:pt x="8651" y="1062"/>
                  </a:lnTo>
                  <a:lnTo>
                    <a:pt x="8745" y="719"/>
                  </a:lnTo>
                  <a:lnTo>
                    <a:pt x="8807" y="375"/>
                  </a:lnTo>
                  <a:lnTo>
                    <a:pt x="8838" y="32"/>
                  </a:lnTo>
                  <a:lnTo>
                    <a:pt x="88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51"/>
            <p:cNvSpPr/>
            <p:nvPr/>
          </p:nvSpPr>
          <p:spPr>
            <a:xfrm>
              <a:off x="4895225" y="3850575"/>
              <a:ext cx="988425" cy="572300"/>
            </a:xfrm>
            <a:custGeom>
              <a:rect b="b" l="l" r="r" t="t"/>
              <a:pathLst>
                <a:path extrusionOk="0" h="22892" w="39537">
                  <a:moveTo>
                    <a:pt x="0" y="0"/>
                  </a:moveTo>
                  <a:lnTo>
                    <a:pt x="0" y="63"/>
                  </a:lnTo>
                  <a:lnTo>
                    <a:pt x="2311" y="15740"/>
                  </a:lnTo>
                  <a:lnTo>
                    <a:pt x="2530" y="17176"/>
                  </a:lnTo>
                  <a:lnTo>
                    <a:pt x="3404" y="22891"/>
                  </a:lnTo>
                  <a:lnTo>
                    <a:pt x="39537" y="22891"/>
                  </a:lnTo>
                  <a:lnTo>
                    <a:pt x="33884" y="750"/>
                  </a:lnTo>
                  <a:lnTo>
                    <a:pt x="33822" y="562"/>
                  </a:lnTo>
                  <a:lnTo>
                    <a:pt x="33759" y="250"/>
                  </a:lnTo>
                  <a:lnTo>
                    <a:pt x="33759" y="125"/>
                  </a:lnTo>
                  <a:lnTo>
                    <a:pt x="33759" y="63"/>
                  </a:lnTo>
                  <a:lnTo>
                    <a:pt x="33759"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51"/>
            <p:cNvSpPr/>
            <p:nvPr/>
          </p:nvSpPr>
          <p:spPr>
            <a:xfrm>
              <a:off x="5020900" y="3926300"/>
              <a:ext cx="139000" cy="496575"/>
            </a:xfrm>
            <a:custGeom>
              <a:rect b="b" l="l" r="r" t="t"/>
              <a:pathLst>
                <a:path extrusionOk="0" h="19863" w="5560">
                  <a:moveTo>
                    <a:pt x="95" y="1"/>
                  </a:moveTo>
                  <a:lnTo>
                    <a:pt x="32" y="32"/>
                  </a:lnTo>
                  <a:lnTo>
                    <a:pt x="1" y="94"/>
                  </a:lnTo>
                  <a:lnTo>
                    <a:pt x="1562" y="6590"/>
                  </a:lnTo>
                  <a:lnTo>
                    <a:pt x="1875" y="7839"/>
                  </a:lnTo>
                  <a:lnTo>
                    <a:pt x="2093" y="8838"/>
                  </a:lnTo>
                  <a:lnTo>
                    <a:pt x="3467" y="14335"/>
                  </a:lnTo>
                  <a:lnTo>
                    <a:pt x="4873" y="19862"/>
                  </a:lnTo>
                  <a:lnTo>
                    <a:pt x="5560" y="19862"/>
                  </a:lnTo>
                  <a:lnTo>
                    <a:pt x="3873" y="13492"/>
                  </a:lnTo>
                  <a:lnTo>
                    <a:pt x="2156" y="7152"/>
                  </a:lnTo>
                  <a:lnTo>
                    <a:pt x="1844" y="6028"/>
                  </a:lnTo>
                  <a:lnTo>
                    <a:pt x="188" y="63"/>
                  </a:lnTo>
                  <a:lnTo>
                    <a:pt x="1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51"/>
            <p:cNvSpPr/>
            <p:nvPr/>
          </p:nvSpPr>
          <p:spPr>
            <a:xfrm>
              <a:off x="4437700" y="3849800"/>
              <a:ext cx="1302300" cy="573075"/>
            </a:xfrm>
            <a:custGeom>
              <a:rect b="b" l="l" r="r" t="t"/>
              <a:pathLst>
                <a:path extrusionOk="0" h="22923" w="52092">
                  <a:moveTo>
                    <a:pt x="6465" y="0"/>
                  </a:moveTo>
                  <a:lnTo>
                    <a:pt x="5716" y="1312"/>
                  </a:lnTo>
                  <a:lnTo>
                    <a:pt x="5028" y="2623"/>
                  </a:lnTo>
                  <a:lnTo>
                    <a:pt x="4373" y="3997"/>
                  </a:lnTo>
                  <a:lnTo>
                    <a:pt x="3748" y="5371"/>
                  </a:lnTo>
                  <a:lnTo>
                    <a:pt x="3186" y="6746"/>
                  </a:lnTo>
                  <a:lnTo>
                    <a:pt x="2655" y="8182"/>
                  </a:lnTo>
                  <a:lnTo>
                    <a:pt x="2187" y="9587"/>
                  </a:lnTo>
                  <a:lnTo>
                    <a:pt x="1749" y="11024"/>
                  </a:lnTo>
                  <a:lnTo>
                    <a:pt x="1375" y="12492"/>
                  </a:lnTo>
                  <a:lnTo>
                    <a:pt x="1031" y="13960"/>
                  </a:lnTo>
                  <a:lnTo>
                    <a:pt x="750" y="15427"/>
                  </a:lnTo>
                  <a:lnTo>
                    <a:pt x="500" y="16895"/>
                  </a:lnTo>
                  <a:lnTo>
                    <a:pt x="313" y="18394"/>
                  </a:lnTo>
                  <a:lnTo>
                    <a:pt x="157" y="19893"/>
                  </a:lnTo>
                  <a:lnTo>
                    <a:pt x="63" y="21423"/>
                  </a:lnTo>
                  <a:lnTo>
                    <a:pt x="1" y="22922"/>
                  </a:lnTo>
                  <a:lnTo>
                    <a:pt x="47969" y="22922"/>
                  </a:lnTo>
                  <a:lnTo>
                    <a:pt x="48656" y="20112"/>
                  </a:lnTo>
                  <a:lnTo>
                    <a:pt x="49281" y="17270"/>
                  </a:lnTo>
                  <a:lnTo>
                    <a:pt x="49874" y="14428"/>
                  </a:lnTo>
                  <a:lnTo>
                    <a:pt x="50436" y="11586"/>
                  </a:lnTo>
                  <a:lnTo>
                    <a:pt x="50905" y="8713"/>
                  </a:lnTo>
                  <a:lnTo>
                    <a:pt x="51373" y="5871"/>
                  </a:lnTo>
                  <a:lnTo>
                    <a:pt x="51748" y="2998"/>
                  </a:lnTo>
                  <a:lnTo>
                    <a:pt x="52091" y="94"/>
                  </a:lnTo>
                  <a:lnTo>
                    <a:pt x="5209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51"/>
            <p:cNvSpPr/>
            <p:nvPr/>
          </p:nvSpPr>
          <p:spPr>
            <a:xfrm>
              <a:off x="5432350" y="3995775"/>
              <a:ext cx="38300" cy="427100"/>
            </a:xfrm>
            <a:custGeom>
              <a:rect b="b" l="l" r="r" t="t"/>
              <a:pathLst>
                <a:path extrusionOk="0" h="17084" w="1532">
                  <a:moveTo>
                    <a:pt x="1031" y="1"/>
                  </a:moveTo>
                  <a:lnTo>
                    <a:pt x="938" y="32"/>
                  </a:lnTo>
                  <a:lnTo>
                    <a:pt x="907" y="95"/>
                  </a:lnTo>
                  <a:lnTo>
                    <a:pt x="907" y="2218"/>
                  </a:lnTo>
                  <a:lnTo>
                    <a:pt x="875" y="4342"/>
                  </a:lnTo>
                  <a:lnTo>
                    <a:pt x="844" y="6497"/>
                  </a:lnTo>
                  <a:lnTo>
                    <a:pt x="750" y="8620"/>
                  </a:lnTo>
                  <a:lnTo>
                    <a:pt x="594" y="10744"/>
                  </a:lnTo>
                  <a:lnTo>
                    <a:pt x="438" y="12867"/>
                  </a:lnTo>
                  <a:lnTo>
                    <a:pt x="251" y="14960"/>
                  </a:lnTo>
                  <a:lnTo>
                    <a:pt x="1" y="17083"/>
                  </a:lnTo>
                  <a:lnTo>
                    <a:pt x="844" y="17083"/>
                  </a:lnTo>
                  <a:lnTo>
                    <a:pt x="1094" y="15210"/>
                  </a:lnTo>
                  <a:lnTo>
                    <a:pt x="1250" y="13336"/>
                  </a:lnTo>
                  <a:lnTo>
                    <a:pt x="1406" y="11681"/>
                  </a:lnTo>
                  <a:lnTo>
                    <a:pt x="1500" y="10026"/>
                  </a:lnTo>
                  <a:lnTo>
                    <a:pt x="1531" y="8370"/>
                  </a:lnTo>
                  <a:lnTo>
                    <a:pt x="1531" y="6715"/>
                  </a:lnTo>
                  <a:lnTo>
                    <a:pt x="1500" y="5060"/>
                  </a:lnTo>
                  <a:lnTo>
                    <a:pt x="1406" y="3405"/>
                  </a:lnTo>
                  <a:lnTo>
                    <a:pt x="1281" y="1750"/>
                  </a:lnTo>
                  <a:lnTo>
                    <a:pt x="1125" y="95"/>
                  </a:lnTo>
                  <a:lnTo>
                    <a:pt x="1094" y="32"/>
                  </a:lnTo>
                  <a:lnTo>
                    <a:pt x="10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51"/>
            <p:cNvSpPr/>
            <p:nvPr/>
          </p:nvSpPr>
          <p:spPr>
            <a:xfrm>
              <a:off x="5572125" y="3990325"/>
              <a:ext cx="45300" cy="432550"/>
            </a:xfrm>
            <a:custGeom>
              <a:rect b="b" l="l" r="r" t="t"/>
              <a:pathLst>
                <a:path extrusionOk="0" h="17302" w="1812">
                  <a:moveTo>
                    <a:pt x="1437" y="0"/>
                  </a:moveTo>
                  <a:lnTo>
                    <a:pt x="1343" y="32"/>
                  </a:lnTo>
                  <a:lnTo>
                    <a:pt x="1312" y="63"/>
                  </a:lnTo>
                  <a:lnTo>
                    <a:pt x="1312" y="94"/>
                  </a:lnTo>
                  <a:lnTo>
                    <a:pt x="1280" y="1749"/>
                  </a:lnTo>
                  <a:lnTo>
                    <a:pt x="1249" y="3404"/>
                  </a:lnTo>
                  <a:lnTo>
                    <a:pt x="1218" y="5028"/>
                  </a:lnTo>
                  <a:lnTo>
                    <a:pt x="1155" y="6683"/>
                  </a:lnTo>
                  <a:lnTo>
                    <a:pt x="1062" y="8307"/>
                  </a:lnTo>
                  <a:lnTo>
                    <a:pt x="937" y="9962"/>
                  </a:lnTo>
                  <a:lnTo>
                    <a:pt x="812" y="11586"/>
                  </a:lnTo>
                  <a:lnTo>
                    <a:pt x="656" y="13242"/>
                  </a:lnTo>
                  <a:lnTo>
                    <a:pt x="562" y="13897"/>
                  </a:lnTo>
                  <a:lnTo>
                    <a:pt x="437" y="14834"/>
                  </a:lnTo>
                  <a:lnTo>
                    <a:pt x="250" y="15990"/>
                  </a:lnTo>
                  <a:lnTo>
                    <a:pt x="0" y="17301"/>
                  </a:lnTo>
                  <a:lnTo>
                    <a:pt x="906" y="17301"/>
                  </a:lnTo>
                  <a:lnTo>
                    <a:pt x="1093" y="16271"/>
                  </a:lnTo>
                  <a:lnTo>
                    <a:pt x="1249" y="15209"/>
                  </a:lnTo>
                  <a:lnTo>
                    <a:pt x="1374" y="14116"/>
                  </a:lnTo>
                  <a:lnTo>
                    <a:pt x="1499" y="13054"/>
                  </a:lnTo>
                  <a:lnTo>
                    <a:pt x="1593" y="11992"/>
                  </a:lnTo>
                  <a:lnTo>
                    <a:pt x="1655" y="10899"/>
                  </a:lnTo>
                  <a:lnTo>
                    <a:pt x="1780" y="8745"/>
                  </a:lnTo>
                  <a:lnTo>
                    <a:pt x="1811" y="6558"/>
                  </a:lnTo>
                  <a:lnTo>
                    <a:pt x="1780" y="4404"/>
                  </a:lnTo>
                  <a:lnTo>
                    <a:pt x="1686" y="2249"/>
                  </a:lnTo>
                  <a:lnTo>
                    <a:pt x="1561" y="125"/>
                  </a:lnTo>
                  <a:lnTo>
                    <a:pt x="1530" y="63"/>
                  </a:lnTo>
                  <a:lnTo>
                    <a:pt x="1499" y="32"/>
                  </a:lnTo>
                  <a:lnTo>
                    <a:pt x="14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51"/>
            <p:cNvSpPr/>
            <p:nvPr/>
          </p:nvSpPr>
          <p:spPr>
            <a:xfrm>
              <a:off x="4636000" y="3957525"/>
              <a:ext cx="475500" cy="391950"/>
            </a:xfrm>
            <a:custGeom>
              <a:rect b="b" l="l" r="r" t="t"/>
              <a:pathLst>
                <a:path extrusionOk="0" h="15678" w="19020">
                  <a:moveTo>
                    <a:pt x="18895" y="1"/>
                  </a:moveTo>
                  <a:lnTo>
                    <a:pt x="18863" y="63"/>
                  </a:lnTo>
                  <a:lnTo>
                    <a:pt x="18676" y="813"/>
                  </a:lnTo>
                  <a:lnTo>
                    <a:pt x="18457" y="1562"/>
                  </a:lnTo>
                  <a:lnTo>
                    <a:pt x="18208" y="2312"/>
                  </a:lnTo>
                  <a:lnTo>
                    <a:pt x="17958" y="3061"/>
                  </a:lnTo>
                  <a:lnTo>
                    <a:pt x="17677" y="3779"/>
                  </a:lnTo>
                  <a:lnTo>
                    <a:pt x="17364" y="4498"/>
                  </a:lnTo>
                  <a:lnTo>
                    <a:pt x="17021" y="5185"/>
                  </a:lnTo>
                  <a:lnTo>
                    <a:pt x="16677" y="5903"/>
                  </a:lnTo>
                  <a:lnTo>
                    <a:pt x="16053" y="6996"/>
                  </a:lnTo>
                  <a:lnTo>
                    <a:pt x="15397" y="8120"/>
                  </a:lnTo>
                  <a:lnTo>
                    <a:pt x="15022" y="8651"/>
                  </a:lnTo>
                  <a:lnTo>
                    <a:pt x="14679" y="9182"/>
                  </a:lnTo>
                  <a:lnTo>
                    <a:pt x="14273" y="9682"/>
                  </a:lnTo>
                  <a:lnTo>
                    <a:pt x="13867" y="10181"/>
                  </a:lnTo>
                  <a:lnTo>
                    <a:pt x="13461" y="10650"/>
                  </a:lnTo>
                  <a:lnTo>
                    <a:pt x="13024" y="11118"/>
                  </a:lnTo>
                  <a:lnTo>
                    <a:pt x="12555" y="11556"/>
                  </a:lnTo>
                  <a:lnTo>
                    <a:pt x="12087" y="11962"/>
                  </a:lnTo>
                  <a:lnTo>
                    <a:pt x="11587" y="12368"/>
                  </a:lnTo>
                  <a:lnTo>
                    <a:pt x="11087" y="12711"/>
                  </a:lnTo>
                  <a:lnTo>
                    <a:pt x="10525" y="13055"/>
                  </a:lnTo>
                  <a:lnTo>
                    <a:pt x="9963" y="13336"/>
                  </a:lnTo>
                  <a:lnTo>
                    <a:pt x="9401" y="13617"/>
                  </a:lnTo>
                  <a:lnTo>
                    <a:pt x="8808" y="13835"/>
                  </a:lnTo>
                  <a:lnTo>
                    <a:pt x="8214" y="14023"/>
                  </a:lnTo>
                  <a:lnTo>
                    <a:pt x="7590" y="14210"/>
                  </a:lnTo>
                  <a:lnTo>
                    <a:pt x="6996" y="14335"/>
                  </a:lnTo>
                  <a:lnTo>
                    <a:pt x="6372" y="14460"/>
                  </a:lnTo>
                  <a:lnTo>
                    <a:pt x="5154" y="14678"/>
                  </a:lnTo>
                  <a:lnTo>
                    <a:pt x="3905" y="14803"/>
                  </a:lnTo>
                  <a:lnTo>
                    <a:pt x="2655" y="14928"/>
                  </a:lnTo>
                  <a:lnTo>
                    <a:pt x="1406" y="15022"/>
                  </a:lnTo>
                  <a:lnTo>
                    <a:pt x="157" y="15116"/>
                  </a:lnTo>
                  <a:lnTo>
                    <a:pt x="95" y="15147"/>
                  </a:lnTo>
                  <a:lnTo>
                    <a:pt x="63" y="15178"/>
                  </a:lnTo>
                  <a:lnTo>
                    <a:pt x="1" y="15241"/>
                  </a:lnTo>
                  <a:lnTo>
                    <a:pt x="1" y="15272"/>
                  </a:lnTo>
                  <a:lnTo>
                    <a:pt x="1" y="15366"/>
                  </a:lnTo>
                  <a:lnTo>
                    <a:pt x="32" y="15428"/>
                  </a:lnTo>
                  <a:lnTo>
                    <a:pt x="95" y="15490"/>
                  </a:lnTo>
                  <a:lnTo>
                    <a:pt x="157" y="15490"/>
                  </a:lnTo>
                  <a:lnTo>
                    <a:pt x="906" y="15584"/>
                  </a:lnTo>
                  <a:lnTo>
                    <a:pt x="1687" y="15647"/>
                  </a:lnTo>
                  <a:lnTo>
                    <a:pt x="2437" y="15678"/>
                  </a:lnTo>
                  <a:lnTo>
                    <a:pt x="3998" y="15678"/>
                  </a:lnTo>
                  <a:lnTo>
                    <a:pt x="4748" y="15647"/>
                  </a:lnTo>
                  <a:lnTo>
                    <a:pt x="5528" y="15615"/>
                  </a:lnTo>
                  <a:lnTo>
                    <a:pt x="6278" y="15553"/>
                  </a:lnTo>
                  <a:lnTo>
                    <a:pt x="6934" y="15459"/>
                  </a:lnTo>
                  <a:lnTo>
                    <a:pt x="7590" y="15366"/>
                  </a:lnTo>
                  <a:lnTo>
                    <a:pt x="8214" y="15209"/>
                  </a:lnTo>
                  <a:lnTo>
                    <a:pt x="8870" y="15053"/>
                  </a:lnTo>
                  <a:lnTo>
                    <a:pt x="9463" y="14835"/>
                  </a:lnTo>
                  <a:lnTo>
                    <a:pt x="10088" y="14616"/>
                  </a:lnTo>
                  <a:lnTo>
                    <a:pt x="10681" y="14335"/>
                  </a:lnTo>
                  <a:lnTo>
                    <a:pt x="11275" y="14054"/>
                  </a:lnTo>
                  <a:lnTo>
                    <a:pt x="11837" y="13679"/>
                  </a:lnTo>
                  <a:lnTo>
                    <a:pt x="12368" y="13304"/>
                  </a:lnTo>
                  <a:lnTo>
                    <a:pt x="12867" y="12898"/>
                  </a:lnTo>
                  <a:lnTo>
                    <a:pt x="13367" y="12461"/>
                  </a:lnTo>
                  <a:lnTo>
                    <a:pt x="13835" y="11993"/>
                  </a:lnTo>
                  <a:lnTo>
                    <a:pt x="14273" y="11524"/>
                  </a:lnTo>
                  <a:lnTo>
                    <a:pt x="14679" y="10993"/>
                  </a:lnTo>
                  <a:lnTo>
                    <a:pt x="15053" y="10463"/>
                  </a:lnTo>
                  <a:lnTo>
                    <a:pt x="15459" y="9900"/>
                  </a:lnTo>
                  <a:lnTo>
                    <a:pt x="15834" y="9307"/>
                  </a:lnTo>
                  <a:lnTo>
                    <a:pt x="16178" y="8714"/>
                  </a:lnTo>
                  <a:lnTo>
                    <a:pt x="16521" y="8120"/>
                  </a:lnTo>
                  <a:lnTo>
                    <a:pt x="16834" y="7496"/>
                  </a:lnTo>
                  <a:lnTo>
                    <a:pt x="17146" y="6871"/>
                  </a:lnTo>
                  <a:lnTo>
                    <a:pt x="17427" y="6247"/>
                  </a:lnTo>
                  <a:lnTo>
                    <a:pt x="17708" y="5591"/>
                  </a:lnTo>
                  <a:lnTo>
                    <a:pt x="17958" y="4935"/>
                  </a:lnTo>
                  <a:lnTo>
                    <a:pt x="18208" y="4248"/>
                  </a:lnTo>
                  <a:lnTo>
                    <a:pt x="18426" y="3592"/>
                  </a:lnTo>
                  <a:lnTo>
                    <a:pt x="18614" y="2905"/>
                  </a:lnTo>
                  <a:lnTo>
                    <a:pt x="18770" y="2187"/>
                  </a:lnTo>
                  <a:lnTo>
                    <a:pt x="18863" y="1500"/>
                  </a:lnTo>
                  <a:lnTo>
                    <a:pt x="18957" y="781"/>
                  </a:lnTo>
                  <a:lnTo>
                    <a:pt x="19020" y="94"/>
                  </a:lnTo>
                  <a:lnTo>
                    <a:pt x="19020" y="32"/>
                  </a:lnTo>
                  <a:lnTo>
                    <a:pt x="189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51"/>
            <p:cNvSpPr/>
            <p:nvPr/>
          </p:nvSpPr>
          <p:spPr>
            <a:xfrm>
              <a:off x="4490000" y="3895850"/>
              <a:ext cx="170225" cy="527025"/>
            </a:xfrm>
            <a:custGeom>
              <a:rect b="b" l="l" r="r" t="t"/>
              <a:pathLst>
                <a:path extrusionOk="0" h="21081" w="6809">
                  <a:moveTo>
                    <a:pt x="6684" y="1"/>
                  </a:moveTo>
                  <a:lnTo>
                    <a:pt x="6028" y="1156"/>
                  </a:lnTo>
                  <a:lnTo>
                    <a:pt x="5404" y="2343"/>
                  </a:lnTo>
                  <a:lnTo>
                    <a:pt x="4779" y="3498"/>
                  </a:lnTo>
                  <a:lnTo>
                    <a:pt x="4186" y="4685"/>
                  </a:lnTo>
                  <a:lnTo>
                    <a:pt x="3624" y="5903"/>
                  </a:lnTo>
                  <a:lnTo>
                    <a:pt x="3093" y="7090"/>
                  </a:lnTo>
                  <a:lnTo>
                    <a:pt x="2562" y="8339"/>
                  </a:lnTo>
                  <a:lnTo>
                    <a:pt x="2062" y="9557"/>
                  </a:lnTo>
                  <a:lnTo>
                    <a:pt x="1594" y="10962"/>
                  </a:lnTo>
                  <a:lnTo>
                    <a:pt x="1156" y="12367"/>
                  </a:lnTo>
                  <a:lnTo>
                    <a:pt x="813" y="13773"/>
                  </a:lnTo>
                  <a:lnTo>
                    <a:pt x="501" y="15241"/>
                  </a:lnTo>
                  <a:lnTo>
                    <a:pt x="282" y="16677"/>
                  </a:lnTo>
                  <a:lnTo>
                    <a:pt x="126" y="18145"/>
                  </a:lnTo>
                  <a:lnTo>
                    <a:pt x="32" y="19613"/>
                  </a:lnTo>
                  <a:lnTo>
                    <a:pt x="1" y="21080"/>
                  </a:lnTo>
                  <a:lnTo>
                    <a:pt x="657" y="21080"/>
                  </a:lnTo>
                  <a:lnTo>
                    <a:pt x="657" y="19644"/>
                  </a:lnTo>
                  <a:lnTo>
                    <a:pt x="750" y="18239"/>
                  </a:lnTo>
                  <a:lnTo>
                    <a:pt x="875" y="17021"/>
                  </a:lnTo>
                  <a:lnTo>
                    <a:pt x="1063" y="15834"/>
                  </a:lnTo>
                  <a:lnTo>
                    <a:pt x="1281" y="14647"/>
                  </a:lnTo>
                  <a:lnTo>
                    <a:pt x="1531" y="13492"/>
                  </a:lnTo>
                  <a:lnTo>
                    <a:pt x="1812" y="12305"/>
                  </a:lnTo>
                  <a:lnTo>
                    <a:pt x="2156" y="11149"/>
                  </a:lnTo>
                  <a:lnTo>
                    <a:pt x="2499" y="10025"/>
                  </a:lnTo>
                  <a:lnTo>
                    <a:pt x="2905" y="8870"/>
                  </a:lnTo>
                  <a:lnTo>
                    <a:pt x="3311" y="7745"/>
                  </a:lnTo>
                  <a:lnTo>
                    <a:pt x="3748" y="6621"/>
                  </a:lnTo>
                  <a:lnTo>
                    <a:pt x="4217" y="5497"/>
                  </a:lnTo>
                  <a:lnTo>
                    <a:pt x="4717" y="4404"/>
                  </a:lnTo>
                  <a:lnTo>
                    <a:pt x="5716" y="2218"/>
                  </a:lnTo>
                  <a:lnTo>
                    <a:pt x="6809" y="94"/>
                  </a:lnTo>
                  <a:lnTo>
                    <a:pt x="6778" y="32"/>
                  </a:lnTo>
                  <a:lnTo>
                    <a:pt x="67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51"/>
            <p:cNvSpPr/>
            <p:nvPr/>
          </p:nvSpPr>
          <p:spPr>
            <a:xfrm>
              <a:off x="4460350" y="1756650"/>
              <a:ext cx="1214850" cy="1579450"/>
            </a:xfrm>
            <a:custGeom>
              <a:rect b="b" l="l" r="r" t="t"/>
              <a:pathLst>
                <a:path extrusionOk="0" h="63178" w="48594">
                  <a:moveTo>
                    <a:pt x="36289" y="0"/>
                  </a:moveTo>
                  <a:lnTo>
                    <a:pt x="35539" y="31"/>
                  </a:lnTo>
                  <a:lnTo>
                    <a:pt x="34759" y="156"/>
                  </a:lnTo>
                  <a:lnTo>
                    <a:pt x="34009" y="312"/>
                  </a:lnTo>
                  <a:lnTo>
                    <a:pt x="33228" y="500"/>
                  </a:lnTo>
                  <a:lnTo>
                    <a:pt x="32448" y="750"/>
                  </a:lnTo>
                  <a:lnTo>
                    <a:pt x="31698" y="1062"/>
                  </a:lnTo>
                  <a:lnTo>
                    <a:pt x="30949" y="1374"/>
                  </a:lnTo>
                  <a:lnTo>
                    <a:pt x="30199" y="1749"/>
                  </a:lnTo>
                  <a:lnTo>
                    <a:pt x="29450" y="2155"/>
                  </a:lnTo>
                  <a:lnTo>
                    <a:pt x="28763" y="2592"/>
                  </a:lnTo>
                  <a:lnTo>
                    <a:pt x="28044" y="3029"/>
                  </a:lnTo>
                  <a:lnTo>
                    <a:pt x="27388" y="3529"/>
                  </a:lnTo>
                  <a:lnTo>
                    <a:pt x="26764" y="4029"/>
                  </a:lnTo>
                  <a:lnTo>
                    <a:pt x="26139" y="4560"/>
                  </a:lnTo>
                  <a:lnTo>
                    <a:pt x="25577" y="5090"/>
                  </a:lnTo>
                  <a:lnTo>
                    <a:pt x="25046" y="5621"/>
                  </a:lnTo>
                  <a:lnTo>
                    <a:pt x="24547" y="6152"/>
                  </a:lnTo>
                  <a:lnTo>
                    <a:pt x="24109" y="6714"/>
                  </a:lnTo>
                  <a:lnTo>
                    <a:pt x="23703" y="7277"/>
                  </a:lnTo>
                  <a:lnTo>
                    <a:pt x="23360" y="7807"/>
                  </a:lnTo>
                  <a:lnTo>
                    <a:pt x="23079" y="8370"/>
                  </a:lnTo>
                  <a:lnTo>
                    <a:pt x="22829" y="8900"/>
                  </a:lnTo>
                  <a:lnTo>
                    <a:pt x="22517" y="9775"/>
                  </a:lnTo>
                  <a:lnTo>
                    <a:pt x="22236" y="10681"/>
                  </a:lnTo>
                  <a:lnTo>
                    <a:pt x="22017" y="11586"/>
                  </a:lnTo>
                  <a:lnTo>
                    <a:pt x="21798" y="12492"/>
                  </a:lnTo>
                  <a:lnTo>
                    <a:pt x="21424" y="14334"/>
                  </a:lnTo>
                  <a:lnTo>
                    <a:pt x="21080" y="16146"/>
                  </a:lnTo>
                  <a:lnTo>
                    <a:pt x="20768" y="17863"/>
                  </a:lnTo>
                  <a:lnTo>
                    <a:pt x="20456" y="19456"/>
                  </a:lnTo>
                  <a:lnTo>
                    <a:pt x="20268" y="20205"/>
                  </a:lnTo>
                  <a:lnTo>
                    <a:pt x="20050" y="20924"/>
                  </a:lnTo>
                  <a:lnTo>
                    <a:pt x="19831" y="21580"/>
                  </a:lnTo>
                  <a:lnTo>
                    <a:pt x="19581" y="22173"/>
                  </a:lnTo>
                  <a:lnTo>
                    <a:pt x="19269" y="22735"/>
                  </a:lnTo>
                  <a:lnTo>
                    <a:pt x="18956" y="23297"/>
                  </a:lnTo>
                  <a:lnTo>
                    <a:pt x="18613" y="23797"/>
                  </a:lnTo>
                  <a:lnTo>
                    <a:pt x="18238" y="24297"/>
                  </a:lnTo>
                  <a:lnTo>
                    <a:pt x="17832" y="24765"/>
                  </a:lnTo>
                  <a:lnTo>
                    <a:pt x="17426" y="25202"/>
                  </a:lnTo>
                  <a:lnTo>
                    <a:pt x="16989" y="25639"/>
                  </a:lnTo>
                  <a:lnTo>
                    <a:pt x="16552" y="26045"/>
                  </a:lnTo>
                  <a:lnTo>
                    <a:pt x="16083" y="26451"/>
                  </a:lnTo>
                  <a:lnTo>
                    <a:pt x="15584" y="26826"/>
                  </a:lnTo>
                  <a:lnTo>
                    <a:pt x="14584" y="27544"/>
                  </a:lnTo>
                  <a:lnTo>
                    <a:pt x="13523" y="28263"/>
                  </a:lnTo>
                  <a:lnTo>
                    <a:pt x="12398" y="28950"/>
                  </a:lnTo>
                  <a:lnTo>
                    <a:pt x="10119" y="30324"/>
                  </a:lnTo>
                  <a:lnTo>
                    <a:pt x="8963" y="31073"/>
                  </a:lnTo>
                  <a:lnTo>
                    <a:pt x="7776" y="31854"/>
                  </a:lnTo>
                  <a:lnTo>
                    <a:pt x="6621" y="32728"/>
                  </a:lnTo>
                  <a:lnTo>
                    <a:pt x="6059" y="33197"/>
                  </a:lnTo>
                  <a:lnTo>
                    <a:pt x="5497" y="33665"/>
                  </a:lnTo>
                  <a:lnTo>
                    <a:pt x="4934" y="34165"/>
                  </a:lnTo>
                  <a:lnTo>
                    <a:pt x="4372" y="34727"/>
                  </a:lnTo>
                  <a:lnTo>
                    <a:pt x="3841" y="35289"/>
                  </a:lnTo>
                  <a:lnTo>
                    <a:pt x="3311" y="35883"/>
                  </a:lnTo>
                  <a:lnTo>
                    <a:pt x="2780" y="36507"/>
                  </a:lnTo>
                  <a:lnTo>
                    <a:pt x="2311" y="37194"/>
                  </a:lnTo>
                  <a:lnTo>
                    <a:pt x="1874" y="37881"/>
                  </a:lnTo>
                  <a:lnTo>
                    <a:pt x="1499" y="38600"/>
                  </a:lnTo>
                  <a:lnTo>
                    <a:pt x="1156" y="39349"/>
                  </a:lnTo>
                  <a:lnTo>
                    <a:pt x="843" y="40099"/>
                  </a:lnTo>
                  <a:lnTo>
                    <a:pt x="594" y="40879"/>
                  </a:lnTo>
                  <a:lnTo>
                    <a:pt x="406" y="41660"/>
                  </a:lnTo>
                  <a:lnTo>
                    <a:pt x="219" y="42472"/>
                  </a:lnTo>
                  <a:lnTo>
                    <a:pt x="125" y="43284"/>
                  </a:lnTo>
                  <a:lnTo>
                    <a:pt x="31" y="44096"/>
                  </a:lnTo>
                  <a:lnTo>
                    <a:pt x="0" y="44908"/>
                  </a:lnTo>
                  <a:lnTo>
                    <a:pt x="31" y="45751"/>
                  </a:lnTo>
                  <a:lnTo>
                    <a:pt x="94" y="46594"/>
                  </a:lnTo>
                  <a:lnTo>
                    <a:pt x="188" y="47438"/>
                  </a:lnTo>
                  <a:lnTo>
                    <a:pt x="344" y="48281"/>
                  </a:lnTo>
                  <a:lnTo>
                    <a:pt x="531" y="49124"/>
                  </a:lnTo>
                  <a:lnTo>
                    <a:pt x="750" y="49936"/>
                  </a:lnTo>
                  <a:lnTo>
                    <a:pt x="1031" y="50779"/>
                  </a:lnTo>
                  <a:lnTo>
                    <a:pt x="1374" y="51591"/>
                  </a:lnTo>
                  <a:lnTo>
                    <a:pt x="1718" y="52403"/>
                  </a:lnTo>
                  <a:lnTo>
                    <a:pt x="2155" y="53215"/>
                  </a:lnTo>
                  <a:lnTo>
                    <a:pt x="2592" y="53996"/>
                  </a:lnTo>
                  <a:lnTo>
                    <a:pt x="3092" y="54776"/>
                  </a:lnTo>
                  <a:lnTo>
                    <a:pt x="3654" y="55526"/>
                  </a:lnTo>
                  <a:lnTo>
                    <a:pt x="4247" y="56244"/>
                  </a:lnTo>
                  <a:lnTo>
                    <a:pt x="4872" y="56962"/>
                  </a:lnTo>
                  <a:lnTo>
                    <a:pt x="5559" y="57650"/>
                  </a:lnTo>
                  <a:lnTo>
                    <a:pt x="6277" y="58305"/>
                  </a:lnTo>
                  <a:lnTo>
                    <a:pt x="7058" y="58961"/>
                  </a:lnTo>
                  <a:lnTo>
                    <a:pt x="7870" y="59555"/>
                  </a:lnTo>
                  <a:lnTo>
                    <a:pt x="8744" y="60148"/>
                  </a:lnTo>
                  <a:lnTo>
                    <a:pt x="9713" y="60741"/>
                  </a:lnTo>
                  <a:lnTo>
                    <a:pt x="10743" y="61241"/>
                  </a:lnTo>
                  <a:lnTo>
                    <a:pt x="11774" y="61709"/>
                  </a:lnTo>
                  <a:lnTo>
                    <a:pt x="12836" y="62115"/>
                  </a:lnTo>
                  <a:lnTo>
                    <a:pt x="13929" y="62459"/>
                  </a:lnTo>
                  <a:lnTo>
                    <a:pt x="15053" y="62709"/>
                  </a:lnTo>
                  <a:lnTo>
                    <a:pt x="16177" y="62927"/>
                  </a:lnTo>
                  <a:lnTo>
                    <a:pt x="17333" y="63083"/>
                  </a:lnTo>
                  <a:lnTo>
                    <a:pt x="18488" y="63146"/>
                  </a:lnTo>
                  <a:lnTo>
                    <a:pt x="19675" y="63177"/>
                  </a:lnTo>
                  <a:lnTo>
                    <a:pt x="20830" y="63146"/>
                  </a:lnTo>
                  <a:lnTo>
                    <a:pt x="22048" y="63052"/>
                  </a:lnTo>
                  <a:lnTo>
                    <a:pt x="23235" y="62865"/>
                  </a:lnTo>
                  <a:lnTo>
                    <a:pt x="24422" y="62646"/>
                  </a:lnTo>
                  <a:lnTo>
                    <a:pt x="25640" y="62365"/>
                  </a:lnTo>
                  <a:lnTo>
                    <a:pt x="26826" y="62022"/>
                  </a:lnTo>
                  <a:lnTo>
                    <a:pt x="28013" y="61616"/>
                  </a:lnTo>
                  <a:lnTo>
                    <a:pt x="29200" y="61147"/>
                  </a:lnTo>
                  <a:lnTo>
                    <a:pt x="30386" y="60616"/>
                  </a:lnTo>
                  <a:lnTo>
                    <a:pt x="31573" y="60023"/>
                  </a:lnTo>
                  <a:lnTo>
                    <a:pt x="32729" y="59367"/>
                  </a:lnTo>
                  <a:lnTo>
                    <a:pt x="33853" y="58680"/>
                  </a:lnTo>
                  <a:lnTo>
                    <a:pt x="34977" y="57899"/>
                  </a:lnTo>
                  <a:lnTo>
                    <a:pt x="36101" y="57087"/>
                  </a:lnTo>
                  <a:lnTo>
                    <a:pt x="37195" y="56182"/>
                  </a:lnTo>
                  <a:lnTo>
                    <a:pt x="38225" y="55245"/>
                  </a:lnTo>
                  <a:lnTo>
                    <a:pt x="39287" y="54246"/>
                  </a:lnTo>
                  <a:lnTo>
                    <a:pt x="40286" y="53184"/>
                  </a:lnTo>
                  <a:lnTo>
                    <a:pt x="41254" y="52059"/>
                  </a:lnTo>
                  <a:lnTo>
                    <a:pt x="42191" y="50873"/>
                  </a:lnTo>
                  <a:lnTo>
                    <a:pt x="43097" y="49624"/>
                  </a:lnTo>
                  <a:lnTo>
                    <a:pt x="43971" y="48343"/>
                  </a:lnTo>
                  <a:lnTo>
                    <a:pt x="44315" y="47781"/>
                  </a:lnTo>
                  <a:lnTo>
                    <a:pt x="44658" y="47188"/>
                  </a:lnTo>
                  <a:lnTo>
                    <a:pt x="44971" y="46594"/>
                  </a:lnTo>
                  <a:lnTo>
                    <a:pt x="45283" y="46001"/>
                  </a:lnTo>
                  <a:lnTo>
                    <a:pt x="45564" y="45376"/>
                  </a:lnTo>
                  <a:lnTo>
                    <a:pt x="45845" y="44721"/>
                  </a:lnTo>
                  <a:lnTo>
                    <a:pt x="46345" y="43409"/>
                  </a:lnTo>
                  <a:lnTo>
                    <a:pt x="46813" y="42035"/>
                  </a:lnTo>
                  <a:lnTo>
                    <a:pt x="47219" y="40630"/>
                  </a:lnTo>
                  <a:lnTo>
                    <a:pt x="47563" y="39193"/>
                  </a:lnTo>
                  <a:lnTo>
                    <a:pt x="47844" y="37725"/>
                  </a:lnTo>
                  <a:lnTo>
                    <a:pt x="48094" y="36195"/>
                  </a:lnTo>
                  <a:lnTo>
                    <a:pt x="48281" y="34665"/>
                  </a:lnTo>
                  <a:lnTo>
                    <a:pt x="48437" y="33103"/>
                  </a:lnTo>
                  <a:lnTo>
                    <a:pt x="48531" y="31542"/>
                  </a:lnTo>
                  <a:lnTo>
                    <a:pt x="48593" y="29949"/>
                  </a:lnTo>
                  <a:lnTo>
                    <a:pt x="48593" y="28356"/>
                  </a:lnTo>
                  <a:lnTo>
                    <a:pt x="48562" y="26764"/>
                  </a:lnTo>
                  <a:lnTo>
                    <a:pt x="48468" y="25140"/>
                  </a:lnTo>
                  <a:lnTo>
                    <a:pt x="48375" y="23547"/>
                  </a:lnTo>
                  <a:lnTo>
                    <a:pt x="48219" y="21986"/>
                  </a:lnTo>
                  <a:lnTo>
                    <a:pt x="48000" y="20393"/>
                  </a:lnTo>
                  <a:lnTo>
                    <a:pt x="47781" y="18863"/>
                  </a:lnTo>
                  <a:lnTo>
                    <a:pt x="47531" y="17332"/>
                  </a:lnTo>
                  <a:lnTo>
                    <a:pt x="47219" y="15833"/>
                  </a:lnTo>
                  <a:lnTo>
                    <a:pt x="46876" y="14366"/>
                  </a:lnTo>
                  <a:lnTo>
                    <a:pt x="46501" y="12929"/>
                  </a:lnTo>
                  <a:lnTo>
                    <a:pt x="46126" y="11524"/>
                  </a:lnTo>
                  <a:lnTo>
                    <a:pt x="45689" y="10181"/>
                  </a:lnTo>
                  <a:lnTo>
                    <a:pt x="45252" y="8900"/>
                  </a:lnTo>
                  <a:lnTo>
                    <a:pt x="44752" y="7651"/>
                  </a:lnTo>
                  <a:lnTo>
                    <a:pt x="44252" y="6465"/>
                  </a:lnTo>
                  <a:lnTo>
                    <a:pt x="43721" y="5340"/>
                  </a:lnTo>
                  <a:lnTo>
                    <a:pt x="43159" y="4279"/>
                  </a:lnTo>
                  <a:lnTo>
                    <a:pt x="42597" y="3310"/>
                  </a:lnTo>
                  <a:lnTo>
                    <a:pt x="42379" y="2967"/>
                  </a:lnTo>
                  <a:lnTo>
                    <a:pt x="42129" y="2623"/>
                  </a:lnTo>
                  <a:lnTo>
                    <a:pt x="41848" y="2311"/>
                  </a:lnTo>
                  <a:lnTo>
                    <a:pt x="41598" y="2030"/>
                  </a:lnTo>
                  <a:lnTo>
                    <a:pt x="41317" y="1749"/>
                  </a:lnTo>
                  <a:lnTo>
                    <a:pt x="41036" y="1499"/>
                  </a:lnTo>
                  <a:lnTo>
                    <a:pt x="40723" y="1280"/>
                  </a:lnTo>
                  <a:lnTo>
                    <a:pt x="40442" y="1062"/>
                  </a:lnTo>
                  <a:lnTo>
                    <a:pt x="40130" y="875"/>
                  </a:lnTo>
                  <a:lnTo>
                    <a:pt x="39818" y="718"/>
                  </a:lnTo>
                  <a:lnTo>
                    <a:pt x="39474" y="562"/>
                  </a:lnTo>
                  <a:lnTo>
                    <a:pt x="39131" y="437"/>
                  </a:lnTo>
                  <a:lnTo>
                    <a:pt x="38818" y="312"/>
                  </a:lnTo>
                  <a:lnTo>
                    <a:pt x="38475" y="219"/>
                  </a:lnTo>
                  <a:lnTo>
                    <a:pt x="37757" y="94"/>
                  </a:lnTo>
                  <a:lnTo>
                    <a:pt x="37038" y="0"/>
                  </a:lnTo>
                  <a:close/>
                </a:path>
              </a:pathLst>
            </a:custGeom>
            <a:solidFill>
              <a:srgbClr val="D856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51"/>
            <p:cNvSpPr/>
            <p:nvPr/>
          </p:nvSpPr>
          <p:spPr>
            <a:xfrm>
              <a:off x="4460350" y="1756650"/>
              <a:ext cx="1214850" cy="1579450"/>
            </a:xfrm>
            <a:custGeom>
              <a:rect b="b" l="l" r="r" t="t"/>
              <a:pathLst>
                <a:path extrusionOk="0" fill="none" h="63178" w="48594">
                  <a:moveTo>
                    <a:pt x="42597" y="3310"/>
                  </a:moveTo>
                  <a:lnTo>
                    <a:pt x="42597" y="3310"/>
                  </a:lnTo>
                  <a:lnTo>
                    <a:pt x="43159" y="4279"/>
                  </a:lnTo>
                  <a:lnTo>
                    <a:pt x="43721" y="5340"/>
                  </a:lnTo>
                  <a:lnTo>
                    <a:pt x="44252" y="6465"/>
                  </a:lnTo>
                  <a:lnTo>
                    <a:pt x="44752" y="7651"/>
                  </a:lnTo>
                  <a:lnTo>
                    <a:pt x="45252" y="8900"/>
                  </a:lnTo>
                  <a:lnTo>
                    <a:pt x="45689" y="10181"/>
                  </a:lnTo>
                  <a:lnTo>
                    <a:pt x="46126" y="11524"/>
                  </a:lnTo>
                  <a:lnTo>
                    <a:pt x="46501" y="12929"/>
                  </a:lnTo>
                  <a:lnTo>
                    <a:pt x="46876" y="14366"/>
                  </a:lnTo>
                  <a:lnTo>
                    <a:pt x="47219" y="15833"/>
                  </a:lnTo>
                  <a:lnTo>
                    <a:pt x="47531" y="17332"/>
                  </a:lnTo>
                  <a:lnTo>
                    <a:pt x="47781" y="18863"/>
                  </a:lnTo>
                  <a:lnTo>
                    <a:pt x="48000" y="20393"/>
                  </a:lnTo>
                  <a:lnTo>
                    <a:pt x="48219" y="21986"/>
                  </a:lnTo>
                  <a:lnTo>
                    <a:pt x="48375" y="23547"/>
                  </a:lnTo>
                  <a:lnTo>
                    <a:pt x="48468" y="25140"/>
                  </a:lnTo>
                  <a:lnTo>
                    <a:pt x="48562" y="26764"/>
                  </a:lnTo>
                  <a:lnTo>
                    <a:pt x="48593" y="28356"/>
                  </a:lnTo>
                  <a:lnTo>
                    <a:pt x="48593" y="29949"/>
                  </a:lnTo>
                  <a:lnTo>
                    <a:pt x="48531" y="31542"/>
                  </a:lnTo>
                  <a:lnTo>
                    <a:pt x="48437" y="33103"/>
                  </a:lnTo>
                  <a:lnTo>
                    <a:pt x="48281" y="34665"/>
                  </a:lnTo>
                  <a:lnTo>
                    <a:pt x="48094" y="36195"/>
                  </a:lnTo>
                  <a:lnTo>
                    <a:pt x="47844" y="37725"/>
                  </a:lnTo>
                  <a:lnTo>
                    <a:pt x="47563" y="39193"/>
                  </a:lnTo>
                  <a:lnTo>
                    <a:pt x="47219" y="40630"/>
                  </a:lnTo>
                  <a:lnTo>
                    <a:pt x="46813" y="42035"/>
                  </a:lnTo>
                  <a:lnTo>
                    <a:pt x="46345" y="43409"/>
                  </a:lnTo>
                  <a:lnTo>
                    <a:pt x="45845" y="44721"/>
                  </a:lnTo>
                  <a:lnTo>
                    <a:pt x="45564" y="45376"/>
                  </a:lnTo>
                  <a:lnTo>
                    <a:pt x="45283" y="46001"/>
                  </a:lnTo>
                  <a:lnTo>
                    <a:pt x="44971" y="46594"/>
                  </a:lnTo>
                  <a:lnTo>
                    <a:pt x="44658" y="47188"/>
                  </a:lnTo>
                  <a:lnTo>
                    <a:pt x="44315" y="47781"/>
                  </a:lnTo>
                  <a:lnTo>
                    <a:pt x="43971" y="48343"/>
                  </a:lnTo>
                  <a:lnTo>
                    <a:pt x="43971" y="48343"/>
                  </a:lnTo>
                  <a:lnTo>
                    <a:pt x="43097" y="49624"/>
                  </a:lnTo>
                  <a:lnTo>
                    <a:pt x="42191" y="50873"/>
                  </a:lnTo>
                  <a:lnTo>
                    <a:pt x="41254" y="52059"/>
                  </a:lnTo>
                  <a:lnTo>
                    <a:pt x="40286" y="53184"/>
                  </a:lnTo>
                  <a:lnTo>
                    <a:pt x="39287" y="54246"/>
                  </a:lnTo>
                  <a:lnTo>
                    <a:pt x="38225" y="55245"/>
                  </a:lnTo>
                  <a:lnTo>
                    <a:pt x="37195" y="56182"/>
                  </a:lnTo>
                  <a:lnTo>
                    <a:pt x="36101" y="57087"/>
                  </a:lnTo>
                  <a:lnTo>
                    <a:pt x="34977" y="57899"/>
                  </a:lnTo>
                  <a:lnTo>
                    <a:pt x="33853" y="58680"/>
                  </a:lnTo>
                  <a:lnTo>
                    <a:pt x="32729" y="59367"/>
                  </a:lnTo>
                  <a:lnTo>
                    <a:pt x="31573" y="60023"/>
                  </a:lnTo>
                  <a:lnTo>
                    <a:pt x="30386" y="60616"/>
                  </a:lnTo>
                  <a:lnTo>
                    <a:pt x="29200" y="61147"/>
                  </a:lnTo>
                  <a:lnTo>
                    <a:pt x="28013" y="61616"/>
                  </a:lnTo>
                  <a:lnTo>
                    <a:pt x="26826" y="62022"/>
                  </a:lnTo>
                  <a:lnTo>
                    <a:pt x="25640" y="62365"/>
                  </a:lnTo>
                  <a:lnTo>
                    <a:pt x="24422" y="62646"/>
                  </a:lnTo>
                  <a:lnTo>
                    <a:pt x="23235" y="62865"/>
                  </a:lnTo>
                  <a:lnTo>
                    <a:pt x="22048" y="63052"/>
                  </a:lnTo>
                  <a:lnTo>
                    <a:pt x="20830" y="63146"/>
                  </a:lnTo>
                  <a:lnTo>
                    <a:pt x="19675" y="63177"/>
                  </a:lnTo>
                  <a:lnTo>
                    <a:pt x="18488" y="63146"/>
                  </a:lnTo>
                  <a:lnTo>
                    <a:pt x="17333" y="63083"/>
                  </a:lnTo>
                  <a:lnTo>
                    <a:pt x="16177" y="62927"/>
                  </a:lnTo>
                  <a:lnTo>
                    <a:pt x="15053" y="62709"/>
                  </a:lnTo>
                  <a:lnTo>
                    <a:pt x="13929" y="62459"/>
                  </a:lnTo>
                  <a:lnTo>
                    <a:pt x="12836" y="62115"/>
                  </a:lnTo>
                  <a:lnTo>
                    <a:pt x="11774" y="61709"/>
                  </a:lnTo>
                  <a:lnTo>
                    <a:pt x="10743" y="61241"/>
                  </a:lnTo>
                  <a:lnTo>
                    <a:pt x="9713" y="60741"/>
                  </a:lnTo>
                  <a:lnTo>
                    <a:pt x="8744" y="60148"/>
                  </a:lnTo>
                  <a:lnTo>
                    <a:pt x="8744" y="60148"/>
                  </a:lnTo>
                  <a:lnTo>
                    <a:pt x="7870" y="59555"/>
                  </a:lnTo>
                  <a:lnTo>
                    <a:pt x="7058" y="58961"/>
                  </a:lnTo>
                  <a:lnTo>
                    <a:pt x="6277" y="58305"/>
                  </a:lnTo>
                  <a:lnTo>
                    <a:pt x="5559" y="57650"/>
                  </a:lnTo>
                  <a:lnTo>
                    <a:pt x="4872" y="56962"/>
                  </a:lnTo>
                  <a:lnTo>
                    <a:pt x="4247" y="56244"/>
                  </a:lnTo>
                  <a:lnTo>
                    <a:pt x="3654" y="55526"/>
                  </a:lnTo>
                  <a:lnTo>
                    <a:pt x="3092" y="54776"/>
                  </a:lnTo>
                  <a:lnTo>
                    <a:pt x="2592" y="53996"/>
                  </a:lnTo>
                  <a:lnTo>
                    <a:pt x="2155" y="53215"/>
                  </a:lnTo>
                  <a:lnTo>
                    <a:pt x="1718" y="52403"/>
                  </a:lnTo>
                  <a:lnTo>
                    <a:pt x="1374" y="51591"/>
                  </a:lnTo>
                  <a:lnTo>
                    <a:pt x="1031" y="50779"/>
                  </a:lnTo>
                  <a:lnTo>
                    <a:pt x="750" y="49936"/>
                  </a:lnTo>
                  <a:lnTo>
                    <a:pt x="531" y="49124"/>
                  </a:lnTo>
                  <a:lnTo>
                    <a:pt x="344" y="48281"/>
                  </a:lnTo>
                  <a:lnTo>
                    <a:pt x="188" y="47438"/>
                  </a:lnTo>
                  <a:lnTo>
                    <a:pt x="94" y="46594"/>
                  </a:lnTo>
                  <a:lnTo>
                    <a:pt x="31" y="45751"/>
                  </a:lnTo>
                  <a:lnTo>
                    <a:pt x="0" y="44908"/>
                  </a:lnTo>
                  <a:lnTo>
                    <a:pt x="31" y="44096"/>
                  </a:lnTo>
                  <a:lnTo>
                    <a:pt x="125" y="43284"/>
                  </a:lnTo>
                  <a:lnTo>
                    <a:pt x="219" y="42472"/>
                  </a:lnTo>
                  <a:lnTo>
                    <a:pt x="406" y="41660"/>
                  </a:lnTo>
                  <a:lnTo>
                    <a:pt x="594" y="40879"/>
                  </a:lnTo>
                  <a:lnTo>
                    <a:pt x="843" y="40099"/>
                  </a:lnTo>
                  <a:lnTo>
                    <a:pt x="1156" y="39349"/>
                  </a:lnTo>
                  <a:lnTo>
                    <a:pt x="1499" y="38600"/>
                  </a:lnTo>
                  <a:lnTo>
                    <a:pt x="1874" y="37881"/>
                  </a:lnTo>
                  <a:lnTo>
                    <a:pt x="2311" y="37194"/>
                  </a:lnTo>
                  <a:lnTo>
                    <a:pt x="2780" y="36507"/>
                  </a:lnTo>
                  <a:lnTo>
                    <a:pt x="3311" y="35883"/>
                  </a:lnTo>
                  <a:lnTo>
                    <a:pt x="3311" y="35883"/>
                  </a:lnTo>
                  <a:lnTo>
                    <a:pt x="3841" y="35289"/>
                  </a:lnTo>
                  <a:lnTo>
                    <a:pt x="4372" y="34727"/>
                  </a:lnTo>
                  <a:lnTo>
                    <a:pt x="4934" y="34165"/>
                  </a:lnTo>
                  <a:lnTo>
                    <a:pt x="5497" y="33665"/>
                  </a:lnTo>
                  <a:lnTo>
                    <a:pt x="6059" y="33197"/>
                  </a:lnTo>
                  <a:lnTo>
                    <a:pt x="6621" y="32728"/>
                  </a:lnTo>
                  <a:lnTo>
                    <a:pt x="7776" y="31854"/>
                  </a:lnTo>
                  <a:lnTo>
                    <a:pt x="8963" y="31073"/>
                  </a:lnTo>
                  <a:lnTo>
                    <a:pt x="10119" y="30324"/>
                  </a:lnTo>
                  <a:lnTo>
                    <a:pt x="12398" y="28950"/>
                  </a:lnTo>
                  <a:lnTo>
                    <a:pt x="13523" y="28263"/>
                  </a:lnTo>
                  <a:lnTo>
                    <a:pt x="14584" y="27544"/>
                  </a:lnTo>
                  <a:lnTo>
                    <a:pt x="15584" y="26826"/>
                  </a:lnTo>
                  <a:lnTo>
                    <a:pt x="16083" y="26451"/>
                  </a:lnTo>
                  <a:lnTo>
                    <a:pt x="16552" y="26045"/>
                  </a:lnTo>
                  <a:lnTo>
                    <a:pt x="16989" y="25639"/>
                  </a:lnTo>
                  <a:lnTo>
                    <a:pt x="17426" y="25202"/>
                  </a:lnTo>
                  <a:lnTo>
                    <a:pt x="17832" y="24765"/>
                  </a:lnTo>
                  <a:lnTo>
                    <a:pt x="18238" y="24297"/>
                  </a:lnTo>
                  <a:lnTo>
                    <a:pt x="18613" y="23797"/>
                  </a:lnTo>
                  <a:lnTo>
                    <a:pt x="18956" y="23297"/>
                  </a:lnTo>
                  <a:lnTo>
                    <a:pt x="19269" y="22735"/>
                  </a:lnTo>
                  <a:lnTo>
                    <a:pt x="19581" y="22173"/>
                  </a:lnTo>
                  <a:lnTo>
                    <a:pt x="19581" y="22173"/>
                  </a:lnTo>
                  <a:lnTo>
                    <a:pt x="19831" y="21580"/>
                  </a:lnTo>
                  <a:lnTo>
                    <a:pt x="20050" y="20924"/>
                  </a:lnTo>
                  <a:lnTo>
                    <a:pt x="20268" y="20205"/>
                  </a:lnTo>
                  <a:lnTo>
                    <a:pt x="20456" y="19456"/>
                  </a:lnTo>
                  <a:lnTo>
                    <a:pt x="20768" y="17863"/>
                  </a:lnTo>
                  <a:lnTo>
                    <a:pt x="21080" y="16146"/>
                  </a:lnTo>
                  <a:lnTo>
                    <a:pt x="21424" y="14334"/>
                  </a:lnTo>
                  <a:lnTo>
                    <a:pt x="21798" y="12492"/>
                  </a:lnTo>
                  <a:lnTo>
                    <a:pt x="22017" y="11586"/>
                  </a:lnTo>
                  <a:lnTo>
                    <a:pt x="22236" y="10681"/>
                  </a:lnTo>
                  <a:lnTo>
                    <a:pt x="22517" y="9775"/>
                  </a:lnTo>
                  <a:lnTo>
                    <a:pt x="22829" y="8900"/>
                  </a:lnTo>
                  <a:lnTo>
                    <a:pt x="22829" y="8900"/>
                  </a:lnTo>
                  <a:lnTo>
                    <a:pt x="23079" y="8370"/>
                  </a:lnTo>
                  <a:lnTo>
                    <a:pt x="23360" y="7807"/>
                  </a:lnTo>
                  <a:lnTo>
                    <a:pt x="23703" y="7277"/>
                  </a:lnTo>
                  <a:lnTo>
                    <a:pt x="24109" y="6714"/>
                  </a:lnTo>
                  <a:lnTo>
                    <a:pt x="24547" y="6152"/>
                  </a:lnTo>
                  <a:lnTo>
                    <a:pt x="25046" y="5621"/>
                  </a:lnTo>
                  <a:lnTo>
                    <a:pt x="25577" y="5090"/>
                  </a:lnTo>
                  <a:lnTo>
                    <a:pt x="26139" y="4560"/>
                  </a:lnTo>
                  <a:lnTo>
                    <a:pt x="26764" y="4029"/>
                  </a:lnTo>
                  <a:lnTo>
                    <a:pt x="27388" y="3529"/>
                  </a:lnTo>
                  <a:lnTo>
                    <a:pt x="28044" y="3029"/>
                  </a:lnTo>
                  <a:lnTo>
                    <a:pt x="28763" y="2592"/>
                  </a:lnTo>
                  <a:lnTo>
                    <a:pt x="29450" y="2155"/>
                  </a:lnTo>
                  <a:lnTo>
                    <a:pt x="30199" y="1749"/>
                  </a:lnTo>
                  <a:lnTo>
                    <a:pt x="30949" y="1374"/>
                  </a:lnTo>
                  <a:lnTo>
                    <a:pt x="31698" y="1062"/>
                  </a:lnTo>
                  <a:lnTo>
                    <a:pt x="32448" y="750"/>
                  </a:lnTo>
                  <a:lnTo>
                    <a:pt x="33228" y="500"/>
                  </a:lnTo>
                  <a:lnTo>
                    <a:pt x="34009" y="312"/>
                  </a:lnTo>
                  <a:lnTo>
                    <a:pt x="34759" y="156"/>
                  </a:lnTo>
                  <a:lnTo>
                    <a:pt x="35539" y="31"/>
                  </a:lnTo>
                  <a:lnTo>
                    <a:pt x="36289" y="0"/>
                  </a:lnTo>
                  <a:lnTo>
                    <a:pt x="37038" y="0"/>
                  </a:lnTo>
                  <a:lnTo>
                    <a:pt x="37757" y="94"/>
                  </a:lnTo>
                  <a:lnTo>
                    <a:pt x="38475" y="219"/>
                  </a:lnTo>
                  <a:lnTo>
                    <a:pt x="38818" y="312"/>
                  </a:lnTo>
                  <a:lnTo>
                    <a:pt x="39131" y="437"/>
                  </a:lnTo>
                  <a:lnTo>
                    <a:pt x="39474" y="562"/>
                  </a:lnTo>
                  <a:lnTo>
                    <a:pt x="39818" y="718"/>
                  </a:lnTo>
                  <a:lnTo>
                    <a:pt x="40130" y="875"/>
                  </a:lnTo>
                  <a:lnTo>
                    <a:pt x="40442" y="1062"/>
                  </a:lnTo>
                  <a:lnTo>
                    <a:pt x="40723" y="1280"/>
                  </a:lnTo>
                  <a:lnTo>
                    <a:pt x="41036" y="1499"/>
                  </a:lnTo>
                  <a:lnTo>
                    <a:pt x="41317" y="1749"/>
                  </a:lnTo>
                  <a:lnTo>
                    <a:pt x="41598" y="2030"/>
                  </a:lnTo>
                  <a:lnTo>
                    <a:pt x="41848" y="2311"/>
                  </a:lnTo>
                  <a:lnTo>
                    <a:pt x="42129" y="2623"/>
                  </a:lnTo>
                  <a:lnTo>
                    <a:pt x="42379" y="2967"/>
                  </a:lnTo>
                  <a:lnTo>
                    <a:pt x="42597" y="331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51"/>
            <p:cNvSpPr/>
            <p:nvPr/>
          </p:nvSpPr>
          <p:spPr>
            <a:xfrm>
              <a:off x="4497025" y="1890925"/>
              <a:ext cx="609800" cy="797925"/>
            </a:xfrm>
            <a:custGeom>
              <a:rect b="b" l="l" r="r" t="t"/>
              <a:pathLst>
                <a:path extrusionOk="0" h="31917" w="24392">
                  <a:moveTo>
                    <a:pt x="24391" y="1"/>
                  </a:moveTo>
                  <a:lnTo>
                    <a:pt x="23423" y="875"/>
                  </a:lnTo>
                  <a:lnTo>
                    <a:pt x="22923" y="1343"/>
                  </a:lnTo>
                  <a:lnTo>
                    <a:pt x="22455" y="1812"/>
                  </a:lnTo>
                  <a:lnTo>
                    <a:pt x="22018" y="2343"/>
                  </a:lnTo>
                  <a:lnTo>
                    <a:pt x="21612" y="2874"/>
                  </a:lnTo>
                  <a:lnTo>
                    <a:pt x="21237" y="3405"/>
                  </a:lnTo>
                  <a:lnTo>
                    <a:pt x="20894" y="3998"/>
                  </a:lnTo>
                  <a:lnTo>
                    <a:pt x="20612" y="4622"/>
                  </a:lnTo>
                  <a:lnTo>
                    <a:pt x="20331" y="5247"/>
                  </a:lnTo>
                  <a:lnTo>
                    <a:pt x="20082" y="5872"/>
                  </a:lnTo>
                  <a:lnTo>
                    <a:pt x="19863" y="6496"/>
                  </a:lnTo>
                  <a:lnTo>
                    <a:pt x="19644" y="7152"/>
                  </a:lnTo>
                  <a:lnTo>
                    <a:pt x="19457" y="7777"/>
                  </a:lnTo>
                  <a:lnTo>
                    <a:pt x="19270" y="8432"/>
                  </a:lnTo>
                  <a:lnTo>
                    <a:pt x="19113" y="9088"/>
                  </a:lnTo>
                  <a:lnTo>
                    <a:pt x="18801" y="10400"/>
                  </a:lnTo>
                  <a:lnTo>
                    <a:pt x="18489" y="11712"/>
                  </a:lnTo>
                  <a:lnTo>
                    <a:pt x="18177" y="13023"/>
                  </a:lnTo>
                  <a:lnTo>
                    <a:pt x="17989" y="13648"/>
                  </a:lnTo>
                  <a:lnTo>
                    <a:pt x="17771" y="14272"/>
                  </a:lnTo>
                  <a:lnTo>
                    <a:pt x="17552" y="14866"/>
                  </a:lnTo>
                  <a:lnTo>
                    <a:pt x="17302" y="15459"/>
                  </a:lnTo>
                  <a:lnTo>
                    <a:pt x="17021" y="16052"/>
                  </a:lnTo>
                  <a:lnTo>
                    <a:pt x="16709" y="16583"/>
                  </a:lnTo>
                  <a:lnTo>
                    <a:pt x="16334" y="17114"/>
                  </a:lnTo>
                  <a:lnTo>
                    <a:pt x="15928" y="17614"/>
                  </a:lnTo>
                  <a:lnTo>
                    <a:pt x="15522" y="18082"/>
                  </a:lnTo>
                  <a:lnTo>
                    <a:pt x="15085" y="18551"/>
                  </a:lnTo>
                  <a:lnTo>
                    <a:pt x="14648" y="19019"/>
                  </a:lnTo>
                  <a:lnTo>
                    <a:pt x="14179" y="19456"/>
                  </a:lnTo>
                  <a:lnTo>
                    <a:pt x="13711" y="19862"/>
                  </a:lnTo>
                  <a:lnTo>
                    <a:pt x="13242" y="20268"/>
                  </a:lnTo>
                  <a:lnTo>
                    <a:pt x="12243" y="21018"/>
                  </a:lnTo>
                  <a:lnTo>
                    <a:pt x="11212" y="21736"/>
                  </a:lnTo>
                  <a:lnTo>
                    <a:pt x="10182" y="22454"/>
                  </a:lnTo>
                  <a:lnTo>
                    <a:pt x="9120" y="23110"/>
                  </a:lnTo>
                  <a:lnTo>
                    <a:pt x="6996" y="24422"/>
                  </a:lnTo>
                  <a:lnTo>
                    <a:pt x="6434" y="24765"/>
                  </a:lnTo>
                  <a:lnTo>
                    <a:pt x="5903" y="25140"/>
                  </a:lnTo>
                  <a:lnTo>
                    <a:pt x="5404" y="25515"/>
                  </a:lnTo>
                  <a:lnTo>
                    <a:pt x="4873" y="25921"/>
                  </a:lnTo>
                  <a:lnTo>
                    <a:pt x="4404" y="26327"/>
                  </a:lnTo>
                  <a:lnTo>
                    <a:pt x="3905" y="26733"/>
                  </a:lnTo>
                  <a:lnTo>
                    <a:pt x="3436" y="27170"/>
                  </a:lnTo>
                  <a:lnTo>
                    <a:pt x="2968" y="27639"/>
                  </a:lnTo>
                  <a:lnTo>
                    <a:pt x="2531" y="28107"/>
                  </a:lnTo>
                  <a:lnTo>
                    <a:pt x="2093" y="28607"/>
                  </a:lnTo>
                  <a:lnTo>
                    <a:pt x="1687" y="29106"/>
                  </a:lnTo>
                  <a:lnTo>
                    <a:pt x="1313" y="29637"/>
                  </a:lnTo>
                  <a:lnTo>
                    <a:pt x="938" y="30199"/>
                  </a:lnTo>
                  <a:lnTo>
                    <a:pt x="594" y="30761"/>
                  </a:lnTo>
                  <a:lnTo>
                    <a:pt x="282" y="31324"/>
                  </a:lnTo>
                  <a:lnTo>
                    <a:pt x="1" y="31917"/>
                  </a:lnTo>
                  <a:lnTo>
                    <a:pt x="313" y="31355"/>
                  </a:lnTo>
                  <a:lnTo>
                    <a:pt x="688" y="30824"/>
                  </a:lnTo>
                  <a:lnTo>
                    <a:pt x="1063" y="30293"/>
                  </a:lnTo>
                  <a:lnTo>
                    <a:pt x="1438" y="29762"/>
                  </a:lnTo>
                  <a:lnTo>
                    <a:pt x="1844" y="29262"/>
                  </a:lnTo>
                  <a:lnTo>
                    <a:pt x="2281" y="28794"/>
                  </a:lnTo>
                  <a:lnTo>
                    <a:pt x="2749" y="28326"/>
                  </a:lnTo>
                  <a:lnTo>
                    <a:pt x="3218" y="27857"/>
                  </a:lnTo>
                  <a:lnTo>
                    <a:pt x="4154" y="27045"/>
                  </a:lnTo>
                  <a:lnTo>
                    <a:pt x="5123" y="26264"/>
                  </a:lnTo>
                  <a:lnTo>
                    <a:pt x="6153" y="25546"/>
                  </a:lnTo>
                  <a:lnTo>
                    <a:pt x="7215" y="24890"/>
                  </a:lnTo>
                  <a:lnTo>
                    <a:pt x="8308" y="24266"/>
                  </a:lnTo>
                  <a:lnTo>
                    <a:pt x="9401" y="23641"/>
                  </a:lnTo>
                  <a:lnTo>
                    <a:pt x="10463" y="22985"/>
                  </a:lnTo>
                  <a:lnTo>
                    <a:pt x="11525" y="22298"/>
                  </a:lnTo>
                  <a:lnTo>
                    <a:pt x="12056" y="21924"/>
                  </a:lnTo>
                  <a:lnTo>
                    <a:pt x="12586" y="21580"/>
                  </a:lnTo>
                  <a:lnTo>
                    <a:pt x="13617" y="20799"/>
                  </a:lnTo>
                  <a:lnTo>
                    <a:pt x="14585" y="19956"/>
                  </a:lnTo>
                  <a:lnTo>
                    <a:pt x="15054" y="19488"/>
                  </a:lnTo>
                  <a:lnTo>
                    <a:pt x="15522" y="19050"/>
                  </a:lnTo>
                  <a:lnTo>
                    <a:pt x="15959" y="18551"/>
                  </a:lnTo>
                  <a:lnTo>
                    <a:pt x="16396" y="18051"/>
                  </a:lnTo>
                  <a:lnTo>
                    <a:pt x="16802" y="17520"/>
                  </a:lnTo>
                  <a:lnTo>
                    <a:pt x="17177" y="16958"/>
                  </a:lnTo>
                  <a:lnTo>
                    <a:pt x="17521" y="16365"/>
                  </a:lnTo>
                  <a:lnTo>
                    <a:pt x="17833" y="15740"/>
                  </a:lnTo>
                  <a:lnTo>
                    <a:pt x="18114" y="15116"/>
                  </a:lnTo>
                  <a:lnTo>
                    <a:pt x="18333" y="14460"/>
                  </a:lnTo>
                  <a:lnTo>
                    <a:pt x="18707" y="13179"/>
                  </a:lnTo>
                  <a:lnTo>
                    <a:pt x="19020" y="11868"/>
                  </a:lnTo>
                  <a:lnTo>
                    <a:pt x="19301" y="10525"/>
                  </a:lnTo>
                  <a:lnTo>
                    <a:pt x="19582" y="9213"/>
                  </a:lnTo>
                  <a:lnTo>
                    <a:pt x="19707" y="8557"/>
                  </a:lnTo>
                  <a:lnTo>
                    <a:pt x="19863" y="7902"/>
                  </a:lnTo>
                  <a:lnTo>
                    <a:pt x="20019" y="7277"/>
                  </a:lnTo>
                  <a:lnTo>
                    <a:pt x="20238" y="6621"/>
                  </a:lnTo>
                  <a:lnTo>
                    <a:pt x="20425" y="5997"/>
                  </a:lnTo>
                  <a:lnTo>
                    <a:pt x="20644" y="5372"/>
                  </a:lnTo>
                  <a:lnTo>
                    <a:pt x="20894" y="4747"/>
                  </a:lnTo>
                  <a:lnTo>
                    <a:pt x="21175" y="4154"/>
                  </a:lnTo>
                  <a:lnTo>
                    <a:pt x="21456" y="3561"/>
                  </a:lnTo>
                  <a:lnTo>
                    <a:pt x="21799" y="2999"/>
                  </a:lnTo>
                  <a:lnTo>
                    <a:pt x="22174" y="2468"/>
                  </a:lnTo>
                  <a:lnTo>
                    <a:pt x="22611" y="1937"/>
                  </a:lnTo>
                  <a:lnTo>
                    <a:pt x="23017" y="1437"/>
                  </a:lnTo>
                  <a:lnTo>
                    <a:pt x="23486" y="937"/>
                  </a:lnTo>
                  <a:lnTo>
                    <a:pt x="24391" y="1"/>
                  </a:lnTo>
                  <a:close/>
                </a:path>
              </a:pathLst>
            </a:custGeom>
            <a:solidFill>
              <a:srgbClr val="D856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51"/>
            <p:cNvSpPr/>
            <p:nvPr/>
          </p:nvSpPr>
          <p:spPr>
            <a:xfrm>
              <a:off x="5286375" y="2295350"/>
              <a:ext cx="1723100" cy="1068075"/>
            </a:xfrm>
            <a:custGeom>
              <a:rect b="b" l="l" r="r" t="t"/>
              <a:pathLst>
                <a:path extrusionOk="0" h="42723" w="68924">
                  <a:moveTo>
                    <a:pt x="52809" y="0"/>
                  </a:moveTo>
                  <a:lnTo>
                    <a:pt x="52372" y="94"/>
                  </a:lnTo>
                  <a:lnTo>
                    <a:pt x="52028" y="188"/>
                  </a:lnTo>
                  <a:lnTo>
                    <a:pt x="51872" y="281"/>
                  </a:lnTo>
                  <a:lnTo>
                    <a:pt x="51716" y="375"/>
                  </a:lnTo>
                  <a:lnTo>
                    <a:pt x="51622" y="469"/>
                  </a:lnTo>
                  <a:lnTo>
                    <a:pt x="51529" y="562"/>
                  </a:lnTo>
                  <a:lnTo>
                    <a:pt x="49624" y="3279"/>
                  </a:lnTo>
                  <a:lnTo>
                    <a:pt x="47281" y="6590"/>
                  </a:lnTo>
                  <a:lnTo>
                    <a:pt x="44627" y="10212"/>
                  </a:lnTo>
                  <a:lnTo>
                    <a:pt x="41972" y="13866"/>
                  </a:lnTo>
                  <a:lnTo>
                    <a:pt x="39443" y="17208"/>
                  </a:lnTo>
                  <a:lnTo>
                    <a:pt x="38287" y="18707"/>
                  </a:lnTo>
                  <a:lnTo>
                    <a:pt x="37257" y="19987"/>
                  </a:lnTo>
                  <a:lnTo>
                    <a:pt x="36382" y="21080"/>
                  </a:lnTo>
                  <a:lnTo>
                    <a:pt x="35695" y="21892"/>
                  </a:lnTo>
                  <a:lnTo>
                    <a:pt x="35196" y="22423"/>
                  </a:lnTo>
                  <a:lnTo>
                    <a:pt x="35008" y="22548"/>
                  </a:lnTo>
                  <a:lnTo>
                    <a:pt x="34883" y="22610"/>
                  </a:lnTo>
                  <a:lnTo>
                    <a:pt x="34571" y="22579"/>
                  </a:lnTo>
                  <a:lnTo>
                    <a:pt x="34196" y="22548"/>
                  </a:lnTo>
                  <a:lnTo>
                    <a:pt x="33790" y="22486"/>
                  </a:lnTo>
                  <a:lnTo>
                    <a:pt x="33322" y="22392"/>
                  </a:lnTo>
                  <a:lnTo>
                    <a:pt x="32229" y="22142"/>
                  </a:lnTo>
                  <a:lnTo>
                    <a:pt x="31011" y="21767"/>
                  </a:lnTo>
                  <a:lnTo>
                    <a:pt x="29637" y="21330"/>
                  </a:lnTo>
                  <a:lnTo>
                    <a:pt x="28138" y="20799"/>
                  </a:lnTo>
                  <a:lnTo>
                    <a:pt x="26483" y="20206"/>
                  </a:lnTo>
                  <a:lnTo>
                    <a:pt x="24734" y="19550"/>
                  </a:lnTo>
                  <a:lnTo>
                    <a:pt x="20986" y="18051"/>
                  </a:lnTo>
                  <a:lnTo>
                    <a:pt x="16958" y="16458"/>
                  </a:lnTo>
                  <a:lnTo>
                    <a:pt x="12742" y="14803"/>
                  </a:lnTo>
                  <a:lnTo>
                    <a:pt x="8463" y="13148"/>
                  </a:lnTo>
                  <a:lnTo>
                    <a:pt x="7401" y="12742"/>
                  </a:lnTo>
                  <a:lnTo>
                    <a:pt x="6402" y="12430"/>
                  </a:lnTo>
                  <a:lnTo>
                    <a:pt x="5496" y="12180"/>
                  </a:lnTo>
                  <a:lnTo>
                    <a:pt x="4653" y="12024"/>
                  </a:lnTo>
                  <a:lnTo>
                    <a:pt x="3904" y="11899"/>
                  </a:lnTo>
                  <a:lnTo>
                    <a:pt x="3217" y="11836"/>
                  </a:lnTo>
                  <a:lnTo>
                    <a:pt x="2623" y="11836"/>
                  </a:lnTo>
                  <a:lnTo>
                    <a:pt x="2092" y="11899"/>
                  </a:lnTo>
                  <a:lnTo>
                    <a:pt x="1624" y="12024"/>
                  </a:lnTo>
                  <a:lnTo>
                    <a:pt x="1218" y="12180"/>
                  </a:lnTo>
                  <a:lnTo>
                    <a:pt x="874" y="12367"/>
                  </a:lnTo>
                  <a:lnTo>
                    <a:pt x="593" y="12617"/>
                  </a:lnTo>
                  <a:lnTo>
                    <a:pt x="375" y="12898"/>
                  </a:lnTo>
                  <a:lnTo>
                    <a:pt x="219" y="13210"/>
                  </a:lnTo>
                  <a:lnTo>
                    <a:pt x="94" y="13585"/>
                  </a:lnTo>
                  <a:lnTo>
                    <a:pt x="31" y="13960"/>
                  </a:lnTo>
                  <a:lnTo>
                    <a:pt x="0" y="14366"/>
                  </a:lnTo>
                  <a:lnTo>
                    <a:pt x="31" y="14803"/>
                  </a:lnTo>
                  <a:lnTo>
                    <a:pt x="94" y="15272"/>
                  </a:lnTo>
                  <a:lnTo>
                    <a:pt x="219" y="15740"/>
                  </a:lnTo>
                  <a:lnTo>
                    <a:pt x="344" y="16240"/>
                  </a:lnTo>
                  <a:lnTo>
                    <a:pt x="531" y="16739"/>
                  </a:lnTo>
                  <a:lnTo>
                    <a:pt x="750" y="17270"/>
                  </a:lnTo>
                  <a:lnTo>
                    <a:pt x="999" y="17770"/>
                  </a:lnTo>
                  <a:lnTo>
                    <a:pt x="1249" y="18301"/>
                  </a:lnTo>
                  <a:lnTo>
                    <a:pt x="1530" y="18832"/>
                  </a:lnTo>
                  <a:lnTo>
                    <a:pt x="1843" y="19331"/>
                  </a:lnTo>
                  <a:lnTo>
                    <a:pt x="2186" y="19862"/>
                  </a:lnTo>
                  <a:lnTo>
                    <a:pt x="2904" y="20862"/>
                  </a:lnTo>
                  <a:lnTo>
                    <a:pt x="3654" y="21798"/>
                  </a:lnTo>
                  <a:lnTo>
                    <a:pt x="4341" y="22579"/>
                  </a:lnTo>
                  <a:lnTo>
                    <a:pt x="5090" y="23391"/>
                  </a:lnTo>
                  <a:lnTo>
                    <a:pt x="5840" y="24172"/>
                  </a:lnTo>
                  <a:lnTo>
                    <a:pt x="6652" y="24984"/>
                  </a:lnTo>
                  <a:lnTo>
                    <a:pt x="7495" y="25796"/>
                  </a:lnTo>
                  <a:lnTo>
                    <a:pt x="8338" y="26608"/>
                  </a:lnTo>
                  <a:lnTo>
                    <a:pt x="9244" y="27420"/>
                  </a:lnTo>
                  <a:lnTo>
                    <a:pt x="10181" y="28232"/>
                  </a:lnTo>
                  <a:lnTo>
                    <a:pt x="11118" y="29012"/>
                  </a:lnTo>
                  <a:lnTo>
                    <a:pt x="12086" y="29824"/>
                  </a:lnTo>
                  <a:lnTo>
                    <a:pt x="13085" y="30605"/>
                  </a:lnTo>
                  <a:lnTo>
                    <a:pt x="14085" y="31386"/>
                  </a:lnTo>
                  <a:lnTo>
                    <a:pt x="15115" y="32167"/>
                  </a:lnTo>
                  <a:lnTo>
                    <a:pt x="16177" y="32916"/>
                  </a:lnTo>
                  <a:lnTo>
                    <a:pt x="17239" y="33666"/>
                  </a:lnTo>
                  <a:lnTo>
                    <a:pt x="18300" y="34384"/>
                  </a:lnTo>
                  <a:lnTo>
                    <a:pt x="19362" y="35102"/>
                  </a:lnTo>
                  <a:lnTo>
                    <a:pt x="20455" y="35789"/>
                  </a:lnTo>
                  <a:lnTo>
                    <a:pt x="21548" y="36445"/>
                  </a:lnTo>
                  <a:lnTo>
                    <a:pt x="22641" y="37101"/>
                  </a:lnTo>
                  <a:lnTo>
                    <a:pt x="23766" y="37725"/>
                  </a:lnTo>
                  <a:lnTo>
                    <a:pt x="24859" y="38319"/>
                  </a:lnTo>
                  <a:lnTo>
                    <a:pt x="25952" y="38881"/>
                  </a:lnTo>
                  <a:lnTo>
                    <a:pt x="27045" y="39443"/>
                  </a:lnTo>
                  <a:lnTo>
                    <a:pt x="28138" y="39943"/>
                  </a:lnTo>
                  <a:lnTo>
                    <a:pt x="29200" y="40411"/>
                  </a:lnTo>
                  <a:lnTo>
                    <a:pt x="30293" y="40880"/>
                  </a:lnTo>
                  <a:lnTo>
                    <a:pt x="31354" y="41286"/>
                  </a:lnTo>
                  <a:lnTo>
                    <a:pt x="32385" y="41660"/>
                  </a:lnTo>
                  <a:lnTo>
                    <a:pt x="33416" y="41973"/>
                  </a:lnTo>
                  <a:lnTo>
                    <a:pt x="34446" y="42285"/>
                  </a:lnTo>
                  <a:lnTo>
                    <a:pt x="35445" y="42535"/>
                  </a:lnTo>
                  <a:lnTo>
                    <a:pt x="35914" y="42628"/>
                  </a:lnTo>
                  <a:lnTo>
                    <a:pt x="36414" y="42691"/>
                  </a:lnTo>
                  <a:lnTo>
                    <a:pt x="36913" y="42722"/>
                  </a:lnTo>
                  <a:lnTo>
                    <a:pt x="37413" y="42722"/>
                  </a:lnTo>
                  <a:lnTo>
                    <a:pt x="37944" y="42691"/>
                  </a:lnTo>
                  <a:lnTo>
                    <a:pt x="38475" y="42660"/>
                  </a:lnTo>
                  <a:lnTo>
                    <a:pt x="39006" y="42597"/>
                  </a:lnTo>
                  <a:lnTo>
                    <a:pt x="39537" y="42504"/>
                  </a:lnTo>
                  <a:lnTo>
                    <a:pt x="40598" y="42254"/>
                  </a:lnTo>
                  <a:lnTo>
                    <a:pt x="41660" y="41973"/>
                  </a:lnTo>
                  <a:lnTo>
                    <a:pt x="42691" y="41598"/>
                  </a:lnTo>
                  <a:lnTo>
                    <a:pt x="43690" y="41192"/>
                  </a:lnTo>
                  <a:lnTo>
                    <a:pt x="44627" y="40786"/>
                  </a:lnTo>
                  <a:lnTo>
                    <a:pt x="45533" y="40349"/>
                  </a:lnTo>
                  <a:lnTo>
                    <a:pt x="46376" y="39911"/>
                  </a:lnTo>
                  <a:lnTo>
                    <a:pt x="47125" y="39474"/>
                  </a:lnTo>
                  <a:lnTo>
                    <a:pt x="47781" y="39068"/>
                  </a:lnTo>
                  <a:lnTo>
                    <a:pt x="48343" y="38694"/>
                  </a:lnTo>
                  <a:lnTo>
                    <a:pt x="48749" y="38381"/>
                  </a:lnTo>
                  <a:lnTo>
                    <a:pt x="49062" y="38131"/>
                  </a:lnTo>
                  <a:lnTo>
                    <a:pt x="49811" y="37444"/>
                  </a:lnTo>
                  <a:lnTo>
                    <a:pt x="50529" y="36726"/>
                  </a:lnTo>
                  <a:lnTo>
                    <a:pt x="51279" y="35977"/>
                  </a:lnTo>
                  <a:lnTo>
                    <a:pt x="52028" y="35165"/>
                  </a:lnTo>
                  <a:lnTo>
                    <a:pt x="52778" y="34353"/>
                  </a:lnTo>
                  <a:lnTo>
                    <a:pt x="53527" y="33478"/>
                  </a:lnTo>
                  <a:lnTo>
                    <a:pt x="55026" y="31698"/>
                  </a:lnTo>
                  <a:lnTo>
                    <a:pt x="56494" y="29793"/>
                  </a:lnTo>
                  <a:lnTo>
                    <a:pt x="57962" y="27826"/>
                  </a:lnTo>
                  <a:lnTo>
                    <a:pt x="59367" y="25765"/>
                  </a:lnTo>
                  <a:lnTo>
                    <a:pt x="60741" y="23703"/>
                  </a:lnTo>
                  <a:lnTo>
                    <a:pt x="62053" y="21580"/>
                  </a:lnTo>
                  <a:lnTo>
                    <a:pt x="63333" y="19456"/>
                  </a:lnTo>
                  <a:lnTo>
                    <a:pt x="64489" y="17333"/>
                  </a:lnTo>
                  <a:lnTo>
                    <a:pt x="65582" y="15272"/>
                  </a:lnTo>
                  <a:lnTo>
                    <a:pt x="66581" y="13210"/>
                  </a:lnTo>
                  <a:lnTo>
                    <a:pt x="67456" y="11212"/>
                  </a:lnTo>
                  <a:lnTo>
                    <a:pt x="67862" y="10244"/>
                  </a:lnTo>
                  <a:lnTo>
                    <a:pt x="68236" y="9307"/>
                  </a:lnTo>
                  <a:lnTo>
                    <a:pt x="68580" y="8401"/>
                  </a:lnTo>
                  <a:lnTo>
                    <a:pt x="68892" y="7495"/>
                  </a:lnTo>
                  <a:lnTo>
                    <a:pt x="68924" y="7370"/>
                  </a:lnTo>
                  <a:lnTo>
                    <a:pt x="68924" y="7214"/>
                  </a:lnTo>
                  <a:lnTo>
                    <a:pt x="68892" y="7058"/>
                  </a:lnTo>
                  <a:lnTo>
                    <a:pt x="68861" y="6933"/>
                  </a:lnTo>
                  <a:lnTo>
                    <a:pt x="68705" y="6621"/>
                  </a:lnTo>
                  <a:lnTo>
                    <a:pt x="68486" y="6277"/>
                  </a:lnTo>
                  <a:lnTo>
                    <a:pt x="68174" y="5934"/>
                  </a:lnTo>
                  <a:lnTo>
                    <a:pt x="67768" y="5590"/>
                  </a:lnTo>
                  <a:lnTo>
                    <a:pt x="67331" y="5216"/>
                  </a:lnTo>
                  <a:lnTo>
                    <a:pt x="66800" y="4872"/>
                  </a:lnTo>
                  <a:lnTo>
                    <a:pt x="66238" y="4497"/>
                  </a:lnTo>
                  <a:lnTo>
                    <a:pt x="65613" y="4123"/>
                  </a:lnTo>
                  <a:lnTo>
                    <a:pt x="64957" y="3748"/>
                  </a:lnTo>
                  <a:lnTo>
                    <a:pt x="64270" y="3373"/>
                  </a:lnTo>
                  <a:lnTo>
                    <a:pt x="63552" y="3030"/>
                  </a:lnTo>
                  <a:lnTo>
                    <a:pt x="62771" y="2686"/>
                  </a:lnTo>
                  <a:lnTo>
                    <a:pt x="61210" y="1999"/>
                  </a:lnTo>
                  <a:lnTo>
                    <a:pt x="59617" y="1406"/>
                  </a:lnTo>
                  <a:lnTo>
                    <a:pt x="58836" y="1125"/>
                  </a:lnTo>
                  <a:lnTo>
                    <a:pt x="58056" y="875"/>
                  </a:lnTo>
                  <a:lnTo>
                    <a:pt x="57275" y="656"/>
                  </a:lnTo>
                  <a:lnTo>
                    <a:pt x="56525" y="469"/>
                  </a:lnTo>
                  <a:lnTo>
                    <a:pt x="55807" y="313"/>
                  </a:lnTo>
                  <a:lnTo>
                    <a:pt x="55120" y="157"/>
                  </a:lnTo>
                  <a:lnTo>
                    <a:pt x="54464" y="63"/>
                  </a:lnTo>
                  <a:lnTo>
                    <a:pt x="53871"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51"/>
            <p:cNvSpPr/>
            <p:nvPr/>
          </p:nvSpPr>
          <p:spPr>
            <a:xfrm>
              <a:off x="5286375" y="2295350"/>
              <a:ext cx="1723100" cy="1068075"/>
            </a:xfrm>
            <a:custGeom>
              <a:rect b="b" l="l" r="r" t="t"/>
              <a:pathLst>
                <a:path extrusionOk="0" fill="none" h="42723" w="68924">
                  <a:moveTo>
                    <a:pt x="3654" y="21798"/>
                  </a:moveTo>
                  <a:lnTo>
                    <a:pt x="3654" y="21798"/>
                  </a:lnTo>
                  <a:lnTo>
                    <a:pt x="4341" y="22579"/>
                  </a:lnTo>
                  <a:lnTo>
                    <a:pt x="5090" y="23391"/>
                  </a:lnTo>
                  <a:lnTo>
                    <a:pt x="5840" y="24172"/>
                  </a:lnTo>
                  <a:lnTo>
                    <a:pt x="6652" y="24984"/>
                  </a:lnTo>
                  <a:lnTo>
                    <a:pt x="7495" y="25796"/>
                  </a:lnTo>
                  <a:lnTo>
                    <a:pt x="8338" y="26608"/>
                  </a:lnTo>
                  <a:lnTo>
                    <a:pt x="9244" y="27420"/>
                  </a:lnTo>
                  <a:lnTo>
                    <a:pt x="10181" y="28232"/>
                  </a:lnTo>
                  <a:lnTo>
                    <a:pt x="11118" y="29012"/>
                  </a:lnTo>
                  <a:lnTo>
                    <a:pt x="12086" y="29824"/>
                  </a:lnTo>
                  <a:lnTo>
                    <a:pt x="13085" y="30605"/>
                  </a:lnTo>
                  <a:lnTo>
                    <a:pt x="14085" y="31386"/>
                  </a:lnTo>
                  <a:lnTo>
                    <a:pt x="15115" y="32167"/>
                  </a:lnTo>
                  <a:lnTo>
                    <a:pt x="16177" y="32916"/>
                  </a:lnTo>
                  <a:lnTo>
                    <a:pt x="17239" y="33666"/>
                  </a:lnTo>
                  <a:lnTo>
                    <a:pt x="18300" y="34384"/>
                  </a:lnTo>
                  <a:lnTo>
                    <a:pt x="19362" y="35102"/>
                  </a:lnTo>
                  <a:lnTo>
                    <a:pt x="20455" y="35789"/>
                  </a:lnTo>
                  <a:lnTo>
                    <a:pt x="21548" y="36445"/>
                  </a:lnTo>
                  <a:lnTo>
                    <a:pt x="22641" y="37101"/>
                  </a:lnTo>
                  <a:lnTo>
                    <a:pt x="23766" y="37725"/>
                  </a:lnTo>
                  <a:lnTo>
                    <a:pt x="24859" y="38319"/>
                  </a:lnTo>
                  <a:lnTo>
                    <a:pt x="25952" y="38881"/>
                  </a:lnTo>
                  <a:lnTo>
                    <a:pt x="27045" y="39443"/>
                  </a:lnTo>
                  <a:lnTo>
                    <a:pt x="28138" y="39943"/>
                  </a:lnTo>
                  <a:lnTo>
                    <a:pt x="29200" y="40411"/>
                  </a:lnTo>
                  <a:lnTo>
                    <a:pt x="30293" y="40880"/>
                  </a:lnTo>
                  <a:lnTo>
                    <a:pt x="31354" y="41286"/>
                  </a:lnTo>
                  <a:lnTo>
                    <a:pt x="32385" y="41660"/>
                  </a:lnTo>
                  <a:lnTo>
                    <a:pt x="33416" y="41973"/>
                  </a:lnTo>
                  <a:lnTo>
                    <a:pt x="34446" y="42285"/>
                  </a:lnTo>
                  <a:lnTo>
                    <a:pt x="35445" y="42535"/>
                  </a:lnTo>
                  <a:lnTo>
                    <a:pt x="35445" y="42535"/>
                  </a:lnTo>
                  <a:lnTo>
                    <a:pt x="35914" y="42628"/>
                  </a:lnTo>
                  <a:lnTo>
                    <a:pt x="36414" y="42691"/>
                  </a:lnTo>
                  <a:lnTo>
                    <a:pt x="36913" y="42722"/>
                  </a:lnTo>
                  <a:lnTo>
                    <a:pt x="37413" y="42722"/>
                  </a:lnTo>
                  <a:lnTo>
                    <a:pt x="37944" y="42691"/>
                  </a:lnTo>
                  <a:lnTo>
                    <a:pt x="38475" y="42660"/>
                  </a:lnTo>
                  <a:lnTo>
                    <a:pt x="39006" y="42597"/>
                  </a:lnTo>
                  <a:lnTo>
                    <a:pt x="39537" y="42504"/>
                  </a:lnTo>
                  <a:lnTo>
                    <a:pt x="40598" y="42254"/>
                  </a:lnTo>
                  <a:lnTo>
                    <a:pt x="41660" y="41973"/>
                  </a:lnTo>
                  <a:lnTo>
                    <a:pt x="42691" y="41598"/>
                  </a:lnTo>
                  <a:lnTo>
                    <a:pt x="43690" y="41192"/>
                  </a:lnTo>
                  <a:lnTo>
                    <a:pt x="44627" y="40786"/>
                  </a:lnTo>
                  <a:lnTo>
                    <a:pt x="45533" y="40349"/>
                  </a:lnTo>
                  <a:lnTo>
                    <a:pt x="46376" y="39911"/>
                  </a:lnTo>
                  <a:lnTo>
                    <a:pt x="47125" y="39474"/>
                  </a:lnTo>
                  <a:lnTo>
                    <a:pt x="47781" y="39068"/>
                  </a:lnTo>
                  <a:lnTo>
                    <a:pt x="48343" y="38694"/>
                  </a:lnTo>
                  <a:lnTo>
                    <a:pt x="48749" y="38381"/>
                  </a:lnTo>
                  <a:lnTo>
                    <a:pt x="49062" y="38131"/>
                  </a:lnTo>
                  <a:lnTo>
                    <a:pt x="49062" y="38131"/>
                  </a:lnTo>
                  <a:lnTo>
                    <a:pt x="49811" y="37444"/>
                  </a:lnTo>
                  <a:lnTo>
                    <a:pt x="50529" y="36726"/>
                  </a:lnTo>
                  <a:lnTo>
                    <a:pt x="51279" y="35977"/>
                  </a:lnTo>
                  <a:lnTo>
                    <a:pt x="52028" y="35165"/>
                  </a:lnTo>
                  <a:lnTo>
                    <a:pt x="52778" y="34353"/>
                  </a:lnTo>
                  <a:lnTo>
                    <a:pt x="53527" y="33478"/>
                  </a:lnTo>
                  <a:lnTo>
                    <a:pt x="55026" y="31698"/>
                  </a:lnTo>
                  <a:lnTo>
                    <a:pt x="56494" y="29793"/>
                  </a:lnTo>
                  <a:lnTo>
                    <a:pt x="57962" y="27826"/>
                  </a:lnTo>
                  <a:lnTo>
                    <a:pt x="59367" y="25765"/>
                  </a:lnTo>
                  <a:lnTo>
                    <a:pt x="60741" y="23703"/>
                  </a:lnTo>
                  <a:lnTo>
                    <a:pt x="62053" y="21580"/>
                  </a:lnTo>
                  <a:lnTo>
                    <a:pt x="63333" y="19456"/>
                  </a:lnTo>
                  <a:lnTo>
                    <a:pt x="64489" y="17333"/>
                  </a:lnTo>
                  <a:lnTo>
                    <a:pt x="65582" y="15272"/>
                  </a:lnTo>
                  <a:lnTo>
                    <a:pt x="66581" y="13210"/>
                  </a:lnTo>
                  <a:lnTo>
                    <a:pt x="67456" y="11212"/>
                  </a:lnTo>
                  <a:lnTo>
                    <a:pt x="67862" y="10244"/>
                  </a:lnTo>
                  <a:lnTo>
                    <a:pt x="68236" y="9307"/>
                  </a:lnTo>
                  <a:lnTo>
                    <a:pt x="68580" y="8401"/>
                  </a:lnTo>
                  <a:lnTo>
                    <a:pt x="68892" y="7495"/>
                  </a:lnTo>
                  <a:lnTo>
                    <a:pt x="68892" y="7495"/>
                  </a:lnTo>
                  <a:lnTo>
                    <a:pt x="68924" y="7370"/>
                  </a:lnTo>
                  <a:lnTo>
                    <a:pt x="68924" y="7214"/>
                  </a:lnTo>
                  <a:lnTo>
                    <a:pt x="68892" y="7058"/>
                  </a:lnTo>
                  <a:lnTo>
                    <a:pt x="68861" y="6933"/>
                  </a:lnTo>
                  <a:lnTo>
                    <a:pt x="68705" y="6621"/>
                  </a:lnTo>
                  <a:lnTo>
                    <a:pt x="68486" y="6277"/>
                  </a:lnTo>
                  <a:lnTo>
                    <a:pt x="68174" y="5934"/>
                  </a:lnTo>
                  <a:lnTo>
                    <a:pt x="67768" y="5590"/>
                  </a:lnTo>
                  <a:lnTo>
                    <a:pt x="67331" y="5216"/>
                  </a:lnTo>
                  <a:lnTo>
                    <a:pt x="66800" y="4872"/>
                  </a:lnTo>
                  <a:lnTo>
                    <a:pt x="66238" y="4497"/>
                  </a:lnTo>
                  <a:lnTo>
                    <a:pt x="65613" y="4123"/>
                  </a:lnTo>
                  <a:lnTo>
                    <a:pt x="64957" y="3748"/>
                  </a:lnTo>
                  <a:lnTo>
                    <a:pt x="64270" y="3373"/>
                  </a:lnTo>
                  <a:lnTo>
                    <a:pt x="63552" y="3030"/>
                  </a:lnTo>
                  <a:lnTo>
                    <a:pt x="62771" y="2686"/>
                  </a:lnTo>
                  <a:lnTo>
                    <a:pt x="61210" y="1999"/>
                  </a:lnTo>
                  <a:lnTo>
                    <a:pt x="59617" y="1406"/>
                  </a:lnTo>
                  <a:lnTo>
                    <a:pt x="58836" y="1125"/>
                  </a:lnTo>
                  <a:lnTo>
                    <a:pt x="58056" y="875"/>
                  </a:lnTo>
                  <a:lnTo>
                    <a:pt x="57275" y="656"/>
                  </a:lnTo>
                  <a:lnTo>
                    <a:pt x="56525" y="469"/>
                  </a:lnTo>
                  <a:lnTo>
                    <a:pt x="55807" y="313"/>
                  </a:lnTo>
                  <a:lnTo>
                    <a:pt x="55120" y="157"/>
                  </a:lnTo>
                  <a:lnTo>
                    <a:pt x="54464" y="63"/>
                  </a:lnTo>
                  <a:lnTo>
                    <a:pt x="53871" y="0"/>
                  </a:lnTo>
                  <a:lnTo>
                    <a:pt x="53309" y="0"/>
                  </a:lnTo>
                  <a:lnTo>
                    <a:pt x="52809" y="0"/>
                  </a:lnTo>
                  <a:lnTo>
                    <a:pt x="52372" y="94"/>
                  </a:lnTo>
                  <a:lnTo>
                    <a:pt x="52028" y="188"/>
                  </a:lnTo>
                  <a:lnTo>
                    <a:pt x="51872" y="281"/>
                  </a:lnTo>
                  <a:lnTo>
                    <a:pt x="51716" y="375"/>
                  </a:lnTo>
                  <a:lnTo>
                    <a:pt x="51622" y="469"/>
                  </a:lnTo>
                  <a:lnTo>
                    <a:pt x="51529" y="562"/>
                  </a:lnTo>
                  <a:lnTo>
                    <a:pt x="51529" y="562"/>
                  </a:lnTo>
                  <a:lnTo>
                    <a:pt x="49624" y="3279"/>
                  </a:lnTo>
                  <a:lnTo>
                    <a:pt x="47281" y="6590"/>
                  </a:lnTo>
                  <a:lnTo>
                    <a:pt x="44627" y="10212"/>
                  </a:lnTo>
                  <a:lnTo>
                    <a:pt x="41972" y="13866"/>
                  </a:lnTo>
                  <a:lnTo>
                    <a:pt x="39443" y="17208"/>
                  </a:lnTo>
                  <a:lnTo>
                    <a:pt x="38287" y="18707"/>
                  </a:lnTo>
                  <a:lnTo>
                    <a:pt x="37257" y="19987"/>
                  </a:lnTo>
                  <a:lnTo>
                    <a:pt x="36382" y="21080"/>
                  </a:lnTo>
                  <a:lnTo>
                    <a:pt x="35695" y="21892"/>
                  </a:lnTo>
                  <a:lnTo>
                    <a:pt x="35196" y="22423"/>
                  </a:lnTo>
                  <a:lnTo>
                    <a:pt x="35008" y="22548"/>
                  </a:lnTo>
                  <a:lnTo>
                    <a:pt x="34883" y="22610"/>
                  </a:lnTo>
                  <a:lnTo>
                    <a:pt x="34883" y="22610"/>
                  </a:lnTo>
                  <a:lnTo>
                    <a:pt x="34571" y="22579"/>
                  </a:lnTo>
                  <a:lnTo>
                    <a:pt x="34196" y="22548"/>
                  </a:lnTo>
                  <a:lnTo>
                    <a:pt x="33790" y="22486"/>
                  </a:lnTo>
                  <a:lnTo>
                    <a:pt x="33322" y="22392"/>
                  </a:lnTo>
                  <a:lnTo>
                    <a:pt x="32229" y="22142"/>
                  </a:lnTo>
                  <a:lnTo>
                    <a:pt x="31011" y="21767"/>
                  </a:lnTo>
                  <a:lnTo>
                    <a:pt x="29637" y="21330"/>
                  </a:lnTo>
                  <a:lnTo>
                    <a:pt x="28138" y="20799"/>
                  </a:lnTo>
                  <a:lnTo>
                    <a:pt x="26483" y="20206"/>
                  </a:lnTo>
                  <a:lnTo>
                    <a:pt x="24734" y="19550"/>
                  </a:lnTo>
                  <a:lnTo>
                    <a:pt x="20986" y="18051"/>
                  </a:lnTo>
                  <a:lnTo>
                    <a:pt x="16958" y="16458"/>
                  </a:lnTo>
                  <a:lnTo>
                    <a:pt x="12742" y="14803"/>
                  </a:lnTo>
                  <a:lnTo>
                    <a:pt x="8463" y="13148"/>
                  </a:lnTo>
                  <a:lnTo>
                    <a:pt x="8463" y="13148"/>
                  </a:lnTo>
                  <a:lnTo>
                    <a:pt x="7401" y="12742"/>
                  </a:lnTo>
                  <a:lnTo>
                    <a:pt x="6402" y="12430"/>
                  </a:lnTo>
                  <a:lnTo>
                    <a:pt x="5496" y="12180"/>
                  </a:lnTo>
                  <a:lnTo>
                    <a:pt x="4653" y="12024"/>
                  </a:lnTo>
                  <a:lnTo>
                    <a:pt x="3904" y="11899"/>
                  </a:lnTo>
                  <a:lnTo>
                    <a:pt x="3217" y="11836"/>
                  </a:lnTo>
                  <a:lnTo>
                    <a:pt x="2623" y="11836"/>
                  </a:lnTo>
                  <a:lnTo>
                    <a:pt x="2092" y="11899"/>
                  </a:lnTo>
                  <a:lnTo>
                    <a:pt x="1624" y="12024"/>
                  </a:lnTo>
                  <a:lnTo>
                    <a:pt x="1218" y="12180"/>
                  </a:lnTo>
                  <a:lnTo>
                    <a:pt x="874" y="12367"/>
                  </a:lnTo>
                  <a:lnTo>
                    <a:pt x="593" y="12617"/>
                  </a:lnTo>
                  <a:lnTo>
                    <a:pt x="375" y="12898"/>
                  </a:lnTo>
                  <a:lnTo>
                    <a:pt x="219" y="13210"/>
                  </a:lnTo>
                  <a:lnTo>
                    <a:pt x="94" y="13585"/>
                  </a:lnTo>
                  <a:lnTo>
                    <a:pt x="31" y="13960"/>
                  </a:lnTo>
                  <a:lnTo>
                    <a:pt x="0" y="14366"/>
                  </a:lnTo>
                  <a:lnTo>
                    <a:pt x="31" y="14803"/>
                  </a:lnTo>
                  <a:lnTo>
                    <a:pt x="94" y="15272"/>
                  </a:lnTo>
                  <a:lnTo>
                    <a:pt x="219" y="15740"/>
                  </a:lnTo>
                  <a:lnTo>
                    <a:pt x="344" y="16240"/>
                  </a:lnTo>
                  <a:lnTo>
                    <a:pt x="531" y="16739"/>
                  </a:lnTo>
                  <a:lnTo>
                    <a:pt x="750" y="17270"/>
                  </a:lnTo>
                  <a:lnTo>
                    <a:pt x="999" y="17770"/>
                  </a:lnTo>
                  <a:lnTo>
                    <a:pt x="1249" y="18301"/>
                  </a:lnTo>
                  <a:lnTo>
                    <a:pt x="1530" y="18832"/>
                  </a:lnTo>
                  <a:lnTo>
                    <a:pt x="1843" y="19331"/>
                  </a:lnTo>
                  <a:lnTo>
                    <a:pt x="2186" y="19862"/>
                  </a:lnTo>
                  <a:lnTo>
                    <a:pt x="2904" y="20862"/>
                  </a:lnTo>
                  <a:lnTo>
                    <a:pt x="3654" y="2179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51"/>
            <p:cNvSpPr/>
            <p:nvPr/>
          </p:nvSpPr>
          <p:spPr>
            <a:xfrm>
              <a:off x="6303675" y="1443575"/>
              <a:ext cx="651925" cy="613675"/>
            </a:xfrm>
            <a:custGeom>
              <a:rect b="b" l="l" r="r" t="t"/>
              <a:pathLst>
                <a:path extrusionOk="0" h="24547" w="26077">
                  <a:moveTo>
                    <a:pt x="22891" y="0"/>
                  </a:moveTo>
                  <a:lnTo>
                    <a:pt x="22673" y="63"/>
                  </a:lnTo>
                  <a:lnTo>
                    <a:pt x="22423" y="187"/>
                  </a:lnTo>
                  <a:lnTo>
                    <a:pt x="906" y="10306"/>
                  </a:lnTo>
                  <a:lnTo>
                    <a:pt x="687" y="10462"/>
                  </a:lnTo>
                  <a:lnTo>
                    <a:pt x="468" y="10649"/>
                  </a:lnTo>
                  <a:lnTo>
                    <a:pt x="312" y="10868"/>
                  </a:lnTo>
                  <a:lnTo>
                    <a:pt x="187" y="11118"/>
                  </a:lnTo>
                  <a:lnTo>
                    <a:pt x="94" y="11368"/>
                  </a:lnTo>
                  <a:lnTo>
                    <a:pt x="31" y="11617"/>
                  </a:lnTo>
                  <a:lnTo>
                    <a:pt x="0" y="11899"/>
                  </a:lnTo>
                  <a:lnTo>
                    <a:pt x="31" y="12180"/>
                  </a:lnTo>
                  <a:lnTo>
                    <a:pt x="2311" y="23859"/>
                  </a:lnTo>
                  <a:lnTo>
                    <a:pt x="2373" y="24078"/>
                  </a:lnTo>
                  <a:lnTo>
                    <a:pt x="2467" y="24265"/>
                  </a:lnTo>
                  <a:lnTo>
                    <a:pt x="2623" y="24421"/>
                  </a:lnTo>
                  <a:lnTo>
                    <a:pt x="2779" y="24515"/>
                  </a:lnTo>
                  <a:lnTo>
                    <a:pt x="2967" y="24546"/>
                  </a:lnTo>
                  <a:lnTo>
                    <a:pt x="3185" y="24546"/>
                  </a:lnTo>
                  <a:lnTo>
                    <a:pt x="3404" y="24484"/>
                  </a:lnTo>
                  <a:lnTo>
                    <a:pt x="3654" y="24390"/>
                  </a:lnTo>
                  <a:lnTo>
                    <a:pt x="25171" y="14241"/>
                  </a:lnTo>
                  <a:lnTo>
                    <a:pt x="25390" y="14053"/>
                  </a:lnTo>
                  <a:lnTo>
                    <a:pt x="25577" y="13866"/>
                  </a:lnTo>
                  <a:lnTo>
                    <a:pt x="25733" y="13647"/>
                  </a:lnTo>
                  <a:lnTo>
                    <a:pt x="25889" y="13429"/>
                  </a:lnTo>
                  <a:lnTo>
                    <a:pt x="25983" y="13179"/>
                  </a:lnTo>
                  <a:lnTo>
                    <a:pt x="26045" y="12929"/>
                  </a:lnTo>
                  <a:lnTo>
                    <a:pt x="26077" y="12648"/>
                  </a:lnTo>
                  <a:lnTo>
                    <a:pt x="26045" y="12367"/>
                  </a:lnTo>
                  <a:lnTo>
                    <a:pt x="23766" y="687"/>
                  </a:lnTo>
                  <a:lnTo>
                    <a:pt x="23703" y="469"/>
                  </a:lnTo>
                  <a:lnTo>
                    <a:pt x="23610" y="281"/>
                  </a:lnTo>
                  <a:lnTo>
                    <a:pt x="23453" y="125"/>
                  </a:lnTo>
                  <a:lnTo>
                    <a:pt x="23297" y="31"/>
                  </a:lnTo>
                  <a:lnTo>
                    <a:pt x="2311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51"/>
            <p:cNvSpPr/>
            <p:nvPr/>
          </p:nvSpPr>
          <p:spPr>
            <a:xfrm>
              <a:off x="6309900" y="1477925"/>
              <a:ext cx="651950" cy="613675"/>
            </a:xfrm>
            <a:custGeom>
              <a:rect b="b" l="l" r="r" t="t"/>
              <a:pathLst>
                <a:path extrusionOk="0" h="24547" w="26078">
                  <a:moveTo>
                    <a:pt x="23111" y="0"/>
                  </a:moveTo>
                  <a:lnTo>
                    <a:pt x="22892" y="31"/>
                  </a:lnTo>
                  <a:lnTo>
                    <a:pt x="22674" y="63"/>
                  </a:lnTo>
                  <a:lnTo>
                    <a:pt x="22455" y="188"/>
                  </a:lnTo>
                  <a:lnTo>
                    <a:pt x="907" y="10306"/>
                  </a:lnTo>
                  <a:lnTo>
                    <a:pt x="688" y="10493"/>
                  </a:lnTo>
                  <a:lnTo>
                    <a:pt x="501" y="10681"/>
                  </a:lnTo>
                  <a:lnTo>
                    <a:pt x="313" y="10868"/>
                  </a:lnTo>
                  <a:lnTo>
                    <a:pt x="188" y="11118"/>
                  </a:lnTo>
                  <a:lnTo>
                    <a:pt x="95" y="11368"/>
                  </a:lnTo>
                  <a:lnTo>
                    <a:pt x="32" y="11618"/>
                  </a:lnTo>
                  <a:lnTo>
                    <a:pt x="1" y="11899"/>
                  </a:lnTo>
                  <a:lnTo>
                    <a:pt x="1" y="12180"/>
                  </a:lnTo>
                  <a:lnTo>
                    <a:pt x="2281" y="23859"/>
                  </a:lnTo>
                  <a:lnTo>
                    <a:pt x="2374" y="24078"/>
                  </a:lnTo>
                  <a:lnTo>
                    <a:pt x="2468" y="24265"/>
                  </a:lnTo>
                  <a:lnTo>
                    <a:pt x="2593" y="24422"/>
                  </a:lnTo>
                  <a:lnTo>
                    <a:pt x="2780" y="24515"/>
                  </a:lnTo>
                  <a:lnTo>
                    <a:pt x="2968" y="24546"/>
                  </a:lnTo>
                  <a:lnTo>
                    <a:pt x="3186" y="24546"/>
                  </a:lnTo>
                  <a:lnTo>
                    <a:pt x="3405" y="24484"/>
                  </a:lnTo>
                  <a:lnTo>
                    <a:pt x="3624" y="24359"/>
                  </a:lnTo>
                  <a:lnTo>
                    <a:pt x="25172" y="14241"/>
                  </a:lnTo>
                  <a:lnTo>
                    <a:pt x="25390" y="14085"/>
                  </a:lnTo>
                  <a:lnTo>
                    <a:pt x="25578" y="13897"/>
                  </a:lnTo>
                  <a:lnTo>
                    <a:pt x="25765" y="13679"/>
                  </a:lnTo>
                  <a:lnTo>
                    <a:pt x="25890" y="13460"/>
                  </a:lnTo>
                  <a:lnTo>
                    <a:pt x="25984" y="13210"/>
                  </a:lnTo>
                  <a:lnTo>
                    <a:pt x="26046" y="12929"/>
                  </a:lnTo>
                  <a:lnTo>
                    <a:pt x="26078" y="12648"/>
                  </a:lnTo>
                  <a:lnTo>
                    <a:pt x="26078" y="12398"/>
                  </a:lnTo>
                  <a:lnTo>
                    <a:pt x="23798" y="687"/>
                  </a:lnTo>
                  <a:lnTo>
                    <a:pt x="23704" y="469"/>
                  </a:lnTo>
                  <a:lnTo>
                    <a:pt x="23610" y="281"/>
                  </a:lnTo>
                  <a:lnTo>
                    <a:pt x="23485" y="156"/>
                  </a:lnTo>
                  <a:lnTo>
                    <a:pt x="23298" y="63"/>
                  </a:lnTo>
                  <a:lnTo>
                    <a:pt x="23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51"/>
            <p:cNvSpPr/>
            <p:nvPr/>
          </p:nvSpPr>
          <p:spPr>
            <a:xfrm>
              <a:off x="6344250" y="1760550"/>
              <a:ext cx="50775" cy="50775"/>
            </a:xfrm>
            <a:custGeom>
              <a:rect b="b" l="l" r="r" t="t"/>
              <a:pathLst>
                <a:path extrusionOk="0" h="2031" w="2031">
                  <a:moveTo>
                    <a:pt x="1000" y="0"/>
                  </a:moveTo>
                  <a:lnTo>
                    <a:pt x="782" y="31"/>
                  </a:lnTo>
                  <a:lnTo>
                    <a:pt x="594" y="94"/>
                  </a:lnTo>
                  <a:lnTo>
                    <a:pt x="438" y="188"/>
                  </a:lnTo>
                  <a:lnTo>
                    <a:pt x="282" y="313"/>
                  </a:lnTo>
                  <a:lnTo>
                    <a:pt x="157" y="469"/>
                  </a:lnTo>
                  <a:lnTo>
                    <a:pt x="63" y="656"/>
                  </a:lnTo>
                  <a:lnTo>
                    <a:pt x="1" y="843"/>
                  </a:lnTo>
                  <a:lnTo>
                    <a:pt x="1" y="1031"/>
                  </a:lnTo>
                  <a:lnTo>
                    <a:pt x="1" y="1249"/>
                  </a:lnTo>
                  <a:lnTo>
                    <a:pt x="95" y="1437"/>
                  </a:lnTo>
                  <a:lnTo>
                    <a:pt x="188" y="1593"/>
                  </a:lnTo>
                  <a:lnTo>
                    <a:pt x="313" y="1749"/>
                  </a:lnTo>
                  <a:lnTo>
                    <a:pt x="469" y="1874"/>
                  </a:lnTo>
                  <a:lnTo>
                    <a:pt x="626" y="1968"/>
                  </a:lnTo>
                  <a:lnTo>
                    <a:pt x="813" y="2030"/>
                  </a:lnTo>
                  <a:lnTo>
                    <a:pt x="1219" y="2030"/>
                  </a:lnTo>
                  <a:lnTo>
                    <a:pt x="1406" y="1936"/>
                  </a:lnTo>
                  <a:lnTo>
                    <a:pt x="1594" y="1843"/>
                  </a:lnTo>
                  <a:lnTo>
                    <a:pt x="1750" y="1718"/>
                  </a:lnTo>
                  <a:lnTo>
                    <a:pt x="1844" y="1562"/>
                  </a:lnTo>
                  <a:lnTo>
                    <a:pt x="1937" y="1406"/>
                  </a:lnTo>
                  <a:lnTo>
                    <a:pt x="2000" y="1218"/>
                  </a:lnTo>
                  <a:lnTo>
                    <a:pt x="2031" y="1000"/>
                  </a:lnTo>
                  <a:lnTo>
                    <a:pt x="2000" y="812"/>
                  </a:lnTo>
                  <a:lnTo>
                    <a:pt x="1937" y="625"/>
                  </a:lnTo>
                  <a:lnTo>
                    <a:pt x="1844" y="437"/>
                  </a:lnTo>
                  <a:lnTo>
                    <a:pt x="1719" y="281"/>
                  </a:lnTo>
                  <a:lnTo>
                    <a:pt x="1562" y="188"/>
                  </a:lnTo>
                  <a:lnTo>
                    <a:pt x="1375" y="94"/>
                  </a:lnTo>
                  <a:lnTo>
                    <a:pt x="1188" y="31"/>
                  </a:lnTo>
                  <a:lnTo>
                    <a:pt x="10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51"/>
            <p:cNvSpPr/>
            <p:nvPr/>
          </p:nvSpPr>
          <p:spPr>
            <a:xfrm>
              <a:off x="6854075" y="1619225"/>
              <a:ext cx="210825" cy="433350"/>
            </a:xfrm>
            <a:custGeom>
              <a:rect b="b" l="l" r="r" t="t"/>
              <a:pathLst>
                <a:path extrusionOk="0" h="17334" w="8433">
                  <a:moveTo>
                    <a:pt x="6778" y="1"/>
                  </a:moveTo>
                  <a:lnTo>
                    <a:pt x="6559" y="32"/>
                  </a:lnTo>
                  <a:lnTo>
                    <a:pt x="6372" y="63"/>
                  </a:lnTo>
                  <a:lnTo>
                    <a:pt x="6153" y="126"/>
                  </a:lnTo>
                  <a:lnTo>
                    <a:pt x="5934" y="188"/>
                  </a:lnTo>
                  <a:lnTo>
                    <a:pt x="5716" y="313"/>
                  </a:lnTo>
                  <a:lnTo>
                    <a:pt x="5466" y="438"/>
                  </a:lnTo>
                  <a:lnTo>
                    <a:pt x="5247" y="594"/>
                  </a:lnTo>
                  <a:lnTo>
                    <a:pt x="4998" y="781"/>
                  </a:lnTo>
                  <a:lnTo>
                    <a:pt x="4467" y="1250"/>
                  </a:lnTo>
                  <a:lnTo>
                    <a:pt x="4029" y="1687"/>
                  </a:lnTo>
                  <a:lnTo>
                    <a:pt x="3655" y="2156"/>
                  </a:lnTo>
                  <a:lnTo>
                    <a:pt x="3280" y="2624"/>
                  </a:lnTo>
                  <a:lnTo>
                    <a:pt x="2936" y="3092"/>
                  </a:lnTo>
                  <a:lnTo>
                    <a:pt x="2593" y="3592"/>
                  </a:lnTo>
                  <a:lnTo>
                    <a:pt x="2312" y="4123"/>
                  </a:lnTo>
                  <a:lnTo>
                    <a:pt x="2031" y="4654"/>
                  </a:lnTo>
                  <a:lnTo>
                    <a:pt x="1750" y="5185"/>
                  </a:lnTo>
                  <a:lnTo>
                    <a:pt x="1531" y="5716"/>
                  </a:lnTo>
                  <a:lnTo>
                    <a:pt x="1313" y="6278"/>
                  </a:lnTo>
                  <a:lnTo>
                    <a:pt x="1094" y="6809"/>
                  </a:lnTo>
                  <a:lnTo>
                    <a:pt x="907" y="7371"/>
                  </a:lnTo>
                  <a:lnTo>
                    <a:pt x="625" y="8495"/>
                  </a:lnTo>
                  <a:lnTo>
                    <a:pt x="376" y="9588"/>
                  </a:lnTo>
                  <a:lnTo>
                    <a:pt x="188" y="10681"/>
                  </a:lnTo>
                  <a:lnTo>
                    <a:pt x="95" y="11743"/>
                  </a:lnTo>
                  <a:lnTo>
                    <a:pt x="32" y="12742"/>
                  </a:lnTo>
                  <a:lnTo>
                    <a:pt x="1" y="13679"/>
                  </a:lnTo>
                  <a:lnTo>
                    <a:pt x="32" y="14554"/>
                  </a:lnTo>
                  <a:lnTo>
                    <a:pt x="95" y="15366"/>
                  </a:lnTo>
                  <a:lnTo>
                    <a:pt x="188" y="16053"/>
                  </a:lnTo>
                  <a:lnTo>
                    <a:pt x="313" y="16646"/>
                  </a:lnTo>
                  <a:lnTo>
                    <a:pt x="8433" y="17333"/>
                  </a:lnTo>
                  <a:lnTo>
                    <a:pt x="8245" y="16240"/>
                  </a:lnTo>
                  <a:lnTo>
                    <a:pt x="8027" y="15272"/>
                  </a:lnTo>
                  <a:lnTo>
                    <a:pt x="7652" y="13554"/>
                  </a:lnTo>
                  <a:lnTo>
                    <a:pt x="7340" y="12055"/>
                  </a:lnTo>
                  <a:lnTo>
                    <a:pt x="7215" y="11368"/>
                  </a:lnTo>
                  <a:lnTo>
                    <a:pt x="7121" y="10681"/>
                  </a:lnTo>
                  <a:lnTo>
                    <a:pt x="7059" y="10025"/>
                  </a:lnTo>
                  <a:lnTo>
                    <a:pt x="7028" y="9338"/>
                  </a:lnTo>
                  <a:lnTo>
                    <a:pt x="7059" y="8651"/>
                  </a:lnTo>
                  <a:lnTo>
                    <a:pt x="7121" y="7933"/>
                  </a:lnTo>
                  <a:lnTo>
                    <a:pt x="7246" y="7152"/>
                  </a:lnTo>
                  <a:lnTo>
                    <a:pt x="7402" y="6309"/>
                  </a:lnTo>
                  <a:lnTo>
                    <a:pt x="7652" y="5403"/>
                  </a:lnTo>
                  <a:lnTo>
                    <a:pt x="7964" y="4404"/>
                  </a:lnTo>
                  <a:lnTo>
                    <a:pt x="8121" y="3748"/>
                  </a:lnTo>
                  <a:lnTo>
                    <a:pt x="8245" y="3124"/>
                  </a:lnTo>
                  <a:lnTo>
                    <a:pt x="8308" y="2530"/>
                  </a:lnTo>
                  <a:lnTo>
                    <a:pt x="8308" y="1999"/>
                  </a:lnTo>
                  <a:lnTo>
                    <a:pt x="8214" y="1500"/>
                  </a:lnTo>
                  <a:lnTo>
                    <a:pt x="8121" y="1063"/>
                  </a:lnTo>
                  <a:lnTo>
                    <a:pt x="8027" y="875"/>
                  </a:lnTo>
                  <a:lnTo>
                    <a:pt x="7933" y="719"/>
                  </a:lnTo>
                  <a:lnTo>
                    <a:pt x="7839" y="563"/>
                  </a:lnTo>
                  <a:lnTo>
                    <a:pt x="7715" y="407"/>
                  </a:lnTo>
                  <a:lnTo>
                    <a:pt x="7590" y="313"/>
                  </a:lnTo>
                  <a:lnTo>
                    <a:pt x="7433" y="188"/>
                  </a:lnTo>
                  <a:lnTo>
                    <a:pt x="7277" y="126"/>
                  </a:lnTo>
                  <a:lnTo>
                    <a:pt x="7121" y="63"/>
                  </a:lnTo>
                  <a:lnTo>
                    <a:pt x="6934" y="32"/>
                  </a:lnTo>
                  <a:lnTo>
                    <a:pt x="6778"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51"/>
            <p:cNvSpPr/>
            <p:nvPr/>
          </p:nvSpPr>
          <p:spPr>
            <a:xfrm>
              <a:off x="6516025" y="1595800"/>
              <a:ext cx="560600" cy="886950"/>
            </a:xfrm>
            <a:custGeom>
              <a:rect b="b" l="l" r="r" t="t"/>
              <a:pathLst>
                <a:path extrusionOk="0" h="35478" w="22424">
                  <a:moveTo>
                    <a:pt x="4498" y="1"/>
                  </a:moveTo>
                  <a:lnTo>
                    <a:pt x="3967" y="32"/>
                  </a:lnTo>
                  <a:lnTo>
                    <a:pt x="3717" y="95"/>
                  </a:lnTo>
                  <a:lnTo>
                    <a:pt x="3498" y="126"/>
                  </a:lnTo>
                  <a:lnTo>
                    <a:pt x="3280" y="219"/>
                  </a:lnTo>
                  <a:lnTo>
                    <a:pt x="3092" y="282"/>
                  </a:lnTo>
                  <a:lnTo>
                    <a:pt x="2936" y="407"/>
                  </a:lnTo>
                  <a:lnTo>
                    <a:pt x="2811" y="532"/>
                  </a:lnTo>
                  <a:lnTo>
                    <a:pt x="2717" y="657"/>
                  </a:lnTo>
                  <a:lnTo>
                    <a:pt x="2624" y="813"/>
                  </a:lnTo>
                  <a:lnTo>
                    <a:pt x="2593" y="1000"/>
                  </a:lnTo>
                  <a:lnTo>
                    <a:pt x="2561" y="1188"/>
                  </a:lnTo>
                  <a:lnTo>
                    <a:pt x="2593" y="1406"/>
                  </a:lnTo>
                  <a:lnTo>
                    <a:pt x="2655" y="1625"/>
                  </a:lnTo>
                  <a:lnTo>
                    <a:pt x="2780" y="1875"/>
                  </a:lnTo>
                  <a:lnTo>
                    <a:pt x="2905" y="2156"/>
                  </a:lnTo>
                  <a:lnTo>
                    <a:pt x="3123" y="2468"/>
                  </a:lnTo>
                  <a:lnTo>
                    <a:pt x="3342" y="2780"/>
                  </a:lnTo>
                  <a:lnTo>
                    <a:pt x="3623" y="3124"/>
                  </a:lnTo>
                  <a:lnTo>
                    <a:pt x="3967" y="3467"/>
                  </a:lnTo>
                  <a:lnTo>
                    <a:pt x="4466" y="3998"/>
                  </a:lnTo>
                  <a:lnTo>
                    <a:pt x="4997" y="4467"/>
                  </a:lnTo>
                  <a:lnTo>
                    <a:pt x="5497" y="4904"/>
                  </a:lnTo>
                  <a:lnTo>
                    <a:pt x="5965" y="5310"/>
                  </a:lnTo>
                  <a:lnTo>
                    <a:pt x="6933" y="6028"/>
                  </a:lnTo>
                  <a:lnTo>
                    <a:pt x="7808" y="6684"/>
                  </a:lnTo>
                  <a:lnTo>
                    <a:pt x="8651" y="7309"/>
                  </a:lnTo>
                  <a:lnTo>
                    <a:pt x="9401" y="7902"/>
                  </a:lnTo>
                  <a:lnTo>
                    <a:pt x="9744" y="8214"/>
                  </a:lnTo>
                  <a:lnTo>
                    <a:pt x="10056" y="8526"/>
                  </a:lnTo>
                  <a:lnTo>
                    <a:pt x="10337" y="8870"/>
                  </a:lnTo>
                  <a:lnTo>
                    <a:pt x="10587" y="9214"/>
                  </a:lnTo>
                  <a:lnTo>
                    <a:pt x="10306" y="9245"/>
                  </a:lnTo>
                  <a:lnTo>
                    <a:pt x="9557" y="9401"/>
                  </a:lnTo>
                  <a:lnTo>
                    <a:pt x="8464" y="9619"/>
                  </a:lnTo>
                  <a:lnTo>
                    <a:pt x="7870" y="9807"/>
                  </a:lnTo>
                  <a:lnTo>
                    <a:pt x="7215" y="9994"/>
                  </a:lnTo>
                  <a:lnTo>
                    <a:pt x="6527" y="10213"/>
                  </a:lnTo>
                  <a:lnTo>
                    <a:pt x="5872" y="10494"/>
                  </a:lnTo>
                  <a:lnTo>
                    <a:pt x="5216" y="10806"/>
                  </a:lnTo>
                  <a:lnTo>
                    <a:pt x="4591" y="11150"/>
                  </a:lnTo>
                  <a:lnTo>
                    <a:pt x="4029" y="11524"/>
                  </a:lnTo>
                  <a:lnTo>
                    <a:pt x="3779" y="11743"/>
                  </a:lnTo>
                  <a:lnTo>
                    <a:pt x="3529" y="11962"/>
                  </a:lnTo>
                  <a:lnTo>
                    <a:pt x="3342" y="12180"/>
                  </a:lnTo>
                  <a:lnTo>
                    <a:pt x="3123" y="12430"/>
                  </a:lnTo>
                  <a:lnTo>
                    <a:pt x="2967" y="12680"/>
                  </a:lnTo>
                  <a:lnTo>
                    <a:pt x="2842" y="12961"/>
                  </a:lnTo>
                  <a:lnTo>
                    <a:pt x="2030" y="14897"/>
                  </a:lnTo>
                  <a:lnTo>
                    <a:pt x="1281" y="16865"/>
                  </a:lnTo>
                  <a:lnTo>
                    <a:pt x="625" y="18863"/>
                  </a:lnTo>
                  <a:lnTo>
                    <a:pt x="0" y="20862"/>
                  </a:lnTo>
                  <a:lnTo>
                    <a:pt x="719" y="21206"/>
                  </a:lnTo>
                  <a:lnTo>
                    <a:pt x="1437" y="21518"/>
                  </a:lnTo>
                  <a:lnTo>
                    <a:pt x="1406" y="21643"/>
                  </a:lnTo>
                  <a:lnTo>
                    <a:pt x="1312" y="22049"/>
                  </a:lnTo>
                  <a:lnTo>
                    <a:pt x="1250" y="22642"/>
                  </a:lnTo>
                  <a:lnTo>
                    <a:pt x="1218" y="23048"/>
                  </a:lnTo>
                  <a:lnTo>
                    <a:pt x="1187" y="23485"/>
                  </a:lnTo>
                  <a:lnTo>
                    <a:pt x="1218" y="23954"/>
                  </a:lnTo>
                  <a:lnTo>
                    <a:pt x="1250" y="24485"/>
                  </a:lnTo>
                  <a:lnTo>
                    <a:pt x="1312" y="25078"/>
                  </a:lnTo>
                  <a:lnTo>
                    <a:pt x="1406" y="25703"/>
                  </a:lnTo>
                  <a:lnTo>
                    <a:pt x="1562" y="26358"/>
                  </a:lnTo>
                  <a:lnTo>
                    <a:pt x="1749" y="27045"/>
                  </a:lnTo>
                  <a:lnTo>
                    <a:pt x="2030" y="27795"/>
                  </a:lnTo>
                  <a:lnTo>
                    <a:pt x="2343" y="28544"/>
                  </a:lnTo>
                  <a:lnTo>
                    <a:pt x="19706" y="35477"/>
                  </a:lnTo>
                  <a:lnTo>
                    <a:pt x="19831" y="35103"/>
                  </a:lnTo>
                  <a:lnTo>
                    <a:pt x="20206" y="34103"/>
                  </a:lnTo>
                  <a:lnTo>
                    <a:pt x="20674" y="32604"/>
                  </a:lnTo>
                  <a:lnTo>
                    <a:pt x="20955" y="31667"/>
                  </a:lnTo>
                  <a:lnTo>
                    <a:pt x="21237" y="30637"/>
                  </a:lnTo>
                  <a:lnTo>
                    <a:pt x="21518" y="29544"/>
                  </a:lnTo>
                  <a:lnTo>
                    <a:pt x="21767" y="28388"/>
                  </a:lnTo>
                  <a:lnTo>
                    <a:pt x="21986" y="27202"/>
                  </a:lnTo>
                  <a:lnTo>
                    <a:pt x="22173" y="25952"/>
                  </a:lnTo>
                  <a:lnTo>
                    <a:pt x="22330" y="24703"/>
                  </a:lnTo>
                  <a:lnTo>
                    <a:pt x="22423" y="23423"/>
                  </a:lnTo>
                  <a:lnTo>
                    <a:pt x="22423" y="22174"/>
                  </a:lnTo>
                  <a:lnTo>
                    <a:pt x="22423" y="21549"/>
                  </a:lnTo>
                  <a:lnTo>
                    <a:pt x="22392" y="20956"/>
                  </a:lnTo>
                  <a:lnTo>
                    <a:pt x="22298" y="20050"/>
                  </a:lnTo>
                  <a:lnTo>
                    <a:pt x="22142" y="19051"/>
                  </a:lnTo>
                  <a:lnTo>
                    <a:pt x="21955" y="17926"/>
                  </a:lnTo>
                  <a:lnTo>
                    <a:pt x="21705" y="16740"/>
                  </a:lnTo>
                  <a:lnTo>
                    <a:pt x="21518" y="16115"/>
                  </a:lnTo>
                  <a:lnTo>
                    <a:pt x="21330" y="15491"/>
                  </a:lnTo>
                  <a:lnTo>
                    <a:pt x="21112" y="14835"/>
                  </a:lnTo>
                  <a:lnTo>
                    <a:pt x="20893" y="14179"/>
                  </a:lnTo>
                  <a:lnTo>
                    <a:pt x="20612" y="13492"/>
                  </a:lnTo>
                  <a:lnTo>
                    <a:pt x="20300" y="12805"/>
                  </a:lnTo>
                  <a:lnTo>
                    <a:pt x="19987" y="12118"/>
                  </a:lnTo>
                  <a:lnTo>
                    <a:pt x="19613" y="11431"/>
                  </a:lnTo>
                  <a:lnTo>
                    <a:pt x="19207" y="10713"/>
                  </a:lnTo>
                  <a:lnTo>
                    <a:pt x="18801" y="10025"/>
                  </a:lnTo>
                  <a:lnTo>
                    <a:pt x="18332" y="9307"/>
                  </a:lnTo>
                  <a:lnTo>
                    <a:pt x="17801" y="8620"/>
                  </a:lnTo>
                  <a:lnTo>
                    <a:pt x="17270" y="7902"/>
                  </a:lnTo>
                  <a:lnTo>
                    <a:pt x="16677" y="7215"/>
                  </a:lnTo>
                  <a:lnTo>
                    <a:pt x="16021" y="6528"/>
                  </a:lnTo>
                  <a:lnTo>
                    <a:pt x="15334" y="5841"/>
                  </a:lnTo>
                  <a:lnTo>
                    <a:pt x="14616" y="5185"/>
                  </a:lnTo>
                  <a:lnTo>
                    <a:pt x="13835" y="4498"/>
                  </a:lnTo>
                  <a:lnTo>
                    <a:pt x="13023" y="3873"/>
                  </a:lnTo>
                  <a:lnTo>
                    <a:pt x="12118" y="3217"/>
                  </a:lnTo>
                  <a:lnTo>
                    <a:pt x="11212" y="2593"/>
                  </a:lnTo>
                  <a:lnTo>
                    <a:pt x="10213" y="2000"/>
                  </a:lnTo>
                  <a:lnTo>
                    <a:pt x="9151" y="1406"/>
                  </a:lnTo>
                  <a:lnTo>
                    <a:pt x="8058" y="844"/>
                  </a:lnTo>
                  <a:lnTo>
                    <a:pt x="7496" y="594"/>
                  </a:lnTo>
                  <a:lnTo>
                    <a:pt x="6902" y="407"/>
                  </a:lnTo>
                  <a:lnTo>
                    <a:pt x="6278" y="219"/>
                  </a:lnTo>
                  <a:lnTo>
                    <a:pt x="5684" y="95"/>
                  </a:lnTo>
                  <a:lnTo>
                    <a:pt x="5060" y="32"/>
                  </a:lnTo>
                  <a:lnTo>
                    <a:pt x="4498"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51"/>
            <p:cNvSpPr/>
            <p:nvPr/>
          </p:nvSpPr>
          <p:spPr>
            <a:xfrm>
              <a:off x="6389550" y="1769125"/>
              <a:ext cx="661300" cy="427100"/>
            </a:xfrm>
            <a:custGeom>
              <a:rect b="b" l="l" r="r" t="t"/>
              <a:pathLst>
                <a:path extrusionOk="0" h="17084" w="26452">
                  <a:moveTo>
                    <a:pt x="5996" y="1"/>
                  </a:moveTo>
                  <a:lnTo>
                    <a:pt x="5528" y="32"/>
                  </a:lnTo>
                  <a:lnTo>
                    <a:pt x="5059" y="63"/>
                  </a:lnTo>
                  <a:lnTo>
                    <a:pt x="4622" y="126"/>
                  </a:lnTo>
                  <a:lnTo>
                    <a:pt x="4216" y="188"/>
                  </a:lnTo>
                  <a:lnTo>
                    <a:pt x="3842" y="313"/>
                  </a:lnTo>
                  <a:lnTo>
                    <a:pt x="3498" y="438"/>
                  </a:lnTo>
                  <a:lnTo>
                    <a:pt x="3186" y="594"/>
                  </a:lnTo>
                  <a:lnTo>
                    <a:pt x="2905" y="781"/>
                  </a:lnTo>
                  <a:lnTo>
                    <a:pt x="2686" y="1000"/>
                  </a:lnTo>
                  <a:lnTo>
                    <a:pt x="2467" y="1281"/>
                  </a:lnTo>
                  <a:lnTo>
                    <a:pt x="2311" y="1562"/>
                  </a:lnTo>
                  <a:lnTo>
                    <a:pt x="2249" y="1781"/>
                  </a:lnTo>
                  <a:lnTo>
                    <a:pt x="2186" y="1999"/>
                  </a:lnTo>
                  <a:lnTo>
                    <a:pt x="2124" y="2218"/>
                  </a:lnTo>
                  <a:lnTo>
                    <a:pt x="2124" y="2405"/>
                  </a:lnTo>
                  <a:lnTo>
                    <a:pt x="2124" y="2593"/>
                  </a:lnTo>
                  <a:lnTo>
                    <a:pt x="2155" y="2780"/>
                  </a:lnTo>
                  <a:lnTo>
                    <a:pt x="2249" y="3155"/>
                  </a:lnTo>
                  <a:lnTo>
                    <a:pt x="2405" y="3467"/>
                  </a:lnTo>
                  <a:lnTo>
                    <a:pt x="2592" y="3780"/>
                  </a:lnTo>
                  <a:lnTo>
                    <a:pt x="2811" y="4061"/>
                  </a:lnTo>
                  <a:lnTo>
                    <a:pt x="3092" y="4310"/>
                  </a:lnTo>
                  <a:lnTo>
                    <a:pt x="3342" y="4529"/>
                  </a:lnTo>
                  <a:lnTo>
                    <a:pt x="3623" y="4716"/>
                  </a:lnTo>
                  <a:lnTo>
                    <a:pt x="4123" y="5029"/>
                  </a:lnTo>
                  <a:lnTo>
                    <a:pt x="4466" y="5185"/>
                  </a:lnTo>
                  <a:lnTo>
                    <a:pt x="4622" y="5247"/>
                  </a:lnTo>
                  <a:lnTo>
                    <a:pt x="3998" y="5247"/>
                  </a:lnTo>
                  <a:lnTo>
                    <a:pt x="3342" y="5279"/>
                  </a:lnTo>
                  <a:lnTo>
                    <a:pt x="2967" y="5341"/>
                  </a:lnTo>
                  <a:lnTo>
                    <a:pt x="2592" y="5403"/>
                  </a:lnTo>
                  <a:lnTo>
                    <a:pt x="2186" y="5497"/>
                  </a:lnTo>
                  <a:lnTo>
                    <a:pt x="1812" y="5622"/>
                  </a:lnTo>
                  <a:lnTo>
                    <a:pt x="1437" y="5809"/>
                  </a:lnTo>
                  <a:lnTo>
                    <a:pt x="1093" y="5997"/>
                  </a:lnTo>
                  <a:lnTo>
                    <a:pt x="781" y="6247"/>
                  </a:lnTo>
                  <a:lnTo>
                    <a:pt x="656" y="6403"/>
                  </a:lnTo>
                  <a:lnTo>
                    <a:pt x="531" y="6559"/>
                  </a:lnTo>
                  <a:lnTo>
                    <a:pt x="406" y="6715"/>
                  </a:lnTo>
                  <a:lnTo>
                    <a:pt x="344" y="6902"/>
                  </a:lnTo>
                  <a:lnTo>
                    <a:pt x="250" y="7121"/>
                  </a:lnTo>
                  <a:lnTo>
                    <a:pt x="188" y="7308"/>
                  </a:lnTo>
                  <a:lnTo>
                    <a:pt x="156" y="7714"/>
                  </a:lnTo>
                  <a:lnTo>
                    <a:pt x="156" y="8058"/>
                  </a:lnTo>
                  <a:lnTo>
                    <a:pt x="250" y="8401"/>
                  </a:lnTo>
                  <a:lnTo>
                    <a:pt x="375" y="8714"/>
                  </a:lnTo>
                  <a:lnTo>
                    <a:pt x="531" y="8964"/>
                  </a:lnTo>
                  <a:lnTo>
                    <a:pt x="719" y="9213"/>
                  </a:lnTo>
                  <a:lnTo>
                    <a:pt x="937" y="9432"/>
                  </a:lnTo>
                  <a:lnTo>
                    <a:pt x="1156" y="9651"/>
                  </a:lnTo>
                  <a:lnTo>
                    <a:pt x="1374" y="9807"/>
                  </a:lnTo>
                  <a:lnTo>
                    <a:pt x="1624" y="9963"/>
                  </a:lnTo>
                  <a:lnTo>
                    <a:pt x="2030" y="10182"/>
                  </a:lnTo>
                  <a:lnTo>
                    <a:pt x="2311" y="10306"/>
                  </a:lnTo>
                  <a:lnTo>
                    <a:pt x="2436" y="10338"/>
                  </a:lnTo>
                  <a:lnTo>
                    <a:pt x="2343" y="10338"/>
                  </a:lnTo>
                  <a:lnTo>
                    <a:pt x="2061" y="10400"/>
                  </a:lnTo>
                  <a:lnTo>
                    <a:pt x="1655" y="10525"/>
                  </a:lnTo>
                  <a:lnTo>
                    <a:pt x="1437" y="10619"/>
                  </a:lnTo>
                  <a:lnTo>
                    <a:pt x="1218" y="10712"/>
                  </a:lnTo>
                  <a:lnTo>
                    <a:pt x="1000" y="10869"/>
                  </a:lnTo>
                  <a:lnTo>
                    <a:pt x="781" y="11025"/>
                  </a:lnTo>
                  <a:lnTo>
                    <a:pt x="562" y="11212"/>
                  </a:lnTo>
                  <a:lnTo>
                    <a:pt x="375" y="11431"/>
                  </a:lnTo>
                  <a:lnTo>
                    <a:pt x="219" y="11712"/>
                  </a:lnTo>
                  <a:lnTo>
                    <a:pt x="94" y="11993"/>
                  </a:lnTo>
                  <a:lnTo>
                    <a:pt x="32" y="12336"/>
                  </a:lnTo>
                  <a:lnTo>
                    <a:pt x="0" y="12711"/>
                  </a:lnTo>
                  <a:lnTo>
                    <a:pt x="0" y="12961"/>
                  </a:lnTo>
                  <a:lnTo>
                    <a:pt x="63" y="13180"/>
                  </a:lnTo>
                  <a:lnTo>
                    <a:pt x="125" y="13367"/>
                  </a:lnTo>
                  <a:lnTo>
                    <a:pt x="219" y="13554"/>
                  </a:lnTo>
                  <a:lnTo>
                    <a:pt x="344" y="13710"/>
                  </a:lnTo>
                  <a:lnTo>
                    <a:pt x="469" y="13867"/>
                  </a:lnTo>
                  <a:lnTo>
                    <a:pt x="625" y="13992"/>
                  </a:lnTo>
                  <a:lnTo>
                    <a:pt x="812" y="14116"/>
                  </a:lnTo>
                  <a:lnTo>
                    <a:pt x="1249" y="14335"/>
                  </a:lnTo>
                  <a:lnTo>
                    <a:pt x="1718" y="14522"/>
                  </a:lnTo>
                  <a:lnTo>
                    <a:pt x="2249" y="14710"/>
                  </a:lnTo>
                  <a:lnTo>
                    <a:pt x="2811" y="14866"/>
                  </a:lnTo>
                  <a:lnTo>
                    <a:pt x="3998" y="15209"/>
                  </a:lnTo>
                  <a:lnTo>
                    <a:pt x="4622" y="15397"/>
                  </a:lnTo>
                  <a:lnTo>
                    <a:pt x="5216" y="15615"/>
                  </a:lnTo>
                  <a:lnTo>
                    <a:pt x="5809" y="15897"/>
                  </a:lnTo>
                  <a:lnTo>
                    <a:pt x="6371" y="16209"/>
                  </a:lnTo>
                  <a:lnTo>
                    <a:pt x="6621" y="16396"/>
                  </a:lnTo>
                  <a:lnTo>
                    <a:pt x="6871" y="16584"/>
                  </a:lnTo>
                  <a:lnTo>
                    <a:pt x="7089" y="16802"/>
                  </a:lnTo>
                  <a:lnTo>
                    <a:pt x="7308" y="17052"/>
                  </a:lnTo>
                  <a:lnTo>
                    <a:pt x="7339" y="17083"/>
                  </a:lnTo>
                  <a:lnTo>
                    <a:pt x="7402" y="17083"/>
                  </a:lnTo>
                  <a:lnTo>
                    <a:pt x="7620" y="17052"/>
                  </a:lnTo>
                  <a:lnTo>
                    <a:pt x="7901" y="17021"/>
                  </a:lnTo>
                  <a:lnTo>
                    <a:pt x="8276" y="16896"/>
                  </a:lnTo>
                  <a:lnTo>
                    <a:pt x="9275" y="16584"/>
                  </a:lnTo>
                  <a:lnTo>
                    <a:pt x="10525" y="16178"/>
                  </a:lnTo>
                  <a:lnTo>
                    <a:pt x="11961" y="15615"/>
                  </a:lnTo>
                  <a:lnTo>
                    <a:pt x="13585" y="15022"/>
                  </a:lnTo>
                  <a:lnTo>
                    <a:pt x="17052" y="13648"/>
                  </a:lnTo>
                  <a:lnTo>
                    <a:pt x="20518" y="12243"/>
                  </a:lnTo>
                  <a:lnTo>
                    <a:pt x="23516" y="10993"/>
                  </a:lnTo>
                  <a:lnTo>
                    <a:pt x="26452" y="9776"/>
                  </a:lnTo>
                  <a:lnTo>
                    <a:pt x="25702" y="9089"/>
                  </a:lnTo>
                  <a:lnTo>
                    <a:pt x="24828" y="8245"/>
                  </a:lnTo>
                  <a:lnTo>
                    <a:pt x="23797" y="7340"/>
                  </a:lnTo>
                  <a:lnTo>
                    <a:pt x="22642" y="6372"/>
                  </a:lnTo>
                  <a:lnTo>
                    <a:pt x="21361" y="5435"/>
                  </a:lnTo>
                  <a:lnTo>
                    <a:pt x="20705" y="4935"/>
                  </a:lnTo>
                  <a:lnTo>
                    <a:pt x="20018" y="4498"/>
                  </a:lnTo>
                  <a:lnTo>
                    <a:pt x="19331" y="4061"/>
                  </a:lnTo>
                  <a:lnTo>
                    <a:pt x="18613" y="3623"/>
                  </a:lnTo>
                  <a:lnTo>
                    <a:pt x="17895" y="3249"/>
                  </a:lnTo>
                  <a:lnTo>
                    <a:pt x="17145" y="2905"/>
                  </a:lnTo>
                  <a:lnTo>
                    <a:pt x="16271" y="2530"/>
                  </a:lnTo>
                  <a:lnTo>
                    <a:pt x="15303" y="2124"/>
                  </a:lnTo>
                  <a:lnTo>
                    <a:pt x="14272" y="1750"/>
                  </a:lnTo>
                  <a:lnTo>
                    <a:pt x="13179" y="1406"/>
                  </a:lnTo>
                  <a:lnTo>
                    <a:pt x="12055" y="1063"/>
                  </a:lnTo>
                  <a:lnTo>
                    <a:pt x="10899" y="750"/>
                  </a:lnTo>
                  <a:lnTo>
                    <a:pt x="9744" y="469"/>
                  </a:lnTo>
                  <a:lnTo>
                    <a:pt x="8620" y="251"/>
                  </a:lnTo>
                  <a:lnTo>
                    <a:pt x="7527" y="94"/>
                  </a:lnTo>
                  <a:lnTo>
                    <a:pt x="6496" y="32"/>
                  </a:lnTo>
                  <a:lnTo>
                    <a:pt x="5996"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51"/>
            <p:cNvSpPr/>
            <p:nvPr/>
          </p:nvSpPr>
          <p:spPr>
            <a:xfrm>
              <a:off x="6504325" y="1897175"/>
              <a:ext cx="281075" cy="70300"/>
            </a:xfrm>
            <a:custGeom>
              <a:rect b="b" l="l" r="r" t="t"/>
              <a:pathLst>
                <a:path extrusionOk="0" h="2812" w="11243">
                  <a:moveTo>
                    <a:pt x="937" y="0"/>
                  </a:moveTo>
                  <a:lnTo>
                    <a:pt x="125" y="63"/>
                  </a:lnTo>
                  <a:lnTo>
                    <a:pt x="62" y="94"/>
                  </a:lnTo>
                  <a:lnTo>
                    <a:pt x="0" y="125"/>
                  </a:lnTo>
                  <a:lnTo>
                    <a:pt x="0" y="157"/>
                  </a:lnTo>
                  <a:lnTo>
                    <a:pt x="62" y="157"/>
                  </a:lnTo>
                  <a:lnTo>
                    <a:pt x="1499" y="344"/>
                  </a:lnTo>
                  <a:lnTo>
                    <a:pt x="2904" y="563"/>
                  </a:lnTo>
                  <a:lnTo>
                    <a:pt x="4310" y="844"/>
                  </a:lnTo>
                  <a:lnTo>
                    <a:pt x="5715" y="1156"/>
                  </a:lnTo>
                  <a:lnTo>
                    <a:pt x="7120" y="1499"/>
                  </a:lnTo>
                  <a:lnTo>
                    <a:pt x="8494" y="1905"/>
                  </a:lnTo>
                  <a:lnTo>
                    <a:pt x="9869" y="2343"/>
                  </a:lnTo>
                  <a:lnTo>
                    <a:pt x="11211" y="2811"/>
                  </a:lnTo>
                  <a:lnTo>
                    <a:pt x="11243" y="2780"/>
                  </a:lnTo>
                  <a:lnTo>
                    <a:pt x="10868" y="2530"/>
                  </a:lnTo>
                  <a:lnTo>
                    <a:pt x="10399" y="2280"/>
                  </a:lnTo>
                  <a:lnTo>
                    <a:pt x="9900" y="1999"/>
                  </a:lnTo>
                  <a:lnTo>
                    <a:pt x="9338" y="1749"/>
                  </a:lnTo>
                  <a:lnTo>
                    <a:pt x="8713" y="1468"/>
                  </a:lnTo>
                  <a:lnTo>
                    <a:pt x="8057" y="1218"/>
                  </a:lnTo>
                  <a:lnTo>
                    <a:pt x="7339" y="1000"/>
                  </a:lnTo>
                  <a:lnTo>
                    <a:pt x="6621" y="750"/>
                  </a:lnTo>
                  <a:lnTo>
                    <a:pt x="5840" y="563"/>
                  </a:lnTo>
                  <a:lnTo>
                    <a:pt x="5059" y="375"/>
                  </a:lnTo>
                  <a:lnTo>
                    <a:pt x="4247" y="219"/>
                  </a:lnTo>
                  <a:lnTo>
                    <a:pt x="3435" y="125"/>
                  </a:lnTo>
                  <a:lnTo>
                    <a:pt x="2592" y="32"/>
                  </a:lnTo>
                  <a:lnTo>
                    <a:pt x="17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51"/>
            <p:cNvSpPr/>
            <p:nvPr/>
          </p:nvSpPr>
          <p:spPr>
            <a:xfrm>
              <a:off x="6448100" y="2022100"/>
              <a:ext cx="284225" cy="54675"/>
            </a:xfrm>
            <a:custGeom>
              <a:rect b="b" l="l" r="r" t="t"/>
              <a:pathLst>
                <a:path extrusionOk="0" h="2187" w="11369">
                  <a:moveTo>
                    <a:pt x="1781" y="0"/>
                  </a:moveTo>
                  <a:lnTo>
                    <a:pt x="937" y="31"/>
                  </a:lnTo>
                  <a:lnTo>
                    <a:pt x="94" y="125"/>
                  </a:lnTo>
                  <a:lnTo>
                    <a:pt x="32" y="125"/>
                  </a:lnTo>
                  <a:lnTo>
                    <a:pt x="1" y="156"/>
                  </a:lnTo>
                  <a:lnTo>
                    <a:pt x="1" y="187"/>
                  </a:lnTo>
                  <a:lnTo>
                    <a:pt x="32" y="219"/>
                  </a:lnTo>
                  <a:lnTo>
                    <a:pt x="1468" y="312"/>
                  </a:lnTo>
                  <a:lnTo>
                    <a:pt x="2905" y="469"/>
                  </a:lnTo>
                  <a:lnTo>
                    <a:pt x="4341" y="656"/>
                  </a:lnTo>
                  <a:lnTo>
                    <a:pt x="5747" y="874"/>
                  </a:lnTo>
                  <a:lnTo>
                    <a:pt x="7152" y="1156"/>
                  </a:lnTo>
                  <a:lnTo>
                    <a:pt x="8557" y="1468"/>
                  </a:lnTo>
                  <a:lnTo>
                    <a:pt x="9963" y="1811"/>
                  </a:lnTo>
                  <a:lnTo>
                    <a:pt x="11337" y="2186"/>
                  </a:lnTo>
                  <a:lnTo>
                    <a:pt x="11368" y="2186"/>
                  </a:lnTo>
                  <a:lnTo>
                    <a:pt x="11368" y="2155"/>
                  </a:lnTo>
                  <a:lnTo>
                    <a:pt x="10993" y="1968"/>
                  </a:lnTo>
                  <a:lnTo>
                    <a:pt x="10556" y="1780"/>
                  </a:lnTo>
                  <a:lnTo>
                    <a:pt x="10056" y="1562"/>
                  </a:lnTo>
                  <a:lnTo>
                    <a:pt x="9494" y="1343"/>
                  </a:lnTo>
                  <a:lnTo>
                    <a:pt x="8870" y="1124"/>
                  </a:lnTo>
                  <a:lnTo>
                    <a:pt x="8214" y="937"/>
                  </a:lnTo>
                  <a:lnTo>
                    <a:pt x="7496" y="718"/>
                  </a:lnTo>
                  <a:lnTo>
                    <a:pt x="6746" y="562"/>
                  </a:lnTo>
                  <a:lnTo>
                    <a:pt x="5934" y="375"/>
                  </a:lnTo>
                  <a:lnTo>
                    <a:pt x="5122" y="250"/>
                  </a:lnTo>
                  <a:lnTo>
                    <a:pt x="4310" y="125"/>
                  </a:lnTo>
                  <a:lnTo>
                    <a:pt x="3467" y="31"/>
                  </a:lnTo>
                  <a:lnTo>
                    <a:pt x="26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51"/>
            <p:cNvSpPr/>
            <p:nvPr/>
          </p:nvSpPr>
          <p:spPr>
            <a:xfrm>
              <a:off x="5267625" y="2379675"/>
              <a:ext cx="1666900" cy="1008725"/>
            </a:xfrm>
            <a:custGeom>
              <a:rect b="b" l="l" r="r" t="t"/>
              <a:pathLst>
                <a:path extrusionOk="0" h="40349" w="66676">
                  <a:moveTo>
                    <a:pt x="49499" y="0"/>
                  </a:moveTo>
                  <a:lnTo>
                    <a:pt x="47407" y="2811"/>
                  </a:lnTo>
                  <a:lnTo>
                    <a:pt x="42754" y="9057"/>
                  </a:lnTo>
                  <a:lnTo>
                    <a:pt x="40224" y="12398"/>
                  </a:lnTo>
                  <a:lnTo>
                    <a:pt x="37976" y="15334"/>
                  </a:lnTo>
                  <a:lnTo>
                    <a:pt x="36289" y="17457"/>
                  </a:lnTo>
                  <a:lnTo>
                    <a:pt x="35790" y="18051"/>
                  </a:lnTo>
                  <a:lnTo>
                    <a:pt x="35633" y="18238"/>
                  </a:lnTo>
                  <a:lnTo>
                    <a:pt x="35540" y="18301"/>
                  </a:lnTo>
                  <a:lnTo>
                    <a:pt x="35446" y="18301"/>
                  </a:lnTo>
                  <a:lnTo>
                    <a:pt x="35227" y="18269"/>
                  </a:lnTo>
                  <a:lnTo>
                    <a:pt x="34572" y="18082"/>
                  </a:lnTo>
                  <a:lnTo>
                    <a:pt x="33572" y="17801"/>
                  </a:lnTo>
                  <a:lnTo>
                    <a:pt x="32292" y="17395"/>
                  </a:lnTo>
                  <a:lnTo>
                    <a:pt x="29075" y="16364"/>
                  </a:lnTo>
                  <a:lnTo>
                    <a:pt x="25265" y="15053"/>
                  </a:lnTo>
                  <a:lnTo>
                    <a:pt x="21237" y="13616"/>
                  </a:lnTo>
                  <a:lnTo>
                    <a:pt x="17302" y="12180"/>
                  </a:lnTo>
                  <a:lnTo>
                    <a:pt x="13835" y="10899"/>
                  </a:lnTo>
                  <a:lnTo>
                    <a:pt x="12399" y="10306"/>
                  </a:lnTo>
                  <a:lnTo>
                    <a:pt x="11181" y="9837"/>
                  </a:lnTo>
                  <a:lnTo>
                    <a:pt x="10400" y="9494"/>
                  </a:lnTo>
                  <a:lnTo>
                    <a:pt x="9588" y="9213"/>
                  </a:lnTo>
                  <a:lnTo>
                    <a:pt x="8807" y="8963"/>
                  </a:lnTo>
                  <a:lnTo>
                    <a:pt x="8058" y="8744"/>
                  </a:lnTo>
                  <a:lnTo>
                    <a:pt x="7277" y="8557"/>
                  </a:lnTo>
                  <a:lnTo>
                    <a:pt x="6559" y="8401"/>
                  </a:lnTo>
                  <a:lnTo>
                    <a:pt x="5840" y="8276"/>
                  </a:lnTo>
                  <a:lnTo>
                    <a:pt x="5153" y="8213"/>
                  </a:lnTo>
                  <a:lnTo>
                    <a:pt x="4466" y="8151"/>
                  </a:lnTo>
                  <a:lnTo>
                    <a:pt x="3842" y="8151"/>
                  </a:lnTo>
                  <a:lnTo>
                    <a:pt x="3248" y="8182"/>
                  </a:lnTo>
                  <a:lnTo>
                    <a:pt x="2686" y="8276"/>
                  </a:lnTo>
                  <a:lnTo>
                    <a:pt x="2187" y="8401"/>
                  </a:lnTo>
                  <a:lnTo>
                    <a:pt x="1718" y="8557"/>
                  </a:lnTo>
                  <a:lnTo>
                    <a:pt x="1281" y="8776"/>
                  </a:lnTo>
                  <a:lnTo>
                    <a:pt x="906" y="9025"/>
                  </a:lnTo>
                  <a:lnTo>
                    <a:pt x="625" y="9338"/>
                  </a:lnTo>
                  <a:lnTo>
                    <a:pt x="469" y="9494"/>
                  </a:lnTo>
                  <a:lnTo>
                    <a:pt x="375" y="9681"/>
                  </a:lnTo>
                  <a:lnTo>
                    <a:pt x="250" y="9869"/>
                  </a:lnTo>
                  <a:lnTo>
                    <a:pt x="188" y="10056"/>
                  </a:lnTo>
                  <a:lnTo>
                    <a:pt x="125" y="10275"/>
                  </a:lnTo>
                  <a:lnTo>
                    <a:pt x="63" y="10493"/>
                  </a:lnTo>
                  <a:lnTo>
                    <a:pt x="32" y="10743"/>
                  </a:lnTo>
                  <a:lnTo>
                    <a:pt x="0" y="10993"/>
                  </a:lnTo>
                  <a:lnTo>
                    <a:pt x="32" y="11524"/>
                  </a:lnTo>
                  <a:lnTo>
                    <a:pt x="157" y="12117"/>
                  </a:lnTo>
                  <a:lnTo>
                    <a:pt x="344" y="12773"/>
                  </a:lnTo>
                  <a:lnTo>
                    <a:pt x="625" y="13460"/>
                  </a:lnTo>
                  <a:lnTo>
                    <a:pt x="969" y="14209"/>
                  </a:lnTo>
                  <a:lnTo>
                    <a:pt x="1437" y="15021"/>
                  </a:lnTo>
                  <a:lnTo>
                    <a:pt x="1968" y="15865"/>
                  </a:lnTo>
                  <a:lnTo>
                    <a:pt x="2624" y="16802"/>
                  </a:lnTo>
                  <a:lnTo>
                    <a:pt x="3373" y="17770"/>
                  </a:lnTo>
                  <a:lnTo>
                    <a:pt x="4248" y="18800"/>
                  </a:lnTo>
                  <a:lnTo>
                    <a:pt x="5216" y="19893"/>
                  </a:lnTo>
                  <a:lnTo>
                    <a:pt x="6559" y="21330"/>
                  </a:lnTo>
                  <a:lnTo>
                    <a:pt x="7933" y="22704"/>
                  </a:lnTo>
                  <a:lnTo>
                    <a:pt x="9307" y="24047"/>
                  </a:lnTo>
                  <a:lnTo>
                    <a:pt x="10712" y="25327"/>
                  </a:lnTo>
                  <a:lnTo>
                    <a:pt x="12118" y="26576"/>
                  </a:lnTo>
                  <a:lnTo>
                    <a:pt x="13523" y="27763"/>
                  </a:lnTo>
                  <a:lnTo>
                    <a:pt x="14928" y="28887"/>
                  </a:lnTo>
                  <a:lnTo>
                    <a:pt x="16334" y="29949"/>
                  </a:lnTo>
                  <a:lnTo>
                    <a:pt x="17739" y="30980"/>
                  </a:lnTo>
                  <a:lnTo>
                    <a:pt x="19144" y="31948"/>
                  </a:lnTo>
                  <a:lnTo>
                    <a:pt x="20518" y="32853"/>
                  </a:lnTo>
                  <a:lnTo>
                    <a:pt x="21924" y="33728"/>
                  </a:lnTo>
                  <a:lnTo>
                    <a:pt x="23298" y="34540"/>
                  </a:lnTo>
                  <a:lnTo>
                    <a:pt x="24641" y="35289"/>
                  </a:lnTo>
                  <a:lnTo>
                    <a:pt x="25983" y="36008"/>
                  </a:lnTo>
                  <a:lnTo>
                    <a:pt x="27326" y="36663"/>
                  </a:lnTo>
                  <a:lnTo>
                    <a:pt x="28638" y="37257"/>
                  </a:lnTo>
                  <a:lnTo>
                    <a:pt x="29918" y="37788"/>
                  </a:lnTo>
                  <a:lnTo>
                    <a:pt x="31168" y="38287"/>
                  </a:lnTo>
                  <a:lnTo>
                    <a:pt x="32385" y="38725"/>
                  </a:lnTo>
                  <a:lnTo>
                    <a:pt x="33603" y="39131"/>
                  </a:lnTo>
                  <a:lnTo>
                    <a:pt x="34759" y="39443"/>
                  </a:lnTo>
                  <a:lnTo>
                    <a:pt x="35883" y="39724"/>
                  </a:lnTo>
                  <a:lnTo>
                    <a:pt x="36976" y="39974"/>
                  </a:lnTo>
                  <a:lnTo>
                    <a:pt x="38038" y="40130"/>
                  </a:lnTo>
                  <a:lnTo>
                    <a:pt x="39069" y="40255"/>
                  </a:lnTo>
                  <a:lnTo>
                    <a:pt x="40037" y="40348"/>
                  </a:lnTo>
                  <a:lnTo>
                    <a:pt x="40942" y="40348"/>
                  </a:lnTo>
                  <a:lnTo>
                    <a:pt x="41817" y="40317"/>
                  </a:lnTo>
                  <a:lnTo>
                    <a:pt x="42660" y="40224"/>
                  </a:lnTo>
                  <a:lnTo>
                    <a:pt x="43410" y="40099"/>
                  </a:lnTo>
                  <a:lnTo>
                    <a:pt x="44128" y="39880"/>
                  </a:lnTo>
                  <a:lnTo>
                    <a:pt x="44815" y="39630"/>
                  </a:lnTo>
                  <a:lnTo>
                    <a:pt x="45533" y="39318"/>
                  </a:lnTo>
                  <a:lnTo>
                    <a:pt x="46283" y="38881"/>
                  </a:lnTo>
                  <a:lnTo>
                    <a:pt x="47063" y="38412"/>
                  </a:lnTo>
                  <a:lnTo>
                    <a:pt x="47907" y="37850"/>
                  </a:lnTo>
                  <a:lnTo>
                    <a:pt x="48750" y="37226"/>
                  </a:lnTo>
                  <a:lnTo>
                    <a:pt x="49655" y="36570"/>
                  </a:lnTo>
                  <a:lnTo>
                    <a:pt x="50561" y="35851"/>
                  </a:lnTo>
                  <a:lnTo>
                    <a:pt x="51467" y="35102"/>
                  </a:lnTo>
                  <a:lnTo>
                    <a:pt x="52404" y="34321"/>
                  </a:lnTo>
                  <a:lnTo>
                    <a:pt x="54277" y="32635"/>
                  </a:lnTo>
                  <a:lnTo>
                    <a:pt x="56151" y="30917"/>
                  </a:lnTo>
                  <a:lnTo>
                    <a:pt x="57962" y="29137"/>
                  </a:lnTo>
                  <a:lnTo>
                    <a:pt x="59711" y="27420"/>
                  </a:lnTo>
                  <a:lnTo>
                    <a:pt x="61335" y="25764"/>
                  </a:lnTo>
                  <a:lnTo>
                    <a:pt x="62834" y="24203"/>
                  </a:lnTo>
                  <a:lnTo>
                    <a:pt x="64115" y="22860"/>
                  </a:lnTo>
                  <a:lnTo>
                    <a:pt x="65988" y="20830"/>
                  </a:lnTo>
                  <a:lnTo>
                    <a:pt x="66676" y="20081"/>
                  </a:lnTo>
                  <a:lnTo>
                    <a:pt x="494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51"/>
            <p:cNvSpPr/>
            <p:nvPr/>
          </p:nvSpPr>
          <p:spPr>
            <a:xfrm>
              <a:off x="5267625" y="2379675"/>
              <a:ext cx="1666900" cy="1008725"/>
            </a:xfrm>
            <a:custGeom>
              <a:rect b="b" l="l" r="r" t="t"/>
              <a:pathLst>
                <a:path extrusionOk="0" fill="none" h="40349" w="66676">
                  <a:moveTo>
                    <a:pt x="49499" y="0"/>
                  </a:moveTo>
                  <a:lnTo>
                    <a:pt x="66676" y="20081"/>
                  </a:lnTo>
                  <a:lnTo>
                    <a:pt x="66676" y="20081"/>
                  </a:lnTo>
                  <a:lnTo>
                    <a:pt x="65988" y="20830"/>
                  </a:lnTo>
                  <a:lnTo>
                    <a:pt x="64115" y="22860"/>
                  </a:lnTo>
                  <a:lnTo>
                    <a:pt x="62834" y="24203"/>
                  </a:lnTo>
                  <a:lnTo>
                    <a:pt x="61335" y="25764"/>
                  </a:lnTo>
                  <a:lnTo>
                    <a:pt x="59711" y="27420"/>
                  </a:lnTo>
                  <a:lnTo>
                    <a:pt x="57962" y="29137"/>
                  </a:lnTo>
                  <a:lnTo>
                    <a:pt x="56151" y="30917"/>
                  </a:lnTo>
                  <a:lnTo>
                    <a:pt x="54277" y="32635"/>
                  </a:lnTo>
                  <a:lnTo>
                    <a:pt x="52404" y="34321"/>
                  </a:lnTo>
                  <a:lnTo>
                    <a:pt x="51467" y="35102"/>
                  </a:lnTo>
                  <a:lnTo>
                    <a:pt x="50561" y="35851"/>
                  </a:lnTo>
                  <a:lnTo>
                    <a:pt x="49655" y="36570"/>
                  </a:lnTo>
                  <a:lnTo>
                    <a:pt x="48750" y="37226"/>
                  </a:lnTo>
                  <a:lnTo>
                    <a:pt x="47907" y="37850"/>
                  </a:lnTo>
                  <a:lnTo>
                    <a:pt x="47063" y="38412"/>
                  </a:lnTo>
                  <a:lnTo>
                    <a:pt x="46283" y="38881"/>
                  </a:lnTo>
                  <a:lnTo>
                    <a:pt x="45533" y="39318"/>
                  </a:lnTo>
                  <a:lnTo>
                    <a:pt x="44815" y="39630"/>
                  </a:lnTo>
                  <a:lnTo>
                    <a:pt x="44128" y="39880"/>
                  </a:lnTo>
                  <a:lnTo>
                    <a:pt x="44128" y="39880"/>
                  </a:lnTo>
                  <a:lnTo>
                    <a:pt x="43410" y="40099"/>
                  </a:lnTo>
                  <a:lnTo>
                    <a:pt x="42660" y="40224"/>
                  </a:lnTo>
                  <a:lnTo>
                    <a:pt x="41817" y="40317"/>
                  </a:lnTo>
                  <a:lnTo>
                    <a:pt x="40942" y="40348"/>
                  </a:lnTo>
                  <a:lnTo>
                    <a:pt x="40037" y="40348"/>
                  </a:lnTo>
                  <a:lnTo>
                    <a:pt x="39069" y="40255"/>
                  </a:lnTo>
                  <a:lnTo>
                    <a:pt x="38038" y="40130"/>
                  </a:lnTo>
                  <a:lnTo>
                    <a:pt x="36976" y="39974"/>
                  </a:lnTo>
                  <a:lnTo>
                    <a:pt x="35883" y="39724"/>
                  </a:lnTo>
                  <a:lnTo>
                    <a:pt x="34759" y="39443"/>
                  </a:lnTo>
                  <a:lnTo>
                    <a:pt x="33603" y="39131"/>
                  </a:lnTo>
                  <a:lnTo>
                    <a:pt x="32385" y="38725"/>
                  </a:lnTo>
                  <a:lnTo>
                    <a:pt x="31168" y="38287"/>
                  </a:lnTo>
                  <a:lnTo>
                    <a:pt x="29918" y="37788"/>
                  </a:lnTo>
                  <a:lnTo>
                    <a:pt x="28638" y="37257"/>
                  </a:lnTo>
                  <a:lnTo>
                    <a:pt x="27326" y="36663"/>
                  </a:lnTo>
                  <a:lnTo>
                    <a:pt x="25983" y="36008"/>
                  </a:lnTo>
                  <a:lnTo>
                    <a:pt x="24641" y="35289"/>
                  </a:lnTo>
                  <a:lnTo>
                    <a:pt x="23298" y="34540"/>
                  </a:lnTo>
                  <a:lnTo>
                    <a:pt x="21924" y="33728"/>
                  </a:lnTo>
                  <a:lnTo>
                    <a:pt x="20518" y="32853"/>
                  </a:lnTo>
                  <a:lnTo>
                    <a:pt x="19144" y="31948"/>
                  </a:lnTo>
                  <a:lnTo>
                    <a:pt x="17739" y="30980"/>
                  </a:lnTo>
                  <a:lnTo>
                    <a:pt x="16334" y="29949"/>
                  </a:lnTo>
                  <a:lnTo>
                    <a:pt x="14928" y="28887"/>
                  </a:lnTo>
                  <a:lnTo>
                    <a:pt x="13523" y="27763"/>
                  </a:lnTo>
                  <a:lnTo>
                    <a:pt x="12118" y="26576"/>
                  </a:lnTo>
                  <a:lnTo>
                    <a:pt x="10712" y="25327"/>
                  </a:lnTo>
                  <a:lnTo>
                    <a:pt x="9307" y="24047"/>
                  </a:lnTo>
                  <a:lnTo>
                    <a:pt x="7933" y="22704"/>
                  </a:lnTo>
                  <a:lnTo>
                    <a:pt x="6559" y="21330"/>
                  </a:lnTo>
                  <a:lnTo>
                    <a:pt x="5216" y="19893"/>
                  </a:lnTo>
                  <a:lnTo>
                    <a:pt x="5216" y="19893"/>
                  </a:lnTo>
                  <a:lnTo>
                    <a:pt x="4248" y="18800"/>
                  </a:lnTo>
                  <a:lnTo>
                    <a:pt x="3373" y="17770"/>
                  </a:lnTo>
                  <a:lnTo>
                    <a:pt x="2624" y="16802"/>
                  </a:lnTo>
                  <a:lnTo>
                    <a:pt x="1968" y="15865"/>
                  </a:lnTo>
                  <a:lnTo>
                    <a:pt x="1437" y="15021"/>
                  </a:lnTo>
                  <a:lnTo>
                    <a:pt x="969" y="14209"/>
                  </a:lnTo>
                  <a:lnTo>
                    <a:pt x="625" y="13460"/>
                  </a:lnTo>
                  <a:lnTo>
                    <a:pt x="344" y="12773"/>
                  </a:lnTo>
                  <a:lnTo>
                    <a:pt x="157" y="12117"/>
                  </a:lnTo>
                  <a:lnTo>
                    <a:pt x="32" y="11524"/>
                  </a:lnTo>
                  <a:lnTo>
                    <a:pt x="0" y="10993"/>
                  </a:lnTo>
                  <a:lnTo>
                    <a:pt x="32" y="10743"/>
                  </a:lnTo>
                  <a:lnTo>
                    <a:pt x="63" y="10493"/>
                  </a:lnTo>
                  <a:lnTo>
                    <a:pt x="125" y="10275"/>
                  </a:lnTo>
                  <a:lnTo>
                    <a:pt x="188" y="10056"/>
                  </a:lnTo>
                  <a:lnTo>
                    <a:pt x="250" y="9869"/>
                  </a:lnTo>
                  <a:lnTo>
                    <a:pt x="375" y="9681"/>
                  </a:lnTo>
                  <a:lnTo>
                    <a:pt x="469" y="9494"/>
                  </a:lnTo>
                  <a:lnTo>
                    <a:pt x="625" y="9338"/>
                  </a:lnTo>
                  <a:lnTo>
                    <a:pt x="906" y="9025"/>
                  </a:lnTo>
                  <a:lnTo>
                    <a:pt x="1281" y="8776"/>
                  </a:lnTo>
                  <a:lnTo>
                    <a:pt x="1718" y="8557"/>
                  </a:lnTo>
                  <a:lnTo>
                    <a:pt x="2187" y="8401"/>
                  </a:lnTo>
                  <a:lnTo>
                    <a:pt x="2686" y="8276"/>
                  </a:lnTo>
                  <a:lnTo>
                    <a:pt x="3248" y="8182"/>
                  </a:lnTo>
                  <a:lnTo>
                    <a:pt x="3842" y="8151"/>
                  </a:lnTo>
                  <a:lnTo>
                    <a:pt x="4466" y="8151"/>
                  </a:lnTo>
                  <a:lnTo>
                    <a:pt x="5153" y="8213"/>
                  </a:lnTo>
                  <a:lnTo>
                    <a:pt x="5840" y="8276"/>
                  </a:lnTo>
                  <a:lnTo>
                    <a:pt x="6559" y="8401"/>
                  </a:lnTo>
                  <a:lnTo>
                    <a:pt x="7277" y="8557"/>
                  </a:lnTo>
                  <a:lnTo>
                    <a:pt x="8058" y="8744"/>
                  </a:lnTo>
                  <a:lnTo>
                    <a:pt x="8807" y="8963"/>
                  </a:lnTo>
                  <a:lnTo>
                    <a:pt x="9588" y="9213"/>
                  </a:lnTo>
                  <a:lnTo>
                    <a:pt x="10400" y="9494"/>
                  </a:lnTo>
                  <a:lnTo>
                    <a:pt x="11181" y="9837"/>
                  </a:lnTo>
                  <a:lnTo>
                    <a:pt x="11181" y="9837"/>
                  </a:lnTo>
                  <a:lnTo>
                    <a:pt x="12399" y="10306"/>
                  </a:lnTo>
                  <a:lnTo>
                    <a:pt x="13835" y="10899"/>
                  </a:lnTo>
                  <a:lnTo>
                    <a:pt x="17302" y="12180"/>
                  </a:lnTo>
                  <a:lnTo>
                    <a:pt x="21237" y="13616"/>
                  </a:lnTo>
                  <a:lnTo>
                    <a:pt x="25265" y="15053"/>
                  </a:lnTo>
                  <a:lnTo>
                    <a:pt x="29075" y="16364"/>
                  </a:lnTo>
                  <a:lnTo>
                    <a:pt x="32292" y="17395"/>
                  </a:lnTo>
                  <a:lnTo>
                    <a:pt x="33572" y="17801"/>
                  </a:lnTo>
                  <a:lnTo>
                    <a:pt x="34572" y="18082"/>
                  </a:lnTo>
                  <a:lnTo>
                    <a:pt x="35227" y="18269"/>
                  </a:lnTo>
                  <a:lnTo>
                    <a:pt x="35446" y="18301"/>
                  </a:lnTo>
                  <a:lnTo>
                    <a:pt x="35540" y="18301"/>
                  </a:lnTo>
                  <a:lnTo>
                    <a:pt x="35540" y="18301"/>
                  </a:lnTo>
                  <a:lnTo>
                    <a:pt x="35633" y="18238"/>
                  </a:lnTo>
                  <a:lnTo>
                    <a:pt x="35790" y="18051"/>
                  </a:lnTo>
                  <a:lnTo>
                    <a:pt x="36289" y="17457"/>
                  </a:lnTo>
                  <a:lnTo>
                    <a:pt x="37976" y="15334"/>
                  </a:lnTo>
                  <a:lnTo>
                    <a:pt x="40224" y="12398"/>
                  </a:lnTo>
                  <a:lnTo>
                    <a:pt x="42754" y="9057"/>
                  </a:lnTo>
                  <a:lnTo>
                    <a:pt x="47407" y="2811"/>
                  </a:lnTo>
                  <a:lnTo>
                    <a:pt x="4949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51"/>
            <p:cNvSpPr/>
            <p:nvPr/>
          </p:nvSpPr>
          <p:spPr>
            <a:xfrm>
              <a:off x="6448875" y="2529575"/>
              <a:ext cx="339650" cy="420825"/>
            </a:xfrm>
            <a:custGeom>
              <a:rect b="b" l="l" r="r" t="t"/>
              <a:pathLst>
                <a:path extrusionOk="0" h="16833" w="13586">
                  <a:moveTo>
                    <a:pt x="63" y="0"/>
                  </a:moveTo>
                  <a:lnTo>
                    <a:pt x="32" y="31"/>
                  </a:lnTo>
                  <a:lnTo>
                    <a:pt x="1" y="63"/>
                  </a:lnTo>
                  <a:lnTo>
                    <a:pt x="1" y="94"/>
                  </a:lnTo>
                  <a:lnTo>
                    <a:pt x="1625" y="2249"/>
                  </a:lnTo>
                  <a:lnTo>
                    <a:pt x="3249" y="4372"/>
                  </a:lnTo>
                  <a:lnTo>
                    <a:pt x="4904" y="6465"/>
                  </a:lnTo>
                  <a:lnTo>
                    <a:pt x="6559" y="8588"/>
                  </a:lnTo>
                  <a:lnTo>
                    <a:pt x="7933" y="10243"/>
                  </a:lnTo>
                  <a:lnTo>
                    <a:pt x="9932" y="12711"/>
                  </a:lnTo>
                  <a:lnTo>
                    <a:pt x="11993" y="15146"/>
                  </a:lnTo>
                  <a:lnTo>
                    <a:pt x="13429" y="16833"/>
                  </a:lnTo>
                  <a:lnTo>
                    <a:pt x="13492" y="16833"/>
                  </a:lnTo>
                  <a:lnTo>
                    <a:pt x="13554" y="16802"/>
                  </a:lnTo>
                  <a:lnTo>
                    <a:pt x="13586" y="16739"/>
                  </a:lnTo>
                  <a:lnTo>
                    <a:pt x="13586" y="16708"/>
                  </a:lnTo>
                  <a:lnTo>
                    <a:pt x="10275" y="12367"/>
                  </a:lnTo>
                  <a:lnTo>
                    <a:pt x="8370" y="9900"/>
                  </a:lnTo>
                  <a:lnTo>
                    <a:pt x="7027" y="8213"/>
                  </a:lnTo>
                  <a:lnTo>
                    <a:pt x="5341" y="6152"/>
                  </a:lnTo>
                  <a:lnTo>
                    <a:pt x="3592" y="4091"/>
                  </a:lnTo>
                  <a:lnTo>
                    <a:pt x="1875" y="2061"/>
                  </a:lnTo>
                  <a:lnTo>
                    <a:pt x="94"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51"/>
            <p:cNvSpPr/>
            <p:nvPr/>
          </p:nvSpPr>
          <p:spPr>
            <a:xfrm>
              <a:off x="5529950" y="3008150"/>
              <a:ext cx="259225" cy="198350"/>
            </a:xfrm>
            <a:custGeom>
              <a:rect b="b" l="l" r="r" t="t"/>
              <a:pathLst>
                <a:path extrusionOk="0" h="7934" w="10369">
                  <a:moveTo>
                    <a:pt x="1" y="1"/>
                  </a:moveTo>
                  <a:lnTo>
                    <a:pt x="1" y="1"/>
                  </a:lnTo>
                  <a:lnTo>
                    <a:pt x="1" y="1"/>
                  </a:lnTo>
                  <a:lnTo>
                    <a:pt x="1" y="1"/>
                  </a:lnTo>
                  <a:lnTo>
                    <a:pt x="1312" y="1156"/>
                  </a:lnTo>
                  <a:lnTo>
                    <a:pt x="2593" y="2281"/>
                  </a:lnTo>
                  <a:lnTo>
                    <a:pt x="3904" y="3311"/>
                  </a:lnTo>
                  <a:lnTo>
                    <a:pt x="5185" y="4342"/>
                  </a:lnTo>
                  <a:lnTo>
                    <a:pt x="6496" y="5310"/>
                  </a:lnTo>
                  <a:lnTo>
                    <a:pt x="7808" y="6247"/>
                  </a:lnTo>
                  <a:lnTo>
                    <a:pt x="9088" y="7121"/>
                  </a:lnTo>
                  <a:lnTo>
                    <a:pt x="10369" y="7933"/>
                  </a:lnTo>
                  <a:lnTo>
                    <a:pt x="10369" y="7933"/>
                  </a:lnTo>
                  <a:lnTo>
                    <a:pt x="9088" y="7121"/>
                  </a:lnTo>
                  <a:lnTo>
                    <a:pt x="7808" y="6247"/>
                  </a:lnTo>
                  <a:lnTo>
                    <a:pt x="6496" y="5310"/>
                  </a:lnTo>
                  <a:lnTo>
                    <a:pt x="5185" y="4342"/>
                  </a:lnTo>
                  <a:lnTo>
                    <a:pt x="3904" y="3311"/>
                  </a:lnTo>
                  <a:lnTo>
                    <a:pt x="2593" y="2281"/>
                  </a:lnTo>
                  <a:lnTo>
                    <a:pt x="1312" y="1156"/>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51"/>
            <p:cNvSpPr/>
            <p:nvPr/>
          </p:nvSpPr>
          <p:spPr>
            <a:xfrm>
              <a:off x="5529950" y="3008150"/>
              <a:ext cx="259225" cy="198350"/>
            </a:xfrm>
            <a:custGeom>
              <a:rect b="b" l="l" r="r" t="t"/>
              <a:pathLst>
                <a:path extrusionOk="0" fill="none" h="7934" w="10369">
                  <a:moveTo>
                    <a:pt x="1" y="1"/>
                  </a:moveTo>
                  <a:lnTo>
                    <a:pt x="1" y="1"/>
                  </a:lnTo>
                  <a:lnTo>
                    <a:pt x="1" y="1"/>
                  </a:lnTo>
                  <a:lnTo>
                    <a:pt x="1" y="1"/>
                  </a:lnTo>
                  <a:lnTo>
                    <a:pt x="1312" y="1156"/>
                  </a:lnTo>
                  <a:lnTo>
                    <a:pt x="2593" y="2281"/>
                  </a:lnTo>
                  <a:lnTo>
                    <a:pt x="3904" y="3311"/>
                  </a:lnTo>
                  <a:lnTo>
                    <a:pt x="5185" y="4342"/>
                  </a:lnTo>
                  <a:lnTo>
                    <a:pt x="6496" y="5310"/>
                  </a:lnTo>
                  <a:lnTo>
                    <a:pt x="7808" y="6247"/>
                  </a:lnTo>
                  <a:lnTo>
                    <a:pt x="9088" y="7121"/>
                  </a:lnTo>
                  <a:lnTo>
                    <a:pt x="10369" y="7933"/>
                  </a:lnTo>
                  <a:lnTo>
                    <a:pt x="10369" y="7933"/>
                  </a:lnTo>
                  <a:lnTo>
                    <a:pt x="9088" y="7121"/>
                  </a:lnTo>
                  <a:lnTo>
                    <a:pt x="7808" y="6247"/>
                  </a:lnTo>
                  <a:lnTo>
                    <a:pt x="6496" y="5310"/>
                  </a:lnTo>
                  <a:lnTo>
                    <a:pt x="5185" y="4342"/>
                  </a:lnTo>
                  <a:lnTo>
                    <a:pt x="3904" y="3311"/>
                  </a:lnTo>
                  <a:lnTo>
                    <a:pt x="2593" y="2281"/>
                  </a:lnTo>
                  <a:lnTo>
                    <a:pt x="1312" y="115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51"/>
            <p:cNvSpPr/>
            <p:nvPr/>
          </p:nvSpPr>
          <p:spPr>
            <a:xfrm>
              <a:off x="5275425" y="2698200"/>
              <a:ext cx="188200" cy="246750"/>
            </a:xfrm>
            <a:custGeom>
              <a:rect b="b" l="l" r="r" t="t"/>
              <a:pathLst>
                <a:path extrusionOk="0" h="9870" w="7528">
                  <a:moveTo>
                    <a:pt x="1" y="1"/>
                  </a:moveTo>
                  <a:lnTo>
                    <a:pt x="188" y="500"/>
                  </a:lnTo>
                  <a:lnTo>
                    <a:pt x="438" y="1031"/>
                  </a:lnTo>
                  <a:lnTo>
                    <a:pt x="219" y="500"/>
                  </a:lnTo>
                  <a:lnTo>
                    <a:pt x="1" y="1"/>
                  </a:lnTo>
                  <a:close/>
                  <a:moveTo>
                    <a:pt x="438" y="1031"/>
                  </a:moveTo>
                  <a:lnTo>
                    <a:pt x="719" y="1593"/>
                  </a:lnTo>
                  <a:lnTo>
                    <a:pt x="1063" y="2156"/>
                  </a:lnTo>
                  <a:lnTo>
                    <a:pt x="1063" y="2156"/>
                  </a:lnTo>
                  <a:lnTo>
                    <a:pt x="719" y="1562"/>
                  </a:lnTo>
                  <a:lnTo>
                    <a:pt x="438" y="1031"/>
                  </a:lnTo>
                  <a:close/>
                  <a:moveTo>
                    <a:pt x="2905" y="4810"/>
                  </a:moveTo>
                  <a:lnTo>
                    <a:pt x="3498" y="5560"/>
                  </a:lnTo>
                  <a:lnTo>
                    <a:pt x="4186" y="6340"/>
                  </a:lnTo>
                  <a:lnTo>
                    <a:pt x="3530" y="5560"/>
                  </a:lnTo>
                  <a:lnTo>
                    <a:pt x="2905" y="4810"/>
                  </a:lnTo>
                  <a:close/>
                  <a:moveTo>
                    <a:pt x="4904" y="7152"/>
                  </a:moveTo>
                  <a:lnTo>
                    <a:pt x="6184" y="8526"/>
                  </a:lnTo>
                  <a:lnTo>
                    <a:pt x="7527" y="9869"/>
                  </a:lnTo>
                  <a:lnTo>
                    <a:pt x="6215" y="8526"/>
                  </a:lnTo>
                  <a:lnTo>
                    <a:pt x="4904" y="7152"/>
                  </a:lnTo>
                  <a:close/>
                </a:path>
              </a:pathLst>
            </a:custGeom>
            <a:solidFill>
              <a:srgbClr val="C24D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51"/>
            <p:cNvSpPr/>
            <p:nvPr/>
          </p:nvSpPr>
          <p:spPr>
            <a:xfrm>
              <a:off x="5267625" y="2645900"/>
              <a:ext cx="262350" cy="362275"/>
            </a:xfrm>
            <a:custGeom>
              <a:rect b="b" l="l" r="r" t="t"/>
              <a:pathLst>
                <a:path extrusionOk="0" fill="none" h="14491" w="10494">
                  <a:moveTo>
                    <a:pt x="32" y="0"/>
                  </a:moveTo>
                  <a:lnTo>
                    <a:pt x="32" y="0"/>
                  </a:lnTo>
                  <a:lnTo>
                    <a:pt x="0" y="344"/>
                  </a:lnTo>
                  <a:lnTo>
                    <a:pt x="32" y="750"/>
                  </a:lnTo>
                  <a:lnTo>
                    <a:pt x="94" y="1156"/>
                  </a:lnTo>
                  <a:lnTo>
                    <a:pt x="188" y="1593"/>
                  </a:lnTo>
                  <a:lnTo>
                    <a:pt x="313" y="2093"/>
                  </a:lnTo>
                  <a:lnTo>
                    <a:pt x="500" y="2592"/>
                  </a:lnTo>
                  <a:lnTo>
                    <a:pt x="750" y="3123"/>
                  </a:lnTo>
                  <a:lnTo>
                    <a:pt x="1031" y="3654"/>
                  </a:lnTo>
                  <a:lnTo>
                    <a:pt x="1375" y="4248"/>
                  </a:lnTo>
                  <a:lnTo>
                    <a:pt x="1749" y="4872"/>
                  </a:lnTo>
                  <a:lnTo>
                    <a:pt x="2187" y="5528"/>
                  </a:lnTo>
                  <a:lnTo>
                    <a:pt x="2686" y="6215"/>
                  </a:lnTo>
                  <a:lnTo>
                    <a:pt x="3217" y="6902"/>
                  </a:lnTo>
                  <a:lnTo>
                    <a:pt x="3810" y="7652"/>
                  </a:lnTo>
                  <a:lnTo>
                    <a:pt x="4498" y="8432"/>
                  </a:lnTo>
                  <a:lnTo>
                    <a:pt x="5216" y="9244"/>
                  </a:lnTo>
                  <a:lnTo>
                    <a:pt x="5216" y="9244"/>
                  </a:lnTo>
                  <a:lnTo>
                    <a:pt x="6496" y="10618"/>
                  </a:lnTo>
                  <a:lnTo>
                    <a:pt x="7839" y="11961"/>
                  </a:lnTo>
                  <a:lnTo>
                    <a:pt x="9151" y="13273"/>
                  </a:lnTo>
                  <a:lnTo>
                    <a:pt x="10494" y="14491"/>
                  </a:lnTo>
                  <a:lnTo>
                    <a:pt x="10494" y="14491"/>
                  </a:lnTo>
                  <a:lnTo>
                    <a:pt x="10494" y="14491"/>
                  </a:lnTo>
                  <a:lnTo>
                    <a:pt x="10494" y="14491"/>
                  </a:lnTo>
                  <a:lnTo>
                    <a:pt x="9151" y="13273"/>
                  </a:lnTo>
                  <a:lnTo>
                    <a:pt x="7839" y="11961"/>
                  </a:lnTo>
                  <a:lnTo>
                    <a:pt x="6527" y="10618"/>
                  </a:lnTo>
                  <a:lnTo>
                    <a:pt x="5216" y="9244"/>
                  </a:lnTo>
                  <a:lnTo>
                    <a:pt x="5216" y="9244"/>
                  </a:lnTo>
                  <a:lnTo>
                    <a:pt x="4498" y="8432"/>
                  </a:lnTo>
                  <a:lnTo>
                    <a:pt x="3842" y="7652"/>
                  </a:lnTo>
                  <a:lnTo>
                    <a:pt x="3217" y="6902"/>
                  </a:lnTo>
                  <a:lnTo>
                    <a:pt x="2686" y="6215"/>
                  </a:lnTo>
                  <a:lnTo>
                    <a:pt x="2187" y="5528"/>
                  </a:lnTo>
                  <a:lnTo>
                    <a:pt x="1749" y="4872"/>
                  </a:lnTo>
                  <a:lnTo>
                    <a:pt x="1375" y="4248"/>
                  </a:lnTo>
                  <a:lnTo>
                    <a:pt x="1031" y="3685"/>
                  </a:lnTo>
                  <a:lnTo>
                    <a:pt x="750" y="3123"/>
                  </a:lnTo>
                  <a:lnTo>
                    <a:pt x="531" y="2592"/>
                  </a:lnTo>
                  <a:lnTo>
                    <a:pt x="313" y="2093"/>
                  </a:lnTo>
                  <a:lnTo>
                    <a:pt x="188" y="1593"/>
                  </a:lnTo>
                  <a:lnTo>
                    <a:pt x="94" y="1156"/>
                  </a:lnTo>
                  <a:lnTo>
                    <a:pt x="32" y="750"/>
                  </a:lnTo>
                  <a:lnTo>
                    <a:pt x="0" y="344"/>
                  </a:lnTo>
                  <a:lnTo>
                    <a:pt x="32" y="0"/>
                  </a:lnTo>
                  <a:lnTo>
                    <a:pt x="3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51"/>
            <p:cNvSpPr/>
            <p:nvPr/>
          </p:nvSpPr>
          <p:spPr>
            <a:xfrm>
              <a:off x="5789950" y="3207250"/>
              <a:ext cx="25" cy="25"/>
            </a:xfrm>
            <a:custGeom>
              <a:rect b="b" l="l" r="r" t="t"/>
              <a:pathLst>
                <a:path extrusionOk="0" h="1" w="1">
                  <a:moveTo>
                    <a:pt x="0" y="0"/>
                  </a:moveTo>
                  <a:lnTo>
                    <a:pt x="0" y="0"/>
                  </a:lnTo>
                  <a:lnTo>
                    <a:pt x="0" y="0"/>
                  </a:lnTo>
                  <a:lnTo>
                    <a:pt x="0" y="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51"/>
            <p:cNvSpPr/>
            <p:nvPr/>
          </p:nvSpPr>
          <p:spPr>
            <a:xfrm>
              <a:off x="5789950" y="3207250"/>
              <a:ext cx="25" cy="25"/>
            </a:xfrm>
            <a:custGeom>
              <a:rect b="b" l="l" r="r" t="t"/>
              <a:pathLst>
                <a:path extrusionOk="0" fill="none" h="1" w="1">
                  <a:moveTo>
                    <a:pt x="0" y="0"/>
                  </a:move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51"/>
            <p:cNvSpPr/>
            <p:nvPr/>
          </p:nvSpPr>
          <p:spPr>
            <a:xfrm>
              <a:off x="5267625" y="2645900"/>
              <a:ext cx="1235150" cy="742500"/>
            </a:xfrm>
            <a:custGeom>
              <a:rect b="b" l="l" r="r" t="t"/>
              <a:pathLst>
                <a:path extrusionOk="0" h="29700" w="49406">
                  <a:moveTo>
                    <a:pt x="32" y="0"/>
                  </a:moveTo>
                  <a:lnTo>
                    <a:pt x="0" y="344"/>
                  </a:lnTo>
                  <a:lnTo>
                    <a:pt x="32" y="750"/>
                  </a:lnTo>
                  <a:lnTo>
                    <a:pt x="94" y="1156"/>
                  </a:lnTo>
                  <a:lnTo>
                    <a:pt x="188" y="1593"/>
                  </a:lnTo>
                  <a:lnTo>
                    <a:pt x="313" y="2093"/>
                  </a:lnTo>
                  <a:lnTo>
                    <a:pt x="531" y="2592"/>
                  </a:lnTo>
                  <a:lnTo>
                    <a:pt x="750" y="3123"/>
                  </a:lnTo>
                  <a:lnTo>
                    <a:pt x="1031" y="3685"/>
                  </a:lnTo>
                  <a:lnTo>
                    <a:pt x="1375" y="4248"/>
                  </a:lnTo>
                  <a:lnTo>
                    <a:pt x="1749" y="4872"/>
                  </a:lnTo>
                  <a:lnTo>
                    <a:pt x="2187" y="5528"/>
                  </a:lnTo>
                  <a:lnTo>
                    <a:pt x="2686" y="6215"/>
                  </a:lnTo>
                  <a:lnTo>
                    <a:pt x="3217" y="6902"/>
                  </a:lnTo>
                  <a:lnTo>
                    <a:pt x="3842" y="7652"/>
                  </a:lnTo>
                  <a:lnTo>
                    <a:pt x="4498" y="8432"/>
                  </a:lnTo>
                  <a:lnTo>
                    <a:pt x="5216" y="9244"/>
                  </a:lnTo>
                  <a:lnTo>
                    <a:pt x="6527" y="10618"/>
                  </a:lnTo>
                  <a:lnTo>
                    <a:pt x="7839" y="11961"/>
                  </a:lnTo>
                  <a:lnTo>
                    <a:pt x="9151" y="13273"/>
                  </a:lnTo>
                  <a:lnTo>
                    <a:pt x="10494" y="14491"/>
                  </a:lnTo>
                  <a:lnTo>
                    <a:pt x="11805" y="15646"/>
                  </a:lnTo>
                  <a:lnTo>
                    <a:pt x="13086" y="16771"/>
                  </a:lnTo>
                  <a:lnTo>
                    <a:pt x="14397" y="17801"/>
                  </a:lnTo>
                  <a:lnTo>
                    <a:pt x="15678" y="18832"/>
                  </a:lnTo>
                  <a:lnTo>
                    <a:pt x="16989" y="19800"/>
                  </a:lnTo>
                  <a:lnTo>
                    <a:pt x="18301" y="20737"/>
                  </a:lnTo>
                  <a:lnTo>
                    <a:pt x="19581" y="21611"/>
                  </a:lnTo>
                  <a:lnTo>
                    <a:pt x="20862" y="22423"/>
                  </a:lnTo>
                  <a:lnTo>
                    <a:pt x="20893" y="22454"/>
                  </a:lnTo>
                  <a:lnTo>
                    <a:pt x="22330" y="23329"/>
                  </a:lnTo>
                  <a:lnTo>
                    <a:pt x="23735" y="24141"/>
                  </a:lnTo>
                  <a:lnTo>
                    <a:pt x="25140" y="24921"/>
                  </a:lnTo>
                  <a:lnTo>
                    <a:pt x="26546" y="25608"/>
                  </a:lnTo>
                  <a:lnTo>
                    <a:pt x="27888" y="26264"/>
                  </a:lnTo>
                  <a:lnTo>
                    <a:pt x="29231" y="26858"/>
                  </a:lnTo>
                  <a:lnTo>
                    <a:pt x="30543" y="27389"/>
                  </a:lnTo>
                  <a:lnTo>
                    <a:pt x="31823" y="27888"/>
                  </a:lnTo>
                  <a:lnTo>
                    <a:pt x="33073" y="28294"/>
                  </a:lnTo>
                  <a:lnTo>
                    <a:pt x="34322" y="28669"/>
                  </a:lnTo>
                  <a:lnTo>
                    <a:pt x="35477" y="28981"/>
                  </a:lnTo>
                  <a:lnTo>
                    <a:pt x="36633" y="29231"/>
                  </a:lnTo>
                  <a:lnTo>
                    <a:pt x="37726" y="29450"/>
                  </a:lnTo>
                  <a:lnTo>
                    <a:pt x="38788" y="29575"/>
                  </a:lnTo>
                  <a:lnTo>
                    <a:pt x="39818" y="29668"/>
                  </a:lnTo>
                  <a:lnTo>
                    <a:pt x="40786" y="29699"/>
                  </a:lnTo>
                  <a:lnTo>
                    <a:pt x="41692" y="29668"/>
                  </a:lnTo>
                  <a:lnTo>
                    <a:pt x="42566" y="29575"/>
                  </a:lnTo>
                  <a:lnTo>
                    <a:pt x="43378" y="29418"/>
                  </a:lnTo>
                  <a:lnTo>
                    <a:pt x="44128" y="29231"/>
                  </a:lnTo>
                  <a:lnTo>
                    <a:pt x="44690" y="29012"/>
                  </a:lnTo>
                  <a:lnTo>
                    <a:pt x="45283" y="28763"/>
                  </a:lnTo>
                  <a:lnTo>
                    <a:pt x="45908" y="28419"/>
                  </a:lnTo>
                  <a:lnTo>
                    <a:pt x="46564" y="28044"/>
                  </a:lnTo>
                  <a:lnTo>
                    <a:pt x="47251" y="27638"/>
                  </a:lnTo>
                  <a:lnTo>
                    <a:pt x="47938" y="27139"/>
                  </a:lnTo>
                  <a:lnTo>
                    <a:pt x="48687" y="26639"/>
                  </a:lnTo>
                  <a:lnTo>
                    <a:pt x="49406" y="26077"/>
                  </a:lnTo>
                  <a:lnTo>
                    <a:pt x="3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51"/>
            <p:cNvSpPr/>
            <p:nvPr/>
          </p:nvSpPr>
          <p:spPr>
            <a:xfrm>
              <a:off x="5267625" y="2645900"/>
              <a:ext cx="1235150" cy="742500"/>
            </a:xfrm>
            <a:custGeom>
              <a:rect b="b" l="l" r="r" t="t"/>
              <a:pathLst>
                <a:path extrusionOk="0" fill="none" h="29700" w="49406">
                  <a:moveTo>
                    <a:pt x="32" y="0"/>
                  </a:moveTo>
                  <a:lnTo>
                    <a:pt x="32" y="0"/>
                  </a:lnTo>
                  <a:lnTo>
                    <a:pt x="0" y="344"/>
                  </a:lnTo>
                  <a:lnTo>
                    <a:pt x="32" y="750"/>
                  </a:lnTo>
                  <a:lnTo>
                    <a:pt x="94" y="1156"/>
                  </a:lnTo>
                  <a:lnTo>
                    <a:pt x="188" y="1593"/>
                  </a:lnTo>
                  <a:lnTo>
                    <a:pt x="313" y="2093"/>
                  </a:lnTo>
                  <a:lnTo>
                    <a:pt x="531" y="2592"/>
                  </a:lnTo>
                  <a:lnTo>
                    <a:pt x="750" y="3123"/>
                  </a:lnTo>
                  <a:lnTo>
                    <a:pt x="1031" y="3685"/>
                  </a:lnTo>
                  <a:lnTo>
                    <a:pt x="1375" y="4248"/>
                  </a:lnTo>
                  <a:lnTo>
                    <a:pt x="1749" y="4872"/>
                  </a:lnTo>
                  <a:lnTo>
                    <a:pt x="2187" y="5528"/>
                  </a:lnTo>
                  <a:lnTo>
                    <a:pt x="2686" y="6215"/>
                  </a:lnTo>
                  <a:lnTo>
                    <a:pt x="3217" y="6902"/>
                  </a:lnTo>
                  <a:lnTo>
                    <a:pt x="3842" y="7652"/>
                  </a:lnTo>
                  <a:lnTo>
                    <a:pt x="4498" y="8432"/>
                  </a:lnTo>
                  <a:lnTo>
                    <a:pt x="5216" y="9244"/>
                  </a:lnTo>
                  <a:lnTo>
                    <a:pt x="5216" y="9244"/>
                  </a:lnTo>
                  <a:lnTo>
                    <a:pt x="6527" y="10618"/>
                  </a:lnTo>
                  <a:lnTo>
                    <a:pt x="7839" y="11961"/>
                  </a:lnTo>
                  <a:lnTo>
                    <a:pt x="9151" y="13273"/>
                  </a:lnTo>
                  <a:lnTo>
                    <a:pt x="10494" y="14491"/>
                  </a:lnTo>
                  <a:lnTo>
                    <a:pt x="10494" y="14491"/>
                  </a:lnTo>
                  <a:lnTo>
                    <a:pt x="11805" y="15646"/>
                  </a:lnTo>
                  <a:lnTo>
                    <a:pt x="13086" y="16771"/>
                  </a:lnTo>
                  <a:lnTo>
                    <a:pt x="14397" y="17801"/>
                  </a:lnTo>
                  <a:lnTo>
                    <a:pt x="15678" y="18832"/>
                  </a:lnTo>
                  <a:lnTo>
                    <a:pt x="16989" y="19800"/>
                  </a:lnTo>
                  <a:lnTo>
                    <a:pt x="18301" y="20737"/>
                  </a:lnTo>
                  <a:lnTo>
                    <a:pt x="19581" y="21611"/>
                  </a:lnTo>
                  <a:lnTo>
                    <a:pt x="20862" y="22423"/>
                  </a:lnTo>
                  <a:lnTo>
                    <a:pt x="20862" y="22423"/>
                  </a:lnTo>
                  <a:lnTo>
                    <a:pt x="20893" y="22454"/>
                  </a:lnTo>
                  <a:lnTo>
                    <a:pt x="20893" y="22454"/>
                  </a:lnTo>
                  <a:lnTo>
                    <a:pt x="20893" y="22454"/>
                  </a:lnTo>
                  <a:lnTo>
                    <a:pt x="20893" y="22454"/>
                  </a:lnTo>
                  <a:lnTo>
                    <a:pt x="22330" y="23329"/>
                  </a:lnTo>
                  <a:lnTo>
                    <a:pt x="23735" y="24141"/>
                  </a:lnTo>
                  <a:lnTo>
                    <a:pt x="25140" y="24921"/>
                  </a:lnTo>
                  <a:lnTo>
                    <a:pt x="26546" y="25608"/>
                  </a:lnTo>
                  <a:lnTo>
                    <a:pt x="27888" y="26264"/>
                  </a:lnTo>
                  <a:lnTo>
                    <a:pt x="29231" y="26858"/>
                  </a:lnTo>
                  <a:lnTo>
                    <a:pt x="30543" y="27389"/>
                  </a:lnTo>
                  <a:lnTo>
                    <a:pt x="31823" y="27888"/>
                  </a:lnTo>
                  <a:lnTo>
                    <a:pt x="33073" y="28294"/>
                  </a:lnTo>
                  <a:lnTo>
                    <a:pt x="34322" y="28669"/>
                  </a:lnTo>
                  <a:lnTo>
                    <a:pt x="35477" y="28981"/>
                  </a:lnTo>
                  <a:lnTo>
                    <a:pt x="36633" y="29231"/>
                  </a:lnTo>
                  <a:lnTo>
                    <a:pt x="37726" y="29450"/>
                  </a:lnTo>
                  <a:lnTo>
                    <a:pt x="38788" y="29575"/>
                  </a:lnTo>
                  <a:lnTo>
                    <a:pt x="39818" y="29668"/>
                  </a:lnTo>
                  <a:lnTo>
                    <a:pt x="40786" y="29699"/>
                  </a:lnTo>
                  <a:lnTo>
                    <a:pt x="40786" y="29699"/>
                  </a:lnTo>
                  <a:lnTo>
                    <a:pt x="41692" y="29668"/>
                  </a:lnTo>
                  <a:lnTo>
                    <a:pt x="42566" y="29575"/>
                  </a:lnTo>
                  <a:lnTo>
                    <a:pt x="43378" y="29418"/>
                  </a:lnTo>
                  <a:lnTo>
                    <a:pt x="44128" y="29231"/>
                  </a:lnTo>
                  <a:lnTo>
                    <a:pt x="44128" y="29231"/>
                  </a:lnTo>
                  <a:lnTo>
                    <a:pt x="44690" y="29012"/>
                  </a:lnTo>
                  <a:lnTo>
                    <a:pt x="45283" y="28763"/>
                  </a:lnTo>
                  <a:lnTo>
                    <a:pt x="45908" y="28419"/>
                  </a:lnTo>
                  <a:lnTo>
                    <a:pt x="46564" y="28044"/>
                  </a:lnTo>
                  <a:lnTo>
                    <a:pt x="47251" y="27638"/>
                  </a:lnTo>
                  <a:lnTo>
                    <a:pt x="47938" y="27139"/>
                  </a:lnTo>
                  <a:lnTo>
                    <a:pt x="48687" y="26639"/>
                  </a:lnTo>
                  <a:lnTo>
                    <a:pt x="49406" y="26077"/>
                  </a:lnTo>
                  <a:lnTo>
                    <a:pt x="3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51"/>
            <p:cNvSpPr/>
            <p:nvPr/>
          </p:nvSpPr>
          <p:spPr>
            <a:xfrm>
              <a:off x="4515775" y="2532700"/>
              <a:ext cx="1280425" cy="1424850"/>
            </a:xfrm>
            <a:custGeom>
              <a:rect b="b" l="l" r="r" t="t"/>
              <a:pathLst>
                <a:path extrusionOk="0" h="56994" w="51217">
                  <a:moveTo>
                    <a:pt x="27451" y="0"/>
                  </a:moveTo>
                  <a:lnTo>
                    <a:pt x="26827" y="31"/>
                  </a:lnTo>
                  <a:lnTo>
                    <a:pt x="26233" y="125"/>
                  </a:lnTo>
                  <a:lnTo>
                    <a:pt x="25577" y="219"/>
                  </a:lnTo>
                  <a:lnTo>
                    <a:pt x="24953" y="406"/>
                  </a:lnTo>
                  <a:lnTo>
                    <a:pt x="24297" y="593"/>
                  </a:lnTo>
                  <a:lnTo>
                    <a:pt x="23641" y="843"/>
                  </a:lnTo>
                  <a:lnTo>
                    <a:pt x="22954" y="1124"/>
                  </a:lnTo>
                  <a:lnTo>
                    <a:pt x="22298" y="1468"/>
                  </a:lnTo>
                  <a:lnTo>
                    <a:pt x="21611" y="1843"/>
                  </a:lnTo>
                  <a:lnTo>
                    <a:pt x="20893" y="2280"/>
                  </a:lnTo>
                  <a:lnTo>
                    <a:pt x="20175" y="2779"/>
                  </a:lnTo>
                  <a:lnTo>
                    <a:pt x="19456" y="3310"/>
                  </a:lnTo>
                  <a:lnTo>
                    <a:pt x="18738" y="3904"/>
                  </a:lnTo>
                  <a:lnTo>
                    <a:pt x="18051" y="4497"/>
                  </a:lnTo>
                  <a:lnTo>
                    <a:pt x="17395" y="5122"/>
                  </a:lnTo>
                  <a:lnTo>
                    <a:pt x="16771" y="5778"/>
                  </a:lnTo>
                  <a:lnTo>
                    <a:pt x="16146" y="6496"/>
                  </a:lnTo>
                  <a:lnTo>
                    <a:pt x="15522" y="7214"/>
                  </a:lnTo>
                  <a:lnTo>
                    <a:pt x="14928" y="7995"/>
                  </a:lnTo>
                  <a:lnTo>
                    <a:pt x="14335" y="8807"/>
                  </a:lnTo>
                  <a:lnTo>
                    <a:pt x="13773" y="9650"/>
                  </a:lnTo>
                  <a:lnTo>
                    <a:pt x="13211" y="10524"/>
                  </a:lnTo>
                  <a:lnTo>
                    <a:pt x="12680" y="11399"/>
                  </a:lnTo>
                  <a:lnTo>
                    <a:pt x="12149" y="12336"/>
                  </a:lnTo>
                  <a:lnTo>
                    <a:pt x="11649" y="13273"/>
                  </a:lnTo>
                  <a:lnTo>
                    <a:pt x="11118" y="14241"/>
                  </a:lnTo>
                  <a:lnTo>
                    <a:pt x="10650" y="15240"/>
                  </a:lnTo>
                  <a:lnTo>
                    <a:pt x="10181" y="16271"/>
                  </a:lnTo>
                  <a:lnTo>
                    <a:pt x="9713" y="17301"/>
                  </a:lnTo>
                  <a:lnTo>
                    <a:pt x="8807" y="19394"/>
                  </a:lnTo>
                  <a:lnTo>
                    <a:pt x="7995" y="21580"/>
                  </a:lnTo>
                  <a:lnTo>
                    <a:pt x="7183" y="23766"/>
                  </a:lnTo>
                  <a:lnTo>
                    <a:pt x="6465" y="26014"/>
                  </a:lnTo>
                  <a:lnTo>
                    <a:pt x="5747" y="28263"/>
                  </a:lnTo>
                  <a:lnTo>
                    <a:pt x="5122" y="30511"/>
                  </a:lnTo>
                  <a:lnTo>
                    <a:pt x="4498" y="32760"/>
                  </a:lnTo>
                  <a:lnTo>
                    <a:pt x="3935" y="34977"/>
                  </a:lnTo>
                  <a:lnTo>
                    <a:pt x="3436" y="37163"/>
                  </a:lnTo>
                  <a:lnTo>
                    <a:pt x="2936" y="39318"/>
                  </a:lnTo>
                  <a:lnTo>
                    <a:pt x="2499" y="41379"/>
                  </a:lnTo>
                  <a:lnTo>
                    <a:pt x="2124" y="43378"/>
                  </a:lnTo>
                  <a:lnTo>
                    <a:pt x="1749" y="45314"/>
                  </a:lnTo>
                  <a:lnTo>
                    <a:pt x="1437" y="47125"/>
                  </a:lnTo>
                  <a:lnTo>
                    <a:pt x="875" y="50404"/>
                  </a:lnTo>
                  <a:lnTo>
                    <a:pt x="469" y="53152"/>
                  </a:lnTo>
                  <a:lnTo>
                    <a:pt x="188" y="55214"/>
                  </a:lnTo>
                  <a:lnTo>
                    <a:pt x="0" y="56994"/>
                  </a:lnTo>
                  <a:lnTo>
                    <a:pt x="51217" y="56994"/>
                  </a:lnTo>
                  <a:lnTo>
                    <a:pt x="45471" y="38631"/>
                  </a:lnTo>
                  <a:lnTo>
                    <a:pt x="45658" y="38350"/>
                  </a:lnTo>
                  <a:lnTo>
                    <a:pt x="46158" y="37663"/>
                  </a:lnTo>
                  <a:lnTo>
                    <a:pt x="46470" y="37132"/>
                  </a:lnTo>
                  <a:lnTo>
                    <a:pt x="46845" y="36538"/>
                  </a:lnTo>
                  <a:lnTo>
                    <a:pt x="47219" y="35851"/>
                  </a:lnTo>
                  <a:lnTo>
                    <a:pt x="47625" y="35102"/>
                  </a:lnTo>
                  <a:lnTo>
                    <a:pt x="48000" y="34259"/>
                  </a:lnTo>
                  <a:lnTo>
                    <a:pt x="48375" y="33384"/>
                  </a:lnTo>
                  <a:lnTo>
                    <a:pt x="48719" y="32447"/>
                  </a:lnTo>
                  <a:lnTo>
                    <a:pt x="49031" y="31479"/>
                  </a:lnTo>
                  <a:lnTo>
                    <a:pt x="49249" y="30449"/>
                  </a:lnTo>
                  <a:lnTo>
                    <a:pt x="49343" y="29949"/>
                  </a:lnTo>
                  <a:lnTo>
                    <a:pt x="49406" y="29418"/>
                  </a:lnTo>
                  <a:lnTo>
                    <a:pt x="49468" y="28887"/>
                  </a:lnTo>
                  <a:lnTo>
                    <a:pt x="49499" y="28356"/>
                  </a:lnTo>
                  <a:lnTo>
                    <a:pt x="49499" y="27825"/>
                  </a:lnTo>
                  <a:lnTo>
                    <a:pt x="49468" y="27295"/>
                  </a:lnTo>
                  <a:lnTo>
                    <a:pt x="49406" y="26670"/>
                  </a:lnTo>
                  <a:lnTo>
                    <a:pt x="49281" y="25983"/>
                  </a:lnTo>
                  <a:lnTo>
                    <a:pt x="49093" y="25265"/>
                  </a:lnTo>
                  <a:lnTo>
                    <a:pt x="48843" y="24515"/>
                  </a:lnTo>
                  <a:lnTo>
                    <a:pt x="48562" y="23703"/>
                  </a:lnTo>
                  <a:lnTo>
                    <a:pt x="48219" y="22891"/>
                  </a:lnTo>
                  <a:lnTo>
                    <a:pt x="47875" y="22048"/>
                  </a:lnTo>
                  <a:lnTo>
                    <a:pt x="47469" y="21174"/>
                  </a:lnTo>
                  <a:lnTo>
                    <a:pt x="47032" y="20268"/>
                  </a:lnTo>
                  <a:lnTo>
                    <a:pt x="46564" y="19362"/>
                  </a:lnTo>
                  <a:lnTo>
                    <a:pt x="45564" y="17520"/>
                  </a:lnTo>
                  <a:lnTo>
                    <a:pt x="44503" y="15677"/>
                  </a:lnTo>
                  <a:lnTo>
                    <a:pt x="43378" y="13866"/>
                  </a:lnTo>
                  <a:lnTo>
                    <a:pt x="42285" y="12117"/>
                  </a:lnTo>
                  <a:lnTo>
                    <a:pt x="41192" y="10493"/>
                  </a:lnTo>
                  <a:lnTo>
                    <a:pt x="40162" y="8963"/>
                  </a:lnTo>
                  <a:lnTo>
                    <a:pt x="39225" y="7620"/>
                  </a:lnTo>
                  <a:lnTo>
                    <a:pt x="38382" y="6433"/>
                  </a:lnTo>
                  <a:lnTo>
                    <a:pt x="37694" y="5528"/>
                  </a:lnTo>
                  <a:lnTo>
                    <a:pt x="37195" y="4841"/>
                  </a:lnTo>
                  <a:lnTo>
                    <a:pt x="36883" y="4497"/>
                  </a:lnTo>
                  <a:lnTo>
                    <a:pt x="36102" y="3685"/>
                  </a:lnTo>
                  <a:lnTo>
                    <a:pt x="35227" y="2936"/>
                  </a:lnTo>
                  <a:lnTo>
                    <a:pt x="34790" y="2592"/>
                  </a:lnTo>
                  <a:lnTo>
                    <a:pt x="34353" y="2249"/>
                  </a:lnTo>
                  <a:lnTo>
                    <a:pt x="33884" y="1936"/>
                  </a:lnTo>
                  <a:lnTo>
                    <a:pt x="33416" y="1624"/>
                  </a:lnTo>
                  <a:lnTo>
                    <a:pt x="32916" y="1343"/>
                  </a:lnTo>
                  <a:lnTo>
                    <a:pt x="32417" y="1093"/>
                  </a:lnTo>
                  <a:lnTo>
                    <a:pt x="31917" y="843"/>
                  </a:lnTo>
                  <a:lnTo>
                    <a:pt x="31386" y="656"/>
                  </a:lnTo>
                  <a:lnTo>
                    <a:pt x="30855" y="469"/>
                  </a:lnTo>
                  <a:lnTo>
                    <a:pt x="30324" y="312"/>
                  </a:lnTo>
                  <a:lnTo>
                    <a:pt x="29762" y="187"/>
                  </a:lnTo>
                  <a:lnTo>
                    <a:pt x="29200" y="94"/>
                  </a:lnTo>
                  <a:lnTo>
                    <a:pt x="28638" y="31"/>
                  </a:lnTo>
                  <a:lnTo>
                    <a:pt x="280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51"/>
            <p:cNvSpPr/>
            <p:nvPr/>
          </p:nvSpPr>
          <p:spPr>
            <a:xfrm>
              <a:off x="5600225" y="2881675"/>
              <a:ext cx="155375" cy="328725"/>
            </a:xfrm>
            <a:custGeom>
              <a:rect b="b" l="l" r="r" t="t"/>
              <a:pathLst>
                <a:path extrusionOk="0" h="13149" w="6215">
                  <a:moveTo>
                    <a:pt x="0" y="1"/>
                  </a:moveTo>
                  <a:lnTo>
                    <a:pt x="750" y="1219"/>
                  </a:lnTo>
                  <a:lnTo>
                    <a:pt x="1468" y="2468"/>
                  </a:lnTo>
                  <a:lnTo>
                    <a:pt x="2155" y="3748"/>
                  </a:lnTo>
                  <a:lnTo>
                    <a:pt x="2780" y="5029"/>
                  </a:lnTo>
                  <a:lnTo>
                    <a:pt x="3436" y="6278"/>
                  </a:lnTo>
                  <a:lnTo>
                    <a:pt x="4029" y="7527"/>
                  </a:lnTo>
                  <a:lnTo>
                    <a:pt x="4622" y="8807"/>
                  </a:lnTo>
                  <a:lnTo>
                    <a:pt x="5153" y="10119"/>
                  </a:lnTo>
                  <a:lnTo>
                    <a:pt x="5434" y="10868"/>
                  </a:lnTo>
                  <a:lnTo>
                    <a:pt x="5684" y="11618"/>
                  </a:lnTo>
                  <a:lnTo>
                    <a:pt x="6121" y="13117"/>
                  </a:lnTo>
                  <a:lnTo>
                    <a:pt x="6152" y="13148"/>
                  </a:lnTo>
                  <a:lnTo>
                    <a:pt x="6215" y="13117"/>
                  </a:lnTo>
                  <a:lnTo>
                    <a:pt x="6152" y="12430"/>
                  </a:lnTo>
                  <a:lnTo>
                    <a:pt x="6059" y="11743"/>
                  </a:lnTo>
                  <a:lnTo>
                    <a:pt x="5934" y="11056"/>
                  </a:lnTo>
                  <a:lnTo>
                    <a:pt x="5778" y="10369"/>
                  </a:lnTo>
                  <a:lnTo>
                    <a:pt x="5559" y="9682"/>
                  </a:lnTo>
                  <a:lnTo>
                    <a:pt x="5341" y="9026"/>
                  </a:lnTo>
                  <a:lnTo>
                    <a:pt x="5059" y="8401"/>
                  </a:lnTo>
                  <a:lnTo>
                    <a:pt x="4778" y="7745"/>
                  </a:lnTo>
                  <a:lnTo>
                    <a:pt x="4247" y="6715"/>
                  </a:lnTo>
                  <a:lnTo>
                    <a:pt x="3717" y="5716"/>
                  </a:lnTo>
                  <a:lnTo>
                    <a:pt x="3623" y="5247"/>
                  </a:lnTo>
                  <a:lnTo>
                    <a:pt x="3467" y="4779"/>
                  </a:lnTo>
                  <a:lnTo>
                    <a:pt x="3311" y="4279"/>
                  </a:lnTo>
                  <a:lnTo>
                    <a:pt x="3092" y="3811"/>
                  </a:lnTo>
                  <a:lnTo>
                    <a:pt x="2873" y="3342"/>
                  </a:lnTo>
                  <a:lnTo>
                    <a:pt x="2624" y="2905"/>
                  </a:lnTo>
                  <a:lnTo>
                    <a:pt x="2374" y="2468"/>
                  </a:lnTo>
                  <a:lnTo>
                    <a:pt x="2311" y="2468"/>
                  </a:lnTo>
                  <a:lnTo>
                    <a:pt x="2311" y="2499"/>
                  </a:lnTo>
                  <a:lnTo>
                    <a:pt x="2748" y="3436"/>
                  </a:lnTo>
                  <a:lnTo>
                    <a:pt x="3154" y="4373"/>
                  </a:lnTo>
                  <a:lnTo>
                    <a:pt x="3404" y="5153"/>
                  </a:lnTo>
                  <a:lnTo>
                    <a:pt x="3404" y="5153"/>
                  </a:lnTo>
                  <a:lnTo>
                    <a:pt x="2686" y="3936"/>
                  </a:lnTo>
                  <a:lnTo>
                    <a:pt x="1936" y="2718"/>
                  </a:lnTo>
                  <a:lnTo>
                    <a:pt x="1499" y="2031"/>
                  </a:lnTo>
                  <a:lnTo>
                    <a:pt x="1031" y="1343"/>
                  </a:lnTo>
                  <a:lnTo>
                    <a:pt x="531" y="656"/>
                  </a:lnTo>
                  <a:lnTo>
                    <a:pt x="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51"/>
            <p:cNvSpPr/>
            <p:nvPr/>
          </p:nvSpPr>
          <p:spPr>
            <a:xfrm>
              <a:off x="5081025" y="2246950"/>
              <a:ext cx="274850" cy="523100"/>
            </a:xfrm>
            <a:custGeom>
              <a:rect b="b" l="l" r="r" t="t"/>
              <a:pathLst>
                <a:path extrusionOk="0" h="20924" w="10994">
                  <a:moveTo>
                    <a:pt x="157" y="0"/>
                  </a:moveTo>
                  <a:lnTo>
                    <a:pt x="32" y="4747"/>
                  </a:lnTo>
                  <a:lnTo>
                    <a:pt x="32" y="5122"/>
                  </a:lnTo>
                  <a:lnTo>
                    <a:pt x="32" y="5559"/>
                  </a:lnTo>
                  <a:lnTo>
                    <a:pt x="1" y="6746"/>
                  </a:lnTo>
                  <a:lnTo>
                    <a:pt x="1" y="7683"/>
                  </a:lnTo>
                  <a:lnTo>
                    <a:pt x="1" y="8651"/>
                  </a:lnTo>
                  <a:lnTo>
                    <a:pt x="1" y="10337"/>
                  </a:lnTo>
                  <a:lnTo>
                    <a:pt x="94" y="12023"/>
                  </a:lnTo>
                  <a:lnTo>
                    <a:pt x="250" y="13710"/>
                  </a:lnTo>
                  <a:lnTo>
                    <a:pt x="438" y="15396"/>
                  </a:lnTo>
                  <a:lnTo>
                    <a:pt x="563" y="15615"/>
                  </a:lnTo>
                  <a:lnTo>
                    <a:pt x="781" y="15896"/>
                  </a:lnTo>
                  <a:lnTo>
                    <a:pt x="1062" y="16271"/>
                  </a:lnTo>
                  <a:lnTo>
                    <a:pt x="1468" y="16708"/>
                  </a:lnTo>
                  <a:lnTo>
                    <a:pt x="1937" y="17176"/>
                  </a:lnTo>
                  <a:lnTo>
                    <a:pt x="2468" y="17676"/>
                  </a:lnTo>
                  <a:lnTo>
                    <a:pt x="3061" y="18176"/>
                  </a:lnTo>
                  <a:lnTo>
                    <a:pt x="3686" y="18707"/>
                  </a:lnTo>
                  <a:lnTo>
                    <a:pt x="4373" y="19206"/>
                  </a:lnTo>
                  <a:lnTo>
                    <a:pt x="5091" y="19643"/>
                  </a:lnTo>
                  <a:lnTo>
                    <a:pt x="5841" y="20049"/>
                  </a:lnTo>
                  <a:lnTo>
                    <a:pt x="6621" y="20393"/>
                  </a:lnTo>
                  <a:lnTo>
                    <a:pt x="6996" y="20549"/>
                  </a:lnTo>
                  <a:lnTo>
                    <a:pt x="7402" y="20674"/>
                  </a:lnTo>
                  <a:lnTo>
                    <a:pt x="7808" y="20768"/>
                  </a:lnTo>
                  <a:lnTo>
                    <a:pt x="8183" y="20830"/>
                  </a:lnTo>
                  <a:lnTo>
                    <a:pt x="8589" y="20893"/>
                  </a:lnTo>
                  <a:lnTo>
                    <a:pt x="8964" y="20924"/>
                  </a:lnTo>
                  <a:lnTo>
                    <a:pt x="9338" y="20893"/>
                  </a:lnTo>
                  <a:lnTo>
                    <a:pt x="9744" y="20861"/>
                  </a:lnTo>
                  <a:lnTo>
                    <a:pt x="9838" y="20799"/>
                  </a:lnTo>
                  <a:lnTo>
                    <a:pt x="9963" y="20736"/>
                  </a:lnTo>
                  <a:lnTo>
                    <a:pt x="10057" y="20612"/>
                  </a:lnTo>
                  <a:lnTo>
                    <a:pt x="10119" y="20455"/>
                  </a:lnTo>
                  <a:lnTo>
                    <a:pt x="10213" y="20299"/>
                  </a:lnTo>
                  <a:lnTo>
                    <a:pt x="10275" y="20081"/>
                  </a:lnTo>
                  <a:lnTo>
                    <a:pt x="10369" y="19581"/>
                  </a:lnTo>
                  <a:lnTo>
                    <a:pt x="10400" y="19019"/>
                  </a:lnTo>
                  <a:lnTo>
                    <a:pt x="10431" y="18394"/>
                  </a:lnTo>
                  <a:lnTo>
                    <a:pt x="10463" y="17738"/>
                  </a:lnTo>
                  <a:lnTo>
                    <a:pt x="10431" y="17051"/>
                  </a:lnTo>
                  <a:lnTo>
                    <a:pt x="10369" y="15709"/>
                  </a:lnTo>
                  <a:lnTo>
                    <a:pt x="10275" y="14522"/>
                  </a:lnTo>
                  <a:lnTo>
                    <a:pt x="10150" y="13398"/>
                  </a:lnTo>
                  <a:lnTo>
                    <a:pt x="10213" y="12835"/>
                  </a:lnTo>
                  <a:lnTo>
                    <a:pt x="10993" y="5184"/>
                  </a:lnTo>
                  <a:lnTo>
                    <a:pt x="1531" y="593"/>
                  </a:lnTo>
                  <a:lnTo>
                    <a:pt x="157"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51"/>
            <p:cNvSpPr/>
            <p:nvPr/>
          </p:nvSpPr>
          <p:spPr>
            <a:xfrm>
              <a:off x="5081025" y="2246950"/>
              <a:ext cx="274850" cy="321675"/>
            </a:xfrm>
            <a:custGeom>
              <a:rect b="b" l="l" r="r" t="t"/>
              <a:pathLst>
                <a:path extrusionOk="0" h="12867" w="10994">
                  <a:moveTo>
                    <a:pt x="157" y="0"/>
                  </a:moveTo>
                  <a:lnTo>
                    <a:pt x="1" y="4747"/>
                  </a:lnTo>
                  <a:lnTo>
                    <a:pt x="407" y="5497"/>
                  </a:lnTo>
                  <a:lnTo>
                    <a:pt x="844" y="6215"/>
                  </a:lnTo>
                  <a:lnTo>
                    <a:pt x="1312" y="6902"/>
                  </a:lnTo>
                  <a:lnTo>
                    <a:pt x="1843" y="7558"/>
                  </a:lnTo>
                  <a:lnTo>
                    <a:pt x="2374" y="8213"/>
                  </a:lnTo>
                  <a:lnTo>
                    <a:pt x="2967" y="8807"/>
                  </a:lnTo>
                  <a:lnTo>
                    <a:pt x="3561" y="9369"/>
                  </a:lnTo>
                  <a:lnTo>
                    <a:pt x="4185" y="9931"/>
                  </a:lnTo>
                  <a:lnTo>
                    <a:pt x="4872" y="10431"/>
                  </a:lnTo>
                  <a:lnTo>
                    <a:pt x="5559" y="10899"/>
                  </a:lnTo>
                  <a:lnTo>
                    <a:pt x="6278" y="11305"/>
                  </a:lnTo>
                  <a:lnTo>
                    <a:pt x="7027" y="11711"/>
                  </a:lnTo>
                  <a:lnTo>
                    <a:pt x="7777" y="12055"/>
                  </a:lnTo>
                  <a:lnTo>
                    <a:pt x="8558" y="12367"/>
                  </a:lnTo>
                  <a:lnTo>
                    <a:pt x="9369" y="12648"/>
                  </a:lnTo>
                  <a:lnTo>
                    <a:pt x="10181" y="12867"/>
                  </a:lnTo>
                  <a:lnTo>
                    <a:pt x="10993" y="5184"/>
                  </a:lnTo>
                  <a:lnTo>
                    <a:pt x="1531" y="593"/>
                  </a:lnTo>
                  <a:lnTo>
                    <a:pt x="1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51"/>
            <p:cNvSpPr/>
            <p:nvPr/>
          </p:nvSpPr>
          <p:spPr>
            <a:xfrm>
              <a:off x="4956900" y="1691050"/>
              <a:ext cx="633975" cy="790925"/>
            </a:xfrm>
            <a:custGeom>
              <a:rect b="b" l="l" r="r" t="t"/>
              <a:pathLst>
                <a:path extrusionOk="0" h="31637" w="25359">
                  <a:moveTo>
                    <a:pt x="11461" y="1"/>
                  </a:moveTo>
                  <a:lnTo>
                    <a:pt x="10899" y="32"/>
                  </a:lnTo>
                  <a:lnTo>
                    <a:pt x="10306" y="95"/>
                  </a:lnTo>
                  <a:lnTo>
                    <a:pt x="9744" y="188"/>
                  </a:lnTo>
                  <a:lnTo>
                    <a:pt x="9182" y="282"/>
                  </a:lnTo>
                  <a:lnTo>
                    <a:pt x="8619" y="407"/>
                  </a:lnTo>
                  <a:lnTo>
                    <a:pt x="8057" y="563"/>
                  </a:lnTo>
                  <a:lnTo>
                    <a:pt x="7526" y="750"/>
                  </a:lnTo>
                  <a:lnTo>
                    <a:pt x="6996" y="938"/>
                  </a:lnTo>
                  <a:lnTo>
                    <a:pt x="6465" y="1188"/>
                  </a:lnTo>
                  <a:lnTo>
                    <a:pt x="5934" y="1437"/>
                  </a:lnTo>
                  <a:lnTo>
                    <a:pt x="5434" y="1687"/>
                  </a:lnTo>
                  <a:lnTo>
                    <a:pt x="4934" y="2000"/>
                  </a:lnTo>
                  <a:lnTo>
                    <a:pt x="4435" y="2343"/>
                  </a:lnTo>
                  <a:lnTo>
                    <a:pt x="3966" y="2687"/>
                  </a:lnTo>
                  <a:lnTo>
                    <a:pt x="3529" y="3093"/>
                  </a:lnTo>
                  <a:lnTo>
                    <a:pt x="3092" y="3499"/>
                  </a:lnTo>
                  <a:lnTo>
                    <a:pt x="2686" y="3967"/>
                  </a:lnTo>
                  <a:lnTo>
                    <a:pt x="2311" y="4435"/>
                  </a:lnTo>
                  <a:lnTo>
                    <a:pt x="1936" y="4935"/>
                  </a:lnTo>
                  <a:lnTo>
                    <a:pt x="1593" y="5497"/>
                  </a:lnTo>
                  <a:lnTo>
                    <a:pt x="1312" y="6059"/>
                  </a:lnTo>
                  <a:lnTo>
                    <a:pt x="1031" y="6684"/>
                  </a:lnTo>
                  <a:lnTo>
                    <a:pt x="781" y="7308"/>
                  </a:lnTo>
                  <a:lnTo>
                    <a:pt x="562" y="7996"/>
                  </a:lnTo>
                  <a:lnTo>
                    <a:pt x="375" y="8714"/>
                  </a:lnTo>
                  <a:lnTo>
                    <a:pt x="219" y="9463"/>
                  </a:lnTo>
                  <a:lnTo>
                    <a:pt x="125" y="10244"/>
                  </a:lnTo>
                  <a:lnTo>
                    <a:pt x="31" y="11087"/>
                  </a:lnTo>
                  <a:lnTo>
                    <a:pt x="0" y="11930"/>
                  </a:lnTo>
                  <a:lnTo>
                    <a:pt x="31" y="12836"/>
                  </a:lnTo>
                  <a:lnTo>
                    <a:pt x="63" y="13804"/>
                  </a:lnTo>
                  <a:lnTo>
                    <a:pt x="156" y="14772"/>
                  </a:lnTo>
                  <a:lnTo>
                    <a:pt x="312" y="15803"/>
                  </a:lnTo>
                  <a:lnTo>
                    <a:pt x="500" y="16865"/>
                  </a:lnTo>
                  <a:lnTo>
                    <a:pt x="750" y="17958"/>
                  </a:lnTo>
                  <a:lnTo>
                    <a:pt x="1062" y="19113"/>
                  </a:lnTo>
                  <a:lnTo>
                    <a:pt x="1405" y="20300"/>
                  </a:lnTo>
                  <a:lnTo>
                    <a:pt x="1780" y="21487"/>
                  </a:lnTo>
                  <a:lnTo>
                    <a:pt x="2217" y="22580"/>
                  </a:lnTo>
                  <a:lnTo>
                    <a:pt x="2655" y="23579"/>
                  </a:lnTo>
                  <a:lnTo>
                    <a:pt x="3123" y="24516"/>
                  </a:lnTo>
                  <a:lnTo>
                    <a:pt x="3592" y="25390"/>
                  </a:lnTo>
                  <a:lnTo>
                    <a:pt x="4091" y="26171"/>
                  </a:lnTo>
                  <a:lnTo>
                    <a:pt x="4622" y="26889"/>
                  </a:lnTo>
                  <a:lnTo>
                    <a:pt x="5153" y="27545"/>
                  </a:lnTo>
                  <a:lnTo>
                    <a:pt x="5715" y="28170"/>
                  </a:lnTo>
                  <a:lnTo>
                    <a:pt x="6246" y="28701"/>
                  </a:lnTo>
                  <a:lnTo>
                    <a:pt x="6808" y="29169"/>
                  </a:lnTo>
                  <a:lnTo>
                    <a:pt x="7402" y="29606"/>
                  </a:lnTo>
                  <a:lnTo>
                    <a:pt x="7964" y="29981"/>
                  </a:lnTo>
                  <a:lnTo>
                    <a:pt x="8557" y="30325"/>
                  </a:lnTo>
                  <a:lnTo>
                    <a:pt x="9119" y="30606"/>
                  </a:lnTo>
                  <a:lnTo>
                    <a:pt x="9713" y="30855"/>
                  </a:lnTo>
                  <a:lnTo>
                    <a:pt x="10275" y="31074"/>
                  </a:lnTo>
                  <a:lnTo>
                    <a:pt x="10837" y="31230"/>
                  </a:lnTo>
                  <a:lnTo>
                    <a:pt x="11399" y="31355"/>
                  </a:lnTo>
                  <a:lnTo>
                    <a:pt x="11930" y="31480"/>
                  </a:lnTo>
                  <a:lnTo>
                    <a:pt x="12461" y="31542"/>
                  </a:lnTo>
                  <a:lnTo>
                    <a:pt x="12992" y="31605"/>
                  </a:lnTo>
                  <a:lnTo>
                    <a:pt x="13491" y="31605"/>
                  </a:lnTo>
                  <a:lnTo>
                    <a:pt x="13991" y="31636"/>
                  </a:lnTo>
                  <a:lnTo>
                    <a:pt x="14865" y="31605"/>
                  </a:lnTo>
                  <a:lnTo>
                    <a:pt x="15677" y="31511"/>
                  </a:lnTo>
                  <a:lnTo>
                    <a:pt x="16364" y="31418"/>
                  </a:lnTo>
                  <a:lnTo>
                    <a:pt x="16927" y="31293"/>
                  </a:lnTo>
                  <a:lnTo>
                    <a:pt x="17520" y="31168"/>
                  </a:lnTo>
                  <a:lnTo>
                    <a:pt x="18207" y="30949"/>
                  </a:lnTo>
                  <a:lnTo>
                    <a:pt x="18956" y="30668"/>
                  </a:lnTo>
                  <a:lnTo>
                    <a:pt x="19331" y="30481"/>
                  </a:lnTo>
                  <a:lnTo>
                    <a:pt x="19737" y="30293"/>
                  </a:lnTo>
                  <a:lnTo>
                    <a:pt x="20143" y="30043"/>
                  </a:lnTo>
                  <a:lnTo>
                    <a:pt x="20580" y="29794"/>
                  </a:lnTo>
                  <a:lnTo>
                    <a:pt x="20986" y="29513"/>
                  </a:lnTo>
                  <a:lnTo>
                    <a:pt x="21392" y="29200"/>
                  </a:lnTo>
                  <a:lnTo>
                    <a:pt x="21798" y="28857"/>
                  </a:lnTo>
                  <a:lnTo>
                    <a:pt x="22173" y="28451"/>
                  </a:lnTo>
                  <a:lnTo>
                    <a:pt x="22579" y="28045"/>
                  </a:lnTo>
                  <a:lnTo>
                    <a:pt x="22954" y="27608"/>
                  </a:lnTo>
                  <a:lnTo>
                    <a:pt x="23297" y="27108"/>
                  </a:lnTo>
                  <a:lnTo>
                    <a:pt x="23641" y="26577"/>
                  </a:lnTo>
                  <a:lnTo>
                    <a:pt x="23953" y="26015"/>
                  </a:lnTo>
                  <a:lnTo>
                    <a:pt x="24234" y="25422"/>
                  </a:lnTo>
                  <a:lnTo>
                    <a:pt x="24515" y="24766"/>
                  </a:lnTo>
                  <a:lnTo>
                    <a:pt x="24734" y="24047"/>
                  </a:lnTo>
                  <a:lnTo>
                    <a:pt x="24953" y="23329"/>
                  </a:lnTo>
                  <a:lnTo>
                    <a:pt x="25109" y="22517"/>
                  </a:lnTo>
                  <a:lnTo>
                    <a:pt x="25234" y="21705"/>
                  </a:lnTo>
                  <a:lnTo>
                    <a:pt x="25327" y="20800"/>
                  </a:lnTo>
                  <a:lnTo>
                    <a:pt x="25359" y="19863"/>
                  </a:lnTo>
                  <a:lnTo>
                    <a:pt x="25359" y="18863"/>
                  </a:lnTo>
                  <a:lnTo>
                    <a:pt x="25296" y="17833"/>
                  </a:lnTo>
                  <a:lnTo>
                    <a:pt x="25202" y="16740"/>
                  </a:lnTo>
                  <a:lnTo>
                    <a:pt x="25015" y="15553"/>
                  </a:lnTo>
                  <a:lnTo>
                    <a:pt x="24796" y="14335"/>
                  </a:lnTo>
                  <a:lnTo>
                    <a:pt x="24547" y="13148"/>
                  </a:lnTo>
                  <a:lnTo>
                    <a:pt x="24265" y="11993"/>
                  </a:lnTo>
                  <a:lnTo>
                    <a:pt x="23922" y="10900"/>
                  </a:lnTo>
                  <a:lnTo>
                    <a:pt x="23578" y="9869"/>
                  </a:lnTo>
                  <a:lnTo>
                    <a:pt x="23235" y="8901"/>
                  </a:lnTo>
                  <a:lnTo>
                    <a:pt x="22829" y="7996"/>
                  </a:lnTo>
                  <a:lnTo>
                    <a:pt x="22423" y="7152"/>
                  </a:lnTo>
                  <a:lnTo>
                    <a:pt x="21986" y="6340"/>
                  </a:lnTo>
                  <a:lnTo>
                    <a:pt x="21517" y="5622"/>
                  </a:lnTo>
                  <a:lnTo>
                    <a:pt x="21049" y="4935"/>
                  </a:lnTo>
                  <a:lnTo>
                    <a:pt x="20580" y="4279"/>
                  </a:lnTo>
                  <a:lnTo>
                    <a:pt x="20081" y="3717"/>
                  </a:lnTo>
                  <a:lnTo>
                    <a:pt x="19550" y="3155"/>
                  </a:lnTo>
                  <a:lnTo>
                    <a:pt x="19019" y="2687"/>
                  </a:lnTo>
                  <a:lnTo>
                    <a:pt x="18457" y="2249"/>
                  </a:lnTo>
                  <a:lnTo>
                    <a:pt x="17926" y="1843"/>
                  </a:lnTo>
                  <a:lnTo>
                    <a:pt x="17364" y="1469"/>
                  </a:lnTo>
                  <a:lnTo>
                    <a:pt x="16770" y="1156"/>
                  </a:lnTo>
                  <a:lnTo>
                    <a:pt x="16208" y="906"/>
                  </a:lnTo>
                  <a:lnTo>
                    <a:pt x="15615" y="657"/>
                  </a:lnTo>
                  <a:lnTo>
                    <a:pt x="15022" y="469"/>
                  </a:lnTo>
                  <a:lnTo>
                    <a:pt x="14428" y="313"/>
                  </a:lnTo>
                  <a:lnTo>
                    <a:pt x="13835" y="188"/>
                  </a:lnTo>
                  <a:lnTo>
                    <a:pt x="13241" y="95"/>
                  </a:lnTo>
                  <a:lnTo>
                    <a:pt x="12648" y="32"/>
                  </a:lnTo>
                  <a:lnTo>
                    <a:pt x="12055"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51"/>
            <p:cNvSpPr/>
            <p:nvPr/>
          </p:nvSpPr>
          <p:spPr>
            <a:xfrm>
              <a:off x="4956900" y="1691050"/>
              <a:ext cx="633975" cy="790925"/>
            </a:xfrm>
            <a:custGeom>
              <a:rect b="b" l="l" r="r" t="t"/>
              <a:pathLst>
                <a:path extrusionOk="0" fill="none" h="31637" w="25359">
                  <a:moveTo>
                    <a:pt x="24796" y="14335"/>
                  </a:moveTo>
                  <a:lnTo>
                    <a:pt x="24796" y="14335"/>
                  </a:lnTo>
                  <a:lnTo>
                    <a:pt x="25015" y="15553"/>
                  </a:lnTo>
                  <a:lnTo>
                    <a:pt x="25202" y="16740"/>
                  </a:lnTo>
                  <a:lnTo>
                    <a:pt x="25296" y="17833"/>
                  </a:lnTo>
                  <a:lnTo>
                    <a:pt x="25359" y="18863"/>
                  </a:lnTo>
                  <a:lnTo>
                    <a:pt x="25359" y="19863"/>
                  </a:lnTo>
                  <a:lnTo>
                    <a:pt x="25327" y="20800"/>
                  </a:lnTo>
                  <a:lnTo>
                    <a:pt x="25234" y="21705"/>
                  </a:lnTo>
                  <a:lnTo>
                    <a:pt x="25109" y="22517"/>
                  </a:lnTo>
                  <a:lnTo>
                    <a:pt x="24953" y="23329"/>
                  </a:lnTo>
                  <a:lnTo>
                    <a:pt x="24734" y="24047"/>
                  </a:lnTo>
                  <a:lnTo>
                    <a:pt x="24515" y="24766"/>
                  </a:lnTo>
                  <a:lnTo>
                    <a:pt x="24234" y="25422"/>
                  </a:lnTo>
                  <a:lnTo>
                    <a:pt x="23953" y="26015"/>
                  </a:lnTo>
                  <a:lnTo>
                    <a:pt x="23641" y="26577"/>
                  </a:lnTo>
                  <a:lnTo>
                    <a:pt x="23297" y="27108"/>
                  </a:lnTo>
                  <a:lnTo>
                    <a:pt x="22954" y="27608"/>
                  </a:lnTo>
                  <a:lnTo>
                    <a:pt x="22579" y="28045"/>
                  </a:lnTo>
                  <a:lnTo>
                    <a:pt x="22173" y="28451"/>
                  </a:lnTo>
                  <a:lnTo>
                    <a:pt x="21798" y="28857"/>
                  </a:lnTo>
                  <a:lnTo>
                    <a:pt x="21392" y="29200"/>
                  </a:lnTo>
                  <a:lnTo>
                    <a:pt x="20986" y="29513"/>
                  </a:lnTo>
                  <a:lnTo>
                    <a:pt x="20580" y="29794"/>
                  </a:lnTo>
                  <a:lnTo>
                    <a:pt x="20143" y="30043"/>
                  </a:lnTo>
                  <a:lnTo>
                    <a:pt x="19737" y="30293"/>
                  </a:lnTo>
                  <a:lnTo>
                    <a:pt x="19331" y="30481"/>
                  </a:lnTo>
                  <a:lnTo>
                    <a:pt x="18956" y="30668"/>
                  </a:lnTo>
                  <a:lnTo>
                    <a:pt x="18207" y="30949"/>
                  </a:lnTo>
                  <a:lnTo>
                    <a:pt x="17520" y="31168"/>
                  </a:lnTo>
                  <a:lnTo>
                    <a:pt x="16927" y="31293"/>
                  </a:lnTo>
                  <a:lnTo>
                    <a:pt x="16927" y="31293"/>
                  </a:lnTo>
                  <a:lnTo>
                    <a:pt x="16364" y="31418"/>
                  </a:lnTo>
                  <a:lnTo>
                    <a:pt x="15677" y="31511"/>
                  </a:lnTo>
                  <a:lnTo>
                    <a:pt x="14865" y="31605"/>
                  </a:lnTo>
                  <a:lnTo>
                    <a:pt x="13991" y="31636"/>
                  </a:lnTo>
                  <a:lnTo>
                    <a:pt x="13491" y="31605"/>
                  </a:lnTo>
                  <a:lnTo>
                    <a:pt x="12992" y="31605"/>
                  </a:lnTo>
                  <a:lnTo>
                    <a:pt x="12461" y="31542"/>
                  </a:lnTo>
                  <a:lnTo>
                    <a:pt x="11930" y="31480"/>
                  </a:lnTo>
                  <a:lnTo>
                    <a:pt x="11399" y="31355"/>
                  </a:lnTo>
                  <a:lnTo>
                    <a:pt x="10837" y="31230"/>
                  </a:lnTo>
                  <a:lnTo>
                    <a:pt x="10275" y="31074"/>
                  </a:lnTo>
                  <a:lnTo>
                    <a:pt x="9713" y="30855"/>
                  </a:lnTo>
                  <a:lnTo>
                    <a:pt x="9119" y="30606"/>
                  </a:lnTo>
                  <a:lnTo>
                    <a:pt x="8557" y="30325"/>
                  </a:lnTo>
                  <a:lnTo>
                    <a:pt x="7964" y="29981"/>
                  </a:lnTo>
                  <a:lnTo>
                    <a:pt x="7402" y="29606"/>
                  </a:lnTo>
                  <a:lnTo>
                    <a:pt x="6808" y="29169"/>
                  </a:lnTo>
                  <a:lnTo>
                    <a:pt x="6246" y="28701"/>
                  </a:lnTo>
                  <a:lnTo>
                    <a:pt x="5715" y="28170"/>
                  </a:lnTo>
                  <a:lnTo>
                    <a:pt x="5153" y="27545"/>
                  </a:lnTo>
                  <a:lnTo>
                    <a:pt x="4622" y="26889"/>
                  </a:lnTo>
                  <a:lnTo>
                    <a:pt x="4091" y="26171"/>
                  </a:lnTo>
                  <a:lnTo>
                    <a:pt x="3592" y="25390"/>
                  </a:lnTo>
                  <a:lnTo>
                    <a:pt x="3123" y="24516"/>
                  </a:lnTo>
                  <a:lnTo>
                    <a:pt x="2655" y="23579"/>
                  </a:lnTo>
                  <a:lnTo>
                    <a:pt x="2217" y="22580"/>
                  </a:lnTo>
                  <a:lnTo>
                    <a:pt x="1780" y="21487"/>
                  </a:lnTo>
                  <a:lnTo>
                    <a:pt x="1405" y="20300"/>
                  </a:lnTo>
                  <a:lnTo>
                    <a:pt x="1405" y="20300"/>
                  </a:lnTo>
                  <a:lnTo>
                    <a:pt x="1062" y="19113"/>
                  </a:lnTo>
                  <a:lnTo>
                    <a:pt x="750" y="17958"/>
                  </a:lnTo>
                  <a:lnTo>
                    <a:pt x="500" y="16865"/>
                  </a:lnTo>
                  <a:lnTo>
                    <a:pt x="312" y="15803"/>
                  </a:lnTo>
                  <a:lnTo>
                    <a:pt x="156" y="14772"/>
                  </a:lnTo>
                  <a:lnTo>
                    <a:pt x="63" y="13804"/>
                  </a:lnTo>
                  <a:lnTo>
                    <a:pt x="31" y="12836"/>
                  </a:lnTo>
                  <a:lnTo>
                    <a:pt x="0" y="11930"/>
                  </a:lnTo>
                  <a:lnTo>
                    <a:pt x="31" y="11087"/>
                  </a:lnTo>
                  <a:lnTo>
                    <a:pt x="125" y="10244"/>
                  </a:lnTo>
                  <a:lnTo>
                    <a:pt x="219" y="9463"/>
                  </a:lnTo>
                  <a:lnTo>
                    <a:pt x="375" y="8714"/>
                  </a:lnTo>
                  <a:lnTo>
                    <a:pt x="562" y="7996"/>
                  </a:lnTo>
                  <a:lnTo>
                    <a:pt x="781" y="7308"/>
                  </a:lnTo>
                  <a:lnTo>
                    <a:pt x="1031" y="6684"/>
                  </a:lnTo>
                  <a:lnTo>
                    <a:pt x="1312" y="6059"/>
                  </a:lnTo>
                  <a:lnTo>
                    <a:pt x="1593" y="5497"/>
                  </a:lnTo>
                  <a:lnTo>
                    <a:pt x="1936" y="4935"/>
                  </a:lnTo>
                  <a:lnTo>
                    <a:pt x="2311" y="4435"/>
                  </a:lnTo>
                  <a:lnTo>
                    <a:pt x="2686" y="3967"/>
                  </a:lnTo>
                  <a:lnTo>
                    <a:pt x="3092" y="3499"/>
                  </a:lnTo>
                  <a:lnTo>
                    <a:pt x="3529" y="3093"/>
                  </a:lnTo>
                  <a:lnTo>
                    <a:pt x="3966" y="2687"/>
                  </a:lnTo>
                  <a:lnTo>
                    <a:pt x="4435" y="2343"/>
                  </a:lnTo>
                  <a:lnTo>
                    <a:pt x="4934" y="2000"/>
                  </a:lnTo>
                  <a:lnTo>
                    <a:pt x="5434" y="1687"/>
                  </a:lnTo>
                  <a:lnTo>
                    <a:pt x="5934" y="1437"/>
                  </a:lnTo>
                  <a:lnTo>
                    <a:pt x="6465" y="1188"/>
                  </a:lnTo>
                  <a:lnTo>
                    <a:pt x="6996" y="938"/>
                  </a:lnTo>
                  <a:lnTo>
                    <a:pt x="7526" y="750"/>
                  </a:lnTo>
                  <a:lnTo>
                    <a:pt x="8057" y="563"/>
                  </a:lnTo>
                  <a:lnTo>
                    <a:pt x="8619" y="407"/>
                  </a:lnTo>
                  <a:lnTo>
                    <a:pt x="8619" y="407"/>
                  </a:lnTo>
                  <a:lnTo>
                    <a:pt x="9182" y="282"/>
                  </a:lnTo>
                  <a:lnTo>
                    <a:pt x="9744" y="188"/>
                  </a:lnTo>
                  <a:lnTo>
                    <a:pt x="10306" y="95"/>
                  </a:lnTo>
                  <a:lnTo>
                    <a:pt x="10899" y="32"/>
                  </a:lnTo>
                  <a:lnTo>
                    <a:pt x="11461" y="1"/>
                  </a:lnTo>
                  <a:lnTo>
                    <a:pt x="12055" y="1"/>
                  </a:lnTo>
                  <a:lnTo>
                    <a:pt x="12648" y="32"/>
                  </a:lnTo>
                  <a:lnTo>
                    <a:pt x="13241" y="95"/>
                  </a:lnTo>
                  <a:lnTo>
                    <a:pt x="13835" y="188"/>
                  </a:lnTo>
                  <a:lnTo>
                    <a:pt x="14428" y="313"/>
                  </a:lnTo>
                  <a:lnTo>
                    <a:pt x="15022" y="469"/>
                  </a:lnTo>
                  <a:lnTo>
                    <a:pt x="15615" y="657"/>
                  </a:lnTo>
                  <a:lnTo>
                    <a:pt x="16208" y="906"/>
                  </a:lnTo>
                  <a:lnTo>
                    <a:pt x="16770" y="1156"/>
                  </a:lnTo>
                  <a:lnTo>
                    <a:pt x="17364" y="1469"/>
                  </a:lnTo>
                  <a:lnTo>
                    <a:pt x="17926" y="1843"/>
                  </a:lnTo>
                  <a:lnTo>
                    <a:pt x="18457" y="2249"/>
                  </a:lnTo>
                  <a:lnTo>
                    <a:pt x="19019" y="2687"/>
                  </a:lnTo>
                  <a:lnTo>
                    <a:pt x="19550" y="3155"/>
                  </a:lnTo>
                  <a:lnTo>
                    <a:pt x="20081" y="3717"/>
                  </a:lnTo>
                  <a:lnTo>
                    <a:pt x="20580" y="4279"/>
                  </a:lnTo>
                  <a:lnTo>
                    <a:pt x="21049" y="4935"/>
                  </a:lnTo>
                  <a:lnTo>
                    <a:pt x="21517" y="5622"/>
                  </a:lnTo>
                  <a:lnTo>
                    <a:pt x="21986" y="6340"/>
                  </a:lnTo>
                  <a:lnTo>
                    <a:pt x="22423" y="7152"/>
                  </a:lnTo>
                  <a:lnTo>
                    <a:pt x="22829" y="7996"/>
                  </a:lnTo>
                  <a:lnTo>
                    <a:pt x="23235" y="8901"/>
                  </a:lnTo>
                  <a:lnTo>
                    <a:pt x="23578" y="9869"/>
                  </a:lnTo>
                  <a:lnTo>
                    <a:pt x="23922" y="10900"/>
                  </a:lnTo>
                  <a:lnTo>
                    <a:pt x="24265" y="11993"/>
                  </a:lnTo>
                  <a:lnTo>
                    <a:pt x="24547" y="13148"/>
                  </a:lnTo>
                  <a:lnTo>
                    <a:pt x="24796" y="143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51"/>
            <p:cNvSpPr/>
            <p:nvPr/>
          </p:nvSpPr>
          <p:spPr>
            <a:xfrm>
              <a:off x="5463600" y="1961200"/>
              <a:ext cx="63250" cy="32800"/>
            </a:xfrm>
            <a:custGeom>
              <a:rect b="b" l="l" r="r" t="t"/>
              <a:pathLst>
                <a:path extrusionOk="0" h="1312" w="2530">
                  <a:moveTo>
                    <a:pt x="999" y="0"/>
                  </a:moveTo>
                  <a:lnTo>
                    <a:pt x="843" y="31"/>
                  </a:lnTo>
                  <a:lnTo>
                    <a:pt x="687" y="63"/>
                  </a:lnTo>
                  <a:lnTo>
                    <a:pt x="562" y="125"/>
                  </a:lnTo>
                  <a:lnTo>
                    <a:pt x="406" y="188"/>
                  </a:lnTo>
                  <a:lnTo>
                    <a:pt x="281" y="281"/>
                  </a:lnTo>
                  <a:lnTo>
                    <a:pt x="156" y="375"/>
                  </a:lnTo>
                  <a:lnTo>
                    <a:pt x="63" y="500"/>
                  </a:lnTo>
                  <a:lnTo>
                    <a:pt x="0" y="656"/>
                  </a:lnTo>
                  <a:lnTo>
                    <a:pt x="0" y="812"/>
                  </a:lnTo>
                  <a:lnTo>
                    <a:pt x="63" y="968"/>
                  </a:lnTo>
                  <a:lnTo>
                    <a:pt x="156" y="1093"/>
                  </a:lnTo>
                  <a:lnTo>
                    <a:pt x="375" y="1187"/>
                  </a:lnTo>
                  <a:lnTo>
                    <a:pt x="625" y="1281"/>
                  </a:lnTo>
                  <a:lnTo>
                    <a:pt x="875" y="1312"/>
                  </a:lnTo>
                  <a:lnTo>
                    <a:pt x="1124" y="1281"/>
                  </a:lnTo>
                  <a:lnTo>
                    <a:pt x="1593" y="1312"/>
                  </a:lnTo>
                  <a:lnTo>
                    <a:pt x="2061" y="1312"/>
                  </a:lnTo>
                  <a:lnTo>
                    <a:pt x="2217" y="1281"/>
                  </a:lnTo>
                  <a:lnTo>
                    <a:pt x="2374" y="1156"/>
                  </a:lnTo>
                  <a:lnTo>
                    <a:pt x="2436" y="1093"/>
                  </a:lnTo>
                  <a:lnTo>
                    <a:pt x="2498" y="1000"/>
                  </a:lnTo>
                  <a:lnTo>
                    <a:pt x="2530" y="906"/>
                  </a:lnTo>
                  <a:lnTo>
                    <a:pt x="2530" y="812"/>
                  </a:lnTo>
                  <a:lnTo>
                    <a:pt x="2530" y="718"/>
                  </a:lnTo>
                  <a:lnTo>
                    <a:pt x="2498" y="625"/>
                  </a:lnTo>
                  <a:lnTo>
                    <a:pt x="2436" y="531"/>
                  </a:lnTo>
                  <a:lnTo>
                    <a:pt x="2374" y="437"/>
                  </a:lnTo>
                  <a:lnTo>
                    <a:pt x="2092" y="250"/>
                  </a:lnTo>
                  <a:lnTo>
                    <a:pt x="1811" y="125"/>
                  </a:lnTo>
                  <a:lnTo>
                    <a:pt x="1499" y="31"/>
                  </a:lnTo>
                  <a:lnTo>
                    <a:pt x="1187" y="31"/>
                  </a:lnTo>
                  <a:lnTo>
                    <a:pt x="9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51"/>
            <p:cNvSpPr/>
            <p:nvPr/>
          </p:nvSpPr>
          <p:spPr>
            <a:xfrm>
              <a:off x="5283250" y="1999450"/>
              <a:ext cx="59350" cy="41400"/>
            </a:xfrm>
            <a:custGeom>
              <a:rect b="b" l="l" r="r" t="t"/>
              <a:pathLst>
                <a:path extrusionOk="0" h="1656" w="2374">
                  <a:moveTo>
                    <a:pt x="1468" y="0"/>
                  </a:moveTo>
                  <a:lnTo>
                    <a:pt x="1312" y="32"/>
                  </a:lnTo>
                  <a:lnTo>
                    <a:pt x="1156" y="63"/>
                  </a:lnTo>
                  <a:lnTo>
                    <a:pt x="1031" y="125"/>
                  </a:lnTo>
                  <a:lnTo>
                    <a:pt x="718" y="250"/>
                  </a:lnTo>
                  <a:lnTo>
                    <a:pt x="469" y="438"/>
                  </a:lnTo>
                  <a:lnTo>
                    <a:pt x="219" y="656"/>
                  </a:lnTo>
                  <a:lnTo>
                    <a:pt x="31" y="937"/>
                  </a:lnTo>
                  <a:lnTo>
                    <a:pt x="0" y="1031"/>
                  </a:lnTo>
                  <a:lnTo>
                    <a:pt x="0" y="1125"/>
                  </a:lnTo>
                  <a:lnTo>
                    <a:pt x="0" y="1218"/>
                  </a:lnTo>
                  <a:lnTo>
                    <a:pt x="0" y="1312"/>
                  </a:lnTo>
                  <a:lnTo>
                    <a:pt x="63" y="1406"/>
                  </a:lnTo>
                  <a:lnTo>
                    <a:pt x="125" y="1499"/>
                  </a:lnTo>
                  <a:lnTo>
                    <a:pt x="187" y="1562"/>
                  </a:lnTo>
                  <a:lnTo>
                    <a:pt x="281" y="1624"/>
                  </a:lnTo>
                  <a:lnTo>
                    <a:pt x="469" y="1656"/>
                  </a:lnTo>
                  <a:lnTo>
                    <a:pt x="656" y="1656"/>
                  </a:lnTo>
                  <a:lnTo>
                    <a:pt x="1093" y="1499"/>
                  </a:lnTo>
                  <a:lnTo>
                    <a:pt x="1499" y="1312"/>
                  </a:lnTo>
                  <a:lnTo>
                    <a:pt x="1749" y="1218"/>
                  </a:lnTo>
                  <a:lnTo>
                    <a:pt x="1968" y="1093"/>
                  </a:lnTo>
                  <a:lnTo>
                    <a:pt x="2155" y="969"/>
                  </a:lnTo>
                  <a:lnTo>
                    <a:pt x="2342" y="781"/>
                  </a:lnTo>
                  <a:lnTo>
                    <a:pt x="2374" y="625"/>
                  </a:lnTo>
                  <a:lnTo>
                    <a:pt x="2374" y="469"/>
                  </a:lnTo>
                  <a:lnTo>
                    <a:pt x="2311" y="313"/>
                  </a:lnTo>
                  <a:lnTo>
                    <a:pt x="2217" y="188"/>
                  </a:lnTo>
                  <a:lnTo>
                    <a:pt x="2092" y="125"/>
                  </a:lnTo>
                  <a:lnTo>
                    <a:pt x="1936" y="63"/>
                  </a:lnTo>
                  <a:lnTo>
                    <a:pt x="17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51"/>
            <p:cNvSpPr/>
            <p:nvPr/>
          </p:nvSpPr>
          <p:spPr>
            <a:xfrm>
              <a:off x="5349600" y="2116550"/>
              <a:ext cx="18775" cy="64050"/>
            </a:xfrm>
            <a:custGeom>
              <a:rect b="b" l="l" r="r" t="t"/>
              <a:pathLst>
                <a:path extrusionOk="0" h="2562" w="751">
                  <a:moveTo>
                    <a:pt x="500" y="1"/>
                  </a:moveTo>
                  <a:lnTo>
                    <a:pt x="469" y="32"/>
                  </a:lnTo>
                  <a:lnTo>
                    <a:pt x="438" y="95"/>
                  </a:lnTo>
                  <a:lnTo>
                    <a:pt x="531" y="438"/>
                  </a:lnTo>
                  <a:lnTo>
                    <a:pt x="563" y="782"/>
                  </a:lnTo>
                  <a:lnTo>
                    <a:pt x="594" y="1125"/>
                  </a:lnTo>
                  <a:lnTo>
                    <a:pt x="594" y="1469"/>
                  </a:lnTo>
                  <a:lnTo>
                    <a:pt x="531" y="1781"/>
                  </a:lnTo>
                  <a:lnTo>
                    <a:pt x="407" y="2062"/>
                  </a:lnTo>
                  <a:lnTo>
                    <a:pt x="344" y="2218"/>
                  </a:lnTo>
                  <a:lnTo>
                    <a:pt x="250" y="2312"/>
                  </a:lnTo>
                  <a:lnTo>
                    <a:pt x="126" y="2437"/>
                  </a:lnTo>
                  <a:lnTo>
                    <a:pt x="1" y="2530"/>
                  </a:lnTo>
                  <a:lnTo>
                    <a:pt x="1" y="2562"/>
                  </a:lnTo>
                  <a:lnTo>
                    <a:pt x="188" y="2499"/>
                  </a:lnTo>
                  <a:lnTo>
                    <a:pt x="313" y="2405"/>
                  </a:lnTo>
                  <a:lnTo>
                    <a:pt x="438" y="2281"/>
                  </a:lnTo>
                  <a:lnTo>
                    <a:pt x="531" y="2156"/>
                  </a:lnTo>
                  <a:lnTo>
                    <a:pt x="625" y="2000"/>
                  </a:lnTo>
                  <a:lnTo>
                    <a:pt x="688" y="1812"/>
                  </a:lnTo>
                  <a:lnTo>
                    <a:pt x="750" y="1469"/>
                  </a:lnTo>
                  <a:lnTo>
                    <a:pt x="750" y="1094"/>
                  </a:lnTo>
                  <a:lnTo>
                    <a:pt x="719" y="688"/>
                  </a:lnTo>
                  <a:lnTo>
                    <a:pt x="625" y="344"/>
                  </a:lnTo>
                  <a:lnTo>
                    <a:pt x="5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51"/>
            <p:cNvSpPr/>
            <p:nvPr/>
          </p:nvSpPr>
          <p:spPr>
            <a:xfrm>
              <a:off x="5314475" y="2097825"/>
              <a:ext cx="52325" cy="73400"/>
            </a:xfrm>
            <a:custGeom>
              <a:rect b="b" l="l" r="r" t="t"/>
              <a:pathLst>
                <a:path extrusionOk="0" h="2936" w="2093">
                  <a:moveTo>
                    <a:pt x="937" y="0"/>
                  </a:moveTo>
                  <a:lnTo>
                    <a:pt x="656" y="63"/>
                  </a:lnTo>
                  <a:lnTo>
                    <a:pt x="469" y="188"/>
                  </a:lnTo>
                  <a:lnTo>
                    <a:pt x="281" y="344"/>
                  </a:lnTo>
                  <a:lnTo>
                    <a:pt x="156" y="562"/>
                  </a:lnTo>
                  <a:lnTo>
                    <a:pt x="63" y="781"/>
                  </a:lnTo>
                  <a:lnTo>
                    <a:pt x="31" y="1062"/>
                  </a:lnTo>
                  <a:lnTo>
                    <a:pt x="0" y="1312"/>
                  </a:lnTo>
                  <a:lnTo>
                    <a:pt x="31" y="1593"/>
                  </a:lnTo>
                  <a:lnTo>
                    <a:pt x="94" y="1874"/>
                  </a:lnTo>
                  <a:lnTo>
                    <a:pt x="188" y="2124"/>
                  </a:lnTo>
                  <a:lnTo>
                    <a:pt x="313" y="2374"/>
                  </a:lnTo>
                  <a:lnTo>
                    <a:pt x="437" y="2592"/>
                  </a:lnTo>
                  <a:lnTo>
                    <a:pt x="625" y="2749"/>
                  </a:lnTo>
                  <a:lnTo>
                    <a:pt x="812" y="2873"/>
                  </a:lnTo>
                  <a:lnTo>
                    <a:pt x="1031" y="2936"/>
                  </a:lnTo>
                  <a:lnTo>
                    <a:pt x="1281" y="2936"/>
                  </a:lnTo>
                  <a:lnTo>
                    <a:pt x="1531" y="2873"/>
                  </a:lnTo>
                  <a:lnTo>
                    <a:pt x="1718" y="2749"/>
                  </a:lnTo>
                  <a:lnTo>
                    <a:pt x="1874" y="2592"/>
                  </a:lnTo>
                  <a:lnTo>
                    <a:pt x="1968" y="2374"/>
                  </a:lnTo>
                  <a:lnTo>
                    <a:pt x="2061" y="2155"/>
                  </a:lnTo>
                  <a:lnTo>
                    <a:pt x="2093" y="1905"/>
                  </a:lnTo>
                  <a:lnTo>
                    <a:pt x="2093" y="1624"/>
                  </a:lnTo>
                  <a:lnTo>
                    <a:pt x="2093" y="1343"/>
                  </a:lnTo>
                  <a:lnTo>
                    <a:pt x="2030" y="1062"/>
                  </a:lnTo>
                  <a:lnTo>
                    <a:pt x="1936" y="812"/>
                  </a:lnTo>
                  <a:lnTo>
                    <a:pt x="1843" y="562"/>
                  </a:lnTo>
                  <a:lnTo>
                    <a:pt x="1687" y="344"/>
                  </a:lnTo>
                  <a:lnTo>
                    <a:pt x="1531" y="188"/>
                  </a:lnTo>
                  <a:lnTo>
                    <a:pt x="1343" y="63"/>
                  </a:lnTo>
                  <a:lnTo>
                    <a:pt x="11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51"/>
            <p:cNvSpPr/>
            <p:nvPr/>
          </p:nvSpPr>
          <p:spPr>
            <a:xfrm>
              <a:off x="5280125" y="2102500"/>
              <a:ext cx="48425" cy="33600"/>
            </a:xfrm>
            <a:custGeom>
              <a:rect b="b" l="l" r="r" t="t"/>
              <a:pathLst>
                <a:path extrusionOk="0" h="1344" w="1937">
                  <a:moveTo>
                    <a:pt x="1811" y="1"/>
                  </a:moveTo>
                  <a:lnTo>
                    <a:pt x="1749" y="32"/>
                  </a:lnTo>
                  <a:lnTo>
                    <a:pt x="1405" y="375"/>
                  </a:lnTo>
                  <a:lnTo>
                    <a:pt x="1218" y="563"/>
                  </a:lnTo>
                  <a:lnTo>
                    <a:pt x="1093" y="625"/>
                  </a:lnTo>
                  <a:lnTo>
                    <a:pt x="1000" y="657"/>
                  </a:lnTo>
                  <a:lnTo>
                    <a:pt x="750" y="657"/>
                  </a:lnTo>
                  <a:lnTo>
                    <a:pt x="625" y="625"/>
                  </a:lnTo>
                  <a:lnTo>
                    <a:pt x="500" y="563"/>
                  </a:lnTo>
                  <a:lnTo>
                    <a:pt x="281" y="407"/>
                  </a:lnTo>
                  <a:lnTo>
                    <a:pt x="31" y="219"/>
                  </a:lnTo>
                  <a:lnTo>
                    <a:pt x="0" y="188"/>
                  </a:lnTo>
                  <a:lnTo>
                    <a:pt x="0" y="251"/>
                  </a:lnTo>
                  <a:lnTo>
                    <a:pt x="31" y="469"/>
                  </a:lnTo>
                  <a:lnTo>
                    <a:pt x="94" y="657"/>
                  </a:lnTo>
                  <a:lnTo>
                    <a:pt x="188" y="844"/>
                  </a:lnTo>
                  <a:lnTo>
                    <a:pt x="312" y="1000"/>
                  </a:lnTo>
                  <a:lnTo>
                    <a:pt x="437" y="1156"/>
                  </a:lnTo>
                  <a:lnTo>
                    <a:pt x="594" y="1250"/>
                  </a:lnTo>
                  <a:lnTo>
                    <a:pt x="781" y="1312"/>
                  </a:lnTo>
                  <a:lnTo>
                    <a:pt x="1000" y="1344"/>
                  </a:lnTo>
                  <a:lnTo>
                    <a:pt x="1218" y="1312"/>
                  </a:lnTo>
                  <a:lnTo>
                    <a:pt x="1405" y="1250"/>
                  </a:lnTo>
                  <a:lnTo>
                    <a:pt x="1562" y="1125"/>
                  </a:lnTo>
                  <a:lnTo>
                    <a:pt x="1687" y="969"/>
                  </a:lnTo>
                  <a:lnTo>
                    <a:pt x="1780" y="813"/>
                  </a:lnTo>
                  <a:lnTo>
                    <a:pt x="1874" y="625"/>
                  </a:lnTo>
                  <a:lnTo>
                    <a:pt x="1905" y="407"/>
                  </a:lnTo>
                  <a:lnTo>
                    <a:pt x="1936" y="188"/>
                  </a:lnTo>
                  <a:lnTo>
                    <a:pt x="1936" y="94"/>
                  </a:lnTo>
                  <a:lnTo>
                    <a:pt x="1874" y="32"/>
                  </a:lnTo>
                  <a:lnTo>
                    <a:pt x="181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51"/>
            <p:cNvSpPr/>
            <p:nvPr/>
          </p:nvSpPr>
          <p:spPr>
            <a:xfrm>
              <a:off x="5485450" y="2085325"/>
              <a:ext cx="34375" cy="56250"/>
            </a:xfrm>
            <a:custGeom>
              <a:rect b="b" l="l" r="r" t="t"/>
              <a:pathLst>
                <a:path extrusionOk="0" h="2250" w="1375">
                  <a:moveTo>
                    <a:pt x="1" y="1"/>
                  </a:moveTo>
                  <a:lnTo>
                    <a:pt x="1" y="344"/>
                  </a:lnTo>
                  <a:lnTo>
                    <a:pt x="63" y="719"/>
                  </a:lnTo>
                  <a:lnTo>
                    <a:pt x="125" y="1094"/>
                  </a:lnTo>
                  <a:lnTo>
                    <a:pt x="282" y="1468"/>
                  </a:lnTo>
                  <a:lnTo>
                    <a:pt x="469" y="1781"/>
                  </a:lnTo>
                  <a:lnTo>
                    <a:pt x="563" y="1906"/>
                  </a:lnTo>
                  <a:lnTo>
                    <a:pt x="688" y="2031"/>
                  </a:lnTo>
                  <a:lnTo>
                    <a:pt x="844" y="2124"/>
                  </a:lnTo>
                  <a:lnTo>
                    <a:pt x="1000" y="2187"/>
                  </a:lnTo>
                  <a:lnTo>
                    <a:pt x="1156" y="2249"/>
                  </a:lnTo>
                  <a:lnTo>
                    <a:pt x="1343" y="2249"/>
                  </a:lnTo>
                  <a:lnTo>
                    <a:pt x="1375" y="2218"/>
                  </a:lnTo>
                  <a:lnTo>
                    <a:pt x="1343" y="2187"/>
                  </a:lnTo>
                  <a:lnTo>
                    <a:pt x="1187" y="2155"/>
                  </a:lnTo>
                  <a:lnTo>
                    <a:pt x="1031" y="2093"/>
                  </a:lnTo>
                  <a:lnTo>
                    <a:pt x="906" y="1999"/>
                  </a:lnTo>
                  <a:lnTo>
                    <a:pt x="781" y="1906"/>
                  </a:lnTo>
                  <a:lnTo>
                    <a:pt x="594" y="1687"/>
                  </a:lnTo>
                  <a:lnTo>
                    <a:pt x="438" y="1406"/>
                  </a:lnTo>
                  <a:lnTo>
                    <a:pt x="313" y="1094"/>
                  </a:lnTo>
                  <a:lnTo>
                    <a:pt x="188" y="750"/>
                  </a:lnTo>
                  <a:lnTo>
                    <a:pt x="125" y="407"/>
                  </a:lnTo>
                  <a:lnTo>
                    <a:pt x="94" y="63"/>
                  </a:lnTo>
                  <a:lnTo>
                    <a:pt x="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51"/>
            <p:cNvSpPr/>
            <p:nvPr/>
          </p:nvSpPr>
          <p:spPr>
            <a:xfrm>
              <a:off x="5485450" y="2058000"/>
              <a:ext cx="52325" cy="73425"/>
            </a:xfrm>
            <a:custGeom>
              <a:rect b="b" l="l" r="r" t="t"/>
              <a:pathLst>
                <a:path extrusionOk="0" h="2937" w="2093">
                  <a:moveTo>
                    <a:pt x="656" y="1"/>
                  </a:moveTo>
                  <a:lnTo>
                    <a:pt x="469" y="94"/>
                  </a:lnTo>
                  <a:lnTo>
                    <a:pt x="282" y="219"/>
                  </a:lnTo>
                  <a:lnTo>
                    <a:pt x="157" y="407"/>
                  </a:lnTo>
                  <a:lnTo>
                    <a:pt x="63" y="625"/>
                  </a:lnTo>
                  <a:lnTo>
                    <a:pt x="1" y="875"/>
                  </a:lnTo>
                  <a:lnTo>
                    <a:pt x="1" y="1125"/>
                  </a:lnTo>
                  <a:lnTo>
                    <a:pt x="1" y="1406"/>
                  </a:lnTo>
                  <a:lnTo>
                    <a:pt x="32" y="1687"/>
                  </a:lnTo>
                  <a:lnTo>
                    <a:pt x="125" y="1968"/>
                  </a:lnTo>
                  <a:lnTo>
                    <a:pt x="219" y="2218"/>
                  </a:lnTo>
                  <a:lnTo>
                    <a:pt x="344" y="2437"/>
                  </a:lnTo>
                  <a:lnTo>
                    <a:pt x="500" y="2624"/>
                  </a:lnTo>
                  <a:lnTo>
                    <a:pt x="688" y="2780"/>
                  </a:lnTo>
                  <a:lnTo>
                    <a:pt x="875" y="2905"/>
                  </a:lnTo>
                  <a:lnTo>
                    <a:pt x="1094" y="2936"/>
                  </a:lnTo>
                  <a:lnTo>
                    <a:pt x="1343" y="2905"/>
                  </a:lnTo>
                  <a:lnTo>
                    <a:pt x="1562" y="2842"/>
                  </a:lnTo>
                  <a:lnTo>
                    <a:pt x="1749" y="2686"/>
                  </a:lnTo>
                  <a:lnTo>
                    <a:pt x="1906" y="2499"/>
                  </a:lnTo>
                  <a:lnTo>
                    <a:pt x="1999" y="2280"/>
                  </a:lnTo>
                  <a:lnTo>
                    <a:pt x="2062" y="2031"/>
                  </a:lnTo>
                  <a:lnTo>
                    <a:pt x="2093" y="1781"/>
                  </a:lnTo>
                  <a:lnTo>
                    <a:pt x="2093" y="1500"/>
                  </a:lnTo>
                  <a:lnTo>
                    <a:pt x="2062" y="1219"/>
                  </a:lnTo>
                  <a:lnTo>
                    <a:pt x="1968" y="969"/>
                  </a:lnTo>
                  <a:lnTo>
                    <a:pt x="1874" y="719"/>
                  </a:lnTo>
                  <a:lnTo>
                    <a:pt x="1749" y="469"/>
                  </a:lnTo>
                  <a:lnTo>
                    <a:pt x="1562" y="282"/>
                  </a:lnTo>
                  <a:lnTo>
                    <a:pt x="1375" y="126"/>
                  </a:lnTo>
                  <a:lnTo>
                    <a:pt x="1156" y="32"/>
                  </a:lnTo>
                  <a:lnTo>
                    <a:pt x="93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51"/>
            <p:cNvSpPr/>
            <p:nvPr/>
          </p:nvSpPr>
          <p:spPr>
            <a:xfrm>
              <a:off x="5515900" y="2049425"/>
              <a:ext cx="42175" cy="35925"/>
            </a:xfrm>
            <a:custGeom>
              <a:rect b="b" l="l" r="r" t="t"/>
              <a:pathLst>
                <a:path extrusionOk="0" h="1437" w="1687">
                  <a:moveTo>
                    <a:pt x="1562" y="0"/>
                  </a:moveTo>
                  <a:lnTo>
                    <a:pt x="1437" y="250"/>
                  </a:lnTo>
                  <a:lnTo>
                    <a:pt x="1312" y="500"/>
                  </a:lnTo>
                  <a:lnTo>
                    <a:pt x="1125" y="656"/>
                  </a:lnTo>
                  <a:lnTo>
                    <a:pt x="1031" y="718"/>
                  </a:lnTo>
                  <a:lnTo>
                    <a:pt x="937" y="750"/>
                  </a:lnTo>
                  <a:lnTo>
                    <a:pt x="812" y="750"/>
                  </a:lnTo>
                  <a:lnTo>
                    <a:pt x="719" y="718"/>
                  </a:lnTo>
                  <a:lnTo>
                    <a:pt x="500" y="656"/>
                  </a:lnTo>
                  <a:lnTo>
                    <a:pt x="94" y="437"/>
                  </a:lnTo>
                  <a:lnTo>
                    <a:pt x="32" y="437"/>
                  </a:lnTo>
                  <a:lnTo>
                    <a:pt x="0" y="500"/>
                  </a:lnTo>
                  <a:lnTo>
                    <a:pt x="0" y="562"/>
                  </a:lnTo>
                  <a:lnTo>
                    <a:pt x="0" y="625"/>
                  </a:lnTo>
                  <a:lnTo>
                    <a:pt x="125" y="843"/>
                  </a:lnTo>
                  <a:lnTo>
                    <a:pt x="219" y="999"/>
                  </a:lnTo>
                  <a:lnTo>
                    <a:pt x="344" y="1156"/>
                  </a:lnTo>
                  <a:lnTo>
                    <a:pt x="500" y="1281"/>
                  </a:lnTo>
                  <a:lnTo>
                    <a:pt x="656" y="1374"/>
                  </a:lnTo>
                  <a:lnTo>
                    <a:pt x="812" y="1437"/>
                  </a:lnTo>
                  <a:lnTo>
                    <a:pt x="1000" y="1437"/>
                  </a:lnTo>
                  <a:lnTo>
                    <a:pt x="1187" y="1374"/>
                  </a:lnTo>
                  <a:lnTo>
                    <a:pt x="1343" y="1281"/>
                  </a:lnTo>
                  <a:lnTo>
                    <a:pt x="1468" y="1156"/>
                  </a:lnTo>
                  <a:lnTo>
                    <a:pt x="1562" y="999"/>
                  </a:lnTo>
                  <a:lnTo>
                    <a:pt x="1624" y="812"/>
                  </a:lnTo>
                  <a:lnTo>
                    <a:pt x="1656" y="625"/>
                  </a:lnTo>
                  <a:lnTo>
                    <a:pt x="1687" y="437"/>
                  </a:lnTo>
                  <a:lnTo>
                    <a:pt x="1656" y="219"/>
                  </a:lnTo>
                  <a:lnTo>
                    <a:pt x="16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51"/>
            <p:cNvSpPr/>
            <p:nvPr/>
          </p:nvSpPr>
          <p:spPr>
            <a:xfrm>
              <a:off x="5382400" y="2300025"/>
              <a:ext cx="47650" cy="19550"/>
            </a:xfrm>
            <a:custGeom>
              <a:rect b="b" l="l" r="r" t="t"/>
              <a:pathLst>
                <a:path extrusionOk="0" h="782" w="1906">
                  <a:moveTo>
                    <a:pt x="0" y="1"/>
                  </a:moveTo>
                  <a:lnTo>
                    <a:pt x="0" y="32"/>
                  </a:lnTo>
                  <a:lnTo>
                    <a:pt x="63" y="188"/>
                  </a:lnTo>
                  <a:lnTo>
                    <a:pt x="125" y="313"/>
                  </a:lnTo>
                  <a:lnTo>
                    <a:pt x="188" y="438"/>
                  </a:lnTo>
                  <a:lnTo>
                    <a:pt x="281" y="532"/>
                  </a:lnTo>
                  <a:lnTo>
                    <a:pt x="406" y="625"/>
                  </a:lnTo>
                  <a:lnTo>
                    <a:pt x="531" y="688"/>
                  </a:lnTo>
                  <a:lnTo>
                    <a:pt x="656" y="750"/>
                  </a:lnTo>
                  <a:lnTo>
                    <a:pt x="812" y="781"/>
                  </a:lnTo>
                  <a:lnTo>
                    <a:pt x="968" y="750"/>
                  </a:lnTo>
                  <a:lnTo>
                    <a:pt x="1156" y="719"/>
                  </a:lnTo>
                  <a:lnTo>
                    <a:pt x="1312" y="688"/>
                  </a:lnTo>
                  <a:lnTo>
                    <a:pt x="1468" y="594"/>
                  </a:lnTo>
                  <a:lnTo>
                    <a:pt x="1593" y="532"/>
                  </a:lnTo>
                  <a:lnTo>
                    <a:pt x="1718" y="407"/>
                  </a:lnTo>
                  <a:lnTo>
                    <a:pt x="1812" y="282"/>
                  </a:lnTo>
                  <a:lnTo>
                    <a:pt x="1905" y="126"/>
                  </a:lnTo>
                  <a:lnTo>
                    <a:pt x="1905" y="94"/>
                  </a:lnTo>
                  <a:lnTo>
                    <a:pt x="1874" y="94"/>
                  </a:lnTo>
                  <a:lnTo>
                    <a:pt x="1655" y="219"/>
                  </a:lnTo>
                  <a:lnTo>
                    <a:pt x="1406" y="313"/>
                  </a:lnTo>
                  <a:lnTo>
                    <a:pt x="1156" y="375"/>
                  </a:lnTo>
                  <a:lnTo>
                    <a:pt x="906" y="438"/>
                  </a:lnTo>
                  <a:lnTo>
                    <a:pt x="781" y="438"/>
                  </a:lnTo>
                  <a:lnTo>
                    <a:pt x="687" y="407"/>
                  </a:lnTo>
                  <a:lnTo>
                    <a:pt x="469" y="282"/>
                  </a:lnTo>
                  <a:lnTo>
                    <a:pt x="281" y="157"/>
                  </a:lnTo>
                  <a:lnTo>
                    <a:pt x="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51"/>
            <p:cNvSpPr/>
            <p:nvPr/>
          </p:nvSpPr>
          <p:spPr>
            <a:xfrm>
              <a:off x="5389425" y="1972900"/>
              <a:ext cx="114800" cy="277975"/>
            </a:xfrm>
            <a:custGeom>
              <a:rect b="b" l="l" r="r" t="t"/>
              <a:pathLst>
                <a:path extrusionOk="0" h="11119" w="4592">
                  <a:moveTo>
                    <a:pt x="1093" y="1"/>
                  </a:moveTo>
                  <a:lnTo>
                    <a:pt x="1031" y="63"/>
                  </a:lnTo>
                  <a:lnTo>
                    <a:pt x="1031" y="126"/>
                  </a:lnTo>
                  <a:lnTo>
                    <a:pt x="1343" y="1156"/>
                  </a:lnTo>
                  <a:lnTo>
                    <a:pt x="1687" y="2187"/>
                  </a:lnTo>
                  <a:lnTo>
                    <a:pt x="2405" y="4217"/>
                  </a:lnTo>
                  <a:lnTo>
                    <a:pt x="3154" y="6278"/>
                  </a:lnTo>
                  <a:lnTo>
                    <a:pt x="3498" y="7308"/>
                  </a:lnTo>
                  <a:lnTo>
                    <a:pt x="3842" y="8339"/>
                  </a:lnTo>
                  <a:lnTo>
                    <a:pt x="3467" y="8276"/>
                  </a:lnTo>
                  <a:lnTo>
                    <a:pt x="3061" y="8245"/>
                  </a:lnTo>
                  <a:lnTo>
                    <a:pt x="2311" y="8245"/>
                  </a:lnTo>
                  <a:lnTo>
                    <a:pt x="2311" y="8276"/>
                  </a:lnTo>
                  <a:lnTo>
                    <a:pt x="2311" y="8370"/>
                  </a:lnTo>
                  <a:lnTo>
                    <a:pt x="2374" y="8620"/>
                  </a:lnTo>
                  <a:lnTo>
                    <a:pt x="2624" y="9369"/>
                  </a:lnTo>
                  <a:lnTo>
                    <a:pt x="2873" y="10150"/>
                  </a:lnTo>
                  <a:lnTo>
                    <a:pt x="2998" y="10587"/>
                  </a:lnTo>
                  <a:lnTo>
                    <a:pt x="2624" y="10650"/>
                  </a:lnTo>
                  <a:lnTo>
                    <a:pt x="2249" y="10681"/>
                  </a:lnTo>
                  <a:lnTo>
                    <a:pt x="1874" y="10681"/>
                  </a:lnTo>
                  <a:lnTo>
                    <a:pt x="1531" y="10650"/>
                  </a:lnTo>
                  <a:lnTo>
                    <a:pt x="1156" y="10587"/>
                  </a:lnTo>
                  <a:lnTo>
                    <a:pt x="781" y="10494"/>
                  </a:lnTo>
                  <a:lnTo>
                    <a:pt x="438" y="10369"/>
                  </a:lnTo>
                  <a:lnTo>
                    <a:pt x="94" y="10213"/>
                  </a:lnTo>
                  <a:lnTo>
                    <a:pt x="32" y="10213"/>
                  </a:lnTo>
                  <a:lnTo>
                    <a:pt x="0" y="10244"/>
                  </a:lnTo>
                  <a:lnTo>
                    <a:pt x="0" y="10275"/>
                  </a:lnTo>
                  <a:lnTo>
                    <a:pt x="0" y="10306"/>
                  </a:lnTo>
                  <a:lnTo>
                    <a:pt x="281" y="10525"/>
                  </a:lnTo>
                  <a:lnTo>
                    <a:pt x="562" y="10712"/>
                  </a:lnTo>
                  <a:lnTo>
                    <a:pt x="843" y="10837"/>
                  </a:lnTo>
                  <a:lnTo>
                    <a:pt x="1156" y="10931"/>
                  </a:lnTo>
                  <a:lnTo>
                    <a:pt x="1437" y="11025"/>
                  </a:lnTo>
                  <a:lnTo>
                    <a:pt x="1749" y="11087"/>
                  </a:lnTo>
                  <a:lnTo>
                    <a:pt x="2311" y="11118"/>
                  </a:lnTo>
                  <a:lnTo>
                    <a:pt x="2811" y="11118"/>
                  </a:lnTo>
                  <a:lnTo>
                    <a:pt x="3217" y="11087"/>
                  </a:lnTo>
                  <a:lnTo>
                    <a:pt x="3498" y="11025"/>
                  </a:lnTo>
                  <a:lnTo>
                    <a:pt x="3592" y="10993"/>
                  </a:lnTo>
                  <a:lnTo>
                    <a:pt x="3436" y="10369"/>
                  </a:lnTo>
                  <a:lnTo>
                    <a:pt x="3248" y="9651"/>
                  </a:lnTo>
                  <a:lnTo>
                    <a:pt x="2998" y="8807"/>
                  </a:lnTo>
                  <a:lnTo>
                    <a:pt x="3373" y="8870"/>
                  </a:lnTo>
                  <a:lnTo>
                    <a:pt x="3935" y="8932"/>
                  </a:lnTo>
                  <a:lnTo>
                    <a:pt x="4185" y="8963"/>
                  </a:lnTo>
                  <a:lnTo>
                    <a:pt x="4404" y="8932"/>
                  </a:lnTo>
                  <a:lnTo>
                    <a:pt x="4497" y="8901"/>
                  </a:lnTo>
                  <a:lnTo>
                    <a:pt x="4560" y="8870"/>
                  </a:lnTo>
                  <a:lnTo>
                    <a:pt x="4591" y="8839"/>
                  </a:lnTo>
                  <a:lnTo>
                    <a:pt x="4591" y="8776"/>
                  </a:lnTo>
                  <a:lnTo>
                    <a:pt x="3873" y="6590"/>
                  </a:lnTo>
                  <a:lnTo>
                    <a:pt x="3498" y="5466"/>
                  </a:lnTo>
                  <a:lnTo>
                    <a:pt x="3123" y="4342"/>
                  </a:lnTo>
                  <a:lnTo>
                    <a:pt x="2686" y="3217"/>
                  </a:lnTo>
                  <a:lnTo>
                    <a:pt x="2218" y="2124"/>
                  </a:lnTo>
                  <a:lnTo>
                    <a:pt x="1749" y="1062"/>
                  </a:lnTo>
                  <a:lnTo>
                    <a:pt x="1187" y="32"/>
                  </a:lnTo>
                  <a:lnTo>
                    <a:pt x="115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51"/>
            <p:cNvSpPr/>
            <p:nvPr/>
          </p:nvSpPr>
          <p:spPr>
            <a:xfrm>
              <a:off x="5385525" y="2229775"/>
              <a:ext cx="79650" cy="57000"/>
            </a:xfrm>
            <a:custGeom>
              <a:rect b="b" l="l" r="r" t="t"/>
              <a:pathLst>
                <a:path extrusionOk="0" h="2280" w="3186">
                  <a:moveTo>
                    <a:pt x="156" y="0"/>
                  </a:moveTo>
                  <a:lnTo>
                    <a:pt x="63" y="469"/>
                  </a:lnTo>
                  <a:lnTo>
                    <a:pt x="0" y="937"/>
                  </a:lnTo>
                  <a:lnTo>
                    <a:pt x="0" y="1156"/>
                  </a:lnTo>
                  <a:lnTo>
                    <a:pt x="31" y="1405"/>
                  </a:lnTo>
                  <a:lnTo>
                    <a:pt x="63" y="1624"/>
                  </a:lnTo>
                  <a:lnTo>
                    <a:pt x="156" y="1811"/>
                  </a:lnTo>
                  <a:lnTo>
                    <a:pt x="250" y="1999"/>
                  </a:lnTo>
                  <a:lnTo>
                    <a:pt x="406" y="2124"/>
                  </a:lnTo>
                  <a:lnTo>
                    <a:pt x="625" y="2217"/>
                  </a:lnTo>
                  <a:lnTo>
                    <a:pt x="875" y="2280"/>
                  </a:lnTo>
                  <a:lnTo>
                    <a:pt x="1156" y="2280"/>
                  </a:lnTo>
                  <a:lnTo>
                    <a:pt x="1405" y="2249"/>
                  </a:lnTo>
                  <a:lnTo>
                    <a:pt x="1655" y="2155"/>
                  </a:lnTo>
                  <a:lnTo>
                    <a:pt x="1874" y="2030"/>
                  </a:lnTo>
                  <a:lnTo>
                    <a:pt x="2280" y="1749"/>
                  </a:lnTo>
                  <a:lnTo>
                    <a:pt x="2623" y="1405"/>
                  </a:lnTo>
                  <a:lnTo>
                    <a:pt x="2936" y="1031"/>
                  </a:lnTo>
                  <a:lnTo>
                    <a:pt x="3186" y="625"/>
                  </a:lnTo>
                  <a:lnTo>
                    <a:pt x="2780" y="656"/>
                  </a:lnTo>
                  <a:lnTo>
                    <a:pt x="2405" y="656"/>
                  </a:lnTo>
                  <a:lnTo>
                    <a:pt x="1999" y="625"/>
                  </a:lnTo>
                  <a:lnTo>
                    <a:pt x="1624" y="562"/>
                  </a:lnTo>
                  <a:lnTo>
                    <a:pt x="1249" y="469"/>
                  </a:lnTo>
                  <a:lnTo>
                    <a:pt x="875" y="344"/>
                  </a:lnTo>
                  <a:lnTo>
                    <a:pt x="500" y="187"/>
                  </a:lnTo>
                  <a:lnTo>
                    <a:pt x="1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51"/>
            <p:cNvSpPr/>
            <p:nvPr/>
          </p:nvSpPr>
          <p:spPr>
            <a:xfrm>
              <a:off x="5385525" y="2253175"/>
              <a:ext cx="46850" cy="33600"/>
            </a:xfrm>
            <a:custGeom>
              <a:rect b="b" l="l" r="r" t="t"/>
              <a:pathLst>
                <a:path extrusionOk="0" h="1344" w="1874">
                  <a:moveTo>
                    <a:pt x="0" y="1"/>
                  </a:moveTo>
                  <a:lnTo>
                    <a:pt x="0" y="220"/>
                  </a:lnTo>
                  <a:lnTo>
                    <a:pt x="31" y="469"/>
                  </a:lnTo>
                  <a:lnTo>
                    <a:pt x="63" y="688"/>
                  </a:lnTo>
                  <a:lnTo>
                    <a:pt x="156" y="875"/>
                  </a:lnTo>
                  <a:lnTo>
                    <a:pt x="250" y="1063"/>
                  </a:lnTo>
                  <a:lnTo>
                    <a:pt x="406" y="1188"/>
                  </a:lnTo>
                  <a:lnTo>
                    <a:pt x="625" y="1281"/>
                  </a:lnTo>
                  <a:lnTo>
                    <a:pt x="875" y="1344"/>
                  </a:lnTo>
                  <a:lnTo>
                    <a:pt x="1156" y="1344"/>
                  </a:lnTo>
                  <a:lnTo>
                    <a:pt x="1405" y="1313"/>
                  </a:lnTo>
                  <a:lnTo>
                    <a:pt x="1655" y="1219"/>
                  </a:lnTo>
                  <a:lnTo>
                    <a:pt x="1874" y="1094"/>
                  </a:lnTo>
                  <a:lnTo>
                    <a:pt x="1780" y="844"/>
                  </a:lnTo>
                  <a:lnTo>
                    <a:pt x="1624" y="594"/>
                  </a:lnTo>
                  <a:lnTo>
                    <a:pt x="1405" y="407"/>
                  </a:lnTo>
                  <a:lnTo>
                    <a:pt x="1187" y="251"/>
                  </a:lnTo>
                  <a:lnTo>
                    <a:pt x="906" y="126"/>
                  </a:lnTo>
                  <a:lnTo>
                    <a:pt x="594" y="32"/>
                  </a:lnTo>
                  <a:lnTo>
                    <a:pt x="312" y="1"/>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51"/>
            <p:cNvSpPr/>
            <p:nvPr/>
          </p:nvSpPr>
          <p:spPr>
            <a:xfrm>
              <a:off x="4922550" y="1681700"/>
              <a:ext cx="634750" cy="523100"/>
            </a:xfrm>
            <a:custGeom>
              <a:rect b="b" l="l" r="r" t="t"/>
              <a:pathLst>
                <a:path extrusionOk="0" h="20924" w="25390">
                  <a:moveTo>
                    <a:pt x="13273" y="0"/>
                  </a:moveTo>
                  <a:lnTo>
                    <a:pt x="12710" y="63"/>
                  </a:lnTo>
                  <a:lnTo>
                    <a:pt x="12148" y="125"/>
                  </a:lnTo>
                  <a:lnTo>
                    <a:pt x="11586" y="219"/>
                  </a:lnTo>
                  <a:lnTo>
                    <a:pt x="10993" y="344"/>
                  </a:lnTo>
                  <a:lnTo>
                    <a:pt x="10649" y="406"/>
                  </a:lnTo>
                  <a:lnTo>
                    <a:pt x="10243" y="500"/>
                  </a:lnTo>
                  <a:lnTo>
                    <a:pt x="9712" y="625"/>
                  </a:lnTo>
                  <a:lnTo>
                    <a:pt x="9057" y="843"/>
                  </a:lnTo>
                  <a:lnTo>
                    <a:pt x="8338" y="1093"/>
                  </a:lnTo>
                  <a:lnTo>
                    <a:pt x="7526" y="1405"/>
                  </a:lnTo>
                  <a:lnTo>
                    <a:pt x="6683" y="1811"/>
                  </a:lnTo>
                  <a:lnTo>
                    <a:pt x="5809" y="2280"/>
                  </a:lnTo>
                  <a:lnTo>
                    <a:pt x="5372" y="2530"/>
                  </a:lnTo>
                  <a:lnTo>
                    <a:pt x="4934" y="2842"/>
                  </a:lnTo>
                  <a:lnTo>
                    <a:pt x="4497" y="3154"/>
                  </a:lnTo>
                  <a:lnTo>
                    <a:pt x="4060" y="3467"/>
                  </a:lnTo>
                  <a:lnTo>
                    <a:pt x="3654" y="3841"/>
                  </a:lnTo>
                  <a:lnTo>
                    <a:pt x="3248" y="4216"/>
                  </a:lnTo>
                  <a:lnTo>
                    <a:pt x="2842" y="4622"/>
                  </a:lnTo>
                  <a:lnTo>
                    <a:pt x="2467" y="5059"/>
                  </a:lnTo>
                  <a:lnTo>
                    <a:pt x="2092" y="5528"/>
                  </a:lnTo>
                  <a:lnTo>
                    <a:pt x="1749" y="6027"/>
                  </a:lnTo>
                  <a:lnTo>
                    <a:pt x="1437" y="6527"/>
                  </a:lnTo>
                  <a:lnTo>
                    <a:pt x="1124" y="7089"/>
                  </a:lnTo>
                  <a:lnTo>
                    <a:pt x="874" y="7651"/>
                  </a:lnTo>
                  <a:lnTo>
                    <a:pt x="625" y="8276"/>
                  </a:lnTo>
                  <a:lnTo>
                    <a:pt x="437" y="8900"/>
                  </a:lnTo>
                  <a:lnTo>
                    <a:pt x="281" y="9525"/>
                  </a:lnTo>
                  <a:lnTo>
                    <a:pt x="156" y="10118"/>
                  </a:lnTo>
                  <a:lnTo>
                    <a:pt x="63" y="10743"/>
                  </a:lnTo>
                  <a:lnTo>
                    <a:pt x="31" y="11336"/>
                  </a:lnTo>
                  <a:lnTo>
                    <a:pt x="0" y="11930"/>
                  </a:lnTo>
                  <a:lnTo>
                    <a:pt x="0" y="12492"/>
                  </a:lnTo>
                  <a:lnTo>
                    <a:pt x="31" y="13054"/>
                  </a:lnTo>
                  <a:lnTo>
                    <a:pt x="94" y="13616"/>
                  </a:lnTo>
                  <a:lnTo>
                    <a:pt x="187" y="14147"/>
                  </a:lnTo>
                  <a:lnTo>
                    <a:pt x="281" y="14678"/>
                  </a:lnTo>
                  <a:lnTo>
                    <a:pt x="406" y="15209"/>
                  </a:lnTo>
                  <a:lnTo>
                    <a:pt x="687" y="16177"/>
                  </a:lnTo>
                  <a:lnTo>
                    <a:pt x="999" y="17083"/>
                  </a:lnTo>
                  <a:lnTo>
                    <a:pt x="1374" y="17926"/>
                  </a:lnTo>
                  <a:lnTo>
                    <a:pt x="1718" y="18675"/>
                  </a:lnTo>
                  <a:lnTo>
                    <a:pt x="2092" y="19331"/>
                  </a:lnTo>
                  <a:lnTo>
                    <a:pt x="2405" y="19893"/>
                  </a:lnTo>
                  <a:lnTo>
                    <a:pt x="2936" y="20643"/>
                  </a:lnTo>
                  <a:lnTo>
                    <a:pt x="3123" y="20924"/>
                  </a:lnTo>
                  <a:lnTo>
                    <a:pt x="3342" y="20893"/>
                  </a:lnTo>
                  <a:lnTo>
                    <a:pt x="3529" y="20861"/>
                  </a:lnTo>
                  <a:lnTo>
                    <a:pt x="3685" y="20799"/>
                  </a:lnTo>
                  <a:lnTo>
                    <a:pt x="3873" y="20705"/>
                  </a:lnTo>
                  <a:lnTo>
                    <a:pt x="4029" y="20611"/>
                  </a:lnTo>
                  <a:lnTo>
                    <a:pt x="4154" y="20487"/>
                  </a:lnTo>
                  <a:lnTo>
                    <a:pt x="4435" y="20174"/>
                  </a:lnTo>
                  <a:lnTo>
                    <a:pt x="4653" y="19799"/>
                  </a:lnTo>
                  <a:lnTo>
                    <a:pt x="4841" y="19394"/>
                  </a:lnTo>
                  <a:lnTo>
                    <a:pt x="4997" y="18988"/>
                  </a:lnTo>
                  <a:lnTo>
                    <a:pt x="5122" y="18550"/>
                  </a:lnTo>
                  <a:lnTo>
                    <a:pt x="5215" y="18082"/>
                  </a:lnTo>
                  <a:lnTo>
                    <a:pt x="5309" y="17676"/>
                  </a:lnTo>
                  <a:lnTo>
                    <a:pt x="5403" y="16926"/>
                  </a:lnTo>
                  <a:lnTo>
                    <a:pt x="5434" y="16395"/>
                  </a:lnTo>
                  <a:lnTo>
                    <a:pt x="5465" y="16177"/>
                  </a:lnTo>
                  <a:lnTo>
                    <a:pt x="5653" y="16146"/>
                  </a:lnTo>
                  <a:lnTo>
                    <a:pt x="5871" y="16083"/>
                  </a:lnTo>
                  <a:lnTo>
                    <a:pt x="6183" y="16021"/>
                  </a:lnTo>
                  <a:lnTo>
                    <a:pt x="6527" y="15896"/>
                  </a:lnTo>
                  <a:lnTo>
                    <a:pt x="6933" y="15708"/>
                  </a:lnTo>
                  <a:lnTo>
                    <a:pt x="7370" y="15459"/>
                  </a:lnTo>
                  <a:lnTo>
                    <a:pt x="7807" y="15146"/>
                  </a:lnTo>
                  <a:lnTo>
                    <a:pt x="8307" y="14772"/>
                  </a:lnTo>
                  <a:lnTo>
                    <a:pt x="8744" y="14272"/>
                  </a:lnTo>
                  <a:lnTo>
                    <a:pt x="8994" y="14022"/>
                  </a:lnTo>
                  <a:lnTo>
                    <a:pt x="9213" y="13710"/>
                  </a:lnTo>
                  <a:lnTo>
                    <a:pt x="9431" y="13397"/>
                  </a:lnTo>
                  <a:lnTo>
                    <a:pt x="9650" y="13054"/>
                  </a:lnTo>
                  <a:lnTo>
                    <a:pt x="9837" y="12648"/>
                  </a:lnTo>
                  <a:lnTo>
                    <a:pt x="10025" y="12242"/>
                  </a:lnTo>
                  <a:lnTo>
                    <a:pt x="10212" y="11805"/>
                  </a:lnTo>
                  <a:lnTo>
                    <a:pt x="10368" y="11336"/>
                  </a:lnTo>
                  <a:lnTo>
                    <a:pt x="10524" y="10837"/>
                  </a:lnTo>
                  <a:lnTo>
                    <a:pt x="10649" y="10306"/>
                  </a:lnTo>
                  <a:lnTo>
                    <a:pt x="10774" y="9744"/>
                  </a:lnTo>
                  <a:lnTo>
                    <a:pt x="10868" y="9150"/>
                  </a:lnTo>
                  <a:lnTo>
                    <a:pt x="10868" y="9869"/>
                  </a:lnTo>
                  <a:lnTo>
                    <a:pt x="10805" y="10618"/>
                  </a:lnTo>
                  <a:lnTo>
                    <a:pt x="10681" y="11336"/>
                  </a:lnTo>
                  <a:lnTo>
                    <a:pt x="10524" y="12023"/>
                  </a:lnTo>
                  <a:lnTo>
                    <a:pt x="10306" y="12742"/>
                  </a:lnTo>
                  <a:lnTo>
                    <a:pt x="10025" y="13397"/>
                  </a:lnTo>
                  <a:lnTo>
                    <a:pt x="9712" y="14053"/>
                  </a:lnTo>
                  <a:lnTo>
                    <a:pt x="9369" y="14709"/>
                  </a:lnTo>
                  <a:lnTo>
                    <a:pt x="9712" y="14615"/>
                  </a:lnTo>
                  <a:lnTo>
                    <a:pt x="10118" y="14522"/>
                  </a:lnTo>
                  <a:lnTo>
                    <a:pt x="10618" y="14334"/>
                  </a:lnTo>
                  <a:lnTo>
                    <a:pt x="11274" y="14116"/>
                  </a:lnTo>
                  <a:lnTo>
                    <a:pt x="11992" y="13835"/>
                  </a:lnTo>
                  <a:lnTo>
                    <a:pt x="12804" y="13491"/>
                  </a:lnTo>
                  <a:lnTo>
                    <a:pt x="13647" y="13054"/>
                  </a:lnTo>
                  <a:lnTo>
                    <a:pt x="14522" y="12523"/>
                  </a:lnTo>
                  <a:lnTo>
                    <a:pt x="14990" y="12242"/>
                  </a:lnTo>
                  <a:lnTo>
                    <a:pt x="15427" y="11930"/>
                  </a:lnTo>
                  <a:lnTo>
                    <a:pt x="15865" y="11586"/>
                  </a:lnTo>
                  <a:lnTo>
                    <a:pt x="16302" y="11211"/>
                  </a:lnTo>
                  <a:lnTo>
                    <a:pt x="16739" y="10837"/>
                  </a:lnTo>
                  <a:lnTo>
                    <a:pt x="17176" y="10431"/>
                  </a:lnTo>
                  <a:lnTo>
                    <a:pt x="17582" y="9993"/>
                  </a:lnTo>
                  <a:lnTo>
                    <a:pt x="17988" y="9525"/>
                  </a:lnTo>
                  <a:lnTo>
                    <a:pt x="18394" y="9025"/>
                  </a:lnTo>
                  <a:lnTo>
                    <a:pt x="18738" y="8526"/>
                  </a:lnTo>
                  <a:lnTo>
                    <a:pt x="19113" y="7964"/>
                  </a:lnTo>
                  <a:lnTo>
                    <a:pt x="19425" y="7401"/>
                  </a:lnTo>
                  <a:lnTo>
                    <a:pt x="19737" y="6777"/>
                  </a:lnTo>
                  <a:lnTo>
                    <a:pt x="19987" y="6152"/>
                  </a:lnTo>
                  <a:lnTo>
                    <a:pt x="19831" y="6714"/>
                  </a:lnTo>
                  <a:lnTo>
                    <a:pt x="19612" y="7339"/>
                  </a:lnTo>
                  <a:lnTo>
                    <a:pt x="19331" y="8088"/>
                  </a:lnTo>
                  <a:lnTo>
                    <a:pt x="19019" y="8869"/>
                  </a:lnTo>
                  <a:lnTo>
                    <a:pt x="18644" y="9681"/>
                  </a:lnTo>
                  <a:lnTo>
                    <a:pt x="18457" y="10056"/>
                  </a:lnTo>
                  <a:lnTo>
                    <a:pt x="18238" y="10399"/>
                  </a:lnTo>
                  <a:lnTo>
                    <a:pt x="18051" y="10712"/>
                  </a:lnTo>
                  <a:lnTo>
                    <a:pt x="17832" y="10993"/>
                  </a:lnTo>
                  <a:lnTo>
                    <a:pt x="17957" y="10930"/>
                  </a:lnTo>
                  <a:lnTo>
                    <a:pt x="18363" y="10743"/>
                  </a:lnTo>
                  <a:lnTo>
                    <a:pt x="18925" y="10462"/>
                  </a:lnTo>
                  <a:lnTo>
                    <a:pt x="19612" y="10025"/>
                  </a:lnTo>
                  <a:lnTo>
                    <a:pt x="19987" y="9744"/>
                  </a:lnTo>
                  <a:lnTo>
                    <a:pt x="20393" y="9431"/>
                  </a:lnTo>
                  <a:lnTo>
                    <a:pt x="20768" y="9119"/>
                  </a:lnTo>
                  <a:lnTo>
                    <a:pt x="21142" y="8744"/>
                  </a:lnTo>
                  <a:lnTo>
                    <a:pt x="21517" y="8338"/>
                  </a:lnTo>
                  <a:lnTo>
                    <a:pt x="21861" y="7901"/>
                  </a:lnTo>
                  <a:lnTo>
                    <a:pt x="22173" y="7401"/>
                  </a:lnTo>
                  <a:lnTo>
                    <a:pt x="22454" y="6902"/>
                  </a:lnTo>
                  <a:lnTo>
                    <a:pt x="22766" y="7495"/>
                  </a:lnTo>
                  <a:lnTo>
                    <a:pt x="23079" y="8120"/>
                  </a:lnTo>
                  <a:lnTo>
                    <a:pt x="23485" y="8869"/>
                  </a:lnTo>
                  <a:lnTo>
                    <a:pt x="23953" y="9681"/>
                  </a:lnTo>
                  <a:lnTo>
                    <a:pt x="24422" y="10431"/>
                  </a:lnTo>
                  <a:lnTo>
                    <a:pt x="24671" y="10774"/>
                  </a:lnTo>
                  <a:lnTo>
                    <a:pt x="24921" y="11086"/>
                  </a:lnTo>
                  <a:lnTo>
                    <a:pt x="25171" y="11368"/>
                  </a:lnTo>
                  <a:lnTo>
                    <a:pt x="25390" y="11586"/>
                  </a:lnTo>
                  <a:lnTo>
                    <a:pt x="25296" y="10993"/>
                  </a:lnTo>
                  <a:lnTo>
                    <a:pt x="25140" y="10306"/>
                  </a:lnTo>
                  <a:lnTo>
                    <a:pt x="24921" y="9431"/>
                  </a:lnTo>
                  <a:lnTo>
                    <a:pt x="24609" y="8432"/>
                  </a:lnTo>
                  <a:lnTo>
                    <a:pt x="24422" y="7870"/>
                  </a:lnTo>
                  <a:lnTo>
                    <a:pt x="24203" y="7308"/>
                  </a:lnTo>
                  <a:lnTo>
                    <a:pt x="23953" y="6746"/>
                  </a:lnTo>
                  <a:lnTo>
                    <a:pt x="23672" y="6152"/>
                  </a:lnTo>
                  <a:lnTo>
                    <a:pt x="23328" y="5559"/>
                  </a:lnTo>
                  <a:lnTo>
                    <a:pt x="22985" y="4966"/>
                  </a:lnTo>
                  <a:lnTo>
                    <a:pt x="22579" y="4372"/>
                  </a:lnTo>
                  <a:lnTo>
                    <a:pt x="22142" y="3810"/>
                  </a:lnTo>
                  <a:lnTo>
                    <a:pt x="21673" y="3248"/>
                  </a:lnTo>
                  <a:lnTo>
                    <a:pt x="21174" y="2717"/>
                  </a:lnTo>
                  <a:lnTo>
                    <a:pt x="20612" y="2217"/>
                  </a:lnTo>
                  <a:lnTo>
                    <a:pt x="19987" y="1749"/>
                  </a:lnTo>
                  <a:lnTo>
                    <a:pt x="19331" y="1343"/>
                  </a:lnTo>
                  <a:lnTo>
                    <a:pt x="18644" y="968"/>
                  </a:lnTo>
                  <a:lnTo>
                    <a:pt x="17895" y="625"/>
                  </a:lnTo>
                  <a:lnTo>
                    <a:pt x="17489" y="500"/>
                  </a:lnTo>
                  <a:lnTo>
                    <a:pt x="17083" y="375"/>
                  </a:lnTo>
                  <a:lnTo>
                    <a:pt x="16645" y="281"/>
                  </a:lnTo>
                  <a:lnTo>
                    <a:pt x="16208" y="187"/>
                  </a:lnTo>
                  <a:lnTo>
                    <a:pt x="15740" y="94"/>
                  </a:lnTo>
                  <a:lnTo>
                    <a:pt x="15271" y="31"/>
                  </a:lnTo>
                  <a:lnTo>
                    <a:pt x="14803" y="0"/>
                  </a:lnTo>
                  <a:close/>
                </a:path>
              </a:pathLst>
            </a:custGeom>
            <a:solidFill>
              <a:srgbClr val="D856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51"/>
            <p:cNvSpPr/>
            <p:nvPr/>
          </p:nvSpPr>
          <p:spPr>
            <a:xfrm>
              <a:off x="4922550" y="1681700"/>
              <a:ext cx="634750" cy="523100"/>
            </a:xfrm>
            <a:custGeom>
              <a:rect b="b" l="l" r="r" t="t"/>
              <a:pathLst>
                <a:path extrusionOk="0" fill="none" h="20924" w="25390">
                  <a:moveTo>
                    <a:pt x="3123" y="20924"/>
                  </a:moveTo>
                  <a:lnTo>
                    <a:pt x="3123" y="20924"/>
                  </a:lnTo>
                  <a:lnTo>
                    <a:pt x="3342" y="20893"/>
                  </a:lnTo>
                  <a:lnTo>
                    <a:pt x="3529" y="20861"/>
                  </a:lnTo>
                  <a:lnTo>
                    <a:pt x="3685" y="20799"/>
                  </a:lnTo>
                  <a:lnTo>
                    <a:pt x="3873" y="20705"/>
                  </a:lnTo>
                  <a:lnTo>
                    <a:pt x="4029" y="20611"/>
                  </a:lnTo>
                  <a:lnTo>
                    <a:pt x="4154" y="20487"/>
                  </a:lnTo>
                  <a:lnTo>
                    <a:pt x="4435" y="20174"/>
                  </a:lnTo>
                  <a:lnTo>
                    <a:pt x="4653" y="19799"/>
                  </a:lnTo>
                  <a:lnTo>
                    <a:pt x="4841" y="19394"/>
                  </a:lnTo>
                  <a:lnTo>
                    <a:pt x="4997" y="18988"/>
                  </a:lnTo>
                  <a:lnTo>
                    <a:pt x="5122" y="18550"/>
                  </a:lnTo>
                  <a:lnTo>
                    <a:pt x="5215" y="18082"/>
                  </a:lnTo>
                  <a:lnTo>
                    <a:pt x="5309" y="17676"/>
                  </a:lnTo>
                  <a:lnTo>
                    <a:pt x="5403" y="16926"/>
                  </a:lnTo>
                  <a:lnTo>
                    <a:pt x="5434" y="16395"/>
                  </a:lnTo>
                  <a:lnTo>
                    <a:pt x="5465" y="16177"/>
                  </a:lnTo>
                  <a:lnTo>
                    <a:pt x="5465" y="16177"/>
                  </a:lnTo>
                  <a:lnTo>
                    <a:pt x="5653" y="16146"/>
                  </a:lnTo>
                  <a:lnTo>
                    <a:pt x="5871" y="16083"/>
                  </a:lnTo>
                  <a:lnTo>
                    <a:pt x="6183" y="16021"/>
                  </a:lnTo>
                  <a:lnTo>
                    <a:pt x="6527" y="15896"/>
                  </a:lnTo>
                  <a:lnTo>
                    <a:pt x="6933" y="15708"/>
                  </a:lnTo>
                  <a:lnTo>
                    <a:pt x="7370" y="15459"/>
                  </a:lnTo>
                  <a:lnTo>
                    <a:pt x="7807" y="15146"/>
                  </a:lnTo>
                  <a:lnTo>
                    <a:pt x="8307" y="14772"/>
                  </a:lnTo>
                  <a:lnTo>
                    <a:pt x="8744" y="14272"/>
                  </a:lnTo>
                  <a:lnTo>
                    <a:pt x="8994" y="14022"/>
                  </a:lnTo>
                  <a:lnTo>
                    <a:pt x="9213" y="13710"/>
                  </a:lnTo>
                  <a:lnTo>
                    <a:pt x="9431" y="13397"/>
                  </a:lnTo>
                  <a:lnTo>
                    <a:pt x="9650" y="13054"/>
                  </a:lnTo>
                  <a:lnTo>
                    <a:pt x="9837" y="12648"/>
                  </a:lnTo>
                  <a:lnTo>
                    <a:pt x="10025" y="12242"/>
                  </a:lnTo>
                  <a:lnTo>
                    <a:pt x="10212" y="11805"/>
                  </a:lnTo>
                  <a:lnTo>
                    <a:pt x="10368" y="11336"/>
                  </a:lnTo>
                  <a:lnTo>
                    <a:pt x="10524" y="10837"/>
                  </a:lnTo>
                  <a:lnTo>
                    <a:pt x="10649" y="10306"/>
                  </a:lnTo>
                  <a:lnTo>
                    <a:pt x="10774" y="9744"/>
                  </a:lnTo>
                  <a:lnTo>
                    <a:pt x="10868" y="9150"/>
                  </a:lnTo>
                  <a:lnTo>
                    <a:pt x="10868" y="9150"/>
                  </a:lnTo>
                  <a:lnTo>
                    <a:pt x="10868" y="9869"/>
                  </a:lnTo>
                  <a:lnTo>
                    <a:pt x="10805" y="10618"/>
                  </a:lnTo>
                  <a:lnTo>
                    <a:pt x="10681" y="11336"/>
                  </a:lnTo>
                  <a:lnTo>
                    <a:pt x="10524" y="12023"/>
                  </a:lnTo>
                  <a:lnTo>
                    <a:pt x="10306" y="12742"/>
                  </a:lnTo>
                  <a:lnTo>
                    <a:pt x="10025" y="13397"/>
                  </a:lnTo>
                  <a:lnTo>
                    <a:pt x="9712" y="14053"/>
                  </a:lnTo>
                  <a:lnTo>
                    <a:pt x="9369" y="14709"/>
                  </a:lnTo>
                  <a:lnTo>
                    <a:pt x="9369" y="14709"/>
                  </a:lnTo>
                  <a:lnTo>
                    <a:pt x="9712" y="14615"/>
                  </a:lnTo>
                  <a:lnTo>
                    <a:pt x="10118" y="14522"/>
                  </a:lnTo>
                  <a:lnTo>
                    <a:pt x="10618" y="14334"/>
                  </a:lnTo>
                  <a:lnTo>
                    <a:pt x="11274" y="14116"/>
                  </a:lnTo>
                  <a:lnTo>
                    <a:pt x="11992" y="13835"/>
                  </a:lnTo>
                  <a:lnTo>
                    <a:pt x="12804" y="13491"/>
                  </a:lnTo>
                  <a:lnTo>
                    <a:pt x="13647" y="13054"/>
                  </a:lnTo>
                  <a:lnTo>
                    <a:pt x="14522" y="12523"/>
                  </a:lnTo>
                  <a:lnTo>
                    <a:pt x="14990" y="12242"/>
                  </a:lnTo>
                  <a:lnTo>
                    <a:pt x="15427" y="11930"/>
                  </a:lnTo>
                  <a:lnTo>
                    <a:pt x="15865" y="11586"/>
                  </a:lnTo>
                  <a:lnTo>
                    <a:pt x="16302" y="11211"/>
                  </a:lnTo>
                  <a:lnTo>
                    <a:pt x="16739" y="10837"/>
                  </a:lnTo>
                  <a:lnTo>
                    <a:pt x="17176" y="10431"/>
                  </a:lnTo>
                  <a:lnTo>
                    <a:pt x="17582" y="9993"/>
                  </a:lnTo>
                  <a:lnTo>
                    <a:pt x="17988" y="9525"/>
                  </a:lnTo>
                  <a:lnTo>
                    <a:pt x="18394" y="9025"/>
                  </a:lnTo>
                  <a:lnTo>
                    <a:pt x="18738" y="8526"/>
                  </a:lnTo>
                  <a:lnTo>
                    <a:pt x="19113" y="7964"/>
                  </a:lnTo>
                  <a:lnTo>
                    <a:pt x="19425" y="7401"/>
                  </a:lnTo>
                  <a:lnTo>
                    <a:pt x="19737" y="6777"/>
                  </a:lnTo>
                  <a:lnTo>
                    <a:pt x="19987" y="6152"/>
                  </a:lnTo>
                  <a:lnTo>
                    <a:pt x="19987" y="6152"/>
                  </a:lnTo>
                  <a:lnTo>
                    <a:pt x="19831" y="6714"/>
                  </a:lnTo>
                  <a:lnTo>
                    <a:pt x="19612" y="7339"/>
                  </a:lnTo>
                  <a:lnTo>
                    <a:pt x="19331" y="8088"/>
                  </a:lnTo>
                  <a:lnTo>
                    <a:pt x="19019" y="8869"/>
                  </a:lnTo>
                  <a:lnTo>
                    <a:pt x="18644" y="9681"/>
                  </a:lnTo>
                  <a:lnTo>
                    <a:pt x="18457" y="10056"/>
                  </a:lnTo>
                  <a:lnTo>
                    <a:pt x="18238" y="10399"/>
                  </a:lnTo>
                  <a:lnTo>
                    <a:pt x="18051" y="10712"/>
                  </a:lnTo>
                  <a:lnTo>
                    <a:pt x="17832" y="10993"/>
                  </a:lnTo>
                  <a:lnTo>
                    <a:pt x="17832" y="10993"/>
                  </a:lnTo>
                  <a:lnTo>
                    <a:pt x="17957" y="10930"/>
                  </a:lnTo>
                  <a:lnTo>
                    <a:pt x="18363" y="10743"/>
                  </a:lnTo>
                  <a:lnTo>
                    <a:pt x="18925" y="10462"/>
                  </a:lnTo>
                  <a:lnTo>
                    <a:pt x="19612" y="10025"/>
                  </a:lnTo>
                  <a:lnTo>
                    <a:pt x="19987" y="9744"/>
                  </a:lnTo>
                  <a:lnTo>
                    <a:pt x="20393" y="9431"/>
                  </a:lnTo>
                  <a:lnTo>
                    <a:pt x="20768" y="9119"/>
                  </a:lnTo>
                  <a:lnTo>
                    <a:pt x="21142" y="8744"/>
                  </a:lnTo>
                  <a:lnTo>
                    <a:pt x="21517" y="8338"/>
                  </a:lnTo>
                  <a:lnTo>
                    <a:pt x="21861" y="7901"/>
                  </a:lnTo>
                  <a:lnTo>
                    <a:pt x="22173" y="7401"/>
                  </a:lnTo>
                  <a:lnTo>
                    <a:pt x="22454" y="6902"/>
                  </a:lnTo>
                  <a:lnTo>
                    <a:pt x="22454" y="6902"/>
                  </a:lnTo>
                  <a:lnTo>
                    <a:pt x="22766" y="7495"/>
                  </a:lnTo>
                  <a:lnTo>
                    <a:pt x="23079" y="8120"/>
                  </a:lnTo>
                  <a:lnTo>
                    <a:pt x="23485" y="8869"/>
                  </a:lnTo>
                  <a:lnTo>
                    <a:pt x="23953" y="9681"/>
                  </a:lnTo>
                  <a:lnTo>
                    <a:pt x="24422" y="10431"/>
                  </a:lnTo>
                  <a:lnTo>
                    <a:pt x="24671" y="10774"/>
                  </a:lnTo>
                  <a:lnTo>
                    <a:pt x="24921" y="11086"/>
                  </a:lnTo>
                  <a:lnTo>
                    <a:pt x="25171" y="11368"/>
                  </a:lnTo>
                  <a:lnTo>
                    <a:pt x="25390" y="11586"/>
                  </a:lnTo>
                  <a:lnTo>
                    <a:pt x="25390" y="11586"/>
                  </a:lnTo>
                  <a:lnTo>
                    <a:pt x="25296" y="10993"/>
                  </a:lnTo>
                  <a:lnTo>
                    <a:pt x="25140" y="10306"/>
                  </a:lnTo>
                  <a:lnTo>
                    <a:pt x="24921" y="9431"/>
                  </a:lnTo>
                  <a:lnTo>
                    <a:pt x="24609" y="8432"/>
                  </a:lnTo>
                  <a:lnTo>
                    <a:pt x="24422" y="7870"/>
                  </a:lnTo>
                  <a:lnTo>
                    <a:pt x="24203" y="7308"/>
                  </a:lnTo>
                  <a:lnTo>
                    <a:pt x="23953" y="6746"/>
                  </a:lnTo>
                  <a:lnTo>
                    <a:pt x="23672" y="6152"/>
                  </a:lnTo>
                  <a:lnTo>
                    <a:pt x="23328" y="5559"/>
                  </a:lnTo>
                  <a:lnTo>
                    <a:pt x="22985" y="4966"/>
                  </a:lnTo>
                  <a:lnTo>
                    <a:pt x="22579" y="4372"/>
                  </a:lnTo>
                  <a:lnTo>
                    <a:pt x="22142" y="3810"/>
                  </a:lnTo>
                  <a:lnTo>
                    <a:pt x="21673" y="3248"/>
                  </a:lnTo>
                  <a:lnTo>
                    <a:pt x="21174" y="2717"/>
                  </a:lnTo>
                  <a:lnTo>
                    <a:pt x="20612" y="2217"/>
                  </a:lnTo>
                  <a:lnTo>
                    <a:pt x="19987" y="1749"/>
                  </a:lnTo>
                  <a:lnTo>
                    <a:pt x="19331" y="1343"/>
                  </a:lnTo>
                  <a:lnTo>
                    <a:pt x="18644" y="968"/>
                  </a:lnTo>
                  <a:lnTo>
                    <a:pt x="17895" y="625"/>
                  </a:lnTo>
                  <a:lnTo>
                    <a:pt x="17489" y="500"/>
                  </a:lnTo>
                  <a:lnTo>
                    <a:pt x="17083" y="375"/>
                  </a:lnTo>
                  <a:lnTo>
                    <a:pt x="16645" y="281"/>
                  </a:lnTo>
                  <a:lnTo>
                    <a:pt x="16208" y="187"/>
                  </a:lnTo>
                  <a:lnTo>
                    <a:pt x="15740" y="94"/>
                  </a:lnTo>
                  <a:lnTo>
                    <a:pt x="15271" y="31"/>
                  </a:lnTo>
                  <a:lnTo>
                    <a:pt x="14803" y="0"/>
                  </a:lnTo>
                  <a:lnTo>
                    <a:pt x="14303" y="0"/>
                  </a:lnTo>
                  <a:lnTo>
                    <a:pt x="13803" y="0"/>
                  </a:lnTo>
                  <a:lnTo>
                    <a:pt x="13273" y="0"/>
                  </a:lnTo>
                  <a:lnTo>
                    <a:pt x="12710" y="63"/>
                  </a:lnTo>
                  <a:lnTo>
                    <a:pt x="12148" y="125"/>
                  </a:lnTo>
                  <a:lnTo>
                    <a:pt x="11586" y="219"/>
                  </a:lnTo>
                  <a:lnTo>
                    <a:pt x="10993" y="344"/>
                  </a:lnTo>
                  <a:lnTo>
                    <a:pt x="10993" y="344"/>
                  </a:lnTo>
                  <a:lnTo>
                    <a:pt x="10649" y="406"/>
                  </a:lnTo>
                  <a:lnTo>
                    <a:pt x="10243" y="500"/>
                  </a:lnTo>
                  <a:lnTo>
                    <a:pt x="9712" y="625"/>
                  </a:lnTo>
                  <a:lnTo>
                    <a:pt x="9057" y="843"/>
                  </a:lnTo>
                  <a:lnTo>
                    <a:pt x="8338" y="1093"/>
                  </a:lnTo>
                  <a:lnTo>
                    <a:pt x="7526" y="1405"/>
                  </a:lnTo>
                  <a:lnTo>
                    <a:pt x="6683" y="1811"/>
                  </a:lnTo>
                  <a:lnTo>
                    <a:pt x="5809" y="2280"/>
                  </a:lnTo>
                  <a:lnTo>
                    <a:pt x="5372" y="2530"/>
                  </a:lnTo>
                  <a:lnTo>
                    <a:pt x="4934" y="2842"/>
                  </a:lnTo>
                  <a:lnTo>
                    <a:pt x="4497" y="3154"/>
                  </a:lnTo>
                  <a:lnTo>
                    <a:pt x="4060" y="3467"/>
                  </a:lnTo>
                  <a:lnTo>
                    <a:pt x="3654" y="3841"/>
                  </a:lnTo>
                  <a:lnTo>
                    <a:pt x="3248" y="4216"/>
                  </a:lnTo>
                  <a:lnTo>
                    <a:pt x="2842" y="4622"/>
                  </a:lnTo>
                  <a:lnTo>
                    <a:pt x="2467" y="5059"/>
                  </a:lnTo>
                  <a:lnTo>
                    <a:pt x="2092" y="5528"/>
                  </a:lnTo>
                  <a:lnTo>
                    <a:pt x="1749" y="6027"/>
                  </a:lnTo>
                  <a:lnTo>
                    <a:pt x="1437" y="6527"/>
                  </a:lnTo>
                  <a:lnTo>
                    <a:pt x="1124" y="7089"/>
                  </a:lnTo>
                  <a:lnTo>
                    <a:pt x="874" y="7651"/>
                  </a:lnTo>
                  <a:lnTo>
                    <a:pt x="625" y="8276"/>
                  </a:lnTo>
                  <a:lnTo>
                    <a:pt x="625" y="8276"/>
                  </a:lnTo>
                  <a:lnTo>
                    <a:pt x="437" y="8900"/>
                  </a:lnTo>
                  <a:lnTo>
                    <a:pt x="281" y="9525"/>
                  </a:lnTo>
                  <a:lnTo>
                    <a:pt x="156" y="10118"/>
                  </a:lnTo>
                  <a:lnTo>
                    <a:pt x="63" y="10743"/>
                  </a:lnTo>
                  <a:lnTo>
                    <a:pt x="31" y="11336"/>
                  </a:lnTo>
                  <a:lnTo>
                    <a:pt x="0" y="11930"/>
                  </a:lnTo>
                  <a:lnTo>
                    <a:pt x="0" y="12492"/>
                  </a:lnTo>
                  <a:lnTo>
                    <a:pt x="31" y="13054"/>
                  </a:lnTo>
                  <a:lnTo>
                    <a:pt x="94" y="13616"/>
                  </a:lnTo>
                  <a:lnTo>
                    <a:pt x="187" y="14147"/>
                  </a:lnTo>
                  <a:lnTo>
                    <a:pt x="281" y="14678"/>
                  </a:lnTo>
                  <a:lnTo>
                    <a:pt x="406" y="15209"/>
                  </a:lnTo>
                  <a:lnTo>
                    <a:pt x="687" y="16177"/>
                  </a:lnTo>
                  <a:lnTo>
                    <a:pt x="999" y="17083"/>
                  </a:lnTo>
                  <a:lnTo>
                    <a:pt x="1374" y="17926"/>
                  </a:lnTo>
                  <a:lnTo>
                    <a:pt x="1718" y="18675"/>
                  </a:lnTo>
                  <a:lnTo>
                    <a:pt x="2092" y="19331"/>
                  </a:lnTo>
                  <a:lnTo>
                    <a:pt x="2405" y="19893"/>
                  </a:lnTo>
                  <a:lnTo>
                    <a:pt x="2936" y="20643"/>
                  </a:lnTo>
                  <a:lnTo>
                    <a:pt x="3123" y="209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51"/>
            <p:cNvSpPr/>
            <p:nvPr/>
          </p:nvSpPr>
          <p:spPr>
            <a:xfrm>
              <a:off x="4905375" y="2142325"/>
              <a:ext cx="172550" cy="201450"/>
            </a:xfrm>
            <a:custGeom>
              <a:rect b="b" l="l" r="r" t="t"/>
              <a:pathLst>
                <a:path extrusionOk="0" h="8058" w="6902">
                  <a:moveTo>
                    <a:pt x="1093" y="0"/>
                  </a:moveTo>
                  <a:lnTo>
                    <a:pt x="906" y="63"/>
                  </a:lnTo>
                  <a:lnTo>
                    <a:pt x="750" y="125"/>
                  </a:lnTo>
                  <a:lnTo>
                    <a:pt x="562" y="219"/>
                  </a:lnTo>
                  <a:lnTo>
                    <a:pt x="406" y="375"/>
                  </a:lnTo>
                  <a:lnTo>
                    <a:pt x="281" y="531"/>
                  </a:lnTo>
                  <a:lnTo>
                    <a:pt x="187" y="687"/>
                  </a:lnTo>
                  <a:lnTo>
                    <a:pt x="94" y="906"/>
                  </a:lnTo>
                  <a:lnTo>
                    <a:pt x="62" y="1125"/>
                  </a:lnTo>
                  <a:lnTo>
                    <a:pt x="31" y="1374"/>
                  </a:lnTo>
                  <a:lnTo>
                    <a:pt x="0" y="1624"/>
                  </a:lnTo>
                  <a:lnTo>
                    <a:pt x="31" y="1874"/>
                  </a:lnTo>
                  <a:lnTo>
                    <a:pt x="94" y="2468"/>
                  </a:lnTo>
                  <a:lnTo>
                    <a:pt x="250" y="3061"/>
                  </a:lnTo>
                  <a:lnTo>
                    <a:pt x="468" y="3685"/>
                  </a:lnTo>
                  <a:lnTo>
                    <a:pt x="750" y="4341"/>
                  </a:lnTo>
                  <a:lnTo>
                    <a:pt x="1062" y="4966"/>
                  </a:lnTo>
                  <a:lnTo>
                    <a:pt x="1405" y="5559"/>
                  </a:lnTo>
                  <a:lnTo>
                    <a:pt x="1811" y="6153"/>
                  </a:lnTo>
                  <a:lnTo>
                    <a:pt x="2217" y="6652"/>
                  </a:lnTo>
                  <a:lnTo>
                    <a:pt x="2655" y="7121"/>
                  </a:lnTo>
                  <a:lnTo>
                    <a:pt x="3092" y="7495"/>
                  </a:lnTo>
                  <a:lnTo>
                    <a:pt x="3342" y="7652"/>
                  </a:lnTo>
                  <a:lnTo>
                    <a:pt x="3560" y="7777"/>
                  </a:lnTo>
                  <a:lnTo>
                    <a:pt x="3779" y="7870"/>
                  </a:lnTo>
                  <a:lnTo>
                    <a:pt x="3997" y="7933"/>
                  </a:lnTo>
                  <a:lnTo>
                    <a:pt x="4216" y="7995"/>
                  </a:lnTo>
                  <a:lnTo>
                    <a:pt x="4435" y="8026"/>
                  </a:lnTo>
                  <a:lnTo>
                    <a:pt x="4684" y="8058"/>
                  </a:lnTo>
                  <a:lnTo>
                    <a:pt x="4903" y="8026"/>
                  </a:lnTo>
                  <a:lnTo>
                    <a:pt x="5122" y="7995"/>
                  </a:lnTo>
                  <a:lnTo>
                    <a:pt x="5340" y="7964"/>
                  </a:lnTo>
                  <a:lnTo>
                    <a:pt x="5559" y="7870"/>
                  </a:lnTo>
                  <a:lnTo>
                    <a:pt x="5746" y="7808"/>
                  </a:lnTo>
                  <a:lnTo>
                    <a:pt x="5934" y="7683"/>
                  </a:lnTo>
                  <a:lnTo>
                    <a:pt x="6121" y="7558"/>
                  </a:lnTo>
                  <a:lnTo>
                    <a:pt x="6277" y="7402"/>
                  </a:lnTo>
                  <a:lnTo>
                    <a:pt x="6433" y="7246"/>
                  </a:lnTo>
                  <a:lnTo>
                    <a:pt x="6589" y="7089"/>
                  </a:lnTo>
                  <a:lnTo>
                    <a:pt x="6683" y="6871"/>
                  </a:lnTo>
                  <a:lnTo>
                    <a:pt x="6808" y="6683"/>
                  </a:lnTo>
                  <a:lnTo>
                    <a:pt x="6870" y="6465"/>
                  </a:lnTo>
                  <a:lnTo>
                    <a:pt x="6902" y="6371"/>
                  </a:lnTo>
                  <a:lnTo>
                    <a:pt x="5777" y="2842"/>
                  </a:lnTo>
                  <a:lnTo>
                    <a:pt x="5621" y="2686"/>
                  </a:lnTo>
                  <a:lnTo>
                    <a:pt x="5215" y="2280"/>
                  </a:lnTo>
                  <a:lnTo>
                    <a:pt x="4591" y="1687"/>
                  </a:lnTo>
                  <a:lnTo>
                    <a:pt x="4216" y="1374"/>
                  </a:lnTo>
                  <a:lnTo>
                    <a:pt x="3841" y="1062"/>
                  </a:lnTo>
                  <a:lnTo>
                    <a:pt x="3435" y="781"/>
                  </a:lnTo>
                  <a:lnTo>
                    <a:pt x="2998" y="500"/>
                  </a:lnTo>
                  <a:lnTo>
                    <a:pt x="2561" y="281"/>
                  </a:lnTo>
                  <a:lnTo>
                    <a:pt x="2124" y="125"/>
                  </a:lnTo>
                  <a:lnTo>
                    <a:pt x="1718"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51"/>
            <p:cNvSpPr/>
            <p:nvPr/>
          </p:nvSpPr>
          <p:spPr>
            <a:xfrm>
              <a:off x="4905375" y="2142325"/>
              <a:ext cx="172550" cy="201450"/>
            </a:xfrm>
            <a:custGeom>
              <a:rect b="b" l="l" r="r" t="t"/>
              <a:pathLst>
                <a:path extrusionOk="0" fill="none" h="8058" w="6902">
                  <a:moveTo>
                    <a:pt x="5777" y="2842"/>
                  </a:moveTo>
                  <a:lnTo>
                    <a:pt x="5777" y="2842"/>
                  </a:lnTo>
                  <a:lnTo>
                    <a:pt x="5621" y="2686"/>
                  </a:lnTo>
                  <a:lnTo>
                    <a:pt x="5215" y="2280"/>
                  </a:lnTo>
                  <a:lnTo>
                    <a:pt x="4591" y="1687"/>
                  </a:lnTo>
                  <a:lnTo>
                    <a:pt x="4216" y="1374"/>
                  </a:lnTo>
                  <a:lnTo>
                    <a:pt x="3841" y="1062"/>
                  </a:lnTo>
                  <a:lnTo>
                    <a:pt x="3435" y="781"/>
                  </a:lnTo>
                  <a:lnTo>
                    <a:pt x="2998" y="500"/>
                  </a:lnTo>
                  <a:lnTo>
                    <a:pt x="2561" y="281"/>
                  </a:lnTo>
                  <a:lnTo>
                    <a:pt x="2124" y="125"/>
                  </a:lnTo>
                  <a:lnTo>
                    <a:pt x="1718" y="0"/>
                  </a:lnTo>
                  <a:lnTo>
                    <a:pt x="1499" y="0"/>
                  </a:lnTo>
                  <a:lnTo>
                    <a:pt x="1312" y="0"/>
                  </a:lnTo>
                  <a:lnTo>
                    <a:pt x="1093" y="0"/>
                  </a:lnTo>
                  <a:lnTo>
                    <a:pt x="906" y="63"/>
                  </a:lnTo>
                  <a:lnTo>
                    <a:pt x="750" y="125"/>
                  </a:lnTo>
                  <a:lnTo>
                    <a:pt x="562" y="219"/>
                  </a:lnTo>
                  <a:lnTo>
                    <a:pt x="562" y="219"/>
                  </a:lnTo>
                  <a:lnTo>
                    <a:pt x="406" y="375"/>
                  </a:lnTo>
                  <a:lnTo>
                    <a:pt x="281" y="531"/>
                  </a:lnTo>
                  <a:lnTo>
                    <a:pt x="187" y="687"/>
                  </a:lnTo>
                  <a:lnTo>
                    <a:pt x="94" y="906"/>
                  </a:lnTo>
                  <a:lnTo>
                    <a:pt x="62" y="1125"/>
                  </a:lnTo>
                  <a:lnTo>
                    <a:pt x="31" y="1374"/>
                  </a:lnTo>
                  <a:lnTo>
                    <a:pt x="0" y="1624"/>
                  </a:lnTo>
                  <a:lnTo>
                    <a:pt x="31" y="1874"/>
                  </a:lnTo>
                  <a:lnTo>
                    <a:pt x="94" y="2468"/>
                  </a:lnTo>
                  <a:lnTo>
                    <a:pt x="250" y="3061"/>
                  </a:lnTo>
                  <a:lnTo>
                    <a:pt x="468" y="3685"/>
                  </a:lnTo>
                  <a:lnTo>
                    <a:pt x="750" y="4341"/>
                  </a:lnTo>
                  <a:lnTo>
                    <a:pt x="1062" y="4966"/>
                  </a:lnTo>
                  <a:lnTo>
                    <a:pt x="1405" y="5559"/>
                  </a:lnTo>
                  <a:lnTo>
                    <a:pt x="1811" y="6153"/>
                  </a:lnTo>
                  <a:lnTo>
                    <a:pt x="2217" y="6652"/>
                  </a:lnTo>
                  <a:lnTo>
                    <a:pt x="2655" y="7121"/>
                  </a:lnTo>
                  <a:lnTo>
                    <a:pt x="3092" y="7495"/>
                  </a:lnTo>
                  <a:lnTo>
                    <a:pt x="3342" y="7652"/>
                  </a:lnTo>
                  <a:lnTo>
                    <a:pt x="3560" y="7777"/>
                  </a:lnTo>
                  <a:lnTo>
                    <a:pt x="3779" y="7870"/>
                  </a:lnTo>
                  <a:lnTo>
                    <a:pt x="3997" y="7933"/>
                  </a:lnTo>
                  <a:lnTo>
                    <a:pt x="3997" y="7933"/>
                  </a:lnTo>
                  <a:lnTo>
                    <a:pt x="4216" y="7995"/>
                  </a:lnTo>
                  <a:lnTo>
                    <a:pt x="4435" y="8026"/>
                  </a:lnTo>
                  <a:lnTo>
                    <a:pt x="4684" y="8058"/>
                  </a:lnTo>
                  <a:lnTo>
                    <a:pt x="4903" y="8026"/>
                  </a:lnTo>
                  <a:lnTo>
                    <a:pt x="5122" y="7995"/>
                  </a:lnTo>
                  <a:lnTo>
                    <a:pt x="5340" y="7964"/>
                  </a:lnTo>
                  <a:lnTo>
                    <a:pt x="5559" y="7870"/>
                  </a:lnTo>
                  <a:lnTo>
                    <a:pt x="5746" y="7808"/>
                  </a:lnTo>
                  <a:lnTo>
                    <a:pt x="5934" y="7683"/>
                  </a:lnTo>
                  <a:lnTo>
                    <a:pt x="6121" y="7558"/>
                  </a:lnTo>
                  <a:lnTo>
                    <a:pt x="6277" y="7402"/>
                  </a:lnTo>
                  <a:lnTo>
                    <a:pt x="6433" y="7246"/>
                  </a:lnTo>
                  <a:lnTo>
                    <a:pt x="6589" y="7089"/>
                  </a:lnTo>
                  <a:lnTo>
                    <a:pt x="6683" y="6871"/>
                  </a:lnTo>
                  <a:lnTo>
                    <a:pt x="6808" y="6683"/>
                  </a:lnTo>
                  <a:lnTo>
                    <a:pt x="6870" y="6465"/>
                  </a:lnTo>
                  <a:lnTo>
                    <a:pt x="6870" y="6465"/>
                  </a:lnTo>
                  <a:lnTo>
                    <a:pt x="6902" y="6371"/>
                  </a:lnTo>
                  <a:lnTo>
                    <a:pt x="5777" y="28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51"/>
            <p:cNvSpPr/>
            <p:nvPr/>
          </p:nvSpPr>
          <p:spPr>
            <a:xfrm>
              <a:off x="4940500" y="2189950"/>
              <a:ext cx="107750" cy="120250"/>
            </a:xfrm>
            <a:custGeom>
              <a:rect b="b" l="l" r="r" t="t"/>
              <a:pathLst>
                <a:path extrusionOk="0" h="4810" w="4310">
                  <a:moveTo>
                    <a:pt x="32" y="0"/>
                  </a:moveTo>
                  <a:lnTo>
                    <a:pt x="0" y="32"/>
                  </a:lnTo>
                  <a:lnTo>
                    <a:pt x="32" y="32"/>
                  </a:lnTo>
                  <a:lnTo>
                    <a:pt x="344" y="125"/>
                  </a:lnTo>
                  <a:lnTo>
                    <a:pt x="625" y="250"/>
                  </a:lnTo>
                  <a:lnTo>
                    <a:pt x="875" y="375"/>
                  </a:lnTo>
                  <a:lnTo>
                    <a:pt x="1156" y="531"/>
                  </a:lnTo>
                  <a:lnTo>
                    <a:pt x="1406" y="719"/>
                  </a:lnTo>
                  <a:lnTo>
                    <a:pt x="1624" y="906"/>
                  </a:lnTo>
                  <a:lnTo>
                    <a:pt x="2061" y="1312"/>
                  </a:lnTo>
                  <a:lnTo>
                    <a:pt x="2436" y="1780"/>
                  </a:lnTo>
                  <a:lnTo>
                    <a:pt x="2811" y="2249"/>
                  </a:lnTo>
                  <a:lnTo>
                    <a:pt x="3123" y="2780"/>
                  </a:lnTo>
                  <a:lnTo>
                    <a:pt x="3404" y="3311"/>
                  </a:lnTo>
                  <a:lnTo>
                    <a:pt x="3217" y="3123"/>
                  </a:lnTo>
                  <a:lnTo>
                    <a:pt x="2998" y="2998"/>
                  </a:lnTo>
                  <a:lnTo>
                    <a:pt x="2749" y="2873"/>
                  </a:lnTo>
                  <a:lnTo>
                    <a:pt x="2530" y="2811"/>
                  </a:lnTo>
                  <a:lnTo>
                    <a:pt x="2280" y="2811"/>
                  </a:lnTo>
                  <a:lnTo>
                    <a:pt x="2030" y="2873"/>
                  </a:lnTo>
                  <a:lnTo>
                    <a:pt x="1749" y="2998"/>
                  </a:lnTo>
                  <a:lnTo>
                    <a:pt x="1499" y="3186"/>
                  </a:lnTo>
                  <a:lnTo>
                    <a:pt x="1468" y="3217"/>
                  </a:lnTo>
                  <a:lnTo>
                    <a:pt x="1468" y="3248"/>
                  </a:lnTo>
                  <a:lnTo>
                    <a:pt x="1499" y="3279"/>
                  </a:lnTo>
                  <a:lnTo>
                    <a:pt x="1531" y="3279"/>
                  </a:lnTo>
                  <a:lnTo>
                    <a:pt x="1749" y="3186"/>
                  </a:lnTo>
                  <a:lnTo>
                    <a:pt x="1968" y="3155"/>
                  </a:lnTo>
                  <a:lnTo>
                    <a:pt x="2186" y="3155"/>
                  </a:lnTo>
                  <a:lnTo>
                    <a:pt x="2405" y="3186"/>
                  </a:lnTo>
                  <a:lnTo>
                    <a:pt x="2592" y="3217"/>
                  </a:lnTo>
                  <a:lnTo>
                    <a:pt x="2780" y="3311"/>
                  </a:lnTo>
                  <a:lnTo>
                    <a:pt x="2967" y="3436"/>
                  </a:lnTo>
                  <a:lnTo>
                    <a:pt x="3155" y="3592"/>
                  </a:lnTo>
                  <a:lnTo>
                    <a:pt x="3373" y="3842"/>
                  </a:lnTo>
                  <a:lnTo>
                    <a:pt x="3623" y="4154"/>
                  </a:lnTo>
                  <a:lnTo>
                    <a:pt x="3842" y="4435"/>
                  </a:lnTo>
                  <a:lnTo>
                    <a:pt x="4029" y="4747"/>
                  </a:lnTo>
                  <a:lnTo>
                    <a:pt x="4060" y="4778"/>
                  </a:lnTo>
                  <a:lnTo>
                    <a:pt x="4123" y="4810"/>
                  </a:lnTo>
                  <a:lnTo>
                    <a:pt x="4216" y="4778"/>
                  </a:lnTo>
                  <a:lnTo>
                    <a:pt x="4279" y="4716"/>
                  </a:lnTo>
                  <a:lnTo>
                    <a:pt x="4310" y="4685"/>
                  </a:lnTo>
                  <a:lnTo>
                    <a:pt x="4279" y="4622"/>
                  </a:lnTo>
                  <a:lnTo>
                    <a:pt x="4279" y="4591"/>
                  </a:lnTo>
                  <a:lnTo>
                    <a:pt x="4216" y="4216"/>
                  </a:lnTo>
                  <a:lnTo>
                    <a:pt x="4123" y="3810"/>
                  </a:lnTo>
                  <a:lnTo>
                    <a:pt x="3998" y="3404"/>
                  </a:lnTo>
                  <a:lnTo>
                    <a:pt x="3842" y="3030"/>
                  </a:lnTo>
                  <a:lnTo>
                    <a:pt x="3654" y="2624"/>
                  </a:lnTo>
                  <a:lnTo>
                    <a:pt x="3404" y="2249"/>
                  </a:lnTo>
                  <a:lnTo>
                    <a:pt x="3155" y="1874"/>
                  </a:lnTo>
                  <a:lnTo>
                    <a:pt x="2905" y="1531"/>
                  </a:lnTo>
                  <a:lnTo>
                    <a:pt x="2592" y="1187"/>
                  </a:lnTo>
                  <a:lnTo>
                    <a:pt x="2280" y="906"/>
                  </a:lnTo>
                  <a:lnTo>
                    <a:pt x="1937" y="625"/>
                  </a:lnTo>
                  <a:lnTo>
                    <a:pt x="1593" y="406"/>
                  </a:lnTo>
                  <a:lnTo>
                    <a:pt x="1218" y="219"/>
                  </a:lnTo>
                  <a:lnTo>
                    <a:pt x="812" y="94"/>
                  </a:lnTo>
                  <a:lnTo>
                    <a:pt x="4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51"/>
            <p:cNvSpPr/>
            <p:nvPr/>
          </p:nvSpPr>
          <p:spPr>
            <a:xfrm>
              <a:off x="5242650" y="2180575"/>
              <a:ext cx="11725" cy="11750"/>
            </a:xfrm>
            <a:custGeom>
              <a:rect b="b" l="l" r="r" t="t"/>
              <a:pathLst>
                <a:path extrusionOk="0" h="470" w="469">
                  <a:moveTo>
                    <a:pt x="219" y="1"/>
                  </a:moveTo>
                  <a:lnTo>
                    <a:pt x="156" y="32"/>
                  </a:lnTo>
                  <a:lnTo>
                    <a:pt x="63" y="94"/>
                  </a:lnTo>
                  <a:lnTo>
                    <a:pt x="31" y="157"/>
                  </a:lnTo>
                  <a:lnTo>
                    <a:pt x="0" y="250"/>
                  </a:lnTo>
                  <a:lnTo>
                    <a:pt x="31" y="344"/>
                  </a:lnTo>
                  <a:lnTo>
                    <a:pt x="63" y="407"/>
                  </a:lnTo>
                  <a:lnTo>
                    <a:pt x="156" y="469"/>
                  </a:lnTo>
                  <a:lnTo>
                    <a:pt x="312" y="469"/>
                  </a:lnTo>
                  <a:lnTo>
                    <a:pt x="406" y="407"/>
                  </a:lnTo>
                  <a:lnTo>
                    <a:pt x="437" y="344"/>
                  </a:lnTo>
                  <a:lnTo>
                    <a:pt x="469" y="250"/>
                  </a:lnTo>
                  <a:lnTo>
                    <a:pt x="437" y="157"/>
                  </a:lnTo>
                  <a:lnTo>
                    <a:pt x="406" y="94"/>
                  </a:lnTo>
                  <a:lnTo>
                    <a:pt x="312" y="32"/>
                  </a:lnTo>
                  <a:lnTo>
                    <a:pt x="219"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51"/>
            <p:cNvSpPr/>
            <p:nvPr/>
          </p:nvSpPr>
          <p:spPr>
            <a:xfrm>
              <a:off x="5242650" y="2180575"/>
              <a:ext cx="11725" cy="11750"/>
            </a:xfrm>
            <a:custGeom>
              <a:rect b="b" l="l" r="r" t="t"/>
              <a:pathLst>
                <a:path extrusionOk="0" fill="none" h="470" w="469">
                  <a:moveTo>
                    <a:pt x="219" y="1"/>
                  </a:moveTo>
                  <a:lnTo>
                    <a:pt x="219" y="1"/>
                  </a:lnTo>
                  <a:lnTo>
                    <a:pt x="156" y="32"/>
                  </a:lnTo>
                  <a:lnTo>
                    <a:pt x="63" y="94"/>
                  </a:lnTo>
                  <a:lnTo>
                    <a:pt x="31" y="157"/>
                  </a:lnTo>
                  <a:lnTo>
                    <a:pt x="0" y="250"/>
                  </a:lnTo>
                  <a:lnTo>
                    <a:pt x="0" y="250"/>
                  </a:lnTo>
                  <a:lnTo>
                    <a:pt x="31" y="344"/>
                  </a:lnTo>
                  <a:lnTo>
                    <a:pt x="63" y="407"/>
                  </a:lnTo>
                  <a:lnTo>
                    <a:pt x="156" y="469"/>
                  </a:lnTo>
                  <a:lnTo>
                    <a:pt x="219" y="469"/>
                  </a:lnTo>
                  <a:lnTo>
                    <a:pt x="219" y="469"/>
                  </a:lnTo>
                  <a:lnTo>
                    <a:pt x="312" y="469"/>
                  </a:lnTo>
                  <a:lnTo>
                    <a:pt x="406" y="407"/>
                  </a:lnTo>
                  <a:lnTo>
                    <a:pt x="437" y="344"/>
                  </a:lnTo>
                  <a:lnTo>
                    <a:pt x="469" y="250"/>
                  </a:lnTo>
                  <a:lnTo>
                    <a:pt x="469" y="250"/>
                  </a:lnTo>
                  <a:lnTo>
                    <a:pt x="437" y="157"/>
                  </a:lnTo>
                  <a:lnTo>
                    <a:pt x="406" y="94"/>
                  </a:lnTo>
                  <a:lnTo>
                    <a:pt x="312" y="32"/>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51"/>
            <p:cNvSpPr/>
            <p:nvPr/>
          </p:nvSpPr>
          <p:spPr>
            <a:xfrm>
              <a:off x="5228600" y="2218050"/>
              <a:ext cx="10950" cy="11750"/>
            </a:xfrm>
            <a:custGeom>
              <a:rect b="b" l="l" r="r" t="t"/>
              <a:pathLst>
                <a:path extrusionOk="0" h="470" w="438">
                  <a:moveTo>
                    <a:pt x="219" y="1"/>
                  </a:moveTo>
                  <a:lnTo>
                    <a:pt x="125" y="32"/>
                  </a:lnTo>
                  <a:lnTo>
                    <a:pt x="62" y="63"/>
                  </a:lnTo>
                  <a:lnTo>
                    <a:pt x="0" y="157"/>
                  </a:lnTo>
                  <a:lnTo>
                    <a:pt x="0" y="250"/>
                  </a:lnTo>
                  <a:lnTo>
                    <a:pt x="0" y="344"/>
                  </a:lnTo>
                  <a:lnTo>
                    <a:pt x="62" y="407"/>
                  </a:lnTo>
                  <a:lnTo>
                    <a:pt x="125" y="438"/>
                  </a:lnTo>
                  <a:lnTo>
                    <a:pt x="219" y="469"/>
                  </a:lnTo>
                  <a:lnTo>
                    <a:pt x="312" y="438"/>
                  </a:lnTo>
                  <a:lnTo>
                    <a:pt x="375" y="407"/>
                  </a:lnTo>
                  <a:lnTo>
                    <a:pt x="437" y="313"/>
                  </a:lnTo>
                  <a:lnTo>
                    <a:pt x="437" y="219"/>
                  </a:lnTo>
                  <a:lnTo>
                    <a:pt x="437" y="157"/>
                  </a:lnTo>
                  <a:lnTo>
                    <a:pt x="375" y="63"/>
                  </a:lnTo>
                  <a:lnTo>
                    <a:pt x="312" y="32"/>
                  </a:lnTo>
                  <a:lnTo>
                    <a:pt x="219"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51"/>
            <p:cNvSpPr/>
            <p:nvPr/>
          </p:nvSpPr>
          <p:spPr>
            <a:xfrm>
              <a:off x="5228600" y="2218050"/>
              <a:ext cx="10950" cy="11750"/>
            </a:xfrm>
            <a:custGeom>
              <a:rect b="b" l="l" r="r" t="t"/>
              <a:pathLst>
                <a:path extrusionOk="0" fill="none" h="470" w="438">
                  <a:moveTo>
                    <a:pt x="219" y="1"/>
                  </a:moveTo>
                  <a:lnTo>
                    <a:pt x="219" y="1"/>
                  </a:lnTo>
                  <a:lnTo>
                    <a:pt x="219" y="1"/>
                  </a:lnTo>
                  <a:lnTo>
                    <a:pt x="125" y="32"/>
                  </a:lnTo>
                  <a:lnTo>
                    <a:pt x="62" y="63"/>
                  </a:lnTo>
                  <a:lnTo>
                    <a:pt x="0" y="157"/>
                  </a:lnTo>
                  <a:lnTo>
                    <a:pt x="0" y="250"/>
                  </a:lnTo>
                  <a:lnTo>
                    <a:pt x="0" y="250"/>
                  </a:lnTo>
                  <a:lnTo>
                    <a:pt x="0" y="344"/>
                  </a:lnTo>
                  <a:lnTo>
                    <a:pt x="62" y="407"/>
                  </a:lnTo>
                  <a:lnTo>
                    <a:pt x="125" y="438"/>
                  </a:lnTo>
                  <a:lnTo>
                    <a:pt x="219" y="469"/>
                  </a:lnTo>
                  <a:lnTo>
                    <a:pt x="219" y="469"/>
                  </a:lnTo>
                  <a:lnTo>
                    <a:pt x="219" y="469"/>
                  </a:lnTo>
                  <a:lnTo>
                    <a:pt x="219" y="469"/>
                  </a:lnTo>
                  <a:lnTo>
                    <a:pt x="312" y="438"/>
                  </a:lnTo>
                  <a:lnTo>
                    <a:pt x="375" y="407"/>
                  </a:lnTo>
                  <a:lnTo>
                    <a:pt x="437" y="313"/>
                  </a:lnTo>
                  <a:lnTo>
                    <a:pt x="437" y="219"/>
                  </a:lnTo>
                  <a:lnTo>
                    <a:pt x="437" y="219"/>
                  </a:lnTo>
                  <a:lnTo>
                    <a:pt x="437" y="157"/>
                  </a:lnTo>
                  <a:lnTo>
                    <a:pt x="375" y="63"/>
                  </a:lnTo>
                  <a:lnTo>
                    <a:pt x="312" y="32"/>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51"/>
            <p:cNvSpPr/>
            <p:nvPr/>
          </p:nvSpPr>
          <p:spPr>
            <a:xfrm>
              <a:off x="5301200" y="2235225"/>
              <a:ext cx="11725" cy="11750"/>
            </a:xfrm>
            <a:custGeom>
              <a:rect b="b" l="l" r="r" t="t"/>
              <a:pathLst>
                <a:path extrusionOk="0" h="470" w="469">
                  <a:moveTo>
                    <a:pt x="219" y="1"/>
                  </a:moveTo>
                  <a:lnTo>
                    <a:pt x="125" y="32"/>
                  </a:lnTo>
                  <a:lnTo>
                    <a:pt x="63" y="63"/>
                  </a:lnTo>
                  <a:lnTo>
                    <a:pt x="0" y="157"/>
                  </a:lnTo>
                  <a:lnTo>
                    <a:pt x="0" y="251"/>
                  </a:lnTo>
                  <a:lnTo>
                    <a:pt x="0" y="313"/>
                  </a:lnTo>
                  <a:lnTo>
                    <a:pt x="63" y="407"/>
                  </a:lnTo>
                  <a:lnTo>
                    <a:pt x="125" y="438"/>
                  </a:lnTo>
                  <a:lnTo>
                    <a:pt x="219" y="469"/>
                  </a:lnTo>
                  <a:lnTo>
                    <a:pt x="313" y="438"/>
                  </a:lnTo>
                  <a:lnTo>
                    <a:pt x="406" y="407"/>
                  </a:lnTo>
                  <a:lnTo>
                    <a:pt x="438" y="313"/>
                  </a:lnTo>
                  <a:lnTo>
                    <a:pt x="469" y="251"/>
                  </a:lnTo>
                  <a:lnTo>
                    <a:pt x="469" y="219"/>
                  </a:lnTo>
                  <a:lnTo>
                    <a:pt x="438" y="157"/>
                  </a:lnTo>
                  <a:lnTo>
                    <a:pt x="406" y="63"/>
                  </a:lnTo>
                  <a:lnTo>
                    <a:pt x="313" y="32"/>
                  </a:lnTo>
                  <a:lnTo>
                    <a:pt x="219"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51"/>
            <p:cNvSpPr/>
            <p:nvPr/>
          </p:nvSpPr>
          <p:spPr>
            <a:xfrm>
              <a:off x="5301200" y="2235225"/>
              <a:ext cx="11725" cy="11750"/>
            </a:xfrm>
            <a:custGeom>
              <a:rect b="b" l="l" r="r" t="t"/>
              <a:pathLst>
                <a:path extrusionOk="0" fill="none" h="470" w="469">
                  <a:moveTo>
                    <a:pt x="219" y="1"/>
                  </a:moveTo>
                  <a:lnTo>
                    <a:pt x="219" y="1"/>
                  </a:lnTo>
                  <a:lnTo>
                    <a:pt x="125" y="32"/>
                  </a:lnTo>
                  <a:lnTo>
                    <a:pt x="63" y="63"/>
                  </a:lnTo>
                  <a:lnTo>
                    <a:pt x="0" y="157"/>
                  </a:lnTo>
                  <a:lnTo>
                    <a:pt x="0" y="251"/>
                  </a:lnTo>
                  <a:lnTo>
                    <a:pt x="0" y="251"/>
                  </a:lnTo>
                  <a:lnTo>
                    <a:pt x="0" y="313"/>
                  </a:lnTo>
                  <a:lnTo>
                    <a:pt x="63" y="407"/>
                  </a:lnTo>
                  <a:lnTo>
                    <a:pt x="125" y="438"/>
                  </a:lnTo>
                  <a:lnTo>
                    <a:pt x="219" y="469"/>
                  </a:lnTo>
                  <a:lnTo>
                    <a:pt x="219" y="469"/>
                  </a:lnTo>
                  <a:lnTo>
                    <a:pt x="313" y="438"/>
                  </a:lnTo>
                  <a:lnTo>
                    <a:pt x="406" y="407"/>
                  </a:lnTo>
                  <a:lnTo>
                    <a:pt x="438" y="313"/>
                  </a:lnTo>
                  <a:lnTo>
                    <a:pt x="469" y="251"/>
                  </a:lnTo>
                  <a:lnTo>
                    <a:pt x="469" y="219"/>
                  </a:lnTo>
                  <a:lnTo>
                    <a:pt x="469" y="219"/>
                  </a:lnTo>
                  <a:lnTo>
                    <a:pt x="438" y="157"/>
                  </a:lnTo>
                  <a:lnTo>
                    <a:pt x="406" y="63"/>
                  </a:lnTo>
                  <a:lnTo>
                    <a:pt x="313" y="32"/>
                  </a:lnTo>
                  <a:lnTo>
                    <a:pt x="219" y="1"/>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51"/>
            <p:cNvSpPr/>
            <p:nvPr/>
          </p:nvSpPr>
          <p:spPr>
            <a:xfrm>
              <a:off x="5545575" y="2154025"/>
              <a:ext cx="11725" cy="10975"/>
            </a:xfrm>
            <a:custGeom>
              <a:rect b="b" l="l" r="r" t="t"/>
              <a:pathLst>
                <a:path extrusionOk="0" h="439" w="469">
                  <a:moveTo>
                    <a:pt x="125" y="1"/>
                  </a:moveTo>
                  <a:lnTo>
                    <a:pt x="63" y="63"/>
                  </a:lnTo>
                  <a:lnTo>
                    <a:pt x="0" y="126"/>
                  </a:lnTo>
                  <a:lnTo>
                    <a:pt x="0" y="219"/>
                  </a:lnTo>
                  <a:lnTo>
                    <a:pt x="0" y="313"/>
                  </a:lnTo>
                  <a:lnTo>
                    <a:pt x="63" y="376"/>
                  </a:lnTo>
                  <a:lnTo>
                    <a:pt x="125" y="438"/>
                  </a:lnTo>
                  <a:lnTo>
                    <a:pt x="312" y="438"/>
                  </a:lnTo>
                  <a:lnTo>
                    <a:pt x="406" y="376"/>
                  </a:lnTo>
                  <a:lnTo>
                    <a:pt x="437" y="313"/>
                  </a:lnTo>
                  <a:lnTo>
                    <a:pt x="469" y="219"/>
                  </a:lnTo>
                  <a:lnTo>
                    <a:pt x="437" y="126"/>
                  </a:lnTo>
                  <a:lnTo>
                    <a:pt x="406" y="63"/>
                  </a:lnTo>
                  <a:lnTo>
                    <a:pt x="312"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51"/>
            <p:cNvSpPr/>
            <p:nvPr/>
          </p:nvSpPr>
          <p:spPr>
            <a:xfrm>
              <a:off x="5545575" y="2154025"/>
              <a:ext cx="11725" cy="10975"/>
            </a:xfrm>
            <a:custGeom>
              <a:rect b="b" l="l" r="r" t="t"/>
              <a:pathLst>
                <a:path extrusionOk="0" fill="none" h="439" w="469">
                  <a:moveTo>
                    <a:pt x="219" y="1"/>
                  </a:moveTo>
                  <a:lnTo>
                    <a:pt x="219" y="1"/>
                  </a:lnTo>
                  <a:lnTo>
                    <a:pt x="219" y="1"/>
                  </a:lnTo>
                  <a:lnTo>
                    <a:pt x="125" y="1"/>
                  </a:lnTo>
                  <a:lnTo>
                    <a:pt x="63" y="63"/>
                  </a:lnTo>
                  <a:lnTo>
                    <a:pt x="0" y="126"/>
                  </a:lnTo>
                  <a:lnTo>
                    <a:pt x="0" y="219"/>
                  </a:lnTo>
                  <a:lnTo>
                    <a:pt x="0" y="219"/>
                  </a:lnTo>
                  <a:lnTo>
                    <a:pt x="0" y="313"/>
                  </a:lnTo>
                  <a:lnTo>
                    <a:pt x="63" y="376"/>
                  </a:lnTo>
                  <a:lnTo>
                    <a:pt x="125" y="438"/>
                  </a:lnTo>
                  <a:lnTo>
                    <a:pt x="219" y="438"/>
                  </a:lnTo>
                  <a:lnTo>
                    <a:pt x="219" y="438"/>
                  </a:lnTo>
                  <a:lnTo>
                    <a:pt x="219" y="438"/>
                  </a:lnTo>
                  <a:lnTo>
                    <a:pt x="219" y="438"/>
                  </a:lnTo>
                  <a:lnTo>
                    <a:pt x="312" y="438"/>
                  </a:lnTo>
                  <a:lnTo>
                    <a:pt x="406" y="376"/>
                  </a:lnTo>
                  <a:lnTo>
                    <a:pt x="437" y="313"/>
                  </a:lnTo>
                  <a:lnTo>
                    <a:pt x="469" y="219"/>
                  </a:lnTo>
                  <a:lnTo>
                    <a:pt x="469" y="219"/>
                  </a:lnTo>
                  <a:lnTo>
                    <a:pt x="437" y="126"/>
                  </a:lnTo>
                  <a:lnTo>
                    <a:pt x="406" y="63"/>
                  </a:lnTo>
                  <a:lnTo>
                    <a:pt x="312" y="1"/>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51"/>
            <p:cNvSpPr/>
            <p:nvPr/>
          </p:nvSpPr>
          <p:spPr>
            <a:xfrm>
              <a:off x="5571325" y="2167300"/>
              <a:ext cx="13300" cy="11750"/>
            </a:xfrm>
            <a:custGeom>
              <a:rect b="b" l="l" r="r" t="t"/>
              <a:pathLst>
                <a:path extrusionOk="0" h="470" w="532">
                  <a:moveTo>
                    <a:pt x="219" y="1"/>
                  </a:moveTo>
                  <a:lnTo>
                    <a:pt x="157" y="32"/>
                  </a:lnTo>
                  <a:lnTo>
                    <a:pt x="63" y="63"/>
                  </a:lnTo>
                  <a:lnTo>
                    <a:pt x="32" y="126"/>
                  </a:lnTo>
                  <a:lnTo>
                    <a:pt x="1" y="219"/>
                  </a:lnTo>
                  <a:lnTo>
                    <a:pt x="1" y="313"/>
                  </a:lnTo>
                  <a:lnTo>
                    <a:pt x="32" y="375"/>
                  </a:lnTo>
                  <a:lnTo>
                    <a:pt x="94" y="438"/>
                  </a:lnTo>
                  <a:lnTo>
                    <a:pt x="157" y="469"/>
                  </a:lnTo>
                  <a:lnTo>
                    <a:pt x="282" y="469"/>
                  </a:lnTo>
                  <a:lnTo>
                    <a:pt x="376" y="438"/>
                  </a:lnTo>
                  <a:lnTo>
                    <a:pt x="438" y="407"/>
                  </a:lnTo>
                  <a:lnTo>
                    <a:pt x="500" y="313"/>
                  </a:lnTo>
                  <a:lnTo>
                    <a:pt x="532" y="251"/>
                  </a:lnTo>
                  <a:lnTo>
                    <a:pt x="500" y="157"/>
                  </a:lnTo>
                  <a:lnTo>
                    <a:pt x="438" y="94"/>
                  </a:lnTo>
                  <a:lnTo>
                    <a:pt x="376" y="32"/>
                  </a:lnTo>
                  <a:lnTo>
                    <a:pt x="282" y="32"/>
                  </a:lnTo>
                  <a:lnTo>
                    <a:pt x="219"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51"/>
            <p:cNvSpPr/>
            <p:nvPr/>
          </p:nvSpPr>
          <p:spPr>
            <a:xfrm>
              <a:off x="5571325" y="2167300"/>
              <a:ext cx="13300" cy="11750"/>
            </a:xfrm>
            <a:custGeom>
              <a:rect b="b" l="l" r="r" t="t"/>
              <a:pathLst>
                <a:path extrusionOk="0" fill="none" h="470" w="532">
                  <a:moveTo>
                    <a:pt x="219" y="1"/>
                  </a:moveTo>
                  <a:lnTo>
                    <a:pt x="219" y="1"/>
                  </a:lnTo>
                  <a:lnTo>
                    <a:pt x="157" y="32"/>
                  </a:lnTo>
                  <a:lnTo>
                    <a:pt x="157" y="32"/>
                  </a:lnTo>
                  <a:lnTo>
                    <a:pt x="63" y="63"/>
                  </a:lnTo>
                  <a:lnTo>
                    <a:pt x="32" y="126"/>
                  </a:lnTo>
                  <a:lnTo>
                    <a:pt x="1" y="219"/>
                  </a:lnTo>
                  <a:lnTo>
                    <a:pt x="1" y="313"/>
                  </a:lnTo>
                  <a:lnTo>
                    <a:pt x="1" y="313"/>
                  </a:lnTo>
                  <a:lnTo>
                    <a:pt x="32" y="375"/>
                  </a:lnTo>
                  <a:lnTo>
                    <a:pt x="94" y="438"/>
                  </a:lnTo>
                  <a:lnTo>
                    <a:pt x="157" y="469"/>
                  </a:lnTo>
                  <a:lnTo>
                    <a:pt x="219" y="469"/>
                  </a:lnTo>
                  <a:lnTo>
                    <a:pt x="219" y="469"/>
                  </a:lnTo>
                  <a:lnTo>
                    <a:pt x="282" y="469"/>
                  </a:lnTo>
                  <a:lnTo>
                    <a:pt x="282" y="469"/>
                  </a:lnTo>
                  <a:lnTo>
                    <a:pt x="376" y="438"/>
                  </a:lnTo>
                  <a:lnTo>
                    <a:pt x="438" y="407"/>
                  </a:lnTo>
                  <a:lnTo>
                    <a:pt x="500" y="313"/>
                  </a:lnTo>
                  <a:lnTo>
                    <a:pt x="532" y="251"/>
                  </a:lnTo>
                  <a:lnTo>
                    <a:pt x="532" y="251"/>
                  </a:lnTo>
                  <a:lnTo>
                    <a:pt x="500" y="157"/>
                  </a:lnTo>
                  <a:lnTo>
                    <a:pt x="438" y="94"/>
                  </a:lnTo>
                  <a:lnTo>
                    <a:pt x="376" y="32"/>
                  </a:lnTo>
                  <a:lnTo>
                    <a:pt x="282" y="32"/>
                  </a:lnTo>
                  <a:lnTo>
                    <a:pt x="282" y="32"/>
                  </a:lnTo>
                  <a:lnTo>
                    <a:pt x="282" y="32"/>
                  </a:lnTo>
                  <a:lnTo>
                    <a:pt x="282" y="32"/>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51"/>
            <p:cNvSpPr/>
            <p:nvPr/>
          </p:nvSpPr>
          <p:spPr>
            <a:xfrm>
              <a:off x="5513550" y="2159500"/>
              <a:ext cx="11750" cy="11725"/>
            </a:xfrm>
            <a:custGeom>
              <a:rect b="b" l="l" r="r" t="t"/>
              <a:pathLst>
                <a:path extrusionOk="0" h="469" w="470">
                  <a:moveTo>
                    <a:pt x="157" y="0"/>
                  </a:moveTo>
                  <a:lnTo>
                    <a:pt x="63" y="63"/>
                  </a:lnTo>
                  <a:lnTo>
                    <a:pt x="32" y="125"/>
                  </a:lnTo>
                  <a:lnTo>
                    <a:pt x="1" y="219"/>
                  </a:lnTo>
                  <a:lnTo>
                    <a:pt x="32" y="313"/>
                  </a:lnTo>
                  <a:lnTo>
                    <a:pt x="63" y="406"/>
                  </a:lnTo>
                  <a:lnTo>
                    <a:pt x="157" y="438"/>
                  </a:lnTo>
                  <a:lnTo>
                    <a:pt x="251" y="469"/>
                  </a:lnTo>
                  <a:lnTo>
                    <a:pt x="344" y="438"/>
                  </a:lnTo>
                  <a:lnTo>
                    <a:pt x="407" y="406"/>
                  </a:lnTo>
                  <a:lnTo>
                    <a:pt x="469" y="313"/>
                  </a:lnTo>
                  <a:lnTo>
                    <a:pt x="469" y="219"/>
                  </a:lnTo>
                  <a:lnTo>
                    <a:pt x="469" y="125"/>
                  </a:lnTo>
                  <a:lnTo>
                    <a:pt x="407" y="63"/>
                  </a:lnTo>
                  <a:lnTo>
                    <a:pt x="344" y="0"/>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51"/>
            <p:cNvSpPr/>
            <p:nvPr/>
          </p:nvSpPr>
          <p:spPr>
            <a:xfrm>
              <a:off x="5513550" y="2159500"/>
              <a:ext cx="11750" cy="11725"/>
            </a:xfrm>
            <a:custGeom>
              <a:rect b="b" l="l" r="r" t="t"/>
              <a:pathLst>
                <a:path extrusionOk="0" fill="none" h="469" w="470">
                  <a:moveTo>
                    <a:pt x="251" y="0"/>
                  </a:moveTo>
                  <a:lnTo>
                    <a:pt x="251" y="0"/>
                  </a:lnTo>
                  <a:lnTo>
                    <a:pt x="251" y="0"/>
                  </a:lnTo>
                  <a:lnTo>
                    <a:pt x="251" y="0"/>
                  </a:lnTo>
                  <a:lnTo>
                    <a:pt x="157" y="0"/>
                  </a:lnTo>
                  <a:lnTo>
                    <a:pt x="63" y="63"/>
                  </a:lnTo>
                  <a:lnTo>
                    <a:pt x="32" y="125"/>
                  </a:lnTo>
                  <a:lnTo>
                    <a:pt x="1" y="219"/>
                  </a:lnTo>
                  <a:lnTo>
                    <a:pt x="1" y="219"/>
                  </a:lnTo>
                  <a:lnTo>
                    <a:pt x="32" y="313"/>
                  </a:lnTo>
                  <a:lnTo>
                    <a:pt x="63" y="406"/>
                  </a:lnTo>
                  <a:lnTo>
                    <a:pt x="157" y="438"/>
                  </a:lnTo>
                  <a:lnTo>
                    <a:pt x="251" y="469"/>
                  </a:lnTo>
                  <a:lnTo>
                    <a:pt x="251" y="469"/>
                  </a:lnTo>
                  <a:lnTo>
                    <a:pt x="344" y="438"/>
                  </a:lnTo>
                  <a:lnTo>
                    <a:pt x="407" y="406"/>
                  </a:lnTo>
                  <a:lnTo>
                    <a:pt x="469" y="313"/>
                  </a:lnTo>
                  <a:lnTo>
                    <a:pt x="469" y="219"/>
                  </a:lnTo>
                  <a:lnTo>
                    <a:pt x="469" y="219"/>
                  </a:lnTo>
                  <a:lnTo>
                    <a:pt x="469" y="219"/>
                  </a:lnTo>
                  <a:lnTo>
                    <a:pt x="469" y="125"/>
                  </a:lnTo>
                  <a:lnTo>
                    <a:pt x="407" y="63"/>
                  </a:lnTo>
                  <a:lnTo>
                    <a:pt x="344" y="0"/>
                  </a:lnTo>
                  <a:lnTo>
                    <a:pt x="2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51"/>
            <p:cNvSpPr/>
            <p:nvPr/>
          </p:nvSpPr>
          <p:spPr>
            <a:xfrm>
              <a:off x="5383175" y="2181350"/>
              <a:ext cx="11725" cy="10975"/>
            </a:xfrm>
            <a:custGeom>
              <a:rect b="b" l="l" r="r" t="t"/>
              <a:pathLst>
                <a:path extrusionOk="0" h="439" w="469">
                  <a:moveTo>
                    <a:pt x="125" y="1"/>
                  </a:moveTo>
                  <a:lnTo>
                    <a:pt x="63" y="63"/>
                  </a:lnTo>
                  <a:lnTo>
                    <a:pt x="0" y="126"/>
                  </a:lnTo>
                  <a:lnTo>
                    <a:pt x="0" y="219"/>
                  </a:lnTo>
                  <a:lnTo>
                    <a:pt x="0" y="313"/>
                  </a:lnTo>
                  <a:lnTo>
                    <a:pt x="63" y="376"/>
                  </a:lnTo>
                  <a:lnTo>
                    <a:pt x="125" y="438"/>
                  </a:lnTo>
                  <a:lnTo>
                    <a:pt x="313" y="438"/>
                  </a:lnTo>
                  <a:lnTo>
                    <a:pt x="375" y="376"/>
                  </a:lnTo>
                  <a:lnTo>
                    <a:pt x="438" y="313"/>
                  </a:lnTo>
                  <a:lnTo>
                    <a:pt x="469" y="219"/>
                  </a:lnTo>
                  <a:lnTo>
                    <a:pt x="438" y="126"/>
                  </a:lnTo>
                  <a:lnTo>
                    <a:pt x="375" y="63"/>
                  </a:lnTo>
                  <a:lnTo>
                    <a:pt x="313"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51"/>
            <p:cNvSpPr/>
            <p:nvPr/>
          </p:nvSpPr>
          <p:spPr>
            <a:xfrm>
              <a:off x="5383175" y="2181350"/>
              <a:ext cx="11725" cy="10975"/>
            </a:xfrm>
            <a:custGeom>
              <a:rect b="b" l="l" r="r" t="t"/>
              <a:pathLst>
                <a:path extrusionOk="0" fill="none" h="439" w="469">
                  <a:moveTo>
                    <a:pt x="219" y="1"/>
                  </a:moveTo>
                  <a:lnTo>
                    <a:pt x="219" y="1"/>
                  </a:lnTo>
                  <a:lnTo>
                    <a:pt x="219" y="1"/>
                  </a:lnTo>
                  <a:lnTo>
                    <a:pt x="125" y="1"/>
                  </a:lnTo>
                  <a:lnTo>
                    <a:pt x="63" y="63"/>
                  </a:lnTo>
                  <a:lnTo>
                    <a:pt x="0" y="126"/>
                  </a:lnTo>
                  <a:lnTo>
                    <a:pt x="0" y="219"/>
                  </a:lnTo>
                  <a:lnTo>
                    <a:pt x="0" y="219"/>
                  </a:lnTo>
                  <a:lnTo>
                    <a:pt x="0" y="313"/>
                  </a:lnTo>
                  <a:lnTo>
                    <a:pt x="63" y="376"/>
                  </a:lnTo>
                  <a:lnTo>
                    <a:pt x="125" y="438"/>
                  </a:lnTo>
                  <a:lnTo>
                    <a:pt x="219" y="438"/>
                  </a:lnTo>
                  <a:lnTo>
                    <a:pt x="219" y="438"/>
                  </a:lnTo>
                  <a:lnTo>
                    <a:pt x="313" y="438"/>
                  </a:lnTo>
                  <a:lnTo>
                    <a:pt x="375" y="376"/>
                  </a:lnTo>
                  <a:lnTo>
                    <a:pt x="438" y="313"/>
                  </a:lnTo>
                  <a:lnTo>
                    <a:pt x="469" y="219"/>
                  </a:lnTo>
                  <a:lnTo>
                    <a:pt x="469" y="219"/>
                  </a:lnTo>
                  <a:lnTo>
                    <a:pt x="469" y="219"/>
                  </a:lnTo>
                  <a:lnTo>
                    <a:pt x="438" y="126"/>
                  </a:lnTo>
                  <a:lnTo>
                    <a:pt x="375" y="63"/>
                  </a:lnTo>
                  <a:lnTo>
                    <a:pt x="313" y="1"/>
                  </a:lnTo>
                  <a:lnTo>
                    <a:pt x="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51"/>
            <p:cNvSpPr/>
            <p:nvPr/>
          </p:nvSpPr>
          <p:spPr>
            <a:xfrm>
              <a:off x="5566650" y="2122800"/>
              <a:ext cx="11725" cy="10950"/>
            </a:xfrm>
            <a:custGeom>
              <a:rect b="b" l="l" r="r" t="t"/>
              <a:pathLst>
                <a:path extrusionOk="0" h="438" w="469">
                  <a:moveTo>
                    <a:pt x="157" y="1"/>
                  </a:moveTo>
                  <a:lnTo>
                    <a:pt x="63" y="63"/>
                  </a:lnTo>
                  <a:lnTo>
                    <a:pt x="32" y="126"/>
                  </a:lnTo>
                  <a:lnTo>
                    <a:pt x="0" y="219"/>
                  </a:lnTo>
                  <a:lnTo>
                    <a:pt x="32" y="313"/>
                  </a:lnTo>
                  <a:lnTo>
                    <a:pt x="63" y="375"/>
                  </a:lnTo>
                  <a:lnTo>
                    <a:pt x="157" y="438"/>
                  </a:lnTo>
                  <a:lnTo>
                    <a:pt x="344" y="438"/>
                  </a:lnTo>
                  <a:lnTo>
                    <a:pt x="406" y="375"/>
                  </a:lnTo>
                  <a:lnTo>
                    <a:pt x="469" y="313"/>
                  </a:lnTo>
                  <a:lnTo>
                    <a:pt x="469" y="219"/>
                  </a:lnTo>
                  <a:lnTo>
                    <a:pt x="469" y="126"/>
                  </a:lnTo>
                  <a:lnTo>
                    <a:pt x="406" y="63"/>
                  </a:lnTo>
                  <a:lnTo>
                    <a:pt x="344"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51"/>
            <p:cNvSpPr/>
            <p:nvPr/>
          </p:nvSpPr>
          <p:spPr>
            <a:xfrm>
              <a:off x="5566650" y="2122800"/>
              <a:ext cx="11725" cy="10950"/>
            </a:xfrm>
            <a:custGeom>
              <a:rect b="b" l="l" r="r" t="t"/>
              <a:pathLst>
                <a:path extrusionOk="0" fill="none" h="438" w="469">
                  <a:moveTo>
                    <a:pt x="250" y="1"/>
                  </a:moveTo>
                  <a:lnTo>
                    <a:pt x="250" y="1"/>
                  </a:lnTo>
                  <a:lnTo>
                    <a:pt x="250" y="1"/>
                  </a:lnTo>
                  <a:lnTo>
                    <a:pt x="250" y="1"/>
                  </a:lnTo>
                  <a:lnTo>
                    <a:pt x="157" y="1"/>
                  </a:lnTo>
                  <a:lnTo>
                    <a:pt x="63" y="63"/>
                  </a:lnTo>
                  <a:lnTo>
                    <a:pt x="32" y="126"/>
                  </a:lnTo>
                  <a:lnTo>
                    <a:pt x="0" y="219"/>
                  </a:lnTo>
                  <a:lnTo>
                    <a:pt x="0" y="219"/>
                  </a:lnTo>
                  <a:lnTo>
                    <a:pt x="32" y="313"/>
                  </a:lnTo>
                  <a:lnTo>
                    <a:pt x="63" y="375"/>
                  </a:lnTo>
                  <a:lnTo>
                    <a:pt x="157" y="438"/>
                  </a:lnTo>
                  <a:lnTo>
                    <a:pt x="250" y="438"/>
                  </a:lnTo>
                  <a:lnTo>
                    <a:pt x="250" y="438"/>
                  </a:lnTo>
                  <a:lnTo>
                    <a:pt x="344" y="438"/>
                  </a:lnTo>
                  <a:lnTo>
                    <a:pt x="406" y="375"/>
                  </a:lnTo>
                  <a:lnTo>
                    <a:pt x="469" y="313"/>
                  </a:lnTo>
                  <a:lnTo>
                    <a:pt x="469" y="219"/>
                  </a:lnTo>
                  <a:lnTo>
                    <a:pt x="469" y="219"/>
                  </a:lnTo>
                  <a:lnTo>
                    <a:pt x="469" y="219"/>
                  </a:lnTo>
                  <a:lnTo>
                    <a:pt x="469" y="126"/>
                  </a:lnTo>
                  <a:lnTo>
                    <a:pt x="406" y="63"/>
                  </a:lnTo>
                  <a:lnTo>
                    <a:pt x="344" y="1"/>
                  </a:lnTo>
                  <a:lnTo>
                    <a:pt x="2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51"/>
            <p:cNvSpPr/>
            <p:nvPr/>
          </p:nvSpPr>
          <p:spPr>
            <a:xfrm>
              <a:off x="5337100" y="2207900"/>
              <a:ext cx="11750" cy="11750"/>
            </a:xfrm>
            <a:custGeom>
              <a:rect b="b" l="l" r="r" t="t"/>
              <a:pathLst>
                <a:path extrusionOk="0" h="470" w="470">
                  <a:moveTo>
                    <a:pt x="220" y="1"/>
                  </a:moveTo>
                  <a:lnTo>
                    <a:pt x="126" y="32"/>
                  </a:lnTo>
                  <a:lnTo>
                    <a:pt x="63" y="63"/>
                  </a:lnTo>
                  <a:lnTo>
                    <a:pt x="32" y="157"/>
                  </a:lnTo>
                  <a:lnTo>
                    <a:pt x="1" y="251"/>
                  </a:lnTo>
                  <a:lnTo>
                    <a:pt x="32" y="313"/>
                  </a:lnTo>
                  <a:lnTo>
                    <a:pt x="63" y="407"/>
                  </a:lnTo>
                  <a:lnTo>
                    <a:pt x="157" y="438"/>
                  </a:lnTo>
                  <a:lnTo>
                    <a:pt x="220" y="469"/>
                  </a:lnTo>
                  <a:lnTo>
                    <a:pt x="251" y="469"/>
                  </a:lnTo>
                  <a:lnTo>
                    <a:pt x="313" y="438"/>
                  </a:lnTo>
                  <a:lnTo>
                    <a:pt x="407" y="407"/>
                  </a:lnTo>
                  <a:lnTo>
                    <a:pt x="438" y="313"/>
                  </a:lnTo>
                  <a:lnTo>
                    <a:pt x="469" y="219"/>
                  </a:lnTo>
                  <a:lnTo>
                    <a:pt x="438" y="126"/>
                  </a:lnTo>
                  <a:lnTo>
                    <a:pt x="407" y="63"/>
                  </a:lnTo>
                  <a:lnTo>
                    <a:pt x="313" y="32"/>
                  </a:lnTo>
                  <a:lnTo>
                    <a:pt x="251" y="1"/>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51"/>
            <p:cNvSpPr/>
            <p:nvPr/>
          </p:nvSpPr>
          <p:spPr>
            <a:xfrm>
              <a:off x="5337100" y="2207900"/>
              <a:ext cx="11750" cy="11750"/>
            </a:xfrm>
            <a:custGeom>
              <a:rect b="b" l="l" r="r" t="t"/>
              <a:pathLst>
                <a:path extrusionOk="0" fill="none" h="470" w="470">
                  <a:moveTo>
                    <a:pt x="251" y="1"/>
                  </a:moveTo>
                  <a:lnTo>
                    <a:pt x="220" y="1"/>
                  </a:lnTo>
                  <a:lnTo>
                    <a:pt x="220" y="1"/>
                  </a:lnTo>
                  <a:lnTo>
                    <a:pt x="126" y="32"/>
                  </a:lnTo>
                  <a:lnTo>
                    <a:pt x="63" y="63"/>
                  </a:lnTo>
                  <a:lnTo>
                    <a:pt x="32" y="157"/>
                  </a:lnTo>
                  <a:lnTo>
                    <a:pt x="1" y="251"/>
                  </a:lnTo>
                  <a:lnTo>
                    <a:pt x="1" y="251"/>
                  </a:lnTo>
                  <a:lnTo>
                    <a:pt x="32" y="313"/>
                  </a:lnTo>
                  <a:lnTo>
                    <a:pt x="63" y="407"/>
                  </a:lnTo>
                  <a:lnTo>
                    <a:pt x="157" y="438"/>
                  </a:lnTo>
                  <a:lnTo>
                    <a:pt x="220" y="469"/>
                  </a:lnTo>
                  <a:lnTo>
                    <a:pt x="220" y="469"/>
                  </a:lnTo>
                  <a:lnTo>
                    <a:pt x="251" y="469"/>
                  </a:lnTo>
                  <a:lnTo>
                    <a:pt x="251" y="469"/>
                  </a:lnTo>
                  <a:lnTo>
                    <a:pt x="313" y="438"/>
                  </a:lnTo>
                  <a:lnTo>
                    <a:pt x="407" y="407"/>
                  </a:lnTo>
                  <a:lnTo>
                    <a:pt x="438" y="313"/>
                  </a:lnTo>
                  <a:lnTo>
                    <a:pt x="469" y="219"/>
                  </a:lnTo>
                  <a:lnTo>
                    <a:pt x="469" y="219"/>
                  </a:lnTo>
                  <a:lnTo>
                    <a:pt x="438" y="126"/>
                  </a:lnTo>
                  <a:lnTo>
                    <a:pt x="407" y="63"/>
                  </a:lnTo>
                  <a:lnTo>
                    <a:pt x="313" y="32"/>
                  </a:lnTo>
                  <a:lnTo>
                    <a:pt x="2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51"/>
            <p:cNvSpPr/>
            <p:nvPr/>
          </p:nvSpPr>
          <p:spPr>
            <a:xfrm>
              <a:off x="4837450" y="1646550"/>
              <a:ext cx="452850" cy="504375"/>
            </a:xfrm>
            <a:custGeom>
              <a:rect b="b" l="l" r="r" t="t"/>
              <a:pathLst>
                <a:path extrusionOk="0" h="20175" w="18114">
                  <a:moveTo>
                    <a:pt x="11680" y="1"/>
                  </a:moveTo>
                  <a:lnTo>
                    <a:pt x="11087" y="32"/>
                  </a:lnTo>
                  <a:lnTo>
                    <a:pt x="10431" y="94"/>
                  </a:lnTo>
                  <a:lnTo>
                    <a:pt x="9712" y="188"/>
                  </a:lnTo>
                  <a:lnTo>
                    <a:pt x="8151" y="438"/>
                  </a:lnTo>
                  <a:lnTo>
                    <a:pt x="7308" y="594"/>
                  </a:lnTo>
                  <a:lnTo>
                    <a:pt x="6465" y="781"/>
                  </a:lnTo>
                  <a:lnTo>
                    <a:pt x="5653" y="969"/>
                  </a:lnTo>
                  <a:lnTo>
                    <a:pt x="4841" y="1187"/>
                  </a:lnTo>
                  <a:lnTo>
                    <a:pt x="4060" y="1437"/>
                  </a:lnTo>
                  <a:lnTo>
                    <a:pt x="3342" y="1656"/>
                  </a:lnTo>
                  <a:lnTo>
                    <a:pt x="2686" y="1937"/>
                  </a:lnTo>
                  <a:lnTo>
                    <a:pt x="2124" y="2218"/>
                  </a:lnTo>
                  <a:lnTo>
                    <a:pt x="1686" y="2499"/>
                  </a:lnTo>
                  <a:lnTo>
                    <a:pt x="1468" y="2624"/>
                  </a:lnTo>
                  <a:lnTo>
                    <a:pt x="1312" y="2780"/>
                  </a:lnTo>
                  <a:lnTo>
                    <a:pt x="1187" y="2936"/>
                  </a:lnTo>
                  <a:lnTo>
                    <a:pt x="1062" y="3124"/>
                  </a:lnTo>
                  <a:lnTo>
                    <a:pt x="937" y="3342"/>
                  </a:lnTo>
                  <a:lnTo>
                    <a:pt x="812" y="3592"/>
                  </a:lnTo>
                  <a:lnTo>
                    <a:pt x="625" y="4154"/>
                  </a:lnTo>
                  <a:lnTo>
                    <a:pt x="468" y="4748"/>
                  </a:lnTo>
                  <a:lnTo>
                    <a:pt x="312" y="5435"/>
                  </a:lnTo>
                  <a:lnTo>
                    <a:pt x="219" y="6153"/>
                  </a:lnTo>
                  <a:lnTo>
                    <a:pt x="125" y="6902"/>
                  </a:lnTo>
                  <a:lnTo>
                    <a:pt x="62" y="7652"/>
                  </a:lnTo>
                  <a:lnTo>
                    <a:pt x="0" y="9120"/>
                  </a:lnTo>
                  <a:lnTo>
                    <a:pt x="0" y="10431"/>
                  </a:lnTo>
                  <a:lnTo>
                    <a:pt x="31" y="11431"/>
                  </a:lnTo>
                  <a:lnTo>
                    <a:pt x="31" y="12055"/>
                  </a:lnTo>
                  <a:lnTo>
                    <a:pt x="125" y="12649"/>
                  </a:lnTo>
                  <a:lnTo>
                    <a:pt x="281" y="13554"/>
                  </a:lnTo>
                  <a:lnTo>
                    <a:pt x="531" y="14710"/>
                  </a:lnTo>
                  <a:lnTo>
                    <a:pt x="687" y="15334"/>
                  </a:lnTo>
                  <a:lnTo>
                    <a:pt x="906" y="15990"/>
                  </a:lnTo>
                  <a:lnTo>
                    <a:pt x="1124" y="16646"/>
                  </a:lnTo>
                  <a:lnTo>
                    <a:pt x="1343" y="17271"/>
                  </a:lnTo>
                  <a:lnTo>
                    <a:pt x="1624" y="17895"/>
                  </a:lnTo>
                  <a:lnTo>
                    <a:pt x="1936" y="18457"/>
                  </a:lnTo>
                  <a:lnTo>
                    <a:pt x="2249" y="18988"/>
                  </a:lnTo>
                  <a:lnTo>
                    <a:pt x="2592" y="19425"/>
                  </a:lnTo>
                  <a:lnTo>
                    <a:pt x="2811" y="19644"/>
                  </a:lnTo>
                  <a:lnTo>
                    <a:pt x="2998" y="19800"/>
                  </a:lnTo>
                  <a:lnTo>
                    <a:pt x="3185" y="19956"/>
                  </a:lnTo>
                  <a:lnTo>
                    <a:pt x="3404" y="20081"/>
                  </a:lnTo>
                  <a:lnTo>
                    <a:pt x="3591" y="20175"/>
                  </a:lnTo>
                  <a:lnTo>
                    <a:pt x="3810" y="20175"/>
                  </a:lnTo>
                  <a:lnTo>
                    <a:pt x="3966" y="20144"/>
                  </a:lnTo>
                  <a:lnTo>
                    <a:pt x="4122" y="20050"/>
                  </a:lnTo>
                  <a:lnTo>
                    <a:pt x="4278" y="19894"/>
                  </a:lnTo>
                  <a:lnTo>
                    <a:pt x="4403" y="19706"/>
                  </a:lnTo>
                  <a:lnTo>
                    <a:pt x="4528" y="19457"/>
                  </a:lnTo>
                  <a:lnTo>
                    <a:pt x="4653" y="19176"/>
                  </a:lnTo>
                  <a:lnTo>
                    <a:pt x="4841" y="18457"/>
                  </a:lnTo>
                  <a:lnTo>
                    <a:pt x="5028" y="17645"/>
                  </a:lnTo>
                  <a:lnTo>
                    <a:pt x="5215" y="16708"/>
                  </a:lnTo>
                  <a:lnTo>
                    <a:pt x="5372" y="15678"/>
                  </a:lnTo>
                  <a:lnTo>
                    <a:pt x="5746" y="13492"/>
                  </a:lnTo>
                  <a:lnTo>
                    <a:pt x="5965" y="12368"/>
                  </a:lnTo>
                  <a:lnTo>
                    <a:pt x="6246" y="11275"/>
                  </a:lnTo>
                  <a:lnTo>
                    <a:pt x="6558" y="10213"/>
                  </a:lnTo>
                  <a:lnTo>
                    <a:pt x="6746" y="9713"/>
                  </a:lnTo>
                  <a:lnTo>
                    <a:pt x="6933" y="9245"/>
                  </a:lnTo>
                  <a:lnTo>
                    <a:pt x="7152" y="8776"/>
                  </a:lnTo>
                  <a:lnTo>
                    <a:pt x="7370" y="8370"/>
                  </a:lnTo>
                  <a:lnTo>
                    <a:pt x="7620" y="7964"/>
                  </a:lnTo>
                  <a:lnTo>
                    <a:pt x="7901" y="7589"/>
                  </a:lnTo>
                  <a:lnTo>
                    <a:pt x="8213" y="7246"/>
                  </a:lnTo>
                  <a:lnTo>
                    <a:pt x="8526" y="6934"/>
                  </a:lnTo>
                  <a:lnTo>
                    <a:pt x="9213" y="6278"/>
                  </a:lnTo>
                  <a:lnTo>
                    <a:pt x="9962" y="5622"/>
                  </a:lnTo>
                  <a:lnTo>
                    <a:pt x="10774" y="5029"/>
                  </a:lnTo>
                  <a:lnTo>
                    <a:pt x="11617" y="4467"/>
                  </a:lnTo>
                  <a:lnTo>
                    <a:pt x="12461" y="3936"/>
                  </a:lnTo>
                  <a:lnTo>
                    <a:pt x="13304" y="3436"/>
                  </a:lnTo>
                  <a:lnTo>
                    <a:pt x="14147" y="2999"/>
                  </a:lnTo>
                  <a:lnTo>
                    <a:pt x="14928" y="2562"/>
                  </a:lnTo>
                  <a:lnTo>
                    <a:pt x="15677" y="2218"/>
                  </a:lnTo>
                  <a:lnTo>
                    <a:pt x="16958" y="1625"/>
                  </a:lnTo>
                  <a:lnTo>
                    <a:pt x="17801" y="1250"/>
                  </a:lnTo>
                  <a:lnTo>
                    <a:pt x="18113" y="1125"/>
                  </a:lnTo>
                  <a:lnTo>
                    <a:pt x="17395" y="906"/>
                  </a:lnTo>
                  <a:lnTo>
                    <a:pt x="16645" y="688"/>
                  </a:lnTo>
                  <a:lnTo>
                    <a:pt x="15927" y="500"/>
                  </a:lnTo>
                  <a:lnTo>
                    <a:pt x="15178" y="344"/>
                  </a:lnTo>
                  <a:lnTo>
                    <a:pt x="14428" y="219"/>
                  </a:lnTo>
                  <a:lnTo>
                    <a:pt x="13679" y="126"/>
                  </a:lnTo>
                  <a:lnTo>
                    <a:pt x="12929" y="32"/>
                  </a:lnTo>
                  <a:lnTo>
                    <a:pt x="121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51"/>
            <p:cNvSpPr/>
            <p:nvPr/>
          </p:nvSpPr>
          <p:spPr>
            <a:xfrm>
              <a:off x="4837450" y="1646550"/>
              <a:ext cx="452850" cy="504375"/>
            </a:xfrm>
            <a:custGeom>
              <a:rect b="b" l="l" r="r" t="t"/>
              <a:pathLst>
                <a:path extrusionOk="0" fill="none" h="20175" w="18114">
                  <a:moveTo>
                    <a:pt x="18113" y="1125"/>
                  </a:moveTo>
                  <a:lnTo>
                    <a:pt x="18113" y="1125"/>
                  </a:lnTo>
                  <a:lnTo>
                    <a:pt x="17395" y="906"/>
                  </a:lnTo>
                  <a:lnTo>
                    <a:pt x="16645" y="688"/>
                  </a:lnTo>
                  <a:lnTo>
                    <a:pt x="15927" y="500"/>
                  </a:lnTo>
                  <a:lnTo>
                    <a:pt x="15178" y="344"/>
                  </a:lnTo>
                  <a:lnTo>
                    <a:pt x="14428" y="219"/>
                  </a:lnTo>
                  <a:lnTo>
                    <a:pt x="13679" y="126"/>
                  </a:lnTo>
                  <a:lnTo>
                    <a:pt x="12929" y="32"/>
                  </a:lnTo>
                  <a:lnTo>
                    <a:pt x="12148" y="1"/>
                  </a:lnTo>
                  <a:lnTo>
                    <a:pt x="12148" y="1"/>
                  </a:lnTo>
                  <a:lnTo>
                    <a:pt x="11680" y="1"/>
                  </a:lnTo>
                  <a:lnTo>
                    <a:pt x="11087" y="32"/>
                  </a:lnTo>
                  <a:lnTo>
                    <a:pt x="10431" y="94"/>
                  </a:lnTo>
                  <a:lnTo>
                    <a:pt x="9712" y="188"/>
                  </a:lnTo>
                  <a:lnTo>
                    <a:pt x="8151" y="438"/>
                  </a:lnTo>
                  <a:lnTo>
                    <a:pt x="7308" y="594"/>
                  </a:lnTo>
                  <a:lnTo>
                    <a:pt x="6465" y="781"/>
                  </a:lnTo>
                  <a:lnTo>
                    <a:pt x="5653" y="969"/>
                  </a:lnTo>
                  <a:lnTo>
                    <a:pt x="4841" y="1187"/>
                  </a:lnTo>
                  <a:lnTo>
                    <a:pt x="4060" y="1437"/>
                  </a:lnTo>
                  <a:lnTo>
                    <a:pt x="3342" y="1656"/>
                  </a:lnTo>
                  <a:lnTo>
                    <a:pt x="2686" y="1937"/>
                  </a:lnTo>
                  <a:lnTo>
                    <a:pt x="2124" y="2218"/>
                  </a:lnTo>
                  <a:lnTo>
                    <a:pt x="1686" y="2499"/>
                  </a:lnTo>
                  <a:lnTo>
                    <a:pt x="1468" y="2624"/>
                  </a:lnTo>
                  <a:lnTo>
                    <a:pt x="1312" y="2780"/>
                  </a:lnTo>
                  <a:lnTo>
                    <a:pt x="1312" y="2780"/>
                  </a:lnTo>
                  <a:lnTo>
                    <a:pt x="1187" y="2936"/>
                  </a:lnTo>
                  <a:lnTo>
                    <a:pt x="1062" y="3124"/>
                  </a:lnTo>
                  <a:lnTo>
                    <a:pt x="937" y="3342"/>
                  </a:lnTo>
                  <a:lnTo>
                    <a:pt x="812" y="3592"/>
                  </a:lnTo>
                  <a:lnTo>
                    <a:pt x="625" y="4154"/>
                  </a:lnTo>
                  <a:lnTo>
                    <a:pt x="468" y="4748"/>
                  </a:lnTo>
                  <a:lnTo>
                    <a:pt x="312" y="5435"/>
                  </a:lnTo>
                  <a:lnTo>
                    <a:pt x="219" y="6153"/>
                  </a:lnTo>
                  <a:lnTo>
                    <a:pt x="125" y="6902"/>
                  </a:lnTo>
                  <a:lnTo>
                    <a:pt x="62" y="7652"/>
                  </a:lnTo>
                  <a:lnTo>
                    <a:pt x="0" y="9120"/>
                  </a:lnTo>
                  <a:lnTo>
                    <a:pt x="0" y="10431"/>
                  </a:lnTo>
                  <a:lnTo>
                    <a:pt x="31" y="11431"/>
                  </a:lnTo>
                  <a:lnTo>
                    <a:pt x="31" y="12055"/>
                  </a:lnTo>
                  <a:lnTo>
                    <a:pt x="31" y="12055"/>
                  </a:lnTo>
                  <a:lnTo>
                    <a:pt x="125" y="12649"/>
                  </a:lnTo>
                  <a:lnTo>
                    <a:pt x="281" y="13554"/>
                  </a:lnTo>
                  <a:lnTo>
                    <a:pt x="531" y="14710"/>
                  </a:lnTo>
                  <a:lnTo>
                    <a:pt x="687" y="15334"/>
                  </a:lnTo>
                  <a:lnTo>
                    <a:pt x="906" y="15990"/>
                  </a:lnTo>
                  <a:lnTo>
                    <a:pt x="1124" y="16646"/>
                  </a:lnTo>
                  <a:lnTo>
                    <a:pt x="1343" y="17271"/>
                  </a:lnTo>
                  <a:lnTo>
                    <a:pt x="1624" y="17895"/>
                  </a:lnTo>
                  <a:lnTo>
                    <a:pt x="1936" y="18457"/>
                  </a:lnTo>
                  <a:lnTo>
                    <a:pt x="2249" y="18988"/>
                  </a:lnTo>
                  <a:lnTo>
                    <a:pt x="2592" y="19425"/>
                  </a:lnTo>
                  <a:lnTo>
                    <a:pt x="2811" y="19644"/>
                  </a:lnTo>
                  <a:lnTo>
                    <a:pt x="2998" y="19800"/>
                  </a:lnTo>
                  <a:lnTo>
                    <a:pt x="3185" y="19956"/>
                  </a:lnTo>
                  <a:lnTo>
                    <a:pt x="3404" y="20081"/>
                  </a:lnTo>
                  <a:lnTo>
                    <a:pt x="3404" y="20081"/>
                  </a:lnTo>
                  <a:lnTo>
                    <a:pt x="3591" y="20175"/>
                  </a:lnTo>
                  <a:lnTo>
                    <a:pt x="3810" y="20175"/>
                  </a:lnTo>
                  <a:lnTo>
                    <a:pt x="3966" y="20144"/>
                  </a:lnTo>
                  <a:lnTo>
                    <a:pt x="4122" y="20050"/>
                  </a:lnTo>
                  <a:lnTo>
                    <a:pt x="4278" y="19894"/>
                  </a:lnTo>
                  <a:lnTo>
                    <a:pt x="4403" y="19706"/>
                  </a:lnTo>
                  <a:lnTo>
                    <a:pt x="4528" y="19457"/>
                  </a:lnTo>
                  <a:lnTo>
                    <a:pt x="4653" y="19176"/>
                  </a:lnTo>
                  <a:lnTo>
                    <a:pt x="4841" y="18457"/>
                  </a:lnTo>
                  <a:lnTo>
                    <a:pt x="5028" y="17645"/>
                  </a:lnTo>
                  <a:lnTo>
                    <a:pt x="5215" y="16708"/>
                  </a:lnTo>
                  <a:lnTo>
                    <a:pt x="5372" y="15678"/>
                  </a:lnTo>
                  <a:lnTo>
                    <a:pt x="5746" y="13492"/>
                  </a:lnTo>
                  <a:lnTo>
                    <a:pt x="5965" y="12368"/>
                  </a:lnTo>
                  <a:lnTo>
                    <a:pt x="6246" y="11275"/>
                  </a:lnTo>
                  <a:lnTo>
                    <a:pt x="6558" y="10213"/>
                  </a:lnTo>
                  <a:lnTo>
                    <a:pt x="6746" y="9713"/>
                  </a:lnTo>
                  <a:lnTo>
                    <a:pt x="6933" y="9245"/>
                  </a:lnTo>
                  <a:lnTo>
                    <a:pt x="7152" y="8776"/>
                  </a:lnTo>
                  <a:lnTo>
                    <a:pt x="7370" y="8370"/>
                  </a:lnTo>
                  <a:lnTo>
                    <a:pt x="7620" y="7964"/>
                  </a:lnTo>
                  <a:lnTo>
                    <a:pt x="7901" y="7589"/>
                  </a:lnTo>
                  <a:lnTo>
                    <a:pt x="7901" y="7589"/>
                  </a:lnTo>
                  <a:lnTo>
                    <a:pt x="8213" y="7246"/>
                  </a:lnTo>
                  <a:lnTo>
                    <a:pt x="8526" y="6934"/>
                  </a:lnTo>
                  <a:lnTo>
                    <a:pt x="9213" y="6278"/>
                  </a:lnTo>
                  <a:lnTo>
                    <a:pt x="9962" y="5622"/>
                  </a:lnTo>
                  <a:lnTo>
                    <a:pt x="10774" y="5029"/>
                  </a:lnTo>
                  <a:lnTo>
                    <a:pt x="11617" y="4467"/>
                  </a:lnTo>
                  <a:lnTo>
                    <a:pt x="12461" y="3936"/>
                  </a:lnTo>
                  <a:lnTo>
                    <a:pt x="13304" y="3436"/>
                  </a:lnTo>
                  <a:lnTo>
                    <a:pt x="14147" y="2999"/>
                  </a:lnTo>
                  <a:lnTo>
                    <a:pt x="14928" y="2562"/>
                  </a:lnTo>
                  <a:lnTo>
                    <a:pt x="15677" y="2218"/>
                  </a:lnTo>
                  <a:lnTo>
                    <a:pt x="16958" y="1625"/>
                  </a:lnTo>
                  <a:lnTo>
                    <a:pt x="17801" y="1250"/>
                  </a:lnTo>
                  <a:lnTo>
                    <a:pt x="18113" y="11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51"/>
            <p:cNvSpPr/>
            <p:nvPr/>
          </p:nvSpPr>
          <p:spPr>
            <a:xfrm>
              <a:off x="5279325" y="1674675"/>
              <a:ext cx="10975" cy="4700"/>
            </a:xfrm>
            <a:custGeom>
              <a:rect b="b" l="l" r="r" t="t"/>
              <a:pathLst>
                <a:path extrusionOk="0" h="188" w="439">
                  <a:moveTo>
                    <a:pt x="438" y="0"/>
                  </a:moveTo>
                  <a:lnTo>
                    <a:pt x="438" y="0"/>
                  </a:lnTo>
                  <a:lnTo>
                    <a:pt x="1" y="187"/>
                  </a:lnTo>
                  <a:lnTo>
                    <a:pt x="1" y="187"/>
                  </a:lnTo>
                  <a:lnTo>
                    <a:pt x="1" y="187"/>
                  </a:lnTo>
                  <a:lnTo>
                    <a:pt x="438" y="0"/>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51"/>
            <p:cNvSpPr/>
            <p:nvPr/>
          </p:nvSpPr>
          <p:spPr>
            <a:xfrm>
              <a:off x="5279325" y="1674675"/>
              <a:ext cx="10975" cy="4700"/>
            </a:xfrm>
            <a:custGeom>
              <a:rect b="b" l="l" r="r" t="t"/>
              <a:pathLst>
                <a:path extrusionOk="0" fill="none" h="188" w="439">
                  <a:moveTo>
                    <a:pt x="438" y="0"/>
                  </a:moveTo>
                  <a:lnTo>
                    <a:pt x="438" y="0"/>
                  </a:lnTo>
                  <a:lnTo>
                    <a:pt x="1" y="187"/>
                  </a:lnTo>
                  <a:lnTo>
                    <a:pt x="1" y="187"/>
                  </a:lnTo>
                  <a:lnTo>
                    <a:pt x="1" y="187"/>
                  </a:lnTo>
                  <a:lnTo>
                    <a:pt x="4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51"/>
            <p:cNvSpPr/>
            <p:nvPr/>
          </p:nvSpPr>
          <p:spPr>
            <a:xfrm>
              <a:off x="5274650" y="1679350"/>
              <a:ext cx="4700" cy="2375"/>
            </a:xfrm>
            <a:custGeom>
              <a:rect b="b" l="l" r="r" t="t"/>
              <a:pathLst>
                <a:path extrusionOk="0" h="95" w="188">
                  <a:moveTo>
                    <a:pt x="188" y="0"/>
                  </a:moveTo>
                  <a:lnTo>
                    <a:pt x="188" y="0"/>
                  </a:lnTo>
                  <a:lnTo>
                    <a:pt x="1" y="94"/>
                  </a:lnTo>
                  <a:lnTo>
                    <a:pt x="1" y="94"/>
                  </a:lnTo>
                  <a:lnTo>
                    <a:pt x="1" y="94"/>
                  </a:lnTo>
                  <a:lnTo>
                    <a:pt x="1" y="94"/>
                  </a:lnTo>
                  <a:lnTo>
                    <a:pt x="188" y="0"/>
                  </a:lnTo>
                  <a:lnTo>
                    <a:pt x="18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51"/>
            <p:cNvSpPr/>
            <p:nvPr/>
          </p:nvSpPr>
          <p:spPr>
            <a:xfrm>
              <a:off x="5274650" y="1679350"/>
              <a:ext cx="4700" cy="2375"/>
            </a:xfrm>
            <a:custGeom>
              <a:rect b="b" l="l" r="r" t="t"/>
              <a:pathLst>
                <a:path extrusionOk="0" fill="none" h="95" w="188">
                  <a:moveTo>
                    <a:pt x="188" y="0"/>
                  </a:moveTo>
                  <a:lnTo>
                    <a:pt x="188" y="0"/>
                  </a:lnTo>
                  <a:lnTo>
                    <a:pt x="1" y="94"/>
                  </a:lnTo>
                  <a:lnTo>
                    <a:pt x="1" y="94"/>
                  </a:lnTo>
                  <a:lnTo>
                    <a:pt x="1" y="94"/>
                  </a:lnTo>
                  <a:lnTo>
                    <a:pt x="1" y="94"/>
                  </a:lnTo>
                  <a:lnTo>
                    <a:pt x="188" y="0"/>
                  </a:lnTo>
                  <a:lnTo>
                    <a:pt x="18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51"/>
            <p:cNvSpPr/>
            <p:nvPr/>
          </p:nvSpPr>
          <p:spPr>
            <a:xfrm>
              <a:off x="4870225" y="2075175"/>
              <a:ext cx="79675" cy="72625"/>
            </a:xfrm>
            <a:custGeom>
              <a:rect b="b" l="l" r="r" t="t"/>
              <a:pathLst>
                <a:path extrusionOk="0" h="2905" w="3187">
                  <a:moveTo>
                    <a:pt x="3186" y="2374"/>
                  </a:moveTo>
                  <a:lnTo>
                    <a:pt x="2999" y="2686"/>
                  </a:lnTo>
                  <a:lnTo>
                    <a:pt x="3030" y="2686"/>
                  </a:lnTo>
                  <a:lnTo>
                    <a:pt x="3186" y="2374"/>
                  </a:lnTo>
                  <a:close/>
                  <a:moveTo>
                    <a:pt x="1" y="1"/>
                  </a:moveTo>
                  <a:lnTo>
                    <a:pt x="188" y="532"/>
                  </a:lnTo>
                  <a:lnTo>
                    <a:pt x="407" y="1000"/>
                  </a:lnTo>
                  <a:lnTo>
                    <a:pt x="625" y="1437"/>
                  </a:lnTo>
                  <a:lnTo>
                    <a:pt x="844" y="1812"/>
                  </a:lnTo>
                  <a:lnTo>
                    <a:pt x="1094" y="2155"/>
                  </a:lnTo>
                  <a:lnTo>
                    <a:pt x="1344" y="2437"/>
                  </a:lnTo>
                  <a:lnTo>
                    <a:pt x="1656" y="2686"/>
                  </a:lnTo>
                  <a:lnTo>
                    <a:pt x="1999" y="2905"/>
                  </a:lnTo>
                  <a:lnTo>
                    <a:pt x="1687" y="2686"/>
                  </a:lnTo>
                  <a:lnTo>
                    <a:pt x="1406" y="2405"/>
                  </a:lnTo>
                  <a:lnTo>
                    <a:pt x="1125" y="2093"/>
                  </a:lnTo>
                  <a:lnTo>
                    <a:pt x="875" y="1750"/>
                  </a:lnTo>
                  <a:lnTo>
                    <a:pt x="625" y="1344"/>
                  </a:lnTo>
                  <a:lnTo>
                    <a:pt x="407" y="906"/>
                  </a:lnTo>
                  <a:lnTo>
                    <a:pt x="188" y="469"/>
                  </a:lnTo>
                  <a:lnTo>
                    <a:pt x="1"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51"/>
            <p:cNvSpPr/>
            <p:nvPr/>
          </p:nvSpPr>
          <p:spPr>
            <a:xfrm>
              <a:off x="4945175" y="2124375"/>
              <a:ext cx="8625" cy="17975"/>
            </a:xfrm>
            <a:custGeom>
              <a:rect b="b" l="l" r="r" t="t"/>
              <a:pathLst>
                <a:path extrusionOk="0" fill="none" h="719" w="345">
                  <a:moveTo>
                    <a:pt x="344" y="0"/>
                  </a:moveTo>
                  <a:lnTo>
                    <a:pt x="344" y="0"/>
                  </a:lnTo>
                  <a:lnTo>
                    <a:pt x="188" y="406"/>
                  </a:lnTo>
                  <a:lnTo>
                    <a:pt x="1" y="718"/>
                  </a:lnTo>
                  <a:lnTo>
                    <a:pt x="1" y="718"/>
                  </a:lnTo>
                  <a:lnTo>
                    <a:pt x="32" y="718"/>
                  </a:lnTo>
                  <a:lnTo>
                    <a:pt x="32" y="718"/>
                  </a:lnTo>
                  <a:lnTo>
                    <a:pt x="188" y="406"/>
                  </a:lnTo>
                  <a:lnTo>
                    <a:pt x="344" y="0"/>
                  </a:lnTo>
                  <a:lnTo>
                    <a:pt x="344" y="0"/>
                  </a:lnTo>
                  <a:lnTo>
                    <a:pt x="34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51"/>
            <p:cNvSpPr/>
            <p:nvPr/>
          </p:nvSpPr>
          <p:spPr>
            <a:xfrm>
              <a:off x="4870225" y="2075175"/>
              <a:ext cx="50000" cy="72625"/>
            </a:xfrm>
            <a:custGeom>
              <a:rect b="b" l="l" r="r" t="t"/>
              <a:pathLst>
                <a:path extrusionOk="0" fill="none" h="2905" w="2000">
                  <a:moveTo>
                    <a:pt x="1" y="1"/>
                  </a:moveTo>
                  <a:lnTo>
                    <a:pt x="1" y="1"/>
                  </a:lnTo>
                  <a:lnTo>
                    <a:pt x="1" y="1"/>
                  </a:lnTo>
                  <a:lnTo>
                    <a:pt x="1" y="1"/>
                  </a:lnTo>
                  <a:lnTo>
                    <a:pt x="188" y="532"/>
                  </a:lnTo>
                  <a:lnTo>
                    <a:pt x="407" y="1000"/>
                  </a:lnTo>
                  <a:lnTo>
                    <a:pt x="625" y="1437"/>
                  </a:lnTo>
                  <a:lnTo>
                    <a:pt x="844" y="1812"/>
                  </a:lnTo>
                  <a:lnTo>
                    <a:pt x="1094" y="2155"/>
                  </a:lnTo>
                  <a:lnTo>
                    <a:pt x="1344" y="2437"/>
                  </a:lnTo>
                  <a:lnTo>
                    <a:pt x="1656" y="2686"/>
                  </a:lnTo>
                  <a:lnTo>
                    <a:pt x="1999" y="2905"/>
                  </a:lnTo>
                  <a:lnTo>
                    <a:pt x="1999" y="2905"/>
                  </a:lnTo>
                  <a:lnTo>
                    <a:pt x="1999" y="2905"/>
                  </a:lnTo>
                  <a:lnTo>
                    <a:pt x="1999" y="2905"/>
                  </a:lnTo>
                  <a:lnTo>
                    <a:pt x="1687" y="2686"/>
                  </a:lnTo>
                  <a:lnTo>
                    <a:pt x="1406" y="2405"/>
                  </a:lnTo>
                  <a:lnTo>
                    <a:pt x="1125" y="2093"/>
                  </a:lnTo>
                  <a:lnTo>
                    <a:pt x="875" y="1750"/>
                  </a:lnTo>
                  <a:lnTo>
                    <a:pt x="625" y="1344"/>
                  </a:lnTo>
                  <a:lnTo>
                    <a:pt x="407" y="906"/>
                  </a:lnTo>
                  <a:lnTo>
                    <a:pt x="188" y="469"/>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51"/>
            <p:cNvSpPr/>
            <p:nvPr/>
          </p:nvSpPr>
          <p:spPr>
            <a:xfrm>
              <a:off x="4995925" y="1681700"/>
              <a:ext cx="278750" cy="238925"/>
            </a:xfrm>
            <a:custGeom>
              <a:rect b="b" l="l" r="r" t="t"/>
              <a:pathLst>
                <a:path extrusionOk="0" h="9557" w="11150">
                  <a:moveTo>
                    <a:pt x="11150" y="0"/>
                  </a:moveTo>
                  <a:lnTo>
                    <a:pt x="10306" y="344"/>
                  </a:lnTo>
                  <a:lnTo>
                    <a:pt x="9245" y="843"/>
                  </a:lnTo>
                  <a:lnTo>
                    <a:pt x="7964" y="1499"/>
                  </a:lnTo>
                  <a:lnTo>
                    <a:pt x="6621" y="2249"/>
                  </a:lnTo>
                  <a:lnTo>
                    <a:pt x="7995" y="1499"/>
                  </a:lnTo>
                  <a:lnTo>
                    <a:pt x="9245" y="874"/>
                  </a:lnTo>
                  <a:lnTo>
                    <a:pt x="10338" y="344"/>
                  </a:lnTo>
                  <a:lnTo>
                    <a:pt x="11150" y="0"/>
                  </a:lnTo>
                  <a:close/>
                  <a:moveTo>
                    <a:pt x="6621" y="2249"/>
                  </a:moveTo>
                  <a:lnTo>
                    <a:pt x="5903" y="2655"/>
                  </a:lnTo>
                  <a:lnTo>
                    <a:pt x="5216" y="3092"/>
                  </a:lnTo>
                  <a:lnTo>
                    <a:pt x="4529" y="3560"/>
                  </a:lnTo>
                  <a:lnTo>
                    <a:pt x="3873" y="4060"/>
                  </a:lnTo>
                  <a:lnTo>
                    <a:pt x="4529" y="3591"/>
                  </a:lnTo>
                  <a:lnTo>
                    <a:pt x="5216" y="3123"/>
                  </a:lnTo>
                  <a:lnTo>
                    <a:pt x="5903" y="2686"/>
                  </a:lnTo>
                  <a:lnTo>
                    <a:pt x="6621" y="2249"/>
                  </a:lnTo>
                  <a:close/>
                  <a:moveTo>
                    <a:pt x="3873" y="4060"/>
                  </a:moveTo>
                  <a:lnTo>
                    <a:pt x="3217" y="4560"/>
                  </a:lnTo>
                  <a:lnTo>
                    <a:pt x="2624" y="5090"/>
                  </a:lnTo>
                  <a:lnTo>
                    <a:pt x="3217" y="4591"/>
                  </a:lnTo>
                  <a:lnTo>
                    <a:pt x="3873" y="4060"/>
                  </a:lnTo>
                  <a:close/>
                  <a:moveTo>
                    <a:pt x="2624" y="5090"/>
                  </a:moveTo>
                  <a:lnTo>
                    <a:pt x="2062" y="5621"/>
                  </a:lnTo>
                  <a:lnTo>
                    <a:pt x="1562" y="6183"/>
                  </a:lnTo>
                  <a:lnTo>
                    <a:pt x="1375" y="6465"/>
                  </a:lnTo>
                  <a:lnTo>
                    <a:pt x="1562" y="6215"/>
                  </a:lnTo>
                  <a:lnTo>
                    <a:pt x="2062" y="5653"/>
                  </a:lnTo>
                  <a:lnTo>
                    <a:pt x="2624" y="5090"/>
                  </a:lnTo>
                  <a:close/>
                  <a:moveTo>
                    <a:pt x="500" y="8057"/>
                  </a:moveTo>
                  <a:lnTo>
                    <a:pt x="219" y="8776"/>
                  </a:lnTo>
                  <a:lnTo>
                    <a:pt x="1" y="9556"/>
                  </a:lnTo>
                  <a:lnTo>
                    <a:pt x="219" y="8807"/>
                  </a:lnTo>
                  <a:lnTo>
                    <a:pt x="500" y="8057"/>
                  </a:lnTo>
                  <a:close/>
                </a:path>
              </a:pathLst>
            </a:custGeom>
            <a:solidFill>
              <a:srgbClr val="C24D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51"/>
            <p:cNvSpPr/>
            <p:nvPr/>
          </p:nvSpPr>
          <p:spPr>
            <a:xfrm>
              <a:off x="4953775" y="1681700"/>
              <a:ext cx="320900" cy="442700"/>
            </a:xfrm>
            <a:custGeom>
              <a:rect b="b" l="l" r="r" t="t"/>
              <a:pathLst>
                <a:path extrusionOk="0" fill="none" h="17708" w="12836">
                  <a:moveTo>
                    <a:pt x="12836" y="0"/>
                  </a:moveTo>
                  <a:lnTo>
                    <a:pt x="12836" y="0"/>
                  </a:lnTo>
                  <a:lnTo>
                    <a:pt x="12836" y="0"/>
                  </a:lnTo>
                  <a:lnTo>
                    <a:pt x="12836" y="0"/>
                  </a:lnTo>
                  <a:lnTo>
                    <a:pt x="11992" y="344"/>
                  </a:lnTo>
                  <a:lnTo>
                    <a:pt x="10931" y="843"/>
                  </a:lnTo>
                  <a:lnTo>
                    <a:pt x="9650" y="1499"/>
                  </a:lnTo>
                  <a:lnTo>
                    <a:pt x="8307" y="2249"/>
                  </a:lnTo>
                  <a:lnTo>
                    <a:pt x="7589" y="2655"/>
                  </a:lnTo>
                  <a:lnTo>
                    <a:pt x="6902" y="3092"/>
                  </a:lnTo>
                  <a:lnTo>
                    <a:pt x="6215" y="3560"/>
                  </a:lnTo>
                  <a:lnTo>
                    <a:pt x="5559" y="4060"/>
                  </a:lnTo>
                  <a:lnTo>
                    <a:pt x="4903" y="4560"/>
                  </a:lnTo>
                  <a:lnTo>
                    <a:pt x="4310" y="5090"/>
                  </a:lnTo>
                  <a:lnTo>
                    <a:pt x="3748" y="5621"/>
                  </a:lnTo>
                  <a:lnTo>
                    <a:pt x="3248" y="6183"/>
                  </a:lnTo>
                  <a:lnTo>
                    <a:pt x="3248" y="6183"/>
                  </a:lnTo>
                  <a:lnTo>
                    <a:pt x="3061" y="6465"/>
                  </a:lnTo>
                  <a:lnTo>
                    <a:pt x="2842" y="6746"/>
                  </a:lnTo>
                  <a:lnTo>
                    <a:pt x="2499" y="7370"/>
                  </a:lnTo>
                  <a:lnTo>
                    <a:pt x="2186" y="8057"/>
                  </a:lnTo>
                  <a:lnTo>
                    <a:pt x="1905" y="8776"/>
                  </a:lnTo>
                  <a:lnTo>
                    <a:pt x="1687" y="9556"/>
                  </a:lnTo>
                  <a:lnTo>
                    <a:pt x="1468" y="10368"/>
                  </a:lnTo>
                  <a:lnTo>
                    <a:pt x="1281" y="11180"/>
                  </a:lnTo>
                  <a:lnTo>
                    <a:pt x="1093" y="12023"/>
                  </a:lnTo>
                  <a:lnTo>
                    <a:pt x="812" y="13679"/>
                  </a:lnTo>
                  <a:lnTo>
                    <a:pt x="562" y="15209"/>
                  </a:lnTo>
                  <a:lnTo>
                    <a:pt x="313" y="16583"/>
                  </a:lnTo>
                  <a:lnTo>
                    <a:pt x="156" y="17176"/>
                  </a:lnTo>
                  <a:lnTo>
                    <a:pt x="0" y="17707"/>
                  </a:lnTo>
                  <a:lnTo>
                    <a:pt x="0" y="17707"/>
                  </a:lnTo>
                  <a:lnTo>
                    <a:pt x="0" y="17707"/>
                  </a:lnTo>
                  <a:lnTo>
                    <a:pt x="0" y="17707"/>
                  </a:lnTo>
                  <a:lnTo>
                    <a:pt x="156" y="17176"/>
                  </a:lnTo>
                  <a:lnTo>
                    <a:pt x="313" y="16583"/>
                  </a:lnTo>
                  <a:lnTo>
                    <a:pt x="562" y="15209"/>
                  </a:lnTo>
                  <a:lnTo>
                    <a:pt x="812" y="13679"/>
                  </a:lnTo>
                  <a:lnTo>
                    <a:pt x="1093" y="12023"/>
                  </a:lnTo>
                  <a:lnTo>
                    <a:pt x="1281" y="11180"/>
                  </a:lnTo>
                  <a:lnTo>
                    <a:pt x="1468" y="10368"/>
                  </a:lnTo>
                  <a:lnTo>
                    <a:pt x="1687" y="9556"/>
                  </a:lnTo>
                  <a:lnTo>
                    <a:pt x="1905" y="8807"/>
                  </a:lnTo>
                  <a:lnTo>
                    <a:pt x="2186" y="8057"/>
                  </a:lnTo>
                  <a:lnTo>
                    <a:pt x="2499" y="7370"/>
                  </a:lnTo>
                  <a:lnTo>
                    <a:pt x="2842" y="6746"/>
                  </a:lnTo>
                  <a:lnTo>
                    <a:pt x="3061" y="6465"/>
                  </a:lnTo>
                  <a:lnTo>
                    <a:pt x="3248" y="6215"/>
                  </a:lnTo>
                  <a:lnTo>
                    <a:pt x="3248" y="6215"/>
                  </a:lnTo>
                  <a:lnTo>
                    <a:pt x="3748" y="5653"/>
                  </a:lnTo>
                  <a:lnTo>
                    <a:pt x="4310" y="5090"/>
                  </a:lnTo>
                  <a:lnTo>
                    <a:pt x="4903" y="4591"/>
                  </a:lnTo>
                  <a:lnTo>
                    <a:pt x="5559" y="4060"/>
                  </a:lnTo>
                  <a:lnTo>
                    <a:pt x="6215" y="3591"/>
                  </a:lnTo>
                  <a:lnTo>
                    <a:pt x="6902" y="3123"/>
                  </a:lnTo>
                  <a:lnTo>
                    <a:pt x="7589" y="2686"/>
                  </a:lnTo>
                  <a:lnTo>
                    <a:pt x="8307" y="2249"/>
                  </a:lnTo>
                  <a:lnTo>
                    <a:pt x="9681" y="1499"/>
                  </a:lnTo>
                  <a:lnTo>
                    <a:pt x="10931" y="874"/>
                  </a:lnTo>
                  <a:lnTo>
                    <a:pt x="12024" y="344"/>
                  </a:lnTo>
                  <a:lnTo>
                    <a:pt x="1283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51"/>
            <p:cNvSpPr/>
            <p:nvPr/>
          </p:nvSpPr>
          <p:spPr>
            <a:xfrm>
              <a:off x="4920200" y="2142325"/>
              <a:ext cx="25775" cy="9400"/>
            </a:xfrm>
            <a:custGeom>
              <a:rect b="b" l="l" r="r" t="t"/>
              <a:pathLst>
                <a:path extrusionOk="0" h="376" w="1031">
                  <a:moveTo>
                    <a:pt x="1000" y="0"/>
                  </a:moveTo>
                  <a:lnTo>
                    <a:pt x="875" y="157"/>
                  </a:lnTo>
                  <a:lnTo>
                    <a:pt x="1031" y="0"/>
                  </a:lnTo>
                  <a:close/>
                  <a:moveTo>
                    <a:pt x="875" y="157"/>
                  </a:moveTo>
                  <a:lnTo>
                    <a:pt x="750" y="250"/>
                  </a:lnTo>
                  <a:lnTo>
                    <a:pt x="594" y="344"/>
                  </a:lnTo>
                  <a:lnTo>
                    <a:pt x="750" y="281"/>
                  </a:lnTo>
                  <a:lnTo>
                    <a:pt x="875" y="157"/>
                  </a:lnTo>
                  <a:close/>
                  <a:moveTo>
                    <a:pt x="0" y="219"/>
                  </a:moveTo>
                  <a:lnTo>
                    <a:pt x="94" y="281"/>
                  </a:lnTo>
                  <a:lnTo>
                    <a:pt x="281" y="344"/>
                  </a:lnTo>
                  <a:lnTo>
                    <a:pt x="94" y="250"/>
                  </a:lnTo>
                  <a:lnTo>
                    <a:pt x="0" y="219"/>
                  </a:lnTo>
                  <a:close/>
                  <a:moveTo>
                    <a:pt x="281" y="344"/>
                  </a:moveTo>
                  <a:lnTo>
                    <a:pt x="438" y="375"/>
                  </a:lnTo>
                  <a:lnTo>
                    <a:pt x="594" y="344"/>
                  </a:lnTo>
                  <a:close/>
                </a:path>
              </a:pathLst>
            </a:custGeom>
            <a:solidFill>
              <a:srgbClr val="E5B0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51"/>
            <p:cNvSpPr/>
            <p:nvPr/>
          </p:nvSpPr>
          <p:spPr>
            <a:xfrm>
              <a:off x="4920200" y="2142325"/>
              <a:ext cx="25775" cy="9400"/>
            </a:xfrm>
            <a:custGeom>
              <a:rect b="b" l="l" r="r" t="t"/>
              <a:pathLst>
                <a:path extrusionOk="0" fill="none" h="376" w="1031">
                  <a:moveTo>
                    <a:pt x="1000" y="0"/>
                  </a:moveTo>
                  <a:lnTo>
                    <a:pt x="1000" y="0"/>
                  </a:lnTo>
                  <a:lnTo>
                    <a:pt x="875" y="157"/>
                  </a:lnTo>
                  <a:lnTo>
                    <a:pt x="750" y="250"/>
                  </a:lnTo>
                  <a:lnTo>
                    <a:pt x="594" y="344"/>
                  </a:lnTo>
                  <a:lnTo>
                    <a:pt x="438" y="344"/>
                  </a:lnTo>
                  <a:lnTo>
                    <a:pt x="438" y="344"/>
                  </a:lnTo>
                  <a:lnTo>
                    <a:pt x="281" y="344"/>
                  </a:lnTo>
                  <a:lnTo>
                    <a:pt x="94" y="250"/>
                  </a:lnTo>
                  <a:lnTo>
                    <a:pt x="94" y="250"/>
                  </a:lnTo>
                  <a:lnTo>
                    <a:pt x="0" y="219"/>
                  </a:lnTo>
                  <a:lnTo>
                    <a:pt x="0" y="219"/>
                  </a:lnTo>
                  <a:lnTo>
                    <a:pt x="0" y="219"/>
                  </a:lnTo>
                  <a:lnTo>
                    <a:pt x="0" y="219"/>
                  </a:lnTo>
                  <a:lnTo>
                    <a:pt x="94" y="281"/>
                  </a:lnTo>
                  <a:lnTo>
                    <a:pt x="94" y="281"/>
                  </a:lnTo>
                  <a:lnTo>
                    <a:pt x="281" y="344"/>
                  </a:lnTo>
                  <a:lnTo>
                    <a:pt x="438" y="375"/>
                  </a:lnTo>
                  <a:lnTo>
                    <a:pt x="438" y="375"/>
                  </a:lnTo>
                  <a:lnTo>
                    <a:pt x="594" y="344"/>
                  </a:lnTo>
                  <a:lnTo>
                    <a:pt x="750" y="281"/>
                  </a:lnTo>
                  <a:lnTo>
                    <a:pt x="875" y="157"/>
                  </a:lnTo>
                  <a:lnTo>
                    <a:pt x="1031" y="0"/>
                  </a:lnTo>
                  <a:lnTo>
                    <a:pt x="1031" y="0"/>
                  </a:lnTo>
                  <a:lnTo>
                    <a:pt x="10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51"/>
            <p:cNvSpPr/>
            <p:nvPr/>
          </p:nvSpPr>
          <p:spPr>
            <a:xfrm>
              <a:off x="4870225" y="1651250"/>
              <a:ext cx="420075" cy="499675"/>
            </a:xfrm>
            <a:custGeom>
              <a:rect b="b" l="l" r="r" t="t"/>
              <a:pathLst>
                <a:path extrusionOk="0" h="19987" w="16803">
                  <a:moveTo>
                    <a:pt x="12898" y="0"/>
                  </a:moveTo>
                  <a:lnTo>
                    <a:pt x="12118" y="187"/>
                  </a:lnTo>
                  <a:lnTo>
                    <a:pt x="11368" y="406"/>
                  </a:lnTo>
                  <a:lnTo>
                    <a:pt x="10619" y="625"/>
                  </a:lnTo>
                  <a:lnTo>
                    <a:pt x="9869" y="875"/>
                  </a:lnTo>
                  <a:lnTo>
                    <a:pt x="9151" y="1156"/>
                  </a:lnTo>
                  <a:lnTo>
                    <a:pt x="8464" y="1437"/>
                  </a:lnTo>
                  <a:lnTo>
                    <a:pt x="7777" y="1780"/>
                  </a:lnTo>
                  <a:lnTo>
                    <a:pt x="7121" y="2124"/>
                  </a:lnTo>
                  <a:lnTo>
                    <a:pt x="6496" y="2498"/>
                  </a:lnTo>
                  <a:lnTo>
                    <a:pt x="5903" y="2904"/>
                  </a:lnTo>
                  <a:lnTo>
                    <a:pt x="5341" y="3342"/>
                  </a:lnTo>
                  <a:lnTo>
                    <a:pt x="4779" y="3810"/>
                  </a:lnTo>
                  <a:lnTo>
                    <a:pt x="4279" y="4310"/>
                  </a:lnTo>
                  <a:lnTo>
                    <a:pt x="3811" y="4841"/>
                  </a:lnTo>
                  <a:lnTo>
                    <a:pt x="3373" y="5372"/>
                  </a:lnTo>
                  <a:lnTo>
                    <a:pt x="2999" y="5965"/>
                  </a:lnTo>
                  <a:lnTo>
                    <a:pt x="2624" y="6621"/>
                  </a:lnTo>
                  <a:lnTo>
                    <a:pt x="2249" y="7277"/>
                  </a:lnTo>
                  <a:lnTo>
                    <a:pt x="1937" y="7995"/>
                  </a:lnTo>
                  <a:lnTo>
                    <a:pt x="1656" y="8682"/>
                  </a:lnTo>
                  <a:lnTo>
                    <a:pt x="1406" y="9400"/>
                  </a:lnTo>
                  <a:lnTo>
                    <a:pt x="1156" y="10150"/>
                  </a:lnTo>
                  <a:lnTo>
                    <a:pt x="938" y="10868"/>
                  </a:lnTo>
                  <a:lnTo>
                    <a:pt x="750" y="11617"/>
                  </a:lnTo>
                  <a:lnTo>
                    <a:pt x="594" y="12336"/>
                  </a:lnTo>
                  <a:lnTo>
                    <a:pt x="469" y="13085"/>
                  </a:lnTo>
                  <a:lnTo>
                    <a:pt x="219" y="14459"/>
                  </a:lnTo>
                  <a:lnTo>
                    <a:pt x="94" y="15771"/>
                  </a:lnTo>
                  <a:lnTo>
                    <a:pt x="1" y="16958"/>
                  </a:lnTo>
                  <a:lnTo>
                    <a:pt x="188" y="17426"/>
                  </a:lnTo>
                  <a:lnTo>
                    <a:pt x="407" y="17863"/>
                  </a:lnTo>
                  <a:lnTo>
                    <a:pt x="625" y="18301"/>
                  </a:lnTo>
                  <a:lnTo>
                    <a:pt x="875" y="18707"/>
                  </a:lnTo>
                  <a:lnTo>
                    <a:pt x="1125" y="19050"/>
                  </a:lnTo>
                  <a:lnTo>
                    <a:pt x="1406" y="19362"/>
                  </a:lnTo>
                  <a:lnTo>
                    <a:pt x="1687" y="19643"/>
                  </a:lnTo>
                  <a:lnTo>
                    <a:pt x="1999" y="19862"/>
                  </a:lnTo>
                  <a:lnTo>
                    <a:pt x="2093" y="19893"/>
                  </a:lnTo>
                  <a:lnTo>
                    <a:pt x="2280" y="19987"/>
                  </a:lnTo>
                  <a:lnTo>
                    <a:pt x="2593" y="19987"/>
                  </a:lnTo>
                  <a:lnTo>
                    <a:pt x="2749" y="19893"/>
                  </a:lnTo>
                  <a:lnTo>
                    <a:pt x="2874" y="19800"/>
                  </a:lnTo>
                  <a:lnTo>
                    <a:pt x="2999" y="19643"/>
                  </a:lnTo>
                  <a:lnTo>
                    <a:pt x="3186" y="19331"/>
                  </a:lnTo>
                  <a:lnTo>
                    <a:pt x="3342" y="18925"/>
                  </a:lnTo>
                  <a:lnTo>
                    <a:pt x="3498" y="18394"/>
                  </a:lnTo>
                  <a:lnTo>
                    <a:pt x="3655" y="17801"/>
                  </a:lnTo>
                  <a:lnTo>
                    <a:pt x="3904" y="16427"/>
                  </a:lnTo>
                  <a:lnTo>
                    <a:pt x="4154" y="14897"/>
                  </a:lnTo>
                  <a:lnTo>
                    <a:pt x="4435" y="13241"/>
                  </a:lnTo>
                  <a:lnTo>
                    <a:pt x="4623" y="12398"/>
                  </a:lnTo>
                  <a:lnTo>
                    <a:pt x="4810" y="11586"/>
                  </a:lnTo>
                  <a:lnTo>
                    <a:pt x="5029" y="10774"/>
                  </a:lnTo>
                  <a:lnTo>
                    <a:pt x="5247" y="9994"/>
                  </a:lnTo>
                  <a:lnTo>
                    <a:pt x="5528" y="9275"/>
                  </a:lnTo>
                  <a:lnTo>
                    <a:pt x="5841" y="8588"/>
                  </a:lnTo>
                  <a:lnTo>
                    <a:pt x="6184" y="7964"/>
                  </a:lnTo>
                  <a:lnTo>
                    <a:pt x="6403" y="7683"/>
                  </a:lnTo>
                  <a:lnTo>
                    <a:pt x="6590" y="7401"/>
                  </a:lnTo>
                  <a:lnTo>
                    <a:pt x="7090" y="6839"/>
                  </a:lnTo>
                  <a:lnTo>
                    <a:pt x="7652" y="6308"/>
                  </a:lnTo>
                  <a:lnTo>
                    <a:pt x="8245" y="5778"/>
                  </a:lnTo>
                  <a:lnTo>
                    <a:pt x="8901" y="5278"/>
                  </a:lnTo>
                  <a:lnTo>
                    <a:pt x="9557" y="4778"/>
                  </a:lnTo>
                  <a:lnTo>
                    <a:pt x="10244" y="4310"/>
                  </a:lnTo>
                  <a:lnTo>
                    <a:pt x="10931" y="3873"/>
                  </a:lnTo>
                  <a:lnTo>
                    <a:pt x="11649" y="3467"/>
                  </a:lnTo>
                  <a:lnTo>
                    <a:pt x="12992" y="2717"/>
                  </a:lnTo>
                  <a:lnTo>
                    <a:pt x="14273" y="2061"/>
                  </a:lnTo>
                  <a:lnTo>
                    <a:pt x="15334" y="1562"/>
                  </a:lnTo>
                  <a:lnTo>
                    <a:pt x="16178" y="1218"/>
                  </a:lnTo>
                  <a:lnTo>
                    <a:pt x="16365" y="1124"/>
                  </a:lnTo>
                  <a:lnTo>
                    <a:pt x="16802" y="937"/>
                  </a:lnTo>
                  <a:lnTo>
                    <a:pt x="15834" y="656"/>
                  </a:lnTo>
                  <a:lnTo>
                    <a:pt x="14866" y="406"/>
                  </a:lnTo>
                  <a:lnTo>
                    <a:pt x="13898" y="187"/>
                  </a:lnTo>
                  <a:lnTo>
                    <a:pt x="1289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51"/>
            <p:cNvSpPr/>
            <p:nvPr/>
          </p:nvSpPr>
          <p:spPr>
            <a:xfrm>
              <a:off x="4870225" y="1651250"/>
              <a:ext cx="420075" cy="499675"/>
            </a:xfrm>
            <a:custGeom>
              <a:rect b="b" l="l" r="r" t="t"/>
              <a:pathLst>
                <a:path extrusionOk="0" fill="none" h="19987" w="16803">
                  <a:moveTo>
                    <a:pt x="12898" y="0"/>
                  </a:moveTo>
                  <a:lnTo>
                    <a:pt x="12898" y="0"/>
                  </a:lnTo>
                  <a:lnTo>
                    <a:pt x="12118" y="187"/>
                  </a:lnTo>
                  <a:lnTo>
                    <a:pt x="11368" y="406"/>
                  </a:lnTo>
                  <a:lnTo>
                    <a:pt x="10619" y="625"/>
                  </a:lnTo>
                  <a:lnTo>
                    <a:pt x="9869" y="875"/>
                  </a:lnTo>
                  <a:lnTo>
                    <a:pt x="9151" y="1156"/>
                  </a:lnTo>
                  <a:lnTo>
                    <a:pt x="8464" y="1437"/>
                  </a:lnTo>
                  <a:lnTo>
                    <a:pt x="7777" y="1780"/>
                  </a:lnTo>
                  <a:lnTo>
                    <a:pt x="7121" y="2124"/>
                  </a:lnTo>
                  <a:lnTo>
                    <a:pt x="6496" y="2498"/>
                  </a:lnTo>
                  <a:lnTo>
                    <a:pt x="5903" y="2904"/>
                  </a:lnTo>
                  <a:lnTo>
                    <a:pt x="5341" y="3342"/>
                  </a:lnTo>
                  <a:lnTo>
                    <a:pt x="4779" y="3810"/>
                  </a:lnTo>
                  <a:lnTo>
                    <a:pt x="4279" y="4310"/>
                  </a:lnTo>
                  <a:lnTo>
                    <a:pt x="3811" y="4841"/>
                  </a:lnTo>
                  <a:lnTo>
                    <a:pt x="3373" y="5372"/>
                  </a:lnTo>
                  <a:lnTo>
                    <a:pt x="2999" y="5965"/>
                  </a:lnTo>
                  <a:lnTo>
                    <a:pt x="2999" y="5965"/>
                  </a:lnTo>
                  <a:lnTo>
                    <a:pt x="2624" y="6621"/>
                  </a:lnTo>
                  <a:lnTo>
                    <a:pt x="2249" y="7277"/>
                  </a:lnTo>
                  <a:lnTo>
                    <a:pt x="1937" y="7995"/>
                  </a:lnTo>
                  <a:lnTo>
                    <a:pt x="1656" y="8682"/>
                  </a:lnTo>
                  <a:lnTo>
                    <a:pt x="1406" y="9400"/>
                  </a:lnTo>
                  <a:lnTo>
                    <a:pt x="1156" y="10150"/>
                  </a:lnTo>
                  <a:lnTo>
                    <a:pt x="938" y="10868"/>
                  </a:lnTo>
                  <a:lnTo>
                    <a:pt x="750" y="11617"/>
                  </a:lnTo>
                  <a:lnTo>
                    <a:pt x="594" y="12336"/>
                  </a:lnTo>
                  <a:lnTo>
                    <a:pt x="469" y="13085"/>
                  </a:lnTo>
                  <a:lnTo>
                    <a:pt x="219" y="14459"/>
                  </a:lnTo>
                  <a:lnTo>
                    <a:pt x="94" y="15771"/>
                  </a:lnTo>
                  <a:lnTo>
                    <a:pt x="1" y="16958"/>
                  </a:lnTo>
                  <a:lnTo>
                    <a:pt x="1" y="16958"/>
                  </a:lnTo>
                  <a:lnTo>
                    <a:pt x="188" y="17426"/>
                  </a:lnTo>
                  <a:lnTo>
                    <a:pt x="407" y="17863"/>
                  </a:lnTo>
                  <a:lnTo>
                    <a:pt x="625" y="18301"/>
                  </a:lnTo>
                  <a:lnTo>
                    <a:pt x="875" y="18707"/>
                  </a:lnTo>
                  <a:lnTo>
                    <a:pt x="1125" y="19050"/>
                  </a:lnTo>
                  <a:lnTo>
                    <a:pt x="1406" y="19362"/>
                  </a:lnTo>
                  <a:lnTo>
                    <a:pt x="1687" y="19643"/>
                  </a:lnTo>
                  <a:lnTo>
                    <a:pt x="1999" y="19862"/>
                  </a:lnTo>
                  <a:lnTo>
                    <a:pt x="1999" y="19862"/>
                  </a:lnTo>
                  <a:lnTo>
                    <a:pt x="2093" y="19893"/>
                  </a:lnTo>
                  <a:lnTo>
                    <a:pt x="2093" y="19893"/>
                  </a:lnTo>
                  <a:lnTo>
                    <a:pt x="2280" y="19987"/>
                  </a:lnTo>
                  <a:lnTo>
                    <a:pt x="2437" y="19987"/>
                  </a:lnTo>
                  <a:lnTo>
                    <a:pt x="2437" y="19987"/>
                  </a:lnTo>
                  <a:lnTo>
                    <a:pt x="2593" y="19987"/>
                  </a:lnTo>
                  <a:lnTo>
                    <a:pt x="2749" y="19893"/>
                  </a:lnTo>
                  <a:lnTo>
                    <a:pt x="2874" y="19800"/>
                  </a:lnTo>
                  <a:lnTo>
                    <a:pt x="2999" y="19643"/>
                  </a:lnTo>
                  <a:lnTo>
                    <a:pt x="2999" y="19643"/>
                  </a:lnTo>
                  <a:lnTo>
                    <a:pt x="3186" y="19331"/>
                  </a:lnTo>
                  <a:lnTo>
                    <a:pt x="3342" y="18925"/>
                  </a:lnTo>
                  <a:lnTo>
                    <a:pt x="3342" y="18925"/>
                  </a:lnTo>
                  <a:lnTo>
                    <a:pt x="3498" y="18394"/>
                  </a:lnTo>
                  <a:lnTo>
                    <a:pt x="3655" y="17801"/>
                  </a:lnTo>
                  <a:lnTo>
                    <a:pt x="3904" y="16427"/>
                  </a:lnTo>
                  <a:lnTo>
                    <a:pt x="4154" y="14897"/>
                  </a:lnTo>
                  <a:lnTo>
                    <a:pt x="4435" y="13241"/>
                  </a:lnTo>
                  <a:lnTo>
                    <a:pt x="4623" y="12398"/>
                  </a:lnTo>
                  <a:lnTo>
                    <a:pt x="4810" y="11586"/>
                  </a:lnTo>
                  <a:lnTo>
                    <a:pt x="5029" y="10774"/>
                  </a:lnTo>
                  <a:lnTo>
                    <a:pt x="5247" y="9994"/>
                  </a:lnTo>
                  <a:lnTo>
                    <a:pt x="5528" y="9275"/>
                  </a:lnTo>
                  <a:lnTo>
                    <a:pt x="5841" y="8588"/>
                  </a:lnTo>
                  <a:lnTo>
                    <a:pt x="6184" y="7964"/>
                  </a:lnTo>
                  <a:lnTo>
                    <a:pt x="6403" y="7683"/>
                  </a:lnTo>
                  <a:lnTo>
                    <a:pt x="6590" y="7401"/>
                  </a:lnTo>
                  <a:lnTo>
                    <a:pt x="6590" y="7401"/>
                  </a:lnTo>
                  <a:lnTo>
                    <a:pt x="7090" y="6839"/>
                  </a:lnTo>
                  <a:lnTo>
                    <a:pt x="7652" y="6308"/>
                  </a:lnTo>
                  <a:lnTo>
                    <a:pt x="8245" y="5778"/>
                  </a:lnTo>
                  <a:lnTo>
                    <a:pt x="8901" y="5278"/>
                  </a:lnTo>
                  <a:lnTo>
                    <a:pt x="9557" y="4778"/>
                  </a:lnTo>
                  <a:lnTo>
                    <a:pt x="10244" y="4310"/>
                  </a:lnTo>
                  <a:lnTo>
                    <a:pt x="10931" y="3873"/>
                  </a:lnTo>
                  <a:lnTo>
                    <a:pt x="11649" y="3467"/>
                  </a:lnTo>
                  <a:lnTo>
                    <a:pt x="12992" y="2717"/>
                  </a:lnTo>
                  <a:lnTo>
                    <a:pt x="14273" y="2061"/>
                  </a:lnTo>
                  <a:lnTo>
                    <a:pt x="15334" y="1562"/>
                  </a:lnTo>
                  <a:lnTo>
                    <a:pt x="16178" y="1218"/>
                  </a:lnTo>
                  <a:lnTo>
                    <a:pt x="16178" y="1218"/>
                  </a:lnTo>
                  <a:lnTo>
                    <a:pt x="16365" y="1124"/>
                  </a:lnTo>
                  <a:lnTo>
                    <a:pt x="16365" y="1124"/>
                  </a:lnTo>
                  <a:lnTo>
                    <a:pt x="16802" y="937"/>
                  </a:lnTo>
                  <a:lnTo>
                    <a:pt x="16802" y="937"/>
                  </a:lnTo>
                  <a:lnTo>
                    <a:pt x="16802" y="937"/>
                  </a:lnTo>
                  <a:lnTo>
                    <a:pt x="16802" y="937"/>
                  </a:lnTo>
                  <a:lnTo>
                    <a:pt x="16802" y="937"/>
                  </a:lnTo>
                  <a:lnTo>
                    <a:pt x="15834" y="656"/>
                  </a:lnTo>
                  <a:lnTo>
                    <a:pt x="14866" y="406"/>
                  </a:lnTo>
                  <a:lnTo>
                    <a:pt x="13898" y="187"/>
                  </a:lnTo>
                  <a:lnTo>
                    <a:pt x="1289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51"/>
            <p:cNvSpPr/>
            <p:nvPr/>
          </p:nvSpPr>
          <p:spPr>
            <a:xfrm>
              <a:off x="4867875" y="1658275"/>
              <a:ext cx="594950" cy="639450"/>
            </a:xfrm>
            <a:custGeom>
              <a:rect b="b" l="l" r="r" t="t"/>
              <a:pathLst>
                <a:path extrusionOk="0" h="25578" w="23798">
                  <a:moveTo>
                    <a:pt x="15834" y="0"/>
                  </a:moveTo>
                  <a:lnTo>
                    <a:pt x="15116" y="125"/>
                  </a:lnTo>
                  <a:lnTo>
                    <a:pt x="13929" y="406"/>
                  </a:lnTo>
                  <a:lnTo>
                    <a:pt x="13211" y="562"/>
                  </a:lnTo>
                  <a:lnTo>
                    <a:pt x="12399" y="781"/>
                  </a:lnTo>
                  <a:lnTo>
                    <a:pt x="11587" y="1062"/>
                  </a:lnTo>
                  <a:lnTo>
                    <a:pt x="10713" y="1343"/>
                  </a:lnTo>
                  <a:lnTo>
                    <a:pt x="9838" y="1687"/>
                  </a:lnTo>
                  <a:lnTo>
                    <a:pt x="8933" y="2061"/>
                  </a:lnTo>
                  <a:lnTo>
                    <a:pt x="8089" y="2467"/>
                  </a:lnTo>
                  <a:lnTo>
                    <a:pt x="7246" y="2936"/>
                  </a:lnTo>
                  <a:lnTo>
                    <a:pt x="6497" y="3435"/>
                  </a:lnTo>
                  <a:lnTo>
                    <a:pt x="6122" y="3716"/>
                  </a:lnTo>
                  <a:lnTo>
                    <a:pt x="5778" y="3998"/>
                  </a:lnTo>
                  <a:lnTo>
                    <a:pt x="5466" y="4279"/>
                  </a:lnTo>
                  <a:lnTo>
                    <a:pt x="5154" y="4591"/>
                  </a:lnTo>
                  <a:lnTo>
                    <a:pt x="4904" y="4903"/>
                  </a:lnTo>
                  <a:lnTo>
                    <a:pt x="4654" y="5215"/>
                  </a:lnTo>
                  <a:lnTo>
                    <a:pt x="4186" y="5934"/>
                  </a:lnTo>
                  <a:lnTo>
                    <a:pt x="3717" y="6777"/>
                  </a:lnTo>
                  <a:lnTo>
                    <a:pt x="3249" y="7745"/>
                  </a:lnTo>
                  <a:lnTo>
                    <a:pt x="2780" y="8776"/>
                  </a:lnTo>
                  <a:lnTo>
                    <a:pt x="2343" y="9869"/>
                  </a:lnTo>
                  <a:lnTo>
                    <a:pt x="1906" y="10993"/>
                  </a:lnTo>
                  <a:lnTo>
                    <a:pt x="1500" y="12148"/>
                  </a:lnTo>
                  <a:lnTo>
                    <a:pt x="1156" y="13304"/>
                  </a:lnTo>
                  <a:lnTo>
                    <a:pt x="813" y="14459"/>
                  </a:lnTo>
                  <a:lnTo>
                    <a:pt x="532" y="15584"/>
                  </a:lnTo>
                  <a:lnTo>
                    <a:pt x="313" y="16645"/>
                  </a:lnTo>
                  <a:lnTo>
                    <a:pt x="126" y="17645"/>
                  </a:lnTo>
                  <a:lnTo>
                    <a:pt x="32" y="18519"/>
                  </a:lnTo>
                  <a:lnTo>
                    <a:pt x="1" y="19300"/>
                  </a:lnTo>
                  <a:lnTo>
                    <a:pt x="32" y="19675"/>
                  </a:lnTo>
                  <a:lnTo>
                    <a:pt x="63" y="19956"/>
                  </a:lnTo>
                  <a:lnTo>
                    <a:pt x="126" y="20237"/>
                  </a:lnTo>
                  <a:lnTo>
                    <a:pt x="188" y="20487"/>
                  </a:lnTo>
                  <a:lnTo>
                    <a:pt x="313" y="20674"/>
                  </a:lnTo>
                  <a:lnTo>
                    <a:pt x="438" y="20830"/>
                  </a:lnTo>
                  <a:lnTo>
                    <a:pt x="813" y="21174"/>
                  </a:lnTo>
                  <a:lnTo>
                    <a:pt x="1032" y="21361"/>
                  </a:lnTo>
                  <a:lnTo>
                    <a:pt x="1219" y="21580"/>
                  </a:lnTo>
                  <a:lnTo>
                    <a:pt x="1375" y="21798"/>
                  </a:lnTo>
                  <a:lnTo>
                    <a:pt x="1531" y="22079"/>
                  </a:lnTo>
                  <a:lnTo>
                    <a:pt x="1844" y="22860"/>
                  </a:lnTo>
                  <a:lnTo>
                    <a:pt x="2125" y="23610"/>
                  </a:lnTo>
                  <a:lnTo>
                    <a:pt x="2374" y="24359"/>
                  </a:lnTo>
                  <a:lnTo>
                    <a:pt x="2531" y="24671"/>
                  </a:lnTo>
                  <a:lnTo>
                    <a:pt x="2687" y="24952"/>
                  </a:lnTo>
                  <a:lnTo>
                    <a:pt x="2780" y="25140"/>
                  </a:lnTo>
                  <a:lnTo>
                    <a:pt x="2905" y="25296"/>
                  </a:lnTo>
                  <a:lnTo>
                    <a:pt x="3030" y="25421"/>
                  </a:lnTo>
                  <a:lnTo>
                    <a:pt x="3124" y="25515"/>
                  </a:lnTo>
                  <a:lnTo>
                    <a:pt x="3218" y="25577"/>
                  </a:lnTo>
                  <a:lnTo>
                    <a:pt x="3311" y="25577"/>
                  </a:lnTo>
                  <a:lnTo>
                    <a:pt x="3343" y="25546"/>
                  </a:lnTo>
                  <a:lnTo>
                    <a:pt x="3374" y="25483"/>
                  </a:lnTo>
                  <a:lnTo>
                    <a:pt x="3374" y="24952"/>
                  </a:lnTo>
                  <a:lnTo>
                    <a:pt x="3436" y="24297"/>
                  </a:lnTo>
                  <a:lnTo>
                    <a:pt x="3530" y="23547"/>
                  </a:lnTo>
                  <a:lnTo>
                    <a:pt x="3686" y="22704"/>
                  </a:lnTo>
                  <a:lnTo>
                    <a:pt x="3842" y="21830"/>
                  </a:lnTo>
                  <a:lnTo>
                    <a:pt x="4061" y="20893"/>
                  </a:lnTo>
                  <a:lnTo>
                    <a:pt x="4311" y="19925"/>
                  </a:lnTo>
                  <a:lnTo>
                    <a:pt x="4592" y="18894"/>
                  </a:lnTo>
                  <a:lnTo>
                    <a:pt x="4904" y="17863"/>
                  </a:lnTo>
                  <a:lnTo>
                    <a:pt x="5248" y="16833"/>
                  </a:lnTo>
                  <a:lnTo>
                    <a:pt x="5622" y="15771"/>
                  </a:lnTo>
                  <a:lnTo>
                    <a:pt x="5997" y="14740"/>
                  </a:lnTo>
                  <a:lnTo>
                    <a:pt x="6403" y="13741"/>
                  </a:lnTo>
                  <a:lnTo>
                    <a:pt x="6840" y="12804"/>
                  </a:lnTo>
                  <a:lnTo>
                    <a:pt x="7277" y="11867"/>
                  </a:lnTo>
                  <a:lnTo>
                    <a:pt x="7715" y="11024"/>
                  </a:lnTo>
                  <a:lnTo>
                    <a:pt x="7965" y="10618"/>
                  </a:lnTo>
                  <a:lnTo>
                    <a:pt x="8246" y="10212"/>
                  </a:lnTo>
                  <a:lnTo>
                    <a:pt x="8527" y="9806"/>
                  </a:lnTo>
                  <a:lnTo>
                    <a:pt x="8870" y="9431"/>
                  </a:lnTo>
                  <a:lnTo>
                    <a:pt x="9214" y="9057"/>
                  </a:lnTo>
                  <a:lnTo>
                    <a:pt x="9588" y="8682"/>
                  </a:lnTo>
                  <a:lnTo>
                    <a:pt x="10400" y="7995"/>
                  </a:lnTo>
                  <a:lnTo>
                    <a:pt x="11275" y="7308"/>
                  </a:lnTo>
                  <a:lnTo>
                    <a:pt x="12180" y="6683"/>
                  </a:lnTo>
                  <a:lnTo>
                    <a:pt x="13117" y="6090"/>
                  </a:lnTo>
                  <a:lnTo>
                    <a:pt x="14054" y="5559"/>
                  </a:lnTo>
                  <a:lnTo>
                    <a:pt x="14960" y="5091"/>
                  </a:lnTo>
                  <a:lnTo>
                    <a:pt x="15834" y="4653"/>
                  </a:lnTo>
                  <a:lnTo>
                    <a:pt x="16678" y="4279"/>
                  </a:lnTo>
                  <a:lnTo>
                    <a:pt x="17458" y="3966"/>
                  </a:lnTo>
                  <a:lnTo>
                    <a:pt x="18114" y="3716"/>
                  </a:lnTo>
                  <a:lnTo>
                    <a:pt x="18707" y="3529"/>
                  </a:lnTo>
                  <a:lnTo>
                    <a:pt x="19145" y="3404"/>
                  </a:lnTo>
                  <a:lnTo>
                    <a:pt x="19426" y="3373"/>
                  </a:lnTo>
                  <a:lnTo>
                    <a:pt x="20425" y="3342"/>
                  </a:lnTo>
                  <a:lnTo>
                    <a:pt x="21268" y="3404"/>
                  </a:lnTo>
                  <a:lnTo>
                    <a:pt x="21955" y="3498"/>
                  </a:lnTo>
                  <a:lnTo>
                    <a:pt x="22517" y="3592"/>
                  </a:lnTo>
                  <a:lnTo>
                    <a:pt x="22955" y="3685"/>
                  </a:lnTo>
                  <a:lnTo>
                    <a:pt x="23298" y="3748"/>
                  </a:lnTo>
                  <a:lnTo>
                    <a:pt x="23579" y="3779"/>
                  </a:lnTo>
                  <a:lnTo>
                    <a:pt x="23673" y="3748"/>
                  </a:lnTo>
                  <a:lnTo>
                    <a:pt x="23767" y="3716"/>
                  </a:lnTo>
                  <a:lnTo>
                    <a:pt x="23798" y="3654"/>
                  </a:lnTo>
                  <a:lnTo>
                    <a:pt x="23798" y="3623"/>
                  </a:lnTo>
                  <a:lnTo>
                    <a:pt x="23767" y="3529"/>
                  </a:lnTo>
                  <a:lnTo>
                    <a:pt x="23673" y="3404"/>
                  </a:lnTo>
                  <a:lnTo>
                    <a:pt x="23486" y="3248"/>
                  </a:lnTo>
                  <a:lnTo>
                    <a:pt x="23048" y="2873"/>
                  </a:lnTo>
                  <a:lnTo>
                    <a:pt x="22455" y="2467"/>
                  </a:lnTo>
                  <a:lnTo>
                    <a:pt x="21799" y="2061"/>
                  </a:lnTo>
                  <a:lnTo>
                    <a:pt x="21175" y="1687"/>
                  </a:lnTo>
                  <a:lnTo>
                    <a:pt x="20612" y="1374"/>
                  </a:lnTo>
                  <a:lnTo>
                    <a:pt x="20175" y="1156"/>
                  </a:lnTo>
                  <a:lnTo>
                    <a:pt x="19332" y="812"/>
                  </a:lnTo>
                  <a:lnTo>
                    <a:pt x="18770" y="594"/>
                  </a:lnTo>
                  <a:lnTo>
                    <a:pt x="18145" y="375"/>
                  </a:lnTo>
                  <a:lnTo>
                    <a:pt x="17521" y="219"/>
                  </a:lnTo>
                  <a:lnTo>
                    <a:pt x="16927" y="63"/>
                  </a:lnTo>
                  <a:lnTo>
                    <a:pt x="1636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51"/>
            <p:cNvSpPr/>
            <p:nvPr/>
          </p:nvSpPr>
          <p:spPr>
            <a:xfrm>
              <a:off x="4977200" y="1818325"/>
              <a:ext cx="96050" cy="71850"/>
            </a:xfrm>
            <a:custGeom>
              <a:rect b="b" l="l" r="r" t="t"/>
              <a:pathLst>
                <a:path extrusionOk="0" h="2874" w="3842">
                  <a:moveTo>
                    <a:pt x="63" y="0"/>
                  </a:moveTo>
                  <a:lnTo>
                    <a:pt x="31" y="31"/>
                  </a:lnTo>
                  <a:lnTo>
                    <a:pt x="0" y="31"/>
                  </a:lnTo>
                  <a:lnTo>
                    <a:pt x="0" y="94"/>
                  </a:lnTo>
                  <a:lnTo>
                    <a:pt x="375" y="562"/>
                  </a:lnTo>
                  <a:lnTo>
                    <a:pt x="750" y="1031"/>
                  </a:lnTo>
                  <a:lnTo>
                    <a:pt x="1187" y="1437"/>
                  </a:lnTo>
                  <a:lnTo>
                    <a:pt x="1624" y="1812"/>
                  </a:lnTo>
                  <a:lnTo>
                    <a:pt x="2124" y="2155"/>
                  </a:lnTo>
                  <a:lnTo>
                    <a:pt x="2655" y="2436"/>
                  </a:lnTo>
                  <a:lnTo>
                    <a:pt x="3186" y="2686"/>
                  </a:lnTo>
                  <a:lnTo>
                    <a:pt x="3748" y="2873"/>
                  </a:lnTo>
                  <a:lnTo>
                    <a:pt x="3810" y="2842"/>
                  </a:lnTo>
                  <a:lnTo>
                    <a:pt x="3841" y="2811"/>
                  </a:lnTo>
                  <a:lnTo>
                    <a:pt x="3841" y="2748"/>
                  </a:lnTo>
                  <a:lnTo>
                    <a:pt x="3810" y="2717"/>
                  </a:lnTo>
                  <a:lnTo>
                    <a:pt x="3279" y="2467"/>
                  </a:lnTo>
                  <a:lnTo>
                    <a:pt x="2780" y="2186"/>
                  </a:lnTo>
                  <a:lnTo>
                    <a:pt x="2311" y="1874"/>
                  </a:lnTo>
                  <a:lnTo>
                    <a:pt x="1843" y="1562"/>
                  </a:lnTo>
                  <a:lnTo>
                    <a:pt x="1343" y="1218"/>
                  </a:lnTo>
                  <a:lnTo>
                    <a:pt x="906" y="843"/>
                  </a:lnTo>
                  <a:lnTo>
                    <a:pt x="469" y="437"/>
                  </a:lnTo>
                  <a:lnTo>
                    <a:pt x="94"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51"/>
            <p:cNvSpPr/>
            <p:nvPr/>
          </p:nvSpPr>
          <p:spPr>
            <a:xfrm>
              <a:off x="4881150" y="2121250"/>
              <a:ext cx="64050" cy="110100"/>
            </a:xfrm>
            <a:custGeom>
              <a:rect b="b" l="l" r="r" t="t"/>
              <a:pathLst>
                <a:path extrusionOk="0" h="4404" w="2562">
                  <a:moveTo>
                    <a:pt x="1" y="0"/>
                  </a:moveTo>
                  <a:lnTo>
                    <a:pt x="1" y="31"/>
                  </a:lnTo>
                  <a:lnTo>
                    <a:pt x="63" y="344"/>
                  </a:lnTo>
                  <a:lnTo>
                    <a:pt x="157" y="594"/>
                  </a:lnTo>
                  <a:lnTo>
                    <a:pt x="282" y="875"/>
                  </a:lnTo>
                  <a:lnTo>
                    <a:pt x="407" y="1093"/>
                  </a:lnTo>
                  <a:lnTo>
                    <a:pt x="750" y="1562"/>
                  </a:lnTo>
                  <a:lnTo>
                    <a:pt x="1094" y="2030"/>
                  </a:lnTo>
                  <a:lnTo>
                    <a:pt x="1375" y="2686"/>
                  </a:lnTo>
                  <a:lnTo>
                    <a:pt x="1594" y="3373"/>
                  </a:lnTo>
                  <a:lnTo>
                    <a:pt x="1750" y="3654"/>
                  </a:lnTo>
                  <a:lnTo>
                    <a:pt x="1937" y="3935"/>
                  </a:lnTo>
                  <a:lnTo>
                    <a:pt x="2156" y="4185"/>
                  </a:lnTo>
                  <a:lnTo>
                    <a:pt x="2406" y="4404"/>
                  </a:lnTo>
                  <a:lnTo>
                    <a:pt x="2530" y="4404"/>
                  </a:lnTo>
                  <a:lnTo>
                    <a:pt x="2562" y="4372"/>
                  </a:lnTo>
                  <a:lnTo>
                    <a:pt x="2530" y="4310"/>
                  </a:lnTo>
                  <a:lnTo>
                    <a:pt x="2374" y="4060"/>
                  </a:lnTo>
                  <a:lnTo>
                    <a:pt x="2187" y="3810"/>
                  </a:lnTo>
                  <a:lnTo>
                    <a:pt x="2031" y="3498"/>
                  </a:lnTo>
                  <a:lnTo>
                    <a:pt x="1875" y="3154"/>
                  </a:lnTo>
                  <a:lnTo>
                    <a:pt x="1687" y="2530"/>
                  </a:lnTo>
                  <a:lnTo>
                    <a:pt x="1437" y="1905"/>
                  </a:lnTo>
                  <a:lnTo>
                    <a:pt x="1094" y="1468"/>
                  </a:lnTo>
                  <a:lnTo>
                    <a:pt x="719" y="1062"/>
                  </a:lnTo>
                  <a:lnTo>
                    <a:pt x="501" y="875"/>
                  </a:lnTo>
                  <a:lnTo>
                    <a:pt x="313" y="625"/>
                  </a:lnTo>
                  <a:lnTo>
                    <a:pt x="188" y="344"/>
                  </a:lnTo>
                  <a:lnTo>
                    <a:pt x="95"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51"/>
            <p:cNvSpPr/>
            <p:nvPr/>
          </p:nvSpPr>
          <p:spPr>
            <a:xfrm>
              <a:off x="4888175" y="2057225"/>
              <a:ext cx="72650" cy="98400"/>
            </a:xfrm>
            <a:custGeom>
              <a:rect b="b" l="l" r="r" t="t"/>
              <a:pathLst>
                <a:path extrusionOk="0" h="3936" w="2906">
                  <a:moveTo>
                    <a:pt x="32" y="0"/>
                  </a:moveTo>
                  <a:lnTo>
                    <a:pt x="1" y="32"/>
                  </a:lnTo>
                  <a:lnTo>
                    <a:pt x="1" y="63"/>
                  </a:lnTo>
                  <a:lnTo>
                    <a:pt x="157" y="375"/>
                  </a:lnTo>
                  <a:lnTo>
                    <a:pt x="313" y="687"/>
                  </a:lnTo>
                  <a:lnTo>
                    <a:pt x="594" y="1343"/>
                  </a:lnTo>
                  <a:lnTo>
                    <a:pt x="875" y="1874"/>
                  </a:lnTo>
                  <a:lnTo>
                    <a:pt x="1219" y="2374"/>
                  </a:lnTo>
                  <a:lnTo>
                    <a:pt x="1531" y="2842"/>
                  </a:lnTo>
                  <a:lnTo>
                    <a:pt x="1937" y="3279"/>
                  </a:lnTo>
                  <a:lnTo>
                    <a:pt x="2125" y="3467"/>
                  </a:lnTo>
                  <a:lnTo>
                    <a:pt x="2374" y="3654"/>
                  </a:lnTo>
                  <a:lnTo>
                    <a:pt x="2593" y="3810"/>
                  </a:lnTo>
                  <a:lnTo>
                    <a:pt x="2874" y="3935"/>
                  </a:lnTo>
                  <a:lnTo>
                    <a:pt x="2905" y="3935"/>
                  </a:lnTo>
                  <a:lnTo>
                    <a:pt x="2905" y="3904"/>
                  </a:lnTo>
                  <a:lnTo>
                    <a:pt x="2468" y="3498"/>
                  </a:lnTo>
                  <a:lnTo>
                    <a:pt x="2249" y="3279"/>
                  </a:lnTo>
                  <a:lnTo>
                    <a:pt x="2062" y="3061"/>
                  </a:lnTo>
                  <a:lnTo>
                    <a:pt x="1687" y="2624"/>
                  </a:lnTo>
                  <a:lnTo>
                    <a:pt x="1375" y="2124"/>
                  </a:lnTo>
                  <a:lnTo>
                    <a:pt x="813" y="1156"/>
                  </a:lnTo>
                  <a:lnTo>
                    <a:pt x="438" y="594"/>
                  </a:lnTo>
                  <a:lnTo>
                    <a:pt x="251" y="313"/>
                  </a:lnTo>
                  <a:lnTo>
                    <a:pt x="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51"/>
            <p:cNvSpPr/>
            <p:nvPr/>
          </p:nvSpPr>
          <p:spPr>
            <a:xfrm>
              <a:off x="4903800" y="2005700"/>
              <a:ext cx="74975" cy="83550"/>
            </a:xfrm>
            <a:custGeom>
              <a:rect b="b" l="l" r="r" t="t"/>
              <a:pathLst>
                <a:path extrusionOk="0" h="3342" w="2999">
                  <a:moveTo>
                    <a:pt x="32" y="0"/>
                  </a:moveTo>
                  <a:lnTo>
                    <a:pt x="1" y="31"/>
                  </a:lnTo>
                  <a:lnTo>
                    <a:pt x="1" y="63"/>
                  </a:lnTo>
                  <a:lnTo>
                    <a:pt x="250" y="562"/>
                  </a:lnTo>
                  <a:lnTo>
                    <a:pt x="500" y="1062"/>
                  </a:lnTo>
                  <a:lnTo>
                    <a:pt x="813" y="1530"/>
                  </a:lnTo>
                  <a:lnTo>
                    <a:pt x="1125" y="1999"/>
                  </a:lnTo>
                  <a:lnTo>
                    <a:pt x="1500" y="2405"/>
                  </a:lnTo>
                  <a:lnTo>
                    <a:pt x="1906" y="2780"/>
                  </a:lnTo>
                  <a:lnTo>
                    <a:pt x="2405" y="3092"/>
                  </a:lnTo>
                  <a:lnTo>
                    <a:pt x="2936" y="3342"/>
                  </a:lnTo>
                  <a:lnTo>
                    <a:pt x="2967" y="3342"/>
                  </a:lnTo>
                  <a:lnTo>
                    <a:pt x="2967" y="3311"/>
                  </a:lnTo>
                  <a:lnTo>
                    <a:pt x="2999" y="3279"/>
                  </a:lnTo>
                  <a:lnTo>
                    <a:pt x="2967" y="3248"/>
                  </a:lnTo>
                  <a:lnTo>
                    <a:pt x="2530" y="2936"/>
                  </a:lnTo>
                  <a:lnTo>
                    <a:pt x="2124" y="2561"/>
                  </a:lnTo>
                  <a:lnTo>
                    <a:pt x="1718" y="2186"/>
                  </a:lnTo>
                  <a:lnTo>
                    <a:pt x="1343" y="1780"/>
                  </a:lnTo>
                  <a:lnTo>
                    <a:pt x="719" y="906"/>
                  </a:lnTo>
                  <a:lnTo>
                    <a:pt x="94" y="31"/>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51"/>
            <p:cNvSpPr/>
            <p:nvPr/>
          </p:nvSpPr>
          <p:spPr>
            <a:xfrm>
              <a:off x="4925650" y="1940100"/>
              <a:ext cx="73425" cy="85125"/>
            </a:xfrm>
            <a:custGeom>
              <a:rect b="b" l="l" r="r" t="t"/>
              <a:pathLst>
                <a:path extrusionOk="0" h="3405" w="2937">
                  <a:moveTo>
                    <a:pt x="1" y="1"/>
                  </a:moveTo>
                  <a:lnTo>
                    <a:pt x="1" y="63"/>
                  </a:lnTo>
                  <a:lnTo>
                    <a:pt x="63" y="313"/>
                  </a:lnTo>
                  <a:lnTo>
                    <a:pt x="126" y="594"/>
                  </a:lnTo>
                  <a:lnTo>
                    <a:pt x="251" y="844"/>
                  </a:lnTo>
                  <a:lnTo>
                    <a:pt x="407" y="1063"/>
                  </a:lnTo>
                  <a:lnTo>
                    <a:pt x="719" y="1562"/>
                  </a:lnTo>
                  <a:lnTo>
                    <a:pt x="1094" y="2031"/>
                  </a:lnTo>
                  <a:lnTo>
                    <a:pt x="1500" y="2499"/>
                  </a:lnTo>
                  <a:lnTo>
                    <a:pt x="1937" y="2905"/>
                  </a:lnTo>
                  <a:lnTo>
                    <a:pt x="2156" y="3061"/>
                  </a:lnTo>
                  <a:lnTo>
                    <a:pt x="2374" y="3218"/>
                  </a:lnTo>
                  <a:lnTo>
                    <a:pt x="2593" y="3343"/>
                  </a:lnTo>
                  <a:lnTo>
                    <a:pt x="2874" y="3405"/>
                  </a:lnTo>
                  <a:lnTo>
                    <a:pt x="2905" y="3374"/>
                  </a:lnTo>
                  <a:lnTo>
                    <a:pt x="2937" y="3343"/>
                  </a:lnTo>
                  <a:lnTo>
                    <a:pt x="2937" y="3311"/>
                  </a:lnTo>
                  <a:lnTo>
                    <a:pt x="2905" y="3280"/>
                  </a:lnTo>
                  <a:lnTo>
                    <a:pt x="2687" y="3155"/>
                  </a:lnTo>
                  <a:lnTo>
                    <a:pt x="2468" y="2999"/>
                  </a:lnTo>
                  <a:lnTo>
                    <a:pt x="2281" y="2843"/>
                  </a:lnTo>
                  <a:lnTo>
                    <a:pt x="2125" y="2624"/>
                  </a:lnTo>
                  <a:lnTo>
                    <a:pt x="1375" y="1781"/>
                  </a:lnTo>
                  <a:lnTo>
                    <a:pt x="657" y="969"/>
                  </a:lnTo>
                  <a:lnTo>
                    <a:pt x="469" y="750"/>
                  </a:lnTo>
                  <a:lnTo>
                    <a:pt x="313" y="532"/>
                  </a:lnTo>
                  <a:lnTo>
                    <a:pt x="188" y="282"/>
                  </a:lnTo>
                  <a:lnTo>
                    <a:pt x="63" y="32"/>
                  </a:lnTo>
                  <a:lnTo>
                    <a:pt x="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51"/>
            <p:cNvSpPr/>
            <p:nvPr/>
          </p:nvSpPr>
          <p:spPr>
            <a:xfrm>
              <a:off x="4950650" y="1885450"/>
              <a:ext cx="78875" cy="74975"/>
            </a:xfrm>
            <a:custGeom>
              <a:rect b="b" l="l" r="r" t="t"/>
              <a:pathLst>
                <a:path extrusionOk="0" h="2999" w="3155">
                  <a:moveTo>
                    <a:pt x="32" y="1"/>
                  </a:moveTo>
                  <a:lnTo>
                    <a:pt x="0" y="32"/>
                  </a:lnTo>
                  <a:lnTo>
                    <a:pt x="0" y="63"/>
                  </a:lnTo>
                  <a:lnTo>
                    <a:pt x="281" y="532"/>
                  </a:lnTo>
                  <a:lnTo>
                    <a:pt x="594" y="1000"/>
                  </a:lnTo>
                  <a:lnTo>
                    <a:pt x="937" y="1406"/>
                  </a:lnTo>
                  <a:lnTo>
                    <a:pt x="1343" y="1781"/>
                  </a:lnTo>
                  <a:lnTo>
                    <a:pt x="1718" y="2156"/>
                  </a:lnTo>
                  <a:lnTo>
                    <a:pt x="2155" y="2468"/>
                  </a:lnTo>
                  <a:lnTo>
                    <a:pt x="2343" y="2655"/>
                  </a:lnTo>
                  <a:lnTo>
                    <a:pt x="2592" y="2780"/>
                  </a:lnTo>
                  <a:lnTo>
                    <a:pt x="2811" y="2905"/>
                  </a:lnTo>
                  <a:lnTo>
                    <a:pt x="3061" y="2999"/>
                  </a:lnTo>
                  <a:lnTo>
                    <a:pt x="3123" y="2968"/>
                  </a:lnTo>
                  <a:lnTo>
                    <a:pt x="3154" y="2936"/>
                  </a:lnTo>
                  <a:lnTo>
                    <a:pt x="3123" y="2905"/>
                  </a:lnTo>
                  <a:lnTo>
                    <a:pt x="2749" y="2562"/>
                  </a:lnTo>
                  <a:lnTo>
                    <a:pt x="2343" y="2249"/>
                  </a:lnTo>
                  <a:lnTo>
                    <a:pt x="1562" y="1562"/>
                  </a:lnTo>
                  <a:lnTo>
                    <a:pt x="1187" y="1219"/>
                  </a:lnTo>
                  <a:lnTo>
                    <a:pt x="812" y="813"/>
                  </a:lnTo>
                  <a:lnTo>
                    <a:pt x="438" y="438"/>
                  </a:lnTo>
                  <a:lnTo>
                    <a:pt x="94" y="32"/>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51"/>
            <p:cNvSpPr/>
            <p:nvPr/>
          </p:nvSpPr>
          <p:spPr>
            <a:xfrm>
              <a:off x="5013875" y="1773025"/>
              <a:ext cx="106225" cy="71850"/>
            </a:xfrm>
            <a:custGeom>
              <a:rect b="b" l="l" r="r" t="t"/>
              <a:pathLst>
                <a:path extrusionOk="0" h="2874" w="4249">
                  <a:moveTo>
                    <a:pt x="32" y="1"/>
                  </a:moveTo>
                  <a:lnTo>
                    <a:pt x="1" y="32"/>
                  </a:lnTo>
                  <a:lnTo>
                    <a:pt x="32" y="63"/>
                  </a:lnTo>
                  <a:lnTo>
                    <a:pt x="2093" y="1469"/>
                  </a:lnTo>
                  <a:lnTo>
                    <a:pt x="3124" y="2156"/>
                  </a:lnTo>
                  <a:lnTo>
                    <a:pt x="4154" y="2874"/>
                  </a:lnTo>
                  <a:lnTo>
                    <a:pt x="4248" y="2874"/>
                  </a:lnTo>
                  <a:lnTo>
                    <a:pt x="4248" y="2843"/>
                  </a:lnTo>
                  <a:lnTo>
                    <a:pt x="4217" y="2812"/>
                  </a:lnTo>
                  <a:lnTo>
                    <a:pt x="3780" y="2374"/>
                  </a:lnTo>
                  <a:lnTo>
                    <a:pt x="3342" y="1937"/>
                  </a:lnTo>
                  <a:lnTo>
                    <a:pt x="2843" y="1531"/>
                  </a:lnTo>
                  <a:lnTo>
                    <a:pt x="2312" y="1188"/>
                  </a:lnTo>
                  <a:lnTo>
                    <a:pt x="1781" y="844"/>
                  </a:lnTo>
                  <a:lnTo>
                    <a:pt x="1219" y="532"/>
                  </a:lnTo>
                  <a:lnTo>
                    <a:pt x="657" y="251"/>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51"/>
            <p:cNvSpPr/>
            <p:nvPr/>
          </p:nvSpPr>
          <p:spPr>
            <a:xfrm>
              <a:off x="5067750" y="1737125"/>
              <a:ext cx="104650" cy="69500"/>
            </a:xfrm>
            <a:custGeom>
              <a:rect b="b" l="l" r="r" t="t"/>
              <a:pathLst>
                <a:path extrusionOk="0" h="2780" w="4186">
                  <a:moveTo>
                    <a:pt x="32" y="0"/>
                  </a:moveTo>
                  <a:lnTo>
                    <a:pt x="1" y="32"/>
                  </a:lnTo>
                  <a:lnTo>
                    <a:pt x="32" y="63"/>
                  </a:lnTo>
                  <a:lnTo>
                    <a:pt x="1125" y="656"/>
                  </a:lnTo>
                  <a:lnTo>
                    <a:pt x="1656" y="968"/>
                  </a:lnTo>
                  <a:lnTo>
                    <a:pt x="2218" y="1281"/>
                  </a:lnTo>
                  <a:lnTo>
                    <a:pt x="2749" y="1593"/>
                  </a:lnTo>
                  <a:lnTo>
                    <a:pt x="3249" y="1968"/>
                  </a:lnTo>
                  <a:lnTo>
                    <a:pt x="3467" y="2155"/>
                  </a:lnTo>
                  <a:lnTo>
                    <a:pt x="3686" y="2374"/>
                  </a:lnTo>
                  <a:lnTo>
                    <a:pt x="4123" y="2780"/>
                  </a:lnTo>
                  <a:lnTo>
                    <a:pt x="4185" y="2780"/>
                  </a:lnTo>
                  <a:lnTo>
                    <a:pt x="4185" y="2749"/>
                  </a:lnTo>
                  <a:lnTo>
                    <a:pt x="4029" y="2499"/>
                  </a:lnTo>
                  <a:lnTo>
                    <a:pt x="3873" y="2249"/>
                  </a:lnTo>
                  <a:lnTo>
                    <a:pt x="3686" y="1999"/>
                  </a:lnTo>
                  <a:lnTo>
                    <a:pt x="3467" y="1812"/>
                  </a:lnTo>
                  <a:lnTo>
                    <a:pt x="2968" y="1374"/>
                  </a:lnTo>
                  <a:lnTo>
                    <a:pt x="2468" y="1031"/>
                  </a:lnTo>
                  <a:lnTo>
                    <a:pt x="1875" y="719"/>
                  </a:lnTo>
                  <a:lnTo>
                    <a:pt x="1281" y="438"/>
                  </a:lnTo>
                  <a:lnTo>
                    <a:pt x="688" y="219"/>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51"/>
            <p:cNvSpPr/>
            <p:nvPr/>
          </p:nvSpPr>
          <p:spPr>
            <a:xfrm>
              <a:off x="5131000" y="1707450"/>
              <a:ext cx="96050" cy="66400"/>
            </a:xfrm>
            <a:custGeom>
              <a:rect b="b" l="l" r="r" t="t"/>
              <a:pathLst>
                <a:path extrusionOk="0" h="2656" w="3842">
                  <a:moveTo>
                    <a:pt x="32" y="1"/>
                  </a:moveTo>
                  <a:lnTo>
                    <a:pt x="0" y="32"/>
                  </a:lnTo>
                  <a:lnTo>
                    <a:pt x="0" y="63"/>
                  </a:lnTo>
                  <a:lnTo>
                    <a:pt x="32" y="63"/>
                  </a:lnTo>
                  <a:lnTo>
                    <a:pt x="531" y="344"/>
                  </a:lnTo>
                  <a:lnTo>
                    <a:pt x="1031" y="594"/>
                  </a:lnTo>
                  <a:lnTo>
                    <a:pt x="1531" y="906"/>
                  </a:lnTo>
                  <a:lnTo>
                    <a:pt x="1999" y="1219"/>
                  </a:lnTo>
                  <a:lnTo>
                    <a:pt x="2467" y="1562"/>
                  </a:lnTo>
                  <a:lnTo>
                    <a:pt x="2905" y="1906"/>
                  </a:lnTo>
                  <a:lnTo>
                    <a:pt x="3342" y="2280"/>
                  </a:lnTo>
                  <a:lnTo>
                    <a:pt x="3810" y="2655"/>
                  </a:lnTo>
                  <a:lnTo>
                    <a:pt x="3842" y="2624"/>
                  </a:lnTo>
                  <a:lnTo>
                    <a:pt x="3842" y="2593"/>
                  </a:lnTo>
                  <a:lnTo>
                    <a:pt x="3467" y="2124"/>
                  </a:lnTo>
                  <a:lnTo>
                    <a:pt x="3030" y="1718"/>
                  </a:lnTo>
                  <a:lnTo>
                    <a:pt x="2592" y="1312"/>
                  </a:lnTo>
                  <a:lnTo>
                    <a:pt x="2124" y="938"/>
                  </a:lnTo>
                  <a:lnTo>
                    <a:pt x="1624" y="656"/>
                  </a:lnTo>
                  <a:lnTo>
                    <a:pt x="1125" y="375"/>
                  </a:lnTo>
                  <a:lnTo>
                    <a:pt x="594" y="157"/>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51"/>
            <p:cNvSpPr/>
            <p:nvPr/>
          </p:nvSpPr>
          <p:spPr>
            <a:xfrm>
              <a:off x="5195025" y="1688725"/>
              <a:ext cx="80425" cy="64025"/>
            </a:xfrm>
            <a:custGeom>
              <a:rect b="b" l="l" r="r" t="t"/>
              <a:pathLst>
                <a:path extrusionOk="0" h="2561" w="3217">
                  <a:moveTo>
                    <a:pt x="0" y="0"/>
                  </a:moveTo>
                  <a:lnTo>
                    <a:pt x="0" y="31"/>
                  </a:lnTo>
                  <a:lnTo>
                    <a:pt x="0" y="63"/>
                  </a:lnTo>
                  <a:lnTo>
                    <a:pt x="1780" y="1249"/>
                  </a:lnTo>
                  <a:lnTo>
                    <a:pt x="2155" y="1530"/>
                  </a:lnTo>
                  <a:lnTo>
                    <a:pt x="2499" y="1874"/>
                  </a:lnTo>
                  <a:lnTo>
                    <a:pt x="2842" y="2217"/>
                  </a:lnTo>
                  <a:lnTo>
                    <a:pt x="3154" y="2561"/>
                  </a:lnTo>
                  <a:lnTo>
                    <a:pt x="3217" y="2561"/>
                  </a:lnTo>
                  <a:lnTo>
                    <a:pt x="3217" y="2530"/>
                  </a:lnTo>
                  <a:lnTo>
                    <a:pt x="3092" y="2311"/>
                  </a:lnTo>
                  <a:lnTo>
                    <a:pt x="2998" y="2093"/>
                  </a:lnTo>
                  <a:lnTo>
                    <a:pt x="2686" y="1655"/>
                  </a:lnTo>
                  <a:lnTo>
                    <a:pt x="2342" y="1312"/>
                  </a:lnTo>
                  <a:lnTo>
                    <a:pt x="2155" y="1124"/>
                  </a:lnTo>
                  <a:lnTo>
                    <a:pt x="1936" y="968"/>
                  </a:lnTo>
                  <a:lnTo>
                    <a:pt x="1499" y="687"/>
                  </a:lnTo>
                  <a:lnTo>
                    <a:pt x="1031" y="406"/>
                  </a:lnTo>
                  <a:lnTo>
                    <a:pt x="781" y="281"/>
                  </a:lnTo>
                  <a:lnTo>
                    <a:pt x="562" y="156"/>
                  </a:lnTo>
                  <a:lnTo>
                    <a:pt x="312" y="63"/>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51"/>
            <p:cNvSpPr/>
            <p:nvPr/>
          </p:nvSpPr>
          <p:spPr>
            <a:xfrm>
              <a:off x="5244200" y="1673875"/>
              <a:ext cx="82000" cy="64825"/>
            </a:xfrm>
            <a:custGeom>
              <a:rect b="b" l="l" r="r" t="t"/>
              <a:pathLst>
                <a:path extrusionOk="0" h="2593" w="3280">
                  <a:moveTo>
                    <a:pt x="63" y="1"/>
                  </a:moveTo>
                  <a:lnTo>
                    <a:pt x="32" y="32"/>
                  </a:lnTo>
                  <a:lnTo>
                    <a:pt x="1" y="63"/>
                  </a:lnTo>
                  <a:lnTo>
                    <a:pt x="32" y="94"/>
                  </a:lnTo>
                  <a:lnTo>
                    <a:pt x="500" y="313"/>
                  </a:lnTo>
                  <a:lnTo>
                    <a:pt x="937" y="563"/>
                  </a:lnTo>
                  <a:lnTo>
                    <a:pt x="1375" y="844"/>
                  </a:lnTo>
                  <a:lnTo>
                    <a:pt x="1781" y="1156"/>
                  </a:lnTo>
                  <a:lnTo>
                    <a:pt x="2155" y="1469"/>
                  </a:lnTo>
                  <a:lnTo>
                    <a:pt x="2530" y="1843"/>
                  </a:lnTo>
                  <a:lnTo>
                    <a:pt x="2874" y="2218"/>
                  </a:lnTo>
                  <a:lnTo>
                    <a:pt x="3217" y="2593"/>
                  </a:lnTo>
                  <a:lnTo>
                    <a:pt x="3248" y="2593"/>
                  </a:lnTo>
                  <a:lnTo>
                    <a:pt x="3280" y="2562"/>
                  </a:lnTo>
                  <a:lnTo>
                    <a:pt x="2999" y="2124"/>
                  </a:lnTo>
                  <a:lnTo>
                    <a:pt x="2718" y="1687"/>
                  </a:lnTo>
                  <a:lnTo>
                    <a:pt x="2343" y="1281"/>
                  </a:lnTo>
                  <a:lnTo>
                    <a:pt x="1937" y="938"/>
                  </a:lnTo>
                  <a:lnTo>
                    <a:pt x="1500" y="657"/>
                  </a:lnTo>
                  <a:lnTo>
                    <a:pt x="1062" y="376"/>
                  </a:lnTo>
                  <a:lnTo>
                    <a:pt x="563" y="188"/>
                  </a:lnTo>
                  <a:lnTo>
                    <a:pt x="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51"/>
            <p:cNvSpPr/>
            <p:nvPr/>
          </p:nvSpPr>
          <p:spPr>
            <a:xfrm>
              <a:off x="5295725" y="1669200"/>
              <a:ext cx="70300" cy="62475"/>
            </a:xfrm>
            <a:custGeom>
              <a:rect b="b" l="l" r="r" t="t"/>
              <a:pathLst>
                <a:path extrusionOk="0" h="2499" w="2812">
                  <a:moveTo>
                    <a:pt x="32" y="0"/>
                  </a:moveTo>
                  <a:lnTo>
                    <a:pt x="1" y="32"/>
                  </a:lnTo>
                  <a:lnTo>
                    <a:pt x="1" y="63"/>
                  </a:lnTo>
                  <a:lnTo>
                    <a:pt x="1" y="94"/>
                  </a:lnTo>
                  <a:lnTo>
                    <a:pt x="407" y="313"/>
                  </a:lnTo>
                  <a:lnTo>
                    <a:pt x="813" y="563"/>
                  </a:lnTo>
                  <a:lnTo>
                    <a:pt x="1187" y="844"/>
                  </a:lnTo>
                  <a:lnTo>
                    <a:pt x="1562" y="1125"/>
                  </a:lnTo>
                  <a:lnTo>
                    <a:pt x="1875" y="1437"/>
                  </a:lnTo>
                  <a:lnTo>
                    <a:pt x="2187" y="1780"/>
                  </a:lnTo>
                  <a:lnTo>
                    <a:pt x="2468" y="2124"/>
                  </a:lnTo>
                  <a:lnTo>
                    <a:pt x="2593" y="2311"/>
                  </a:lnTo>
                  <a:lnTo>
                    <a:pt x="2718" y="2499"/>
                  </a:lnTo>
                  <a:lnTo>
                    <a:pt x="2780" y="2499"/>
                  </a:lnTo>
                  <a:lnTo>
                    <a:pt x="2811" y="2468"/>
                  </a:lnTo>
                  <a:lnTo>
                    <a:pt x="2718" y="2249"/>
                  </a:lnTo>
                  <a:lnTo>
                    <a:pt x="2624" y="2062"/>
                  </a:lnTo>
                  <a:lnTo>
                    <a:pt x="2343" y="1687"/>
                  </a:lnTo>
                  <a:lnTo>
                    <a:pt x="2031" y="1312"/>
                  </a:lnTo>
                  <a:lnTo>
                    <a:pt x="1687" y="1000"/>
                  </a:lnTo>
                  <a:lnTo>
                    <a:pt x="1281" y="719"/>
                  </a:lnTo>
                  <a:lnTo>
                    <a:pt x="906" y="469"/>
                  </a:lnTo>
                  <a:lnTo>
                    <a:pt x="469" y="219"/>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51"/>
            <p:cNvSpPr/>
            <p:nvPr/>
          </p:nvSpPr>
          <p:spPr>
            <a:xfrm>
              <a:off x="5354275" y="1683250"/>
              <a:ext cx="59375" cy="53125"/>
            </a:xfrm>
            <a:custGeom>
              <a:rect b="b" l="l" r="r" t="t"/>
              <a:pathLst>
                <a:path extrusionOk="0" h="2125" w="2375">
                  <a:moveTo>
                    <a:pt x="32" y="1"/>
                  </a:moveTo>
                  <a:lnTo>
                    <a:pt x="1" y="32"/>
                  </a:lnTo>
                  <a:lnTo>
                    <a:pt x="1" y="63"/>
                  </a:lnTo>
                  <a:lnTo>
                    <a:pt x="32" y="63"/>
                  </a:lnTo>
                  <a:lnTo>
                    <a:pt x="344" y="313"/>
                  </a:lnTo>
                  <a:lnTo>
                    <a:pt x="657" y="594"/>
                  </a:lnTo>
                  <a:lnTo>
                    <a:pt x="1219" y="1094"/>
                  </a:lnTo>
                  <a:lnTo>
                    <a:pt x="1750" y="1593"/>
                  </a:lnTo>
                  <a:lnTo>
                    <a:pt x="2031" y="1874"/>
                  </a:lnTo>
                  <a:lnTo>
                    <a:pt x="2312" y="2124"/>
                  </a:lnTo>
                  <a:lnTo>
                    <a:pt x="2374" y="2124"/>
                  </a:lnTo>
                  <a:lnTo>
                    <a:pt x="2374" y="2093"/>
                  </a:lnTo>
                  <a:lnTo>
                    <a:pt x="2374" y="2062"/>
                  </a:lnTo>
                  <a:lnTo>
                    <a:pt x="2156" y="1749"/>
                  </a:lnTo>
                  <a:lnTo>
                    <a:pt x="1906" y="1468"/>
                  </a:lnTo>
                  <a:lnTo>
                    <a:pt x="1625" y="1187"/>
                  </a:lnTo>
                  <a:lnTo>
                    <a:pt x="1344" y="937"/>
                  </a:lnTo>
                  <a:lnTo>
                    <a:pt x="1063" y="688"/>
                  </a:lnTo>
                  <a:lnTo>
                    <a:pt x="750" y="438"/>
                  </a:lnTo>
                  <a:lnTo>
                    <a:pt x="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51"/>
            <p:cNvSpPr/>
            <p:nvPr/>
          </p:nvSpPr>
          <p:spPr>
            <a:xfrm>
              <a:off x="3866975" y="1518525"/>
              <a:ext cx="1267175" cy="1425625"/>
            </a:xfrm>
            <a:custGeom>
              <a:rect b="b" l="l" r="r" t="t"/>
              <a:pathLst>
                <a:path extrusionOk="0" h="57025" w="50687">
                  <a:moveTo>
                    <a:pt x="16021" y="0"/>
                  </a:moveTo>
                  <a:lnTo>
                    <a:pt x="15210" y="31"/>
                  </a:lnTo>
                  <a:lnTo>
                    <a:pt x="13429" y="125"/>
                  </a:lnTo>
                  <a:lnTo>
                    <a:pt x="11587" y="281"/>
                  </a:lnTo>
                  <a:lnTo>
                    <a:pt x="9682" y="531"/>
                  </a:lnTo>
                  <a:lnTo>
                    <a:pt x="7808" y="812"/>
                  </a:lnTo>
                  <a:lnTo>
                    <a:pt x="5997" y="1156"/>
                  </a:lnTo>
                  <a:lnTo>
                    <a:pt x="4310" y="1562"/>
                  </a:lnTo>
                  <a:lnTo>
                    <a:pt x="3561" y="1780"/>
                  </a:lnTo>
                  <a:lnTo>
                    <a:pt x="2843" y="1968"/>
                  </a:lnTo>
                  <a:lnTo>
                    <a:pt x="2187" y="2186"/>
                  </a:lnTo>
                  <a:lnTo>
                    <a:pt x="1625" y="2436"/>
                  </a:lnTo>
                  <a:lnTo>
                    <a:pt x="1094" y="2655"/>
                  </a:lnTo>
                  <a:lnTo>
                    <a:pt x="688" y="2904"/>
                  </a:lnTo>
                  <a:lnTo>
                    <a:pt x="376" y="3123"/>
                  </a:lnTo>
                  <a:lnTo>
                    <a:pt x="126" y="3373"/>
                  </a:lnTo>
                  <a:lnTo>
                    <a:pt x="63" y="3498"/>
                  </a:lnTo>
                  <a:lnTo>
                    <a:pt x="1" y="3592"/>
                  </a:lnTo>
                  <a:lnTo>
                    <a:pt x="1" y="3716"/>
                  </a:lnTo>
                  <a:lnTo>
                    <a:pt x="1" y="3841"/>
                  </a:lnTo>
                  <a:lnTo>
                    <a:pt x="500" y="6059"/>
                  </a:lnTo>
                  <a:lnTo>
                    <a:pt x="1063" y="8432"/>
                  </a:lnTo>
                  <a:lnTo>
                    <a:pt x="1656" y="10868"/>
                  </a:lnTo>
                  <a:lnTo>
                    <a:pt x="2312" y="13398"/>
                  </a:lnTo>
                  <a:lnTo>
                    <a:pt x="3030" y="15958"/>
                  </a:lnTo>
                  <a:lnTo>
                    <a:pt x="3811" y="18519"/>
                  </a:lnTo>
                  <a:lnTo>
                    <a:pt x="4591" y="21049"/>
                  </a:lnTo>
                  <a:lnTo>
                    <a:pt x="5435" y="23547"/>
                  </a:lnTo>
                  <a:lnTo>
                    <a:pt x="6278" y="25952"/>
                  </a:lnTo>
                  <a:lnTo>
                    <a:pt x="7184" y="28231"/>
                  </a:lnTo>
                  <a:lnTo>
                    <a:pt x="7652" y="29325"/>
                  </a:lnTo>
                  <a:lnTo>
                    <a:pt x="8089" y="30386"/>
                  </a:lnTo>
                  <a:lnTo>
                    <a:pt x="8558" y="31386"/>
                  </a:lnTo>
                  <a:lnTo>
                    <a:pt x="9026" y="32354"/>
                  </a:lnTo>
                  <a:lnTo>
                    <a:pt x="9495" y="33259"/>
                  </a:lnTo>
                  <a:lnTo>
                    <a:pt x="9994" y="34134"/>
                  </a:lnTo>
                  <a:lnTo>
                    <a:pt x="10463" y="34946"/>
                  </a:lnTo>
                  <a:lnTo>
                    <a:pt x="10931" y="35664"/>
                  </a:lnTo>
                  <a:lnTo>
                    <a:pt x="11431" y="36351"/>
                  </a:lnTo>
                  <a:lnTo>
                    <a:pt x="11899" y="36944"/>
                  </a:lnTo>
                  <a:lnTo>
                    <a:pt x="12399" y="37475"/>
                  </a:lnTo>
                  <a:lnTo>
                    <a:pt x="12867" y="37944"/>
                  </a:lnTo>
                  <a:lnTo>
                    <a:pt x="13867" y="38756"/>
                  </a:lnTo>
                  <a:lnTo>
                    <a:pt x="15022" y="39693"/>
                  </a:lnTo>
                  <a:lnTo>
                    <a:pt x="16396" y="40723"/>
                  </a:lnTo>
                  <a:lnTo>
                    <a:pt x="17926" y="41879"/>
                  </a:lnTo>
                  <a:lnTo>
                    <a:pt x="19613" y="43097"/>
                  </a:lnTo>
                  <a:lnTo>
                    <a:pt x="21424" y="44377"/>
                  </a:lnTo>
                  <a:lnTo>
                    <a:pt x="23329" y="45689"/>
                  </a:lnTo>
                  <a:lnTo>
                    <a:pt x="25328" y="47032"/>
                  </a:lnTo>
                  <a:lnTo>
                    <a:pt x="27420" y="48374"/>
                  </a:lnTo>
                  <a:lnTo>
                    <a:pt x="29544" y="49686"/>
                  </a:lnTo>
                  <a:lnTo>
                    <a:pt x="31730" y="50998"/>
                  </a:lnTo>
                  <a:lnTo>
                    <a:pt x="33916" y="52247"/>
                  </a:lnTo>
                  <a:lnTo>
                    <a:pt x="36102" y="53465"/>
                  </a:lnTo>
                  <a:lnTo>
                    <a:pt x="38257" y="54558"/>
                  </a:lnTo>
                  <a:lnTo>
                    <a:pt x="39350" y="55089"/>
                  </a:lnTo>
                  <a:lnTo>
                    <a:pt x="40381" y="55588"/>
                  </a:lnTo>
                  <a:lnTo>
                    <a:pt x="41442" y="56057"/>
                  </a:lnTo>
                  <a:lnTo>
                    <a:pt x="42473" y="56494"/>
                  </a:lnTo>
                  <a:lnTo>
                    <a:pt x="43066" y="56713"/>
                  </a:lnTo>
                  <a:lnTo>
                    <a:pt x="43691" y="56869"/>
                  </a:lnTo>
                  <a:lnTo>
                    <a:pt x="44284" y="56994"/>
                  </a:lnTo>
                  <a:lnTo>
                    <a:pt x="44846" y="57025"/>
                  </a:lnTo>
                  <a:lnTo>
                    <a:pt x="45440" y="57025"/>
                  </a:lnTo>
                  <a:lnTo>
                    <a:pt x="45971" y="56963"/>
                  </a:lnTo>
                  <a:lnTo>
                    <a:pt x="46533" y="56869"/>
                  </a:lnTo>
                  <a:lnTo>
                    <a:pt x="47032" y="56713"/>
                  </a:lnTo>
                  <a:lnTo>
                    <a:pt x="47532" y="56494"/>
                  </a:lnTo>
                  <a:lnTo>
                    <a:pt x="48001" y="56244"/>
                  </a:lnTo>
                  <a:lnTo>
                    <a:pt x="48438" y="55963"/>
                  </a:lnTo>
                  <a:lnTo>
                    <a:pt x="48844" y="55620"/>
                  </a:lnTo>
                  <a:lnTo>
                    <a:pt x="49218" y="55245"/>
                  </a:lnTo>
                  <a:lnTo>
                    <a:pt x="49531" y="54839"/>
                  </a:lnTo>
                  <a:lnTo>
                    <a:pt x="49843" y="54402"/>
                  </a:lnTo>
                  <a:lnTo>
                    <a:pt x="50093" y="53933"/>
                  </a:lnTo>
                  <a:lnTo>
                    <a:pt x="50311" y="53434"/>
                  </a:lnTo>
                  <a:lnTo>
                    <a:pt x="50468" y="52871"/>
                  </a:lnTo>
                  <a:lnTo>
                    <a:pt x="50593" y="52309"/>
                  </a:lnTo>
                  <a:lnTo>
                    <a:pt x="50686" y="51716"/>
                  </a:lnTo>
                  <a:lnTo>
                    <a:pt x="50686" y="51123"/>
                  </a:lnTo>
                  <a:lnTo>
                    <a:pt x="50655" y="50467"/>
                  </a:lnTo>
                  <a:lnTo>
                    <a:pt x="50561" y="49811"/>
                  </a:lnTo>
                  <a:lnTo>
                    <a:pt x="50405" y="49155"/>
                  </a:lnTo>
                  <a:lnTo>
                    <a:pt x="50187" y="48468"/>
                  </a:lnTo>
                  <a:lnTo>
                    <a:pt x="49906" y="47750"/>
                  </a:lnTo>
                  <a:lnTo>
                    <a:pt x="49562" y="47032"/>
                  </a:lnTo>
                  <a:lnTo>
                    <a:pt x="49125" y="46313"/>
                  </a:lnTo>
                  <a:lnTo>
                    <a:pt x="48625" y="45564"/>
                  </a:lnTo>
                  <a:lnTo>
                    <a:pt x="48063" y="44846"/>
                  </a:lnTo>
                  <a:lnTo>
                    <a:pt x="47407" y="44096"/>
                  </a:lnTo>
                  <a:lnTo>
                    <a:pt x="46689" y="43346"/>
                  </a:lnTo>
                  <a:lnTo>
                    <a:pt x="45408" y="42129"/>
                  </a:lnTo>
                  <a:lnTo>
                    <a:pt x="44034" y="40848"/>
                  </a:lnTo>
                  <a:lnTo>
                    <a:pt x="42598" y="39568"/>
                  </a:lnTo>
                  <a:lnTo>
                    <a:pt x="41099" y="38287"/>
                  </a:lnTo>
                  <a:lnTo>
                    <a:pt x="38101" y="35727"/>
                  </a:lnTo>
                  <a:lnTo>
                    <a:pt x="35165" y="33228"/>
                  </a:lnTo>
                  <a:lnTo>
                    <a:pt x="32448" y="30948"/>
                  </a:lnTo>
                  <a:lnTo>
                    <a:pt x="31230" y="29887"/>
                  </a:lnTo>
                  <a:lnTo>
                    <a:pt x="30168" y="28919"/>
                  </a:lnTo>
                  <a:lnTo>
                    <a:pt x="29232" y="28044"/>
                  </a:lnTo>
                  <a:lnTo>
                    <a:pt x="28451" y="27295"/>
                  </a:lnTo>
                  <a:lnTo>
                    <a:pt x="27889" y="26639"/>
                  </a:lnTo>
                  <a:lnTo>
                    <a:pt x="27670" y="26358"/>
                  </a:lnTo>
                  <a:lnTo>
                    <a:pt x="27514" y="26108"/>
                  </a:lnTo>
                  <a:lnTo>
                    <a:pt x="27295" y="25733"/>
                  </a:lnTo>
                  <a:lnTo>
                    <a:pt x="27108" y="25265"/>
                  </a:lnTo>
                  <a:lnTo>
                    <a:pt x="26702" y="24203"/>
                  </a:lnTo>
                  <a:lnTo>
                    <a:pt x="26265" y="22922"/>
                  </a:lnTo>
                  <a:lnTo>
                    <a:pt x="25859" y="21455"/>
                  </a:lnTo>
                  <a:lnTo>
                    <a:pt x="25422" y="19831"/>
                  </a:lnTo>
                  <a:lnTo>
                    <a:pt x="24953" y="18113"/>
                  </a:lnTo>
                  <a:lnTo>
                    <a:pt x="24079" y="14397"/>
                  </a:lnTo>
                  <a:lnTo>
                    <a:pt x="23173" y="10587"/>
                  </a:lnTo>
                  <a:lnTo>
                    <a:pt x="22267" y="6933"/>
                  </a:lnTo>
                  <a:lnTo>
                    <a:pt x="21799" y="5247"/>
                  </a:lnTo>
                  <a:lnTo>
                    <a:pt x="21362" y="3654"/>
                  </a:lnTo>
                  <a:lnTo>
                    <a:pt x="20925" y="2249"/>
                  </a:lnTo>
                  <a:lnTo>
                    <a:pt x="20487" y="999"/>
                  </a:lnTo>
                  <a:lnTo>
                    <a:pt x="20425" y="906"/>
                  </a:lnTo>
                  <a:lnTo>
                    <a:pt x="20331" y="781"/>
                  </a:lnTo>
                  <a:lnTo>
                    <a:pt x="20237" y="687"/>
                  </a:lnTo>
                  <a:lnTo>
                    <a:pt x="20081" y="593"/>
                  </a:lnTo>
                  <a:lnTo>
                    <a:pt x="19738" y="437"/>
                  </a:lnTo>
                  <a:lnTo>
                    <a:pt x="19301" y="281"/>
                  </a:lnTo>
                  <a:lnTo>
                    <a:pt x="18801" y="188"/>
                  </a:lnTo>
                  <a:lnTo>
                    <a:pt x="18208" y="94"/>
                  </a:lnTo>
                  <a:lnTo>
                    <a:pt x="17521" y="63"/>
                  </a:lnTo>
                  <a:lnTo>
                    <a:pt x="16802" y="31"/>
                  </a:lnTo>
                  <a:lnTo>
                    <a:pt x="16021"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51"/>
            <p:cNvSpPr/>
            <p:nvPr/>
          </p:nvSpPr>
          <p:spPr>
            <a:xfrm>
              <a:off x="3840425" y="833800"/>
              <a:ext cx="563725" cy="797950"/>
            </a:xfrm>
            <a:custGeom>
              <a:rect b="b" l="l" r="r" t="t"/>
              <a:pathLst>
                <a:path extrusionOk="0" h="31918" w="22549">
                  <a:moveTo>
                    <a:pt x="11119" y="1"/>
                  </a:moveTo>
                  <a:lnTo>
                    <a:pt x="10900" y="32"/>
                  </a:lnTo>
                  <a:lnTo>
                    <a:pt x="10681" y="63"/>
                  </a:lnTo>
                  <a:lnTo>
                    <a:pt x="10275" y="188"/>
                  </a:lnTo>
                  <a:lnTo>
                    <a:pt x="9901" y="376"/>
                  </a:lnTo>
                  <a:lnTo>
                    <a:pt x="9526" y="626"/>
                  </a:lnTo>
                  <a:lnTo>
                    <a:pt x="9214" y="907"/>
                  </a:lnTo>
                  <a:lnTo>
                    <a:pt x="8901" y="1188"/>
                  </a:lnTo>
                  <a:lnTo>
                    <a:pt x="8620" y="1531"/>
                  </a:lnTo>
                  <a:lnTo>
                    <a:pt x="8370" y="1844"/>
                  </a:lnTo>
                  <a:lnTo>
                    <a:pt x="8152" y="2156"/>
                  </a:lnTo>
                  <a:lnTo>
                    <a:pt x="7808" y="2749"/>
                  </a:lnTo>
                  <a:lnTo>
                    <a:pt x="7590" y="3155"/>
                  </a:lnTo>
                  <a:lnTo>
                    <a:pt x="7527" y="3311"/>
                  </a:lnTo>
                  <a:lnTo>
                    <a:pt x="7527" y="3186"/>
                  </a:lnTo>
                  <a:lnTo>
                    <a:pt x="7558" y="2874"/>
                  </a:lnTo>
                  <a:lnTo>
                    <a:pt x="7527" y="2437"/>
                  </a:lnTo>
                  <a:lnTo>
                    <a:pt x="7496" y="2187"/>
                  </a:lnTo>
                  <a:lnTo>
                    <a:pt x="7434" y="1937"/>
                  </a:lnTo>
                  <a:lnTo>
                    <a:pt x="7340" y="1656"/>
                  </a:lnTo>
                  <a:lnTo>
                    <a:pt x="7215" y="1406"/>
                  </a:lnTo>
                  <a:lnTo>
                    <a:pt x="7059" y="1156"/>
                  </a:lnTo>
                  <a:lnTo>
                    <a:pt x="6840" y="938"/>
                  </a:lnTo>
                  <a:lnTo>
                    <a:pt x="6590" y="750"/>
                  </a:lnTo>
                  <a:lnTo>
                    <a:pt x="6278" y="594"/>
                  </a:lnTo>
                  <a:lnTo>
                    <a:pt x="5903" y="469"/>
                  </a:lnTo>
                  <a:lnTo>
                    <a:pt x="5497" y="407"/>
                  </a:lnTo>
                  <a:lnTo>
                    <a:pt x="5248" y="438"/>
                  </a:lnTo>
                  <a:lnTo>
                    <a:pt x="5029" y="501"/>
                  </a:lnTo>
                  <a:lnTo>
                    <a:pt x="4779" y="594"/>
                  </a:lnTo>
                  <a:lnTo>
                    <a:pt x="4560" y="750"/>
                  </a:lnTo>
                  <a:lnTo>
                    <a:pt x="4342" y="969"/>
                  </a:lnTo>
                  <a:lnTo>
                    <a:pt x="4123" y="1188"/>
                  </a:lnTo>
                  <a:lnTo>
                    <a:pt x="3905" y="1469"/>
                  </a:lnTo>
                  <a:lnTo>
                    <a:pt x="3686" y="1781"/>
                  </a:lnTo>
                  <a:lnTo>
                    <a:pt x="3249" y="2499"/>
                  </a:lnTo>
                  <a:lnTo>
                    <a:pt x="2843" y="3343"/>
                  </a:lnTo>
                  <a:lnTo>
                    <a:pt x="2468" y="4248"/>
                  </a:lnTo>
                  <a:lnTo>
                    <a:pt x="2093" y="5216"/>
                  </a:lnTo>
                  <a:lnTo>
                    <a:pt x="1750" y="6216"/>
                  </a:lnTo>
                  <a:lnTo>
                    <a:pt x="1406" y="7246"/>
                  </a:lnTo>
                  <a:lnTo>
                    <a:pt x="1125" y="8277"/>
                  </a:lnTo>
                  <a:lnTo>
                    <a:pt x="875" y="9276"/>
                  </a:lnTo>
                  <a:lnTo>
                    <a:pt x="438" y="11087"/>
                  </a:lnTo>
                  <a:lnTo>
                    <a:pt x="157" y="12524"/>
                  </a:lnTo>
                  <a:lnTo>
                    <a:pt x="63" y="13242"/>
                  </a:lnTo>
                  <a:lnTo>
                    <a:pt x="32" y="14148"/>
                  </a:lnTo>
                  <a:lnTo>
                    <a:pt x="1" y="15241"/>
                  </a:lnTo>
                  <a:lnTo>
                    <a:pt x="1" y="16459"/>
                  </a:lnTo>
                  <a:lnTo>
                    <a:pt x="63" y="17802"/>
                  </a:lnTo>
                  <a:lnTo>
                    <a:pt x="95" y="19207"/>
                  </a:lnTo>
                  <a:lnTo>
                    <a:pt x="282" y="22174"/>
                  </a:lnTo>
                  <a:lnTo>
                    <a:pt x="469" y="25078"/>
                  </a:lnTo>
                  <a:lnTo>
                    <a:pt x="688" y="27733"/>
                  </a:lnTo>
                  <a:lnTo>
                    <a:pt x="875" y="29856"/>
                  </a:lnTo>
                  <a:lnTo>
                    <a:pt x="1032" y="31230"/>
                  </a:lnTo>
                  <a:lnTo>
                    <a:pt x="19644" y="31917"/>
                  </a:lnTo>
                  <a:lnTo>
                    <a:pt x="19832" y="23923"/>
                  </a:lnTo>
                  <a:lnTo>
                    <a:pt x="19988" y="18239"/>
                  </a:lnTo>
                  <a:lnTo>
                    <a:pt x="20082" y="15303"/>
                  </a:lnTo>
                  <a:lnTo>
                    <a:pt x="20175" y="14616"/>
                  </a:lnTo>
                  <a:lnTo>
                    <a:pt x="20363" y="13867"/>
                  </a:lnTo>
                  <a:lnTo>
                    <a:pt x="20581" y="13086"/>
                  </a:lnTo>
                  <a:lnTo>
                    <a:pt x="20831" y="12274"/>
                  </a:lnTo>
                  <a:lnTo>
                    <a:pt x="21393" y="10619"/>
                  </a:lnTo>
                  <a:lnTo>
                    <a:pt x="21924" y="8995"/>
                  </a:lnTo>
                  <a:lnTo>
                    <a:pt x="22174" y="8183"/>
                  </a:lnTo>
                  <a:lnTo>
                    <a:pt x="22361" y="7434"/>
                  </a:lnTo>
                  <a:lnTo>
                    <a:pt x="22486" y="6715"/>
                  </a:lnTo>
                  <a:lnTo>
                    <a:pt x="22549" y="6059"/>
                  </a:lnTo>
                  <a:lnTo>
                    <a:pt x="22549" y="5747"/>
                  </a:lnTo>
                  <a:lnTo>
                    <a:pt x="22549" y="5466"/>
                  </a:lnTo>
                  <a:lnTo>
                    <a:pt x="22486" y="5185"/>
                  </a:lnTo>
                  <a:lnTo>
                    <a:pt x="22424" y="4935"/>
                  </a:lnTo>
                  <a:lnTo>
                    <a:pt x="22330" y="4685"/>
                  </a:lnTo>
                  <a:lnTo>
                    <a:pt x="22205" y="4467"/>
                  </a:lnTo>
                  <a:lnTo>
                    <a:pt x="22049" y="4279"/>
                  </a:lnTo>
                  <a:lnTo>
                    <a:pt x="21862" y="4123"/>
                  </a:lnTo>
                  <a:lnTo>
                    <a:pt x="21705" y="4030"/>
                  </a:lnTo>
                  <a:lnTo>
                    <a:pt x="21518" y="3936"/>
                  </a:lnTo>
                  <a:lnTo>
                    <a:pt x="21362" y="3873"/>
                  </a:lnTo>
                  <a:lnTo>
                    <a:pt x="21206" y="3842"/>
                  </a:lnTo>
                  <a:lnTo>
                    <a:pt x="21018" y="3811"/>
                  </a:lnTo>
                  <a:lnTo>
                    <a:pt x="20862" y="3842"/>
                  </a:lnTo>
                  <a:lnTo>
                    <a:pt x="20550" y="3905"/>
                  </a:lnTo>
                  <a:lnTo>
                    <a:pt x="20269" y="4030"/>
                  </a:lnTo>
                  <a:lnTo>
                    <a:pt x="19988" y="4217"/>
                  </a:lnTo>
                  <a:lnTo>
                    <a:pt x="19738" y="4436"/>
                  </a:lnTo>
                  <a:lnTo>
                    <a:pt x="19488" y="4685"/>
                  </a:lnTo>
                  <a:lnTo>
                    <a:pt x="19270" y="4935"/>
                  </a:lnTo>
                  <a:lnTo>
                    <a:pt x="19051" y="5216"/>
                  </a:lnTo>
                  <a:lnTo>
                    <a:pt x="18739" y="5716"/>
                  </a:lnTo>
                  <a:lnTo>
                    <a:pt x="18551" y="6091"/>
                  </a:lnTo>
                  <a:lnTo>
                    <a:pt x="18458" y="6216"/>
                  </a:lnTo>
                  <a:lnTo>
                    <a:pt x="18520" y="6059"/>
                  </a:lnTo>
                  <a:lnTo>
                    <a:pt x="18676" y="5591"/>
                  </a:lnTo>
                  <a:lnTo>
                    <a:pt x="18832" y="4904"/>
                  </a:lnTo>
                  <a:lnTo>
                    <a:pt x="18895" y="4529"/>
                  </a:lnTo>
                  <a:lnTo>
                    <a:pt x="18957" y="4123"/>
                  </a:lnTo>
                  <a:lnTo>
                    <a:pt x="18957" y="3717"/>
                  </a:lnTo>
                  <a:lnTo>
                    <a:pt x="18957" y="3280"/>
                  </a:lnTo>
                  <a:lnTo>
                    <a:pt x="18864" y="2905"/>
                  </a:lnTo>
                  <a:lnTo>
                    <a:pt x="18770" y="2531"/>
                  </a:lnTo>
                  <a:lnTo>
                    <a:pt x="18676" y="2374"/>
                  </a:lnTo>
                  <a:lnTo>
                    <a:pt x="18583" y="2218"/>
                  </a:lnTo>
                  <a:lnTo>
                    <a:pt x="18458" y="2062"/>
                  </a:lnTo>
                  <a:lnTo>
                    <a:pt x="18333" y="1937"/>
                  </a:lnTo>
                  <a:lnTo>
                    <a:pt x="18177" y="1812"/>
                  </a:lnTo>
                  <a:lnTo>
                    <a:pt x="17989" y="1719"/>
                  </a:lnTo>
                  <a:lnTo>
                    <a:pt x="17802" y="1625"/>
                  </a:lnTo>
                  <a:lnTo>
                    <a:pt x="17583" y="1562"/>
                  </a:lnTo>
                  <a:lnTo>
                    <a:pt x="17365" y="1531"/>
                  </a:lnTo>
                  <a:lnTo>
                    <a:pt x="17115" y="1500"/>
                  </a:lnTo>
                  <a:lnTo>
                    <a:pt x="16896" y="1500"/>
                  </a:lnTo>
                  <a:lnTo>
                    <a:pt x="16678" y="1531"/>
                  </a:lnTo>
                  <a:lnTo>
                    <a:pt x="16272" y="1625"/>
                  </a:lnTo>
                  <a:lnTo>
                    <a:pt x="15866" y="1781"/>
                  </a:lnTo>
                  <a:lnTo>
                    <a:pt x="15491" y="2031"/>
                  </a:lnTo>
                  <a:lnTo>
                    <a:pt x="15116" y="2281"/>
                  </a:lnTo>
                  <a:lnTo>
                    <a:pt x="14804" y="2562"/>
                  </a:lnTo>
                  <a:lnTo>
                    <a:pt x="14491" y="2874"/>
                  </a:lnTo>
                  <a:lnTo>
                    <a:pt x="14210" y="3186"/>
                  </a:lnTo>
                  <a:lnTo>
                    <a:pt x="13961" y="3499"/>
                  </a:lnTo>
                  <a:lnTo>
                    <a:pt x="13555" y="4092"/>
                  </a:lnTo>
                  <a:lnTo>
                    <a:pt x="13336" y="4498"/>
                  </a:lnTo>
                  <a:lnTo>
                    <a:pt x="13242" y="4654"/>
                  </a:lnTo>
                  <a:lnTo>
                    <a:pt x="13273" y="4467"/>
                  </a:lnTo>
                  <a:lnTo>
                    <a:pt x="13336" y="3967"/>
                  </a:lnTo>
                  <a:lnTo>
                    <a:pt x="13367" y="3280"/>
                  </a:lnTo>
                  <a:lnTo>
                    <a:pt x="13367" y="2905"/>
                  </a:lnTo>
                  <a:lnTo>
                    <a:pt x="13336" y="2499"/>
                  </a:lnTo>
                  <a:lnTo>
                    <a:pt x="13305" y="2093"/>
                  </a:lnTo>
                  <a:lnTo>
                    <a:pt x="13211" y="1687"/>
                  </a:lnTo>
                  <a:lnTo>
                    <a:pt x="13086" y="1281"/>
                  </a:lnTo>
                  <a:lnTo>
                    <a:pt x="12899" y="938"/>
                  </a:lnTo>
                  <a:lnTo>
                    <a:pt x="12774" y="750"/>
                  </a:lnTo>
                  <a:lnTo>
                    <a:pt x="12649" y="626"/>
                  </a:lnTo>
                  <a:lnTo>
                    <a:pt x="12524" y="469"/>
                  </a:lnTo>
                  <a:lnTo>
                    <a:pt x="12368" y="344"/>
                  </a:lnTo>
                  <a:lnTo>
                    <a:pt x="12212" y="251"/>
                  </a:lnTo>
                  <a:lnTo>
                    <a:pt x="12024" y="157"/>
                  </a:lnTo>
                  <a:lnTo>
                    <a:pt x="11806" y="95"/>
                  </a:lnTo>
                  <a:lnTo>
                    <a:pt x="11587" y="32"/>
                  </a:lnTo>
                  <a:lnTo>
                    <a:pt x="11368"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51"/>
            <p:cNvSpPr/>
            <p:nvPr/>
          </p:nvSpPr>
          <p:spPr>
            <a:xfrm>
              <a:off x="4222225" y="974350"/>
              <a:ext cx="85125" cy="305275"/>
            </a:xfrm>
            <a:custGeom>
              <a:rect b="b" l="l" r="r" t="t"/>
              <a:pathLst>
                <a:path extrusionOk="0" h="12211" w="3405">
                  <a:moveTo>
                    <a:pt x="3279" y="0"/>
                  </a:moveTo>
                  <a:lnTo>
                    <a:pt x="3217" y="31"/>
                  </a:lnTo>
                  <a:lnTo>
                    <a:pt x="3154" y="94"/>
                  </a:lnTo>
                  <a:lnTo>
                    <a:pt x="2561" y="843"/>
                  </a:lnTo>
                  <a:lnTo>
                    <a:pt x="2030" y="1562"/>
                  </a:lnTo>
                  <a:lnTo>
                    <a:pt x="1593" y="2280"/>
                  </a:lnTo>
                  <a:lnTo>
                    <a:pt x="1187" y="2967"/>
                  </a:lnTo>
                  <a:lnTo>
                    <a:pt x="875" y="3685"/>
                  </a:lnTo>
                  <a:lnTo>
                    <a:pt x="594" y="4372"/>
                  </a:lnTo>
                  <a:lnTo>
                    <a:pt x="406" y="5059"/>
                  </a:lnTo>
                  <a:lnTo>
                    <a:pt x="250" y="5778"/>
                  </a:lnTo>
                  <a:lnTo>
                    <a:pt x="125" y="6496"/>
                  </a:lnTo>
                  <a:lnTo>
                    <a:pt x="63" y="7214"/>
                  </a:lnTo>
                  <a:lnTo>
                    <a:pt x="0" y="7964"/>
                  </a:lnTo>
                  <a:lnTo>
                    <a:pt x="31" y="8744"/>
                  </a:lnTo>
                  <a:lnTo>
                    <a:pt x="63" y="9525"/>
                  </a:lnTo>
                  <a:lnTo>
                    <a:pt x="94" y="10368"/>
                  </a:lnTo>
                  <a:lnTo>
                    <a:pt x="281" y="12148"/>
                  </a:lnTo>
                  <a:lnTo>
                    <a:pt x="312" y="12211"/>
                  </a:lnTo>
                  <a:lnTo>
                    <a:pt x="406" y="12211"/>
                  </a:lnTo>
                  <a:lnTo>
                    <a:pt x="437" y="12148"/>
                  </a:lnTo>
                  <a:lnTo>
                    <a:pt x="437" y="10368"/>
                  </a:lnTo>
                  <a:lnTo>
                    <a:pt x="437" y="9525"/>
                  </a:lnTo>
                  <a:lnTo>
                    <a:pt x="469" y="8776"/>
                  </a:lnTo>
                  <a:lnTo>
                    <a:pt x="531" y="8026"/>
                  </a:lnTo>
                  <a:lnTo>
                    <a:pt x="625" y="7308"/>
                  </a:lnTo>
                  <a:lnTo>
                    <a:pt x="718" y="6621"/>
                  </a:lnTo>
                  <a:lnTo>
                    <a:pt x="875" y="5965"/>
                  </a:lnTo>
                  <a:lnTo>
                    <a:pt x="1031" y="5278"/>
                  </a:lnTo>
                  <a:lnTo>
                    <a:pt x="1249" y="4622"/>
                  </a:lnTo>
                  <a:lnTo>
                    <a:pt x="1468" y="3935"/>
                  </a:lnTo>
                  <a:lnTo>
                    <a:pt x="1780" y="3279"/>
                  </a:lnTo>
                  <a:lnTo>
                    <a:pt x="2093" y="2561"/>
                  </a:lnTo>
                  <a:lnTo>
                    <a:pt x="2467" y="1843"/>
                  </a:lnTo>
                  <a:lnTo>
                    <a:pt x="2873" y="1062"/>
                  </a:lnTo>
                  <a:lnTo>
                    <a:pt x="3342" y="250"/>
                  </a:lnTo>
                  <a:lnTo>
                    <a:pt x="3373" y="188"/>
                  </a:lnTo>
                  <a:lnTo>
                    <a:pt x="3404" y="125"/>
                  </a:lnTo>
                  <a:lnTo>
                    <a:pt x="3373" y="63"/>
                  </a:lnTo>
                  <a:lnTo>
                    <a:pt x="3373" y="31"/>
                  </a:lnTo>
                  <a:lnTo>
                    <a:pt x="33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51"/>
            <p:cNvSpPr/>
            <p:nvPr/>
          </p:nvSpPr>
          <p:spPr>
            <a:xfrm>
              <a:off x="4096525" y="936100"/>
              <a:ext cx="81225" cy="324800"/>
            </a:xfrm>
            <a:custGeom>
              <a:rect b="b" l="l" r="r" t="t"/>
              <a:pathLst>
                <a:path extrusionOk="0" h="12992" w="3249">
                  <a:moveTo>
                    <a:pt x="3123" y="0"/>
                  </a:moveTo>
                  <a:lnTo>
                    <a:pt x="3061" y="31"/>
                  </a:lnTo>
                  <a:lnTo>
                    <a:pt x="3029" y="62"/>
                  </a:lnTo>
                  <a:lnTo>
                    <a:pt x="2967" y="125"/>
                  </a:lnTo>
                  <a:lnTo>
                    <a:pt x="2436" y="968"/>
                  </a:lnTo>
                  <a:lnTo>
                    <a:pt x="1968" y="1749"/>
                  </a:lnTo>
                  <a:lnTo>
                    <a:pt x="1562" y="2530"/>
                  </a:lnTo>
                  <a:lnTo>
                    <a:pt x="1218" y="3310"/>
                  </a:lnTo>
                  <a:lnTo>
                    <a:pt x="937" y="4060"/>
                  </a:lnTo>
                  <a:lnTo>
                    <a:pt x="687" y="4778"/>
                  </a:lnTo>
                  <a:lnTo>
                    <a:pt x="469" y="5528"/>
                  </a:lnTo>
                  <a:lnTo>
                    <a:pt x="313" y="6277"/>
                  </a:lnTo>
                  <a:lnTo>
                    <a:pt x="188" y="7027"/>
                  </a:lnTo>
                  <a:lnTo>
                    <a:pt x="94" y="7776"/>
                  </a:lnTo>
                  <a:lnTo>
                    <a:pt x="31" y="8557"/>
                  </a:lnTo>
                  <a:lnTo>
                    <a:pt x="0" y="9369"/>
                  </a:lnTo>
                  <a:lnTo>
                    <a:pt x="0" y="10212"/>
                  </a:lnTo>
                  <a:lnTo>
                    <a:pt x="0" y="11086"/>
                  </a:lnTo>
                  <a:lnTo>
                    <a:pt x="31" y="12960"/>
                  </a:lnTo>
                  <a:lnTo>
                    <a:pt x="63" y="12991"/>
                  </a:lnTo>
                  <a:lnTo>
                    <a:pt x="156" y="12991"/>
                  </a:lnTo>
                  <a:lnTo>
                    <a:pt x="156" y="12960"/>
                  </a:lnTo>
                  <a:lnTo>
                    <a:pt x="281" y="11086"/>
                  </a:lnTo>
                  <a:lnTo>
                    <a:pt x="437" y="9400"/>
                  </a:lnTo>
                  <a:lnTo>
                    <a:pt x="531" y="8619"/>
                  </a:lnTo>
                  <a:lnTo>
                    <a:pt x="625" y="7839"/>
                  </a:lnTo>
                  <a:lnTo>
                    <a:pt x="750" y="7120"/>
                  </a:lnTo>
                  <a:lnTo>
                    <a:pt x="906" y="6402"/>
                  </a:lnTo>
                  <a:lnTo>
                    <a:pt x="1093" y="5684"/>
                  </a:lnTo>
                  <a:lnTo>
                    <a:pt x="1312" y="4965"/>
                  </a:lnTo>
                  <a:lnTo>
                    <a:pt x="1530" y="4216"/>
                  </a:lnTo>
                  <a:lnTo>
                    <a:pt x="1780" y="3498"/>
                  </a:lnTo>
                  <a:lnTo>
                    <a:pt x="2093" y="2717"/>
                  </a:lnTo>
                  <a:lnTo>
                    <a:pt x="2436" y="1905"/>
                  </a:lnTo>
                  <a:lnTo>
                    <a:pt x="2811" y="1093"/>
                  </a:lnTo>
                  <a:lnTo>
                    <a:pt x="3217" y="187"/>
                  </a:lnTo>
                  <a:lnTo>
                    <a:pt x="3248" y="125"/>
                  </a:lnTo>
                  <a:lnTo>
                    <a:pt x="3248" y="62"/>
                  </a:lnTo>
                  <a:lnTo>
                    <a:pt x="3217" y="31"/>
                  </a:lnTo>
                  <a:lnTo>
                    <a:pt x="318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51"/>
            <p:cNvSpPr/>
            <p:nvPr/>
          </p:nvSpPr>
          <p:spPr>
            <a:xfrm>
              <a:off x="3960675" y="917350"/>
              <a:ext cx="69500" cy="330275"/>
            </a:xfrm>
            <a:custGeom>
              <a:rect b="b" l="l" r="r" t="t"/>
              <a:pathLst>
                <a:path extrusionOk="0" h="13211" w="2780">
                  <a:moveTo>
                    <a:pt x="2748" y="1"/>
                  </a:moveTo>
                  <a:lnTo>
                    <a:pt x="2686" y="32"/>
                  </a:lnTo>
                  <a:lnTo>
                    <a:pt x="2561" y="188"/>
                  </a:lnTo>
                  <a:lnTo>
                    <a:pt x="2155" y="969"/>
                  </a:lnTo>
                  <a:lnTo>
                    <a:pt x="1749" y="1718"/>
                  </a:lnTo>
                  <a:lnTo>
                    <a:pt x="1406" y="2468"/>
                  </a:lnTo>
                  <a:lnTo>
                    <a:pt x="1093" y="3217"/>
                  </a:lnTo>
                  <a:lnTo>
                    <a:pt x="843" y="3967"/>
                  </a:lnTo>
                  <a:lnTo>
                    <a:pt x="594" y="4716"/>
                  </a:lnTo>
                  <a:lnTo>
                    <a:pt x="406" y="5466"/>
                  </a:lnTo>
                  <a:lnTo>
                    <a:pt x="250" y="6246"/>
                  </a:lnTo>
                  <a:lnTo>
                    <a:pt x="125" y="7027"/>
                  </a:lnTo>
                  <a:lnTo>
                    <a:pt x="63" y="7808"/>
                  </a:lnTo>
                  <a:lnTo>
                    <a:pt x="0" y="8620"/>
                  </a:lnTo>
                  <a:lnTo>
                    <a:pt x="0" y="9463"/>
                  </a:lnTo>
                  <a:lnTo>
                    <a:pt x="63" y="10337"/>
                  </a:lnTo>
                  <a:lnTo>
                    <a:pt x="125" y="11243"/>
                  </a:lnTo>
                  <a:lnTo>
                    <a:pt x="250" y="12149"/>
                  </a:lnTo>
                  <a:lnTo>
                    <a:pt x="406" y="13117"/>
                  </a:lnTo>
                  <a:lnTo>
                    <a:pt x="438" y="13179"/>
                  </a:lnTo>
                  <a:lnTo>
                    <a:pt x="500" y="13211"/>
                  </a:lnTo>
                  <a:lnTo>
                    <a:pt x="562" y="13179"/>
                  </a:lnTo>
                  <a:lnTo>
                    <a:pt x="594" y="13086"/>
                  </a:lnTo>
                  <a:lnTo>
                    <a:pt x="531" y="12149"/>
                  </a:lnTo>
                  <a:lnTo>
                    <a:pt x="469" y="11243"/>
                  </a:lnTo>
                  <a:lnTo>
                    <a:pt x="469" y="10400"/>
                  </a:lnTo>
                  <a:lnTo>
                    <a:pt x="469" y="9588"/>
                  </a:lnTo>
                  <a:lnTo>
                    <a:pt x="500" y="8776"/>
                  </a:lnTo>
                  <a:lnTo>
                    <a:pt x="562" y="8026"/>
                  </a:lnTo>
                  <a:lnTo>
                    <a:pt x="656" y="7277"/>
                  </a:lnTo>
                  <a:lnTo>
                    <a:pt x="781" y="6527"/>
                  </a:lnTo>
                  <a:lnTo>
                    <a:pt x="937" y="5809"/>
                  </a:lnTo>
                  <a:lnTo>
                    <a:pt x="1093" y="5060"/>
                  </a:lnTo>
                  <a:lnTo>
                    <a:pt x="1281" y="4310"/>
                  </a:lnTo>
                  <a:lnTo>
                    <a:pt x="1531" y="3561"/>
                  </a:lnTo>
                  <a:lnTo>
                    <a:pt x="1780" y="2780"/>
                  </a:lnTo>
                  <a:lnTo>
                    <a:pt x="2061" y="1968"/>
                  </a:lnTo>
                  <a:lnTo>
                    <a:pt x="2717" y="250"/>
                  </a:lnTo>
                  <a:lnTo>
                    <a:pt x="2780" y="63"/>
                  </a:lnTo>
                  <a:lnTo>
                    <a:pt x="2780" y="32"/>
                  </a:lnTo>
                  <a:lnTo>
                    <a:pt x="27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51"/>
            <p:cNvSpPr/>
            <p:nvPr/>
          </p:nvSpPr>
          <p:spPr>
            <a:xfrm>
              <a:off x="4077775" y="1164850"/>
              <a:ext cx="441925" cy="547325"/>
            </a:xfrm>
            <a:custGeom>
              <a:rect b="b" l="l" r="r" t="t"/>
              <a:pathLst>
                <a:path extrusionOk="0" h="21893" w="17677">
                  <a:moveTo>
                    <a:pt x="15897" y="0"/>
                  </a:moveTo>
                  <a:lnTo>
                    <a:pt x="15615" y="31"/>
                  </a:lnTo>
                  <a:lnTo>
                    <a:pt x="15334" y="94"/>
                  </a:lnTo>
                  <a:lnTo>
                    <a:pt x="15053" y="219"/>
                  </a:lnTo>
                  <a:lnTo>
                    <a:pt x="14804" y="344"/>
                  </a:lnTo>
                  <a:lnTo>
                    <a:pt x="14522" y="531"/>
                  </a:lnTo>
                  <a:lnTo>
                    <a:pt x="14273" y="718"/>
                  </a:lnTo>
                  <a:lnTo>
                    <a:pt x="14023" y="937"/>
                  </a:lnTo>
                  <a:lnTo>
                    <a:pt x="13804" y="1187"/>
                  </a:lnTo>
                  <a:lnTo>
                    <a:pt x="13336" y="1749"/>
                  </a:lnTo>
                  <a:lnTo>
                    <a:pt x="12899" y="2374"/>
                  </a:lnTo>
                  <a:lnTo>
                    <a:pt x="12461" y="3061"/>
                  </a:lnTo>
                  <a:lnTo>
                    <a:pt x="12087" y="3810"/>
                  </a:lnTo>
                  <a:lnTo>
                    <a:pt x="11743" y="4591"/>
                  </a:lnTo>
                  <a:lnTo>
                    <a:pt x="11431" y="5372"/>
                  </a:lnTo>
                  <a:lnTo>
                    <a:pt x="11118" y="6152"/>
                  </a:lnTo>
                  <a:lnTo>
                    <a:pt x="10869" y="6933"/>
                  </a:lnTo>
                  <a:lnTo>
                    <a:pt x="10650" y="7683"/>
                  </a:lnTo>
                  <a:lnTo>
                    <a:pt x="10463" y="8401"/>
                  </a:lnTo>
                  <a:lnTo>
                    <a:pt x="10306" y="9026"/>
                  </a:lnTo>
                  <a:lnTo>
                    <a:pt x="9994" y="8994"/>
                  </a:lnTo>
                  <a:lnTo>
                    <a:pt x="9120" y="8869"/>
                  </a:lnTo>
                  <a:lnTo>
                    <a:pt x="8526" y="8807"/>
                  </a:lnTo>
                  <a:lnTo>
                    <a:pt x="7871" y="8776"/>
                  </a:lnTo>
                  <a:lnTo>
                    <a:pt x="7121" y="8776"/>
                  </a:lnTo>
                  <a:lnTo>
                    <a:pt x="6340" y="8807"/>
                  </a:lnTo>
                  <a:lnTo>
                    <a:pt x="5497" y="8869"/>
                  </a:lnTo>
                  <a:lnTo>
                    <a:pt x="4685" y="9026"/>
                  </a:lnTo>
                  <a:lnTo>
                    <a:pt x="4248" y="9119"/>
                  </a:lnTo>
                  <a:lnTo>
                    <a:pt x="3842" y="9213"/>
                  </a:lnTo>
                  <a:lnTo>
                    <a:pt x="3436" y="9369"/>
                  </a:lnTo>
                  <a:lnTo>
                    <a:pt x="3030" y="9525"/>
                  </a:lnTo>
                  <a:lnTo>
                    <a:pt x="2655" y="9713"/>
                  </a:lnTo>
                  <a:lnTo>
                    <a:pt x="2280" y="9900"/>
                  </a:lnTo>
                  <a:lnTo>
                    <a:pt x="1906" y="10119"/>
                  </a:lnTo>
                  <a:lnTo>
                    <a:pt x="1562" y="10400"/>
                  </a:lnTo>
                  <a:lnTo>
                    <a:pt x="1219" y="10681"/>
                  </a:lnTo>
                  <a:lnTo>
                    <a:pt x="906" y="10993"/>
                  </a:lnTo>
                  <a:lnTo>
                    <a:pt x="625" y="11336"/>
                  </a:lnTo>
                  <a:lnTo>
                    <a:pt x="375" y="11711"/>
                  </a:lnTo>
                  <a:lnTo>
                    <a:pt x="251" y="11899"/>
                  </a:lnTo>
                  <a:lnTo>
                    <a:pt x="157" y="12117"/>
                  </a:lnTo>
                  <a:lnTo>
                    <a:pt x="94" y="12305"/>
                  </a:lnTo>
                  <a:lnTo>
                    <a:pt x="32" y="12523"/>
                  </a:lnTo>
                  <a:lnTo>
                    <a:pt x="1" y="12742"/>
                  </a:lnTo>
                  <a:lnTo>
                    <a:pt x="1" y="12929"/>
                  </a:lnTo>
                  <a:lnTo>
                    <a:pt x="32" y="13366"/>
                  </a:lnTo>
                  <a:lnTo>
                    <a:pt x="126" y="13804"/>
                  </a:lnTo>
                  <a:lnTo>
                    <a:pt x="282" y="14210"/>
                  </a:lnTo>
                  <a:lnTo>
                    <a:pt x="500" y="14647"/>
                  </a:lnTo>
                  <a:lnTo>
                    <a:pt x="781" y="15084"/>
                  </a:lnTo>
                  <a:lnTo>
                    <a:pt x="1094" y="15521"/>
                  </a:lnTo>
                  <a:lnTo>
                    <a:pt x="1469" y="15958"/>
                  </a:lnTo>
                  <a:lnTo>
                    <a:pt x="1874" y="16364"/>
                  </a:lnTo>
                  <a:lnTo>
                    <a:pt x="2280" y="16802"/>
                  </a:lnTo>
                  <a:lnTo>
                    <a:pt x="2749" y="17208"/>
                  </a:lnTo>
                  <a:lnTo>
                    <a:pt x="3249" y="17614"/>
                  </a:lnTo>
                  <a:lnTo>
                    <a:pt x="4248" y="18394"/>
                  </a:lnTo>
                  <a:lnTo>
                    <a:pt x="5310" y="19113"/>
                  </a:lnTo>
                  <a:lnTo>
                    <a:pt x="6340" y="19800"/>
                  </a:lnTo>
                  <a:lnTo>
                    <a:pt x="7340" y="20393"/>
                  </a:lnTo>
                  <a:lnTo>
                    <a:pt x="8214" y="20893"/>
                  </a:lnTo>
                  <a:lnTo>
                    <a:pt x="9588" y="21642"/>
                  </a:lnTo>
                  <a:lnTo>
                    <a:pt x="10119" y="21892"/>
                  </a:lnTo>
                  <a:lnTo>
                    <a:pt x="10806" y="21111"/>
                  </a:lnTo>
                  <a:lnTo>
                    <a:pt x="11524" y="20237"/>
                  </a:lnTo>
                  <a:lnTo>
                    <a:pt x="12430" y="19144"/>
                  </a:lnTo>
                  <a:lnTo>
                    <a:pt x="13367" y="17957"/>
                  </a:lnTo>
                  <a:lnTo>
                    <a:pt x="14304" y="16739"/>
                  </a:lnTo>
                  <a:lnTo>
                    <a:pt x="15116" y="15552"/>
                  </a:lnTo>
                  <a:lnTo>
                    <a:pt x="15491" y="15022"/>
                  </a:lnTo>
                  <a:lnTo>
                    <a:pt x="15772" y="14491"/>
                  </a:lnTo>
                  <a:lnTo>
                    <a:pt x="15897" y="14241"/>
                  </a:lnTo>
                  <a:lnTo>
                    <a:pt x="16053" y="13929"/>
                  </a:lnTo>
                  <a:lnTo>
                    <a:pt x="16303" y="13179"/>
                  </a:lnTo>
                  <a:lnTo>
                    <a:pt x="16584" y="12273"/>
                  </a:lnTo>
                  <a:lnTo>
                    <a:pt x="16802" y="11243"/>
                  </a:lnTo>
                  <a:lnTo>
                    <a:pt x="17052" y="10119"/>
                  </a:lnTo>
                  <a:lnTo>
                    <a:pt x="17239" y="8932"/>
                  </a:lnTo>
                  <a:lnTo>
                    <a:pt x="17427" y="7745"/>
                  </a:lnTo>
                  <a:lnTo>
                    <a:pt x="17552" y="6527"/>
                  </a:lnTo>
                  <a:lnTo>
                    <a:pt x="17645" y="5309"/>
                  </a:lnTo>
                  <a:lnTo>
                    <a:pt x="17677" y="4185"/>
                  </a:lnTo>
                  <a:lnTo>
                    <a:pt x="17677" y="3123"/>
                  </a:lnTo>
                  <a:lnTo>
                    <a:pt x="17645" y="2623"/>
                  </a:lnTo>
                  <a:lnTo>
                    <a:pt x="17583" y="2155"/>
                  </a:lnTo>
                  <a:lnTo>
                    <a:pt x="17520" y="1749"/>
                  </a:lnTo>
                  <a:lnTo>
                    <a:pt x="17427" y="1343"/>
                  </a:lnTo>
                  <a:lnTo>
                    <a:pt x="17333" y="1000"/>
                  </a:lnTo>
                  <a:lnTo>
                    <a:pt x="17208" y="718"/>
                  </a:lnTo>
                  <a:lnTo>
                    <a:pt x="17052" y="469"/>
                  </a:lnTo>
                  <a:lnTo>
                    <a:pt x="16865" y="250"/>
                  </a:lnTo>
                  <a:lnTo>
                    <a:pt x="16677" y="125"/>
                  </a:lnTo>
                  <a:lnTo>
                    <a:pt x="16459" y="31"/>
                  </a:lnTo>
                  <a:lnTo>
                    <a:pt x="16178"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51"/>
            <p:cNvSpPr/>
            <p:nvPr/>
          </p:nvSpPr>
          <p:spPr>
            <a:xfrm>
              <a:off x="4083250" y="1167175"/>
              <a:ext cx="383375" cy="285775"/>
            </a:xfrm>
            <a:custGeom>
              <a:rect b="b" l="l" r="r" t="t"/>
              <a:pathLst>
                <a:path extrusionOk="0" h="11431" w="15335">
                  <a:moveTo>
                    <a:pt x="15303" y="1"/>
                  </a:moveTo>
                  <a:lnTo>
                    <a:pt x="14959" y="95"/>
                  </a:lnTo>
                  <a:lnTo>
                    <a:pt x="14647" y="188"/>
                  </a:lnTo>
                  <a:lnTo>
                    <a:pt x="14335" y="313"/>
                  </a:lnTo>
                  <a:lnTo>
                    <a:pt x="14054" y="469"/>
                  </a:lnTo>
                  <a:lnTo>
                    <a:pt x="13773" y="657"/>
                  </a:lnTo>
                  <a:lnTo>
                    <a:pt x="13491" y="813"/>
                  </a:lnTo>
                  <a:lnTo>
                    <a:pt x="13242" y="1031"/>
                  </a:lnTo>
                  <a:lnTo>
                    <a:pt x="13023" y="1250"/>
                  </a:lnTo>
                  <a:lnTo>
                    <a:pt x="12586" y="1687"/>
                  </a:lnTo>
                  <a:lnTo>
                    <a:pt x="12180" y="2218"/>
                  </a:lnTo>
                  <a:lnTo>
                    <a:pt x="11836" y="2780"/>
                  </a:lnTo>
                  <a:lnTo>
                    <a:pt x="11493" y="3342"/>
                  </a:lnTo>
                  <a:lnTo>
                    <a:pt x="11212" y="3967"/>
                  </a:lnTo>
                  <a:lnTo>
                    <a:pt x="10962" y="4592"/>
                  </a:lnTo>
                  <a:lnTo>
                    <a:pt x="10743" y="5247"/>
                  </a:lnTo>
                  <a:lnTo>
                    <a:pt x="10525" y="5903"/>
                  </a:lnTo>
                  <a:lnTo>
                    <a:pt x="10150" y="7215"/>
                  </a:lnTo>
                  <a:lnTo>
                    <a:pt x="9806" y="8464"/>
                  </a:lnTo>
                  <a:lnTo>
                    <a:pt x="9182" y="8339"/>
                  </a:lnTo>
                  <a:lnTo>
                    <a:pt x="8526" y="8245"/>
                  </a:lnTo>
                  <a:lnTo>
                    <a:pt x="7839" y="8214"/>
                  </a:lnTo>
                  <a:lnTo>
                    <a:pt x="7152" y="8183"/>
                  </a:lnTo>
                  <a:lnTo>
                    <a:pt x="6465" y="8214"/>
                  </a:lnTo>
                  <a:lnTo>
                    <a:pt x="5778" y="8277"/>
                  </a:lnTo>
                  <a:lnTo>
                    <a:pt x="5091" y="8370"/>
                  </a:lnTo>
                  <a:lnTo>
                    <a:pt x="4435" y="8527"/>
                  </a:lnTo>
                  <a:lnTo>
                    <a:pt x="3779" y="8714"/>
                  </a:lnTo>
                  <a:lnTo>
                    <a:pt x="3123" y="8933"/>
                  </a:lnTo>
                  <a:lnTo>
                    <a:pt x="2530" y="9214"/>
                  </a:lnTo>
                  <a:lnTo>
                    <a:pt x="1937" y="9526"/>
                  </a:lnTo>
                  <a:lnTo>
                    <a:pt x="1374" y="9901"/>
                  </a:lnTo>
                  <a:lnTo>
                    <a:pt x="875" y="10338"/>
                  </a:lnTo>
                  <a:lnTo>
                    <a:pt x="406" y="10806"/>
                  </a:lnTo>
                  <a:lnTo>
                    <a:pt x="0" y="11306"/>
                  </a:lnTo>
                  <a:lnTo>
                    <a:pt x="0" y="11368"/>
                  </a:lnTo>
                  <a:lnTo>
                    <a:pt x="0" y="11431"/>
                  </a:lnTo>
                  <a:lnTo>
                    <a:pt x="63" y="11431"/>
                  </a:lnTo>
                  <a:lnTo>
                    <a:pt x="125" y="11400"/>
                  </a:lnTo>
                  <a:lnTo>
                    <a:pt x="562" y="10994"/>
                  </a:lnTo>
                  <a:lnTo>
                    <a:pt x="1062" y="10619"/>
                  </a:lnTo>
                  <a:lnTo>
                    <a:pt x="1593" y="10275"/>
                  </a:lnTo>
                  <a:lnTo>
                    <a:pt x="2186" y="9994"/>
                  </a:lnTo>
                  <a:lnTo>
                    <a:pt x="2780" y="9744"/>
                  </a:lnTo>
                  <a:lnTo>
                    <a:pt x="3404" y="9526"/>
                  </a:lnTo>
                  <a:lnTo>
                    <a:pt x="4060" y="9370"/>
                  </a:lnTo>
                  <a:lnTo>
                    <a:pt x="4747" y="9214"/>
                  </a:lnTo>
                  <a:lnTo>
                    <a:pt x="5403" y="9120"/>
                  </a:lnTo>
                  <a:lnTo>
                    <a:pt x="6090" y="9057"/>
                  </a:lnTo>
                  <a:lnTo>
                    <a:pt x="6777" y="9026"/>
                  </a:lnTo>
                  <a:lnTo>
                    <a:pt x="7433" y="8995"/>
                  </a:lnTo>
                  <a:lnTo>
                    <a:pt x="8120" y="9026"/>
                  </a:lnTo>
                  <a:lnTo>
                    <a:pt x="8745" y="9057"/>
                  </a:lnTo>
                  <a:lnTo>
                    <a:pt x="9369" y="9089"/>
                  </a:lnTo>
                  <a:lnTo>
                    <a:pt x="9963" y="9182"/>
                  </a:lnTo>
                  <a:lnTo>
                    <a:pt x="10056" y="9214"/>
                  </a:lnTo>
                  <a:lnTo>
                    <a:pt x="10181" y="9214"/>
                  </a:lnTo>
                  <a:lnTo>
                    <a:pt x="10275" y="9182"/>
                  </a:lnTo>
                  <a:lnTo>
                    <a:pt x="10369" y="9120"/>
                  </a:lnTo>
                  <a:lnTo>
                    <a:pt x="10431" y="8995"/>
                  </a:lnTo>
                  <a:lnTo>
                    <a:pt x="10775" y="7777"/>
                  </a:lnTo>
                  <a:lnTo>
                    <a:pt x="11118" y="6497"/>
                  </a:lnTo>
                  <a:lnTo>
                    <a:pt x="11493" y="5185"/>
                  </a:lnTo>
                  <a:lnTo>
                    <a:pt x="11743" y="4529"/>
                  </a:lnTo>
                  <a:lnTo>
                    <a:pt x="11992" y="3905"/>
                  </a:lnTo>
                  <a:lnTo>
                    <a:pt x="12242" y="3311"/>
                  </a:lnTo>
                  <a:lnTo>
                    <a:pt x="12555" y="2718"/>
                  </a:lnTo>
                  <a:lnTo>
                    <a:pt x="12898" y="2156"/>
                  </a:lnTo>
                  <a:lnTo>
                    <a:pt x="13304" y="1625"/>
                  </a:lnTo>
                  <a:lnTo>
                    <a:pt x="13710" y="1156"/>
                  </a:lnTo>
                  <a:lnTo>
                    <a:pt x="14210" y="719"/>
                  </a:lnTo>
                  <a:lnTo>
                    <a:pt x="14460" y="532"/>
                  </a:lnTo>
                  <a:lnTo>
                    <a:pt x="14741" y="376"/>
                  </a:lnTo>
                  <a:lnTo>
                    <a:pt x="15022" y="188"/>
                  </a:lnTo>
                  <a:lnTo>
                    <a:pt x="15334" y="63"/>
                  </a:lnTo>
                  <a:lnTo>
                    <a:pt x="15334" y="32"/>
                  </a:lnTo>
                  <a:lnTo>
                    <a:pt x="1530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51"/>
            <p:cNvSpPr/>
            <p:nvPr/>
          </p:nvSpPr>
          <p:spPr>
            <a:xfrm>
              <a:off x="3840425" y="1712150"/>
              <a:ext cx="1306200" cy="1242950"/>
            </a:xfrm>
            <a:custGeom>
              <a:rect b="b" l="l" r="r" t="t"/>
              <a:pathLst>
                <a:path extrusionOk="0" h="49718" w="52248">
                  <a:moveTo>
                    <a:pt x="24422" y="0"/>
                  </a:moveTo>
                  <a:lnTo>
                    <a:pt x="1" y="7464"/>
                  </a:lnTo>
                  <a:lnTo>
                    <a:pt x="376" y="8307"/>
                  </a:lnTo>
                  <a:lnTo>
                    <a:pt x="1406" y="10524"/>
                  </a:lnTo>
                  <a:lnTo>
                    <a:pt x="2937" y="13710"/>
                  </a:lnTo>
                  <a:lnTo>
                    <a:pt x="4779" y="17520"/>
                  </a:lnTo>
                  <a:lnTo>
                    <a:pt x="5810" y="19487"/>
                  </a:lnTo>
                  <a:lnTo>
                    <a:pt x="6840" y="21486"/>
                  </a:lnTo>
                  <a:lnTo>
                    <a:pt x="7902" y="23422"/>
                  </a:lnTo>
                  <a:lnTo>
                    <a:pt x="8933" y="25233"/>
                  </a:lnTo>
                  <a:lnTo>
                    <a:pt x="9932" y="26889"/>
                  </a:lnTo>
                  <a:lnTo>
                    <a:pt x="10432" y="27669"/>
                  </a:lnTo>
                  <a:lnTo>
                    <a:pt x="10900" y="28356"/>
                  </a:lnTo>
                  <a:lnTo>
                    <a:pt x="11337" y="29012"/>
                  </a:lnTo>
                  <a:lnTo>
                    <a:pt x="11774" y="29574"/>
                  </a:lnTo>
                  <a:lnTo>
                    <a:pt x="12180" y="30074"/>
                  </a:lnTo>
                  <a:lnTo>
                    <a:pt x="12586" y="30480"/>
                  </a:lnTo>
                  <a:lnTo>
                    <a:pt x="13461" y="31292"/>
                  </a:lnTo>
                  <a:lnTo>
                    <a:pt x="14554" y="32197"/>
                  </a:lnTo>
                  <a:lnTo>
                    <a:pt x="15834" y="33228"/>
                  </a:lnTo>
                  <a:lnTo>
                    <a:pt x="17302" y="34352"/>
                  </a:lnTo>
                  <a:lnTo>
                    <a:pt x="18957" y="35539"/>
                  </a:lnTo>
                  <a:lnTo>
                    <a:pt x="20737" y="36757"/>
                  </a:lnTo>
                  <a:lnTo>
                    <a:pt x="22611" y="38037"/>
                  </a:lnTo>
                  <a:lnTo>
                    <a:pt x="24610" y="39349"/>
                  </a:lnTo>
                  <a:lnTo>
                    <a:pt x="26671" y="40661"/>
                  </a:lnTo>
                  <a:lnTo>
                    <a:pt x="28826" y="41972"/>
                  </a:lnTo>
                  <a:lnTo>
                    <a:pt x="30981" y="43253"/>
                  </a:lnTo>
                  <a:lnTo>
                    <a:pt x="33167" y="44471"/>
                  </a:lnTo>
                  <a:lnTo>
                    <a:pt x="35353" y="45657"/>
                  </a:lnTo>
                  <a:lnTo>
                    <a:pt x="37476" y="46750"/>
                  </a:lnTo>
                  <a:lnTo>
                    <a:pt x="39600" y="47781"/>
                  </a:lnTo>
                  <a:lnTo>
                    <a:pt x="41630" y="48687"/>
                  </a:lnTo>
                  <a:lnTo>
                    <a:pt x="42629" y="49061"/>
                  </a:lnTo>
                  <a:lnTo>
                    <a:pt x="43535" y="49342"/>
                  </a:lnTo>
                  <a:lnTo>
                    <a:pt x="44409" y="49530"/>
                  </a:lnTo>
                  <a:lnTo>
                    <a:pt x="45253" y="49655"/>
                  </a:lnTo>
                  <a:lnTo>
                    <a:pt x="46033" y="49717"/>
                  </a:lnTo>
                  <a:lnTo>
                    <a:pt x="46783" y="49686"/>
                  </a:lnTo>
                  <a:lnTo>
                    <a:pt x="47470" y="49592"/>
                  </a:lnTo>
                  <a:lnTo>
                    <a:pt x="48126" y="49405"/>
                  </a:lnTo>
                  <a:lnTo>
                    <a:pt x="48719" y="49186"/>
                  </a:lnTo>
                  <a:lnTo>
                    <a:pt x="49281" y="48905"/>
                  </a:lnTo>
                  <a:lnTo>
                    <a:pt x="49781" y="48593"/>
                  </a:lnTo>
                  <a:lnTo>
                    <a:pt x="50249" y="48187"/>
                  </a:lnTo>
                  <a:lnTo>
                    <a:pt x="50655" y="47781"/>
                  </a:lnTo>
                  <a:lnTo>
                    <a:pt x="50999" y="47313"/>
                  </a:lnTo>
                  <a:lnTo>
                    <a:pt x="51311" y="46813"/>
                  </a:lnTo>
                  <a:lnTo>
                    <a:pt x="51592" y="46282"/>
                  </a:lnTo>
                  <a:lnTo>
                    <a:pt x="51811" y="45720"/>
                  </a:lnTo>
                  <a:lnTo>
                    <a:pt x="51998" y="45126"/>
                  </a:lnTo>
                  <a:lnTo>
                    <a:pt x="52123" y="44533"/>
                  </a:lnTo>
                  <a:lnTo>
                    <a:pt x="52185" y="43909"/>
                  </a:lnTo>
                  <a:lnTo>
                    <a:pt x="52248" y="43284"/>
                  </a:lnTo>
                  <a:lnTo>
                    <a:pt x="52217" y="42659"/>
                  </a:lnTo>
                  <a:lnTo>
                    <a:pt x="52154" y="42004"/>
                  </a:lnTo>
                  <a:lnTo>
                    <a:pt x="52061" y="41379"/>
                  </a:lnTo>
                  <a:lnTo>
                    <a:pt x="51904" y="40723"/>
                  </a:lnTo>
                  <a:lnTo>
                    <a:pt x="51686" y="40099"/>
                  </a:lnTo>
                  <a:lnTo>
                    <a:pt x="51467" y="39505"/>
                  </a:lnTo>
                  <a:lnTo>
                    <a:pt x="51155" y="38881"/>
                  </a:lnTo>
                  <a:lnTo>
                    <a:pt x="50811" y="38318"/>
                  </a:lnTo>
                  <a:lnTo>
                    <a:pt x="50437" y="37788"/>
                  </a:lnTo>
                  <a:lnTo>
                    <a:pt x="49999" y="37257"/>
                  </a:lnTo>
                  <a:lnTo>
                    <a:pt x="49500" y="36757"/>
                  </a:lnTo>
                  <a:lnTo>
                    <a:pt x="47095" y="34602"/>
                  </a:lnTo>
                  <a:lnTo>
                    <a:pt x="44097" y="31948"/>
                  </a:lnTo>
                  <a:lnTo>
                    <a:pt x="37383" y="26045"/>
                  </a:lnTo>
                  <a:lnTo>
                    <a:pt x="34197" y="23203"/>
                  </a:lnTo>
                  <a:lnTo>
                    <a:pt x="32792" y="21923"/>
                  </a:lnTo>
                  <a:lnTo>
                    <a:pt x="31543" y="20736"/>
                  </a:lnTo>
                  <a:lnTo>
                    <a:pt x="30481" y="19706"/>
                  </a:lnTo>
                  <a:lnTo>
                    <a:pt x="29669" y="18863"/>
                  </a:lnTo>
                  <a:lnTo>
                    <a:pt x="29325" y="18488"/>
                  </a:lnTo>
                  <a:lnTo>
                    <a:pt x="29076" y="18176"/>
                  </a:lnTo>
                  <a:lnTo>
                    <a:pt x="28919" y="17926"/>
                  </a:lnTo>
                  <a:lnTo>
                    <a:pt x="28826" y="17738"/>
                  </a:lnTo>
                  <a:lnTo>
                    <a:pt x="28670" y="17270"/>
                  </a:lnTo>
                  <a:lnTo>
                    <a:pt x="28451" y="16489"/>
                  </a:lnTo>
                  <a:lnTo>
                    <a:pt x="27858" y="14241"/>
                  </a:lnTo>
                  <a:lnTo>
                    <a:pt x="26390" y="8245"/>
                  </a:lnTo>
                  <a:lnTo>
                    <a:pt x="244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51"/>
            <p:cNvSpPr/>
            <p:nvPr/>
          </p:nvSpPr>
          <p:spPr>
            <a:xfrm>
              <a:off x="3937250" y="1837825"/>
              <a:ext cx="512975" cy="168675"/>
            </a:xfrm>
            <a:custGeom>
              <a:rect b="b" l="l" r="r" t="t"/>
              <a:pathLst>
                <a:path extrusionOk="0" h="6747" w="20519">
                  <a:moveTo>
                    <a:pt x="20425" y="1"/>
                  </a:moveTo>
                  <a:lnTo>
                    <a:pt x="15209" y="1562"/>
                  </a:lnTo>
                  <a:lnTo>
                    <a:pt x="12211" y="2468"/>
                  </a:lnTo>
                  <a:lnTo>
                    <a:pt x="10150" y="3093"/>
                  </a:lnTo>
                  <a:lnTo>
                    <a:pt x="5091" y="4841"/>
                  </a:lnTo>
                  <a:lnTo>
                    <a:pt x="2561" y="5747"/>
                  </a:lnTo>
                  <a:lnTo>
                    <a:pt x="32" y="6653"/>
                  </a:lnTo>
                  <a:lnTo>
                    <a:pt x="0" y="6684"/>
                  </a:lnTo>
                  <a:lnTo>
                    <a:pt x="0" y="6715"/>
                  </a:lnTo>
                  <a:lnTo>
                    <a:pt x="32" y="6746"/>
                  </a:lnTo>
                  <a:lnTo>
                    <a:pt x="63" y="6746"/>
                  </a:lnTo>
                  <a:lnTo>
                    <a:pt x="2624" y="6028"/>
                  </a:lnTo>
                  <a:lnTo>
                    <a:pt x="5185" y="5247"/>
                  </a:lnTo>
                  <a:lnTo>
                    <a:pt x="7745" y="4467"/>
                  </a:lnTo>
                  <a:lnTo>
                    <a:pt x="10306" y="3686"/>
                  </a:lnTo>
                  <a:lnTo>
                    <a:pt x="12367" y="2999"/>
                  </a:lnTo>
                  <a:lnTo>
                    <a:pt x="15397" y="2000"/>
                  </a:lnTo>
                  <a:lnTo>
                    <a:pt x="18395" y="969"/>
                  </a:lnTo>
                  <a:lnTo>
                    <a:pt x="20487" y="220"/>
                  </a:lnTo>
                  <a:lnTo>
                    <a:pt x="20518" y="188"/>
                  </a:lnTo>
                  <a:lnTo>
                    <a:pt x="20518" y="95"/>
                  </a:lnTo>
                  <a:lnTo>
                    <a:pt x="20487" y="32"/>
                  </a:lnTo>
                  <a:lnTo>
                    <a:pt x="204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51"/>
            <p:cNvSpPr/>
            <p:nvPr/>
          </p:nvSpPr>
          <p:spPr>
            <a:xfrm>
              <a:off x="4746875" y="2859825"/>
              <a:ext cx="155400" cy="155375"/>
            </a:xfrm>
            <a:custGeom>
              <a:rect b="b" l="l" r="r" t="t"/>
              <a:pathLst>
                <a:path extrusionOk="0" h="6215" w="6216">
                  <a:moveTo>
                    <a:pt x="32" y="0"/>
                  </a:moveTo>
                  <a:lnTo>
                    <a:pt x="0" y="31"/>
                  </a:lnTo>
                  <a:lnTo>
                    <a:pt x="0" y="63"/>
                  </a:lnTo>
                  <a:lnTo>
                    <a:pt x="32" y="94"/>
                  </a:lnTo>
                  <a:lnTo>
                    <a:pt x="563" y="281"/>
                  </a:lnTo>
                  <a:lnTo>
                    <a:pt x="1031" y="500"/>
                  </a:lnTo>
                  <a:lnTo>
                    <a:pt x="1531" y="750"/>
                  </a:lnTo>
                  <a:lnTo>
                    <a:pt x="1968" y="1062"/>
                  </a:lnTo>
                  <a:lnTo>
                    <a:pt x="2405" y="1374"/>
                  </a:lnTo>
                  <a:lnTo>
                    <a:pt x="2811" y="1718"/>
                  </a:lnTo>
                  <a:lnTo>
                    <a:pt x="3186" y="2124"/>
                  </a:lnTo>
                  <a:lnTo>
                    <a:pt x="3561" y="2530"/>
                  </a:lnTo>
                  <a:lnTo>
                    <a:pt x="4248" y="3342"/>
                  </a:lnTo>
                  <a:lnTo>
                    <a:pt x="4872" y="4216"/>
                  </a:lnTo>
                  <a:lnTo>
                    <a:pt x="5153" y="4685"/>
                  </a:lnTo>
                  <a:lnTo>
                    <a:pt x="5434" y="5153"/>
                  </a:lnTo>
                  <a:lnTo>
                    <a:pt x="5684" y="5621"/>
                  </a:lnTo>
                  <a:lnTo>
                    <a:pt x="5934" y="6121"/>
                  </a:lnTo>
                  <a:lnTo>
                    <a:pt x="5965" y="6184"/>
                  </a:lnTo>
                  <a:lnTo>
                    <a:pt x="5996" y="6215"/>
                  </a:lnTo>
                  <a:lnTo>
                    <a:pt x="6121" y="6215"/>
                  </a:lnTo>
                  <a:lnTo>
                    <a:pt x="6153" y="6184"/>
                  </a:lnTo>
                  <a:lnTo>
                    <a:pt x="6184" y="6152"/>
                  </a:lnTo>
                  <a:lnTo>
                    <a:pt x="6215" y="6090"/>
                  </a:lnTo>
                  <a:lnTo>
                    <a:pt x="6184" y="6027"/>
                  </a:lnTo>
                  <a:lnTo>
                    <a:pt x="6028" y="5465"/>
                  </a:lnTo>
                  <a:lnTo>
                    <a:pt x="5840" y="4934"/>
                  </a:lnTo>
                  <a:lnTo>
                    <a:pt x="5622" y="4404"/>
                  </a:lnTo>
                  <a:lnTo>
                    <a:pt x="5372" y="3873"/>
                  </a:lnTo>
                  <a:lnTo>
                    <a:pt x="5091" y="3404"/>
                  </a:lnTo>
                  <a:lnTo>
                    <a:pt x="4747" y="2936"/>
                  </a:lnTo>
                  <a:lnTo>
                    <a:pt x="4373" y="2467"/>
                  </a:lnTo>
                  <a:lnTo>
                    <a:pt x="3967" y="2061"/>
                  </a:lnTo>
                  <a:lnTo>
                    <a:pt x="3529" y="1687"/>
                  </a:lnTo>
                  <a:lnTo>
                    <a:pt x="3092" y="1374"/>
                  </a:lnTo>
                  <a:lnTo>
                    <a:pt x="2624" y="1062"/>
                  </a:lnTo>
                  <a:lnTo>
                    <a:pt x="2124" y="781"/>
                  </a:lnTo>
                  <a:lnTo>
                    <a:pt x="1624" y="531"/>
                  </a:lnTo>
                  <a:lnTo>
                    <a:pt x="1125" y="344"/>
                  </a:lnTo>
                  <a:lnTo>
                    <a:pt x="594" y="156"/>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51"/>
            <p:cNvSpPr/>
            <p:nvPr/>
          </p:nvSpPr>
          <p:spPr>
            <a:xfrm>
              <a:off x="4168350" y="3047200"/>
              <a:ext cx="1534175" cy="1452175"/>
            </a:xfrm>
            <a:custGeom>
              <a:rect b="b" l="l" r="r" t="t"/>
              <a:pathLst>
                <a:path extrusionOk="0" h="58087" w="61367">
                  <a:moveTo>
                    <a:pt x="3061" y="0"/>
                  </a:moveTo>
                  <a:lnTo>
                    <a:pt x="2749" y="31"/>
                  </a:lnTo>
                  <a:lnTo>
                    <a:pt x="2467" y="94"/>
                  </a:lnTo>
                  <a:lnTo>
                    <a:pt x="2186" y="188"/>
                  </a:lnTo>
                  <a:lnTo>
                    <a:pt x="1937" y="344"/>
                  </a:lnTo>
                  <a:lnTo>
                    <a:pt x="1687" y="500"/>
                  </a:lnTo>
                  <a:lnTo>
                    <a:pt x="1468" y="719"/>
                  </a:lnTo>
                  <a:lnTo>
                    <a:pt x="1250" y="968"/>
                  </a:lnTo>
                  <a:lnTo>
                    <a:pt x="1031" y="1218"/>
                  </a:lnTo>
                  <a:lnTo>
                    <a:pt x="875" y="1530"/>
                  </a:lnTo>
                  <a:lnTo>
                    <a:pt x="687" y="1843"/>
                  </a:lnTo>
                  <a:lnTo>
                    <a:pt x="562" y="2186"/>
                  </a:lnTo>
                  <a:lnTo>
                    <a:pt x="406" y="2561"/>
                  </a:lnTo>
                  <a:lnTo>
                    <a:pt x="313" y="2967"/>
                  </a:lnTo>
                  <a:lnTo>
                    <a:pt x="219" y="3373"/>
                  </a:lnTo>
                  <a:lnTo>
                    <a:pt x="125" y="3810"/>
                  </a:lnTo>
                  <a:lnTo>
                    <a:pt x="63" y="4247"/>
                  </a:lnTo>
                  <a:lnTo>
                    <a:pt x="32" y="4716"/>
                  </a:lnTo>
                  <a:lnTo>
                    <a:pt x="0" y="5184"/>
                  </a:lnTo>
                  <a:lnTo>
                    <a:pt x="0" y="5684"/>
                  </a:lnTo>
                  <a:lnTo>
                    <a:pt x="32" y="6683"/>
                  </a:lnTo>
                  <a:lnTo>
                    <a:pt x="125" y="7433"/>
                  </a:lnTo>
                  <a:lnTo>
                    <a:pt x="250" y="8370"/>
                  </a:lnTo>
                  <a:lnTo>
                    <a:pt x="438" y="9463"/>
                  </a:lnTo>
                  <a:lnTo>
                    <a:pt x="656" y="10712"/>
                  </a:lnTo>
                  <a:lnTo>
                    <a:pt x="937" y="12117"/>
                  </a:lnTo>
                  <a:lnTo>
                    <a:pt x="1250" y="13616"/>
                  </a:lnTo>
                  <a:lnTo>
                    <a:pt x="1624" y="15271"/>
                  </a:lnTo>
                  <a:lnTo>
                    <a:pt x="2061" y="16989"/>
                  </a:lnTo>
                  <a:lnTo>
                    <a:pt x="2530" y="18800"/>
                  </a:lnTo>
                  <a:lnTo>
                    <a:pt x="3030" y="20705"/>
                  </a:lnTo>
                  <a:lnTo>
                    <a:pt x="3592" y="22704"/>
                  </a:lnTo>
                  <a:lnTo>
                    <a:pt x="4185" y="24703"/>
                  </a:lnTo>
                  <a:lnTo>
                    <a:pt x="4810" y="26764"/>
                  </a:lnTo>
                  <a:lnTo>
                    <a:pt x="5466" y="28887"/>
                  </a:lnTo>
                  <a:lnTo>
                    <a:pt x="6184" y="30980"/>
                  </a:lnTo>
                  <a:lnTo>
                    <a:pt x="6933" y="33103"/>
                  </a:lnTo>
                  <a:lnTo>
                    <a:pt x="7714" y="35196"/>
                  </a:lnTo>
                  <a:lnTo>
                    <a:pt x="8526" y="37288"/>
                  </a:lnTo>
                  <a:lnTo>
                    <a:pt x="9369" y="39349"/>
                  </a:lnTo>
                  <a:lnTo>
                    <a:pt x="10275" y="41379"/>
                  </a:lnTo>
                  <a:lnTo>
                    <a:pt x="11181" y="43315"/>
                  </a:lnTo>
                  <a:lnTo>
                    <a:pt x="12117" y="45220"/>
                  </a:lnTo>
                  <a:lnTo>
                    <a:pt x="13086" y="47032"/>
                  </a:lnTo>
                  <a:lnTo>
                    <a:pt x="13585" y="47875"/>
                  </a:lnTo>
                  <a:lnTo>
                    <a:pt x="14116" y="48749"/>
                  </a:lnTo>
                  <a:lnTo>
                    <a:pt x="14616" y="49561"/>
                  </a:lnTo>
                  <a:lnTo>
                    <a:pt x="15147" y="50342"/>
                  </a:lnTo>
                  <a:lnTo>
                    <a:pt x="15646" y="51091"/>
                  </a:lnTo>
                  <a:lnTo>
                    <a:pt x="16208" y="51841"/>
                  </a:lnTo>
                  <a:lnTo>
                    <a:pt x="16739" y="52528"/>
                  </a:lnTo>
                  <a:lnTo>
                    <a:pt x="17270" y="53184"/>
                  </a:lnTo>
                  <a:lnTo>
                    <a:pt x="17832" y="53808"/>
                  </a:lnTo>
                  <a:lnTo>
                    <a:pt x="18395" y="54402"/>
                  </a:lnTo>
                  <a:lnTo>
                    <a:pt x="18957" y="54964"/>
                  </a:lnTo>
                  <a:lnTo>
                    <a:pt x="19519" y="55464"/>
                  </a:lnTo>
                  <a:lnTo>
                    <a:pt x="20081" y="55932"/>
                  </a:lnTo>
                  <a:lnTo>
                    <a:pt x="20674" y="56369"/>
                  </a:lnTo>
                  <a:lnTo>
                    <a:pt x="21236" y="56744"/>
                  </a:lnTo>
                  <a:lnTo>
                    <a:pt x="21830" y="57088"/>
                  </a:lnTo>
                  <a:lnTo>
                    <a:pt x="22423" y="57369"/>
                  </a:lnTo>
                  <a:lnTo>
                    <a:pt x="23048" y="57618"/>
                  </a:lnTo>
                  <a:lnTo>
                    <a:pt x="23610" y="57775"/>
                  </a:lnTo>
                  <a:lnTo>
                    <a:pt x="24172" y="57931"/>
                  </a:lnTo>
                  <a:lnTo>
                    <a:pt x="24765" y="58024"/>
                  </a:lnTo>
                  <a:lnTo>
                    <a:pt x="25359" y="58087"/>
                  </a:lnTo>
                  <a:lnTo>
                    <a:pt x="26608" y="58087"/>
                  </a:lnTo>
                  <a:lnTo>
                    <a:pt x="27264" y="58024"/>
                  </a:lnTo>
                  <a:lnTo>
                    <a:pt x="27888" y="57931"/>
                  </a:lnTo>
                  <a:lnTo>
                    <a:pt x="28544" y="57837"/>
                  </a:lnTo>
                  <a:lnTo>
                    <a:pt x="29200" y="57681"/>
                  </a:lnTo>
                  <a:lnTo>
                    <a:pt x="29887" y="57494"/>
                  </a:lnTo>
                  <a:lnTo>
                    <a:pt x="30574" y="57275"/>
                  </a:lnTo>
                  <a:lnTo>
                    <a:pt x="31230" y="57025"/>
                  </a:lnTo>
                  <a:lnTo>
                    <a:pt x="31948" y="56775"/>
                  </a:lnTo>
                  <a:lnTo>
                    <a:pt x="32635" y="56463"/>
                  </a:lnTo>
                  <a:lnTo>
                    <a:pt x="33322" y="56151"/>
                  </a:lnTo>
                  <a:lnTo>
                    <a:pt x="34041" y="55776"/>
                  </a:lnTo>
                  <a:lnTo>
                    <a:pt x="34759" y="55401"/>
                  </a:lnTo>
                  <a:lnTo>
                    <a:pt x="36164" y="54589"/>
                  </a:lnTo>
                  <a:lnTo>
                    <a:pt x="37601" y="53684"/>
                  </a:lnTo>
                  <a:lnTo>
                    <a:pt x="39037" y="52715"/>
                  </a:lnTo>
                  <a:lnTo>
                    <a:pt x="40474" y="51654"/>
                  </a:lnTo>
                  <a:lnTo>
                    <a:pt x="41910" y="50529"/>
                  </a:lnTo>
                  <a:lnTo>
                    <a:pt x="43347" y="49374"/>
                  </a:lnTo>
                  <a:lnTo>
                    <a:pt x="44752" y="48156"/>
                  </a:lnTo>
                  <a:lnTo>
                    <a:pt x="46126" y="46907"/>
                  </a:lnTo>
                  <a:lnTo>
                    <a:pt x="47469" y="45626"/>
                  </a:lnTo>
                  <a:lnTo>
                    <a:pt x="48812" y="44315"/>
                  </a:lnTo>
                  <a:lnTo>
                    <a:pt x="50092" y="43003"/>
                  </a:lnTo>
                  <a:lnTo>
                    <a:pt x="51373" y="41691"/>
                  </a:lnTo>
                  <a:lnTo>
                    <a:pt x="52591" y="40349"/>
                  </a:lnTo>
                  <a:lnTo>
                    <a:pt x="53746" y="39068"/>
                  </a:lnTo>
                  <a:lnTo>
                    <a:pt x="54839" y="37757"/>
                  </a:lnTo>
                  <a:lnTo>
                    <a:pt x="55901" y="36507"/>
                  </a:lnTo>
                  <a:lnTo>
                    <a:pt x="56901" y="35258"/>
                  </a:lnTo>
                  <a:lnTo>
                    <a:pt x="57837" y="34071"/>
                  </a:lnTo>
                  <a:lnTo>
                    <a:pt x="58681" y="32947"/>
                  </a:lnTo>
                  <a:lnTo>
                    <a:pt x="59461" y="31854"/>
                  </a:lnTo>
                  <a:lnTo>
                    <a:pt x="60148" y="30855"/>
                  </a:lnTo>
                  <a:lnTo>
                    <a:pt x="60773" y="29918"/>
                  </a:lnTo>
                  <a:lnTo>
                    <a:pt x="61273" y="29044"/>
                  </a:lnTo>
                  <a:lnTo>
                    <a:pt x="61335" y="28950"/>
                  </a:lnTo>
                  <a:lnTo>
                    <a:pt x="61366" y="28794"/>
                  </a:lnTo>
                  <a:lnTo>
                    <a:pt x="61335" y="28669"/>
                  </a:lnTo>
                  <a:lnTo>
                    <a:pt x="61304" y="28513"/>
                  </a:lnTo>
                  <a:lnTo>
                    <a:pt x="61241" y="28357"/>
                  </a:lnTo>
                  <a:lnTo>
                    <a:pt x="61148" y="28169"/>
                  </a:lnTo>
                  <a:lnTo>
                    <a:pt x="60867" y="27826"/>
                  </a:lnTo>
                  <a:lnTo>
                    <a:pt x="60492" y="27420"/>
                  </a:lnTo>
                  <a:lnTo>
                    <a:pt x="60023" y="26982"/>
                  </a:lnTo>
                  <a:lnTo>
                    <a:pt x="59493" y="26545"/>
                  </a:lnTo>
                  <a:lnTo>
                    <a:pt x="58837" y="26077"/>
                  </a:lnTo>
                  <a:lnTo>
                    <a:pt x="58150" y="25608"/>
                  </a:lnTo>
                  <a:lnTo>
                    <a:pt x="57400" y="25109"/>
                  </a:lnTo>
                  <a:lnTo>
                    <a:pt x="56588" y="24609"/>
                  </a:lnTo>
                  <a:lnTo>
                    <a:pt x="55714" y="24109"/>
                  </a:lnTo>
                  <a:lnTo>
                    <a:pt x="54808" y="23610"/>
                  </a:lnTo>
                  <a:lnTo>
                    <a:pt x="53871" y="23110"/>
                  </a:lnTo>
                  <a:lnTo>
                    <a:pt x="52872" y="22642"/>
                  </a:lnTo>
                  <a:lnTo>
                    <a:pt x="51904" y="22173"/>
                  </a:lnTo>
                  <a:lnTo>
                    <a:pt x="50904" y="21705"/>
                  </a:lnTo>
                  <a:lnTo>
                    <a:pt x="49874" y="21299"/>
                  </a:lnTo>
                  <a:lnTo>
                    <a:pt x="48875" y="20893"/>
                  </a:lnTo>
                  <a:lnTo>
                    <a:pt x="47875" y="20518"/>
                  </a:lnTo>
                  <a:lnTo>
                    <a:pt x="46876" y="20174"/>
                  </a:lnTo>
                  <a:lnTo>
                    <a:pt x="45939" y="19893"/>
                  </a:lnTo>
                  <a:lnTo>
                    <a:pt x="45002" y="19644"/>
                  </a:lnTo>
                  <a:lnTo>
                    <a:pt x="44096" y="19425"/>
                  </a:lnTo>
                  <a:lnTo>
                    <a:pt x="43253" y="19269"/>
                  </a:lnTo>
                  <a:lnTo>
                    <a:pt x="42472" y="19175"/>
                  </a:lnTo>
                  <a:lnTo>
                    <a:pt x="41723" y="19144"/>
                  </a:lnTo>
                  <a:lnTo>
                    <a:pt x="41036" y="19175"/>
                  </a:lnTo>
                  <a:lnTo>
                    <a:pt x="40755" y="19206"/>
                  </a:lnTo>
                  <a:lnTo>
                    <a:pt x="40443" y="19269"/>
                  </a:lnTo>
                  <a:lnTo>
                    <a:pt x="40193" y="19331"/>
                  </a:lnTo>
                  <a:lnTo>
                    <a:pt x="39943" y="19425"/>
                  </a:lnTo>
                  <a:lnTo>
                    <a:pt x="39693" y="19550"/>
                  </a:lnTo>
                  <a:lnTo>
                    <a:pt x="39506" y="19675"/>
                  </a:lnTo>
                  <a:lnTo>
                    <a:pt x="39318" y="19831"/>
                  </a:lnTo>
                  <a:lnTo>
                    <a:pt x="39162" y="19987"/>
                  </a:lnTo>
                  <a:lnTo>
                    <a:pt x="37413" y="22298"/>
                  </a:lnTo>
                  <a:lnTo>
                    <a:pt x="35664" y="24640"/>
                  </a:lnTo>
                  <a:lnTo>
                    <a:pt x="34009" y="26920"/>
                  </a:lnTo>
                  <a:lnTo>
                    <a:pt x="32448" y="28981"/>
                  </a:lnTo>
                  <a:lnTo>
                    <a:pt x="31730" y="29887"/>
                  </a:lnTo>
                  <a:lnTo>
                    <a:pt x="31074" y="30730"/>
                  </a:lnTo>
                  <a:lnTo>
                    <a:pt x="30449" y="31448"/>
                  </a:lnTo>
                  <a:lnTo>
                    <a:pt x="29887" y="32042"/>
                  </a:lnTo>
                  <a:lnTo>
                    <a:pt x="29419" y="32479"/>
                  </a:lnTo>
                  <a:lnTo>
                    <a:pt x="29200" y="32635"/>
                  </a:lnTo>
                  <a:lnTo>
                    <a:pt x="28981" y="32791"/>
                  </a:lnTo>
                  <a:lnTo>
                    <a:pt x="28794" y="32854"/>
                  </a:lnTo>
                  <a:lnTo>
                    <a:pt x="28638" y="32916"/>
                  </a:lnTo>
                  <a:lnTo>
                    <a:pt x="28482" y="32916"/>
                  </a:lnTo>
                  <a:lnTo>
                    <a:pt x="28357" y="32854"/>
                  </a:lnTo>
                  <a:lnTo>
                    <a:pt x="28107" y="32666"/>
                  </a:lnTo>
                  <a:lnTo>
                    <a:pt x="27795" y="32354"/>
                  </a:lnTo>
                  <a:lnTo>
                    <a:pt x="27482" y="31979"/>
                  </a:lnTo>
                  <a:lnTo>
                    <a:pt x="27076" y="31511"/>
                  </a:lnTo>
                  <a:lnTo>
                    <a:pt x="26202" y="30324"/>
                  </a:lnTo>
                  <a:lnTo>
                    <a:pt x="25171" y="28856"/>
                  </a:lnTo>
                  <a:lnTo>
                    <a:pt x="24047" y="27139"/>
                  </a:lnTo>
                  <a:lnTo>
                    <a:pt x="22767" y="25234"/>
                  </a:lnTo>
                  <a:lnTo>
                    <a:pt x="19987" y="20893"/>
                  </a:lnTo>
                  <a:lnTo>
                    <a:pt x="16927" y="16177"/>
                  </a:lnTo>
                  <a:lnTo>
                    <a:pt x="15334" y="13772"/>
                  </a:lnTo>
                  <a:lnTo>
                    <a:pt x="13710" y="11399"/>
                  </a:lnTo>
                  <a:lnTo>
                    <a:pt x="12055" y="9057"/>
                  </a:lnTo>
                  <a:lnTo>
                    <a:pt x="10431" y="6808"/>
                  </a:lnTo>
                  <a:lnTo>
                    <a:pt x="8838" y="4685"/>
                  </a:lnTo>
                  <a:lnTo>
                    <a:pt x="8026" y="3717"/>
                  </a:lnTo>
                  <a:lnTo>
                    <a:pt x="7246" y="2748"/>
                  </a:lnTo>
                  <a:lnTo>
                    <a:pt x="6808" y="2249"/>
                  </a:lnTo>
                  <a:lnTo>
                    <a:pt x="6371" y="1780"/>
                  </a:lnTo>
                  <a:lnTo>
                    <a:pt x="5965" y="1374"/>
                  </a:lnTo>
                  <a:lnTo>
                    <a:pt x="5559" y="1031"/>
                  </a:lnTo>
                  <a:lnTo>
                    <a:pt x="5153" y="750"/>
                  </a:lnTo>
                  <a:lnTo>
                    <a:pt x="4778" y="500"/>
                  </a:lnTo>
                  <a:lnTo>
                    <a:pt x="4404" y="313"/>
                  </a:lnTo>
                  <a:lnTo>
                    <a:pt x="4029" y="156"/>
                  </a:lnTo>
                  <a:lnTo>
                    <a:pt x="3685" y="63"/>
                  </a:lnTo>
                  <a:lnTo>
                    <a:pt x="3373"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51"/>
            <p:cNvSpPr/>
            <p:nvPr/>
          </p:nvSpPr>
          <p:spPr>
            <a:xfrm>
              <a:off x="5147400" y="3003475"/>
              <a:ext cx="690200" cy="825250"/>
            </a:xfrm>
            <a:custGeom>
              <a:rect b="b" l="l" r="r" t="t"/>
              <a:pathLst>
                <a:path extrusionOk="0" h="33010" w="27608">
                  <a:moveTo>
                    <a:pt x="6496" y="0"/>
                  </a:moveTo>
                  <a:lnTo>
                    <a:pt x="6184" y="32"/>
                  </a:lnTo>
                  <a:lnTo>
                    <a:pt x="5903" y="94"/>
                  </a:lnTo>
                  <a:lnTo>
                    <a:pt x="5653" y="188"/>
                  </a:lnTo>
                  <a:lnTo>
                    <a:pt x="5403" y="281"/>
                  </a:lnTo>
                  <a:lnTo>
                    <a:pt x="5184" y="406"/>
                  </a:lnTo>
                  <a:lnTo>
                    <a:pt x="4997" y="563"/>
                  </a:lnTo>
                  <a:lnTo>
                    <a:pt x="4841" y="719"/>
                  </a:lnTo>
                  <a:lnTo>
                    <a:pt x="4497" y="1125"/>
                  </a:lnTo>
                  <a:lnTo>
                    <a:pt x="4216" y="1593"/>
                  </a:lnTo>
                  <a:lnTo>
                    <a:pt x="3904" y="2155"/>
                  </a:lnTo>
                  <a:lnTo>
                    <a:pt x="3623" y="2749"/>
                  </a:lnTo>
                  <a:lnTo>
                    <a:pt x="3342" y="3436"/>
                  </a:lnTo>
                  <a:lnTo>
                    <a:pt x="3061" y="4154"/>
                  </a:lnTo>
                  <a:lnTo>
                    <a:pt x="2780" y="4903"/>
                  </a:lnTo>
                  <a:lnTo>
                    <a:pt x="2530" y="5715"/>
                  </a:lnTo>
                  <a:lnTo>
                    <a:pt x="2311" y="6559"/>
                  </a:lnTo>
                  <a:lnTo>
                    <a:pt x="2061" y="7433"/>
                  </a:lnTo>
                  <a:lnTo>
                    <a:pt x="1624" y="9276"/>
                  </a:lnTo>
                  <a:lnTo>
                    <a:pt x="1249" y="11181"/>
                  </a:lnTo>
                  <a:lnTo>
                    <a:pt x="906" y="13117"/>
                  </a:lnTo>
                  <a:lnTo>
                    <a:pt x="625" y="15022"/>
                  </a:lnTo>
                  <a:lnTo>
                    <a:pt x="375" y="16895"/>
                  </a:lnTo>
                  <a:lnTo>
                    <a:pt x="188" y="18676"/>
                  </a:lnTo>
                  <a:lnTo>
                    <a:pt x="63" y="20299"/>
                  </a:lnTo>
                  <a:lnTo>
                    <a:pt x="0" y="21767"/>
                  </a:lnTo>
                  <a:lnTo>
                    <a:pt x="0" y="23016"/>
                  </a:lnTo>
                  <a:lnTo>
                    <a:pt x="0" y="23547"/>
                  </a:lnTo>
                  <a:lnTo>
                    <a:pt x="63" y="24016"/>
                  </a:lnTo>
                  <a:lnTo>
                    <a:pt x="94" y="24422"/>
                  </a:lnTo>
                  <a:lnTo>
                    <a:pt x="156" y="24734"/>
                  </a:lnTo>
                  <a:lnTo>
                    <a:pt x="219" y="24859"/>
                  </a:lnTo>
                  <a:lnTo>
                    <a:pt x="312" y="25015"/>
                  </a:lnTo>
                  <a:lnTo>
                    <a:pt x="531" y="25296"/>
                  </a:lnTo>
                  <a:lnTo>
                    <a:pt x="812" y="25640"/>
                  </a:lnTo>
                  <a:lnTo>
                    <a:pt x="1218" y="25983"/>
                  </a:lnTo>
                  <a:lnTo>
                    <a:pt x="1687" y="26327"/>
                  </a:lnTo>
                  <a:lnTo>
                    <a:pt x="2217" y="26702"/>
                  </a:lnTo>
                  <a:lnTo>
                    <a:pt x="2811" y="27076"/>
                  </a:lnTo>
                  <a:lnTo>
                    <a:pt x="3467" y="27451"/>
                  </a:lnTo>
                  <a:lnTo>
                    <a:pt x="4154" y="27857"/>
                  </a:lnTo>
                  <a:lnTo>
                    <a:pt x="4903" y="28232"/>
                  </a:lnTo>
                  <a:lnTo>
                    <a:pt x="6527" y="29044"/>
                  </a:lnTo>
                  <a:lnTo>
                    <a:pt x="8245" y="29793"/>
                  </a:lnTo>
                  <a:lnTo>
                    <a:pt x="10025" y="30543"/>
                  </a:lnTo>
                  <a:lnTo>
                    <a:pt x="11836" y="31199"/>
                  </a:lnTo>
                  <a:lnTo>
                    <a:pt x="13585" y="31792"/>
                  </a:lnTo>
                  <a:lnTo>
                    <a:pt x="15271" y="32292"/>
                  </a:lnTo>
                  <a:lnTo>
                    <a:pt x="16083" y="32510"/>
                  </a:lnTo>
                  <a:lnTo>
                    <a:pt x="16833" y="32666"/>
                  </a:lnTo>
                  <a:lnTo>
                    <a:pt x="17551" y="32822"/>
                  </a:lnTo>
                  <a:lnTo>
                    <a:pt x="18207" y="32916"/>
                  </a:lnTo>
                  <a:lnTo>
                    <a:pt x="18832" y="32979"/>
                  </a:lnTo>
                  <a:lnTo>
                    <a:pt x="19362" y="33010"/>
                  </a:lnTo>
                  <a:lnTo>
                    <a:pt x="19862" y="32979"/>
                  </a:lnTo>
                  <a:lnTo>
                    <a:pt x="20237" y="32916"/>
                  </a:lnTo>
                  <a:lnTo>
                    <a:pt x="20424" y="32854"/>
                  </a:lnTo>
                  <a:lnTo>
                    <a:pt x="20580" y="32791"/>
                  </a:lnTo>
                  <a:lnTo>
                    <a:pt x="20705" y="32729"/>
                  </a:lnTo>
                  <a:lnTo>
                    <a:pt x="20799" y="32635"/>
                  </a:lnTo>
                  <a:lnTo>
                    <a:pt x="21018" y="32416"/>
                  </a:lnTo>
                  <a:lnTo>
                    <a:pt x="21236" y="32167"/>
                  </a:lnTo>
                  <a:lnTo>
                    <a:pt x="21673" y="31511"/>
                  </a:lnTo>
                  <a:lnTo>
                    <a:pt x="22173" y="30699"/>
                  </a:lnTo>
                  <a:lnTo>
                    <a:pt x="22704" y="29762"/>
                  </a:lnTo>
                  <a:lnTo>
                    <a:pt x="23266" y="28700"/>
                  </a:lnTo>
                  <a:lnTo>
                    <a:pt x="23797" y="27545"/>
                  </a:lnTo>
                  <a:lnTo>
                    <a:pt x="24359" y="26327"/>
                  </a:lnTo>
                  <a:lnTo>
                    <a:pt x="24890" y="25046"/>
                  </a:lnTo>
                  <a:lnTo>
                    <a:pt x="25421" y="23735"/>
                  </a:lnTo>
                  <a:lnTo>
                    <a:pt x="25889" y="22392"/>
                  </a:lnTo>
                  <a:lnTo>
                    <a:pt x="26358" y="21049"/>
                  </a:lnTo>
                  <a:lnTo>
                    <a:pt x="26733" y="19737"/>
                  </a:lnTo>
                  <a:lnTo>
                    <a:pt x="27076" y="18488"/>
                  </a:lnTo>
                  <a:lnTo>
                    <a:pt x="27326" y="17270"/>
                  </a:lnTo>
                  <a:lnTo>
                    <a:pt x="27513" y="16177"/>
                  </a:lnTo>
                  <a:lnTo>
                    <a:pt x="27576" y="15646"/>
                  </a:lnTo>
                  <a:lnTo>
                    <a:pt x="27607" y="15147"/>
                  </a:lnTo>
                  <a:lnTo>
                    <a:pt x="27607" y="14897"/>
                  </a:lnTo>
                  <a:lnTo>
                    <a:pt x="27576" y="14616"/>
                  </a:lnTo>
                  <a:lnTo>
                    <a:pt x="27513" y="14366"/>
                  </a:lnTo>
                  <a:lnTo>
                    <a:pt x="27420" y="14054"/>
                  </a:lnTo>
                  <a:lnTo>
                    <a:pt x="27295" y="13773"/>
                  </a:lnTo>
                  <a:lnTo>
                    <a:pt x="27170" y="13460"/>
                  </a:lnTo>
                  <a:lnTo>
                    <a:pt x="26826" y="12836"/>
                  </a:lnTo>
                  <a:lnTo>
                    <a:pt x="26389" y="12180"/>
                  </a:lnTo>
                  <a:lnTo>
                    <a:pt x="25858" y="11524"/>
                  </a:lnTo>
                  <a:lnTo>
                    <a:pt x="25265" y="10806"/>
                  </a:lnTo>
                  <a:lnTo>
                    <a:pt x="24609" y="10119"/>
                  </a:lnTo>
                  <a:lnTo>
                    <a:pt x="23891" y="9369"/>
                  </a:lnTo>
                  <a:lnTo>
                    <a:pt x="23110" y="8651"/>
                  </a:lnTo>
                  <a:lnTo>
                    <a:pt x="22267" y="7933"/>
                  </a:lnTo>
                  <a:lnTo>
                    <a:pt x="21392" y="7214"/>
                  </a:lnTo>
                  <a:lnTo>
                    <a:pt x="20487" y="6496"/>
                  </a:lnTo>
                  <a:lnTo>
                    <a:pt x="19550" y="5809"/>
                  </a:lnTo>
                  <a:lnTo>
                    <a:pt x="18582" y="5122"/>
                  </a:lnTo>
                  <a:lnTo>
                    <a:pt x="17582" y="4466"/>
                  </a:lnTo>
                  <a:lnTo>
                    <a:pt x="16583" y="3842"/>
                  </a:lnTo>
                  <a:lnTo>
                    <a:pt x="15584" y="3248"/>
                  </a:lnTo>
                  <a:lnTo>
                    <a:pt x="14584" y="2686"/>
                  </a:lnTo>
                  <a:lnTo>
                    <a:pt x="13585" y="2155"/>
                  </a:lnTo>
                  <a:lnTo>
                    <a:pt x="12617" y="1687"/>
                  </a:lnTo>
                  <a:lnTo>
                    <a:pt x="11680" y="1250"/>
                  </a:lnTo>
                  <a:lnTo>
                    <a:pt x="10743" y="875"/>
                  </a:lnTo>
                  <a:lnTo>
                    <a:pt x="9869" y="563"/>
                  </a:lnTo>
                  <a:lnTo>
                    <a:pt x="9025" y="313"/>
                  </a:lnTo>
                  <a:lnTo>
                    <a:pt x="8214" y="125"/>
                  </a:lnTo>
                  <a:lnTo>
                    <a:pt x="7495" y="32"/>
                  </a:lnTo>
                  <a:lnTo>
                    <a:pt x="7120"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51"/>
            <p:cNvSpPr/>
            <p:nvPr/>
          </p:nvSpPr>
          <p:spPr>
            <a:xfrm>
              <a:off x="5204375" y="2581100"/>
              <a:ext cx="635550" cy="949400"/>
            </a:xfrm>
            <a:custGeom>
              <a:rect b="b" l="l" r="r" t="t"/>
              <a:pathLst>
                <a:path extrusionOk="0" h="37976" w="25422">
                  <a:moveTo>
                    <a:pt x="13492" y="0"/>
                  </a:moveTo>
                  <a:lnTo>
                    <a:pt x="13305" y="32"/>
                  </a:lnTo>
                  <a:lnTo>
                    <a:pt x="13086" y="63"/>
                  </a:lnTo>
                  <a:lnTo>
                    <a:pt x="12899" y="125"/>
                  </a:lnTo>
                  <a:lnTo>
                    <a:pt x="12711" y="219"/>
                  </a:lnTo>
                  <a:lnTo>
                    <a:pt x="12524" y="313"/>
                  </a:lnTo>
                  <a:lnTo>
                    <a:pt x="12368" y="438"/>
                  </a:lnTo>
                  <a:lnTo>
                    <a:pt x="12024" y="750"/>
                  </a:lnTo>
                  <a:lnTo>
                    <a:pt x="11681" y="1125"/>
                  </a:lnTo>
                  <a:lnTo>
                    <a:pt x="11368" y="1562"/>
                  </a:lnTo>
                  <a:lnTo>
                    <a:pt x="11056" y="2093"/>
                  </a:lnTo>
                  <a:lnTo>
                    <a:pt x="10775" y="2655"/>
                  </a:lnTo>
                  <a:lnTo>
                    <a:pt x="10525" y="3248"/>
                  </a:lnTo>
                  <a:lnTo>
                    <a:pt x="10275" y="3904"/>
                  </a:lnTo>
                  <a:lnTo>
                    <a:pt x="10026" y="4591"/>
                  </a:lnTo>
                  <a:lnTo>
                    <a:pt x="9807" y="5309"/>
                  </a:lnTo>
                  <a:lnTo>
                    <a:pt x="9401" y="6808"/>
                  </a:lnTo>
                  <a:lnTo>
                    <a:pt x="9057" y="8339"/>
                  </a:lnTo>
                  <a:lnTo>
                    <a:pt x="8745" y="9900"/>
                  </a:lnTo>
                  <a:lnTo>
                    <a:pt x="8495" y="11399"/>
                  </a:lnTo>
                  <a:lnTo>
                    <a:pt x="8277" y="12804"/>
                  </a:lnTo>
                  <a:lnTo>
                    <a:pt x="8121" y="14054"/>
                  </a:lnTo>
                  <a:lnTo>
                    <a:pt x="7902" y="15927"/>
                  </a:lnTo>
                  <a:lnTo>
                    <a:pt x="7840" y="16646"/>
                  </a:lnTo>
                  <a:lnTo>
                    <a:pt x="7840" y="15927"/>
                  </a:lnTo>
                  <a:lnTo>
                    <a:pt x="7808" y="14085"/>
                  </a:lnTo>
                  <a:lnTo>
                    <a:pt x="7777" y="12836"/>
                  </a:lnTo>
                  <a:lnTo>
                    <a:pt x="7683" y="11461"/>
                  </a:lnTo>
                  <a:lnTo>
                    <a:pt x="7590" y="9994"/>
                  </a:lnTo>
                  <a:lnTo>
                    <a:pt x="7434" y="8463"/>
                  </a:lnTo>
                  <a:lnTo>
                    <a:pt x="7246" y="6933"/>
                  </a:lnTo>
                  <a:lnTo>
                    <a:pt x="7121" y="6215"/>
                  </a:lnTo>
                  <a:lnTo>
                    <a:pt x="6965" y="5465"/>
                  </a:lnTo>
                  <a:lnTo>
                    <a:pt x="6809" y="4778"/>
                  </a:lnTo>
                  <a:lnTo>
                    <a:pt x="6653" y="4091"/>
                  </a:lnTo>
                  <a:lnTo>
                    <a:pt x="6465" y="3467"/>
                  </a:lnTo>
                  <a:lnTo>
                    <a:pt x="6247" y="2873"/>
                  </a:lnTo>
                  <a:lnTo>
                    <a:pt x="6028" y="2343"/>
                  </a:lnTo>
                  <a:lnTo>
                    <a:pt x="5778" y="1843"/>
                  </a:lnTo>
                  <a:lnTo>
                    <a:pt x="5497" y="1406"/>
                  </a:lnTo>
                  <a:lnTo>
                    <a:pt x="5216" y="1062"/>
                  </a:lnTo>
                  <a:lnTo>
                    <a:pt x="4904" y="781"/>
                  </a:lnTo>
                  <a:lnTo>
                    <a:pt x="4748" y="656"/>
                  </a:lnTo>
                  <a:lnTo>
                    <a:pt x="4560" y="562"/>
                  </a:lnTo>
                  <a:lnTo>
                    <a:pt x="4373" y="469"/>
                  </a:lnTo>
                  <a:lnTo>
                    <a:pt x="4217" y="438"/>
                  </a:lnTo>
                  <a:lnTo>
                    <a:pt x="3998" y="406"/>
                  </a:lnTo>
                  <a:lnTo>
                    <a:pt x="3592" y="406"/>
                  </a:lnTo>
                  <a:lnTo>
                    <a:pt x="3405" y="469"/>
                  </a:lnTo>
                  <a:lnTo>
                    <a:pt x="3218" y="562"/>
                  </a:lnTo>
                  <a:lnTo>
                    <a:pt x="2999" y="687"/>
                  </a:lnTo>
                  <a:lnTo>
                    <a:pt x="2843" y="843"/>
                  </a:lnTo>
                  <a:lnTo>
                    <a:pt x="2655" y="1000"/>
                  </a:lnTo>
                  <a:lnTo>
                    <a:pt x="2499" y="1218"/>
                  </a:lnTo>
                  <a:lnTo>
                    <a:pt x="2312" y="1437"/>
                  </a:lnTo>
                  <a:lnTo>
                    <a:pt x="2031" y="1999"/>
                  </a:lnTo>
                  <a:lnTo>
                    <a:pt x="1750" y="2624"/>
                  </a:lnTo>
                  <a:lnTo>
                    <a:pt x="1469" y="3342"/>
                  </a:lnTo>
                  <a:lnTo>
                    <a:pt x="1250" y="4154"/>
                  </a:lnTo>
                  <a:lnTo>
                    <a:pt x="1031" y="4997"/>
                  </a:lnTo>
                  <a:lnTo>
                    <a:pt x="844" y="5934"/>
                  </a:lnTo>
                  <a:lnTo>
                    <a:pt x="688" y="6902"/>
                  </a:lnTo>
                  <a:lnTo>
                    <a:pt x="532" y="7933"/>
                  </a:lnTo>
                  <a:lnTo>
                    <a:pt x="407" y="8994"/>
                  </a:lnTo>
                  <a:lnTo>
                    <a:pt x="313" y="10087"/>
                  </a:lnTo>
                  <a:lnTo>
                    <a:pt x="126" y="12305"/>
                  </a:lnTo>
                  <a:lnTo>
                    <a:pt x="32" y="14522"/>
                  </a:lnTo>
                  <a:lnTo>
                    <a:pt x="1" y="16708"/>
                  </a:lnTo>
                  <a:lnTo>
                    <a:pt x="32" y="18738"/>
                  </a:lnTo>
                  <a:lnTo>
                    <a:pt x="95" y="20580"/>
                  </a:lnTo>
                  <a:lnTo>
                    <a:pt x="188" y="22173"/>
                  </a:lnTo>
                  <a:lnTo>
                    <a:pt x="313" y="23454"/>
                  </a:lnTo>
                  <a:lnTo>
                    <a:pt x="407" y="23953"/>
                  </a:lnTo>
                  <a:lnTo>
                    <a:pt x="501" y="24328"/>
                  </a:lnTo>
                  <a:lnTo>
                    <a:pt x="594" y="24609"/>
                  </a:lnTo>
                  <a:lnTo>
                    <a:pt x="688" y="24734"/>
                  </a:lnTo>
                  <a:lnTo>
                    <a:pt x="1531" y="25452"/>
                  </a:lnTo>
                  <a:lnTo>
                    <a:pt x="2499" y="26202"/>
                  </a:lnTo>
                  <a:lnTo>
                    <a:pt x="3530" y="26951"/>
                  </a:lnTo>
                  <a:lnTo>
                    <a:pt x="4529" y="27638"/>
                  </a:lnTo>
                  <a:lnTo>
                    <a:pt x="5435" y="28263"/>
                  </a:lnTo>
                  <a:lnTo>
                    <a:pt x="6184" y="28731"/>
                  </a:lnTo>
                  <a:lnTo>
                    <a:pt x="6715" y="29012"/>
                  </a:lnTo>
                  <a:lnTo>
                    <a:pt x="6871" y="29075"/>
                  </a:lnTo>
                  <a:lnTo>
                    <a:pt x="6923" y="29075"/>
                  </a:lnTo>
                  <a:lnTo>
                    <a:pt x="6840" y="29325"/>
                  </a:lnTo>
                  <a:lnTo>
                    <a:pt x="6653" y="29949"/>
                  </a:lnTo>
                  <a:lnTo>
                    <a:pt x="6465" y="30761"/>
                  </a:lnTo>
                  <a:lnTo>
                    <a:pt x="6403" y="31261"/>
                  </a:lnTo>
                  <a:lnTo>
                    <a:pt x="6340" y="31761"/>
                  </a:lnTo>
                  <a:lnTo>
                    <a:pt x="6309" y="32291"/>
                  </a:lnTo>
                  <a:lnTo>
                    <a:pt x="6309" y="32822"/>
                  </a:lnTo>
                  <a:lnTo>
                    <a:pt x="6372" y="33353"/>
                  </a:lnTo>
                  <a:lnTo>
                    <a:pt x="6497" y="33853"/>
                  </a:lnTo>
                  <a:lnTo>
                    <a:pt x="6559" y="34103"/>
                  </a:lnTo>
                  <a:lnTo>
                    <a:pt x="6684" y="34353"/>
                  </a:lnTo>
                  <a:lnTo>
                    <a:pt x="6778" y="34571"/>
                  </a:lnTo>
                  <a:lnTo>
                    <a:pt x="6934" y="34790"/>
                  </a:lnTo>
                  <a:lnTo>
                    <a:pt x="7090" y="35008"/>
                  </a:lnTo>
                  <a:lnTo>
                    <a:pt x="7246" y="35196"/>
                  </a:lnTo>
                  <a:lnTo>
                    <a:pt x="7465" y="35383"/>
                  </a:lnTo>
                  <a:lnTo>
                    <a:pt x="7683" y="35539"/>
                  </a:lnTo>
                  <a:lnTo>
                    <a:pt x="7933" y="35695"/>
                  </a:lnTo>
                  <a:lnTo>
                    <a:pt x="8152" y="35820"/>
                  </a:lnTo>
                  <a:lnTo>
                    <a:pt x="8402" y="35914"/>
                  </a:lnTo>
                  <a:lnTo>
                    <a:pt x="8620" y="35977"/>
                  </a:lnTo>
                  <a:lnTo>
                    <a:pt x="8839" y="36008"/>
                  </a:lnTo>
                  <a:lnTo>
                    <a:pt x="9057" y="36008"/>
                  </a:lnTo>
                  <a:lnTo>
                    <a:pt x="9276" y="35977"/>
                  </a:lnTo>
                  <a:lnTo>
                    <a:pt x="9463" y="35945"/>
                  </a:lnTo>
                  <a:lnTo>
                    <a:pt x="9651" y="35883"/>
                  </a:lnTo>
                  <a:lnTo>
                    <a:pt x="9838" y="35820"/>
                  </a:lnTo>
                  <a:lnTo>
                    <a:pt x="10213" y="35602"/>
                  </a:lnTo>
                  <a:lnTo>
                    <a:pt x="10556" y="35352"/>
                  </a:lnTo>
                  <a:lnTo>
                    <a:pt x="10838" y="35071"/>
                  </a:lnTo>
                  <a:lnTo>
                    <a:pt x="11119" y="34759"/>
                  </a:lnTo>
                  <a:lnTo>
                    <a:pt x="11368" y="34415"/>
                  </a:lnTo>
                  <a:lnTo>
                    <a:pt x="11587" y="34103"/>
                  </a:lnTo>
                  <a:lnTo>
                    <a:pt x="11774" y="33790"/>
                  </a:lnTo>
                  <a:lnTo>
                    <a:pt x="12024" y="33291"/>
                  </a:lnTo>
                  <a:lnTo>
                    <a:pt x="12149" y="33041"/>
                  </a:lnTo>
                  <a:lnTo>
                    <a:pt x="12149" y="33291"/>
                  </a:lnTo>
                  <a:lnTo>
                    <a:pt x="12149" y="33790"/>
                  </a:lnTo>
                  <a:lnTo>
                    <a:pt x="12212" y="34446"/>
                  </a:lnTo>
                  <a:lnTo>
                    <a:pt x="12243" y="34821"/>
                  </a:lnTo>
                  <a:lnTo>
                    <a:pt x="12337" y="35227"/>
                  </a:lnTo>
                  <a:lnTo>
                    <a:pt x="12430" y="35602"/>
                  </a:lnTo>
                  <a:lnTo>
                    <a:pt x="12555" y="36008"/>
                  </a:lnTo>
                  <a:lnTo>
                    <a:pt x="12711" y="36383"/>
                  </a:lnTo>
                  <a:lnTo>
                    <a:pt x="12899" y="36757"/>
                  </a:lnTo>
                  <a:lnTo>
                    <a:pt x="13149" y="37101"/>
                  </a:lnTo>
                  <a:lnTo>
                    <a:pt x="13430" y="37382"/>
                  </a:lnTo>
                  <a:lnTo>
                    <a:pt x="13773" y="37632"/>
                  </a:lnTo>
                  <a:lnTo>
                    <a:pt x="13960" y="37725"/>
                  </a:lnTo>
                  <a:lnTo>
                    <a:pt x="14148" y="37819"/>
                  </a:lnTo>
                  <a:lnTo>
                    <a:pt x="14491" y="37944"/>
                  </a:lnTo>
                  <a:lnTo>
                    <a:pt x="14835" y="37975"/>
                  </a:lnTo>
                  <a:lnTo>
                    <a:pt x="15147" y="37975"/>
                  </a:lnTo>
                  <a:lnTo>
                    <a:pt x="15428" y="37913"/>
                  </a:lnTo>
                  <a:lnTo>
                    <a:pt x="15709" y="37788"/>
                  </a:lnTo>
                  <a:lnTo>
                    <a:pt x="15990" y="37632"/>
                  </a:lnTo>
                  <a:lnTo>
                    <a:pt x="16240" y="37444"/>
                  </a:lnTo>
                  <a:lnTo>
                    <a:pt x="16490" y="37194"/>
                  </a:lnTo>
                  <a:lnTo>
                    <a:pt x="16709" y="36913"/>
                  </a:lnTo>
                  <a:lnTo>
                    <a:pt x="16959" y="36601"/>
                  </a:lnTo>
                  <a:lnTo>
                    <a:pt x="17177" y="36258"/>
                  </a:lnTo>
                  <a:lnTo>
                    <a:pt x="17365" y="35883"/>
                  </a:lnTo>
                  <a:lnTo>
                    <a:pt x="17770" y="35071"/>
                  </a:lnTo>
                  <a:lnTo>
                    <a:pt x="18145" y="34196"/>
                  </a:lnTo>
                  <a:lnTo>
                    <a:pt x="18864" y="32354"/>
                  </a:lnTo>
                  <a:lnTo>
                    <a:pt x="19207" y="31448"/>
                  </a:lnTo>
                  <a:lnTo>
                    <a:pt x="19582" y="30574"/>
                  </a:lnTo>
                  <a:lnTo>
                    <a:pt x="19957" y="29762"/>
                  </a:lnTo>
                  <a:lnTo>
                    <a:pt x="20144" y="29387"/>
                  </a:lnTo>
                  <a:lnTo>
                    <a:pt x="20331" y="29044"/>
                  </a:lnTo>
                  <a:lnTo>
                    <a:pt x="20550" y="28700"/>
                  </a:lnTo>
                  <a:lnTo>
                    <a:pt x="20769" y="28419"/>
                  </a:lnTo>
                  <a:lnTo>
                    <a:pt x="20987" y="28169"/>
                  </a:lnTo>
                  <a:lnTo>
                    <a:pt x="21237" y="27951"/>
                  </a:lnTo>
                  <a:lnTo>
                    <a:pt x="23236" y="29981"/>
                  </a:lnTo>
                  <a:lnTo>
                    <a:pt x="24610" y="31355"/>
                  </a:lnTo>
                  <a:lnTo>
                    <a:pt x="25328" y="32042"/>
                  </a:lnTo>
                  <a:lnTo>
                    <a:pt x="25359" y="31667"/>
                  </a:lnTo>
                  <a:lnTo>
                    <a:pt x="25390" y="30605"/>
                  </a:lnTo>
                  <a:lnTo>
                    <a:pt x="25422" y="29075"/>
                  </a:lnTo>
                  <a:lnTo>
                    <a:pt x="25422" y="28169"/>
                  </a:lnTo>
                  <a:lnTo>
                    <a:pt x="25390" y="27201"/>
                  </a:lnTo>
                  <a:lnTo>
                    <a:pt x="25297" y="26202"/>
                  </a:lnTo>
                  <a:lnTo>
                    <a:pt x="25203" y="25202"/>
                  </a:lnTo>
                  <a:lnTo>
                    <a:pt x="25016" y="24172"/>
                  </a:lnTo>
                  <a:lnTo>
                    <a:pt x="24797" y="23173"/>
                  </a:lnTo>
                  <a:lnTo>
                    <a:pt x="24672" y="22704"/>
                  </a:lnTo>
                  <a:lnTo>
                    <a:pt x="24516" y="22236"/>
                  </a:lnTo>
                  <a:lnTo>
                    <a:pt x="24360" y="21798"/>
                  </a:lnTo>
                  <a:lnTo>
                    <a:pt x="24173" y="21361"/>
                  </a:lnTo>
                  <a:lnTo>
                    <a:pt x="23985" y="20955"/>
                  </a:lnTo>
                  <a:lnTo>
                    <a:pt x="23735" y="20549"/>
                  </a:lnTo>
                  <a:lnTo>
                    <a:pt x="23517" y="20206"/>
                  </a:lnTo>
                  <a:lnTo>
                    <a:pt x="23236" y="19862"/>
                  </a:lnTo>
                  <a:lnTo>
                    <a:pt x="23080" y="19706"/>
                  </a:lnTo>
                  <a:lnTo>
                    <a:pt x="22892" y="19519"/>
                  </a:lnTo>
                  <a:lnTo>
                    <a:pt x="22705" y="19394"/>
                  </a:lnTo>
                  <a:lnTo>
                    <a:pt x="22486" y="19269"/>
                  </a:lnTo>
                  <a:lnTo>
                    <a:pt x="22299" y="19144"/>
                  </a:lnTo>
                  <a:lnTo>
                    <a:pt x="22080" y="19050"/>
                  </a:lnTo>
                  <a:lnTo>
                    <a:pt x="21830" y="18988"/>
                  </a:lnTo>
                  <a:lnTo>
                    <a:pt x="21612" y="18925"/>
                  </a:lnTo>
                  <a:lnTo>
                    <a:pt x="21393" y="18894"/>
                  </a:lnTo>
                  <a:lnTo>
                    <a:pt x="20893" y="18894"/>
                  </a:lnTo>
                  <a:lnTo>
                    <a:pt x="20675" y="18925"/>
                  </a:lnTo>
                  <a:lnTo>
                    <a:pt x="20425" y="18957"/>
                  </a:lnTo>
                  <a:lnTo>
                    <a:pt x="20206" y="19019"/>
                  </a:lnTo>
                  <a:lnTo>
                    <a:pt x="19988" y="19113"/>
                  </a:lnTo>
                  <a:lnTo>
                    <a:pt x="19738" y="19206"/>
                  </a:lnTo>
                  <a:lnTo>
                    <a:pt x="19769" y="19081"/>
                  </a:lnTo>
                  <a:lnTo>
                    <a:pt x="19800" y="18738"/>
                  </a:lnTo>
                  <a:lnTo>
                    <a:pt x="19832" y="18238"/>
                  </a:lnTo>
                  <a:lnTo>
                    <a:pt x="19800" y="17645"/>
                  </a:lnTo>
                  <a:lnTo>
                    <a:pt x="19769" y="17301"/>
                  </a:lnTo>
                  <a:lnTo>
                    <a:pt x="19675" y="16958"/>
                  </a:lnTo>
                  <a:lnTo>
                    <a:pt x="19582" y="16583"/>
                  </a:lnTo>
                  <a:lnTo>
                    <a:pt x="19426" y="16240"/>
                  </a:lnTo>
                  <a:lnTo>
                    <a:pt x="19238" y="15896"/>
                  </a:lnTo>
                  <a:lnTo>
                    <a:pt x="19020" y="15584"/>
                  </a:lnTo>
                  <a:lnTo>
                    <a:pt x="18739" y="15271"/>
                  </a:lnTo>
                  <a:lnTo>
                    <a:pt x="18426" y="14990"/>
                  </a:lnTo>
                  <a:lnTo>
                    <a:pt x="18208" y="14865"/>
                  </a:lnTo>
                  <a:lnTo>
                    <a:pt x="17989" y="14803"/>
                  </a:lnTo>
                  <a:lnTo>
                    <a:pt x="17770" y="14741"/>
                  </a:lnTo>
                  <a:lnTo>
                    <a:pt x="17021" y="14741"/>
                  </a:lnTo>
                  <a:lnTo>
                    <a:pt x="16521" y="14834"/>
                  </a:lnTo>
                  <a:lnTo>
                    <a:pt x="16084" y="14959"/>
                  </a:lnTo>
                  <a:lnTo>
                    <a:pt x="15709" y="15084"/>
                  </a:lnTo>
                  <a:lnTo>
                    <a:pt x="15397" y="15240"/>
                  </a:lnTo>
                  <a:lnTo>
                    <a:pt x="15491" y="14584"/>
                  </a:lnTo>
                  <a:lnTo>
                    <a:pt x="15709" y="12836"/>
                  </a:lnTo>
                  <a:lnTo>
                    <a:pt x="15803" y="11680"/>
                  </a:lnTo>
                  <a:lnTo>
                    <a:pt x="15928" y="10400"/>
                  </a:lnTo>
                  <a:lnTo>
                    <a:pt x="16022" y="9026"/>
                  </a:lnTo>
                  <a:lnTo>
                    <a:pt x="16053" y="7589"/>
                  </a:lnTo>
                  <a:lnTo>
                    <a:pt x="16053" y="6184"/>
                  </a:lnTo>
                  <a:lnTo>
                    <a:pt x="16022" y="5465"/>
                  </a:lnTo>
                  <a:lnTo>
                    <a:pt x="15990" y="4778"/>
                  </a:lnTo>
                  <a:lnTo>
                    <a:pt x="15928" y="4123"/>
                  </a:lnTo>
                  <a:lnTo>
                    <a:pt x="15834" y="3498"/>
                  </a:lnTo>
                  <a:lnTo>
                    <a:pt x="15741" y="2905"/>
                  </a:lnTo>
                  <a:lnTo>
                    <a:pt x="15616" y="2343"/>
                  </a:lnTo>
                  <a:lnTo>
                    <a:pt x="15460" y="1843"/>
                  </a:lnTo>
                  <a:lnTo>
                    <a:pt x="15272" y="1374"/>
                  </a:lnTo>
                  <a:lnTo>
                    <a:pt x="15054" y="1000"/>
                  </a:lnTo>
                  <a:lnTo>
                    <a:pt x="14804" y="656"/>
                  </a:lnTo>
                  <a:lnTo>
                    <a:pt x="14523" y="375"/>
                  </a:lnTo>
                  <a:lnTo>
                    <a:pt x="14398" y="250"/>
                  </a:lnTo>
                  <a:lnTo>
                    <a:pt x="14210" y="156"/>
                  </a:lnTo>
                  <a:lnTo>
                    <a:pt x="14054" y="94"/>
                  </a:lnTo>
                  <a:lnTo>
                    <a:pt x="13867" y="63"/>
                  </a:lnTo>
                  <a:lnTo>
                    <a:pt x="13679" y="32"/>
                  </a:lnTo>
                  <a:lnTo>
                    <a:pt x="13492"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51"/>
            <p:cNvSpPr/>
            <p:nvPr/>
          </p:nvSpPr>
          <p:spPr>
            <a:xfrm>
              <a:off x="5373025" y="2958200"/>
              <a:ext cx="217075" cy="356800"/>
            </a:xfrm>
            <a:custGeom>
              <a:rect b="b" l="l" r="r" t="t"/>
              <a:pathLst>
                <a:path extrusionOk="0" h="14272" w="8683">
                  <a:moveTo>
                    <a:pt x="8589" y="0"/>
                  </a:moveTo>
                  <a:lnTo>
                    <a:pt x="7839" y="625"/>
                  </a:lnTo>
                  <a:lnTo>
                    <a:pt x="7121" y="1280"/>
                  </a:lnTo>
                  <a:lnTo>
                    <a:pt x="6403" y="1968"/>
                  </a:lnTo>
                  <a:lnTo>
                    <a:pt x="5684" y="2717"/>
                  </a:lnTo>
                  <a:lnTo>
                    <a:pt x="4997" y="3498"/>
                  </a:lnTo>
                  <a:lnTo>
                    <a:pt x="4373" y="4310"/>
                  </a:lnTo>
                  <a:lnTo>
                    <a:pt x="3748" y="5153"/>
                  </a:lnTo>
                  <a:lnTo>
                    <a:pt x="3155" y="6059"/>
                  </a:lnTo>
                  <a:lnTo>
                    <a:pt x="2593" y="6964"/>
                  </a:lnTo>
                  <a:lnTo>
                    <a:pt x="2093" y="7901"/>
                  </a:lnTo>
                  <a:lnTo>
                    <a:pt x="1593" y="8869"/>
                  </a:lnTo>
                  <a:lnTo>
                    <a:pt x="1187" y="9869"/>
                  </a:lnTo>
                  <a:lnTo>
                    <a:pt x="812" y="10868"/>
                  </a:lnTo>
                  <a:lnTo>
                    <a:pt x="469" y="11898"/>
                  </a:lnTo>
                  <a:lnTo>
                    <a:pt x="219" y="12929"/>
                  </a:lnTo>
                  <a:lnTo>
                    <a:pt x="0" y="13991"/>
                  </a:lnTo>
                  <a:lnTo>
                    <a:pt x="0" y="14147"/>
                  </a:lnTo>
                  <a:lnTo>
                    <a:pt x="63" y="14241"/>
                  </a:lnTo>
                  <a:lnTo>
                    <a:pt x="94" y="14272"/>
                  </a:lnTo>
                  <a:lnTo>
                    <a:pt x="125" y="14272"/>
                  </a:lnTo>
                  <a:lnTo>
                    <a:pt x="157" y="14241"/>
                  </a:lnTo>
                  <a:lnTo>
                    <a:pt x="188" y="14178"/>
                  </a:lnTo>
                  <a:lnTo>
                    <a:pt x="406" y="13460"/>
                  </a:lnTo>
                  <a:lnTo>
                    <a:pt x="688" y="12648"/>
                  </a:lnTo>
                  <a:lnTo>
                    <a:pt x="1031" y="11805"/>
                  </a:lnTo>
                  <a:lnTo>
                    <a:pt x="1437" y="10899"/>
                  </a:lnTo>
                  <a:lnTo>
                    <a:pt x="1905" y="9962"/>
                  </a:lnTo>
                  <a:lnTo>
                    <a:pt x="2436" y="8994"/>
                  </a:lnTo>
                  <a:lnTo>
                    <a:pt x="2967" y="7995"/>
                  </a:lnTo>
                  <a:lnTo>
                    <a:pt x="3561" y="7027"/>
                  </a:lnTo>
                  <a:lnTo>
                    <a:pt x="4185" y="6027"/>
                  </a:lnTo>
                  <a:lnTo>
                    <a:pt x="4810" y="5059"/>
                  </a:lnTo>
                  <a:lnTo>
                    <a:pt x="5466" y="4122"/>
                  </a:lnTo>
                  <a:lnTo>
                    <a:pt x="6121" y="3185"/>
                  </a:lnTo>
                  <a:lnTo>
                    <a:pt x="6777" y="2311"/>
                  </a:lnTo>
                  <a:lnTo>
                    <a:pt x="7402" y="1499"/>
                  </a:lnTo>
                  <a:lnTo>
                    <a:pt x="8058" y="750"/>
                  </a:lnTo>
                  <a:lnTo>
                    <a:pt x="8682" y="63"/>
                  </a:lnTo>
                  <a:lnTo>
                    <a:pt x="8682" y="31"/>
                  </a:lnTo>
                  <a:lnTo>
                    <a:pt x="86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51"/>
            <p:cNvSpPr/>
            <p:nvPr/>
          </p:nvSpPr>
          <p:spPr>
            <a:xfrm>
              <a:off x="5504975" y="3062025"/>
              <a:ext cx="188950" cy="356825"/>
            </a:xfrm>
            <a:custGeom>
              <a:rect b="b" l="l" r="r" t="t"/>
              <a:pathLst>
                <a:path extrusionOk="0" h="14273" w="7558">
                  <a:moveTo>
                    <a:pt x="7527" y="1"/>
                  </a:moveTo>
                  <a:lnTo>
                    <a:pt x="7464" y="32"/>
                  </a:lnTo>
                  <a:lnTo>
                    <a:pt x="7058" y="344"/>
                  </a:lnTo>
                  <a:lnTo>
                    <a:pt x="6652" y="688"/>
                  </a:lnTo>
                  <a:lnTo>
                    <a:pt x="6246" y="1031"/>
                  </a:lnTo>
                  <a:lnTo>
                    <a:pt x="5840" y="1437"/>
                  </a:lnTo>
                  <a:lnTo>
                    <a:pt x="5434" y="1843"/>
                  </a:lnTo>
                  <a:lnTo>
                    <a:pt x="5059" y="2280"/>
                  </a:lnTo>
                  <a:lnTo>
                    <a:pt x="4341" y="3186"/>
                  </a:lnTo>
                  <a:lnTo>
                    <a:pt x="3685" y="4123"/>
                  </a:lnTo>
                  <a:lnTo>
                    <a:pt x="3030" y="5060"/>
                  </a:lnTo>
                  <a:lnTo>
                    <a:pt x="2467" y="6028"/>
                  </a:lnTo>
                  <a:lnTo>
                    <a:pt x="1936" y="6934"/>
                  </a:lnTo>
                  <a:lnTo>
                    <a:pt x="1499" y="7777"/>
                  </a:lnTo>
                  <a:lnTo>
                    <a:pt x="1093" y="8651"/>
                  </a:lnTo>
                  <a:lnTo>
                    <a:pt x="781" y="9526"/>
                  </a:lnTo>
                  <a:lnTo>
                    <a:pt x="500" y="10431"/>
                  </a:lnTo>
                  <a:lnTo>
                    <a:pt x="281" y="11368"/>
                  </a:lnTo>
                  <a:lnTo>
                    <a:pt x="125" y="12305"/>
                  </a:lnTo>
                  <a:lnTo>
                    <a:pt x="31" y="13242"/>
                  </a:lnTo>
                  <a:lnTo>
                    <a:pt x="0" y="14179"/>
                  </a:lnTo>
                  <a:lnTo>
                    <a:pt x="31" y="14241"/>
                  </a:lnTo>
                  <a:lnTo>
                    <a:pt x="94" y="14272"/>
                  </a:lnTo>
                  <a:lnTo>
                    <a:pt x="156" y="14272"/>
                  </a:lnTo>
                  <a:lnTo>
                    <a:pt x="188" y="14210"/>
                  </a:lnTo>
                  <a:lnTo>
                    <a:pt x="437" y="13211"/>
                  </a:lnTo>
                  <a:lnTo>
                    <a:pt x="687" y="12243"/>
                  </a:lnTo>
                  <a:lnTo>
                    <a:pt x="1000" y="11274"/>
                  </a:lnTo>
                  <a:lnTo>
                    <a:pt x="1343" y="10338"/>
                  </a:lnTo>
                  <a:lnTo>
                    <a:pt x="1718" y="9401"/>
                  </a:lnTo>
                  <a:lnTo>
                    <a:pt x="2093" y="8495"/>
                  </a:lnTo>
                  <a:lnTo>
                    <a:pt x="2530" y="7589"/>
                  </a:lnTo>
                  <a:lnTo>
                    <a:pt x="2998" y="6715"/>
                  </a:lnTo>
                  <a:lnTo>
                    <a:pt x="3467" y="5840"/>
                  </a:lnTo>
                  <a:lnTo>
                    <a:pt x="3998" y="4997"/>
                  </a:lnTo>
                  <a:lnTo>
                    <a:pt x="4529" y="4154"/>
                  </a:lnTo>
                  <a:lnTo>
                    <a:pt x="5091" y="3311"/>
                  </a:lnTo>
                  <a:lnTo>
                    <a:pt x="5684" y="2499"/>
                  </a:lnTo>
                  <a:lnTo>
                    <a:pt x="6277" y="1687"/>
                  </a:lnTo>
                  <a:lnTo>
                    <a:pt x="6902" y="875"/>
                  </a:lnTo>
                  <a:lnTo>
                    <a:pt x="7558" y="94"/>
                  </a:lnTo>
                  <a:lnTo>
                    <a:pt x="7558" y="63"/>
                  </a:lnTo>
                  <a:lnTo>
                    <a:pt x="7558" y="32"/>
                  </a:lnTo>
                  <a:lnTo>
                    <a:pt x="75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51"/>
            <p:cNvSpPr/>
            <p:nvPr/>
          </p:nvSpPr>
          <p:spPr>
            <a:xfrm>
              <a:off x="5348050" y="3260325"/>
              <a:ext cx="387250" cy="279525"/>
            </a:xfrm>
            <a:custGeom>
              <a:rect b="b" l="l" r="r" t="t"/>
              <a:pathLst>
                <a:path extrusionOk="0" h="11181" w="15490">
                  <a:moveTo>
                    <a:pt x="1437" y="1"/>
                  </a:moveTo>
                  <a:lnTo>
                    <a:pt x="1187" y="563"/>
                  </a:lnTo>
                  <a:lnTo>
                    <a:pt x="937" y="1156"/>
                  </a:lnTo>
                  <a:lnTo>
                    <a:pt x="656" y="1937"/>
                  </a:lnTo>
                  <a:lnTo>
                    <a:pt x="375" y="2843"/>
                  </a:lnTo>
                  <a:lnTo>
                    <a:pt x="250" y="3311"/>
                  </a:lnTo>
                  <a:lnTo>
                    <a:pt x="156" y="3811"/>
                  </a:lnTo>
                  <a:lnTo>
                    <a:pt x="63" y="4311"/>
                  </a:lnTo>
                  <a:lnTo>
                    <a:pt x="0" y="4810"/>
                  </a:lnTo>
                  <a:lnTo>
                    <a:pt x="0" y="5310"/>
                  </a:lnTo>
                  <a:lnTo>
                    <a:pt x="0" y="5810"/>
                  </a:lnTo>
                  <a:lnTo>
                    <a:pt x="31" y="6247"/>
                  </a:lnTo>
                  <a:lnTo>
                    <a:pt x="125" y="6684"/>
                  </a:lnTo>
                  <a:lnTo>
                    <a:pt x="250" y="7090"/>
                  </a:lnTo>
                  <a:lnTo>
                    <a:pt x="437" y="7465"/>
                  </a:lnTo>
                  <a:lnTo>
                    <a:pt x="656" y="7839"/>
                  </a:lnTo>
                  <a:lnTo>
                    <a:pt x="906" y="8214"/>
                  </a:lnTo>
                  <a:lnTo>
                    <a:pt x="1187" y="8526"/>
                  </a:lnTo>
                  <a:lnTo>
                    <a:pt x="1530" y="8808"/>
                  </a:lnTo>
                  <a:lnTo>
                    <a:pt x="1905" y="9057"/>
                  </a:lnTo>
                  <a:lnTo>
                    <a:pt x="2342" y="9245"/>
                  </a:lnTo>
                  <a:lnTo>
                    <a:pt x="2780" y="9370"/>
                  </a:lnTo>
                  <a:lnTo>
                    <a:pt x="3217" y="9401"/>
                  </a:lnTo>
                  <a:lnTo>
                    <a:pt x="3467" y="9401"/>
                  </a:lnTo>
                  <a:lnTo>
                    <a:pt x="3685" y="9370"/>
                  </a:lnTo>
                  <a:lnTo>
                    <a:pt x="3904" y="9338"/>
                  </a:lnTo>
                  <a:lnTo>
                    <a:pt x="4154" y="9245"/>
                  </a:lnTo>
                  <a:lnTo>
                    <a:pt x="4341" y="9182"/>
                  </a:lnTo>
                  <a:lnTo>
                    <a:pt x="4560" y="9057"/>
                  </a:lnTo>
                  <a:lnTo>
                    <a:pt x="4747" y="8932"/>
                  </a:lnTo>
                  <a:lnTo>
                    <a:pt x="4934" y="8808"/>
                  </a:lnTo>
                  <a:lnTo>
                    <a:pt x="5247" y="8526"/>
                  </a:lnTo>
                  <a:lnTo>
                    <a:pt x="5559" y="8214"/>
                  </a:lnTo>
                  <a:lnTo>
                    <a:pt x="5809" y="7902"/>
                  </a:lnTo>
                  <a:lnTo>
                    <a:pt x="6059" y="7558"/>
                  </a:lnTo>
                  <a:lnTo>
                    <a:pt x="6184" y="8277"/>
                  </a:lnTo>
                  <a:lnTo>
                    <a:pt x="6246" y="8589"/>
                  </a:lnTo>
                  <a:lnTo>
                    <a:pt x="6340" y="8901"/>
                  </a:lnTo>
                  <a:lnTo>
                    <a:pt x="6465" y="9214"/>
                  </a:lnTo>
                  <a:lnTo>
                    <a:pt x="6590" y="9495"/>
                  </a:lnTo>
                  <a:lnTo>
                    <a:pt x="6746" y="9776"/>
                  </a:lnTo>
                  <a:lnTo>
                    <a:pt x="6933" y="10025"/>
                  </a:lnTo>
                  <a:lnTo>
                    <a:pt x="7120" y="10275"/>
                  </a:lnTo>
                  <a:lnTo>
                    <a:pt x="7339" y="10525"/>
                  </a:lnTo>
                  <a:lnTo>
                    <a:pt x="7620" y="10744"/>
                  </a:lnTo>
                  <a:lnTo>
                    <a:pt x="7901" y="10931"/>
                  </a:lnTo>
                  <a:lnTo>
                    <a:pt x="8213" y="11056"/>
                  </a:lnTo>
                  <a:lnTo>
                    <a:pt x="8557" y="11150"/>
                  </a:lnTo>
                  <a:lnTo>
                    <a:pt x="8901" y="11181"/>
                  </a:lnTo>
                  <a:lnTo>
                    <a:pt x="9244" y="11181"/>
                  </a:lnTo>
                  <a:lnTo>
                    <a:pt x="9588" y="11119"/>
                  </a:lnTo>
                  <a:lnTo>
                    <a:pt x="9900" y="10994"/>
                  </a:lnTo>
                  <a:lnTo>
                    <a:pt x="10181" y="10837"/>
                  </a:lnTo>
                  <a:lnTo>
                    <a:pt x="10431" y="10650"/>
                  </a:lnTo>
                  <a:lnTo>
                    <a:pt x="10681" y="10463"/>
                  </a:lnTo>
                  <a:lnTo>
                    <a:pt x="10930" y="10244"/>
                  </a:lnTo>
                  <a:lnTo>
                    <a:pt x="11118" y="9994"/>
                  </a:lnTo>
                  <a:lnTo>
                    <a:pt x="11336" y="9744"/>
                  </a:lnTo>
                  <a:lnTo>
                    <a:pt x="11493" y="9495"/>
                  </a:lnTo>
                  <a:lnTo>
                    <a:pt x="11649" y="9214"/>
                  </a:lnTo>
                  <a:lnTo>
                    <a:pt x="12211" y="8183"/>
                  </a:lnTo>
                  <a:lnTo>
                    <a:pt x="12679" y="7121"/>
                  </a:lnTo>
                  <a:lnTo>
                    <a:pt x="13148" y="6028"/>
                  </a:lnTo>
                  <a:lnTo>
                    <a:pt x="13523" y="4935"/>
                  </a:lnTo>
                  <a:lnTo>
                    <a:pt x="13928" y="3842"/>
                  </a:lnTo>
                  <a:lnTo>
                    <a:pt x="14334" y="2780"/>
                  </a:lnTo>
                  <a:lnTo>
                    <a:pt x="14553" y="2249"/>
                  </a:lnTo>
                  <a:lnTo>
                    <a:pt x="14803" y="1718"/>
                  </a:lnTo>
                  <a:lnTo>
                    <a:pt x="15115" y="1250"/>
                  </a:lnTo>
                  <a:lnTo>
                    <a:pt x="15490" y="813"/>
                  </a:lnTo>
                  <a:lnTo>
                    <a:pt x="15084" y="1219"/>
                  </a:lnTo>
                  <a:lnTo>
                    <a:pt x="14709" y="1687"/>
                  </a:lnTo>
                  <a:lnTo>
                    <a:pt x="14397" y="2156"/>
                  </a:lnTo>
                  <a:lnTo>
                    <a:pt x="14147" y="2687"/>
                  </a:lnTo>
                  <a:lnTo>
                    <a:pt x="13647" y="3748"/>
                  </a:lnTo>
                  <a:lnTo>
                    <a:pt x="13179" y="4810"/>
                  </a:lnTo>
                  <a:lnTo>
                    <a:pt x="12711" y="5841"/>
                  </a:lnTo>
                  <a:lnTo>
                    <a:pt x="12211" y="6871"/>
                  </a:lnTo>
                  <a:lnTo>
                    <a:pt x="11680" y="7902"/>
                  </a:lnTo>
                  <a:lnTo>
                    <a:pt x="11118" y="8901"/>
                  </a:lnTo>
                  <a:lnTo>
                    <a:pt x="10837" y="9338"/>
                  </a:lnTo>
                  <a:lnTo>
                    <a:pt x="10462" y="9713"/>
                  </a:lnTo>
                  <a:lnTo>
                    <a:pt x="10056" y="10057"/>
                  </a:lnTo>
                  <a:lnTo>
                    <a:pt x="9619" y="10338"/>
                  </a:lnTo>
                  <a:lnTo>
                    <a:pt x="9400" y="10369"/>
                  </a:lnTo>
                  <a:lnTo>
                    <a:pt x="9150" y="10400"/>
                  </a:lnTo>
                  <a:lnTo>
                    <a:pt x="8932" y="10400"/>
                  </a:lnTo>
                  <a:lnTo>
                    <a:pt x="8713" y="10369"/>
                  </a:lnTo>
                  <a:lnTo>
                    <a:pt x="8495" y="10307"/>
                  </a:lnTo>
                  <a:lnTo>
                    <a:pt x="8276" y="10213"/>
                  </a:lnTo>
                  <a:lnTo>
                    <a:pt x="8089" y="10088"/>
                  </a:lnTo>
                  <a:lnTo>
                    <a:pt x="7901" y="9932"/>
                  </a:lnTo>
                  <a:lnTo>
                    <a:pt x="7714" y="9744"/>
                  </a:lnTo>
                  <a:lnTo>
                    <a:pt x="7558" y="9526"/>
                  </a:lnTo>
                  <a:lnTo>
                    <a:pt x="7433" y="9307"/>
                  </a:lnTo>
                  <a:lnTo>
                    <a:pt x="7308" y="9089"/>
                  </a:lnTo>
                  <a:lnTo>
                    <a:pt x="7214" y="8839"/>
                  </a:lnTo>
                  <a:lnTo>
                    <a:pt x="7120" y="8620"/>
                  </a:lnTo>
                  <a:lnTo>
                    <a:pt x="7058" y="8370"/>
                  </a:lnTo>
                  <a:lnTo>
                    <a:pt x="6996" y="8089"/>
                  </a:lnTo>
                  <a:lnTo>
                    <a:pt x="6902" y="7558"/>
                  </a:lnTo>
                  <a:lnTo>
                    <a:pt x="6839" y="7027"/>
                  </a:lnTo>
                  <a:lnTo>
                    <a:pt x="6839" y="6465"/>
                  </a:lnTo>
                  <a:lnTo>
                    <a:pt x="6839" y="5934"/>
                  </a:lnTo>
                  <a:lnTo>
                    <a:pt x="6996" y="3311"/>
                  </a:lnTo>
                  <a:lnTo>
                    <a:pt x="5996" y="5747"/>
                  </a:lnTo>
                  <a:lnTo>
                    <a:pt x="5840" y="6059"/>
                  </a:lnTo>
                  <a:lnTo>
                    <a:pt x="5715" y="6403"/>
                  </a:lnTo>
                  <a:lnTo>
                    <a:pt x="5528" y="6715"/>
                  </a:lnTo>
                  <a:lnTo>
                    <a:pt x="5340" y="6996"/>
                  </a:lnTo>
                  <a:lnTo>
                    <a:pt x="5122" y="7277"/>
                  </a:lnTo>
                  <a:lnTo>
                    <a:pt x="4903" y="7558"/>
                  </a:lnTo>
                  <a:lnTo>
                    <a:pt x="4653" y="7808"/>
                  </a:lnTo>
                  <a:lnTo>
                    <a:pt x="4372" y="8058"/>
                  </a:lnTo>
                  <a:lnTo>
                    <a:pt x="4122" y="8245"/>
                  </a:lnTo>
                  <a:lnTo>
                    <a:pt x="3841" y="8370"/>
                  </a:lnTo>
                  <a:lnTo>
                    <a:pt x="3529" y="8464"/>
                  </a:lnTo>
                  <a:lnTo>
                    <a:pt x="3217" y="8495"/>
                  </a:lnTo>
                  <a:lnTo>
                    <a:pt x="2904" y="8464"/>
                  </a:lnTo>
                  <a:lnTo>
                    <a:pt x="2592" y="8402"/>
                  </a:lnTo>
                  <a:lnTo>
                    <a:pt x="2311" y="8277"/>
                  </a:lnTo>
                  <a:lnTo>
                    <a:pt x="2030" y="8089"/>
                  </a:lnTo>
                  <a:lnTo>
                    <a:pt x="1780" y="7839"/>
                  </a:lnTo>
                  <a:lnTo>
                    <a:pt x="1562" y="7590"/>
                  </a:lnTo>
                  <a:lnTo>
                    <a:pt x="1343" y="7309"/>
                  </a:lnTo>
                  <a:lnTo>
                    <a:pt x="1187" y="7027"/>
                  </a:lnTo>
                  <a:lnTo>
                    <a:pt x="1031" y="6715"/>
                  </a:lnTo>
                  <a:lnTo>
                    <a:pt x="937" y="6403"/>
                  </a:lnTo>
                  <a:lnTo>
                    <a:pt x="875" y="6059"/>
                  </a:lnTo>
                  <a:lnTo>
                    <a:pt x="843" y="5716"/>
                  </a:lnTo>
                  <a:lnTo>
                    <a:pt x="843" y="5091"/>
                  </a:lnTo>
                  <a:lnTo>
                    <a:pt x="875" y="4467"/>
                  </a:lnTo>
                  <a:lnTo>
                    <a:pt x="906" y="3842"/>
                  </a:lnTo>
                  <a:lnTo>
                    <a:pt x="999" y="3217"/>
                  </a:lnTo>
                  <a:lnTo>
                    <a:pt x="1093" y="2593"/>
                  </a:lnTo>
                  <a:lnTo>
                    <a:pt x="1249" y="2000"/>
                  </a:lnTo>
                  <a:lnTo>
                    <a:pt x="1405" y="1406"/>
                  </a:lnTo>
                  <a:lnTo>
                    <a:pt x="1593" y="813"/>
                  </a:lnTo>
                  <a:lnTo>
                    <a:pt x="143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51"/>
            <p:cNvSpPr/>
            <p:nvPr/>
          </p:nvSpPr>
          <p:spPr>
            <a:xfrm>
              <a:off x="5073225" y="3059675"/>
              <a:ext cx="446600" cy="494250"/>
            </a:xfrm>
            <a:custGeom>
              <a:rect b="b" l="l" r="r" t="t"/>
              <a:pathLst>
                <a:path extrusionOk="0" h="19770" w="17864">
                  <a:moveTo>
                    <a:pt x="3842" y="1"/>
                  </a:moveTo>
                  <a:lnTo>
                    <a:pt x="3467" y="32"/>
                  </a:lnTo>
                  <a:lnTo>
                    <a:pt x="3123" y="95"/>
                  </a:lnTo>
                  <a:lnTo>
                    <a:pt x="2780" y="188"/>
                  </a:lnTo>
                  <a:lnTo>
                    <a:pt x="2467" y="313"/>
                  </a:lnTo>
                  <a:lnTo>
                    <a:pt x="2186" y="469"/>
                  </a:lnTo>
                  <a:lnTo>
                    <a:pt x="1905" y="625"/>
                  </a:lnTo>
                  <a:lnTo>
                    <a:pt x="1656" y="813"/>
                  </a:lnTo>
                  <a:lnTo>
                    <a:pt x="1437" y="1031"/>
                  </a:lnTo>
                  <a:lnTo>
                    <a:pt x="1218" y="1250"/>
                  </a:lnTo>
                  <a:lnTo>
                    <a:pt x="1031" y="1500"/>
                  </a:lnTo>
                  <a:lnTo>
                    <a:pt x="844" y="1781"/>
                  </a:lnTo>
                  <a:lnTo>
                    <a:pt x="687" y="2062"/>
                  </a:lnTo>
                  <a:lnTo>
                    <a:pt x="562" y="2374"/>
                  </a:lnTo>
                  <a:lnTo>
                    <a:pt x="438" y="2718"/>
                  </a:lnTo>
                  <a:lnTo>
                    <a:pt x="344" y="3061"/>
                  </a:lnTo>
                  <a:lnTo>
                    <a:pt x="250" y="3405"/>
                  </a:lnTo>
                  <a:lnTo>
                    <a:pt x="125" y="4154"/>
                  </a:lnTo>
                  <a:lnTo>
                    <a:pt x="32" y="4966"/>
                  </a:lnTo>
                  <a:lnTo>
                    <a:pt x="0" y="5810"/>
                  </a:lnTo>
                  <a:lnTo>
                    <a:pt x="32" y="6684"/>
                  </a:lnTo>
                  <a:lnTo>
                    <a:pt x="94" y="7590"/>
                  </a:lnTo>
                  <a:lnTo>
                    <a:pt x="188" y="8495"/>
                  </a:lnTo>
                  <a:lnTo>
                    <a:pt x="313" y="9432"/>
                  </a:lnTo>
                  <a:lnTo>
                    <a:pt x="469" y="10369"/>
                  </a:lnTo>
                  <a:lnTo>
                    <a:pt x="625" y="11306"/>
                  </a:lnTo>
                  <a:lnTo>
                    <a:pt x="844" y="12212"/>
                  </a:lnTo>
                  <a:lnTo>
                    <a:pt x="1031" y="13086"/>
                  </a:lnTo>
                  <a:lnTo>
                    <a:pt x="1499" y="14804"/>
                  </a:lnTo>
                  <a:lnTo>
                    <a:pt x="1937" y="16334"/>
                  </a:lnTo>
                  <a:lnTo>
                    <a:pt x="2343" y="17614"/>
                  </a:lnTo>
                  <a:lnTo>
                    <a:pt x="2686" y="18614"/>
                  </a:lnTo>
                  <a:lnTo>
                    <a:pt x="2998" y="19488"/>
                  </a:lnTo>
                  <a:lnTo>
                    <a:pt x="3123" y="19519"/>
                  </a:lnTo>
                  <a:lnTo>
                    <a:pt x="3498" y="19613"/>
                  </a:lnTo>
                  <a:lnTo>
                    <a:pt x="4091" y="19738"/>
                  </a:lnTo>
                  <a:lnTo>
                    <a:pt x="4435" y="19738"/>
                  </a:lnTo>
                  <a:lnTo>
                    <a:pt x="4841" y="19769"/>
                  </a:lnTo>
                  <a:lnTo>
                    <a:pt x="5247" y="19738"/>
                  </a:lnTo>
                  <a:lnTo>
                    <a:pt x="5684" y="19675"/>
                  </a:lnTo>
                  <a:lnTo>
                    <a:pt x="6153" y="19582"/>
                  </a:lnTo>
                  <a:lnTo>
                    <a:pt x="6590" y="19426"/>
                  </a:lnTo>
                  <a:lnTo>
                    <a:pt x="7089" y="19238"/>
                  </a:lnTo>
                  <a:lnTo>
                    <a:pt x="7558" y="18957"/>
                  </a:lnTo>
                  <a:lnTo>
                    <a:pt x="8026" y="18645"/>
                  </a:lnTo>
                  <a:lnTo>
                    <a:pt x="8464" y="18208"/>
                  </a:lnTo>
                  <a:lnTo>
                    <a:pt x="8807" y="17864"/>
                  </a:lnTo>
                  <a:lnTo>
                    <a:pt x="9119" y="17458"/>
                  </a:lnTo>
                  <a:lnTo>
                    <a:pt x="9369" y="17083"/>
                  </a:lnTo>
                  <a:lnTo>
                    <a:pt x="9588" y="16677"/>
                  </a:lnTo>
                  <a:lnTo>
                    <a:pt x="9775" y="16240"/>
                  </a:lnTo>
                  <a:lnTo>
                    <a:pt x="9900" y="15834"/>
                  </a:lnTo>
                  <a:lnTo>
                    <a:pt x="10025" y="15397"/>
                  </a:lnTo>
                  <a:lnTo>
                    <a:pt x="10119" y="14960"/>
                  </a:lnTo>
                  <a:lnTo>
                    <a:pt x="10181" y="14523"/>
                  </a:lnTo>
                  <a:lnTo>
                    <a:pt x="10212" y="14085"/>
                  </a:lnTo>
                  <a:lnTo>
                    <a:pt x="10212" y="13648"/>
                  </a:lnTo>
                  <a:lnTo>
                    <a:pt x="10212" y="13242"/>
                  </a:lnTo>
                  <a:lnTo>
                    <a:pt x="10150" y="12368"/>
                  </a:lnTo>
                  <a:lnTo>
                    <a:pt x="9994" y="11556"/>
                  </a:lnTo>
                  <a:lnTo>
                    <a:pt x="9838" y="10806"/>
                  </a:lnTo>
                  <a:lnTo>
                    <a:pt x="9619" y="10088"/>
                  </a:lnTo>
                  <a:lnTo>
                    <a:pt x="9400" y="9463"/>
                  </a:lnTo>
                  <a:lnTo>
                    <a:pt x="9182" y="8901"/>
                  </a:lnTo>
                  <a:lnTo>
                    <a:pt x="8838" y="8089"/>
                  </a:lnTo>
                  <a:lnTo>
                    <a:pt x="8682" y="7808"/>
                  </a:lnTo>
                  <a:lnTo>
                    <a:pt x="9276" y="8027"/>
                  </a:lnTo>
                  <a:lnTo>
                    <a:pt x="9900" y="8214"/>
                  </a:lnTo>
                  <a:lnTo>
                    <a:pt x="10556" y="8402"/>
                  </a:lnTo>
                  <a:lnTo>
                    <a:pt x="11243" y="8558"/>
                  </a:lnTo>
                  <a:lnTo>
                    <a:pt x="11930" y="8683"/>
                  </a:lnTo>
                  <a:lnTo>
                    <a:pt x="12617" y="8808"/>
                  </a:lnTo>
                  <a:lnTo>
                    <a:pt x="13304" y="8870"/>
                  </a:lnTo>
                  <a:lnTo>
                    <a:pt x="13991" y="8901"/>
                  </a:lnTo>
                  <a:lnTo>
                    <a:pt x="14647" y="8870"/>
                  </a:lnTo>
                  <a:lnTo>
                    <a:pt x="15272" y="8808"/>
                  </a:lnTo>
                  <a:lnTo>
                    <a:pt x="15834" y="8683"/>
                  </a:lnTo>
                  <a:lnTo>
                    <a:pt x="16115" y="8589"/>
                  </a:lnTo>
                  <a:lnTo>
                    <a:pt x="16365" y="8495"/>
                  </a:lnTo>
                  <a:lnTo>
                    <a:pt x="16614" y="8370"/>
                  </a:lnTo>
                  <a:lnTo>
                    <a:pt x="16833" y="8214"/>
                  </a:lnTo>
                  <a:lnTo>
                    <a:pt x="17052" y="8058"/>
                  </a:lnTo>
                  <a:lnTo>
                    <a:pt x="17239" y="7871"/>
                  </a:lnTo>
                  <a:lnTo>
                    <a:pt x="17426" y="7683"/>
                  </a:lnTo>
                  <a:lnTo>
                    <a:pt x="17583" y="7465"/>
                  </a:lnTo>
                  <a:lnTo>
                    <a:pt x="17707" y="7215"/>
                  </a:lnTo>
                  <a:lnTo>
                    <a:pt x="17832" y="6965"/>
                  </a:lnTo>
                  <a:lnTo>
                    <a:pt x="17864" y="6746"/>
                  </a:lnTo>
                  <a:lnTo>
                    <a:pt x="17864" y="6528"/>
                  </a:lnTo>
                  <a:lnTo>
                    <a:pt x="17770" y="6278"/>
                  </a:lnTo>
                  <a:lnTo>
                    <a:pt x="17614" y="6028"/>
                  </a:lnTo>
                  <a:lnTo>
                    <a:pt x="17426" y="5778"/>
                  </a:lnTo>
                  <a:lnTo>
                    <a:pt x="17177" y="5497"/>
                  </a:lnTo>
                  <a:lnTo>
                    <a:pt x="16864" y="5247"/>
                  </a:lnTo>
                  <a:lnTo>
                    <a:pt x="16521" y="4966"/>
                  </a:lnTo>
                  <a:lnTo>
                    <a:pt x="16146" y="4685"/>
                  </a:lnTo>
                  <a:lnTo>
                    <a:pt x="15709" y="4404"/>
                  </a:lnTo>
                  <a:lnTo>
                    <a:pt x="14772" y="3842"/>
                  </a:lnTo>
                  <a:lnTo>
                    <a:pt x="13741" y="3280"/>
                  </a:lnTo>
                  <a:lnTo>
                    <a:pt x="12617" y="2749"/>
                  </a:lnTo>
                  <a:lnTo>
                    <a:pt x="11462" y="2218"/>
                  </a:lnTo>
                  <a:lnTo>
                    <a:pt x="10306" y="1750"/>
                  </a:lnTo>
                  <a:lnTo>
                    <a:pt x="9151" y="1313"/>
                  </a:lnTo>
                  <a:lnTo>
                    <a:pt x="8026" y="907"/>
                  </a:lnTo>
                  <a:lnTo>
                    <a:pt x="6996" y="563"/>
                  </a:lnTo>
                  <a:lnTo>
                    <a:pt x="6090" y="313"/>
                  </a:lnTo>
                  <a:lnTo>
                    <a:pt x="5309" y="126"/>
                  </a:lnTo>
                  <a:lnTo>
                    <a:pt x="4685" y="32"/>
                  </a:lnTo>
                  <a:lnTo>
                    <a:pt x="4248"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51"/>
            <p:cNvSpPr/>
            <p:nvPr/>
          </p:nvSpPr>
          <p:spPr>
            <a:xfrm>
              <a:off x="5170025" y="3059675"/>
              <a:ext cx="361525" cy="432550"/>
            </a:xfrm>
            <a:custGeom>
              <a:rect b="b" l="l" r="r" t="t"/>
              <a:pathLst>
                <a:path extrusionOk="0" h="17302" w="14461">
                  <a:moveTo>
                    <a:pt x="1" y="1"/>
                  </a:moveTo>
                  <a:lnTo>
                    <a:pt x="813" y="126"/>
                  </a:lnTo>
                  <a:lnTo>
                    <a:pt x="1625" y="282"/>
                  </a:lnTo>
                  <a:lnTo>
                    <a:pt x="2405" y="501"/>
                  </a:lnTo>
                  <a:lnTo>
                    <a:pt x="3186" y="750"/>
                  </a:lnTo>
                  <a:lnTo>
                    <a:pt x="3967" y="1031"/>
                  </a:lnTo>
                  <a:lnTo>
                    <a:pt x="4716" y="1313"/>
                  </a:lnTo>
                  <a:lnTo>
                    <a:pt x="6215" y="1968"/>
                  </a:lnTo>
                  <a:lnTo>
                    <a:pt x="7714" y="2655"/>
                  </a:lnTo>
                  <a:lnTo>
                    <a:pt x="9151" y="3405"/>
                  </a:lnTo>
                  <a:lnTo>
                    <a:pt x="10619" y="4217"/>
                  </a:lnTo>
                  <a:lnTo>
                    <a:pt x="11306" y="4623"/>
                  </a:lnTo>
                  <a:lnTo>
                    <a:pt x="11993" y="5029"/>
                  </a:lnTo>
                  <a:lnTo>
                    <a:pt x="12305" y="5247"/>
                  </a:lnTo>
                  <a:lnTo>
                    <a:pt x="12618" y="5497"/>
                  </a:lnTo>
                  <a:lnTo>
                    <a:pt x="12899" y="5747"/>
                  </a:lnTo>
                  <a:lnTo>
                    <a:pt x="13148" y="6028"/>
                  </a:lnTo>
                  <a:lnTo>
                    <a:pt x="13336" y="6278"/>
                  </a:lnTo>
                  <a:lnTo>
                    <a:pt x="13461" y="6559"/>
                  </a:lnTo>
                  <a:lnTo>
                    <a:pt x="13492" y="6684"/>
                  </a:lnTo>
                  <a:lnTo>
                    <a:pt x="13523" y="6809"/>
                  </a:lnTo>
                  <a:lnTo>
                    <a:pt x="13492" y="6934"/>
                  </a:lnTo>
                  <a:lnTo>
                    <a:pt x="13461" y="7059"/>
                  </a:lnTo>
                  <a:lnTo>
                    <a:pt x="13305" y="7371"/>
                  </a:lnTo>
                  <a:lnTo>
                    <a:pt x="13117" y="7621"/>
                  </a:lnTo>
                  <a:lnTo>
                    <a:pt x="12867" y="7839"/>
                  </a:lnTo>
                  <a:lnTo>
                    <a:pt x="12555" y="8027"/>
                  </a:lnTo>
                  <a:lnTo>
                    <a:pt x="12243" y="8183"/>
                  </a:lnTo>
                  <a:lnTo>
                    <a:pt x="11899" y="8308"/>
                  </a:lnTo>
                  <a:lnTo>
                    <a:pt x="11524" y="8402"/>
                  </a:lnTo>
                  <a:lnTo>
                    <a:pt x="11150" y="8464"/>
                  </a:lnTo>
                  <a:lnTo>
                    <a:pt x="10369" y="8495"/>
                  </a:lnTo>
                  <a:lnTo>
                    <a:pt x="9588" y="8495"/>
                  </a:lnTo>
                  <a:lnTo>
                    <a:pt x="8808" y="8433"/>
                  </a:lnTo>
                  <a:lnTo>
                    <a:pt x="8027" y="8277"/>
                  </a:lnTo>
                  <a:lnTo>
                    <a:pt x="7246" y="8121"/>
                  </a:lnTo>
                  <a:lnTo>
                    <a:pt x="6465" y="7933"/>
                  </a:lnTo>
                  <a:lnTo>
                    <a:pt x="5685" y="7715"/>
                  </a:lnTo>
                  <a:lnTo>
                    <a:pt x="4904" y="7465"/>
                  </a:lnTo>
                  <a:lnTo>
                    <a:pt x="3936" y="7152"/>
                  </a:lnTo>
                  <a:lnTo>
                    <a:pt x="4435" y="8027"/>
                  </a:lnTo>
                  <a:lnTo>
                    <a:pt x="4748" y="8558"/>
                  </a:lnTo>
                  <a:lnTo>
                    <a:pt x="4998" y="9089"/>
                  </a:lnTo>
                  <a:lnTo>
                    <a:pt x="5216" y="9651"/>
                  </a:lnTo>
                  <a:lnTo>
                    <a:pt x="5435" y="10213"/>
                  </a:lnTo>
                  <a:lnTo>
                    <a:pt x="5622" y="10775"/>
                  </a:lnTo>
                  <a:lnTo>
                    <a:pt x="5778" y="11368"/>
                  </a:lnTo>
                  <a:lnTo>
                    <a:pt x="5903" y="11962"/>
                  </a:lnTo>
                  <a:lnTo>
                    <a:pt x="6028" y="12555"/>
                  </a:lnTo>
                  <a:lnTo>
                    <a:pt x="6091" y="13148"/>
                  </a:lnTo>
                  <a:lnTo>
                    <a:pt x="6122" y="13773"/>
                  </a:lnTo>
                  <a:lnTo>
                    <a:pt x="6091" y="14366"/>
                  </a:lnTo>
                  <a:lnTo>
                    <a:pt x="6059" y="14960"/>
                  </a:lnTo>
                  <a:lnTo>
                    <a:pt x="5934" y="15584"/>
                  </a:lnTo>
                  <a:lnTo>
                    <a:pt x="5778" y="16178"/>
                  </a:lnTo>
                  <a:lnTo>
                    <a:pt x="5591" y="16740"/>
                  </a:lnTo>
                  <a:lnTo>
                    <a:pt x="5310" y="17302"/>
                  </a:lnTo>
                  <a:lnTo>
                    <a:pt x="5653" y="16771"/>
                  </a:lnTo>
                  <a:lnTo>
                    <a:pt x="5934" y="16209"/>
                  </a:lnTo>
                  <a:lnTo>
                    <a:pt x="6153" y="15616"/>
                  </a:lnTo>
                  <a:lnTo>
                    <a:pt x="6309" y="15022"/>
                  </a:lnTo>
                  <a:lnTo>
                    <a:pt x="6434" y="14398"/>
                  </a:lnTo>
                  <a:lnTo>
                    <a:pt x="6497" y="13773"/>
                  </a:lnTo>
                  <a:lnTo>
                    <a:pt x="6528" y="13148"/>
                  </a:lnTo>
                  <a:lnTo>
                    <a:pt x="6497" y="12493"/>
                  </a:lnTo>
                  <a:lnTo>
                    <a:pt x="6434" y="11868"/>
                  </a:lnTo>
                  <a:lnTo>
                    <a:pt x="6340" y="11243"/>
                  </a:lnTo>
                  <a:lnTo>
                    <a:pt x="6215" y="10619"/>
                  </a:lnTo>
                  <a:lnTo>
                    <a:pt x="6059" y="10026"/>
                  </a:lnTo>
                  <a:lnTo>
                    <a:pt x="5872" y="9401"/>
                  </a:lnTo>
                  <a:lnTo>
                    <a:pt x="5653" y="8808"/>
                  </a:lnTo>
                  <a:lnTo>
                    <a:pt x="5516" y="8481"/>
                  </a:lnTo>
                  <a:lnTo>
                    <a:pt x="5516" y="8481"/>
                  </a:lnTo>
                  <a:lnTo>
                    <a:pt x="6278" y="8745"/>
                  </a:lnTo>
                  <a:lnTo>
                    <a:pt x="7090" y="8964"/>
                  </a:lnTo>
                  <a:lnTo>
                    <a:pt x="7902" y="9151"/>
                  </a:lnTo>
                  <a:lnTo>
                    <a:pt x="8745" y="9307"/>
                  </a:lnTo>
                  <a:lnTo>
                    <a:pt x="9619" y="9401"/>
                  </a:lnTo>
                  <a:lnTo>
                    <a:pt x="10463" y="9432"/>
                  </a:lnTo>
                  <a:lnTo>
                    <a:pt x="11337" y="9370"/>
                  </a:lnTo>
                  <a:lnTo>
                    <a:pt x="11774" y="9307"/>
                  </a:lnTo>
                  <a:lnTo>
                    <a:pt x="12212" y="9182"/>
                  </a:lnTo>
                  <a:lnTo>
                    <a:pt x="12649" y="9026"/>
                  </a:lnTo>
                  <a:lnTo>
                    <a:pt x="13055" y="8839"/>
                  </a:lnTo>
                  <a:lnTo>
                    <a:pt x="13273" y="8714"/>
                  </a:lnTo>
                  <a:lnTo>
                    <a:pt x="13492" y="8558"/>
                  </a:lnTo>
                  <a:lnTo>
                    <a:pt x="13679" y="8402"/>
                  </a:lnTo>
                  <a:lnTo>
                    <a:pt x="13835" y="8214"/>
                  </a:lnTo>
                  <a:lnTo>
                    <a:pt x="13992" y="8027"/>
                  </a:lnTo>
                  <a:lnTo>
                    <a:pt x="14148" y="7839"/>
                  </a:lnTo>
                  <a:lnTo>
                    <a:pt x="14241" y="7621"/>
                  </a:lnTo>
                  <a:lnTo>
                    <a:pt x="14366" y="7371"/>
                  </a:lnTo>
                  <a:lnTo>
                    <a:pt x="14429" y="7121"/>
                  </a:lnTo>
                  <a:lnTo>
                    <a:pt x="14460" y="6840"/>
                  </a:lnTo>
                  <a:lnTo>
                    <a:pt x="14460" y="6559"/>
                  </a:lnTo>
                  <a:lnTo>
                    <a:pt x="14398" y="6278"/>
                  </a:lnTo>
                  <a:lnTo>
                    <a:pt x="14304" y="6059"/>
                  </a:lnTo>
                  <a:lnTo>
                    <a:pt x="14179" y="5810"/>
                  </a:lnTo>
                  <a:lnTo>
                    <a:pt x="14054" y="5591"/>
                  </a:lnTo>
                  <a:lnTo>
                    <a:pt x="13867" y="5404"/>
                  </a:lnTo>
                  <a:lnTo>
                    <a:pt x="13554" y="5091"/>
                  </a:lnTo>
                  <a:lnTo>
                    <a:pt x="13242" y="4810"/>
                  </a:lnTo>
                  <a:lnTo>
                    <a:pt x="12867" y="4529"/>
                  </a:lnTo>
                  <a:lnTo>
                    <a:pt x="12493" y="4279"/>
                  </a:lnTo>
                  <a:lnTo>
                    <a:pt x="11056" y="3467"/>
                  </a:lnTo>
                  <a:lnTo>
                    <a:pt x="9557" y="2718"/>
                  </a:lnTo>
                  <a:lnTo>
                    <a:pt x="8027" y="2031"/>
                  </a:lnTo>
                  <a:lnTo>
                    <a:pt x="6465" y="1406"/>
                  </a:lnTo>
                  <a:lnTo>
                    <a:pt x="5685" y="1125"/>
                  </a:lnTo>
                  <a:lnTo>
                    <a:pt x="4904" y="844"/>
                  </a:lnTo>
                  <a:lnTo>
                    <a:pt x="4123" y="625"/>
                  </a:lnTo>
                  <a:lnTo>
                    <a:pt x="3311" y="407"/>
                  </a:lnTo>
                  <a:lnTo>
                    <a:pt x="2499" y="220"/>
                  </a:lnTo>
                  <a:lnTo>
                    <a:pt x="1687" y="95"/>
                  </a:lnTo>
                  <a:lnTo>
                    <a:pt x="844" y="32"/>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51"/>
            <p:cNvSpPr/>
            <p:nvPr/>
          </p:nvSpPr>
          <p:spPr>
            <a:xfrm>
              <a:off x="4158200" y="3032350"/>
              <a:ext cx="610550" cy="1070425"/>
            </a:xfrm>
            <a:custGeom>
              <a:rect b="b" l="l" r="r" t="t"/>
              <a:pathLst>
                <a:path extrusionOk="0" h="42817" w="24422">
                  <a:moveTo>
                    <a:pt x="2842" y="1"/>
                  </a:moveTo>
                  <a:lnTo>
                    <a:pt x="2624" y="32"/>
                  </a:lnTo>
                  <a:lnTo>
                    <a:pt x="2436" y="95"/>
                  </a:lnTo>
                  <a:lnTo>
                    <a:pt x="2249" y="157"/>
                  </a:lnTo>
                  <a:lnTo>
                    <a:pt x="2030" y="219"/>
                  </a:lnTo>
                  <a:lnTo>
                    <a:pt x="1874" y="344"/>
                  </a:lnTo>
                  <a:lnTo>
                    <a:pt x="1687" y="469"/>
                  </a:lnTo>
                  <a:lnTo>
                    <a:pt x="1499" y="625"/>
                  </a:lnTo>
                  <a:lnTo>
                    <a:pt x="1343" y="813"/>
                  </a:lnTo>
                  <a:lnTo>
                    <a:pt x="1187" y="1000"/>
                  </a:lnTo>
                  <a:lnTo>
                    <a:pt x="1062" y="1219"/>
                  </a:lnTo>
                  <a:lnTo>
                    <a:pt x="906" y="1469"/>
                  </a:lnTo>
                  <a:lnTo>
                    <a:pt x="781" y="1750"/>
                  </a:lnTo>
                  <a:lnTo>
                    <a:pt x="656" y="2062"/>
                  </a:lnTo>
                  <a:lnTo>
                    <a:pt x="438" y="2749"/>
                  </a:lnTo>
                  <a:lnTo>
                    <a:pt x="281" y="3530"/>
                  </a:lnTo>
                  <a:lnTo>
                    <a:pt x="157" y="4467"/>
                  </a:lnTo>
                  <a:lnTo>
                    <a:pt x="63" y="5497"/>
                  </a:lnTo>
                  <a:lnTo>
                    <a:pt x="0" y="6653"/>
                  </a:lnTo>
                  <a:lnTo>
                    <a:pt x="0" y="7933"/>
                  </a:lnTo>
                  <a:lnTo>
                    <a:pt x="63" y="9370"/>
                  </a:lnTo>
                  <a:lnTo>
                    <a:pt x="157" y="10931"/>
                  </a:lnTo>
                  <a:lnTo>
                    <a:pt x="313" y="12618"/>
                  </a:lnTo>
                  <a:lnTo>
                    <a:pt x="469" y="14148"/>
                  </a:lnTo>
                  <a:lnTo>
                    <a:pt x="687" y="15647"/>
                  </a:lnTo>
                  <a:lnTo>
                    <a:pt x="906" y="17115"/>
                  </a:lnTo>
                  <a:lnTo>
                    <a:pt x="1125" y="18582"/>
                  </a:lnTo>
                  <a:lnTo>
                    <a:pt x="1374" y="20019"/>
                  </a:lnTo>
                  <a:lnTo>
                    <a:pt x="1656" y="21424"/>
                  </a:lnTo>
                  <a:lnTo>
                    <a:pt x="1937" y="22830"/>
                  </a:lnTo>
                  <a:lnTo>
                    <a:pt x="2249" y="24172"/>
                  </a:lnTo>
                  <a:lnTo>
                    <a:pt x="2905" y="26827"/>
                  </a:lnTo>
                  <a:lnTo>
                    <a:pt x="3561" y="29294"/>
                  </a:lnTo>
                  <a:lnTo>
                    <a:pt x="4248" y="31636"/>
                  </a:lnTo>
                  <a:lnTo>
                    <a:pt x="4903" y="33791"/>
                  </a:lnTo>
                  <a:lnTo>
                    <a:pt x="5559" y="35759"/>
                  </a:lnTo>
                  <a:lnTo>
                    <a:pt x="6184" y="37539"/>
                  </a:lnTo>
                  <a:lnTo>
                    <a:pt x="6777" y="39069"/>
                  </a:lnTo>
                  <a:lnTo>
                    <a:pt x="7277" y="40380"/>
                  </a:lnTo>
                  <a:lnTo>
                    <a:pt x="7995" y="42192"/>
                  </a:lnTo>
                  <a:lnTo>
                    <a:pt x="8276" y="42816"/>
                  </a:lnTo>
                  <a:lnTo>
                    <a:pt x="24422" y="26608"/>
                  </a:lnTo>
                  <a:lnTo>
                    <a:pt x="23204" y="24578"/>
                  </a:lnTo>
                  <a:lnTo>
                    <a:pt x="21830" y="22330"/>
                  </a:lnTo>
                  <a:lnTo>
                    <a:pt x="20081" y="19550"/>
                  </a:lnTo>
                  <a:lnTo>
                    <a:pt x="18051" y="16428"/>
                  </a:lnTo>
                  <a:lnTo>
                    <a:pt x="15896" y="13148"/>
                  </a:lnTo>
                  <a:lnTo>
                    <a:pt x="14772" y="11556"/>
                  </a:lnTo>
                  <a:lnTo>
                    <a:pt x="13648" y="9963"/>
                  </a:lnTo>
                  <a:lnTo>
                    <a:pt x="12555" y="8464"/>
                  </a:lnTo>
                  <a:lnTo>
                    <a:pt x="11493" y="7059"/>
                  </a:lnTo>
                  <a:lnTo>
                    <a:pt x="10400" y="5716"/>
                  </a:lnTo>
                  <a:lnTo>
                    <a:pt x="9307" y="4435"/>
                  </a:lnTo>
                  <a:lnTo>
                    <a:pt x="8745" y="3842"/>
                  </a:lnTo>
                  <a:lnTo>
                    <a:pt x="8214" y="3249"/>
                  </a:lnTo>
                  <a:lnTo>
                    <a:pt x="7652" y="2718"/>
                  </a:lnTo>
                  <a:lnTo>
                    <a:pt x="7089" y="2187"/>
                  </a:lnTo>
                  <a:lnTo>
                    <a:pt x="6559" y="1750"/>
                  </a:lnTo>
                  <a:lnTo>
                    <a:pt x="6028" y="1313"/>
                  </a:lnTo>
                  <a:lnTo>
                    <a:pt x="5497" y="938"/>
                  </a:lnTo>
                  <a:lnTo>
                    <a:pt x="4966" y="625"/>
                  </a:lnTo>
                  <a:lnTo>
                    <a:pt x="4466" y="376"/>
                  </a:lnTo>
                  <a:lnTo>
                    <a:pt x="3967" y="188"/>
                  </a:lnTo>
                  <a:lnTo>
                    <a:pt x="3498" y="63"/>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51"/>
            <p:cNvSpPr/>
            <p:nvPr/>
          </p:nvSpPr>
          <p:spPr>
            <a:xfrm>
              <a:off x="4237825" y="3183050"/>
              <a:ext cx="457550" cy="843200"/>
            </a:xfrm>
            <a:custGeom>
              <a:rect b="b" l="l" r="r" t="t"/>
              <a:pathLst>
                <a:path extrusionOk="0" h="33728" w="18302">
                  <a:moveTo>
                    <a:pt x="2718" y="0"/>
                  </a:moveTo>
                  <a:lnTo>
                    <a:pt x="2374" y="344"/>
                  </a:lnTo>
                  <a:lnTo>
                    <a:pt x="2031" y="718"/>
                  </a:lnTo>
                  <a:lnTo>
                    <a:pt x="1750" y="1124"/>
                  </a:lnTo>
                  <a:lnTo>
                    <a:pt x="1469" y="1562"/>
                  </a:lnTo>
                  <a:lnTo>
                    <a:pt x="1250" y="1999"/>
                  </a:lnTo>
                  <a:lnTo>
                    <a:pt x="1031" y="2436"/>
                  </a:lnTo>
                  <a:lnTo>
                    <a:pt x="844" y="2904"/>
                  </a:lnTo>
                  <a:lnTo>
                    <a:pt x="688" y="3373"/>
                  </a:lnTo>
                  <a:lnTo>
                    <a:pt x="1031" y="3029"/>
                  </a:lnTo>
                  <a:lnTo>
                    <a:pt x="1375" y="2655"/>
                  </a:lnTo>
                  <a:lnTo>
                    <a:pt x="1656" y="2249"/>
                  </a:lnTo>
                  <a:lnTo>
                    <a:pt x="1937" y="1811"/>
                  </a:lnTo>
                  <a:lnTo>
                    <a:pt x="2187" y="1374"/>
                  </a:lnTo>
                  <a:lnTo>
                    <a:pt x="2374" y="937"/>
                  </a:lnTo>
                  <a:lnTo>
                    <a:pt x="2562" y="469"/>
                  </a:lnTo>
                  <a:lnTo>
                    <a:pt x="2718" y="0"/>
                  </a:lnTo>
                  <a:close/>
                  <a:moveTo>
                    <a:pt x="9744" y="4435"/>
                  </a:moveTo>
                  <a:lnTo>
                    <a:pt x="9744" y="4934"/>
                  </a:lnTo>
                  <a:lnTo>
                    <a:pt x="9776" y="5434"/>
                  </a:lnTo>
                  <a:lnTo>
                    <a:pt x="9869" y="5934"/>
                  </a:lnTo>
                  <a:lnTo>
                    <a:pt x="9963" y="6402"/>
                  </a:lnTo>
                  <a:lnTo>
                    <a:pt x="10119" y="6902"/>
                  </a:lnTo>
                  <a:lnTo>
                    <a:pt x="10275" y="7370"/>
                  </a:lnTo>
                  <a:lnTo>
                    <a:pt x="10494" y="7839"/>
                  </a:lnTo>
                  <a:lnTo>
                    <a:pt x="10712" y="8276"/>
                  </a:lnTo>
                  <a:lnTo>
                    <a:pt x="10712" y="7776"/>
                  </a:lnTo>
                  <a:lnTo>
                    <a:pt x="10681" y="7277"/>
                  </a:lnTo>
                  <a:lnTo>
                    <a:pt x="10588" y="6777"/>
                  </a:lnTo>
                  <a:lnTo>
                    <a:pt x="10463" y="6277"/>
                  </a:lnTo>
                  <a:lnTo>
                    <a:pt x="10338" y="5809"/>
                  </a:lnTo>
                  <a:lnTo>
                    <a:pt x="10182" y="5340"/>
                  </a:lnTo>
                  <a:lnTo>
                    <a:pt x="9963" y="4872"/>
                  </a:lnTo>
                  <a:lnTo>
                    <a:pt x="9744" y="4435"/>
                  </a:lnTo>
                  <a:close/>
                  <a:moveTo>
                    <a:pt x="4685" y="12273"/>
                  </a:moveTo>
                  <a:lnTo>
                    <a:pt x="5029" y="12617"/>
                  </a:lnTo>
                  <a:lnTo>
                    <a:pt x="5403" y="12960"/>
                  </a:lnTo>
                  <a:lnTo>
                    <a:pt x="5809" y="13241"/>
                  </a:lnTo>
                  <a:lnTo>
                    <a:pt x="6247" y="13491"/>
                  </a:lnTo>
                  <a:lnTo>
                    <a:pt x="6684" y="13741"/>
                  </a:lnTo>
                  <a:lnTo>
                    <a:pt x="7121" y="13960"/>
                  </a:lnTo>
                  <a:lnTo>
                    <a:pt x="7590" y="14147"/>
                  </a:lnTo>
                  <a:lnTo>
                    <a:pt x="8058" y="14303"/>
                  </a:lnTo>
                  <a:lnTo>
                    <a:pt x="7714" y="13960"/>
                  </a:lnTo>
                  <a:lnTo>
                    <a:pt x="7340" y="13616"/>
                  </a:lnTo>
                  <a:lnTo>
                    <a:pt x="6934" y="13335"/>
                  </a:lnTo>
                  <a:lnTo>
                    <a:pt x="6497" y="13054"/>
                  </a:lnTo>
                  <a:lnTo>
                    <a:pt x="6059" y="12804"/>
                  </a:lnTo>
                  <a:lnTo>
                    <a:pt x="5622" y="12586"/>
                  </a:lnTo>
                  <a:lnTo>
                    <a:pt x="5154" y="12429"/>
                  </a:lnTo>
                  <a:lnTo>
                    <a:pt x="4685" y="12273"/>
                  </a:lnTo>
                  <a:close/>
                  <a:moveTo>
                    <a:pt x="17802" y="18582"/>
                  </a:moveTo>
                  <a:lnTo>
                    <a:pt x="17302" y="18613"/>
                  </a:lnTo>
                  <a:lnTo>
                    <a:pt x="16802" y="18707"/>
                  </a:lnTo>
                  <a:lnTo>
                    <a:pt x="16334" y="18800"/>
                  </a:lnTo>
                  <a:lnTo>
                    <a:pt x="15834" y="18956"/>
                  </a:lnTo>
                  <a:lnTo>
                    <a:pt x="15366" y="19113"/>
                  </a:lnTo>
                  <a:lnTo>
                    <a:pt x="14928" y="19300"/>
                  </a:lnTo>
                  <a:lnTo>
                    <a:pt x="14460" y="19550"/>
                  </a:lnTo>
                  <a:lnTo>
                    <a:pt x="14960" y="19550"/>
                  </a:lnTo>
                  <a:lnTo>
                    <a:pt x="15459" y="19487"/>
                  </a:lnTo>
                  <a:lnTo>
                    <a:pt x="15959" y="19425"/>
                  </a:lnTo>
                  <a:lnTo>
                    <a:pt x="16459" y="19300"/>
                  </a:lnTo>
                  <a:lnTo>
                    <a:pt x="16927" y="19175"/>
                  </a:lnTo>
                  <a:lnTo>
                    <a:pt x="17396" y="19019"/>
                  </a:lnTo>
                  <a:lnTo>
                    <a:pt x="17864" y="18800"/>
                  </a:lnTo>
                  <a:lnTo>
                    <a:pt x="18301" y="18582"/>
                  </a:lnTo>
                  <a:close/>
                  <a:moveTo>
                    <a:pt x="1094" y="20643"/>
                  </a:moveTo>
                  <a:lnTo>
                    <a:pt x="813" y="20955"/>
                  </a:lnTo>
                  <a:lnTo>
                    <a:pt x="500" y="21267"/>
                  </a:lnTo>
                  <a:lnTo>
                    <a:pt x="251" y="21611"/>
                  </a:lnTo>
                  <a:lnTo>
                    <a:pt x="1" y="21986"/>
                  </a:lnTo>
                  <a:lnTo>
                    <a:pt x="188" y="22673"/>
                  </a:lnTo>
                  <a:lnTo>
                    <a:pt x="313" y="22485"/>
                  </a:lnTo>
                  <a:lnTo>
                    <a:pt x="563" y="22048"/>
                  </a:lnTo>
                  <a:lnTo>
                    <a:pt x="782" y="21580"/>
                  </a:lnTo>
                  <a:lnTo>
                    <a:pt x="969" y="21142"/>
                  </a:lnTo>
                  <a:lnTo>
                    <a:pt x="1094" y="20643"/>
                  </a:lnTo>
                  <a:close/>
                  <a:moveTo>
                    <a:pt x="8995" y="21673"/>
                  </a:moveTo>
                  <a:lnTo>
                    <a:pt x="9026" y="22173"/>
                  </a:lnTo>
                  <a:lnTo>
                    <a:pt x="9057" y="22673"/>
                  </a:lnTo>
                  <a:lnTo>
                    <a:pt x="9120" y="23172"/>
                  </a:lnTo>
                  <a:lnTo>
                    <a:pt x="9245" y="23672"/>
                  </a:lnTo>
                  <a:lnTo>
                    <a:pt x="9370" y="24140"/>
                  </a:lnTo>
                  <a:lnTo>
                    <a:pt x="9526" y="24609"/>
                  </a:lnTo>
                  <a:lnTo>
                    <a:pt x="9744" y="25077"/>
                  </a:lnTo>
                  <a:lnTo>
                    <a:pt x="9963" y="25515"/>
                  </a:lnTo>
                  <a:lnTo>
                    <a:pt x="9963" y="25015"/>
                  </a:lnTo>
                  <a:lnTo>
                    <a:pt x="9932" y="24515"/>
                  </a:lnTo>
                  <a:lnTo>
                    <a:pt x="9838" y="24016"/>
                  </a:lnTo>
                  <a:lnTo>
                    <a:pt x="9744" y="23547"/>
                  </a:lnTo>
                  <a:lnTo>
                    <a:pt x="9588" y="23047"/>
                  </a:lnTo>
                  <a:lnTo>
                    <a:pt x="9432" y="22579"/>
                  </a:lnTo>
                  <a:lnTo>
                    <a:pt x="9245" y="22142"/>
                  </a:lnTo>
                  <a:lnTo>
                    <a:pt x="8995" y="21673"/>
                  </a:lnTo>
                  <a:close/>
                  <a:moveTo>
                    <a:pt x="7027" y="32822"/>
                  </a:moveTo>
                  <a:lnTo>
                    <a:pt x="7308" y="33072"/>
                  </a:lnTo>
                  <a:lnTo>
                    <a:pt x="7558" y="33322"/>
                  </a:lnTo>
                  <a:lnTo>
                    <a:pt x="7839" y="33541"/>
                  </a:lnTo>
                  <a:lnTo>
                    <a:pt x="8152" y="33728"/>
                  </a:lnTo>
                  <a:lnTo>
                    <a:pt x="8495" y="33384"/>
                  </a:lnTo>
                  <a:lnTo>
                    <a:pt x="8152" y="33197"/>
                  </a:lnTo>
                  <a:lnTo>
                    <a:pt x="7777" y="33041"/>
                  </a:lnTo>
                  <a:lnTo>
                    <a:pt x="7402" y="32916"/>
                  </a:lnTo>
                  <a:lnTo>
                    <a:pt x="7027" y="32822"/>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51"/>
            <p:cNvSpPr/>
            <p:nvPr/>
          </p:nvSpPr>
          <p:spPr>
            <a:xfrm>
              <a:off x="4336200" y="3611675"/>
              <a:ext cx="356825" cy="349000"/>
            </a:xfrm>
            <a:custGeom>
              <a:rect b="b" l="l" r="r" t="t"/>
              <a:pathLst>
                <a:path extrusionOk="0" h="13960" w="14273">
                  <a:moveTo>
                    <a:pt x="14210" y="0"/>
                  </a:moveTo>
                  <a:lnTo>
                    <a:pt x="13461" y="625"/>
                  </a:lnTo>
                  <a:lnTo>
                    <a:pt x="12742" y="1249"/>
                  </a:lnTo>
                  <a:lnTo>
                    <a:pt x="11306" y="2561"/>
                  </a:lnTo>
                  <a:lnTo>
                    <a:pt x="9900" y="3873"/>
                  </a:lnTo>
                  <a:lnTo>
                    <a:pt x="8495" y="5247"/>
                  </a:lnTo>
                  <a:lnTo>
                    <a:pt x="7121" y="6589"/>
                  </a:lnTo>
                  <a:lnTo>
                    <a:pt x="5747" y="7932"/>
                  </a:lnTo>
                  <a:lnTo>
                    <a:pt x="3030" y="10681"/>
                  </a:lnTo>
                  <a:lnTo>
                    <a:pt x="2249" y="11492"/>
                  </a:lnTo>
                  <a:lnTo>
                    <a:pt x="1500" y="12304"/>
                  </a:lnTo>
                  <a:lnTo>
                    <a:pt x="1" y="13928"/>
                  </a:lnTo>
                  <a:lnTo>
                    <a:pt x="1" y="13960"/>
                  </a:lnTo>
                  <a:lnTo>
                    <a:pt x="63" y="13960"/>
                  </a:lnTo>
                  <a:lnTo>
                    <a:pt x="750" y="13304"/>
                  </a:lnTo>
                  <a:lnTo>
                    <a:pt x="1468" y="12679"/>
                  </a:lnTo>
                  <a:lnTo>
                    <a:pt x="2187" y="12023"/>
                  </a:lnTo>
                  <a:lnTo>
                    <a:pt x="2905" y="11368"/>
                  </a:lnTo>
                  <a:lnTo>
                    <a:pt x="5684" y="8713"/>
                  </a:lnTo>
                  <a:lnTo>
                    <a:pt x="8464" y="5996"/>
                  </a:lnTo>
                  <a:lnTo>
                    <a:pt x="11243" y="3279"/>
                  </a:lnTo>
                  <a:lnTo>
                    <a:pt x="12024" y="2498"/>
                  </a:lnTo>
                  <a:lnTo>
                    <a:pt x="12774" y="1686"/>
                  </a:lnTo>
                  <a:lnTo>
                    <a:pt x="13554" y="875"/>
                  </a:lnTo>
                  <a:lnTo>
                    <a:pt x="14273" y="63"/>
                  </a:lnTo>
                  <a:lnTo>
                    <a:pt x="142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51"/>
            <p:cNvSpPr/>
            <p:nvPr/>
          </p:nvSpPr>
          <p:spPr>
            <a:xfrm>
              <a:off x="4158200" y="3032350"/>
              <a:ext cx="437225" cy="1070425"/>
            </a:xfrm>
            <a:custGeom>
              <a:rect b="b" l="l" r="r" t="t"/>
              <a:pathLst>
                <a:path extrusionOk="0" h="42817" w="17489">
                  <a:moveTo>
                    <a:pt x="2873" y="1"/>
                  </a:moveTo>
                  <a:lnTo>
                    <a:pt x="2655" y="32"/>
                  </a:lnTo>
                  <a:lnTo>
                    <a:pt x="2436" y="63"/>
                  </a:lnTo>
                  <a:lnTo>
                    <a:pt x="2218" y="157"/>
                  </a:lnTo>
                  <a:lnTo>
                    <a:pt x="2030" y="251"/>
                  </a:lnTo>
                  <a:lnTo>
                    <a:pt x="1812" y="344"/>
                  </a:lnTo>
                  <a:lnTo>
                    <a:pt x="1624" y="501"/>
                  </a:lnTo>
                  <a:lnTo>
                    <a:pt x="1437" y="657"/>
                  </a:lnTo>
                  <a:lnTo>
                    <a:pt x="1281" y="875"/>
                  </a:lnTo>
                  <a:lnTo>
                    <a:pt x="1125" y="1094"/>
                  </a:lnTo>
                  <a:lnTo>
                    <a:pt x="968" y="1344"/>
                  </a:lnTo>
                  <a:lnTo>
                    <a:pt x="812" y="1625"/>
                  </a:lnTo>
                  <a:lnTo>
                    <a:pt x="687" y="1968"/>
                  </a:lnTo>
                  <a:lnTo>
                    <a:pt x="562" y="2312"/>
                  </a:lnTo>
                  <a:lnTo>
                    <a:pt x="438" y="2687"/>
                  </a:lnTo>
                  <a:lnTo>
                    <a:pt x="344" y="3093"/>
                  </a:lnTo>
                  <a:lnTo>
                    <a:pt x="188" y="3998"/>
                  </a:lnTo>
                  <a:lnTo>
                    <a:pt x="63" y="5060"/>
                  </a:lnTo>
                  <a:lnTo>
                    <a:pt x="0" y="6278"/>
                  </a:lnTo>
                  <a:lnTo>
                    <a:pt x="0" y="7621"/>
                  </a:lnTo>
                  <a:lnTo>
                    <a:pt x="32" y="9120"/>
                  </a:lnTo>
                  <a:lnTo>
                    <a:pt x="125" y="10806"/>
                  </a:lnTo>
                  <a:lnTo>
                    <a:pt x="313" y="12618"/>
                  </a:lnTo>
                  <a:lnTo>
                    <a:pt x="469" y="14148"/>
                  </a:lnTo>
                  <a:lnTo>
                    <a:pt x="656" y="15647"/>
                  </a:lnTo>
                  <a:lnTo>
                    <a:pt x="875" y="17115"/>
                  </a:lnTo>
                  <a:lnTo>
                    <a:pt x="1125" y="18582"/>
                  </a:lnTo>
                  <a:lnTo>
                    <a:pt x="1374" y="20019"/>
                  </a:lnTo>
                  <a:lnTo>
                    <a:pt x="1656" y="21424"/>
                  </a:lnTo>
                  <a:lnTo>
                    <a:pt x="1937" y="22830"/>
                  </a:lnTo>
                  <a:lnTo>
                    <a:pt x="2249" y="24172"/>
                  </a:lnTo>
                  <a:lnTo>
                    <a:pt x="2873" y="26827"/>
                  </a:lnTo>
                  <a:lnTo>
                    <a:pt x="3561" y="29294"/>
                  </a:lnTo>
                  <a:lnTo>
                    <a:pt x="4248" y="31636"/>
                  </a:lnTo>
                  <a:lnTo>
                    <a:pt x="4903" y="33791"/>
                  </a:lnTo>
                  <a:lnTo>
                    <a:pt x="5559" y="35759"/>
                  </a:lnTo>
                  <a:lnTo>
                    <a:pt x="6184" y="37539"/>
                  </a:lnTo>
                  <a:lnTo>
                    <a:pt x="6777" y="39069"/>
                  </a:lnTo>
                  <a:lnTo>
                    <a:pt x="7277" y="40380"/>
                  </a:lnTo>
                  <a:lnTo>
                    <a:pt x="7995" y="42192"/>
                  </a:lnTo>
                  <a:lnTo>
                    <a:pt x="8276" y="42816"/>
                  </a:lnTo>
                  <a:lnTo>
                    <a:pt x="17489" y="33572"/>
                  </a:lnTo>
                  <a:lnTo>
                    <a:pt x="3592" y="95"/>
                  </a:lnTo>
                  <a:lnTo>
                    <a:pt x="3342" y="32"/>
                  </a:lnTo>
                  <a:lnTo>
                    <a:pt x="31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51"/>
            <p:cNvSpPr/>
            <p:nvPr/>
          </p:nvSpPr>
          <p:spPr>
            <a:xfrm>
              <a:off x="3274400" y="2947250"/>
              <a:ext cx="1311675" cy="1475625"/>
            </a:xfrm>
            <a:custGeom>
              <a:rect b="b" l="l" r="r" t="t"/>
              <a:pathLst>
                <a:path extrusionOk="0" h="59025" w="52467">
                  <a:moveTo>
                    <a:pt x="30574" y="1"/>
                  </a:moveTo>
                  <a:lnTo>
                    <a:pt x="29762" y="32"/>
                  </a:lnTo>
                  <a:lnTo>
                    <a:pt x="28982" y="126"/>
                  </a:lnTo>
                  <a:lnTo>
                    <a:pt x="28232" y="251"/>
                  </a:lnTo>
                  <a:lnTo>
                    <a:pt x="27514" y="407"/>
                  </a:lnTo>
                  <a:lnTo>
                    <a:pt x="26858" y="657"/>
                  </a:lnTo>
                  <a:lnTo>
                    <a:pt x="26546" y="782"/>
                  </a:lnTo>
                  <a:lnTo>
                    <a:pt x="26265" y="938"/>
                  </a:lnTo>
                  <a:lnTo>
                    <a:pt x="25984" y="1094"/>
                  </a:lnTo>
                  <a:lnTo>
                    <a:pt x="25702" y="1281"/>
                  </a:lnTo>
                  <a:lnTo>
                    <a:pt x="25453" y="1469"/>
                  </a:lnTo>
                  <a:lnTo>
                    <a:pt x="25234" y="1656"/>
                  </a:lnTo>
                  <a:lnTo>
                    <a:pt x="24328" y="2562"/>
                  </a:lnTo>
                  <a:lnTo>
                    <a:pt x="23454" y="3467"/>
                  </a:lnTo>
                  <a:lnTo>
                    <a:pt x="22611" y="4404"/>
                  </a:lnTo>
                  <a:lnTo>
                    <a:pt x="21768" y="5372"/>
                  </a:lnTo>
                  <a:lnTo>
                    <a:pt x="20956" y="6340"/>
                  </a:lnTo>
                  <a:lnTo>
                    <a:pt x="20144" y="7371"/>
                  </a:lnTo>
                  <a:lnTo>
                    <a:pt x="19363" y="8402"/>
                  </a:lnTo>
                  <a:lnTo>
                    <a:pt x="18613" y="9463"/>
                  </a:lnTo>
                  <a:lnTo>
                    <a:pt x="17864" y="10525"/>
                  </a:lnTo>
                  <a:lnTo>
                    <a:pt x="17146" y="11618"/>
                  </a:lnTo>
                  <a:lnTo>
                    <a:pt x="16427" y="12711"/>
                  </a:lnTo>
                  <a:lnTo>
                    <a:pt x="15740" y="13835"/>
                  </a:lnTo>
                  <a:lnTo>
                    <a:pt x="15053" y="14960"/>
                  </a:lnTo>
                  <a:lnTo>
                    <a:pt x="14397" y="16115"/>
                  </a:lnTo>
                  <a:lnTo>
                    <a:pt x="13773" y="17271"/>
                  </a:lnTo>
                  <a:lnTo>
                    <a:pt x="13148" y="18426"/>
                  </a:lnTo>
                  <a:lnTo>
                    <a:pt x="11961" y="20800"/>
                  </a:lnTo>
                  <a:lnTo>
                    <a:pt x="10837" y="23173"/>
                  </a:lnTo>
                  <a:lnTo>
                    <a:pt x="9775" y="25578"/>
                  </a:lnTo>
                  <a:lnTo>
                    <a:pt x="8776" y="27951"/>
                  </a:lnTo>
                  <a:lnTo>
                    <a:pt x="7839" y="30325"/>
                  </a:lnTo>
                  <a:lnTo>
                    <a:pt x="6965" y="32698"/>
                  </a:lnTo>
                  <a:lnTo>
                    <a:pt x="6153" y="35009"/>
                  </a:lnTo>
                  <a:lnTo>
                    <a:pt x="5372" y="37289"/>
                  </a:lnTo>
                  <a:lnTo>
                    <a:pt x="4685" y="39506"/>
                  </a:lnTo>
                  <a:lnTo>
                    <a:pt x="4029" y="41661"/>
                  </a:lnTo>
                  <a:lnTo>
                    <a:pt x="3436" y="43753"/>
                  </a:lnTo>
                  <a:lnTo>
                    <a:pt x="2905" y="45752"/>
                  </a:lnTo>
                  <a:lnTo>
                    <a:pt x="2405" y="47657"/>
                  </a:lnTo>
                  <a:lnTo>
                    <a:pt x="1968" y="49468"/>
                  </a:lnTo>
                  <a:lnTo>
                    <a:pt x="1219" y="52654"/>
                  </a:lnTo>
                  <a:lnTo>
                    <a:pt x="688" y="55308"/>
                  </a:lnTo>
                  <a:lnTo>
                    <a:pt x="282" y="57338"/>
                  </a:lnTo>
                  <a:lnTo>
                    <a:pt x="1" y="59024"/>
                  </a:lnTo>
                  <a:lnTo>
                    <a:pt x="52466" y="58899"/>
                  </a:lnTo>
                  <a:lnTo>
                    <a:pt x="52404" y="58431"/>
                  </a:lnTo>
                  <a:lnTo>
                    <a:pt x="52216" y="57182"/>
                  </a:lnTo>
                  <a:lnTo>
                    <a:pt x="51529" y="52716"/>
                  </a:lnTo>
                  <a:lnTo>
                    <a:pt x="50499" y="46314"/>
                  </a:lnTo>
                  <a:lnTo>
                    <a:pt x="49249" y="38850"/>
                  </a:lnTo>
                  <a:lnTo>
                    <a:pt x="47907" y="31074"/>
                  </a:lnTo>
                  <a:lnTo>
                    <a:pt x="46626" y="23860"/>
                  </a:lnTo>
                  <a:lnTo>
                    <a:pt x="46033" y="20706"/>
                  </a:lnTo>
                  <a:lnTo>
                    <a:pt x="45533" y="18020"/>
                  </a:lnTo>
                  <a:lnTo>
                    <a:pt x="45065" y="15865"/>
                  </a:lnTo>
                  <a:lnTo>
                    <a:pt x="44721" y="14335"/>
                  </a:lnTo>
                  <a:lnTo>
                    <a:pt x="44378" y="13211"/>
                  </a:lnTo>
                  <a:lnTo>
                    <a:pt x="44003" y="12055"/>
                  </a:lnTo>
                  <a:lnTo>
                    <a:pt x="43534" y="10931"/>
                  </a:lnTo>
                  <a:lnTo>
                    <a:pt x="43035" y="9807"/>
                  </a:lnTo>
                  <a:lnTo>
                    <a:pt x="42473" y="8745"/>
                  </a:lnTo>
                  <a:lnTo>
                    <a:pt x="41911" y="7683"/>
                  </a:lnTo>
                  <a:lnTo>
                    <a:pt x="41317" y="6684"/>
                  </a:lnTo>
                  <a:lnTo>
                    <a:pt x="40724" y="5747"/>
                  </a:lnTo>
                  <a:lnTo>
                    <a:pt x="40130" y="4873"/>
                  </a:lnTo>
                  <a:lnTo>
                    <a:pt x="39537" y="4092"/>
                  </a:lnTo>
                  <a:lnTo>
                    <a:pt x="38975" y="3374"/>
                  </a:lnTo>
                  <a:lnTo>
                    <a:pt x="38475" y="2749"/>
                  </a:lnTo>
                  <a:lnTo>
                    <a:pt x="37976" y="2218"/>
                  </a:lnTo>
                  <a:lnTo>
                    <a:pt x="37538" y="1781"/>
                  </a:lnTo>
                  <a:lnTo>
                    <a:pt x="37195" y="1500"/>
                  </a:lnTo>
                  <a:lnTo>
                    <a:pt x="36883" y="1313"/>
                  </a:lnTo>
                  <a:lnTo>
                    <a:pt x="36196" y="1031"/>
                  </a:lnTo>
                  <a:lnTo>
                    <a:pt x="35415" y="750"/>
                  </a:lnTo>
                  <a:lnTo>
                    <a:pt x="34634" y="532"/>
                  </a:lnTo>
                  <a:lnTo>
                    <a:pt x="33853" y="344"/>
                  </a:lnTo>
                  <a:lnTo>
                    <a:pt x="33041" y="188"/>
                  </a:lnTo>
                  <a:lnTo>
                    <a:pt x="32198" y="95"/>
                  </a:lnTo>
                  <a:lnTo>
                    <a:pt x="31386" y="32"/>
                  </a:lnTo>
                  <a:lnTo>
                    <a:pt x="305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51"/>
            <p:cNvSpPr/>
            <p:nvPr/>
          </p:nvSpPr>
          <p:spPr>
            <a:xfrm>
              <a:off x="3274400" y="2947250"/>
              <a:ext cx="1311675" cy="1475625"/>
            </a:xfrm>
            <a:custGeom>
              <a:rect b="b" l="l" r="r" t="t"/>
              <a:pathLst>
                <a:path extrusionOk="0" fill="none" h="59025" w="52467">
                  <a:moveTo>
                    <a:pt x="52466" y="58899"/>
                  </a:moveTo>
                  <a:lnTo>
                    <a:pt x="1" y="59024"/>
                  </a:lnTo>
                  <a:lnTo>
                    <a:pt x="1" y="59024"/>
                  </a:lnTo>
                  <a:lnTo>
                    <a:pt x="282" y="57338"/>
                  </a:lnTo>
                  <a:lnTo>
                    <a:pt x="688" y="55308"/>
                  </a:lnTo>
                  <a:lnTo>
                    <a:pt x="1219" y="52654"/>
                  </a:lnTo>
                  <a:lnTo>
                    <a:pt x="1968" y="49468"/>
                  </a:lnTo>
                  <a:lnTo>
                    <a:pt x="2405" y="47657"/>
                  </a:lnTo>
                  <a:lnTo>
                    <a:pt x="2905" y="45752"/>
                  </a:lnTo>
                  <a:lnTo>
                    <a:pt x="3436" y="43753"/>
                  </a:lnTo>
                  <a:lnTo>
                    <a:pt x="4029" y="41661"/>
                  </a:lnTo>
                  <a:lnTo>
                    <a:pt x="4685" y="39506"/>
                  </a:lnTo>
                  <a:lnTo>
                    <a:pt x="5372" y="37289"/>
                  </a:lnTo>
                  <a:lnTo>
                    <a:pt x="6153" y="35009"/>
                  </a:lnTo>
                  <a:lnTo>
                    <a:pt x="6965" y="32698"/>
                  </a:lnTo>
                  <a:lnTo>
                    <a:pt x="7839" y="30325"/>
                  </a:lnTo>
                  <a:lnTo>
                    <a:pt x="8776" y="27951"/>
                  </a:lnTo>
                  <a:lnTo>
                    <a:pt x="9775" y="25578"/>
                  </a:lnTo>
                  <a:lnTo>
                    <a:pt x="10837" y="23173"/>
                  </a:lnTo>
                  <a:lnTo>
                    <a:pt x="11961" y="20800"/>
                  </a:lnTo>
                  <a:lnTo>
                    <a:pt x="13148" y="18426"/>
                  </a:lnTo>
                  <a:lnTo>
                    <a:pt x="13773" y="17271"/>
                  </a:lnTo>
                  <a:lnTo>
                    <a:pt x="14397" y="16115"/>
                  </a:lnTo>
                  <a:lnTo>
                    <a:pt x="15053" y="14960"/>
                  </a:lnTo>
                  <a:lnTo>
                    <a:pt x="15740" y="13835"/>
                  </a:lnTo>
                  <a:lnTo>
                    <a:pt x="16427" y="12711"/>
                  </a:lnTo>
                  <a:lnTo>
                    <a:pt x="17146" y="11618"/>
                  </a:lnTo>
                  <a:lnTo>
                    <a:pt x="17864" y="10525"/>
                  </a:lnTo>
                  <a:lnTo>
                    <a:pt x="18613" y="9463"/>
                  </a:lnTo>
                  <a:lnTo>
                    <a:pt x="19363" y="8402"/>
                  </a:lnTo>
                  <a:lnTo>
                    <a:pt x="20144" y="7371"/>
                  </a:lnTo>
                  <a:lnTo>
                    <a:pt x="20956" y="6340"/>
                  </a:lnTo>
                  <a:lnTo>
                    <a:pt x="21768" y="5372"/>
                  </a:lnTo>
                  <a:lnTo>
                    <a:pt x="22611" y="4404"/>
                  </a:lnTo>
                  <a:lnTo>
                    <a:pt x="23454" y="3467"/>
                  </a:lnTo>
                  <a:lnTo>
                    <a:pt x="24328" y="2562"/>
                  </a:lnTo>
                  <a:lnTo>
                    <a:pt x="25234" y="1656"/>
                  </a:lnTo>
                  <a:lnTo>
                    <a:pt x="25234" y="1656"/>
                  </a:lnTo>
                  <a:lnTo>
                    <a:pt x="25453" y="1469"/>
                  </a:lnTo>
                  <a:lnTo>
                    <a:pt x="25702" y="1281"/>
                  </a:lnTo>
                  <a:lnTo>
                    <a:pt x="25984" y="1094"/>
                  </a:lnTo>
                  <a:lnTo>
                    <a:pt x="26265" y="938"/>
                  </a:lnTo>
                  <a:lnTo>
                    <a:pt x="26546" y="782"/>
                  </a:lnTo>
                  <a:lnTo>
                    <a:pt x="26858" y="657"/>
                  </a:lnTo>
                  <a:lnTo>
                    <a:pt x="27514" y="407"/>
                  </a:lnTo>
                  <a:lnTo>
                    <a:pt x="28232" y="251"/>
                  </a:lnTo>
                  <a:lnTo>
                    <a:pt x="28982" y="126"/>
                  </a:lnTo>
                  <a:lnTo>
                    <a:pt x="29762" y="32"/>
                  </a:lnTo>
                  <a:lnTo>
                    <a:pt x="30574" y="1"/>
                  </a:lnTo>
                  <a:lnTo>
                    <a:pt x="31386" y="32"/>
                  </a:lnTo>
                  <a:lnTo>
                    <a:pt x="32198" y="95"/>
                  </a:lnTo>
                  <a:lnTo>
                    <a:pt x="33041" y="188"/>
                  </a:lnTo>
                  <a:lnTo>
                    <a:pt x="33853" y="344"/>
                  </a:lnTo>
                  <a:lnTo>
                    <a:pt x="34634" y="532"/>
                  </a:lnTo>
                  <a:lnTo>
                    <a:pt x="35415" y="750"/>
                  </a:lnTo>
                  <a:lnTo>
                    <a:pt x="36196" y="1031"/>
                  </a:lnTo>
                  <a:lnTo>
                    <a:pt x="36883" y="1313"/>
                  </a:lnTo>
                  <a:lnTo>
                    <a:pt x="36883" y="1313"/>
                  </a:lnTo>
                  <a:lnTo>
                    <a:pt x="37195" y="1500"/>
                  </a:lnTo>
                  <a:lnTo>
                    <a:pt x="37538" y="1781"/>
                  </a:lnTo>
                  <a:lnTo>
                    <a:pt x="37976" y="2218"/>
                  </a:lnTo>
                  <a:lnTo>
                    <a:pt x="38475" y="2749"/>
                  </a:lnTo>
                  <a:lnTo>
                    <a:pt x="38975" y="3374"/>
                  </a:lnTo>
                  <a:lnTo>
                    <a:pt x="39537" y="4092"/>
                  </a:lnTo>
                  <a:lnTo>
                    <a:pt x="40130" y="4873"/>
                  </a:lnTo>
                  <a:lnTo>
                    <a:pt x="40724" y="5747"/>
                  </a:lnTo>
                  <a:lnTo>
                    <a:pt x="41317" y="6684"/>
                  </a:lnTo>
                  <a:lnTo>
                    <a:pt x="41911" y="7683"/>
                  </a:lnTo>
                  <a:lnTo>
                    <a:pt x="42473" y="8745"/>
                  </a:lnTo>
                  <a:lnTo>
                    <a:pt x="43035" y="9807"/>
                  </a:lnTo>
                  <a:lnTo>
                    <a:pt x="43534" y="10931"/>
                  </a:lnTo>
                  <a:lnTo>
                    <a:pt x="44003" y="12055"/>
                  </a:lnTo>
                  <a:lnTo>
                    <a:pt x="44378" y="13211"/>
                  </a:lnTo>
                  <a:lnTo>
                    <a:pt x="44721" y="14335"/>
                  </a:lnTo>
                  <a:lnTo>
                    <a:pt x="44721" y="14335"/>
                  </a:lnTo>
                  <a:lnTo>
                    <a:pt x="45065" y="15865"/>
                  </a:lnTo>
                  <a:lnTo>
                    <a:pt x="45533" y="18020"/>
                  </a:lnTo>
                  <a:lnTo>
                    <a:pt x="46033" y="20706"/>
                  </a:lnTo>
                  <a:lnTo>
                    <a:pt x="46626" y="23860"/>
                  </a:lnTo>
                  <a:lnTo>
                    <a:pt x="47907" y="31074"/>
                  </a:lnTo>
                  <a:lnTo>
                    <a:pt x="49249" y="38850"/>
                  </a:lnTo>
                  <a:lnTo>
                    <a:pt x="50499" y="46314"/>
                  </a:lnTo>
                  <a:lnTo>
                    <a:pt x="51529" y="52716"/>
                  </a:lnTo>
                  <a:lnTo>
                    <a:pt x="52216" y="57182"/>
                  </a:lnTo>
                  <a:lnTo>
                    <a:pt x="52404" y="58431"/>
                  </a:lnTo>
                  <a:lnTo>
                    <a:pt x="52466" y="588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51"/>
            <p:cNvSpPr/>
            <p:nvPr/>
          </p:nvSpPr>
          <p:spPr>
            <a:xfrm>
              <a:off x="3373550" y="3030800"/>
              <a:ext cx="1125075" cy="1356150"/>
            </a:xfrm>
            <a:custGeom>
              <a:rect b="b" l="l" r="r" t="t"/>
              <a:pathLst>
                <a:path extrusionOk="0" h="54246" w="45003">
                  <a:moveTo>
                    <a:pt x="28076" y="0"/>
                  </a:moveTo>
                  <a:lnTo>
                    <a:pt x="27576" y="32"/>
                  </a:lnTo>
                  <a:lnTo>
                    <a:pt x="27077" y="125"/>
                  </a:lnTo>
                  <a:lnTo>
                    <a:pt x="26577" y="219"/>
                  </a:lnTo>
                  <a:lnTo>
                    <a:pt x="26109" y="344"/>
                  </a:lnTo>
                  <a:lnTo>
                    <a:pt x="25640" y="531"/>
                  </a:lnTo>
                  <a:lnTo>
                    <a:pt x="25172" y="719"/>
                  </a:lnTo>
                  <a:lnTo>
                    <a:pt x="24734" y="969"/>
                  </a:lnTo>
                  <a:lnTo>
                    <a:pt x="25234" y="969"/>
                  </a:lnTo>
                  <a:lnTo>
                    <a:pt x="25734" y="906"/>
                  </a:lnTo>
                  <a:lnTo>
                    <a:pt x="26233" y="844"/>
                  </a:lnTo>
                  <a:lnTo>
                    <a:pt x="26702" y="719"/>
                  </a:lnTo>
                  <a:lnTo>
                    <a:pt x="27202" y="594"/>
                  </a:lnTo>
                  <a:lnTo>
                    <a:pt x="27670" y="438"/>
                  </a:lnTo>
                  <a:lnTo>
                    <a:pt x="28107" y="219"/>
                  </a:lnTo>
                  <a:lnTo>
                    <a:pt x="28576" y="0"/>
                  </a:lnTo>
                  <a:close/>
                  <a:moveTo>
                    <a:pt x="14991" y="5622"/>
                  </a:moveTo>
                  <a:lnTo>
                    <a:pt x="14710" y="5996"/>
                  </a:lnTo>
                  <a:lnTo>
                    <a:pt x="15147" y="6309"/>
                  </a:lnTo>
                  <a:lnTo>
                    <a:pt x="15584" y="6559"/>
                  </a:lnTo>
                  <a:lnTo>
                    <a:pt x="16053" y="6746"/>
                  </a:lnTo>
                  <a:lnTo>
                    <a:pt x="16521" y="6933"/>
                  </a:lnTo>
                  <a:lnTo>
                    <a:pt x="16990" y="7089"/>
                  </a:lnTo>
                  <a:lnTo>
                    <a:pt x="16646" y="6746"/>
                  </a:lnTo>
                  <a:lnTo>
                    <a:pt x="16271" y="6434"/>
                  </a:lnTo>
                  <a:lnTo>
                    <a:pt x="15865" y="6121"/>
                  </a:lnTo>
                  <a:lnTo>
                    <a:pt x="15428" y="5840"/>
                  </a:lnTo>
                  <a:lnTo>
                    <a:pt x="14991" y="5622"/>
                  </a:lnTo>
                  <a:close/>
                  <a:moveTo>
                    <a:pt x="37289" y="6090"/>
                  </a:moveTo>
                  <a:lnTo>
                    <a:pt x="36945" y="6434"/>
                  </a:lnTo>
                  <a:lnTo>
                    <a:pt x="36602" y="6808"/>
                  </a:lnTo>
                  <a:lnTo>
                    <a:pt x="36321" y="7214"/>
                  </a:lnTo>
                  <a:lnTo>
                    <a:pt x="36040" y="7652"/>
                  </a:lnTo>
                  <a:lnTo>
                    <a:pt x="35790" y="8089"/>
                  </a:lnTo>
                  <a:lnTo>
                    <a:pt x="35602" y="8526"/>
                  </a:lnTo>
                  <a:lnTo>
                    <a:pt x="35415" y="8994"/>
                  </a:lnTo>
                  <a:lnTo>
                    <a:pt x="35259" y="9463"/>
                  </a:lnTo>
                  <a:lnTo>
                    <a:pt x="35602" y="9119"/>
                  </a:lnTo>
                  <a:lnTo>
                    <a:pt x="35946" y="8745"/>
                  </a:lnTo>
                  <a:lnTo>
                    <a:pt x="36227" y="8339"/>
                  </a:lnTo>
                  <a:lnTo>
                    <a:pt x="36508" y="7901"/>
                  </a:lnTo>
                  <a:lnTo>
                    <a:pt x="36727" y="7464"/>
                  </a:lnTo>
                  <a:lnTo>
                    <a:pt x="36945" y="7027"/>
                  </a:lnTo>
                  <a:lnTo>
                    <a:pt x="37133" y="6559"/>
                  </a:lnTo>
                  <a:lnTo>
                    <a:pt x="37289" y="6090"/>
                  </a:lnTo>
                  <a:close/>
                  <a:moveTo>
                    <a:pt x="24235" y="8183"/>
                  </a:moveTo>
                  <a:lnTo>
                    <a:pt x="23891" y="8557"/>
                  </a:lnTo>
                  <a:lnTo>
                    <a:pt x="23579" y="8932"/>
                  </a:lnTo>
                  <a:lnTo>
                    <a:pt x="23267" y="9338"/>
                  </a:lnTo>
                  <a:lnTo>
                    <a:pt x="23017" y="9775"/>
                  </a:lnTo>
                  <a:lnTo>
                    <a:pt x="22767" y="10212"/>
                  </a:lnTo>
                  <a:lnTo>
                    <a:pt x="22548" y="10650"/>
                  </a:lnTo>
                  <a:lnTo>
                    <a:pt x="22361" y="11118"/>
                  </a:lnTo>
                  <a:lnTo>
                    <a:pt x="22205" y="11587"/>
                  </a:lnTo>
                  <a:lnTo>
                    <a:pt x="22548" y="11243"/>
                  </a:lnTo>
                  <a:lnTo>
                    <a:pt x="22892" y="10837"/>
                  </a:lnTo>
                  <a:lnTo>
                    <a:pt x="23173" y="10462"/>
                  </a:lnTo>
                  <a:lnTo>
                    <a:pt x="23454" y="10025"/>
                  </a:lnTo>
                  <a:lnTo>
                    <a:pt x="23673" y="9588"/>
                  </a:lnTo>
                  <a:lnTo>
                    <a:pt x="23891" y="9151"/>
                  </a:lnTo>
                  <a:lnTo>
                    <a:pt x="24079" y="8682"/>
                  </a:lnTo>
                  <a:lnTo>
                    <a:pt x="24235" y="8183"/>
                  </a:lnTo>
                  <a:close/>
                  <a:moveTo>
                    <a:pt x="30387" y="14553"/>
                  </a:moveTo>
                  <a:lnTo>
                    <a:pt x="30387" y="15053"/>
                  </a:lnTo>
                  <a:lnTo>
                    <a:pt x="30449" y="15553"/>
                  </a:lnTo>
                  <a:lnTo>
                    <a:pt x="30512" y="16052"/>
                  </a:lnTo>
                  <a:lnTo>
                    <a:pt x="30637" y="16521"/>
                  </a:lnTo>
                  <a:lnTo>
                    <a:pt x="30762" y="17020"/>
                  </a:lnTo>
                  <a:lnTo>
                    <a:pt x="30918" y="17489"/>
                  </a:lnTo>
                  <a:lnTo>
                    <a:pt x="31137" y="17957"/>
                  </a:lnTo>
                  <a:lnTo>
                    <a:pt x="31355" y="18395"/>
                  </a:lnTo>
                  <a:lnTo>
                    <a:pt x="31355" y="17895"/>
                  </a:lnTo>
                  <a:lnTo>
                    <a:pt x="31324" y="17395"/>
                  </a:lnTo>
                  <a:lnTo>
                    <a:pt x="31230" y="16896"/>
                  </a:lnTo>
                  <a:lnTo>
                    <a:pt x="31137" y="16396"/>
                  </a:lnTo>
                  <a:lnTo>
                    <a:pt x="30980" y="15927"/>
                  </a:lnTo>
                  <a:lnTo>
                    <a:pt x="30824" y="15459"/>
                  </a:lnTo>
                  <a:lnTo>
                    <a:pt x="30637" y="14991"/>
                  </a:lnTo>
                  <a:lnTo>
                    <a:pt x="30387" y="14553"/>
                  </a:lnTo>
                  <a:close/>
                  <a:moveTo>
                    <a:pt x="10213" y="16521"/>
                  </a:moveTo>
                  <a:lnTo>
                    <a:pt x="10556" y="16864"/>
                  </a:lnTo>
                  <a:lnTo>
                    <a:pt x="10962" y="17208"/>
                  </a:lnTo>
                  <a:lnTo>
                    <a:pt x="11368" y="17489"/>
                  </a:lnTo>
                  <a:lnTo>
                    <a:pt x="11774" y="17770"/>
                  </a:lnTo>
                  <a:lnTo>
                    <a:pt x="12211" y="17989"/>
                  </a:lnTo>
                  <a:lnTo>
                    <a:pt x="12680" y="18207"/>
                  </a:lnTo>
                  <a:lnTo>
                    <a:pt x="13117" y="18395"/>
                  </a:lnTo>
                  <a:lnTo>
                    <a:pt x="13617" y="18551"/>
                  </a:lnTo>
                  <a:lnTo>
                    <a:pt x="13617" y="18551"/>
                  </a:lnTo>
                  <a:lnTo>
                    <a:pt x="13242" y="18207"/>
                  </a:lnTo>
                  <a:lnTo>
                    <a:pt x="12867" y="17864"/>
                  </a:lnTo>
                  <a:lnTo>
                    <a:pt x="12461" y="17583"/>
                  </a:lnTo>
                  <a:lnTo>
                    <a:pt x="12055" y="17302"/>
                  </a:lnTo>
                  <a:lnTo>
                    <a:pt x="11618" y="17052"/>
                  </a:lnTo>
                  <a:lnTo>
                    <a:pt x="11150" y="16864"/>
                  </a:lnTo>
                  <a:lnTo>
                    <a:pt x="10681" y="16677"/>
                  </a:lnTo>
                  <a:lnTo>
                    <a:pt x="10213" y="16521"/>
                  </a:lnTo>
                  <a:close/>
                  <a:moveTo>
                    <a:pt x="39256" y="18363"/>
                  </a:moveTo>
                  <a:lnTo>
                    <a:pt x="39600" y="18707"/>
                  </a:lnTo>
                  <a:lnTo>
                    <a:pt x="39974" y="19050"/>
                  </a:lnTo>
                  <a:lnTo>
                    <a:pt x="40380" y="19331"/>
                  </a:lnTo>
                  <a:lnTo>
                    <a:pt x="40818" y="19581"/>
                  </a:lnTo>
                  <a:lnTo>
                    <a:pt x="41255" y="19831"/>
                  </a:lnTo>
                  <a:lnTo>
                    <a:pt x="41692" y="20050"/>
                  </a:lnTo>
                  <a:lnTo>
                    <a:pt x="42161" y="20237"/>
                  </a:lnTo>
                  <a:lnTo>
                    <a:pt x="42629" y="20393"/>
                  </a:lnTo>
                  <a:lnTo>
                    <a:pt x="42285" y="20050"/>
                  </a:lnTo>
                  <a:lnTo>
                    <a:pt x="41911" y="19706"/>
                  </a:lnTo>
                  <a:lnTo>
                    <a:pt x="41505" y="19425"/>
                  </a:lnTo>
                  <a:lnTo>
                    <a:pt x="41068" y="19144"/>
                  </a:lnTo>
                  <a:lnTo>
                    <a:pt x="40630" y="18894"/>
                  </a:lnTo>
                  <a:lnTo>
                    <a:pt x="40193" y="18676"/>
                  </a:lnTo>
                  <a:lnTo>
                    <a:pt x="39725" y="18519"/>
                  </a:lnTo>
                  <a:lnTo>
                    <a:pt x="39256" y="18363"/>
                  </a:lnTo>
                  <a:close/>
                  <a:moveTo>
                    <a:pt x="23298" y="21018"/>
                  </a:moveTo>
                  <a:lnTo>
                    <a:pt x="22798" y="21049"/>
                  </a:lnTo>
                  <a:lnTo>
                    <a:pt x="22299" y="21080"/>
                  </a:lnTo>
                  <a:lnTo>
                    <a:pt x="21799" y="21174"/>
                  </a:lnTo>
                  <a:lnTo>
                    <a:pt x="21330" y="21268"/>
                  </a:lnTo>
                  <a:lnTo>
                    <a:pt x="20862" y="21393"/>
                  </a:lnTo>
                  <a:lnTo>
                    <a:pt x="20362" y="21580"/>
                  </a:lnTo>
                  <a:lnTo>
                    <a:pt x="19925" y="21767"/>
                  </a:lnTo>
                  <a:lnTo>
                    <a:pt x="19488" y="22017"/>
                  </a:lnTo>
                  <a:lnTo>
                    <a:pt x="19988" y="21986"/>
                  </a:lnTo>
                  <a:lnTo>
                    <a:pt x="20487" y="21955"/>
                  </a:lnTo>
                  <a:lnTo>
                    <a:pt x="20956" y="21892"/>
                  </a:lnTo>
                  <a:lnTo>
                    <a:pt x="21455" y="21767"/>
                  </a:lnTo>
                  <a:lnTo>
                    <a:pt x="21924" y="21642"/>
                  </a:lnTo>
                  <a:lnTo>
                    <a:pt x="22392" y="21455"/>
                  </a:lnTo>
                  <a:lnTo>
                    <a:pt x="22861" y="21268"/>
                  </a:lnTo>
                  <a:lnTo>
                    <a:pt x="23298" y="21018"/>
                  </a:lnTo>
                  <a:close/>
                  <a:moveTo>
                    <a:pt x="35665" y="26733"/>
                  </a:moveTo>
                  <a:lnTo>
                    <a:pt x="35321" y="27108"/>
                  </a:lnTo>
                  <a:lnTo>
                    <a:pt x="35009" y="27482"/>
                  </a:lnTo>
                  <a:lnTo>
                    <a:pt x="34697" y="27888"/>
                  </a:lnTo>
                  <a:lnTo>
                    <a:pt x="34447" y="28294"/>
                  </a:lnTo>
                  <a:lnTo>
                    <a:pt x="34197" y="28731"/>
                  </a:lnTo>
                  <a:lnTo>
                    <a:pt x="33978" y="29200"/>
                  </a:lnTo>
                  <a:lnTo>
                    <a:pt x="33791" y="29668"/>
                  </a:lnTo>
                  <a:lnTo>
                    <a:pt x="33635" y="30137"/>
                  </a:lnTo>
                  <a:lnTo>
                    <a:pt x="33635" y="30137"/>
                  </a:lnTo>
                  <a:lnTo>
                    <a:pt x="34010" y="29793"/>
                  </a:lnTo>
                  <a:lnTo>
                    <a:pt x="34322" y="29387"/>
                  </a:lnTo>
                  <a:lnTo>
                    <a:pt x="34603" y="28981"/>
                  </a:lnTo>
                  <a:lnTo>
                    <a:pt x="34884" y="28575"/>
                  </a:lnTo>
                  <a:lnTo>
                    <a:pt x="35134" y="28138"/>
                  </a:lnTo>
                  <a:lnTo>
                    <a:pt x="35353" y="27670"/>
                  </a:lnTo>
                  <a:lnTo>
                    <a:pt x="35540" y="27232"/>
                  </a:lnTo>
                  <a:lnTo>
                    <a:pt x="35665" y="26733"/>
                  </a:lnTo>
                  <a:close/>
                  <a:moveTo>
                    <a:pt x="43566" y="27795"/>
                  </a:moveTo>
                  <a:lnTo>
                    <a:pt x="43597" y="28294"/>
                  </a:lnTo>
                  <a:lnTo>
                    <a:pt x="43628" y="28794"/>
                  </a:lnTo>
                  <a:lnTo>
                    <a:pt x="43691" y="29262"/>
                  </a:lnTo>
                  <a:lnTo>
                    <a:pt x="43816" y="29762"/>
                  </a:lnTo>
                  <a:lnTo>
                    <a:pt x="43941" y="30230"/>
                  </a:lnTo>
                  <a:lnTo>
                    <a:pt x="44097" y="30730"/>
                  </a:lnTo>
                  <a:lnTo>
                    <a:pt x="44315" y="31167"/>
                  </a:lnTo>
                  <a:lnTo>
                    <a:pt x="44534" y="31605"/>
                  </a:lnTo>
                  <a:lnTo>
                    <a:pt x="44534" y="31292"/>
                  </a:lnTo>
                  <a:lnTo>
                    <a:pt x="44534" y="31261"/>
                  </a:lnTo>
                  <a:lnTo>
                    <a:pt x="44190" y="29262"/>
                  </a:lnTo>
                  <a:lnTo>
                    <a:pt x="44097" y="28888"/>
                  </a:lnTo>
                  <a:lnTo>
                    <a:pt x="43941" y="28513"/>
                  </a:lnTo>
                  <a:lnTo>
                    <a:pt x="43753" y="28138"/>
                  </a:lnTo>
                  <a:lnTo>
                    <a:pt x="43566" y="27795"/>
                  </a:lnTo>
                  <a:close/>
                  <a:moveTo>
                    <a:pt x="11337" y="28294"/>
                  </a:moveTo>
                  <a:lnTo>
                    <a:pt x="11337" y="28794"/>
                  </a:lnTo>
                  <a:lnTo>
                    <a:pt x="11368" y="29294"/>
                  </a:lnTo>
                  <a:lnTo>
                    <a:pt x="11462" y="29793"/>
                  </a:lnTo>
                  <a:lnTo>
                    <a:pt x="11556" y="30293"/>
                  </a:lnTo>
                  <a:lnTo>
                    <a:pt x="11712" y="30761"/>
                  </a:lnTo>
                  <a:lnTo>
                    <a:pt x="11868" y="31230"/>
                  </a:lnTo>
                  <a:lnTo>
                    <a:pt x="12055" y="31698"/>
                  </a:lnTo>
                  <a:lnTo>
                    <a:pt x="12305" y="32135"/>
                  </a:lnTo>
                  <a:lnTo>
                    <a:pt x="12305" y="31636"/>
                  </a:lnTo>
                  <a:lnTo>
                    <a:pt x="12243" y="31136"/>
                  </a:lnTo>
                  <a:lnTo>
                    <a:pt x="12180" y="30636"/>
                  </a:lnTo>
                  <a:lnTo>
                    <a:pt x="12055" y="30168"/>
                  </a:lnTo>
                  <a:lnTo>
                    <a:pt x="11930" y="29668"/>
                  </a:lnTo>
                  <a:lnTo>
                    <a:pt x="11774" y="29200"/>
                  </a:lnTo>
                  <a:lnTo>
                    <a:pt x="11556" y="28763"/>
                  </a:lnTo>
                  <a:lnTo>
                    <a:pt x="11337" y="28294"/>
                  </a:lnTo>
                  <a:close/>
                  <a:moveTo>
                    <a:pt x="20862" y="30605"/>
                  </a:moveTo>
                  <a:lnTo>
                    <a:pt x="21206" y="30949"/>
                  </a:lnTo>
                  <a:lnTo>
                    <a:pt x="21580" y="31261"/>
                  </a:lnTo>
                  <a:lnTo>
                    <a:pt x="21986" y="31542"/>
                  </a:lnTo>
                  <a:lnTo>
                    <a:pt x="22423" y="31823"/>
                  </a:lnTo>
                  <a:lnTo>
                    <a:pt x="22861" y="32073"/>
                  </a:lnTo>
                  <a:lnTo>
                    <a:pt x="23298" y="32292"/>
                  </a:lnTo>
                  <a:lnTo>
                    <a:pt x="23766" y="32479"/>
                  </a:lnTo>
                  <a:lnTo>
                    <a:pt x="24235" y="32635"/>
                  </a:lnTo>
                  <a:lnTo>
                    <a:pt x="23891" y="32260"/>
                  </a:lnTo>
                  <a:lnTo>
                    <a:pt x="23485" y="31948"/>
                  </a:lnTo>
                  <a:lnTo>
                    <a:pt x="23111" y="31667"/>
                  </a:lnTo>
                  <a:lnTo>
                    <a:pt x="22673" y="31386"/>
                  </a:lnTo>
                  <a:lnTo>
                    <a:pt x="22236" y="31136"/>
                  </a:lnTo>
                  <a:lnTo>
                    <a:pt x="21799" y="30918"/>
                  </a:lnTo>
                  <a:lnTo>
                    <a:pt x="21330" y="30761"/>
                  </a:lnTo>
                  <a:lnTo>
                    <a:pt x="20862" y="30605"/>
                  </a:lnTo>
                  <a:close/>
                  <a:moveTo>
                    <a:pt x="4123" y="31573"/>
                  </a:moveTo>
                  <a:lnTo>
                    <a:pt x="3779" y="31917"/>
                  </a:lnTo>
                  <a:lnTo>
                    <a:pt x="3436" y="32292"/>
                  </a:lnTo>
                  <a:lnTo>
                    <a:pt x="3155" y="32698"/>
                  </a:lnTo>
                  <a:lnTo>
                    <a:pt x="2874" y="33135"/>
                  </a:lnTo>
                  <a:lnTo>
                    <a:pt x="2655" y="33572"/>
                  </a:lnTo>
                  <a:lnTo>
                    <a:pt x="2437" y="34009"/>
                  </a:lnTo>
                  <a:lnTo>
                    <a:pt x="2249" y="34478"/>
                  </a:lnTo>
                  <a:lnTo>
                    <a:pt x="2093" y="34977"/>
                  </a:lnTo>
                  <a:lnTo>
                    <a:pt x="2437" y="34603"/>
                  </a:lnTo>
                  <a:lnTo>
                    <a:pt x="2780" y="34228"/>
                  </a:lnTo>
                  <a:lnTo>
                    <a:pt x="3061" y="33822"/>
                  </a:lnTo>
                  <a:lnTo>
                    <a:pt x="3342" y="33385"/>
                  </a:lnTo>
                  <a:lnTo>
                    <a:pt x="3592" y="32947"/>
                  </a:lnTo>
                  <a:lnTo>
                    <a:pt x="3779" y="32510"/>
                  </a:lnTo>
                  <a:lnTo>
                    <a:pt x="3967" y="32042"/>
                  </a:lnTo>
                  <a:lnTo>
                    <a:pt x="4123" y="31573"/>
                  </a:lnTo>
                  <a:close/>
                  <a:moveTo>
                    <a:pt x="28950" y="36976"/>
                  </a:moveTo>
                  <a:lnTo>
                    <a:pt x="28950" y="37476"/>
                  </a:lnTo>
                  <a:lnTo>
                    <a:pt x="28982" y="37975"/>
                  </a:lnTo>
                  <a:lnTo>
                    <a:pt x="29075" y="38475"/>
                  </a:lnTo>
                  <a:lnTo>
                    <a:pt x="29169" y="38975"/>
                  </a:lnTo>
                  <a:lnTo>
                    <a:pt x="29325" y="39443"/>
                  </a:lnTo>
                  <a:lnTo>
                    <a:pt x="29481" y="39912"/>
                  </a:lnTo>
                  <a:lnTo>
                    <a:pt x="29700" y="40380"/>
                  </a:lnTo>
                  <a:lnTo>
                    <a:pt x="29919" y="40817"/>
                  </a:lnTo>
                  <a:lnTo>
                    <a:pt x="29919" y="40318"/>
                  </a:lnTo>
                  <a:lnTo>
                    <a:pt x="29856" y="39818"/>
                  </a:lnTo>
                  <a:lnTo>
                    <a:pt x="29794" y="39318"/>
                  </a:lnTo>
                  <a:lnTo>
                    <a:pt x="29669" y="38850"/>
                  </a:lnTo>
                  <a:lnTo>
                    <a:pt x="29544" y="38350"/>
                  </a:lnTo>
                  <a:lnTo>
                    <a:pt x="29388" y="37882"/>
                  </a:lnTo>
                  <a:lnTo>
                    <a:pt x="29169" y="37444"/>
                  </a:lnTo>
                  <a:lnTo>
                    <a:pt x="28950" y="36976"/>
                  </a:lnTo>
                  <a:close/>
                  <a:moveTo>
                    <a:pt x="41598" y="38912"/>
                  </a:moveTo>
                  <a:lnTo>
                    <a:pt x="41973" y="39256"/>
                  </a:lnTo>
                  <a:lnTo>
                    <a:pt x="42348" y="39568"/>
                  </a:lnTo>
                  <a:lnTo>
                    <a:pt x="42754" y="39849"/>
                  </a:lnTo>
                  <a:lnTo>
                    <a:pt x="43160" y="40130"/>
                  </a:lnTo>
                  <a:lnTo>
                    <a:pt x="43597" y="40380"/>
                  </a:lnTo>
                  <a:lnTo>
                    <a:pt x="44066" y="40599"/>
                  </a:lnTo>
                  <a:lnTo>
                    <a:pt x="44534" y="40786"/>
                  </a:lnTo>
                  <a:lnTo>
                    <a:pt x="45002" y="40911"/>
                  </a:lnTo>
                  <a:lnTo>
                    <a:pt x="44659" y="40567"/>
                  </a:lnTo>
                  <a:lnTo>
                    <a:pt x="44253" y="40255"/>
                  </a:lnTo>
                  <a:lnTo>
                    <a:pt x="43847" y="39943"/>
                  </a:lnTo>
                  <a:lnTo>
                    <a:pt x="43441" y="39693"/>
                  </a:lnTo>
                  <a:lnTo>
                    <a:pt x="43004" y="39443"/>
                  </a:lnTo>
                  <a:lnTo>
                    <a:pt x="42535" y="39225"/>
                  </a:lnTo>
                  <a:lnTo>
                    <a:pt x="42067" y="39037"/>
                  </a:lnTo>
                  <a:lnTo>
                    <a:pt x="41598" y="38912"/>
                  </a:lnTo>
                  <a:close/>
                  <a:moveTo>
                    <a:pt x="13523" y="41504"/>
                  </a:moveTo>
                  <a:lnTo>
                    <a:pt x="13023" y="41567"/>
                  </a:lnTo>
                  <a:lnTo>
                    <a:pt x="12524" y="41629"/>
                  </a:lnTo>
                  <a:lnTo>
                    <a:pt x="12024" y="41754"/>
                  </a:lnTo>
                  <a:lnTo>
                    <a:pt x="11556" y="41879"/>
                  </a:lnTo>
                  <a:lnTo>
                    <a:pt x="11087" y="42035"/>
                  </a:lnTo>
                  <a:lnTo>
                    <a:pt x="10619" y="42254"/>
                  </a:lnTo>
                  <a:lnTo>
                    <a:pt x="10182" y="42472"/>
                  </a:lnTo>
                  <a:lnTo>
                    <a:pt x="10681" y="42472"/>
                  </a:lnTo>
                  <a:lnTo>
                    <a:pt x="11181" y="42441"/>
                  </a:lnTo>
                  <a:lnTo>
                    <a:pt x="11681" y="42347"/>
                  </a:lnTo>
                  <a:lnTo>
                    <a:pt x="12149" y="42254"/>
                  </a:lnTo>
                  <a:lnTo>
                    <a:pt x="12649" y="42098"/>
                  </a:lnTo>
                  <a:lnTo>
                    <a:pt x="13117" y="41941"/>
                  </a:lnTo>
                  <a:lnTo>
                    <a:pt x="13586" y="41754"/>
                  </a:lnTo>
                  <a:lnTo>
                    <a:pt x="14023" y="41504"/>
                  </a:lnTo>
                  <a:close/>
                  <a:moveTo>
                    <a:pt x="1" y="45658"/>
                  </a:moveTo>
                  <a:lnTo>
                    <a:pt x="344" y="46001"/>
                  </a:lnTo>
                  <a:lnTo>
                    <a:pt x="750" y="46345"/>
                  </a:lnTo>
                  <a:lnTo>
                    <a:pt x="1156" y="46626"/>
                  </a:lnTo>
                  <a:lnTo>
                    <a:pt x="1562" y="46907"/>
                  </a:lnTo>
                  <a:lnTo>
                    <a:pt x="1999" y="47157"/>
                  </a:lnTo>
                  <a:lnTo>
                    <a:pt x="2468" y="47344"/>
                  </a:lnTo>
                  <a:lnTo>
                    <a:pt x="2936" y="47532"/>
                  </a:lnTo>
                  <a:lnTo>
                    <a:pt x="3405" y="47688"/>
                  </a:lnTo>
                  <a:lnTo>
                    <a:pt x="3030" y="47344"/>
                  </a:lnTo>
                  <a:lnTo>
                    <a:pt x="2655" y="47001"/>
                  </a:lnTo>
                  <a:lnTo>
                    <a:pt x="2249" y="46720"/>
                  </a:lnTo>
                  <a:lnTo>
                    <a:pt x="1843" y="46439"/>
                  </a:lnTo>
                  <a:lnTo>
                    <a:pt x="1406" y="46220"/>
                  </a:lnTo>
                  <a:lnTo>
                    <a:pt x="938" y="46001"/>
                  </a:lnTo>
                  <a:lnTo>
                    <a:pt x="469" y="45814"/>
                  </a:lnTo>
                  <a:lnTo>
                    <a:pt x="1" y="45658"/>
                  </a:lnTo>
                  <a:close/>
                  <a:moveTo>
                    <a:pt x="22236" y="45845"/>
                  </a:moveTo>
                  <a:lnTo>
                    <a:pt x="21861" y="46220"/>
                  </a:lnTo>
                  <a:lnTo>
                    <a:pt x="21549" y="46595"/>
                  </a:lnTo>
                  <a:lnTo>
                    <a:pt x="21237" y="47001"/>
                  </a:lnTo>
                  <a:lnTo>
                    <a:pt x="20987" y="47407"/>
                  </a:lnTo>
                  <a:lnTo>
                    <a:pt x="20737" y="47844"/>
                  </a:lnTo>
                  <a:lnTo>
                    <a:pt x="20518" y="48312"/>
                  </a:lnTo>
                  <a:lnTo>
                    <a:pt x="20331" y="48781"/>
                  </a:lnTo>
                  <a:lnTo>
                    <a:pt x="20206" y="49249"/>
                  </a:lnTo>
                  <a:lnTo>
                    <a:pt x="20206" y="49249"/>
                  </a:lnTo>
                  <a:lnTo>
                    <a:pt x="20550" y="48906"/>
                  </a:lnTo>
                  <a:lnTo>
                    <a:pt x="20862" y="48500"/>
                  </a:lnTo>
                  <a:lnTo>
                    <a:pt x="21174" y="48094"/>
                  </a:lnTo>
                  <a:lnTo>
                    <a:pt x="21424" y="47688"/>
                  </a:lnTo>
                  <a:lnTo>
                    <a:pt x="21674" y="47250"/>
                  </a:lnTo>
                  <a:lnTo>
                    <a:pt x="21893" y="46813"/>
                  </a:lnTo>
                  <a:lnTo>
                    <a:pt x="22080" y="46345"/>
                  </a:lnTo>
                  <a:lnTo>
                    <a:pt x="22236" y="45845"/>
                  </a:lnTo>
                  <a:close/>
                  <a:moveTo>
                    <a:pt x="38101" y="49780"/>
                  </a:moveTo>
                  <a:lnTo>
                    <a:pt x="37601" y="49811"/>
                  </a:lnTo>
                  <a:lnTo>
                    <a:pt x="37101" y="49843"/>
                  </a:lnTo>
                  <a:lnTo>
                    <a:pt x="36602" y="49905"/>
                  </a:lnTo>
                  <a:lnTo>
                    <a:pt x="36133" y="50030"/>
                  </a:lnTo>
                  <a:lnTo>
                    <a:pt x="35634" y="50155"/>
                  </a:lnTo>
                  <a:lnTo>
                    <a:pt x="35165" y="50342"/>
                  </a:lnTo>
                  <a:lnTo>
                    <a:pt x="34728" y="50530"/>
                  </a:lnTo>
                  <a:lnTo>
                    <a:pt x="34259" y="50748"/>
                  </a:lnTo>
                  <a:lnTo>
                    <a:pt x="34759" y="50748"/>
                  </a:lnTo>
                  <a:lnTo>
                    <a:pt x="35259" y="50717"/>
                  </a:lnTo>
                  <a:lnTo>
                    <a:pt x="35758" y="50654"/>
                  </a:lnTo>
                  <a:lnTo>
                    <a:pt x="36258" y="50530"/>
                  </a:lnTo>
                  <a:lnTo>
                    <a:pt x="36727" y="50405"/>
                  </a:lnTo>
                  <a:lnTo>
                    <a:pt x="37195" y="50217"/>
                  </a:lnTo>
                  <a:lnTo>
                    <a:pt x="37663" y="50030"/>
                  </a:lnTo>
                  <a:lnTo>
                    <a:pt x="38101" y="49780"/>
                  </a:lnTo>
                  <a:close/>
                  <a:moveTo>
                    <a:pt x="12867" y="53278"/>
                  </a:moveTo>
                  <a:lnTo>
                    <a:pt x="12368" y="53340"/>
                  </a:lnTo>
                  <a:lnTo>
                    <a:pt x="11868" y="53403"/>
                  </a:lnTo>
                  <a:lnTo>
                    <a:pt x="11399" y="53528"/>
                  </a:lnTo>
                  <a:lnTo>
                    <a:pt x="10900" y="53652"/>
                  </a:lnTo>
                  <a:lnTo>
                    <a:pt x="10431" y="53809"/>
                  </a:lnTo>
                  <a:lnTo>
                    <a:pt x="9994" y="54027"/>
                  </a:lnTo>
                  <a:lnTo>
                    <a:pt x="9526" y="54246"/>
                  </a:lnTo>
                  <a:lnTo>
                    <a:pt x="10025" y="54246"/>
                  </a:lnTo>
                  <a:lnTo>
                    <a:pt x="10525" y="54215"/>
                  </a:lnTo>
                  <a:lnTo>
                    <a:pt x="11025" y="54121"/>
                  </a:lnTo>
                  <a:lnTo>
                    <a:pt x="11524" y="54027"/>
                  </a:lnTo>
                  <a:lnTo>
                    <a:pt x="11993" y="53871"/>
                  </a:lnTo>
                  <a:lnTo>
                    <a:pt x="12461" y="53715"/>
                  </a:lnTo>
                  <a:lnTo>
                    <a:pt x="12930" y="53528"/>
                  </a:lnTo>
                  <a:lnTo>
                    <a:pt x="13367" y="5327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51"/>
            <p:cNvSpPr/>
            <p:nvPr/>
          </p:nvSpPr>
          <p:spPr>
            <a:xfrm>
              <a:off x="4133225" y="3394625"/>
              <a:ext cx="24225" cy="96050"/>
            </a:xfrm>
            <a:custGeom>
              <a:rect b="b" l="l" r="r" t="t"/>
              <a:pathLst>
                <a:path extrusionOk="0" fill="none" h="3842" w="969">
                  <a:moveTo>
                    <a:pt x="750" y="1843"/>
                  </a:moveTo>
                  <a:lnTo>
                    <a:pt x="750" y="1843"/>
                  </a:lnTo>
                  <a:lnTo>
                    <a:pt x="843" y="2343"/>
                  </a:lnTo>
                  <a:lnTo>
                    <a:pt x="937" y="2842"/>
                  </a:lnTo>
                  <a:lnTo>
                    <a:pt x="968" y="3342"/>
                  </a:lnTo>
                  <a:lnTo>
                    <a:pt x="968" y="3842"/>
                  </a:lnTo>
                  <a:lnTo>
                    <a:pt x="968" y="3842"/>
                  </a:lnTo>
                  <a:lnTo>
                    <a:pt x="750" y="3404"/>
                  </a:lnTo>
                  <a:lnTo>
                    <a:pt x="531" y="2936"/>
                  </a:lnTo>
                  <a:lnTo>
                    <a:pt x="375" y="2467"/>
                  </a:lnTo>
                  <a:lnTo>
                    <a:pt x="250" y="1968"/>
                  </a:lnTo>
                  <a:lnTo>
                    <a:pt x="250" y="1968"/>
                  </a:lnTo>
                  <a:lnTo>
                    <a:pt x="125" y="1499"/>
                  </a:lnTo>
                  <a:lnTo>
                    <a:pt x="62" y="1000"/>
                  </a:lnTo>
                  <a:lnTo>
                    <a:pt x="0" y="500"/>
                  </a:lnTo>
                  <a:lnTo>
                    <a:pt x="0" y="0"/>
                  </a:lnTo>
                  <a:lnTo>
                    <a:pt x="0" y="0"/>
                  </a:lnTo>
                  <a:lnTo>
                    <a:pt x="250" y="438"/>
                  </a:lnTo>
                  <a:lnTo>
                    <a:pt x="437" y="906"/>
                  </a:lnTo>
                  <a:lnTo>
                    <a:pt x="593" y="1374"/>
                  </a:lnTo>
                  <a:lnTo>
                    <a:pt x="750" y="18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51"/>
            <p:cNvSpPr/>
            <p:nvPr/>
          </p:nvSpPr>
          <p:spPr>
            <a:xfrm>
              <a:off x="4097300" y="3955200"/>
              <a:ext cx="24225" cy="96050"/>
            </a:xfrm>
            <a:custGeom>
              <a:rect b="b" l="l" r="r" t="t"/>
              <a:pathLst>
                <a:path extrusionOk="0" fill="none" h="3842" w="969">
                  <a:moveTo>
                    <a:pt x="0" y="0"/>
                  </a:moveTo>
                  <a:lnTo>
                    <a:pt x="0" y="0"/>
                  </a:lnTo>
                  <a:lnTo>
                    <a:pt x="0" y="500"/>
                  </a:lnTo>
                  <a:lnTo>
                    <a:pt x="32" y="999"/>
                  </a:lnTo>
                  <a:lnTo>
                    <a:pt x="125" y="1499"/>
                  </a:lnTo>
                  <a:lnTo>
                    <a:pt x="219" y="1999"/>
                  </a:lnTo>
                  <a:lnTo>
                    <a:pt x="219" y="1999"/>
                  </a:lnTo>
                  <a:lnTo>
                    <a:pt x="375" y="2467"/>
                  </a:lnTo>
                  <a:lnTo>
                    <a:pt x="531" y="2936"/>
                  </a:lnTo>
                  <a:lnTo>
                    <a:pt x="750" y="3404"/>
                  </a:lnTo>
                  <a:lnTo>
                    <a:pt x="969" y="3841"/>
                  </a:lnTo>
                  <a:lnTo>
                    <a:pt x="969" y="3841"/>
                  </a:lnTo>
                  <a:lnTo>
                    <a:pt x="969" y="3342"/>
                  </a:lnTo>
                  <a:lnTo>
                    <a:pt x="906" y="2842"/>
                  </a:lnTo>
                  <a:lnTo>
                    <a:pt x="844" y="2342"/>
                  </a:lnTo>
                  <a:lnTo>
                    <a:pt x="719" y="1874"/>
                  </a:lnTo>
                  <a:lnTo>
                    <a:pt x="594" y="1374"/>
                  </a:lnTo>
                  <a:lnTo>
                    <a:pt x="438" y="906"/>
                  </a:lnTo>
                  <a:lnTo>
                    <a:pt x="219" y="46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51"/>
            <p:cNvSpPr/>
            <p:nvPr/>
          </p:nvSpPr>
          <p:spPr>
            <a:xfrm>
              <a:off x="3656975" y="3738150"/>
              <a:ext cx="24225" cy="96050"/>
            </a:xfrm>
            <a:custGeom>
              <a:rect b="b" l="l" r="r" t="t"/>
              <a:pathLst>
                <a:path extrusionOk="0" fill="none" h="3842" w="969">
                  <a:moveTo>
                    <a:pt x="0" y="0"/>
                  </a:moveTo>
                  <a:lnTo>
                    <a:pt x="0" y="0"/>
                  </a:lnTo>
                  <a:lnTo>
                    <a:pt x="0" y="500"/>
                  </a:lnTo>
                  <a:lnTo>
                    <a:pt x="31" y="1000"/>
                  </a:lnTo>
                  <a:lnTo>
                    <a:pt x="125" y="1499"/>
                  </a:lnTo>
                  <a:lnTo>
                    <a:pt x="219" y="1999"/>
                  </a:lnTo>
                  <a:lnTo>
                    <a:pt x="219" y="1999"/>
                  </a:lnTo>
                  <a:lnTo>
                    <a:pt x="375" y="2467"/>
                  </a:lnTo>
                  <a:lnTo>
                    <a:pt x="531" y="2936"/>
                  </a:lnTo>
                  <a:lnTo>
                    <a:pt x="718" y="3404"/>
                  </a:lnTo>
                  <a:lnTo>
                    <a:pt x="968" y="3841"/>
                  </a:lnTo>
                  <a:lnTo>
                    <a:pt x="968" y="3841"/>
                  </a:lnTo>
                  <a:lnTo>
                    <a:pt x="968" y="3342"/>
                  </a:lnTo>
                  <a:lnTo>
                    <a:pt x="906" y="2842"/>
                  </a:lnTo>
                  <a:lnTo>
                    <a:pt x="843" y="2342"/>
                  </a:lnTo>
                  <a:lnTo>
                    <a:pt x="718" y="1874"/>
                  </a:lnTo>
                  <a:lnTo>
                    <a:pt x="593" y="1374"/>
                  </a:lnTo>
                  <a:lnTo>
                    <a:pt x="437" y="906"/>
                  </a:lnTo>
                  <a:lnTo>
                    <a:pt x="219" y="46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51"/>
            <p:cNvSpPr/>
            <p:nvPr/>
          </p:nvSpPr>
          <p:spPr>
            <a:xfrm>
              <a:off x="4462675" y="3725650"/>
              <a:ext cx="24225" cy="95275"/>
            </a:xfrm>
            <a:custGeom>
              <a:rect b="b" l="l" r="r" t="t"/>
              <a:pathLst>
                <a:path extrusionOk="0" fill="none" h="3811" w="969">
                  <a:moveTo>
                    <a:pt x="969" y="3467"/>
                  </a:moveTo>
                  <a:lnTo>
                    <a:pt x="969" y="3467"/>
                  </a:lnTo>
                  <a:lnTo>
                    <a:pt x="625" y="1468"/>
                  </a:lnTo>
                  <a:lnTo>
                    <a:pt x="625" y="1468"/>
                  </a:lnTo>
                  <a:lnTo>
                    <a:pt x="532" y="1094"/>
                  </a:lnTo>
                  <a:lnTo>
                    <a:pt x="376" y="719"/>
                  </a:lnTo>
                  <a:lnTo>
                    <a:pt x="188" y="344"/>
                  </a:lnTo>
                  <a:lnTo>
                    <a:pt x="1" y="1"/>
                  </a:lnTo>
                  <a:lnTo>
                    <a:pt x="1" y="1"/>
                  </a:lnTo>
                  <a:lnTo>
                    <a:pt x="32" y="500"/>
                  </a:lnTo>
                  <a:lnTo>
                    <a:pt x="63" y="1000"/>
                  </a:lnTo>
                  <a:lnTo>
                    <a:pt x="126" y="1468"/>
                  </a:lnTo>
                  <a:lnTo>
                    <a:pt x="251" y="1968"/>
                  </a:lnTo>
                  <a:lnTo>
                    <a:pt x="251" y="1968"/>
                  </a:lnTo>
                  <a:lnTo>
                    <a:pt x="376" y="2436"/>
                  </a:lnTo>
                  <a:lnTo>
                    <a:pt x="532" y="2936"/>
                  </a:lnTo>
                  <a:lnTo>
                    <a:pt x="750" y="3373"/>
                  </a:lnTo>
                  <a:lnTo>
                    <a:pt x="969" y="3811"/>
                  </a:lnTo>
                  <a:lnTo>
                    <a:pt x="969" y="3811"/>
                  </a:lnTo>
                  <a:lnTo>
                    <a:pt x="969" y="3498"/>
                  </a:lnTo>
                  <a:lnTo>
                    <a:pt x="969" y="34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51"/>
            <p:cNvSpPr/>
            <p:nvPr/>
          </p:nvSpPr>
          <p:spPr>
            <a:xfrm>
              <a:off x="3860725" y="3556225"/>
              <a:ext cx="95275" cy="25025"/>
            </a:xfrm>
            <a:custGeom>
              <a:rect b="b" l="l" r="r" t="t"/>
              <a:pathLst>
                <a:path extrusionOk="0" fill="none" h="1001" w="3811">
                  <a:moveTo>
                    <a:pt x="1" y="1000"/>
                  </a:moveTo>
                  <a:lnTo>
                    <a:pt x="1" y="1000"/>
                  </a:lnTo>
                  <a:lnTo>
                    <a:pt x="501" y="969"/>
                  </a:lnTo>
                  <a:lnTo>
                    <a:pt x="1000" y="938"/>
                  </a:lnTo>
                  <a:lnTo>
                    <a:pt x="1469" y="875"/>
                  </a:lnTo>
                  <a:lnTo>
                    <a:pt x="1968" y="750"/>
                  </a:lnTo>
                  <a:lnTo>
                    <a:pt x="1968" y="750"/>
                  </a:lnTo>
                  <a:lnTo>
                    <a:pt x="2437" y="625"/>
                  </a:lnTo>
                  <a:lnTo>
                    <a:pt x="2905" y="438"/>
                  </a:lnTo>
                  <a:lnTo>
                    <a:pt x="3374" y="251"/>
                  </a:lnTo>
                  <a:lnTo>
                    <a:pt x="3811" y="1"/>
                  </a:lnTo>
                  <a:lnTo>
                    <a:pt x="3811" y="1"/>
                  </a:lnTo>
                  <a:lnTo>
                    <a:pt x="3311" y="32"/>
                  </a:lnTo>
                  <a:lnTo>
                    <a:pt x="2812" y="63"/>
                  </a:lnTo>
                  <a:lnTo>
                    <a:pt x="2312" y="157"/>
                  </a:lnTo>
                  <a:lnTo>
                    <a:pt x="1843" y="251"/>
                  </a:lnTo>
                  <a:lnTo>
                    <a:pt x="1375" y="376"/>
                  </a:lnTo>
                  <a:lnTo>
                    <a:pt x="875" y="563"/>
                  </a:lnTo>
                  <a:lnTo>
                    <a:pt x="438" y="750"/>
                  </a:lnTo>
                  <a:lnTo>
                    <a:pt x="1" y="10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51"/>
            <p:cNvSpPr/>
            <p:nvPr/>
          </p:nvSpPr>
          <p:spPr>
            <a:xfrm>
              <a:off x="3628075" y="4068400"/>
              <a:ext cx="96050" cy="24225"/>
            </a:xfrm>
            <a:custGeom>
              <a:rect b="b" l="l" r="r" t="t"/>
              <a:pathLst>
                <a:path extrusionOk="0" fill="none" h="969" w="3842">
                  <a:moveTo>
                    <a:pt x="1" y="968"/>
                  </a:moveTo>
                  <a:lnTo>
                    <a:pt x="1" y="968"/>
                  </a:lnTo>
                  <a:lnTo>
                    <a:pt x="500" y="968"/>
                  </a:lnTo>
                  <a:lnTo>
                    <a:pt x="1000" y="937"/>
                  </a:lnTo>
                  <a:lnTo>
                    <a:pt x="1500" y="843"/>
                  </a:lnTo>
                  <a:lnTo>
                    <a:pt x="1968" y="750"/>
                  </a:lnTo>
                  <a:lnTo>
                    <a:pt x="1968" y="750"/>
                  </a:lnTo>
                  <a:lnTo>
                    <a:pt x="2468" y="594"/>
                  </a:lnTo>
                  <a:lnTo>
                    <a:pt x="2936" y="437"/>
                  </a:lnTo>
                  <a:lnTo>
                    <a:pt x="3405" y="250"/>
                  </a:lnTo>
                  <a:lnTo>
                    <a:pt x="3842" y="0"/>
                  </a:lnTo>
                  <a:lnTo>
                    <a:pt x="3842" y="0"/>
                  </a:lnTo>
                  <a:lnTo>
                    <a:pt x="3342" y="0"/>
                  </a:lnTo>
                  <a:lnTo>
                    <a:pt x="2842" y="63"/>
                  </a:lnTo>
                  <a:lnTo>
                    <a:pt x="2343" y="125"/>
                  </a:lnTo>
                  <a:lnTo>
                    <a:pt x="1843" y="250"/>
                  </a:lnTo>
                  <a:lnTo>
                    <a:pt x="1843" y="250"/>
                  </a:lnTo>
                  <a:lnTo>
                    <a:pt x="1375" y="375"/>
                  </a:lnTo>
                  <a:lnTo>
                    <a:pt x="906" y="531"/>
                  </a:lnTo>
                  <a:lnTo>
                    <a:pt x="438" y="750"/>
                  </a:lnTo>
                  <a:lnTo>
                    <a:pt x="1" y="9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51"/>
            <p:cNvSpPr/>
            <p:nvPr/>
          </p:nvSpPr>
          <p:spPr>
            <a:xfrm>
              <a:off x="4230025" y="4275300"/>
              <a:ext cx="96050" cy="24225"/>
            </a:xfrm>
            <a:custGeom>
              <a:rect b="b" l="l" r="r" t="t"/>
              <a:pathLst>
                <a:path extrusionOk="0" fill="none" h="969" w="3842">
                  <a:moveTo>
                    <a:pt x="0" y="968"/>
                  </a:moveTo>
                  <a:lnTo>
                    <a:pt x="0" y="968"/>
                  </a:lnTo>
                  <a:lnTo>
                    <a:pt x="500" y="968"/>
                  </a:lnTo>
                  <a:lnTo>
                    <a:pt x="1000" y="937"/>
                  </a:lnTo>
                  <a:lnTo>
                    <a:pt x="1499" y="874"/>
                  </a:lnTo>
                  <a:lnTo>
                    <a:pt x="1999" y="750"/>
                  </a:lnTo>
                  <a:lnTo>
                    <a:pt x="1999" y="750"/>
                  </a:lnTo>
                  <a:lnTo>
                    <a:pt x="2468" y="625"/>
                  </a:lnTo>
                  <a:lnTo>
                    <a:pt x="2936" y="437"/>
                  </a:lnTo>
                  <a:lnTo>
                    <a:pt x="3404" y="250"/>
                  </a:lnTo>
                  <a:lnTo>
                    <a:pt x="3842" y="0"/>
                  </a:lnTo>
                  <a:lnTo>
                    <a:pt x="3842" y="0"/>
                  </a:lnTo>
                  <a:lnTo>
                    <a:pt x="3342" y="31"/>
                  </a:lnTo>
                  <a:lnTo>
                    <a:pt x="2842" y="63"/>
                  </a:lnTo>
                  <a:lnTo>
                    <a:pt x="2343" y="125"/>
                  </a:lnTo>
                  <a:lnTo>
                    <a:pt x="1874" y="250"/>
                  </a:lnTo>
                  <a:lnTo>
                    <a:pt x="1874" y="250"/>
                  </a:lnTo>
                  <a:lnTo>
                    <a:pt x="1375" y="375"/>
                  </a:lnTo>
                  <a:lnTo>
                    <a:pt x="906" y="562"/>
                  </a:lnTo>
                  <a:lnTo>
                    <a:pt x="469" y="750"/>
                  </a:lnTo>
                  <a:lnTo>
                    <a:pt x="0" y="968"/>
                  </a:lnTo>
                  <a:lnTo>
                    <a:pt x="0" y="9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51"/>
            <p:cNvSpPr/>
            <p:nvPr/>
          </p:nvSpPr>
          <p:spPr>
            <a:xfrm>
              <a:off x="3611675" y="4362725"/>
              <a:ext cx="96050" cy="24225"/>
            </a:xfrm>
            <a:custGeom>
              <a:rect b="b" l="l" r="r" t="t"/>
              <a:pathLst>
                <a:path extrusionOk="0" fill="none" h="969" w="3842">
                  <a:moveTo>
                    <a:pt x="1" y="969"/>
                  </a:moveTo>
                  <a:lnTo>
                    <a:pt x="1" y="969"/>
                  </a:lnTo>
                  <a:lnTo>
                    <a:pt x="500" y="969"/>
                  </a:lnTo>
                  <a:lnTo>
                    <a:pt x="1000" y="938"/>
                  </a:lnTo>
                  <a:lnTo>
                    <a:pt x="1500" y="844"/>
                  </a:lnTo>
                  <a:lnTo>
                    <a:pt x="1999" y="750"/>
                  </a:lnTo>
                  <a:lnTo>
                    <a:pt x="1999" y="750"/>
                  </a:lnTo>
                  <a:lnTo>
                    <a:pt x="2468" y="594"/>
                  </a:lnTo>
                  <a:lnTo>
                    <a:pt x="2936" y="438"/>
                  </a:lnTo>
                  <a:lnTo>
                    <a:pt x="3405" y="251"/>
                  </a:lnTo>
                  <a:lnTo>
                    <a:pt x="3842" y="1"/>
                  </a:lnTo>
                  <a:lnTo>
                    <a:pt x="3842" y="1"/>
                  </a:lnTo>
                  <a:lnTo>
                    <a:pt x="3342" y="1"/>
                  </a:lnTo>
                  <a:lnTo>
                    <a:pt x="2843" y="63"/>
                  </a:lnTo>
                  <a:lnTo>
                    <a:pt x="2343" y="126"/>
                  </a:lnTo>
                  <a:lnTo>
                    <a:pt x="1874" y="251"/>
                  </a:lnTo>
                  <a:lnTo>
                    <a:pt x="1874" y="251"/>
                  </a:lnTo>
                  <a:lnTo>
                    <a:pt x="1375" y="375"/>
                  </a:lnTo>
                  <a:lnTo>
                    <a:pt x="906" y="532"/>
                  </a:lnTo>
                  <a:lnTo>
                    <a:pt x="469" y="750"/>
                  </a:lnTo>
                  <a:lnTo>
                    <a:pt x="1" y="969"/>
                  </a:lnTo>
                  <a:lnTo>
                    <a:pt x="1" y="9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51"/>
            <p:cNvSpPr/>
            <p:nvPr/>
          </p:nvSpPr>
          <p:spPr>
            <a:xfrm>
              <a:off x="3991900" y="3030800"/>
              <a:ext cx="96050" cy="24225"/>
            </a:xfrm>
            <a:custGeom>
              <a:rect b="b" l="l" r="r" t="t"/>
              <a:pathLst>
                <a:path extrusionOk="0" fill="none" h="969" w="3842">
                  <a:moveTo>
                    <a:pt x="0" y="969"/>
                  </a:moveTo>
                  <a:lnTo>
                    <a:pt x="0" y="969"/>
                  </a:lnTo>
                  <a:lnTo>
                    <a:pt x="500" y="969"/>
                  </a:lnTo>
                  <a:lnTo>
                    <a:pt x="1000" y="906"/>
                  </a:lnTo>
                  <a:lnTo>
                    <a:pt x="1499" y="844"/>
                  </a:lnTo>
                  <a:lnTo>
                    <a:pt x="1968" y="719"/>
                  </a:lnTo>
                  <a:lnTo>
                    <a:pt x="1968" y="719"/>
                  </a:lnTo>
                  <a:lnTo>
                    <a:pt x="2468" y="594"/>
                  </a:lnTo>
                  <a:lnTo>
                    <a:pt x="2936" y="438"/>
                  </a:lnTo>
                  <a:lnTo>
                    <a:pt x="3373" y="219"/>
                  </a:lnTo>
                  <a:lnTo>
                    <a:pt x="3842" y="0"/>
                  </a:lnTo>
                  <a:lnTo>
                    <a:pt x="3842" y="0"/>
                  </a:lnTo>
                  <a:lnTo>
                    <a:pt x="3342" y="0"/>
                  </a:lnTo>
                  <a:lnTo>
                    <a:pt x="2842" y="32"/>
                  </a:lnTo>
                  <a:lnTo>
                    <a:pt x="2343" y="125"/>
                  </a:lnTo>
                  <a:lnTo>
                    <a:pt x="1843" y="219"/>
                  </a:lnTo>
                  <a:lnTo>
                    <a:pt x="1843" y="219"/>
                  </a:lnTo>
                  <a:lnTo>
                    <a:pt x="1375" y="344"/>
                  </a:lnTo>
                  <a:lnTo>
                    <a:pt x="906" y="531"/>
                  </a:lnTo>
                  <a:lnTo>
                    <a:pt x="438" y="719"/>
                  </a:lnTo>
                  <a:lnTo>
                    <a:pt x="0" y="969"/>
                  </a:lnTo>
                  <a:lnTo>
                    <a:pt x="0" y="9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51"/>
            <p:cNvSpPr/>
            <p:nvPr/>
          </p:nvSpPr>
          <p:spPr>
            <a:xfrm>
              <a:off x="3425875" y="3820125"/>
              <a:ext cx="50750" cy="85125"/>
            </a:xfrm>
            <a:custGeom>
              <a:rect b="b" l="l" r="r" t="t"/>
              <a:pathLst>
                <a:path extrusionOk="0" fill="none" h="3405" w="2030">
                  <a:moveTo>
                    <a:pt x="2030" y="0"/>
                  </a:moveTo>
                  <a:lnTo>
                    <a:pt x="2030" y="0"/>
                  </a:lnTo>
                  <a:lnTo>
                    <a:pt x="1686" y="344"/>
                  </a:lnTo>
                  <a:lnTo>
                    <a:pt x="1343" y="719"/>
                  </a:lnTo>
                  <a:lnTo>
                    <a:pt x="1062" y="1125"/>
                  </a:lnTo>
                  <a:lnTo>
                    <a:pt x="781" y="1562"/>
                  </a:lnTo>
                  <a:lnTo>
                    <a:pt x="781" y="1562"/>
                  </a:lnTo>
                  <a:lnTo>
                    <a:pt x="562" y="1999"/>
                  </a:lnTo>
                  <a:lnTo>
                    <a:pt x="344" y="2436"/>
                  </a:lnTo>
                  <a:lnTo>
                    <a:pt x="156" y="2905"/>
                  </a:lnTo>
                  <a:lnTo>
                    <a:pt x="0" y="3404"/>
                  </a:lnTo>
                  <a:lnTo>
                    <a:pt x="0" y="3404"/>
                  </a:lnTo>
                  <a:lnTo>
                    <a:pt x="344" y="3030"/>
                  </a:lnTo>
                  <a:lnTo>
                    <a:pt x="687" y="2655"/>
                  </a:lnTo>
                  <a:lnTo>
                    <a:pt x="968" y="2249"/>
                  </a:lnTo>
                  <a:lnTo>
                    <a:pt x="1249" y="1812"/>
                  </a:lnTo>
                  <a:lnTo>
                    <a:pt x="1249" y="1812"/>
                  </a:lnTo>
                  <a:lnTo>
                    <a:pt x="1499" y="1374"/>
                  </a:lnTo>
                  <a:lnTo>
                    <a:pt x="1686" y="937"/>
                  </a:lnTo>
                  <a:lnTo>
                    <a:pt x="1874" y="469"/>
                  </a:lnTo>
                  <a:lnTo>
                    <a:pt x="2030" y="0"/>
                  </a:lnTo>
                  <a:lnTo>
                    <a:pt x="20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51"/>
            <p:cNvSpPr/>
            <p:nvPr/>
          </p:nvSpPr>
          <p:spPr>
            <a:xfrm>
              <a:off x="4214400" y="3699100"/>
              <a:ext cx="50775" cy="85125"/>
            </a:xfrm>
            <a:custGeom>
              <a:rect b="b" l="l" r="r" t="t"/>
              <a:pathLst>
                <a:path extrusionOk="0" fill="none" h="3405" w="2031">
                  <a:moveTo>
                    <a:pt x="2031" y="1"/>
                  </a:moveTo>
                  <a:lnTo>
                    <a:pt x="2031" y="1"/>
                  </a:lnTo>
                  <a:lnTo>
                    <a:pt x="1687" y="376"/>
                  </a:lnTo>
                  <a:lnTo>
                    <a:pt x="1375" y="750"/>
                  </a:lnTo>
                  <a:lnTo>
                    <a:pt x="1063" y="1156"/>
                  </a:lnTo>
                  <a:lnTo>
                    <a:pt x="813" y="1562"/>
                  </a:lnTo>
                  <a:lnTo>
                    <a:pt x="563" y="1999"/>
                  </a:lnTo>
                  <a:lnTo>
                    <a:pt x="344" y="2468"/>
                  </a:lnTo>
                  <a:lnTo>
                    <a:pt x="157" y="2936"/>
                  </a:lnTo>
                  <a:lnTo>
                    <a:pt x="1" y="3405"/>
                  </a:lnTo>
                  <a:lnTo>
                    <a:pt x="1" y="3405"/>
                  </a:lnTo>
                  <a:lnTo>
                    <a:pt x="376" y="3061"/>
                  </a:lnTo>
                  <a:lnTo>
                    <a:pt x="688" y="2655"/>
                  </a:lnTo>
                  <a:lnTo>
                    <a:pt x="969" y="2249"/>
                  </a:lnTo>
                  <a:lnTo>
                    <a:pt x="1250" y="1843"/>
                  </a:lnTo>
                  <a:lnTo>
                    <a:pt x="1250" y="1843"/>
                  </a:lnTo>
                  <a:lnTo>
                    <a:pt x="1500" y="1406"/>
                  </a:lnTo>
                  <a:lnTo>
                    <a:pt x="1719" y="938"/>
                  </a:lnTo>
                  <a:lnTo>
                    <a:pt x="1906" y="500"/>
                  </a:lnTo>
                  <a:lnTo>
                    <a:pt x="2031" y="1"/>
                  </a:lnTo>
                  <a:lnTo>
                    <a:pt x="20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51"/>
            <p:cNvSpPr/>
            <p:nvPr/>
          </p:nvSpPr>
          <p:spPr>
            <a:xfrm>
              <a:off x="3928650" y="3235350"/>
              <a:ext cx="50775" cy="85125"/>
            </a:xfrm>
            <a:custGeom>
              <a:rect b="b" l="l" r="r" t="t"/>
              <a:pathLst>
                <a:path extrusionOk="0" fill="none" h="3405" w="2031">
                  <a:moveTo>
                    <a:pt x="2031" y="1"/>
                  </a:moveTo>
                  <a:lnTo>
                    <a:pt x="2031" y="1"/>
                  </a:lnTo>
                  <a:lnTo>
                    <a:pt x="1687" y="375"/>
                  </a:lnTo>
                  <a:lnTo>
                    <a:pt x="1375" y="750"/>
                  </a:lnTo>
                  <a:lnTo>
                    <a:pt x="1063" y="1156"/>
                  </a:lnTo>
                  <a:lnTo>
                    <a:pt x="813" y="1593"/>
                  </a:lnTo>
                  <a:lnTo>
                    <a:pt x="813" y="1593"/>
                  </a:lnTo>
                  <a:lnTo>
                    <a:pt x="563" y="2030"/>
                  </a:lnTo>
                  <a:lnTo>
                    <a:pt x="344" y="2468"/>
                  </a:lnTo>
                  <a:lnTo>
                    <a:pt x="157" y="2936"/>
                  </a:lnTo>
                  <a:lnTo>
                    <a:pt x="1" y="3405"/>
                  </a:lnTo>
                  <a:lnTo>
                    <a:pt x="1" y="3405"/>
                  </a:lnTo>
                  <a:lnTo>
                    <a:pt x="344" y="3061"/>
                  </a:lnTo>
                  <a:lnTo>
                    <a:pt x="688" y="2655"/>
                  </a:lnTo>
                  <a:lnTo>
                    <a:pt x="969" y="2280"/>
                  </a:lnTo>
                  <a:lnTo>
                    <a:pt x="1250" y="1843"/>
                  </a:lnTo>
                  <a:lnTo>
                    <a:pt x="1469" y="1406"/>
                  </a:lnTo>
                  <a:lnTo>
                    <a:pt x="1687" y="969"/>
                  </a:lnTo>
                  <a:lnTo>
                    <a:pt x="1875" y="500"/>
                  </a:lnTo>
                  <a:lnTo>
                    <a:pt x="20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51"/>
            <p:cNvSpPr/>
            <p:nvPr/>
          </p:nvSpPr>
          <p:spPr>
            <a:xfrm>
              <a:off x="3878700" y="4176925"/>
              <a:ext cx="50775" cy="85125"/>
            </a:xfrm>
            <a:custGeom>
              <a:rect b="b" l="l" r="r" t="t"/>
              <a:pathLst>
                <a:path extrusionOk="0" fill="none" h="3405" w="2031">
                  <a:moveTo>
                    <a:pt x="2030" y="0"/>
                  </a:moveTo>
                  <a:lnTo>
                    <a:pt x="2030" y="0"/>
                  </a:lnTo>
                  <a:lnTo>
                    <a:pt x="1655" y="375"/>
                  </a:lnTo>
                  <a:lnTo>
                    <a:pt x="1343" y="750"/>
                  </a:lnTo>
                  <a:lnTo>
                    <a:pt x="1031" y="1156"/>
                  </a:lnTo>
                  <a:lnTo>
                    <a:pt x="781" y="1562"/>
                  </a:lnTo>
                  <a:lnTo>
                    <a:pt x="781" y="1562"/>
                  </a:lnTo>
                  <a:lnTo>
                    <a:pt x="531" y="1999"/>
                  </a:lnTo>
                  <a:lnTo>
                    <a:pt x="312" y="2467"/>
                  </a:lnTo>
                  <a:lnTo>
                    <a:pt x="125" y="2936"/>
                  </a:lnTo>
                  <a:lnTo>
                    <a:pt x="0" y="3404"/>
                  </a:lnTo>
                  <a:lnTo>
                    <a:pt x="0" y="3404"/>
                  </a:lnTo>
                  <a:lnTo>
                    <a:pt x="344" y="3061"/>
                  </a:lnTo>
                  <a:lnTo>
                    <a:pt x="656" y="2655"/>
                  </a:lnTo>
                  <a:lnTo>
                    <a:pt x="968" y="2249"/>
                  </a:lnTo>
                  <a:lnTo>
                    <a:pt x="1218" y="1843"/>
                  </a:lnTo>
                  <a:lnTo>
                    <a:pt x="1218" y="1843"/>
                  </a:lnTo>
                  <a:lnTo>
                    <a:pt x="1468" y="1405"/>
                  </a:lnTo>
                  <a:lnTo>
                    <a:pt x="1687" y="968"/>
                  </a:lnTo>
                  <a:lnTo>
                    <a:pt x="1874" y="500"/>
                  </a:lnTo>
                  <a:lnTo>
                    <a:pt x="2030" y="0"/>
                  </a:lnTo>
                  <a:lnTo>
                    <a:pt x="20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51"/>
            <p:cNvSpPr/>
            <p:nvPr/>
          </p:nvSpPr>
          <p:spPr>
            <a:xfrm>
              <a:off x="4255000" y="3183050"/>
              <a:ext cx="50775" cy="84325"/>
            </a:xfrm>
            <a:custGeom>
              <a:rect b="b" l="l" r="r" t="t"/>
              <a:pathLst>
                <a:path extrusionOk="0" fill="none" h="3373" w="2031">
                  <a:moveTo>
                    <a:pt x="2031" y="0"/>
                  </a:moveTo>
                  <a:lnTo>
                    <a:pt x="2031" y="0"/>
                  </a:lnTo>
                  <a:lnTo>
                    <a:pt x="1687" y="344"/>
                  </a:lnTo>
                  <a:lnTo>
                    <a:pt x="1344" y="718"/>
                  </a:lnTo>
                  <a:lnTo>
                    <a:pt x="1063" y="1124"/>
                  </a:lnTo>
                  <a:lnTo>
                    <a:pt x="782" y="1562"/>
                  </a:lnTo>
                  <a:lnTo>
                    <a:pt x="782" y="1562"/>
                  </a:lnTo>
                  <a:lnTo>
                    <a:pt x="532" y="1999"/>
                  </a:lnTo>
                  <a:lnTo>
                    <a:pt x="344" y="2436"/>
                  </a:lnTo>
                  <a:lnTo>
                    <a:pt x="157" y="2904"/>
                  </a:lnTo>
                  <a:lnTo>
                    <a:pt x="1" y="3373"/>
                  </a:lnTo>
                  <a:lnTo>
                    <a:pt x="1" y="3373"/>
                  </a:lnTo>
                  <a:lnTo>
                    <a:pt x="344" y="3029"/>
                  </a:lnTo>
                  <a:lnTo>
                    <a:pt x="688" y="2655"/>
                  </a:lnTo>
                  <a:lnTo>
                    <a:pt x="969" y="2249"/>
                  </a:lnTo>
                  <a:lnTo>
                    <a:pt x="1250" y="1811"/>
                  </a:lnTo>
                  <a:lnTo>
                    <a:pt x="1250" y="1811"/>
                  </a:lnTo>
                  <a:lnTo>
                    <a:pt x="1469" y="1374"/>
                  </a:lnTo>
                  <a:lnTo>
                    <a:pt x="1687" y="937"/>
                  </a:lnTo>
                  <a:lnTo>
                    <a:pt x="1875" y="469"/>
                  </a:lnTo>
                  <a:lnTo>
                    <a:pt x="2031" y="0"/>
                  </a:lnTo>
                  <a:lnTo>
                    <a:pt x="203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51"/>
            <p:cNvSpPr/>
            <p:nvPr/>
          </p:nvSpPr>
          <p:spPr>
            <a:xfrm>
              <a:off x="4354950" y="3489875"/>
              <a:ext cx="84325" cy="50775"/>
            </a:xfrm>
            <a:custGeom>
              <a:rect b="b" l="l" r="r" t="t"/>
              <a:pathLst>
                <a:path extrusionOk="0" fill="none" h="2031" w="3373">
                  <a:moveTo>
                    <a:pt x="3373" y="2030"/>
                  </a:moveTo>
                  <a:lnTo>
                    <a:pt x="3373" y="2030"/>
                  </a:lnTo>
                  <a:lnTo>
                    <a:pt x="3029" y="1687"/>
                  </a:lnTo>
                  <a:lnTo>
                    <a:pt x="2655" y="1343"/>
                  </a:lnTo>
                  <a:lnTo>
                    <a:pt x="2249" y="1062"/>
                  </a:lnTo>
                  <a:lnTo>
                    <a:pt x="1812" y="781"/>
                  </a:lnTo>
                  <a:lnTo>
                    <a:pt x="1812" y="781"/>
                  </a:lnTo>
                  <a:lnTo>
                    <a:pt x="1374" y="531"/>
                  </a:lnTo>
                  <a:lnTo>
                    <a:pt x="937" y="313"/>
                  </a:lnTo>
                  <a:lnTo>
                    <a:pt x="469" y="156"/>
                  </a:lnTo>
                  <a:lnTo>
                    <a:pt x="0" y="0"/>
                  </a:lnTo>
                  <a:lnTo>
                    <a:pt x="0" y="0"/>
                  </a:lnTo>
                  <a:lnTo>
                    <a:pt x="344" y="344"/>
                  </a:lnTo>
                  <a:lnTo>
                    <a:pt x="718" y="687"/>
                  </a:lnTo>
                  <a:lnTo>
                    <a:pt x="1124" y="968"/>
                  </a:lnTo>
                  <a:lnTo>
                    <a:pt x="1562" y="1218"/>
                  </a:lnTo>
                  <a:lnTo>
                    <a:pt x="1562" y="1218"/>
                  </a:lnTo>
                  <a:lnTo>
                    <a:pt x="1999" y="1468"/>
                  </a:lnTo>
                  <a:lnTo>
                    <a:pt x="2436" y="1687"/>
                  </a:lnTo>
                  <a:lnTo>
                    <a:pt x="2905" y="1874"/>
                  </a:lnTo>
                  <a:lnTo>
                    <a:pt x="3373" y="2030"/>
                  </a:lnTo>
                  <a:lnTo>
                    <a:pt x="3373" y="20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51"/>
            <p:cNvSpPr/>
            <p:nvPr/>
          </p:nvSpPr>
          <p:spPr>
            <a:xfrm>
              <a:off x="3895100" y="3795925"/>
              <a:ext cx="84325" cy="50775"/>
            </a:xfrm>
            <a:custGeom>
              <a:rect b="b" l="l" r="r" t="t"/>
              <a:pathLst>
                <a:path extrusionOk="0" fill="none" h="2031" w="3373">
                  <a:moveTo>
                    <a:pt x="3373" y="2030"/>
                  </a:moveTo>
                  <a:lnTo>
                    <a:pt x="3373" y="2030"/>
                  </a:lnTo>
                  <a:lnTo>
                    <a:pt x="3029" y="1655"/>
                  </a:lnTo>
                  <a:lnTo>
                    <a:pt x="2623" y="1343"/>
                  </a:lnTo>
                  <a:lnTo>
                    <a:pt x="2249" y="1062"/>
                  </a:lnTo>
                  <a:lnTo>
                    <a:pt x="1811" y="781"/>
                  </a:lnTo>
                  <a:lnTo>
                    <a:pt x="1374" y="531"/>
                  </a:lnTo>
                  <a:lnTo>
                    <a:pt x="937" y="313"/>
                  </a:lnTo>
                  <a:lnTo>
                    <a:pt x="468" y="156"/>
                  </a:lnTo>
                  <a:lnTo>
                    <a:pt x="0" y="0"/>
                  </a:lnTo>
                  <a:lnTo>
                    <a:pt x="0" y="0"/>
                  </a:lnTo>
                  <a:lnTo>
                    <a:pt x="344" y="344"/>
                  </a:lnTo>
                  <a:lnTo>
                    <a:pt x="718" y="656"/>
                  </a:lnTo>
                  <a:lnTo>
                    <a:pt x="1124" y="937"/>
                  </a:lnTo>
                  <a:lnTo>
                    <a:pt x="1561" y="1218"/>
                  </a:lnTo>
                  <a:lnTo>
                    <a:pt x="1999" y="1468"/>
                  </a:lnTo>
                  <a:lnTo>
                    <a:pt x="2436" y="1687"/>
                  </a:lnTo>
                  <a:lnTo>
                    <a:pt x="2904" y="1874"/>
                  </a:lnTo>
                  <a:lnTo>
                    <a:pt x="3373" y="20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51"/>
            <p:cNvSpPr/>
            <p:nvPr/>
          </p:nvSpPr>
          <p:spPr>
            <a:xfrm>
              <a:off x="3373550" y="4172225"/>
              <a:ext cx="85125" cy="50775"/>
            </a:xfrm>
            <a:custGeom>
              <a:rect b="b" l="l" r="r" t="t"/>
              <a:pathLst>
                <a:path extrusionOk="0" fill="none" h="2031" w="3405">
                  <a:moveTo>
                    <a:pt x="3405" y="2031"/>
                  </a:moveTo>
                  <a:lnTo>
                    <a:pt x="3405" y="2031"/>
                  </a:lnTo>
                  <a:lnTo>
                    <a:pt x="3030" y="1687"/>
                  </a:lnTo>
                  <a:lnTo>
                    <a:pt x="2655" y="1344"/>
                  </a:lnTo>
                  <a:lnTo>
                    <a:pt x="2249" y="1063"/>
                  </a:lnTo>
                  <a:lnTo>
                    <a:pt x="1843" y="782"/>
                  </a:lnTo>
                  <a:lnTo>
                    <a:pt x="1843" y="782"/>
                  </a:lnTo>
                  <a:lnTo>
                    <a:pt x="1406" y="563"/>
                  </a:lnTo>
                  <a:lnTo>
                    <a:pt x="938" y="344"/>
                  </a:lnTo>
                  <a:lnTo>
                    <a:pt x="469" y="157"/>
                  </a:lnTo>
                  <a:lnTo>
                    <a:pt x="1" y="1"/>
                  </a:lnTo>
                  <a:lnTo>
                    <a:pt x="1" y="1"/>
                  </a:lnTo>
                  <a:lnTo>
                    <a:pt x="344" y="344"/>
                  </a:lnTo>
                  <a:lnTo>
                    <a:pt x="750" y="688"/>
                  </a:lnTo>
                  <a:lnTo>
                    <a:pt x="1156" y="969"/>
                  </a:lnTo>
                  <a:lnTo>
                    <a:pt x="1562" y="1250"/>
                  </a:lnTo>
                  <a:lnTo>
                    <a:pt x="1562" y="1250"/>
                  </a:lnTo>
                  <a:lnTo>
                    <a:pt x="1999" y="1500"/>
                  </a:lnTo>
                  <a:lnTo>
                    <a:pt x="2468" y="1687"/>
                  </a:lnTo>
                  <a:lnTo>
                    <a:pt x="2936" y="1875"/>
                  </a:lnTo>
                  <a:lnTo>
                    <a:pt x="3405" y="20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51"/>
            <p:cNvSpPr/>
            <p:nvPr/>
          </p:nvSpPr>
          <p:spPr>
            <a:xfrm>
              <a:off x="4413500" y="4003600"/>
              <a:ext cx="85125" cy="49975"/>
            </a:xfrm>
            <a:custGeom>
              <a:rect b="b" l="l" r="r" t="t"/>
              <a:pathLst>
                <a:path extrusionOk="0" fill="none" h="1999" w="3405">
                  <a:moveTo>
                    <a:pt x="3404" y="1999"/>
                  </a:moveTo>
                  <a:lnTo>
                    <a:pt x="3404" y="1999"/>
                  </a:lnTo>
                  <a:lnTo>
                    <a:pt x="3061" y="1655"/>
                  </a:lnTo>
                  <a:lnTo>
                    <a:pt x="2655" y="1343"/>
                  </a:lnTo>
                  <a:lnTo>
                    <a:pt x="2249" y="1031"/>
                  </a:lnTo>
                  <a:lnTo>
                    <a:pt x="1843" y="781"/>
                  </a:lnTo>
                  <a:lnTo>
                    <a:pt x="1843" y="781"/>
                  </a:lnTo>
                  <a:lnTo>
                    <a:pt x="1406" y="531"/>
                  </a:lnTo>
                  <a:lnTo>
                    <a:pt x="937" y="313"/>
                  </a:lnTo>
                  <a:lnTo>
                    <a:pt x="469" y="125"/>
                  </a:lnTo>
                  <a:lnTo>
                    <a:pt x="0" y="0"/>
                  </a:lnTo>
                  <a:lnTo>
                    <a:pt x="0" y="0"/>
                  </a:lnTo>
                  <a:lnTo>
                    <a:pt x="375" y="344"/>
                  </a:lnTo>
                  <a:lnTo>
                    <a:pt x="750" y="656"/>
                  </a:lnTo>
                  <a:lnTo>
                    <a:pt x="1156" y="937"/>
                  </a:lnTo>
                  <a:lnTo>
                    <a:pt x="1562" y="1218"/>
                  </a:lnTo>
                  <a:lnTo>
                    <a:pt x="1999" y="1468"/>
                  </a:lnTo>
                  <a:lnTo>
                    <a:pt x="2468" y="1687"/>
                  </a:lnTo>
                  <a:lnTo>
                    <a:pt x="2936" y="1874"/>
                  </a:lnTo>
                  <a:lnTo>
                    <a:pt x="3404" y="19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51"/>
            <p:cNvSpPr/>
            <p:nvPr/>
          </p:nvSpPr>
          <p:spPr>
            <a:xfrm>
              <a:off x="3741275" y="3171325"/>
              <a:ext cx="57025" cy="36725"/>
            </a:xfrm>
            <a:custGeom>
              <a:rect b="b" l="l" r="r" t="t"/>
              <a:pathLst>
                <a:path extrusionOk="0" fill="none" h="1469" w="2281">
                  <a:moveTo>
                    <a:pt x="719" y="219"/>
                  </a:moveTo>
                  <a:lnTo>
                    <a:pt x="719" y="219"/>
                  </a:lnTo>
                  <a:lnTo>
                    <a:pt x="282" y="1"/>
                  </a:lnTo>
                  <a:lnTo>
                    <a:pt x="1" y="375"/>
                  </a:lnTo>
                  <a:lnTo>
                    <a:pt x="438" y="688"/>
                  </a:lnTo>
                  <a:lnTo>
                    <a:pt x="438" y="688"/>
                  </a:lnTo>
                  <a:lnTo>
                    <a:pt x="875" y="938"/>
                  </a:lnTo>
                  <a:lnTo>
                    <a:pt x="1344" y="1125"/>
                  </a:lnTo>
                  <a:lnTo>
                    <a:pt x="1812" y="1312"/>
                  </a:lnTo>
                  <a:lnTo>
                    <a:pt x="2281" y="1468"/>
                  </a:lnTo>
                  <a:lnTo>
                    <a:pt x="2281" y="1468"/>
                  </a:lnTo>
                  <a:lnTo>
                    <a:pt x="1937" y="1125"/>
                  </a:lnTo>
                  <a:lnTo>
                    <a:pt x="1562" y="813"/>
                  </a:lnTo>
                  <a:lnTo>
                    <a:pt x="1156" y="500"/>
                  </a:lnTo>
                  <a:lnTo>
                    <a:pt x="719" y="21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51"/>
            <p:cNvSpPr/>
            <p:nvPr/>
          </p:nvSpPr>
          <p:spPr>
            <a:xfrm>
              <a:off x="3628850" y="3443800"/>
              <a:ext cx="85125" cy="50775"/>
            </a:xfrm>
            <a:custGeom>
              <a:rect b="b" l="l" r="r" t="t"/>
              <a:pathLst>
                <a:path extrusionOk="0" fill="none" h="2031" w="3405">
                  <a:moveTo>
                    <a:pt x="3405" y="2031"/>
                  </a:moveTo>
                  <a:lnTo>
                    <a:pt x="3405" y="2031"/>
                  </a:lnTo>
                  <a:lnTo>
                    <a:pt x="3030" y="1687"/>
                  </a:lnTo>
                  <a:lnTo>
                    <a:pt x="2655" y="1344"/>
                  </a:lnTo>
                  <a:lnTo>
                    <a:pt x="2249" y="1063"/>
                  </a:lnTo>
                  <a:lnTo>
                    <a:pt x="1843" y="782"/>
                  </a:lnTo>
                  <a:lnTo>
                    <a:pt x="1843" y="782"/>
                  </a:lnTo>
                  <a:lnTo>
                    <a:pt x="1406" y="532"/>
                  </a:lnTo>
                  <a:lnTo>
                    <a:pt x="938" y="344"/>
                  </a:lnTo>
                  <a:lnTo>
                    <a:pt x="469" y="157"/>
                  </a:lnTo>
                  <a:lnTo>
                    <a:pt x="1" y="1"/>
                  </a:lnTo>
                  <a:lnTo>
                    <a:pt x="1" y="1"/>
                  </a:lnTo>
                  <a:lnTo>
                    <a:pt x="344" y="344"/>
                  </a:lnTo>
                  <a:lnTo>
                    <a:pt x="750" y="688"/>
                  </a:lnTo>
                  <a:lnTo>
                    <a:pt x="1156" y="969"/>
                  </a:lnTo>
                  <a:lnTo>
                    <a:pt x="1562" y="1250"/>
                  </a:lnTo>
                  <a:lnTo>
                    <a:pt x="1562" y="1250"/>
                  </a:lnTo>
                  <a:lnTo>
                    <a:pt x="1999" y="1469"/>
                  </a:lnTo>
                  <a:lnTo>
                    <a:pt x="2468" y="1687"/>
                  </a:lnTo>
                  <a:lnTo>
                    <a:pt x="2905" y="1875"/>
                  </a:lnTo>
                  <a:lnTo>
                    <a:pt x="3405" y="20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51"/>
            <p:cNvSpPr/>
            <p:nvPr/>
          </p:nvSpPr>
          <p:spPr>
            <a:xfrm>
              <a:off x="4404125" y="3368075"/>
              <a:ext cx="113225" cy="607425"/>
            </a:xfrm>
            <a:custGeom>
              <a:rect b="b" l="l" r="r" t="t"/>
              <a:pathLst>
                <a:path extrusionOk="0" h="24297" w="4529">
                  <a:moveTo>
                    <a:pt x="32" y="1"/>
                  </a:moveTo>
                  <a:lnTo>
                    <a:pt x="1" y="32"/>
                  </a:lnTo>
                  <a:lnTo>
                    <a:pt x="219" y="1812"/>
                  </a:lnTo>
                  <a:lnTo>
                    <a:pt x="469" y="3561"/>
                  </a:lnTo>
                  <a:lnTo>
                    <a:pt x="750" y="5310"/>
                  </a:lnTo>
                  <a:lnTo>
                    <a:pt x="1094" y="7058"/>
                  </a:lnTo>
                  <a:lnTo>
                    <a:pt x="1687" y="10119"/>
                  </a:lnTo>
                  <a:lnTo>
                    <a:pt x="2686" y="15740"/>
                  </a:lnTo>
                  <a:lnTo>
                    <a:pt x="3686" y="21299"/>
                  </a:lnTo>
                  <a:lnTo>
                    <a:pt x="4060" y="23235"/>
                  </a:lnTo>
                  <a:lnTo>
                    <a:pt x="4279" y="24172"/>
                  </a:lnTo>
                  <a:lnTo>
                    <a:pt x="4310" y="24235"/>
                  </a:lnTo>
                  <a:lnTo>
                    <a:pt x="4342" y="24266"/>
                  </a:lnTo>
                  <a:lnTo>
                    <a:pt x="4373" y="24297"/>
                  </a:lnTo>
                  <a:lnTo>
                    <a:pt x="4435" y="24297"/>
                  </a:lnTo>
                  <a:lnTo>
                    <a:pt x="4498" y="24235"/>
                  </a:lnTo>
                  <a:lnTo>
                    <a:pt x="4529" y="24203"/>
                  </a:lnTo>
                  <a:lnTo>
                    <a:pt x="4529" y="24141"/>
                  </a:lnTo>
                  <a:lnTo>
                    <a:pt x="4404" y="23204"/>
                  </a:lnTo>
                  <a:lnTo>
                    <a:pt x="4123" y="21268"/>
                  </a:lnTo>
                  <a:lnTo>
                    <a:pt x="3249" y="15771"/>
                  </a:lnTo>
                  <a:lnTo>
                    <a:pt x="1874" y="7152"/>
                  </a:lnTo>
                  <a:lnTo>
                    <a:pt x="1718" y="6184"/>
                  </a:lnTo>
                  <a:lnTo>
                    <a:pt x="1500" y="5247"/>
                  </a:lnTo>
                  <a:lnTo>
                    <a:pt x="1531" y="4654"/>
                  </a:lnTo>
                  <a:lnTo>
                    <a:pt x="1531" y="4060"/>
                  </a:lnTo>
                  <a:lnTo>
                    <a:pt x="1562" y="3467"/>
                  </a:lnTo>
                  <a:lnTo>
                    <a:pt x="1531" y="2842"/>
                  </a:lnTo>
                  <a:lnTo>
                    <a:pt x="1468" y="2249"/>
                  </a:lnTo>
                  <a:lnTo>
                    <a:pt x="1375" y="1624"/>
                  </a:lnTo>
                  <a:lnTo>
                    <a:pt x="1375" y="1593"/>
                  </a:lnTo>
                  <a:lnTo>
                    <a:pt x="1312" y="1593"/>
                  </a:lnTo>
                  <a:lnTo>
                    <a:pt x="1312" y="1624"/>
                  </a:lnTo>
                  <a:lnTo>
                    <a:pt x="1281" y="2249"/>
                  </a:lnTo>
                  <a:lnTo>
                    <a:pt x="1281" y="2842"/>
                  </a:lnTo>
                  <a:lnTo>
                    <a:pt x="1312" y="4060"/>
                  </a:lnTo>
                  <a:lnTo>
                    <a:pt x="1312" y="4248"/>
                  </a:lnTo>
                  <a:lnTo>
                    <a:pt x="1031" y="3155"/>
                  </a:lnTo>
                  <a:lnTo>
                    <a:pt x="750" y="2124"/>
                  </a:lnTo>
                  <a:lnTo>
                    <a:pt x="438" y="1062"/>
                  </a:lnTo>
                  <a:lnTo>
                    <a:pt x="94" y="32"/>
                  </a:lnTo>
                  <a:lnTo>
                    <a:pt x="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51"/>
            <p:cNvSpPr/>
            <p:nvPr/>
          </p:nvSpPr>
          <p:spPr>
            <a:xfrm>
              <a:off x="3357150" y="3104175"/>
              <a:ext cx="1392100" cy="1652075"/>
            </a:xfrm>
            <a:custGeom>
              <a:rect b="b" l="l" r="r" t="t"/>
              <a:pathLst>
                <a:path extrusionOk="0" h="66083" w="55684">
                  <a:moveTo>
                    <a:pt x="20081" y="1"/>
                  </a:moveTo>
                  <a:lnTo>
                    <a:pt x="19707" y="63"/>
                  </a:lnTo>
                  <a:lnTo>
                    <a:pt x="19301" y="157"/>
                  </a:lnTo>
                  <a:lnTo>
                    <a:pt x="18926" y="313"/>
                  </a:lnTo>
                  <a:lnTo>
                    <a:pt x="18520" y="501"/>
                  </a:lnTo>
                  <a:lnTo>
                    <a:pt x="18145" y="750"/>
                  </a:lnTo>
                  <a:lnTo>
                    <a:pt x="17739" y="1032"/>
                  </a:lnTo>
                  <a:lnTo>
                    <a:pt x="17333" y="1344"/>
                  </a:lnTo>
                  <a:lnTo>
                    <a:pt x="16959" y="1687"/>
                  </a:lnTo>
                  <a:lnTo>
                    <a:pt x="16584" y="2062"/>
                  </a:lnTo>
                  <a:lnTo>
                    <a:pt x="16209" y="2468"/>
                  </a:lnTo>
                  <a:lnTo>
                    <a:pt x="15865" y="2874"/>
                  </a:lnTo>
                  <a:lnTo>
                    <a:pt x="15522" y="3311"/>
                  </a:lnTo>
                  <a:lnTo>
                    <a:pt x="15178" y="3780"/>
                  </a:lnTo>
                  <a:lnTo>
                    <a:pt x="14866" y="4248"/>
                  </a:lnTo>
                  <a:lnTo>
                    <a:pt x="14554" y="4717"/>
                  </a:lnTo>
                  <a:lnTo>
                    <a:pt x="14273" y="5216"/>
                  </a:lnTo>
                  <a:lnTo>
                    <a:pt x="14023" y="5685"/>
                  </a:lnTo>
                  <a:lnTo>
                    <a:pt x="13804" y="6184"/>
                  </a:lnTo>
                  <a:lnTo>
                    <a:pt x="12867" y="8246"/>
                  </a:lnTo>
                  <a:lnTo>
                    <a:pt x="11743" y="10869"/>
                  </a:lnTo>
                  <a:lnTo>
                    <a:pt x="10463" y="13929"/>
                  </a:lnTo>
                  <a:lnTo>
                    <a:pt x="9089" y="17365"/>
                  </a:lnTo>
                  <a:lnTo>
                    <a:pt x="7621" y="21112"/>
                  </a:lnTo>
                  <a:lnTo>
                    <a:pt x="6903" y="23048"/>
                  </a:lnTo>
                  <a:lnTo>
                    <a:pt x="6184" y="25047"/>
                  </a:lnTo>
                  <a:lnTo>
                    <a:pt x="5466" y="27077"/>
                  </a:lnTo>
                  <a:lnTo>
                    <a:pt x="4779" y="29138"/>
                  </a:lnTo>
                  <a:lnTo>
                    <a:pt x="4092" y="31199"/>
                  </a:lnTo>
                  <a:lnTo>
                    <a:pt x="3467" y="33292"/>
                  </a:lnTo>
                  <a:lnTo>
                    <a:pt x="2843" y="35353"/>
                  </a:lnTo>
                  <a:lnTo>
                    <a:pt x="2281" y="37383"/>
                  </a:lnTo>
                  <a:lnTo>
                    <a:pt x="1750" y="39381"/>
                  </a:lnTo>
                  <a:lnTo>
                    <a:pt x="1313" y="41380"/>
                  </a:lnTo>
                  <a:lnTo>
                    <a:pt x="907" y="43285"/>
                  </a:lnTo>
                  <a:lnTo>
                    <a:pt x="563" y="45159"/>
                  </a:lnTo>
                  <a:lnTo>
                    <a:pt x="282" y="46939"/>
                  </a:lnTo>
                  <a:lnTo>
                    <a:pt x="95" y="48656"/>
                  </a:lnTo>
                  <a:lnTo>
                    <a:pt x="32" y="49468"/>
                  </a:lnTo>
                  <a:lnTo>
                    <a:pt x="1" y="50280"/>
                  </a:lnTo>
                  <a:lnTo>
                    <a:pt x="1" y="51061"/>
                  </a:lnTo>
                  <a:lnTo>
                    <a:pt x="1" y="51811"/>
                  </a:lnTo>
                  <a:lnTo>
                    <a:pt x="32" y="52529"/>
                  </a:lnTo>
                  <a:lnTo>
                    <a:pt x="95" y="53216"/>
                  </a:lnTo>
                  <a:lnTo>
                    <a:pt x="157" y="53872"/>
                  </a:lnTo>
                  <a:lnTo>
                    <a:pt x="282" y="54496"/>
                  </a:lnTo>
                  <a:lnTo>
                    <a:pt x="407" y="55090"/>
                  </a:lnTo>
                  <a:lnTo>
                    <a:pt x="563" y="55652"/>
                  </a:lnTo>
                  <a:lnTo>
                    <a:pt x="750" y="56183"/>
                  </a:lnTo>
                  <a:lnTo>
                    <a:pt x="1000" y="56651"/>
                  </a:lnTo>
                  <a:lnTo>
                    <a:pt x="1250" y="57120"/>
                  </a:lnTo>
                  <a:lnTo>
                    <a:pt x="1531" y="57525"/>
                  </a:lnTo>
                  <a:lnTo>
                    <a:pt x="1843" y="57900"/>
                  </a:lnTo>
                  <a:lnTo>
                    <a:pt x="2187" y="58213"/>
                  </a:lnTo>
                  <a:lnTo>
                    <a:pt x="2655" y="58587"/>
                  </a:lnTo>
                  <a:lnTo>
                    <a:pt x="3155" y="58962"/>
                  </a:lnTo>
                  <a:lnTo>
                    <a:pt x="3717" y="59306"/>
                  </a:lnTo>
                  <a:lnTo>
                    <a:pt x="4279" y="59649"/>
                  </a:lnTo>
                  <a:lnTo>
                    <a:pt x="4873" y="59961"/>
                  </a:lnTo>
                  <a:lnTo>
                    <a:pt x="5497" y="60305"/>
                  </a:lnTo>
                  <a:lnTo>
                    <a:pt x="6122" y="60586"/>
                  </a:lnTo>
                  <a:lnTo>
                    <a:pt x="6809" y="60898"/>
                  </a:lnTo>
                  <a:lnTo>
                    <a:pt x="8245" y="61429"/>
                  </a:lnTo>
                  <a:lnTo>
                    <a:pt x="9744" y="61960"/>
                  </a:lnTo>
                  <a:lnTo>
                    <a:pt x="11337" y="62429"/>
                  </a:lnTo>
                  <a:lnTo>
                    <a:pt x="12992" y="62866"/>
                  </a:lnTo>
                  <a:lnTo>
                    <a:pt x="14710" y="63272"/>
                  </a:lnTo>
                  <a:lnTo>
                    <a:pt x="16490" y="63615"/>
                  </a:lnTo>
                  <a:lnTo>
                    <a:pt x="18301" y="63959"/>
                  </a:lnTo>
                  <a:lnTo>
                    <a:pt x="20175" y="64240"/>
                  </a:lnTo>
                  <a:lnTo>
                    <a:pt x="22049" y="64521"/>
                  </a:lnTo>
                  <a:lnTo>
                    <a:pt x="23954" y="64739"/>
                  </a:lnTo>
                  <a:lnTo>
                    <a:pt x="25859" y="64958"/>
                  </a:lnTo>
                  <a:lnTo>
                    <a:pt x="27764" y="65145"/>
                  </a:lnTo>
                  <a:lnTo>
                    <a:pt x="29669" y="65302"/>
                  </a:lnTo>
                  <a:lnTo>
                    <a:pt x="31543" y="65458"/>
                  </a:lnTo>
                  <a:lnTo>
                    <a:pt x="35228" y="65676"/>
                  </a:lnTo>
                  <a:lnTo>
                    <a:pt x="38694" y="65833"/>
                  </a:lnTo>
                  <a:lnTo>
                    <a:pt x="41942" y="65957"/>
                  </a:lnTo>
                  <a:lnTo>
                    <a:pt x="44846" y="65989"/>
                  </a:lnTo>
                  <a:lnTo>
                    <a:pt x="47376" y="66051"/>
                  </a:lnTo>
                  <a:lnTo>
                    <a:pt x="50936" y="66082"/>
                  </a:lnTo>
                  <a:lnTo>
                    <a:pt x="51092" y="66051"/>
                  </a:lnTo>
                  <a:lnTo>
                    <a:pt x="51217" y="66020"/>
                  </a:lnTo>
                  <a:lnTo>
                    <a:pt x="51342" y="65957"/>
                  </a:lnTo>
                  <a:lnTo>
                    <a:pt x="51498" y="65864"/>
                  </a:lnTo>
                  <a:lnTo>
                    <a:pt x="51748" y="65583"/>
                  </a:lnTo>
                  <a:lnTo>
                    <a:pt x="52029" y="65239"/>
                  </a:lnTo>
                  <a:lnTo>
                    <a:pt x="52310" y="64771"/>
                  </a:lnTo>
                  <a:lnTo>
                    <a:pt x="52560" y="64240"/>
                  </a:lnTo>
                  <a:lnTo>
                    <a:pt x="52841" y="63615"/>
                  </a:lnTo>
                  <a:lnTo>
                    <a:pt x="53091" y="62928"/>
                  </a:lnTo>
                  <a:lnTo>
                    <a:pt x="53341" y="62210"/>
                  </a:lnTo>
                  <a:lnTo>
                    <a:pt x="53591" y="61398"/>
                  </a:lnTo>
                  <a:lnTo>
                    <a:pt x="53841" y="60555"/>
                  </a:lnTo>
                  <a:lnTo>
                    <a:pt x="54059" y="59649"/>
                  </a:lnTo>
                  <a:lnTo>
                    <a:pt x="54496" y="57775"/>
                  </a:lnTo>
                  <a:lnTo>
                    <a:pt x="54871" y="55839"/>
                  </a:lnTo>
                  <a:lnTo>
                    <a:pt x="55183" y="53840"/>
                  </a:lnTo>
                  <a:lnTo>
                    <a:pt x="55433" y="51904"/>
                  </a:lnTo>
                  <a:lnTo>
                    <a:pt x="55589" y="50030"/>
                  </a:lnTo>
                  <a:lnTo>
                    <a:pt x="55652" y="49156"/>
                  </a:lnTo>
                  <a:lnTo>
                    <a:pt x="55683" y="48313"/>
                  </a:lnTo>
                  <a:lnTo>
                    <a:pt x="55683" y="47532"/>
                  </a:lnTo>
                  <a:lnTo>
                    <a:pt x="55652" y="46814"/>
                  </a:lnTo>
                  <a:lnTo>
                    <a:pt x="55621" y="46127"/>
                  </a:lnTo>
                  <a:lnTo>
                    <a:pt x="55558" y="45533"/>
                  </a:lnTo>
                  <a:lnTo>
                    <a:pt x="55433" y="45003"/>
                  </a:lnTo>
                  <a:lnTo>
                    <a:pt x="55308" y="44565"/>
                  </a:lnTo>
                  <a:lnTo>
                    <a:pt x="55152" y="44222"/>
                  </a:lnTo>
                  <a:lnTo>
                    <a:pt x="55059" y="44097"/>
                  </a:lnTo>
                  <a:lnTo>
                    <a:pt x="54965" y="43972"/>
                  </a:lnTo>
                  <a:lnTo>
                    <a:pt x="54840" y="43878"/>
                  </a:lnTo>
                  <a:lnTo>
                    <a:pt x="54684" y="43816"/>
                  </a:lnTo>
                  <a:lnTo>
                    <a:pt x="54247" y="43628"/>
                  </a:lnTo>
                  <a:lnTo>
                    <a:pt x="53653" y="43472"/>
                  </a:lnTo>
                  <a:lnTo>
                    <a:pt x="52935" y="43316"/>
                  </a:lnTo>
                  <a:lnTo>
                    <a:pt x="52123" y="43191"/>
                  </a:lnTo>
                  <a:lnTo>
                    <a:pt x="51186" y="43098"/>
                  </a:lnTo>
                  <a:lnTo>
                    <a:pt x="49000" y="42879"/>
                  </a:lnTo>
                  <a:lnTo>
                    <a:pt x="46502" y="42723"/>
                  </a:lnTo>
                  <a:lnTo>
                    <a:pt x="43785" y="42567"/>
                  </a:lnTo>
                  <a:lnTo>
                    <a:pt x="37945" y="42317"/>
                  </a:lnTo>
                  <a:lnTo>
                    <a:pt x="32167" y="42098"/>
                  </a:lnTo>
                  <a:lnTo>
                    <a:pt x="29482" y="41973"/>
                  </a:lnTo>
                  <a:lnTo>
                    <a:pt x="27046" y="41817"/>
                  </a:lnTo>
                  <a:lnTo>
                    <a:pt x="24984" y="41661"/>
                  </a:lnTo>
                  <a:lnTo>
                    <a:pt x="24079" y="41536"/>
                  </a:lnTo>
                  <a:lnTo>
                    <a:pt x="23298" y="41442"/>
                  </a:lnTo>
                  <a:lnTo>
                    <a:pt x="22642" y="41317"/>
                  </a:lnTo>
                  <a:lnTo>
                    <a:pt x="22143" y="41161"/>
                  </a:lnTo>
                  <a:lnTo>
                    <a:pt x="21768" y="41036"/>
                  </a:lnTo>
                  <a:lnTo>
                    <a:pt x="21643" y="40943"/>
                  </a:lnTo>
                  <a:lnTo>
                    <a:pt x="21549" y="40849"/>
                  </a:lnTo>
                  <a:lnTo>
                    <a:pt x="21518" y="40724"/>
                  </a:lnTo>
                  <a:lnTo>
                    <a:pt x="21487" y="40474"/>
                  </a:lnTo>
                  <a:lnTo>
                    <a:pt x="21518" y="39662"/>
                  </a:lnTo>
                  <a:lnTo>
                    <a:pt x="21612" y="38413"/>
                  </a:lnTo>
                  <a:lnTo>
                    <a:pt x="21768" y="36820"/>
                  </a:lnTo>
                  <a:lnTo>
                    <a:pt x="22205" y="32729"/>
                  </a:lnTo>
                  <a:lnTo>
                    <a:pt x="22736" y="27733"/>
                  </a:lnTo>
                  <a:lnTo>
                    <a:pt x="23017" y="25047"/>
                  </a:lnTo>
                  <a:lnTo>
                    <a:pt x="23267" y="22268"/>
                  </a:lnTo>
                  <a:lnTo>
                    <a:pt x="23485" y="19457"/>
                  </a:lnTo>
                  <a:lnTo>
                    <a:pt x="23642" y="16646"/>
                  </a:lnTo>
                  <a:lnTo>
                    <a:pt x="23767" y="13898"/>
                  </a:lnTo>
                  <a:lnTo>
                    <a:pt x="23829" y="11275"/>
                  </a:lnTo>
                  <a:lnTo>
                    <a:pt x="23829" y="10026"/>
                  </a:lnTo>
                  <a:lnTo>
                    <a:pt x="23829" y="8808"/>
                  </a:lnTo>
                  <a:lnTo>
                    <a:pt x="23767" y="7621"/>
                  </a:lnTo>
                  <a:lnTo>
                    <a:pt x="23704" y="6528"/>
                  </a:lnTo>
                  <a:lnTo>
                    <a:pt x="23610" y="5497"/>
                  </a:lnTo>
                  <a:lnTo>
                    <a:pt x="23485" y="4592"/>
                  </a:lnTo>
                  <a:lnTo>
                    <a:pt x="23329" y="3780"/>
                  </a:lnTo>
                  <a:lnTo>
                    <a:pt x="23142" y="3030"/>
                  </a:lnTo>
                  <a:lnTo>
                    <a:pt x="22923" y="2406"/>
                  </a:lnTo>
                  <a:lnTo>
                    <a:pt x="22674" y="1844"/>
                  </a:lnTo>
                  <a:lnTo>
                    <a:pt x="22424" y="1375"/>
                  </a:lnTo>
                  <a:lnTo>
                    <a:pt x="22143" y="969"/>
                  </a:lnTo>
                  <a:lnTo>
                    <a:pt x="21830" y="626"/>
                  </a:lnTo>
                  <a:lnTo>
                    <a:pt x="21518" y="376"/>
                  </a:lnTo>
                  <a:lnTo>
                    <a:pt x="21174" y="188"/>
                  </a:lnTo>
                  <a:lnTo>
                    <a:pt x="20800" y="63"/>
                  </a:lnTo>
                  <a:lnTo>
                    <a:pt x="20456"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51"/>
            <p:cNvSpPr/>
            <p:nvPr/>
          </p:nvSpPr>
          <p:spPr>
            <a:xfrm>
              <a:off x="3357150" y="3104175"/>
              <a:ext cx="1392100" cy="1652075"/>
            </a:xfrm>
            <a:custGeom>
              <a:rect b="b" l="l" r="r" t="t"/>
              <a:pathLst>
                <a:path extrusionOk="0" fill="none" h="66083" w="55684">
                  <a:moveTo>
                    <a:pt x="13804" y="6184"/>
                  </a:moveTo>
                  <a:lnTo>
                    <a:pt x="13804" y="6184"/>
                  </a:lnTo>
                  <a:lnTo>
                    <a:pt x="12867" y="8246"/>
                  </a:lnTo>
                  <a:lnTo>
                    <a:pt x="11743" y="10869"/>
                  </a:lnTo>
                  <a:lnTo>
                    <a:pt x="10463" y="13929"/>
                  </a:lnTo>
                  <a:lnTo>
                    <a:pt x="9089" y="17365"/>
                  </a:lnTo>
                  <a:lnTo>
                    <a:pt x="7621" y="21112"/>
                  </a:lnTo>
                  <a:lnTo>
                    <a:pt x="6903" y="23048"/>
                  </a:lnTo>
                  <a:lnTo>
                    <a:pt x="6184" y="25047"/>
                  </a:lnTo>
                  <a:lnTo>
                    <a:pt x="5466" y="27077"/>
                  </a:lnTo>
                  <a:lnTo>
                    <a:pt x="4779" y="29138"/>
                  </a:lnTo>
                  <a:lnTo>
                    <a:pt x="4092" y="31199"/>
                  </a:lnTo>
                  <a:lnTo>
                    <a:pt x="3467" y="33292"/>
                  </a:lnTo>
                  <a:lnTo>
                    <a:pt x="2843" y="35353"/>
                  </a:lnTo>
                  <a:lnTo>
                    <a:pt x="2281" y="37383"/>
                  </a:lnTo>
                  <a:lnTo>
                    <a:pt x="1750" y="39381"/>
                  </a:lnTo>
                  <a:lnTo>
                    <a:pt x="1313" y="41380"/>
                  </a:lnTo>
                  <a:lnTo>
                    <a:pt x="907" y="43285"/>
                  </a:lnTo>
                  <a:lnTo>
                    <a:pt x="563" y="45159"/>
                  </a:lnTo>
                  <a:lnTo>
                    <a:pt x="282" y="46939"/>
                  </a:lnTo>
                  <a:lnTo>
                    <a:pt x="95" y="48656"/>
                  </a:lnTo>
                  <a:lnTo>
                    <a:pt x="32" y="49468"/>
                  </a:lnTo>
                  <a:lnTo>
                    <a:pt x="1" y="50280"/>
                  </a:lnTo>
                  <a:lnTo>
                    <a:pt x="1" y="51061"/>
                  </a:lnTo>
                  <a:lnTo>
                    <a:pt x="1" y="51811"/>
                  </a:lnTo>
                  <a:lnTo>
                    <a:pt x="32" y="52529"/>
                  </a:lnTo>
                  <a:lnTo>
                    <a:pt x="95" y="53216"/>
                  </a:lnTo>
                  <a:lnTo>
                    <a:pt x="157" y="53872"/>
                  </a:lnTo>
                  <a:lnTo>
                    <a:pt x="282" y="54496"/>
                  </a:lnTo>
                  <a:lnTo>
                    <a:pt x="407" y="55090"/>
                  </a:lnTo>
                  <a:lnTo>
                    <a:pt x="563" y="55652"/>
                  </a:lnTo>
                  <a:lnTo>
                    <a:pt x="750" y="56183"/>
                  </a:lnTo>
                  <a:lnTo>
                    <a:pt x="1000" y="56651"/>
                  </a:lnTo>
                  <a:lnTo>
                    <a:pt x="1250" y="57120"/>
                  </a:lnTo>
                  <a:lnTo>
                    <a:pt x="1531" y="57525"/>
                  </a:lnTo>
                  <a:lnTo>
                    <a:pt x="1843" y="57900"/>
                  </a:lnTo>
                  <a:lnTo>
                    <a:pt x="2187" y="58213"/>
                  </a:lnTo>
                  <a:lnTo>
                    <a:pt x="2187" y="58213"/>
                  </a:lnTo>
                  <a:lnTo>
                    <a:pt x="2655" y="58587"/>
                  </a:lnTo>
                  <a:lnTo>
                    <a:pt x="3155" y="58962"/>
                  </a:lnTo>
                  <a:lnTo>
                    <a:pt x="3717" y="59306"/>
                  </a:lnTo>
                  <a:lnTo>
                    <a:pt x="4279" y="59649"/>
                  </a:lnTo>
                  <a:lnTo>
                    <a:pt x="4873" y="59961"/>
                  </a:lnTo>
                  <a:lnTo>
                    <a:pt x="5497" y="60305"/>
                  </a:lnTo>
                  <a:lnTo>
                    <a:pt x="6122" y="60586"/>
                  </a:lnTo>
                  <a:lnTo>
                    <a:pt x="6809" y="60898"/>
                  </a:lnTo>
                  <a:lnTo>
                    <a:pt x="8245" y="61429"/>
                  </a:lnTo>
                  <a:lnTo>
                    <a:pt x="9744" y="61960"/>
                  </a:lnTo>
                  <a:lnTo>
                    <a:pt x="11337" y="62429"/>
                  </a:lnTo>
                  <a:lnTo>
                    <a:pt x="12992" y="62866"/>
                  </a:lnTo>
                  <a:lnTo>
                    <a:pt x="14710" y="63272"/>
                  </a:lnTo>
                  <a:lnTo>
                    <a:pt x="16490" y="63615"/>
                  </a:lnTo>
                  <a:lnTo>
                    <a:pt x="18301" y="63959"/>
                  </a:lnTo>
                  <a:lnTo>
                    <a:pt x="20175" y="64240"/>
                  </a:lnTo>
                  <a:lnTo>
                    <a:pt x="22049" y="64521"/>
                  </a:lnTo>
                  <a:lnTo>
                    <a:pt x="23954" y="64739"/>
                  </a:lnTo>
                  <a:lnTo>
                    <a:pt x="25859" y="64958"/>
                  </a:lnTo>
                  <a:lnTo>
                    <a:pt x="27764" y="65145"/>
                  </a:lnTo>
                  <a:lnTo>
                    <a:pt x="29669" y="65302"/>
                  </a:lnTo>
                  <a:lnTo>
                    <a:pt x="31543" y="65458"/>
                  </a:lnTo>
                  <a:lnTo>
                    <a:pt x="35228" y="65676"/>
                  </a:lnTo>
                  <a:lnTo>
                    <a:pt x="38694" y="65833"/>
                  </a:lnTo>
                  <a:lnTo>
                    <a:pt x="41942" y="65957"/>
                  </a:lnTo>
                  <a:lnTo>
                    <a:pt x="44846" y="65989"/>
                  </a:lnTo>
                  <a:lnTo>
                    <a:pt x="47376" y="66051"/>
                  </a:lnTo>
                  <a:lnTo>
                    <a:pt x="50936" y="66082"/>
                  </a:lnTo>
                  <a:lnTo>
                    <a:pt x="50936" y="66082"/>
                  </a:lnTo>
                  <a:lnTo>
                    <a:pt x="51092" y="66051"/>
                  </a:lnTo>
                  <a:lnTo>
                    <a:pt x="51217" y="66020"/>
                  </a:lnTo>
                  <a:lnTo>
                    <a:pt x="51342" y="65957"/>
                  </a:lnTo>
                  <a:lnTo>
                    <a:pt x="51498" y="65864"/>
                  </a:lnTo>
                  <a:lnTo>
                    <a:pt x="51748" y="65583"/>
                  </a:lnTo>
                  <a:lnTo>
                    <a:pt x="52029" y="65239"/>
                  </a:lnTo>
                  <a:lnTo>
                    <a:pt x="52310" y="64771"/>
                  </a:lnTo>
                  <a:lnTo>
                    <a:pt x="52560" y="64240"/>
                  </a:lnTo>
                  <a:lnTo>
                    <a:pt x="52841" y="63615"/>
                  </a:lnTo>
                  <a:lnTo>
                    <a:pt x="53091" y="62928"/>
                  </a:lnTo>
                  <a:lnTo>
                    <a:pt x="53341" y="62210"/>
                  </a:lnTo>
                  <a:lnTo>
                    <a:pt x="53591" y="61398"/>
                  </a:lnTo>
                  <a:lnTo>
                    <a:pt x="53841" y="60555"/>
                  </a:lnTo>
                  <a:lnTo>
                    <a:pt x="54059" y="59649"/>
                  </a:lnTo>
                  <a:lnTo>
                    <a:pt x="54496" y="57775"/>
                  </a:lnTo>
                  <a:lnTo>
                    <a:pt x="54871" y="55839"/>
                  </a:lnTo>
                  <a:lnTo>
                    <a:pt x="55183" y="53840"/>
                  </a:lnTo>
                  <a:lnTo>
                    <a:pt x="55433" y="51904"/>
                  </a:lnTo>
                  <a:lnTo>
                    <a:pt x="55589" y="50030"/>
                  </a:lnTo>
                  <a:lnTo>
                    <a:pt x="55652" y="49156"/>
                  </a:lnTo>
                  <a:lnTo>
                    <a:pt x="55683" y="48313"/>
                  </a:lnTo>
                  <a:lnTo>
                    <a:pt x="55683" y="47532"/>
                  </a:lnTo>
                  <a:lnTo>
                    <a:pt x="55652" y="46814"/>
                  </a:lnTo>
                  <a:lnTo>
                    <a:pt x="55621" y="46127"/>
                  </a:lnTo>
                  <a:lnTo>
                    <a:pt x="55558" y="45533"/>
                  </a:lnTo>
                  <a:lnTo>
                    <a:pt x="55433" y="45003"/>
                  </a:lnTo>
                  <a:lnTo>
                    <a:pt x="55308" y="44565"/>
                  </a:lnTo>
                  <a:lnTo>
                    <a:pt x="55152" y="44222"/>
                  </a:lnTo>
                  <a:lnTo>
                    <a:pt x="55059" y="44097"/>
                  </a:lnTo>
                  <a:lnTo>
                    <a:pt x="54965" y="43972"/>
                  </a:lnTo>
                  <a:lnTo>
                    <a:pt x="54965" y="43972"/>
                  </a:lnTo>
                  <a:lnTo>
                    <a:pt x="54840" y="43878"/>
                  </a:lnTo>
                  <a:lnTo>
                    <a:pt x="54684" y="43816"/>
                  </a:lnTo>
                  <a:lnTo>
                    <a:pt x="54247" y="43628"/>
                  </a:lnTo>
                  <a:lnTo>
                    <a:pt x="53653" y="43472"/>
                  </a:lnTo>
                  <a:lnTo>
                    <a:pt x="52935" y="43316"/>
                  </a:lnTo>
                  <a:lnTo>
                    <a:pt x="52123" y="43191"/>
                  </a:lnTo>
                  <a:lnTo>
                    <a:pt x="51186" y="43098"/>
                  </a:lnTo>
                  <a:lnTo>
                    <a:pt x="49000" y="42879"/>
                  </a:lnTo>
                  <a:lnTo>
                    <a:pt x="46502" y="42723"/>
                  </a:lnTo>
                  <a:lnTo>
                    <a:pt x="43785" y="42567"/>
                  </a:lnTo>
                  <a:lnTo>
                    <a:pt x="37945" y="42317"/>
                  </a:lnTo>
                  <a:lnTo>
                    <a:pt x="32167" y="42098"/>
                  </a:lnTo>
                  <a:lnTo>
                    <a:pt x="29482" y="41973"/>
                  </a:lnTo>
                  <a:lnTo>
                    <a:pt x="27046" y="41817"/>
                  </a:lnTo>
                  <a:lnTo>
                    <a:pt x="24984" y="41661"/>
                  </a:lnTo>
                  <a:lnTo>
                    <a:pt x="24079" y="41536"/>
                  </a:lnTo>
                  <a:lnTo>
                    <a:pt x="23298" y="41442"/>
                  </a:lnTo>
                  <a:lnTo>
                    <a:pt x="22642" y="41317"/>
                  </a:lnTo>
                  <a:lnTo>
                    <a:pt x="22143" y="41161"/>
                  </a:lnTo>
                  <a:lnTo>
                    <a:pt x="21768" y="41036"/>
                  </a:lnTo>
                  <a:lnTo>
                    <a:pt x="21643" y="40943"/>
                  </a:lnTo>
                  <a:lnTo>
                    <a:pt x="21549" y="40849"/>
                  </a:lnTo>
                  <a:lnTo>
                    <a:pt x="21549" y="40849"/>
                  </a:lnTo>
                  <a:lnTo>
                    <a:pt x="21518" y="40724"/>
                  </a:lnTo>
                  <a:lnTo>
                    <a:pt x="21487" y="40474"/>
                  </a:lnTo>
                  <a:lnTo>
                    <a:pt x="21518" y="39662"/>
                  </a:lnTo>
                  <a:lnTo>
                    <a:pt x="21612" y="38413"/>
                  </a:lnTo>
                  <a:lnTo>
                    <a:pt x="21768" y="36820"/>
                  </a:lnTo>
                  <a:lnTo>
                    <a:pt x="22205" y="32729"/>
                  </a:lnTo>
                  <a:lnTo>
                    <a:pt x="22736" y="27733"/>
                  </a:lnTo>
                  <a:lnTo>
                    <a:pt x="23017" y="25047"/>
                  </a:lnTo>
                  <a:lnTo>
                    <a:pt x="23267" y="22268"/>
                  </a:lnTo>
                  <a:lnTo>
                    <a:pt x="23485" y="19457"/>
                  </a:lnTo>
                  <a:lnTo>
                    <a:pt x="23642" y="16646"/>
                  </a:lnTo>
                  <a:lnTo>
                    <a:pt x="23767" y="13898"/>
                  </a:lnTo>
                  <a:lnTo>
                    <a:pt x="23829" y="11275"/>
                  </a:lnTo>
                  <a:lnTo>
                    <a:pt x="23829" y="10026"/>
                  </a:lnTo>
                  <a:lnTo>
                    <a:pt x="23829" y="8808"/>
                  </a:lnTo>
                  <a:lnTo>
                    <a:pt x="23767" y="7621"/>
                  </a:lnTo>
                  <a:lnTo>
                    <a:pt x="23704" y="6528"/>
                  </a:lnTo>
                  <a:lnTo>
                    <a:pt x="23704" y="6528"/>
                  </a:lnTo>
                  <a:lnTo>
                    <a:pt x="23610" y="5497"/>
                  </a:lnTo>
                  <a:lnTo>
                    <a:pt x="23485" y="4592"/>
                  </a:lnTo>
                  <a:lnTo>
                    <a:pt x="23329" y="3780"/>
                  </a:lnTo>
                  <a:lnTo>
                    <a:pt x="23142" y="3030"/>
                  </a:lnTo>
                  <a:lnTo>
                    <a:pt x="22923" y="2406"/>
                  </a:lnTo>
                  <a:lnTo>
                    <a:pt x="22674" y="1844"/>
                  </a:lnTo>
                  <a:lnTo>
                    <a:pt x="22424" y="1375"/>
                  </a:lnTo>
                  <a:lnTo>
                    <a:pt x="22143" y="969"/>
                  </a:lnTo>
                  <a:lnTo>
                    <a:pt x="21830" y="626"/>
                  </a:lnTo>
                  <a:lnTo>
                    <a:pt x="21518" y="376"/>
                  </a:lnTo>
                  <a:lnTo>
                    <a:pt x="21174" y="188"/>
                  </a:lnTo>
                  <a:lnTo>
                    <a:pt x="20800" y="63"/>
                  </a:lnTo>
                  <a:lnTo>
                    <a:pt x="20456" y="1"/>
                  </a:lnTo>
                  <a:lnTo>
                    <a:pt x="20081" y="1"/>
                  </a:lnTo>
                  <a:lnTo>
                    <a:pt x="19707" y="63"/>
                  </a:lnTo>
                  <a:lnTo>
                    <a:pt x="19301" y="157"/>
                  </a:lnTo>
                  <a:lnTo>
                    <a:pt x="18926" y="313"/>
                  </a:lnTo>
                  <a:lnTo>
                    <a:pt x="18520" y="501"/>
                  </a:lnTo>
                  <a:lnTo>
                    <a:pt x="18145" y="750"/>
                  </a:lnTo>
                  <a:lnTo>
                    <a:pt x="17739" y="1032"/>
                  </a:lnTo>
                  <a:lnTo>
                    <a:pt x="17333" y="1344"/>
                  </a:lnTo>
                  <a:lnTo>
                    <a:pt x="16959" y="1687"/>
                  </a:lnTo>
                  <a:lnTo>
                    <a:pt x="16584" y="2062"/>
                  </a:lnTo>
                  <a:lnTo>
                    <a:pt x="16209" y="2468"/>
                  </a:lnTo>
                  <a:lnTo>
                    <a:pt x="15865" y="2874"/>
                  </a:lnTo>
                  <a:lnTo>
                    <a:pt x="15522" y="3311"/>
                  </a:lnTo>
                  <a:lnTo>
                    <a:pt x="15178" y="3780"/>
                  </a:lnTo>
                  <a:lnTo>
                    <a:pt x="14866" y="4248"/>
                  </a:lnTo>
                  <a:lnTo>
                    <a:pt x="14554" y="4717"/>
                  </a:lnTo>
                  <a:lnTo>
                    <a:pt x="14273" y="5216"/>
                  </a:lnTo>
                  <a:lnTo>
                    <a:pt x="14023" y="5685"/>
                  </a:lnTo>
                  <a:lnTo>
                    <a:pt x="13804" y="61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51"/>
            <p:cNvSpPr/>
            <p:nvPr/>
          </p:nvSpPr>
          <p:spPr>
            <a:xfrm>
              <a:off x="4526700" y="4154275"/>
              <a:ext cx="986875" cy="729225"/>
            </a:xfrm>
            <a:custGeom>
              <a:rect b="b" l="l" r="r" t="t"/>
              <a:pathLst>
                <a:path extrusionOk="0" h="29169" w="39475">
                  <a:moveTo>
                    <a:pt x="11962" y="21143"/>
                  </a:moveTo>
                  <a:lnTo>
                    <a:pt x="12024" y="21424"/>
                  </a:lnTo>
                  <a:lnTo>
                    <a:pt x="12087" y="21705"/>
                  </a:lnTo>
                  <a:lnTo>
                    <a:pt x="12180" y="21924"/>
                  </a:lnTo>
                  <a:lnTo>
                    <a:pt x="12274" y="22111"/>
                  </a:lnTo>
                  <a:lnTo>
                    <a:pt x="12399" y="22298"/>
                  </a:lnTo>
                  <a:lnTo>
                    <a:pt x="12524" y="22423"/>
                  </a:lnTo>
                  <a:lnTo>
                    <a:pt x="12774" y="22642"/>
                  </a:lnTo>
                  <a:lnTo>
                    <a:pt x="12992" y="22767"/>
                  </a:lnTo>
                  <a:lnTo>
                    <a:pt x="13180" y="22860"/>
                  </a:lnTo>
                  <a:lnTo>
                    <a:pt x="13398" y="22892"/>
                  </a:lnTo>
                  <a:lnTo>
                    <a:pt x="13398" y="22892"/>
                  </a:lnTo>
                  <a:lnTo>
                    <a:pt x="12087" y="22798"/>
                  </a:lnTo>
                  <a:lnTo>
                    <a:pt x="11431" y="22767"/>
                  </a:lnTo>
                  <a:lnTo>
                    <a:pt x="10744" y="22767"/>
                  </a:lnTo>
                  <a:lnTo>
                    <a:pt x="10335" y="22786"/>
                  </a:lnTo>
                  <a:lnTo>
                    <a:pt x="10335" y="22786"/>
                  </a:lnTo>
                  <a:lnTo>
                    <a:pt x="10369" y="22767"/>
                  </a:lnTo>
                  <a:lnTo>
                    <a:pt x="10837" y="22423"/>
                  </a:lnTo>
                  <a:lnTo>
                    <a:pt x="11212" y="22111"/>
                  </a:lnTo>
                  <a:lnTo>
                    <a:pt x="11524" y="21799"/>
                  </a:lnTo>
                  <a:lnTo>
                    <a:pt x="11712" y="21549"/>
                  </a:lnTo>
                  <a:lnTo>
                    <a:pt x="11868" y="21330"/>
                  </a:lnTo>
                  <a:lnTo>
                    <a:pt x="11962" y="21143"/>
                  </a:lnTo>
                  <a:close/>
                  <a:moveTo>
                    <a:pt x="23017" y="0"/>
                  </a:moveTo>
                  <a:lnTo>
                    <a:pt x="21393" y="32"/>
                  </a:lnTo>
                  <a:lnTo>
                    <a:pt x="19738" y="125"/>
                  </a:lnTo>
                  <a:lnTo>
                    <a:pt x="18083" y="250"/>
                  </a:lnTo>
                  <a:lnTo>
                    <a:pt x="16459" y="406"/>
                  </a:lnTo>
                  <a:lnTo>
                    <a:pt x="14897" y="594"/>
                  </a:lnTo>
                  <a:lnTo>
                    <a:pt x="12149" y="937"/>
                  </a:lnTo>
                  <a:lnTo>
                    <a:pt x="10088" y="1218"/>
                  </a:lnTo>
                  <a:lnTo>
                    <a:pt x="9401" y="1281"/>
                  </a:lnTo>
                  <a:lnTo>
                    <a:pt x="8995" y="1312"/>
                  </a:lnTo>
                  <a:lnTo>
                    <a:pt x="7246" y="1187"/>
                  </a:lnTo>
                  <a:lnTo>
                    <a:pt x="4810" y="1094"/>
                  </a:lnTo>
                  <a:lnTo>
                    <a:pt x="1687" y="1000"/>
                  </a:lnTo>
                  <a:lnTo>
                    <a:pt x="1" y="23641"/>
                  </a:lnTo>
                  <a:lnTo>
                    <a:pt x="938" y="23797"/>
                  </a:lnTo>
                  <a:lnTo>
                    <a:pt x="1812" y="23922"/>
                  </a:lnTo>
                  <a:lnTo>
                    <a:pt x="2624" y="24016"/>
                  </a:lnTo>
                  <a:lnTo>
                    <a:pt x="3405" y="24078"/>
                  </a:lnTo>
                  <a:lnTo>
                    <a:pt x="4154" y="24110"/>
                  </a:lnTo>
                  <a:lnTo>
                    <a:pt x="4841" y="24110"/>
                  </a:lnTo>
                  <a:lnTo>
                    <a:pt x="5497" y="24078"/>
                  </a:lnTo>
                  <a:lnTo>
                    <a:pt x="6122" y="24047"/>
                  </a:lnTo>
                  <a:lnTo>
                    <a:pt x="6468" y="24011"/>
                  </a:lnTo>
                  <a:lnTo>
                    <a:pt x="6468" y="24011"/>
                  </a:lnTo>
                  <a:lnTo>
                    <a:pt x="6465" y="24016"/>
                  </a:lnTo>
                  <a:lnTo>
                    <a:pt x="6372" y="24172"/>
                  </a:lnTo>
                  <a:lnTo>
                    <a:pt x="6278" y="24359"/>
                  </a:lnTo>
                  <a:lnTo>
                    <a:pt x="6247" y="24547"/>
                  </a:lnTo>
                  <a:lnTo>
                    <a:pt x="6247" y="24765"/>
                  </a:lnTo>
                  <a:lnTo>
                    <a:pt x="6278" y="24984"/>
                  </a:lnTo>
                  <a:lnTo>
                    <a:pt x="6309" y="25203"/>
                  </a:lnTo>
                  <a:lnTo>
                    <a:pt x="6403" y="25452"/>
                  </a:lnTo>
                  <a:lnTo>
                    <a:pt x="6465" y="25609"/>
                  </a:lnTo>
                  <a:lnTo>
                    <a:pt x="6590" y="25796"/>
                  </a:lnTo>
                  <a:lnTo>
                    <a:pt x="6871" y="26108"/>
                  </a:lnTo>
                  <a:lnTo>
                    <a:pt x="7277" y="26452"/>
                  </a:lnTo>
                  <a:lnTo>
                    <a:pt x="7746" y="26795"/>
                  </a:lnTo>
                  <a:lnTo>
                    <a:pt x="8308" y="27139"/>
                  </a:lnTo>
                  <a:lnTo>
                    <a:pt x="8932" y="27451"/>
                  </a:lnTo>
                  <a:lnTo>
                    <a:pt x="9619" y="27763"/>
                  </a:lnTo>
                  <a:lnTo>
                    <a:pt x="10338" y="28044"/>
                  </a:lnTo>
                  <a:lnTo>
                    <a:pt x="11118" y="28326"/>
                  </a:lnTo>
                  <a:lnTo>
                    <a:pt x="11930" y="28575"/>
                  </a:lnTo>
                  <a:lnTo>
                    <a:pt x="12774" y="28763"/>
                  </a:lnTo>
                  <a:lnTo>
                    <a:pt x="13617" y="28950"/>
                  </a:lnTo>
                  <a:lnTo>
                    <a:pt x="14460" y="29075"/>
                  </a:lnTo>
                  <a:lnTo>
                    <a:pt x="15303" y="29138"/>
                  </a:lnTo>
                  <a:lnTo>
                    <a:pt x="16115" y="29169"/>
                  </a:lnTo>
                  <a:lnTo>
                    <a:pt x="16927" y="29138"/>
                  </a:lnTo>
                  <a:lnTo>
                    <a:pt x="17583" y="29044"/>
                  </a:lnTo>
                  <a:lnTo>
                    <a:pt x="18207" y="28888"/>
                  </a:lnTo>
                  <a:lnTo>
                    <a:pt x="18801" y="28669"/>
                  </a:lnTo>
                  <a:lnTo>
                    <a:pt x="19394" y="28419"/>
                  </a:lnTo>
                  <a:lnTo>
                    <a:pt x="19956" y="28107"/>
                  </a:lnTo>
                  <a:lnTo>
                    <a:pt x="20518" y="27732"/>
                  </a:lnTo>
                  <a:lnTo>
                    <a:pt x="21018" y="27326"/>
                  </a:lnTo>
                  <a:lnTo>
                    <a:pt x="21487" y="26858"/>
                  </a:lnTo>
                  <a:lnTo>
                    <a:pt x="21518" y="26920"/>
                  </a:lnTo>
                  <a:lnTo>
                    <a:pt x="21705" y="27108"/>
                  </a:lnTo>
                  <a:lnTo>
                    <a:pt x="22017" y="27357"/>
                  </a:lnTo>
                  <a:lnTo>
                    <a:pt x="22236" y="27514"/>
                  </a:lnTo>
                  <a:lnTo>
                    <a:pt x="22486" y="27638"/>
                  </a:lnTo>
                  <a:lnTo>
                    <a:pt x="22736" y="27763"/>
                  </a:lnTo>
                  <a:lnTo>
                    <a:pt x="23048" y="27857"/>
                  </a:lnTo>
                  <a:lnTo>
                    <a:pt x="23392" y="27951"/>
                  </a:lnTo>
                  <a:lnTo>
                    <a:pt x="23766" y="28044"/>
                  </a:lnTo>
                  <a:lnTo>
                    <a:pt x="24204" y="28076"/>
                  </a:lnTo>
                  <a:lnTo>
                    <a:pt x="24641" y="28076"/>
                  </a:lnTo>
                  <a:lnTo>
                    <a:pt x="25140" y="28013"/>
                  </a:lnTo>
                  <a:lnTo>
                    <a:pt x="25640" y="27920"/>
                  </a:lnTo>
                  <a:lnTo>
                    <a:pt x="26171" y="27763"/>
                  </a:lnTo>
                  <a:lnTo>
                    <a:pt x="26639" y="27576"/>
                  </a:lnTo>
                  <a:lnTo>
                    <a:pt x="27077" y="27295"/>
                  </a:lnTo>
                  <a:lnTo>
                    <a:pt x="27483" y="26951"/>
                  </a:lnTo>
                  <a:lnTo>
                    <a:pt x="27857" y="26577"/>
                  </a:lnTo>
                  <a:lnTo>
                    <a:pt x="28170" y="26171"/>
                  </a:lnTo>
                  <a:lnTo>
                    <a:pt x="28420" y="25702"/>
                  </a:lnTo>
                  <a:lnTo>
                    <a:pt x="28607" y="25203"/>
                  </a:lnTo>
                  <a:lnTo>
                    <a:pt x="29075" y="25390"/>
                  </a:lnTo>
                  <a:lnTo>
                    <a:pt x="29544" y="25546"/>
                  </a:lnTo>
                  <a:lnTo>
                    <a:pt x="30043" y="25640"/>
                  </a:lnTo>
                  <a:lnTo>
                    <a:pt x="30543" y="25702"/>
                  </a:lnTo>
                  <a:lnTo>
                    <a:pt x="31043" y="25702"/>
                  </a:lnTo>
                  <a:lnTo>
                    <a:pt x="31574" y="25640"/>
                  </a:lnTo>
                  <a:lnTo>
                    <a:pt x="32042" y="25515"/>
                  </a:lnTo>
                  <a:lnTo>
                    <a:pt x="32542" y="25328"/>
                  </a:lnTo>
                  <a:lnTo>
                    <a:pt x="32854" y="25203"/>
                  </a:lnTo>
                  <a:lnTo>
                    <a:pt x="33135" y="25015"/>
                  </a:lnTo>
                  <a:lnTo>
                    <a:pt x="33416" y="24797"/>
                  </a:lnTo>
                  <a:lnTo>
                    <a:pt x="33666" y="24578"/>
                  </a:lnTo>
                  <a:lnTo>
                    <a:pt x="33885" y="24328"/>
                  </a:lnTo>
                  <a:lnTo>
                    <a:pt x="34072" y="24078"/>
                  </a:lnTo>
                  <a:lnTo>
                    <a:pt x="34384" y="23579"/>
                  </a:lnTo>
                  <a:lnTo>
                    <a:pt x="34634" y="23141"/>
                  </a:lnTo>
                  <a:lnTo>
                    <a:pt x="34790" y="22735"/>
                  </a:lnTo>
                  <a:lnTo>
                    <a:pt x="34915" y="22392"/>
                  </a:lnTo>
                  <a:lnTo>
                    <a:pt x="35071" y="22361"/>
                  </a:lnTo>
                  <a:lnTo>
                    <a:pt x="35540" y="22298"/>
                  </a:lnTo>
                  <a:lnTo>
                    <a:pt x="35852" y="22205"/>
                  </a:lnTo>
                  <a:lnTo>
                    <a:pt x="36227" y="22111"/>
                  </a:lnTo>
                  <a:lnTo>
                    <a:pt x="36602" y="21986"/>
                  </a:lnTo>
                  <a:lnTo>
                    <a:pt x="37008" y="21799"/>
                  </a:lnTo>
                  <a:lnTo>
                    <a:pt x="37414" y="21580"/>
                  </a:lnTo>
                  <a:lnTo>
                    <a:pt x="37788" y="21299"/>
                  </a:lnTo>
                  <a:lnTo>
                    <a:pt x="38194" y="20987"/>
                  </a:lnTo>
                  <a:lnTo>
                    <a:pt x="38538" y="20612"/>
                  </a:lnTo>
                  <a:lnTo>
                    <a:pt x="38694" y="20393"/>
                  </a:lnTo>
                  <a:lnTo>
                    <a:pt x="38850" y="20175"/>
                  </a:lnTo>
                  <a:lnTo>
                    <a:pt x="38975" y="19925"/>
                  </a:lnTo>
                  <a:lnTo>
                    <a:pt x="39100" y="19675"/>
                  </a:lnTo>
                  <a:lnTo>
                    <a:pt x="39225" y="19394"/>
                  </a:lnTo>
                  <a:lnTo>
                    <a:pt x="39319" y="19082"/>
                  </a:lnTo>
                  <a:lnTo>
                    <a:pt x="39381" y="18769"/>
                  </a:lnTo>
                  <a:lnTo>
                    <a:pt x="39444" y="18426"/>
                  </a:lnTo>
                  <a:lnTo>
                    <a:pt x="39475" y="17864"/>
                  </a:lnTo>
                  <a:lnTo>
                    <a:pt x="39475" y="17239"/>
                  </a:lnTo>
                  <a:lnTo>
                    <a:pt x="39444" y="16646"/>
                  </a:lnTo>
                  <a:lnTo>
                    <a:pt x="39350" y="16021"/>
                  </a:lnTo>
                  <a:lnTo>
                    <a:pt x="39225" y="15397"/>
                  </a:lnTo>
                  <a:lnTo>
                    <a:pt x="39069" y="14741"/>
                  </a:lnTo>
                  <a:lnTo>
                    <a:pt x="38881" y="14085"/>
                  </a:lnTo>
                  <a:lnTo>
                    <a:pt x="38663" y="13429"/>
                  </a:lnTo>
                  <a:lnTo>
                    <a:pt x="38413" y="12773"/>
                  </a:lnTo>
                  <a:lnTo>
                    <a:pt x="38132" y="12117"/>
                  </a:lnTo>
                  <a:lnTo>
                    <a:pt x="37820" y="11493"/>
                  </a:lnTo>
                  <a:lnTo>
                    <a:pt x="37476" y="10837"/>
                  </a:lnTo>
                  <a:lnTo>
                    <a:pt x="37133" y="10181"/>
                  </a:lnTo>
                  <a:lnTo>
                    <a:pt x="36758" y="9525"/>
                  </a:lnTo>
                  <a:lnTo>
                    <a:pt x="35977" y="8276"/>
                  </a:lnTo>
                  <a:lnTo>
                    <a:pt x="35134" y="7090"/>
                  </a:lnTo>
                  <a:lnTo>
                    <a:pt x="34291" y="5934"/>
                  </a:lnTo>
                  <a:lnTo>
                    <a:pt x="33416" y="4872"/>
                  </a:lnTo>
                  <a:lnTo>
                    <a:pt x="32542" y="3904"/>
                  </a:lnTo>
                  <a:lnTo>
                    <a:pt x="31730" y="3030"/>
                  </a:lnTo>
                  <a:lnTo>
                    <a:pt x="30918" y="2280"/>
                  </a:lnTo>
                  <a:lnTo>
                    <a:pt x="30200" y="1687"/>
                  </a:lnTo>
                  <a:lnTo>
                    <a:pt x="29856" y="1437"/>
                  </a:lnTo>
                  <a:lnTo>
                    <a:pt x="29544" y="1218"/>
                  </a:lnTo>
                  <a:lnTo>
                    <a:pt x="29075" y="969"/>
                  </a:lnTo>
                  <a:lnTo>
                    <a:pt x="28544" y="750"/>
                  </a:lnTo>
                  <a:lnTo>
                    <a:pt x="27982" y="563"/>
                  </a:lnTo>
                  <a:lnTo>
                    <a:pt x="27389" y="406"/>
                  </a:lnTo>
                  <a:lnTo>
                    <a:pt x="26733" y="282"/>
                  </a:lnTo>
                  <a:lnTo>
                    <a:pt x="26046" y="188"/>
                  </a:lnTo>
                  <a:lnTo>
                    <a:pt x="25328" y="94"/>
                  </a:lnTo>
                  <a:lnTo>
                    <a:pt x="24578" y="32"/>
                  </a:lnTo>
                  <a:lnTo>
                    <a:pt x="23798"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51"/>
            <p:cNvSpPr/>
            <p:nvPr/>
          </p:nvSpPr>
          <p:spPr>
            <a:xfrm>
              <a:off x="4929575" y="4367425"/>
              <a:ext cx="168650" cy="459875"/>
            </a:xfrm>
            <a:custGeom>
              <a:rect b="b" l="l" r="r" t="t"/>
              <a:pathLst>
                <a:path extrusionOk="0" h="18395" w="6746">
                  <a:moveTo>
                    <a:pt x="156" y="0"/>
                  </a:moveTo>
                  <a:lnTo>
                    <a:pt x="63" y="31"/>
                  </a:lnTo>
                  <a:lnTo>
                    <a:pt x="0" y="125"/>
                  </a:lnTo>
                  <a:lnTo>
                    <a:pt x="0" y="187"/>
                  </a:lnTo>
                  <a:lnTo>
                    <a:pt x="31" y="250"/>
                  </a:lnTo>
                  <a:lnTo>
                    <a:pt x="375" y="687"/>
                  </a:lnTo>
                  <a:lnTo>
                    <a:pt x="750" y="1124"/>
                  </a:lnTo>
                  <a:lnTo>
                    <a:pt x="1374" y="2061"/>
                  </a:lnTo>
                  <a:lnTo>
                    <a:pt x="1999" y="3029"/>
                  </a:lnTo>
                  <a:lnTo>
                    <a:pt x="2530" y="3997"/>
                  </a:lnTo>
                  <a:lnTo>
                    <a:pt x="3061" y="5028"/>
                  </a:lnTo>
                  <a:lnTo>
                    <a:pt x="3560" y="6027"/>
                  </a:lnTo>
                  <a:lnTo>
                    <a:pt x="4497" y="8120"/>
                  </a:lnTo>
                  <a:lnTo>
                    <a:pt x="4997" y="9369"/>
                  </a:lnTo>
                  <a:lnTo>
                    <a:pt x="5247" y="9962"/>
                  </a:lnTo>
                  <a:lnTo>
                    <a:pt x="5465" y="10618"/>
                  </a:lnTo>
                  <a:lnTo>
                    <a:pt x="5653" y="11243"/>
                  </a:lnTo>
                  <a:lnTo>
                    <a:pt x="5809" y="11867"/>
                  </a:lnTo>
                  <a:lnTo>
                    <a:pt x="5965" y="12492"/>
                  </a:lnTo>
                  <a:lnTo>
                    <a:pt x="6059" y="13148"/>
                  </a:lnTo>
                  <a:lnTo>
                    <a:pt x="6121" y="13772"/>
                  </a:lnTo>
                  <a:lnTo>
                    <a:pt x="6152" y="14428"/>
                  </a:lnTo>
                  <a:lnTo>
                    <a:pt x="6152" y="15053"/>
                  </a:lnTo>
                  <a:lnTo>
                    <a:pt x="6090" y="15708"/>
                  </a:lnTo>
                  <a:lnTo>
                    <a:pt x="5965" y="16333"/>
                  </a:lnTo>
                  <a:lnTo>
                    <a:pt x="5809" y="16989"/>
                  </a:lnTo>
                  <a:lnTo>
                    <a:pt x="5590" y="17613"/>
                  </a:lnTo>
                  <a:lnTo>
                    <a:pt x="5309" y="18238"/>
                  </a:lnTo>
                  <a:lnTo>
                    <a:pt x="5309" y="18301"/>
                  </a:lnTo>
                  <a:lnTo>
                    <a:pt x="5309" y="18332"/>
                  </a:lnTo>
                  <a:lnTo>
                    <a:pt x="5372" y="18394"/>
                  </a:lnTo>
                  <a:lnTo>
                    <a:pt x="5497" y="18394"/>
                  </a:lnTo>
                  <a:lnTo>
                    <a:pt x="5528" y="18363"/>
                  </a:lnTo>
                  <a:lnTo>
                    <a:pt x="5840" y="17801"/>
                  </a:lnTo>
                  <a:lnTo>
                    <a:pt x="6121" y="17239"/>
                  </a:lnTo>
                  <a:lnTo>
                    <a:pt x="6340" y="16645"/>
                  </a:lnTo>
                  <a:lnTo>
                    <a:pt x="6496" y="16083"/>
                  </a:lnTo>
                  <a:lnTo>
                    <a:pt x="6621" y="15490"/>
                  </a:lnTo>
                  <a:lnTo>
                    <a:pt x="6714" y="14897"/>
                  </a:lnTo>
                  <a:lnTo>
                    <a:pt x="6746" y="14303"/>
                  </a:lnTo>
                  <a:lnTo>
                    <a:pt x="6714" y="13679"/>
                  </a:lnTo>
                  <a:lnTo>
                    <a:pt x="6683" y="13085"/>
                  </a:lnTo>
                  <a:lnTo>
                    <a:pt x="6590" y="12492"/>
                  </a:lnTo>
                  <a:lnTo>
                    <a:pt x="6496" y="11899"/>
                  </a:lnTo>
                  <a:lnTo>
                    <a:pt x="6340" y="11274"/>
                  </a:lnTo>
                  <a:lnTo>
                    <a:pt x="6184" y="10681"/>
                  </a:lnTo>
                  <a:lnTo>
                    <a:pt x="5996" y="10087"/>
                  </a:lnTo>
                  <a:lnTo>
                    <a:pt x="5778" y="9494"/>
                  </a:lnTo>
                  <a:lnTo>
                    <a:pt x="5559" y="8900"/>
                  </a:lnTo>
                  <a:lnTo>
                    <a:pt x="5059" y="7714"/>
                  </a:lnTo>
                  <a:lnTo>
                    <a:pt x="4528" y="6527"/>
                  </a:lnTo>
                  <a:lnTo>
                    <a:pt x="3966" y="5372"/>
                  </a:lnTo>
                  <a:lnTo>
                    <a:pt x="3342" y="4216"/>
                  </a:lnTo>
                  <a:lnTo>
                    <a:pt x="2655" y="3061"/>
                  </a:lnTo>
                  <a:lnTo>
                    <a:pt x="2280" y="2530"/>
                  </a:lnTo>
                  <a:lnTo>
                    <a:pt x="1905" y="1999"/>
                  </a:lnTo>
                  <a:lnTo>
                    <a:pt x="1530" y="1468"/>
                  </a:lnTo>
                  <a:lnTo>
                    <a:pt x="1124" y="968"/>
                  </a:lnTo>
                  <a:lnTo>
                    <a:pt x="687" y="500"/>
                  </a:lnTo>
                  <a:lnTo>
                    <a:pt x="250" y="31"/>
                  </a:lnTo>
                  <a:lnTo>
                    <a:pt x="2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51"/>
            <p:cNvSpPr/>
            <p:nvPr/>
          </p:nvSpPr>
          <p:spPr>
            <a:xfrm>
              <a:off x="5091175" y="4334625"/>
              <a:ext cx="173350" cy="449725"/>
            </a:xfrm>
            <a:custGeom>
              <a:rect b="b" l="l" r="r" t="t"/>
              <a:pathLst>
                <a:path extrusionOk="0" h="17989" w="6934">
                  <a:moveTo>
                    <a:pt x="126" y="0"/>
                  </a:moveTo>
                  <a:lnTo>
                    <a:pt x="63" y="32"/>
                  </a:lnTo>
                  <a:lnTo>
                    <a:pt x="1" y="94"/>
                  </a:lnTo>
                  <a:lnTo>
                    <a:pt x="1" y="157"/>
                  </a:lnTo>
                  <a:lnTo>
                    <a:pt x="32" y="188"/>
                  </a:lnTo>
                  <a:lnTo>
                    <a:pt x="1343" y="2155"/>
                  </a:lnTo>
                  <a:lnTo>
                    <a:pt x="2031" y="3155"/>
                  </a:lnTo>
                  <a:lnTo>
                    <a:pt x="2655" y="4185"/>
                  </a:lnTo>
                  <a:lnTo>
                    <a:pt x="3280" y="5247"/>
                  </a:lnTo>
                  <a:lnTo>
                    <a:pt x="3873" y="6309"/>
                  </a:lnTo>
                  <a:lnTo>
                    <a:pt x="4404" y="7402"/>
                  </a:lnTo>
                  <a:lnTo>
                    <a:pt x="4904" y="8526"/>
                  </a:lnTo>
                  <a:lnTo>
                    <a:pt x="5341" y="9650"/>
                  </a:lnTo>
                  <a:lnTo>
                    <a:pt x="5684" y="10806"/>
                  </a:lnTo>
                  <a:lnTo>
                    <a:pt x="5841" y="11368"/>
                  </a:lnTo>
                  <a:lnTo>
                    <a:pt x="5997" y="11961"/>
                  </a:lnTo>
                  <a:lnTo>
                    <a:pt x="6090" y="12523"/>
                  </a:lnTo>
                  <a:lnTo>
                    <a:pt x="6184" y="13117"/>
                  </a:lnTo>
                  <a:lnTo>
                    <a:pt x="6247" y="13710"/>
                  </a:lnTo>
                  <a:lnTo>
                    <a:pt x="6309" y="14304"/>
                  </a:lnTo>
                  <a:lnTo>
                    <a:pt x="6309" y="14897"/>
                  </a:lnTo>
                  <a:lnTo>
                    <a:pt x="6309" y="15490"/>
                  </a:lnTo>
                  <a:lnTo>
                    <a:pt x="6278" y="16084"/>
                  </a:lnTo>
                  <a:lnTo>
                    <a:pt x="6184" y="16708"/>
                  </a:lnTo>
                  <a:lnTo>
                    <a:pt x="6090" y="17302"/>
                  </a:lnTo>
                  <a:lnTo>
                    <a:pt x="5965" y="17926"/>
                  </a:lnTo>
                  <a:lnTo>
                    <a:pt x="5997" y="17989"/>
                  </a:lnTo>
                  <a:lnTo>
                    <a:pt x="6059" y="17989"/>
                  </a:lnTo>
                  <a:lnTo>
                    <a:pt x="6090" y="17957"/>
                  </a:lnTo>
                  <a:lnTo>
                    <a:pt x="6340" y="17395"/>
                  </a:lnTo>
                  <a:lnTo>
                    <a:pt x="6528" y="16833"/>
                  </a:lnTo>
                  <a:lnTo>
                    <a:pt x="6684" y="16240"/>
                  </a:lnTo>
                  <a:lnTo>
                    <a:pt x="6809" y="15678"/>
                  </a:lnTo>
                  <a:lnTo>
                    <a:pt x="6902" y="15084"/>
                  </a:lnTo>
                  <a:lnTo>
                    <a:pt x="6934" y="14491"/>
                  </a:lnTo>
                  <a:lnTo>
                    <a:pt x="6934" y="13866"/>
                  </a:lnTo>
                  <a:lnTo>
                    <a:pt x="6902" y="13273"/>
                  </a:lnTo>
                  <a:lnTo>
                    <a:pt x="6840" y="12648"/>
                  </a:lnTo>
                  <a:lnTo>
                    <a:pt x="6746" y="12055"/>
                  </a:lnTo>
                  <a:lnTo>
                    <a:pt x="6653" y="11430"/>
                  </a:lnTo>
                  <a:lnTo>
                    <a:pt x="6496" y="10806"/>
                  </a:lnTo>
                  <a:lnTo>
                    <a:pt x="6309" y="10212"/>
                  </a:lnTo>
                  <a:lnTo>
                    <a:pt x="6122" y="9588"/>
                  </a:lnTo>
                  <a:lnTo>
                    <a:pt x="5903" y="8995"/>
                  </a:lnTo>
                  <a:lnTo>
                    <a:pt x="5653" y="8370"/>
                  </a:lnTo>
                  <a:lnTo>
                    <a:pt x="5403" y="7777"/>
                  </a:lnTo>
                  <a:lnTo>
                    <a:pt x="5122" y="7183"/>
                  </a:lnTo>
                  <a:lnTo>
                    <a:pt x="4529" y="6028"/>
                  </a:lnTo>
                  <a:lnTo>
                    <a:pt x="3873" y="4872"/>
                  </a:lnTo>
                  <a:lnTo>
                    <a:pt x="3155" y="3810"/>
                  </a:lnTo>
                  <a:lnTo>
                    <a:pt x="2437" y="2749"/>
                  </a:lnTo>
                  <a:lnTo>
                    <a:pt x="1687" y="1781"/>
                  </a:lnTo>
                  <a:lnTo>
                    <a:pt x="938" y="875"/>
                  </a:lnTo>
                  <a:lnTo>
                    <a:pt x="188" y="32"/>
                  </a:lnTo>
                  <a:lnTo>
                    <a:pt x="1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51"/>
            <p:cNvSpPr/>
            <p:nvPr/>
          </p:nvSpPr>
          <p:spPr>
            <a:xfrm>
              <a:off x="5237950" y="4294025"/>
              <a:ext cx="177250" cy="420050"/>
            </a:xfrm>
            <a:custGeom>
              <a:rect b="b" l="l" r="r" t="t"/>
              <a:pathLst>
                <a:path extrusionOk="0" h="16802" w="7090">
                  <a:moveTo>
                    <a:pt x="126" y="1"/>
                  </a:moveTo>
                  <a:lnTo>
                    <a:pt x="32" y="32"/>
                  </a:lnTo>
                  <a:lnTo>
                    <a:pt x="1" y="94"/>
                  </a:lnTo>
                  <a:lnTo>
                    <a:pt x="1" y="157"/>
                  </a:lnTo>
                  <a:lnTo>
                    <a:pt x="32" y="188"/>
                  </a:lnTo>
                  <a:lnTo>
                    <a:pt x="782" y="1062"/>
                  </a:lnTo>
                  <a:lnTo>
                    <a:pt x="1500" y="1999"/>
                  </a:lnTo>
                  <a:lnTo>
                    <a:pt x="2218" y="2905"/>
                  </a:lnTo>
                  <a:lnTo>
                    <a:pt x="2874" y="3873"/>
                  </a:lnTo>
                  <a:lnTo>
                    <a:pt x="3467" y="4810"/>
                  </a:lnTo>
                  <a:lnTo>
                    <a:pt x="4029" y="5809"/>
                  </a:lnTo>
                  <a:lnTo>
                    <a:pt x="4560" y="6809"/>
                  </a:lnTo>
                  <a:lnTo>
                    <a:pt x="5029" y="7839"/>
                  </a:lnTo>
                  <a:lnTo>
                    <a:pt x="5435" y="8870"/>
                  </a:lnTo>
                  <a:lnTo>
                    <a:pt x="5809" y="9931"/>
                  </a:lnTo>
                  <a:lnTo>
                    <a:pt x="6091" y="11025"/>
                  </a:lnTo>
                  <a:lnTo>
                    <a:pt x="6309" y="12118"/>
                  </a:lnTo>
                  <a:lnTo>
                    <a:pt x="6465" y="13242"/>
                  </a:lnTo>
                  <a:lnTo>
                    <a:pt x="6528" y="13804"/>
                  </a:lnTo>
                  <a:lnTo>
                    <a:pt x="6559" y="14366"/>
                  </a:lnTo>
                  <a:lnTo>
                    <a:pt x="6559" y="14959"/>
                  </a:lnTo>
                  <a:lnTo>
                    <a:pt x="6559" y="15553"/>
                  </a:lnTo>
                  <a:lnTo>
                    <a:pt x="6528" y="16146"/>
                  </a:lnTo>
                  <a:lnTo>
                    <a:pt x="6497" y="16739"/>
                  </a:lnTo>
                  <a:lnTo>
                    <a:pt x="6497" y="16771"/>
                  </a:lnTo>
                  <a:lnTo>
                    <a:pt x="6528" y="16802"/>
                  </a:lnTo>
                  <a:lnTo>
                    <a:pt x="6590" y="16802"/>
                  </a:lnTo>
                  <a:lnTo>
                    <a:pt x="6621" y="16771"/>
                  </a:lnTo>
                  <a:lnTo>
                    <a:pt x="6778" y="16177"/>
                  </a:lnTo>
                  <a:lnTo>
                    <a:pt x="6902" y="15584"/>
                  </a:lnTo>
                  <a:lnTo>
                    <a:pt x="6996" y="14991"/>
                  </a:lnTo>
                  <a:lnTo>
                    <a:pt x="7059" y="14397"/>
                  </a:lnTo>
                  <a:lnTo>
                    <a:pt x="7090" y="13804"/>
                  </a:lnTo>
                  <a:lnTo>
                    <a:pt x="7090" y="13211"/>
                  </a:lnTo>
                  <a:lnTo>
                    <a:pt x="7059" y="12617"/>
                  </a:lnTo>
                  <a:lnTo>
                    <a:pt x="6996" y="12024"/>
                  </a:lnTo>
                  <a:lnTo>
                    <a:pt x="6902" y="11462"/>
                  </a:lnTo>
                  <a:lnTo>
                    <a:pt x="6778" y="10868"/>
                  </a:lnTo>
                  <a:lnTo>
                    <a:pt x="6653" y="10306"/>
                  </a:lnTo>
                  <a:lnTo>
                    <a:pt x="6465" y="9744"/>
                  </a:lnTo>
                  <a:lnTo>
                    <a:pt x="6278" y="9151"/>
                  </a:lnTo>
                  <a:lnTo>
                    <a:pt x="6059" y="8589"/>
                  </a:lnTo>
                  <a:lnTo>
                    <a:pt x="5809" y="8058"/>
                  </a:lnTo>
                  <a:lnTo>
                    <a:pt x="5560" y="7496"/>
                  </a:lnTo>
                  <a:lnTo>
                    <a:pt x="5029" y="6496"/>
                  </a:lnTo>
                  <a:lnTo>
                    <a:pt x="4467" y="5466"/>
                  </a:lnTo>
                  <a:lnTo>
                    <a:pt x="3873" y="4466"/>
                  </a:lnTo>
                  <a:lnTo>
                    <a:pt x="3217" y="3498"/>
                  </a:lnTo>
                  <a:lnTo>
                    <a:pt x="2530" y="2561"/>
                  </a:lnTo>
                  <a:lnTo>
                    <a:pt x="1812" y="1656"/>
                  </a:lnTo>
                  <a:lnTo>
                    <a:pt x="1437" y="1218"/>
                  </a:lnTo>
                  <a:lnTo>
                    <a:pt x="1031" y="813"/>
                  </a:lnTo>
                  <a:lnTo>
                    <a:pt x="625" y="407"/>
                  </a:lnTo>
                  <a:lnTo>
                    <a:pt x="188" y="32"/>
                  </a:lnTo>
                  <a:lnTo>
                    <a:pt x="1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51"/>
            <p:cNvSpPr/>
            <p:nvPr/>
          </p:nvSpPr>
          <p:spPr>
            <a:xfrm>
              <a:off x="4685975" y="4618800"/>
              <a:ext cx="274850" cy="142125"/>
            </a:xfrm>
            <a:custGeom>
              <a:rect b="b" l="l" r="r" t="t"/>
              <a:pathLst>
                <a:path extrusionOk="0" h="5685" w="10994">
                  <a:moveTo>
                    <a:pt x="5653" y="2812"/>
                  </a:moveTo>
                  <a:lnTo>
                    <a:pt x="5747" y="3280"/>
                  </a:lnTo>
                  <a:lnTo>
                    <a:pt x="5934" y="3717"/>
                  </a:lnTo>
                  <a:lnTo>
                    <a:pt x="5153" y="3686"/>
                  </a:lnTo>
                  <a:lnTo>
                    <a:pt x="5372" y="3436"/>
                  </a:lnTo>
                  <a:lnTo>
                    <a:pt x="5528" y="3124"/>
                  </a:lnTo>
                  <a:lnTo>
                    <a:pt x="5653" y="2812"/>
                  </a:lnTo>
                  <a:close/>
                  <a:moveTo>
                    <a:pt x="6527" y="1"/>
                  </a:moveTo>
                  <a:lnTo>
                    <a:pt x="6309" y="220"/>
                  </a:lnTo>
                  <a:lnTo>
                    <a:pt x="6121" y="501"/>
                  </a:lnTo>
                  <a:lnTo>
                    <a:pt x="5934" y="782"/>
                  </a:lnTo>
                  <a:lnTo>
                    <a:pt x="5809" y="1063"/>
                  </a:lnTo>
                  <a:lnTo>
                    <a:pt x="5684" y="1375"/>
                  </a:lnTo>
                  <a:lnTo>
                    <a:pt x="5622" y="1687"/>
                  </a:lnTo>
                  <a:lnTo>
                    <a:pt x="5591" y="2031"/>
                  </a:lnTo>
                  <a:lnTo>
                    <a:pt x="5591" y="2343"/>
                  </a:lnTo>
                  <a:lnTo>
                    <a:pt x="5591" y="2437"/>
                  </a:lnTo>
                  <a:lnTo>
                    <a:pt x="5466" y="2687"/>
                  </a:lnTo>
                  <a:lnTo>
                    <a:pt x="5310" y="2874"/>
                  </a:lnTo>
                  <a:lnTo>
                    <a:pt x="5153" y="3093"/>
                  </a:lnTo>
                  <a:lnTo>
                    <a:pt x="4997" y="3280"/>
                  </a:lnTo>
                  <a:lnTo>
                    <a:pt x="4779" y="3467"/>
                  </a:lnTo>
                  <a:lnTo>
                    <a:pt x="4529" y="3655"/>
                  </a:lnTo>
                  <a:lnTo>
                    <a:pt x="3842" y="3717"/>
                  </a:lnTo>
                  <a:lnTo>
                    <a:pt x="3186" y="3811"/>
                  </a:lnTo>
                  <a:lnTo>
                    <a:pt x="2530" y="3967"/>
                  </a:lnTo>
                  <a:lnTo>
                    <a:pt x="1937" y="4186"/>
                  </a:lnTo>
                  <a:lnTo>
                    <a:pt x="1624" y="4311"/>
                  </a:lnTo>
                  <a:lnTo>
                    <a:pt x="1343" y="4436"/>
                  </a:lnTo>
                  <a:lnTo>
                    <a:pt x="1094" y="4592"/>
                  </a:lnTo>
                  <a:lnTo>
                    <a:pt x="844" y="4779"/>
                  </a:lnTo>
                  <a:lnTo>
                    <a:pt x="594" y="4966"/>
                  </a:lnTo>
                  <a:lnTo>
                    <a:pt x="375" y="5185"/>
                  </a:lnTo>
                  <a:lnTo>
                    <a:pt x="188" y="5404"/>
                  </a:lnTo>
                  <a:lnTo>
                    <a:pt x="1" y="5653"/>
                  </a:lnTo>
                  <a:lnTo>
                    <a:pt x="1" y="5685"/>
                  </a:lnTo>
                  <a:lnTo>
                    <a:pt x="32" y="5685"/>
                  </a:lnTo>
                  <a:lnTo>
                    <a:pt x="344" y="5404"/>
                  </a:lnTo>
                  <a:lnTo>
                    <a:pt x="656" y="5185"/>
                  </a:lnTo>
                  <a:lnTo>
                    <a:pt x="1000" y="4966"/>
                  </a:lnTo>
                  <a:lnTo>
                    <a:pt x="1375" y="4810"/>
                  </a:lnTo>
                  <a:lnTo>
                    <a:pt x="1749" y="4654"/>
                  </a:lnTo>
                  <a:lnTo>
                    <a:pt x="2124" y="4529"/>
                  </a:lnTo>
                  <a:lnTo>
                    <a:pt x="2561" y="4436"/>
                  </a:lnTo>
                  <a:lnTo>
                    <a:pt x="2967" y="4373"/>
                  </a:lnTo>
                  <a:lnTo>
                    <a:pt x="3405" y="4311"/>
                  </a:lnTo>
                  <a:lnTo>
                    <a:pt x="4747" y="4311"/>
                  </a:lnTo>
                  <a:lnTo>
                    <a:pt x="5684" y="4373"/>
                  </a:lnTo>
                  <a:lnTo>
                    <a:pt x="6621" y="4498"/>
                  </a:lnTo>
                  <a:lnTo>
                    <a:pt x="6715" y="4498"/>
                  </a:lnTo>
                  <a:lnTo>
                    <a:pt x="7839" y="4685"/>
                  </a:lnTo>
                  <a:lnTo>
                    <a:pt x="8901" y="4904"/>
                  </a:lnTo>
                  <a:lnTo>
                    <a:pt x="10806" y="5310"/>
                  </a:lnTo>
                  <a:lnTo>
                    <a:pt x="10868" y="5310"/>
                  </a:lnTo>
                  <a:lnTo>
                    <a:pt x="10931" y="5279"/>
                  </a:lnTo>
                  <a:lnTo>
                    <a:pt x="10962" y="5248"/>
                  </a:lnTo>
                  <a:lnTo>
                    <a:pt x="10993" y="5185"/>
                  </a:lnTo>
                  <a:lnTo>
                    <a:pt x="10962" y="5091"/>
                  </a:lnTo>
                  <a:lnTo>
                    <a:pt x="10900" y="5029"/>
                  </a:lnTo>
                  <a:lnTo>
                    <a:pt x="10400" y="4779"/>
                  </a:lnTo>
                  <a:lnTo>
                    <a:pt x="9869" y="4560"/>
                  </a:lnTo>
                  <a:lnTo>
                    <a:pt x="9338" y="4373"/>
                  </a:lnTo>
                  <a:lnTo>
                    <a:pt x="8807" y="4217"/>
                  </a:lnTo>
                  <a:lnTo>
                    <a:pt x="8276" y="4061"/>
                  </a:lnTo>
                  <a:lnTo>
                    <a:pt x="7714" y="3967"/>
                  </a:lnTo>
                  <a:lnTo>
                    <a:pt x="7152" y="3842"/>
                  </a:lnTo>
                  <a:lnTo>
                    <a:pt x="6590" y="3780"/>
                  </a:lnTo>
                  <a:lnTo>
                    <a:pt x="6403" y="3436"/>
                  </a:lnTo>
                  <a:lnTo>
                    <a:pt x="6246" y="3061"/>
                  </a:lnTo>
                  <a:lnTo>
                    <a:pt x="6153" y="2687"/>
                  </a:lnTo>
                  <a:lnTo>
                    <a:pt x="6059" y="2312"/>
                  </a:lnTo>
                  <a:lnTo>
                    <a:pt x="6059" y="2031"/>
                  </a:lnTo>
                  <a:lnTo>
                    <a:pt x="6059" y="1719"/>
                  </a:lnTo>
                  <a:lnTo>
                    <a:pt x="6090" y="1438"/>
                  </a:lnTo>
                  <a:lnTo>
                    <a:pt x="6153" y="1125"/>
                  </a:lnTo>
                  <a:lnTo>
                    <a:pt x="6215" y="844"/>
                  </a:lnTo>
                  <a:lnTo>
                    <a:pt x="6340" y="563"/>
                  </a:lnTo>
                  <a:lnTo>
                    <a:pt x="6465" y="282"/>
                  </a:lnTo>
                  <a:lnTo>
                    <a:pt x="6590" y="32"/>
                  </a:lnTo>
                  <a:lnTo>
                    <a:pt x="65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51"/>
            <p:cNvSpPr/>
            <p:nvPr/>
          </p:nvSpPr>
          <p:spPr>
            <a:xfrm>
              <a:off x="4540750" y="4140225"/>
              <a:ext cx="780775" cy="87475"/>
            </a:xfrm>
            <a:custGeom>
              <a:rect b="b" l="l" r="r" t="t"/>
              <a:pathLst>
                <a:path extrusionOk="0" h="3499" w="31231">
                  <a:moveTo>
                    <a:pt x="23329" y="0"/>
                  </a:moveTo>
                  <a:lnTo>
                    <a:pt x="22580" y="32"/>
                  </a:lnTo>
                  <a:lnTo>
                    <a:pt x="21830" y="94"/>
                  </a:lnTo>
                  <a:lnTo>
                    <a:pt x="20331" y="250"/>
                  </a:lnTo>
                  <a:lnTo>
                    <a:pt x="17052" y="594"/>
                  </a:lnTo>
                  <a:lnTo>
                    <a:pt x="13773" y="1031"/>
                  </a:lnTo>
                  <a:lnTo>
                    <a:pt x="10556" y="1468"/>
                  </a:lnTo>
                  <a:lnTo>
                    <a:pt x="9776" y="1562"/>
                  </a:lnTo>
                  <a:lnTo>
                    <a:pt x="8964" y="1656"/>
                  </a:lnTo>
                  <a:lnTo>
                    <a:pt x="7371" y="1656"/>
                  </a:lnTo>
                  <a:lnTo>
                    <a:pt x="3717" y="1406"/>
                  </a:lnTo>
                  <a:lnTo>
                    <a:pt x="1562" y="1281"/>
                  </a:lnTo>
                  <a:lnTo>
                    <a:pt x="688" y="1250"/>
                  </a:lnTo>
                  <a:lnTo>
                    <a:pt x="63" y="1218"/>
                  </a:lnTo>
                  <a:lnTo>
                    <a:pt x="32" y="1281"/>
                  </a:lnTo>
                  <a:lnTo>
                    <a:pt x="1" y="1343"/>
                  </a:lnTo>
                  <a:lnTo>
                    <a:pt x="32" y="1374"/>
                  </a:lnTo>
                  <a:lnTo>
                    <a:pt x="63" y="1406"/>
                  </a:lnTo>
                  <a:lnTo>
                    <a:pt x="1656" y="1562"/>
                  </a:lnTo>
                  <a:lnTo>
                    <a:pt x="3249" y="1718"/>
                  </a:lnTo>
                  <a:lnTo>
                    <a:pt x="6434" y="2124"/>
                  </a:lnTo>
                  <a:lnTo>
                    <a:pt x="7215" y="2218"/>
                  </a:lnTo>
                  <a:lnTo>
                    <a:pt x="7996" y="2249"/>
                  </a:lnTo>
                  <a:lnTo>
                    <a:pt x="8776" y="2249"/>
                  </a:lnTo>
                  <a:lnTo>
                    <a:pt x="9557" y="2186"/>
                  </a:lnTo>
                  <a:lnTo>
                    <a:pt x="11150" y="1968"/>
                  </a:lnTo>
                  <a:lnTo>
                    <a:pt x="12711" y="1749"/>
                  </a:lnTo>
                  <a:lnTo>
                    <a:pt x="15928" y="1343"/>
                  </a:lnTo>
                  <a:lnTo>
                    <a:pt x="19145" y="1000"/>
                  </a:lnTo>
                  <a:lnTo>
                    <a:pt x="20644" y="844"/>
                  </a:lnTo>
                  <a:lnTo>
                    <a:pt x="22174" y="719"/>
                  </a:lnTo>
                  <a:lnTo>
                    <a:pt x="22923" y="656"/>
                  </a:lnTo>
                  <a:lnTo>
                    <a:pt x="24454" y="656"/>
                  </a:lnTo>
                  <a:lnTo>
                    <a:pt x="25203" y="719"/>
                  </a:lnTo>
                  <a:lnTo>
                    <a:pt x="25609" y="781"/>
                  </a:lnTo>
                  <a:lnTo>
                    <a:pt x="25984" y="844"/>
                  </a:lnTo>
                  <a:lnTo>
                    <a:pt x="26390" y="937"/>
                  </a:lnTo>
                  <a:lnTo>
                    <a:pt x="26796" y="1062"/>
                  </a:lnTo>
                  <a:lnTo>
                    <a:pt x="27170" y="1187"/>
                  </a:lnTo>
                  <a:lnTo>
                    <a:pt x="27545" y="1312"/>
                  </a:lnTo>
                  <a:lnTo>
                    <a:pt x="27920" y="1499"/>
                  </a:lnTo>
                  <a:lnTo>
                    <a:pt x="28264" y="1687"/>
                  </a:lnTo>
                  <a:lnTo>
                    <a:pt x="28951" y="2062"/>
                  </a:lnTo>
                  <a:lnTo>
                    <a:pt x="29294" y="2249"/>
                  </a:lnTo>
                  <a:lnTo>
                    <a:pt x="29606" y="2467"/>
                  </a:lnTo>
                  <a:lnTo>
                    <a:pt x="31012" y="3467"/>
                  </a:lnTo>
                  <a:lnTo>
                    <a:pt x="31074" y="3498"/>
                  </a:lnTo>
                  <a:lnTo>
                    <a:pt x="31105" y="3498"/>
                  </a:lnTo>
                  <a:lnTo>
                    <a:pt x="31199" y="3467"/>
                  </a:lnTo>
                  <a:lnTo>
                    <a:pt x="31230" y="3373"/>
                  </a:lnTo>
                  <a:lnTo>
                    <a:pt x="31230" y="3342"/>
                  </a:lnTo>
                  <a:lnTo>
                    <a:pt x="31199" y="3311"/>
                  </a:lnTo>
                  <a:lnTo>
                    <a:pt x="30637" y="2811"/>
                  </a:lnTo>
                  <a:lnTo>
                    <a:pt x="30075" y="2343"/>
                  </a:lnTo>
                  <a:lnTo>
                    <a:pt x="29513" y="1874"/>
                  </a:lnTo>
                  <a:lnTo>
                    <a:pt x="29263" y="1656"/>
                  </a:lnTo>
                  <a:lnTo>
                    <a:pt x="28951" y="1437"/>
                  </a:lnTo>
                  <a:lnTo>
                    <a:pt x="28357" y="1062"/>
                  </a:lnTo>
                  <a:lnTo>
                    <a:pt x="27701" y="750"/>
                  </a:lnTo>
                  <a:lnTo>
                    <a:pt x="27046" y="469"/>
                  </a:lnTo>
                  <a:lnTo>
                    <a:pt x="26327" y="281"/>
                  </a:lnTo>
                  <a:lnTo>
                    <a:pt x="25609" y="125"/>
                  </a:lnTo>
                  <a:lnTo>
                    <a:pt x="24860" y="32"/>
                  </a:lnTo>
                  <a:lnTo>
                    <a:pt x="241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51"/>
            <p:cNvSpPr/>
            <p:nvPr/>
          </p:nvSpPr>
          <p:spPr>
            <a:xfrm>
              <a:off x="3373550" y="3076075"/>
              <a:ext cx="591825" cy="952525"/>
            </a:xfrm>
            <a:custGeom>
              <a:rect b="b" l="l" r="r" t="t"/>
              <a:pathLst>
                <a:path extrusionOk="0" h="38101" w="23673">
                  <a:moveTo>
                    <a:pt x="19582" y="1"/>
                  </a:moveTo>
                  <a:lnTo>
                    <a:pt x="19363" y="32"/>
                  </a:lnTo>
                  <a:lnTo>
                    <a:pt x="19144" y="63"/>
                  </a:lnTo>
                  <a:lnTo>
                    <a:pt x="18895" y="126"/>
                  </a:lnTo>
                  <a:lnTo>
                    <a:pt x="18645" y="219"/>
                  </a:lnTo>
                  <a:lnTo>
                    <a:pt x="18364" y="344"/>
                  </a:lnTo>
                  <a:lnTo>
                    <a:pt x="18114" y="500"/>
                  </a:lnTo>
                  <a:lnTo>
                    <a:pt x="17833" y="688"/>
                  </a:lnTo>
                  <a:lnTo>
                    <a:pt x="17271" y="1094"/>
                  </a:lnTo>
                  <a:lnTo>
                    <a:pt x="16646" y="1656"/>
                  </a:lnTo>
                  <a:lnTo>
                    <a:pt x="15990" y="2312"/>
                  </a:lnTo>
                  <a:lnTo>
                    <a:pt x="15334" y="3092"/>
                  </a:lnTo>
                  <a:lnTo>
                    <a:pt x="14616" y="3998"/>
                  </a:lnTo>
                  <a:lnTo>
                    <a:pt x="13835" y="5060"/>
                  </a:lnTo>
                  <a:lnTo>
                    <a:pt x="13055" y="6215"/>
                  </a:lnTo>
                  <a:lnTo>
                    <a:pt x="12211" y="7558"/>
                  </a:lnTo>
                  <a:lnTo>
                    <a:pt x="11337" y="9026"/>
                  </a:lnTo>
                  <a:lnTo>
                    <a:pt x="10588" y="10338"/>
                  </a:lnTo>
                  <a:lnTo>
                    <a:pt x="9838" y="11681"/>
                  </a:lnTo>
                  <a:lnTo>
                    <a:pt x="9151" y="12992"/>
                  </a:lnTo>
                  <a:lnTo>
                    <a:pt x="8495" y="14304"/>
                  </a:lnTo>
                  <a:lnTo>
                    <a:pt x="7839" y="15615"/>
                  </a:lnTo>
                  <a:lnTo>
                    <a:pt x="7246" y="16927"/>
                  </a:lnTo>
                  <a:lnTo>
                    <a:pt x="6653" y="18239"/>
                  </a:lnTo>
                  <a:lnTo>
                    <a:pt x="6090" y="19488"/>
                  </a:lnTo>
                  <a:lnTo>
                    <a:pt x="5060" y="22017"/>
                  </a:lnTo>
                  <a:lnTo>
                    <a:pt x="4123" y="24422"/>
                  </a:lnTo>
                  <a:lnTo>
                    <a:pt x="3311" y="26702"/>
                  </a:lnTo>
                  <a:lnTo>
                    <a:pt x="2593" y="28857"/>
                  </a:lnTo>
                  <a:lnTo>
                    <a:pt x="1968" y="30824"/>
                  </a:lnTo>
                  <a:lnTo>
                    <a:pt x="1406" y="32604"/>
                  </a:lnTo>
                  <a:lnTo>
                    <a:pt x="969" y="34197"/>
                  </a:lnTo>
                  <a:lnTo>
                    <a:pt x="625" y="35540"/>
                  </a:lnTo>
                  <a:lnTo>
                    <a:pt x="157" y="37445"/>
                  </a:lnTo>
                  <a:lnTo>
                    <a:pt x="1" y="38101"/>
                  </a:lnTo>
                  <a:lnTo>
                    <a:pt x="1" y="38101"/>
                  </a:lnTo>
                  <a:lnTo>
                    <a:pt x="22611" y="34540"/>
                  </a:lnTo>
                  <a:lnTo>
                    <a:pt x="22798" y="32167"/>
                  </a:lnTo>
                  <a:lnTo>
                    <a:pt x="23017" y="29544"/>
                  </a:lnTo>
                  <a:lnTo>
                    <a:pt x="23235" y="26265"/>
                  </a:lnTo>
                  <a:lnTo>
                    <a:pt x="23454" y="22548"/>
                  </a:lnTo>
                  <a:lnTo>
                    <a:pt x="23610" y="18613"/>
                  </a:lnTo>
                  <a:lnTo>
                    <a:pt x="23673" y="16677"/>
                  </a:lnTo>
                  <a:lnTo>
                    <a:pt x="23673" y="14741"/>
                  </a:lnTo>
                  <a:lnTo>
                    <a:pt x="23673" y="12867"/>
                  </a:lnTo>
                  <a:lnTo>
                    <a:pt x="23641" y="11087"/>
                  </a:lnTo>
                  <a:lnTo>
                    <a:pt x="23548" y="9370"/>
                  </a:lnTo>
                  <a:lnTo>
                    <a:pt x="23423" y="7714"/>
                  </a:lnTo>
                  <a:lnTo>
                    <a:pt x="23329" y="6871"/>
                  </a:lnTo>
                  <a:lnTo>
                    <a:pt x="23204" y="6090"/>
                  </a:lnTo>
                  <a:lnTo>
                    <a:pt x="23079" y="5310"/>
                  </a:lnTo>
                  <a:lnTo>
                    <a:pt x="22954" y="4591"/>
                  </a:lnTo>
                  <a:lnTo>
                    <a:pt x="22767" y="3904"/>
                  </a:lnTo>
                  <a:lnTo>
                    <a:pt x="22580" y="3249"/>
                  </a:lnTo>
                  <a:lnTo>
                    <a:pt x="22392" y="2624"/>
                  </a:lnTo>
                  <a:lnTo>
                    <a:pt x="22142" y="2062"/>
                  </a:lnTo>
                  <a:lnTo>
                    <a:pt x="21893" y="1562"/>
                  </a:lnTo>
                  <a:lnTo>
                    <a:pt x="21612" y="1125"/>
                  </a:lnTo>
                  <a:lnTo>
                    <a:pt x="21299" y="750"/>
                  </a:lnTo>
                  <a:lnTo>
                    <a:pt x="20987" y="438"/>
                  </a:lnTo>
                  <a:lnTo>
                    <a:pt x="20800" y="313"/>
                  </a:lnTo>
                  <a:lnTo>
                    <a:pt x="20612" y="219"/>
                  </a:lnTo>
                  <a:lnTo>
                    <a:pt x="20425" y="126"/>
                  </a:lnTo>
                  <a:lnTo>
                    <a:pt x="20237" y="63"/>
                  </a:lnTo>
                  <a:lnTo>
                    <a:pt x="20019" y="32"/>
                  </a:lnTo>
                  <a:lnTo>
                    <a:pt x="198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51"/>
            <p:cNvSpPr/>
            <p:nvPr/>
          </p:nvSpPr>
          <p:spPr>
            <a:xfrm>
              <a:off x="3373550" y="3076075"/>
              <a:ext cx="591825" cy="952525"/>
            </a:xfrm>
            <a:custGeom>
              <a:rect b="b" l="l" r="r" t="t"/>
              <a:pathLst>
                <a:path extrusionOk="0" fill="none" h="38101" w="23673">
                  <a:moveTo>
                    <a:pt x="1" y="38101"/>
                  </a:moveTo>
                  <a:lnTo>
                    <a:pt x="22611" y="34540"/>
                  </a:lnTo>
                  <a:lnTo>
                    <a:pt x="22611" y="34540"/>
                  </a:lnTo>
                  <a:lnTo>
                    <a:pt x="22798" y="32167"/>
                  </a:lnTo>
                  <a:lnTo>
                    <a:pt x="23017" y="29544"/>
                  </a:lnTo>
                  <a:lnTo>
                    <a:pt x="23235" y="26265"/>
                  </a:lnTo>
                  <a:lnTo>
                    <a:pt x="23454" y="22548"/>
                  </a:lnTo>
                  <a:lnTo>
                    <a:pt x="23610" y="18613"/>
                  </a:lnTo>
                  <a:lnTo>
                    <a:pt x="23673" y="16677"/>
                  </a:lnTo>
                  <a:lnTo>
                    <a:pt x="23673" y="14741"/>
                  </a:lnTo>
                  <a:lnTo>
                    <a:pt x="23673" y="12867"/>
                  </a:lnTo>
                  <a:lnTo>
                    <a:pt x="23641" y="11087"/>
                  </a:lnTo>
                  <a:lnTo>
                    <a:pt x="23641" y="11087"/>
                  </a:lnTo>
                  <a:lnTo>
                    <a:pt x="23548" y="9370"/>
                  </a:lnTo>
                  <a:lnTo>
                    <a:pt x="23423" y="7714"/>
                  </a:lnTo>
                  <a:lnTo>
                    <a:pt x="23329" y="6871"/>
                  </a:lnTo>
                  <a:lnTo>
                    <a:pt x="23204" y="6090"/>
                  </a:lnTo>
                  <a:lnTo>
                    <a:pt x="23079" y="5310"/>
                  </a:lnTo>
                  <a:lnTo>
                    <a:pt x="22954" y="4591"/>
                  </a:lnTo>
                  <a:lnTo>
                    <a:pt x="22767" y="3904"/>
                  </a:lnTo>
                  <a:lnTo>
                    <a:pt x="22580" y="3249"/>
                  </a:lnTo>
                  <a:lnTo>
                    <a:pt x="22392" y="2624"/>
                  </a:lnTo>
                  <a:lnTo>
                    <a:pt x="22142" y="2062"/>
                  </a:lnTo>
                  <a:lnTo>
                    <a:pt x="21893" y="1562"/>
                  </a:lnTo>
                  <a:lnTo>
                    <a:pt x="21612" y="1125"/>
                  </a:lnTo>
                  <a:lnTo>
                    <a:pt x="21299" y="750"/>
                  </a:lnTo>
                  <a:lnTo>
                    <a:pt x="20987" y="438"/>
                  </a:lnTo>
                  <a:lnTo>
                    <a:pt x="20800" y="313"/>
                  </a:lnTo>
                  <a:lnTo>
                    <a:pt x="20612" y="219"/>
                  </a:lnTo>
                  <a:lnTo>
                    <a:pt x="20425" y="126"/>
                  </a:lnTo>
                  <a:lnTo>
                    <a:pt x="20237" y="63"/>
                  </a:lnTo>
                  <a:lnTo>
                    <a:pt x="20019" y="32"/>
                  </a:lnTo>
                  <a:lnTo>
                    <a:pt x="19800" y="1"/>
                  </a:lnTo>
                  <a:lnTo>
                    <a:pt x="19582" y="1"/>
                  </a:lnTo>
                  <a:lnTo>
                    <a:pt x="19363" y="32"/>
                  </a:lnTo>
                  <a:lnTo>
                    <a:pt x="19144" y="63"/>
                  </a:lnTo>
                  <a:lnTo>
                    <a:pt x="18895" y="126"/>
                  </a:lnTo>
                  <a:lnTo>
                    <a:pt x="18645" y="219"/>
                  </a:lnTo>
                  <a:lnTo>
                    <a:pt x="18364" y="344"/>
                  </a:lnTo>
                  <a:lnTo>
                    <a:pt x="18114" y="500"/>
                  </a:lnTo>
                  <a:lnTo>
                    <a:pt x="17833" y="688"/>
                  </a:lnTo>
                  <a:lnTo>
                    <a:pt x="17271" y="1094"/>
                  </a:lnTo>
                  <a:lnTo>
                    <a:pt x="16646" y="1656"/>
                  </a:lnTo>
                  <a:lnTo>
                    <a:pt x="15990" y="2312"/>
                  </a:lnTo>
                  <a:lnTo>
                    <a:pt x="15334" y="3092"/>
                  </a:lnTo>
                  <a:lnTo>
                    <a:pt x="14616" y="3998"/>
                  </a:lnTo>
                  <a:lnTo>
                    <a:pt x="13835" y="5060"/>
                  </a:lnTo>
                  <a:lnTo>
                    <a:pt x="13055" y="6215"/>
                  </a:lnTo>
                  <a:lnTo>
                    <a:pt x="12211" y="7558"/>
                  </a:lnTo>
                  <a:lnTo>
                    <a:pt x="11337" y="9026"/>
                  </a:lnTo>
                  <a:lnTo>
                    <a:pt x="11337" y="9026"/>
                  </a:lnTo>
                  <a:lnTo>
                    <a:pt x="10588" y="10338"/>
                  </a:lnTo>
                  <a:lnTo>
                    <a:pt x="9838" y="11681"/>
                  </a:lnTo>
                  <a:lnTo>
                    <a:pt x="9151" y="12992"/>
                  </a:lnTo>
                  <a:lnTo>
                    <a:pt x="8495" y="14304"/>
                  </a:lnTo>
                  <a:lnTo>
                    <a:pt x="7839" y="15615"/>
                  </a:lnTo>
                  <a:lnTo>
                    <a:pt x="7246" y="16927"/>
                  </a:lnTo>
                  <a:lnTo>
                    <a:pt x="6653" y="18239"/>
                  </a:lnTo>
                  <a:lnTo>
                    <a:pt x="6090" y="19488"/>
                  </a:lnTo>
                  <a:lnTo>
                    <a:pt x="5060" y="22017"/>
                  </a:lnTo>
                  <a:lnTo>
                    <a:pt x="4123" y="24422"/>
                  </a:lnTo>
                  <a:lnTo>
                    <a:pt x="3311" y="26702"/>
                  </a:lnTo>
                  <a:lnTo>
                    <a:pt x="2593" y="28857"/>
                  </a:lnTo>
                  <a:lnTo>
                    <a:pt x="1968" y="30824"/>
                  </a:lnTo>
                  <a:lnTo>
                    <a:pt x="1406" y="32604"/>
                  </a:lnTo>
                  <a:lnTo>
                    <a:pt x="969" y="34197"/>
                  </a:lnTo>
                  <a:lnTo>
                    <a:pt x="625" y="35540"/>
                  </a:lnTo>
                  <a:lnTo>
                    <a:pt x="157" y="37445"/>
                  </a:lnTo>
                  <a:lnTo>
                    <a:pt x="1" y="3810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51"/>
            <p:cNvSpPr/>
            <p:nvPr/>
          </p:nvSpPr>
          <p:spPr>
            <a:xfrm>
              <a:off x="3425875" y="3169000"/>
              <a:ext cx="534825" cy="736250"/>
            </a:xfrm>
            <a:custGeom>
              <a:rect b="b" l="l" r="r" t="t"/>
              <a:pathLst>
                <a:path extrusionOk="0" h="29450" w="21393">
                  <a:moveTo>
                    <a:pt x="12742" y="0"/>
                  </a:moveTo>
                  <a:lnTo>
                    <a:pt x="12461" y="344"/>
                  </a:lnTo>
                  <a:lnTo>
                    <a:pt x="13085" y="781"/>
                  </a:lnTo>
                  <a:lnTo>
                    <a:pt x="13522" y="1031"/>
                  </a:lnTo>
                  <a:lnTo>
                    <a:pt x="13960" y="1218"/>
                  </a:lnTo>
                  <a:lnTo>
                    <a:pt x="14428" y="1405"/>
                  </a:lnTo>
                  <a:lnTo>
                    <a:pt x="14928" y="1561"/>
                  </a:lnTo>
                  <a:lnTo>
                    <a:pt x="14553" y="1218"/>
                  </a:lnTo>
                  <a:lnTo>
                    <a:pt x="14178" y="874"/>
                  </a:lnTo>
                  <a:lnTo>
                    <a:pt x="13772" y="593"/>
                  </a:lnTo>
                  <a:lnTo>
                    <a:pt x="13335" y="312"/>
                  </a:lnTo>
                  <a:lnTo>
                    <a:pt x="12742" y="0"/>
                  </a:lnTo>
                  <a:close/>
                  <a:moveTo>
                    <a:pt x="21299" y="3654"/>
                  </a:moveTo>
                  <a:lnTo>
                    <a:pt x="20924" y="4247"/>
                  </a:lnTo>
                  <a:lnTo>
                    <a:pt x="20674" y="4684"/>
                  </a:lnTo>
                  <a:lnTo>
                    <a:pt x="20455" y="5122"/>
                  </a:lnTo>
                  <a:lnTo>
                    <a:pt x="20268" y="5590"/>
                  </a:lnTo>
                  <a:lnTo>
                    <a:pt x="20112" y="6059"/>
                  </a:lnTo>
                  <a:lnTo>
                    <a:pt x="20455" y="5715"/>
                  </a:lnTo>
                  <a:lnTo>
                    <a:pt x="20799" y="5340"/>
                  </a:lnTo>
                  <a:lnTo>
                    <a:pt x="21080" y="4934"/>
                  </a:lnTo>
                  <a:lnTo>
                    <a:pt x="21361" y="4497"/>
                  </a:lnTo>
                  <a:lnTo>
                    <a:pt x="21392" y="4466"/>
                  </a:lnTo>
                  <a:lnTo>
                    <a:pt x="21299" y="3654"/>
                  </a:lnTo>
                  <a:close/>
                  <a:moveTo>
                    <a:pt x="8120" y="10993"/>
                  </a:moveTo>
                  <a:lnTo>
                    <a:pt x="8463" y="11336"/>
                  </a:lnTo>
                  <a:lnTo>
                    <a:pt x="8869" y="11680"/>
                  </a:lnTo>
                  <a:lnTo>
                    <a:pt x="9275" y="11961"/>
                  </a:lnTo>
                  <a:lnTo>
                    <a:pt x="9681" y="12242"/>
                  </a:lnTo>
                  <a:lnTo>
                    <a:pt x="10118" y="12461"/>
                  </a:lnTo>
                  <a:lnTo>
                    <a:pt x="10587" y="12679"/>
                  </a:lnTo>
                  <a:lnTo>
                    <a:pt x="11024" y="12867"/>
                  </a:lnTo>
                  <a:lnTo>
                    <a:pt x="11524" y="13023"/>
                  </a:lnTo>
                  <a:lnTo>
                    <a:pt x="11524" y="13023"/>
                  </a:lnTo>
                  <a:lnTo>
                    <a:pt x="11149" y="12679"/>
                  </a:lnTo>
                  <a:lnTo>
                    <a:pt x="10774" y="12336"/>
                  </a:lnTo>
                  <a:lnTo>
                    <a:pt x="10368" y="12055"/>
                  </a:lnTo>
                  <a:lnTo>
                    <a:pt x="9962" y="11774"/>
                  </a:lnTo>
                  <a:lnTo>
                    <a:pt x="9525" y="11524"/>
                  </a:lnTo>
                  <a:lnTo>
                    <a:pt x="9057" y="11336"/>
                  </a:lnTo>
                  <a:lnTo>
                    <a:pt x="8588" y="11149"/>
                  </a:lnTo>
                  <a:lnTo>
                    <a:pt x="8120" y="10993"/>
                  </a:lnTo>
                  <a:close/>
                  <a:moveTo>
                    <a:pt x="21205" y="15490"/>
                  </a:moveTo>
                  <a:lnTo>
                    <a:pt x="20705" y="15521"/>
                  </a:lnTo>
                  <a:lnTo>
                    <a:pt x="20206" y="15552"/>
                  </a:lnTo>
                  <a:lnTo>
                    <a:pt x="19706" y="15646"/>
                  </a:lnTo>
                  <a:lnTo>
                    <a:pt x="19237" y="15740"/>
                  </a:lnTo>
                  <a:lnTo>
                    <a:pt x="18769" y="15865"/>
                  </a:lnTo>
                  <a:lnTo>
                    <a:pt x="18269" y="16052"/>
                  </a:lnTo>
                  <a:lnTo>
                    <a:pt x="17832" y="16239"/>
                  </a:lnTo>
                  <a:lnTo>
                    <a:pt x="17395" y="16489"/>
                  </a:lnTo>
                  <a:lnTo>
                    <a:pt x="17895" y="16458"/>
                  </a:lnTo>
                  <a:lnTo>
                    <a:pt x="18394" y="16427"/>
                  </a:lnTo>
                  <a:lnTo>
                    <a:pt x="18863" y="16364"/>
                  </a:lnTo>
                  <a:lnTo>
                    <a:pt x="19362" y="16239"/>
                  </a:lnTo>
                  <a:lnTo>
                    <a:pt x="19831" y="16114"/>
                  </a:lnTo>
                  <a:lnTo>
                    <a:pt x="20299" y="15927"/>
                  </a:lnTo>
                  <a:lnTo>
                    <a:pt x="20768" y="15740"/>
                  </a:lnTo>
                  <a:lnTo>
                    <a:pt x="21205" y="15490"/>
                  </a:lnTo>
                  <a:close/>
                  <a:moveTo>
                    <a:pt x="18769" y="25046"/>
                  </a:moveTo>
                  <a:lnTo>
                    <a:pt x="19113" y="25390"/>
                  </a:lnTo>
                  <a:lnTo>
                    <a:pt x="19487" y="25733"/>
                  </a:lnTo>
                  <a:lnTo>
                    <a:pt x="19893" y="26014"/>
                  </a:lnTo>
                  <a:lnTo>
                    <a:pt x="20330" y="26295"/>
                  </a:lnTo>
                  <a:lnTo>
                    <a:pt x="20861" y="26576"/>
                  </a:lnTo>
                  <a:lnTo>
                    <a:pt x="20893" y="26045"/>
                  </a:lnTo>
                  <a:lnTo>
                    <a:pt x="20580" y="25858"/>
                  </a:lnTo>
                  <a:lnTo>
                    <a:pt x="20143" y="25608"/>
                  </a:lnTo>
                  <a:lnTo>
                    <a:pt x="19706" y="25390"/>
                  </a:lnTo>
                  <a:lnTo>
                    <a:pt x="19237" y="25202"/>
                  </a:lnTo>
                  <a:lnTo>
                    <a:pt x="18769" y="25046"/>
                  </a:lnTo>
                  <a:close/>
                  <a:moveTo>
                    <a:pt x="9244" y="22766"/>
                  </a:moveTo>
                  <a:lnTo>
                    <a:pt x="9244" y="23266"/>
                  </a:lnTo>
                  <a:lnTo>
                    <a:pt x="9275" y="23766"/>
                  </a:lnTo>
                  <a:lnTo>
                    <a:pt x="9369" y="24265"/>
                  </a:lnTo>
                  <a:lnTo>
                    <a:pt x="9463" y="24765"/>
                  </a:lnTo>
                  <a:lnTo>
                    <a:pt x="9619" y="25233"/>
                  </a:lnTo>
                  <a:lnTo>
                    <a:pt x="9775" y="25702"/>
                  </a:lnTo>
                  <a:lnTo>
                    <a:pt x="9962" y="26170"/>
                  </a:lnTo>
                  <a:lnTo>
                    <a:pt x="10212" y="26607"/>
                  </a:lnTo>
                  <a:lnTo>
                    <a:pt x="10212" y="26108"/>
                  </a:lnTo>
                  <a:lnTo>
                    <a:pt x="10150" y="25608"/>
                  </a:lnTo>
                  <a:lnTo>
                    <a:pt x="10087" y="25108"/>
                  </a:lnTo>
                  <a:lnTo>
                    <a:pt x="9962" y="24640"/>
                  </a:lnTo>
                  <a:lnTo>
                    <a:pt x="9837" y="24140"/>
                  </a:lnTo>
                  <a:lnTo>
                    <a:pt x="9681" y="23672"/>
                  </a:lnTo>
                  <a:lnTo>
                    <a:pt x="9463" y="23235"/>
                  </a:lnTo>
                  <a:lnTo>
                    <a:pt x="9244" y="22766"/>
                  </a:lnTo>
                  <a:close/>
                  <a:moveTo>
                    <a:pt x="2030" y="26045"/>
                  </a:moveTo>
                  <a:lnTo>
                    <a:pt x="1686" y="26389"/>
                  </a:lnTo>
                  <a:lnTo>
                    <a:pt x="1374" y="26795"/>
                  </a:lnTo>
                  <a:lnTo>
                    <a:pt x="1062" y="27170"/>
                  </a:lnTo>
                  <a:lnTo>
                    <a:pt x="812" y="27607"/>
                  </a:lnTo>
                  <a:lnTo>
                    <a:pt x="562" y="28044"/>
                  </a:lnTo>
                  <a:lnTo>
                    <a:pt x="344" y="28481"/>
                  </a:lnTo>
                  <a:lnTo>
                    <a:pt x="156" y="28950"/>
                  </a:lnTo>
                  <a:lnTo>
                    <a:pt x="0" y="29449"/>
                  </a:lnTo>
                  <a:lnTo>
                    <a:pt x="344" y="29075"/>
                  </a:lnTo>
                  <a:lnTo>
                    <a:pt x="687" y="28700"/>
                  </a:lnTo>
                  <a:lnTo>
                    <a:pt x="968" y="28294"/>
                  </a:lnTo>
                  <a:lnTo>
                    <a:pt x="1249" y="27888"/>
                  </a:lnTo>
                  <a:lnTo>
                    <a:pt x="1499" y="27451"/>
                  </a:lnTo>
                  <a:lnTo>
                    <a:pt x="1718" y="26982"/>
                  </a:lnTo>
                  <a:lnTo>
                    <a:pt x="1874" y="26514"/>
                  </a:lnTo>
                  <a:lnTo>
                    <a:pt x="2030" y="2604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51"/>
            <p:cNvSpPr/>
            <p:nvPr/>
          </p:nvSpPr>
          <p:spPr>
            <a:xfrm>
              <a:off x="3656975" y="3738150"/>
              <a:ext cx="24225" cy="96050"/>
            </a:xfrm>
            <a:custGeom>
              <a:rect b="b" l="l" r="r" t="t"/>
              <a:pathLst>
                <a:path extrusionOk="0" fill="none" h="3842" w="969">
                  <a:moveTo>
                    <a:pt x="718" y="1874"/>
                  </a:moveTo>
                  <a:lnTo>
                    <a:pt x="718" y="1874"/>
                  </a:lnTo>
                  <a:lnTo>
                    <a:pt x="843" y="2342"/>
                  </a:lnTo>
                  <a:lnTo>
                    <a:pt x="906" y="2842"/>
                  </a:lnTo>
                  <a:lnTo>
                    <a:pt x="968" y="3342"/>
                  </a:lnTo>
                  <a:lnTo>
                    <a:pt x="968" y="3841"/>
                  </a:lnTo>
                  <a:lnTo>
                    <a:pt x="968" y="3841"/>
                  </a:lnTo>
                  <a:lnTo>
                    <a:pt x="718" y="3404"/>
                  </a:lnTo>
                  <a:lnTo>
                    <a:pt x="531" y="2936"/>
                  </a:lnTo>
                  <a:lnTo>
                    <a:pt x="375" y="2467"/>
                  </a:lnTo>
                  <a:lnTo>
                    <a:pt x="219" y="1999"/>
                  </a:lnTo>
                  <a:lnTo>
                    <a:pt x="219" y="1999"/>
                  </a:lnTo>
                  <a:lnTo>
                    <a:pt x="125" y="1499"/>
                  </a:lnTo>
                  <a:lnTo>
                    <a:pt x="31" y="1000"/>
                  </a:lnTo>
                  <a:lnTo>
                    <a:pt x="0" y="500"/>
                  </a:lnTo>
                  <a:lnTo>
                    <a:pt x="0" y="0"/>
                  </a:lnTo>
                  <a:lnTo>
                    <a:pt x="0" y="0"/>
                  </a:lnTo>
                  <a:lnTo>
                    <a:pt x="219" y="469"/>
                  </a:lnTo>
                  <a:lnTo>
                    <a:pt x="437" y="906"/>
                  </a:lnTo>
                  <a:lnTo>
                    <a:pt x="593" y="1374"/>
                  </a:lnTo>
                  <a:lnTo>
                    <a:pt x="718" y="187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51"/>
            <p:cNvSpPr/>
            <p:nvPr/>
          </p:nvSpPr>
          <p:spPr>
            <a:xfrm>
              <a:off x="3860725" y="3556225"/>
              <a:ext cx="95275" cy="25025"/>
            </a:xfrm>
            <a:custGeom>
              <a:rect b="b" l="l" r="r" t="t"/>
              <a:pathLst>
                <a:path extrusionOk="0" fill="none" h="1001" w="3811">
                  <a:moveTo>
                    <a:pt x="1" y="1000"/>
                  </a:moveTo>
                  <a:lnTo>
                    <a:pt x="1" y="1000"/>
                  </a:lnTo>
                  <a:lnTo>
                    <a:pt x="501" y="969"/>
                  </a:lnTo>
                  <a:lnTo>
                    <a:pt x="1000" y="938"/>
                  </a:lnTo>
                  <a:lnTo>
                    <a:pt x="1469" y="875"/>
                  </a:lnTo>
                  <a:lnTo>
                    <a:pt x="1968" y="750"/>
                  </a:lnTo>
                  <a:lnTo>
                    <a:pt x="1968" y="750"/>
                  </a:lnTo>
                  <a:lnTo>
                    <a:pt x="2437" y="625"/>
                  </a:lnTo>
                  <a:lnTo>
                    <a:pt x="2905" y="438"/>
                  </a:lnTo>
                  <a:lnTo>
                    <a:pt x="3374" y="251"/>
                  </a:lnTo>
                  <a:lnTo>
                    <a:pt x="3811" y="1"/>
                  </a:lnTo>
                  <a:lnTo>
                    <a:pt x="3811" y="1"/>
                  </a:lnTo>
                  <a:lnTo>
                    <a:pt x="3311" y="32"/>
                  </a:lnTo>
                  <a:lnTo>
                    <a:pt x="2812" y="63"/>
                  </a:lnTo>
                  <a:lnTo>
                    <a:pt x="2312" y="157"/>
                  </a:lnTo>
                  <a:lnTo>
                    <a:pt x="1843" y="251"/>
                  </a:lnTo>
                  <a:lnTo>
                    <a:pt x="1375" y="376"/>
                  </a:lnTo>
                  <a:lnTo>
                    <a:pt x="875" y="563"/>
                  </a:lnTo>
                  <a:lnTo>
                    <a:pt x="438" y="750"/>
                  </a:lnTo>
                  <a:lnTo>
                    <a:pt x="1" y="10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51"/>
            <p:cNvSpPr/>
            <p:nvPr/>
          </p:nvSpPr>
          <p:spPr>
            <a:xfrm>
              <a:off x="3425875" y="3820125"/>
              <a:ext cx="50750" cy="85125"/>
            </a:xfrm>
            <a:custGeom>
              <a:rect b="b" l="l" r="r" t="t"/>
              <a:pathLst>
                <a:path extrusionOk="0" fill="none" h="3405" w="2030">
                  <a:moveTo>
                    <a:pt x="2030" y="0"/>
                  </a:moveTo>
                  <a:lnTo>
                    <a:pt x="2030" y="0"/>
                  </a:lnTo>
                  <a:lnTo>
                    <a:pt x="1686" y="344"/>
                  </a:lnTo>
                  <a:lnTo>
                    <a:pt x="1374" y="750"/>
                  </a:lnTo>
                  <a:lnTo>
                    <a:pt x="1062" y="1125"/>
                  </a:lnTo>
                  <a:lnTo>
                    <a:pt x="812" y="1562"/>
                  </a:lnTo>
                  <a:lnTo>
                    <a:pt x="812" y="1562"/>
                  </a:lnTo>
                  <a:lnTo>
                    <a:pt x="562" y="1999"/>
                  </a:lnTo>
                  <a:lnTo>
                    <a:pt x="344" y="2436"/>
                  </a:lnTo>
                  <a:lnTo>
                    <a:pt x="156" y="2905"/>
                  </a:lnTo>
                  <a:lnTo>
                    <a:pt x="0" y="3404"/>
                  </a:lnTo>
                  <a:lnTo>
                    <a:pt x="0" y="3404"/>
                  </a:lnTo>
                  <a:lnTo>
                    <a:pt x="344" y="3030"/>
                  </a:lnTo>
                  <a:lnTo>
                    <a:pt x="687" y="2655"/>
                  </a:lnTo>
                  <a:lnTo>
                    <a:pt x="968" y="2249"/>
                  </a:lnTo>
                  <a:lnTo>
                    <a:pt x="1249" y="1843"/>
                  </a:lnTo>
                  <a:lnTo>
                    <a:pt x="1249" y="1843"/>
                  </a:lnTo>
                  <a:lnTo>
                    <a:pt x="1499" y="1406"/>
                  </a:lnTo>
                  <a:lnTo>
                    <a:pt x="1718" y="937"/>
                  </a:lnTo>
                  <a:lnTo>
                    <a:pt x="1874" y="469"/>
                  </a:lnTo>
                  <a:lnTo>
                    <a:pt x="2030" y="0"/>
                  </a:lnTo>
                  <a:lnTo>
                    <a:pt x="203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51"/>
            <p:cNvSpPr/>
            <p:nvPr/>
          </p:nvSpPr>
          <p:spPr>
            <a:xfrm>
              <a:off x="3928650" y="3260325"/>
              <a:ext cx="32050" cy="60150"/>
            </a:xfrm>
            <a:custGeom>
              <a:rect b="b" l="l" r="r" t="t"/>
              <a:pathLst>
                <a:path extrusionOk="0" fill="none" h="2406" w="1282">
                  <a:moveTo>
                    <a:pt x="1188" y="1"/>
                  </a:moveTo>
                  <a:lnTo>
                    <a:pt x="1188" y="1"/>
                  </a:lnTo>
                  <a:lnTo>
                    <a:pt x="813" y="594"/>
                  </a:lnTo>
                  <a:lnTo>
                    <a:pt x="813" y="594"/>
                  </a:lnTo>
                  <a:lnTo>
                    <a:pt x="563" y="1031"/>
                  </a:lnTo>
                  <a:lnTo>
                    <a:pt x="344" y="1469"/>
                  </a:lnTo>
                  <a:lnTo>
                    <a:pt x="157" y="1937"/>
                  </a:lnTo>
                  <a:lnTo>
                    <a:pt x="1" y="2406"/>
                  </a:lnTo>
                  <a:lnTo>
                    <a:pt x="1" y="2406"/>
                  </a:lnTo>
                  <a:lnTo>
                    <a:pt x="344" y="2062"/>
                  </a:lnTo>
                  <a:lnTo>
                    <a:pt x="688" y="1687"/>
                  </a:lnTo>
                  <a:lnTo>
                    <a:pt x="969" y="1281"/>
                  </a:lnTo>
                  <a:lnTo>
                    <a:pt x="1250" y="844"/>
                  </a:lnTo>
                  <a:lnTo>
                    <a:pt x="1281" y="813"/>
                  </a:lnTo>
                  <a:lnTo>
                    <a:pt x="1281" y="813"/>
                  </a:lnTo>
                  <a:lnTo>
                    <a:pt x="1188" y="1"/>
                  </a:lnTo>
                  <a:lnTo>
                    <a:pt x="118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51"/>
            <p:cNvSpPr/>
            <p:nvPr/>
          </p:nvSpPr>
          <p:spPr>
            <a:xfrm>
              <a:off x="3895100" y="3795125"/>
              <a:ext cx="53100" cy="38300"/>
            </a:xfrm>
            <a:custGeom>
              <a:rect b="b" l="l" r="r" t="t"/>
              <a:pathLst>
                <a:path extrusionOk="0" fill="none" h="1532" w="2124">
                  <a:moveTo>
                    <a:pt x="1811" y="813"/>
                  </a:moveTo>
                  <a:lnTo>
                    <a:pt x="1811" y="813"/>
                  </a:lnTo>
                  <a:lnTo>
                    <a:pt x="1374" y="563"/>
                  </a:lnTo>
                  <a:lnTo>
                    <a:pt x="937" y="345"/>
                  </a:lnTo>
                  <a:lnTo>
                    <a:pt x="468" y="157"/>
                  </a:lnTo>
                  <a:lnTo>
                    <a:pt x="0" y="1"/>
                  </a:lnTo>
                  <a:lnTo>
                    <a:pt x="0" y="1"/>
                  </a:lnTo>
                  <a:lnTo>
                    <a:pt x="344" y="345"/>
                  </a:lnTo>
                  <a:lnTo>
                    <a:pt x="718" y="688"/>
                  </a:lnTo>
                  <a:lnTo>
                    <a:pt x="1124" y="969"/>
                  </a:lnTo>
                  <a:lnTo>
                    <a:pt x="1561" y="1250"/>
                  </a:lnTo>
                  <a:lnTo>
                    <a:pt x="1561" y="1250"/>
                  </a:lnTo>
                  <a:lnTo>
                    <a:pt x="2092" y="1531"/>
                  </a:lnTo>
                  <a:lnTo>
                    <a:pt x="2092" y="1531"/>
                  </a:lnTo>
                  <a:lnTo>
                    <a:pt x="2124" y="1000"/>
                  </a:lnTo>
                  <a:lnTo>
                    <a:pt x="2124" y="1000"/>
                  </a:lnTo>
                  <a:lnTo>
                    <a:pt x="1811" y="81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51"/>
            <p:cNvSpPr/>
            <p:nvPr/>
          </p:nvSpPr>
          <p:spPr>
            <a:xfrm>
              <a:off x="3737375" y="3169000"/>
              <a:ext cx="61700" cy="39050"/>
            </a:xfrm>
            <a:custGeom>
              <a:rect b="b" l="l" r="r" t="t"/>
              <a:pathLst>
                <a:path extrusionOk="0" fill="none" h="1562" w="2468">
                  <a:moveTo>
                    <a:pt x="875" y="312"/>
                  </a:moveTo>
                  <a:lnTo>
                    <a:pt x="875" y="312"/>
                  </a:lnTo>
                  <a:lnTo>
                    <a:pt x="282" y="0"/>
                  </a:lnTo>
                  <a:lnTo>
                    <a:pt x="282" y="0"/>
                  </a:lnTo>
                  <a:lnTo>
                    <a:pt x="1" y="344"/>
                  </a:lnTo>
                  <a:lnTo>
                    <a:pt x="1" y="344"/>
                  </a:lnTo>
                  <a:lnTo>
                    <a:pt x="625" y="781"/>
                  </a:lnTo>
                  <a:lnTo>
                    <a:pt x="625" y="781"/>
                  </a:lnTo>
                  <a:lnTo>
                    <a:pt x="1062" y="1031"/>
                  </a:lnTo>
                  <a:lnTo>
                    <a:pt x="1500" y="1218"/>
                  </a:lnTo>
                  <a:lnTo>
                    <a:pt x="1968" y="1405"/>
                  </a:lnTo>
                  <a:lnTo>
                    <a:pt x="2468" y="1561"/>
                  </a:lnTo>
                  <a:lnTo>
                    <a:pt x="2468" y="1561"/>
                  </a:lnTo>
                  <a:lnTo>
                    <a:pt x="2093" y="1218"/>
                  </a:lnTo>
                  <a:lnTo>
                    <a:pt x="1718" y="874"/>
                  </a:lnTo>
                  <a:lnTo>
                    <a:pt x="1312" y="593"/>
                  </a:lnTo>
                  <a:lnTo>
                    <a:pt x="875" y="3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51"/>
            <p:cNvSpPr/>
            <p:nvPr/>
          </p:nvSpPr>
          <p:spPr>
            <a:xfrm>
              <a:off x="3628850" y="3443800"/>
              <a:ext cx="85125" cy="50775"/>
            </a:xfrm>
            <a:custGeom>
              <a:rect b="b" l="l" r="r" t="t"/>
              <a:pathLst>
                <a:path extrusionOk="0" fill="none" h="2031" w="3405">
                  <a:moveTo>
                    <a:pt x="3405" y="2031"/>
                  </a:moveTo>
                  <a:lnTo>
                    <a:pt x="3405" y="2031"/>
                  </a:lnTo>
                  <a:lnTo>
                    <a:pt x="3030" y="1687"/>
                  </a:lnTo>
                  <a:lnTo>
                    <a:pt x="2655" y="1344"/>
                  </a:lnTo>
                  <a:lnTo>
                    <a:pt x="2249" y="1063"/>
                  </a:lnTo>
                  <a:lnTo>
                    <a:pt x="1843" y="782"/>
                  </a:lnTo>
                  <a:lnTo>
                    <a:pt x="1843" y="782"/>
                  </a:lnTo>
                  <a:lnTo>
                    <a:pt x="1406" y="532"/>
                  </a:lnTo>
                  <a:lnTo>
                    <a:pt x="938" y="344"/>
                  </a:lnTo>
                  <a:lnTo>
                    <a:pt x="469" y="157"/>
                  </a:lnTo>
                  <a:lnTo>
                    <a:pt x="1" y="1"/>
                  </a:lnTo>
                  <a:lnTo>
                    <a:pt x="1" y="1"/>
                  </a:lnTo>
                  <a:lnTo>
                    <a:pt x="344" y="344"/>
                  </a:lnTo>
                  <a:lnTo>
                    <a:pt x="750" y="688"/>
                  </a:lnTo>
                  <a:lnTo>
                    <a:pt x="1156" y="969"/>
                  </a:lnTo>
                  <a:lnTo>
                    <a:pt x="1562" y="1250"/>
                  </a:lnTo>
                  <a:lnTo>
                    <a:pt x="1562" y="1250"/>
                  </a:lnTo>
                  <a:lnTo>
                    <a:pt x="1999" y="1469"/>
                  </a:lnTo>
                  <a:lnTo>
                    <a:pt x="2468" y="1687"/>
                  </a:lnTo>
                  <a:lnTo>
                    <a:pt x="2905" y="1875"/>
                  </a:lnTo>
                  <a:lnTo>
                    <a:pt x="3405" y="20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51"/>
            <p:cNvSpPr/>
            <p:nvPr/>
          </p:nvSpPr>
          <p:spPr>
            <a:xfrm>
              <a:off x="3909150" y="3435225"/>
              <a:ext cx="75750" cy="512950"/>
            </a:xfrm>
            <a:custGeom>
              <a:rect b="b" l="l" r="r" t="t"/>
              <a:pathLst>
                <a:path extrusionOk="0" h="20518" w="3030">
                  <a:moveTo>
                    <a:pt x="2280" y="0"/>
                  </a:moveTo>
                  <a:lnTo>
                    <a:pt x="2030" y="4154"/>
                  </a:lnTo>
                  <a:lnTo>
                    <a:pt x="1780" y="8307"/>
                  </a:lnTo>
                  <a:lnTo>
                    <a:pt x="1530" y="12461"/>
                  </a:lnTo>
                  <a:lnTo>
                    <a:pt x="1281" y="16614"/>
                  </a:lnTo>
                  <a:lnTo>
                    <a:pt x="1156" y="18863"/>
                  </a:lnTo>
                  <a:lnTo>
                    <a:pt x="1156" y="19456"/>
                  </a:lnTo>
                  <a:lnTo>
                    <a:pt x="1187" y="19737"/>
                  </a:lnTo>
                  <a:lnTo>
                    <a:pt x="1156" y="19987"/>
                  </a:lnTo>
                  <a:lnTo>
                    <a:pt x="1124" y="20050"/>
                  </a:lnTo>
                  <a:lnTo>
                    <a:pt x="1062" y="20081"/>
                  </a:lnTo>
                  <a:lnTo>
                    <a:pt x="937" y="20174"/>
                  </a:lnTo>
                  <a:lnTo>
                    <a:pt x="625" y="20237"/>
                  </a:lnTo>
                  <a:lnTo>
                    <a:pt x="31" y="20424"/>
                  </a:lnTo>
                  <a:lnTo>
                    <a:pt x="0" y="20424"/>
                  </a:lnTo>
                  <a:lnTo>
                    <a:pt x="0" y="20455"/>
                  </a:lnTo>
                  <a:lnTo>
                    <a:pt x="0" y="20487"/>
                  </a:lnTo>
                  <a:lnTo>
                    <a:pt x="31" y="20518"/>
                  </a:lnTo>
                  <a:lnTo>
                    <a:pt x="500" y="20455"/>
                  </a:lnTo>
                  <a:lnTo>
                    <a:pt x="968" y="20362"/>
                  </a:lnTo>
                  <a:lnTo>
                    <a:pt x="1124" y="20331"/>
                  </a:lnTo>
                  <a:lnTo>
                    <a:pt x="1281" y="20268"/>
                  </a:lnTo>
                  <a:lnTo>
                    <a:pt x="1374" y="20174"/>
                  </a:lnTo>
                  <a:lnTo>
                    <a:pt x="1468" y="20018"/>
                  </a:lnTo>
                  <a:lnTo>
                    <a:pt x="1562" y="19581"/>
                  </a:lnTo>
                  <a:lnTo>
                    <a:pt x="1624" y="19144"/>
                  </a:lnTo>
                  <a:lnTo>
                    <a:pt x="1749" y="17988"/>
                  </a:lnTo>
                  <a:lnTo>
                    <a:pt x="1874" y="16927"/>
                  </a:lnTo>
                  <a:lnTo>
                    <a:pt x="1968" y="15865"/>
                  </a:lnTo>
                  <a:lnTo>
                    <a:pt x="2124" y="13710"/>
                  </a:lnTo>
                  <a:lnTo>
                    <a:pt x="2280" y="10431"/>
                  </a:lnTo>
                  <a:lnTo>
                    <a:pt x="2374" y="8776"/>
                  </a:lnTo>
                  <a:lnTo>
                    <a:pt x="2405" y="7152"/>
                  </a:lnTo>
                  <a:lnTo>
                    <a:pt x="2561" y="6527"/>
                  </a:lnTo>
                  <a:lnTo>
                    <a:pt x="2686" y="5903"/>
                  </a:lnTo>
                  <a:lnTo>
                    <a:pt x="2811" y="5278"/>
                  </a:lnTo>
                  <a:lnTo>
                    <a:pt x="2873" y="4653"/>
                  </a:lnTo>
                  <a:lnTo>
                    <a:pt x="2967" y="3998"/>
                  </a:lnTo>
                  <a:lnTo>
                    <a:pt x="2998" y="3373"/>
                  </a:lnTo>
                  <a:lnTo>
                    <a:pt x="3029" y="2717"/>
                  </a:lnTo>
                  <a:lnTo>
                    <a:pt x="3029" y="2093"/>
                  </a:lnTo>
                  <a:lnTo>
                    <a:pt x="2998" y="2061"/>
                  </a:lnTo>
                  <a:lnTo>
                    <a:pt x="2998" y="2093"/>
                  </a:lnTo>
                  <a:lnTo>
                    <a:pt x="2686" y="4029"/>
                  </a:lnTo>
                  <a:lnTo>
                    <a:pt x="2405" y="5996"/>
                  </a:lnTo>
                  <a:lnTo>
                    <a:pt x="2405" y="4966"/>
                  </a:lnTo>
                  <a:lnTo>
                    <a:pt x="2374" y="2499"/>
                  </a:lnTo>
                  <a:lnTo>
                    <a:pt x="23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51"/>
            <p:cNvSpPr/>
            <p:nvPr/>
          </p:nvSpPr>
          <p:spPr>
            <a:xfrm>
              <a:off x="3419625" y="3854475"/>
              <a:ext cx="495775" cy="59350"/>
            </a:xfrm>
            <a:custGeom>
              <a:rect b="b" l="l" r="r" t="t"/>
              <a:pathLst>
                <a:path extrusionOk="0" h="2374" w="19831">
                  <a:moveTo>
                    <a:pt x="19769" y="0"/>
                  </a:moveTo>
                  <a:lnTo>
                    <a:pt x="18800" y="32"/>
                  </a:lnTo>
                  <a:lnTo>
                    <a:pt x="17832" y="63"/>
                  </a:lnTo>
                  <a:lnTo>
                    <a:pt x="16864" y="125"/>
                  </a:lnTo>
                  <a:lnTo>
                    <a:pt x="15896" y="219"/>
                  </a:lnTo>
                  <a:lnTo>
                    <a:pt x="13991" y="438"/>
                  </a:lnTo>
                  <a:lnTo>
                    <a:pt x="12055" y="656"/>
                  </a:lnTo>
                  <a:lnTo>
                    <a:pt x="10119" y="844"/>
                  </a:lnTo>
                  <a:lnTo>
                    <a:pt x="8214" y="1093"/>
                  </a:lnTo>
                  <a:lnTo>
                    <a:pt x="4404" y="1624"/>
                  </a:lnTo>
                  <a:lnTo>
                    <a:pt x="3311" y="1780"/>
                  </a:lnTo>
                  <a:lnTo>
                    <a:pt x="2218" y="1968"/>
                  </a:lnTo>
                  <a:lnTo>
                    <a:pt x="31" y="2311"/>
                  </a:lnTo>
                  <a:lnTo>
                    <a:pt x="0" y="2343"/>
                  </a:lnTo>
                  <a:lnTo>
                    <a:pt x="0" y="2374"/>
                  </a:lnTo>
                  <a:lnTo>
                    <a:pt x="31" y="2374"/>
                  </a:lnTo>
                  <a:lnTo>
                    <a:pt x="1936" y="2218"/>
                  </a:lnTo>
                  <a:lnTo>
                    <a:pt x="2905" y="2155"/>
                  </a:lnTo>
                  <a:lnTo>
                    <a:pt x="3873" y="2062"/>
                  </a:lnTo>
                  <a:lnTo>
                    <a:pt x="7683" y="1687"/>
                  </a:lnTo>
                  <a:lnTo>
                    <a:pt x="11555" y="1218"/>
                  </a:lnTo>
                  <a:lnTo>
                    <a:pt x="15396" y="781"/>
                  </a:lnTo>
                  <a:lnTo>
                    <a:pt x="16489" y="625"/>
                  </a:lnTo>
                  <a:lnTo>
                    <a:pt x="17582" y="469"/>
                  </a:lnTo>
                  <a:lnTo>
                    <a:pt x="18675" y="313"/>
                  </a:lnTo>
                  <a:lnTo>
                    <a:pt x="19769" y="94"/>
                  </a:lnTo>
                  <a:lnTo>
                    <a:pt x="19800" y="94"/>
                  </a:lnTo>
                  <a:lnTo>
                    <a:pt x="19831" y="63"/>
                  </a:lnTo>
                  <a:lnTo>
                    <a:pt x="19800" y="32"/>
                  </a:lnTo>
                  <a:lnTo>
                    <a:pt x="197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51"/>
            <p:cNvSpPr/>
            <p:nvPr/>
          </p:nvSpPr>
          <p:spPr>
            <a:xfrm>
              <a:off x="3925525" y="2681025"/>
              <a:ext cx="380250" cy="545750"/>
            </a:xfrm>
            <a:custGeom>
              <a:rect b="b" l="l" r="r" t="t"/>
              <a:pathLst>
                <a:path extrusionOk="0" h="21830" w="15210">
                  <a:moveTo>
                    <a:pt x="2249" y="1"/>
                  </a:moveTo>
                  <a:lnTo>
                    <a:pt x="2062" y="1625"/>
                  </a:lnTo>
                  <a:lnTo>
                    <a:pt x="1812" y="3280"/>
                  </a:lnTo>
                  <a:lnTo>
                    <a:pt x="1531" y="4904"/>
                  </a:lnTo>
                  <a:lnTo>
                    <a:pt x="1250" y="6465"/>
                  </a:lnTo>
                  <a:lnTo>
                    <a:pt x="750" y="8870"/>
                  </a:lnTo>
                  <a:lnTo>
                    <a:pt x="344" y="10837"/>
                  </a:lnTo>
                  <a:lnTo>
                    <a:pt x="63" y="12243"/>
                  </a:lnTo>
                  <a:lnTo>
                    <a:pt x="32" y="12680"/>
                  </a:lnTo>
                  <a:lnTo>
                    <a:pt x="1" y="12805"/>
                  </a:lnTo>
                  <a:lnTo>
                    <a:pt x="32" y="12867"/>
                  </a:lnTo>
                  <a:lnTo>
                    <a:pt x="376" y="13648"/>
                  </a:lnTo>
                  <a:lnTo>
                    <a:pt x="813" y="14460"/>
                  </a:lnTo>
                  <a:lnTo>
                    <a:pt x="1313" y="15272"/>
                  </a:lnTo>
                  <a:lnTo>
                    <a:pt x="1844" y="16053"/>
                  </a:lnTo>
                  <a:lnTo>
                    <a:pt x="2437" y="16865"/>
                  </a:lnTo>
                  <a:lnTo>
                    <a:pt x="3061" y="17614"/>
                  </a:lnTo>
                  <a:lnTo>
                    <a:pt x="3717" y="18364"/>
                  </a:lnTo>
                  <a:lnTo>
                    <a:pt x="4404" y="19051"/>
                  </a:lnTo>
                  <a:lnTo>
                    <a:pt x="5091" y="19675"/>
                  </a:lnTo>
                  <a:lnTo>
                    <a:pt x="5810" y="20269"/>
                  </a:lnTo>
                  <a:lnTo>
                    <a:pt x="6497" y="20768"/>
                  </a:lnTo>
                  <a:lnTo>
                    <a:pt x="7215" y="21174"/>
                  </a:lnTo>
                  <a:lnTo>
                    <a:pt x="7559" y="21362"/>
                  </a:lnTo>
                  <a:lnTo>
                    <a:pt x="7902" y="21486"/>
                  </a:lnTo>
                  <a:lnTo>
                    <a:pt x="8246" y="21611"/>
                  </a:lnTo>
                  <a:lnTo>
                    <a:pt x="8589" y="21705"/>
                  </a:lnTo>
                  <a:lnTo>
                    <a:pt x="8901" y="21799"/>
                  </a:lnTo>
                  <a:lnTo>
                    <a:pt x="9214" y="21830"/>
                  </a:lnTo>
                  <a:lnTo>
                    <a:pt x="9526" y="21830"/>
                  </a:lnTo>
                  <a:lnTo>
                    <a:pt x="9838" y="21799"/>
                  </a:lnTo>
                  <a:lnTo>
                    <a:pt x="10119" y="21736"/>
                  </a:lnTo>
                  <a:lnTo>
                    <a:pt x="10400" y="21674"/>
                  </a:lnTo>
                  <a:lnTo>
                    <a:pt x="10650" y="21549"/>
                  </a:lnTo>
                  <a:lnTo>
                    <a:pt x="10869" y="21393"/>
                  </a:lnTo>
                  <a:lnTo>
                    <a:pt x="11087" y="21237"/>
                  </a:lnTo>
                  <a:lnTo>
                    <a:pt x="11306" y="21018"/>
                  </a:lnTo>
                  <a:lnTo>
                    <a:pt x="11493" y="20799"/>
                  </a:lnTo>
                  <a:lnTo>
                    <a:pt x="11681" y="20581"/>
                  </a:lnTo>
                  <a:lnTo>
                    <a:pt x="11837" y="20331"/>
                  </a:lnTo>
                  <a:lnTo>
                    <a:pt x="11993" y="20050"/>
                  </a:lnTo>
                  <a:lnTo>
                    <a:pt x="12274" y="19457"/>
                  </a:lnTo>
                  <a:lnTo>
                    <a:pt x="12493" y="18832"/>
                  </a:lnTo>
                  <a:lnTo>
                    <a:pt x="12680" y="18176"/>
                  </a:lnTo>
                  <a:lnTo>
                    <a:pt x="12836" y="17489"/>
                  </a:lnTo>
                  <a:lnTo>
                    <a:pt x="12961" y="16802"/>
                  </a:lnTo>
                  <a:lnTo>
                    <a:pt x="13055" y="16146"/>
                  </a:lnTo>
                  <a:lnTo>
                    <a:pt x="13117" y="15522"/>
                  </a:lnTo>
                  <a:lnTo>
                    <a:pt x="13149" y="14928"/>
                  </a:lnTo>
                  <a:lnTo>
                    <a:pt x="13149" y="14397"/>
                  </a:lnTo>
                  <a:lnTo>
                    <a:pt x="13149" y="13585"/>
                  </a:lnTo>
                  <a:lnTo>
                    <a:pt x="13149" y="13429"/>
                  </a:lnTo>
                  <a:lnTo>
                    <a:pt x="13117" y="12992"/>
                  </a:lnTo>
                  <a:lnTo>
                    <a:pt x="13149" y="12555"/>
                  </a:lnTo>
                  <a:lnTo>
                    <a:pt x="13211" y="11837"/>
                  </a:lnTo>
                  <a:lnTo>
                    <a:pt x="13336" y="11150"/>
                  </a:lnTo>
                  <a:lnTo>
                    <a:pt x="13461" y="10431"/>
                  </a:lnTo>
                  <a:lnTo>
                    <a:pt x="13617" y="9744"/>
                  </a:lnTo>
                  <a:lnTo>
                    <a:pt x="13929" y="8370"/>
                  </a:lnTo>
                  <a:lnTo>
                    <a:pt x="14304" y="7152"/>
                  </a:lnTo>
                  <a:lnTo>
                    <a:pt x="14648" y="6090"/>
                  </a:lnTo>
                  <a:lnTo>
                    <a:pt x="14929" y="5247"/>
                  </a:lnTo>
                  <a:lnTo>
                    <a:pt x="15210" y="4529"/>
                  </a:lnTo>
                  <a:lnTo>
                    <a:pt x="224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51"/>
            <p:cNvSpPr/>
            <p:nvPr/>
          </p:nvSpPr>
          <p:spPr>
            <a:xfrm>
              <a:off x="3997375" y="2687275"/>
              <a:ext cx="308400" cy="333400"/>
            </a:xfrm>
            <a:custGeom>
              <a:rect b="b" l="l" r="r" t="t"/>
              <a:pathLst>
                <a:path extrusionOk="0" h="13336" w="12336">
                  <a:moveTo>
                    <a:pt x="0" y="1"/>
                  </a:moveTo>
                  <a:lnTo>
                    <a:pt x="0" y="500"/>
                  </a:lnTo>
                  <a:lnTo>
                    <a:pt x="63" y="1156"/>
                  </a:lnTo>
                  <a:lnTo>
                    <a:pt x="156" y="1968"/>
                  </a:lnTo>
                  <a:lnTo>
                    <a:pt x="281" y="2874"/>
                  </a:lnTo>
                  <a:lnTo>
                    <a:pt x="500" y="3873"/>
                  </a:lnTo>
                  <a:lnTo>
                    <a:pt x="750" y="4904"/>
                  </a:lnTo>
                  <a:lnTo>
                    <a:pt x="1093" y="5997"/>
                  </a:lnTo>
                  <a:lnTo>
                    <a:pt x="1280" y="6559"/>
                  </a:lnTo>
                  <a:lnTo>
                    <a:pt x="1499" y="7090"/>
                  </a:lnTo>
                  <a:lnTo>
                    <a:pt x="1749" y="7652"/>
                  </a:lnTo>
                  <a:lnTo>
                    <a:pt x="1999" y="8183"/>
                  </a:lnTo>
                  <a:lnTo>
                    <a:pt x="2280" y="8713"/>
                  </a:lnTo>
                  <a:lnTo>
                    <a:pt x="2623" y="9244"/>
                  </a:lnTo>
                  <a:lnTo>
                    <a:pt x="2967" y="9744"/>
                  </a:lnTo>
                  <a:lnTo>
                    <a:pt x="3342" y="10213"/>
                  </a:lnTo>
                  <a:lnTo>
                    <a:pt x="3748" y="10681"/>
                  </a:lnTo>
                  <a:lnTo>
                    <a:pt x="4154" y="11118"/>
                  </a:lnTo>
                  <a:lnTo>
                    <a:pt x="4622" y="11493"/>
                  </a:lnTo>
                  <a:lnTo>
                    <a:pt x="5122" y="11868"/>
                  </a:lnTo>
                  <a:lnTo>
                    <a:pt x="5684" y="12211"/>
                  </a:lnTo>
                  <a:lnTo>
                    <a:pt x="6246" y="12523"/>
                  </a:lnTo>
                  <a:lnTo>
                    <a:pt x="6839" y="12773"/>
                  </a:lnTo>
                  <a:lnTo>
                    <a:pt x="7495" y="12992"/>
                  </a:lnTo>
                  <a:lnTo>
                    <a:pt x="8182" y="13148"/>
                  </a:lnTo>
                  <a:lnTo>
                    <a:pt x="8900" y="13273"/>
                  </a:lnTo>
                  <a:lnTo>
                    <a:pt x="9588" y="13335"/>
                  </a:lnTo>
                  <a:lnTo>
                    <a:pt x="10275" y="13335"/>
                  </a:lnTo>
                  <a:lnTo>
                    <a:pt x="10275" y="13179"/>
                  </a:lnTo>
                  <a:lnTo>
                    <a:pt x="10243" y="12742"/>
                  </a:lnTo>
                  <a:lnTo>
                    <a:pt x="10275" y="12305"/>
                  </a:lnTo>
                  <a:lnTo>
                    <a:pt x="10337" y="11618"/>
                  </a:lnTo>
                  <a:lnTo>
                    <a:pt x="10462" y="10900"/>
                  </a:lnTo>
                  <a:lnTo>
                    <a:pt x="10587" y="10181"/>
                  </a:lnTo>
                  <a:lnTo>
                    <a:pt x="10743" y="9494"/>
                  </a:lnTo>
                  <a:lnTo>
                    <a:pt x="11055" y="8151"/>
                  </a:lnTo>
                  <a:lnTo>
                    <a:pt x="11430" y="6902"/>
                  </a:lnTo>
                  <a:lnTo>
                    <a:pt x="11774" y="5840"/>
                  </a:lnTo>
                  <a:lnTo>
                    <a:pt x="12055" y="5028"/>
                  </a:lnTo>
                  <a:lnTo>
                    <a:pt x="12336" y="4279"/>
                  </a:lnTo>
                  <a:lnTo>
                    <a:pt x="3467" y="121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51"/>
            <p:cNvSpPr/>
            <p:nvPr/>
          </p:nvSpPr>
          <p:spPr>
            <a:xfrm>
              <a:off x="3909925" y="2092350"/>
              <a:ext cx="603525" cy="806525"/>
            </a:xfrm>
            <a:custGeom>
              <a:rect b="b" l="l" r="r" t="t"/>
              <a:pathLst>
                <a:path extrusionOk="0" h="32261" w="24141">
                  <a:moveTo>
                    <a:pt x="11836" y="1"/>
                  </a:moveTo>
                  <a:lnTo>
                    <a:pt x="11181" y="32"/>
                  </a:lnTo>
                  <a:lnTo>
                    <a:pt x="10525" y="94"/>
                  </a:lnTo>
                  <a:lnTo>
                    <a:pt x="9869" y="157"/>
                  </a:lnTo>
                  <a:lnTo>
                    <a:pt x="9244" y="282"/>
                  </a:lnTo>
                  <a:lnTo>
                    <a:pt x="8588" y="438"/>
                  </a:lnTo>
                  <a:lnTo>
                    <a:pt x="7964" y="625"/>
                  </a:lnTo>
                  <a:lnTo>
                    <a:pt x="7339" y="875"/>
                  </a:lnTo>
                  <a:lnTo>
                    <a:pt x="6715" y="1125"/>
                  </a:lnTo>
                  <a:lnTo>
                    <a:pt x="6121" y="1406"/>
                  </a:lnTo>
                  <a:lnTo>
                    <a:pt x="5528" y="1718"/>
                  </a:lnTo>
                  <a:lnTo>
                    <a:pt x="4966" y="2062"/>
                  </a:lnTo>
                  <a:lnTo>
                    <a:pt x="4404" y="2437"/>
                  </a:lnTo>
                  <a:lnTo>
                    <a:pt x="3873" y="2843"/>
                  </a:lnTo>
                  <a:lnTo>
                    <a:pt x="3373" y="3280"/>
                  </a:lnTo>
                  <a:lnTo>
                    <a:pt x="2905" y="3748"/>
                  </a:lnTo>
                  <a:lnTo>
                    <a:pt x="2468" y="4217"/>
                  </a:lnTo>
                  <a:lnTo>
                    <a:pt x="2030" y="4748"/>
                  </a:lnTo>
                  <a:lnTo>
                    <a:pt x="1656" y="5278"/>
                  </a:lnTo>
                  <a:lnTo>
                    <a:pt x="1312" y="5809"/>
                  </a:lnTo>
                  <a:lnTo>
                    <a:pt x="1000" y="6403"/>
                  </a:lnTo>
                  <a:lnTo>
                    <a:pt x="719" y="6996"/>
                  </a:lnTo>
                  <a:lnTo>
                    <a:pt x="469" y="7621"/>
                  </a:lnTo>
                  <a:lnTo>
                    <a:pt x="281" y="8277"/>
                  </a:lnTo>
                  <a:lnTo>
                    <a:pt x="125" y="8932"/>
                  </a:lnTo>
                  <a:lnTo>
                    <a:pt x="63" y="9432"/>
                  </a:lnTo>
                  <a:lnTo>
                    <a:pt x="32" y="9932"/>
                  </a:lnTo>
                  <a:lnTo>
                    <a:pt x="0" y="10525"/>
                  </a:lnTo>
                  <a:lnTo>
                    <a:pt x="0" y="11118"/>
                  </a:lnTo>
                  <a:lnTo>
                    <a:pt x="32" y="11774"/>
                  </a:lnTo>
                  <a:lnTo>
                    <a:pt x="94" y="12430"/>
                  </a:lnTo>
                  <a:lnTo>
                    <a:pt x="281" y="13867"/>
                  </a:lnTo>
                  <a:lnTo>
                    <a:pt x="563" y="15397"/>
                  </a:lnTo>
                  <a:lnTo>
                    <a:pt x="906" y="16958"/>
                  </a:lnTo>
                  <a:lnTo>
                    <a:pt x="1312" y="18582"/>
                  </a:lnTo>
                  <a:lnTo>
                    <a:pt x="1780" y="20175"/>
                  </a:lnTo>
                  <a:lnTo>
                    <a:pt x="2311" y="21768"/>
                  </a:lnTo>
                  <a:lnTo>
                    <a:pt x="2905" y="23298"/>
                  </a:lnTo>
                  <a:lnTo>
                    <a:pt x="3498" y="24734"/>
                  </a:lnTo>
                  <a:lnTo>
                    <a:pt x="3810" y="25421"/>
                  </a:lnTo>
                  <a:lnTo>
                    <a:pt x="4154" y="26077"/>
                  </a:lnTo>
                  <a:lnTo>
                    <a:pt x="4466" y="26702"/>
                  </a:lnTo>
                  <a:lnTo>
                    <a:pt x="4810" y="27295"/>
                  </a:lnTo>
                  <a:lnTo>
                    <a:pt x="5153" y="27826"/>
                  </a:lnTo>
                  <a:lnTo>
                    <a:pt x="5497" y="28326"/>
                  </a:lnTo>
                  <a:lnTo>
                    <a:pt x="5840" y="28763"/>
                  </a:lnTo>
                  <a:lnTo>
                    <a:pt x="6184" y="29169"/>
                  </a:lnTo>
                  <a:lnTo>
                    <a:pt x="6527" y="29512"/>
                  </a:lnTo>
                  <a:lnTo>
                    <a:pt x="6871" y="29794"/>
                  </a:lnTo>
                  <a:lnTo>
                    <a:pt x="7402" y="30137"/>
                  </a:lnTo>
                  <a:lnTo>
                    <a:pt x="7901" y="30449"/>
                  </a:lnTo>
                  <a:lnTo>
                    <a:pt x="8432" y="30762"/>
                  </a:lnTo>
                  <a:lnTo>
                    <a:pt x="8994" y="31011"/>
                  </a:lnTo>
                  <a:lnTo>
                    <a:pt x="9557" y="31261"/>
                  </a:lnTo>
                  <a:lnTo>
                    <a:pt x="10119" y="31480"/>
                  </a:lnTo>
                  <a:lnTo>
                    <a:pt x="10681" y="31667"/>
                  </a:lnTo>
                  <a:lnTo>
                    <a:pt x="11274" y="31855"/>
                  </a:lnTo>
                  <a:lnTo>
                    <a:pt x="11836" y="31980"/>
                  </a:lnTo>
                  <a:lnTo>
                    <a:pt x="12430" y="32105"/>
                  </a:lnTo>
                  <a:lnTo>
                    <a:pt x="13023" y="32167"/>
                  </a:lnTo>
                  <a:lnTo>
                    <a:pt x="13616" y="32229"/>
                  </a:lnTo>
                  <a:lnTo>
                    <a:pt x="14210" y="32261"/>
                  </a:lnTo>
                  <a:lnTo>
                    <a:pt x="14772" y="32261"/>
                  </a:lnTo>
                  <a:lnTo>
                    <a:pt x="15365" y="32198"/>
                  </a:lnTo>
                  <a:lnTo>
                    <a:pt x="15927" y="32136"/>
                  </a:lnTo>
                  <a:lnTo>
                    <a:pt x="16490" y="32073"/>
                  </a:lnTo>
                  <a:lnTo>
                    <a:pt x="17052" y="31948"/>
                  </a:lnTo>
                  <a:lnTo>
                    <a:pt x="17614" y="31792"/>
                  </a:lnTo>
                  <a:lnTo>
                    <a:pt x="18145" y="31605"/>
                  </a:lnTo>
                  <a:lnTo>
                    <a:pt x="18676" y="31386"/>
                  </a:lnTo>
                  <a:lnTo>
                    <a:pt x="19207" y="31136"/>
                  </a:lnTo>
                  <a:lnTo>
                    <a:pt x="19706" y="30855"/>
                  </a:lnTo>
                  <a:lnTo>
                    <a:pt x="20175" y="30574"/>
                  </a:lnTo>
                  <a:lnTo>
                    <a:pt x="20643" y="30231"/>
                  </a:lnTo>
                  <a:lnTo>
                    <a:pt x="21080" y="29856"/>
                  </a:lnTo>
                  <a:lnTo>
                    <a:pt x="21518" y="29450"/>
                  </a:lnTo>
                  <a:lnTo>
                    <a:pt x="21923" y="29013"/>
                  </a:lnTo>
                  <a:lnTo>
                    <a:pt x="22298" y="28544"/>
                  </a:lnTo>
                  <a:lnTo>
                    <a:pt x="22673" y="28045"/>
                  </a:lnTo>
                  <a:lnTo>
                    <a:pt x="22985" y="27514"/>
                  </a:lnTo>
                  <a:lnTo>
                    <a:pt x="23298" y="26952"/>
                  </a:lnTo>
                  <a:lnTo>
                    <a:pt x="23547" y="26327"/>
                  </a:lnTo>
                  <a:lnTo>
                    <a:pt x="23766" y="25671"/>
                  </a:lnTo>
                  <a:lnTo>
                    <a:pt x="23922" y="24953"/>
                  </a:lnTo>
                  <a:lnTo>
                    <a:pt x="24047" y="24203"/>
                  </a:lnTo>
                  <a:lnTo>
                    <a:pt x="24110" y="23392"/>
                  </a:lnTo>
                  <a:lnTo>
                    <a:pt x="24141" y="22517"/>
                  </a:lnTo>
                  <a:lnTo>
                    <a:pt x="24141" y="21643"/>
                  </a:lnTo>
                  <a:lnTo>
                    <a:pt x="24110" y="20706"/>
                  </a:lnTo>
                  <a:lnTo>
                    <a:pt x="24016" y="19769"/>
                  </a:lnTo>
                  <a:lnTo>
                    <a:pt x="23922" y="18770"/>
                  </a:lnTo>
                  <a:lnTo>
                    <a:pt x="23766" y="17770"/>
                  </a:lnTo>
                  <a:lnTo>
                    <a:pt x="23610" y="16771"/>
                  </a:lnTo>
                  <a:lnTo>
                    <a:pt x="23391" y="15772"/>
                  </a:lnTo>
                  <a:lnTo>
                    <a:pt x="23173" y="14741"/>
                  </a:lnTo>
                  <a:lnTo>
                    <a:pt x="22923" y="13742"/>
                  </a:lnTo>
                  <a:lnTo>
                    <a:pt x="22673" y="12711"/>
                  </a:lnTo>
                  <a:lnTo>
                    <a:pt x="22361" y="11712"/>
                  </a:lnTo>
                  <a:lnTo>
                    <a:pt x="22048" y="10744"/>
                  </a:lnTo>
                  <a:lnTo>
                    <a:pt x="21736" y="9776"/>
                  </a:lnTo>
                  <a:lnTo>
                    <a:pt x="21393" y="8839"/>
                  </a:lnTo>
                  <a:lnTo>
                    <a:pt x="21018" y="7933"/>
                  </a:lnTo>
                  <a:lnTo>
                    <a:pt x="20674" y="7059"/>
                  </a:lnTo>
                  <a:lnTo>
                    <a:pt x="20268" y="6215"/>
                  </a:lnTo>
                  <a:lnTo>
                    <a:pt x="19894" y="5435"/>
                  </a:lnTo>
                  <a:lnTo>
                    <a:pt x="19519" y="4685"/>
                  </a:lnTo>
                  <a:lnTo>
                    <a:pt x="19113" y="3998"/>
                  </a:lnTo>
                  <a:lnTo>
                    <a:pt x="18707" y="3373"/>
                  </a:lnTo>
                  <a:lnTo>
                    <a:pt x="18301" y="2811"/>
                  </a:lnTo>
                  <a:lnTo>
                    <a:pt x="17926" y="2312"/>
                  </a:lnTo>
                  <a:lnTo>
                    <a:pt x="17520" y="1874"/>
                  </a:lnTo>
                  <a:lnTo>
                    <a:pt x="17114" y="1531"/>
                  </a:lnTo>
                  <a:lnTo>
                    <a:pt x="16739" y="1281"/>
                  </a:lnTo>
                  <a:lnTo>
                    <a:pt x="16177" y="969"/>
                  </a:lnTo>
                  <a:lnTo>
                    <a:pt x="15584" y="719"/>
                  </a:lnTo>
                  <a:lnTo>
                    <a:pt x="14991" y="500"/>
                  </a:lnTo>
                  <a:lnTo>
                    <a:pt x="14366" y="313"/>
                  </a:lnTo>
                  <a:lnTo>
                    <a:pt x="13741" y="188"/>
                  </a:lnTo>
                  <a:lnTo>
                    <a:pt x="13117" y="94"/>
                  </a:lnTo>
                  <a:lnTo>
                    <a:pt x="12461" y="32"/>
                  </a:lnTo>
                  <a:lnTo>
                    <a:pt x="11836"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51"/>
            <p:cNvSpPr/>
            <p:nvPr/>
          </p:nvSpPr>
          <p:spPr>
            <a:xfrm>
              <a:off x="4264375" y="2499900"/>
              <a:ext cx="17200" cy="66375"/>
            </a:xfrm>
            <a:custGeom>
              <a:rect b="b" l="l" r="r" t="t"/>
              <a:pathLst>
                <a:path extrusionOk="0" h="2655" w="688">
                  <a:moveTo>
                    <a:pt x="313" y="0"/>
                  </a:moveTo>
                  <a:lnTo>
                    <a:pt x="282" y="32"/>
                  </a:lnTo>
                  <a:lnTo>
                    <a:pt x="250" y="125"/>
                  </a:lnTo>
                  <a:lnTo>
                    <a:pt x="375" y="438"/>
                  </a:lnTo>
                  <a:lnTo>
                    <a:pt x="438" y="812"/>
                  </a:lnTo>
                  <a:lnTo>
                    <a:pt x="500" y="1156"/>
                  </a:lnTo>
                  <a:lnTo>
                    <a:pt x="531" y="1499"/>
                  </a:lnTo>
                  <a:lnTo>
                    <a:pt x="500" y="1812"/>
                  </a:lnTo>
                  <a:lnTo>
                    <a:pt x="407" y="2124"/>
                  </a:lnTo>
                  <a:lnTo>
                    <a:pt x="344" y="2249"/>
                  </a:lnTo>
                  <a:lnTo>
                    <a:pt x="250" y="2374"/>
                  </a:lnTo>
                  <a:lnTo>
                    <a:pt x="125" y="2499"/>
                  </a:lnTo>
                  <a:lnTo>
                    <a:pt x="1" y="2624"/>
                  </a:lnTo>
                  <a:lnTo>
                    <a:pt x="32" y="2655"/>
                  </a:lnTo>
                  <a:lnTo>
                    <a:pt x="188" y="2561"/>
                  </a:lnTo>
                  <a:lnTo>
                    <a:pt x="344" y="2436"/>
                  </a:lnTo>
                  <a:lnTo>
                    <a:pt x="469" y="2311"/>
                  </a:lnTo>
                  <a:lnTo>
                    <a:pt x="531" y="2187"/>
                  </a:lnTo>
                  <a:lnTo>
                    <a:pt x="625" y="1999"/>
                  </a:lnTo>
                  <a:lnTo>
                    <a:pt x="656" y="1843"/>
                  </a:lnTo>
                  <a:lnTo>
                    <a:pt x="688" y="1656"/>
                  </a:lnTo>
                  <a:lnTo>
                    <a:pt x="688" y="1468"/>
                  </a:lnTo>
                  <a:lnTo>
                    <a:pt x="656" y="1093"/>
                  </a:lnTo>
                  <a:lnTo>
                    <a:pt x="563" y="687"/>
                  </a:lnTo>
                  <a:lnTo>
                    <a:pt x="469" y="344"/>
                  </a:lnTo>
                  <a:lnTo>
                    <a:pt x="3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51"/>
            <p:cNvSpPr/>
            <p:nvPr/>
          </p:nvSpPr>
          <p:spPr>
            <a:xfrm>
              <a:off x="4224550" y="2481950"/>
              <a:ext cx="53900" cy="74975"/>
            </a:xfrm>
            <a:custGeom>
              <a:rect b="b" l="l" r="r" t="t"/>
              <a:pathLst>
                <a:path extrusionOk="0" h="2999" w="2156">
                  <a:moveTo>
                    <a:pt x="1031" y="0"/>
                  </a:moveTo>
                  <a:lnTo>
                    <a:pt x="813" y="31"/>
                  </a:lnTo>
                  <a:lnTo>
                    <a:pt x="563" y="125"/>
                  </a:lnTo>
                  <a:lnTo>
                    <a:pt x="344" y="250"/>
                  </a:lnTo>
                  <a:lnTo>
                    <a:pt x="188" y="437"/>
                  </a:lnTo>
                  <a:lnTo>
                    <a:pt x="95" y="656"/>
                  </a:lnTo>
                  <a:lnTo>
                    <a:pt x="32" y="906"/>
                  </a:lnTo>
                  <a:lnTo>
                    <a:pt x="1" y="1187"/>
                  </a:lnTo>
                  <a:lnTo>
                    <a:pt x="1" y="1468"/>
                  </a:lnTo>
                  <a:lnTo>
                    <a:pt x="63" y="1718"/>
                  </a:lnTo>
                  <a:lnTo>
                    <a:pt x="126" y="1999"/>
                  </a:lnTo>
                  <a:lnTo>
                    <a:pt x="251" y="2249"/>
                  </a:lnTo>
                  <a:lnTo>
                    <a:pt x="376" y="2499"/>
                  </a:lnTo>
                  <a:lnTo>
                    <a:pt x="563" y="2686"/>
                  </a:lnTo>
                  <a:lnTo>
                    <a:pt x="750" y="2842"/>
                  </a:lnTo>
                  <a:lnTo>
                    <a:pt x="969" y="2967"/>
                  </a:lnTo>
                  <a:lnTo>
                    <a:pt x="1188" y="2998"/>
                  </a:lnTo>
                  <a:lnTo>
                    <a:pt x="1437" y="2998"/>
                  </a:lnTo>
                  <a:lnTo>
                    <a:pt x="1656" y="2905"/>
                  </a:lnTo>
                  <a:lnTo>
                    <a:pt x="1843" y="2748"/>
                  </a:lnTo>
                  <a:lnTo>
                    <a:pt x="2000" y="2592"/>
                  </a:lnTo>
                  <a:lnTo>
                    <a:pt x="2093" y="2374"/>
                  </a:lnTo>
                  <a:lnTo>
                    <a:pt x="2156" y="2124"/>
                  </a:lnTo>
                  <a:lnTo>
                    <a:pt x="2156" y="1843"/>
                  </a:lnTo>
                  <a:lnTo>
                    <a:pt x="2156" y="1562"/>
                  </a:lnTo>
                  <a:lnTo>
                    <a:pt x="2093" y="1312"/>
                  </a:lnTo>
                  <a:lnTo>
                    <a:pt x="2031" y="1031"/>
                  </a:lnTo>
                  <a:lnTo>
                    <a:pt x="1906" y="781"/>
                  </a:lnTo>
                  <a:lnTo>
                    <a:pt x="1781" y="531"/>
                  </a:lnTo>
                  <a:lnTo>
                    <a:pt x="1625" y="344"/>
                  </a:lnTo>
                  <a:lnTo>
                    <a:pt x="1437" y="188"/>
                  </a:lnTo>
                  <a:lnTo>
                    <a:pt x="1250" y="63"/>
                  </a:lnTo>
                  <a:lnTo>
                    <a:pt x="10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51"/>
            <p:cNvSpPr/>
            <p:nvPr/>
          </p:nvSpPr>
          <p:spPr>
            <a:xfrm>
              <a:off x="4399450" y="2462425"/>
              <a:ext cx="40625" cy="53900"/>
            </a:xfrm>
            <a:custGeom>
              <a:rect b="b" l="l" r="r" t="t"/>
              <a:pathLst>
                <a:path extrusionOk="0" h="2156" w="1625">
                  <a:moveTo>
                    <a:pt x="0" y="0"/>
                  </a:moveTo>
                  <a:lnTo>
                    <a:pt x="63" y="375"/>
                  </a:lnTo>
                  <a:lnTo>
                    <a:pt x="125" y="750"/>
                  </a:lnTo>
                  <a:lnTo>
                    <a:pt x="250" y="1125"/>
                  </a:lnTo>
                  <a:lnTo>
                    <a:pt x="437" y="1468"/>
                  </a:lnTo>
                  <a:lnTo>
                    <a:pt x="656" y="1749"/>
                  </a:lnTo>
                  <a:lnTo>
                    <a:pt x="781" y="1874"/>
                  </a:lnTo>
                  <a:lnTo>
                    <a:pt x="906" y="1999"/>
                  </a:lnTo>
                  <a:lnTo>
                    <a:pt x="1062" y="2062"/>
                  </a:lnTo>
                  <a:lnTo>
                    <a:pt x="1218" y="2124"/>
                  </a:lnTo>
                  <a:lnTo>
                    <a:pt x="1406" y="2155"/>
                  </a:lnTo>
                  <a:lnTo>
                    <a:pt x="1593" y="2155"/>
                  </a:lnTo>
                  <a:lnTo>
                    <a:pt x="1624" y="2124"/>
                  </a:lnTo>
                  <a:lnTo>
                    <a:pt x="1593" y="2093"/>
                  </a:lnTo>
                  <a:lnTo>
                    <a:pt x="1437" y="2062"/>
                  </a:lnTo>
                  <a:lnTo>
                    <a:pt x="1281" y="2030"/>
                  </a:lnTo>
                  <a:lnTo>
                    <a:pt x="1125" y="1968"/>
                  </a:lnTo>
                  <a:lnTo>
                    <a:pt x="1000" y="1874"/>
                  </a:lnTo>
                  <a:lnTo>
                    <a:pt x="781" y="1656"/>
                  </a:lnTo>
                  <a:lnTo>
                    <a:pt x="594" y="1406"/>
                  </a:lnTo>
                  <a:lnTo>
                    <a:pt x="437" y="1093"/>
                  </a:lnTo>
                  <a:lnTo>
                    <a:pt x="281" y="750"/>
                  </a:lnTo>
                  <a:lnTo>
                    <a:pt x="188" y="406"/>
                  </a:lnTo>
                  <a:lnTo>
                    <a:pt x="94" y="63"/>
                  </a:lnTo>
                  <a:lnTo>
                    <a:pt x="63" y="32"/>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51"/>
            <p:cNvSpPr/>
            <p:nvPr/>
          </p:nvSpPr>
          <p:spPr>
            <a:xfrm>
              <a:off x="4399450" y="2432750"/>
              <a:ext cx="55450" cy="74200"/>
            </a:xfrm>
            <a:custGeom>
              <a:rect b="b" l="l" r="r" t="t"/>
              <a:pathLst>
                <a:path extrusionOk="0" h="2968" w="2218">
                  <a:moveTo>
                    <a:pt x="843" y="1"/>
                  </a:moveTo>
                  <a:lnTo>
                    <a:pt x="594" y="63"/>
                  </a:lnTo>
                  <a:lnTo>
                    <a:pt x="375" y="157"/>
                  </a:lnTo>
                  <a:lnTo>
                    <a:pt x="219" y="313"/>
                  </a:lnTo>
                  <a:lnTo>
                    <a:pt x="125" y="500"/>
                  </a:lnTo>
                  <a:lnTo>
                    <a:pt x="32" y="719"/>
                  </a:lnTo>
                  <a:lnTo>
                    <a:pt x="0" y="969"/>
                  </a:lnTo>
                  <a:lnTo>
                    <a:pt x="0" y="1250"/>
                  </a:lnTo>
                  <a:lnTo>
                    <a:pt x="63" y="1531"/>
                  </a:lnTo>
                  <a:lnTo>
                    <a:pt x="125" y="1812"/>
                  </a:lnTo>
                  <a:lnTo>
                    <a:pt x="219" y="2062"/>
                  </a:lnTo>
                  <a:lnTo>
                    <a:pt x="344" y="2312"/>
                  </a:lnTo>
                  <a:lnTo>
                    <a:pt x="500" y="2530"/>
                  </a:lnTo>
                  <a:lnTo>
                    <a:pt x="656" y="2718"/>
                  </a:lnTo>
                  <a:lnTo>
                    <a:pt x="875" y="2843"/>
                  </a:lnTo>
                  <a:lnTo>
                    <a:pt x="1062" y="2936"/>
                  </a:lnTo>
                  <a:lnTo>
                    <a:pt x="1312" y="2968"/>
                  </a:lnTo>
                  <a:lnTo>
                    <a:pt x="1531" y="2905"/>
                  </a:lnTo>
                  <a:lnTo>
                    <a:pt x="1780" y="2811"/>
                  </a:lnTo>
                  <a:lnTo>
                    <a:pt x="1937" y="2655"/>
                  </a:lnTo>
                  <a:lnTo>
                    <a:pt x="2061" y="2437"/>
                  </a:lnTo>
                  <a:lnTo>
                    <a:pt x="2155" y="2218"/>
                  </a:lnTo>
                  <a:lnTo>
                    <a:pt x="2186" y="1968"/>
                  </a:lnTo>
                  <a:lnTo>
                    <a:pt x="2218" y="1687"/>
                  </a:lnTo>
                  <a:lnTo>
                    <a:pt x="2155" y="1406"/>
                  </a:lnTo>
                  <a:lnTo>
                    <a:pt x="2093" y="1125"/>
                  </a:lnTo>
                  <a:lnTo>
                    <a:pt x="1999" y="875"/>
                  </a:lnTo>
                  <a:lnTo>
                    <a:pt x="1874" y="625"/>
                  </a:lnTo>
                  <a:lnTo>
                    <a:pt x="1718" y="407"/>
                  </a:lnTo>
                  <a:lnTo>
                    <a:pt x="1531" y="219"/>
                  </a:lnTo>
                  <a:lnTo>
                    <a:pt x="1312" y="94"/>
                  </a:lnTo>
                  <a:lnTo>
                    <a:pt x="10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51"/>
            <p:cNvSpPr/>
            <p:nvPr/>
          </p:nvSpPr>
          <p:spPr>
            <a:xfrm>
              <a:off x="4183175" y="2396050"/>
              <a:ext cx="74200" cy="62500"/>
            </a:xfrm>
            <a:custGeom>
              <a:rect b="b" l="l" r="r" t="t"/>
              <a:pathLst>
                <a:path extrusionOk="0" h="2500" w="2968">
                  <a:moveTo>
                    <a:pt x="1812" y="1"/>
                  </a:moveTo>
                  <a:lnTo>
                    <a:pt x="1625" y="63"/>
                  </a:lnTo>
                  <a:lnTo>
                    <a:pt x="1437" y="126"/>
                  </a:lnTo>
                  <a:lnTo>
                    <a:pt x="1250" y="220"/>
                  </a:lnTo>
                  <a:lnTo>
                    <a:pt x="1063" y="344"/>
                  </a:lnTo>
                  <a:lnTo>
                    <a:pt x="875" y="469"/>
                  </a:lnTo>
                  <a:lnTo>
                    <a:pt x="719" y="594"/>
                  </a:lnTo>
                  <a:lnTo>
                    <a:pt x="563" y="750"/>
                  </a:lnTo>
                  <a:lnTo>
                    <a:pt x="407" y="907"/>
                  </a:lnTo>
                  <a:lnTo>
                    <a:pt x="282" y="1063"/>
                  </a:lnTo>
                  <a:lnTo>
                    <a:pt x="188" y="1250"/>
                  </a:lnTo>
                  <a:lnTo>
                    <a:pt x="94" y="1437"/>
                  </a:lnTo>
                  <a:lnTo>
                    <a:pt x="1" y="1656"/>
                  </a:lnTo>
                  <a:lnTo>
                    <a:pt x="1" y="1781"/>
                  </a:lnTo>
                  <a:lnTo>
                    <a:pt x="1" y="1906"/>
                  </a:lnTo>
                  <a:lnTo>
                    <a:pt x="32" y="2031"/>
                  </a:lnTo>
                  <a:lnTo>
                    <a:pt x="94" y="2156"/>
                  </a:lnTo>
                  <a:lnTo>
                    <a:pt x="157" y="2281"/>
                  </a:lnTo>
                  <a:lnTo>
                    <a:pt x="251" y="2343"/>
                  </a:lnTo>
                  <a:lnTo>
                    <a:pt x="375" y="2437"/>
                  </a:lnTo>
                  <a:lnTo>
                    <a:pt x="500" y="2468"/>
                  </a:lnTo>
                  <a:lnTo>
                    <a:pt x="625" y="2499"/>
                  </a:lnTo>
                  <a:lnTo>
                    <a:pt x="750" y="2499"/>
                  </a:lnTo>
                  <a:lnTo>
                    <a:pt x="875" y="2468"/>
                  </a:lnTo>
                  <a:lnTo>
                    <a:pt x="969" y="2406"/>
                  </a:lnTo>
                  <a:lnTo>
                    <a:pt x="1500" y="2093"/>
                  </a:lnTo>
                  <a:lnTo>
                    <a:pt x="2031" y="1719"/>
                  </a:lnTo>
                  <a:lnTo>
                    <a:pt x="2312" y="1531"/>
                  </a:lnTo>
                  <a:lnTo>
                    <a:pt x="2562" y="1344"/>
                  </a:lnTo>
                  <a:lnTo>
                    <a:pt x="2780" y="1125"/>
                  </a:lnTo>
                  <a:lnTo>
                    <a:pt x="2874" y="1000"/>
                  </a:lnTo>
                  <a:lnTo>
                    <a:pt x="2936" y="844"/>
                  </a:lnTo>
                  <a:lnTo>
                    <a:pt x="2968" y="626"/>
                  </a:lnTo>
                  <a:lnTo>
                    <a:pt x="2905" y="438"/>
                  </a:lnTo>
                  <a:lnTo>
                    <a:pt x="2811" y="251"/>
                  </a:lnTo>
                  <a:lnTo>
                    <a:pt x="2655" y="126"/>
                  </a:lnTo>
                  <a:lnTo>
                    <a:pt x="2437" y="32"/>
                  </a:lnTo>
                  <a:lnTo>
                    <a:pt x="22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51"/>
            <p:cNvSpPr/>
            <p:nvPr/>
          </p:nvSpPr>
          <p:spPr>
            <a:xfrm>
              <a:off x="4365100" y="2347650"/>
              <a:ext cx="83550" cy="42975"/>
            </a:xfrm>
            <a:custGeom>
              <a:rect b="b" l="l" r="r" t="t"/>
              <a:pathLst>
                <a:path extrusionOk="0" h="1719" w="3342">
                  <a:moveTo>
                    <a:pt x="1093" y="1"/>
                  </a:moveTo>
                  <a:lnTo>
                    <a:pt x="906" y="63"/>
                  </a:lnTo>
                  <a:lnTo>
                    <a:pt x="687" y="126"/>
                  </a:lnTo>
                  <a:lnTo>
                    <a:pt x="531" y="251"/>
                  </a:lnTo>
                  <a:lnTo>
                    <a:pt x="344" y="375"/>
                  </a:lnTo>
                  <a:lnTo>
                    <a:pt x="188" y="500"/>
                  </a:lnTo>
                  <a:lnTo>
                    <a:pt x="63" y="688"/>
                  </a:lnTo>
                  <a:lnTo>
                    <a:pt x="0" y="875"/>
                  </a:lnTo>
                  <a:lnTo>
                    <a:pt x="0" y="1094"/>
                  </a:lnTo>
                  <a:lnTo>
                    <a:pt x="94" y="1281"/>
                  </a:lnTo>
                  <a:lnTo>
                    <a:pt x="219" y="1437"/>
                  </a:lnTo>
                  <a:lnTo>
                    <a:pt x="531" y="1593"/>
                  </a:lnTo>
                  <a:lnTo>
                    <a:pt x="843" y="1656"/>
                  </a:lnTo>
                  <a:lnTo>
                    <a:pt x="1156" y="1718"/>
                  </a:lnTo>
                  <a:lnTo>
                    <a:pt x="1468" y="1687"/>
                  </a:lnTo>
                  <a:lnTo>
                    <a:pt x="2093" y="1718"/>
                  </a:lnTo>
                  <a:lnTo>
                    <a:pt x="2717" y="1687"/>
                  </a:lnTo>
                  <a:lnTo>
                    <a:pt x="2842" y="1656"/>
                  </a:lnTo>
                  <a:lnTo>
                    <a:pt x="2936" y="1625"/>
                  </a:lnTo>
                  <a:lnTo>
                    <a:pt x="3061" y="1562"/>
                  </a:lnTo>
                  <a:lnTo>
                    <a:pt x="3154" y="1469"/>
                  </a:lnTo>
                  <a:lnTo>
                    <a:pt x="3217" y="1375"/>
                  </a:lnTo>
                  <a:lnTo>
                    <a:pt x="3279" y="1250"/>
                  </a:lnTo>
                  <a:lnTo>
                    <a:pt x="3311" y="1125"/>
                  </a:lnTo>
                  <a:lnTo>
                    <a:pt x="3342" y="1000"/>
                  </a:lnTo>
                  <a:lnTo>
                    <a:pt x="3311" y="875"/>
                  </a:lnTo>
                  <a:lnTo>
                    <a:pt x="3279" y="750"/>
                  </a:lnTo>
                  <a:lnTo>
                    <a:pt x="3217" y="625"/>
                  </a:lnTo>
                  <a:lnTo>
                    <a:pt x="3123" y="532"/>
                  </a:lnTo>
                  <a:lnTo>
                    <a:pt x="2936" y="375"/>
                  </a:lnTo>
                  <a:lnTo>
                    <a:pt x="2748" y="282"/>
                  </a:lnTo>
                  <a:lnTo>
                    <a:pt x="2561" y="188"/>
                  </a:lnTo>
                  <a:lnTo>
                    <a:pt x="2374" y="126"/>
                  </a:lnTo>
                  <a:lnTo>
                    <a:pt x="2155" y="63"/>
                  </a:lnTo>
                  <a:lnTo>
                    <a:pt x="1968" y="32"/>
                  </a:lnTo>
                  <a:lnTo>
                    <a:pt x="17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51"/>
            <p:cNvSpPr/>
            <p:nvPr/>
          </p:nvSpPr>
          <p:spPr>
            <a:xfrm>
              <a:off x="4290925" y="2705225"/>
              <a:ext cx="49200" cy="21100"/>
            </a:xfrm>
            <a:custGeom>
              <a:rect b="b" l="l" r="r" t="t"/>
              <a:pathLst>
                <a:path extrusionOk="0" h="844" w="1968">
                  <a:moveTo>
                    <a:pt x="1937" y="1"/>
                  </a:moveTo>
                  <a:lnTo>
                    <a:pt x="1905" y="32"/>
                  </a:lnTo>
                  <a:lnTo>
                    <a:pt x="1687" y="188"/>
                  </a:lnTo>
                  <a:lnTo>
                    <a:pt x="1468" y="313"/>
                  </a:lnTo>
                  <a:lnTo>
                    <a:pt x="1250" y="407"/>
                  </a:lnTo>
                  <a:lnTo>
                    <a:pt x="1000" y="500"/>
                  </a:lnTo>
                  <a:lnTo>
                    <a:pt x="750" y="469"/>
                  </a:lnTo>
                  <a:lnTo>
                    <a:pt x="500" y="407"/>
                  </a:lnTo>
                  <a:lnTo>
                    <a:pt x="281" y="282"/>
                  </a:lnTo>
                  <a:lnTo>
                    <a:pt x="94" y="157"/>
                  </a:lnTo>
                  <a:lnTo>
                    <a:pt x="32" y="157"/>
                  </a:lnTo>
                  <a:lnTo>
                    <a:pt x="0" y="188"/>
                  </a:lnTo>
                  <a:lnTo>
                    <a:pt x="0" y="219"/>
                  </a:lnTo>
                  <a:lnTo>
                    <a:pt x="94" y="344"/>
                  </a:lnTo>
                  <a:lnTo>
                    <a:pt x="157" y="469"/>
                  </a:lnTo>
                  <a:lnTo>
                    <a:pt x="250" y="563"/>
                  </a:lnTo>
                  <a:lnTo>
                    <a:pt x="375" y="657"/>
                  </a:lnTo>
                  <a:lnTo>
                    <a:pt x="500" y="750"/>
                  </a:lnTo>
                  <a:lnTo>
                    <a:pt x="625" y="782"/>
                  </a:lnTo>
                  <a:lnTo>
                    <a:pt x="781" y="813"/>
                  </a:lnTo>
                  <a:lnTo>
                    <a:pt x="937" y="844"/>
                  </a:lnTo>
                  <a:lnTo>
                    <a:pt x="1093" y="813"/>
                  </a:lnTo>
                  <a:lnTo>
                    <a:pt x="1250" y="750"/>
                  </a:lnTo>
                  <a:lnTo>
                    <a:pt x="1406" y="688"/>
                  </a:lnTo>
                  <a:lnTo>
                    <a:pt x="1562" y="594"/>
                  </a:lnTo>
                  <a:lnTo>
                    <a:pt x="1687" y="469"/>
                  </a:lnTo>
                  <a:lnTo>
                    <a:pt x="1780" y="344"/>
                  </a:lnTo>
                  <a:lnTo>
                    <a:pt x="1874" y="219"/>
                  </a:lnTo>
                  <a:lnTo>
                    <a:pt x="1968" y="63"/>
                  </a:lnTo>
                  <a:lnTo>
                    <a:pt x="1968" y="32"/>
                  </a:lnTo>
                  <a:lnTo>
                    <a:pt x="193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51"/>
            <p:cNvSpPr/>
            <p:nvPr/>
          </p:nvSpPr>
          <p:spPr>
            <a:xfrm>
              <a:off x="4299500" y="2364050"/>
              <a:ext cx="130425" cy="292800"/>
            </a:xfrm>
            <a:custGeom>
              <a:rect b="b" l="l" r="r" t="t"/>
              <a:pathLst>
                <a:path extrusionOk="0" h="11712" w="5217">
                  <a:moveTo>
                    <a:pt x="1531" y="1"/>
                  </a:moveTo>
                  <a:lnTo>
                    <a:pt x="1469" y="32"/>
                  </a:lnTo>
                  <a:lnTo>
                    <a:pt x="1469" y="94"/>
                  </a:lnTo>
                  <a:lnTo>
                    <a:pt x="1781" y="1187"/>
                  </a:lnTo>
                  <a:lnTo>
                    <a:pt x="2156" y="2249"/>
                  </a:lnTo>
                  <a:lnTo>
                    <a:pt x="2905" y="4373"/>
                  </a:lnTo>
                  <a:lnTo>
                    <a:pt x="3686" y="6496"/>
                  </a:lnTo>
                  <a:lnTo>
                    <a:pt x="4061" y="7558"/>
                  </a:lnTo>
                  <a:lnTo>
                    <a:pt x="4404" y="8651"/>
                  </a:lnTo>
                  <a:lnTo>
                    <a:pt x="4404" y="8651"/>
                  </a:lnTo>
                  <a:lnTo>
                    <a:pt x="3998" y="8589"/>
                  </a:lnTo>
                  <a:lnTo>
                    <a:pt x="3624" y="8557"/>
                  </a:lnTo>
                  <a:lnTo>
                    <a:pt x="2843" y="8557"/>
                  </a:lnTo>
                  <a:lnTo>
                    <a:pt x="2843" y="8682"/>
                  </a:lnTo>
                  <a:lnTo>
                    <a:pt x="2905" y="8901"/>
                  </a:lnTo>
                  <a:lnTo>
                    <a:pt x="3155" y="9650"/>
                  </a:lnTo>
                  <a:lnTo>
                    <a:pt x="3405" y="10400"/>
                  </a:lnTo>
                  <a:lnTo>
                    <a:pt x="3561" y="10900"/>
                  </a:lnTo>
                  <a:lnTo>
                    <a:pt x="3561" y="10931"/>
                  </a:lnTo>
                  <a:lnTo>
                    <a:pt x="3155" y="11087"/>
                  </a:lnTo>
                  <a:lnTo>
                    <a:pt x="2718" y="11181"/>
                  </a:lnTo>
                  <a:lnTo>
                    <a:pt x="2312" y="11212"/>
                  </a:lnTo>
                  <a:lnTo>
                    <a:pt x="1906" y="11212"/>
                  </a:lnTo>
                  <a:lnTo>
                    <a:pt x="1500" y="11149"/>
                  </a:lnTo>
                  <a:lnTo>
                    <a:pt x="1063" y="11056"/>
                  </a:lnTo>
                  <a:lnTo>
                    <a:pt x="594" y="10931"/>
                  </a:lnTo>
                  <a:lnTo>
                    <a:pt x="126" y="10743"/>
                  </a:lnTo>
                  <a:lnTo>
                    <a:pt x="1" y="10743"/>
                  </a:lnTo>
                  <a:lnTo>
                    <a:pt x="1" y="10806"/>
                  </a:lnTo>
                  <a:lnTo>
                    <a:pt x="32" y="10837"/>
                  </a:lnTo>
                  <a:lnTo>
                    <a:pt x="282" y="11056"/>
                  </a:lnTo>
                  <a:lnTo>
                    <a:pt x="563" y="11243"/>
                  </a:lnTo>
                  <a:lnTo>
                    <a:pt x="844" y="11399"/>
                  </a:lnTo>
                  <a:lnTo>
                    <a:pt x="1156" y="11524"/>
                  </a:lnTo>
                  <a:lnTo>
                    <a:pt x="1469" y="11618"/>
                  </a:lnTo>
                  <a:lnTo>
                    <a:pt x="1781" y="11680"/>
                  </a:lnTo>
                  <a:lnTo>
                    <a:pt x="2125" y="11712"/>
                  </a:lnTo>
                  <a:lnTo>
                    <a:pt x="2437" y="11712"/>
                  </a:lnTo>
                  <a:lnTo>
                    <a:pt x="2749" y="11680"/>
                  </a:lnTo>
                  <a:lnTo>
                    <a:pt x="3030" y="11618"/>
                  </a:lnTo>
                  <a:lnTo>
                    <a:pt x="3311" y="11555"/>
                  </a:lnTo>
                  <a:lnTo>
                    <a:pt x="3561" y="11462"/>
                  </a:lnTo>
                  <a:lnTo>
                    <a:pt x="3780" y="11399"/>
                  </a:lnTo>
                  <a:lnTo>
                    <a:pt x="3967" y="11306"/>
                  </a:lnTo>
                  <a:lnTo>
                    <a:pt x="4030" y="11274"/>
                  </a:lnTo>
                  <a:lnTo>
                    <a:pt x="4092" y="11212"/>
                  </a:lnTo>
                  <a:lnTo>
                    <a:pt x="4092" y="11149"/>
                  </a:lnTo>
                  <a:lnTo>
                    <a:pt x="4092" y="11056"/>
                  </a:lnTo>
                  <a:lnTo>
                    <a:pt x="4061" y="10962"/>
                  </a:lnTo>
                  <a:lnTo>
                    <a:pt x="4061" y="10900"/>
                  </a:lnTo>
                  <a:lnTo>
                    <a:pt x="3936" y="10306"/>
                  </a:lnTo>
                  <a:lnTo>
                    <a:pt x="3748" y="9744"/>
                  </a:lnTo>
                  <a:lnTo>
                    <a:pt x="3561" y="9151"/>
                  </a:lnTo>
                  <a:lnTo>
                    <a:pt x="3967" y="9213"/>
                  </a:lnTo>
                  <a:lnTo>
                    <a:pt x="4529" y="9276"/>
                  </a:lnTo>
                  <a:lnTo>
                    <a:pt x="5029" y="9276"/>
                  </a:lnTo>
                  <a:lnTo>
                    <a:pt x="5123" y="9244"/>
                  </a:lnTo>
                  <a:lnTo>
                    <a:pt x="5185" y="9213"/>
                  </a:lnTo>
                  <a:lnTo>
                    <a:pt x="5216" y="9151"/>
                  </a:lnTo>
                  <a:lnTo>
                    <a:pt x="5185" y="9088"/>
                  </a:lnTo>
                  <a:lnTo>
                    <a:pt x="4467" y="6809"/>
                  </a:lnTo>
                  <a:lnTo>
                    <a:pt x="4061" y="5653"/>
                  </a:lnTo>
                  <a:lnTo>
                    <a:pt x="3655" y="4498"/>
                  </a:lnTo>
                  <a:lnTo>
                    <a:pt x="3218" y="3342"/>
                  </a:lnTo>
                  <a:lnTo>
                    <a:pt x="2718" y="2218"/>
                  </a:lnTo>
                  <a:lnTo>
                    <a:pt x="2187" y="1094"/>
                  </a:lnTo>
                  <a:lnTo>
                    <a:pt x="1625" y="32"/>
                  </a:lnTo>
                  <a:lnTo>
                    <a:pt x="15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51"/>
            <p:cNvSpPr/>
            <p:nvPr/>
          </p:nvSpPr>
          <p:spPr>
            <a:xfrm>
              <a:off x="4297175" y="2634175"/>
              <a:ext cx="78875" cy="55475"/>
            </a:xfrm>
            <a:custGeom>
              <a:rect b="b" l="l" r="r" t="t"/>
              <a:pathLst>
                <a:path extrusionOk="0" h="2219" w="3155">
                  <a:moveTo>
                    <a:pt x="125" y="1"/>
                  </a:moveTo>
                  <a:lnTo>
                    <a:pt x="31" y="469"/>
                  </a:lnTo>
                  <a:lnTo>
                    <a:pt x="0" y="938"/>
                  </a:lnTo>
                  <a:lnTo>
                    <a:pt x="31" y="1188"/>
                  </a:lnTo>
                  <a:lnTo>
                    <a:pt x="63" y="1406"/>
                  </a:lnTo>
                  <a:lnTo>
                    <a:pt x="125" y="1625"/>
                  </a:lnTo>
                  <a:lnTo>
                    <a:pt x="219" y="1812"/>
                  </a:lnTo>
                  <a:lnTo>
                    <a:pt x="344" y="1968"/>
                  </a:lnTo>
                  <a:lnTo>
                    <a:pt x="500" y="2093"/>
                  </a:lnTo>
                  <a:lnTo>
                    <a:pt x="718" y="2187"/>
                  </a:lnTo>
                  <a:lnTo>
                    <a:pt x="968" y="2218"/>
                  </a:lnTo>
                  <a:lnTo>
                    <a:pt x="1249" y="2187"/>
                  </a:lnTo>
                  <a:lnTo>
                    <a:pt x="1499" y="2156"/>
                  </a:lnTo>
                  <a:lnTo>
                    <a:pt x="1749" y="2031"/>
                  </a:lnTo>
                  <a:lnTo>
                    <a:pt x="1968" y="1906"/>
                  </a:lnTo>
                  <a:lnTo>
                    <a:pt x="2342" y="1594"/>
                  </a:lnTo>
                  <a:lnTo>
                    <a:pt x="2655" y="1219"/>
                  </a:lnTo>
                  <a:lnTo>
                    <a:pt x="2936" y="844"/>
                  </a:lnTo>
                  <a:lnTo>
                    <a:pt x="3154" y="407"/>
                  </a:lnTo>
                  <a:lnTo>
                    <a:pt x="3154" y="407"/>
                  </a:lnTo>
                  <a:lnTo>
                    <a:pt x="2748" y="469"/>
                  </a:lnTo>
                  <a:lnTo>
                    <a:pt x="1999" y="469"/>
                  </a:lnTo>
                  <a:lnTo>
                    <a:pt x="1593" y="438"/>
                  </a:lnTo>
                  <a:lnTo>
                    <a:pt x="1218" y="376"/>
                  </a:lnTo>
                  <a:lnTo>
                    <a:pt x="843" y="282"/>
                  </a:lnTo>
                  <a:lnTo>
                    <a:pt x="469" y="157"/>
                  </a:lnTo>
                  <a:lnTo>
                    <a:pt x="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51"/>
            <p:cNvSpPr/>
            <p:nvPr/>
          </p:nvSpPr>
          <p:spPr>
            <a:xfrm>
              <a:off x="4297175" y="2657600"/>
              <a:ext cx="49200" cy="32825"/>
            </a:xfrm>
            <a:custGeom>
              <a:rect b="b" l="l" r="r" t="t"/>
              <a:pathLst>
                <a:path extrusionOk="0" h="1313" w="1968">
                  <a:moveTo>
                    <a:pt x="313" y="1"/>
                  </a:moveTo>
                  <a:lnTo>
                    <a:pt x="0" y="32"/>
                  </a:lnTo>
                  <a:lnTo>
                    <a:pt x="31" y="251"/>
                  </a:lnTo>
                  <a:lnTo>
                    <a:pt x="63" y="469"/>
                  </a:lnTo>
                  <a:lnTo>
                    <a:pt x="125" y="688"/>
                  </a:lnTo>
                  <a:lnTo>
                    <a:pt x="219" y="875"/>
                  </a:lnTo>
                  <a:lnTo>
                    <a:pt x="344" y="1063"/>
                  </a:lnTo>
                  <a:lnTo>
                    <a:pt x="500" y="1188"/>
                  </a:lnTo>
                  <a:lnTo>
                    <a:pt x="718" y="1281"/>
                  </a:lnTo>
                  <a:lnTo>
                    <a:pt x="968" y="1312"/>
                  </a:lnTo>
                  <a:lnTo>
                    <a:pt x="1249" y="1281"/>
                  </a:lnTo>
                  <a:lnTo>
                    <a:pt x="1499" y="1219"/>
                  </a:lnTo>
                  <a:lnTo>
                    <a:pt x="1749" y="1125"/>
                  </a:lnTo>
                  <a:lnTo>
                    <a:pt x="1968" y="969"/>
                  </a:lnTo>
                  <a:lnTo>
                    <a:pt x="1843" y="719"/>
                  </a:lnTo>
                  <a:lnTo>
                    <a:pt x="1655" y="500"/>
                  </a:lnTo>
                  <a:lnTo>
                    <a:pt x="1437" y="313"/>
                  </a:lnTo>
                  <a:lnTo>
                    <a:pt x="1187" y="188"/>
                  </a:lnTo>
                  <a:lnTo>
                    <a:pt x="906" y="94"/>
                  </a:lnTo>
                  <a:lnTo>
                    <a:pt x="625" y="32"/>
                  </a:lnTo>
                  <a:lnTo>
                    <a:pt x="313" y="1"/>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51"/>
            <p:cNvSpPr/>
            <p:nvPr/>
          </p:nvSpPr>
          <p:spPr>
            <a:xfrm>
              <a:off x="3791250" y="1961975"/>
              <a:ext cx="617600" cy="649600"/>
            </a:xfrm>
            <a:custGeom>
              <a:rect b="b" l="l" r="r" t="t"/>
              <a:pathLst>
                <a:path extrusionOk="0" h="25984" w="24704">
                  <a:moveTo>
                    <a:pt x="20112" y="0"/>
                  </a:moveTo>
                  <a:lnTo>
                    <a:pt x="19956" y="32"/>
                  </a:lnTo>
                  <a:lnTo>
                    <a:pt x="19800" y="63"/>
                  </a:lnTo>
                  <a:lnTo>
                    <a:pt x="19644" y="125"/>
                  </a:lnTo>
                  <a:lnTo>
                    <a:pt x="19519" y="219"/>
                  </a:lnTo>
                  <a:lnTo>
                    <a:pt x="19425" y="313"/>
                  </a:lnTo>
                  <a:lnTo>
                    <a:pt x="19238" y="500"/>
                  </a:lnTo>
                  <a:lnTo>
                    <a:pt x="19113" y="719"/>
                  </a:lnTo>
                  <a:lnTo>
                    <a:pt x="19019" y="906"/>
                  </a:lnTo>
                  <a:lnTo>
                    <a:pt x="18988" y="1093"/>
                  </a:lnTo>
                  <a:lnTo>
                    <a:pt x="18894" y="937"/>
                  </a:lnTo>
                  <a:lnTo>
                    <a:pt x="18801" y="750"/>
                  </a:lnTo>
                  <a:lnTo>
                    <a:pt x="18645" y="531"/>
                  </a:lnTo>
                  <a:lnTo>
                    <a:pt x="18457" y="313"/>
                  </a:lnTo>
                  <a:lnTo>
                    <a:pt x="18207" y="157"/>
                  </a:lnTo>
                  <a:lnTo>
                    <a:pt x="18082" y="94"/>
                  </a:lnTo>
                  <a:lnTo>
                    <a:pt x="17957" y="63"/>
                  </a:lnTo>
                  <a:lnTo>
                    <a:pt x="17801" y="32"/>
                  </a:lnTo>
                  <a:lnTo>
                    <a:pt x="17645" y="32"/>
                  </a:lnTo>
                  <a:lnTo>
                    <a:pt x="17489" y="63"/>
                  </a:lnTo>
                  <a:lnTo>
                    <a:pt x="17333" y="125"/>
                  </a:lnTo>
                  <a:lnTo>
                    <a:pt x="17208" y="188"/>
                  </a:lnTo>
                  <a:lnTo>
                    <a:pt x="17083" y="281"/>
                  </a:lnTo>
                  <a:lnTo>
                    <a:pt x="16927" y="469"/>
                  </a:lnTo>
                  <a:lnTo>
                    <a:pt x="16771" y="687"/>
                  </a:lnTo>
                  <a:lnTo>
                    <a:pt x="16677" y="906"/>
                  </a:lnTo>
                  <a:lnTo>
                    <a:pt x="16615" y="1062"/>
                  </a:lnTo>
                  <a:lnTo>
                    <a:pt x="16583" y="1250"/>
                  </a:lnTo>
                  <a:lnTo>
                    <a:pt x="16490" y="1093"/>
                  </a:lnTo>
                  <a:lnTo>
                    <a:pt x="16365" y="906"/>
                  </a:lnTo>
                  <a:lnTo>
                    <a:pt x="16177" y="719"/>
                  </a:lnTo>
                  <a:lnTo>
                    <a:pt x="15990" y="531"/>
                  </a:lnTo>
                  <a:lnTo>
                    <a:pt x="15709" y="406"/>
                  </a:lnTo>
                  <a:lnTo>
                    <a:pt x="15584" y="344"/>
                  </a:lnTo>
                  <a:lnTo>
                    <a:pt x="15116" y="344"/>
                  </a:lnTo>
                  <a:lnTo>
                    <a:pt x="14928" y="406"/>
                  </a:lnTo>
                  <a:lnTo>
                    <a:pt x="14772" y="469"/>
                  </a:lnTo>
                  <a:lnTo>
                    <a:pt x="14522" y="656"/>
                  </a:lnTo>
                  <a:lnTo>
                    <a:pt x="14272" y="875"/>
                  </a:lnTo>
                  <a:lnTo>
                    <a:pt x="14116" y="1125"/>
                  </a:lnTo>
                  <a:lnTo>
                    <a:pt x="13960" y="1343"/>
                  </a:lnTo>
                  <a:lnTo>
                    <a:pt x="13866" y="1531"/>
                  </a:lnTo>
                  <a:lnTo>
                    <a:pt x="13804" y="1718"/>
                  </a:lnTo>
                  <a:lnTo>
                    <a:pt x="13679" y="1562"/>
                  </a:lnTo>
                  <a:lnTo>
                    <a:pt x="13554" y="1406"/>
                  </a:lnTo>
                  <a:lnTo>
                    <a:pt x="13367" y="1250"/>
                  </a:lnTo>
                  <a:lnTo>
                    <a:pt x="13148" y="1093"/>
                  </a:lnTo>
                  <a:lnTo>
                    <a:pt x="12867" y="969"/>
                  </a:lnTo>
                  <a:lnTo>
                    <a:pt x="12742" y="937"/>
                  </a:lnTo>
                  <a:lnTo>
                    <a:pt x="12555" y="906"/>
                  </a:lnTo>
                  <a:lnTo>
                    <a:pt x="12399" y="906"/>
                  </a:lnTo>
                  <a:lnTo>
                    <a:pt x="12211" y="937"/>
                  </a:lnTo>
                  <a:lnTo>
                    <a:pt x="12055" y="969"/>
                  </a:lnTo>
                  <a:lnTo>
                    <a:pt x="11899" y="1062"/>
                  </a:lnTo>
                  <a:lnTo>
                    <a:pt x="11743" y="1125"/>
                  </a:lnTo>
                  <a:lnTo>
                    <a:pt x="11618" y="1218"/>
                  </a:lnTo>
                  <a:lnTo>
                    <a:pt x="11399" y="1468"/>
                  </a:lnTo>
                  <a:lnTo>
                    <a:pt x="11243" y="1687"/>
                  </a:lnTo>
                  <a:lnTo>
                    <a:pt x="11118" y="1937"/>
                  </a:lnTo>
                  <a:lnTo>
                    <a:pt x="11056" y="2124"/>
                  </a:lnTo>
                  <a:lnTo>
                    <a:pt x="10993" y="2311"/>
                  </a:lnTo>
                  <a:lnTo>
                    <a:pt x="10837" y="2186"/>
                  </a:lnTo>
                  <a:lnTo>
                    <a:pt x="10681" y="2093"/>
                  </a:lnTo>
                  <a:lnTo>
                    <a:pt x="10462" y="1999"/>
                  </a:lnTo>
                  <a:lnTo>
                    <a:pt x="10213" y="1905"/>
                  </a:lnTo>
                  <a:lnTo>
                    <a:pt x="9931" y="1843"/>
                  </a:lnTo>
                  <a:lnTo>
                    <a:pt x="9775" y="1843"/>
                  </a:lnTo>
                  <a:lnTo>
                    <a:pt x="9619" y="1874"/>
                  </a:lnTo>
                  <a:lnTo>
                    <a:pt x="9494" y="1905"/>
                  </a:lnTo>
                  <a:lnTo>
                    <a:pt x="9338" y="1968"/>
                  </a:lnTo>
                  <a:lnTo>
                    <a:pt x="9213" y="2062"/>
                  </a:lnTo>
                  <a:lnTo>
                    <a:pt x="9088" y="2155"/>
                  </a:lnTo>
                  <a:lnTo>
                    <a:pt x="8870" y="2374"/>
                  </a:lnTo>
                  <a:lnTo>
                    <a:pt x="8714" y="2655"/>
                  </a:lnTo>
                  <a:lnTo>
                    <a:pt x="8620" y="2936"/>
                  </a:lnTo>
                  <a:lnTo>
                    <a:pt x="8557" y="3186"/>
                  </a:lnTo>
                  <a:lnTo>
                    <a:pt x="8495" y="3404"/>
                  </a:lnTo>
                  <a:lnTo>
                    <a:pt x="8464" y="3592"/>
                  </a:lnTo>
                  <a:lnTo>
                    <a:pt x="8308" y="3467"/>
                  </a:lnTo>
                  <a:lnTo>
                    <a:pt x="8120" y="3342"/>
                  </a:lnTo>
                  <a:lnTo>
                    <a:pt x="7902" y="3248"/>
                  </a:lnTo>
                  <a:lnTo>
                    <a:pt x="7714" y="3186"/>
                  </a:lnTo>
                  <a:lnTo>
                    <a:pt x="7277" y="3186"/>
                  </a:lnTo>
                  <a:lnTo>
                    <a:pt x="7058" y="3248"/>
                  </a:lnTo>
                  <a:lnTo>
                    <a:pt x="6840" y="3342"/>
                  </a:lnTo>
                  <a:lnTo>
                    <a:pt x="6684" y="3436"/>
                  </a:lnTo>
                  <a:lnTo>
                    <a:pt x="6559" y="3529"/>
                  </a:lnTo>
                  <a:lnTo>
                    <a:pt x="6434" y="3654"/>
                  </a:lnTo>
                  <a:lnTo>
                    <a:pt x="6309" y="3810"/>
                  </a:lnTo>
                  <a:lnTo>
                    <a:pt x="6153" y="4091"/>
                  </a:lnTo>
                  <a:lnTo>
                    <a:pt x="6028" y="4373"/>
                  </a:lnTo>
                  <a:lnTo>
                    <a:pt x="5965" y="4622"/>
                  </a:lnTo>
                  <a:lnTo>
                    <a:pt x="5934" y="4841"/>
                  </a:lnTo>
                  <a:lnTo>
                    <a:pt x="5903" y="5060"/>
                  </a:lnTo>
                  <a:lnTo>
                    <a:pt x="5747" y="4966"/>
                  </a:lnTo>
                  <a:lnTo>
                    <a:pt x="5591" y="4903"/>
                  </a:lnTo>
                  <a:lnTo>
                    <a:pt x="5372" y="4841"/>
                  </a:lnTo>
                  <a:lnTo>
                    <a:pt x="5122" y="4810"/>
                  </a:lnTo>
                  <a:lnTo>
                    <a:pt x="4872" y="4810"/>
                  </a:lnTo>
                  <a:lnTo>
                    <a:pt x="4591" y="4872"/>
                  </a:lnTo>
                  <a:lnTo>
                    <a:pt x="4435" y="4935"/>
                  </a:lnTo>
                  <a:lnTo>
                    <a:pt x="4310" y="5028"/>
                  </a:lnTo>
                  <a:lnTo>
                    <a:pt x="4185" y="5122"/>
                  </a:lnTo>
                  <a:lnTo>
                    <a:pt x="4092" y="5247"/>
                  </a:lnTo>
                  <a:lnTo>
                    <a:pt x="3904" y="5528"/>
                  </a:lnTo>
                  <a:lnTo>
                    <a:pt x="3779" y="5809"/>
                  </a:lnTo>
                  <a:lnTo>
                    <a:pt x="3686" y="6090"/>
                  </a:lnTo>
                  <a:lnTo>
                    <a:pt x="3654" y="6371"/>
                  </a:lnTo>
                  <a:lnTo>
                    <a:pt x="3623" y="6590"/>
                  </a:lnTo>
                  <a:lnTo>
                    <a:pt x="3623" y="6808"/>
                  </a:lnTo>
                  <a:lnTo>
                    <a:pt x="3467" y="6777"/>
                  </a:lnTo>
                  <a:lnTo>
                    <a:pt x="3030" y="6746"/>
                  </a:lnTo>
                  <a:lnTo>
                    <a:pt x="2780" y="6777"/>
                  </a:lnTo>
                  <a:lnTo>
                    <a:pt x="2530" y="6840"/>
                  </a:lnTo>
                  <a:lnTo>
                    <a:pt x="2280" y="6933"/>
                  </a:lnTo>
                  <a:lnTo>
                    <a:pt x="2155" y="6996"/>
                  </a:lnTo>
                  <a:lnTo>
                    <a:pt x="2030" y="7089"/>
                  </a:lnTo>
                  <a:lnTo>
                    <a:pt x="1937" y="7214"/>
                  </a:lnTo>
                  <a:lnTo>
                    <a:pt x="1843" y="7339"/>
                  </a:lnTo>
                  <a:lnTo>
                    <a:pt x="1718" y="7620"/>
                  </a:lnTo>
                  <a:lnTo>
                    <a:pt x="1624" y="7901"/>
                  </a:lnTo>
                  <a:lnTo>
                    <a:pt x="1593" y="8214"/>
                  </a:lnTo>
                  <a:lnTo>
                    <a:pt x="1562" y="8464"/>
                  </a:lnTo>
                  <a:lnTo>
                    <a:pt x="1562" y="8713"/>
                  </a:lnTo>
                  <a:lnTo>
                    <a:pt x="1593" y="8932"/>
                  </a:lnTo>
                  <a:lnTo>
                    <a:pt x="1531" y="8963"/>
                  </a:lnTo>
                  <a:lnTo>
                    <a:pt x="1343" y="8963"/>
                  </a:lnTo>
                  <a:lnTo>
                    <a:pt x="1094" y="8994"/>
                  </a:lnTo>
                  <a:lnTo>
                    <a:pt x="812" y="9057"/>
                  </a:lnTo>
                  <a:lnTo>
                    <a:pt x="688" y="9119"/>
                  </a:lnTo>
                  <a:lnTo>
                    <a:pt x="531" y="9182"/>
                  </a:lnTo>
                  <a:lnTo>
                    <a:pt x="406" y="9276"/>
                  </a:lnTo>
                  <a:lnTo>
                    <a:pt x="282" y="9400"/>
                  </a:lnTo>
                  <a:lnTo>
                    <a:pt x="188" y="9525"/>
                  </a:lnTo>
                  <a:lnTo>
                    <a:pt x="94" y="9682"/>
                  </a:lnTo>
                  <a:lnTo>
                    <a:pt x="32" y="9900"/>
                  </a:lnTo>
                  <a:lnTo>
                    <a:pt x="0" y="10119"/>
                  </a:lnTo>
                  <a:lnTo>
                    <a:pt x="32" y="10306"/>
                  </a:lnTo>
                  <a:lnTo>
                    <a:pt x="63" y="10525"/>
                  </a:lnTo>
                  <a:lnTo>
                    <a:pt x="250" y="11149"/>
                  </a:lnTo>
                  <a:lnTo>
                    <a:pt x="531" y="11961"/>
                  </a:lnTo>
                  <a:lnTo>
                    <a:pt x="875" y="12929"/>
                  </a:lnTo>
                  <a:lnTo>
                    <a:pt x="1812" y="15209"/>
                  </a:lnTo>
                  <a:lnTo>
                    <a:pt x="2874" y="17739"/>
                  </a:lnTo>
                  <a:lnTo>
                    <a:pt x="3998" y="20268"/>
                  </a:lnTo>
                  <a:lnTo>
                    <a:pt x="4997" y="22517"/>
                  </a:lnTo>
                  <a:lnTo>
                    <a:pt x="5778" y="24203"/>
                  </a:lnTo>
                  <a:lnTo>
                    <a:pt x="6215" y="25109"/>
                  </a:lnTo>
                  <a:lnTo>
                    <a:pt x="6340" y="25359"/>
                  </a:lnTo>
                  <a:lnTo>
                    <a:pt x="6496" y="25546"/>
                  </a:lnTo>
                  <a:lnTo>
                    <a:pt x="6621" y="25702"/>
                  </a:lnTo>
                  <a:lnTo>
                    <a:pt x="6777" y="25827"/>
                  </a:lnTo>
                  <a:lnTo>
                    <a:pt x="6902" y="25921"/>
                  </a:lnTo>
                  <a:lnTo>
                    <a:pt x="7058" y="25952"/>
                  </a:lnTo>
                  <a:lnTo>
                    <a:pt x="7215" y="25983"/>
                  </a:lnTo>
                  <a:lnTo>
                    <a:pt x="7371" y="25952"/>
                  </a:lnTo>
                  <a:lnTo>
                    <a:pt x="7527" y="25921"/>
                  </a:lnTo>
                  <a:lnTo>
                    <a:pt x="7683" y="25858"/>
                  </a:lnTo>
                  <a:lnTo>
                    <a:pt x="7839" y="25733"/>
                  </a:lnTo>
                  <a:lnTo>
                    <a:pt x="7995" y="25608"/>
                  </a:lnTo>
                  <a:lnTo>
                    <a:pt x="8276" y="25296"/>
                  </a:lnTo>
                  <a:lnTo>
                    <a:pt x="8589" y="24859"/>
                  </a:lnTo>
                  <a:lnTo>
                    <a:pt x="8870" y="24359"/>
                  </a:lnTo>
                  <a:lnTo>
                    <a:pt x="9120" y="23766"/>
                  </a:lnTo>
                  <a:lnTo>
                    <a:pt x="9338" y="23141"/>
                  </a:lnTo>
                  <a:lnTo>
                    <a:pt x="9557" y="22423"/>
                  </a:lnTo>
                  <a:lnTo>
                    <a:pt x="9744" y="21674"/>
                  </a:lnTo>
                  <a:lnTo>
                    <a:pt x="9869" y="20893"/>
                  </a:lnTo>
                  <a:lnTo>
                    <a:pt x="9963" y="20112"/>
                  </a:lnTo>
                  <a:lnTo>
                    <a:pt x="10025" y="19269"/>
                  </a:lnTo>
                  <a:lnTo>
                    <a:pt x="10056" y="18551"/>
                  </a:lnTo>
                  <a:lnTo>
                    <a:pt x="10119" y="17864"/>
                  </a:lnTo>
                  <a:lnTo>
                    <a:pt x="10213" y="17208"/>
                  </a:lnTo>
                  <a:lnTo>
                    <a:pt x="10306" y="16552"/>
                  </a:lnTo>
                  <a:lnTo>
                    <a:pt x="10431" y="15959"/>
                  </a:lnTo>
                  <a:lnTo>
                    <a:pt x="10619" y="15396"/>
                  </a:lnTo>
                  <a:lnTo>
                    <a:pt x="10806" y="14834"/>
                  </a:lnTo>
                  <a:lnTo>
                    <a:pt x="11025" y="14335"/>
                  </a:lnTo>
                  <a:lnTo>
                    <a:pt x="11243" y="13835"/>
                  </a:lnTo>
                  <a:lnTo>
                    <a:pt x="11524" y="13398"/>
                  </a:lnTo>
                  <a:lnTo>
                    <a:pt x="11805" y="12992"/>
                  </a:lnTo>
                  <a:lnTo>
                    <a:pt x="12149" y="12617"/>
                  </a:lnTo>
                  <a:lnTo>
                    <a:pt x="12492" y="12305"/>
                  </a:lnTo>
                  <a:lnTo>
                    <a:pt x="12867" y="11992"/>
                  </a:lnTo>
                  <a:lnTo>
                    <a:pt x="13242" y="11743"/>
                  </a:lnTo>
                  <a:lnTo>
                    <a:pt x="13679" y="11555"/>
                  </a:lnTo>
                  <a:lnTo>
                    <a:pt x="14147" y="11368"/>
                  </a:lnTo>
                  <a:lnTo>
                    <a:pt x="14616" y="11274"/>
                  </a:lnTo>
                  <a:lnTo>
                    <a:pt x="15084" y="11212"/>
                  </a:lnTo>
                  <a:lnTo>
                    <a:pt x="15584" y="11181"/>
                  </a:lnTo>
                  <a:lnTo>
                    <a:pt x="16084" y="11181"/>
                  </a:lnTo>
                  <a:lnTo>
                    <a:pt x="16615" y="11212"/>
                  </a:lnTo>
                  <a:lnTo>
                    <a:pt x="17645" y="11305"/>
                  </a:lnTo>
                  <a:lnTo>
                    <a:pt x="18613" y="11430"/>
                  </a:lnTo>
                  <a:lnTo>
                    <a:pt x="19550" y="11493"/>
                  </a:lnTo>
                  <a:lnTo>
                    <a:pt x="19987" y="11493"/>
                  </a:lnTo>
                  <a:lnTo>
                    <a:pt x="20393" y="11462"/>
                  </a:lnTo>
                  <a:lnTo>
                    <a:pt x="20768" y="11399"/>
                  </a:lnTo>
                  <a:lnTo>
                    <a:pt x="21112" y="11274"/>
                  </a:lnTo>
                  <a:lnTo>
                    <a:pt x="21299" y="11181"/>
                  </a:lnTo>
                  <a:lnTo>
                    <a:pt x="21518" y="11056"/>
                  </a:lnTo>
                  <a:lnTo>
                    <a:pt x="21830" y="10775"/>
                  </a:lnTo>
                  <a:lnTo>
                    <a:pt x="22142" y="10493"/>
                  </a:lnTo>
                  <a:lnTo>
                    <a:pt x="22361" y="10212"/>
                  </a:lnTo>
                  <a:lnTo>
                    <a:pt x="22579" y="9963"/>
                  </a:lnTo>
                  <a:lnTo>
                    <a:pt x="22798" y="9744"/>
                  </a:lnTo>
                  <a:lnTo>
                    <a:pt x="23017" y="9588"/>
                  </a:lnTo>
                  <a:lnTo>
                    <a:pt x="23142" y="9525"/>
                  </a:lnTo>
                  <a:lnTo>
                    <a:pt x="23266" y="9494"/>
                  </a:lnTo>
                  <a:lnTo>
                    <a:pt x="23391" y="9494"/>
                  </a:lnTo>
                  <a:lnTo>
                    <a:pt x="23516" y="9525"/>
                  </a:lnTo>
                  <a:lnTo>
                    <a:pt x="23641" y="9588"/>
                  </a:lnTo>
                  <a:lnTo>
                    <a:pt x="23766" y="9682"/>
                  </a:lnTo>
                  <a:lnTo>
                    <a:pt x="24016" y="9900"/>
                  </a:lnTo>
                  <a:lnTo>
                    <a:pt x="24235" y="10181"/>
                  </a:lnTo>
                  <a:lnTo>
                    <a:pt x="24422" y="10431"/>
                  </a:lnTo>
                  <a:lnTo>
                    <a:pt x="24578" y="10681"/>
                  </a:lnTo>
                  <a:lnTo>
                    <a:pt x="24703" y="10899"/>
                  </a:lnTo>
                  <a:lnTo>
                    <a:pt x="24297" y="9525"/>
                  </a:lnTo>
                  <a:lnTo>
                    <a:pt x="23829" y="7870"/>
                  </a:lnTo>
                  <a:lnTo>
                    <a:pt x="23298" y="6090"/>
                  </a:lnTo>
                  <a:lnTo>
                    <a:pt x="22767" y="4341"/>
                  </a:lnTo>
                  <a:lnTo>
                    <a:pt x="22455" y="3498"/>
                  </a:lnTo>
                  <a:lnTo>
                    <a:pt x="22173" y="2686"/>
                  </a:lnTo>
                  <a:lnTo>
                    <a:pt x="21861" y="1968"/>
                  </a:lnTo>
                  <a:lnTo>
                    <a:pt x="21580" y="1343"/>
                  </a:lnTo>
                  <a:lnTo>
                    <a:pt x="21268" y="812"/>
                  </a:lnTo>
                  <a:lnTo>
                    <a:pt x="21112" y="594"/>
                  </a:lnTo>
                  <a:lnTo>
                    <a:pt x="20955" y="406"/>
                  </a:lnTo>
                  <a:lnTo>
                    <a:pt x="20799" y="250"/>
                  </a:lnTo>
                  <a:lnTo>
                    <a:pt x="20643" y="125"/>
                  </a:lnTo>
                  <a:lnTo>
                    <a:pt x="20487" y="32"/>
                  </a:lnTo>
                  <a:lnTo>
                    <a:pt x="203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51"/>
            <p:cNvSpPr/>
            <p:nvPr/>
          </p:nvSpPr>
          <p:spPr>
            <a:xfrm>
              <a:off x="4142575" y="2424175"/>
              <a:ext cx="200675" cy="200675"/>
            </a:xfrm>
            <a:custGeom>
              <a:rect b="b" l="l" r="r" t="t"/>
              <a:pathLst>
                <a:path extrusionOk="0" h="8027" w="8027">
                  <a:moveTo>
                    <a:pt x="4404" y="562"/>
                  </a:moveTo>
                  <a:lnTo>
                    <a:pt x="4685" y="625"/>
                  </a:lnTo>
                  <a:lnTo>
                    <a:pt x="4966" y="687"/>
                  </a:lnTo>
                  <a:lnTo>
                    <a:pt x="5247" y="781"/>
                  </a:lnTo>
                  <a:lnTo>
                    <a:pt x="5497" y="875"/>
                  </a:lnTo>
                  <a:lnTo>
                    <a:pt x="5747" y="1031"/>
                  </a:lnTo>
                  <a:lnTo>
                    <a:pt x="5997" y="1156"/>
                  </a:lnTo>
                  <a:lnTo>
                    <a:pt x="6215" y="1343"/>
                  </a:lnTo>
                  <a:lnTo>
                    <a:pt x="6434" y="1530"/>
                  </a:lnTo>
                  <a:lnTo>
                    <a:pt x="6621" y="1718"/>
                  </a:lnTo>
                  <a:lnTo>
                    <a:pt x="6809" y="1968"/>
                  </a:lnTo>
                  <a:lnTo>
                    <a:pt x="6965" y="2186"/>
                  </a:lnTo>
                  <a:lnTo>
                    <a:pt x="7090" y="2436"/>
                  </a:lnTo>
                  <a:lnTo>
                    <a:pt x="7215" y="2717"/>
                  </a:lnTo>
                  <a:lnTo>
                    <a:pt x="7340" y="3061"/>
                  </a:lnTo>
                  <a:lnTo>
                    <a:pt x="7433" y="3404"/>
                  </a:lnTo>
                  <a:lnTo>
                    <a:pt x="7465" y="3716"/>
                  </a:lnTo>
                  <a:lnTo>
                    <a:pt x="7465" y="4060"/>
                  </a:lnTo>
                  <a:lnTo>
                    <a:pt x="7465" y="4404"/>
                  </a:lnTo>
                  <a:lnTo>
                    <a:pt x="7402" y="4747"/>
                  </a:lnTo>
                  <a:lnTo>
                    <a:pt x="7308" y="5059"/>
                  </a:lnTo>
                  <a:lnTo>
                    <a:pt x="7215" y="5372"/>
                  </a:lnTo>
                  <a:lnTo>
                    <a:pt x="7059" y="5684"/>
                  </a:lnTo>
                  <a:lnTo>
                    <a:pt x="6902" y="5965"/>
                  </a:lnTo>
                  <a:lnTo>
                    <a:pt x="6684" y="6215"/>
                  </a:lnTo>
                  <a:lnTo>
                    <a:pt x="6465" y="6465"/>
                  </a:lnTo>
                  <a:lnTo>
                    <a:pt x="6215" y="6715"/>
                  </a:lnTo>
                  <a:lnTo>
                    <a:pt x="5934" y="6902"/>
                  </a:lnTo>
                  <a:lnTo>
                    <a:pt x="5622" y="7089"/>
                  </a:lnTo>
                  <a:lnTo>
                    <a:pt x="5310" y="7245"/>
                  </a:lnTo>
                  <a:lnTo>
                    <a:pt x="4966" y="7370"/>
                  </a:lnTo>
                  <a:lnTo>
                    <a:pt x="4654" y="7433"/>
                  </a:lnTo>
                  <a:lnTo>
                    <a:pt x="4310" y="7495"/>
                  </a:lnTo>
                  <a:lnTo>
                    <a:pt x="3967" y="7495"/>
                  </a:lnTo>
                  <a:lnTo>
                    <a:pt x="3623" y="7464"/>
                  </a:lnTo>
                  <a:lnTo>
                    <a:pt x="3280" y="7433"/>
                  </a:lnTo>
                  <a:lnTo>
                    <a:pt x="2968" y="7339"/>
                  </a:lnTo>
                  <a:lnTo>
                    <a:pt x="2655" y="7214"/>
                  </a:lnTo>
                  <a:lnTo>
                    <a:pt x="2343" y="7089"/>
                  </a:lnTo>
                  <a:lnTo>
                    <a:pt x="2062" y="6902"/>
                  </a:lnTo>
                  <a:lnTo>
                    <a:pt x="1812" y="6715"/>
                  </a:lnTo>
                  <a:lnTo>
                    <a:pt x="1562" y="6465"/>
                  </a:lnTo>
                  <a:lnTo>
                    <a:pt x="1312" y="6215"/>
                  </a:lnTo>
                  <a:lnTo>
                    <a:pt x="1125" y="5965"/>
                  </a:lnTo>
                  <a:lnTo>
                    <a:pt x="938" y="5653"/>
                  </a:lnTo>
                  <a:lnTo>
                    <a:pt x="782" y="5340"/>
                  </a:lnTo>
                  <a:lnTo>
                    <a:pt x="688" y="4997"/>
                  </a:lnTo>
                  <a:lnTo>
                    <a:pt x="594" y="4653"/>
                  </a:lnTo>
                  <a:lnTo>
                    <a:pt x="563" y="4310"/>
                  </a:lnTo>
                  <a:lnTo>
                    <a:pt x="532" y="3966"/>
                  </a:lnTo>
                  <a:lnTo>
                    <a:pt x="563" y="3654"/>
                  </a:lnTo>
                  <a:lnTo>
                    <a:pt x="625" y="3311"/>
                  </a:lnTo>
                  <a:lnTo>
                    <a:pt x="688" y="2998"/>
                  </a:lnTo>
                  <a:lnTo>
                    <a:pt x="813" y="2686"/>
                  </a:lnTo>
                  <a:lnTo>
                    <a:pt x="969" y="2374"/>
                  </a:lnTo>
                  <a:lnTo>
                    <a:pt x="1125" y="2093"/>
                  </a:lnTo>
                  <a:lnTo>
                    <a:pt x="1312" y="1812"/>
                  </a:lnTo>
                  <a:lnTo>
                    <a:pt x="1562" y="1562"/>
                  </a:lnTo>
                  <a:lnTo>
                    <a:pt x="1812" y="1343"/>
                  </a:lnTo>
                  <a:lnTo>
                    <a:pt x="2093" y="1124"/>
                  </a:lnTo>
                  <a:lnTo>
                    <a:pt x="2374" y="968"/>
                  </a:lnTo>
                  <a:lnTo>
                    <a:pt x="2687" y="812"/>
                  </a:lnTo>
                  <a:lnTo>
                    <a:pt x="3124" y="656"/>
                  </a:lnTo>
                  <a:lnTo>
                    <a:pt x="3530" y="594"/>
                  </a:lnTo>
                  <a:lnTo>
                    <a:pt x="3842" y="562"/>
                  </a:lnTo>
                  <a:close/>
                  <a:moveTo>
                    <a:pt x="3780" y="0"/>
                  </a:moveTo>
                  <a:lnTo>
                    <a:pt x="3436" y="31"/>
                  </a:lnTo>
                  <a:lnTo>
                    <a:pt x="3030" y="125"/>
                  </a:lnTo>
                  <a:lnTo>
                    <a:pt x="2655" y="250"/>
                  </a:lnTo>
                  <a:lnTo>
                    <a:pt x="2281" y="375"/>
                  </a:lnTo>
                  <a:lnTo>
                    <a:pt x="1937" y="562"/>
                  </a:lnTo>
                  <a:lnTo>
                    <a:pt x="1625" y="781"/>
                  </a:lnTo>
                  <a:lnTo>
                    <a:pt x="1312" y="1031"/>
                  </a:lnTo>
                  <a:lnTo>
                    <a:pt x="1031" y="1312"/>
                  </a:lnTo>
                  <a:lnTo>
                    <a:pt x="782" y="1593"/>
                  </a:lnTo>
                  <a:lnTo>
                    <a:pt x="594" y="1905"/>
                  </a:lnTo>
                  <a:lnTo>
                    <a:pt x="407" y="2249"/>
                  </a:lnTo>
                  <a:lnTo>
                    <a:pt x="251" y="2623"/>
                  </a:lnTo>
                  <a:lnTo>
                    <a:pt x="126" y="2998"/>
                  </a:lnTo>
                  <a:lnTo>
                    <a:pt x="32" y="3373"/>
                  </a:lnTo>
                  <a:lnTo>
                    <a:pt x="1" y="3748"/>
                  </a:lnTo>
                  <a:lnTo>
                    <a:pt x="1" y="4154"/>
                  </a:lnTo>
                  <a:lnTo>
                    <a:pt x="32" y="4560"/>
                  </a:lnTo>
                  <a:lnTo>
                    <a:pt x="94" y="4966"/>
                  </a:lnTo>
                  <a:lnTo>
                    <a:pt x="219" y="5372"/>
                  </a:lnTo>
                  <a:lnTo>
                    <a:pt x="376" y="5746"/>
                  </a:lnTo>
                  <a:lnTo>
                    <a:pt x="563" y="6090"/>
                  </a:lnTo>
                  <a:lnTo>
                    <a:pt x="782" y="6402"/>
                  </a:lnTo>
                  <a:lnTo>
                    <a:pt x="1000" y="6715"/>
                  </a:lnTo>
                  <a:lnTo>
                    <a:pt x="1281" y="6964"/>
                  </a:lnTo>
                  <a:lnTo>
                    <a:pt x="1593" y="7214"/>
                  </a:lnTo>
                  <a:lnTo>
                    <a:pt x="1906" y="7433"/>
                  </a:lnTo>
                  <a:lnTo>
                    <a:pt x="2249" y="7620"/>
                  </a:lnTo>
                  <a:lnTo>
                    <a:pt x="2593" y="7776"/>
                  </a:lnTo>
                  <a:lnTo>
                    <a:pt x="2968" y="7901"/>
                  </a:lnTo>
                  <a:lnTo>
                    <a:pt x="3342" y="7995"/>
                  </a:lnTo>
                  <a:lnTo>
                    <a:pt x="3748" y="8026"/>
                  </a:lnTo>
                  <a:lnTo>
                    <a:pt x="4154" y="8026"/>
                  </a:lnTo>
                  <a:lnTo>
                    <a:pt x="4560" y="7995"/>
                  </a:lnTo>
                  <a:lnTo>
                    <a:pt x="5029" y="7901"/>
                  </a:lnTo>
                  <a:lnTo>
                    <a:pt x="5497" y="7745"/>
                  </a:lnTo>
                  <a:lnTo>
                    <a:pt x="5872" y="7558"/>
                  </a:lnTo>
                  <a:lnTo>
                    <a:pt x="6215" y="7370"/>
                  </a:lnTo>
                  <a:lnTo>
                    <a:pt x="6528" y="7120"/>
                  </a:lnTo>
                  <a:lnTo>
                    <a:pt x="6840" y="6871"/>
                  </a:lnTo>
                  <a:lnTo>
                    <a:pt x="7090" y="6590"/>
                  </a:lnTo>
                  <a:lnTo>
                    <a:pt x="7308" y="6277"/>
                  </a:lnTo>
                  <a:lnTo>
                    <a:pt x="7527" y="5934"/>
                  </a:lnTo>
                  <a:lnTo>
                    <a:pt x="7683" y="5590"/>
                  </a:lnTo>
                  <a:lnTo>
                    <a:pt x="7839" y="5216"/>
                  </a:lnTo>
                  <a:lnTo>
                    <a:pt x="7933" y="4841"/>
                  </a:lnTo>
                  <a:lnTo>
                    <a:pt x="7996" y="4466"/>
                  </a:lnTo>
                  <a:lnTo>
                    <a:pt x="8027" y="4091"/>
                  </a:lnTo>
                  <a:lnTo>
                    <a:pt x="7996" y="3685"/>
                  </a:lnTo>
                  <a:lnTo>
                    <a:pt x="7964" y="3311"/>
                  </a:lnTo>
                  <a:lnTo>
                    <a:pt x="7871" y="2905"/>
                  </a:lnTo>
                  <a:lnTo>
                    <a:pt x="7714" y="2530"/>
                  </a:lnTo>
                  <a:lnTo>
                    <a:pt x="7590" y="2217"/>
                  </a:lnTo>
                  <a:lnTo>
                    <a:pt x="7402" y="1905"/>
                  </a:lnTo>
                  <a:lnTo>
                    <a:pt x="7215" y="1624"/>
                  </a:lnTo>
                  <a:lnTo>
                    <a:pt x="7027" y="1374"/>
                  </a:lnTo>
                  <a:lnTo>
                    <a:pt x="6809" y="1124"/>
                  </a:lnTo>
                  <a:lnTo>
                    <a:pt x="6559" y="906"/>
                  </a:lnTo>
                  <a:lnTo>
                    <a:pt x="6278" y="718"/>
                  </a:lnTo>
                  <a:lnTo>
                    <a:pt x="5997" y="531"/>
                  </a:lnTo>
                  <a:lnTo>
                    <a:pt x="5716" y="375"/>
                  </a:lnTo>
                  <a:lnTo>
                    <a:pt x="5435" y="250"/>
                  </a:lnTo>
                  <a:lnTo>
                    <a:pt x="5122" y="156"/>
                  </a:lnTo>
                  <a:lnTo>
                    <a:pt x="4779" y="94"/>
                  </a:lnTo>
                  <a:lnTo>
                    <a:pt x="4467" y="31"/>
                  </a:lnTo>
                  <a:lnTo>
                    <a:pt x="4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51"/>
            <p:cNvSpPr/>
            <p:nvPr/>
          </p:nvSpPr>
          <p:spPr>
            <a:xfrm>
              <a:off x="4383825" y="2367950"/>
              <a:ext cx="153050" cy="197550"/>
            </a:xfrm>
            <a:custGeom>
              <a:rect b="b" l="l" r="r" t="t"/>
              <a:pathLst>
                <a:path extrusionOk="0" h="7902" w="6122">
                  <a:moveTo>
                    <a:pt x="2843" y="563"/>
                  </a:moveTo>
                  <a:lnTo>
                    <a:pt x="3061" y="594"/>
                  </a:lnTo>
                  <a:lnTo>
                    <a:pt x="3280" y="657"/>
                  </a:lnTo>
                  <a:lnTo>
                    <a:pt x="3498" y="750"/>
                  </a:lnTo>
                  <a:lnTo>
                    <a:pt x="3717" y="844"/>
                  </a:lnTo>
                  <a:lnTo>
                    <a:pt x="3904" y="969"/>
                  </a:lnTo>
                  <a:lnTo>
                    <a:pt x="4092" y="1125"/>
                  </a:lnTo>
                  <a:lnTo>
                    <a:pt x="4342" y="1344"/>
                  </a:lnTo>
                  <a:lnTo>
                    <a:pt x="4560" y="1593"/>
                  </a:lnTo>
                  <a:lnTo>
                    <a:pt x="4748" y="1843"/>
                  </a:lnTo>
                  <a:lnTo>
                    <a:pt x="4935" y="2124"/>
                  </a:lnTo>
                  <a:lnTo>
                    <a:pt x="5091" y="2405"/>
                  </a:lnTo>
                  <a:lnTo>
                    <a:pt x="5216" y="2718"/>
                  </a:lnTo>
                  <a:lnTo>
                    <a:pt x="5341" y="3030"/>
                  </a:lnTo>
                  <a:lnTo>
                    <a:pt x="5435" y="3342"/>
                  </a:lnTo>
                  <a:lnTo>
                    <a:pt x="5497" y="3686"/>
                  </a:lnTo>
                  <a:lnTo>
                    <a:pt x="5560" y="4029"/>
                  </a:lnTo>
                  <a:lnTo>
                    <a:pt x="5591" y="4373"/>
                  </a:lnTo>
                  <a:lnTo>
                    <a:pt x="5591" y="4716"/>
                  </a:lnTo>
                  <a:lnTo>
                    <a:pt x="5560" y="5029"/>
                  </a:lnTo>
                  <a:lnTo>
                    <a:pt x="5497" y="5341"/>
                  </a:lnTo>
                  <a:lnTo>
                    <a:pt x="5435" y="5622"/>
                  </a:lnTo>
                  <a:lnTo>
                    <a:pt x="5341" y="5903"/>
                  </a:lnTo>
                  <a:lnTo>
                    <a:pt x="5247" y="6153"/>
                  </a:lnTo>
                  <a:lnTo>
                    <a:pt x="5091" y="6403"/>
                  </a:lnTo>
                  <a:lnTo>
                    <a:pt x="4966" y="6621"/>
                  </a:lnTo>
                  <a:lnTo>
                    <a:pt x="4779" y="6809"/>
                  </a:lnTo>
                  <a:lnTo>
                    <a:pt x="4591" y="6996"/>
                  </a:lnTo>
                  <a:lnTo>
                    <a:pt x="4373" y="7121"/>
                  </a:lnTo>
                  <a:lnTo>
                    <a:pt x="4154" y="7246"/>
                  </a:lnTo>
                  <a:lnTo>
                    <a:pt x="3936" y="7308"/>
                  </a:lnTo>
                  <a:lnTo>
                    <a:pt x="3686" y="7371"/>
                  </a:lnTo>
                  <a:lnTo>
                    <a:pt x="3436" y="7371"/>
                  </a:lnTo>
                  <a:lnTo>
                    <a:pt x="3186" y="7340"/>
                  </a:lnTo>
                  <a:lnTo>
                    <a:pt x="2936" y="7308"/>
                  </a:lnTo>
                  <a:lnTo>
                    <a:pt x="2686" y="7215"/>
                  </a:lnTo>
                  <a:lnTo>
                    <a:pt x="2437" y="7090"/>
                  </a:lnTo>
                  <a:lnTo>
                    <a:pt x="2218" y="6934"/>
                  </a:lnTo>
                  <a:lnTo>
                    <a:pt x="1999" y="6777"/>
                  </a:lnTo>
                  <a:lnTo>
                    <a:pt x="1781" y="6559"/>
                  </a:lnTo>
                  <a:lnTo>
                    <a:pt x="1562" y="6340"/>
                  </a:lnTo>
                  <a:lnTo>
                    <a:pt x="1375" y="6090"/>
                  </a:lnTo>
                  <a:lnTo>
                    <a:pt x="1219" y="5841"/>
                  </a:lnTo>
                  <a:lnTo>
                    <a:pt x="1062" y="5560"/>
                  </a:lnTo>
                  <a:lnTo>
                    <a:pt x="906" y="5247"/>
                  </a:lnTo>
                  <a:lnTo>
                    <a:pt x="781" y="4904"/>
                  </a:lnTo>
                  <a:lnTo>
                    <a:pt x="688" y="4560"/>
                  </a:lnTo>
                  <a:lnTo>
                    <a:pt x="594" y="4248"/>
                  </a:lnTo>
                  <a:lnTo>
                    <a:pt x="563" y="3936"/>
                  </a:lnTo>
                  <a:lnTo>
                    <a:pt x="532" y="3592"/>
                  </a:lnTo>
                  <a:lnTo>
                    <a:pt x="532" y="3280"/>
                  </a:lnTo>
                  <a:lnTo>
                    <a:pt x="563" y="2936"/>
                  </a:lnTo>
                  <a:lnTo>
                    <a:pt x="594" y="2624"/>
                  </a:lnTo>
                  <a:lnTo>
                    <a:pt x="688" y="2312"/>
                  </a:lnTo>
                  <a:lnTo>
                    <a:pt x="781" y="1968"/>
                  </a:lnTo>
                  <a:lnTo>
                    <a:pt x="875" y="1750"/>
                  </a:lnTo>
                  <a:lnTo>
                    <a:pt x="1000" y="1531"/>
                  </a:lnTo>
                  <a:lnTo>
                    <a:pt x="1156" y="1312"/>
                  </a:lnTo>
                  <a:lnTo>
                    <a:pt x="1312" y="1125"/>
                  </a:lnTo>
                  <a:lnTo>
                    <a:pt x="1500" y="938"/>
                  </a:lnTo>
                  <a:lnTo>
                    <a:pt x="1718" y="813"/>
                  </a:lnTo>
                  <a:lnTo>
                    <a:pt x="1937" y="688"/>
                  </a:lnTo>
                  <a:lnTo>
                    <a:pt x="2187" y="594"/>
                  </a:lnTo>
                  <a:lnTo>
                    <a:pt x="2280" y="563"/>
                  </a:lnTo>
                  <a:close/>
                  <a:moveTo>
                    <a:pt x="2655" y="1"/>
                  </a:moveTo>
                  <a:lnTo>
                    <a:pt x="2405" y="32"/>
                  </a:lnTo>
                  <a:lnTo>
                    <a:pt x="2156" y="63"/>
                  </a:lnTo>
                  <a:lnTo>
                    <a:pt x="1937" y="126"/>
                  </a:lnTo>
                  <a:lnTo>
                    <a:pt x="1718" y="188"/>
                  </a:lnTo>
                  <a:lnTo>
                    <a:pt x="1500" y="313"/>
                  </a:lnTo>
                  <a:lnTo>
                    <a:pt x="1281" y="438"/>
                  </a:lnTo>
                  <a:lnTo>
                    <a:pt x="1094" y="563"/>
                  </a:lnTo>
                  <a:lnTo>
                    <a:pt x="906" y="719"/>
                  </a:lnTo>
                  <a:lnTo>
                    <a:pt x="750" y="906"/>
                  </a:lnTo>
                  <a:lnTo>
                    <a:pt x="594" y="1094"/>
                  </a:lnTo>
                  <a:lnTo>
                    <a:pt x="469" y="1312"/>
                  </a:lnTo>
                  <a:lnTo>
                    <a:pt x="375" y="1531"/>
                  </a:lnTo>
                  <a:lnTo>
                    <a:pt x="282" y="1781"/>
                  </a:lnTo>
                  <a:lnTo>
                    <a:pt x="157" y="2156"/>
                  </a:lnTo>
                  <a:lnTo>
                    <a:pt x="94" y="2499"/>
                  </a:lnTo>
                  <a:lnTo>
                    <a:pt x="32" y="2874"/>
                  </a:lnTo>
                  <a:lnTo>
                    <a:pt x="1" y="3249"/>
                  </a:lnTo>
                  <a:lnTo>
                    <a:pt x="1" y="3592"/>
                  </a:lnTo>
                  <a:lnTo>
                    <a:pt x="32" y="3967"/>
                  </a:lnTo>
                  <a:lnTo>
                    <a:pt x="94" y="4342"/>
                  </a:lnTo>
                  <a:lnTo>
                    <a:pt x="157" y="4716"/>
                  </a:lnTo>
                  <a:lnTo>
                    <a:pt x="282" y="5091"/>
                  </a:lnTo>
                  <a:lnTo>
                    <a:pt x="407" y="5435"/>
                  </a:lnTo>
                  <a:lnTo>
                    <a:pt x="563" y="5778"/>
                  </a:lnTo>
                  <a:lnTo>
                    <a:pt x="750" y="6090"/>
                  </a:lnTo>
                  <a:lnTo>
                    <a:pt x="938" y="6371"/>
                  </a:lnTo>
                  <a:lnTo>
                    <a:pt x="1156" y="6653"/>
                  </a:lnTo>
                  <a:lnTo>
                    <a:pt x="1375" y="6902"/>
                  </a:lnTo>
                  <a:lnTo>
                    <a:pt x="1593" y="7152"/>
                  </a:lnTo>
                  <a:lnTo>
                    <a:pt x="1843" y="7340"/>
                  </a:lnTo>
                  <a:lnTo>
                    <a:pt x="2124" y="7496"/>
                  </a:lnTo>
                  <a:lnTo>
                    <a:pt x="2374" y="7652"/>
                  </a:lnTo>
                  <a:lnTo>
                    <a:pt x="2655" y="7777"/>
                  </a:lnTo>
                  <a:lnTo>
                    <a:pt x="2936" y="7839"/>
                  </a:lnTo>
                  <a:lnTo>
                    <a:pt x="3217" y="7902"/>
                  </a:lnTo>
                  <a:lnTo>
                    <a:pt x="3811" y="7902"/>
                  </a:lnTo>
                  <a:lnTo>
                    <a:pt x="4061" y="7839"/>
                  </a:lnTo>
                  <a:lnTo>
                    <a:pt x="4342" y="7746"/>
                  </a:lnTo>
                  <a:lnTo>
                    <a:pt x="4623" y="7621"/>
                  </a:lnTo>
                  <a:lnTo>
                    <a:pt x="4872" y="7433"/>
                  </a:lnTo>
                  <a:lnTo>
                    <a:pt x="5091" y="7246"/>
                  </a:lnTo>
                  <a:lnTo>
                    <a:pt x="5310" y="7027"/>
                  </a:lnTo>
                  <a:lnTo>
                    <a:pt x="5497" y="6746"/>
                  </a:lnTo>
                  <a:lnTo>
                    <a:pt x="5653" y="6465"/>
                  </a:lnTo>
                  <a:lnTo>
                    <a:pt x="5809" y="6184"/>
                  </a:lnTo>
                  <a:lnTo>
                    <a:pt x="5934" y="5841"/>
                  </a:lnTo>
                  <a:lnTo>
                    <a:pt x="5997" y="5497"/>
                  </a:lnTo>
                  <a:lnTo>
                    <a:pt x="6059" y="5154"/>
                  </a:lnTo>
                  <a:lnTo>
                    <a:pt x="6122" y="4779"/>
                  </a:lnTo>
                  <a:lnTo>
                    <a:pt x="6122" y="4404"/>
                  </a:lnTo>
                  <a:lnTo>
                    <a:pt x="6090" y="3998"/>
                  </a:lnTo>
                  <a:lnTo>
                    <a:pt x="6028" y="3623"/>
                  </a:lnTo>
                  <a:lnTo>
                    <a:pt x="5934" y="3217"/>
                  </a:lnTo>
                  <a:lnTo>
                    <a:pt x="5841" y="2843"/>
                  </a:lnTo>
                  <a:lnTo>
                    <a:pt x="5716" y="2499"/>
                  </a:lnTo>
                  <a:lnTo>
                    <a:pt x="5560" y="2156"/>
                  </a:lnTo>
                  <a:lnTo>
                    <a:pt x="5372" y="1843"/>
                  </a:lnTo>
                  <a:lnTo>
                    <a:pt x="5185" y="1531"/>
                  </a:lnTo>
                  <a:lnTo>
                    <a:pt x="4935" y="1250"/>
                  </a:lnTo>
                  <a:lnTo>
                    <a:pt x="4685" y="969"/>
                  </a:lnTo>
                  <a:lnTo>
                    <a:pt x="4435" y="719"/>
                  </a:lnTo>
                  <a:lnTo>
                    <a:pt x="4185" y="532"/>
                  </a:lnTo>
                  <a:lnTo>
                    <a:pt x="3936" y="344"/>
                  </a:lnTo>
                  <a:lnTo>
                    <a:pt x="3686" y="219"/>
                  </a:lnTo>
                  <a:lnTo>
                    <a:pt x="3405" y="94"/>
                  </a:lnTo>
                  <a:lnTo>
                    <a:pt x="3155" y="32"/>
                  </a:lnTo>
                  <a:lnTo>
                    <a:pt x="29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51"/>
            <p:cNvSpPr/>
            <p:nvPr/>
          </p:nvSpPr>
          <p:spPr>
            <a:xfrm>
              <a:off x="4324500" y="2462425"/>
              <a:ext cx="71075" cy="36725"/>
            </a:xfrm>
            <a:custGeom>
              <a:rect b="b" l="l" r="r" t="t"/>
              <a:pathLst>
                <a:path extrusionOk="0" h="1469" w="2843">
                  <a:moveTo>
                    <a:pt x="1749" y="0"/>
                  </a:moveTo>
                  <a:lnTo>
                    <a:pt x="1530" y="32"/>
                  </a:lnTo>
                  <a:lnTo>
                    <a:pt x="1312" y="94"/>
                  </a:lnTo>
                  <a:lnTo>
                    <a:pt x="1125" y="188"/>
                  </a:lnTo>
                  <a:lnTo>
                    <a:pt x="781" y="375"/>
                  </a:lnTo>
                  <a:lnTo>
                    <a:pt x="437" y="625"/>
                  </a:lnTo>
                  <a:lnTo>
                    <a:pt x="188" y="906"/>
                  </a:lnTo>
                  <a:lnTo>
                    <a:pt x="0" y="1156"/>
                  </a:lnTo>
                  <a:lnTo>
                    <a:pt x="437" y="1468"/>
                  </a:lnTo>
                  <a:lnTo>
                    <a:pt x="625" y="1218"/>
                  </a:lnTo>
                  <a:lnTo>
                    <a:pt x="843" y="1031"/>
                  </a:lnTo>
                  <a:lnTo>
                    <a:pt x="1125" y="812"/>
                  </a:lnTo>
                  <a:lnTo>
                    <a:pt x="1437" y="625"/>
                  </a:lnTo>
                  <a:lnTo>
                    <a:pt x="1593" y="563"/>
                  </a:lnTo>
                  <a:lnTo>
                    <a:pt x="1780" y="531"/>
                  </a:lnTo>
                  <a:lnTo>
                    <a:pt x="2155" y="531"/>
                  </a:lnTo>
                  <a:lnTo>
                    <a:pt x="2342" y="594"/>
                  </a:lnTo>
                  <a:lnTo>
                    <a:pt x="2561" y="719"/>
                  </a:lnTo>
                  <a:lnTo>
                    <a:pt x="2842" y="250"/>
                  </a:lnTo>
                  <a:lnTo>
                    <a:pt x="2624" y="125"/>
                  </a:lnTo>
                  <a:lnTo>
                    <a:pt x="2405" y="63"/>
                  </a:lnTo>
                  <a:lnTo>
                    <a:pt x="21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51"/>
            <p:cNvSpPr/>
            <p:nvPr/>
          </p:nvSpPr>
          <p:spPr>
            <a:xfrm>
              <a:off x="3897425" y="2519425"/>
              <a:ext cx="255325" cy="116350"/>
            </a:xfrm>
            <a:custGeom>
              <a:rect b="b" l="l" r="r" t="t"/>
              <a:pathLst>
                <a:path extrusionOk="0" h="4654" w="10213">
                  <a:moveTo>
                    <a:pt x="10150" y="0"/>
                  </a:moveTo>
                  <a:lnTo>
                    <a:pt x="8839" y="219"/>
                  </a:lnTo>
                  <a:lnTo>
                    <a:pt x="6184" y="687"/>
                  </a:lnTo>
                  <a:lnTo>
                    <a:pt x="4716" y="968"/>
                  </a:lnTo>
                  <a:lnTo>
                    <a:pt x="3373" y="1218"/>
                  </a:lnTo>
                  <a:lnTo>
                    <a:pt x="2312" y="1468"/>
                  </a:lnTo>
                  <a:lnTo>
                    <a:pt x="1937" y="1562"/>
                  </a:lnTo>
                  <a:lnTo>
                    <a:pt x="1656" y="1655"/>
                  </a:lnTo>
                  <a:lnTo>
                    <a:pt x="1468" y="1780"/>
                  </a:lnTo>
                  <a:lnTo>
                    <a:pt x="1281" y="1905"/>
                  </a:lnTo>
                  <a:lnTo>
                    <a:pt x="1094" y="2093"/>
                  </a:lnTo>
                  <a:lnTo>
                    <a:pt x="938" y="2280"/>
                  </a:lnTo>
                  <a:lnTo>
                    <a:pt x="813" y="2499"/>
                  </a:lnTo>
                  <a:lnTo>
                    <a:pt x="657" y="2717"/>
                  </a:lnTo>
                  <a:lnTo>
                    <a:pt x="438" y="3186"/>
                  </a:lnTo>
                  <a:lnTo>
                    <a:pt x="251" y="3654"/>
                  </a:lnTo>
                  <a:lnTo>
                    <a:pt x="126" y="4060"/>
                  </a:lnTo>
                  <a:lnTo>
                    <a:pt x="1" y="4560"/>
                  </a:lnTo>
                  <a:lnTo>
                    <a:pt x="500" y="4653"/>
                  </a:lnTo>
                  <a:lnTo>
                    <a:pt x="657" y="4091"/>
                  </a:lnTo>
                  <a:lnTo>
                    <a:pt x="781" y="3716"/>
                  </a:lnTo>
                  <a:lnTo>
                    <a:pt x="938" y="3342"/>
                  </a:lnTo>
                  <a:lnTo>
                    <a:pt x="1125" y="2967"/>
                  </a:lnTo>
                  <a:lnTo>
                    <a:pt x="1375" y="2623"/>
                  </a:lnTo>
                  <a:lnTo>
                    <a:pt x="1468" y="2467"/>
                  </a:lnTo>
                  <a:lnTo>
                    <a:pt x="1625" y="2342"/>
                  </a:lnTo>
                  <a:lnTo>
                    <a:pt x="1750" y="2249"/>
                  </a:lnTo>
                  <a:lnTo>
                    <a:pt x="1906" y="2155"/>
                  </a:lnTo>
                  <a:lnTo>
                    <a:pt x="2405" y="1999"/>
                  </a:lnTo>
                  <a:lnTo>
                    <a:pt x="3249" y="1811"/>
                  </a:lnTo>
                  <a:lnTo>
                    <a:pt x="5591" y="1343"/>
                  </a:lnTo>
                  <a:lnTo>
                    <a:pt x="8183" y="875"/>
                  </a:lnTo>
                  <a:lnTo>
                    <a:pt x="10213" y="531"/>
                  </a:lnTo>
                  <a:lnTo>
                    <a:pt x="101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51"/>
            <p:cNvSpPr/>
            <p:nvPr/>
          </p:nvSpPr>
          <p:spPr>
            <a:xfrm>
              <a:off x="3894300" y="2512400"/>
              <a:ext cx="182725" cy="209250"/>
            </a:xfrm>
            <a:custGeom>
              <a:rect b="b" l="l" r="r" t="t"/>
              <a:pathLst>
                <a:path extrusionOk="0" h="8370" w="7309">
                  <a:moveTo>
                    <a:pt x="1312" y="0"/>
                  </a:moveTo>
                  <a:lnTo>
                    <a:pt x="1125" y="31"/>
                  </a:lnTo>
                  <a:lnTo>
                    <a:pt x="938" y="94"/>
                  </a:lnTo>
                  <a:lnTo>
                    <a:pt x="750" y="187"/>
                  </a:lnTo>
                  <a:lnTo>
                    <a:pt x="563" y="281"/>
                  </a:lnTo>
                  <a:lnTo>
                    <a:pt x="407" y="437"/>
                  </a:lnTo>
                  <a:lnTo>
                    <a:pt x="282" y="593"/>
                  </a:lnTo>
                  <a:lnTo>
                    <a:pt x="157" y="781"/>
                  </a:lnTo>
                  <a:lnTo>
                    <a:pt x="94" y="999"/>
                  </a:lnTo>
                  <a:lnTo>
                    <a:pt x="32" y="1218"/>
                  </a:lnTo>
                  <a:lnTo>
                    <a:pt x="1" y="1468"/>
                  </a:lnTo>
                  <a:lnTo>
                    <a:pt x="1" y="1749"/>
                  </a:lnTo>
                  <a:lnTo>
                    <a:pt x="32" y="2030"/>
                  </a:lnTo>
                  <a:lnTo>
                    <a:pt x="126" y="2623"/>
                  </a:lnTo>
                  <a:lnTo>
                    <a:pt x="282" y="3248"/>
                  </a:lnTo>
                  <a:lnTo>
                    <a:pt x="532" y="3904"/>
                  </a:lnTo>
                  <a:lnTo>
                    <a:pt x="813" y="4560"/>
                  </a:lnTo>
                  <a:lnTo>
                    <a:pt x="1156" y="5215"/>
                  </a:lnTo>
                  <a:lnTo>
                    <a:pt x="1562" y="5840"/>
                  </a:lnTo>
                  <a:lnTo>
                    <a:pt x="1968" y="6433"/>
                  </a:lnTo>
                  <a:lnTo>
                    <a:pt x="2437" y="6964"/>
                  </a:lnTo>
                  <a:lnTo>
                    <a:pt x="2874" y="7433"/>
                  </a:lnTo>
                  <a:lnTo>
                    <a:pt x="3124" y="7651"/>
                  </a:lnTo>
                  <a:lnTo>
                    <a:pt x="3374" y="7807"/>
                  </a:lnTo>
                  <a:lnTo>
                    <a:pt x="3592" y="7964"/>
                  </a:lnTo>
                  <a:lnTo>
                    <a:pt x="3842" y="8089"/>
                  </a:lnTo>
                  <a:lnTo>
                    <a:pt x="4061" y="8182"/>
                  </a:lnTo>
                  <a:lnTo>
                    <a:pt x="4310" y="8276"/>
                  </a:lnTo>
                  <a:lnTo>
                    <a:pt x="4529" y="8338"/>
                  </a:lnTo>
                  <a:lnTo>
                    <a:pt x="4779" y="8370"/>
                  </a:lnTo>
                  <a:lnTo>
                    <a:pt x="5247" y="8370"/>
                  </a:lnTo>
                  <a:lnTo>
                    <a:pt x="5466" y="8307"/>
                  </a:lnTo>
                  <a:lnTo>
                    <a:pt x="5685" y="8276"/>
                  </a:lnTo>
                  <a:lnTo>
                    <a:pt x="5903" y="8182"/>
                  </a:lnTo>
                  <a:lnTo>
                    <a:pt x="6122" y="8089"/>
                  </a:lnTo>
                  <a:lnTo>
                    <a:pt x="6309" y="7964"/>
                  </a:lnTo>
                  <a:lnTo>
                    <a:pt x="6497" y="7839"/>
                  </a:lnTo>
                  <a:lnTo>
                    <a:pt x="6684" y="7683"/>
                  </a:lnTo>
                  <a:lnTo>
                    <a:pt x="6840" y="7495"/>
                  </a:lnTo>
                  <a:lnTo>
                    <a:pt x="6965" y="7308"/>
                  </a:lnTo>
                  <a:lnTo>
                    <a:pt x="7090" y="7120"/>
                  </a:lnTo>
                  <a:lnTo>
                    <a:pt x="7215" y="6902"/>
                  </a:lnTo>
                  <a:lnTo>
                    <a:pt x="7277" y="6683"/>
                  </a:lnTo>
                  <a:lnTo>
                    <a:pt x="7308" y="6558"/>
                  </a:lnTo>
                  <a:lnTo>
                    <a:pt x="6059" y="2936"/>
                  </a:lnTo>
                  <a:lnTo>
                    <a:pt x="5903" y="2748"/>
                  </a:lnTo>
                  <a:lnTo>
                    <a:pt x="5466" y="2311"/>
                  </a:lnTo>
                  <a:lnTo>
                    <a:pt x="4810" y="1718"/>
                  </a:lnTo>
                  <a:lnTo>
                    <a:pt x="4404" y="1405"/>
                  </a:lnTo>
                  <a:lnTo>
                    <a:pt x="3998" y="1093"/>
                  </a:lnTo>
                  <a:lnTo>
                    <a:pt x="3561" y="812"/>
                  </a:lnTo>
                  <a:lnTo>
                    <a:pt x="3124" y="531"/>
                  </a:lnTo>
                  <a:lnTo>
                    <a:pt x="2655" y="312"/>
                  </a:lnTo>
                  <a:lnTo>
                    <a:pt x="2187" y="125"/>
                  </a:lnTo>
                  <a:lnTo>
                    <a:pt x="1750" y="31"/>
                  </a:lnTo>
                  <a:lnTo>
                    <a:pt x="1531"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51"/>
            <p:cNvSpPr/>
            <p:nvPr/>
          </p:nvSpPr>
          <p:spPr>
            <a:xfrm>
              <a:off x="3931775" y="2562350"/>
              <a:ext cx="114025" cy="124175"/>
            </a:xfrm>
            <a:custGeom>
              <a:rect b="b" l="l" r="r" t="t"/>
              <a:pathLst>
                <a:path extrusionOk="0" h="4967" w="4561">
                  <a:moveTo>
                    <a:pt x="32" y="1"/>
                  </a:moveTo>
                  <a:lnTo>
                    <a:pt x="1" y="32"/>
                  </a:lnTo>
                  <a:lnTo>
                    <a:pt x="1" y="63"/>
                  </a:lnTo>
                  <a:lnTo>
                    <a:pt x="32" y="63"/>
                  </a:lnTo>
                  <a:lnTo>
                    <a:pt x="344" y="157"/>
                  </a:lnTo>
                  <a:lnTo>
                    <a:pt x="657" y="282"/>
                  </a:lnTo>
                  <a:lnTo>
                    <a:pt x="938" y="407"/>
                  </a:lnTo>
                  <a:lnTo>
                    <a:pt x="1188" y="563"/>
                  </a:lnTo>
                  <a:lnTo>
                    <a:pt x="1469" y="750"/>
                  </a:lnTo>
                  <a:lnTo>
                    <a:pt x="1718" y="938"/>
                  </a:lnTo>
                  <a:lnTo>
                    <a:pt x="2156" y="1344"/>
                  </a:lnTo>
                  <a:lnTo>
                    <a:pt x="2593" y="1812"/>
                  </a:lnTo>
                  <a:lnTo>
                    <a:pt x="2968" y="2343"/>
                  </a:lnTo>
                  <a:lnTo>
                    <a:pt x="3311" y="2874"/>
                  </a:lnTo>
                  <a:lnTo>
                    <a:pt x="3623" y="3436"/>
                  </a:lnTo>
                  <a:lnTo>
                    <a:pt x="3405" y="3217"/>
                  </a:lnTo>
                  <a:lnTo>
                    <a:pt x="3186" y="3093"/>
                  </a:lnTo>
                  <a:lnTo>
                    <a:pt x="2936" y="2968"/>
                  </a:lnTo>
                  <a:lnTo>
                    <a:pt x="2687" y="2905"/>
                  </a:lnTo>
                  <a:lnTo>
                    <a:pt x="2437" y="2905"/>
                  </a:lnTo>
                  <a:lnTo>
                    <a:pt x="2156" y="2968"/>
                  </a:lnTo>
                  <a:lnTo>
                    <a:pt x="1875" y="3093"/>
                  </a:lnTo>
                  <a:lnTo>
                    <a:pt x="1625" y="3311"/>
                  </a:lnTo>
                  <a:lnTo>
                    <a:pt x="1594" y="3342"/>
                  </a:lnTo>
                  <a:lnTo>
                    <a:pt x="1594" y="3374"/>
                  </a:lnTo>
                  <a:lnTo>
                    <a:pt x="1625" y="3405"/>
                  </a:lnTo>
                  <a:lnTo>
                    <a:pt x="1656" y="3405"/>
                  </a:lnTo>
                  <a:lnTo>
                    <a:pt x="1875" y="3311"/>
                  </a:lnTo>
                  <a:lnTo>
                    <a:pt x="2093" y="3280"/>
                  </a:lnTo>
                  <a:lnTo>
                    <a:pt x="2343" y="3249"/>
                  </a:lnTo>
                  <a:lnTo>
                    <a:pt x="2562" y="3280"/>
                  </a:lnTo>
                  <a:lnTo>
                    <a:pt x="2780" y="3342"/>
                  </a:lnTo>
                  <a:lnTo>
                    <a:pt x="2968" y="3436"/>
                  </a:lnTo>
                  <a:lnTo>
                    <a:pt x="3155" y="3561"/>
                  </a:lnTo>
                  <a:lnTo>
                    <a:pt x="3342" y="3717"/>
                  </a:lnTo>
                  <a:lnTo>
                    <a:pt x="3592" y="3998"/>
                  </a:lnTo>
                  <a:lnTo>
                    <a:pt x="3842" y="4279"/>
                  </a:lnTo>
                  <a:lnTo>
                    <a:pt x="4061" y="4592"/>
                  </a:lnTo>
                  <a:lnTo>
                    <a:pt x="4279" y="4904"/>
                  </a:lnTo>
                  <a:lnTo>
                    <a:pt x="4310" y="4935"/>
                  </a:lnTo>
                  <a:lnTo>
                    <a:pt x="4373" y="4966"/>
                  </a:lnTo>
                  <a:lnTo>
                    <a:pt x="4498" y="4935"/>
                  </a:lnTo>
                  <a:lnTo>
                    <a:pt x="4529" y="4904"/>
                  </a:lnTo>
                  <a:lnTo>
                    <a:pt x="4560" y="4873"/>
                  </a:lnTo>
                  <a:lnTo>
                    <a:pt x="4560" y="4810"/>
                  </a:lnTo>
                  <a:lnTo>
                    <a:pt x="4560" y="4779"/>
                  </a:lnTo>
                  <a:lnTo>
                    <a:pt x="4560" y="4716"/>
                  </a:lnTo>
                  <a:lnTo>
                    <a:pt x="4467" y="4342"/>
                  </a:lnTo>
                  <a:lnTo>
                    <a:pt x="4373" y="3936"/>
                  </a:lnTo>
                  <a:lnTo>
                    <a:pt x="4217" y="3498"/>
                  </a:lnTo>
                  <a:lnTo>
                    <a:pt x="4029" y="3093"/>
                  </a:lnTo>
                  <a:lnTo>
                    <a:pt x="3842" y="2687"/>
                  </a:lnTo>
                  <a:lnTo>
                    <a:pt x="3592" y="2281"/>
                  </a:lnTo>
                  <a:lnTo>
                    <a:pt x="3311" y="1906"/>
                  </a:lnTo>
                  <a:lnTo>
                    <a:pt x="3030" y="1562"/>
                  </a:lnTo>
                  <a:lnTo>
                    <a:pt x="2718" y="1219"/>
                  </a:lnTo>
                  <a:lnTo>
                    <a:pt x="2374" y="906"/>
                  </a:lnTo>
                  <a:lnTo>
                    <a:pt x="1999" y="657"/>
                  </a:lnTo>
                  <a:lnTo>
                    <a:pt x="1625" y="407"/>
                  </a:lnTo>
                  <a:lnTo>
                    <a:pt x="1250" y="219"/>
                  </a:lnTo>
                  <a:lnTo>
                    <a:pt x="844" y="94"/>
                  </a:lnTo>
                  <a:lnTo>
                    <a:pt x="438" y="32"/>
                  </a:lnTo>
                  <a:lnTo>
                    <a:pt x="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51"/>
            <p:cNvSpPr/>
            <p:nvPr/>
          </p:nvSpPr>
          <p:spPr>
            <a:xfrm>
              <a:off x="3012850" y="3055000"/>
              <a:ext cx="388825" cy="1024350"/>
            </a:xfrm>
            <a:custGeom>
              <a:rect b="b" l="l" r="r" t="t"/>
              <a:pathLst>
                <a:path extrusionOk="0" h="40974" w="15553">
                  <a:moveTo>
                    <a:pt x="3498" y="1"/>
                  </a:moveTo>
                  <a:lnTo>
                    <a:pt x="3311" y="32"/>
                  </a:lnTo>
                  <a:lnTo>
                    <a:pt x="3124" y="63"/>
                  </a:lnTo>
                  <a:lnTo>
                    <a:pt x="2780" y="188"/>
                  </a:lnTo>
                  <a:lnTo>
                    <a:pt x="2437" y="407"/>
                  </a:lnTo>
                  <a:lnTo>
                    <a:pt x="2093" y="656"/>
                  </a:lnTo>
                  <a:lnTo>
                    <a:pt x="1812" y="1000"/>
                  </a:lnTo>
                  <a:lnTo>
                    <a:pt x="1531" y="1406"/>
                  </a:lnTo>
                  <a:lnTo>
                    <a:pt x="1281" y="1874"/>
                  </a:lnTo>
                  <a:lnTo>
                    <a:pt x="1062" y="2436"/>
                  </a:lnTo>
                  <a:lnTo>
                    <a:pt x="844" y="3030"/>
                  </a:lnTo>
                  <a:lnTo>
                    <a:pt x="656" y="3717"/>
                  </a:lnTo>
                  <a:lnTo>
                    <a:pt x="500" y="4435"/>
                  </a:lnTo>
                  <a:lnTo>
                    <a:pt x="344" y="5247"/>
                  </a:lnTo>
                  <a:lnTo>
                    <a:pt x="251" y="6121"/>
                  </a:lnTo>
                  <a:lnTo>
                    <a:pt x="157" y="7027"/>
                  </a:lnTo>
                  <a:lnTo>
                    <a:pt x="63" y="8026"/>
                  </a:lnTo>
                  <a:lnTo>
                    <a:pt x="32" y="9057"/>
                  </a:lnTo>
                  <a:lnTo>
                    <a:pt x="1" y="10150"/>
                  </a:lnTo>
                  <a:lnTo>
                    <a:pt x="1" y="11306"/>
                  </a:lnTo>
                  <a:lnTo>
                    <a:pt x="32" y="12524"/>
                  </a:lnTo>
                  <a:lnTo>
                    <a:pt x="126" y="15646"/>
                  </a:lnTo>
                  <a:lnTo>
                    <a:pt x="313" y="18769"/>
                  </a:lnTo>
                  <a:lnTo>
                    <a:pt x="532" y="21892"/>
                  </a:lnTo>
                  <a:lnTo>
                    <a:pt x="813" y="25015"/>
                  </a:lnTo>
                  <a:lnTo>
                    <a:pt x="1125" y="28107"/>
                  </a:lnTo>
                  <a:lnTo>
                    <a:pt x="1500" y="31230"/>
                  </a:lnTo>
                  <a:lnTo>
                    <a:pt x="1906" y="34322"/>
                  </a:lnTo>
                  <a:lnTo>
                    <a:pt x="2374" y="37413"/>
                  </a:lnTo>
                  <a:lnTo>
                    <a:pt x="15241" y="40973"/>
                  </a:lnTo>
                  <a:lnTo>
                    <a:pt x="15303" y="39943"/>
                  </a:lnTo>
                  <a:lnTo>
                    <a:pt x="15366" y="38694"/>
                  </a:lnTo>
                  <a:lnTo>
                    <a:pt x="15459" y="37070"/>
                  </a:lnTo>
                  <a:lnTo>
                    <a:pt x="15522" y="35102"/>
                  </a:lnTo>
                  <a:lnTo>
                    <a:pt x="15553" y="32823"/>
                  </a:lnTo>
                  <a:lnTo>
                    <a:pt x="15522" y="30324"/>
                  </a:lnTo>
                  <a:lnTo>
                    <a:pt x="15428" y="27639"/>
                  </a:lnTo>
                  <a:lnTo>
                    <a:pt x="15366" y="26233"/>
                  </a:lnTo>
                  <a:lnTo>
                    <a:pt x="15272" y="24828"/>
                  </a:lnTo>
                  <a:lnTo>
                    <a:pt x="15147" y="23391"/>
                  </a:lnTo>
                  <a:lnTo>
                    <a:pt x="14991" y="21955"/>
                  </a:lnTo>
                  <a:lnTo>
                    <a:pt x="14803" y="20487"/>
                  </a:lnTo>
                  <a:lnTo>
                    <a:pt x="14616" y="19050"/>
                  </a:lnTo>
                  <a:lnTo>
                    <a:pt x="14366" y="17614"/>
                  </a:lnTo>
                  <a:lnTo>
                    <a:pt x="14085" y="16209"/>
                  </a:lnTo>
                  <a:lnTo>
                    <a:pt x="13773" y="14803"/>
                  </a:lnTo>
                  <a:lnTo>
                    <a:pt x="13429" y="13429"/>
                  </a:lnTo>
                  <a:lnTo>
                    <a:pt x="13023" y="12086"/>
                  </a:lnTo>
                  <a:lnTo>
                    <a:pt x="12586" y="10806"/>
                  </a:lnTo>
                  <a:lnTo>
                    <a:pt x="12118" y="9588"/>
                  </a:lnTo>
                  <a:lnTo>
                    <a:pt x="11587" y="8401"/>
                  </a:lnTo>
                  <a:lnTo>
                    <a:pt x="11306" y="7839"/>
                  </a:lnTo>
                  <a:lnTo>
                    <a:pt x="10993" y="7277"/>
                  </a:lnTo>
                  <a:lnTo>
                    <a:pt x="10681" y="6746"/>
                  </a:lnTo>
                  <a:lnTo>
                    <a:pt x="10369" y="6246"/>
                  </a:lnTo>
                  <a:lnTo>
                    <a:pt x="9713" y="5278"/>
                  </a:lnTo>
                  <a:lnTo>
                    <a:pt x="9088" y="4404"/>
                  </a:lnTo>
                  <a:lnTo>
                    <a:pt x="8495" y="3592"/>
                  </a:lnTo>
                  <a:lnTo>
                    <a:pt x="7902" y="2874"/>
                  </a:lnTo>
                  <a:lnTo>
                    <a:pt x="7308" y="2249"/>
                  </a:lnTo>
                  <a:lnTo>
                    <a:pt x="6777" y="1687"/>
                  </a:lnTo>
                  <a:lnTo>
                    <a:pt x="6247" y="1218"/>
                  </a:lnTo>
                  <a:lnTo>
                    <a:pt x="5747" y="844"/>
                  </a:lnTo>
                  <a:lnTo>
                    <a:pt x="5247" y="500"/>
                  </a:lnTo>
                  <a:lnTo>
                    <a:pt x="4779" y="282"/>
                  </a:lnTo>
                  <a:lnTo>
                    <a:pt x="4342" y="94"/>
                  </a:lnTo>
                  <a:lnTo>
                    <a:pt x="3904" y="32"/>
                  </a:lnTo>
                  <a:lnTo>
                    <a:pt x="34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51"/>
            <p:cNvSpPr/>
            <p:nvPr/>
          </p:nvSpPr>
          <p:spPr>
            <a:xfrm>
              <a:off x="3012850" y="3055000"/>
              <a:ext cx="388825" cy="1024350"/>
            </a:xfrm>
            <a:custGeom>
              <a:rect b="b" l="l" r="r" t="t"/>
              <a:pathLst>
                <a:path extrusionOk="0" fill="none" h="40974" w="15553">
                  <a:moveTo>
                    <a:pt x="2374" y="37413"/>
                  </a:moveTo>
                  <a:lnTo>
                    <a:pt x="15241" y="40973"/>
                  </a:lnTo>
                  <a:lnTo>
                    <a:pt x="15241" y="40973"/>
                  </a:lnTo>
                  <a:lnTo>
                    <a:pt x="15303" y="39943"/>
                  </a:lnTo>
                  <a:lnTo>
                    <a:pt x="15366" y="38694"/>
                  </a:lnTo>
                  <a:lnTo>
                    <a:pt x="15459" y="37070"/>
                  </a:lnTo>
                  <a:lnTo>
                    <a:pt x="15522" y="35102"/>
                  </a:lnTo>
                  <a:lnTo>
                    <a:pt x="15553" y="32823"/>
                  </a:lnTo>
                  <a:lnTo>
                    <a:pt x="15522" y="30324"/>
                  </a:lnTo>
                  <a:lnTo>
                    <a:pt x="15428" y="27639"/>
                  </a:lnTo>
                  <a:lnTo>
                    <a:pt x="15366" y="26233"/>
                  </a:lnTo>
                  <a:lnTo>
                    <a:pt x="15272" y="24828"/>
                  </a:lnTo>
                  <a:lnTo>
                    <a:pt x="15147" y="23391"/>
                  </a:lnTo>
                  <a:lnTo>
                    <a:pt x="14991" y="21955"/>
                  </a:lnTo>
                  <a:lnTo>
                    <a:pt x="14803" y="20487"/>
                  </a:lnTo>
                  <a:lnTo>
                    <a:pt x="14616" y="19050"/>
                  </a:lnTo>
                  <a:lnTo>
                    <a:pt x="14366" y="17614"/>
                  </a:lnTo>
                  <a:lnTo>
                    <a:pt x="14085" y="16209"/>
                  </a:lnTo>
                  <a:lnTo>
                    <a:pt x="13773" y="14803"/>
                  </a:lnTo>
                  <a:lnTo>
                    <a:pt x="13429" y="13429"/>
                  </a:lnTo>
                  <a:lnTo>
                    <a:pt x="13023" y="12086"/>
                  </a:lnTo>
                  <a:lnTo>
                    <a:pt x="12586" y="10806"/>
                  </a:lnTo>
                  <a:lnTo>
                    <a:pt x="12118" y="9588"/>
                  </a:lnTo>
                  <a:lnTo>
                    <a:pt x="11587" y="8401"/>
                  </a:lnTo>
                  <a:lnTo>
                    <a:pt x="11306" y="7839"/>
                  </a:lnTo>
                  <a:lnTo>
                    <a:pt x="10993" y="7277"/>
                  </a:lnTo>
                  <a:lnTo>
                    <a:pt x="10681" y="6746"/>
                  </a:lnTo>
                  <a:lnTo>
                    <a:pt x="10369" y="6246"/>
                  </a:lnTo>
                  <a:lnTo>
                    <a:pt x="10369" y="6246"/>
                  </a:lnTo>
                  <a:lnTo>
                    <a:pt x="9713" y="5278"/>
                  </a:lnTo>
                  <a:lnTo>
                    <a:pt x="9088" y="4404"/>
                  </a:lnTo>
                  <a:lnTo>
                    <a:pt x="8495" y="3592"/>
                  </a:lnTo>
                  <a:lnTo>
                    <a:pt x="7902" y="2874"/>
                  </a:lnTo>
                  <a:lnTo>
                    <a:pt x="7308" y="2249"/>
                  </a:lnTo>
                  <a:lnTo>
                    <a:pt x="6777" y="1687"/>
                  </a:lnTo>
                  <a:lnTo>
                    <a:pt x="6247" y="1218"/>
                  </a:lnTo>
                  <a:lnTo>
                    <a:pt x="5747" y="844"/>
                  </a:lnTo>
                  <a:lnTo>
                    <a:pt x="5247" y="500"/>
                  </a:lnTo>
                  <a:lnTo>
                    <a:pt x="4779" y="282"/>
                  </a:lnTo>
                  <a:lnTo>
                    <a:pt x="4342" y="94"/>
                  </a:lnTo>
                  <a:lnTo>
                    <a:pt x="3904" y="32"/>
                  </a:lnTo>
                  <a:lnTo>
                    <a:pt x="3498" y="1"/>
                  </a:lnTo>
                  <a:lnTo>
                    <a:pt x="3311" y="32"/>
                  </a:lnTo>
                  <a:lnTo>
                    <a:pt x="3124" y="63"/>
                  </a:lnTo>
                  <a:lnTo>
                    <a:pt x="2780" y="188"/>
                  </a:lnTo>
                  <a:lnTo>
                    <a:pt x="2437" y="407"/>
                  </a:lnTo>
                  <a:lnTo>
                    <a:pt x="2093" y="656"/>
                  </a:lnTo>
                  <a:lnTo>
                    <a:pt x="1812" y="1000"/>
                  </a:lnTo>
                  <a:lnTo>
                    <a:pt x="1531" y="1406"/>
                  </a:lnTo>
                  <a:lnTo>
                    <a:pt x="1281" y="1874"/>
                  </a:lnTo>
                  <a:lnTo>
                    <a:pt x="1062" y="2436"/>
                  </a:lnTo>
                  <a:lnTo>
                    <a:pt x="844" y="3030"/>
                  </a:lnTo>
                  <a:lnTo>
                    <a:pt x="656" y="3717"/>
                  </a:lnTo>
                  <a:lnTo>
                    <a:pt x="500" y="4435"/>
                  </a:lnTo>
                  <a:lnTo>
                    <a:pt x="344" y="5247"/>
                  </a:lnTo>
                  <a:lnTo>
                    <a:pt x="251" y="6121"/>
                  </a:lnTo>
                  <a:lnTo>
                    <a:pt x="157" y="7027"/>
                  </a:lnTo>
                  <a:lnTo>
                    <a:pt x="63" y="8026"/>
                  </a:lnTo>
                  <a:lnTo>
                    <a:pt x="32" y="9057"/>
                  </a:lnTo>
                  <a:lnTo>
                    <a:pt x="1" y="10150"/>
                  </a:lnTo>
                  <a:lnTo>
                    <a:pt x="1" y="11306"/>
                  </a:lnTo>
                  <a:lnTo>
                    <a:pt x="32" y="12524"/>
                  </a:lnTo>
                  <a:lnTo>
                    <a:pt x="32" y="12524"/>
                  </a:lnTo>
                  <a:lnTo>
                    <a:pt x="126" y="15646"/>
                  </a:lnTo>
                  <a:lnTo>
                    <a:pt x="313" y="18769"/>
                  </a:lnTo>
                  <a:lnTo>
                    <a:pt x="532" y="21892"/>
                  </a:lnTo>
                  <a:lnTo>
                    <a:pt x="813" y="25015"/>
                  </a:lnTo>
                  <a:lnTo>
                    <a:pt x="1125" y="28107"/>
                  </a:lnTo>
                  <a:lnTo>
                    <a:pt x="1500" y="31230"/>
                  </a:lnTo>
                  <a:lnTo>
                    <a:pt x="1906" y="34322"/>
                  </a:lnTo>
                  <a:lnTo>
                    <a:pt x="2374" y="3741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51"/>
            <p:cNvSpPr/>
            <p:nvPr/>
          </p:nvSpPr>
          <p:spPr>
            <a:xfrm>
              <a:off x="3482850" y="3820125"/>
              <a:ext cx="85125" cy="47650"/>
            </a:xfrm>
            <a:custGeom>
              <a:rect b="b" l="l" r="r" t="t"/>
              <a:pathLst>
                <a:path extrusionOk="0" h="1906" w="3405">
                  <a:moveTo>
                    <a:pt x="2281" y="0"/>
                  </a:moveTo>
                  <a:lnTo>
                    <a:pt x="1968" y="32"/>
                  </a:lnTo>
                  <a:lnTo>
                    <a:pt x="1656" y="63"/>
                  </a:lnTo>
                  <a:lnTo>
                    <a:pt x="1344" y="156"/>
                  </a:lnTo>
                  <a:lnTo>
                    <a:pt x="1063" y="250"/>
                  </a:lnTo>
                  <a:lnTo>
                    <a:pt x="782" y="406"/>
                  </a:lnTo>
                  <a:lnTo>
                    <a:pt x="501" y="562"/>
                  </a:lnTo>
                  <a:lnTo>
                    <a:pt x="251" y="750"/>
                  </a:lnTo>
                  <a:lnTo>
                    <a:pt x="1" y="968"/>
                  </a:lnTo>
                  <a:lnTo>
                    <a:pt x="63" y="1031"/>
                  </a:lnTo>
                  <a:lnTo>
                    <a:pt x="282" y="1218"/>
                  </a:lnTo>
                  <a:lnTo>
                    <a:pt x="532" y="1406"/>
                  </a:lnTo>
                  <a:lnTo>
                    <a:pt x="813" y="1562"/>
                  </a:lnTo>
                  <a:lnTo>
                    <a:pt x="1094" y="1687"/>
                  </a:lnTo>
                  <a:lnTo>
                    <a:pt x="1375" y="1780"/>
                  </a:lnTo>
                  <a:lnTo>
                    <a:pt x="1656" y="1843"/>
                  </a:lnTo>
                  <a:lnTo>
                    <a:pt x="1937" y="1874"/>
                  </a:lnTo>
                  <a:lnTo>
                    <a:pt x="2249" y="1905"/>
                  </a:lnTo>
                  <a:lnTo>
                    <a:pt x="2530" y="1874"/>
                  </a:lnTo>
                  <a:lnTo>
                    <a:pt x="2843" y="1843"/>
                  </a:lnTo>
                  <a:lnTo>
                    <a:pt x="3124" y="1780"/>
                  </a:lnTo>
                  <a:lnTo>
                    <a:pt x="3405" y="1687"/>
                  </a:lnTo>
                  <a:lnTo>
                    <a:pt x="2811" y="63"/>
                  </a:lnTo>
                  <a:lnTo>
                    <a:pt x="2562" y="32"/>
                  </a:lnTo>
                  <a:lnTo>
                    <a:pt x="22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51"/>
            <p:cNvSpPr/>
            <p:nvPr/>
          </p:nvSpPr>
          <p:spPr>
            <a:xfrm>
              <a:off x="3482850" y="3820125"/>
              <a:ext cx="85125" cy="47650"/>
            </a:xfrm>
            <a:custGeom>
              <a:rect b="b" l="l" r="r" t="t"/>
              <a:pathLst>
                <a:path extrusionOk="0" fill="none" h="1906" w="3405">
                  <a:moveTo>
                    <a:pt x="2281" y="0"/>
                  </a:moveTo>
                  <a:lnTo>
                    <a:pt x="2281" y="0"/>
                  </a:lnTo>
                  <a:lnTo>
                    <a:pt x="1968" y="32"/>
                  </a:lnTo>
                  <a:lnTo>
                    <a:pt x="1656" y="63"/>
                  </a:lnTo>
                  <a:lnTo>
                    <a:pt x="1344" y="156"/>
                  </a:lnTo>
                  <a:lnTo>
                    <a:pt x="1063" y="250"/>
                  </a:lnTo>
                  <a:lnTo>
                    <a:pt x="782" y="406"/>
                  </a:lnTo>
                  <a:lnTo>
                    <a:pt x="501" y="562"/>
                  </a:lnTo>
                  <a:lnTo>
                    <a:pt x="251" y="750"/>
                  </a:lnTo>
                  <a:lnTo>
                    <a:pt x="1" y="968"/>
                  </a:lnTo>
                  <a:lnTo>
                    <a:pt x="63" y="1031"/>
                  </a:lnTo>
                  <a:lnTo>
                    <a:pt x="63" y="1031"/>
                  </a:lnTo>
                  <a:lnTo>
                    <a:pt x="282" y="1218"/>
                  </a:lnTo>
                  <a:lnTo>
                    <a:pt x="532" y="1406"/>
                  </a:lnTo>
                  <a:lnTo>
                    <a:pt x="813" y="1562"/>
                  </a:lnTo>
                  <a:lnTo>
                    <a:pt x="1094" y="1687"/>
                  </a:lnTo>
                  <a:lnTo>
                    <a:pt x="1375" y="1780"/>
                  </a:lnTo>
                  <a:lnTo>
                    <a:pt x="1656" y="1843"/>
                  </a:lnTo>
                  <a:lnTo>
                    <a:pt x="1937" y="1874"/>
                  </a:lnTo>
                  <a:lnTo>
                    <a:pt x="2249" y="1905"/>
                  </a:lnTo>
                  <a:lnTo>
                    <a:pt x="2249" y="1905"/>
                  </a:lnTo>
                  <a:lnTo>
                    <a:pt x="2530" y="1874"/>
                  </a:lnTo>
                  <a:lnTo>
                    <a:pt x="2843" y="1843"/>
                  </a:lnTo>
                  <a:lnTo>
                    <a:pt x="3124" y="1780"/>
                  </a:lnTo>
                  <a:lnTo>
                    <a:pt x="3405" y="1687"/>
                  </a:lnTo>
                  <a:lnTo>
                    <a:pt x="3405" y="1687"/>
                  </a:lnTo>
                  <a:lnTo>
                    <a:pt x="2811" y="63"/>
                  </a:lnTo>
                  <a:lnTo>
                    <a:pt x="2811" y="63"/>
                  </a:lnTo>
                  <a:lnTo>
                    <a:pt x="2562" y="32"/>
                  </a:lnTo>
                  <a:lnTo>
                    <a:pt x="228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51"/>
            <p:cNvSpPr/>
            <p:nvPr/>
          </p:nvSpPr>
          <p:spPr>
            <a:xfrm>
              <a:off x="3427425" y="3802950"/>
              <a:ext cx="6275" cy="21875"/>
            </a:xfrm>
            <a:custGeom>
              <a:rect b="b" l="l" r="r" t="t"/>
              <a:pathLst>
                <a:path extrusionOk="0" h="875" w="251">
                  <a:moveTo>
                    <a:pt x="125" y="0"/>
                  </a:moveTo>
                  <a:lnTo>
                    <a:pt x="1" y="875"/>
                  </a:lnTo>
                  <a:lnTo>
                    <a:pt x="250" y="125"/>
                  </a:lnTo>
                  <a:lnTo>
                    <a:pt x="1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51"/>
            <p:cNvSpPr/>
            <p:nvPr/>
          </p:nvSpPr>
          <p:spPr>
            <a:xfrm>
              <a:off x="3427425" y="3802950"/>
              <a:ext cx="6275" cy="21875"/>
            </a:xfrm>
            <a:custGeom>
              <a:rect b="b" l="l" r="r" t="t"/>
              <a:pathLst>
                <a:path extrusionOk="0" fill="none" h="875" w="251">
                  <a:moveTo>
                    <a:pt x="125" y="0"/>
                  </a:moveTo>
                  <a:lnTo>
                    <a:pt x="125" y="0"/>
                  </a:lnTo>
                  <a:lnTo>
                    <a:pt x="1" y="875"/>
                  </a:lnTo>
                  <a:lnTo>
                    <a:pt x="1" y="875"/>
                  </a:lnTo>
                  <a:lnTo>
                    <a:pt x="250" y="125"/>
                  </a:lnTo>
                  <a:lnTo>
                    <a:pt x="250" y="125"/>
                  </a:lnTo>
                  <a:lnTo>
                    <a:pt x="1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51"/>
            <p:cNvSpPr/>
            <p:nvPr/>
          </p:nvSpPr>
          <p:spPr>
            <a:xfrm>
              <a:off x="3421950" y="3806075"/>
              <a:ext cx="12525" cy="42950"/>
            </a:xfrm>
            <a:custGeom>
              <a:rect b="b" l="l" r="r" t="t"/>
              <a:pathLst>
                <a:path extrusionOk="0" h="1718" w="501">
                  <a:moveTo>
                    <a:pt x="469" y="0"/>
                  </a:moveTo>
                  <a:lnTo>
                    <a:pt x="220" y="750"/>
                  </a:lnTo>
                  <a:lnTo>
                    <a:pt x="1" y="1718"/>
                  </a:lnTo>
                  <a:lnTo>
                    <a:pt x="501" y="63"/>
                  </a:lnTo>
                  <a:lnTo>
                    <a:pt x="4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51"/>
            <p:cNvSpPr/>
            <p:nvPr/>
          </p:nvSpPr>
          <p:spPr>
            <a:xfrm>
              <a:off x="3421950" y="3806075"/>
              <a:ext cx="12525" cy="42950"/>
            </a:xfrm>
            <a:custGeom>
              <a:rect b="b" l="l" r="r" t="t"/>
              <a:pathLst>
                <a:path extrusionOk="0" fill="none" h="1718" w="501">
                  <a:moveTo>
                    <a:pt x="469" y="0"/>
                  </a:moveTo>
                  <a:lnTo>
                    <a:pt x="469" y="0"/>
                  </a:lnTo>
                  <a:lnTo>
                    <a:pt x="220" y="750"/>
                  </a:lnTo>
                  <a:lnTo>
                    <a:pt x="220" y="750"/>
                  </a:lnTo>
                  <a:lnTo>
                    <a:pt x="1" y="1718"/>
                  </a:lnTo>
                  <a:lnTo>
                    <a:pt x="1" y="1718"/>
                  </a:lnTo>
                  <a:lnTo>
                    <a:pt x="501" y="63"/>
                  </a:lnTo>
                  <a:lnTo>
                    <a:pt x="501" y="63"/>
                  </a:lnTo>
                  <a:lnTo>
                    <a:pt x="4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51"/>
            <p:cNvSpPr/>
            <p:nvPr/>
          </p:nvSpPr>
          <p:spPr>
            <a:xfrm>
              <a:off x="3414925" y="3807625"/>
              <a:ext cx="68750" cy="77325"/>
            </a:xfrm>
            <a:custGeom>
              <a:rect b="b" l="l" r="r" t="t"/>
              <a:pathLst>
                <a:path extrusionOk="0" h="3093" w="2750">
                  <a:moveTo>
                    <a:pt x="2218" y="1219"/>
                  </a:moveTo>
                  <a:lnTo>
                    <a:pt x="2031" y="1687"/>
                  </a:lnTo>
                  <a:lnTo>
                    <a:pt x="1812" y="2124"/>
                  </a:lnTo>
                  <a:lnTo>
                    <a:pt x="1812" y="2124"/>
                  </a:lnTo>
                  <a:lnTo>
                    <a:pt x="2187" y="1812"/>
                  </a:lnTo>
                  <a:lnTo>
                    <a:pt x="2499" y="1625"/>
                  </a:lnTo>
                  <a:lnTo>
                    <a:pt x="2749" y="1500"/>
                  </a:lnTo>
                  <a:lnTo>
                    <a:pt x="2593" y="1437"/>
                  </a:lnTo>
                  <a:lnTo>
                    <a:pt x="2218" y="1219"/>
                  </a:lnTo>
                  <a:close/>
                  <a:moveTo>
                    <a:pt x="782" y="1"/>
                  </a:moveTo>
                  <a:lnTo>
                    <a:pt x="282" y="1656"/>
                  </a:lnTo>
                  <a:lnTo>
                    <a:pt x="1" y="2624"/>
                  </a:lnTo>
                  <a:lnTo>
                    <a:pt x="719" y="3092"/>
                  </a:lnTo>
                  <a:lnTo>
                    <a:pt x="938" y="2561"/>
                  </a:lnTo>
                  <a:lnTo>
                    <a:pt x="1250" y="2062"/>
                  </a:lnTo>
                  <a:lnTo>
                    <a:pt x="1562" y="1531"/>
                  </a:lnTo>
                  <a:lnTo>
                    <a:pt x="1968" y="1062"/>
                  </a:lnTo>
                  <a:lnTo>
                    <a:pt x="1437" y="625"/>
                  </a:lnTo>
                  <a:lnTo>
                    <a:pt x="1156" y="344"/>
                  </a:lnTo>
                  <a:lnTo>
                    <a:pt x="813" y="32"/>
                  </a:lnTo>
                  <a:lnTo>
                    <a:pt x="7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51"/>
            <p:cNvSpPr/>
            <p:nvPr/>
          </p:nvSpPr>
          <p:spPr>
            <a:xfrm>
              <a:off x="3460225" y="3838075"/>
              <a:ext cx="23450" cy="22675"/>
            </a:xfrm>
            <a:custGeom>
              <a:rect b="b" l="l" r="r" t="t"/>
              <a:pathLst>
                <a:path extrusionOk="0" fill="none" h="907" w="938">
                  <a:moveTo>
                    <a:pt x="406" y="1"/>
                  </a:moveTo>
                  <a:lnTo>
                    <a:pt x="406" y="1"/>
                  </a:lnTo>
                  <a:lnTo>
                    <a:pt x="219" y="469"/>
                  </a:lnTo>
                  <a:lnTo>
                    <a:pt x="0" y="906"/>
                  </a:lnTo>
                  <a:lnTo>
                    <a:pt x="0" y="906"/>
                  </a:lnTo>
                  <a:lnTo>
                    <a:pt x="375" y="594"/>
                  </a:lnTo>
                  <a:lnTo>
                    <a:pt x="687" y="407"/>
                  </a:lnTo>
                  <a:lnTo>
                    <a:pt x="937" y="282"/>
                  </a:lnTo>
                  <a:lnTo>
                    <a:pt x="937" y="282"/>
                  </a:lnTo>
                  <a:lnTo>
                    <a:pt x="781" y="219"/>
                  </a:lnTo>
                  <a:lnTo>
                    <a:pt x="40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51"/>
            <p:cNvSpPr/>
            <p:nvPr/>
          </p:nvSpPr>
          <p:spPr>
            <a:xfrm>
              <a:off x="3414925" y="3807625"/>
              <a:ext cx="49225" cy="77325"/>
            </a:xfrm>
            <a:custGeom>
              <a:rect b="b" l="l" r="r" t="t"/>
              <a:pathLst>
                <a:path extrusionOk="0" fill="none" h="3093" w="1969">
                  <a:moveTo>
                    <a:pt x="782" y="1"/>
                  </a:moveTo>
                  <a:lnTo>
                    <a:pt x="782" y="1"/>
                  </a:lnTo>
                  <a:lnTo>
                    <a:pt x="282" y="1656"/>
                  </a:lnTo>
                  <a:lnTo>
                    <a:pt x="282" y="1656"/>
                  </a:lnTo>
                  <a:lnTo>
                    <a:pt x="1" y="2624"/>
                  </a:lnTo>
                  <a:lnTo>
                    <a:pt x="1" y="2624"/>
                  </a:lnTo>
                  <a:lnTo>
                    <a:pt x="719" y="3092"/>
                  </a:lnTo>
                  <a:lnTo>
                    <a:pt x="719" y="3092"/>
                  </a:lnTo>
                  <a:lnTo>
                    <a:pt x="938" y="2561"/>
                  </a:lnTo>
                  <a:lnTo>
                    <a:pt x="1250" y="2062"/>
                  </a:lnTo>
                  <a:lnTo>
                    <a:pt x="1250" y="2062"/>
                  </a:lnTo>
                  <a:lnTo>
                    <a:pt x="1562" y="1531"/>
                  </a:lnTo>
                  <a:lnTo>
                    <a:pt x="1968" y="1062"/>
                  </a:lnTo>
                  <a:lnTo>
                    <a:pt x="1968" y="1062"/>
                  </a:lnTo>
                  <a:lnTo>
                    <a:pt x="1437" y="625"/>
                  </a:lnTo>
                  <a:lnTo>
                    <a:pt x="1156" y="344"/>
                  </a:lnTo>
                  <a:lnTo>
                    <a:pt x="813" y="32"/>
                  </a:lnTo>
                  <a:lnTo>
                    <a:pt x="813" y="32"/>
                  </a:lnTo>
                  <a:lnTo>
                    <a:pt x="78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51"/>
            <p:cNvSpPr/>
            <p:nvPr/>
          </p:nvSpPr>
          <p:spPr>
            <a:xfrm>
              <a:off x="3432900" y="3834175"/>
              <a:ext cx="37500" cy="52325"/>
            </a:xfrm>
            <a:custGeom>
              <a:rect b="b" l="l" r="r" t="t"/>
              <a:pathLst>
                <a:path extrusionOk="0" h="2093" w="1500">
                  <a:moveTo>
                    <a:pt x="1249" y="0"/>
                  </a:moveTo>
                  <a:lnTo>
                    <a:pt x="843" y="469"/>
                  </a:lnTo>
                  <a:lnTo>
                    <a:pt x="531" y="1000"/>
                  </a:lnTo>
                  <a:lnTo>
                    <a:pt x="219" y="1499"/>
                  </a:lnTo>
                  <a:lnTo>
                    <a:pt x="0" y="2030"/>
                  </a:lnTo>
                  <a:lnTo>
                    <a:pt x="94" y="2093"/>
                  </a:lnTo>
                  <a:lnTo>
                    <a:pt x="156" y="1999"/>
                  </a:lnTo>
                  <a:lnTo>
                    <a:pt x="656" y="1468"/>
                  </a:lnTo>
                  <a:lnTo>
                    <a:pt x="1093" y="1062"/>
                  </a:lnTo>
                  <a:lnTo>
                    <a:pt x="1312" y="625"/>
                  </a:lnTo>
                  <a:lnTo>
                    <a:pt x="1499" y="157"/>
                  </a:lnTo>
                  <a:lnTo>
                    <a:pt x="12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51"/>
            <p:cNvSpPr/>
            <p:nvPr/>
          </p:nvSpPr>
          <p:spPr>
            <a:xfrm>
              <a:off x="3432900" y="3834175"/>
              <a:ext cx="37500" cy="52325"/>
            </a:xfrm>
            <a:custGeom>
              <a:rect b="b" l="l" r="r" t="t"/>
              <a:pathLst>
                <a:path extrusionOk="0" fill="none" h="2093" w="1500">
                  <a:moveTo>
                    <a:pt x="1249" y="0"/>
                  </a:moveTo>
                  <a:lnTo>
                    <a:pt x="1249" y="0"/>
                  </a:lnTo>
                  <a:lnTo>
                    <a:pt x="843" y="469"/>
                  </a:lnTo>
                  <a:lnTo>
                    <a:pt x="531" y="1000"/>
                  </a:lnTo>
                  <a:lnTo>
                    <a:pt x="531" y="1000"/>
                  </a:lnTo>
                  <a:lnTo>
                    <a:pt x="219" y="1499"/>
                  </a:lnTo>
                  <a:lnTo>
                    <a:pt x="0" y="2030"/>
                  </a:lnTo>
                  <a:lnTo>
                    <a:pt x="0" y="2030"/>
                  </a:lnTo>
                  <a:lnTo>
                    <a:pt x="94" y="2093"/>
                  </a:lnTo>
                  <a:lnTo>
                    <a:pt x="94" y="2093"/>
                  </a:lnTo>
                  <a:lnTo>
                    <a:pt x="156" y="1999"/>
                  </a:lnTo>
                  <a:lnTo>
                    <a:pt x="156" y="1999"/>
                  </a:lnTo>
                  <a:lnTo>
                    <a:pt x="656" y="1468"/>
                  </a:lnTo>
                  <a:lnTo>
                    <a:pt x="1093" y="1062"/>
                  </a:lnTo>
                  <a:lnTo>
                    <a:pt x="1093" y="1062"/>
                  </a:lnTo>
                  <a:lnTo>
                    <a:pt x="1312" y="625"/>
                  </a:lnTo>
                  <a:lnTo>
                    <a:pt x="1499" y="157"/>
                  </a:lnTo>
                  <a:lnTo>
                    <a:pt x="1499" y="157"/>
                  </a:lnTo>
                  <a:lnTo>
                    <a:pt x="124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51"/>
            <p:cNvSpPr/>
            <p:nvPr/>
          </p:nvSpPr>
          <p:spPr>
            <a:xfrm>
              <a:off x="2062700" y="2997225"/>
              <a:ext cx="1370225" cy="1425650"/>
            </a:xfrm>
            <a:custGeom>
              <a:rect b="b" l="l" r="r" t="t"/>
              <a:pathLst>
                <a:path extrusionOk="0" h="57026" w="54809">
                  <a:moveTo>
                    <a:pt x="32760" y="1"/>
                  </a:moveTo>
                  <a:lnTo>
                    <a:pt x="32136" y="63"/>
                  </a:lnTo>
                  <a:lnTo>
                    <a:pt x="31511" y="125"/>
                  </a:lnTo>
                  <a:lnTo>
                    <a:pt x="30886" y="250"/>
                  </a:lnTo>
                  <a:lnTo>
                    <a:pt x="30262" y="407"/>
                  </a:lnTo>
                  <a:lnTo>
                    <a:pt x="29606" y="625"/>
                  </a:lnTo>
                  <a:lnTo>
                    <a:pt x="28950" y="844"/>
                  </a:lnTo>
                  <a:lnTo>
                    <a:pt x="28263" y="1156"/>
                  </a:lnTo>
                  <a:lnTo>
                    <a:pt x="27607" y="1500"/>
                  </a:lnTo>
                  <a:lnTo>
                    <a:pt x="26889" y="1874"/>
                  </a:lnTo>
                  <a:lnTo>
                    <a:pt x="26202" y="2312"/>
                  </a:lnTo>
                  <a:lnTo>
                    <a:pt x="25484" y="2780"/>
                  </a:lnTo>
                  <a:lnTo>
                    <a:pt x="24765" y="3342"/>
                  </a:lnTo>
                  <a:lnTo>
                    <a:pt x="24016" y="3904"/>
                  </a:lnTo>
                  <a:lnTo>
                    <a:pt x="23360" y="4498"/>
                  </a:lnTo>
                  <a:lnTo>
                    <a:pt x="22704" y="5122"/>
                  </a:lnTo>
                  <a:lnTo>
                    <a:pt x="22048" y="5809"/>
                  </a:lnTo>
                  <a:lnTo>
                    <a:pt x="21393" y="6496"/>
                  </a:lnTo>
                  <a:lnTo>
                    <a:pt x="20737" y="7246"/>
                  </a:lnTo>
                  <a:lnTo>
                    <a:pt x="20112" y="8027"/>
                  </a:lnTo>
                  <a:lnTo>
                    <a:pt x="19488" y="8838"/>
                  </a:lnTo>
                  <a:lnTo>
                    <a:pt x="18863" y="9682"/>
                  </a:lnTo>
                  <a:lnTo>
                    <a:pt x="18238" y="10525"/>
                  </a:lnTo>
                  <a:lnTo>
                    <a:pt x="17645" y="11431"/>
                  </a:lnTo>
                  <a:lnTo>
                    <a:pt x="17052" y="12367"/>
                  </a:lnTo>
                  <a:lnTo>
                    <a:pt x="16458" y="13304"/>
                  </a:lnTo>
                  <a:lnTo>
                    <a:pt x="15303" y="15272"/>
                  </a:lnTo>
                  <a:lnTo>
                    <a:pt x="14179" y="17302"/>
                  </a:lnTo>
                  <a:lnTo>
                    <a:pt x="13117" y="19425"/>
                  </a:lnTo>
                  <a:lnTo>
                    <a:pt x="12055" y="21580"/>
                  </a:lnTo>
                  <a:lnTo>
                    <a:pt x="11056" y="23797"/>
                  </a:lnTo>
                  <a:lnTo>
                    <a:pt x="10087" y="26015"/>
                  </a:lnTo>
                  <a:lnTo>
                    <a:pt x="9151" y="28294"/>
                  </a:lnTo>
                  <a:lnTo>
                    <a:pt x="8276" y="30543"/>
                  </a:lnTo>
                  <a:lnTo>
                    <a:pt x="7433" y="32791"/>
                  </a:lnTo>
                  <a:lnTo>
                    <a:pt x="6621" y="35009"/>
                  </a:lnTo>
                  <a:lnTo>
                    <a:pt x="5840" y="37195"/>
                  </a:lnTo>
                  <a:lnTo>
                    <a:pt x="5122" y="39318"/>
                  </a:lnTo>
                  <a:lnTo>
                    <a:pt x="4435" y="41411"/>
                  </a:lnTo>
                  <a:lnTo>
                    <a:pt x="3810" y="43409"/>
                  </a:lnTo>
                  <a:lnTo>
                    <a:pt x="2686" y="47157"/>
                  </a:lnTo>
                  <a:lnTo>
                    <a:pt x="1718" y="50436"/>
                  </a:lnTo>
                  <a:lnTo>
                    <a:pt x="1000" y="53153"/>
                  </a:lnTo>
                  <a:lnTo>
                    <a:pt x="438" y="55245"/>
                  </a:lnTo>
                  <a:lnTo>
                    <a:pt x="0" y="57025"/>
                  </a:lnTo>
                  <a:lnTo>
                    <a:pt x="51248" y="57025"/>
                  </a:lnTo>
                  <a:lnTo>
                    <a:pt x="50811" y="41317"/>
                  </a:lnTo>
                  <a:lnTo>
                    <a:pt x="50998" y="41067"/>
                  </a:lnTo>
                  <a:lnTo>
                    <a:pt x="51467" y="40349"/>
                  </a:lnTo>
                  <a:lnTo>
                    <a:pt x="51810" y="39849"/>
                  </a:lnTo>
                  <a:lnTo>
                    <a:pt x="52154" y="39225"/>
                  </a:lnTo>
                  <a:lnTo>
                    <a:pt x="52560" y="38538"/>
                  </a:lnTo>
                  <a:lnTo>
                    <a:pt x="52934" y="37788"/>
                  </a:lnTo>
                  <a:lnTo>
                    <a:pt x="53340" y="36976"/>
                  </a:lnTo>
                  <a:lnTo>
                    <a:pt x="53715" y="36070"/>
                  </a:lnTo>
                  <a:lnTo>
                    <a:pt x="54059" y="35134"/>
                  </a:lnTo>
                  <a:lnTo>
                    <a:pt x="54340" y="34165"/>
                  </a:lnTo>
                  <a:lnTo>
                    <a:pt x="54558" y="33135"/>
                  </a:lnTo>
                  <a:lnTo>
                    <a:pt x="54652" y="32635"/>
                  </a:lnTo>
                  <a:lnTo>
                    <a:pt x="54746" y="32104"/>
                  </a:lnTo>
                  <a:lnTo>
                    <a:pt x="54777" y="31573"/>
                  </a:lnTo>
                  <a:lnTo>
                    <a:pt x="54808" y="31043"/>
                  </a:lnTo>
                  <a:lnTo>
                    <a:pt x="54808" y="30512"/>
                  </a:lnTo>
                  <a:lnTo>
                    <a:pt x="54777" y="29981"/>
                  </a:lnTo>
                  <a:lnTo>
                    <a:pt x="54714" y="29356"/>
                  </a:lnTo>
                  <a:lnTo>
                    <a:pt x="54590" y="28638"/>
                  </a:lnTo>
                  <a:lnTo>
                    <a:pt x="54402" y="27888"/>
                  </a:lnTo>
                  <a:lnTo>
                    <a:pt x="54152" y="27076"/>
                  </a:lnTo>
                  <a:lnTo>
                    <a:pt x="53871" y="26233"/>
                  </a:lnTo>
                  <a:lnTo>
                    <a:pt x="53528" y="25328"/>
                  </a:lnTo>
                  <a:lnTo>
                    <a:pt x="53153" y="24391"/>
                  </a:lnTo>
                  <a:lnTo>
                    <a:pt x="52778" y="23423"/>
                  </a:lnTo>
                  <a:lnTo>
                    <a:pt x="51873" y="21424"/>
                  </a:lnTo>
                  <a:lnTo>
                    <a:pt x="50873" y="19363"/>
                  </a:lnTo>
                  <a:lnTo>
                    <a:pt x="49811" y="17302"/>
                  </a:lnTo>
                  <a:lnTo>
                    <a:pt x="48687" y="15240"/>
                  </a:lnTo>
                  <a:lnTo>
                    <a:pt x="47594" y="13242"/>
                  </a:lnTo>
                  <a:lnTo>
                    <a:pt x="46501" y="11337"/>
                  </a:lnTo>
                  <a:lnTo>
                    <a:pt x="45471" y="9588"/>
                  </a:lnTo>
                  <a:lnTo>
                    <a:pt x="44534" y="8058"/>
                  </a:lnTo>
                  <a:lnTo>
                    <a:pt x="43690" y="6715"/>
                  </a:lnTo>
                  <a:lnTo>
                    <a:pt x="43003" y="5653"/>
                  </a:lnTo>
                  <a:lnTo>
                    <a:pt x="42504" y="4904"/>
                  </a:lnTo>
                  <a:lnTo>
                    <a:pt x="42191" y="4498"/>
                  </a:lnTo>
                  <a:lnTo>
                    <a:pt x="41379" y="3717"/>
                  </a:lnTo>
                  <a:lnTo>
                    <a:pt x="40536" y="2967"/>
                  </a:lnTo>
                  <a:lnTo>
                    <a:pt x="40099" y="2593"/>
                  </a:lnTo>
                  <a:lnTo>
                    <a:pt x="39662" y="2280"/>
                  </a:lnTo>
                  <a:lnTo>
                    <a:pt x="39193" y="1937"/>
                  </a:lnTo>
                  <a:lnTo>
                    <a:pt x="38694" y="1656"/>
                  </a:lnTo>
                  <a:lnTo>
                    <a:pt x="38225" y="1375"/>
                  </a:lnTo>
                  <a:lnTo>
                    <a:pt x="37726" y="1125"/>
                  </a:lnTo>
                  <a:lnTo>
                    <a:pt x="37226" y="875"/>
                  </a:lnTo>
                  <a:lnTo>
                    <a:pt x="36695" y="656"/>
                  </a:lnTo>
                  <a:lnTo>
                    <a:pt x="36164" y="469"/>
                  </a:lnTo>
                  <a:lnTo>
                    <a:pt x="35633" y="313"/>
                  </a:lnTo>
                  <a:lnTo>
                    <a:pt x="35071" y="188"/>
                  </a:lnTo>
                  <a:lnTo>
                    <a:pt x="34509" y="94"/>
                  </a:lnTo>
                  <a:lnTo>
                    <a:pt x="33916" y="32"/>
                  </a:lnTo>
                  <a:lnTo>
                    <a:pt x="3335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51"/>
            <p:cNvSpPr/>
            <p:nvPr/>
          </p:nvSpPr>
          <p:spPr>
            <a:xfrm>
              <a:off x="2062700" y="2997225"/>
              <a:ext cx="1370225" cy="1425650"/>
            </a:xfrm>
            <a:custGeom>
              <a:rect b="b" l="l" r="r" t="t"/>
              <a:pathLst>
                <a:path extrusionOk="0" fill="none" h="57026" w="54809">
                  <a:moveTo>
                    <a:pt x="50811" y="41317"/>
                  </a:moveTo>
                  <a:lnTo>
                    <a:pt x="51248" y="57025"/>
                  </a:lnTo>
                  <a:lnTo>
                    <a:pt x="0" y="57025"/>
                  </a:lnTo>
                  <a:lnTo>
                    <a:pt x="0" y="57025"/>
                  </a:lnTo>
                  <a:lnTo>
                    <a:pt x="438" y="55245"/>
                  </a:lnTo>
                  <a:lnTo>
                    <a:pt x="1000" y="53153"/>
                  </a:lnTo>
                  <a:lnTo>
                    <a:pt x="1718" y="50436"/>
                  </a:lnTo>
                  <a:lnTo>
                    <a:pt x="2686" y="47157"/>
                  </a:lnTo>
                  <a:lnTo>
                    <a:pt x="3810" y="43409"/>
                  </a:lnTo>
                  <a:lnTo>
                    <a:pt x="4435" y="41411"/>
                  </a:lnTo>
                  <a:lnTo>
                    <a:pt x="5122" y="39318"/>
                  </a:lnTo>
                  <a:lnTo>
                    <a:pt x="5840" y="37195"/>
                  </a:lnTo>
                  <a:lnTo>
                    <a:pt x="6621" y="35009"/>
                  </a:lnTo>
                  <a:lnTo>
                    <a:pt x="7433" y="32791"/>
                  </a:lnTo>
                  <a:lnTo>
                    <a:pt x="8276" y="30543"/>
                  </a:lnTo>
                  <a:lnTo>
                    <a:pt x="9151" y="28294"/>
                  </a:lnTo>
                  <a:lnTo>
                    <a:pt x="10087" y="26015"/>
                  </a:lnTo>
                  <a:lnTo>
                    <a:pt x="11056" y="23797"/>
                  </a:lnTo>
                  <a:lnTo>
                    <a:pt x="12055" y="21580"/>
                  </a:lnTo>
                  <a:lnTo>
                    <a:pt x="13117" y="19425"/>
                  </a:lnTo>
                  <a:lnTo>
                    <a:pt x="14179" y="17302"/>
                  </a:lnTo>
                  <a:lnTo>
                    <a:pt x="15303" y="15272"/>
                  </a:lnTo>
                  <a:lnTo>
                    <a:pt x="16458" y="13304"/>
                  </a:lnTo>
                  <a:lnTo>
                    <a:pt x="17052" y="12367"/>
                  </a:lnTo>
                  <a:lnTo>
                    <a:pt x="17645" y="11431"/>
                  </a:lnTo>
                  <a:lnTo>
                    <a:pt x="18238" y="10525"/>
                  </a:lnTo>
                  <a:lnTo>
                    <a:pt x="18863" y="9682"/>
                  </a:lnTo>
                  <a:lnTo>
                    <a:pt x="19488" y="8838"/>
                  </a:lnTo>
                  <a:lnTo>
                    <a:pt x="20112" y="8027"/>
                  </a:lnTo>
                  <a:lnTo>
                    <a:pt x="20737" y="7246"/>
                  </a:lnTo>
                  <a:lnTo>
                    <a:pt x="21393" y="6496"/>
                  </a:lnTo>
                  <a:lnTo>
                    <a:pt x="22048" y="5809"/>
                  </a:lnTo>
                  <a:lnTo>
                    <a:pt x="22704" y="5122"/>
                  </a:lnTo>
                  <a:lnTo>
                    <a:pt x="23360" y="4498"/>
                  </a:lnTo>
                  <a:lnTo>
                    <a:pt x="24016" y="3904"/>
                  </a:lnTo>
                  <a:lnTo>
                    <a:pt x="24016" y="3904"/>
                  </a:lnTo>
                  <a:lnTo>
                    <a:pt x="24765" y="3342"/>
                  </a:lnTo>
                  <a:lnTo>
                    <a:pt x="25484" y="2780"/>
                  </a:lnTo>
                  <a:lnTo>
                    <a:pt x="26202" y="2312"/>
                  </a:lnTo>
                  <a:lnTo>
                    <a:pt x="26889" y="1874"/>
                  </a:lnTo>
                  <a:lnTo>
                    <a:pt x="27607" y="1500"/>
                  </a:lnTo>
                  <a:lnTo>
                    <a:pt x="28263" y="1156"/>
                  </a:lnTo>
                  <a:lnTo>
                    <a:pt x="28950" y="844"/>
                  </a:lnTo>
                  <a:lnTo>
                    <a:pt x="29606" y="625"/>
                  </a:lnTo>
                  <a:lnTo>
                    <a:pt x="30262" y="407"/>
                  </a:lnTo>
                  <a:lnTo>
                    <a:pt x="30886" y="250"/>
                  </a:lnTo>
                  <a:lnTo>
                    <a:pt x="31511" y="125"/>
                  </a:lnTo>
                  <a:lnTo>
                    <a:pt x="32136" y="63"/>
                  </a:lnTo>
                  <a:lnTo>
                    <a:pt x="32760" y="1"/>
                  </a:lnTo>
                  <a:lnTo>
                    <a:pt x="33353" y="1"/>
                  </a:lnTo>
                  <a:lnTo>
                    <a:pt x="33916" y="32"/>
                  </a:lnTo>
                  <a:lnTo>
                    <a:pt x="34509" y="94"/>
                  </a:lnTo>
                  <a:lnTo>
                    <a:pt x="35071" y="188"/>
                  </a:lnTo>
                  <a:lnTo>
                    <a:pt x="35633" y="313"/>
                  </a:lnTo>
                  <a:lnTo>
                    <a:pt x="36164" y="469"/>
                  </a:lnTo>
                  <a:lnTo>
                    <a:pt x="36695" y="656"/>
                  </a:lnTo>
                  <a:lnTo>
                    <a:pt x="37226" y="875"/>
                  </a:lnTo>
                  <a:lnTo>
                    <a:pt x="37726" y="1125"/>
                  </a:lnTo>
                  <a:lnTo>
                    <a:pt x="38225" y="1375"/>
                  </a:lnTo>
                  <a:lnTo>
                    <a:pt x="38694" y="1656"/>
                  </a:lnTo>
                  <a:lnTo>
                    <a:pt x="39193" y="1937"/>
                  </a:lnTo>
                  <a:lnTo>
                    <a:pt x="39662" y="2280"/>
                  </a:lnTo>
                  <a:lnTo>
                    <a:pt x="40099" y="2593"/>
                  </a:lnTo>
                  <a:lnTo>
                    <a:pt x="40536" y="2967"/>
                  </a:lnTo>
                  <a:lnTo>
                    <a:pt x="41379" y="3717"/>
                  </a:lnTo>
                  <a:lnTo>
                    <a:pt x="42191" y="4498"/>
                  </a:lnTo>
                  <a:lnTo>
                    <a:pt x="42191" y="4498"/>
                  </a:lnTo>
                  <a:lnTo>
                    <a:pt x="42504" y="4904"/>
                  </a:lnTo>
                  <a:lnTo>
                    <a:pt x="43003" y="5653"/>
                  </a:lnTo>
                  <a:lnTo>
                    <a:pt x="43690" y="6715"/>
                  </a:lnTo>
                  <a:lnTo>
                    <a:pt x="44534" y="8058"/>
                  </a:lnTo>
                  <a:lnTo>
                    <a:pt x="45471" y="9588"/>
                  </a:lnTo>
                  <a:lnTo>
                    <a:pt x="46501" y="11337"/>
                  </a:lnTo>
                  <a:lnTo>
                    <a:pt x="47594" y="13242"/>
                  </a:lnTo>
                  <a:lnTo>
                    <a:pt x="48687" y="15240"/>
                  </a:lnTo>
                  <a:lnTo>
                    <a:pt x="49811" y="17302"/>
                  </a:lnTo>
                  <a:lnTo>
                    <a:pt x="50873" y="19363"/>
                  </a:lnTo>
                  <a:lnTo>
                    <a:pt x="51873" y="21424"/>
                  </a:lnTo>
                  <a:lnTo>
                    <a:pt x="52778" y="23423"/>
                  </a:lnTo>
                  <a:lnTo>
                    <a:pt x="53153" y="24391"/>
                  </a:lnTo>
                  <a:lnTo>
                    <a:pt x="53528" y="25328"/>
                  </a:lnTo>
                  <a:lnTo>
                    <a:pt x="53871" y="26233"/>
                  </a:lnTo>
                  <a:lnTo>
                    <a:pt x="54152" y="27076"/>
                  </a:lnTo>
                  <a:lnTo>
                    <a:pt x="54402" y="27888"/>
                  </a:lnTo>
                  <a:lnTo>
                    <a:pt x="54590" y="28638"/>
                  </a:lnTo>
                  <a:lnTo>
                    <a:pt x="54714" y="29356"/>
                  </a:lnTo>
                  <a:lnTo>
                    <a:pt x="54777" y="29981"/>
                  </a:lnTo>
                  <a:lnTo>
                    <a:pt x="54777" y="29981"/>
                  </a:lnTo>
                  <a:lnTo>
                    <a:pt x="54808" y="30512"/>
                  </a:lnTo>
                  <a:lnTo>
                    <a:pt x="54808" y="31043"/>
                  </a:lnTo>
                  <a:lnTo>
                    <a:pt x="54777" y="31573"/>
                  </a:lnTo>
                  <a:lnTo>
                    <a:pt x="54746" y="32104"/>
                  </a:lnTo>
                  <a:lnTo>
                    <a:pt x="54652" y="32635"/>
                  </a:lnTo>
                  <a:lnTo>
                    <a:pt x="54558" y="33135"/>
                  </a:lnTo>
                  <a:lnTo>
                    <a:pt x="54340" y="34165"/>
                  </a:lnTo>
                  <a:lnTo>
                    <a:pt x="54059" y="35134"/>
                  </a:lnTo>
                  <a:lnTo>
                    <a:pt x="53715" y="36070"/>
                  </a:lnTo>
                  <a:lnTo>
                    <a:pt x="53340" y="36976"/>
                  </a:lnTo>
                  <a:lnTo>
                    <a:pt x="52934" y="37788"/>
                  </a:lnTo>
                  <a:lnTo>
                    <a:pt x="52560" y="38538"/>
                  </a:lnTo>
                  <a:lnTo>
                    <a:pt x="52154" y="39225"/>
                  </a:lnTo>
                  <a:lnTo>
                    <a:pt x="51810" y="39849"/>
                  </a:lnTo>
                  <a:lnTo>
                    <a:pt x="51467" y="40349"/>
                  </a:lnTo>
                  <a:lnTo>
                    <a:pt x="50998" y="41067"/>
                  </a:lnTo>
                  <a:lnTo>
                    <a:pt x="50811" y="413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51"/>
            <p:cNvSpPr/>
            <p:nvPr/>
          </p:nvSpPr>
          <p:spPr>
            <a:xfrm>
              <a:off x="3264250" y="3339200"/>
              <a:ext cx="173350" cy="1079000"/>
            </a:xfrm>
            <a:custGeom>
              <a:rect b="b" l="l" r="r" t="t"/>
              <a:pathLst>
                <a:path extrusionOk="0" h="43160" w="6934">
                  <a:moveTo>
                    <a:pt x="1" y="0"/>
                  </a:moveTo>
                  <a:lnTo>
                    <a:pt x="1" y="31"/>
                  </a:lnTo>
                  <a:lnTo>
                    <a:pt x="1" y="62"/>
                  </a:lnTo>
                  <a:lnTo>
                    <a:pt x="1281" y="2717"/>
                  </a:lnTo>
                  <a:lnTo>
                    <a:pt x="2530" y="5434"/>
                  </a:lnTo>
                  <a:lnTo>
                    <a:pt x="3124" y="6777"/>
                  </a:lnTo>
                  <a:lnTo>
                    <a:pt x="3717" y="8151"/>
                  </a:lnTo>
                  <a:lnTo>
                    <a:pt x="4279" y="9525"/>
                  </a:lnTo>
                  <a:lnTo>
                    <a:pt x="4810" y="10899"/>
                  </a:lnTo>
                  <a:lnTo>
                    <a:pt x="5341" y="12304"/>
                  </a:lnTo>
                  <a:lnTo>
                    <a:pt x="5559" y="12991"/>
                  </a:lnTo>
                  <a:lnTo>
                    <a:pt x="5778" y="13710"/>
                  </a:lnTo>
                  <a:lnTo>
                    <a:pt x="5934" y="14428"/>
                  </a:lnTo>
                  <a:lnTo>
                    <a:pt x="6090" y="15146"/>
                  </a:lnTo>
                  <a:lnTo>
                    <a:pt x="6184" y="15865"/>
                  </a:lnTo>
                  <a:lnTo>
                    <a:pt x="6215" y="16614"/>
                  </a:lnTo>
                  <a:lnTo>
                    <a:pt x="6184" y="17332"/>
                  </a:lnTo>
                  <a:lnTo>
                    <a:pt x="6122" y="18051"/>
                  </a:lnTo>
                  <a:lnTo>
                    <a:pt x="6028" y="18769"/>
                  </a:lnTo>
                  <a:lnTo>
                    <a:pt x="5903" y="19487"/>
                  </a:lnTo>
                  <a:lnTo>
                    <a:pt x="5778" y="20174"/>
                  </a:lnTo>
                  <a:lnTo>
                    <a:pt x="5591" y="20892"/>
                  </a:lnTo>
                  <a:lnTo>
                    <a:pt x="5372" y="21580"/>
                  </a:lnTo>
                  <a:lnTo>
                    <a:pt x="5153" y="22267"/>
                  </a:lnTo>
                  <a:lnTo>
                    <a:pt x="4904" y="22985"/>
                  </a:lnTo>
                  <a:lnTo>
                    <a:pt x="4623" y="23672"/>
                  </a:lnTo>
                  <a:lnTo>
                    <a:pt x="4310" y="24390"/>
                  </a:lnTo>
                  <a:lnTo>
                    <a:pt x="3998" y="25077"/>
                  </a:lnTo>
                  <a:lnTo>
                    <a:pt x="3623" y="25764"/>
                  </a:lnTo>
                  <a:lnTo>
                    <a:pt x="3248" y="26451"/>
                  </a:lnTo>
                  <a:lnTo>
                    <a:pt x="2842" y="27170"/>
                  </a:lnTo>
                  <a:lnTo>
                    <a:pt x="2468" y="27919"/>
                  </a:lnTo>
                  <a:lnTo>
                    <a:pt x="2655" y="30886"/>
                  </a:lnTo>
                  <a:lnTo>
                    <a:pt x="2811" y="33853"/>
                  </a:lnTo>
                  <a:lnTo>
                    <a:pt x="2936" y="36851"/>
                  </a:lnTo>
                  <a:lnTo>
                    <a:pt x="3030" y="39817"/>
                  </a:lnTo>
                  <a:lnTo>
                    <a:pt x="3061" y="40629"/>
                  </a:lnTo>
                  <a:lnTo>
                    <a:pt x="3092" y="41473"/>
                  </a:lnTo>
                  <a:lnTo>
                    <a:pt x="3092" y="41879"/>
                  </a:lnTo>
                  <a:lnTo>
                    <a:pt x="3092" y="42285"/>
                  </a:lnTo>
                  <a:lnTo>
                    <a:pt x="3124" y="42691"/>
                  </a:lnTo>
                  <a:lnTo>
                    <a:pt x="3186" y="43097"/>
                  </a:lnTo>
                  <a:lnTo>
                    <a:pt x="3217" y="43128"/>
                  </a:lnTo>
                  <a:lnTo>
                    <a:pt x="3248" y="43159"/>
                  </a:lnTo>
                  <a:lnTo>
                    <a:pt x="3311" y="43128"/>
                  </a:lnTo>
                  <a:lnTo>
                    <a:pt x="3342" y="43097"/>
                  </a:lnTo>
                  <a:lnTo>
                    <a:pt x="3405" y="42753"/>
                  </a:lnTo>
                  <a:lnTo>
                    <a:pt x="3436" y="42410"/>
                  </a:lnTo>
                  <a:lnTo>
                    <a:pt x="3436" y="42035"/>
                  </a:lnTo>
                  <a:lnTo>
                    <a:pt x="3436" y="41691"/>
                  </a:lnTo>
                  <a:lnTo>
                    <a:pt x="3498" y="40192"/>
                  </a:lnTo>
                  <a:lnTo>
                    <a:pt x="3530" y="38693"/>
                  </a:lnTo>
                  <a:lnTo>
                    <a:pt x="3530" y="37194"/>
                  </a:lnTo>
                  <a:lnTo>
                    <a:pt x="3530" y="35726"/>
                  </a:lnTo>
                  <a:lnTo>
                    <a:pt x="3498" y="34227"/>
                  </a:lnTo>
                  <a:lnTo>
                    <a:pt x="3342" y="31292"/>
                  </a:lnTo>
                  <a:lnTo>
                    <a:pt x="3248" y="29605"/>
                  </a:lnTo>
                  <a:lnTo>
                    <a:pt x="3124" y="27919"/>
                  </a:lnTo>
                  <a:lnTo>
                    <a:pt x="3779" y="26732"/>
                  </a:lnTo>
                  <a:lnTo>
                    <a:pt x="4404" y="25577"/>
                  </a:lnTo>
                  <a:lnTo>
                    <a:pt x="4997" y="24359"/>
                  </a:lnTo>
                  <a:lnTo>
                    <a:pt x="5559" y="23172"/>
                  </a:lnTo>
                  <a:lnTo>
                    <a:pt x="5809" y="22485"/>
                  </a:lnTo>
                  <a:lnTo>
                    <a:pt x="6059" y="21798"/>
                  </a:lnTo>
                  <a:lnTo>
                    <a:pt x="6278" y="21080"/>
                  </a:lnTo>
                  <a:lnTo>
                    <a:pt x="6465" y="20393"/>
                  </a:lnTo>
                  <a:lnTo>
                    <a:pt x="6621" y="19675"/>
                  </a:lnTo>
                  <a:lnTo>
                    <a:pt x="6746" y="18956"/>
                  </a:lnTo>
                  <a:lnTo>
                    <a:pt x="6840" y="18238"/>
                  </a:lnTo>
                  <a:lnTo>
                    <a:pt x="6902" y="17520"/>
                  </a:lnTo>
                  <a:lnTo>
                    <a:pt x="6934" y="16739"/>
                  </a:lnTo>
                  <a:lnTo>
                    <a:pt x="6902" y="15989"/>
                  </a:lnTo>
                  <a:lnTo>
                    <a:pt x="6809" y="15240"/>
                  </a:lnTo>
                  <a:lnTo>
                    <a:pt x="6684" y="14522"/>
                  </a:lnTo>
                  <a:lnTo>
                    <a:pt x="6496" y="13772"/>
                  </a:lnTo>
                  <a:lnTo>
                    <a:pt x="6309" y="13054"/>
                  </a:lnTo>
                  <a:lnTo>
                    <a:pt x="6059" y="12336"/>
                  </a:lnTo>
                  <a:lnTo>
                    <a:pt x="5778" y="11617"/>
                  </a:lnTo>
                  <a:lnTo>
                    <a:pt x="5216" y="10212"/>
                  </a:lnTo>
                  <a:lnTo>
                    <a:pt x="4591" y="8807"/>
                  </a:lnTo>
                  <a:lnTo>
                    <a:pt x="3967" y="7433"/>
                  </a:lnTo>
                  <a:lnTo>
                    <a:pt x="3311" y="6059"/>
                  </a:lnTo>
                  <a:lnTo>
                    <a:pt x="2999" y="5434"/>
                  </a:lnTo>
                  <a:lnTo>
                    <a:pt x="2999" y="5309"/>
                  </a:lnTo>
                  <a:lnTo>
                    <a:pt x="2967" y="5215"/>
                  </a:lnTo>
                  <a:lnTo>
                    <a:pt x="2967" y="4997"/>
                  </a:lnTo>
                  <a:lnTo>
                    <a:pt x="2905" y="4747"/>
                  </a:lnTo>
                  <a:lnTo>
                    <a:pt x="2811" y="4278"/>
                  </a:lnTo>
                  <a:lnTo>
                    <a:pt x="2686" y="3779"/>
                  </a:lnTo>
                  <a:lnTo>
                    <a:pt x="2374" y="2842"/>
                  </a:lnTo>
                  <a:lnTo>
                    <a:pt x="1999" y="1936"/>
                  </a:lnTo>
                  <a:lnTo>
                    <a:pt x="1968" y="1874"/>
                  </a:lnTo>
                  <a:lnTo>
                    <a:pt x="1906" y="1874"/>
                  </a:lnTo>
                  <a:lnTo>
                    <a:pt x="1874" y="1905"/>
                  </a:lnTo>
                  <a:lnTo>
                    <a:pt x="1874" y="1967"/>
                  </a:lnTo>
                  <a:lnTo>
                    <a:pt x="2187" y="2904"/>
                  </a:lnTo>
                  <a:lnTo>
                    <a:pt x="2436" y="3841"/>
                  </a:lnTo>
                  <a:lnTo>
                    <a:pt x="2655" y="4684"/>
                  </a:lnTo>
                  <a:lnTo>
                    <a:pt x="2655" y="4684"/>
                  </a:lnTo>
                  <a:lnTo>
                    <a:pt x="2030" y="3498"/>
                  </a:lnTo>
                  <a:lnTo>
                    <a:pt x="1406" y="2342"/>
                  </a:lnTo>
                  <a:lnTo>
                    <a:pt x="750" y="1156"/>
                  </a:lnTo>
                  <a:lnTo>
                    <a:pt x="32" y="31"/>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51"/>
            <p:cNvSpPr/>
            <p:nvPr/>
          </p:nvSpPr>
          <p:spPr>
            <a:xfrm>
              <a:off x="2456975" y="3084675"/>
              <a:ext cx="1111800" cy="1670000"/>
            </a:xfrm>
            <a:custGeom>
              <a:rect b="b" l="l" r="r" t="t"/>
              <a:pathLst>
                <a:path extrusionOk="0" h="66800" w="44472">
                  <a:moveTo>
                    <a:pt x="9463" y="0"/>
                  </a:moveTo>
                  <a:lnTo>
                    <a:pt x="9244" y="31"/>
                  </a:lnTo>
                  <a:lnTo>
                    <a:pt x="9057" y="94"/>
                  </a:lnTo>
                  <a:lnTo>
                    <a:pt x="8838" y="156"/>
                  </a:lnTo>
                  <a:lnTo>
                    <a:pt x="8401" y="375"/>
                  </a:lnTo>
                  <a:lnTo>
                    <a:pt x="7995" y="656"/>
                  </a:lnTo>
                  <a:lnTo>
                    <a:pt x="7558" y="1031"/>
                  </a:lnTo>
                  <a:lnTo>
                    <a:pt x="7152" y="1437"/>
                  </a:lnTo>
                  <a:lnTo>
                    <a:pt x="6746" y="1936"/>
                  </a:lnTo>
                  <a:lnTo>
                    <a:pt x="6340" y="2467"/>
                  </a:lnTo>
                  <a:lnTo>
                    <a:pt x="5934" y="3061"/>
                  </a:lnTo>
                  <a:lnTo>
                    <a:pt x="5559" y="3685"/>
                  </a:lnTo>
                  <a:lnTo>
                    <a:pt x="5184" y="4372"/>
                  </a:lnTo>
                  <a:lnTo>
                    <a:pt x="4810" y="5091"/>
                  </a:lnTo>
                  <a:lnTo>
                    <a:pt x="4466" y="5840"/>
                  </a:lnTo>
                  <a:lnTo>
                    <a:pt x="4123" y="6590"/>
                  </a:lnTo>
                  <a:lnTo>
                    <a:pt x="3810" y="7402"/>
                  </a:lnTo>
                  <a:lnTo>
                    <a:pt x="3498" y="8214"/>
                  </a:lnTo>
                  <a:lnTo>
                    <a:pt x="3217" y="9057"/>
                  </a:lnTo>
                  <a:lnTo>
                    <a:pt x="2936" y="9900"/>
                  </a:lnTo>
                  <a:lnTo>
                    <a:pt x="2686" y="10743"/>
                  </a:lnTo>
                  <a:lnTo>
                    <a:pt x="2467" y="11586"/>
                  </a:lnTo>
                  <a:lnTo>
                    <a:pt x="2249" y="12430"/>
                  </a:lnTo>
                  <a:lnTo>
                    <a:pt x="1780" y="14678"/>
                  </a:lnTo>
                  <a:lnTo>
                    <a:pt x="1343" y="16958"/>
                  </a:lnTo>
                  <a:lnTo>
                    <a:pt x="1000" y="19269"/>
                  </a:lnTo>
                  <a:lnTo>
                    <a:pt x="687" y="21611"/>
                  </a:lnTo>
                  <a:lnTo>
                    <a:pt x="437" y="23953"/>
                  </a:lnTo>
                  <a:lnTo>
                    <a:pt x="250" y="26295"/>
                  </a:lnTo>
                  <a:lnTo>
                    <a:pt x="125" y="28638"/>
                  </a:lnTo>
                  <a:lnTo>
                    <a:pt x="31" y="30980"/>
                  </a:lnTo>
                  <a:lnTo>
                    <a:pt x="0" y="33291"/>
                  </a:lnTo>
                  <a:lnTo>
                    <a:pt x="31" y="35602"/>
                  </a:lnTo>
                  <a:lnTo>
                    <a:pt x="125" y="37881"/>
                  </a:lnTo>
                  <a:lnTo>
                    <a:pt x="250" y="40099"/>
                  </a:lnTo>
                  <a:lnTo>
                    <a:pt x="437" y="42285"/>
                  </a:lnTo>
                  <a:lnTo>
                    <a:pt x="656" y="44440"/>
                  </a:lnTo>
                  <a:lnTo>
                    <a:pt x="906" y="46532"/>
                  </a:lnTo>
                  <a:lnTo>
                    <a:pt x="1249" y="48562"/>
                  </a:lnTo>
                  <a:lnTo>
                    <a:pt x="1593" y="50498"/>
                  </a:lnTo>
                  <a:lnTo>
                    <a:pt x="1999" y="52372"/>
                  </a:lnTo>
                  <a:lnTo>
                    <a:pt x="2436" y="54183"/>
                  </a:lnTo>
                  <a:lnTo>
                    <a:pt x="2936" y="55870"/>
                  </a:lnTo>
                  <a:lnTo>
                    <a:pt x="3467" y="57494"/>
                  </a:lnTo>
                  <a:lnTo>
                    <a:pt x="4029" y="58993"/>
                  </a:lnTo>
                  <a:lnTo>
                    <a:pt x="4341" y="59680"/>
                  </a:lnTo>
                  <a:lnTo>
                    <a:pt x="4653" y="60367"/>
                  </a:lnTo>
                  <a:lnTo>
                    <a:pt x="4966" y="61022"/>
                  </a:lnTo>
                  <a:lnTo>
                    <a:pt x="5278" y="61647"/>
                  </a:lnTo>
                  <a:lnTo>
                    <a:pt x="5622" y="62240"/>
                  </a:lnTo>
                  <a:lnTo>
                    <a:pt x="5965" y="62803"/>
                  </a:lnTo>
                  <a:lnTo>
                    <a:pt x="6309" y="63333"/>
                  </a:lnTo>
                  <a:lnTo>
                    <a:pt x="6683" y="63802"/>
                  </a:lnTo>
                  <a:lnTo>
                    <a:pt x="7058" y="64270"/>
                  </a:lnTo>
                  <a:lnTo>
                    <a:pt x="7433" y="64708"/>
                  </a:lnTo>
                  <a:lnTo>
                    <a:pt x="7808" y="65082"/>
                  </a:lnTo>
                  <a:lnTo>
                    <a:pt x="8214" y="65426"/>
                  </a:lnTo>
                  <a:lnTo>
                    <a:pt x="8620" y="65738"/>
                  </a:lnTo>
                  <a:lnTo>
                    <a:pt x="9026" y="66019"/>
                  </a:lnTo>
                  <a:lnTo>
                    <a:pt x="9432" y="66238"/>
                  </a:lnTo>
                  <a:lnTo>
                    <a:pt x="9869" y="66456"/>
                  </a:lnTo>
                  <a:lnTo>
                    <a:pt x="10275" y="66581"/>
                  </a:lnTo>
                  <a:lnTo>
                    <a:pt x="10712" y="66706"/>
                  </a:lnTo>
                  <a:lnTo>
                    <a:pt x="11180" y="66769"/>
                  </a:lnTo>
                  <a:lnTo>
                    <a:pt x="11618" y="66800"/>
                  </a:lnTo>
                  <a:lnTo>
                    <a:pt x="12773" y="66737"/>
                  </a:lnTo>
                  <a:lnTo>
                    <a:pt x="13897" y="66644"/>
                  </a:lnTo>
                  <a:lnTo>
                    <a:pt x="15053" y="66456"/>
                  </a:lnTo>
                  <a:lnTo>
                    <a:pt x="16208" y="66207"/>
                  </a:lnTo>
                  <a:lnTo>
                    <a:pt x="17364" y="65894"/>
                  </a:lnTo>
                  <a:lnTo>
                    <a:pt x="18519" y="65519"/>
                  </a:lnTo>
                  <a:lnTo>
                    <a:pt x="19675" y="65051"/>
                  </a:lnTo>
                  <a:lnTo>
                    <a:pt x="20830" y="64551"/>
                  </a:lnTo>
                  <a:lnTo>
                    <a:pt x="21986" y="63958"/>
                  </a:lnTo>
                  <a:lnTo>
                    <a:pt x="23110" y="63333"/>
                  </a:lnTo>
                  <a:lnTo>
                    <a:pt x="24266" y="62646"/>
                  </a:lnTo>
                  <a:lnTo>
                    <a:pt x="25390" y="61897"/>
                  </a:lnTo>
                  <a:lnTo>
                    <a:pt x="26514" y="61085"/>
                  </a:lnTo>
                  <a:lnTo>
                    <a:pt x="27638" y="60242"/>
                  </a:lnTo>
                  <a:lnTo>
                    <a:pt x="28731" y="59336"/>
                  </a:lnTo>
                  <a:lnTo>
                    <a:pt x="29824" y="58368"/>
                  </a:lnTo>
                  <a:lnTo>
                    <a:pt x="30886" y="57369"/>
                  </a:lnTo>
                  <a:lnTo>
                    <a:pt x="31948" y="56307"/>
                  </a:lnTo>
                  <a:lnTo>
                    <a:pt x="33010" y="55214"/>
                  </a:lnTo>
                  <a:lnTo>
                    <a:pt x="34040" y="54058"/>
                  </a:lnTo>
                  <a:lnTo>
                    <a:pt x="35040" y="52872"/>
                  </a:lnTo>
                  <a:lnTo>
                    <a:pt x="36008" y="51654"/>
                  </a:lnTo>
                  <a:lnTo>
                    <a:pt x="36976" y="50404"/>
                  </a:lnTo>
                  <a:lnTo>
                    <a:pt x="37913" y="49093"/>
                  </a:lnTo>
                  <a:lnTo>
                    <a:pt x="38819" y="47750"/>
                  </a:lnTo>
                  <a:lnTo>
                    <a:pt x="39724" y="46407"/>
                  </a:lnTo>
                  <a:lnTo>
                    <a:pt x="40567" y="45002"/>
                  </a:lnTo>
                  <a:lnTo>
                    <a:pt x="41411" y="43565"/>
                  </a:lnTo>
                  <a:lnTo>
                    <a:pt x="42223" y="42097"/>
                  </a:lnTo>
                  <a:lnTo>
                    <a:pt x="42972" y="40630"/>
                  </a:lnTo>
                  <a:lnTo>
                    <a:pt x="43722" y="39099"/>
                  </a:lnTo>
                  <a:lnTo>
                    <a:pt x="44409" y="37569"/>
                  </a:lnTo>
                  <a:lnTo>
                    <a:pt x="44471" y="37444"/>
                  </a:lnTo>
                  <a:lnTo>
                    <a:pt x="44471" y="37319"/>
                  </a:lnTo>
                  <a:lnTo>
                    <a:pt x="44471" y="37163"/>
                  </a:lnTo>
                  <a:lnTo>
                    <a:pt x="44409" y="36976"/>
                  </a:lnTo>
                  <a:lnTo>
                    <a:pt x="44346" y="36820"/>
                  </a:lnTo>
                  <a:lnTo>
                    <a:pt x="44252" y="36632"/>
                  </a:lnTo>
                  <a:lnTo>
                    <a:pt x="44003" y="36226"/>
                  </a:lnTo>
                  <a:lnTo>
                    <a:pt x="43659" y="35789"/>
                  </a:lnTo>
                  <a:lnTo>
                    <a:pt x="43222" y="35321"/>
                  </a:lnTo>
                  <a:lnTo>
                    <a:pt x="42722" y="34852"/>
                  </a:lnTo>
                  <a:lnTo>
                    <a:pt x="42129" y="34353"/>
                  </a:lnTo>
                  <a:lnTo>
                    <a:pt x="41504" y="33822"/>
                  </a:lnTo>
                  <a:lnTo>
                    <a:pt x="40817" y="33291"/>
                  </a:lnTo>
                  <a:lnTo>
                    <a:pt x="40068" y="32729"/>
                  </a:lnTo>
                  <a:lnTo>
                    <a:pt x="39256" y="32198"/>
                  </a:lnTo>
                  <a:lnTo>
                    <a:pt x="37601" y="31073"/>
                  </a:lnTo>
                  <a:lnTo>
                    <a:pt x="35821" y="30012"/>
                  </a:lnTo>
                  <a:lnTo>
                    <a:pt x="34009" y="29012"/>
                  </a:lnTo>
                  <a:lnTo>
                    <a:pt x="33135" y="28544"/>
                  </a:lnTo>
                  <a:lnTo>
                    <a:pt x="32229" y="28075"/>
                  </a:lnTo>
                  <a:lnTo>
                    <a:pt x="31355" y="27669"/>
                  </a:lnTo>
                  <a:lnTo>
                    <a:pt x="30511" y="27295"/>
                  </a:lnTo>
                  <a:lnTo>
                    <a:pt x="29700" y="26951"/>
                  </a:lnTo>
                  <a:lnTo>
                    <a:pt x="28950" y="26670"/>
                  </a:lnTo>
                  <a:lnTo>
                    <a:pt x="28201" y="26420"/>
                  </a:lnTo>
                  <a:lnTo>
                    <a:pt x="27545" y="26202"/>
                  </a:lnTo>
                  <a:lnTo>
                    <a:pt x="26920" y="26077"/>
                  </a:lnTo>
                  <a:lnTo>
                    <a:pt x="26358" y="25983"/>
                  </a:lnTo>
                  <a:lnTo>
                    <a:pt x="25671" y="25983"/>
                  </a:lnTo>
                  <a:lnTo>
                    <a:pt x="25484" y="26014"/>
                  </a:lnTo>
                  <a:lnTo>
                    <a:pt x="25327" y="26077"/>
                  </a:lnTo>
                  <a:lnTo>
                    <a:pt x="25171" y="26139"/>
                  </a:lnTo>
                  <a:lnTo>
                    <a:pt x="25046" y="26233"/>
                  </a:lnTo>
                  <a:lnTo>
                    <a:pt x="24953" y="26327"/>
                  </a:lnTo>
                  <a:lnTo>
                    <a:pt x="24453" y="27014"/>
                  </a:lnTo>
                  <a:lnTo>
                    <a:pt x="23985" y="27732"/>
                  </a:lnTo>
                  <a:lnTo>
                    <a:pt x="23516" y="28450"/>
                  </a:lnTo>
                  <a:lnTo>
                    <a:pt x="23079" y="29200"/>
                  </a:lnTo>
                  <a:lnTo>
                    <a:pt x="22236" y="30730"/>
                  </a:lnTo>
                  <a:lnTo>
                    <a:pt x="21486" y="32167"/>
                  </a:lnTo>
                  <a:lnTo>
                    <a:pt x="20331" y="34477"/>
                  </a:lnTo>
                  <a:lnTo>
                    <a:pt x="19956" y="35196"/>
                  </a:lnTo>
                  <a:lnTo>
                    <a:pt x="19831" y="35414"/>
                  </a:lnTo>
                  <a:lnTo>
                    <a:pt x="19737" y="35508"/>
                  </a:lnTo>
                  <a:lnTo>
                    <a:pt x="19706" y="35508"/>
                  </a:lnTo>
                  <a:lnTo>
                    <a:pt x="19644" y="35477"/>
                  </a:lnTo>
                  <a:lnTo>
                    <a:pt x="19581" y="35352"/>
                  </a:lnTo>
                  <a:lnTo>
                    <a:pt x="19487" y="35102"/>
                  </a:lnTo>
                  <a:lnTo>
                    <a:pt x="19363" y="34727"/>
                  </a:lnTo>
                  <a:lnTo>
                    <a:pt x="19144" y="33759"/>
                  </a:lnTo>
                  <a:lnTo>
                    <a:pt x="18863" y="32416"/>
                  </a:lnTo>
                  <a:lnTo>
                    <a:pt x="18207" y="28919"/>
                  </a:lnTo>
                  <a:lnTo>
                    <a:pt x="17426" y="24578"/>
                  </a:lnTo>
                  <a:lnTo>
                    <a:pt x="16583" y="19800"/>
                  </a:lnTo>
                  <a:lnTo>
                    <a:pt x="15709" y="14897"/>
                  </a:lnTo>
                  <a:lnTo>
                    <a:pt x="15240" y="12523"/>
                  </a:lnTo>
                  <a:lnTo>
                    <a:pt x="14772" y="10275"/>
                  </a:lnTo>
                  <a:lnTo>
                    <a:pt x="14303" y="8182"/>
                  </a:lnTo>
                  <a:lnTo>
                    <a:pt x="13866" y="6277"/>
                  </a:lnTo>
                  <a:lnTo>
                    <a:pt x="13523" y="5091"/>
                  </a:lnTo>
                  <a:lnTo>
                    <a:pt x="13210" y="4060"/>
                  </a:lnTo>
                  <a:lnTo>
                    <a:pt x="12836" y="3154"/>
                  </a:lnTo>
                  <a:lnTo>
                    <a:pt x="12492" y="2374"/>
                  </a:lnTo>
                  <a:lnTo>
                    <a:pt x="12117" y="1687"/>
                  </a:lnTo>
                  <a:lnTo>
                    <a:pt x="11711" y="1156"/>
                  </a:lnTo>
                  <a:lnTo>
                    <a:pt x="11524" y="906"/>
                  </a:lnTo>
                  <a:lnTo>
                    <a:pt x="11337" y="719"/>
                  </a:lnTo>
                  <a:lnTo>
                    <a:pt x="11118" y="531"/>
                  </a:lnTo>
                  <a:lnTo>
                    <a:pt x="10931" y="375"/>
                  </a:lnTo>
                  <a:lnTo>
                    <a:pt x="10712" y="250"/>
                  </a:lnTo>
                  <a:lnTo>
                    <a:pt x="10493" y="156"/>
                  </a:lnTo>
                  <a:lnTo>
                    <a:pt x="10306" y="63"/>
                  </a:lnTo>
                  <a:lnTo>
                    <a:pt x="10087" y="31"/>
                  </a:lnTo>
                  <a:lnTo>
                    <a:pt x="9869"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51"/>
            <p:cNvSpPr/>
            <p:nvPr/>
          </p:nvSpPr>
          <p:spPr>
            <a:xfrm>
              <a:off x="2456975" y="3084675"/>
              <a:ext cx="1111800" cy="1670000"/>
            </a:xfrm>
            <a:custGeom>
              <a:rect b="b" l="l" r="r" t="t"/>
              <a:pathLst>
                <a:path extrusionOk="0" fill="none" h="66800" w="44472">
                  <a:moveTo>
                    <a:pt x="2249" y="12430"/>
                  </a:moveTo>
                  <a:lnTo>
                    <a:pt x="2249" y="12430"/>
                  </a:lnTo>
                  <a:lnTo>
                    <a:pt x="1780" y="14678"/>
                  </a:lnTo>
                  <a:lnTo>
                    <a:pt x="1343" y="16958"/>
                  </a:lnTo>
                  <a:lnTo>
                    <a:pt x="1000" y="19269"/>
                  </a:lnTo>
                  <a:lnTo>
                    <a:pt x="687" y="21611"/>
                  </a:lnTo>
                  <a:lnTo>
                    <a:pt x="437" y="23953"/>
                  </a:lnTo>
                  <a:lnTo>
                    <a:pt x="250" y="26295"/>
                  </a:lnTo>
                  <a:lnTo>
                    <a:pt x="125" y="28638"/>
                  </a:lnTo>
                  <a:lnTo>
                    <a:pt x="31" y="30980"/>
                  </a:lnTo>
                  <a:lnTo>
                    <a:pt x="0" y="33291"/>
                  </a:lnTo>
                  <a:lnTo>
                    <a:pt x="31" y="35602"/>
                  </a:lnTo>
                  <a:lnTo>
                    <a:pt x="125" y="37881"/>
                  </a:lnTo>
                  <a:lnTo>
                    <a:pt x="250" y="40099"/>
                  </a:lnTo>
                  <a:lnTo>
                    <a:pt x="437" y="42285"/>
                  </a:lnTo>
                  <a:lnTo>
                    <a:pt x="656" y="44440"/>
                  </a:lnTo>
                  <a:lnTo>
                    <a:pt x="906" y="46532"/>
                  </a:lnTo>
                  <a:lnTo>
                    <a:pt x="1249" y="48562"/>
                  </a:lnTo>
                  <a:lnTo>
                    <a:pt x="1593" y="50498"/>
                  </a:lnTo>
                  <a:lnTo>
                    <a:pt x="1999" y="52372"/>
                  </a:lnTo>
                  <a:lnTo>
                    <a:pt x="2436" y="54183"/>
                  </a:lnTo>
                  <a:lnTo>
                    <a:pt x="2936" y="55870"/>
                  </a:lnTo>
                  <a:lnTo>
                    <a:pt x="3467" y="57494"/>
                  </a:lnTo>
                  <a:lnTo>
                    <a:pt x="4029" y="58993"/>
                  </a:lnTo>
                  <a:lnTo>
                    <a:pt x="4341" y="59680"/>
                  </a:lnTo>
                  <a:lnTo>
                    <a:pt x="4653" y="60367"/>
                  </a:lnTo>
                  <a:lnTo>
                    <a:pt x="4966" y="61022"/>
                  </a:lnTo>
                  <a:lnTo>
                    <a:pt x="5278" y="61647"/>
                  </a:lnTo>
                  <a:lnTo>
                    <a:pt x="5622" y="62240"/>
                  </a:lnTo>
                  <a:lnTo>
                    <a:pt x="5965" y="62803"/>
                  </a:lnTo>
                  <a:lnTo>
                    <a:pt x="6309" y="63333"/>
                  </a:lnTo>
                  <a:lnTo>
                    <a:pt x="6683" y="63802"/>
                  </a:lnTo>
                  <a:lnTo>
                    <a:pt x="7058" y="64270"/>
                  </a:lnTo>
                  <a:lnTo>
                    <a:pt x="7433" y="64708"/>
                  </a:lnTo>
                  <a:lnTo>
                    <a:pt x="7808" y="65082"/>
                  </a:lnTo>
                  <a:lnTo>
                    <a:pt x="8214" y="65426"/>
                  </a:lnTo>
                  <a:lnTo>
                    <a:pt x="8620" y="65738"/>
                  </a:lnTo>
                  <a:lnTo>
                    <a:pt x="9026" y="66019"/>
                  </a:lnTo>
                  <a:lnTo>
                    <a:pt x="9432" y="66238"/>
                  </a:lnTo>
                  <a:lnTo>
                    <a:pt x="9869" y="66456"/>
                  </a:lnTo>
                  <a:lnTo>
                    <a:pt x="10275" y="66581"/>
                  </a:lnTo>
                  <a:lnTo>
                    <a:pt x="10712" y="66706"/>
                  </a:lnTo>
                  <a:lnTo>
                    <a:pt x="11180" y="66769"/>
                  </a:lnTo>
                  <a:lnTo>
                    <a:pt x="11618" y="66800"/>
                  </a:lnTo>
                  <a:lnTo>
                    <a:pt x="11618" y="66800"/>
                  </a:lnTo>
                  <a:lnTo>
                    <a:pt x="12773" y="66737"/>
                  </a:lnTo>
                  <a:lnTo>
                    <a:pt x="13897" y="66644"/>
                  </a:lnTo>
                  <a:lnTo>
                    <a:pt x="15053" y="66456"/>
                  </a:lnTo>
                  <a:lnTo>
                    <a:pt x="16208" y="66207"/>
                  </a:lnTo>
                  <a:lnTo>
                    <a:pt x="17364" y="65894"/>
                  </a:lnTo>
                  <a:lnTo>
                    <a:pt x="18519" y="65519"/>
                  </a:lnTo>
                  <a:lnTo>
                    <a:pt x="19675" y="65051"/>
                  </a:lnTo>
                  <a:lnTo>
                    <a:pt x="20830" y="64551"/>
                  </a:lnTo>
                  <a:lnTo>
                    <a:pt x="21986" y="63958"/>
                  </a:lnTo>
                  <a:lnTo>
                    <a:pt x="23110" y="63333"/>
                  </a:lnTo>
                  <a:lnTo>
                    <a:pt x="24266" y="62646"/>
                  </a:lnTo>
                  <a:lnTo>
                    <a:pt x="25390" y="61897"/>
                  </a:lnTo>
                  <a:lnTo>
                    <a:pt x="26514" y="61085"/>
                  </a:lnTo>
                  <a:lnTo>
                    <a:pt x="27638" y="60242"/>
                  </a:lnTo>
                  <a:lnTo>
                    <a:pt x="28731" y="59336"/>
                  </a:lnTo>
                  <a:lnTo>
                    <a:pt x="29824" y="58368"/>
                  </a:lnTo>
                  <a:lnTo>
                    <a:pt x="30886" y="57369"/>
                  </a:lnTo>
                  <a:lnTo>
                    <a:pt x="31948" y="56307"/>
                  </a:lnTo>
                  <a:lnTo>
                    <a:pt x="33010" y="55214"/>
                  </a:lnTo>
                  <a:lnTo>
                    <a:pt x="34040" y="54058"/>
                  </a:lnTo>
                  <a:lnTo>
                    <a:pt x="35040" y="52872"/>
                  </a:lnTo>
                  <a:lnTo>
                    <a:pt x="36008" y="51654"/>
                  </a:lnTo>
                  <a:lnTo>
                    <a:pt x="36976" y="50404"/>
                  </a:lnTo>
                  <a:lnTo>
                    <a:pt x="37913" y="49093"/>
                  </a:lnTo>
                  <a:lnTo>
                    <a:pt x="38819" y="47750"/>
                  </a:lnTo>
                  <a:lnTo>
                    <a:pt x="39724" y="46407"/>
                  </a:lnTo>
                  <a:lnTo>
                    <a:pt x="40567" y="45002"/>
                  </a:lnTo>
                  <a:lnTo>
                    <a:pt x="41411" y="43565"/>
                  </a:lnTo>
                  <a:lnTo>
                    <a:pt x="42223" y="42097"/>
                  </a:lnTo>
                  <a:lnTo>
                    <a:pt x="42972" y="40630"/>
                  </a:lnTo>
                  <a:lnTo>
                    <a:pt x="43722" y="39099"/>
                  </a:lnTo>
                  <a:lnTo>
                    <a:pt x="44409" y="37569"/>
                  </a:lnTo>
                  <a:lnTo>
                    <a:pt x="44409" y="37569"/>
                  </a:lnTo>
                  <a:lnTo>
                    <a:pt x="44471" y="37444"/>
                  </a:lnTo>
                  <a:lnTo>
                    <a:pt x="44471" y="37319"/>
                  </a:lnTo>
                  <a:lnTo>
                    <a:pt x="44471" y="37163"/>
                  </a:lnTo>
                  <a:lnTo>
                    <a:pt x="44409" y="36976"/>
                  </a:lnTo>
                  <a:lnTo>
                    <a:pt x="44346" y="36820"/>
                  </a:lnTo>
                  <a:lnTo>
                    <a:pt x="44252" y="36632"/>
                  </a:lnTo>
                  <a:lnTo>
                    <a:pt x="44003" y="36226"/>
                  </a:lnTo>
                  <a:lnTo>
                    <a:pt x="43659" y="35789"/>
                  </a:lnTo>
                  <a:lnTo>
                    <a:pt x="43222" y="35321"/>
                  </a:lnTo>
                  <a:lnTo>
                    <a:pt x="42722" y="34852"/>
                  </a:lnTo>
                  <a:lnTo>
                    <a:pt x="42129" y="34353"/>
                  </a:lnTo>
                  <a:lnTo>
                    <a:pt x="41504" y="33822"/>
                  </a:lnTo>
                  <a:lnTo>
                    <a:pt x="40817" y="33291"/>
                  </a:lnTo>
                  <a:lnTo>
                    <a:pt x="40068" y="32729"/>
                  </a:lnTo>
                  <a:lnTo>
                    <a:pt x="39256" y="32198"/>
                  </a:lnTo>
                  <a:lnTo>
                    <a:pt x="37601" y="31073"/>
                  </a:lnTo>
                  <a:lnTo>
                    <a:pt x="35821" y="30012"/>
                  </a:lnTo>
                  <a:lnTo>
                    <a:pt x="34009" y="29012"/>
                  </a:lnTo>
                  <a:lnTo>
                    <a:pt x="33135" y="28544"/>
                  </a:lnTo>
                  <a:lnTo>
                    <a:pt x="32229" y="28075"/>
                  </a:lnTo>
                  <a:lnTo>
                    <a:pt x="31355" y="27669"/>
                  </a:lnTo>
                  <a:lnTo>
                    <a:pt x="30511" y="27295"/>
                  </a:lnTo>
                  <a:lnTo>
                    <a:pt x="29700" y="26951"/>
                  </a:lnTo>
                  <a:lnTo>
                    <a:pt x="28950" y="26670"/>
                  </a:lnTo>
                  <a:lnTo>
                    <a:pt x="28201" y="26420"/>
                  </a:lnTo>
                  <a:lnTo>
                    <a:pt x="27545" y="26202"/>
                  </a:lnTo>
                  <a:lnTo>
                    <a:pt x="26920" y="26077"/>
                  </a:lnTo>
                  <a:lnTo>
                    <a:pt x="26358" y="25983"/>
                  </a:lnTo>
                  <a:lnTo>
                    <a:pt x="25890" y="25983"/>
                  </a:lnTo>
                  <a:lnTo>
                    <a:pt x="25671" y="25983"/>
                  </a:lnTo>
                  <a:lnTo>
                    <a:pt x="25484" y="26014"/>
                  </a:lnTo>
                  <a:lnTo>
                    <a:pt x="25327" y="26077"/>
                  </a:lnTo>
                  <a:lnTo>
                    <a:pt x="25171" y="26139"/>
                  </a:lnTo>
                  <a:lnTo>
                    <a:pt x="25046" y="26233"/>
                  </a:lnTo>
                  <a:lnTo>
                    <a:pt x="24953" y="26327"/>
                  </a:lnTo>
                  <a:lnTo>
                    <a:pt x="24953" y="26327"/>
                  </a:lnTo>
                  <a:lnTo>
                    <a:pt x="24453" y="27014"/>
                  </a:lnTo>
                  <a:lnTo>
                    <a:pt x="23985" y="27732"/>
                  </a:lnTo>
                  <a:lnTo>
                    <a:pt x="23516" y="28450"/>
                  </a:lnTo>
                  <a:lnTo>
                    <a:pt x="23079" y="29200"/>
                  </a:lnTo>
                  <a:lnTo>
                    <a:pt x="22236" y="30730"/>
                  </a:lnTo>
                  <a:lnTo>
                    <a:pt x="21486" y="32167"/>
                  </a:lnTo>
                  <a:lnTo>
                    <a:pt x="20331" y="34477"/>
                  </a:lnTo>
                  <a:lnTo>
                    <a:pt x="19956" y="35196"/>
                  </a:lnTo>
                  <a:lnTo>
                    <a:pt x="19831" y="35414"/>
                  </a:lnTo>
                  <a:lnTo>
                    <a:pt x="19737" y="35508"/>
                  </a:lnTo>
                  <a:lnTo>
                    <a:pt x="19737" y="35508"/>
                  </a:lnTo>
                  <a:lnTo>
                    <a:pt x="19706" y="35508"/>
                  </a:lnTo>
                  <a:lnTo>
                    <a:pt x="19644" y="35477"/>
                  </a:lnTo>
                  <a:lnTo>
                    <a:pt x="19581" y="35352"/>
                  </a:lnTo>
                  <a:lnTo>
                    <a:pt x="19487" y="35102"/>
                  </a:lnTo>
                  <a:lnTo>
                    <a:pt x="19363" y="34727"/>
                  </a:lnTo>
                  <a:lnTo>
                    <a:pt x="19144" y="33759"/>
                  </a:lnTo>
                  <a:lnTo>
                    <a:pt x="18863" y="32416"/>
                  </a:lnTo>
                  <a:lnTo>
                    <a:pt x="18207" y="28919"/>
                  </a:lnTo>
                  <a:lnTo>
                    <a:pt x="17426" y="24578"/>
                  </a:lnTo>
                  <a:lnTo>
                    <a:pt x="16583" y="19800"/>
                  </a:lnTo>
                  <a:lnTo>
                    <a:pt x="15709" y="14897"/>
                  </a:lnTo>
                  <a:lnTo>
                    <a:pt x="15240" y="12523"/>
                  </a:lnTo>
                  <a:lnTo>
                    <a:pt x="14772" y="10275"/>
                  </a:lnTo>
                  <a:lnTo>
                    <a:pt x="14303" y="8182"/>
                  </a:lnTo>
                  <a:lnTo>
                    <a:pt x="13866" y="6277"/>
                  </a:lnTo>
                  <a:lnTo>
                    <a:pt x="13866" y="6277"/>
                  </a:lnTo>
                  <a:lnTo>
                    <a:pt x="13523" y="5091"/>
                  </a:lnTo>
                  <a:lnTo>
                    <a:pt x="13210" y="4060"/>
                  </a:lnTo>
                  <a:lnTo>
                    <a:pt x="12836" y="3154"/>
                  </a:lnTo>
                  <a:lnTo>
                    <a:pt x="12492" y="2374"/>
                  </a:lnTo>
                  <a:lnTo>
                    <a:pt x="12117" y="1687"/>
                  </a:lnTo>
                  <a:lnTo>
                    <a:pt x="11711" y="1156"/>
                  </a:lnTo>
                  <a:lnTo>
                    <a:pt x="11524" y="906"/>
                  </a:lnTo>
                  <a:lnTo>
                    <a:pt x="11337" y="719"/>
                  </a:lnTo>
                  <a:lnTo>
                    <a:pt x="11118" y="531"/>
                  </a:lnTo>
                  <a:lnTo>
                    <a:pt x="10931" y="375"/>
                  </a:lnTo>
                  <a:lnTo>
                    <a:pt x="10712" y="250"/>
                  </a:lnTo>
                  <a:lnTo>
                    <a:pt x="10493" y="156"/>
                  </a:lnTo>
                  <a:lnTo>
                    <a:pt x="10306" y="63"/>
                  </a:lnTo>
                  <a:lnTo>
                    <a:pt x="10087" y="31"/>
                  </a:lnTo>
                  <a:lnTo>
                    <a:pt x="9869" y="0"/>
                  </a:lnTo>
                  <a:lnTo>
                    <a:pt x="9681" y="0"/>
                  </a:lnTo>
                  <a:lnTo>
                    <a:pt x="9463" y="0"/>
                  </a:lnTo>
                  <a:lnTo>
                    <a:pt x="9244" y="31"/>
                  </a:lnTo>
                  <a:lnTo>
                    <a:pt x="9057" y="94"/>
                  </a:lnTo>
                  <a:lnTo>
                    <a:pt x="8838" y="156"/>
                  </a:lnTo>
                  <a:lnTo>
                    <a:pt x="8401" y="375"/>
                  </a:lnTo>
                  <a:lnTo>
                    <a:pt x="7995" y="656"/>
                  </a:lnTo>
                  <a:lnTo>
                    <a:pt x="7558" y="1031"/>
                  </a:lnTo>
                  <a:lnTo>
                    <a:pt x="7152" y="1437"/>
                  </a:lnTo>
                  <a:lnTo>
                    <a:pt x="6746" y="1936"/>
                  </a:lnTo>
                  <a:lnTo>
                    <a:pt x="6340" y="2467"/>
                  </a:lnTo>
                  <a:lnTo>
                    <a:pt x="5934" y="3061"/>
                  </a:lnTo>
                  <a:lnTo>
                    <a:pt x="5559" y="3685"/>
                  </a:lnTo>
                  <a:lnTo>
                    <a:pt x="5184" y="4372"/>
                  </a:lnTo>
                  <a:lnTo>
                    <a:pt x="4810" y="5091"/>
                  </a:lnTo>
                  <a:lnTo>
                    <a:pt x="4466" y="5840"/>
                  </a:lnTo>
                  <a:lnTo>
                    <a:pt x="4123" y="6590"/>
                  </a:lnTo>
                  <a:lnTo>
                    <a:pt x="3810" y="7402"/>
                  </a:lnTo>
                  <a:lnTo>
                    <a:pt x="3498" y="8214"/>
                  </a:lnTo>
                  <a:lnTo>
                    <a:pt x="3217" y="9057"/>
                  </a:lnTo>
                  <a:lnTo>
                    <a:pt x="2936" y="9900"/>
                  </a:lnTo>
                  <a:lnTo>
                    <a:pt x="2686" y="10743"/>
                  </a:lnTo>
                  <a:lnTo>
                    <a:pt x="2467" y="11586"/>
                  </a:lnTo>
                  <a:lnTo>
                    <a:pt x="2249" y="124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51"/>
            <p:cNvSpPr/>
            <p:nvPr/>
          </p:nvSpPr>
          <p:spPr>
            <a:xfrm>
              <a:off x="2743500" y="3967675"/>
              <a:ext cx="210825" cy="480950"/>
            </a:xfrm>
            <a:custGeom>
              <a:rect b="b" l="l" r="r" t="t"/>
              <a:pathLst>
                <a:path extrusionOk="0" h="19238" w="8433">
                  <a:moveTo>
                    <a:pt x="8370" y="1"/>
                  </a:moveTo>
                  <a:lnTo>
                    <a:pt x="7402" y="1312"/>
                  </a:lnTo>
                  <a:lnTo>
                    <a:pt x="6434" y="2624"/>
                  </a:lnTo>
                  <a:lnTo>
                    <a:pt x="5559" y="3967"/>
                  </a:lnTo>
                  <a:lnTo>
                    <a:pt x="4716" y="5372"/>
                  </a:lnTo>
                  <a:lnTo>
                    <a:pt x="3904" y="6777"/>
                  </a:lnTo>
                  <a:lnTo>
                    <a:pt x="3186" y="8214"/>
                  </a:lnTo>
                  <a:lnTo>
                    <a:pt x="2499" y="9713"/>
                  </a:lnTo>
                  <a:lnTo>
                    <a:pt x="1843" y="11181"/>
                  </a:lnTo>
                  <a:lnTo>
                    <a:pt x="1500" y="12149"/>
                  </a:lnTo>
                  <a:lnTo>
                    <a:pt x="1187" y="13148"/>
                  </a:lnTo>
                  <a:lnTo>
                    <a:pt x="906" y="14116"/>
                  </a:lnTo>
                  <a:lnTo>
                    <a:pt x="688" y="15116"/>
                  </a:lnTo>
                  <a:lnTo>
                    <a:pt x="438" y="16115"/>
                  </a:lnTo>
                  <a:lnTo>
                    <a:pt x="250" y="17146"/>
                  </a:lnTo>
                  <a:lnTo>
                    <a:pt x="94" y="18145"/>
                  </a:lnTo>
                  <a:lnTo>
                    <a:pt x="0" y="19176"/>
                  </a:lnTo>
                  <a:lnTo>
                    <a:pt x="0" y="19238"/>
                  </a:lnTo>
                  <a:lnTo>
                    <a:pt x="94" y="19238"/>
                  </a:lnTo>
                  <a:lnTo>
                    <a:pt x="125" y="19207"/>
                  </a:lnTo>
                  <a:lnTo>
                    <a:pt x="282" y="18645"/>
                  </a:lnTo>
                  <a:lnTo>
                    <a:pt x="406" y="18082"/>
                  </a:lnTo>
                  <a:lnTo>
                    <a:pt x="656" y="16958"/>
                  </a:lnTo>
                  <a:lnTo>
                    <a:pt x="969" y="15834"/>
                  </a:lnTo>
                  <a:lnTo>
                    <a:pt x="1281" y="14741"/>
                  </a:lnTo>
                  <a:lnTo>
                    <a:pt x="1905" y="12805"/>
                  </a:lnTo>
                  <a:lnTo>
                    <a:pt x="2218" y="11837"/>
                  </a:lnTo>
                  <a:lnTo>
                    <a:pt x="2593" y="10900"/>
                  </a:lnTo>
                  <a:lnTo>
                    <a:pt x="2874" y="10244"/>
                  </a:lnTo>
                  <a:lnTo>
                    <a:pt x="3217" y="9526"/>
                  </a:lnTo>
                  <a:lnTo>
                    <a:pt x="4029" y="7933"/>
                  </a:lnTo>
                  <a:lnTo>
                    <a:pt x="4935" y="6215"/>
                  </a:lnTo>
                  <a:lnTo>
                    <a:pt x="5872" y="4498"/>
                  </a:lnTo>
                  <a:lnTo>
                    <a:pt x="7527" y="1562"/>
                  </a:lnTo>
                  <a:lnTo>
                    <a:pt x="8432" y="63"/>
                  </a:lnTo>
                  <a:lnTo>
                    <a:pt x="8432" y="32"/>
                  </a:lnTo>
                  <a:lnTo>
                    <a:pt x="84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51"/>
            <p:cNvSpPr/>
            <p:nvPr/>
          </p:nvSpPr>
          <p:spPr>
            <a:xfrm>
              <a:off x="3056575" y="3010500"/>
              <a:ext cx="886950" cy="1140675"/>
            </a:xfrm>
            <a:custGeom>
              <a:rect b="b" l="l" r="r" t="t"/>
              <a:pathLst>
                <a:path extrusionOk="0" h="45627" w="35478">
                  <a:moveTo>
                    <a:pt x="29950" y="0"/>
                  </a:moveTo>
                  <a:lnTo>
                    <a:pt x="29356" y="63"/>
                  </a:lnTo>
                  <a:lnTo>
                    <a:pt x="28763" y="157"/>
                  </a:lnTo>
                  <a:lnTo>
                    <a:pt x="28107" y="313"/>
                  </a:lnTo>
                  <a:lnTo>
                    <a:pt x="27420" y="500"/>
                  </a:lnTo>
                  <a:lnTo>
                    <a:pt x="26702" y="719"/>
                  </a:lnTo>
                  <a:lnTo>
                    <a:pt x="25952" y="969"/>
                  </a:lnTo>
                  <a:lnTo>
                    <a:pt x="25203" y="1250"/>
                  </a:lnTo>
                  <a:lnTo>
                    <a:pt x="24422" y="1562"/>
                  </a:lnTo>
                  <a:lnTo>
                    <a:pt x="22861" y="2249"/>
                  </a:lnTo>
                  <a:lnTo>
                    <a:pt x="21268" y="2998"/>
                  </a:lnTo>
                  <a:lnTo>
                    <a:pt x="19706" y="3810"/>
                  </a:lnTo>
                  <a:lnTo>
                    <a:pt x="18176" y="4654"/>
                  </a:lnTo>
                  <a:lnTo>
                    <a:pt x="16771" y="5466"/>
                  </a:lnTo>
                  <a:lnTo>
                    <a:pt x="15490" y="6215"/>
                  </a:lnTo>
                  <a:lnTo>
                    <a:pt x="14366" y="6965"/>
                  </a:lnTo>
                  <a:lnTo>
                    <a:pt x="13429" y="7589"/>
                  </a:lnTo>
                  <a:lnTo>
                    <a:pt x="12711" y="8120"/>
                  </a:lnTo>
                  <a:lnTo>
                    <a:pt x="12336" y="8464"/>
                  </a:lnTo>
                  <a:lnTo>
                    <a:pt x="11899" y="8870"/>
                  </a:lnTo>
                  <a:lnTo>
                    <a:pt x="11493" y="9338"/>
                  </a:lnTo>
                  <a:lnTo>
                    <a:pt x="11056" y="9838"/>
                  </a:lnTo>
                  <a:lnTo>
                    <a:pt x="10619" y="10400"/>
                  </a:lnTo>
                  <a:lnTo>
                    <a:pt x="10150" y="10993"/>
                  </a:lnTo>
                  <a:lnTo>
                    <a:pt x="9276" y="12274"/>
                  </a:lnTo>
                  <a:lnTo>
                    <a:pt x="8401" y="13616"/>
                  </a:lnTo>
                  <a:lnTo>
                    <a:pt x="7589" y="14959"/>
                  </a:lnTo>
                  <a:lnTo>
                    <a:pt x="6871" y="16240"/>
                  </a:lnTo>
                  <a:lnTo>
                    <a:pt x="6246" y="17395"/>
                  </a:lnTo>
                  <a:lnTo>
                    <a:pt x="5216" y="19456"/>
                  </a:lnTo>
                  <a:lnTo>
                    <a:pt x="4154" y="21674"/>
                  </a:lnTo>
                  <a:lnTo>
                    <a:pt x="2155" y="25983"/>
                  </a:lnTo>
                  <a:lnTo>
                    <a:pt x="625" y="29356"/>
                  </a:lnTo>
                  <a:lnTo>
                    <a:pt x="1" y="30699"/>
                  </a:lnTo>
                  <a:lnTo>
                    <a:pt x="2655" y="33135"/>
                  </a:lnTo>
                  <a:lnTo>
                    <a:pt x="5372" y="35633"/>
                  </a:lnTo>
                  <a:lnTo>
                    <a:pt x="8495" y="38444"/>
                  </a:lnTo>
                  <a:lnTo>
                    <a:pt x="11680" y="41223"/>
                  </a:lnTo>
                  <a:lnTo>
                    <a:pt x="13148" y="42504"/>
                  </a:lnTo>
                  <a:lnTo>
                    <a:pt x="14491" y="43597"/>
                  </a:lnTo>
                  <a:lnTo>
                    <a:pt x="15615" y="44502"/>
                  </a:lnTo>
                  <a:lnTo>
                    <a:pt x="16552" y="45189"/>
                  </a:lnTo>
                  <a:lnTo>
                    <a:pt x="16896" y="45408"/>
                  </a:lnTo>
                  <a:lnTo>
                    <a:pt x="17177" y="45564"/>
                  </a:lnTo>
                  <a:lnTo>
                    <a:pt x="17364" y="45627"/>
                  </a:lnTo>
                  <a:lnTo>
                    <a:pt x="17427" y="45627"/>
                  </a:lnTo>
                  <a:lnTo>
                    <a:pt x="17458" y="45595"/>
                  </a:lnTo>
                  <a:lnTo>
                    <a:pt x="17926" y="44908"/>
                  </a:lnTo>
                  <a:lnTo>
                    <a:pt x="18426" y="44221"/>
                  </a:lnTo>
                  <a:lnTo>
                    <a:pt x="18894" y="43441"/>
                  </a:lnTo>
                  <a:lnTo>
                    <a:pt x="19363" y="42660"/>
                  </a:lnTo>
                  <a:lnTo>
                    <a:pt x="19831" y="41785"/>
                  </a:lnTo>
                  <a:lnTo>
                    <a:pt x="20268" y="40880"/>
                  </a:lnTo>
                  <a:lnTo>
                    <a:pt x="20706" y="39943"/>
                  </a:lnTo>
                  <a:lnTo>
                    <a:pt x="21143" y="38943"/>
                  </a:lnTo>
                  <a:lnTo>
                    <a:pt x="21580" y="37913"/>
                  </a:lnTo>
                  <a:lnTo>
                    <a:pt x="21986" y="36820"/>
                  </a:lnTo>
                  <a:lnTo>
                    <a:pt x="22392" y="35664"/>
                  </a:lnTo>
                  <a:lnTo>
                    <a:pt x="22767" y="34478"/>
                  </a:lnTo>
                  <a:lnTo>
                    <a:pt x="23142" y="33260"/>
                  </a:lnTo>
                  <a:lnTo>
                    <a:pt x="23485" y="31979"/>
                  </a:lnTo>
                  <a:lnTo>
                    <a:pt x="23797" y="30668"/>
                  </a:lnTo>
                  <a:lnTo>
                    <a:pt x="24110" y="29294"/>
                  </a:lnTo>
                  <a:lnTo>
                    <a:pt x="24609" y="29013"/>
                  </a:lnTo>
                  <a:lnTo>
                    <a:pt x="25859" y="28263"/>
                  </a:lnTo>
                  <a:lnTo>
                    <a:pt x="26733" y="27732"/>
                  </a:lnTo>
                  <a:lnTo>
                    <a:pt x="27670" y="27108"/>
                  </a:lnTo>
                  <a:lnTo>
                    <a:pt x="28669" y="26452"/>
                  </a:lnTo>
                  <a:lnTo>
                    <a:pt x="29669" y="25702"/>
                  </a:lnTo>
                  <a:lnTo>
                    <a:pt x="30699" y="24922"/>
                  </a:lnTo>
                  <a:lnTo>
                    <a:pt x="31667" y="24110"/>
                  </a:lnTo>
                  <a:lnTo>
                    <a:pt x="32104" y="23672"/>
                  </a:lnTo>
                  <a:lnTo>
                    <a:pt x="32542" y="23266"/>
                  </a:lnTo>
                  <a:lnTo>
                    <a:pt x="32948" y="22829"/>
                  </a:lnTo>
                  <a:lnTo>
                    <a:pt x="33291" y="22423"/>
                  </a:lnTo>
                  <a:lnTo>
                    <a:pt x="33635" y="21986"/>
                  </a:lnTo>
                  <a:lnTo>
                    <a:pt x="33916" y="21580"/>
                  </a:lnTo>
                  <a:lnTo>
                    <a:pt x="34166" y="21174"/>
                  </a:lnTo>
                  <a:lnTo>
                    <a:pt x="34353" y="20737"/>
                  </a:lnTo>
                  <a:lnTo>
                    <a:pt x="34478" y="20362"/>
                  </a:lnTo>
                  <a:lnTo>
                    <a:pt x="34572" y="19956"/>
                  </a:lnTo>
                  <a:lnTo>
                    <a:pt x="34572" y="19581"/>
                  </a:lnTo>
                  <a:lnTo>
                    <a:pt x="34509" y="19207"/>
                  </a:lnTo>
                  <a:lnTo>
                    <a:pt x="34415" y="18894"/>
                  </a:lnTo>
                  <a:lnTo>
                    <a:pt x="34291" y="18644"/>
                  </a:lnTo>
                  <a:lnTo>
                    <a:pt x="34134" y="18395"/>
                  </a:lnTo>
                  <a:lnTo>
                    <a:pt x="33978" y="18207"/>
                  </a:lnTo>
                  <a:lnTo>
                    <a:pt x="33791" y="18082"/>
                  </a:lnTo>
                  <a:lnTo>
                    <a:pt x="33572" y="17957"/>
                  </a:lnTo>
                  <a:lnTo>
                    <a:pt x="33354" y="17864"/>
                  </a:lnTo>
                  <a:lnTo>
                    <a:pt x="33104" y="17832"/>
                  </a:lnTo>
                  <a:lnTo>
                    <a:pt x="32854" y="17801"/>
                  </a:lnTo>
                  <a:lnTo>
                    <a:pt x="32323" y="17801"/>
                  </a:lnTo>
                  <a:lnTo>
                    <a:pt x="32073" y="17864"/>
                  </a:lnTo>
                  <a:lnTo>
                    <a:pt x="31756" y="17930"/>
                  </a:lnTo>
                  <a:lnTo>
                    <a:pt x="31756" y="17930"/>
                  </a:lnTo>
                  <a:lnTo>
                    <a:pt x="31917" y="17832"/>
                  </a:lnTo>
                  <a:lnTo>
                    <a:pt x="32635" y="17364"/>
                  </a:lnTo>
                  <a:lnTo>
                    <a:pt x="33322" y="16833"/>
                  </a:lnTo>
                  <a:lnTo>
                    <a:pt x="33947" y="16302"/>
                  </a:lnTo>
                  <a:lnTo>
                    <a:pt x="34259" y="16021"/>
                  </a:lnTo>
                  <a:lnTo>
                    <a:pt x="34509" y="15709"/>
                  </a:lnTo>
                  <a:lnTo>
                    <a:pt x="34759" y="15428"/>
                  </a:lnTo>
                  <a:lnTo>
                    <a:pt x="34978" y="15115"/>
                  </a:lnTo>
                  <a:lnTo>
                    <a:pt x="35134" y="14803"/>
                  </a:lnTo>
                  <a:lnTo>
                    <a:pt x="35290" y="14491"/>
                  </a:lnTo>
                  <a:lnTo>
                    <a:pt x="35384" y="14179"/>
                  </a:lnTo>
                  <a:lnTo>
                    <a:pt x="35446" y="13866"/>
                  </a:lnTo>
                  <a:lnTo>
                    <a:pt x="35477" y="13554"/>
                  </a:lnTo>
                  <a:lnTo>
                    <a:pt x="35446" y="13210"/>
                  </a:lnTo>
                  <a:lnTo>
                    <a:pt x="35384" y="12867"/>
                  </a:lnTo>
                  <a:lnTo>
                    <a:pt x="35290" y="12555"/>
                  </a:lnTo>
                  <a:lnTo>
                    <a:pt x="35165" y="12274"/>
                  </a:lnTo>
                  <a:lnTo>
                    <a:pt x="35009" y="12024"/>
                  </a:lnTo>
                  <a:lnTo>
                    <a:pt x="34853" y="11836"/>
                  </a:lnTo>
                  <a:lnTo>
                    <a:pt x="34634" y="11680"/>
                  </a:lnTo>
                  <a:lnTo>
                    <a:pt x="34447" y="11524"/>
                  </a:lnTo>
                  <a:lnTo>
                    <a:pt x="34197" y="11430"/>
                  </a:lnTo>
                  <a:lnTo>
                    <a:pt x="33978" y="11337"/>
                  </a:lnTo>
                  <a:lnTo>
                    <a:pt x="33728" y="11274"/>
                  </a:lnTo>
                  <a:lnTo>
                    <a:pt x="33447" y="11243"/>
                  </a:lnTo>
                  <a:lnTo>
                    <a:pt x="33197" y="11243"/>
                  </a:lnTo>
                  <a:lnTo>
                    <a:pt x="32635" y="11274"/>
                  </a:lnTo>
                  <a:lnTo>
                    <a:pt x="32073" y="11368"/>
                  </a:lnTo>
                  <a:lnTo>
                    <a:pt x="31933" y="11407"/>
                  </a:lnTo>
                  <a:lnTo>
                    <a:pt x="31948" y="11399"/>
                  </a:lnTo>
                  <a:lnTo>
                    <a:pt x="32573" y="11087"/>
                  </a:lnTo>
                  <a:lnTo>
                    <a:pt x="33197" y="10712"/>
                  </a:lnTo>
                  <a:lnTo>
                    <a:pt x="33791" y="10275"/>
                  </a:lnTo>
                  <a:lnTo>
                    <a:pt x="34041" y="10056"/>
                  </a:lnTo>
                  <a:lnTo>
                    <a:pt x="34322" y="9806"/>
                  </a:lnTo>
                  <a:lnTo>
                    <a:pt x="34540" y="9557"/>
                  </a:lnTo>
                  <a:lnTo>
                    <a:pt x="34759" y="9307"/>
                  </a:lnTo>
                  <a:lnTo>
                    <a:pt x="34946" y="9057"/>
                  </a:lnTo>
                  <a:lnTo>
                    <a:pt x="35102" y="8776"/>
                  </a:lnTo>
                  <a:lnTo>
                    <a:pt x="35259" y="8464"/>
                  </a:lnTo>
                  <a:lnTo>
                    <a:pt x="35352" y="8183"/>
                  </a:lnTo>
                  <a:lnTo>
                    <a:pt x="35415" y="7870"/>
                  </a:lnTo>
                  <a:lnTo>
                    <a:pt x="35415" y="7558"/>
                  </a:lnTo>
                  <a:lnTo>
                    <a:pt x="35415" y="7214"/>
                  </a:lnTo>
                  <a:lnTo>
                    <a:pt x="35352" y="6871"/>
                  </a:lnTo>
                  <a:lnTo>
                    <a:pt x="35259" y="6559"/>
                  </a:lnTo>
                  <a:lnTo>
                    <a:pt x="35134" y="6278"/>
                  </a:lnTo>
                  <a:lnTo>
                    <a:pt x="34978" y="5997"/>
                  </a:lnTo>
                  <a:lnTo>
                    <a:pt x="34790" y="5778"/>
                  </a:lnTo>
                  <a:lnTo>
                    <a:pt x="34603" y="5591"/>
                  </a:lnTo>
                  <a:lnTo>
                    <a:pt x="34415" y="5434"/>
                  </a:lnTo>
                  <a:lnTo>
                    <a:pt x="34197" y="5309"/>
                  </a:lnTo>
                  <a:lnTo>
                    <a:pt x="33947" y="5185"/>
                  </a:lnTo>
                  <a:lnTo>
                    <a:pt x="33697" y="5091"/>
                  </a:lnTo>
                  <a:lnTo>
                    <a:pt x="33447" y="5028"/>
                  </a:lnTo>
                  <a:lnTo>
                    <a:pt x="33166" y="4997"/>
                  </a:lnTo>
                  <a:lnTo>
                    <a:pt x="32885" y="4966"/>
                  </a:lnTo>
                  <a:lnTo>
                    <a:pt x="32323" y="4966"/>
                  </a:lnTo>
                  <a:lnTo>
                    <a:pt x="31761" y="5028"/>
                  </a:lnTo>
                  <a:lnTo>
                    <a:pt x="31199" y="5153"/>
                  </a:lnTo>
                  <a:lnTo>
                    <a:pt x="30668" y="5278"/>
                  </a:lnTo>
                  <a:lnTo>
                    <a:pt x="30168" y="5434"/>
                  </a:lnTo>
                  <a:lnTo>
                    <a:pt x="29731" y="5591"/>
                  </a:lnTo>
                  <a:lnTo>
                    <a:pt x="29263" y="5778"/>
                  </a:lnTo>
                  <a:lnTo>
                    <a:pt x="29263" y="5778"/>
                  </a:lnTo>
                  <a:lnTo>
                    <a:pt x="29637" y="5591"/>
                  </a:lnTo>
                  <a:lnTo>
                    <a:pt x="30012" y="5403"/>
                  </a:lnTo>
                  <a:lnTo>
                    <a:pt x="30418" y="5153"/>
                  </a:lnTo>
                  <a:lnTo>
                    <a:pt x="30855" y="4872"/>
                  </a:lnTo>
                  <a:lnTo>
                    <a:pt x="31261" y="4560"/>
                  </a:lnTo>
                  <a:lnTo>
                    <a:pt x="31667" y="4216"/>
                  </a:lnTo>
                  <a:lnTo>
                    <a:pt x="32011" y="3810"/>
                  </a:lnTo>
                  <a:lnTo>
                    <a:pt x="32167" y="3623"/>
                  </a:lnTo>
                  <a:lnTo>
                    <a:pt x="32292" y="3404"/>
                  </a:lnTo>
                  <a:lnTo>
                    <a:pt x="32417" y="3186"/>
                  </a:lnTo>
                  <a:lnTo>
                    <a:pt x="32510" y="2936"/>
                  </a:lnTo>
                  <a:lnTo>
                    <a:pt x="32604" y="2717"/>
                  </a:lnTo>
                  <a:lnTo>
                    <a:pt x="32635" y="2468"/>
                  </a:lnTo>
                  <a:lnTo>
                    <a:pt x="32667" y="2187"/>
                  </a:lnTo>
                  <a:lnTo>
                    <a:pt x="32635" y="1937"/>
                  </a:lnTo>
                  <a:lnTo>
                    <a:pt x="32604" y="1656"/>
                  </a:lnTo>
                  <a:lnTo>
                    <a:pt x="32542" y="1406"/>
                  </a:lnTo>
                  <a:lnTo>
                    <a:pt x="32417" y="1125"/>
                  </a:lnTo>
                  <a:lnTo>
                    <a:pt x="32261" y="812"/>
                  </a:lnTo>
                  <a:lnTo>
                    <a:pt x="32136" y="656"/>
                  </a:lnTo>
                  <a:lnTo>
                    <a:pt x="32011" y="531"/>
                  </a:lnTo>
                  <a:lnTo>
                    <a:pt x="31886" y="406"/>
                  </a:lnTo>
                  <a:lnTo>
                    <a:pt x="31730" y="313"/>
                  </a:lnTo>
                  <a:lnTo>
                    <a:pt x="31542" y="219"/>
                  </a:lnTo>
                  <a:lnTo>
                    <a:pt x="31355" y="157"/>
                  </a:lnTo>
                  <a:lnTo>
                    <a:pt x="30949" y="32"/>
                  </a:lnTo>
                  <a:lnTo>
                    <a:pt x="30481"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51"/>
            <p:cNvSpPr/>
            <p:nvPr/>
          </p:nvSpPr>
          <p:spPr>
            <a:xfrm>
              <a:off x="3559375" y="3293900"/>
              <a:ext cx="308400" cy="137450"/>
            </a:xfrm>
            <a:custGeom>
              <a:rect b="b" l="l" r="r" t="t"/>
              <a:pathLst>
                <a:path extrusionOk="0" h="5498" w="12336">
                  <a:moveTo>
                    <a:pt x="12274" y="1"/>
                  </a:moveTo>
                  <a:lnTo>
                    <a:pt x="11555" y="157"/>
                  </a:lnTo>
                  <a:lnTo>
                    <a:pt x="10868" y="375"/>
                  </a:lnTo>
                  <a:lnTo>
                    <a:pt x="9182" y="938"/>
                  </a:lnTo>
                  <a:lnTo>
                    <a:pt x="8370" y="1187"/>
                  </a:lnTo>
                  <a:lnTo>
                    <a:pt x="7589" y="1469"/>
                  </a:lnTo>
                  <a:lnTo>
                    <a:pt x="6777" y="1781"/>
                  </a:lnTo>
                  <a:lnTo>
                    <a:pt x="5996" y="2124"/>
                  </a:lnTo>
                  <a:lnTo>
                    <a:pt x="5247" y="2468"/>
                  </a:lnTo>
                  <a:lnTo>
                    <a:pt x="4497" y="2811"/>
                  </a:lnTo>
                  <a:lnTo>
                    <a:pt x="3061" y="3592"/>
                  </a:lnTo>
                  <a:lnTo>
                    <a:pt x="2311" y="4029"/>
                  </a:lnTo>
                  <a:lnTo>
                    <a:pt x="1562" y="4498"/>
                  </a:lnTo>
                  <a:lnTo>
                    <a:pt x="781" y="4966"/>
                  </a:lnTo>
                  <a:lnTo>
                    <a:pt x="32" y="5403"/>
                  </a:lnTo>
                  <a:lnTo>
                    <a:pt x="0" y="5435"/>
                  </a:lnTo>
                  <a:lnTo>
                    <a:pt x="0" y="5466"/>
                  </a:lnTo>
                  <a:lnTo>
                    <a:pt x="32" y="5497"/>
                  </a:lnTo>
                  <a:lnTo>
                    <a:pt x="94" y="5497"/>
                  </a:lnTo>
                  <a:lnTo>
                    <a:pt x="844" y="5122"/>
                  </a:lnTo>
                  <a:lnTo>
                    <a:pt x="1624" y="4748"/>
                  </a:lnTo>
                  <a:lnTo>
                    <a:pt x="2405" y="4373"/>
                  </a:lnTo>
                  <a:lnTo>
                    <a:pt x="3217" y="4061"/>
                  </a:lnTo>
                  <a:lnTo>
                    <a:pt x="6340" y="2718"/>
                  </a:lnTo>
                  <a:lnTo>
                    <a:pt x="7839" y="2031"/>
                  </a:lnTo>
                  <a:lnTo>
                    <a:pt x="9338" y="1344"/>
                  </a:lnTo>
                  <a:lnTo>
                    <a:pt x="10087" y="1000"/>
                  </a:lnTo>
                  <a:lnTo>
                    <a:pt x="10868" y="719"/>
                  </a:lnTo>
                  <a:lnTo>
                    <a:pt x="11586" y="438"/>
                  </a:lnTo>
                  <a:lnTo>
                    <a:pt x="12305" y="94"/>
                  </a:lnTo>
                  <a:lnTo>
                    <a:pt x="12336" y="63"/>
                  </a:lnTo>
                  <a:lnTo>
                    <a:pt x="12305" y="32"/>
                  </a:lnTo>
                  <a:lnTo>
                    <a:pt x="122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51"/>
            <p:cNvSpPr/>
            <p:nvPr/>
          </p:nvSpPr>
          <p:spPr>
            <a:xfrm>
              <a:off x="3519550" y="3145575"/>
              <a:ext cx="291250" cy="131950"/>
            </a:xfrm>
            <a:custGeom>
              <a:rect b="b" l="l" r="r" t="t"/>
              <a:pathLst>
                <a:path extrusionOk="0" h="5278" w="11650">
                  <a:moveTo>
                    <a:pt x="11524" y="0"/>
                  </a:moveTo>
                  <a:lnTo>
                    <a:pt x="11025" y="125"/>
                  </a:lnTo>
                  <a:lnTo>
                    <a:pt x="10306" y="312"/>
                  </a:lnTo>
                  <a:lnTo>
                    <a:pt x="9463" y="594"/>
                  </a:lnTo>
                  <a:lnTo>
                    <a:pt x="8558" y="906"/>
                  </a:lnTo>
                  <a:lnTo>
                    <a:pt x="6777" y="1562"/>
                  </a:lnTo>
                  <a:lnTo>
                    <a:pt x="5559" y="2061"/>
                  </a:lnTo>
                  <a:lnTo>
                    <a:pt x="4841" y="2374"/>
                  </a:lnTo>
                  <a:lnTo>
                    <a:pt x="4123" y="2717"/>
                  </a:lnTo>
                  <a:lnTo>
                    <a:pt x="3405" y="3092"/>
                  </a:lnTo>
                  <a:lnTo>
                    <a:pt x="2718" y="3467"/>
                  </a:lnTo>
                  <a:lnTo>
                    <a:pt x="2031" y="3873"/>
                  </a:lnTo>
                  <a:lnTo>
                    <a:pt x="1375" y="4279"/>
                  </a:lnTo>
                  <a:lnTo>
                    <a:pt x="688" y="4716"/>
                  </a:lnTo>
                  <a:lnTo>
                    <a:pt x="32" y="5153"/>
                  </a:lnTo>
                  <a:lnTo>
                    <a:pt x="1" y="5184"/>
                  </a:lnTo>
                  <a:lnTo>
                    <a:pt x="32" y="5247"/>
                  </a:lnTo>
                  <a:lnTo>
                    <a:pt x="63" y="5278"/>
                  </a:lnTo>
                  <a:lnTo>
                    <a:pt x="94" y="5247"/>
                  </a:lnTo>
                  <a:lnTo>
                    <a:pt x="2999" y="3998"/>
                  </a:lnTo>
                  <a:lnTo>
                    <a:pt x="5903" y="2686"/>
                  </a:lnTo>
                  <a:lnTo>
                    <a:pt x="8963" y="1374"/>
                  </a:lnTo>
                  <a:lnTo>
                    <a:pt x="10681" y="656"/>
                  </a:lnTo>
                  <a:lnTo>
                    <a:pt x="11618" y="219"/>
                  </a:lnTo>
                  <a:lnTo>
                    <a:pt x="11649" y="156"/>
                  </a:lnTo>
                  <a:lnTo>
                    <a:pt x="11618" y="63"/>
                  </a:lnTo>
                  <a:lnTo>
                    <a:pt x="11587" y="31"/>
                  </a:lnTo>
                  <a:lnTo>
                    <a:pt x="115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51"/>
            <p:cNvSpPr/>
            <p:nvPr/>
          </p:nvSpPr>
          <p:spPr>
            <a:xfrm>
              <a:off x="3589825" y="3451625"/>
              <a:ext cx="269375" cy="136650"/>
            </a:xfrm>
            <a:custGeom>
              <a:rect b="b" l="l" r="r" t="t"/>
              <a:pathLst>
                <a:path extrusionOk="0" h="5466" w="10775">
                  <a:moveTo>
                    <a:pt x="10681" y="0"/>
                  </a:moveTo>
                  <a:lnTo>
                    <a:pt x="10212" y="125"/>
                  </a:lnTo>
                  <a:lnTo>
                    <a:pt x="9525" y="312"/>
                  </a:lnTo>
                  <a:lnTo>
                    <a:pt x="7870" y="906"/>
                  </a:lnTo>
                  <a:lnTo>
                    <a:pt x="6215" y="1562"/>
                  </a:lnTo>
                  <a:lnTo>
                    <a:pt x="5091" y="2030"/>
                  </a:lnTo>
                  <a:lnTo>
                    <a:pt x="3779" y="2779"/>
                  </a:lnTo>
                  <a:lnTo>
                    <a:pt x="2499" y="3591"/>
                  </a:lnTo>
                  <a:lnTo>
                    <a:pt x="1249" y="4435"/>
                  </a:lnTo>
                  <a:lnTo>
                    <a:pt x="32" y="5340"/>
                  </a:lnTo>
                  <a:lnTo>
                    <a:pt x="0" y="5403"/>
                  </a:lnTo>
                  <a:lnTo>
                    <a:pt x="0" y="5434"/>
                  </a:lnTo>
                  <a:lnTo>
                    <a:pt x="32" y="5465"/>
                  </a:lnTo>
                  <a:lnTo>
                    <a:pt x="94" y="5465"/>
                  </a:lnTo>
                  <a:lnTo>
                    <a:pt x="2748" y="3997"/>
                  </a:lnTo>
                  <a:lnTo>
                    <a:pt x="4060" y="3279"/>
                  </a:lnTo>
                  <a:lnTo>
                    <a:pt x="5434" y="2592"/>
                  </a:lnTo>
                  <a:lnTo>
                    <a:pt x="6527" y="2092"/>
                  </a:lnTo>
                  <a:lnTo>
                    <a:pt x="8120" y="1405"/>
                  </a:lnTo>
                  <a:lnTo>
                    <a:pt x="9713" y="687"/>
                  </a:lnTo>
                  <a:lnTo>
                    <a:pt x="10337" y="375"/>
                  </a:lnTo>
                  <a:lnTo>
                    <a:pt x="10743" y="156"/>
                  </a:lnTo>
                  <a:lnTo>
                    <a:pt x="10774" y="125"/>
                  </a:lnTo>
                  <a:lnTo>
                    <a:pt x="10743" y="63"/>
                  </a:lnTo>
                  <a:lnTo>
                    <a:pt x="10712" y="31"/>
                  </a:lnTo>
                  <a:lnTo>
                    <a:pt x="106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51"/>
            <p:cNvSpPr/>
            <p:nvPr/>
          </p:nvSpPr>
          <p:spPr>
            <a:xfrm>
              <a:off x="2435900" y="3076850"/>
              <a:ext cx="513750" cy="1058700"/>
            </a:xfrm>
            <a:custGeom>
              <a:rect b="b" l="l" r="r" t="t"/>
              <a:pathLst>
                <a:path extrusionOk="0" h="42348" w="20550">
                  <a:moveTo>
                    <a:pt x="10275" y="1"/>
                  </a:moveTo>
                  <a:lnTo>
                    <a:pt x="10056" y="32"/>
                  </a:lnTo>
                  <a:lnTo>
                    <a:pt x="9837" y="95"/>
                  </a:lnTo>
                  <a:lnTo>
                    <a:pt x="9619" y="157"/>
                  </a:lnTo>
                  <a:lnTo>
                    <a:pt x="9182" y="344"/>
                  </a:lnTo>
                  <a:lnTo>
                    <a:pt x="8744" y="626"/>
                  </a:lnTo>
                  <a:lnTo>
                    <a:pt x="8276" y="969"/>
                  </a:lnTo>
                  <a:lnTo>
                    <a:pt x="7839" y="1406"/>
                  </a:lnTo>
                  <a:lnTo>
                    <a:pt x="7401" y="1937"/>
                  </a:lnTo>
                  <a:lnTo>
                    <a:pt x="6964" y="2531"/>
                  </a:lnTo>
                  <a:lnTo>
                    <a:pt x="6527" y="3218"/>
                  </a:lnTo>
                  <a:lnTo>
                    <a:pt x="6121" y="3998"/>
                  </a:lnTo>
                  <a:lnTo>
                    <a:pt x="5684" y="4842"/>
                  </a:lnTo>
                  <a:lnTo>
                    <a:pt x="5247" y="5778"/>
                  </a:lnTo>
                  <a:lnTo>
                    <a:pt x="4841" y="6778"/>
                  </a:lnTo>
                  <a:lnTo>
                    <a:pt x="4403" y="7902"/>
                  </a:lnTo>
                  <a:lnTo>
                    <a:pt x="3997" y="9089"/>
                  </a:lnTo>
                  <a:lnTo>
                    <a:pt x="3591" y="10369"/>
                  </a:lnTo>
                  <a:lnTo>
                    <a:pt x="3248" y="11525"/>
                  </a:lnTo>
                  <a:lnTo>
                    <a:pt x="2936" y="12743"/>
                  </a:lnTo>
                  <a:lnTo>
                    <a:pt x="2655" y="13992"/>
                  </a:lnTo>
                  <a:lnTo>
                    <a:pt x="2374" y="15272"/>
                  </a:lnTo>
                  <a:lnTo>
                    <a:pt x="2124" y="16553"/>
                  </a:lnTo>
                  <a:lnTo>
                    <a:pt x="1874" y="17864"/>
                  </a:lnTo>
                  <a:lnTo>
                    <a:pt x="1655" y="19207"/>
                  </a:lnTo>
                  <a:lnTo>
                    <a:pt x="1468" y="20550"/>
                  </a:lnTo>
                  <a:lnTo>
                    <a:pt x="1124" y="23236"/>
                  </a:lnTo>
                  <a:lnTo>
                    <a:pt x="812" y="25890"/>
                  </a:lnTo>
                  <a:lnTo>
                    <a:pt x="593" y="28482"/>
                  </a:lnTo>
                  <a:lnTo>
                    <a:pt x="406" y="30949"/>
                  </a:lnTo>
                  <a:lnTo>
                    <a:pt x="250" y="33323"/>
                  </a:lnTo>
                  <a:lnTo>
                    <a:pt x="156" y="35478"/>
                  </a:lnTo>
                  <a:lnTo>
                    <a:pt x="94" y="37414"/>
                  </a:lnTo>
                  <a:lnTo>
                    <a:pt x="31" y="39100"/>
                  </a:lnTo>
                  <a:lnTo>
                    <a:pt x="0" y="41505"/>
                  </a:lnTo>
                  <a:lnTo>
                    <a:pt x="0" y="42348"/>
                  </a:lnTo>
                  <a:lnTo>
                    <a:pt x="20549" y="34790"/>
                  </a:lnTo>
                  <a:lnTo>
                    <a:pt x="20299" y="31636"/>
                  </a:lnTo>
                  <a:lnTo>
                    <a:pt x="19987" y="28482"/>
                  </a:lnTo>
                  <a:lnTo>
                    <a:pt x="19612" y="25328"/>
                  </a:lnTo>
                  <a:lnTo>
                    <a:pt x="19175" y="22205"/>
                  </a:lnTo>
                  <a:lnTo>
                    <a:pt x="18644" y="19113"/>
                  </a:lnTo>
                  <a:lnTo>
                    <a:pt x="18051" y="15990"/>
                  </a:lnTo>
                  <a:lnTo>
                    <a:pt x="17395" y="12899"/>
                  </a:lnTo>
                  <a:lnTo>
                    <a:pt x="16645" y="9838"/>
                  </a:lnTo>
                  <a:lnTo>
                    <a:pt x="16333" y="8651"/>
                  </a:lnTo>
                  <a:lnTo>
                    <a:pt x="16021" y="7558"/>
                  </a:lnTo>
                  <a:lnTo>
                    <a:pt x="15677" y="6559"/>
                  </a:lnTo>
                  <a:lnTo>
                    <a:pt x="15303" y="5591"/>
                  </a:lnTo>
                  <a:lnTo>
                    <a:pt x="14959" y="4717"/>
                  </a:lnTo>
                  <a:lnTo>
                    <a:pt x="14584" y="3905"/>
                  </a:lnTo>
                  <a:lnTo>
                    <a:pt x="14209" y="3186"/>
                  </a:lnTo>
                  <a:lnTo>
                    <a:pt x="13804" y="2531"/>
                  </a:lnTo>
                  <a:lnTo>
                    <a:pt x="13429" y="1937"/>
                  </a:lnTo>
                  <a:lnTo>
                    <a:pt x="13023" y="1438"/>
                  </a:lnTo>
                  <a:lnTo>
                    <a:pt x="12617" y="1000"/>
                  </a:lnTo>
                  <a:lnTo>
                    <a:pt x="12180" y="657"/>
                  </a:lnTo>
                  <a:lnTo>
                    <a:pt x="11774" y="376"/>
                  </a:lnTo>
                  <a:lnTo>
                    <a:pt x="11336" y="188"/>
                  </a:lnTo>
                  <a:lnTo>
                    <a:pt x="11118" y="95"/>
                  </a:lnTo>
                  <a:lnTo>
                    <a:pt x="10930" y="63"/>
                  </a:lnTo>
                  <a:lnTo>
                    <a:pt x="10712" y="32"/>
                  </a:lnTo>
                  <a:lnTo>
                    <a:pt x="104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51"/>
            <p:cNvSpPr/>
            <p:nvPr/>
          </p:nvSpPr>
          <p:spPr>
            <a:xfrm>
              <a:off x="2435900" y="3076850"/>
              <a:ext cx="513750" cy="1058700"/>
            </a:xfrm>
            <a:custGeom>
              <a:rect b="b" l="l" r="r" t="t"/>
              <a:pathLst>
                <a:path extrusionOk="0" fill="none" h="42348" w="20550">
                  <a:moveTo>
                    <a:pt x="20549" y="34790"/>
                  </a:moveTo>
                  <a:lnTo>
                    <a:pt x="0" y="42348"/>
                  </a:lnTo>
                  <a:lnTo>
                    <a:pt x="0" y="42348"/>
                  </a:lnTo>
                  <a:lnTo>
                    <a:pt x="0" y="41505"/>
                  </a:lnTo>
                  <a:lnTo>
                    <a:pt x="31" y="39100"/>
                  </a:lnTo>
                  <a:lnTo>
                    <a:pt x="94" y="37414"/>
                  </a:lnTo>
                  <a:lnTo>
                    <a:pt x="156" y="35478"/>
                  </a:lnTo>
                  <a:lnTo>
                    <a:pt x="250" y="33323"/>
                  </a:lnTo>
                  <a:lnTo>
                    <a:pt x="406" y="30949"/>
                  </a:lnTo>
                  <a:lnTo>
                    <a:pt x="593" y="28482"/>
                  </a:lnTo>
                  <a:lnTo>
                    <a:pt x="812" y="25890"/>
                  </a:lnTo>
                  <a:lnTo>
                    <a:pt x="1124" y="23236"/>
                  </a:lnTo>
                  <a:lnTo>
                    <a:pt x="1468" y="20550"/>
                  </a:lnTo>
                  <a:lnTo>
                    <a:pt x="1655" y="19207"/>
                  </a:lnTo>
                  <a:lnTo>
                    <a:pt x="1874" y="17864"/>
                  </a:lnTo>
                  <a:lnTo>
                    <a:pt x="2124" y="16553"/>
                  </a:lnTo>
                  <a:lnTo>
                    <a:pt x="2374" y="15272"/>
                  </a:lnTo>
                  <a:lnTo>
                    <a:pt x="2655" y="13992"/>
                  </a:lnTo>
                  <a:lnTo>
                    <a:pt x="2936" y="12743"/>
                  </a:lnTo>
                  <a:lnTo>
                    <a:pt x="3248" y="11525"/>
                  </a:lnTo>
                  <a:lnTo>
                    <a:pt x="3591" y="10369"/>
                  </a:lnTo>
                  <a:lnTo>
                    <a:pt x="3591" y="10369"/>
                  </a:lnTo>
                  <a:lnTo>
                    <a:pt x="3997" y="9089"/>
                  </a:lnTo>
                  <a:lnTo>
                    <a:pt x="4403" y="7902"/>
                  </a:lnTo>
                  <a:lnTo>
                    <a:pt x="4841" y="6778"/>
                  </a:lnTo>
                  <a:lnTo>
                    <a:pt x="5247" y="5778"/>
                  </a:lnTo>
                  <a:lnTo>
                    <a:pt x="5684" y="4842"/>
                  </a:lnTo>
                  <a:lnTo>
                    <a:pt x="6121" y="3998"/>
                  </a:lnTo>
                  <a:lnTo>
                    <a:pt x="6527" y="3218"/>
                  </a:lnTo>
                  <a:lnTo>
                    <a:pt x="6964" y="2531"/>
                  </a:lnTo>
                  <a:lnTo>
                    <a:pt x="7401" y="1937"/>
                  </a:lnTo>
                  <a:lnTo>
                    <a:pt x="7839" y="1406"/>
                  </a:lnTo>
                  <a:lnTo>
                    <a:pt x="8276" y="969"/>
                  </a:lnTo>
                  <a:lnTo>
                    <a:pt x="8744" y="626"/>
                  </a:lnTo>
                  <a:lnTo>
                    <a:pt x="9182" y="344"/>
                  </a:lnTo>
                  <a:lnTo>
                    <a:pt x="9619" y="157"/>
                  </a:lnTo>
                  <a:lnTo>
                    <a:pt x="9837" y="95"/>
                  </a:lnTo>
                  <a:lnTo>
                    <a:pt x="10056" y="32"/>
                  </a:lnTo>
                  <a:lnTo>
                    <a:pt x="10275" y="1"/>
                  </a:lnTo>
                  <a:lnTo>
                    <a:pt x="10493" y="1"/>
                  </a:lnTo>
                  <a:lnTo>
                    <a:pt x="10712" y="32"/>
                  </a:lnTo>
                  <a:lnTo>
                    <a:pt x="10930" y="63"/>
                  </a:lnTo>
                  <a:lnTo>
                    <a:pt x="11118" y="95"/>
                  </a:lnTo>
                  <a:lnTo>
                    <a:pt x="11336" y="188"/>
                  </a:lnTo>
                  <a:lnTo>
                    <a:pt x="11774" y="376"/>
                  </a:lnTo>
                  <a:lnTo>
                    <a:pt x="12180" y="657"/>
                  </a:lnTo>
                  <a:lnTo>
                    <a:pt x="12617" y="1000"/>
                  </a:lnTo>
                  <a:lnTo>
                    <a:pt x="13023" y="1438"/>
                  </a:lnTo>
                  <a:lnTo>
                    <a:pt x="13429" y="1937"/>
                  </a:lnTo>
                  <a:lnTo>
                    <a:pt x="13804" y="2531"/>
                  </a:lnTo>
                  <a:lnTo>
                    <a:pt x="14209" y="3186"/>
                  </a:lnTo>
                  <a:lnTo>
                    <a:pt x="14584" y="3905"/>
                  </a:lnTo>
                  <a:lnTo>
                    <a:pt x="14959" y="4717"/>
                  </a:lnTo>
                  <a:lnTo>
                    <a:pt x="15303" y="5591"/>
                  </a:lnTo>
                  <a:lnTo>
                    <a:pt x="15677" y="6559"/>
                  </a:lnTo>
                  <a:lnTo>
                    <a:pt x="16021" y="7558"/>
                  </a:lnTo>
                  <a:lnTo>
                    <a:pt x="16333" y="8651"/>
                  </a:lnTo>
                  <a:lnTo>
                    <a:pt x="16645" y="9838"/>
                  </a:lnTo>
                  <a:lnTo>
                    <a:pt x="16645" y="9838"/>
                  </a:lnTo>
                  <a:lnTo>
                    <a:pt x="17395" y="12899"/>
                  </a:lnTo>
                  <a:lnTo>
                    <a:pt x="18051" y="15990"/>
                  </a:lnTo>
                  <a:lnTo>
                    <a:pt x="18644" y="19113"/>
                  </a:lnTo>
                  <a:lnTo>
                    <a:pt x="19175" y="22205"/>
                  </a:lnTo>
                  <a:lnTo>
                    <a:pt x="19612" y="25328"/>
                  </a:lnTo>
                  <a:lnTo>
                    <a:pt x="19987" y="28482"/>
                  </a:lnTo>
                  <a:lnTo>
                    <a:pt x="20299" y="31636"/>
                  </a:lnTo>
                  <a:lnTo>
                    <a:pt x="20549" y="347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51"/>
            <p:cNvSpPr/>
            <p:nvPr/>
          </p:nvSpPr>
          <p:spPr>
            <a:xfrm>
              <a:off x="2438225" y="3986425"/>
              <a:ext cx="800" cy="7050"/>
            </a:xfrm>
            <a:custGeom>
              <a:rect b="b" l="l" r="r" t="t"/>
              <a:pathLst>
                <a:path extrusionOk="0" h="282" w="32">
                  <a:moveTo>
                    <a:pt x="32" y="0"/>
                  </a:moveTo>
                  <a:lnTo>
                    <a:pt x="32" y="0"/>
                  </a:lnTo>
                  <a:lnTo>
                    <a:pt x="1" y="281"/>
                  </a:lnTo>
                  <a:lnTo>
                    <a:pt x="1" y="281"/>
                  </a:lnTo>
                  <a:lnTo>
                    <a:pt x="1" y="281"/>
                  </a:lnTo>
                  <a:lnTo>
                    <a:pt x="1" y="281"/>
                  </a:lnTo>
                  <a:lnTo>
                    <a:pt x="3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51"/>
            <p:cNvSpPr/>
            <p:nvPr/>
          </p:nvSpPr>
          <p:spPr>
            <a:xfrm>
              <a:off x="2438225" y="3986425"/>
              <a:ext cx="800" cy="7050"/>
            </a:xfrm>
            <a:custGeom>
              <a:rect b="b" l="l" r="r" t="t"/>
              <a:pathLst>
                <a:path extrusionOk="0" fill="none" h="282" w="32">
                  <a:moveTo>
                    <a:pt x="32" y="0"/>
                  </a:moveTo>
                  <a:lnTo>
                    <a:pt x="32" y="0"/>
                  </a:lnTo>
                  <a:lnTo>
                    <a:pt x="1" y="281"/>
                  </a:lnTo>
                  <a:lnTo>
                    <a:pt x="1" y="281"/>
                  </a:lnTo>
                  <a:lnTo>
                    <a:pt x="1" y="281"/>
                  </a:lnTo>
                  <a:lnTo>
                    <a:pt x="1" y="281"/>
                  </a:lnTo>
                  <a:lnTo>
                    <a:pt x="3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51"/>
            <p:cNvSpPr/>
            <p:nvPr/>
          </p:nvSpPr>
          <p:spPr>
            <a:xfrm>
              <a:off x="2438225" y="3944250"/>
              <a:ext cx="47650" cy="49225"/>
            </a:xfrm>
            <a:custGeom>
              <a:rect b="b" l="l" r="r" t="t"/>
              <a:pathLst>
                <a:path extrusionOk="0" h="1969" w="1906">
                  <a:moveTo>
                    <a:pt x="500" y="1"/>
                  </a:moveTo>
                  <a:lnTo>
                    <a:pt x="94" y="32"/>
                  </a:lnTo>
                  <a:lnTo>
                    <a:pt x="32" y="1687"/>
                  </a:lnTo>
                  <a:lnTo>
                    <a:pt x="1" y="1968"/>
                  </a:lnTo>
                  <a:lnTo>
                    <a:pt x="313" y="1875"/>
                  </a:lnTo>
                  <a:lnTo>
                    <a:pt x="594" y="1718"/>
                  </a:lnTo>
                  <a:lnTo>
                    <a:pt x="875" y="1531"/>
                  </a:lnTo>
                  <a:lnTo>
                    <a:pt x="1125" y="1344"/>
                  </a:lnTo>
                  <a:lnTo>
                    <a:pt x="1344" y="1125"/>
                  </a:lnTo>
                  <a:lnTo>
                    <a:pt x="1562" y="875"/>
                  </a:lnTo>
                  <a:lnTo>
                    <a:pt x="1750" y="594"/>
                  </a:lnTo>
                  <a:lnTo>
                    <a:pt x="1906" y="313"/>
                  </a:lnTo>
                  <a:lnTo>
                    <a:pt x="1843" y="282"/>
                  </a:lnTo>
                  <a:lnTo>
                    <a:pt x="1500" y="157"/>
                  </a:lnTo>
                  <a:lnTo>
                    <a:pt x="1187" y="63"/>
                  </a:lnTo>
                  <a:lnTo>
                    <a:pt x="84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51"/>
            <p:cNvSpPr/>
            <p:nvPr/>
          </p:nvSpPr>
          <p:spPr>
            <a:xfrm>
              <a:off x="2438225" y="3944250"/>
              <a:ext cx="47650" cy="49225"/>
            </a:xfrm>
            <a:custGeom>
              <a:rect b="b" l="l" r="r" t="t"/>
              <a:pathLst>
                <a:path extrusionOk="0" fill="none" h="1969" w="1906">
                  <a:moveTo>
                    <a:pt x="500" y="1"/>
                  </a:moveTo>
                  <a:lnTo>
                    <a:pt x="500" y="1"/>
                  </a:lnTo>
                  <a:lnTo>
                    <a:pt x="94" y="32"/>
                  </a:lnTo>
                  <a:lnTo>
                    <a:pt x="94" y="32"/>
                  </a:lnTo>
                  <a:lnTo>
                    <a:pt x="32" y="1687"/>
                  </a:lnTo>
                  <a:lnTo>
                    <a:pt x="32" y="1687"/>
                  </a:lnTo>
                  <a:lnTo>
                    <a:pt x="1" y="1968"/>
                  </a:lnTo>
                  <a:lnTo>
                    <a:pt x="1" y="1968"/>
                  </a:lnTo>
                  <a:lnTo>
                    <a:pt x="313" y="1875"/>
                  </a:lnTo>
                  <a:lnTo>
                    <a:pt x="594" y="1718"/>
                  </a:lnTo>
                  <a:lnTo>
                    <a:pt x="875" y="1531"/>
                  </a:lnTo>
                  <a:lnTo>
                    <a:pt x="1125" y="1344"/>
                  </a:lnTo>
                  <a:lnTo>
                    <a:pt x="1344" y="1125"/>
                  </a:lnTo>
                  <a:lnTo>
                    <a:pt x="1562" y="875"/>
                  </a:lnTo>
                  <a:lnTo>
                    <a:pt x="1750" y="594"/>
                  </a:lnTo>
                  <a:lnTo>
                    <a:pt x="1906" y="313"/>
                  </a:lnTo>
                  <a:lnTo>
                    <a:pt x="1843" y="282"/>
                  </a:lnTo>
                  <a:lnTo>
                    <a:pt x="1843" y="282"/>
                  </a:lnTo>
                  <a:lnTo>
                    <a:pt x="1500" y="157"/>
                  </a:lnTo>
                  <a:lnTo>
                    <a:pt x="1187" y="63"/>
                  </a:lnTo>
                  <a:lnTo>
                    <a:pt x="844" y="1"/>
                  </a:lnTo>
                  <a:lnTo>
                    <a:pt x="50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51"/>
            <p:cNvSpPr/>
            <p:nvPr/>
          </p:nvSpPr>
          <p:spPr>
            <a:xfrm>
              <a:off x="2485075" y="3835725"/>
              <a:ext cx="245175" cy="156975"/>
            </a:xfrm>
            <a:custGeom>
              <a:rect b="b" l="l" r="r" t="t"/>
              <a:pathLst>
                <a:path extrusionOk="0" h="6279" w="9807">
                  <a:moveTo>
                    <a:pt x="8027" y="750"/>
                  </a:moveTo>
                  <a:lnTo>
                    <a:pt x="7683" y="813"/>
                  </a:lnTo>
                  <a:lnTo>
                    <a:pt x="7371" y="907"/>
                  </a:lnTo>
                  <a:lnTo>
                    <a:pt x="7090" y="1031"/>
                  </a:lnTo>
                  <a:lnTo>
                    <a:pt x="6809" y="1188"/>
                  </a:lnTo>
                  <a:lnTo>
                    <a:pt x="6559" y="1344"/>
                  </a:lnTo>
                  <a:lnTo>
                    <a:pt x="6309" y="1531"/>
                  </a:lnTo>
                  <a:lnTo>
                    <a:pt x="6122" y="1719"/>
                  </a:lnTo>
                  <a:lnTo>
                    <a:pt x="5778" y="2062"/>
                  </a:lnTo>
                  <a:lnTo>
                    <a:pt x="5528" y="2374"/>
                  </a:lnTo>
                  <a:lnTo>
                    <a:pt x="5310" y="2687"/>
                  </a:lnTo>
                  <a:lnTo>
                    <a:pt x="5434" y="2718"/>
                  </a:lnTo>
                  <a:lnTo>
                    <a:pt x="5716" y="2780"/>
                  </a:lnTo>
                  <a:lnTo>
                    <a:pt x="6184" y="2874"/>
                  </a:lnTo>
                  <a:lnTo>
                    <a:pt x="6746" y="2905"/>
                  </a:lnTo>
                  <a:lnTo>
                    <a:pt x="7121" y="2874"/>
                  </a:lnTo>
                  <a:lnTo>
                    <a:pt x="7527" y="2812"/>
                  </a:lnTo>
                  <a:lnTo>
                    <a:pt x="7964" y="2718"/>
                  </a:lnTo>
                  <a:lnTo>
                    <a:pt x="8370" y="2530"/>
                  </a:lnTo>
                  <a:lnTo>
                    <a:pt x="8776" y="2312"/>
                  </a:lnTo>
                  <a:lnTo>
                    <a:pt x="8963" y="2156"/>
                  </a:lnTo>
                  <a:lnTo>
                    <a:pt x="9151" y="1968"/>
                  </a:lnTo>
                  <a:lnTo>
                    <a:pt x="9338" y="1781"/>
                  </a:lnTo>
                  <a:lnTo>
                    <a:pt x="9494" y="1562"/>
                  </a:lnTo>
                  <a:lnTo>
                    <a:pt x="9650" y="1313"/>
                  </a:lnTo>
                  <a:lnTo>
                    <a:pt x="9807" y="1063"/>
                  </a:lnTo>
                  <a:lnTo>
                    <a:pt x="9744" y="1031"/>
                  </a:lnTo>
                  <a:lnTo>
                    <a:pt x="9401" y="907"/>
                  </a:lnTo>
                  <a:lnTo>
                    <a:pt x="9057" y="813"/>
                  </a:lnTo>
                  <a:lnTo>
                    <a:pt x="8714" y="750"/>
                  </a:lnTo>
                  <a:close/>
                  <a:moveTo>
                    <a:pt x="3436" y="1"/>
                  </a:moveTo>
                  <a:lnTo>
                    <a:pt x="3248" y="32"/>
                  </a:lnTo>
                  <a:lnTo>
                    <a:pt x="3061" y="63"/>
                  </a:lnTo>
                  <a:lnTo>
                    <a:pt x="2874" y="126"/>
                  </a:lnTo>
                  <a:lnTo>
                    <a:pt x="2717" y="220"/>
                  </a:lnTo>
                  <a:lnTo>
                    <a:pt x="2561" y="344"/>
                  </a:lnTo>
                  <a:lnTo>
                    <a:pt x="2405" y="469"/>
                  </a:lnTo>
                  <a:lnTo>
                    <a:pt x="2124" y="782"/>
                  </a:lnTo>
                  <a:lnTo>
                    <a:pt x="1874" y="1188"/>
                  </a:lnTo>
                  <a:lnTo>
                    <a:pt x="1656" y="1594"/>
                  </a:lnTo>
                  <a:lnTo>
                    <a:pt x="1437" y="2062"/>
                  </a:lnTo>
                  <a:lnTo>
                    <a:pt x="1250" y="2562"/>
                  </a:lnTo>
                  <a:lnTo>
                    <a:pt x="1031" y="3093"/>
                  </a:lnTo>
                  <a:lnTo>
                    <a:pt x="812" y="3530"/>
                  </a:lnTo>
                  <a:lnTo>
                    <a:pt x="594" y="3905"/>
                  </a:lnTo>
                  <a:lnTo>
                    <a:pt x="407" y="4186"/>
                  </a:lnTo>
                  <a:lnTo>
                    <a:pt x="125" y="4529"/>
                  </a:lnTo>
                  <a:lnTo>
                    <a:pt x="1" y="4623"/>
                  </a:lnTo>
                  <a:lnTo>
                    <a:pt x="32" y="4623"/>
                  </a:lnTo>
                  <a:lnTo>
                    <a:pt x="219" y="4654"/>
                  </a:lnTo>
                  <a:lnTo>
                    <a:pt x="688" y="4748"/>
                  </a:lnTo>
                  <a:lnTo>
                    <a:pt x="1000" y="4841"/>
                  </a:lnTo>
                  <a:lnTo>
                    <a:pt x="1375" y="4966"/>
                  </a:lnTo>
                  <a:lnTo>
                    <a:pt x="1812" y="5154"/>
                  </a:lnTo>
                  <a:lnTo>
                    <a:pt x="2312" y="5404"/>
                  </a:lnTo>
                  <a:lnTo>
                    <a:pt x="2936" y="5747"/>
                  </a:lnTo>
                  <a:lnTo>
                    <a:pt x="3529" y="5997"/>
                  </a:lnTo>
                  <a:lnTo>
                    <a:pt x="3842" y="6122"/>
                  </a:lnTo>
                  <a:lnTo>
                    <a:pt x="4123" y="6184"/>
                  </a:lnTo>
                  <a:lnTo>
                    <a:pt x="4404" y="6247"/>
                  </a:lnTo>
                  <a:lnTo>
                    <a:pt x="4685" y="6278"/>
                  </a:lnTo>
                  <a:lnTo>
                    <a:pt x="4904" y="6247"/>
                  </a:lnTo>
                  <a:lnTo>
                    <a:pt x="5091" y="6216"/>
                  </a:lnTo>
                  <a:lnTo>
                    <a:pt x="5278" y="6153"/>
                  </a:lnTo>
                  <a:lnTo>
                    <a:pt x="5466" y="6059"/>
                  </a:lnTo>
                  <a:lnTo>
                    <a:pt x="5622" y="5934"/>
                  </a:lnTo>
                  <a:lnTo>
                    <a:pt x="5778" y="5778"/>
                  </a:lnTo>
                  <a:lnTo>
                    <a:pt x="5934" y="5591"/>
                  </a:lnTo>
                  <a:lnTo>
                    <a:pt x="6059" y="5372"/>
                  </a:lnTo>
                  <a:lnTo>
                    <a:pt x="6184" y="5123"/>
                  </a:lnTo>
                  <a:lnTo>
                    <a:pt x="6278" y="4841"/>
                  </a:lnTo>
                  <a:lnTo>
                    <a:pt x="6309" y="4592"/>
                  </a:lnTo>
                  <a:lnTo>
                    <a:pt x="6278" y="4311"/>
                  </a:lnTo>
                  <a:lnTo>
                    <a:pt x="6184" y="4061"/>
                  </a:lnTo>
                  <a:lnTo>
                    <a:pt x="6059" y="3811"/>
                  </a:lnTo>
                  <a:lnTo>
                    <a:pt x="5903" y="3592"/>
                  </a:lnTo>
                  <a:lnTo>
                    <a:pt x="5684" y="3436"/>
                  </a:lnTo>
                  <a:lnTo>
                    <a:pt x="5403" y="3280"/>
                  </a:lnTo>
                  <a:lnTo>
                    <a:pt x="5185" y="3218"/>
                  </a:lnTo>
                  <a:lnTo>
                    <a:pt x="4935" y="3124"/>
                  </a:lnTo>
                  <a:lnTo>
                    <a:pt x="4716" y="3093"/>
                  </a:lnTo>
                  <a:lnTo>
                    <a:pt x="4466" y="3061"/>
                  </a:lnTo>
                  <a:lnTo>
                    <a:pt x="4310" y="3061"/>
                  </a:lnTo>
                  <a:lnTo>
                    <a:pt x="4435" y="2968"/>
                  </a:lnTo>
                  <a:lnTo>
                    <a:pt x="4591" y="2812"/>
                  </a:lnTo>
                  <a:lnTo>
                    <a:pt x="4747" y="2593"/>
                  </a:lnTo>
                  <a:lnTo>
                    <a:pt x="4872" y="2374"/>
                  </a:lnTo>
                  <a:lnTo>
                    <a:pt x="4997" y="2156"/>
                  </a:lnTo>
                  <a:lnTo>
                    <a:pt x="5122" y="1906"/>
                  </a:lnTo>
                  <a:lnTo>
                    <a:pt x="5153" y="1625"/>
                  </a:lnTo>
                  <a:lnTo>
                    <a:pt x="5153" y="1375"/>
                  </a:lnTo>
                  <a:lnTo>
                    <a:pt x="5122" y="1094"/>
                  </a:lnTo>
                  <a:lnTo>
                    <a:pt x="4997" y="844"/>
                  </a:lnTo>
                  <a:lnTo>
                    <a:pt x="4872" y="625"/>
                  </a:lnTo>
                  <a:lnTo>
                    <a:pt x="4685" y="438"/>
                  </a:lnTo>
                  <a:lnTo>
                    <a:pt x="4435" y="282"/>
                  </a:lnTo>
                  <a:lnTo>
                    <a:pt x="4154" y="157"/>
                  </a:lnTo>
                  <a:lnTo>
                    <a:pt x="3779" y="32"/>
                  </a:lnTo>
                  <a:lnTo>
                    <a:pt x="36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51"/>
            <p:cNvSpPr/>
            <p:nvPr/>
          </p:nvSpPr>
          <p:spPr>
            <a:xfrm>
              <a:off x="2617800" y="3854475"/>
              <a:ext cx="112450" cy="53900"/>
            </a:xfrm>
            <a:custGeom>
              <a:rect b="b" l="l" r="r" t="t"/>
              <a:pathLst>
                <a:path extrusionOk="0" fill="none" h="2156" w="4498">
                  <a:moveTo>
                    <a:pt x="3092" y="0"/>
                  </a:moveTo>
                  <a:lnTo>
                    <a:pt x="3092" y="0"/>
                  </a:lnTo>
                  <a:lnTo>
                    <a:pt x="2718" y="0"/>
                  </a:lnTo>
                  <a:lnTo>
                    <a:pt x="2374" y="63"/>
                  </a:lnTo>
                  <a:lnTo>
                    <a:pt x="2062" y="157"/>
                  </a:lnTo>
                  <a:lnTo>
                    <a:pt x="1781" y="281"/>
                  </a:lnTo>
                  <a:lnTo>
                    <a:pt x="1500" y="438"/>
                  </a:lnTo>
                  <a:lnTo>
                    <a:pt x="1250" y="594"/>
                  </a:lnTo>
                  <a:lnTo>
                    <a:pt x="1000" y="781"/>
                  </a:lnTo>
                  <a:lnTo>
                    <a:pt x="813" y="969"/>
                  </a:lnTo>
                  <a:lnTo>
                    <a:pt x="469" y="1312"/>
                  </a:lnTo>
                  <a:lnTo>
                    <a:pt x="219" y="1624"/>
                  </a:lnTo>
                  <a:lnTo>
                    <a:pt x="1" y="1937"/>
                  </a:lnTo>
                  <a:lnTo>
                    <a:pt x="1" y="1937"/>
                  </a:lnTo>
                  <a:lnTo>
                    <a:pt x="125" y="1968"/>
                  </a:lnTo>
                  <a:lnTo>
                    <a:pt x="407" y="2030"/>
                  </a:lnTo>
                  <a:lnTo>
                    <a:pt x="875" y="2124"/>
                  </a:lnTo>
                  <a:lnTo>
                    <a:pt x="1437" y="2155"/>
                  </a:lnTo>
                  <a:lnTo>
                    <a:pt x="1437" y="2155"/>
                  </a:lnTo>
                  <a:lnTo>
                    <a:pt x="1812" y="2124"/>
                  </a:lnTo>
                  <a:lnTo>
                    <a:pt x="2218" y="2062"/>
                  </a:lnTo>
                  <a:lnTo>
                    <a:pt x="2655" y="1968"/>
                  </a:lnTo>
                  <a:lnTo>
                    <a:pt x="3061" y="1780"/>
                  </a:lnTo>
                  <a:lnTo>
                    <a:pt x="3467" y="1562"/>
                  </a:lnTo>
                  <a:lnTo>
                    <a:pt x="3654" y="1406"/>
                  </a:lnTo>
                  <a:lnTo>
                    <a:pt x="3842" y="1218"/>
                  </a:lnTo>
                  <a:lnTo>
                    <a:pt x="4029" y="1031"/>
                  </a:lnTo>
                  <a:lnTo>
                    <a:pt x="4185" y="812"/>
                  </a:lnTo>
                  <a:lnTo>
                    <a:pt x="4341" y="563"/>
                  </a:lnTo>
                  <a:lnTo>
                    <a:pt x="4498" y="313"/>
                  </a:lnTo>
                  <a:lnTo>
                    <a:pt x="4435" y="281"/>
                  </a:lnTo>
                  <a:lnTo>
                    <a:pt x="4435" y="281"/>
                  </a:lnTo>
                  <a:lnTo>
                    <a:pt x="4092" y="157"/>
                  </a:lnTo>
                  <a:lnTo>
                    <a:pt x="3748" y="63"/>
                  </a:lnTo>
                  <a:lnTo>
                    <a:pt x="3405" y="0"/>
                  </a:lnTo>
                  <a:lnTo>
                    <a:pt x="30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51"/>
            <p:cNvSpPr/>
            <p:nvPr/>
          </p:nvSpPr>
          <p:spPr>
            <a:xfrm>
              <a:off x="2485075" y="3835725"/>
              <a:ext cx="157725" cy="156975"/>
            </a:xfrm>
            <a:custGeom>
              <a:rect b="b" l="l" r="r" t="t"/>
              <a:pathLst>
                <a:path extrusionOk="0" fill="none" h="6279" w="6309">
                  <a:moveTo>
                    <a:pt x="3436" y="1"/>
                  </a:moveTo>
                  <a:lnTo>
                    <a:pt x="3436" y="1"/>
                  </a:lnTo>
                  <a:lnTo>
                    <a:pt x="3248" y="32"/>
                  </a:lnTo>
                  <a:lnTo>
                    <a:pt x="3061" y="63"/>
                  </a:lnTo>
                  <a:lnTo>
                    <a:pt x="2874" y="126"/>
                  </a:lnTo>
                  <a:lnTo>
                    <a:pt x="2717" y="220"/>
                  </a:lnTo>
                  <a:lnTo>
                    <a:pt x="2561" y="344"/>
                  </a:lnTo>
                  <a:lnTo>
                    <a:pt x="2405" y="469"/>
                  </a:lnTo>
                  <a:lnTo>
                    <a:pt x="2124" y="782"/>
                  </a:lnTo>
                  <a:lnTo>
                    <a:pt x="1874" y="1188"/>
                  </a:lnTo>
                  <a:lnTo>
                    <a:pt x="1656" y="1594"/>
                  </a:lnTo>
                  <a:lnTo>
                    <a:pt x="1437" y="2062"/>
                  </a:lnTo>
                  <a:lnTo>
                    <a:pt x="1250" y="2562"/>
                  </a:lnTo>
                  <a:lnTo>
                    <a:pt x="1250" y="2562"/>
                  </a:lnTo>
                  <a:lnTo>
                    <a:pt x="1031" y="3093"/>
                  </a:lnTo>
                  <a:lnTo>
                    <a:pt x="812" y="3530"/>
                  </a:lnTo>
                  <a:lnTo>
                    <a:pt x="594" y="3905"/>
                  </a:lnTo>
                  <a:lnTo>
                    <a:pt x="407" y="4186"/>
                  </a:lnTo>
                  <a:lnTo>
                    <a:pt x="125" y="4529"/>
                  </a:lnTo>
                  <a:lnTo>
                    <a:pt x="1" y="4623"/>
                  </a:lnTo>
                  <a:lnTo>
                    <a:pt x="1" y="4623"/>
                  </a:lnTo>
                  <a:lnTo>
                    <a:pt x="32" y="4623"/>
                  </a:lnTo>
                  <a:lnTo>
                    <a:pt x="32" y="4623"/>
                  </a:lnTo>
                  <a:lnTo>
                    <a:pt x="219" y="4654"/>
                  </a:lnTo>
                  <a:lnTo>
                    <a:pt x="688" y="4748"/>
                  </a:lnTo>
                  <a:lnTo>
                    <a:pt x="1000" y="4841"/>
                  </a:lnTo>
                  <a:lnTo>
                    <a:pt x="1375" y="4966"/>
                  </a:lnTo>
                  <a:lnTo>
                    <a:pt x="1812" y="5154"/>
                  </a:lnTo>
                  <a:lnTo>
                    <a:pt x="2312" y="5404"/>
                  </a:lnTo>
                  <a:lnTo>
                    <a:pt x="2312" y="5404"/>
                  </a:lnTo>
                  <a:lnTo>
                    <a:pt x="2936" y="5747"/>
                  </a:lnTo>
                  <a:lnTo>
                    <a:pt x="3529" y="5997"/>
                  </a:lnTo>
                  <a:lnTo>
                    <a:pt x="3842" y="6122"/>
                  </a:lnTo>
                  <a:lnTo>
                    <a:pt x="4123" y="6184"/>
                  </a:lnTo>
                  <a:lnTo>
                    <a:pt x="4404" y="6247"/>
                  </a:lnTo>
                  <a:lnTo>
                    <a:pt x="4685" y="6278"/>
                  </a:lnTo>
                  <a:lnTo>
                    <a:pt x="4685" y="6278"/>
                  </a:lnTo>
                  <a:lnTo>
                    <a:pt x="4904" y="6247"/>
                  </a:lnTo>
                  <a:lnTo>
                    <a:pt x="5091" y="6216"/>
                  </a:lnTo>
                  <a:lnTo>
                    <a:pt x="5278" y="6153"/>
                  </a:lnTo>
                  <a:lnTo>
                    <a:pt x="5466" y="6059"/>
                  </a:lnTo>
                  <a:lnTo>
                    <a:pt x="5622" y="5934"/>
                  </a:lnTo>
                  <a:lnTo>
                    <a:pt x="5778" y="5778"/>
                  </a:lnTo>
                  <a:lnTo>
                    <a:pt x="5934" y="5591"/>
                  </a:lnTo>
                  <a:lnTo>
                    <a:pt x="6059" y="5372"/>
                  </a:lnTo>
                  <a:lnTo>
                    <a:pt x="6059" y="5372"/>
                  </a:lnTo>
                  <a:lnTo>
                    <a:pt x="6184" y="5123"/>
                  </a:lnTo>
                  <a:lnTo>
                    <a:pt x="6278" y="4841"/>
                  </a:lnTo>
                  <a:lnTo>
                    <a:pt x="6309" y="4592"/>
                  </a:lnTo>
                  <a:lnTo>
                    <a:pt x="6278" y="4311"/>
                  </a:lnTo>
                  <a:lnTo>
                    <a:pt x="6184" y="4061"/>
                  </a:lnTo>
                  <a:lnTo>
                    <a:pt x="6059" y="3811"/>
                  </a:lnTo>
                  <a:lnTo>
                    <a:pt x="5903" y="3592"/>
                  </a:lnTo>
                  <a:lnTo>
                    <a:pt x="5684" y="3436"/>
                  </a:lnTo>
                  <a:lnTo>
                    <a:pt x="5684" y="3436"/>
                  </a:lnTo>
                  <a:lnTo>
                    <a:pt x="5403" y="3280"/>
                  </a:lnTo>
                  <a:lnTo>
                    <a:pt x="5403" y="3280"/>
                  </a:lnTo>
                  <a:lnTo>
                    <a:pt x="5185" y="3218"/>
                  </a:lnTo>
                  <a:lnTo>
                    <a:pt x="4935" y="3124"/>
                  </a:lnTo>
                  <a:lnTo>
                    <a:pt x="4716" y="3093"/>
                  </a:lnTo>
                  <a:lnTo>
                    <a:pt x="4466" y="3061"/>
                  </a:lnTo>
                  <a:lnTo>
                    <a:pt x="4466" y="3061"/>
                  </a:lnTo>
                  <a:lnTo>
                    <a:pt x="4404" y="3061"/>
                  </a:lnTo>
                  <a:lnTo>
                    <a:pt x="4404" y="3061"/>
                  </a:lnTo>
                  <a:lnTo>
                    <a:pt x="4310" y="3061"/>
                  </a:lnTo>
                  <a:lnTo>
                    <a:pt x="4310" y="3061"/>
                  </a:lnTo>
                  <a:lnTo>
                    <a:pt x="4435" y="2968"/>
                  </a:lnTo>
                  <a:lnTo>
                    <a:pt x="4435" y="2968"/>
                  </a:lnTo>
                  <a:lnTo>
                    <a:pt x="4591" y="2812"/>
                  </a:lnTo>
                  <a:lnTo>
                    <a:pt x="4747" y="2593"/>
                  </a:lnTo>
                  <a:lnTo>
                    <a:pt x="4872" y="2374"/>
                  </a:lnTo>
                  <a:lnTo>
                    <a:pt x="4997" y="2156"/>
                  </a:lnTo>
                  <a:lnTo>
                    <a:pt x="4997" y="2156"/>
                  </a:lnTo>
                  <a:lnTo>
                    <a:pt x="5122" y="1906"/>
                  </a:lnTo>
                  <a:lnTo>
                    <a:pt x="5153" y="1625"/>
                  </a:lnTo>
                  <a:lnTo>
                    <a:pt x="5153" y="1375"/>
                  </a:lnTo>
                  <a:lnTo>
                    <a:pt x="5122" y="1094"/>
                  </a:lnTo>
                  <a:lnTo>
                    <a:pt x="4997" y="844"/>
                  </a:lnTo>
                  <a:lnTo>
                    <a:pt x="4872" y="625"/>
                  </a:lnTo>
                  <a:lnTo>
                    <a:pt x="4685" y="438"/>
                  </a:lnTo>
                  <a:lnTo>
                    <a:pt x="4435" y="282"/>
                  </a:lnTo>
                  <a:lnTo>
                    <a:pt x="4435" y="282"/>
                  </a:lnTo>
                  <a:lnTo>
                    <a:pt x="4154" y="157"/>
                  </a:lnTo>
                  <a:lnTo>
                    <a:pt x="4154" y="157"/>
                  </a:lnTo>
                  <a:lnTo>
                    <a:pt x="3779" y="32"/>
                  </a:lnTo>
                  <a:lnTo>
                    <a:pt x="3623" y="1"/>
                  </a:lnTo>
                  <a:lnTo>
                    <a:pt x="343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51"/>
            <p:cNvSpPr/>
            <p:nvPr/>
          </p:nvSpPr>
          <p:spPr>
            <a:xfrm>
              <a:off x="2730225" y="3745950"/>
              <a:ext cx="156950" cy="156175"/>
            </a:xfrm>
            <a:custGeom>
              <a:rect b="b" l="l" r="r" t="t"/>
              <a:pathLst>
                <a:path extrusionOk="0" h="6247" w="6278">
                  <a:moveTo>
                    <a:pt x="3217" y="1"/>
                  </a:moveTo>
                  <a:lnTo>
                    <a:pt x="3030" y="63"/>
                  </a:lnTo>
                  <a:lnTo>
                    <a:pt x="2874" y="125"/>
                  </a:lnTo>
                  <a:lnTo>
                    <a:pt x="2686" y="219"/>
                  </a:lnTo>
                  <a:lnTo>
                    <a:pt x="2530" y="313"/>
                  </a:lnTo>
                  <a:lnTo>
                    <a:pt x="2374" y="469"/>
                  </a:lnTo>
                  <a:lnTo>
                    <a:pt x="2124" y="781"/>
                  </a:lnTo>
                  <a:lnTo>
                    <a:pt x="1874" y="1156"/>
                  </a:lnTo>
                  <a:lnTo>
                    <a:pt x="1625" y="1593"/>
                  </a:lnTo>
                  <a:lnTo>
                    <a:pt x="1437" y="2062"/>
                  </a:lnTo>
                  <a:lnTo>
                    <a:pt x="1250" y="2561"/>
                  </a:lnTo>
                  <a:lnTo>
                    <a:pt x="1000" y="3092"/>
                  </a:lnTo>
                  <a:lnTo>
                    <a:pt x="781" y="3529"/>
                  </a:lnTo>
                  <a:lnTo>
                    <a:pt x="594" y="3904"/>
                  </a:lnTo>
                  <a:lnTo>
                    <a:pt x="407" y="4185"/>
                  </a:lnTo>
                  <a:lnTo>
                    <a:pt x="94" y="4529"/>
                  </a:lnTo>
                  <a:lnTo>
                    <a:pt x="1" y="4622"/>
                  </a:lnTo>
                  <a:lnTo>
                    <a:pt x="219" y="4654"/>
                  </a:lnTo>
                  <a:lnTo>
                    <a:pt x="656" y="4747"/>
                  </a:lnTo>
                  <a:lnTo>
                    <a:pt x="1000" y="4841"/>
                  </a:lnTo>
                  <a:lnTo>
                    <a:pt x="1375" y="4966"/>
                  </a:lnTo>
                  <a:lnTo>
                    <a:pt x="1812" y="5153"/>
                  </a:lnTo>
                  <a:lnTo>
                    <a:pt x="2312" y="5403"/>
                  </a:lnTo>
                  <a:lnTo>
                    <a:pt x="2905" y="5716"/>
                  </a:lnTo>
                  <a:lnTo>
                    <a:pt x="3530" y="5997"/>
                  </a:lnTo>
                  <a:lnTo>
                    <a:pt x="3842" y="6121"/>
                  </a:lnTo>
                  <a:lnTo>
                    <a:pt x="4123" y="6184"/>
                  </a:lnTo>
                  <a:lnTo>
                    <a:pt x="4404" y="6246"/>
                  </a:lnTo>
                  <a:lnTo>
                    <a:pt x="4872" y="6246"/>
                  </a:lnTo>
                  <a:lnTo>
                    <a:pt x="5091" y="6215"/>
                  </a:lnTo>
                  <a:lnTo>
                    <a:pt x="5278" y="6153"/>
                  </a:lnTo>
                  <a:lnTo>
                    <a:pt x="5435" y="6059"/>
                  </a:lnTo>
                  <a:lnTo>
                    <a:pt x="5622" y="5934"/>
                  </a:lnTo>
                  <a:lnTo>
                    <a:pt x="5778" y="5778"/>
                  </a:lnTo>
                  <a:lnTo>
                    <a:pt x="5903" y="5591"/>
                  </a:lnTo>
                  <a:lnTo>
                    <a:pt x="6059" y="5341"/>
                  </a:lnTo>
                  <a:lnTo>
                    <a:pt x="6184" y="5091"/>
                  </a:lnTo>
                  <a:lnTo>
                    <a:pt x="6246" y="4841"/>
                  </a:lnTo>
                  <a:lnTo>
                    <a:pt x="6278" y="4560"/>
                  </a:lnTo>
                  <a:lnTo>
                    <a:pt x="6246" y="4310"/>
                  </a:lnTo>
                  <a:lnTo>
                    <a:pt x="6184" y="4029"/>
                  </a:lnTo>
                  <a:lnTo>
                    <a:pt x="6028" y="3811"/>
                  </a:lnTo>
                  <a:lnTo>
                    <a:pt x="5872" y="3592"/>
                  </a:lnTo>
                  <a:lnTo>
                    <a:pt x="5653" y="3405"/>
                  </a:lnTo>
                  <a:lnTo>
                    <a:pt x="5372" y="3280"/>
                  </a:lnTo>
                  <a:lnTo>
                    <a:pt x="5153" y="3186"/>
                  </a:lnTo>
                  <a:lnTo>
                    <a:pt x="4935" y="3123"/>
                  </a:lnTo>
                  <a:lnTo>
                    <a:pt x="4685" y="3092"/>
                  </a:lnTo>
                  <a:lnTo>
                    <a:pt x="4466" y="3061"/>
                  </a:lnTo>
                  <a:lnTo>
                    <a:pt x="4310" y="3061"/>
                  </a:lnTo>
                  <a:lnTo>
                    <a:pt x="4404" y="2967"/>
                  </a:lnTo>
                  <a:lnTo>
                    <a:pt x="4591" y="2780"/>
                  </a:lnTo>
                  <a:lnTo>
                    <a:pt x="4747" y="2593"/>
                  </a:lnTo>
                  <a:lnTo>
                    <a:pt x="4872" y="2374"/>
                  </a:lnTo>
                  <a:lnTo>
                    <a:pt x="4997" y="2155"/>
                  </a:lnTo>
                  <a:lnTo>
                    <a:pt x="5091" y="1906"/>
                  </a:lnTo>
                  <a:lnTo>
                    <a:pt x="5153" y="1624"/>
                  </a:lnTo>
                  <a:lnTo>
                    <a:pt x="5153" y="1343"/>
                  </a:lnTo>
                  <a:lnTo>
                    <a:pt x="5091" y="1094"/>
                  </a:lnTo>
                  <a:lnTo>
                    <a:pt x="4997" y="844"/>
                  </a:lnTo>
                  <a:lnTo>
                    <a:pt x="4841" y="625"/>
                  </a:lnTo>
                  <a:lnTo>
                    <a:pt x="4654" y="438"/>
                  </a:lnTo>
                  <a:lnTo>
                    <a:pt x="4404" y="250"/>
                  </a:lnTo>
                  <a:lnTo>
                    <a:pt x="4154" y="157"/>
                  </a:lnTo>
                  <a:lnTo>
                    <a:pt x="3779" y="32"/>
                  </a:lnTo>
                  <a:lnTo>
                    <a:pt x="35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51"/>
            <p:cNvSpPr/>
            <p:nvPr/>
          </p:nvSpPr>
          <p:spPr>
            <a:xfrm>
              <a:off x="2730225" y="3745950"/>
              <a:ext cx="156950" cy="156175"/>
            </a:xfrm>
            <a:custGeom>
              <a:rect b="b" l="l" r="r" t="t"/>
              <a:pathLst>
                <a:path extrusionOk="0" fill="none" h="6247" w="6278">
                  <a:moveTo>
                    <a:pt x="3436" y="1"/>
                  </a:moveTo>
                  <a:lnTo>
                    <a:pt x="3436" y="1"/>
                  </a:lnTo>
                  <a:lnTo>
                    <a:pt x="3217" y="1"/>
                  </a:lnTo>
                  <a:lnTo>
                    <a:pt x="3030" y="63"/>
                  </a:lnTo>
                  <a:lnTo>
                    <a:pt x="2874" y="125"/>
                  </a:lnTo>
                  <a:lnTo>
                    <a:pt x="2686" y="219"/>
                  </a:lnTo>
                  <a:lnTo>
                    <a:pt x="2530" y="313"/>
                  </a:lnTo>
                  <a:lnTo>
                    <a:pt x="2374" y="469"/>
                  </a:lnTo>
                  <a:lnTo>
                    <a:pt x="2124" y="781"/>
                  </a:lnTo>
                  <a:lnTo>
                    <a:pt x="1874" y="1156"/>
                  </a:lnTo>
                  <a:lnTo>
                    <a:pt x="1625" y="1593"/>
                  </a:lnTo>
                  <a:lnTo>
                    <a:pt x="1437" y="2062"/>
                  </a:lnTo>
                  <a:lnTo>
                    <a:pt x="1250" y="2561"/>
                  </a:lnTo>
                  <a:lnTo>
                    <a:pt x="1250" y="2561"/>
                  </a:lnTo>
                  <a:lnTo>
                    <a:pt x="1000" y="3092"/>
                  </a:lnTo>
                  <a:lnTo>
                    <a:pt x="781" y="3529"/>
                  </a:lnTo>
                  <a:lnTo>
                    <a:pt x="594" y="3904"/>
                  </a:lnTo>
                  <a:lnTo>
                    <a:pt x="407" y="4185"/>
                  </a:lnTo>
                  <a:lnTo>
                    <a:pt x="94" y="4529"/>
                  </a:lnTo>
                  <a:lnTo>
                    <a:pt x="1" y="4622"/>
                  </a:lnTo>
                  <a:lnTo>
                    <a:pt x="1" y="4622"/>
                  </a:lnTo>
                  <a:lnTo>
                    <a:pt x="1" y="4622"/>
                  </a:lnTo>
                  <a:lnTo>
                    <a:pt x="1" y="4622"/>
                  </a:lnTo>
                  <a:lnTo>
                    <a:pt x="219" y="4654"/>
                  </a:lnTo>
                  <a:lnTo>
                    <a:pt x="656" y="4747"/>
                  </a:lnTo>
                  <a:lnTo>
                    <a:pt x="1000" y="4841"/>
                  </a:lnTo>
                  <a:lnTo>
                    <a:pt x="1375" y="4966"/>
                  </a:lnTo>
                  <a:lnTo>
                    <a:pt x="1812" y="5153"/>
                  </a:lnTo>
                  <a:lnTo>
                    <a:pt x="2312" y="5403"/>
                  </a:lnTo>
                  <a:lnTo>
                    <a:pt x="2312" y="5403"/>
                  </a:lnTo>
                  <a:lnTo>
                    <a:pt x="2905" y="5716"/>
                  </a:lnTo>
                  <a:lnTo>
                    <a:pt x="3530" y="5997"/>
                  </a:lnTo>
                  <a:lnTo>
                    <a:pt x="3842" y="6121"/>
                  </a:lnTo>
                  <a:lnTo>
                    <a:pt x="4123" y="6184"/>
                  </a:lnTo>
                  <a:lnTo>
                    <a:pt x="4404" y="6246"/>
                  </a:lnTo>
                  <a:lnTo>
                    <a:pt x="4685" y="6246"/>
                  </a:lnTo>
                  <a:lnTo>
                    <a:pt x="4685" y="6246"/>
                  </a:lnTo>
                  <a:lnTo>
                    <a:pt x="4872" y="6246"/>
                  </a:lnTo>
                  <a:lnTo>
                    <a:pt x="5091" y="6215"/>
                  </a:lnTo>
                  <a:lnTo>
                    <a:pt x="5278" y="6153"/>
                  </a:lnTo>
                  <a:lnTo>
                    <a:pt x="5435" y="6059"/>
                  </a:lnTo>
                  <a:lnTo>
                    <a:pt x="5622" y="5934"/>
                  </a:lnTo>
                  <a:lnTo>
                    <a:pt x="5778" y="5778"/>
                  </a:lnTo>
                  <a:lnTo>
                    <a:pt x="5903" y="5591"/>
                  </a:lnTo>
                  <a:lnTo>
                    <a:pt x="6059" y="5341"/>
                  </a:lnTo>
                  <a:lnTo>
                    <a:pt x="6059" y="5341"/>
                  </a:lnTo>
                  <a:lnTo>
                    <a:pt x="6184" y="5091"/>
                  </a:lnTo>
                  <a:lnTo>
                    <a:pt x="6246" y="4841"/>
                  </a:lnTo>
                  <a:lnTo>
                    <a:pt x="6278" y="4560"/>
                  </a:lnTo>
                  <a:lnTo>
                    <a:pt x="6246" y="4310"/>
                  </a:lnTo>
                  <a:lnTo>
                    <a:pt x="6184" y="4029"/>
                  </a:lnTo>
                  <a:lnTo>
                    <a:pt x="6028" y="3811"/>
                  </a:lnTo>
                  <a:lnTo>
                    <a:pt x="5872" y="3592"/>
                  </a:lnTo>
                  <a:lnTo>
                    <a:pt x="5653" y="3405"/>
                  </a:lnTo>
                  <a:lnTo>
                    <a:pt x="5653" y="3405"/>
                  </a:lnTo>
                  <a:lnTo>
                    <a:pt x="5372" y="3280"/>
                  </a:lnTo>
                  <a:lnTo>
                    <a:pt x="5372" y="3280"/>
                  </a:lnTo>
                  <a:lnTo>
                    <a:pt x="5153" y="3186"/>
                  </a:lnTo>
                  <a:lnTo>
                    <a:pt x="4935" y="3123"/>
                  </a:lnTo>
                  <a:lnTo>
                    <a:pt x="4685" y="3092"/>
                  </a:lnTo>
                  <a:lnTo>
                    <a:pt x="4466" y="3061"/>
                  </a:lnTo>
                  <a:lnTo>
                    <a:pt x="4466" y="3061"/>
                  </a:lnTo>
                  <a:lnTo>
                    <a:pt x="4373" y="3061"/>
                  </a:lnTo>
                  <a:lnTo>
                    <a:pt x="4373" y="3061"/>
                  </a:lnTo>
                  <a:lnTo>
                    <a:pt x="4310" y="3061"/>
                  </a:lnTo>
                  <a:lnTo>
                    <a:pt x="4404" y="2967"/>
                  </a:lnTo>
                  <a:lnTo>
                    <a:pt x="4404" y="2967"/>
                  </a:lnTo>
                  <a:lnTo>
                    <a:pt x="4591" y="2780"/>
                  </a:lnTo>
                  <a:lnTo>
                    <a:pt x="4747" y="2593"/>
                  </a:lnTo>
                  <a:lnTo>
                    <a:pt x="4872" y="2374"/>
                  </a:lnTo>
                  <a:lnTo>
                    <a:pt x="4997" y="2155"/>
                  </a:lnTo>
                  <a:lnTo>
                    <a:pt x="4997" y="2155"/>
                  </a:lnTo>
                  <a:lnTo>
                    <a:pt x="5091" y="1906"/>
                  </a:lnTo>
                  <a:lnTo>
                    <a:pt x="5153" y="1624"/>
                  </a:lnTo>
                  <a:lnTo>
                    <a:pt x="5153" y="1343"/>
                  </a:lnTo>
                  <a:lnTo>
                    <a:pt x="5091" y="1094"/>
                  </a:lnTo>
                  <a:lnTo>
                    <a:pt x="4997" y="844"/>
                  </a:lnTo>
                  <a:lnTo>
                    <a:pt x="4841" y="625"/>
                  </a:lnTo>
                  <a:lnTo>
                    <a:pt x="4654" y="438"/>
                  </a:lnTo>
                  <a:lnTo>
                    <a:pt x="4404" y="250"/>
                  </a:lnTo>
                  <a:lnTo>
                    <a:pt x="4404" y="250"/>
                  </a:lnTo>
                  <a:lnTo>
                    <a:pt x="4154" y="157"/>
                  </a:lnTo>
                  <a:lnTo>
                    <a:pt x="4154" y="157"/>
                  </a:lnTo>
                  <a:lnTo>
                    <a:pt x="3779" y="32"/>
                  </a:lnTo>
                  <a:lnTo>
                    <a:pt x="3592" y="1"/>
                  </a:lnTo>
                  <a:lnTo>
                    <a:pt x="343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51"/>
            <p:cNvSpPr/>
            <p:nvPr/>
          </p:nvSpPr>
          <p:spPr>
            <a:xfrm>
              <a:off x="2936350" y="3794350"/>
              <a:ext cx="1575" cy="15650"/>
            </a:xfrm>
            <a:custGeom>
              <a:rect b="b" l="l" r="r" t="t"/>
              <a:pathLst>
                <a:path extrusionOk="0" h="626" w="63">
                  <a:moveTo>
                    <a:pt x="0" y="1"/>
                  </a:moveTo>
                  <a:lnTo>
                    <a:pt x="0" y="1"/>
                  </a:lnTo>
                  <a:lnTo>
                    <a:pt x="63" y="625"/>
                  </a:lnTo>
                  <a:lnTo>
                    <a:pt x="63" y="625"/>
                  </a:lnTo>
                  <a:lnTo>
                    <a:pt x="63" y="625"/>
                  </a:lnTo>
                  <a:lnTo>
                    <a:pt x="63" y="62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51"/>
            <p:cNvSpPr/>
            <p:nvPr/>
          </p:nvSpPr>
          <p:spPr>
            <a:xfrm>
              <a:off x="2936350" y="3794350"/>
              <a:ext cx="1575" cy="15650"/>
            </a:xfrm>
            <a:custGeom>
              <a:rect b="b" l="l" r="r" t="t"/>
              <a:pathLst>
                <a:path extrusionOk="0" fill="none" h="626" w="63">
                  <a:moveTo>
                    <a:pt x="0" y="1"/>
                  </a:moveTo>
                  <a:lnTo>
                    <a:pt x="0" y="1"/>
                  </a:lnTo>
                  <a:lnTo>
                    <a:pt x="63" y="625"/>
                  </a:lnTo>
                  <a:lnTo>
                    <a:pt x="63" y="625"/>
                  </a:lnTo>
                  <a:lnTo>
                    <a:pt x="63" y="625"/>
                  </a:lnTo>
                  <a:lnTo>
                    <a:pt x="63" y="62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51"/>
            <p:cNvSpPr/>
            <p:nvPr/>
          </p:nvSpPr>
          <p:spPr>
            <a:xfrm>
              <a:off x="2862950" y="3764700"/>
              <a:ext cx="74975" cy="53100"/>
            </a:xfrm>
            <a:custGeom>
              <a:rect b="b" l="l" r="r" t="t"/>
              <a:pathLst>
                <a:path extrusionOk="0" h="2124" w="2999">
                  <a:moveTo>
                    <a:pt x="2811" y="0"/>
                  </a:moveTo>
                  <a:lnTo>
                    <a:pt x="2468" y="31"/>
                  </a:lnTo>
                  <a:lnTo>
                    <a:pt x="2155" y="125"/>
                  </a:lnTo>
                  <a:lnTo>
                    <a:pt x="1874" y="219"/>
                  </a:lnTo>
                  <a:lnTo>
                    <a:pt x="1593" y="375"/>
                  </a:lnTo>
                  <a:lnTo>
                    <a:pt x="1343" y="500"/>
                  </a:lnTo>
                  <a:lnTo>
                    <a:pt x="1125" y="687"/>
                  </a:lnTo>
                  <a:lnTo>
                    <a:pt x="719" y="1031"/>
                  </a:lnTo>
                  <a:lnTo>
                    <a:pt x="407" y="1343"/>
                  </a:lnTo>
                  <a:lnTo>
                    <a:pt x="188" y="1655"/>
                  </a:lnTo>
                  <a:lnTo>
                    <a:pt x="1" y="1936"/>
                  </a:lnTo>
                  <a:lnTo>
                    <a:pt x="313" y="2030"/>
                  </a:lnTo>
                  <a:lnTo>
                    <a:pt x="656" y="2092"/>
                  </a:lnTo>
                  <a:lnTo>
                    <a:pt x="1000" y="2124"/>
                  </a:lnTo>
                  <a:lnTo>
                    <a:pt x="1749" y="2124"/>
                  </a:lnTo>
                  <a:lnTo>
                    <a:pt x="2187" y="2061"/>
                  </a:lnTo>
                  <a:lnTo>
                    <a:pt x="2593" y="1936"/>
                  </a:lnTo>
                  <a:lnTo>
                    <a:pt x="2999" y="1811"/>
                  </a:lnTo>
                  <a:lnTo>
                    <a:pt x="2936" y="1187"/>
                  </a:lnTo>
                  <a:lnTo>
                    <a:pt x="281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51"/>
            <p:cNvSpPr/>
            <p:nvPr/>
          </p:nvSpPr>
          <p:spPr>
            <a:xfrm>
              <a:off x="2862950" y="3764700"/>
              <a:ext cx="74975" cy="53100"/>
            </a:xfrm>
            <a:custGeom>
              <a:rect b="b" l="l" r="r" t="t"/>
              <a:pathLst>
                <a:path extrusionOk="0" fill="none" h="2124" w="2999">
                  <a:moveTo>
                    <a:pt x="2811" y="0"/>
                  </a:moveTo>
                  <a:lnTo>
                    <a:pt x="2811" y="0"/>
                  </a:lnTo>
                  <a:lnTo>
                    <a:pt x="2468" y="31"/>
                  </a:lnTo>
                  <a:lnTo>
                    <a:pt x="2155" y="125"/>
                  </a:lnTo>
                  <a:lnTo>
                    <a:pt x="1874" y="219"/>
                  </a:lnTo>
                  <a:lnTo>
                    <a:pt x="1593" y="375"/>
                  </a:lnTo>
                  <a:lnTo>
                    <a:pt x="1343" y="500"/>
                  </a:lnTo>
                  <a:lnTo>
                    <a:pt x="1125" y="687"/>
                  </a:lnTo>
                  <a:lnTo>
                    <a:pt x="719" y="1031"/>
                  </a:lnTo>
                  <a:lnTo>
                    <a:pt x="407" y="1343"/>
                  </a:lnTo>
                  <a:lnTo>
                    <a:pt x="188" y="1655"/>
                  </a:lnTo>
                  <a:lnTo>
                    <a:pt x="1" y="1936"/>
                  </a:lnTo>
                  <a:lnTo>
                    <a:pt x="1" y="1936"/>
                  </a:lnTo>
                  <a:lnTo>
                    <a:pt x="313" y="2030"/>
                  </a:lnTo>
                  <a:lnTo>
                    <a:pt x="656" y="2092"/>
                  </a:lnTo>
                  <a:lnTo>
                    <a:pt x="1000" y="2124"/>
                  </a:lnTo>
                  <a:lnTo>
                    <a:pt x="1343" y="2124"/>
                  </a:lnTo>
                  <a:lnTo>
                    <a:pt x="1343" y="2124"/>
                  </a:lnTo>
                  <a:lnTo>
                    <a:pt x="1749" y="2124"/>
                  </a:lnTo>
                  <a:lnTo>
                    <a:pt x="2187" y="2061"/>
                  </a:lnTo>
                  <a:lnTo>
                    <a:pt x="2593" y="1936"/>
                  </a:lnTo>
                  <a:lnTo>
                    <a:pt x="2999" y="1811"/>
                  </a:lnTo>
                  <a:lnTo>
                    <a:pt x="2999" y="1811"/>
                  </a:lnTo>
                  <a:lnTo>
                    <a:pt x="2936" y="1187"/>
                  </a:lnTo>
                  <a:lnTo>
                    <a:pt x="2936" y="1187"/>
                  </a:lnTo>
                  <a:lnTo>
                    <a:pt x="281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51"/>
            <p:cNvSpPr/>
            <p:nvPr/>
          </p:nvSpPr>
          <p:spPr>
            <a:xfrm>
              <a:off x="2426525" y="3559350"/>
              <a:ext cx="53900" cy="580900"/>
            </a:xfrm>
            <a:custGeom>
              <a:rect b="b" l="l" r="r" t="t"/>
              <a:pathLst>
                <a:path extrusionOk="0" h="23236" w="2156">
                  <a:moveTo>
                    <a:pt x="2124" y="1"/>
                  </a:moveTo>
                  <a:lnTo>
                    <a:pt x="2061" y="32"/>
                  </a:lnTo>
                  <a:lnTo>
                    <a:pt x="2061" y="63"/>
                  </a:lnTo>
                  <a:lnTo>
                    <a:pt x="1812" y="1156"/>
                  </a:lnTo>
                  <a:lnTo>
                    <a:pt x="1593" y="2249"/>
                  </a:lnTo>
                  <a:lnTo>
                    <a:pt x="1218" y="4467"/>
                  </a:lnTo>
                  <a:lnTo>
                    <a:pt x="1031" y="5560"/>
                  </a:lnTo>
                  <a:lnTo>
                    <a:pt x="875" y="6684"/>
                  </a:lnTo>
                  <a:lnTo>
                    <a:pt x="844" y="5841"/>
                  </a:lnTo>
                  <a:lnTo>
                    <a:pt x="875" y="4966"/>
                  </a:lnTo>
                  <a:lnTo>
                    <a:pt x="937" y="4123"/>
                  </a:lnTo>
                  <a:lnTo>
                    <a:pt x="1062" y="3280"/>
                  </a:lnTo>
                  <a:lnTo>
                    <a:pt x="1031" y="3249"/>
                  </a:lnTo>
                  <a:lnTo>
                    <a:pt x="1000" y="3217"/>
                  </a:lnTo>
                  <a:lnTo>
                    <a:pt x="968" y="3217"/>
                  </a:lnTo>
                  <a:lnTo>
                    <a:pt x="937" y="3249"/>
                  </a:lnTo>
                  <a:lnTo>
                    <a:pt x="844" y="3842"/>
                  </a:lnTo>
                  <a:lnTo>
                    <a:pt x="750" y="4404"/>
                  </a:lnTo>
                  <a:lnTo>
                    <a:pt x="719" y="4997"/>
                  </a:lnTo>
                  <a:lnTo>
                    <a:pt x="687" y="5591"/>
                  </a:lnTo>
                  <a:lnTo>
                    <a:pt x="719" y="6403"/>
                  </a:lnTo>
                  <a:lnTo>
                    <a:pt x="812" y="7246"/>
                  </a:lnTo>
                  <a:lnTo>
                    <a:pt x="594" y="8995"/>
                  </a:lnTo>
                  <a:lnTo>
                    <a:pt x="375" y="11212"/>
                  </a:lnTo>
                  <a:lnTo>
                    <a:pt x="188" y="13461"/>
                  </a:lnTo>
                  <a:lnTo>
                    <a:pt x="94" y="15709"/>
                  </a:lnTo>
                  <a:lnTo>
                    <a:pt x="32" y="17926"/>
                  </a:lnTo>
                  <a:lnTo>
                    <a:pt x="32" y="20456"/>
                  </a:lnTo>
                  <a:lnTo>
                    <a:pt x="0" y="21112"/>
                  </a:lnTo>
                  <a:lnTo>
                    <a:pt x="32" y="21768"/>
                  </a:lnTo>
                  <a:lnTo>
                    <a:pt x="63" y="22392"/>
                  </a:lnTo>
                  <a:lnTo>
                    <a:pt x="125" y="23048"/>
                  </a:lnTo>
                  <a:lnTo>
                    <a:pt x="125" y="23110"/>
                  </a:lnTo>
                  <a:lnTo>
                    <a:pt x="156" y="23173"/>
                  </a:lnTo>
                  <a:lnTo>
                    <a:pt x="219" y="23204"/>
                  </a:lnTo>
                  <a:lnTo>
                    <a:pt x="313" y="23235"/>
                  </a:lnTo>
                  <a:lnTo>
                    <a:pt x="687" y="23204"/>
                  </a:lnTo>
                  <a:lnTo>
                    <a:pt x="1031" y="23142"/>
                  </a:lnTo>
                  <a:lnTo>
                    <a:pt x="1406" y="23048"/>
                  </a:lnTo>
                  <a:lnTo>
                    <a:pt x="1718" y="22861"/>
                  </a:lnTo>
                  <a:lnTo>
                    <a:pt x="1749" y="22861"/>
                  </a:lnTo>
                  <a:lnTo>
                    <a:pt x="1749" y="22829"/>
                  </a:lnTo>
                  <a:lnTo>
                    <a:pt x="1687" y="22798"/>
                  </a:lnTo>
                  <a:lnTo>
                    <a:pt x="1406" y="22861"/>
                  </a:lnTo>
                  <a:lnTo>
                    <a:pt x="1093" y="22892"/>
                  </a:lnTo>
                  <a:lnTo>
                    <a:pt x="500" y="22892"/>
                  </a:lnTo>
                  <a:lnTo>
                    <a:pt x="531" y="22361"/>
                  </a:lnTo>
                  <a:lnTo>
                    <a:pt x="562" y="21861"/>
                  </a:lnTo>
                  <a:lnTo>
                    <a:pt x="562" y="20831"/>
                  </a:lnTo>
                  <a:lnTo>
                    <a:pt x="625" y="18613"/>
                  </a:lnTo>
                  <a:lnTo>
                    <a:pt x="719" y="16334"/>
                  </a:lnTo>
                  <a:lnTo>
                    <a:pt x="844" y="14054"/>
                  </a:lnTo>
                  <a:lnTo>
                    <a:pt x="968" y="11805"/>
                  </a:lnTo>
                  <a:lnTo>
                    <a:pt x="1156" y="9557"/>
                  </a:lnTo>
                  <a:lnTo>
                    <a:pt x="1374" y="7308"/>
                  </a:lnTo>
                  <a:lnTo>
                    <a:pt x="1593" y="5091"/>
                  </a:lnTo>
                  <a:lnTo>
                    <a:pt x="1874" y="2530"/>
                  </a:lnTo>
                  <a:lnTo>
                    <a:pt x="2030" y="1281"/>
                  </a:lnTo>
                  <a:lnTo>
                    <a:pt x="2155" y="63"/>
                  </a:lnTo>
                  <a:lnTo>
                    <a:pt x="2155" y="32"/>
                  </a:lnTo>
                  <a:lnTo>
                    <a:pt x="21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51"/>
            <p:cNvSpPr/>
            <p:nvPr/>
          </p:nvSpPr>
          <p:spPr>
            <a:xfrm>
              <a:off x="2898075" y="3527350"/>
              <a:ext cx="58600" cy="423950"/>
            </a:xfrm>
            <a:custGeom>
              <a:rect b="b" l="l" r="r" t="t"/>
              <a:pathLst>
                <a:path extrusionOk="0" h="16958" w="2344">
                  <a:moveTo>
                    <a:pt x="1" y="0"/>
                  </a:moveTo>
                  <a:lnTo>
                    <a:pt x="1" y="32"/>
                  </a:lnTo>
                  <a:lnTo>
                    <a:pt x="376" y="3311"/>
                  </a:lnTo>
                  <a:lnTo>
                    <a:pt x="563" y="4966"/>
                  </a:lnTo>
                  <a:lnTo>
                    <a:pt x="750" y="6590"/>
                  </a:lnTo>
                  <a:lnTo>
                    <a:pt x="1032" y="9088"/>
                  </a:lnTo>
                  <a:lnTo>
                    <a:pt x="1469" y="12461"/>
                  </a:lnTo>
                  <a:lnTo>
                    <a:pt x="2031" y="16708"/>
                  </a:lnTo>
                  <a:lnTo>
                    <a:pt x="1875" y="16802"/>
                  </a:lnTo>
                  <a:lnTo>
                    <a:pt x="1719" y="16864"/>
                  </a:lnTo>
                  <a:lnTo>
                    <a:pt x="1687" y="16895"/>
                  </a:lnTo>
                  <a:lnTo>
                    <a:pt x="1687" y="16927"/>
                  </a:lnTo>
                  <a:lnTo>
                    <a:pt x="1719" y="16958"/>
                  </a:lnTo>
                  <a:lnTo>
                    <a:pt x="1750" y="16958"/>
                  </a:lnTo>
                  <a:lnTo>
                    <a:pt x="2031" y="16864"/>
                  </a:lnTo>
                  <a:lnTo>
                    <a:pt x="2343" y="16739"/>
                  </a:lnTo>
                  <a:lnTo>
                    <a:pt x="2312" y="16240"/>
                  </a:lnTo>
                  <a:lnTo>
                    <a:pt x="2187" y="15084"/>
                  </a:lnTo>
                  <a:lnTo>
                    <a:pt x="1781" y="11493"/>
                  </a:lnTo>
                  <a:lnTo>
                    <a:pt x="1313" y="7527"/>
                  </a:lnTo>
                  <a:lnTo>
                    <a:pt x="1094" y="5903"/>
                  </a:lnTo>
                  <a:lnTo>
                    <a:pt x="938" y="4778"/>
                  </a:lnTo>
                  <a:lnTo>
                    <a:pt x="938" y="4248"/>
                  </a:lnTo>
                  <a:lnTo>
                    <a:pt x="969" y="3685"/>
                  </a:lnTo>
                  <a:lnTo>
                    <a:pt x="969" y="2905"/>
                  </a:lnTo>
                  <a:lnTo>
                    <a:pt x="938" y="2124"/>
                  </a:lnTo>
                  <a:lnTo>
                    <a:pt x="907" y="2093"/>
                  </a:lnTo>
                  <a:lnTo>
                    <a:pt x="907" y="2124"/>
                  </a:lnTo>
                  <a:lnTo>
                    <a:pt x="844" y="2905"/>
                  </a:lnTo>
                  <a:lnTo>
                    <a:pt x="844" y="3685"/>
                  </a:lnTo>
                  <a:lnTo>
                    <a:pt x="844" y="4216"/>
                  </a:lnTo>
                  <a:lnTo>
                    <a:pt x="813" y="4060"/>
                  </a:lnTo>
                  <a:lnTo>
                    <a:pt x="469" y="2030"/>
                  </a:lnTo>
                  <a:lnTo>
                    <a:pt x="95" y="32"/>
                  </a:lnTo>
                  <a:lnTo>
                    <a:pt x="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51"/>
            <p:cNvSpPr/>
            <p:nvPr/>
          </p:nvSpPr>
          <p:spPr>
            <a:xfrm>
              <a:off x="2551450" y="2608425"/>
              <a:ext cx="371650" cy="418500"/>
            </a:xfrm>
            <a:custGeom>
              <a:rect b="b" l="l" r="r" t="t"/>
              <a:pathLst>
                <a:path extrusionOk="0" h="16740" w="14866">
                  <a:moveTo>
                    <a:pt x="12835" y="0"/>
                  </a:moveTo>
                  <a:lnTo>
                    <a:pt x="12086" y="63"/>
                  </a:lnTo>
                  <a:lnTo>
                    <a:pt x="11243" y="219"/>
                  </a:lnTo>
                  <a:lnTo>
                    <a:pt x="10399" y="406"/>
                  </a:lnTo>
                  <a:lnTo>
                    <a:pt x="9494" y="625"/>
                  </a:lnTo>
                  <a:lnTo>
                    <a:pt x="8557" y="937"/>
                  </a:lnTo>
                  <a:lnTo>
                    <a:pt x="7651" y="1312"/>
                  </a:lnTo>
                  <a:lnTo>
                    <a:pt x="6714" y="1718"/>
                  </a:lnTo>
                  <a:lnTo>
                    <a:pt x="5809" y="2155"/>
                  </a:lnTo>
                  <a:lnTo>
                    <a:pt x="4966" y="2686"/>
                  </a:lnTo>
                  <a:lnTo>
                    <a:pt x="4122" y="3217"/>
                  </a:lnTo>
                  <a:lnTo>
                    <a:pt x="3748" y="3529"/>
                  </a:lnTo>
                  <a:lnTo>
                    <a:pt x="3373" y="3810"/>
                  </a:lnTo>
                  <a:lnTo>
                    <a:pt x="3029" y="4154"/>
                  </a:lnTo>
                  <a:lnTo>
                    <a:pt x="2686" y="4466"/>
                  </a:lnTo>
                  <a:lnTo>
                    <a:pt x="2405" y="4810"/>
                  </a:lnTo>
                  <a:lnTo>
                    <a:pt x="2092" y="5153"/>
                  </a:lnTo>
                  <a:lnTo>
                    <a:pt x="1843" y="5497"/>
                  </a:lnTo>
                  <a:lnTo>
                    <a:pt x="1624" y="5871"/>
                  </a:lnTo>
                  <a:lnTo>
                    <a:pt x="1405" y="6246"/>
                  </a:lnTo>
                  <a:lnTo>
                    <a:pt x="1218" y="6621"/>
                  </a:lnTo>
                  <a:lnTo>
                    <a:pt x="874" y="7433"/>
                  </a:lnTo>
                  <a:lnTo>
                    <a:pt x="593" y="8245"/>
                  </a:lnTo>
                  <a:lnTo>
                    <a:pt x="375" y="9119"/>
                  </a:lnTo>
                  <a:lnTo>
                    <a:pt x="219" y="9963"/>
                  </a:lnTo>
                  <a:lnTo>
                    <a:pt x="94" y="10837"/>
                  </a:lnTo>
                  <a:lnTo>
                    <a:pt x="31" y="11649"/>
                  </a:lnTo>
                  <a:lnTo>
                    <a:pt x="0" y="12461"/>
                  </a:lnTo>
                  <a:lnTo>
                    <a:pt x="31" y="13242"/>
                  </a:lnTo>
                  <a:lnTo>
                    <a:pt x="94" y="13960"/>
                  </a:lnTo>
                  <a:lnTo>
                    <a:pt x="187" y="14616"/>
                  </a:lnTo>
                  <a:lnTo>
                    <a:pt x="312" y="15209"/>
                  </a:lnTo>
                  <a:lnTo>
                    <a:pt x="468" y="15709"/>
                  </a:lnTo>
                  <a:lnTo>
                    <a:pt x="656" y="16115"/>
                  </a:lnTo>
                  <a:lnTo>
                    <a:pt x="750" y="16271"/>
                  </a:lnTo>
                  <a:lnTo>
                    <a:pt x="874" y="16396"/>
                  </a:lnTo>
                  <a:lnTo>
                    <a:pt x="968" y="16489"/>
                  </a:lnTo>
                  <a:lnTo>
                    <a:pt x="1093" y="16552"/>
                  </a:lnTo>
                  <a:lnTo>
                    <a:pt x="1405" y="16646"/>
                  </a:lnTo>
                  <a:lnTo>
                    <a:pt x="1780" y="16708"/>
                  </a:lnTo>
                  <a:lnTo>
                    <a:pt x="2217" y="16739"/>
                  </a:lnTo>
                  <a:lnTo>
                    <a:pt x="2748" y="16739"/>
                  </a:lnTo>
                  <a:lnTo>
                    <a:pt x="3342" y="16708"/>
                  </a:lnTo>
                  <a:lnTo>
                    <a:pt x="3997" y="16646"/>
                  </a:lnTo>
                  <a:lnTo>
                    <a:pt x="4684" y="16552"/>
                  </a:lnTo>
                  <a:lnTo>
                    <a:pt x="5434" y="16427"/>
                  </a:lnTo>
                  <a:lnTo>
                    <a:pt x="6183" y="16271"/>
                  </a:lnTo>
                  <a:lnTo>
                    <a:pt x="6964" y="16052"/>
                  </a:lnTo>
                  <a:lnTo>
                    <a:pt x="7745" y="15834"/>
                  </a:lnTo>
                  <a:lnTo>
                    <a:pt x="8526" y="15553"/>
                  </a:lnTo>
                  <a:lnTo>
                    <a:pt x="9306" y="15271"/>
                  </a:lnTo>
                  <a:lnTo>
                    <a:pt x="10056" y="14928"/>
                  </a:lnTo>
                  <a:lnTo>
                    <a:pt x="10805" y="14584"/>
                  </a:lnTo>
                  <a:lnTo>
                    <a:pt x="11524" y="14178"/>
                  </a:lnTo>
                  <a:lnTo>
                    <a:pt x="11836" y="13929"/>
                  </a:lnTo>
                  <a:lnTo>
                    <a:pt x="12148" y="13648"/>
                  </a:lnTo>
                  <a:lnTo>
                    <a:pt x="12461" y="13304"/>
                  </a:lnTo>
                  <a:lnTo>
                    <a:pt x="12742" y="12929"/>
                  </a:lnTo>
                  <a:lnTo>
                    <a:pt x="12992" y="12523"/>
                  </a:lnTo>
                  <a:lnTo>
                    <a:pt x="13241" y="12055"/>
                  </a:lnTo>
                  <a:lnTo>
                    <a:pt x="13460" y="11555"/>
                  </a:lnTo>
                  <a:lnTo>
                    <a:pt x="13647" y="11056"/>
                  </a:lnTo>
                  <a:lnTo>
                    <a:pt x="13835" y="10525"/>
                  </a:lnTo>
                  <a:lnTo>
                    <a:pt x="14022" y="9963"/>
                  </a:lnTo>
                  <a:lnTo>
                    <a:pt x="14178" y="9369"/>
                  </a:lnTo>
                  <a:lnTo>
                    <a:pt x="14303" y="8776"/>
                  </a:lnTo>
                  <a:lnTo>
                    <a:pt x="14553" y="7589"/>
                  </a:lnTo>
                  <a:lnTo>
                    <a:pt x="14709" y="6371"/>
                  </a:lnTo>
                  <a:lnTo>
                    <a:pt x="14834" y="5184"/>
                  </a:lnTo>
                  <a:lnTo>
                    <a:pt x="14865" y="4029"/>
                  </a:lnTo>
                  <a:lnTo>
                    <a:pt x="14865" y="2998"/>
                  </a:lnTo>
                  <a:lnTo>
                    <a:pt x="14834" y="2061"/>
                  </a:lnTo>
                  <a:lnTo>
                    <a:pt x="14709" y="1250"/>
                  </a:lnTo>
                  <a:lnTo>
                    <a:pt x="14647" y="937"/>
                  </a:lnTo>
                  <a:lnTo>
                    <a:pt x="14553" y="656"/>
                  </a:lnTo>
                  <a:lnTo>
                    <a:pt x="14459" y="406"/>
                  </a:lnTo>
                  <a:lnTo>
                    <a:pt x="14366" y="250"/>
                  </a:lnTo>
                  <a:lnTo>
                    <a:pt x="14241" y="125"/>
                  </a:lnTo>
                  <a:lnTo>
                    <a:pt x="14116" y="63"/>
                  </a:lnTo>
                  <a:lnTo>
                    <a:pt x="13835" y="32"/>
                  </a:lnTo>
                  <a:lnTo>
                    <a:pt x="135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51"/>
            <p:cNvSpPr/>
            <p:nvPr/>
          </p:nvSpPr>
          <p:spPr>
            <a:xfrm>
              <a:off x="2526450" y="2606075"/>
              <a:ext cx="379475" cy="415375"/>
            </a:xfrm>
            <a:custGeom>
              <a:rect b="b" l="l" r="r" t="t"/>
              <a:pathLst>
                <a:path extrusionOk="0" h="16615" w="15179">
                  <a:moveTo>
                    <a:pt x="15116" y="1"/>
                  </a:moveTo>
                  <a:lnTo>
                    <a:pt x="14647" y="32"/>
                  </a:lnTo>
                  <a:lnTo>
                    <a:pt x="14179" y="63"/>
                  </a:lnTo>
                  <a:lnTo>
                    <a:pt x="13211" y="188"/>
                  </a:lnTo>
                  <a:lnTo>
                    <a:pt x="12243" y="375"/>
                  </a:lnTo>
                  <a:lnTo>
                    <a:pt x="11306" y="625"/>
                  </a:lnTo>
                  <a:lnTo>
                    <a:pt x="10338" y="906"/>
                  </a:lnTo>
                  <a:lnTo>
                    <a:pt x="9401" y="1187"/>
                  </a:lnTo>
                  <a:lnTo>
                    <a:pt x="7589" y="1812"/>
                  </a:lnTo>
                  <a:lnTo>
                    <a:pt x="6153" y="2312"/>
                  </a:lnTo>
                  <a:lnTo>
                    <a:pt x="5435" y="2593"/>
                  </a:lnTo>
                  <a:lnTo>
                    <a:pt x="4748" y="2936"/>
                  </a:lnTo>
                  <a:lnTo>
                    <a:pt x="4092" y="3280"/>
                  </a:lnTo>
                  <a:lnTo>
                    <a:pt x="3436" y="3654"/>
                  </a:lnTo>
                  <a:lnTo>
                    <a:pt x="2811" y="4092"/>
                  </a:lnTo>
                  <a:lnTo>
                    <a:pt x="2218" y="4591"/>
                  </a:lnTo>
                  <a:lnTo>
                    <a:pt x="1968" y="4841"/>
                  </a:lnTo>
                  <a:lnTo>
                    <a:pt x="1718" y="5122"/>
                  </a:lnTo>
                  <a:lnTo>
                    <a:pt x="1468" y="5403"/>
                  </a:lnTo>
                  <a:lnTo>
                    <a:pt x="1250" y="5684"/>
                  </a:lnTo>
                  <a:lnTo>
                    <a:pt x="1062" y="5997"/>
                  </a:lnTo>
                  <a:lnTo>
                    <a:pt x="875" y="6309"/>
                  </a:lnTo>
                  <a:lnTo>
                    <a:pt x="688" y="6621"/>
                  </a:lnTo>
                  <a:lnTo>
                    <a:pt x="532" y="6934"/>
                  </a:lnTo>
                  <a:lnTo>
                    <a:pt x="407" y="7277"/>
                  </a:lnTo>
                  <a:lnTo>
                    <a:pt x="282" y="7621"/>
                  </a:lnTo>
                  <a:lnTo>
                    <a:pt x="188" y="7964"/>
                  </a:lnTo>
                  <a:lnTo>
                    <a:pt x="126" y="8339"/>
                  </a:lnTo>
                  <a:lnTo>
                    <a:pt x="63" y="8682"/>
                  </a:lnTo>
                  <a:lnTo>
                    <a:pt x="32" y="9057"/>
                  </a:lnTo>
                  <a:lnTo>
                    <a:pt x="1" y="9432"/>
                  </a:lnTo>
                  <a:lnTo>
                    <a:pt x="1" y="9775"/>
                  </a:lnTo>
                  <a:lnTo>
                    <a:pt x="32" y="10650"/>
                  </a:lnTo>
                  <a:lnTo>
                    <a:pt x="94" y="11524"/>
                  </a:lnTo>
                  <a:lnTo>
                    <a:pt x="219" y="12399"/>
                  </a:lnTo>
                  <a:lnTo>
                    <a:pt x="375" y="13304"/>
                  </a:lnTo>
                  <a:lnTo>
                    <a:pt x="594" y="14179"/>
                  </a:lnTo>
                  <a:lnTo>
                    <a:pt x="875" y="15022"/>
                  </a:lnTo>
                  <a:lnTo>
                    <a:pt x="1031" y="15428"/>
                  </a:lnTo>
                  <a:lnTo>
                    <a:pt x="1219" y="15834"/>
                  </a:lnTo>
                  <a:lnTo>
                    <a:pt x="1406" y="16209"/>
                  </a:lnTo>
                  <a:lnTo>
                    <a:pt x="1625" y="16583"/>
                  </a:lnTo>
                  <a:lnTo>
                    <a:pt x="1656" y="16615"/>
                  </a:lnTo>
                  <a:lnTo>
                    <a:pt x="1718" y="16615"/>
                  </a:lnTo>
                  <a:lnTo>
                    <a:pt x="1750" y="16583"/>
                  </a:lnTo>
                  <a:lnTo>
                    <a:pt x="1750" y="16552"/>
                  </a:lnTo>
                  <a:lnTo>
                    <a:pt x="1281" y="14960"/>
                  </a:lnTo>
                  <a:lnTo>
                    <a:pt x="1031" y="14148"/>
                  </a:lnTo>
                  <a:lnTo>
                    <a:pt x="844" y="13304"/>
                  </a:lnTo>
                  <a:lnTo>
                    <a:pt x="688" y="12492"/>
                  </a:lnTo>
                  <a:lnTo>
                    <a:pt x="563" y="11649"/>
                  </a:lnTo>
                  <a:lnTo>
                    <a:pt x="469" y="10837"/>
                  </a:lnTo>
                  <a:lnTo>
                    <a:pt x="469" y="10025"/>
                  </a:lnTo>
                  <a:lnTo>
                    <a:pt x="500" y="9213"/>
                  </a:lnTo>
                  <a:lnTo>
                    <a:pt x="563" y="8807"/>
                  </a:lnTo>
                  <a:lnTo>
                    <a:pt x="625" y="8433"/>
                  </a:lnTo>
                  <a:lnTo>
                    <a:pt x="688" y="8027"/>
                  </a:lnTo>
                  <a:lnTo>
                    <a:pt x="813" y="7652"/>
                  </a:lnTo>
                  <a:lnTo>
                    <a:pt x="938" y="7277"/>
                  </a:lnTo>
                  <a:lnTo>
                    <a:pt x="1094" y="6902"/>
                  </a:lnTo>
                  <a:lnTo>
                    <a:pt x="1250" y="6559"/>
                  </a:lnTo>
                  <a:lnTo>
                    <a:pt x="1468" y="6215"/>
                  </a:lnTo>
                  <a:lnTo>
                    <a:pt x="1687" y="5872"/>
                  </a:lnTo>
                  <a:lnTo>
                    <a:pt x="1937" y="5528"/>
                  </a:lnTo>
                  <a:lnTo>
                    <a:pt x="2187" y="5216"/>
                  </a:lnTo>
                  <a:lnTo>
                    <a:pt x="2499" y="4904"/>
                  </a:lnTo>
                  <a:lnTo>
                    <a:pt x="2843" y="4591"/>
                  </a:lnTo>
                  <a:lnTo>
                    <a:pt x="3186" y="4310"/>
                  </a:lnTo>
                  <a:lnTo>
                    <a:pt x="3842" y="3842"/>
                  </a:lnTo>
                  <a:lnTo>
                    <a:pt x="4529" y="3436"/>
                  </a:lnTo>
                  <a:lnTo>
                    <a:pt x="5216" y="3061"/>
                  </a:lnTo>
                  <a:lnTo>
                    <a:pt x="5934" y="2718"/>
                  </a:lnTo>
                  <a:lnTo>
                    <a:pt x="6653" y="2405"/>
                  </a:lnTo>
                  <a:lnTo>
                    <a:pt x="7402" y="2124"/>
                  </a:lnTo>
                  <a:lnTo>
                    <a:pt x="8152" y="1906"/>
                  </a:lnTo>
                  <a:lnTo>
                    <a:pt x="8932" y="1656"/>
                  </a:lnTo>
                  <a:lnTo>
                    <a:pt x="10494" y="1250"/>
                  </a:lnTo>
                  <a:lnTo>
                    <a:pt x="12055" y="906"/>
                  </a:lnTo>
                  <a:lnTo>
                    <a:pt x="13586" y="563"/>
                  </a:lnTo>
                  <a:lnTo>
                    <a:pt x="15116" y="188"/>
                  </a:lnTo>
                  <a:lnTo>
                    <a:pt x="15178" y="157"/>
                  </a:lnTo>
                  <a:lnTo>
                    <a:pt x="15178" y="94"/>
                  </a:lnTo>
                  <a:lnTo>
                    <a:pt x="15178" y="32"/>
                  </a:lnTo>
                  <a:lnTo>
                    <a:pt x="151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51"/>
            <p:cNvSpPr/>
            <p:nvPr/>
          </p:nvSpPr>
          <p:spPr>
            <a:xfrm>
              <a:off x="2342975" y="2994875"/>
              <a:ext cx="334975" cy="562950"/>
            </a:xfrm>
            <a:custGeom>
              <a:rect b="b" l="l" r="r" t="t"/>
              <a:pathLst>
                <a:path extrusionOk="0" h="22518" w="13399">
                  <a:moveTo>
                    <a:pt x="9807" y="1"/>
                  </a:moveTo>
                  <a:lnTo>
                    <a:pt x="9557" y="32"/>
                  </a:lnTo>
                  <a:lnTo>
                    <a:pt x="9276" y="126"/>
                  </a:lnTo>
                  <a:lnTo>
                    <a:pt x="8714" y="376"/>
                  </a:lnTo>
                  <a:lnTo>
                    <a:pt x="8058" y="688"/>
                  </a:lnTo>
                  <a:lnTo>
                    <a:pt x="7371" y="1125"/>
                  </a:lnTo>
                  <a:lnTo>
                    <a:pt x="6621" y="1625"/>
                  </a:lnTo>
                  <a:lnTo>
                    <a:pt x="5872" y="2187"/>
                  </a:lnTo>
                  <a:lnTo>
                    <a:pt x="5122" y="2812"/>
                  </a:lnTo>
                  <a:lnTo>
                    <a:pt x="4342" y="3499"/>
                  </a:lnTo>
                  <a:lnTo>
                    <a:pt x="3623" y="4248"/>
                  </a:lnTo>
                  <a:lnTo>
                    <a:pt x="2905" y="5060"/>
                  </a:lnTo>
                  <a:lnTo>
                    <a:pt x="2249" y="5872"/>
                  </a:lnTo>
                  <a:lnTo>
                    <a:pt x="1656" y="6746"/>
                  </a:lnTo>
                  <a:lnTo>
                    <a:pt x="1375" y="7184"/>
                  </a:lnTo>
                  <a:lnTo>
                    <a:pt x="1125" y="7621"/>
                  </a:lnTo>
                  <a:lnTo>
                    <a:pt x="875" y="8058"/>
                  </a:lnTo>
                  <a:lnTo>
                    <a:pt x="688" y="8495"/>
                  </a:lnTo>
                  <a:lnTo>
                    <a:pt x="500" y="8964"/>
                  </a:lnTo>
                  <a:lnTo>
                    <a:pt x="344" y="9401"/>
                  </a:lnTo>
                  <a:lnTo>
                    <a:pt x="219" y="9869"/>
                  </a:lnTo>
                  <a:lnTo>
                    <a:pt x="126" y="10307"/>
                  </a:lnTo>
                  <a:lnTo>
                    <a:pt x="32" y="10775"/>
                  </a:lnTo>
                  <a:lnTo>
                    <a:pt x="1" y="11243"/>
                  </a:lnTo>
                  <a:lnTo>
                    <a:pt x="1" y="11712"/>
                  </a:lnTo>
                  <a:lnTo>
                    <a:pt x="1" y="12212"/>
                  </a:lnTo>
                  <a:lnTo>
                    <a:pt x="32" y="12711"/>
                  </a:lnTo>
                  <a:lnTo>
                    <a:pt x="94" y="13211"/>
                  </a:lnTo>
                  <a:lnTo>
                    <a:pt x="188" y="13679"/>
                  </a:lnTo>
                  <a:lnTo>
                    <a:pt x="282" y="14179"/>
                  </a:lnTo>
                  <a:lnTo>
                    <a:pt x="532" y="15178"/>
                  </a:lnTo>
                  <a:lnTo>
                    <a:pt x="844" y="16178"/>
                  </a:lnTo>
                  <a:lnTo>
                    <a:pt x="1187" y="17115"/>
                  </a:lnTo>
                  <a:lnTo>
                    <a:pt x="1593" y="18051"/>
                  </a:lnTo>
                  <a:lnTo>
                    <a:pt x="1999" y="18895"/>
                  </a:lnTo>
                  <a:lnTo>
                    <a:pt x="2437" y="19707"/>
                  </a:lnTo>
                  <a:lnTo>
                    <a:pt x="2874" y="20425"/>
                  </a:lnTo>
                  <a:lnTo>
                    <a:pt x="3311" y="21081"/>
                  </a:lnTo>
                  <a:lnTo>
                    <a:pt x="3717" y="21612"/>
                  </a:lnTo>
                  <a:lnTo>
                    <a:pt x="4092" y="22018"/>
                  </a:lnTo>
                  <a:lnTo>
                    <a:pt x="4404" y="22330"/>
                  </a:lnTo>
                  <a:lnTo>
                    <a:pt x="4560" y="22424"/>
                  </a:lnTo>
                  <a:lnTo>
                    <a:pt x="4685" y="22486"/>
                  </a:lnTo>
                  <a:lnTo>
                    <a:pt x="4810" y="22517"/>
                  </a:lnTo>
                  <a:lnTo>
                    <a:pt x="4966" y="22517"/>
                  </a:lnTo>
                  <a:lnTo>
                    <a:pt x="5122" y="22486"/>
                  </a:lnTo>
                  <a:lnTo>
                    <a:pt x="5310" y="22424"/>
                  </a:lnTo>
                  <a:lnTo>
                    <a:pt x="5747" y="22236"/>
                  </a:lnTo>
                  <a:lnTo>
                    <a:pt x="6247" y="21955"/>
                  </a:lnTo>
                  <a:lnTo>
                    <a:pt x="6809" y="21580"/>
                  </a:lnTo>
                  <a:lnTo>
                    <a:pt x="7402" y="21112"/>
                  </a:lnTo>
                  <a:lnTo>
                    <a:pt x="8027" y="20612"/>
                  </a:lnTo>
                  <a:lnTo>
                    <a:pt x="8651" y="20050"/>
                  </a:lnTo>
                  <a:lnTo>
                    <a:pt x="9276" y="19426"/>
                  </a:lnTo>
                  <a:lnTo>
                    <a:pt x="9932" y="18770"/>
                  </a:lnTo>
                  <a:lnTo>
                    <a:pt x="10525" y="18114"/>
                  </a:lnTo>
                  <a:lnTo>
                    <a:pt x="11118" y="17396"/>
                  </a:lnTo>
                  <a:lnTo>
                    <a:pt x="11649" y="16709"/>
                  </a:lnTo>
                  <a:lnTo>
                    <a:pt x="12149" y="16022"/>
                  </a:lnTo>
                  <a:lnTo>
                    <a:pt x="12586" y="15334"/>
                  </a:lnTo>
                  <a:lnTo>
                    <a:pt x="12930" y="14679"/>
                  </a:lnTo>
                  <a:lnTo>
                    <a:pt x="13117" y="14241"/>
                  </a:lnTo>
                  <a:lnTo>
                    <a:pt x="13242" y="13804"/>
                  </a:lnTo>
                  <a:lnTo>
                    <a:pt x="13336" y="13367"/>
                  </a:lnTo>
                  <a:lnTo>
                    <a:pt x="13398" y="12899"/>
                  </a:lnTo>
                  <a:lnTo>
                    <a:pt x="13398" y="12430"/>
                  </a:lnTo>
                  <a:lnTo>
                    <a:pt x="13398" y="11993"/>
                  </a:lnTo>
                  <a:lnTo>
                    <a:pt x="13336" y="11525"/>
                  </a:lnTo>
                  <a:lnTo>
                    <a:pt x="13273" y="11056"/>
                  </a:lnTo>
                  <a:lnTo>
                    <a:pt x="13086" y="10119"/>
                  </a:lnTo>
                  <a:lnTo>
                    <a:pt x="12836" y="9151"/>
                  </a:lnTo>
                  <a:lnTo>
                    <a:pt x="12305" y="7215"/>
                  </a:lnTo>
                  <a:lnTo>
                    <a:pt x="11930" y="5810"/>
                  </a:lnTo>
                  <a:lnTo>
                    <a:pt x="11556" y="4467"/>
                  </a:lnTo>
                  <a:lnTo>
                    <a:pt x="11181" y="3249"/>
                  </a:lnTo>
                  <a:lnTo>
                    <a:pt x="10837" y="2156"/>
                  </a:lnTo>
                  <a:lnTo>
                    <a:pt x="10494" y="1250"/>
                  </a:lnTo>
                  <a:lnTo>
                    <a:pt x="10213" y="563"/>
                  </a:lnTo>
                  <a:lnTo>
                    <a:pt x="10088" y="313"/>
                  </a:lnTo>
                  <a:lnTo>
                    <a:pt x="9994" y="126"/>
                  </a:lnTo>
                  <a:lnTo>
                    <a:pt x="9869" y="32"/>
                  </a:lnTo>
                  <a:lnTo>
                    <a:pt x="98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51"/>
            <p:cNvSpPr/>
            <p:nvPr/>
          </p:nvSpPr>
          <p:spPr>
            <a:xfrm>
              <a:off x="2470250" y="2996450"/>
              <a:ext cx="234250" cy="563700"/>
            </a:xfrm>
            <a:custGeom>
              <a:rect b="b" l="l" r="r" t="t"/>
              <a:pathLst>
                <a:path extrusionOk="0" h="22548" w="9370">
                  <a:moveTo>
                    <a:pt x="4966" y="0"/>
                  </a:moveTo>
                  <a:lnTo>
                    <a:pt x="4934" y="32"/>
                  </a:lnTo>
                  <a:lnTo>
                    <a:pt x="4934" y="63"/>
                  </a:lnTo>
                  <a:lnTo>
                    <a:pt x="5153" y="844"/>
                  </a:lnTo>
                  <a:lnTo>
                    <a:pt x="5434" y="1593"/>
                  </a:lnTo>
                  <a:lnTo>
                    <a:pt x="5715" y="2374"/>
                  </a:lnTo>
                  <a:lnTo>
                    <a:pt x="5996" y="3123"/>
                  </a:lnTo>
                  <a:lnTo>
                    <a:pt x="6652" y="4622"/>
                  </a:lnTo>
                  <a:lnTo>
                    <a:pt x="7308" y="6090"/>
                  </a:lnTo>
                  <a:lnTo>
                    <a:pt x="7901" y="7589"/>
                  </a:lnTo>
                  <a:lnTo>
                    <a:pt x="8182" y="8370"/>
                  </a:lnTo>
                  <a:lnTo>
                    <a:pt x="8432" y="9119"/>
                  </a:lnTo>
                  <a:lnTo>
                    <a:pt x="8651" y="9900"/>
                  </a:lnTo>
                  <a:lnTo>
                    <a:pt x="8807" y="10681"/>
                  </a:lnTo>
                  <a:lnTo>
                    <a:pt x="8932" y="11493"/>
                  </a:lnTo>
                  <a:lnTo>
                    <a:pt x="9025" y="12305"/>
                  </a:lnTo>
                  <a:lnTo>
                    <a:pt x="9025" y="12804"/>
                  </a:lnTo>
                  <a:lnTo>
                    <a:pt x="9025" y="13304"/>
                  </a:lnTo>
                  <a:lnTo>
                    <a:pt x="8994" y="13772"/>
                  </a:lnTo>
                  <a:lnTo>
                    <a:pt x="8963" y="14272"/>
                  </a:lnTo>
                  <a:lnTo>
                    <a:pt x="8869" y="14741"/>
                  </a:lnTo>
                  <a:lnTo>
                    <a:pt x="8776" y="15209"/>
                  </a:lnTo>
                  <a:lnTo>
                    <a:pt x="8651" y="15677"/>
                  </a:lnTo>
                  <a:lnTo>
                    <a:pt x="8495" y="16115"/>
                  </a:lnTo>
                  <a:lnTo>
                    <a:pt x="8307" y="16552"/>
                  </a:lnTo>
                  <a:lnTo>
                    <a:pt x="8120" y="16989"/>
                  </a:lnTo>
                  <a:lnTo>
                    <a:pt x="7870" y="17395"/>
                  </a:lnTo>
                  <a:lnTo>
                    <a:pt x="7620" y="17801"/>
                  </a:lnTo>
                  <a:lnTo>
                    <a:pt x="7339" y="18176"/>
                  </a:lnTo>
                  <a:lnTo>
                    <a:pt x="7027" y="18551"/>
                  </a:lnTo>
                  <a:lnTo>
                    <a:pt x="6683" y="18894"/>
                  </a:lnTo>
                  <a:lnTo>
                    <a:pt x="6309" y="19238"/>
                  </a:lnTo>
                  <a:lnTo>
                    <a:pt x="5965" y="19519"/>
                  </a:lnTo>
                  <a:lnTo>
                    <a:pt x="5590" y="19769"/>
                  </a:lnTo>
                  <a:lnTo>
                    <a:pt x="4841" y="20237"/>
                  </a:lnTo>
                  <a:lnTo>
                    <a:pt x="4091" y="20643"/>
                  </a:lnTo>
                  <a:lnTo>
                    <a:pt x="3279" y="21018"/>
                  </a:lnTo>
                  <a:lnTo>
                    <a:pt x="2467" y="21361"/>
                  </a:lnTo>
                  <a:lnTo>
                    <a:pt x="1655" y="21674"/>
                  </a:lnTo>
                  <a:lnTo>
                    <a:pt x="63" y="22329"/>
                  </a:lnTo>
                  <a:lnTo>
                    <a:pt x="0" y="22329"/>
                  </a:lnTo>
                  <a:lnTo>
                    <a:pt x="0" y="22392"/>
                  </a:lnTo>
                  <a:lnTo>
                    <a:pt x="0" y="22454"/>
                  </a:lnTo>
                  <a:lnTo>
                    <a:pt x="63" y="22517"/>
                  </a:lnTo>
                  <a:lnTo>
                    <a:pt x="94" y="22548"/>
                  </a:lnTo>
                  <a:lnTo>
                    <a:pt x="156" y="22517"/>
                  </a:lnTo>
                  <a:lnTo>
                    <a:pt x="1749" y="21892"/>
                  </a:lnTo>
                  <a:lnTo>
                    <a:pt x="2530" y="21580"/>
                  </a:lnTo>
                  <a:lnTo>
                    <a:pt x="3310" y="21236"/>
                  </a:lnTo>
                  <a:lnTo>
                    <a:pt x="4060" y="20830"/>
                  </a:lnTo>
                  <a:lnTo>
                    <a:pt x="4778" y="20456"/>
                  </a:lnTo>
                  <a:lnTo>
                    <a:pt x="5465" y="20018"/>
                  </a:lnTo>
                  <a:lnTo>
                    <a:pt x="6121" y="19519"/>
                  </a:lnTo>
                  <a:lnTo>
                    <a:pt x="6746" y="19019"/>
                  </a:lnTo>
                  <a:lnTo>
                    <a:pt x="7308" y="18457"/>
                  </a:lnTo>
                  <a:lnTo>
                    <a:pt x="7558" y="18176"/>
                  </a:lnTo>
                  <a:lnTo>
                    <a:pt x="7808" y="17864"/>
                  </a:lnTo>
                  <a:lnTo>
                    <a:pt x="8026" y="17520"/>
                  </a:lnTo>
                  <a:lnTo>
                    <a:pt x="8245" y="17208"/>
                  </a:lnTo>
                  <a:lnTo>
                    <a:pt x="8463" y="16833"/>
                  </a:lnTo>
                  <a:lnTo>
                    <a:pt x="8620" y="16489"/>
                  </a:lnTo>
                  <a:lnTo>
                    <a:pt x="8807" y="16083"/>
                  </a:lnTo>
                  <a:lnTo>
                    <a:pt x="8932" y="15709"/>
                  </a:lnTo>
                  <a:lnTo>
                    <a:pt x="9057" y="15271"/>
                  </a:lnTo>
                  <a:lnTo>
                    <a:pt x="9182" y="14866"/>
                  </a:lnTo>
                  <a:lnTo>
                    <a:pt x="9244" y="14397"/>
                  </a:lnTo>
                  <a:lnTo>
                    <a:pt x="9307" y="13929"/>
                  </a:lnTo>
                  <a:lnTo>
                    <a:pt x="9369" y="13491"/>
                  </a:lnTo>
                  <a:lnTo>
                    <a:pt x="9369" y="13023"/>
                  </a:lnTo>
                  <a:lnTo>
                    <a:pt x="9369" y="12117"/>
                  </a:lnTo>
                  <a:lnTo>
                    <a:pt x="9275" y="11212"/>
                  </a:lnTo>
                  <a:lnTo>
                    <a:pt x="9119" y="10306"/>
                  </a:lnTo>
                  <a:lnTo>
                    <a:pt x="8932" y="9400"/>
                  </a:lnTo>
                  <a:lnTo>
                    <a:pt x="8682" y="8526"/>
                  </a:lnTo>
                  <a:lnTo>
                    <a:pt x="8401" y="7652"/>
                  </a:lnTo>
                  <a:lnTo>
                    <a:pt x="8057" y="6777"/>
                  </a:lnTo>
                  <a:lnTo>
                    <a:pt x="7714" y="5903"/>
                  </a:lnTo>
                  <a:lnTo>
                    <a:pt x="7339" y="5028"/>
                  </a:lnTo>
                  <a:lnTo>
                    <a:pt x="6558" y="3342"/>
                  </a:lnTo>
                  <a:lnTo>
                    <a:pt x="5778" y="1655"/>
                  </a:lnTo>
                  <a:lnTo>
                    <a:pt x="5028" y="32"/>
                  </a:lnTo>
                  <a:lnTo>
                    <a:pt x="499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51"/>
            <p:cNvSpPr/>
            <p:nvPr/>
          </p:nvSpPr>
          <p:spPr>
            <a:xfrm>
              <a:off x="2318775" y="3001125"/>
              <a:ext cx="257675" cy="492675"/>
            </a:xfrm>
            <a:custGeom>
              <a:rect b="b" l="l" r="r" t="t"/>
              <a:pathLst>
                <a:path extrusionOk="0" h="19707" w="10307">
                  <a:moveTo>
                    <a:pt x="10150" y="1"/>
                  </a:moveTo>
                  <a:lnTo>
                    <a:pt x="8807" y="750"/>
                  </a:lnTo>
                  <a:lnTo>
                    <a:pt x="7464" y="1562"/>
                  </a:lnTo>
                  <a:lnTo>
                    <a:pt x="6777" y="1999"/>
                  </a:lnTo>
                  <a:lnTo>
                    <a:pt x="6090" y="2437"/>
                  </a:lnTo>
                  <a:lnTo>
                    <a:pt x="5435" y="2936"/>
                  </a:lnTo>
                  <a:lnTo>
                    <a:pt x="4779" y="3436"/>
                  </a:lnTo>
                  <a:lnTo>
                    <a:pt x="4154" y="3936"/>
                  </a:lnTo>
                  <a:lnTo>
                    <a:pt x="3561" y="4498"/>
                  </a:lnTo>
                  <a:lnTo>
                    <a:pt x="2967" y="5060"/>
                  </a:lnTo>
                  <a:lnTo>
                    <a:pt x="2437" y="5653"/>
                  </a:lnTo>
                  <a:lnTo>
                    <a:pt x="1937" y="6247"/>
                  </a:lnTo>
                  <a:lnTo>
                    <a:pt x="1468" y="6871"/>
                  </a:lnTo>
                  <a:lnTo>
                    <a:pt x="1062" y="7558"/>
                  </a:lnTo>
                  <a:lnTo>
                    <a:pt x="719" y="8214"/>
                  </a:lnTo>
                  <a:lnTo>
                    <a:pt x="563" y="8589"/>
                  </a:lnTo>
                  <a:lnTo>
                    <a:pt x="407" y="8964"/>
                  </a:lnTo>
                  <a:lnTo>
                    <a:pt x="282" y="9338"/>
                  </a:lnTo>
                  <a:lnTo>
                    <a:pt x="188" y="9713"/>
                  </a:lnTo>
                  <a:lnTo>
                    <a:pt x="126" y="10119"/>
                  </a:lnTo>
                  <a:lnTo>
                    <a:pt x="63" y="10494"/>
                  </a:lnTo>
                  <a:lnTo>
                    <a:pt x="32" y="10837"/>
                  </a:lnTo>
                  <a:lnTo>
                    <a:pt x="1" y="11212"/>
                  </a:lnTo>
                  <a:lnTo>
                    <a:pt x="32" y="11962"/>
                  </a:lnTo>
                  <a:lnTo>
                    <a:pt x="94" y="12711"/>
                  </a:lnTo>
                  <a:lnTo>
                    <a:pt x="250" y="13461"/>
                  </a:lnTo>
                  <a:lnTo>
                    <a:pt x="438" y="14179"/>
                  </a:lnTo>
                  <a:lnTo>
                    <a:pt x="688" y="14897"/>
                  </a:lnTo>
                  <a:lnTo>
                    <a:pt x="969" y="15615"/>
                  </a:lnTo>
                  <a:lnTo>
                    <a:pt x="1250" y="16334"/>
                  </a:lnTo>
                  <a:lnTo>
                    <a:pt x="1593" y="17021"/>
                  </a:lnTo>
                  <a:lnTo>
                    <a:pt x="2312" y="18395"/>
                  </a:lnTo>
                  <a:lnTo>
                    <a:pt x="3092" y="19706"/>
                  </a:lnTo>
                  <a:lnTo>
                    <a:pt x="3155" y="19706"/>
                  </a:lnTo>
                  <a:lnTo>
                    <a:pt x="3155" y="19675"/>
                  </a:lnTo>
                  <a:lnTo>
                    <a:pt x="2405" y="18301"/>
                  </a:lnTo>
                  <a:lnTo>
                    <a:pt x="2062" y="17614"/>
                  </a:lnTo>
                  <a:lnTo>
                    <a:pt x="1718" y="16896"/>
                  </a:lnTo>
                  <a:lnTo>
                    <a:pt x="1406" y="16178"/>
                  </a:lnTo>
                  <a:lnTo>
                    <a:pt x="1094" y="15428"/>
                  </a:lnTo>
                  <a:lnTo>
                    <a:pt x="844" y="14679"/>
                  </a:lnTo>
                  <a:lnTo>
                    <a:pt x="625" y="13929"/>
                  </a:lnTo>
                  <a:lnTo>
                    <a:pt x="469" y="13148"/>
                  </a:lnTo>
                  <a:lnTo>
                    <a:pt x="375" y="12399"/>
                  </a:lnTo>
                  <a:lnTo>
                    <a:pt x="313" y="11649"/>
                  </a:lnTo>
                  <a:lnTo>
                    <a:pt x="344" y="10869"/>
                  </a:lnTo>
                  <a:lnTo>
                    <a:pt x="375" y="10494"/>
                  </a:lnTo>
                  <a:lnTo>
                    <a:pt x="438" y="10119"/>
                  </a:lnTo>
                  <a:lnTo>
                    <a:pt x="500" y="9744"/>
                  </a:lnTo>
                  <a:lnTo>
                    <a:pt x="625" y="9370"/>
                  </a:lnTo>
                  <a:lnTo>
                    <a:pt x="750" y="8995"/>
                  </a:lnTo>
                  <a:lnTo>
                    <a:pt x="875" y="8620"/>
                  </a:lnTo>
                  <a:lnTo>
                    <a:pt x="1062" y="8245"/>
                  </a:lnTo>
                  <a:lnTo>
                    <a:pt x="1250" y="7871"/>
                  </a:lnTo>
                  <a:lnTo>
                    <a:pt x="1625" y="7246"/>
                  </a:lnTo>
                  <a:lnTo>
                    <a:pt x="2031" y="6653"/>
                  </a:lnTo>
                  <a:lnTo>
                    <a:pt x="2499" y="6059"/>
                  </a:lnTo>
                  <a:lnTo>
                    <a:pt x="2967" y="5497"/>
                  </a:lnTo>
                  <a:lnTo>
                    <a:pt x="3498" y="4966"/>
                  </a:lnTo>
                  <a:lnTo>
                    <a:pt x="4060" y="4435"/>
                  </a:lnTo>
                  <a:lnTo>
                    <a:pt x="4623" y="3936"/>
                  </a:lnTo>
                  <a:lnTo>
                    <a:pt x="5216" y="3436"/>
                  </a:lnTo>
                  <a:lnTo>
                    <a:pt x="5809" y="2999"/>
                  </a:lnTo>
                  <a:lnTo>
                    <a:pt x="6434" y="2530"/>
                  </a:lnTo>
                  <a:lnTo>
                    <a:pt x="7714" y="1687"/>
                  </a:lnTo>
                  <a:lnTo>
                    <a:pt x="8995" y="906"/>
                  </a:lnTo>
                  <a:lnTo>
                    <a:pt x="10244" y="219"/>
                  </a:lnTo>
                  <a:lnTo>
                    <a:pt x="10275" y="188"/>
                  </a:lnTo>
                  <a:lnTo>
                    <a:pt x="10306" y="157"/>
                  </a:lnTo>
                  <a:lnTo>
                    <a:pt x="10306" y="63"/>
                  </a:lnTo>
                  <a:lnTo>
                    <a:pt x="102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51"/>
            <p:cNvSpPr/>
            <p:nvPr/>
          </p:nvSpPr>
          <p:spPr>
            <a:xfrm>
              <a:off x="2252425" y="3549200"/>
              <a:ext cx="345875" cy="458325"/>
            </a:xfrm>
            <a:custGeom>
              <a:rect b="b" l="l" r="r" t="t"/>
              <a:pathLst>
                <a:path extrusionOk="0" h="18333" w="13835">
                  <a:moveTo>
                    <a:pt x="8682" y="1"/>
                  </a:moveTo>
                  <a:lnTo>
                    <a:pt x="7245" y="688"/>
                  </a:lnTo>
                  <a:lnTo>
                    <a:pt x="6496" y="1063"/>
                  </a:lnTo>
                  <a:lnTo>
                    <a:pt x="5746" y="1469"/>
                  </a:lnTo>
                  <a:lnTo>
                    <a:pt x="5028" y="1874"/>
                  </a:lnTo>
                  <a:lnTo>
                    <a:pt x="4310" y="2343"/>
                  </a:lnTo>
                  <a:lnTo>
                    <a:pt x="3623" y="2811"/>
                  </a:lnTo>
                  <a:lnTo>
                    <a:pt x="2967" y="3311"/>
                  </a:lnTo>
                  <a:lnTo>
                    <a:pt x="2374" y="3811"/>
                  </a:lnTo>
                  <a:lnTo>
                    <a:pt x="1811" y="4373"/>
                  </a:lnTo>
                  <a:lnTo>
                    <a:pt x="1312" y="4935"/>
                  </a:lnTo>
                  <a:lnTo>
                    <a:pt x="875" y="5528"/>
                  </a:lnTo>
                  <a:lnTo>
                    <a:pt x="687" y="5841"/>
                  </a:lnTo>
                  <a:lnTo>
                    <a:pt x="500" y="6153"/>
                  </a:lnTo>
                  <a:lnTo>
                    <a:pt x="375" y="6465"/>
                  </a:lnTo>
                  <a:lnTo>
                    <a:pt x="250" y="6809"/>
                  </a:lnTo>
                  <a:lnTo>
                    <a:pt x="156" y="7121"/>
                  </a:lnTo>
                  <a:lnTo>
                    <a:pt x="63" y="7465"/>
                  </a:lnTo>
                  <a:lnTo>
                    <a:pt x="31" y="7808"/>
                  </a:lnTo>
                  <a:lnTo>
                    <a:pt x="0" y="8152"/>
                  </a:lnTo>
                  <a:lnTo>
                    <a:pt x="0" y="8901"/>
                  </a:lnTo>
                  <a:lnTo>
                    <a:pt x="94" y="9682"/>
                  </a:lnTo>
                  <a:lnTo>
                    <a:pt x="219" y="10494"/>
                  </a:lnTo>
                  <a:lnTo>
                    <a:pt x="406" y="11337"/>
                  </a:lnTo>
                  <a:lnTo>
                    <a:pt x="625" y="12180"/>
                  </a:lnTo>
                  <a:lnTo>
                    <a:pt x="875" y="13023"/>
                  </a:lnTo>
                  <a:lnTo>
                    <a:pt x="1124" y="13835"/>
                  </a:lnTo>
                  <a:lnTo>
                    <a:pt x="1437" y="14616"/>
                  </a:lnTo>
                  <a:lnTo>
                    <a:pt x="1718" y="15366"/>
                  </a:lnTo>
                  <a:lnTo>
                    <a:pt x="1999" y="16053"/>
                  </a:lnTo>
                  <a:lnTo>
                    <a:pt x="2561" y="17239"/>
                  </a:lnTo>
                  <a:lnTo>
                    <a:pt x="2780" y="17677"/>
                  </a:lnTo>
                  <a:lnTo>
                    <a:pt x="2998" y="18020"/>
                  </a:lnTo>
                  <a:lnTo>
                    <a:pt x="3154" y="18239"/>
                  </a:lnTo>
                  <a:lnTo>
                    <a:pt x="3248" y="18332"/>
                  </a:lnTo>
                  <a:lnTo>
                    <a:pt x="3404" y="18332"/>
                  </a:lnTo>
                  <a:lnTo>
                    <a:pt x="3716" y="18239"/>
                  </a:lnTo>
                  <a:lnTo>
                    <a:pt x="4122" y="18114"/>
                  </a:lnTo>
                  <a:lnTo>
                    <a:pt x="4653" y="17926"/>
                  </a:lnTo>
                  <a:lnTo>
                    <a:pt x="5309" y="17708"/>
                  </a:lnTo>
                  <a:lnTo>
                    <a:pt x="5996" y="17427"/>
                  </a:lnTo>
                  <a:lnTo>
                    <a:pt x="6777" y="17083"/>
                  </a:lnTo>
                  <a:lnTo>
                    <a:pt x="7558" y="16677"/>
                  </a:lnTo>
                  <a:lnTo>
                    <a:pt x="8401" y="16271"/>
                  </a:lnTo>
                  <a:lnTo>
                    <a:pt x="9213" y="15772"/>
                  </a:lnTo>
                  <a:lnTo>
                    <a:pt x="10025" y="15241"/>
                  </a:lnTo>
                  <a:lnTo>
                    <a:pt x="10837" y="14679"/>
                  </a:lnTo>
                  <a:lnTo>
                    <a:pt x="11555" y="14054"/>
                  </a:lnTo>
                  <a:lnTo>
                    <a:pt x="11899" y="13742"/>
                  </a:lnTo>
                  <a:lnTo>
                    <a:pt x="12242" y="13398"/>
                  </a:lnTo>
                  <a:lnTo>
                    <a:pt x="12554" y="13055"/>
                  </a:lnTo>
                  <a:lnTo>
                    <a:pt x="12835" y="12711"/>
                  </a:lnTo>
                  <a:lnTo>
                    <a:pt x="13085" y="12336"/>
                  </a:lnTo>
                  <a:lnTo>
                    <a:pt x="13335" y="11962"/>
                  </a:lnTo>
                  <a:lnTo>
                    <a:pt x="13523" y="11587"/>
                  </a:lnTo>
                  <a:lnTo>
                    <a:pt x="13679" y="11181"/>
                  </a:lnTo>
                  <a:lnTo>
                    <a:pt x="13772" y="10744"/>
                  </a:lnTo>
                  <a:lnTo>
                    <a:pt x="13804" y="10306"/>
                  </a:lnTo>
                  <a:lnTo>
                    <a:pt x="13835" y="9838"/>
                  </a:lnTo>
                  <a:lnTo>
                    <a:pt x="13804" y="9370"/>
                  </a:lnTo>
                  <a:lnTo>
                    <a:pt x="13741" y="8870"/>
                  </a:lnTo>
                  <a:lnTo>
                    <a:pt x="13647" y="8370"/>
                  </a:lnTo>
                  <a:lnTo>
                    <a:pt x="13523" y="7871"/>
                  </a:lnTo>
                  <a:lnTo>
                    <a:pt x="13366" y="7371"/>
                  </a:lnTo>
                  <a:lnTo>
                    <a:pt x="13210" y="6871"/>
                  </a:lnTo>
                  <a:lnTo>
                    <a:pt x="13023" y="6372"/>
                  </a:lnTo>
                  <a:lnTo>
                    <a:pt x="12554" y="5372"/>
                  </a:lnTo>
                  <a:lnTo>
                    <a:pt x="12055" y="4404"/>
                  </a:lnTo>
                  <a:lnTo>
                    <a:pt x="11524" y="3498"/>
                  </a:lnTo>
                  <a:lnTo>
                    <a:pt x="10993" y="2655"/>
                  </a:lnTo>
                  <a:lnTo>
                    <a:pt x="10431" y="1874"/>
                  </a:lnTo>
                  <a:lnTo>
                    <a:pt x="9931" y="1219"/>
                  </a:lnTo>
                  <a:lnTo>
                    <a:pt x="9494" y="688"/>
                  </a:lnTo>
                  <a:lnTo>
                    <a:pt x="9119" y="313"/>
                  </a:lnTo>
                  <a:lnTo>
                    <a:pt x="8838" y="63"/>
                  </a:lnTo>
                  <a:lnTo>
                    <a:pt x="8744" y="32"/>
                  </a:lnTo>
                  <a:lnTo>
                    <a:pt x="8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51"/>
            <p:cNvSpPr/>
            <p:nvPr/>
          </p:nvSpPr>
          <p:spPr>
            <a:xfrm>
              <a:off x="2232900" y="3554675"/>
              <a:ext cx="222525" cy="464550"/>
            </a:xfrm>
            <a:custGeom>
              <a:rect b="b" l="l" r="r" t="t"/>
              <a:pathLst>
                <a:path extrusionOk="0" h="18582" w="8901">
                  <a:moveTo>
                    <a:pt x="8870" y="0"/>
                  </a:moveTo>
                  <a:lnTo>
                    <a:pt x="8245" y="250"/>
                  </a:lnTo>
                  <a:lnTo>
                    <a:pt x="7558" y="500"/>
                  </a:lnTo>
                  <a:lnTo>
                    <a:pt x="6902" y="812"/>
                  </a:lnTo>
                  <a:lnTo>
                    <a:pt x="6215" y="1156"/>
                  </a:lnTo>
                  <a:lnTo>
                    <a:pt x="5559" y="1499"/>
                  </a:lnTo>
                  <a:lnTo>
                    <a:pt x="4872" y="1905"/>
                  </a:lnTo>
                  <a:lnTo>
                    <a:pt x="4216" y="2311"/>
                  </a:lnTo>
                  <a:lnTo>
                    <a:pt x="3592" y="2780"/>
                  </a:lnTo>
                  <a:lnTo>
                    <a:pt x="2998" y="3248"/>
                  </a:lnTo>
                  <a:lnTo>
                    <a:pt x="2405" y="3779"/>
                  </a:lnTo>
                  <a:lnTo>
                    <a:pt x="1905" y="4310"/>
                  </a:lnTo>
                  <a:lnTo>
                    <a:pt x="1437" y="4872"/>
                  </a:lnTo>
                  <a:lnTo>
                    <a:pt x="1000" y="5465"/>
                  </a:lnTo>
                  <a:lnTo>
                    <a:pt x="656" y="6090"/>
                  </a:lnTo>
                  <a:lnTo>
                    <a:pt x="500" y="6434"/>
                  </a:lnTo>
                  <a:lnTo>
                    <a:pt x="375" y="6746"/>
                  </a:lnTo>
                  <a:lnTo>
                    <a:pt x="281" y="7089"/>
                  </a:lnTo>
                  <a:lnTo>
                    <a:pt x="188" y="7433"/>
                  </a:lnTo>
                  <a:lnTo>
                    <a:pt x="94" y="7776"/>
                  </a:lnTo>
                  <a:lnTo>
                    <a:pt x="63" y="8151"/>
                  </a:lnTo>
                  <a:lnTo>
                    <a:pt x="0" y="8869"/>
                  </a:lnTo>
                  <a:lnTo>
                    <a:pt x="0" y="9619"/>
                  </a:lnTo>
                  <a:lnTo>
                    <a:pt x="94" y="10368"/>
                  </a:lnTo>
                  <a:lnTo>
                    <a:pt x="219" y="11149"/>
                  </a:lnTo>
                  <a:lnTo>
                    <a:pt x="406" y="11899"/>
                  </a:lnTo>
                  <a:lnTo>
                    <a:pt x="625" y="12679"/>
                  </a:lnTo>
                  <a:lnTo>
                    <a:pt x="906" y="13429"/>
                  </a:lnTo>
                  <a:lnTo>
                    <a:pt x="1218" y="14147"/>
                  </a:lnTo>
                  <a:lnTo>
                    <a:pt x="1593" y="14866"/>
                  </a:lnTo>
                  <a:lnTo>
                    <a:pt x="1968" y="15584"/>
                  </a:lnTo>
                  <a:lnTo>
                    <a:pt x="2374" y="16240"/>
                  </a:lnTo>
                  <a:lnTo>
                    <a:pt x="2811" y="16895"/>
                  </a:lnTo>
                  <a:lnTo>
                    <a:pt x="3248" y="17489"/>
                  </a:lnTo>
                  <a:lnTo>
                    <a:pt x="3717" y="18051"/>
                  </a:lnTo>
                  <a:lnTo>
                    <a:pt x="4185" y="18551"/>
                  </a:lnTo>
                  <a:lnTo>
                    <a:pt x="4216" y="18582"/>
                  </a:lnTo>
                  <a:lnTo>
                    <a:pt x="4248" y="18551"/>
                  </a:lnTo>
                  <a:lnTo>
                    <a:pt x="4279" y="18519"/>
                  </a:lnTo>
                  <a:lnTo>
                    <a:pt x="4248" y="18457"/>
                  </a:lnTo>
                  <a:lnTo>
                    <a:pt x="3436" y="17301"/>
                  </a:lnTo>
                  <a:lnTo>
                    <a:pt x="2655" y="16052"/>
                  </a:lnTo>
                  <a:lnTo>
                    <a:pt x="2280" y="15428"/>
                  </a:lnTo>
                  <a:lnTo>
                    <a:pt x="1905" y="14772"/>
                  </a:lnTo>
                  <a:lnTo>
                    <a:pt x="1562" y="14085"/>
                  </a:lnTo>
                  <a:lnTo>
                    <a:pt x="1250" y="13398"/>
                  </a:lnTo>
                  <a:lnTo>
                    <a:pt x="969" y="12711"/>
                  </a:lnTo>
                  <a:lnTo>
                    <a:pt x="750" y="12024"/>
                  </a:lnTo>
                  <a:lnTo>
                    <a:pt x="563" y="11305"/>
                  </a:lnTo>
                  <a:lnTo>
                    <a:pt x="406" y="10587"/>
                  </a:lnTo>
                  <a:lnTo>
                    <a:pt x="313" y="9869"/>
                  </a:lnTo>
                  <a:lnTo>
                    <a:pt x="281" y="9151"/>
                  </a:lnTo>
                  <a:lnTo>
                    <a:pt x="313" y="8432"/>
                  </a:lnTo>
                  <a:lnTo>
                    <a:pt x="406" y="7714"/>
                  </a:lnTo>
                  <a:lnTo>
                    <a:pt x="500" y="7370"/>
                  </a:lnTo>
                  <a:lnTo>
                    <a:pt x="594" y="7027"/>
                  </a:lnTo>
                  <a:lnTo>
                    <a:pt x="719" y="6715"/>
                  </a:lnTo>
                  <a:lnTo>
                    <a:pt x="844" y="6371"/>
                  </a:lnTo>
                  <a:lnTo>
                    <a:pt x="1000" y="6059"/>
                  </a:lnTo>
                  <a:lnTo>
                    <a:pt x="1187" y="5747"/>
                  </a:lnTo>
                  <a:lnTo>
                    <a:pt x="1593" y="5153"/>
                  </a:lnTo>
                  <a:lnTo>
                    <a:pt x="2062" y="4591"/>
                  </a:lnTo>
                  <a:lnTo>
                    <a:pt x="2592" y="4029"/>
                  </a:lnTo>
                  <a:lnTo>
                    <a:pt x="3155" y="3529"/>
                  </a:lnTo>
                  <a:lnTo>
                    <a:pt x="3748" y="3030"/>
                  </a:lnTo>
                  <a:lnTo>
                    <a:pt x="4373" y="2561"/>
                  </a:lnTo>
                  <a:lnTo>
                    <a:pt x="5028" y="2124"/>
                  </a:lnTo>
                  <a:lnTo>
                    <a:pt x="5684" y="1718"/>
                  </a:lnTo>
                  <a:lnTo>
                    <a:pt x="6340" y="1343"/>
                  </a:lnTo>
                  <a:lnTo>
                    <a:pt x="6996" y="968"/>
                  </a:lnTo>
                  <a:lnTo>
                    <a:pt x="7652" y="656"/>
                  </a:lnTo>
                  <a:lnTo>
                    <a:pt x="8901" y="63"/>
                  </a:lnTo>
                  <a:lnTo>
                    <a:pt x="8901" y="32"/>
                  </a:lnTo>
                  <a:lnTo>
                    <a:pt x="89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51"/>
            <p:cNvSpPr/>
            <p:nvPr/>
          </p:nvSpPr>
          <p:spPr>
            <a:xfrm>
              <a:off x="1844875" y="3998125"/>
              <a:ext cx="619925" cy="579325"/>
            </a:xfrm>
            <a:custGeom>
              <a:rect b="b" l="l" r="r" t="t"/>
              <a:pathLst>
                <a:path extrusionOk="0" h="23173" w="24797">
                  <a:moveTo>
                    <a:pt x="19581" y="1"/>
                  </a:moveTo>
                  <a:lnTo>
                    <a:pt x="19269" y="188"/>
                  </a:lnTo>
                  <a:lnTo>
                    <a:pt x="18925" y="407"/>
                  </a:lnTo>
                  <a:lnTo>
                    <a:pt x="18551" y="656"/>
                  </a:lnTo>
                  <a:lnTo>
                    <a:pt x="18207" y="969"/>
                  </a:lnTo>
                  <a:lnTo>
                    <a:pt x="17832" y="1312"/>
                  </a:lnTo>
                  <a:lnTo>
                    <a:pt x="17489" y="1718"/>
                  </a:lnTo>
                  <a:lnTo>
                    <a:pt x="17114" y="2124"/>
                  </a:lnTo>
                  <a:lnTo>
                    <a:pt x="16771" y="2561"/>
                  </a:lnTo>
                  <a:lnTo>
                    <a:pt x="16458" y="3030"/>
                  </a:lnTo>
                  <a:lnTo>
                    <a:pt x="16115" y="3561"/>
                  </a:lnTo>
                  <a:lnTo>
                    <a:pt x="15834" y="4092"/>
                  </a:lnTo>
                  <a:lnTo>
                    <a:pt x="15553" y="4623"/>
                  </a:lnTo>
                  <a:lnTo>
                    <a:pt x="15303" y="5216"/>
                  </a:lnTo>
                  <a:lnTo>
                    <a:pt x="15084" y="5809"/>
                  </a:lnTo>
                  <a:lnTo>
                    <a:pt x="14928" y="6403"/>
                  </a:lnTo>
                  <a:lnTo>
                    <a:pt x="14772" y="7027"/>
                  </a:lnTo>
                  <a:lnTo>
                    <a:pt x="14553" y="8027"/>
                  </a:lnTo>
                  <a:lnTo>
                    <a:pt x="14335" y="8870"/>
                  </a:lnTo>
                  <a:lnTo>
                    <a:pt x="14179" y="9245"/>
                  </a:lnTo>
                  <a:lnTo>
                    <a:pt x="14054" y="9588"/>
                  </a:lnTo>
                  <a:lnTo>
                    <a:pt x="13897" y="9900"/>
                  </a:lnTo>
                  <a:lnTo>
                    <a:pt x="13741" y="10181"/>
                  </a:lnTo>
                  <a:lnTo>
                    <a:pt x="13554" y="10462"/>
                  </a:lnTo>
                  <a:lnTo>
                    <a:pt x="13367" y="10681"/>
                  </a:lnTo>
                  <a:lnTo>
                    <a:pt x="13179" y="10900"/>
                  </a:lnTo>
                  <a:lnTo>
                    <a:pt x="12961" y="11087"/>
                  </a:lnTo>
                  <a:lnTo>
                    <a:pt x="12742" y="11243"/>
                  </a:lnTo>
                  <a:lnTo>
                    <a:pt x="12492" y="11399"/>
                  </a:lnTo>
                  <a:lnTo>
                    <a:pt x="12242" y="11524"/>
                  </a:lnTo>
                  <a:lnTo>
                    <a:pt x="11992" y="11649"/>
                  </a:lnTo>
                  <a:lnTo>
                    <a:pt x="11399" y="11868"/>
                  </a:lnTo>
                  <a:lnTo>
                    <a:pt x="10775" y="12024"/>
                  </a:lnTo>
                  <a:lnTo>
                    <a:pt x="10056" y="12180"/>
                  </a:lnTo>
                  <a:lnTo>
                    <a:pt x="9244" y="12305"/>
                  </a:lnTo>
                  <a:lnTo>
                    <a:pt x="7433" y="12617"/>
                  </a:lnTo>
                  <a:lnTo>
                    <a:pt x="6371" y="12805"/>
                  </a:lnTo>
                  <a:lnTo>
                    <a:pt x="5247" y="13023"/>
                  </a:lnTo>
                  <a:lnTo>
                    <a:pt x="4747" y="13148"/>
                  </a:lnTo>
                  <a:lnTo>
                    <a:pt x="4279" y="13304"/>
                  </a:lnTo>
                  <a:lnTo>
                    <a:pt x="3842" y="13492"/>
                  </a:lnTo>
                  <a:lnTo>
                    <a:pt x="3436" y="13710"/>
                  </a:lnTo>
                  <a:lnTo>
                    <a:pt x="3030" y="13929"/>
                  </a:lnTo>
                  <a:lnTo>
                    <a:pt x="2686" y="14148"/>
                  </a:lnTo>
                  <a:lnTo>
                    <a:pt x="2343" y="14429"/>
                  </a:lnTo>
                  <a:lnTo>
                    <a:pt x="1999" y="14710"/>
                  </a:lnTo>
                  <a:lnTo>
                    <a:pt x="1718" y="14991"/>
                  </a:lnTo>
                  <a:lnTo>
                    <a:pt x="1437" y="15303"/>
                  </a:lnTo>
                  <a:lnTo>
                    <a:pt x="1187" y="15647"/>
                  </a:lnTo>
                  <a:lnTo>
                    <a:pt x="968" y="15990"/>
                  </a:lnTo>
                  <a:lnTo>
                    <a:pt x="750" y="16334"/>
                  </a:lnTo>
                  <a:lnTo>
                    <a:pt x="594" y="16677"/>
                  </a:lnTo>
                  <a:lnTo>
                    <a:pt x="438" y="17052"/>
                  </a:lnTo>
                  <a:lnTo>
                    <a:pt x="313" y="17427"/>
                  </a:lnTo>
                  <a:lnTo>
                    <a:pt x="188" y="17801"/>
                  </a:lnTo>
                  <a:lnTo>
                    <a:pt x="125" y="18207"/>
                  </a:lnTo>
                  <a:lnTo>
                    <a:pt x="63" y="18582"/>
                  </a:lnTo>
                  <a:lnTo>
                    <a:pt x="32" y="18957"/>
                  </a:lnTo>
                  <a:lnTo>
                    <a:pt x="0" y="19363"/>
                  </a:lnTo>
                  <a:lnTo>
                    <a:pt x="32" y="19738"/>
                  </a:lnTo>
                  <a:lnTo>
                    <a:pt x="63" y="20112"/>
                  </a:lnTo>
                  <a:lnTo>
                    <a:pt x="125" y="20487"/>
                  </a:lnTo>
                  <a:lnTo>
                    <a:pt x="219" y="20862"/>
                  </a:lnTo>
                  <a:lnTo>
                    <a:pt x="313" y="21237"/>
                  </a:lnTo>
                  <a:lnTo>
                    <a:pt x="438" y="21580"/>
                  </a:lnTo>
                  <a:lnTo>
                    <a:pt x="594" y="21924"/>
                  </a:lnTo>
                  <a:lnTo>
                    <a:pt x="781" y="22267"/>
                  </a:lnTo>
                  <a:lnTo>
                    <a:pt x="1000" y="22579"/>
                  </a:lnTo>
                  <a:lnTo>
                    <a:pt x="1218" y="22892"/>
                  </a:lnTo>
                  <a:lnTo>
                    <a:pt x="1468" y="23173"/>
                  </a:lnTo>
                  <a:lnTo>
                    <a:pt x="1406" y="23017"/>
                  </a:lnTo>
                  <a:lnTo>
                    <a:pt x="1281" y="22579"/>
                  </a:lnTo>
                  <a:lnTo>
                    <a:pt x="1218" y="22267"/>
                  </a:lnTo>
                  <a:lnTo>
                    <a:pt x="1156" y="21924"/>
                  </a:lnTo>
                  <a:lnTo>
                    <a:pt x="1125" y="21518"/>
                  </a:lnTo>
                  <a:lnTo>
                    <a:pt x="1125" y="21112"/>
                  </a:lnTo>
                  <a:lnTo>
                    <a:pt x="1156" y="20674"/>
                  </a:lnTo>
                  <a:lnTo>
                    <a:pt x="1250" y="20206"/>
                  </a:lnTo>
                  <a:lnTo>
                    <a:pt x="1406" y="19769"/>
                  </a:lnTo>
                  <a:lnTo>
                    <a:pt x="1655" y="19300"/>
                  </a:lnTo>
                  <a:lnTo>
                    <a:pt x="1812" y="19082"/>
                  </a:lnTo>
                  <a:lnTo>
                    <a:pt x="1968" y="18863"/>
                  </a:lnTo>
                  <a:lnTo>
                    <a:pt x="2155" y="18676"/>
                  </a:lnTo>
                  <a:lnTo>
                    <a:pt x="2374" y="18457"/>
                  </a:lnTo>
                  <a:lnTo>
                    <a:pt x="2624" y="18270"/>
                  </a:lnTo>
                  <a:lnTo>
                    <a:pt x="2873" y="18082"/>
                  </a:lnTo>
                  <a:lnTo>
                    <a:pt x="3186" y="17895"/>
                  </a:lnTo>
                  <a:lnTo>
                    <a:pt x="3498" y="17739"/>
                  </a:lnTo>
                  <a:lnTo>
                    <a:pt x="3810" y="17583"/>
                  </a:lnTo>
                  <a:lnTo>
                    <a:pt x="4154" y="17458"/>
                  </a:lnTo>
                  <a:lnTo>
                    <a:pt x="4529" y="17364"/>
                  </a:lnTo>
                  <a:lnTo>
                    <a:pt x="4903" y="17302"/>
                  </a:lnTo>
                  <a:lnTo>
                    <a:pt x="5684" y="17208"/>
                  </a:lnTo>
                  <a:lnTo>
                    <a:pt x="6559" y="17146"/>
                  </a:lnTo>
                  <a:lnTo>
                    <a:pt x="7464" y="17146"/>
                  </a:lnTo>
                  <a:lnTo>
                    <a:pt x="8401" y="17208"/>
                  </a:lnTo>
                  <a:lnTo>
                    <a:pt x="10369" y="17333"/>
                  </a:lnTo>
                  <a:lnTo>
                    <a:pt x="11992" y="17458"/>
                  </a:lnTo>
                  <a:lnTo>
                    <a:pt x="12836" y="17489"/>
                  </a:lnTo>
                  <a:lnTo>
                    <a:pt x="13648" y="17520"/>
                  </a:lnTo>
                  <a:lnTo>
                    <a:pt x="14460" y="17520"/>
                  </a:lnTo>
                  <a:lnTo>
                    <a:pt x="15303" y="17489"/>
                  </a:lnTo>
                  <a:lnTo>
                    <a:pt x="16115" y="17427"/>
                  </a:lnTo>
                  <a:lnTo>
                    <a:pt x="16927" y="17333"/>
                  </a:lnTo>
                  <a:lnTo>
                    <a:pt x="17707" y="17177"/>
                  </a:lnTo>
                  <a:lnTo>
                    <a:pt x="18457" y="16989"/>
                  </a:lnTo>
                  <a:lnTo>
                    <a:pt x="19238" y="16740"/>
                  </a:lnTo>
                  <a:lnTo>
                    <a:pt x="19956" y="16396"/>
                  </a:lnTo>
                  <a:lnTo>
                    <a:pt x="20300" y="16209"/>
                  </a:lnTo>
                  <a:lnTo>
                    <a:pt x="20643" y="16021"/>
                  </a:lnTo>
                  <a:lnTo>
                    <a:pt x="20987" y="15771"/>
                  </a:lnTo>
                  <a:lnTo>
                    <a:pt x="21299" y="15522"/>
                  </a:lnTo>
                  <a:lnTo>
                    <a:pt x="21642" y="15272"/>
                  </a:lnTo>
                  <a:lnTo>
                    <a:pt x="21955" y="14991"/>
                  </a:lnTo>
                  <a:lnTo>
                    <a:pt x="22236" y="14678"/>
                  </a:lnTo>
                  <a:lnTo>
                    <a:pt x="22548" y="14335"/>
                  </a:lnTo>
                  <a:lnTo>
                    <a:pt x="23110" y="13617"/>
                  </a:lnTo>
                  <a:lnTo>
                    <a:pt x="23579" y="12898"/>
                  </a:lnTo>
                  <a:lnTo>
                    <a:pt x="23953" y="12211"/>
                  </a:lnTo>
                  <a:lnTo>
                    <a:pt x="24266" y="11493"/>
                  </a:lnTo>
                  <a:lnTo>
                    <a:pt x="24484" y="10837"/>
                  </a:lnTo>
                  <a:lnTo>
                    <a:pt x="24672" y="10150"/>
                  </a:lnTo>
                  <a:lnTo>
                    <a:pt x="24765" y="9494"/>
                  </a:lnTo>
                  <a:lnTo>
                    <a:pt x="24797" y="8839"/>
                  </a:lnTo>
                  <a:lnTo>
                    <a:pt x="24765" y="8214"/>
                  </a:lnTo>
                  <a:lnTo>
                    <a:pt x="24703" y="7589"/>
                  </a:lnTo>
                  <a:lnTo>
                    <a:pt x="24609" y="6996"/>
                  </a:lnTo>
                  <a:lnTo>
                    <a:pt x="24422" y="6403"/>
                  </a:lnTo>
                  <a:lnTo>
                    <a:pt x="24234" y="5841"/>
                  </a:lnTo>
                  <a:lnTo>
                    <a:pt x="24016" y="5310"/>
                  </a:lnTo>
                  <a:lnTo>
                    <a:pt x="23766" y="4779"/>
                  </a:lnTo>
                  <a:lnTo>
                    <a:pt x="23485" y="4279"/>
                  </a:lnTo>
                  <a:lnTo>
                    <a:pt x="23173" y="3779"/>
                  </a:lnTo>
                  <a:lnTo>
                    <a:pt x="22860" y="3342"/>
                  </a:lnTo>
                  <a:lnTo>
                    <a:pt x="22548" y="2905"/>
                  </a:lnTo>
                  <a:lnTo>
                    <a:pt x="22205" y="2499"/>
                  </a:lnTo>
                  <a:lnTo>
                    <a:pt x="21580" y="1781"/>
                  </a:lnTo>
                  <a:lnTo>
                    <a:pt x="20955" y="1156"/>
                  </a:lnTo>
                  <a:lnTo>
                    <a:pt x="20393" y="656"/>
                  </a:lnTo>
                  <a:lnTo>
                    <a:pt x="19987" y="313"/>
                  </a:lnTo>
                  <a:lnTo>
                    <a:pt x="195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51"/>
            <p:cNvSpPr/>
            <p:nvPr/>
          </p:nvSpPr>
          <p:spPr>
            <a:xfrm>
              <a:off x="1844875" y="3998125"/>
              <a:ext cx="619925" cy="579325"/>
            </a:xfrm>
            <a:custGeom>
              <a:rect b="b" l="l" r="r" t="t"/>
              <a:pathLst>
                <a:path extrusionOk="0" fill="none" h="23173" w="24797">
                  <a:moveTo>
                    <a:pt x="19581" y="1"/>
                  </a:moveTo>
                  <a:lnTo>
                    <a:pt x="19581" y="1"/>
                  </a:lnTo>
                  <a:lnTo>
                    <a:pt x="19269" y="188"/>
                  </a:lnTo>
                  <a:lnTo>
                    <a:pt x="18925" y="407"/>
                  </a:lnTo>
                  <a:lnTo>
                    <a:pt x="18551" y="656"/>
                  </a:lnTo>
                  <a:lnTo>
                    <a:pt x="18207" y="969"/>
                  </a:lnTo>
                  <a:lnTo>
                    <a:pt x="17832" y="1312"/>
                  </a:lnTo>
                  <a:lnTo>
                    <a:pt x="17489" y="1718"/>
                  </a:lnTo>
                  <a:lnTo>
                    <a:pt x="17114" y="2124"/>
                  </a:lnTo>
                  <a:lnTo>
                    <a:pt x="16771" y="2561"/>
                  </a:lnTo>
                  <a:lnTo>
                    <a:pt x="16458" y="3030"/>
                  </a:lnTo>
                  <a:lnTo>
                    <a:pt x="16115" y="3561"/>
                  </a:lnTo>
                  <a:lnTo>
                    <a:pt x="15834" y="4092"/>
                  </a:lnTo>
                  <a:lnTo>
                    <a:pt x="15553" y="4623"/>
                  </a:lnTo>
                  <a:lnTo>
                    <a:pt x="15303" y="5216"/>
                  </a:lnTo>
                  <a:lnTo>
                    <a:pt x="15084" y="5809"/>
                  </a:lnTo>
                  <a:lnTo>
                    <a:pt x="14928" y="6403"/>
                  </a:lnTo>
                  <a:lnTo>
                    <a:pt x="14772" y="7027"/>
                  </a:lnTo>
                  <a:lnTo>
                    <a:pt x="14772" y="7027"/>
                  </a:lnTo>
                  <a:lnTo>
                    <a:pt x="14553" y="8027"/>
                  </a:lnTo>
                  <a:lnTo>
                    <a:pt x="14335" y="8870"/>
                  </a:lnTo>
                  <a:lnTo>
                    <a:pt x="14179" y="9245"/>
                  </a:lnTo>
                  <a:lnTo>
                    <a:pt x="14054" y="9588"/>
                  </a:lnTo>
                  <a:lnTo>
                    <a:pt x="13897" y="9900"/>
                  </a:lnTo>
                  <a:lnTo>
                    <a:pt x="13741" y="10181"/>
                  </a:lnTo>
                  <a:lnTo>
                    <a:pt x="13554" y="10462"/>
                  </a:lnTo>
                  <a:lnTo>
                    <a:pt x="13367" y="10681"/>
                  </a:lnTo>
                  <a:lnTo>
                    <a:pt x="13179" y="10900"/>
                  </a:lnTo>
                  <a:lnTo>
                    <a:pt x="12961" y="11087"/>
                  </a:lnTo>
                  <a:lnTo>
                    <a:pt x="12742" y="11243"/>
                  </a:lnTo>
                  <a:lnTo>
                    <a:pt x="12492" y="11399"/>
                  </a:lnTo>
                  <a:lnTo>
                    <a:pt x="12242" y="11524"/>
                  </a:lnTo>
                  <a:lnTo>
                    <a:pt x="11992" y="11649"/>
                  </a:lnTo>
                  <a:lnTo>
                    <a:pt x="11399" y="11868"/>
                  </a:lnTo>
                  <a:lnTo>
                    <a:pt x="10775" y="12024"/>
                  </a:lnTo>
                  <a:lnTo>
                    <a:pt x="10056" y="12180"/>
                  </a:lnTo>
                  <a:lnTo>
                    <a:pt x="9244" y="12305"/>
                  </a:lnTo>
                  <a:lnTo>
                    <a:pt x="7433" y="12617"/>
                  </a:lnTo>
                  <a:lnTo>
                    <a:pt x="6371" y="12805"/>
                  </a:lnTo>
                  <a:lnTo>
                    <a:pt x="5247" y="13023"/>
                  </a:lnTo>
                  <a:lnTo>
                    <a:pt x="5247" y="13023"/>
                  </a:lnTo>
                  <a:lnTo>
                    <a:pt x="4747" y="13148"/>
                  </a:lnTo>
                  <a:lnTo>
                    <a:pt x="4279" y="13304"/>
                  </a:lnTo>
                  <a:lnTo>
                    <a:pt x="3842" y="13492"/>
                  </a:lnTo>
                  <a:lnTo>
                    <a:pt x="3436" y="13710"/>
                  </a:lnTo>
                  <a:lnTo>
                    <a:pt x="3030" y="13929"/>
                  </a:lnTo>
                  <a:lnTo>
                    <a:pt x="2686" y="14148"/>
                  </a:lnTo>
                  <a:lnTo>
                    <a:pt x="2343" y="14429"/>
                  </a:lnTo>
                  <a:lnTo>
                    <a:pt x="1999" y="14710"/>
                  </a:lnTo>
                  <a:lnTo>
                    <a:pt x="1718" y="14991"/>
                  </a:lnTo>
                  <a:lnTo>
                    <a:pt x="1437" y="15303"/>
                  </a:lnTo>
                  <a:lnTo>
                    <a:pt x="1187" y="15647"/>
                  </a:lnTo>
                  <a:lnTo>
                    <a:pt x="968" y="15990"/>
                  </a:lnTo>
                  <a:lnTo>
                    <a:pt x="750" y="16334"/>
                  </a:lnTo>
                  <a:lnTo>
                    <a:pt x="594" y="16677"/>
                  </a:lnTo>
                  <a:lnTo>
                    <a:pt x="438" y="17052"/>
                  </a:lnTo>
                  <a:lnTo>
                    <a:pt x="313" y="17427"/>
                  </a:lnTo>
                  <a:lnTo>
                    <a:pt x="188" y="17801"/>
                  </a:lnTo>
                  <a:lnTo>
                    <a:pt x="125" y="18207"/>
                  </a:lnTo>
                  <a:lnTo>
                    <a:pt x="63" y="18582"/>
                  </a:lnTo>
                  <a:lnTo>
                    <a:pt x="32" y="18957"/>
                  </a:lnTo>
                  <a:lnTo>
                    <a:pt x="0" y="19363"/>
                  </a:lnTo>
                  <a:lnTo>
                    <a:pt x="32" y="19738"/>
                  </a:lnTo>
                  <a:lnTo>
                    <a:pt x="63" y="20112"/>
                  </a:lnTo>
                  <a:lnTo>
                    <a:pt x="125" y="20487"/>
                  </a:lnTo>
                  <a:lnTo>
                    <a:pt x="219" y="20862"/>
                  </a:lnTo>
                  <a:lnTo>
                    <a:pt x="313" y="21237"/>
                  </a:lnTo>
                  <a:lnTo>
                    <a:pt x="438" y="21580"/>
                  </a:lnTo>
                  <a:lnTo>
                    <a:pt x="594" y="21924"/>
                  </a:lnTo>
                  <a:lnTo>
                    <a:pt x="781" y="22267"/>
                  </a:lnTo>
                  <a:lnTo>
                    <a:pt x="1000" y="22579"/>
                  </a:lnTo>
                  <a:lnTo>
                    <a:pt x="1218" y="22892"/>
                  </a:lnTo>
                  <a:lnTo>
                    <a:pt x="1468" y="23173"/>
                  </a:lnTo>
                  <a:lnTo>
                    <a:pt x="1468" y="23173"/>
                  </a:lnTo>
                  <a:lnTo>
                    <a:pt x="1406" y="23017"/>
                  </a:lnTo>
                  <a:lnTo>
                    <a:pt x="1281" y="22579"/>
                  </a:lnTo>
                  <a:lnTo>
                    <a:pt x="1218" y="22267"/>
                  </a:lnTo>
                  <a:lnTo>
                    <a:pt x="1156" y="21924"/>
                  </a:lnTo>
                  <a:lnTo>
                    <a:pt x="1125" y="21518"/>
                  </a:lnTo>
                  <a:lnTo>
                    <a:pt x="1125" y="21112"/>
                  </a:lnTo>
                  <a:lnTo>
                    <a:pt x="1156" y="20674"/>
                  </a:lnTo>
                  <a:lnTo>
                    <a:pt x="1250" y="20206"/>
                  </a:lnTo>
                  <a:lnTo>
                    <a:pt x="1406" y="19769"/>
                  </a:lnTo>
                  <a:lnTo>
                    <a:pt x="1655" y="19300"/>
                  </a:lnTo>
                  <a:lnTo>
                    <a:pt x="1812" y="19082"/>
                  </a:lnTo>
                  <a:lnTo>
                    <a:pt x="1968" y="18863"/>
                  </a:lnTo>
                  <a:lnTo>
                    <a:pt x="2155" y="18676"/>
                  </a:lnTo>
                  <a:lnTo>
                    <a:pt x="2374" y="18457"/>
                  </a:lnTo>
                  <a:lnTo>
                    <a:pt x="2624" y="18270"/>
                  </a:lnTo>
                  <a:lnTo>
                    <a:pt x="2873" y="18082"/>
                  </a:lnTo>
                  <a:lnTo>
                    <a:pt x="3186" y="17895"/>
                  </a:lnTo>
                  <a:lnTo>
                    <a:pt x="3498" y="17739"/>
                  </a:lnTo>
                  <a:lnTo>
                    <a:pt x="3498" y="17739"/>
                  </a:lnTo>
                  <a:lnTo>
                    <a:pt x="3810" y="17583"/>
                  </a:lnTo>
                  <a:lnTo>
                    <a:pt x="4154" y="17458"/>
                  </a:lnTo>
                  <a:lnTo>
                    <a:pt x="4529" y="17364"/>
                  </a:lnTo>
                  <a:lnTo>
                    <a:pt x="4903" y="17302"/>
                  </a:lnTo>
                  <a:lnTo>
                    <a:pt x="5684" y="17208"/>
                  </a:lnTo>
                  <a:lnTo>
                    <a:pt x="6559" y="17146"/>
                  </a:lnTo>
                  <a:lnTo>
                    <a:pt x="7464" y="17146"/>
                  </a:lnTo>
                  <a:lnTo>
                    <a:pt x="8401" y="17208"/>
                  </a:lnTo>
                  <a:lnTo>
                    <a:pt x="10369" y="17333"/>
                  </a:lnTo>
                  <a:lnTo>
                    <a:pt x="10369" y="17333"/>
                  </a:lnTo>
                  <a:lnTo>
                    <a:pt x="11992" y="17458"/>
                  </a:lnTo>
                  <a:lnTo>
                    <a:pt x="12836" y="17489"/>
                  </a:lnTo>
                  <a:lnTo>
                    <a:pt x="13648" y="17520"/>
                  </a:lnTo>
                  <a:lnTo>
                    <a:pt x="14460" y="17520"/>
                  </a:lnTo>
                  <a:lnTo>
                    <a:pt x="15303" y="17489"/>
                  </a:lnTo>
                  <a:lnTo>
                    <a:pt x="16115" y="17427"/>
                  </a:lnTo>
                  <a:lnTo>
                    <a:pt x="16927" y="17333"/>
                  </a:lnTo>
                  <a:lnTo>
                    <a:pt x="17707" y="17177"/>
                  </a:lnTo>
                  <a:lnTo>
                    <a:pt x="18457" y="16989"/>
                  </a:lnTo>
                  <a:lnTo>
                    <a:pt x="19238" y="16740"/>
                  </a:lnTo>
                  <a:lnTo>
                    <a:pt x="19956" y="16396"/>
                  </a:lnTo>
                  <a:lnTo>
                    <a:pt x="20300" y="16209"/>
                  </a:lnTo>
                  <a:lnTo>
                    <a:pt x="20643" y="16021"/>
                  </a:lnTo>
                  <a:lnTo>
                    <a:pt x="20987" y="15771"/>
                  </a:lnTo>
                  <a:lnTo>
                    <a:pt x="21299" y="15522"/>
                  </a:lnTo>
                  <a:lnTo>
                    <a:pt x="21642" y="15272"/>
                  </a:lnTo>
                  <a:lnTo>
                    <a:pt x="21955" y="14991"/>
                  </a:lnTo>
                  <a:lnTo>
                    <a:pt x="22236" y="14678"/>
                  </a:lnTo>
                  <a:lnTo>
                    <a:pt x="22548" y="14335"/>
                  </a:lnTo>
                  <a:lnTo>
                    <a:pt x="22548" y="14335"/>
                  </a:lnTo>
                  <a:lnTo>
                    <a:pt x="23110" y="13617"/>
                  </a:lnTo>
                  <a:lnTo>
                    <a:pt x="23579" y="12898"/>
                  </a:lnTo>
                  <a:lnTo>
                    <a:pt x="23953" y="12211"/>
                  </a:lnTo>
                  <a:lnTo>
                    <a:pt x="24266" y="11493"/>
                  </a:lnTo>
                  <a:lnTo>
                    <a:pt x="24484" y="10837"/>
                  </a:lnTo>
                  <a:lnTo>
                    <a:pt x="24672" y="10150"/>
                  </a:lnTo>
                  <a:lnTo>
                    <a:pt x="24765" y="9494"/>
                  </a:lnTo>
                  <a:lnTo>
                    <a:pt x="24797" y="8839"/>
                  </a:lnTo>
                  <a:lnTo>
                    <a:pt x="24765" y="8214"/>
                  </a:lnTo>
                  <a:lnTo>
                    <a:pt x="24703" y="7589"/>
                  </a:lnTo>
                  <a:lnTo>
                    <a:pt x="24609" y="6996"/>
                  </a:lnTo>
                  <a:lnTo>
                    <a:pt x="24422" y="6403"/>
                  </a:lnTo>
                  <a:lnTo>
                    <a:pt x="24234" y="5841"/>
                  </a:lnTo>
                  <a:lnTo>
                    <a:pt x="24016" y="5310"/>
                  </a:lnTo>
                  <a:lnTo>
                    <a:pt x="23766" y="4779"/>
                  </a:lnTo>
                  <a:lnTo>
                    <a:pt x="23485" y="4279"/>
                  </a:lnTo>
                  <a:lnTo>
                    <a:pt x="23173" y="3779"/>
                  </a:lnTo>
                  <a:lnTo>
                    <a:pt x="22860" y="3342"/>
                  </a:lnTo>
                  <a:lnTo>
                    <a:pt x="22548" y="2905"/>
                  </a:lnTo>
                  <a:lnTo>
                    <a:pt x="22205" y="2499"/>
                  </a:lnTo>
                  <a:lnTo>
                    <a:pt x="21580" y="1781"/>
                  </a:lnTo>
                  <a:lnTo>
                    <a:pt x="20955" y="1156"/>
                  </a:lnTo>
                  <a:lnTo>
                    <a:pt x="20393" y="656"/>
                  </a:lnTo>
                  <a:lnTo>
                    <a:pt x="19987" y="313"/>
                  </a:lnTo>
                  <a:lnTo>
                    <a:pt x="1958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51"/>
            <p:cNvSpPr/>
            <p:nvPr/>
          </p:nvSpPr>
          <p:spPr>
            <a:xfrm>
              <a:off x="1831600" y="4059800"/>
              <a:ext cx="445825" cy="394300"/>
            </a:xfrm>
            <a:custGeom>
              <a:rect b="b" l="l" r="r" t="t"/>
              <a:pathLst>
                <a:path extrusionOk="0" h="15772" w="17833">
                  <a:moveTo>
                    <a:pt x="17739" y="1"/>
                  </a:moveTo>
                  <a:lnTo>
                    <a:pt x="17676" y="32"/>
                  </a:lnTo>
                  <a:lnTo>
                    <a:pt x="17145" y="594"/>
                  </a:lnTo>
                  <a:lnTo>
                    <a:pt x="16677" y="1187"/>
                  </a:lnTo>
                  <a:lnTo>
                    <a:pt x="16240" y="1843"/>
                  </a:lnTo>
                  <a:lnTo>
                    <a:pt x="15896" y="2499"/>
                  </a:lnTo>
                  <a:lnTo>
                    <a:pt x="15709" y="2968"/>
                  </a:lnTo>
                  <a:lnTo>
                    <a:pt x="15553" y="3436"/>
                  </a:lnTo>
                  <a:lnTo>
                    <a:pt x="15428" y="3904"/>
                  </a:lnTo>
                  <a:lnTo>
                    <a:pt x="15303" y="4373"/>
                  </a:lnTo>
                  <a:lnTo>
                    <a:pt x="15084" y="5341"/>
                  </a:lnTo>
                  <a:lnTo>
                    <a:pt x="14959" y="5809"/>
                  </a:lnTo>
                  <a:lnTo>
                    <a:pt x="14803" y="6278"/>
                  </a:lnTo>
                  <a:lnTo>
                    <a:pt x="14678" y="6559"/>
                  </a:lnTo>
                  <a:lnTo>
                    <a:pt x="14553" y="6840"/>
                  </a:lnTo>
                  <a:lnTo>
                    <a:pt x="14397" y="7090"/>
                  </a:lnTo>
                  <a:lnTo>
                    <a:pt x="14241" y="7308"/>
                  </a:lnTo>
                  <a:lnTo>
                    <a:pt x="14085" y="7527"/>
                  </a:lnTo>
                  <a:lnTo>
                    <a:pt x="13898" y="7714"/>
                  </a:lnTo>
                  <a:lnTo>
                    <a:pt x="13492" y="8058"/>
                  </a:lnTo>
                  <a:lnTo>
                    <a:pt x="13023" y="8370"/>
                  </a:lnTo>
                  <a:lnTo>
                    <a:pt x="12555" y="8620"/>
                  </a:lnTo>
                  <a:lnTo>
                    <a:pt x="12055" y="8807"/>
                  </a:lnTo>
                  <a:lnTo>
                    <a:pt x="11493" y="8964"/>
                  </a:lnTo>
                  <a:lnTo>
                    <a:pt x="10962" y="9088"/>
                  </a:lnTo>
                  <a:lnTo>
                    <a:pt x="10400" y="9182"/>
                  </a:lnTo>
                  <a:lnTo>
                    <a:pt x="9806" y="9245"/>
                  </a:lnTo>
                  <a:lnTo>
                    <a:pt x="9244" y="9307"/>
                  </a:lnTo>
                  <a:lnTo>
                    <a:pt x="8120" y="9338"/>
                  </a:lnTo>
                  <a:lnTo>
                    <a:pt x="7027" y="9401"/>
                  </a:lnTo>
                  <a:lnTo>
                    <a:pt x="6340" y="9463"/>
                  </a:lnTo>
                  <a:lnTo>
                    <a:pt x="5653" y="9557"/>
                  </a:lnTo>
                  <a:lnTo>
                    <a:pt x="5028" y="9713"/>
                  </a:lnTo>
                  <a:lnTo>
                    <a:pt x="4404" y="9932"/>
                  </a:lnTo>
                  <a:lnTo>
                    <a:pt x="3810" y="10182"/>
                  </a:lnTo>
                  <a:lnTo>
                    <a:pt x="3248" y="10463"/>
                  </a:lnTo>
                  <a:lnTo>
                    <a:pt x="2717" y="10806"/>
                  </a:lnTo>
                  <a:lnTo>
                    <a:pt x="2218" y="11181"/>
                  </a:lnTo>
                  <a:lnTo>
                    <a:pt x="1781" y="11587"/>
                  </a:lnTo>
                  <a:lnTo>
                    <a:pt x="1375" y="12055"/>
                  </a:lnTo>
                  <a:lnTo>
                    <a:pt x="1000" y="12555"/>
                  </a:lnTo>
                  <a:lnTo>
                    <a:pt x="687" y="13117"/>
                  </a:lnTo>
                  <a:lnTo>
                    <a:pt x="438" y="13710"/>
                  </a:lnTo>
                  <a:lnTo>
                    <a:pt x="219" y="14335"/>
                  </a:lnTo>
                  <a:lnTo>
                    <a:pt x="63" y="15022"/>
                  </a:lnTo>
                  <a:lnTo>
                    <a:pt x="0" y="15709"/>
                  </a:lnTo>
                  <a:lnTo>
                    <a:pt x="0" y="15740"/>
                  </a:lnTo>
                  <a:lnTo>
                    <a:pt x="32" y="15772"/>
                  </a:lnTo>
                  <a:lnTo>
                    <a:pt x="63" y="15740"/>
                  </a:lnTo>
                  <a:lnTo>
                    <a:pt x="94" y="15709"/>
                  </a:lnTo>
                  <a:lnTo>
                    <a:pt x="125" y="15272"/>
                  </a:lnTo>
                  <a:lnTo>
                    <a:pt x="219" y="14835"/>
                  </a:lnTo>
                  <a:lnTo>
                    <a:pt x="344" y="14397"/>
                  </a:lnTo>
                  <a:lnTo>
                    <a:pt x="469" y="13960"/>
                  </a:lnTo>
                  <a:lnTo>
                    <a:pt x="656" y="13554"/>
                  </a:lnTo>
                  <a:lnTo>
                    <a:pt x="844" y="13148"/>
                  </a:lnTo>
                  <a:lnTo>
                    <a:pt x="1062" y="12774"/>
                  </a:lnTo>
                  <a:lnTo>
                    <a:pt x="1312" y="12399"/>
                  </a:lnTo>
                  <a:lnTo>
                    <a:pt x="1593" y="12055"/>
                  </a:lnTo>
                  <a:lnTo>
                    <a:pt x="1874" y="11712"/>
                  </a:lnTo>
                  <a:lnTo>
                    <a:pt x="2186" y="11399"/>
                  </a:lnTo>
                  <a:lnTo>
                    <a:pt x="2530" y="11118"/>
                  </a:lnTo>
                  <a:lnTo>
                    <a:pt x="2905" y="10837"/>
                  </a:lnTo>
                  <a:lnTo>
                    <a:pt x="3280" y="10587"/>
                  </a:lnTo>
                  <a:lnTo>
                    <a:pt x="3686" y="10369"/>
                  </a:lnTo>
                  <a:lnTo>
                    <a:pt x="4091" y="10182"/>
                  </a:lnTo>
                  <a:lnTo>
                    <a:pt x="4497" y="10025"/>
                  </a:lnTo>
                  <a:lnTo>
                    <a:pt x="4935" y="9900"/>
                  </a:lnTo>
                  <a:lnTo>
                    <a:pt x="5341" y="9807"/>
                  </a:lnTo>
                  <a:lnTo>
                    <a:pt x="5778" y="9744"/>
                  </a:lnTo>
                  <a:lnTo>
                    <a:pt x="6621" y="9651"/>
                  </a:lnTo>
                  <a:lnTo>
                    <a:pt x="7496" y="9619"/>
                  </a:lnTo>
                  <a:lnTo>
                    <a:pt x="8370" y="9588"/>
                  </a:lnTo>
                  <a:lnTo>
                    <a:pt x="9244" y="9557"/>
                  </a:lnTo>
                  <a:lnTo>
                    <a:pt x="10119" y="9463"/>
                  </a:lnTo>
                  <a:lnTo>
                    <a:pt x="10556" y="9401"/>
                  </a:lnTo>
                  <a:lnTo>
                    <a:pt x="10962" y="9307"/>
                  </a:lnTo>
                  <a:lnTo>
                    <a:pt x="11555" y="9182"/>
                  </a:lnTo>
                  <a:lnTo>
                    <a:pt x="12117" y="8995"/>
                  </a:lnTo>
                  <a:lnTo>
                    <a:pt x="12680" y="8776"/>
                  </a:lnTo>
                  <a:lnTo>
                    <a:pt x="13211" y="8526"/>
                  </a:lnTo>
                  <a:lnTo>
                    <a:pt x="13679" y="8183"/>
                  </a:lnTo>
                  <a:lnTo>
                    <a:pt x="13898" y="8027"/>
                  </a:lnTo>
                  <a:lnTo>
                    <a:pt x="14116" y="7808"/>
                  </a:lnTo>
                  <a:lnTo>
                    <a:pt x="14304" y="7621"/>
                  </a:lnTo>
                  <a:lnTo>
                    <a:pt x="14491" y="7371"/>
                  </a:lnTo>
                  <a:lnTo>
                    <a:pt x="14647" y="7121"/>
                  </a:lnTo>
                  <a:lnTo>
                    <a:pt x="14803" y="6840"/>
                  </a:lnTo>
                  <a:lnTo>
                    <a:pt x="15053" y="6215"/>
                  </a:lnTo>
                  <a:lnTo>
                    <a:pt x="15240" y="5560"/>
                  </a:lnTo>
                  <a:lnTo>
                    <a:pt x="15397" y="4904"/>
                  </a:lnTo>
                  <a:lnTo>
                    <a:pt x="15553" y="4217"/>
                  </a:lnTo>
                  <a:lnTo>
                    <a:pt x="15709" y="3655"/>
                  </a:lnTo>
                  <a:lnTo>
                    <a:pt x="15896" y="3092"/>
                  </a:lnTo>
                  <a:lnTo>
                    <a:pt x="16146" y="2562"/>
                  </a:lnTo>
                  <a:lnTo>
                    <a:pt x="16427" y="2062"/>
                  </a:lnTo>
                  <a:lnTo>
                    <a:pt x="16708" y="1531"/>
                  </a:lnTo>
                  <a:lnTo>
                    <a:pt x="17052" y="1063"/>
                  </a:lnTo>
                  <a:lnTo>
                    <a:pt x="17426" y="594"/>
                  </a:lnTo>
                  <a:lnTo>
                    <a:pt x="17801" y="157"/>
                  </a:lnTo>
                  <a:lnTo>
                    <a:pt x="17832" y="94"/>
                  </a:lnTo>
                  <a:lnTo>
                    <a:pt x="17801" y="32"/>
                  </a:lnTo>
                  <a:lnTo>
                    <a:pt x="177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51"/>
            <p:cNvSpPr/>
            <p:nvPr/>
          </p:nvSpPr>
          <p:spPr>
            <a:xfrm>
              <a:off x="1831600" y="4059800"/>
              <a:ext cx="445825" cy="394300"/>
            </a:xfrm>
            <a:custGeom>
              <a:rect b="b" l="l" r="r" t="t"/>
              <a:pathLst>
                <a:path extrusionOk="0" fill="none" h="15772" w="17833">
                  <a:moveTo>
                    <a:pt x="17801" y="157"/>
                  </a:moveTo>
                  <a:lnTo>
                    <a:pt x="17801" y="157"/>
                  </a:lnTo>
                  <a:lnTo>
                    <a:pt x="17832" y="94"/>
                  </a:lnTo>
                  <a:lnTo>
                    <a:pt x="17801" y="32"/>
                  </a:lnTo>
                  <a:lnTo>
                    <a:pt x="17739" y="1"/>
                  </a:lnTo>
                  <a:lnTo>
                    <a:pt x="17676" y="32"/>
                  </a:lnTo>
                  <a:lnTo>
                    <a:pt x="17676" y="32"/>
                  </a:lnTo>
                  <a:lnTo>
                    <a:pt x="17145" y="594"/>
                  </a:lnTo>
                  <a:lnTo>
                    <a:pt x="16677" y="1187"/>
                  </a:lnTo>
                  <a:lnTo>
                    <a:pt x="16240" y="1843"/>
                  </a:lnTo>
                  <a:lnTo>
                    <a:pt x="15896" y="2499"/>
                  </a:lnTo>
                  <a:lnTo>
                    <a:pt x="15896" y="2499"/>
                  </a:lnTo>
                  <a:lnTo>
                    <a:pt x="15709" y="2968"/>
                  </a:lnTo>
                  <a:lnTo>
                    <a:pt x="15553" y="3436"/>
                  </a:lnTo>
                  <a:lnTo>
                    <a:pt x="15428" y="3904"/>
                  </a:lnTo>
                  <a:lnTo>
                    <a:pt x="15303" y="4373"/>
                  </a:lnTo>
                  <a:lnTo>
                    <a:pt x="15084" y="5341"/>
                  </a:lnTo>
                  <a:lnTo>
                    <a:pt x="14959" y="5809"/>
                  </a:lnTo>
                  <a:lnTo>
                    <a:pt x="14803" y="6278"/>
                  </a:lnTo>
                  <a:lnTo>
                    <a:pt x="14803" y="6278"/>
                  </a:lnTo>
                  <a:lnTo>
                    <a:pt x="14678" y="6559"/>
                  </a:lnTo>
                  <a:lnTo>
                    <a:pt x="14553" y="6840"/>
                  </a:lnTo>
                  <a:lnTo>
                    <a:pt x="14397" y="7090"/>
                  </a:lnTo>
                  <a:lnTo>
                    <a:pt x="14241" y="7308"/>
                  </a:lnTo>
                  <a:lnTo>
                    <a:pt x="14085" y="7527"/>
                  </a:lnTo>
                  <a:lnTo>
                    <a:pt x="13898" y="7714"/>
                  </a:lnTo>
                  <a:lnTo>
                    <a:pt x="13492" y="8058"/>
                  </a:lnTo>
                  <a:lnTo>
                    <a:pt x="13023" y="8370"/>
                  </a:lnTo>
                  <a:lnTo>
                    <a:pt x="12555" y="8620"/>
                  </a:lnTo>
                  <a:lnTo>
                    <a:pt x="12055" y="8807"/>
                  </a:lnTo>
                  <a:lnTo>
                    <a:pt x="11493" y="8964"/>
                  </a:lnTo>
                  <a:lnTo>
                    <a:pt x="10962" y="9088"/>
                  </a:lnTo>
                  <a:lnTo>
                    <a:pt x="10400" y="9182"/>
                  </a:lnTo>
                  <a:lnTo>
                    <a:pt x="9806" y="9245"/>
                  </a:lnTo>
                  <a:lnTo>
                    <a:pt x="9244" y="9307"/>
                  </a:lnTo>
                  <a:lnTo>
                    <a:pt x="8120" y="9338"/>
                  </a:lnTo>
                  <a:lnTo>
                    <a:pt x="7027" y="9401"/>
                  </a:lnTo>
                  <a:lnTo>
                    <a:pt x="7027" y="9401"/>
                  </a:lnTo>
                  <a:lnTo>
                    <a:pt x="6340" y="9463"/>
                  </a:lnTo>
                  <a:lnTo>
                    <a:pt x="5653" y="9557"/>
                  </a:lnTo>
                  <a:lnTo>
                    <a:pt x="5028" y="9713"/>
                  </a:lnTo>
                  <a:lnTo>
                    <a:pt x="4404" y="9932"/>
                  </a:lnTo>
                  <a:lnTo>
                    <a:pt x="3810" y="10182"/>
                  </a:lnTo>
                  <a:lnTo>
                    <a:pt x="3248" y="10463"/>
                  </a:lnTo>
                  <a:lnTo>
                    <a:pt x="2717" y="10806"/>
                  </a:lnTo>
                  <a:lnTo>
                    <a:pt x="2218" y="11181"/>
                  </a:lnTo>
                  <a:lnTo>
                    <a:pt x="1781" y="11587"/>
                  </a:lnTo>
                  <a:lnTo>
                    <a:pt x="1375" y="12055"/>
                  </a:lnTo>
                  <a:lnTo>
                    <a:pt x="1000" y="12555"/>
                  </a:lnTo>
                  <a:lnTo>
                    <a:pt x="687" y="13117"/>
                  </a:lnTo>
                  <a:lnTo>
                    <a:pt x="438" y="13710"/>
                  </a:lnTo>
                  <a:lnTo>
                    <a:pt x="219" y="14335"/>
                  </a:lnTo>
                  <a:lnTo>
                    <a:pt x="63" y="15022"/>
                  </a:lnTo>
                  <a:lnTo>
                    <a:pt x="0" y="15709"/>
                  </a:lnTo>
                  <a:lnTo>
                    <a:pt x="0" y="15709"/>
                  </a:lnTo>
                  <a:lnTo>
                    <a:pt x="0" y="15740"/>
                  </a:lnTo>
                  <a:lnTo>
                    <a:pt x="32" y="15772"/>
                  </a:lnTo>
                  <a:lnTo>
                    <a:pt x="32" y="15772"/>
                  </a:lnTo>
                  <a:lnTo>
                    <a:pt x="63" y="15740"/>
                  </a:lnTo>
                  <a:lnTo>
                    <a:pt x="94" y="15709"/>
                  </a:lnTo>
                  <a:lnTo>
                    <a:pt x="94" y="15709"/>
                  </a:lnTo>
                  <a:lnTo>
                    <a:pt x="125" y="15272"/>
                  </a:lnTo>
                  <a:lnTo>
                    <a:pt x="219" y="14835"/>
                  </a:lnTo>
                  <a:lnTo>
                    <a:pt x="344" y="14397"/>
                  </a:lnTo>
                  <a:lnTo>
                    <a:pt x="469" y="13960"/>
                  </a:lnTo>
                  <a:lnTo>
                    <a:pt x="656" y="13554"/>
                  </a:lnTo>
                  <a:lnTo>
                    <a:pt x="844" y="13148"/>
                  </a:lnTo>
                  <a:lnTo>
                    <a:pt x="1062" y="12774"/>
                  </a:lnTo>
                  <a:lnTo>
                    <a:pt x="1312" y="12399"/>
                  </a:lnTo>
                  <a:lnTo>
                    <a:pt x="1593" y="12055"/>
                  </a:lnTo>
                  <a:lnTo>
                    <a:pt x="1874" y="11712"/>
                  </a:lnTo>
                  <a:lnTo>
                    <a:pt x="2186" y="11399"/>
                  </a:lnTo>
                  <a:lnTo>
                    <a:pt x="2530" y="11118"/>
                  </a:lnTo>
                  <a:lnTo>
                    <a:pt x="2905" y="10837"/>
                  </a:lnTo>
                  <a:lnTo>
                    <a:pt x="3280" y="10587"/>
                  </a:lnTo>
                  <a:lnTo>
                    <a:pt x="3686" y="10369"/>
                  </a:lnTo>
                  <a:lnTo>
                    <a:pt x="4091" y="10182"/>
                  </a:lnTo>
                  <a:lnTo>
                    <a:pt x="4091" y="10182"/>
                  </a:lnTo>
                  <a:lnTo>
                    <a:pt x="4497" y="10025"/>
                  </a:lnTo>
                  <a:lnTo>
                    <a:pt x="4935" y="9900"/>
                  </a:lnTo>
                  <a:lnTo>
                    <a:pt x="5341" y="9807"/>
                  </a:lnTo>
                  <a:lnTo>
                    <a:pt x="5778" y="9744"/>
                  </a:lnTo>
                  <a:lnTo>
                    <a:pt x="6621" y="9651"/>
                  </a:lnTo>
                  <a:lnTo>
                    <a:pt x="7496" y="9619"/>
                  </a:lnTo>
                  <a:lnTo>
                    <a:pt x="8370" y="9588"/>
                  </a:lnTo>
                  <a:lnTo>
                    <a:pt x="9244" y="9557"/>
                  </a:lnTo>
                  <a:lnTo>
                    <a:pt x="10119" y="9463"/>
                  </a:lnTo>
                  <a:lnTo>
                    <a:pt x="10556" y="9401"/>
                  </a:lnTo>
                  <a:lnTo>
                    <a:pt x="10962" y="9307"/>
                  </a:lnTo>
                  <a:lnTo>
                    <a:pt x="10962" y="9307"/>
                  </a:lnTo>
                  <a:lnTo>
                    <a:pt x="11555" y="9182"/>
                  </a:lnTo>
                  <a:lnTo>
                    <a:pt x="12117" y="8995"/>
                  </a:lnTo>
                  <a:lnTo>
                    <a:pt x="12680" y="8776"/>
                  </a:lnTo>
                  <a:lnTo>
                    <a:pt x="13211" y="8526"/>
                  </a:lnTo>
                  <a:lnTo>
                    <a:pt x="13679" y="8183"/>
                  </a:lnTo>
                  <a:lnTo>
                    <a:pt x="13898" y="8027"/>
                  </a:lnTo>
                  <a:lnTo>
                    <a:pt x="14116" y="7808"/>
                  </a:lnTo>
                  <a:lnTo>
                    <a:pt x="14304" y="7621"/>
                  </a:lnTo>
                  <a:lnTo>
                    <a:pt x="14491" y="7371"/>
                  </a:lnTo>
                  <a:lnTo>
                    <a:pt x="14647" y="7121"/>
                  </a:lnTo>
                  <a:lnTo>
                    <a:pt x="14803" y="6840"/>
                  </a:lnTo>
                  <a:lnTo>
                    <a:pt x="14803" y="6840"/>
                  </a:lnTo>
                  <a:lnTo>
                    <a:pt x="15053" y="6215"/>
                  </a:lnTo>
                  <a:lnTo>
                    <a:pt x="15240" y="5560"/>
                  </a:lnTo>
                  <a:lnTo>
                    <a:pt x="15397" y="4904"/>
                  </a:lnTo>
                  <a:lnTo>
                    <a:pt x="15553" y="4217"/>
                  </a:lnTo>
                  <a:lnTo>
                    <a:pt x="15553" y="4217"/>
                  </a:lnTo>
                  <a:lnTo>
                    <a:pt x="15709" y="3655"/>
                  </a:lnTo>
                  <a:lnTo>
                    <a:pt x="15896" y="3092"/>
                  </a:lnTo>
                  <a:lnTo>
                    <a:pt x="16146" y="2562"/>
                  </a:lnTo>
                  <a:lnTo>
                    <a:pt x="16427" y="2062"/>
                  </a:lnTo>
                  <a:lnTo>
                    <a:pt x="16708" y="1531"/>
                  </a:lnTo>
                  <a:lnTo>
                    <a:pt x="17052" y="1063"/>
                  </a:lnTo>
                  <a:lnTo>
                    <a:pt x="17426" y="594"/>
                  </a:lnTo>
                  <a:lnTo>
                    <a:pt x="17801" y="15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51"/>
            <p:cNvSpPr/>
            <p:nvPr/>
          </p:nvSpPr>
          <p:spPr>
            <a:xfrm>
              <a:off x="1979150" y="4015300"/>
              <a:ext cx="502825" cy="434900"/>
            </a:xfrm>
            <a:custGeom>
              <a:rect b="b" l="l" r="r" t="t"/>
              <a:pathLst>
                <a:path extrusionOk="0" h="17396" w="20113">
                  <a:moveTo>
                    <a:pt x="15147" y="1"/>
                  </a:moveTo>
                  <a:lnTo>
                    <a:pt x="15116" y="32"/>
                  </a:lnTo>
                  <a:lnTo>
                    <a:pt x="15116" y="63"/>
                  </a:lnTo>
                  <a:lnTo>
                    <a:pt x="15897" y="875"/>
                  </a:lnTo>
                  <a:lnTo>
                    <a:pt x="16677" y="1687"/>
                  </a:lnTo>
                  <a:lnTo>
                    <a:pt x="17396" y="2499"/>
                  </a:lnTo>
                  <a:lnTo>
                    <a:pt x="17770" y="2936"/>
                  </a:lnTo>
                  <a:lnTo>
                    <a:pt x="18083" y="3373"/>
                  </a:lnTo>
                  <a:lnTo>
                    <a:pt x="18426" y="3811"/>
                  </a:lnTo>
                  <a:lnTo>
                    <a:pt x="18707" y="4279"/>
                  </a:lnTo>
                  <a:lnTo>
                    <a:pt x="18988" y="4748"/>
                  </a:lnTo>
                  <a:lnTo>
                    <a:pt x="19238" y="5216"/>
                  </a:lnTo>
                  <a:lnTo>
                    <a:pt x="19457" y="5747"/>
                  </a:lnTo>
                  <a:lnTo>
                    <a:pt x="19644" y="6247"/>
                  </a:lnTo>
                  <a:lnTo>
                    <a:pt x="19800" y="6809"/>
                  </a:lnTo>
                  <a:lnTo>
                    <a:pt x="19925" y="7340"/>
                  </a:lnTo>
                  <a:lnTo>
                    <a:pt x="20019" y="7964"/>
                  </a:lnTo>
                  <a:lnTo>
                    <a:pt x="20050" y="8589"/>
                  </a:lnTo>
                  <a:lnTo>
                    <a:pt x="20050" y="9182"/>
                  </a:lnTo>
                  <a:lnTo>
                    <a:pt x="19956" y="9775"/>
                  </a:lnTo>
                  <a:lnTo>
                    <a:pt x="19863" y="10369"/>
                  </a:lnTo>
                  <a:lnTo>
                    <a:pt x="19707" y="10962"/>
                  </a:lnTo>
                  <a:lnTo>
                    <a:pt x="19488" y="11524"/>
                  </a:lnTo>
                  <a:lnTo>
                    <a:pt x="19269" y="12086"/>
                  </a:lnTo>
                  <a:lnTo>
                    <a:pt x="18988" y="12617"/>
                  </a:lnTo>
                  <a:lnTo>
                    <a:pt x="18676" y="13148"/>
                  </a:lnTo>
                  <a:lnTo>
                    <a:pt x="18333" y="13648"/>
                  </a:lnTo>
                  <a:lnTo>
                    <a:pt x="17958" y="14116"/>
                  </a:lnTo>
                  <a:lnTo>
                    <a:pt x="17552" y="14585"/>
                  </a:lnTo>
                  <a:lnTo>
                    <a:pt x="17115" y="15022"/>
                  </a:lnTo>
                  <a:lnTo>
                    <a:pt x="16677" y="15428"/>
                  </a:lnTo>
                  <a:lnTo>
                    <a:pt x="16209" y="15803"/>
                  </a:lnTo>
                  <a:lnTo>
                    <a:pt x="15647" y="16177"/>
                  </a:lnTo>
                  <a:lnTo>
                    <a:pt x="15085" y="16459"/>
                  </a:lnTo>
                  <a:lnTo>
                    <a:pt x="14554" y="16708"/>
                  </a:lnTo>
                  <a:lnTo>
                    <a:pt x="13992" y="16865"/>
                  </a:lnTo>
                  <a:lnTo>
                    <a:pt x="13429" y="16989"/>
                  </a:lnTo>
                  <a:lnTo>
                    <a:pt x="12867" y="17052"/>
                  </a:lnTo>
                  <a:lnTo>
                    <a:pt x="12274" y="17083"/>
                  </a:lnTo>
                  <a:lnTo>
                    <a:pt x="11712" y="17052"/>
                  </a:lnTo>
                  <a:lnTo>
                    <a:pt x="11150" y="17021"/>
                  </a:lnTo>
                  <a:lnTo>
                    <a:pt x="10556" y="16927"/>
                  </a:lnTo>
                  <a:lnTo>
                    <a:pt x="9401" y="16708"/>
                  </a:lnTo>
                  <a:lnTo>
                    <a:pt x="7027" y="16177"/>
                  </a:lnTo>
                  <a:lnTo>
                    <a:pt x="6153" y="15990"/>
                  </a:lnTo>
                  <a:lnTo>
                    <a:pt x="5279" y="15865"/>
                  </a:lnTo>
                  <a:lnTo>
                    <a:pt x="4404" y="15740"/>
                  </a:lnTo>
                  <a:lnTo>
                    <a:pt x="3530" y="15678"/>
                  </a:lnTo>
                  <a:lnTo>
                    <a:pt x="2655" y="15678"/>
                  </a:lnTo>
                  <a:lnTo>
                    <a:pt x="2218" y="15709"/>
                  </a:lnTo>
                  <a:lnTo>
                    <a:pt x="1781" y="15740"/>
                  </a:lnTo>
                  <a:lnTo>
                    <a:pt x="1344" y="15803"/>
                  </a:lnTo>
                  <a:lnTo>
                    <a:pt x="906" y="15896"/>
                  </a:lnTo>
                  <a:lnTo>
                    <a:pt x="469" y="15990"/>
                  </a:lnTo>
                  <a:lnTo>
                    <a:pt x="63" y="16115"/>
                  </a:lnTo>
                  <a:lnTo>
                    <a:pt x="1" y="16146"/>
                  </a:lnTo>
                  <a:lnTo>
                    <a:pt x="1" y="16209"/>
                  </a:lnTo>
                  <a:lnTo>
                    <a:pt x="32" y="16240"/>
                  </a:lnTo>
                  <a:lnTo>
                    <a:pt x="94" y="16240"/>
                  </a:lnTo>
                  <a:lnTo>
                    <a:pt x="782" y="16115"/>
                  </a:lnTo>
                  <a:lnTo>
                    <a:pt x="1469" y="16053"/>
                  </a:lnTo>
                  <a:lnTo>
                    <a:pt x="2124" y="15990"/>
                  </a:lnTo>
                  <a:lnTo>
                    <a:pt x="2811" y="15990"/>
                  </a:lnTo>
                  <a:lnTo>
                    <a:pt x="3467" y="16021"/>
                  </a:lnTo>
                  <a:lnTo>
                    <a:pt x="4123" y="16053"/>
                  </a:lnTo>
                  <a:lnTo>
                    <a:pt x="4779" y="16115"/>
                  </a:lnTo>
                  <a:lnTo>
                    <a:pt x="5435" y="16209"/>
                  </a:lnTo>
                  <a:lnTo>
                    <a:pt x="6746" y="16459"/>
                  </a:lnTo>
                  <a:lnTo>
                    <a:pt x="8058" y="16708"/>
                  </a:lnTo>
                  <a:lnTo>
                    <a:pt x="9370" y="16989"/>
                  </a:lnTo>
                  <a:lnTo>
                    <a:pt x="10713" y="17239"/>
                  </a:lnTo>
                  <a:lnTo>
                    <a:pt x="11243" y="17333"/>
                  </a:lnTo>
                  <a:lnTo>
                    <a:pt x="11774" y="17395"/>
                  </a:lnTo>
                  <a:lnTo>
                    <a:pt x="12305" y="17395"/>
                  </a:lnTo>
                  <a:lnTo>
                    <a:pt x="12805" y="17364"/>
                  </a:lnTo>
                  <a:lnTo>
                    <a:pt x="13305" y="17302"/>
                  </a:lnTo>
                  <a:lnTo>
                    <a:pt x="13773" y="17208"/>
                  </a:lnTo>
                  <a:lnTo>
                    <a:pt x="14241" y="17114"/>
                  </a:lnTo>
                  <a:lnTo>
                    <a:pt x="14679" y="16958"/>
                  </a:lnTo>
                  <a:lnTo>
                    <a:pt x="15116" y="16740"/>
                  </a:lnTo>
                  <a:lnTo>
                    <a:pt x="15553" y="16521"/>
                  </a:lnTo>
                  <a:lnTo>
                    <a:pt x="15990" y="16271"/>
                  </a:lnTo>
                  <a:lnTo>
                    <a:pt x="16396" y="15990"/>
                  </a:lnTo>
                  <a:lnTo>
                    <a:pt x="16771" y="15678"/>
                  </a:lnTo>
                  <a:lnTo>
                    <a:pt x="17177" y="15334"/>
                  </a:lnTo>
                  <a:lnTo>
                    <a:pt x="17552" y="14960"/>
                  </a:lnTo>
                  <a:lnTo>
                    <a:pt x="17927" y="14522"/>
                  </a:lnTo>
                  <a:lnTo>
                    <a:pt x="18301" y="14054"/>
                  </a:lnTo>
                  <a:lnTo>
                    <a:pt x="18645" y="13585"/>
                  </a:lnTo>
                  <a:lnTo>
                    <a:pt x="18957" y="13117"/>
                  </a:lnTo>
                  <a:lnTo>
                    <a:pt x="19207" y="12649"/>
                  </a:lnTo>
                  <a:lnTo>
                    <a:pt x="19457" y="12149"/>
                  </a:lnTo>
                  <a:lnTo>
                    <a:pt x="19644" y="11680"/>
                  </a:lnTo>
                  <a:lnTo>
                    <a:pt x="19800" y="11181"/>
                  </a:lnTo>
                  <a:lnTo>
                    <a:pt x="19925" y="10712"/>
                  </a:lnTo>
                  <a:lnTo>
                    <a:pt x="20019" y="10213"/>
                  </a:lnTo>
                  <a:lnTo>
                    <a:pt x="20081" y="9713"/>
                  </a:lnTo>
                  <a:lnTo>
                    <a:pt x="20113" y="9245"/>
                  </a:lnTo>
                  <a:lnTo>
                    <a:pt x="20113" y="8745"/>
                  </a:lnTo>
                  <a:lnTo>
                    <a:pt x="20081" y="8245"/>
                  </a:lnTo>
                  <a:lnTo>
                    <a:pt x="20050" y="7777"/>
                  </a:lnTo>
                  <a:lnTo>
                    <a:pt x="19956" y="7308"/>
                  </a:lnTo>
                  <a:lnTo>
                    <a:pt x="19863" y="6809"/>
                  </a:lnTo>
                  <a:lnTo>
                    <a:pt x="19707" y="6340"/>
                  </a:lnTo>
                  <a:lnTo>
                    <a:pt x="19550" y="5872"/>
                  </a:lnTo>
                  <a:lnTo>
                    <a:pt x="19363" y="5403"/>
                  </a:lnTo>
                  <a:lnTo>
                    <a:pt x="19176" y="4935"/>
                  </a:lnTo>
                  <a:lnTo>
                    <a:pt x="18926" y="4498"/>
                  </a:lnTo>
                  <a:lnTo>
                    <a:pt x="18676" y="4029"/>
                  </a:lnTo>
                  <a:lnTo>
                    <a:pt x="18395" y="3592"/>
                  </a:lnTo>
                  <a:lnTo>
                    <a:pt x="18114" y="3155"/>
                  </a:lnTo>
                  <a:lnTo>
                    <a:pt x="17802" y="2749"/>
                  </a:lnTo>
                  <a:lnTo>
                    <a:pt x="17489" y="2312"/>
                  </a:lnTo>
                  <a:lnTo>
                    <a:pt x="16771" y="1500"/>
                  </a:lnTo>
                  <a:lnTo>
                    <a:pt x="15990" y="750"/>
                  </a:lnTo>
                  <a:lnTo>
                    <a:pt x="15178" y="32"/>
                  </a:lnTo>
                  <a:lnTo>
                    <a:pt x="1514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51"/>
            <p:cNvSpPr/>
            <p:nvPr/>
          </p:nvSpPr>
          <p:spPr>
            <a:xfrm>
              <a:off x="2802825" y="2538150"/>
              <a:ext cx="49225" cy="50775"/>
            </a:xfrm>
            <a:custGeom>
              <a:rect b="b" l="l" r="r" t="t"/>
              <a:pathLst>
                <a:path extrusionOk="0" h="2031" w="1969">
                  <a:moveTo>
                    <a:pt x="1032" y="1"/>
                  </a:moveTo>
                  <a:lnTo>
                    <a:pt x="844" y="32"/>
                  </a:lnTo>
                  <a:lnTo>
                    <a:pt x="657" y="63"/>
                  </a:lnTo>
                  <a:lnTo>
                    <a:pt x="501" y="157"/>
                  </a:lnTo>
                  <a:lnTo>
                    <a:pt x="344" y="282"/>
                  </a:lnTo>
                  <a:lnTo>
                    <a:pt x="220" y="407"/>
                  </a:lnTo>
                  <a:lnTo>
                    <a:pt x="126" y="563"/>
                  </a:lnTo>
                  <a:lnTo>
                    <a:pt x="32" y="719"/>
                  </a:lnTo>
                  <a:lnTo>
                    <a:pt x="1" y="906"/>
                  </a:lnTo>
                  <a:lnTo>
                    <a:pt x="1" y="1094"/>
                  </a:lnTo>
                  <a:lnTo>
                    <a:pt x="32" y="1312"/>
                  </a:lnTo>
                  <a:lnTo>
                    <a:pt x="95" y="1500"/>
                  </a:lnTo>
                  <a:lnTo>
                    <a:pt x="251" y="1687"/>
                  </a:lnTo>
                  <a:lnTo>
                    <a:pt x="407" y="1843"/>
                  </a:lnTo>
                  <a:lnTo>
                    <a:pt x="563" y="1937"/>
                  </a:lnTo>
                  <a:lnTo>
                    <a:pt x="750" y="1999"/>
                  </a:lnTo>
                  <a:lnTo>
                    <a:pt x="938" y="2031"/>
                  </a:lnTo>
                  <a:lnTo>
                    <a:pt x="1125" y="1999"/>
                  </a:lnTo>
                  <a:lnTo>
                    <a:pt x="1313" y="1937"/>
                  </a:lnTo>
                  <a:lnTo>
                    <a:pt x="1469" y="1874"/>
                  </a:lnTo>
                  <a:lnTo>
                    <a:pt x="1625" y="1750"/>
                  </a:lnTo>
                  <a:lnTo>
                    <a:pt x="1750" y="1625"/>
                  </a:lnTo>
                  <a:lnTo>
                    <a:pt x="1843" y="1468"/>
                  </a:lnTo>
                  <a:lnTo>
                    <a:pt x="1937" y="1281"/>
                  </a:lnTo>
                  <a:lnTo>
                    <a:pt x="1968" y="1094"/>
                  </a:lnTo>
                  <a:lnTo>
                    <a:pt x="1968" y="906"/>
                  </a:lnTo>
                  <a:lnTo>
                    <a:pt x="1937" y="719"/>
                  </a:lnTo>
                  <a:lnTo>
                    <a:pt x="1875" y="532"/>
                  </a:lnTo>
                  <a:lnTo>
                    <a:pt x="1750" y="344"/>
                  </a:lnTo>
                  <a:lnTo>
                    <a:pt x="1562" y="188"/>
                  </a:lnTo>
                  <a:lnTo>
                    <a:pt x="1406" y="63"/>
                  </a:lnTo>
                  <a:lnTo>
                    <a:pt x="12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51"/>
            <p:cNvSpPr/>
            <p:nvPr/>
          </p:nvSpPr>
          <p:spPr>
            <a:xfrm>
              <a:off x="2823925" y="2579525"/>
              <a:ext cx="49975" cy="50775"/>
            </a:xfrm>
            <a:custGeom>
              <a:rect b="b" l="l" r="r" t="t"/>
              <a:pathLst>
                <a:path extrusionOk="0" h="2031" w="1999">
                  <a:moveTo>
                    <a:pt x="1031" y="1"/>
                  </a:moveTo>
                  <a:lnTo>
                    <a:pt x="843" y="32"/>
                  </a:lnTo>
                  <a:lnTo>
                    <a:pt x="687" y="95"/>
                  </a:lnTo>
                  <a:lnTo>
                    <a:pt x="500" y="188"/>
                  </a:lnTo>
                  <a:lnTo>
                    <a:pt x="375" y="282"/>
                  </a:lnTo>
                  <a:lnTo>
                    <a:pt x="219" y="407"/>
                  </a:lnTo>
                  <a:lnTo>
                    <a:pt x="125" y="563"/>
                  </a:lnTo>
                  <a:lnTo>
                    <a:pt x="63" y="750"/>
                  </a:lnTo>
                  <a:lnTo>
                    <a:pt x="0" y="938"/>
                  </a:lnTo>
                  <a:lnTo>
                    <a:pt x="0" y="1125"/>
                  </a:lnTo>
                  <a:lnTo>
                    <a:pt x="31" y="1312"/>
                  </a:lnTo>
                  <a:lnTo>
                    <a:pt x="125" y="1500"/>
                  </a:lnTo>
                  <a:lnTo>
                    <a:pt x="250" y="1687"/>
                  </a:lnTo>
                  <a:lnTo>
                    <a:pt x="406" y="1843"/>
                  </a:lnTo>
                  <a:lnTo>
                    <a:pt x="593" y="1968"/>
                  </a:lnTo>
                  <a:lnTo>
                    <a:pt x="781" y="2031"/>
                  </a:lnTo>
                  <a:lnTo>
                    <a:pt x="937" y="2031"/>
                  </a:lnTo>
                  <a:lnTo>
                    <a:pt x="1124" y="2000"/>
                  </a:lnTo>
                  <a:lnTo>
                    <a:pt x="1312" y="1968"/>
                  </a:lnTo>
                  <a:lnTo>
                    <a:pt x="1468" y="1875"/>
                  </a:lnTo>
                  <a:lnTo>
                    <a:pt x="1624" y="1750"/>
                  </a:lnTo>
                  <a:lnTo>
                    <a:pt x="1749" y="1625"/>
                  </a:lnTo>
                  <a:lnTo>
                    <a:pt x="1874" y="1469"/>
                  </a:lnTo>
                  <a:lnTo>
                    <a:pt x="1936" y="1281"/>
                  </a:lnTo>
                  <a:lnTo>
                    <a:pt x="1968" y="1125"/>
                  </a:lnTo>
                  <a:lnTo>
                    <a:pt x="1999" y="906"/>
                  </a:lnTo>
                  <a:lnTo>
                    <a:pt x="1968" y="719"/>
                  </a:lnTo>
                  <a:lnTo>
                    <a:pt x="1874" y="532"/>
                  </a:lnTo>
                  <a:lnTo>
                    <a:pt x="1749" y="344"/>
                  </a:lnTo>
                  <a:lnTo>
                    <a:pt x="1593" y="188"/>
                  </a:lnTo>
                  <a:lnTo>
                    <a:pt x="1405" y="95"/>
                  </a:lnTo>
                  <a:lnTo>
                    <a:pt x="1218" y="32"/>
                  </a:lnTo>
                  <a:lnTo>
                    <a:pt x="10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51"/>
            <p:cNvSpPr/>
            <p:nvPr/>
          </p:nvSpPr>
          <p:spPr>
            <a:xfrm>
              <a:off x="2852025" y="2617000"/>
              <a:ext cx="50000" cy="50775"/>
            </a:xfrm>
            <a:custGeom>
              <a:rect b="b" l="l" r="r" t="t"/>
              <a:pathLst>
                <a:path extrusionOk="0" h="2031" w="2000">
                  <a:moveTo>
                    <a:pt x="1062" y="1"/>
                  </a:moveTo>
                  <a:lnTo>
                    <a:pt x="875" y="32"/>
                  </a:lnTo>
                  <a:lnTo>
                    <a:pt x="687" y="95"/>
                  </a:lnTo>
                  <a:lnTo>
                    <a:pt x="531" y="157"/>
                  </a:lnTo>
                  <a:lnTo>
                    <a:pt x="375" y="282"/>
                  </a:lnTo>
                  <a:lnTo>
                    <a:pt x="250" y="407"/>
                  </a:lnTo>
                  <a:lnTo>
                    <a:pt x="125" y="563"/>
                  </a:lnTo>
                  <a:lnTo>
                    <a:pt x="63" y="750"/>
                  </a:lnTo>
                  <a:lnTo>
                    <a:pt x="0" y="907"/>
                  </a:lnTo>
                  <a:lnTo>
                    <a:pt x="0" y="1125"/>
                  </a:lnTo>
                  <a:lnTo>
                    <a:pt x="32" y="1312"/>
                  </a:lnTo>
                  <a:lnTo>
                    <a:pt x="125" y="1500"/>
                  </a:lnTo>
                  <a:lnTo>
                    <a:pt x="250" y="1687"/>
                  </a:lnTo>
                  <a:lnTo>
                    <a:pt x="406" y="1843"/>
                  </a:lnTo>
                  <a:lnTo>
                    <a:pt x="594" y="1968"/>
                  </a:lnTo>
                  <a:lnTo>
                    <a:pt x="781" y="2000"/>
                  </a:lnTo>
                  <a:lnTo>
                    <a:pt x="969" y="2031"/>
                  </a:lnTo>
                  <a:lnTo>
                    <a:pt x="1156" y="2000"/>
                  </a:lnTo>
                  <a:lnTo>
                    <a:pt x="1312" y="1968"/>
                  </a:lnTo>
                  <a:lnTo>
                    <a:pt x="1499" y="1875"/>
                  </a:lnTo>
                  <a:lnTo>
                    <a:pt x="1656" y="1750"/>
                  </a:lnTo>
                  <a:lnTo>
                    <a:pt x="1780" y="1625"/>
                  </a:lnTo>
                  <a:lnTo>
                    <a:pt x="1874" y="1469"/>
                  </a:lnTo>
                  <a:lnTo>
                    <a:pt x="1968" y="1281"/>
                  </a:lnTo>
                  <a:lnTo>
                    <a:pt x="1999" y="1094"/>
                  </a:lnTo>
                  <a:lnTo>
                    <a:pt x="1999" y="907"/>
                  </a:lnTo>
                  <a:lnTo>
                    <a:pt x="1968" y="719"/>
                  </a:lnTo>
                  <a:lnTo>
                    <a:pt x="1905" y="532"/>
                  </a:lnTo>
                  <a:lnTo>
                    <a:pt x="1749" y="344"/>
                  </a:lnTo>
                  <a:lnTo>
                    <a:pt x="1593" y="188"/>
                  </a:lnTo>
                  <a:lnTo>
                    <a:pt x="1406" y="95"/>
                  </a:lnTo>
                  <a:lnTo>
                    <a:pt x="1218" y="32"/>
                  </a:lnTo>
                  <a:lnTo>
                    <a:pt x="10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51"/>
            <p:cNvSpPr/>
            <p:nvPr/>
          </p:nvSpPr>
          <p:spPr>
            <a:xfrm>
              <a:off x="2884025" y="2649800"/>
              <a:ext cx="50000" cy="50775"/>
            </a:xfrm>
            <a:custGeom>
              <a:rect b="b" l="l" r="r" t="t"/>
              <a:pathLst>
                <a:path extrusionOk="0" h="2031" w="2000">
                  <a:moveTo>
                    <a:pt x="1063" y="0"/>
                  </a:moveTo>
                  <a:lnTo>
                    <a:pt x="875" y="32"/>
                  </a:lnTo>
                  <a:lnTo>
                    <a:pt x="688" y="63"/>
                  </a:lnTo>
                  <a:lnTo>
                    <a:pt x="532" y="157"/>
                  </a:lnTo>
                  <a:lnTo>
                    <a:pt x="376" y="282"/>
                  </a:lnTo>
                  <a:lnTo>
                    <a:pt x="251" y="406"/>
                  </a:lnTo>
                  <a:lnTo>
                    <a:pt x="157" y="563"/>
                  </a:lnTo>
                  <a:lnTo>
                    <a:pt x="63" y="719"/>
                  </a:lnTo>
                  <a:lnTo>
                    <a:pt x="32" y="906"/>
                  </a:lnTo>
                  <a:lnTo>
                    <a:pt x="1" y="1094"/>
                  </a:lnTo>
                  <a:lnTo>
                    <a:pt x="63" y="1281"/>
                  </a:lnTo>
                  <a:lnTo>
                    <a:pt x="126" y="1500"/>
                  </a:lnTo>
                  <a:lnTo>
                    <a:pt x="251" y="1687"/>
                  </a:lnTo>
                  <a:lnTo>
                    <a:pt x="438" y="1843"/>
                  </a:lnTo>
                  <a:lnTo>
                    <a:pt x="594" y="1937"/>
                  </a:lnTo>
                  <a:lnTo>
                    <a:pt x="782" y="1999"/>
                  </a:lnTo>
                  <a:lnTo>
                    <a:pt x="969" y="2030"/>
                  </a:lnTo>
                  <a:lnTo>
                    <a:pt x="1156" y="1999"/>
                  </a:lnTo>
                  <a:lnTo>
                    <a:pt x="1344" y="1937"/>
                  </a:lnTo>
                  <a:lnTo>
                    <a:pt x="1500" y="1874"/>
                  </a:lnTo>
                  <a:lnTo>
                    <a:pt x="1656" y="1749"/>
                  </a:lnTo>
                  <a:lnTo>
                    <a:pt x="1781" y="1593"/>
                  </a:lnTo>
                  <a:lnTo>
                    <a:pt x="1875" y="1437"/>
                  </a:lnTo>
                  <a:lnTo>
                    <a:pt x="1968" y="1281"/>
                  </a:lnTo>
                  <a:lnTo>
                    <a:pt x="1999" y="1094"/>
                  </a:lnTo>
                  <a:lnTo>
                    <a:pt x="1999" y="906"/>
                  </a:lnTo>
                  <a:lnTo>
                    <a:pt x="1968" y="719"/>
                  </a:lnTo>
                  <a:lnTo>
                    <a:pt x="1906" y="531"/>
                  </a:lnTo>
                  <a:lnTo>
                    <a:pt x="1750" y="344"/>
                  </a:lnTo>
                  <a:lnTo>
                    <a:pt x="1594" y="188"/>
                  </a:lnTo>
                  <a:lnTo>
                    <a:pt x="1406" y="63"/>
                  </a:lnTo>
                  <a:lnTo>
                    <a:pt x="12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51"/>
            <p:cNvSpPr/>
            <p:nvPr/>
          </p:nvSpPr>
          <p:spPr>
            <a:xfrm>
              <a:off x="2922300" y="2677125"/>
              <a:ext cx="49975" cy="50000"/>
            </a:xfrm>
            <a:custGeom>
              <a:rect b="b" l="l" r="r" t="t"/>
              <a:pathLst>
                <a:path extrusionOk="0" h="2000" w="1999">
                  <a:moveTo>
                    <a:pt x="874" y="1"/>
                  </a:moveTo>
                  <a:lnTo>
                    <a:pt x="687" y="63"/>
                  </a:lnTo>
                  <a:lnTo>
                    <a:pt x="531" y="157"/>
                  </a:lnTo>
                  <a:lnTo>
                    <a:pt x="375" y="250"/>
                  </a:lnTo>
                  <a:lnTo>
                    <a:pt x="250" y="407"/>
                  </a:lnTo>
                  <a:lnTo>
                    <a:pt x="125" y="563"/>
                  </a:lnTo>
                  <a:lnTo>
                    <a:pt x="63" y="719"/>
                  </a:lnTo>
                  <a:lnTo>
                    <a:pt x="31" y="906"/>
                  </a:lnTo>
                  <a:lnTo>
                    <a:pt x="0" y="1094"/>
                  </a:lnTo>
                  <a:lnTo>
                    <a:pt x="31" y="1281"/>
                  </a:lnTo>
                  <a:lnTo>
                    <a:pt x="125" y="1468"/>
                  </a:lnTo>
                  <a:lnTo>
                    <a:pt x="250" y="1656"/>
                  </a:lnTo>
                  <a:lnTo>
                    <a:pt x="437" y="1812"/>
                  </a:lnTo>
                  <a:lnTo>
                    <a:pt x="593" y="1937"/>
                  </a:lnTo>
                  <a:lnTo>
                    <a:pt x="781" y="1999"/>
                  </a:lnTo>
                  <a:lnTo>
                    <a:pt x="1156" y="1999"/>
                  </a:lnTo>
                  <a:lnTo>
                    <a:pt x="1312" y="1937"/>
                  </a:lnTo>
                  <a:lnTo>
                    <a:pt x="1499" y="1843"/>
                  </a:lnTo>
                  <a:lnTo>
                    <a:pt x="1624" y="1749"/>
                  </a:lnTo>
                  <a:lnTo>
                    <a:pt x="1780" y="1593"/>
                  </a:lnTo>
                  <a:lnTo>
                    <a:pt x="1874" y="1437"/>
                  </a:lnTo>
                  <a:lnTo>
                    <a:pt x="1936" y="1281"/>
                  </a:lnTo>
                  <a:lnTo>
                    <a:pt x="1999" y="1094"/>
                  </a:lnTo>
                  <a:lnTo>
                    <a:pt x="1999" y="906"/>
                  </a:lnTo>
                  <a:lnTo>
                    <a:pt x="1968" y="719"/>
                  </a:lnTo>
                  <a:lnTo>
                    <a:pt x="1874" y="531"/>
                  </a:lnTo>
                  <a:lnTo>
                    <a:pt x="1749" y="344"/>
                  </a:lnTo>
                  <a:lnTo>
                    <a:pt x="1593" y="188"/>
                  </a:lnTo>
                  <a:lnTo>
                    <a:pt x="1405" y="63"/>
                  </a:lnTo>
                  <a:lnTo>
                    <a:pt x="12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51"/>
            <p:cNvSpPr/>
            <p:nvPr/>
          </p:nvSpPr>
          <p:spPr>
            <a:xfrm>
              <a:off x="2962875" y="2695875"/>
              <a:ext cx="50000" cy="50750"/>
            </a:xfrm>
            <a:custGeom>
              <a:rect b="b" l="l" r="r" t="t"/>
              <a:pathLst>
                <a:path extrusionOk="0" h="2030" w="2000">
                  <a:moveTo>
                    <a:pt x="1063" y="0"/>
                  </a:moveTo>
                  <a:lnTo>
                    <a:pt x="875" y="31"/>
                  </a:lnTo>
                  <a:lnTo>
                    <a:pt x="688" y="94"/>
                  </a:lnTo>
                  <a:lnTo>
                    <a:pt x="532" y="156"/>
                  </a:lnTo>
                  <a:lnTo>
                    <a:pt x="376" y="281"/>
                  </a:lnTo>
                  <a:lnTo>
                    <a:pt x="251" y="406"/>
                  </a:lnTo>
                  <a:lnTo>
                    <a:pt x="126" y="562"/>
                  </a:lnTo>
                  <a:lnTo>
                    <a:pt x="63" y="750"/>
                  </a:lnTo>
                  <a:lnTo>
                    <a:pt x="32" y="906"/>
                  </a:lnTo>
                  <a:lnTo>
                    <a:pt x="1" y="1124"/>
                  </a:lnTo>
                  <a:lnTo>
                    <a:pt x="32" y="1312"/>
                  </a:lnTo>
                  <a:lnTo>
                    <a:pt x="126" y="1499"/>
                  </a:lnTo>
                  <a:lnTo>
                    <a:pt x="251" y="1686"/>
                  </a:lnTo>
                  <a:lnTo>
                    <a:pt x="438" y="1843"/>
                  </a:lnTo>
                  <a:lnTo>
                    <a:pt x="594" y="1967"/>
                  </a:lnTo>
                  <a:lnTo>
                    <a:pt x="782" y="1999"/>
                  </a:lnTo>
                  <a:lnTo>
                    <a:pt x="969" y="2030"/>
                  </a:lnTo>
                  <a:lnTo>
                    <a:pt x="1156" y="1999"/>
                  </a:lnTo>
                  <a:lnTo>
                    <a:pt x="1313" y="1967"/>
                  </a:lnTo>
                  <a:lnTo>
                    <a:pt x="1500" y="1874"/>
                  </a:lnTo>
                  <a:lnTo>
                    <a:pt x="1656" y="1749"/>
                  </a:lnTo>
                  <a:lnTo>
                    <a:pt x="1781" y="1624"/>
                  </a:lnTo>
                  <a:lnTo>
                    <a:pt x="1875" y="1468"/>
                  </a:lnTo>
                  <a:lnTo>
                    <a:pt x="1968" y="1280"/>
                  </a:lnTo>
                  <a:lnTo>
                    <a:pt x="2000" y="1093"/>
                  </a:lnTo>
                  <a:lnTo>
                    <a:pt x="2000" y="906"/>
                  </a:lnTo>
                  <a:lnTo>
                    <a:pt x="1968" y="718"/>
                  </a:lnTo>
                  <a:lnTo>
                    <a:pt x="1875" y="531"/>
                  </a:lnTo>
                  <a:lnTo>
                    <a:pt x="1750" y="344"/>
                  </a:lnTo>
                  <a:lnTo>
                    <a:pt x="1594" y="187"/>
                  </a:lnTo>
                  <a:lnTo>
                    <a:pt x="1406" y="94"/>
                  </a:lnTo>
                  <a:lnTo>
                    <a:pt x="1219" y="31"/>
                  </a:lnTo>
                  <a:lnTo>
                    <a:pt x="10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51"/>
            <p:cNvSpPr/>
            <p:nvPr/>
          </p:nvSpPr>
          <p:spPr>
            <a:xfrm>
              <a:off x="2663075" y="2984725"/>
              <a:ext cx="547325" cy="294375"/>
            </a:xfrm>
            <a:custGeom>
              <a:rect b="b" l="l" r="r" t="t"/>
              <a:pathLst>
                <a:path extrusionOk="0" h="11775" w="21893">
                  <a:moveTo>
                    <a:pt x="10244" y="1"/>
                  </a:moveTo>
                  <a:lnTo>
                    <a:pt x="9526" y="63"/>
                  </a:lnTo>
                  <a:lnTo>
                    <a:pt x="8808" y="126"/>
                  </a:lnTo>
                  <a:lnTo>
                    <a:pt x="8121" y="251"/>
                  </a:lnTo>
                  <a:lnTo>
                    <a:pt x="7402" y="376"/>
                  </a:lnTo>
                  <a:lnTo>
                    <a:pt x="6715" y="563"/>
                  </a:lnTo>
                  <a:lnTo>
                    <a:pt x="6059" y="750"/>
                  </a:lnTo>
                  <a:lnTo>
                    <a:pt x="5372" y="1000"/>
                  </a:lnTo>
                  <a:lnTo>
                    <a:pt x="4717" y="1250"/>
                  </a:lnTo>
                  <a:lnTo>
                    <a:pt x="4061" y="1562"/>
                  </a:lnTo>
                  <a:lnTo>
                    <a:pt x="3436" y="1875"/>
                  </a:lnTo>
                  <a:lnTo>
                    <a:pt x="2843" y="2218"/>
                  </a:lnTo>
                  <a:lnTo>
                    <a:pt x="2218" y="2624"/>
                  </a:lnTo>
                  <a:lnTo>
                    <a:pt x="1656" y="3030"/>
                  </a:lnTo>
                  <a:lnTo>
                    <a:pt x="1094" y="3467"/>
                  </a:lnTo>
                  <a:lnTo>
                    <a:pt x="532" y="3936"/>
                  </a:lnTo>
                  <a:lnTo>
                    <a:pt x="1" y="4404"/>
                  </a:lnTo>
                  <a:lnTo>
                    <a:pt x="657" y="4935"/>
                  </a:lnTo>
                  <a:lnTo>
                    <a:pt x="2031" y="5872"/>
                  </a:lnTo>
                  <a:lnTo>
                    <a:pt x="2936" y="6465"/>
                  </a:lnTo>
                  <a:lnTo>
                    <a:pt x="3967" y="7121"/>
                  </a:lnTo>
                  <a:lnTo>
                    <a:pt x="5091" y="7808"/>
                  </a:lnTo>
                  <a:lnTo>
                    <a:pt x="6278" y="8495"/>
                  </a:lnTo>
                  <a:lnTo>
                    <a:pt x="7496" y="9151"/>
                  </a:lnTo>
                  <a:lnTo>
                    <a:pt x="8776" y="9807"/>
                  </a:lnTo>
                  <a:lnTo>
                    <a:pt x="10026" y="10400"/>
                  </a:lnTo>
                  <a:lnTo>
                    <a:pt x="11306" y="10900"/>
                  </a:lnTo>
                  <a:lnTo>
                    <a:pt x="11899" y="11119"/>
                  </a:lnTo>
                  <a:lnTo>
                    <a:pt x="12524" y="11306"/>
                  </a:lnTo>
                  <a:lnTo>
                    <a:pt x="13117" y="11462"/>
                  </a:lnTo>
                  <a:lnTo>
                    <a:pt x="13679" y="11587"/>
                  </a:lnTo>
                  <a:lnTo>
                    <a:pt x="14242" y="11681"/>
                  </a:lnTo>
                  <a:lnTo>
                    <a:pt x="14772" y="11743"/>
                  </a:lnTo>
                  <a:lnTo>
                    <a:pt x="15272" y="11774"/>
                  </a:lnTo>
                  <a:lnTo>
                    <a:pt x="15741" y="11743"/>
                  </a:lnTo>
                  <a:lnTo>
                    <a:pt x="16209" y="11681"/>
                  </a:lnTo>
                  <a:lnTo>
                    <a:pt x="16615" y="11587"/>
                  </a:lnTo>
                  <a:lnTo>
                    <a:pt x="17021" y="11493"/>
                  </a:lnTo>
                  <a:lnTo>
                    <a:pt x="17427" y="11368"/>
                  </a:lnTo>
                  <a:lnTo>
                    <a:pt x="17802" y="11212"/>
                  </a:lnTo>
                  <a:lnTo>
                    <a:pt x="18145" y="11056"/>
                  </a:lnTo>
                  <a:lnTo>
                    <a:pt x="18489" y="10900"/>
                  </a:lnTo>
                  <a:lnTo>
                    <a:pt x="18801" y="10681"/>
                  </a:lnTo>
                  <a:lnTo>
                    <a:pt x="19082" y="10494"/>
                  </a:lnTo>
                  <a:lnTo>
                    <a:pt x="19363" y="10275"/>
                  </a:lnTo>
                  <a:lnTo>
                    <a:pt x="19863" y="9838"/>
                  </a:lnTo>
                  <a:lnTo>
                    <a:pt x="20300" y="9370"/>
                  </a:lnTo>
                  <a:lnTo>
                    <a:pt x="20675" y="8901"/>
                  </a:lnTo>
                  <a:lnTo>
                    <a:pt x="20987" y="8433"/>
                  </a:lnTo>
                  <a:lnTo>
                    <a:pt x="21268" y="7996"/>
                  </a:lnTo>
                  <a:lnTo>
                    <a:pt x="21487" y="7558"/>
                  </a:lnTo>
                  <a:lnTo>
                    <a:pt x="21643" y="7215"/>
                  </a:lnTo>
                  <a:lnTo>
                    <a:pt x="21830" y="6653"/>
                  </a:lnTo>
                  <a:lnTo>
                    <a:pt x="21893" y="6434"/>
                  </a:lnTo>
                  <a:lnTo>
                    <a:pt x="21674" y="6153"/>
                  </a:lnTo>
                  <a:lnTo>
                    <a:pt x="20987" y="5404"/>
                  </a:lnTo>
                  <a:lnTo>
                    <a:pt x="20519" y="4904"/>
                  </a:lnTo>
                  <a:lnTo>
                    <a:pt x="19925" y="4342"/>
                  </a:lnTo>
                  <a:lnTo>
                    <a:pt x="19269" y="3748"/>
                  </a:lnTo>
                  <a:lnTo>
                    <a:pt x="18520" y="3124"/>
                  </a:lnTo>
                  <a:lnTo>
                    <a:pt x="17677" y="2530"/>
                  </a:lnTo>
                  <a:lnTo>
                    <a:pt x="16802" y="1937"/>
                  </a:lnTo>
                  <a:lnTo>
                    <a:pt x="16303" y="1656"/>
                  </a:lnTo>
                  <a:lnTo>
                    <a:pt x="15834" y="1406"/>
                  </a:lnTo>
                  <a:lnTo>
                    <a:pt x="15335" y="1156"/>
                  </a:lnTo>
                  <a:lnTo>
                    <a:pt x="14804" y="907"/>
                  </a:lnTo>
                  <a:lnTo>
                    <a:pt x="14273" y="688"/>
                  </a:lnTo>
                  <a:lnTo>
                    <a:pt x="13742" y="501"/>
                  </a:lnTo>
                  <a:lnTo>
                    <a:pt x="13180" y="344"/>
                  </a:lnTo>
                  <a:lnTo>
                    <a:pt x="12618" y="219"/>
                  </a:lnTo>
                  <a:lnTo>
                    <a:pt x="12024" y="126"/>
                  </a:lnTo>
                  <a:lnTo>
                    <a:pt x="11462" y="32"/>
                  </a:lnTo>
                  <a:lnTo>
                    <a:pt x="10869"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51"/>
            <p:cNvSpPr/>
            <p:nvPr/>
          </p:nvSpPr>
          <p:spPr>
            <a:xfrm>
              <a:off x="2862175" y="2652150"/>
              <a:ext cx="319350" cy="565275"/>
            </a:xfrm>
            <a:custGeom>
              <a:rect b="b" l="l" r="r" t="t"/>
              <a:pathLst>
                <a:path extrusionOk="0" h="22611" w="12774">
                  <a:moveTo>
                    <a:pt x="3623" y="0"/>
                  </a:moveTo>
                  <a:lnTo>
                    <a:pt x="3248" y="1312"/>
                  </a:lnTo>
                  <a:lnTo>
                    <a:pt x="2311" y="4560"/>
                  </a:lnTo>
                  <a:lnTo>
                    <a:pt x="2186" y="4903"/>
                  </a:lnTo>
                  <a:lnTo>
                    <a:pt x="2062" y="5309"/>
                  </a:lnTo>
                  <a:lnTo>
                    <a:pt x="1718" y="6465"/>
                  </a:lnTo>
                  <a:lnTo>
                    <a:pt x="1499" y="7370"/>
                  </a:lnTo>
                  <a:lnTo>
                    <a:pt x="1250" y="8276"/>
                  </a:lnTo>
                  <a:lnTo>
                    <a:pt x="844" y="9931"/>
                  </a:lnTo>
                  <a:lnTo>
                    <a:pt x="500" y="11618"/>
                  </a:lnTo>
                  <a:lnTo>
                    <a:pt x="219" y="13304"/>
                  </a:lnTo>
                  <a:lnTo>
                    <a:pt x="0" y="14990"/>
                  </a:lnTo>
                  <a:lnTo>
                    <a:pt x="32" y="15209"/>
                  </a:lnTo>
                  <a:lnTo>
                    <a:pt x="157" y="15552"/>
                  </a:lnTo>
                  <a:lnTo>
                    <a:pt x="375" y="15990"/>
                  </a:lnTo>
                  <a:lnTo>
                    <a:pt x="625" y="16489"/>
                  </a:lnTo>
                  <a:lnTo>
                    <a:pt x="968" y="17083"/>
                  </a:lnTo>
                  <a:lnTo>
                    <a:pt x="1343" y="17707"/>
                  </a:lnTo>
                  <a:lnTo>
                    <a:pt x="1780" y="18332"/>
                  </a:lnTo>
                  <a:lnTo>
                    <a:pt x="2280" y="18988"/>
                  </a:lnTo>
                  <a:lnTo>
                    <a:pt x="2811" y="19643"/>
                  </a:lnTo>
                  <a:lnTo>
                    <a:pt x="3404" y="20268"/>
                  </a:lnTo>
                  <a:lnTo>
                    <a:pt x="4029" y="20861"/>
                  </a:lnTo>
                  <a:lnTo>
                    <a:pt x="4685" y="21392"/>
                  </a:lnTo>
                  <a:lnTo>
                    <a:pt x="5028" y="21642"/>
                  </a:lnTo>
                  <a:lnTo>
                    <a:pt x="5372" y="21861"/>
                  </a:lnTo>
                  <a:lnTo>
                    <a:pt x="5715" y="22048"/>
                  </a:lnTo>
                  <a:lnTo>
                    <a:pt x="6090" y="22204"/>
                  </a:lnTo>
                  <a:lnTo>
                    <a:pt x="6434" y="22360"/>
                  </a:lnTo>
                  <a:lnTo>
                    <a:pt x="6808" y="22485"/>
                  </a:lnTo>
                  <a:lnTo>
                    <a:pt x="7183" y="22548"/>
                  </a:lnTo>
                  <a:lnTo>
                    <a:pt x="7558" y="22610"/>
                  </a:lnTo>
                  <a:lnTo>
                    <a:pt x="7683" y="22610"/>
                  </a:lnTo>
                  <a:lnTo>
                    <a:pt x="7808" y="22548"/>
                  </a:lnTo>
                  <a:lnTo>
                    <a:pt x="7933" y="22454"/>
                  </a:lnTo>
                  <a:lnTo>
                    <a:pt x="8058" y="22329"/>
                  </a:lnTo>
                  <a:lnTo>
                    <a:pt x="8151" y="22173"/>
                  </a:lnTo>
                  <a:lnTo>
                    <a:pt x="8276" y="22017"/>
                  </a:lnTo>
                  <a:lnTo>
                    <a:pt x="8495" y="21548"/>
                  </a:lnTo>
                  <a:lnTo>
                    <a:pt x="8682" y="21018"/>
                  </a:lnTo>
                  <a:lnTo>
                    <a:pt x="8901" y="20424"/>
                  </a:lnTo>
                  <a:lnTo>
                    <a:pt x="9057" y="19768"/>
                  </a:lnTo>
                  <a:lnTo>
                    <a:pt x="9213" y="19113"/>
                  </a:lnTo>
                  <a:lnTo>
                    <a:pt x="9494" y="17801"/>
                  </a:lnTo>
                  <a:lnTo>
                    <a:pt x="9713" y="16645"/>
                  </a:lnTo>
                  <a:lnTo>
                    <a:pt x="9869" y="15521"/>
                  </a:lnTo>
                  <a:lnTo>
                    <a:pt x="10056" y="14990"/>
                  </a:lnTo>
                  <a:lnTo>
                    <a:pt x="12773" y="7776"/>
                  </a:lnTo>
                  <a:lnTo>
                    <a:pt x="4810" y="906"/>
                  </a:lnTo>
                  <a:lnTo>
                    <a:pt x="3623"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51"/>
            <p:cNvSpPr/>
            <p:nvPr/>
          </p:nvSpPr>
          <p:spPr>
            <a:xfrm>
              <a:off x="2919175" y="2652150"/>
              <a:ext cx="262350" cy="374775"/>
            </a:xfrm>
            <a:custGeom>
              <a:rect b="b" l="l" r="r" t="t"/>
              <a:pathLst>
                <a:path extrusionOk="0" h="14991" w="10494">
                  <a:moveTo>
                    <a:pt x="1343" y="0"/>
                  </a:moveTo>
                  <a:lnTo>
                    <a:pt x="0" y="4560"/>
                  </a:lnTo>
                  <a:lnTo>
                    <a:pt x="219" y="5372"/>
                  </a:lnTo>
                  <a:lnTo>
                    <a:pt x="437" y="6184"/>
                  </a:lnTo>
                  <a:lnTo>
                    <a:pt x="718" y="6996"/>
                  </a:lnTo>
                  <a:lnTo>
                    <a:pt x="1062" y="7745"/>
                  </a:lnTo>
                  <a:lnTo>
                    <a:pt x="1405" y="8526"/>
                  </a:lnTo>
                  <a:lnTo>
                    <a:pt x="1811" y="9244"/>
                  </a:lnTo>
                  <a:lnTo>
                    <a:pt x="2280" y="9962"/>
                  </a:lnTo>
                  <a:lnTo>
                    <a:pt x="2748" y="10618"/>
                  </a:lnTo>
                  <a:lnTo>
                    <a:pt x="3279" y="11274"/>
                  </a:lnTo>
                  <a:lnTo>
                    <a:pt x="3810" y="11899"/>
                  </a:lnTo>
                  <a:lnTo>
                    <a:pt x="4403" y="12523"/>
                  </a:lnTo>
                  <a:lnTo>
                    <a:pt x="5028" y="13085"/>
                  </a:lnTo>
                  <a:lnTo>
                    <a:pt x="5653" y="13616"/>
                  </a:lnTo>
                  <a:lnTo>
                    <a:pt x="6340" y="14116"/>
                  </a:lnTo>
                  <a:lnTo>
                    <a:pt x="7058" y="14584"/>
                  </a:lnTo>
                  <a:lnTo>
                    <a:pt x="7776" y="14990"/>
                  </a:lnTo>
                  <a:lnTo>
                    <a:pt x="10493" y="7776"/>
                  </a:lnTo>
                  <a:lnTo>
                    <a:pt x="2530" y="906"/>
                  </a:lnTo>
                  <a:lnTo>
                    <a:pt x="13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51"/>
            <p:cNvSpPr/>
            <p:nvPr/>
          </p:nvSpPr>
          <p:spPr>
            <a:xfrm>
              <a:off x="2833275" y="2142325"/>
              <a:ext cx="638675" cy="790125"/>
            </a:xfrm>
            <a:custGeom>
              <a:rect b="b" l="l" r="r" t="t"/>
              <a:pathLst>
                <a:path extrusionOk="0" h="31605" w="25547">
                  <a:moveTo>
                    <a:pt x="11837" y="0"/>
                  </a:moveTo>
                  <a:lnTo>
                    <a:pt x="11244" y="32"/>
                  </a:lnTo>
                  <a:lnTo>
                    <a:pt x="10650" y="63"/>
                  </a:lnTo>
                  <a:lnTo>
                    <a:pt x="10088" y="125"/>
                  </a:lnTo>
                  <a:lnTo>
                    <a:pt x="9495" y="219"/>
                  </a:lnTo>
                  <a:lnTo>
                    <a:pt x="8933" y="344"/>
                  </a:lnTo>
                  <a:lnTo>
                    <a:pt x="8370" y="469"/>
                  </a:lnTo>
                  <a:lnTo>
                    <a:pt x="7839" y="656"/>
                  </a:lnTo>
                  <a:lnTo>
                    <a:pt x="7309" y="844"/>
                  </a:lnTo>
                  <a:lnTo>
                    <a:pt x="6778" y="1031"/>
                  </a:lnTo>
                  <a:lnTo>
                    <a:pt x="6247" y="1281"/>
                  </a:lnTo>
                  <a:lnTo>
                    <a:pt x="5716" y="1531"/>
                  </a:lnTo>
                  <a:lnTo>
                    <a:pt x="5216" y="1843"/>
                  </a:lnTo>
                  <a:lnTo>
                    <a:pt x="4717" y="2155"/>
                  </a:lnTo>
                  <a:lnTo>
                    <a:pt x="4248" y="2499"/>
                  </a:lnTo>
                  <a:lnTo>
                    <a:pt x="3780" y="2842"/>
                  </a:lnTo>
                  <a:lnTo>
                    <a:pt x="3342" y="3248"/>
                  </a:lnTo>
                  <a:lnTo>
                    <a:pt x="2936" y="3685"/>
                  </a:lnTo>
                  <a:lnTo>
                    <a:pt x="2530" y="4123"/>
                  </a:lnTo>
                  <a:lnTo>
                    <a:pt x="2156" y="4622"/>
                  </a:lnTo>
                  <a:lnTo>
                    <a:pt x="1812" y="5153"/>
                  </a:lnTo>
                  <a:lnTo>
                    <a:pt x="1469" y="5684"/>
                  </a:lnTo>
                  <a:lnTo>
                    <a:pt x="1188" y="6278"/>
                  </a:lnTo>
                  <a:lnTo>
                    <a:pt x="907" y="6902"/>
                  </a:lnTo>
                  <a:lnTo>
                    <a:pt x="688" y="7527"/>
                  </a:lnTo>
                  <a:lnTo>
                    <a:pt x="469" y="8214"/>
                  </a:lnTo>
                  <a:lnTo>
                    <a:pt x="313" y="8932"/>
                  </a:lnTo>
                  <a:lnTo>
                    <a:pt x="188" y="9682"/>
                  </a:lnTo>
                  <a:lnTo>
                    <a:pt x="95" y="10493"/>
                  </a:lnTo>
                  <a:lnTo>
                    <a:pt x="32" y="11305"/>
                  </a:lnTo>
                  <a:lnTo>
                    <a:pt x="1" y="12180"/>
                  </a:lnTo>
                  <a:lnTo>
                    <a:pt x="32" y="13086"/>
                  </a:lnTo>
                  <a:lnTo>
                    <a:pt x="126" y="14022"/>
                  </a:lnTo>
                  <a:lnTo>
                    <a:pt x="251" y="14990"/>
                  </a:lnTo>
                  <a:lnTo>
                    <a:pt x="407" y="16021"/>
                  </a:lnTo>
                  <a:lnTo>
                    <a:pt x="625" y="17083"/>
                  </a:lnTo>
                  <a:lnTo>
                    <a:pt x="875" y="18176"/>
                  </a:lnTo>
                  <a:lnTo>
                    <a:pt x="1219" y="19331"/>
                  </a:lnTo>
                  <a:lnTo>
                    <a:pt x="1594" y="20518"/>
                  </a:lnTo>
                  <a:lnTo>
                    <a:pt x="2000" y="21674"/>
                  </a:lnTo>
                  <a:lnTo>
                    <a:pt x="2437" y="22767"/>
                  </a:lnTo>
                  <a:lnTo>
                    <a:pt x="2905" y="23766"/>
                  </a:lnTo>
                  <a:lnTo>
                    <a:pt x="3374" y="24703"/>
                  </a:lnTo>
                  <a:lnTo>
                    <a:pt x="3873" y="25546"/>
                  </a:lnTo>
                  <a:lnTo>
                    <a:pt x="4404" y="26327"/>
                  </a:lnTo>
                  <a:lnTo>
                    <a:pt x="4935" y="27045"/>
                  </a:lnTo>
                  <a:lnTo>
                    <a:pt x="5497" y="27701"/>
                  </a:lnTo>
                  <a:lnTo>
                    <a:pt x="6028" y="28294"/>
                  </a:lnTo>
                  <a:lnTo>
                    <a:pt x="6622" y="28825"/>
                  </a:lnTo>
                  <a:lnTo>
                    <a:pt x="7184" y="29294"/>
                  </a:lnTo>
                  <a:lnTo>
                    <a:pt x="7777" y="29700"/>
                  </a:lnTo>
                  <a:lnTo>
                    <a:pt x="8339" y="30074"/>
                  </a:lnTo>
                  <a:lnTo>
                    <a:pt x="8933" y="30418"/>
                  </a:lnTo>
                  <a:lnTo>
                    <a:pt x="9526" y="30668"/>
                  </a:lnTo>
                  <a:lnTo>
                    <a:pt x="10088" y="30917"/>
                  </a:lnTo>
                  <a:lnTo>
                    <a:pt x="10681" y="31105"/>
                  </a:lnTo>
                  <a:lnTo>
                    <a:pt x="11244" y="31261"/>
                  </a:lnTo>
                  <a:lnTo>
                    <a:pt x="11806" y="31386"/>
                  </a:lnTo>
                  <a:lnTo>
                    <a:pt x="12337" y="31480"/>
                  </a:lnTo>
                  <a:lnTo>
                    <a:pt x="12867" y="31542"/>
                  </a:lnTo>
                  <a:lnTo>
                    <a:pt x="13398" y="31573"/>
                  </a:lnTo>
                  <a:lnTo>
                    <a:pt x="13898" y="31605"/>
                  </a:lnTo>
                  <a:lnTo>
                    <a:pt x="14398" y="31605"/>
                  </a:lnTo>
                  <a:lnTo>
                    <a:pt x="15303" y="31542"/>
                  </a:lnTo>
                  <a:lnTo>
                    <a:pt x="16115" y="31448"/>
                  </a:lnTo>
                  <a:lnTo>
                    <a:pt x="16802" y="31323"/>
                  </a:lnTo>
                  <a:lnTo>
                    <a:pt x="17333" y="31230"/>
                  </a:lnTo>
                  <a:lnTo>
                    <a:pt x="17927" y="31074"/>
                  </a:lnTo>
                  <a:lnTo>
                    <a:pt x="18614" y="30855"/>
                  </a:lnTo>
                  <a:lnTo>
                    <a:pt x="19363" y="30543"/>
                  </a:lnTo>
                  <a:lnTo>
                    <a:pt x="19738" y="30355"/>
                  </a:lnTo>
                  <a:lnTo>
                    <a:pt x="20144" y="30137"/>
                  </a:lnTo>
                  <a:lnTo>
                    <a:pt x="20550" y="29918"/>
                  </a:lnTo>
                  <a:lnTo>
                    <a:pt x="20956" y="29637"/>
                  </a:lnTo>
                  <a:lnTo>
                    <a:pt x="21362" y="29356"/>
                  </a:lnTo>
                  <a:lnTo>
                    <a:pt x="21768" y="29012"/>
                  </a:lnTo>
                  <a:lnTo>
                    <a:pt x="22143" y="28669"/>
                  </a:lnTo>
                  <a:lnTo>
                    <a:pt x="22549" y="28294"/>
                  </a:lnTo>
                  <a:lnTo>
                    <a:pt x="22923" y="27857"/>
                  </a:lnTo>
                  <a:lnTo>
                    <a:pt x="23267" y="27389"/>
                  </a:lnTo>
                  <a:lnTo>
                    <a:pt x="23610" y="26889"/>
                  </a:lnTo>
                  <a:lnTo>
                    <a:pt x="23954" y="26358"/>
                  </a:lnTo>
                  <a:lnTo>
                    <a:pt x="24266" y="25796"/>
                  </a:lnTo>
                  <a:lnTo>
                    <a:pt x="24516" y="25171"/>
                  </a:lnTo>
                  <a:lnTo>
                    <a:pt x="24766" y="24515"/>
                  </a:lnTo>
                  <a:lnTo>
                    <a:pt x="24984" y="23828"/>
                  </a:lnTo>
                  <a:lnTo>
                    <a:pt x="25172" y="23079"/>
                  </a:lnTo>
                  <a:lnTo>
                    <a:pt x="25328" y="22267"/>
                  </a:lnTo>
                  <a:lnTo>
                    <a:pt x="25453" y="21424"/>
                  </a:lnTo>
                  <a:lnTo>
                    <a:pt x="25515" y="20549"/>
                  </a:lnTo>
                  <a:lnTo>
                    <a:pt x="25547" y="19612"/>
                  </a:lnTo>
                  <a:lnTo>
                    <a:pt x="25515" y="18613"/>
                  </a:lnTo>
                  <a:lnTo>
                    <a:pt x="25422" y="17583"/>
                  </a:lnTo>
                  <a:lnTo>
                    <a:pt x="25297" y="16458"/>
                  </a:lnTo>
                  <a:lnTo>
                    <a:pt x="25109" y="15303"/>
                  </a:lnTo>
                  <a:lnTo>
                    <a:pt x="24860" y="14116"/>
                  </a:lnTo>
                  <a:lnTo>
                    <a:pt x="24579" y="12898"/>
                  </a:lnTo>
                  <a:lnTo>
                    <a:pt x="24266" y="11743"/>
                  </a:lnTo>
                  <a:lnTo>
                    <a:pt x="23923" y="10681"/>
                  </a:lnTo>
                  <a:lnTo>
                    <a:pt x="23579" y="9650"/>
                  </a:lnTo>
                  <a:lnTo>
                    <a:pt x="23173" y="8713"/>
                  </a:lnTo>
                  <a:lnTo>
                    <a:pt x="22767" y="7808"/>
                  </a:lnTo>
                  <a:lnTo>
                    <a:pt x="22330" y="6965"/>
                  </a:lnTo>
                  <a:lnTo>
                    <a:pt x="21893" y="6184"/>
                  </a:lnTo>
                  <a:lnTo>
                    <a:pt x="21424" y="5434"/>
                  </a:lnTo>
                  <a:lnTo>
                    <a:pt x="20925" y="4747"/>
                  </a:lnTo>
                  <a:lnTo>
                    <a:pt x="20425" y="4123"/>
                  </a:lnTo>
                  <a:lnTo>
                    <a:pt x="19925" y="3561"/>
                  </a:lnTo>
                  <a:lnTo>
                    <a:pt x="19394" y="3030"/>
                  </a:lnTo>
                  <a:lnTo>
                    <a:pt x="18832" y="2561"/>
                  </a:lnTo>
                  <a:lnTo>
                    <a:pt x="18301" y="2124"/>
                  </a:lnTo>
                  <a:lnTo>
                    <a:pt x="17739" y="1718"/>
                  </a:lnTo>
                  <a:lnTo>
                    <a:pt x="17146" y="1374"/>
                  </a:lnTo>
                  <a:lnTo>
                    <a:pt x="16584" y="1093"/>
                  </a:lnTo>
                  <a:lnTo>
                    <a:pt x="15990" y="812"/>
                  </a:lnTo>
                  <a:lnTo>
                    <a:pt x="15397" y="594"/>
                  </a:lnTo>
                  <a:lnTo>
                    <a:pt x="14804" y="406"/>
                  </a:lnTo>
                  <a:lnTo>
                    <a:pt x="14210" y="250"/>
                  </a:lnTo>
                  <a:lnTo>
                    <a:pt x="13617" y="157"/>
                  </a:lnTo>
                  <a:lnTo>
                    <a:pt x="13024" y="63"/>
                  </a:lnTo>
                  <a:lnTo>
                    <a:pt x="12430" y="32"/>
                  </a:lnTo>
                  <a:lnTo>
                    <a:pt x="11837" y="0"/>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51"/>
            <p:cNvSpPr/>
            <p:nvPr/>
          </p:nvSpPr>
          <p:spPr>
            <a:xfrm>
              <a:off x="3339975" y="2408550"/>
              <a:ext cx="63275" cy="32825"/>
            </a:xfrm>
            <a:custGeom>
              <a:rect b="b" l="l" r="r" t="t"/>
              <a:pathLst>
                <a:path extrusionOk="0" h="1313" w="2531">
                  <a:moveTo>
                    <a:pt x="844" y="1"/>
                  </a:moveTo>
                  <a:lnTo>
                    <a:pt x="688" y="32"/>
                  </a:lnTo>
                  <a:lnTo>
                    <a:pt x="532" y="94"/>
                  </a:lnTo>
                  <a:lnTo>
                    <a:pt x="407" y="188"/>
                  </a:lnTo>
                  <a:lnTo>
                    <a:pt x="282" y="282"/>
                  </a:lnTo>
                  <a:lnTo>
                    <a:pt x="157" y="375"/>
                  </a:lnTo>
                  <a:lnTo>
                    <a:pt x="63" y="500"/>
                  </a:lnTo>
                  <a:lnTo>
                    <a:pt x="1" y="656"/>
                  </a:lnTo>
                  <a:lnTo>
                    <a:pt x="1" y="813"/>
                  </a:lnTo>
                  <a:lnTo>
                    <a:pt x="63" y="969"/>
                  </a:lnTo>
                  <a:lnTo>
                    <a:pt x="188" y="1094"/>
                  </a:lnTo>
                  <a:lnTo>
                    <a:pt x="407" y="1187"/>
                  </a:lnTo>
                  <a:lnTo>
                    <a:pt x="657" y="1281"/>
                  </a:lnTo>
                  <a:lnTo>
                    <a:pt x="875" y="1312"/>
                  </a:lnTo>
                  <a:lnTo>
                    <a:pt x="1125" y="1281"/>
                  </a:lnTo>
                  <a:lnTo>
                    <a:pt x="1594" y="1312"/>
                  </a:lnTo>
                  <a:lnTo>
                    <a:pt x="2062" y="1281"/>
                  </a:lnTo>
                  <a:lnTo>
                    <a:pt x="2249" y="1250"/>
                  </a:lnTo>
                  <a:lnTo>
                    <a:pt x="2406" y="1125"/>
                  </a:lnTo>
                  <a:lnTo>
                    <a:pt x="2468" y="1031"/>
                  </a:lnTo>
                  <a:lnTo>
                    <a:pt x="2499" y="937"/>
                  </a:lnTo>
                  <a:lnTo>
                    <a:pt x="2530" y="844"/>
                  </a:lnTo>
                  <a:lnTo>
                    <a:pt x="2530" y="750"/>
                  </a:lnTo>
                  <a:lnTo>
                    <a:pt x="2499" y="656"/>
                  </a:lnTo>
                  <a:lnTo>
                    <a:pt x="2468" y="563"/>
                  </a:lnTo>
                  <a:lnTo>
                    <a:pt x="2437" y="469"/>
                  </a:lnTo>
                  <a:lnTo>
                    <a:pt x="2343" y="407"/>
                  </a:lnTo>
                  <a:lnTo>
                    <a:pt x="2093" y="219"/>
                  </a:lnTo>
                  <a:lnTo>
                    <a:pt x="1781" y="94"/>
                  </a:lnTo>
                  <a:lnTo>
                    <a:pt x="14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51"/>
            <p:cNvSpPr/>
            <p:nvPr/>
          </p:nvSpPr>
          <p:spPr>
            <a:xfrm>
              <a:off x="3170575" y="2459300"/>
              <a:ext cx="62475" cy="32825"/>
            </a:xfrm>
            <a:custGeom>
              <a:rect b="b" l="l" r="r" t="t"/>
              <a:pathLst>
                <a:path extrusionOk="0" h="1313" w="2499">
                  <a:moveTo>
                    <a:pt x="1343" y="1"/>
                  </a:moveTo>
                  <a:lnTo>
                    <a:pt x="999" y="32"/>
                  </a:lnTo>
                  <a:lnTo>
                    <a:pt x="687" y="125"/>
                  </a:lnTo>
                  <a:lnTo>
                    <a:pt x="406" y="282"/>
                  </a:lnTo>
                  <a:lnTo>
                    <a:pt x="156" y="469"/>
                  </a:lnTo>
                  <a:lnTo>
                    <a:pt x="94" y="531"/>
                  </a:lnTo>
                  <a:lnTo>
                    <a:pt x="31" y="625"/>
                  </a:lnTo>
                  <a:lnTo>
                    <a:pt x="31" y="719"/>
                  </a:lnTo>
                  <a:lnTo>
                    <a:pt x="0" y="812"/>
                  </a:lnTo>
                  <a:lnTo>
                    <a:pt x="31" y="937"/>
                  </a:lnTo>
                  <a:lnTo>
                    <a:pt x="62" y="1031"/>
                  </a:lnTo>
                  <a:lnTo>
                    <a:pt x="94" y="1094"/>
                  </a:lnTo>
                  <a:lnTo>
                    <a:pt x="187" y="1187"/>
                  </a:lnTo>
                  <a:lnTo>
                    <a:pt x="312" y="1281"/>
                  </a:lnTo>
                  <a:lnTo>
                    <a:pt x="468" y="1312"/>
                  </a:lnTo>
                  <a:lnTo>
                    <a:pt x="937" y="1312"/>
                  </a:lnTo>
                  <a:lnTo>
                    <a:pt x="1405" y="1281"/>
                  </a:lnTo>
                  <a:lnTo>
                    <a:pt x="1655" y="1281"/>
                  </a:lnTo>
                  <a:lnTo>
                    <a:pt x="1905" y="1250"/>
                  </a:lnTo>
                  <a:lnTo>
                    <a:pt x="2155" y="1156"/>
                  </a:lnTo>
                  <a:lnTo>
                    <a:pt x="2373" y="1031"/>
                  </a:lnTo>
                  <a:lnTo>
                    <a:pt x="2467" y="906"/>
                  </a:lnTo>
                  <a:lnTo>
                    <a:pt x="2498" y="781"/>
                  </a:lnTo>
                  <a:lnTo>
                    <a:pt x="2498" y="625"/>
                  </a:lnTo>
                  <a:lnTo>
                    <a:pt x="2467" y="469"/>
                  </a:lnTo>
                  <a:lnTo>
                    <a:pt x="2342" y="344"/>
                  </a:lnTo>
                  <a:lnTo>
                    <a:pt x="2217" y="250"/>
                  </a:lnTo>
                  <a:lnTo>
                    <a:pt x="2092" y="157"/>
                  </a:lnTo>
                  <a:lnTo>
                    <a:pt x="1967" y="94"/>
                  </a:lnTo>
                  <a:lnTo>
                    <a:pt x="1811" y="32"/>
                  </a:lnTo>
                  <a:lnTo>
                    <a:pt x="165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51"/>
            <p:cNvSpPr/>
            <p:nvPr/>
          </p:nvSpPr>
          <p:spPr>
            <a:xfrm>
              <a:off x="3364175" y="2532700"/>
              <a:ext cx="35175" cy="55450"/>
            </a:xfrm>
            <a:custGeom>
              <a:rect b="b" l="l" r="r" t="t"/>
              <a:pathLst>
                <a:path extrusionOk="0" h="2218" w="1407">
                  <a:moveTo>
                    <a:pt x="1" y="0"/>
                  </a:moveTo>
                  <a:lnTo>
                    <a:pt x="1" y="344"/>
                  </a:lnTo>
                  <a:lnTo>
                    <a:pt x="63" y="718"/>
                  </a:lnTo>
                  <a:lnTo>
                    <a:pt x="157" y="1093"/>
                  </a:lnTo>
                  <a:lnTo>
                    <a:pt x="313" y="1437"/>
                  </a:lnTo>
                  <a:lnTo>
                    <a:pt x="501" y="1749"/>
                  </a:lnTo>
                  <a:lnTo>
                    <a:pt x="594" y="1874"/>
                  </a:lnTo>
                  <a:lnTo>
                    <a:pt x="750" y="1999"/>
                  </a:lnTo>
                  <a:lnTo>
                    <a:pt x="875" y="2092"/>
                  </a:lnTo>
                  <a:lnTo>
                    <a:pt x="1032" y="2155"/>
                  </a:lnTo>
                  <a:lnTo>
                    <a:pt x="1219" y="2217"/>
                  </a:lnTo>
                  <a:lnTo>
                    <a:pt x="1375" y="2217"/>
                  </a:lnTo>
                  <a:lnTo>
                    <a:pt x="1406" y="2186"/>
                  </a:lnTo>
                  <a:lnTo>
                    <a:pt x="1375" y="2155"/>
                  </a:lnTo>
                  <a:lnTo>
                    <a:pt x="1250" y="2124"/>
                  </a:lnTo>
                  <a:lnTo>
                    <a:pt x="1094" y="2061"/>
                  </a:lnTo>
                  <a:lnTo>
                    <a:pt x="969" y="1999"/>
                  </a:lnTo>
                  <a:lnTo>
                    <a:pt x="844" y="1905"/>
                  </a:lnTo>
                  <a:lnTo>
                    <a:pt x="626" y="1655"/>
                  </a:lnTo>
                  <a:lnTo>
                    <a:pt x="469" y="1405"/>
                  </a:lnTo>
                  <a:lnTo>
                    <a:pt x="313" y="1093"/>
                  </a:lnTo>
                  <a:lnTo>
                    <a:pt x="220" y="750"/>
                  </a:lnTo>
                  <a:lnTo>
                    <a:pt x="157" y="406"/>
                  </a:lnTo>
                  <a:lnTo>
                    <a:pt x="95" y="63"/>
                  </a:lnTo>
                  <a:lnTo>
                    <a:pt x="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51"/>
            <p:cNvSpPr/>
            <p:nvPr/>
          </p:nvSpPr>
          <p:spPr>
            <a:xfrm>
              <a:off x="3364175" y="2504575"/>
              <a:ext cx="53125" cy="73425"/>
            </a:xfrm>
            <a:custGeom>
              <a:rect b="b" l="l" r="r" t="t"/>
              <a:pathLst>
                <a:path extrusionOk="0" h="2937" w="2125">
                  <a:moveTo>
                    <a:pt x="907" y="1"/>
                  </a:moveTo>
                  <a:lnTo>
                    <a:pt x="657" y="32"/>
                  </a:lnTo>
                  <a:lnTo>
                    <a:pt x="438" y="95"/>
                  </a:lnTo>
                  <a:lnTo>
                    <a:pt x="282" y="251"/>
                  </a:lnTo>
                  <a:lnTo>
                    <a:pt x="157" y="438"/>
                  </a:lnTo>
                  <a:lnTo>
                    <a:pt x="63" y="657"/>
                  </a:lnTo>
                  <a:lnTo>
                    <a:pt x="1" y="906"/>
                  </a:lnTo>
                  <a:lnTo>
                    <a:pt x="1" y="1156"/>
                  </a:lnTo>
                  <a:lnTo>
                    <a:pt x="1" y="1437"/>
                  </a:lnTo>
                  <a:lnTo>
                    <a:pt x="63" y="1718"/>
                  </a:lnTo>
                  <a:lnTo>
                    <a:pt x="126" y="1968"/>
                  </a:lnTo>
                  <a:lnTo>
                    <a:pt x="251" y="2218"/>
                  </a:lnTo>
                  <a:lnTo>
                    <a:pt x="376" y="2437"/>
                  </a:lnTo>
                  <a:lnTo>
                    <a:pt x="532" y="2655"/>
                  </a:lnTo>
                  <a:lnTo>
                    <a:pt x="719" y="2780"/>
                  </a:lnTo>
                  <a:lnTo>
                    <a:pt x="907" y="2905"/>
                  </a:lnTo>
                  <a:lnTo>
                    <a:pt x="1125" y="2936"/>
                  </a:lnTo>
                  <a:lnTo>
                    <a:pt x="1375" y="2905"/>
                  </a:lnTo>
                  <a:lnTo>
                    <a:pt x="1594" y="2811"/>
                  </a:lnTo>
                  <a:lnTo>
                    <a:pt x="1781" y="2687"/>
                  </a:lnTo>
                  <a:lnTo>
                    <a:pt x="1937" y="2499"/>
                  </a:lnTo>
                  <a:lnTo>
                    <a:pt x="2031" y="2249"/>
                  </a:lnTo>
                  <a:lnTo>
                    <a:pt x="2093" y="2031"/>
                  </a:lnTo>
                  <a:lnTo>
                    <a:pt x="2125" y="1750"/>
                  </a:lnTo>
                  <a:lnTo>
                    <a:pt x="2093" y="1469"/>
                  </a:lnTo>
                  <a:lnTo>
                    <a:pt x="2062" y="1188"/>
                  </a:lnTo>
                  <a:lnTo>
                    <a:pt x="1968" y="938"/>
                  </a:lnTo>
                  <a:lnTo>
                    <a:pt x="1875" y="688"/>
                  </a:lnTo>
                  <a:lnTo>
                    <a:pt x="1719" y="469"/>
                  </a:lnTo>
                  <a:lnTo>
                    <a:pt x="1562" y="282"/>
                  </a:lnTo>
                  <a:lnTo>
                    <a:pt x="1375" y="126"/>
                  </a:lnTo>
                  <a:lnTo>
                    <a:pt x="1156" y="32"/>
                  </a:lnTo>
                  <a:lnTo>
                    <a:pt x="9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51"/>
            <p:cNvSpPr/>
            <p:nvPr/>
          </p:nvSpPr>
          <p:spPr>
            <a:xfrm>
              <a:off x="3393850" y="2494425"/>
              <a:ext cx="42200" cy="37500"/>
            </a:xfrm>
            <a:custGeom>
              <a:rect b="b" l="l" r="r" t="t"/>
              <a:pathLst>
                <a:path extrusionOk="0" h="1500" w="1688">
                  <a:moveTo>
                    <a:pt x="1593" y="1"/>
                  </a:moveTo>
                  <a:lnTo>
                    <a:pt x="1593" y="32"/>
                  </a:lnTo>
                  <a:lnTo>
                    <a:pt x="1468" y="282"/>
                  </a:lnTo>
                  <a:lnTo>
                    <a:pt x="1344" y="532"/>
                  </a:lnTo>
                  <a:lnTo>
                    <a:pt x="1156" y="688"/>
                  </a:lnTo>
                  <a:lnTo>
                    <a:pt x="1062" y="750"/>
                  </a:lnTo>
                  <a:lnTo>
                    <a:pt x="969" y="782"/>
                  </a:lnTo>
                  <a:lnTo>
                    <a:pt x="750" y="782"/>
                  </a:lnTo>
                  <a:lnTo>
                    <a:pt x="532" y="688"/>
                  </a:lnTo>
                  <a:lnTo>
                    <a:pt x="126" y="501"/>
                  </a:lnTo>
                  <a:lnTo>
                    <a:pt x="94" y="469"/>
                  </a:lnTo>
                  <a:lnTo>
                    <a:pt x="63" y="501"/>
                  </a:lnTo>
                  <a:lnTo>
                    <a:pt x="1" y="563"/>
                  </a:lnTo>
                  <a:lnTo>
                    <a:pt x="1" y="657"/>
                  </a:lnTo>
                  <a:lnTo>
                    <a:pt x="32" y="719"/>
                  </a:lnTo>
                  <a:lnTo>
                    <a:pt x="126" y="906"/>
                  </a:lnTo>
                  <a:lnTo>
                    <a:pt x="251" y="1094"/>
                  </a:lnTo>
                  <a:lnTo>
                    <a:pt x="375" y="1250"/>
                  </a:lnTo>
                  <a:lnTo>
                    <a:pt x="500" y="1375"/>
                  </a:lnTo>
                  <a:lnTo>
                    <a:pt x="656" y="1437"/>
                  </a:lnTo>
                  <a:lnTo>
                    <a:pt x="844" y="1500"/>
                  </a:lnTo>
                  <a:lnTo>
                    <a:pt x="1000" y="1500"/>
                  </a:lnTo>
                  <a:lnTo>
                    <a:pt x="1187" y="1437"/>
                  </a:lnTo>
                  <a:lnTo>
                    <a:pt x="1375" y="1344"/>
                  </a:lnTo>
                  <a:lnTo>
                    <a:pt x="1500" y="1219"/>
                  </a:lnTo>
                  <a:lnTo>
                    <a:pt x="1593" y="1063"/>
                  </a:lnTo>
                  <a:lnTo>
                    <a:pt x="1656" y="875"/>
                  </a:lnTo>
                  <a:lnTo>
                    <a:pt x="1687" y="688"/>
                  </a:lnTo>
                  <a:lnTo>
                    <a:pt x="1687" y="469"/>
                  </a:lnTo>
                  <a:lnTo>
                    <a:pt x="1687" y="251"/>
                  </a:lnTo>
                  <a:lnTo>
                    <a:pt x="1656" y="63"/>
                  </a:lnTo>
                  <a:lnTo>
                    <a:pt x="1625" y="32"/>
                  </a:lnTo>
                  <a:lnTo>
                    <a:pt x="15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51"/>
            <p:cNvSpPr/>
            <p:nvPr/>
          </p:nvSpPr>
          <p:spPr>
            <a:xfrm>
              <a:off x="3265825" y="2748950"/>
              <a:ext cx="47650" cy="19550"/>
            </a:xfrm>
            <a:custGeom>
              <a:rect b="b" l="l" r="r" t="t"/>
              <a:pathLst>
                <a:path extrusionOk="0" h="782" w="1906">
                  <a:moveTo>
                    <a:pt x="0" y="1"/>
                  </a:moveTo>
                  <a:lnTo>
                    <a:pt x="0" y="32"/>
                  </a:lnTo>
                  <a:lnTo>
                    <a:pt x="0" y="63"/>
                  </a:lnTo>
                  <a:lnTo>
                    <a:pt x="31" y="188"/>
                  </a:lnTo>
                  <a:lnTo>
                    <a:pt x="94" y="313"/>
                  </a:lnTo>
                  <a:lnTo>
                    <a:pt x="187" y="438"/>
                  </a:lnTo>
                  <a:lnTo>
                    <a:pt x="281" y="532"/>
                  </a:lnTo>
                  <a:lnTo>
                    <a:pt x="406" y="625"/>
                  </a:lnTo>
                  <a:lnTo>
                    <a:pt x="531" y="688"/>
                  </a:lnTo>
                  <a:lnTo>
                    <a:pt x="687" y="750"/>
                  </a:lnTo>
                  <a:lnTo>
                    <a:pt x="812" y="781"/>
                  </a:lnTo>
                  <a:lnTo>
                    <a:pt x="999" y="750"/>
                  </a:lnTo>
                  <a:lnTo>
                    <a:pt x="1156" y="719"/>
                  </a:lnTo>
                  <a:lnTo>
                    <a:pt x="1312" y="688"/>
                  </a:lnTo>
                  <a:lnTo>
                    <a:pt x="1468" y="594"/>
                  </a:lnTo>
                  <a:lnTo>
                    <a:pt x="1593" y="500"/>
                  </a:lnTo>
                  <a:lnTo>
                    <a:pt x="1718" y="407"/>
                  </a:lnTo>
                  <a:lnTo>
                    <a:pt x="1811" y="282"/>
                  </a:lnTo>
                  <a:lnTo>
                    <a:pt x="1905" y="126"/>
                  </a:lnTo>
                  <a:lnTo>
                    <a:pt x="1905" y="94"/>
                  </a:lnTo>
                  <a:lnTo>
                    <a:pt x="1874" y="94"/>
                  </a:lnTo>
                  <a:lnTo>
                    <a:pt x="1655" y="219"/>
                  </a:lnTo>
                  <a:lnTo>
                    <a:pt x="1405" y="313"/>
                  </a:lnTo>
                  <a:lnTo>
                    <a:pt x="1156" y="407"/>
                  </a:lnTo>
                  <a:lnTo>
                    <a:pt x="906" y="438"/>
                  </a:lnTo>
                  <a:lnTo>
                    <a:pt x="781" y="438"/>
                  </a:lnTo>
                  <a:lnTo>
                    <a:pt x="687" y="407"/>
                  </a:lnTo>
                  <a:lnTo>
                    <a:pt x="468" y="282"/>
                  </a:lnTo>
                  <a:lnTo>
                    <a:pt x="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51"/>
            <p:cNvSpPr/>
            <p:nvPr/>
          </p:nvSpPr>
          <p:spPr>
            <a:xfrm>
              <a:off x="3270500" y="2443675"/>
              <a:ext cx="114000" cy="255325"/>
            </a:xfrm>
            <a:custGeom>
              <a:rect b="b" l="l" r="r" t="t"/>
              <a:pathLst>
                <a:path extrusionOk="0" h="10213" w="4560">
                  <a:moveTo>
                    <a:pt x="1281" y="1"/>
                  </a:moveTo>
                  <a:lnTo>
                    <a:pt x="1218" y="32"/>
                  </a:lnTo>
                  <a:lnTo>
                    <a:pt x="1218" y="126"/>
                  </a:lnTo>
                  <a:lnTo>
                    <a:pt x="1531" y="1094"/>
                  </a:lnTo>
                  <a:lnTo>
                    <a:pt x="1843" y="2031"/>
                  </a:lnTo>
                  <a:lnTo>
                    <a:pt x="2499" y="3748"/>
                  </a:lnTo>
                  <a:lnTo>
                    <a:pt x="3155" y="5466"/>
                  </a:lnTo>
                  <a:lnTo>
                    <a:pt x="3467" y="6403"/>
                  </a:lnTo>
                  <a:lnTo>
                    <a:pt x="3810" y="7371"/>
                  </a:lnTo>
                  <a:lnTo>
                    <a:pt x="3436" y="7340"/>
                  </a:lnTo>
                  <a:lnTo>
                    <a:pt x="3030" y="7309"/>
                  </a:lnTo>
                  <a:lnTo>
                    <a:pt x="2655" y="7309"/>
                  </a:lnTo>
                  <a:lnTo>
                    <a:pt x="2280" y="7340"/>
                  </a:lnTo>
                  <a:lnTo>
                    <a:pt x="2280" y="7371"/>
                  </a:lnTo>
                  <a:lnTo>
                    <a:pt x="2280" y="7434"/>
                  </a:lnTo>
                  <a:lnTo>
                    <a:pt x="2343" y="7683"/>
                  </a:lnTo>
                  <a:lnTo>
                    <a:pt x="2624" y="8433"/>
                  </a:lnTo>
                  <a:lnTo>
                    <a:pt x="2905" y="9214"/>
                  </a:lnTo>
                  <a:lnTo>
                    <a:pt x="2998" y="9495"/>
                  </a:lnTo>
                  <a:lnTo>
                    <a:pt x="3030" y="9651"/>
                  </a:lnTo>
                  <a:lnTo>
                    <a:pt x="2655" y="9713"/>
                  </a:lnTo>
                  <a:lnTo>
                    <a:pt x="2280" y="9745"/>
                  </a:lnTo>
                  <a:lnTo>
                    <a:pt x="1905" y="9776"/>
                  </a:lnTo>
                  <a:lnTo>
                    <a:pt x="1531" y="9745"/>
                  </a:lnTo>
                  <a:lnTo>
                    <a:pt x="1156" y="9682"/>
                  </a:lnTo>
                  <a:lnTo>
                    <a:pt x="812" y="9588"/>
                  </a:lnTo>
                  <a:lnTo>
                    <a:pt x="438" y="9463"/>
                  </a:lnTo>
                  <a:lnTo>
                    <a:pt x="94" y="9339"/>
                  </a:lnTo>
                  <a:lnTo>
                    <a:pt x="63" y="9339"/>
                  </a:lnTo>
                  <a:lnTo>
                    <a:pt x="0" y="9370"/>
                  </a:lnTo>
                  <a:lnTo>
                    <a:pt x="0" y="9401"/>
                  </a:lnTo>
                  <a:lnTo>
                    <a:pt x="32" y="9432"/>
                  </a:lnTo>
                  <a:lnTo>
                    <a:pt x="281" y="9651"/>
                  </a:lnTo>
                  <a:lnTo>
                    <a:pt x="594" y="9807"/>
                  </a:lnTo>
                  <a:lnTo>
                    <a:pt x="875" y="9932"/>
                  </a:lnTo>
                  <a:lnTo>
                    <a:pt x="1187" y="10057"/>
                  </a:lnTo>
                  <a:lnTo>
                    <a:pt x="1468" y="10119"/>
                  </a:lnTo>
                  <a:lnTo>
                    <a:pt x="1780" y="10182"/>
                  </a:lnTo>
                  <a:lnTo>
                    <a:pt x="2343" y="10213"/>
                  </a:lnTo>
                  <a:lnTo>
                    <a:pt x="2842" y="10182"/>
                  </a:lnTo>
                  <a:lnTo>
                    <a:pt x="3248" y="10150"/>
                  </a:lnTo>
                  <a:lnTo>
                    <a:pt x="3529" y="10088"/>
                  </a:lnTo>
                  <a:lnTo>
                    <a:pt x="3623" y="10026"/>
                  </a:lnTo>
                  <a:lnTo>
                    <a:pt x="3467" y="9432"/>
                  </a:lnTo>
                  <a:lnTo>
                    <a:pt x="3280" y="8714"/>
                  </a:lnTo>
                  <a:lnTo>
                    <a:pt x="2998" y="7871"/>
                  </a:lnTo>
                  <a:lnTo>
                    <a:pt x="3373" y="7933"/>
                  </a:lnTo>
                  <a:lnTo>
                    <a:pt x="3935" y="7996"/>
                  </a:lnTo>
                  <a:lnTo>
                    <a:pt x="4185" y="7996"/>
                  </a:lnTo>
                  <a:lnTo>
                    <a:pt x="4404" y="7964"/>
                  </a:lnTo>
                  <a:lnTo>
                    <a:pt x="4497" y="7933"/>
                  </a:lnTo>
                  <a:lnTo>
                    <a:pt x="4529" y="7902"/>
                  </a:lnTo>
                  <a:lnTo>
                    <a:pt x="4560" y="7871"/>
                  </a:lnTo>
                  <a:lnTo>
                    <a:pt x="4560" y="7808"/>
                  </a:lnTo>
                  <a:lnTo>
                    <a:pt x="3873" y="5747"/>
                  </a:lnTo>
                  <a:lnTo>
                    <a:pt x="3561" y="4779"/>
                  </a:lnTo>
                  <a:lnTo>
                    <a:pt x="3186" y="3842"/>
                  </a:lnTo>
                  <a:lnTo>
                    <a:pt x="2811" y="2905"/>
                  </a:lnTo>
                  <a:lnTo>
                    <a:pt x="2405" y="1968"/>
                  </a:lnTo>
                  <a:lnTo>
                    <a:pt x="1937" y="1000"/>
                  </a:lnTo>
                  <a:lnTo>
                    <a:pt x="1375" y="32"/>
                  </a:lnTo>
                  <a:lnTo>
                    <a:pt x="13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51"/>
            <p:cNvSpPr/>
            <p:nvPr/>
          </p:nvSpPr>
          <p:spPr>
            <a:xfrm>
              <a:off x="3268150" y="2677900"/>
              <a:ext cx="78875" cy="57025"/>
            </a:xfrm>
            <a:custGeom>
              <a:rect b="b" l="l" r="r" t="t"/>
              <a:pathLst>
                <a:path extrusionOk="0" h="2281" w="3155">
                  <a:moveTo>
                    <a:pt x="157" y="1"/>
                  </a:moveTo>
                  <a:lnTo>
                    <a:pt x="63" y="469"/>
                  </a:lnTo>
                  <a:lnTo>
                    <a:pt x="1" y="969"/>
                  </a:lnTo>
                  <a:lnTo>
                    <a:pt x="1" y="1187"/>
                  </a:lnTo>
                  <a:lnTo>
                    <a:pt x="32" y="1406"/>
                  </a:lnTo>
                  <a:lnTo>
                    <a:pt x="63" y="1625"/>
                  </a:lnTo>
                  <a:lnTo>
                    <a:pt x="157" y="1843"/>
                  </a:lnTo>
                  <a:lnTo>
                    <a:pt x="251" y="1999"/>
                  </a:lnTo>
                  <a:lnTo>
                    <a:pt x="407" y="2156"/>
                  </a:lnTo>
                  <a:lnTo>
                    <a:pt x="625" y="2249"/>
                  </a:lnTo>
                  <a:lnTo>
                    <a:pt x="875" y="2280"/>
                  </a:lnTo>
                  <a:lnTo>
                    <a:pt x="1156" y="2280"/>
                  </a:lnTo>
                  <a:lnTo>
                    <a:pt x="1406" y="2249"/>
                  </a:lnTo>
                  <a:lnTo>
                    <a:pt x="1656" y="2156"/>
                  </a:lnTo>
                  <a:lnTo>
                    <a:pt x="1906" y="2031"/>
                  </a:lnTo>
                  <a:lnTo>
                    <a:pt x="2280" y="1718"/>
                  </a:lnTo>
                  <a:lnTo>
                    <a:pt x="2624" y="1375"/>
                  </a:lnTo>
                  <a:lnTo>
                    <a:pt x="2905" y="1000"/>
                  </a:lnTo>
                  <a:lnTo>
                    <a:pt x="3155" y="594"/>
                  </a:lnTo>
                  <a:lnTo>
                    <a:pt x="3155" y="594"/>
                  </a:lnTo>
                  <a:lnTo>
                    <a:pt x="2749" y="625"/>
                  </a:lnTo>
                  <a:lnTo>
                    <a:pt x="2374" y="625"/>
                  </a:lnTo>
                  <a:lnTo>
                    <a:pt x="1999" y="594"/>
                  </a:lnTo>
                  <a:lnTo>
                    <a:pt x="1593" y="532"/>
                  </a:lnTo>
                  <a:lnTo>
                    <a:pt x="1219" y="438"/>
                  </a:lnTo>
                  <a:lnTo>
                    <a:pt x="875" y="344"/>
                  </a:lnTo>
                  <a:lnTo>
                    <a:pt x="500" y="188"/>
                  </a:lnTo>
                  <a:lnTo>
                    <a:pt x="1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51"/>
            <p:cNvSpPr/>
            <p:nvPr/>
          </p:nvSpPr>
          <p:spPr>
            <a:xfrm>
              <a:off x="3268150" y="2702100"/>
              <a:ext cx="47650" cy="32825"/>
            </a:xfrm>
            <a:custGeom>
              <a:rect b="b" l="l" r="r" t="t"/>
              <a:pathLst>
                <a:path extrusionOk="0" h="1313" w="1906">
                  <a:moveTo>
                    <a:pt x="1" y="1"/>
                  </a:moveTo>
                  <a:lnTo>
                    <a:pt x="1" y="219"/>
                  </a:lnTo>
                  <a:lnTo>
                    <a:pt x="32" y="438"/>
                  </a:lnTo>
                  <a:lnTo>
                    <a:pt x="63" y="657"/>
                  </a:lnTo>
                  <a:lnTo>
                    <a:pt x="157" y="875"/>
                  </a:lnTo>
                  <a:lnTo>
                    <a:pt x="251" y="1031"/>
                  </a:lnTo>
                  <a:lnTo>
                    <a:pt x="407" y="1188"/>
                  </a:lnTo>
                  <a:lnTo>
                    <a:pt x="625" y="1281"/>
                  </a:lnTo>
                  <a:lnTo>
                    <a:pt x="875" y="1312"/>
                  </a:lnTo>
                  <a:lnTo>
                    <a:pt x="1156" y="1312"/>
                  </a:lnTo>
                  <a:lnTo>
                    <a:pt x="1406" y="1281"/>
                  </a:lnTo>
                  <a:lnTo>
                    <a:pt x="1656" y="1188"/>
                  </a:lnTo>
                  <a:lnTo>
                    <a:pt x="1906" y="1063"/>
                  </a:lnTo>
                  <a:lnTo>
                    <a:pt x="1781" y="813"/>
                  </a:lnTo>
                  <a:lnTo>
                    <a:pt x="1625" y="563"/>
                  </a:lnTo>
                  <a:lnTo>
                    <a:pt x="1406" y="376"/>
                  </a:lnTo>
                  <a:lnTo>
                    <a:pt x="1156" y="219"/>
                  </a:lnTo>
                  <a:lnTo>
                    <a:pt x="875" y="95"/>
                  </a:lnTo>
                  <a:lnTo>
                    <a:pt x="594" y="32"/>
                  </a:lnTo>
                  <a:lnTo>
                    <a:pt x="313" y="1"/>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51"/>
            <p:cNvSpPr/>
            <p:nvPr/>
          </p:nvSpPr>
          <p:spPr>
            <a:xfrm>
              <a:off x="3171350" y="2548300"/>
              <a:ext cx="89800" cy="51550"/>
            </a:xfrm>
            <a:custGeom>
              <a:rect b="b" l="l" r="r" t="t"/>
              <a:pathLst>
                <a:path extrusionOk="0" h="2062" w="3592">
                  <a:moveTo>
                    <a:pt x="1312" y="1"/>
                  </a:moveTo>
                  <a:lnTo>
                    <a:pt x="843" y="32"/>
                  </a:lnTo>
                  <a:lnTo>
                    <a:pt x="437" y="126"/>
                  </a:lnTo>
                  <a:lnTo>
                    <a:pt x="0" y="251"/>
                  </a:lnTo>
                  <a:lnTo>
                    <a:pt x="406" y="282"/>
                  </a:lnTo>
                  <a:lnTo>
                    <a:pt x="812" y="344"/>
                  </a:lnTo>
                  <a:lnTo>
                    <a:pt x="1218" y="438"/>
                  </a:lnTo>
                  <a:lnTo>
                    <a:pt x="1624" y="532"/>
                  </a:lnTo>
                  <a:lnTo>
                    <a:pt x="1968" y="688"/>
                  </a:lnTo>
                  <a:lnTo>
                    <a:pt x="2280" y="875"/>
                  </a:lnTo>
                  <a:lnTo>
                    <a:pt x="2383" y="965"/>
                  </a:lnTo>
                  <a:lnTo>
                    <a:pt x="2383" y="965"/>
                  </a:lnTo>
                  <a:lnTo>
                    <a:pt x="2342" y="969"/>
                  </a:lnTo>
                  <a:lnTo>
                    <a:pt x="1968" y="1031"/>
                  </a:lnTo>
                  <a:lnTo>
                    <a:pt x="1624" y="1156"/>
                  </a:lnTo>
                  <a:lnTo>
                    <a:pt x="1312" y="1312"/>
                  </a:lnTo>
                  <a:lnTo>
                    <a:pt x="1000" y="1500"/>
                  </a:lnTo>
                  <a:lnTo>
                    <a:pt x="750" y="1781"/>
                  </a:lnTo>
                  <a:lnTo>
                    <a:pt x="562" y="2062"/>
                  </a:lnTo>
                  <a:lnTo>
                    <a:pt x="812" y="1906"/>
                  </a:lnTo>
                  <a:lnTo>
                    <a:pt x="1125" y="1750"/>
                  </a:lnTo>
                  <a:lnTo>
                    <a:pt x="1437" y="1656"/>
                  </a:lnTo>
                  <a:lnTo>
                    <a:pt x="1749" y="1593"/>
                  </a:lnTo>
                  <a:lnTo>
                    <a:pt x="2374" y="1531"/>
                  </a:lnTo>
                  <a:lnTo>
                    <a:pt x="2998" y="1562"/>
                  </a:lnTo>
                  <a:lnTo>
                    <a:pt x="3592" y="1593"/>
                  </a:lnTo>
                  <a:lnTo>
                    <a:pt x="3311" y="1094"/>
                  </a:lnTo>
                  <a:lnTo>
                    <a:pt x="3154" y="875"/>
                  </a:lnTo>
                  <a:lnTo>
                    <a:pt x="2998" y="688"/>
                  </a:lnTo>
                  <a:lnTo>
                    <a:pt x="2811" y="532"/>
                  </a:lnTo>
                  <a:lnTo>
                    <a:pt x="2624" y="375"/>
                  </a:lnTo>
                  <a:lnTo>
                    <a:pt x="2405" y="282"/>
                  </a:lnTo>
                  <a:lnTo>
                    <a:pt x="2186" y="188"/>
                  </a:lnTo>
                  <a:lnTo>
                    <a:pt x="1968" y="94"/>
                  </a:lnTo>
                  <a:lnTo>
                    <a:pt x="1749" y="63"/>
                  </a:lnTo>
                  <a:lnTo>
                    <a:pt x="13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51"/>
            <p:cNvSpPr/>
            <p:nvPr/>
          </p:nvSpPr>
          <p:spPr>
            <a:xfrm>
              <a:off x="3215850" y="2572500"/>
              <a:ext cx="45300" cy="39075"/>
            </a:xfrm>
            <a:custGeom>
              <a:rect b="b" l="l" r="r" t="t"/>
              <a:pathLst>
                <a:path extrusionOk="0" h="1563" w="1812">
                  <a:moveTo>
                    <a:pt x="1406" y="1"/>
                  </a:moveTo>
                  <a:lnTo>
                    <a:pt x="1562" y="282"/>
                  </a:lnTo>
                  <a:lnTo>
                    <a:pt x="1687" y="625"/>
                  </a:lnTo>
                  <a:lnTo>
                    <a:pt x="1656" y="657"/>
                  </a:lnTo>
                  <a:lnTo>
                    <a:pt x="1624" y="719"/>
                  </a:lnTo>
                  <a:lnTo>
                    <a:pt x="1499" y="844"/>
                  </a:lnTo>
                  <a:lnTo>
                    <a:pt x="1250" y="1031"/>
                  </a:lnTo>
                  <a:lnTo>
                    <a:pt x="968" y="1187"/>
                  </a:lnTo>
                  <a:lnTo>
                    <a:pt x="656" y="1344"/>
                  </a:lnTo>
                  <a:lnTo>
                    <a:pt x="313" y="1469"/>
                  </a:lnTo>
                  <a:lnTo>
                    <a:pt x="0" y="1562"/>
                  </a:lnTo>
                  <a:lnTo>
                    <a:pt x="344" y="1531"/>
                  </a:lnTo>
                  <a:lnTo>
                    <a:pt x="719" y="1469"/>
                  </a:lnTo>
                  <a:lnTo>
                    <a:pt x="1031" y="1344"/>
                  </a:lnTo>
                  <a:lnTo>
                    <a:pt x="1374" y="1187"/>
                  </a:lnTo>
                  <a:lnTo>
                    <a:pt x="1531" y="1094"/>
                  </a:lnTo>
                  <a:lnTo>
                    <a:pt x="1656" y="938"/>
                  </a:lnTo>
                  <a:lnTo>
                    <a:pt x="1749" y="782"/>
                  </a:lnTo>
                  <a:lnTo>
                    <a:pt x="1812" y="594"/>
                  </a:lnTo>
                  <a:lnTo>
                    <a:pt x="1656" y="282"/>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51"/>
            <p:cNvSpPr/>
            <p:nvPr/>
          </p:nvSpPr>
          <p:spPr>
            <a:xfrm>
              <a:off x="2750525" y="2089225"/>
              <a:ext cx="666775" cy="554350"/>
            </a:xfrm>
            <a:custGeom>
              <a:rect b="b" l="l" r="r" t="t"/>
              <a:pathLst>
                <a:path extrusionOk="0" h="22174" w="26671">
                  <a:moveTo>
                    <a:pt x="15084" y="1"/>
                  </a:moveTo>
                  <a:lnTo>
                    <a:pt x="14179" y="63"/>
                  </a:lnTo>
                  <a:lnTo>
                    <a:pt x="13742" y="126"/>
                  </a:lnTo>
                  <a:lnTo>
                    <a:pt x="13304" y="219"/>
                  </a:lnTo>
                  <a:lnTo>
                    <a:pt x="12867" y="313"/>
                  </a:lnTo>
                  <a:lnTo>
                    <a:pt x="12430" y="438"/>
                  </a:lnTo>
                  <a:lnTo>
                    <a:pt x="11993" y="563"/>
                  </a:lnTo>
                  <a:lnTo>
                    <a:pt x="11555" y="719"/>
                  </a:lnTo>
                  <a:lnTo>
                    <a:pt x="10962" y="969"/>
                  </a:lnTo>
                  <a:lnTo>
                    <a:pt x="10369" y="1281"/>
                  </a:lnTo>
                  <a:lnTo>
                    <a:pt x="9838" y="1593"/>
                  </a:lnTo>
                  <a:lnTo>
                    <a:pt x="9307" y="1968"/>
                  </a:lnTo>
                  <a:lnTo>
                    <a:pt x="8807" y="2343"/>
                  </a:lnTo>
                  <a:lnTo>
                    <a:pt x="8370" y="2749"/>
                  </a:lnTo>
                  <a:lnTo>
                    <a:pt x="7933" y="3155"/>
                  </a:lnTo>
                  <a:lnTo>
                    <a:pt x="7558" y="3561"/>
                  </a:lnTo>
                  <a:lnTo>
                    <a:pt x="6902" y="4279"/>
                  </a:lnTo>
                  <a:lnTo>
                    <a:pt x="6434" y="4904"/>
                  </a:lnTo>
                  <a:lnTo>
                    <a:pt x="6122" y="5341"/>
                  </a:lnTo>
                  <a:lnTo>
                    <a:pt x="6028" y="5497"/>
                  </a:lnTo>
                  <a:lnTo>
                    <a:pt x="5840" y="5591"/>
                  </a:lnTo>
                  <a:lnTo>
                    <a:pt x="5278" y="5934"/>
                  </a:lnTo>
                  <a:lnTo>
                    <a:pt x="4466" y="6465"/>
                  </a:lnTo>
                  <a:lnTo>
                    <a:pt x="3998" y="6778"/>
                  </a:lnTo>
                  <a:lnTo>
                    <a:pt x="3498" y="7184"/>
                  </a:lnTo>
                  <a:lnTo>
                    <a:pt x="2999" y="7621"/>
                  </a:lnTo>
                  <a:lnTo>
                    <a:pt x="2499" y="8089"/>
                  </a:lnTo>
                  <a:lnTo>
                    <a:pt x="1999" y="8620"/>
                  </a:lnTo>
                  <a:lnTo>
                    <a:pt x="1562" y="9213"/>
                  </a:lnTo>
                  <a:lnTo>
                    <a:pt x="1125" y="9838"/>
                  </a:lnTo>
                  <a:lnTo>
                    <a:pt x="781" y="10494"/>
                  </a:lnTo>
                  <a:lnTo>
                    <a:pt x="625" y="10837"/>
                  </a:lnTo>
                  <a:lnTo>
                    <a:pt x="469" y="11181"/>
                  </a:lnTo>
                  <a:lnTo>
                    <a:pt x="344" y="11556"/>
                  </a:lnTo>
                  <a:lnTo>
                    <a:pt x="250" y="11930"/>
                  </a:lnTo>
                  <a:lnTo>
                    <a:pt x="125" y="12555"/>
                  </a:lnTo>
                  <a:lnTo>
                    <a:pt x="63" y="13148"/>
                  </a:lnTo>
                  <a:lnTo>
                    <a:pt x="1" y="13742"/>
                  </a:lnTo>
                  <a:lnTo>
                    <a:pt x="1" y="14304"/>
                  </a:lnTo>
                  <a:lnTo>
                    <a:pt x="32" y="14835"/>
                  </a:lnTo>
                  <a:lnTo>
                    <a:pt x="94" y="15366"/>
                  </a:lnTo>
                  <a:lnTo>
                    <a:pt x="188" y="15865"/>
                  </a:lnTo>
                  <a:lnTo>
                    <a:pt x="313" y="16365"/>
                  </a:lnTo>
                  <a:lnTo>
                    <a:pt x="438" y="16833"/>
                  </a:lnTo>
                  <a:lnTo>
                    <a:pt x="594" y="17271"/>
                  </a:lnTo>
                  <a:lnTo>
                    <a:pt x="781" y="17708"/>
                  </a:lnTo>
                  <a:lnTo>
                    <a:pt x="1000" y="18114"/>
                  </a:lnTo>
                  <a:lnTo>
                    <a:pt x="1187" y="18520"/>
                  </a:lnTo>
                  <a:lnTo>
                    <a:pt x="1437" y="18863"/>
                  </a:lnTo>
                  <a:lnTo>
                    <a:pt x="1906" y="19550"/>
                  </a:lnTo>
                  <a:lnTo>
                    <a:pt x="2405" y="20175"/>
                  </a:lnTo>
                  <a:lnTo>
                    <a:pt x="2905" y="20706"/>
                  </a:lnTo>
                  <a:lnTo>
                    <a:pt x="3373" y="21143"/>
                  </a:lnTo>
                  <a:lnTo>
                    <a:pt x="3779" y="21518"/>
                  </a:lnTo>
                  <a:lnTo>
                    <a:pt x="4154" y="21799"/>
                  </a:lnTo>
                  <a:lnTo>
                    <a:pt x="4435" y="22018"/>
                  </a:lnTo>
                  <a:lnTo>
                    <a:pt x="4716" y="22174"/>
                  </a:lnTo>
                  <a:lnTo>
                    <a:pt x="5216" y="21893"/>
                  </a:lnTo>
                  <a:lnTo>
                    <a:pt x="5684" y="21580"/>
                  </a:lnTo>
                  <a:lnTo>
                    <a:pt x="6059" y="21268"/>
                  </a:lnTo>
                  <a:lnTo>
                    <a:pt x="6403" y="20893"/>
                  </a:lnTo>
                  <a:lnTo>
                    <a:pt x="6715" y="20487"/>
                  </a:lnTo>
                  <a:lnTo>
                    <a:pt x="6965" y="20113"/>
                  </a:lnTo>
                  <a:lnTo>
                    <a:pt x="7152" y="19707"/>
                  </a:lnTo>
                  <a:lnTo>
                    <a:pt x="7339" y="19332"/>
                  </a:lnTo>
                  <a:lnTo>
                    <a:pt x="7464" y="18957"/>
                  </a:lnTo>
                  <a:lnTo>
                    <a:pt x="7589" y="18614"/>
                  </a:lnTo>
                  <a:lnTo>
                    <a:pt x="7714" y="17989"/>
                  </a:lnTo>
                  <a:lnTo>
                    <a:pt x="7777" y="17583"/>
                  </a:lnTo>
                  <a:lnTo>
                    <a:pt x="7777" y="17458"/>
                  </a:lnTo>
                  <a:lnTo>
                    <a:pt x="8776" y="17177"/>
                  </a:lnTo>
                  <a:lnTo>
                    <a:pt x="9713" y="16865"/>
                  </a:lnTo>
                  <a:lnTo>
                    <a:pt x="10587" y="16521"/>
                  </a:lnTo>
                  <a:lnTo>
                    <a:pt x="11368" y="16178"/>
                  </a:lnTo>
                  <a:lnTo>
                    <a:pt x="12118" y="15772"/>
                  </a:lnTo>
                  <a:lnTo>
                    <a:pt x="12805" y="15366"/>
                  </a:lnTo>
                  <a:lnTo>
                    <a:pt x="13429" y="14928"/>
                  </a:lnTo>
                  <a:lnTo>
                    <a:pt x="13991" y="14491"/>
                  </a:lnTo>
                  <a:lnTo>
                    <a:pt x="14491" y="14023"/>
                  </a:lnTo>
                  <a:lnTo>
                    <a:pt x="14959" y="13523"/>
                  </a:lnTo>
                  <a:lnTo>
                    <a:pt x="15397" y="13055"/>
                  </a:lnTo>
                  <a:lnTo>
                    <a:pt x="15771" y="12555"/>
                  </a:lnTo>
                  <a:lnTo>
                    <a:pt x="16115" y="12055"/>
                  </a:lnTo>
                  <a:lnTo>
                    <a:pt x="16396" y="11587"/>
                  </a:lnTo>
                  <a:lnTo>
                    <a:pt x="16646" y="11087"/>
                  </a:lnTo>
                  <a:lnTo>
                    <a:pt x="16864" y="10588"/>
                  </a:lnTo>
                  <a:lnTo>
                    <a:pt x="17052" y="10119"/>
                  </a:lnTo>
                  <a:lnTo>
                    <a:pt x="17208" y="9651"/>
                  </a:lnTo>
                  <a:lnTo>
                    <a:pt x="17333" y="9182"/>
                  </a:lnTo>
                  <a:lnTo>
                    <a:pt x="17458" y="8745"/>
                  </a:lnTo>
                  <a:lnTo>
                    <a:pt x="17614" y="7933"/>
                  </a:lnTo>
                  <a:lnTo>
                    <a:pt x="17676" y="7215"/>
                  </a:lnTo>
                  <a:lnTo>
                    <a:pt x="17708" y="6621"/>
                  </a:lnTo>
                  <a:lnTo>
                    <a:pt x="17708" y="6184"/>
                  </a:lnTo>
                  <a:lnTo>
                    <a:pt x="17676" y="5778"/>
                  </a:lnTo>
                  <a:lnTo>
                    <a:pt x="17676" y="5778"/>
                  </a:lnTo>
                  <a:lnTo>
                    <a:pt x="18457" y="6621"/>
                  </a:lnTo>
                  <a:lnTo>
                    <a:pt x="19269" y="7371"/>
                  </a:lnTo>
                  <a:lnTo>
                    <a:pt x="20081" y="8027"/>
                  </a:lnTo>
                  <a:lnTo>
                    <a:pt x="20862" y="8589"/>
                  </a:lnTo>
                  <a:lnTo>
                    <a:pt x="21611" y="9089"/>
                  </a:lnTo>
                  <a:lnTo>
                    <a:pt x="22361" y="9526"/>
                  </a:lnTo>
                  <a:lnTo>
                    <a:pt x="23079" y="9869"/>
                  </a:lnTo>
                  <a:lnTo>
                    <a:pt x="23735" y="10150"/>
                  </a:lnTo>
                  <a:lnTo>
                    <a:pt x="24328" y="10400"/>
                  </a:lnTo>
                  <a:lnTo>
                    <a:pt x="24890" y="10588"/>
                  </a:lnTo>
                  <a:lnTo>
                    <a:pt x="25390" y="10712"/>
                  </a:lnTo>
                  <a:lnTo>
                    <a:pt x="25827" y="10837"/>
                  </a:lnTo>
                  <a:lnTo>
                    <a:pt x="26421" y="10931"/>
                  </a:lnTo>
                  <a:lnTo>
                    <a:pt x="26639" y="10962"/>
                  </a:lnTo>
                  <a:lnTo>
                    <a:pt x="26671" y="10837"/>
                  </a:lnTo>
                  <a:lnTo>
                    <a:pt x="26671" y="10463"/>
                  </a:lnTo>
                  <a:lnTo>
                    <a:pt x="26577" y="9838"/>
                  </a:lnTo>
                  <a:lnTo>
                    <a:pt x="26421" y="9057"/>
                  </a:lnTo>
                  <a:lnTo>
                    <a:pt x="26296" y="8589"/>
                  </a:lnTo>
                  <a:lnTo>
                    <a:pt x="26140" y="8089"/>
                  </a:lnTo>
                  <a:lnTo>
                    <a:pt x="25952" y="7558"/>
                  </a:lnTo>
                  <a:lnTo>
                    <a:pt x="25702" y="6965"/>
                  </a:lnTo>
                  <a:lnTo>
                    <a:pt x="25421" y="6403"/>
                  </a:lnTo>
                  <a:lnTo>
                    <a:pt x="25078" y="5778"/>
                  </a:lnTo>
                  <a:lnTo>
                    <a:pt x="24703" y="5154"/>
                  </a:lnTo>
                  <a:lnTo>
                    <a:pt x="24235" y="4498"/>
                  </a:lnTo>
                  <a:lnTo>
                    <a:pt x="23985" y="4123"/>
                  </a:lnTo>
                  <a:lnTo>
                    <a:pt x="23673" y="3780"/>
                  </a:lnTo>
                  <a:lnTo>
                    <a:pt x="23391" y="3436"/>
                  </a:lnTo>
                  <a:lnTo>
                    <a:pt x="23079" y="3124"/>
                  </a:lnTo>
                  <a:lnTo>
                    <a:pt x="22736" y="2811"/>
                  </a:lnTo>
                  <a:lnTo>
                    <a:pt x="22392" y="2499"/>
                  </a:lnTo>
                  <a:lnTo>
                    <a:pt x="21705" y="1968"/>
                  </a:lnTo>
                  <a:lnTo>
                    <a:pt x="20956" y="1500"/>
                  </a:lnTo>
                  <a:lnTo>
                    <a:pt x="20175" y="1063"/>
                  </a:lnTo>
                  <a:lnTo>
                    <a:pt x="19394" y="719"/>
                  </a:lnTo>
                  <a:lnTo>
                    <a:pt x="18551" y="438"/>
                  </a:lnTo>
                  <a:lnTo>
                    <a:pt x="17708" y="219"/>
                  </a:lnTo>
                  <a:lnTo>
                    <a:pt x="16833" y="94"/>
                  </a:lnTo>
                  <a:lnTo>
                    <a:pt x="159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51"/>
            <p:cNvSpPr/>
            <p:nvPr/>
          </p:nvSpPr>
          <p:spPr>
            <a:xfrm>
              <a:off x="2786450" y="2599825"/>
              <a:ext cx="174900" cy="199900"/>
            </a:xfrm>
            <a:custGeom>
              <a:rect b="b" l="l" r="r" t="t"/>
              <a:pathLst>
                <a:path extrusionOk="0" h="7996" w="6996">
                  <a:moveTo>
                    <a:pt x="1249" y="1"/>
                  </a:moveTo>
                  <a:lnTo>
                    <a:pt x="1062" y="32"/>
                  </a:lnTo>
                  <a:lnTo>
                    <a:pt x="875" y="94"/>
                  </a:lnTo>
                  <a:lnTo>
                    <a:pt x="687" y="157"/>
                  </a:lnTo>
                  <a:lnTo>
                    <a:pt x="531" y="282"/>
                  </a:lnTo>
                  <a:lnTo>
                    <a:pt x="375" y="407"/>
                  </a:lnTo>
                  <a:lnTo>
                    <a:pt x="250" y="563"/>
                  </a:lnTo>
                  <a:lnTo>
                    <a:pt x="156" y="750"/>
                  </a:lnTo>
                  <a:lnTo>
                    <a:pt x="63" y="969"/>
                  </a:lnTo>
                  <a:lnTo>
                    <a:pt x="31" y="1188"/>
                  </a:lnTo>
                  <a:lnTo>
                    <a:pt x="0" y="1406"/>
                  </a:lnTo>
                  <a:lnTo>
                    <a:pt x="0" y="1656"/>
                  </a:lnTo>
                  <a:lnTo>
                    <a:pt x="0" y="1937"/>
                  </a:lnTo>
                  <a:lnTo>
                    <a:pt x="94" y="2499"/>
                  </a:lnTo>
                  <a:lnTo>
                    <a:pt x="250" y="3124"/>
                  </a:lnTo>
                  <a:lnTo>
                    <a:pt x="500" y="3748"/>
                  </a:lnTo>
                  <a:lnTo>
                    <a:pt x="781" y="4373"/>
                  </a:lnTo>
                  <a:lnTo>
                    <a:pt x="1093" y="4998"/>
                  </a:lnTo>
                  <a:lnTo>
                    <a:pt x="1468" y="5591"/>
                  </a:lnTo>
                  <a:lnTo>
                    <a:pt x="1874" y="6153"/>
                  </a:lnTo>
                  <a:lnTo>
                    <a:pt x="2311" y="6653"/>
                  </a:lnTo>
                  <a:lnTo>
                    <a:pt x="2748" y="7121"/>
                  </a:lnTo>
                  <a:lnTo>
                    <a:pt x="3186" y="7465"/>
                  </a:lnTo>
                  <a:lnTo>
                    <a:pt x="3435" y="7621"/>
                  </a:lnTo>
                  <a:lnTo>
                    <a:pt x="3654" y="7746"/>
                  </a:lnTo>
                  <a:lnTo>
                    <a:pt x="3873" y="7839"/>
                  </a:lnTo>
                  <a:lnTo>
                    <a:pt x="4091" y="7902"/>
                  </a:lnTo>
                  <a:lnTo>
                    <a:pt x="4310" y="7964"/>
                  </a:lnTo>
                  <a:lnTo>
                    <a:pt x="4560" y="7996"/>
                  </a:lnTo>
                  <a:lnTo>
                    <a:pt x="4997" y="7996"/>
                  </a:lnTo>
                  <a:lnTo>
                    <a:pt x="5215" y="7964"/>
                  </a:lnTo>
                  <a:lnTo>
                    <a:pt x="5434" y="7902"/>
                  </a:lnTo>
                  <a:lnTo>
                    <a:pt x="5653" y="7808"/>
                  </a:lnTo>
                  <a:lnTo>
                    <a:pt x="5840" y="7714"/>
                  </a:lnTo>
                  <a:lnTo>
                    <a:pt x="6027" y="7621"/>
                  </a:lnTo>
                  <a:lnTo>
                    <a:pt x="6215" y="7496"/>
                  </a:lnTo>
                  <a:lnTo>
                    <a:pt x="6371" y="7340"/>
                  </a:lnTo>
                  <a:lnTo>
                    <a:pt x="6527" y="7184"/>
                  </a:lnTo>
                  <a:lnTo>
                    <a:pt x="6652" y="6996"/>
                  </a:lnTo>
                  <a:lnTo>
                    <a:pt x="6777" y="6809"/>
                  </a:lnTo>
                  <a:lnTo>
                    <a:pt x="6871" y="6590"/>
                  </a:lnTo>
                  <a:lnTo>
                    <a:pt x="6964" y="6372"/>
                  </a:lnTo>
                  <a:lnTo>
                    <a:pt x="6996" y="6278"/>
                  </a:lnTo>
                  <a:lnTo>
                    <a:pt x="5778" y="2780"/>
                  </a:lnTo>
                  <a:lnTo>
                    <a:pt x="5621" y="2624"/>
                  </a:lnTo>
                  <a:lnTo>
                    <a:pt x="5215" y="2218"/>
                  </a:lnTo>
                  <a:lnTo>
                    <a:pt x="4591" y="1656"/>
                  </a:lnTo>
                  <a:lnTo>
                    <a:pt x="4216" y="1344"/>
                  </a:lnTo>
                  <a:lnTo>
                    <a:pt x="3810" y="1031"/>
                  </a:lnTo>
                  <a:lnTo>
                    <a:pt x="3404" y="750"/>
                  </a:lnTo>
                  <a:lnTo>
                    <a:pt x="2967" y="500"/>
                  </a:lnTo>
                  <a:lnTo>
                    <a:pt x="2530" y="282"/>
                  </a:lnTo>
                  <a:lnTo>
                    <a:pt x="2092" y="126"/>
                  </a:lnTo>
                  <a:lnTo>
                    <a:pt x="1655" y="32"/>
                  </a:lnTo>
                  <a:lnTo>
                    <a:pt x="1468" y="1"/>
                  </a:ln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51"/>
            <p:cNvSpPr/>
            <p:nvPr/>
          </p:nvSpPr>
          <p:spPr>
            <a:xfrm>
              <a:off x="2821575" y="2647450"/>
              <a:ext cx="109325" cy="118700"/>
            </a:xfrm>
            <a:custGeom>
              <a:rect b="b" l="l" r="r" t="t"/>
              <a:pathLst>
                <a:path extrusionOk="0" h="4748" w="4373">
                  <a:moveTo>
                    <a:pt x="32" y="1"/>
                  </a:moveTo>
                  <a:lnTo>
                    <a:pt x="0" y="32"/>
                  </a:lnTo>
                  <a:lnTo>
                    <a:pt x="32" y="63"/>
                  </a:lnTo>
                  <a:lnTo>
                    <a:pt x="313" y="157"/>
                  </a:lnTo>
                  <a:lnTo>
                    <a:pt x="625" y="282"/>
                  </a:lnTo>
                  <a:lnTo>
                    <a:pt x="906" y="407"/>
                  </a:lnTo>
                  <a:lnTo>
                    <a:pt x="1156" y="563"/>
                  </a:lnTo>
                  <a:lnTo>
                    <a:pt x="1406" y="719"/>
                  </a:lnTo>
                  <a:lnTo>
                    <a:pt x="1624" y="906"/>
                  </a:lnTo>
                  <a:lnTo>
                    <a:pt x="2093" y="1312"/>
                  </a:lnTo>
                  <a:lnTo>
                    <a:pt x="2468" y="1750"/>
                  </a:lnTo>
                  <a:lnTo>
                    <a:pt x="2842" y="2249"/>
                  </a:lnTo>
                  <a:lnTo>
                    <a:pt x="3155" y="2749"/>
                  </a:lnTo>
                  <a:lnTo>
                    <a:pt x="3467" y="3280"/>
                  </a:lnTo>
                  <a:lnTo>
                    <a:pt x="3248" y="3093"/>
                  </a:lnTo>
                  <a:lnTo>
                    <a:pt x="3030" y="2936"/>
                  </a:lnTo>
                  <a:lnTo>
                    <a:pt x="2811" y="2843"/>
                  </a:lnTo>
                  <a:lnTo>
                    <a:pt x="2561" y="2780"/>
                  </a:lnTo>
                  <a:lnTo>
                    <a:pt x="2311" y="2780"/>
                  </a:lnTo>
                  <a:lnTo>
                    <a:pt x="2062" y="2843"/>
                  </a:lnTo>
                  <a:lnTo>
                    <a:pt x="1812" y="2968"/>
                  </a:lnTo>
                  <a:lnTo>
                    <a:pt x="1562" y="3186"/>
                  </a:lnTo>
                  <a:lnTo>
                    <a:pt x="1531" y="3217"/>
                  </a:lnTo>
                  <a:lnTo>
                    <a:pt x="1531" y="3249"/>
                  </a:lnTo>
                  <a:lnTo>
                    <a:pt x="1593" y="3249"/>
                  </a:lnTo>
                  <a:lnTo>
                    <a:pt x="1812" y="3186"/>
                  </a:lnTo>
                  <a:lnTo>
                    <a:pt x="2030" y="3124"/>
                  </a:lnTo>
                  <a:lnTo>
                    <a:pt x="2249" y="3124"/>
                  </a:lnTo>
                  <a:lnTo>
                    <a:pt x="2436" y="3155"/>
                  </a:lnTo>
                  <a:lnTo>
                    <a:pt x="2655" y="3186"/>
                  </a:lnTo>
                  <a:lnTo>
                    <a:pt x="2842" y="3280"/>
                  </a:lnTo>
                  <a:lnTo>
                    <a:pt x="3030" y="3405"/>
                  </a:lnTo>
                  <a:lnTo>
                    <a:pt x="3217" y="3530"/>
                  </a:lnTo>
                  <a:lnTo>
                    <a:pt x="3436" y="3811"/>
                  </a:lnTo>
                  <a:lnTo>
                    <a:pt x="3686" y="4092"/>
                  </a:lnTo>
                  <a:lnTo>
                    <a:pt x="3904" y="4373"/>
                  </a:lnTo>
                  <a:lnTo>
                    <a:pt x="4092" y="4685"/>
                  </a:lnTo>
                  <a:lnTo>
                    <a:pt x="4123" y="4716"/>
                  </a:lnTo>
                  <a:lnTo>
                    <a:pt x="4185" y="4748"/>
                  </a:lnTo>
                  <a:lnTo>
                    <a:pt x="4279" y="4716"/>
                  </a:lnTo>
                  <a:lnTo>
                    <a:pt x="4373" y="4654"/>
                  </a:lnTo>
                  <a:lnTo>
                    <a:pt x="4373" y="4623"/>
                  </a:lnTo>
                  <a:lnTo>
                    <a:pt x="4341" y="4560"/>
                  </a:lnTo>
                  <a:lnTo>
                    <a:pt x="4341" y="4529"/>
                  </a:lnTo>
                  <a:lnTo>
                    <a:pt x="4279" y="4154"/>
                  </a:lnTo>
                  <a:lnTo>
                    <a:pt x="4185" y="3748"/>
                  </a:lnTo>
                  <a:lnTo>
                    <a:pt x="4060" y="3374"/>
                  </a:lnTo>
                  <a:lnTo>
                    <a:pt x="3873" y="2968"/>
                  </a:lnTo>
                  <a:lnTo>
                    <a:pt x="3686" y="2593"/>
                  </a:lnTo>
                  <a:lnTo>
                    <a:pt x="3467" y="2218"/>
                  </a:lnTo>
                  <a:lnTo>
                    <a:pt x="3186" y="1843"/>
                  </a:lnTo>
                  <a:lnTo>
                    <a:pt x="2905" y="1500"/>
                  </a:lnTo>
                  <a:lnTo>
                    <a:pt x="2624" y="1156"/>
                  </a:lnTo>
                  <a:lnTo>
                    <a:pt x="2280" y="875"/>
                  </a:lnTo>
                  <a:lnTo>
                    <a:pt x="1937" y="625"/>
                  </a:lnTo>
                  <a:lnTo>
                    <a:pt x="1593" y="407"/>
                  </a:lnTo>
                  <a:lnTo>
                    <a:pt x="1218" y="219"/>
                  </a:lnTo>
                  <a:lnTo>
                    <a:pt x="812" y="94"/>
                  </a:lnTo>
                  <a:lnTo>
                    <a:pt x="438" y="32"/>
                  </a:lnTo>
                  <a:lnTo>
                    <a:pt x="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51"/>
            <p:cNvSpPr/>
            <p:nvPr/>
          </p:nvSpPr>
          <p:spPr>
            <a:xfrm>
              <a:off x="3281425" y="2402300"/>
              <a:ext cx="27350" cy="28150"/>
            </a:xfrm>
            <a:custGeom>
              <a:rect b="b" l="l" r="r" t="t"/>
              <a:pathLst>
                <a:path extrusionOk="0" h="1126" w="1094">
                  <a:moveTo>
                    <a:pt x="563" y="1"/>
                  </a:moveTo>
                  <a:lnTo>
                    <a:pt x="469" y="32"/>
                  </a:lnTo>
                  <a:lnTo>
                    <a:pt x="438" y="32"/>
                  </a:lnTo>
                  <a:lnTo>
                    <a:pt x="344" y="63"/>
                  </a:lnTo>
                  <a:lnTo>
                    <a:pt x="250" y="94"/>
                  </a:lnTo>
                  <a:lnTo>
                    <a:pt x="157" y="157"/>
                  </a:lnTo>
                  <a:lnTo>
                    <a:pt x="94" y="251"/>
                  </a:lnTo>
                  <a:lnTo>
                    <a:pt x="32" y="344"/>
                  </a:lnTo>
                  <a:lnTo>
                    <a:pt x="1" y="438"/>
                  </a:lnTo>
                  <a:lnTo>
                    <a:pt x="1" y="563"/>
                  </a:lnTo>
                  <a:lnTo>
                    <a:pt x="1" y="657"/>
                  </a:lnTo>
                  <a:lnTo>
                    <a:pt x="32" y="782"/>
                  </a:lnTo>
                  <a:lnTo>
                    <a:pt x="94" y="875"/>
                  </a:lnTo>
                  <a:lnTo>
                    <a:pt x="157" y="938"/>
                  </a:lnTo>
                  <a:lnTo>
                    <a:pt x="219" y="1031"/>
                  </a:lnTo>
                  <a:lnTo>
                    <a:pt x="313" y="1063"/>
                  </a:lnTo>
                  <a:lnTo>
                    <a:pt x="438" y="1094"/>
                  </a:lnTo>
                  <a:lnTo>
                    <a:pt x="532" y="1125"/>
                  </a:lnTo>
                  <a:lnTo>
                    <a:pt x="656" y="1094"/>
                  </a:lnTo>
                  <a:lnTo>
                    <a:pt x="750" y="1063"/>
                  </a:lnTo>
                  <a:lnTo>
                    <a:pt x="844" y="1031"/>
                  </a:lnTo>
                  <a:lnTo>
                    <a:pt x="938" y="969"/>
                  </a:lnTo>
                  <a:lnTo>
                    <a:pt x="1000" y="875"/>
                  </a:lnTo>
                  <a:lnTo>
                    <a:pt x="1062" y="782"/>
                  </a:lnTo>
                  <a:lnTo>
                    <a:pt x="1094" y="688"/>
                  </a:lnTo>
                  <a:lnTo>
                    <a:pt x="1094" y="563"/>
                  </a:lnTo>
                  <a:lnTo>
                    <a:pt x="1094" y="469"/>
                  </a:lnTo>
                  <a:lnTo>
                    <a:pt x="1062" y="344"/>
                  </a:lnTo>
                  <a:lnTo>
                    <a:pt x="1000" y="251"/>
                  </a:lnTo>
                  <a:lnTo>
                    <a:pt x="938" y="188"/>
                  </a:lnTo>
                  <a:lnTo>
                    <a:pt x="875" y="126"/>
                  </a:lnTo>
                  <a:lnTo>
                    <a:pt x="781" y="63"/>
                  </a:lnTo>
                  <a:lnTo>
                    <a:pt x="688" y="32"/>
                  </a:lnTo>
                  <a:lnTo>
                    <a:pt x="563"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51"/>
            <p:cNvSpPr/>
            <p:nvPr/>
          </p:nvSpPr>
          <p:spPr>
            <a:xfrm>
              <a:off x="6306775" y="4707825"/>
              <a:ext cx="263925" cy="40625"/>
            </a:xfrm>
            <a:custGeom>
              <a:rect b="b" l="l" r="r" t="t"/>
              <a:pathLst>
                <a:path extrusionOk="0" h="1625" w="10557">
                  <a:moveTo>
                    <a:pt x="1" y="0"/>
                  </a:moveTo>
                  <a:lnTo>
                    <a:pt x="1" y="1624"/>
                  </a:lnTo>
                  <a:lnTo>
                    <a:pt x="10557" y="1624"/>
                  </a:lnTo>
                  <a:lnTo>
                    <a:pt x="1055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51"/>
            <p:cNvSpPr/>
            <p:nvPr/>
          </p:nvSpPr>
          <p:spPr>
            <a:xfrm>
              <a:off x="6306775" y="4707825"/>
              <a:ext cx="263925" cy="26550"/>
            </a:xfrm>
            <a:custGeom>
              <a:rect b="b" l="l" r="r" t="t"/>
              <a:pathLst>
                <a:path extrusionOk="0" h="1062" w="10557">
                  <a:moveTo>
                    <a:pt x="1" y="0"/>
                  </a:moveTo>
                  <a:lnTo>
                    <a:pt x="1" y="1062"/>
                  </a:lnTo>
                  <a:lnTo>
                    <a:pt x="10557" y="1062"/>
                  </a:lnTo>
                  <a:lnTo>
                    <a:pt x="105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51"/>
            <p:cNvSpPr/>
            <p:nvPr/>
          </p:nvSpPr>
          <p:spPr>
            <a:xfrm>
              <a:off x="5947650" y="4286225"/>
              <a:ext cx="258450" cy="376325"/>
            </a:xfrm>
            <a:custGeom>
              <a:rect b="b" l="l" r="r" t="t"/>
              <a:pathLst>
                <a:path extrusionOk="0" h="15053" w="10338">
                  <a:moveTo>
                    <a:pt x="3873" y="0"/>
                  </a:moveTo>
                  <a:lnTo>
                    <a:pt x="3404" y="31"/>
                  </a:lnTo>
                  <a:lnTo>
                    <a:pt x="2967" y="94"/>
                  </a:lnTo>
                  <a:lnTo>
                    <a:pt x="2530" y="250"/>
                  </a:lnTo>
                  <a:lnTo>
                    <a:pt x="2124" y="437"/>
                  </a:lnTo>
                  <a:lnTo>
                    <a:pt x="1937" y="562"/>
                  </a:lnTo>
                  <a:lnTo>
                    <a:pt x="1749" y="687"/>
                  </a:lnTo>
                  <a:lnTo>
                    <a:pt x="1593" y="843"/>
                  </a:lnTo>
                  <a:lnTo>
                    <a:pt x="1437" y="1031"/>
                  </a:lnTo>
                  <a:lnTo>
                    <a:pt x="1218" y="1312"/>
                  </a:lnTo>
                  <a:lnTo>
                    <a:pt x="1031" y="1624"/>
                  </a:lnTo>
                  <a:lnTo>
                    <a:pt x="844" y="1936"/>
                  </a:lnTo>
                  <a:lnTo>
                    <a:pt x="687" y="2249"/>
                  </a:lnTo>
                  <a:lnTo>
                    <a:pt x="563" y="2592"/>
                  </a:lnTo>
                  <a:lnTo>
                    <a:pt x="438" y="2967"/>
                  </a:lnTo>
                  <a:lnTo>
                    <a:pt x="219" y="3685"/>
                  </a:lnTo>
                  <a:lnTo>
                    <a:pt x="94" y="4466"/>
                  </a:lnTo>
                  <a:lnTo>
                    <a:pt x="32" y="5247"/>
                  </a:lnTo>
                  <a:lnTo>
                    <a:pt x="0" y="6059"/>
                  </a:lnTo>
                  <a:lnTo>
                    <a:pt x="63" y="6871"/>
                  </a:lnTo>
                  <a:lnTo>
                    <a:pt x="125" y="7683"/>
                  </a:lnTo>
                  <a:lnTo>
                    <a:pt x="281" y="8463"/>
                  </a:lnTo>
                  <a:lnTo>
                    <a:pt x="438" y="9244"/>
                  </a:lnTo>
                  <a:lnTo>
                    <a:pt x="656" y="9962"/>
                  </a:lnTo>
                  <a:lnTo>
                    <a:pt x="906" y="10681"/>
                  </a:lnTo>
                  <a:lnTo>
                    <a:pt x="1187" y="11305"/>
                  </a:lnTo>
                  <a:lnTo>
                    <a:pt x="1499" y="11899"/>
                  </a:lnTo>
                  <a:lnTo>
                    <a:pt x="1812" y="12430"/>
                  </a:lnTo>
                  <a:lnTo>
                    <a:pt x="2062" y="12773"/>
                  </a:lnTo>
                  <a:lnTo>
                    <a:pt x="2343" y="13117"/>
                  </a:lnTo>
                  <a:lnTo>
                    <a:pt x="2655" y="13398"/>
                  </a:lnTo>
                  <a:lnTo>
                    <a:pt x="2967" y="13679"/>
                  </a:lnTo>
                  <a:lnTo>
                    <a:pt x="3311" y="13960"/>
                  </a:lnTo>
                  <a:lnTo>
                    <a:pt x="3654" y="14178"/>
                  </a:lnTo>
                  <a:lnTo>
                    <a:pt x="4029" y="14397"/>
                  </a:lnTo>
                  <a:lnTo>
                    <a:pt x="4404" y="14553"/>
                  </a:lnTo>
                  <a:lnTo>
                    <a:pt x="4810" y="14709"/>
                  </a:lnTo>
                  <a:lnTo>
                    <a:pt x="5216" y="14834"/>
                  </a:lnTo>
                  <a:lnTo>
                    <a:pt x="5622" y="14928"/>
                  </a:lnTo>
                  <a:lnTo>
                    <a:pt x="6059" y="14990"/>
                  </a:lnTo>
                  <a:lnTo>
                    <a:pt x="6465" y="15053"/>
                  </a:lnTo>
                  <a:lnTo>
                    <a:pt x="6902" y="15053"/>
                  </a:lnTo>
                  <a:lnTo>
                    <a:pt x="7339" y="15022"/>
                  </a:lnTo>
                  <a:lnTo>
                    <a:pt x="7777" y="14959"/>
                  </a:lnTo>
                  <a:lnTo>
                    <a:pt x="8307" y="14834"/>
                  </a:lnTo>
                  <a:lnTo>
                    <a:pt x="8838" y="14647"/>
                  </a:lnTo>
                  <a:lnTo>
                    <a:pt x="9213" y="14491"/>
                  </a:lnTo>
                  <a:lnTo>
                    <a:pt x="9619" y="14303"/>
                  </a:lnTo>
                  <a:lnTo>
                    <a:pt x="9963" y="14085"/>
                  </a:lnTo>
                  <a:lnTo>
                    <a:pt x="10337" y="13866"/>
                  </a:lnTo>
                  <a:lnTo>
                    <a:pt x="8994" y="11867"/>
                  </a:lnTo>
                  <a:lnTo>
                    <a:pt x="8620" y="12117"/>
                  </a:lnTo>
                  <a:lnTo>
                    <a:pt x="8214" y="12336"/>
                  </a:lnTo>
                  <a:lnTo>
                    <a:pt x="7745" y="12492"/>
                  </a:lnTo>
                  <a:lnTo>
                    <a:pt x="7308" y="12617"/>
                  </a:lnTo>
                  <a:lnTo>
                    <a:pt x="6902" y="12679"/>
                  </a:lnTo>
                  <a:lnTo>
                    <a:pt x="6496" y="12679"/>
                  </a:lnTo>
                  <a:lnTo>
                    <a:pt x="6121" y="12617"/>
                  </a:lnTo>
                  <a:lnTo>
                    <a:pt x="5778" y="12523"/>
                  </a:lnTo>
                  <a:lnTo>
                    <a:pt x="5466" y="12430"/>
                  </a:lnTo>
                  <a:lnTo>
                    <a:pt x="5153" y="12273"/>
                  </a:lnTo>
                  <a:lnTo>
                    <a:pt x="4903" y="12117"/>
                  </a:lnTo>
                  <a:lnTo>
                    <a:pt x="4654" y="11930"/>
                  </a:lnTo>
                  <a:lnTo>
                    <a:pt x="4248" y="11586"/>
                  </a:lnTo>
                  <a:lnTo>
                    <a:pt x="3967" y="11274"/>
                  </a:lnTo>
                  <a:lnTo>
                    <a:pt x="3779" y="11024"/>
                  </a:lnTo>
                  <a:lnTo>
                    <a:pt x="3529" y="10618"/>
                  </a:lnTo>
                  <a:lnTo>
                    <a:pt x="3279" y="10150"/>
                  </a:lnTo>
                  <a:lnTo>
                    <a:pt x="3061" y="9650"/>
                  </a:lnTo>
                  <a:lnTo>
                    <a:pt x="2874" y="9088"/>
                  </a:lnTo>
                  <a:lnTo>
                    <a:pt x="2717" y="8526"/>
                  </a:lnTo>
                  <a:lnTo>
                    <a:pt x="2592" y="7933"/>
                  </a:lnTo>
                  <a:lnTo>
                    <a:pt x="2499" y="7308"/>
                  </a:lnTo>
                  <a:lnTo>
                    <a:pt x="2436" y="6683"/>
                  </a:lnTo>
                  <a:lnTo>
                    <a:pt x="2405" y="6090"/>
                  </a:lnTo>
                  <a:lnTo>
                    <a:pt x="2405" y="5497"/>
                  </a:lnTo>
                  <a:lnTo>
                    <a:pt x="2468" y="4903"/>
                  </a:lnTo>
                  <a:lnTo>
                    <a:pt x="2530" y="4341"/>
                  </a:lnTo>
                  <a:lnTo>
                    <a:pt x="2655" y="3810"/>
                  </a:lnTo>
                  <a:lnTo>
                    <a:pt x="2811" y="3342"/>
                  </a:lnTo>
                  <a:lnTo>
                    <a:pt x="3030" y="2905"/>
                  </a:lnTo>
                  <a:lnTo>
                    <a:pt x="3279" y="2561"/>
                  </a:lnTo>
                  <a:lnTo>
                    <a:pt x="3342" y="2499"/>
                  </a:lnTo>
                  <a:lnTo>
                    <a:pt x="3436" y="2436"/>
                  </a:lnTo>
                  <a:lnTo>
                    <a:pt x="3592" y="2405"/>
                  </a:lnTo>
                  <a:lnTo>
                    <a:pt x="3779" y="2374"/>
                  </a:lnTo>
                  <a:lnTo>
                    <a:pt x="4091" y="2374"/>
                  </a:lnTo>
                  <a:lnTo>
                    <a:pt x="4466" y="2405"/>
                  </a:lnTo>
                  <a:lnTo>
                    <a:pt x="4935" y="2467"/>
                  </a:lnTo>
                  <a:lnTo>
                    <a:pt x="5528" y="2561"/>
                  </a:lnTo>
                  <a:lnTo>
                    <a:pt x="6028" y="2686"/>
                  </a:lnTo>
                  <a:lnTo>
                    <a:pt x="6590" y="2842"/>
                  </a:lnTo>
                  <a:lnTo>
                    <a:pt x="7058" y="2967"/>
                  </a:lnTo>
                  <a:lnTo>
                    <a:pt x="7558" y="3030"/>
                  </a:lnTo>
                  <a:lnTo>
                    <a:pt x="7589" y="1843"/>
                  </a:lnTo>
                  <a:lnTo>
                    <a:pt x="7714" y="656"/>
                  </a:lnTo>
                  <a:lnTo>
                    <a:pt x="7214" y="531"/>
                  </a:lnTo>
                  <a:lnTo>
                    <a:pt x="6621" y="375"/>
                  </a:lnTo>
                  <a:lnTo>
                    <a:pt x="6028" y="219"/>
                  </a:lnTo>
                  <a:lnTo>
                    <a:pt x="5403" y="125"/>
                  </a:lnTo>
                  <a:lnTo>
                    <a:pt x="4810" y="31"/>
                  </a:lnTo>
                  <a:lnTo>
                    <a:pt x="43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51"/>
            <p:cNvSpPr/>
            <p:nvPr/>
          </p:nvSpPr>
          <p:spPr>
            <a:xfrm>
              <a:off x="6152200" y="4582900"/>
              <a:ext cx="53900" cy="69500"/>
            </a:xfrm>
            <a:custGeom>
              <a:rect b="b" l="l" r="r" t="t"/>
              <a:pathLst>
                <a:path extrusionOk="0" h="2780" w="2156">
                  <a:moveTo>
                    <a:pt x="812" y="0"/>
                  </a:moveTo>
                  <a:lnTo>
                    <a:pt x="407" y="250"/>
                  </a:lnTo>
                  <a:lnTo>
                    <a:pt x="1" y="469"/>
                  </a:lnTo>
                  <a:lnTo>
                    <a:pt x="656" y="2780"/>
                  </a:lnTo>
                  <a:lnTo>
                    <a:pt x="1031" y="2624"/>
                  </a:lnTo>
                  <a:lnTo>
                    <a:pt x="1437" y="2436"/>
                  </a:lnTo>
                  <a:lnTo>
                    <a:pt x="1781" y="2218"/>
                  </a:lnTo>
                  <a:lnTo>
                    <a:pt x="2155" y="1999"/>
                  </a:lnTo>
                  <a:lnTo>
                    <a:pt x="8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51"/>
            <p:cNvSpPr/>
            <p:nvPr/>
          </p:nvSpPr>
          <p:spPr>
            <a:xfrm>
              <a:off x="6067100" y="4287000"/>
              <a:ext cx="72625" cy="75750"/>
            </a:xfrm>
            <a:custGeom>
              <a:rect b="b" l="l" r="r" t="t"/>
              <a:pathLst>
                <a:path extrusionOk="0" h="3030" w="2905">
                  <a:moveTo>
                    <a:pt x="1" y="0"/>
                  </a:moveTo>
                  <a:lnTo>
                    <a:pt x="719" y="2561"/>
                  </a:lnTo>
                  <a:lnTo>
                    <a:pt x="1218" y="2686"/>
                  </a:lnTo>
                  <a:lnTo>
                    <a:pt x="1812" y="2811"/>
                  </a:lnTo>
                  <a:lnTo>
                    <a:pt x="2280" y="2936"/>
                  </a:lnTo>
                  <a:lnTo>
                    <a:pt x="2749" y="3030"/>
                  </a:lnTo>
                  <a:lnTo>
                    <a:pt x="2811" y="1843"/>
                  </a:lnTo>
                  <a:lnTo>
                    <a:pt x="2905" y="625"/>
                  </a:lnTo>
                  <a:lnTo>
                    <a:pt x="2405" y="500"/>
                  </a:lnTo>
                  <a:lnTo>
                    <a:pt x="1812" y="344"/>
                  </a:lnTo>
                  <a:lnTo>
                    <a:pt x="1218" y="219"/>
                  </a:lnTo>
                  <a:lnTo>
                    <a:pt x="625" y="94"/>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51"/>
            <p:cNvSpPr/>
            <p:nvPr/>
          </p:nvSpPr>
          <p:spPr>
            <a:xfrm>
              <a:off x="6087400" y="4209700"/>
              <a:ext cx="701900" cy="507500"/>
            </a:xfrm>
            <a:custGeom>
              <a:rect b="b" l="l" r="r" t="t"/>
              <a:pathLst>
                <a:path extrusionOk="0" h="20300" w="28076">
                  <a:moveTo>
                    <a:pt x="0" y="1"/>
                  </a:moveTo>
                  <a:lnTo>
                    <a:pt x="250" y="1750"/>
                  </a:lnTo>
                  <a:lnTo>
                    <a:pt x="531" y="3623"/>
                  </a:lnTo>
                  <a:lnTo>
                    <a:pt x="906" y="5934"/>
                  </a:lnTo>
                  <a:lnTo>
                    <a:pt x="1156" y="7184"/>
                  </a:lnTo>
                  <a:lnTo>
                    <a:pt x="1406" y="8464"/>
                  </a:lnTo>
                  <a:lnTo>
                    <a:pt x="1687" y="9713"/>
                  </a:lnTo>
                  <a:lnTo>
                    <a:pt x="1999" y="10994"/>
                  </a:lnTo>
                  <a:lnTo>
                    <a:pt x="2343" y="12180"/>
                  </a:lnTo>
                  <a:lnTo>
                    <a:pt x="2686" y="13336"/>
                  </a:lnTo>
                  <a:lnTo>
                    <a:pt x="3061" y="14366"/>
                  </a:lnTo>
                  <a:lnTo>
                    <a:pt x="3467" y="15272"/>
                  </a:lnTo>
                  <a:lnTo>
                    <a:pt x="3873" y="16084"/>
                  </a:lnTo>
                  <a:lnTo>
                    <a:pt x="4310" y="16802"/>
                  </a:lnTo>
                  <a:lnTo>
                    <a:pt x="4779" y="17427"/>
                  </a:lnTo>
                  <a:lnTo>
                    <a:pt x="5247" y="17989"/>
                  </a:lnTo>
                  <a:lnTo>
                    <a:pt x="5715" y="18457"/>
                  </a:lnTo>
                  <a:lnTo>
                    <a:pt x="6184" y="18863"/>
                  </a:lnTo>
                  <a:lnTo>
                    <a:pt x="6652" y="19207"/>
                  </a:lnTo>
                  <a:lnTo>
                    <a:pt x="7152" y="19488"/>
                  </a:lnTo>
                  <a:lnTo>
                    <a:pt x="7620" y="19738"/>
                  </a:lnTo>
                  <a:lnTo>
                    <a:pt x="8089" y="19925"/>
                  </a:lnTo>
                  <a:lnTo>
                    <a:pt x="8557" y="20050"/>
                  </a:lnTo>
                  <a:lnTo>
                    <a:pt x="8995" y="20175"/>
                  </a:lnTo>
                  <a:lnTo>
                    <a:pt x="9432" y="20237"/>
                  </a:lnTo>
                  <a:lnTo>
                    <a:pt x="9838" y="20269"/>
                  </a:lnTo>
                  <a:lnTo>
                    <a:pt x="10587" y="20300"/>
                  </a:lnTo>
                  <a:lnTo>
                    <a:pt x="17489" y="20300"/>
                  </a:lnTo>
                  <a:lnTo>
                    <a:pt x="18270" y="20269"/>
                  </a:lnTo>
                  <a:lnTo>
                    <a:pt x="18676" y="20237"/>
                  </a:lnTo>
                  <a:lnTo>
                    <a:pt x="19113" y="20175"/>
                  </a:lnTo>
                  <a:lnTo>
                    <a:pt x="19550" y="20050"/>
                  </a:lnTo>
                  <a:lnTo>
                    <a:pt x="20019" y="19925"/>
                  </a:lnTo>
                  <a:lnTo>
                    <a:pt x="20487" y="19738"/>
                  </a:lnTo>
                  <a:lnTo>
                    <a:pt x="20955" y="19488"/>
                  </a:lnTo>
                  <a:lnTo>
                    <a:pt x="21424" y="19207"/>
                  </a:lnTo>
                  <a:lnTo>
                    <a:pt x="21924" y="18863"/>
                  </a:lnTo>
                  <a:lnTo>
                    <a:pt x="22392" y="18457"/>
                  </a:lnTo>
                  <a:lnTo>
                    <a:pt x="22860" y="17989"/>
                  </a:lnTo>
                  <a:lnTo>
                    <a:pt x="23329" y="17427"/>
                  </a:lnTo>
                  <a:lnTo>
                    <a:pt x="23766" y="16802"/>
                  </a:lnTo>
                  <a:lnTo>
                    <a:pt x="24203" y="16084"/>
                  </a:lnTo>
                  <a:lnTo>
                    <a:pt x="24641" y="15272"/>
                  </a:lnTo>
                  <a:lnTo>
                    <a:pt x="25047" y="14366"/>
                  </a:lnTo>
                  <a:lnTo>
                    <a:pt x="25421" y="13336"/>
                  </a:lnTo>
                  <a:lnTo>
                    <a:pt x="25765" y="12180"/>
                  </a:lnTo>
                  <a:lnTo>
                    <a:pt x="26108" y="10994"/>
                  </a:lnTo>
                  <a:lnTo>
                    <a:pt x="26389" y="9713"/>
                  </a:lnTo>
                  <a:lnTo>
                    <a:pt x="26702" y="8464"/>
                  </a:lnTo>
                  <a:lnTo>
                    <a:pt x="26952" y="7184"/>
                  </a:lnTo>
                  <a:lnTo>
                    <a:pt x="27170" y="5934"/>
                  </a:lnTo>
                  <a:lnTo>
                    <a:pt x="27576" y="3623"/>
                  </a:lnTo>
                  <a:lnTo>
                    <a:pt x="27857" y="1750"/>
                  </a:lnTo>
                  <a:lnTo>
                    <a:pt x="280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51"/>
            <p:cNvSpPr/>
            <p:nvPr/>
          </p:nvSpPr>
          <p:spPr>
            <a:xfrm>
              <a:off x="6121750" y="4416600"/>
              <a:ext cx="633975" cy="33600"/>
            </a:xfrm>
            <a:custGeom>
              <a:rect b="b" l="l" r="r" t="t"/>
              <a:pathLst>
                <a:path extrusionOk="0" h="1344" w="25359">
                  <a:moveTo>
                    <a:pt x="1" y="1"/>
                  </a:moveTo>
                  <a:lnTo>
                    <a:pt x="313" y="1343"/>
                  </a:lnTo>
                  <a:lnTo>
                    <a:pt x="25047" y="1343"/>
                  </a:lnTo>
                  <a:lnTo>
                    <a:pt x="2535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51"/>
            <p:cNvSpPr/>
            <p:nvPr/>
          </p:nvSpPr>
          <p:spPr>
            <a:xfrm>
              <a:off x="6137375" y="4484525"/>
              <a:ext cx="601975" cy="71850"/>
            </a:xfrm>
            <a:custGeom>
              <a:rect b="b" l="l" r="r" t="t"/>
              <a:pathLst>
                <a:path extrusionOk="0" h="2874" w="24079">
                  <a:moveTo>
                    <a:pt x="0" y="1"/>
                  </a:moveTo>
                  <a:lnTo>
                    <a:pt x="406" y="1500"/>
                  </a:lnTo>
                  <a:lnTo>
                    <a:pt x="625" y="2187"/>
                  </a:lnTo>
                  <a:lnTo>
                    <a:pt x="875" y="2874"/>
                  </a:lnTo>
                  <a:lnTo>
                    <a:pt x="23235" y="2874"/>
                  </a:lnTo>
                  <a:lnTo>
                    <a:pt x="23454" y="2187"/>
                  </a:lnTo>
                  <a:lnTo>
                    <a:pt x="23672" y="1500"/>
                  </a:lnTo>
                  <a:lnTo>
                    <a:pt x="2407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51"/>
            <p:cNvSpPr/>
            <p:nvPr/>
          </p:nvSpPr>
          <p:spPr>
            <a:xfrm>
              <a:off x="1542725" y="4707825"/>
              <a:ext cx="263925" cy="40625"/>
            </a:xfrm>
            <a:custGeom>
              <a:rect b="b" l="l" r="r" t="t"/>
              <a:pathLst>
                <a:path extrusionOk="0" h="1625" w="10557">
                  <a:moveTo>
                    <a:pt x="1" y="0"/>
                  </a:moveTo>
                  <a:lnTo>
                    <a:pt x="1" y="1624"/>
                  </a:lnTo>
                  <a:lnTo>
                    <a:pt x="10556" y="1624"/>
                  </a:lnTo>
                  <a:lnTo>
                    <a:pt x="105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51"/>
            <p:cNvSpPr/>
            <p:nvPr/>
          </p:nvSpPr>
          <p:spPr>
            <a:xfrm>
              <a:off x="1542725" y="4707825"/>
              <a:ext cx="263925" cy="40625"/>
            </a:xfrm>
            <a:custGeom>
              <a:rect b="b" l="l" r="r" t="t"/>
              <a:pathLst>
                <a:path extrusionOk="0" fill="none" h="1625" w="10557">
                  <a:moveTo>
                    <a:pt x="1" y="0"/>
                  </a:moveTo>
                  <a:lnTo>
                    <a:pt x="10556" y="0"/>
                  </a:lnTo>
                  <a:lnTo>
                    <a:pt x="10556" y="1624"/>
                  </a:lnTo>
                  <a:lnTo>
                    <a:pt x="1" y="162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51"/>
            <p:cNvSpPr/>
            <p:nvPr/>
          </p:nvSpPr>
          <p:spPr>
            <a:xfrm>
              <a:off x="1542725" y="4712500"/>
              <a:ext cx="263925" cy="21875"/>
            </a:xfrm>
            <a:custGeom>
              <a:rect b="b" l="l" r="r" t="t"/>
              <a:pathLst>
                <a:path extrusionOk="0" h="875" w="10557">
                  <a:moveTo>
                    <a:pt x="1" y="0"/>
                  </a:moveTo>
                  <a:lnTo>
                    <a:pt x="1" y="875"/>
                  </a:lnTo>
                  <a:lnTo>
                    <a:pt x="10556" y="875"/>
                  </a:lnTo>
                  <a:lnTo>
                    <a:pt x="10556" y="0"/>
                  </a:lnTo>
                  <a:lnTo>
                    <a:pt x="10056" y="94"/>
                  </a:lnTo>
                  <a:lnTo>
                    <a:pt x="9588" y="157"/>
                  </a:lnTo>
                  <a:lnTo>
                    <a:pt x="9120" y="188"/>
                  </a:lnTo>
                  <a:lnTo>
                    <a:pt x="1406" y="188"/>
                  </a:lnTo>
                  <a:lnTo>
                    <a:pt x="969" y="157"/>
                  </a:lnTo>
                  <a:lnTo>
                    <a:pt x="500" y="94"/>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51"/>
            <p:cNvSpPr/>
            <p:nvPr/>
          </p:nvSpPr>
          <p:spPr>
            <a:xfrm>
              <a:off x="1542725" y="4712500"/>
              <a:ext cx="263925" cy="21875"/>
            </a:xfrm>
            <a:custGeom>
              <a:rect b="b" l="l" r="r" t="t"/>
              <a:pathLst>
                <a:path extrusionOk="0" fill="none" h="875" w="10557">
                  <a:moveTo>
                    <a:pt x="10556" y="0"/>
                  </a:moveTo>
                  <a:lnTo>
                    <a:pt x="10556" y="0"/>
                  </a:lnTo>
                  <a:lnTo>
                    <a:pt x="10056" y="94"/>
                  </a:lnTo>
                  <a:lnTo>
                    <a:pt x="9588" y="157"/>
                  </a:lnTo>
                  <a:lnTo>
                    <a:pt x="9120" y="188"/>
                  </a:lnTo>
                  <a:lnTo>
                    <a:pt x="8714" y="188"/>
                  </a:lnTo>
                  <a:lnTo>
                    <a:pt x="1812" y="188"/>
                  </a:lnTo>
                  <a:lnTo>
                    <a:pt x="1812" y="188"/>
                  </a:lnTo>
                  <a:lnTo>
                    <a:pt x="1406" y="188"/>
                  </a:lnTo>
                  <a:lnTo>
                    <a:pt x="969" y="157"/>
                  </a:lnTo>
                  <a:lnTo>
                    <a:pt x="500" y="94"/>
                  </a:lnTo>
                  <a:lnTo>
                    <a:pt x="1" y="0"/>
                  </a:lnTo>
                  <a:lnTo>
                    <a:pt x="1" y="875"/>
                  </a:lnTo>
                  <a:lnTo>
                    <a:pt x="10556" y="875"/>
                  </a:lnTo>
                  <a:lnTo>
                    <a:pt x="1055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51"/>
            <p:cNvSpPr/>
            <p:nvPr/>
          </p:nvSpPr>
          <p:spPr>
            <a:xfrm>
              <a:off x="1184375" y="4286225"/>
              <a:ext cx="257650" cy="376325"/>
            </a:xfrm>
            <a:custGeom>
              <a:rect b="b" l="l" r="r" t="t"/>
              <a:pathLst>
                <a:path extrusionOk="0" h="15053" w="10306">
                  <a:moveTo>
                    <a:pt x="3841" y="0"/>
                  </a:moveTo>
                  <a:lnTo>
                    <a:pt x="3373" y="31"/>
                  </a:lnTo>
                  <a:lnTo>
                    <a:pt x="2936" y="94"/>
                  </a:lnTo>
                  <a:lnTo>
                    <a:pt x="2499" y="250"/>
                  </a:lnTo>
                  <a:lnTo>
                    <a:pt x="2093" y="437"/>
                  </a:lnTo>
                  <a:lnTo>
                    <a:pt x="1905" y="562"/>
                  </a:lnTo>
                  <a:lnTo>
                    <a:pt x="1749" y="687"/>
                  </a:lnTo>
                  <a:lnTo>
                    <a:pt x="1562" y="843"/>
                  </a:lnTo>
                  <a:lnTo>
                    <a:pt x="1405" y="1031"/>
                  </a:lnTo>
                  <a:lnTo>
                    <a:pt x="1187" y="1312"/>
                  </a:lnTo>
                  <a:lnTo>
                    <a:pt x="1000" y="1624"/>
                  </a:lnTo>
                  <a:lnTo>
                    <a:pt x="812" y="1936"/>
                  </a:lnTo>
                  <a:lnTo>
                    <a:pt x="656" y="2249"/>
                  </a:lnTo>
                  <a:lnTo>
                    <a:pt x="531" y="2592"/>
                  </a:lnTo>
                  <a:lnTo>
                    <a:pt x="406" y="2967"/>
                  </a:lnTo>
                  <a:lnTo>
                    <a:pt x="219" y="3685"/>
                  </a:lnTo>
                  <a:lnTo>
                    <a:pt x="63" y="4466"/>
                  </a:lnTo>
                  <a:lnTo>
                    <a:pt x="0" y="5247"/>
                  </a:lnTo>
                  <a:lnTo>
                    <a:pt x="0" y="6059"/>
                  </a:lnTo>
                  <a:lnTo>
                    <a:pt x="31" y="6871"/>
                  </a:lnTo>
                  <a:lnTo>
                    <a:pt x="125" y="7683"/>
                  </a:lnTo>
                  <a:lnTo>
                    <a:pt x="250" y="8463"/>
                  </a:lnTo>
                  <a:lnTo>
                    <a:pt x="406" y="9244"/>
                  </a:lnTo>
                  <a:lnTo>
                    <a:pt x="625" y="9962"/>
                  </a:lnTo>
                  <a:lnTo>
                    <a:pt x="875" y="10681"/>
                  </a:lnTo>
                  <a:lnTo>
                    <a:pt x="1156" y="11305"/>
                  </a:lnTo>
                  <a:lnTo>
                    <a:pt x="1468" y="11899"/>
                  </a:lnTo>
                  <a:lnTo>
                    <a:pt x="1780" y="12430"/>
                  </a:lnTo>
                  <a:lnTo>
                    <a:pt x="2061" y="12773"/>
                  </a:lnTo>
                  <a:lnTo>
                    <a:pt x="2342" y="13117"/>
                  </a:lnTo>
                  <a:lnTo>
                    <a:pt x="2623" y="13398"/>
                  </a:lnTo>
                  <a:lnTo>
                    <a:pt x="2967" y="13679"/>
                  </a:lnTo>
                  <a:lnTo>
                    <a:pt x="3279" y="13960"/>
                  </a:lnTo>
                  <a:lnTo>
                    <a:pt x="3654" y="14178"/>
                  </a:lnTo>
                  <a:lnTo>
                    <a:pt x="3998" y="14397"/>
                  </a:lnTo>
                  <a:lnTo>
                    <a:pt x="4404" y="14553"/>
                  </a:lnTo>
                  <a:lnTo>
                    <a:pt x="4778" y="14709"/>
                  </a:lnTo>
                  <a:lnTo>
                    <a:pt x="5184" y="14834"/>
                  </a:lnTo>
                  <a:lnTo>
                    <a:pt x="5590" y="14928"/>
                  </a:lnTo>
                  <a:lnTo>
                    <a:pt x="6027" y="14990"/>
                  </a:lnTo>
                  <a:lnTo>
                    <a:pt x="6433" y="15053"/>
                  </a:lnTo>
                  <a:lnTo>
                    <a:pt x="6871" y="15053"/>
                  </a:lnTo>
                  <a:lnTo>
                    <a:pt x="7308" y="15022"/>
                  </a:lnTo>
                  <a:lnTo>
                    <a:pt x="7745" y="14959"/>
                  </a:lnTo>
                  <a:lnTo>
                    <a:pt x="8276" y="14834"/>
                  </a:lnTo>
                  <a:lnTo>
                    <a:pt x="8807" y="14647"/>
                  </a:lnTo>
                  <a:lnTo>
                    <a:pt x="9213" y="14491"/>
                  </a:lnTo>
                  <a:lnTo>
                    <a:pt x="9588" y="14303"/>
                  </a:lnTo>
                  <a:lnTo>
                    <a:pt x="9962" y="14085"/>
                  </a:lnTo>
                  <a:lnTo>
                    <a:pt x="10306" y="13866"/>
                  </a:lnTo>
                  <a:lnTo>
                    <a:pt x="8963" y="11867"/>
                  </a:lnTo>
                  <a:lnTo>
                    <a:pt x="8588" y="12117"/>
                  </a:lnTo>
                  <a:lnTo>
                    <a:pt x="8182" y="12336"/>
                  </a:lnTo>
                  <a:lnTo>
                    <a:pt x="7714" y="12492"/>
                  </a:lnTo>
                  <a:lnTo>
                    <a:pt x="7277" y="12617"/>
                  </a:lnTo>
                  <a:lnTo>
                    <a:pt x="6871" y="12679"/>
                  </a:lnTo>
                  <a:lnTo>
                    <a:pt x="6465" y="12679"/>
                  </a:lnTo>
                  <a:lnTo>
                    <a:pt x="6090" y="12617"/>
                  </a:lnTo>
                  <a:lnTo>
                    <a:pt x="5746" y="12523"/>
                  </a:lnTo>
                  <a:lnTo>
                    <a:pt x="5434" y="12430"/>
                  </a:lnTo>
                  <a:lnTo>
                    <a:pt x="5153" y="12273"/>
                  </a:lnTo>
                  <a:lnTo>
                    <a:pt x="4872" y="12117"/>
                  </a:lnTo>
                  <a:lnTo>
                    <a:pt x="4622" y="11930"/>
                  </a:lnTo>
                  <a:lnTo>
                    <a:pt x="4216" y="11586"/>
                  </a:lnTo>
                  <a:lnTo>
                    <a:pt x="3935" y="11274"/>
                  </a:lnTo>
                  <a:lnTo>
                    <a:pt x="3748" y="11024"/>
                  </a:lnTo>
                  <a:lnTo>
                    <a:pt x="3498" y="10618"/>
                  </a:lnTo>
                  <a:lnTo>
                    <a:pt x="3248" y="10150"/>
                  </a:lnTo>
                  <a:lnTo>
                    <a:pt x="3061" y="9650"/>
                  </a:lnTo>
                  <a:lnTo>
                    <a:pt x="2873" y="9088"/>
                  </a:lnTo>
                  <a:lnTo>
                    <a:pt x="2717" y="8526"/>
                  </a:lnTo>
                  <a:lnTo>
                    <a:pt x="2561" y="7933"/>
                  </a:lnTo>
                  <a:lnTo>
                    <a:pt x="2467" y="7308"/>
                  </a:lnTo>
                  <a:lnTo>
                    <a:pt x="2405" y="6683"/>
                  </a:lnTo>
                  <a:lnTo>
                    <a:pt x="2374" y="6090"/>
                  </a:lnTo>
                  <a:lnTo>
                    <a:pt x="2374" y="5497"/>
                  </a:lnTo>
                  <a:lnTo>
                    <a:pt x="2436" y="4903"/>
                  </a:lnTo>
                  <a:lnTo>
                    <a:pt x="2499" y="4341"/>
                  </a:lnTo>
                  <a:lnTo>
                    <a:pt x="2623" y="3810"/>
                  </a:lnTo>
                  <a:lnTo>
                    <a:pt x="2811" y="3342"/>
                  </a:lnTo>
                  <a:lnTo>
                    <a:pt x="2998" y="2905"/>
                  </a:lnTo>
                  <a:lnTo>
                    <a:pt x="3248" y="2561"/>
                  </a:lnTo>
                  <a:lnTo>
                    <a:pt x="3310" y="2499"/>
                  </a:lnTo>
                  <a:lnTo>
                    <a:pt x="3404" y="2436"/>
                  </a:lnTo>
                  <a:lnTo>
                    <a:pt x="3560" y="2405"/>
                  </a:lnTo>
                  <a:lnTo>
                    <a:pt x="3779" y="2374"/>
                  </a:lnTo>
                  <a:lnTo>
                    <a:pt x="4060" y="2374"/>
                  </a:lnTo>
                  <a:lnTo>
                    <a:pt x="4435" y="2405"/>
                  </a:lnTo>
                  <a:lnTo>
                    <a:pt x="4903" y="2467"/>
                  </a:lnTo>
                  <a:lnTo>
                    <a:pt x="5497" y="2561"/>
                  </a:lnTo>
                  <a:lnTo>
                    <a:pt x="5996" y="2686"/>
                  </a:lnTo>
                  <a:lnTo>
                    <a:pt x="6558" y="2842"/>
                  </a:lnTo>
                  <a:lnTo>
                    <a:pt x="7027" y="2967"/>
                  </a:lnTo>
                  <a:lnTo>
                    <a:pt x="7526" y="3030"/>
                  </a:lnTo>
                  <a:lnTo>
                    <a:pt x="7558" y="1843"/>
                  </a:lnTo>
                  <a:lnTo>
                    <a:pt x="7683" y="656"/>
                  </a:lnTo>
                  <a:lnTo>
                    <a:pt x="7183" y="531"/>
                  </a:lnTo>
                  <a:lnTo>
                    <a:pt x="6590" y="375"/>
                  </a:lnTo>
                  <a:lnTo>
                    <a:pt x="5996" y="219"/>
                  </a:lnTo>
                  <a:lnTo>
                    <a:pt x="5372" y="125"/>
                  </a:lnTo>
                  <a:lnTo>
                    <a:pt x="4778" y="31"/>
                  </a:lnTo>
                  <a:lnTo>
                    <a:pt x="43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51"/>
            <p:cNvSpPr/>
            <p:nvPr/>
          </p:nvSpPr>
          <p:spPr>
            <a:xfrm>
              <a:off x="1184375" y="4286225"/>
              <a:ext cx="257650" cy="376325"/>
            </a:xfrm>
            <a:custGeom>
              <a:rect b="b" l="l" r="r" t="t"/>
              <a:pathLst>
                <a:path extrusionOk="0" fill="none" h="15053" w="10306">
                  <a:moveTo>
                    <a:pt x="1780" y="12430"/>
                  </a:moveTo>
                  <a:lnTo>
                    <a:pt x="1780" y="12430"/>
                  </a:lnTo>
                  <a:lnTo>
                    <a:pt x="2061" y="12773"/>
                  </a:lnTo>
                  <a:lnTo>
                    <a:pt x="2342" y="13117"/>
                  </a:lnTo>
                  <a:lnTo>
                    <a:pt x="2623" y="13398"/>
                  </a:lnTo>
                  <a:lnTo>
                    <a:pt x="2967" y="13679"/>
                  </a:lnTo>
                  <a:lnTo>
                    <a:pt x="3279" y="13960"/>
                  </a:lnTo>
                  <a:lnTo>
                    <a:pt x="3654" y="14178"/>
                  </a:lnTo>
                  <a:lnTo>
                    <a:pt x="3998" y="14397"/>
                  </a:lnTo>
                  <a:lnTo>
                    <a:pt x="4404" y="14553"/>
                  </a:lnTo>
                  <a:lnTo>
                    <a:pt x="4778" y="14709"/>
                  </a:lnTo>
                  <a:lnTo>
                    <a:pt x="5184" y="14834"/>
                  </a:lnTo>
                  <a:lnTo>
                    <a:pt x="5590" y="14928"/>
                  </a:lnTo>
                  <a:lnTo>
                    <a:pt x="6027" y="14990"/>
                  </a:lnTo>
                  <a:lnTo>
                    <a:pt x="6433" y="15053"/>
                  </a:lnTo>
                  <a:lnTo>
                    <a:pt x="6871" y="15053"/>
                  </a:lnTo>
                  <a:lnTo>
                    <a:pt x="7308" y="15022"/>
                  </a:lnTo>
                  <a:lnTo>
                    <a:pt x="7745" y="14959"/>
                  </a:lnTo>
                  <a:lnTo>
                    <a:pt x="7745" y="14959"/>
                  </a:lnTo>
                  <a:lnTo>
                    <a:pt x="8276" y="14834"/>
                  </a:lnTo>
                  <a:lnTo>
                    <a:pt x="8807" y="14647"/>
                  </a:lnTo>
                  <a:lnTo>
                    <a:pt x="8807" y="14647"/>
                  </a:lnTo>
                  <a:lnTo>
                    <a:pt x="9213" y="14491"/>
                  </a:lnTo>
                  <a:lnTo>
                    <a:pt x="9588" y="14303"/>
                  </a:lnTo>
                  <a:lnTo>
                    <a:pt x="9962" y="14085"/>
                  </a:lnTo>
                  <a:lnTo>
                    <a:pt x="10306" y="13866"/>
                  </a:lnTo>
                  <a:lnTo>
                    <a:pt x="8963" y="11867"/>
                  </a:lnTo>
                  <a:lnTo>
                    <a:pt x="8963" y="11867"/>
                  </a:lnTo>
                  <a:lnTo>
                    <a:pt x="8588" y="12117"/>
                  </a:lnTo>
                  <a:lnTo>
                    <a:pt x="8182" y="12336"/>
                  </a:lnTo>
                  <a:lnTo>
                    <a:pt x="8182" y="12336"/>
                  </a:lnTo>
                  <a:lnTo>
                    <a:pt x="7714" y="12492"/>
                  </a:lnTo>
                  <a:lnTo>
                    <a:pt x="7277" y="12617"/>
                  </a:lnTo>
                  <a:lnTo>
                    <a:pt x="6871" y="12679"/>
                  </a:lnTo>
                  <a:lnTo>
                    <a:pt x="6465" y="12679"/>
                  </a:lnTo>
                  <a:lnTo>
                    <a:pt x="6090" y="12617"/>
                  </a:lnTo>
                  <a:lnTo>
                    <a:pt x="5746" y="12523"/>
                  </a:lnTo>
                  <a:lnTo>
                    <a:pt x="5434" y="12430"/>
                  </a:lnTo>
                  <a:lnTo>
                    <a:pt x="5153" y="12273"/>
                  </a:lnTo>
                  <a:lnTo>
                    <a:pt x="4872" y="12117"/>
                  </a:lnTo>
                  <a:lnTo>
                    <a:pt x="4622" y="11930"/>
                  </a:lnTo>
                  <a:lnTo>
                    <a:pt x="4216" y="11586"/>
                  </a:lnTo>
                  <a:lnTo>
                    <a:pt x="3935" y="11274"/>
                  </a:lnTo>
                  <a:lnTo>
                    <a:pt x="3748" y="11024"/>
                  </a:lnTo>
                  <a:lnTo>
                    <a:pt x="3748" y="11024"/>
                  </a:lnTo>
                  <a:lnTo>
                    <a:pt x="3498" y="10618"/>
                  </a:lnTo>
                  <a:lnTo>
                    <a:pt x="3248" y="10150"/>
                  </a:lnTo>
                  <a:lnTo>
                    <a:pt x="3061" y="9650"/>
                  </a:lnTo>
                  <a:lnTo>
                    <a:pt x="2873" y="9088"/>
                  </a:lnTo>
                  <a:lnTo>
                    <a:pt x="2717" y="8526"/>
                  </a:lnTo>
                  <a:lnTo>
                    <a:pt x="2561" y="7933"/>
                  </a:lnTo>
                  <a:lnTo>
                    <a:pt x="2467" y="7308"/>
                  </a:lnTo>
                  <a:lnTo>
                    <a:pt x="2405" y="6683"/>
                  </a:lnTo>
                  <a:lnTo>
                    <a:pt x="2374" y="6090"/>
                  </a:lnTo>
                  <a:lnTo>
                    <a:pt x="2374" y="5497"/>
                  </a:lnTo>
                  <a:lnTo>
                    <a:pt x="2436" y="4903"/>
                  </a:lnTo>
                  <a:lnTo>
                    <a:pt x="2499" y="4341"/>
                  </a:lnTo>
                  <a:lnTo>
                    <a:pt x="2623" y="3810"/>
                  </a:lnTo>
                  <a:lnTo>
                    <a:pt x="2811" y="3342"/>
                  </a:lnTo>
                  <a:lnTo>
                    <a:pt x="2998" y="2905"/>
                  </a:lnTo>
                  <a:lnTo>
                    <a:pt x="3248" y="2561"/>
                  </a:lnTo>
                  <a:lnTo>
                    <a:pt x="3248" y="2561"/>
                  </a:lnTo>
                  <a:lnTo>
                    <a:pt x="3310" y="2499"/>
                  </a:lnTo>
                  <a:lnTo>
                    <a:pt x="3404" y="2436"/>
                  </a:lnTo>
                  <a:lnTo>
                    <a:pt x="3560" y="2405"/>
                  </a:lnTo>
                  <a:lnTo>
                    <a:pt x="3779" y="2374"/>
                  </a:lnTo>
                  <a:lnTo>
                    <a:pt x="4060" y="2374"/>
                  </a:lnTo>
                  <a:lnTo>
                    <a:pt x="4435" y="2405"/>
                  </a:lnTo>
                  <a:lnTo>
                    <a:pt x="4903" y="2467"/>
                  </a:lnTo>
                  <a:lnTo>
                    <a:pt x="5497" y="2561"/>
                  </a:lnTo>
                  <a:lnTo>
                    <a:pt x="5497" y="2561"/>
                  </a:lnTo>
                  <a:lnTo>
                    <a:pt x="5996" y="2686"/>
                  </a:lnTo>
                  <a:lnTo>
                    <a:pt x="6558" y="2842"/>
                  </a:lnTo>
                  <a:lnTo>
                    <a:pt x="6558" y="2842"/>
                  </a:lnTo>
                  <a:lnTo>
                    <a:pt x="7027" y="2967"/>
                  </a:lnTo>
                  <a:lnTo>
                    <a:pt x="7526" y="3030"/>
                  </a:lnTo>
                  <a:lnTo>
                    <a:pt x="7558" y="1843"/>
                  </a:lnTo>
                  <a:lnTo>
                    <a:pt x="7683" y="656"/>
                  </a:lnTo>
                  <a:lnTo>
                    <a:pt x="7683" y="656"/>
                  </a:lnTo>
                  <a:lnTo>
                    <a:pt x="7183" y="531"/>
                  </a:lnTo>
                  <a:lnTo>
                    <a:pt x="7183" y="531"/>
                  </a:lnTo>
                  <a:lnTo>
                    <a:pt x="6590" y="375"/>
                  </a:lnTo>
                  <a:lnTo>
                    <a:pt x="5996" y="219"/>
                  </a:lnTo>
                  <a:lnTo>
                    <a:pt x="5372" y="125"/>
                  </a:lnTo>
                  <a:lnTo>
                    <a:pt x="4778" y="31"/>
                  </a:lnTo>
                  <a:lnTo>
                    <a:pt x="4778" y="31"/>
                  </a:lnTo>
                  <a:lnTo>
                    <a:pt x="4310" y="0"/>
                  </a:lnTo>
                  <a:lnTo>
                    <a:pt x="3841" y="0"/>
                  </a:lnTo>
                  <a:lnTo>
                    <a:pt x="3373" y="31"/>
                  </a:lnTo>
                  <a:lnTo>
                    <a:pt x="2936" y="94"/>
                  </a:lnTo>
                  <a:lnTo>
                    <a:pt x="2499" y="250"/>
                  </a:lnTo>
                  <a:lnTo>
                    <a:pt x="2093" y="437"/>
                  </a:lnTo>
                  <a:lnTo>
                    <a:pt x="1905" y="562"/>
                  </a:lnTo>
                  <a:lnTo>
                    <a:pt x="1749" y="687"/>
                  </a:lnTo>
                  <a:lnTo>
                    <a:pt x="1562" y="843"/>
                  </a:lnTo>
                  <a:lnTo>
                    <a:pt x="1405" y="1031"/>
                  </a:lnTo>
                  <a:lnTo>
                    <a:pt x="1405" y="1031"/>
                  </a:lnTo>
                  <a:lnTo>
                    <a:pt x="1187" y="1312"/>
                  </a:lnTo>
                  <a:lnTo>
                    <a:pt x="1000" y="1624"/>
                  </a:lnTo>
                  <a:lnTo>
                    <a:pt x="812" y="1936"/>
                  </a:lnTo>
                  <a:lnTo>
                    <a:pt x="656" y="2249"/>
                  </a:lnTo>
                  <a:lnTo>
                    <a:pt x="531" y="2592"/>
                  </a:lnTo>
                  <a:lnTo>
                    <a:pt x="406" y="2967"/>
                  </a:lnTo>
                  <a:lnTo>
                    <a:pt x="219" y="3685"/>
                  </a:lnTo>
                  <a:lnTo>
                    <a:pt x="63" y="4466"/>
                  </a:lnTo>
                  <a:lnTo>
                    <a:pt x="0" y="5247"/>
                  </a:lnTo>
                  <a:lnTo>
                    <a:pt x="0" y="6059"/>
                  </a:lnTo>
                  <a:lnTo>
                    <a:pt x="31" y="6871"/>
                  </a:lnTo>
                  <a:lnTo>
                    <a:pt x="125" y="7683"/>
                  </a:lnTo>
                  <a:lnTo>
                    <a:pt x="250" y="8463"/>
                  </a:lnTo>
                  <a:lnTo>
                    <a:pt x="406" y="9244"/>
                  </a:lnTo>
                  <a:lnTo>
                    <a:pt x="625" y="9962"/>
                  </a:lnTo>
                  <a:lnTo>
                    <a:pt x="875" y="10681"/>
                  </a:lnTo>
                  <a:lnTo>
                    <a:pt x="1156" y="11305"/>
                  </a:lnTo>
                  <a:lnTo>
                    <a:pt x="1468" y="11899"/>
                  </a:lnTo>
                  <a:lnTo>
                    <a:pt x="1780" y="124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51"/>
            <p:cNvSpPr/>
            <p:nvPr/>
          </p:nvSpPr>
          <p:spPr>
            <a:xfrm>
              <a:off x="1388925" y="4584450"/>
              <a:ext cx="17200" cy="10175"/>
            </a:xfrm>
            <a:custGeom>
              <a:rect b="b" l="l" r="r" t="t"/>
              <a:pathLst>
                <a:path extrusionOk="0" h="407" w="688">
                  <a:moveTo>
                    <a:pt x="687" y="1"/>
                  </a:moveTo>
                  <a:lnTo>
                    <a:pt x="687" y="1"/>
                  </a:lnTo>
                  <a:lnTo>
                    <a:pt x="344" y="219"/>
                  </a:lnTo>
                  <a:lnTo>
                    <a:pt x="0" y="407"/>
                  </a:lnTo>
                  <a:lnTo>
                    <a:pt x="0" y="407"/>
                  </a:lnTo>
                  <a:lnTo>
                    <a:pt x="0" y="407"/>
                  </a:lnTo>
                  <a:lnTo>
                    <a:pt x="0" y="407"/>
                  </a:lnTo>
                  <a:lnTo>
                    <a:pt x="0" y="407"/>
                  </a:lnTo>
                  <a:lnTo>
                    <a:pt x="344" y="219"/>
                  </a:lnTo>
                  <a:lnTo>
                    <a:pt x="687" y="1"/>
                  </a:lnTo>
                  <a:lnTo>
                    <a:pt x="687" y="1"/>
                  </a:lnTo>
                  <a:lnTo>
                    <a:pt x="687"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51"/>
            <p:cNvSpPr/>
            <p:nvPr/>
          </p:nvSpPr>
          <p:spPr>
            <a:xfrm>
              <a:off x="1388925" y="4584450"/>
              <a:ext cx="17200" cy="10175"/>
            </a:xfrm>
            <a:custGeom>
              <a:rect b="b" l="l" r="r" t="t"/>
              <a:pathLst>
                <a:path extrusionOk="0" fill="none" h="407" w="688">
                  <a:moveTo>
                    <a:pt x="687" y="1"/>
                  </a:moveTo>
                  <a:lnTo>
                    <a:pt x="687" y="1"/>
                  </a:lnTo>
                  <a:lnTo>
                    <a:pt x="344" y="219"/>
                  </a:lnTo>
                  <a:lnTo>
                    <a:pt x="0" y="407"/>
                  </a:lnTo>
                  <a:lnTo>
                    <a:pt x="0" y="407"/>
                  </a:lnTo>
                  <a:lnTo>
                    <a:pt x="0" y="407"/>
                  </a:lnTo>
                  <a:lnTo>
                    <a:pt x="0" y="407"/>
                  </a:lnTo>
                  <a:lnTo>
                    <a:pt x="0" y="407"/>
                  </a:lnTo>
                  <a:lnTo>
                    <a:pt x="344" y="219"/>
                  </a:lnTo>
                  <a:lnTo>
                    <a:pt x="687" y="1"/>
                  </a:lnTo>
                  <a:lnTo>
                    <a:pt x="687" y="1"/>
                  </a:lnTo>
                  <a:lnTo>
                    <a:pt x="68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51"/>
            <p:cNvSpPr/>
            <p:nvPr/>
          </p:nvSpPr>
          <p:spPr>
            <a:xfrm>
              <a:off x="1388925" y="4584450"/>
              <a:ext cx="46875" cy="67950"/>
            </a:xfrm>
            <a:custGeom>
              <a:rect b="b" l="l" r="r" t="t"/>
              <a:pathLst>
                <a:path extrusionOk="0" h="2718" w="1875">
                  <a:moveTo>
                    <a:pt x="687" y="1"/>
                  </a:moveTo>
                  <a:lnTo>
                    <a:pt x="344" y="219"/>
                  </a:lnTo>
                  <a:lnTo>
                    <a:pt x="0" y="407"/>
                  </a:lnTo>
                  <a:lnTo>
                    <a:pt x="625" y="2718"/>
                  </a:lnTo>
                  <a:lnTo>
                    <a:pt x="1281" y="2437"/>
                  </a:lnTo>
                  <a:lnTo>
                    <a:pt x="1874" y="2093"/>
                  </a:lnTo>
                  <a:lnTo>
                    <a:pt x="1624" y="1687"/>
                  </a:lnTo>
                  <a:lnTo>
                    <a:pt x="1343" y="1250"/>
                  </a:lnTo>
                  <a:lnTo>
                    <a:pt x="1093" y="782"/>
                  </a:lnTo>
                  <a:lnTo>
                    <a:pt x="843" y="282"/>
                  </a:lnTo>
                  <a:lnTo>
                    <a:pt x="6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51"/>
            <p:cNvSpPr/>
            <p:nvPr/>
          </p:nvSpPr>
          <p:spPr>
            <a:xfrm>
              <a:off x="1388925" y="4584450"/>
              <a:ext cx="46875" cy="67950"/>
            </a:xfrm>
            <a:custGeom>
              <a:rect b="b" l="l" r="r" t="t"/>
              <a:pathLst>
                <a:path extrusionOk="0" fill="none" h="2718" w="1875">
                  <a:moveTo>
                    <a:pt x="687" y="1"/>
                  </a:moveTo>
                  <a:lnTo>
                    <a:pt x="687" y="1"/>
                  </a:lnTo>
                  <a:lnTo>
                    <a:pt x="344" y="219"/>
                  </a:lnTo>
                  <a:lnTo>
                    <a:pt x="0" y="407"/>
                  </a:lnTo>
                  <a:lnTo>
                    <a:pt x="0" y="407"/>
                  </a:lnTo>
                  <a:lnTo>
                    <a:pt x="0" y="407"/>
                  </a:lnTo>
                  <a:lnTo>
                    <a:pt x="625" y="2718"/>
                  </a:lnTo>
                  <a:lnTo>
                    <a:pt x="625" y="2718"/>
                  </a:lnTo>
                  <a:lnTo>
                    <a:pt x="1281" y="2437"/>
                  </a:lnTo>
                  <a:lnTo>
                    <a:pt x="1874" y="2093"/>
                  </a:lnTo>
                  <a:lnTo>
                    <a:pt x="1874" y="2093"/>
                  </a:lnTo>
                  <a:lnTo>
                    <a:pt x="1624" y="1687"/>
                  </a:lnTo>
                  <a:lnTo>
                    <a:pt x="1343" y="1250"/>
                  </a:lnTo>
                  <a:lnTo>
                    <a:pt x="1093" y="782"/>
                  </a:lnTo>
                  <a:lnTo>
                    <a:pt x="843" y="282"/>
                  </a:lnTo>
                  <a:lnTo>
                    <a:pt x="843" y="282"/>
                  </a:lnTo>
                  <a:lnTo>
                    <a:pt x="68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1" name="Google Shape;5871;p51"/>
            <p:cNvSpPr/>
            <p:nvPr/>
          </p:nvSpPr>
          <p:spPr>
            <a:xfrm>
              <a:off x="1321000" y="4350250"/>
              <a:ext cx="25000" cy="6250"/>
            </a:xfrm>
            <a:custGeom>
              <a:rect b="b" l="l" r="r" t="t"/>
              <a:pathLst>
                <a:path extrusionOk="0" h="250" w="1000">
                  <a:moveTo>
                    <a:pt x="0" y="0"/>
                  </a:moveTo>
                  <a:lnTo>
                    <a:pt x="0" y="31"/>
                  </a:lnTo>
                  <a:lnTo>
                    <a:pt x="1000" y="250"/>
                  </a:lnTo>
                  <a:lnTo>
                    <a:pt x="1000" y="250"/>
                  </a:lnTo>
                  <a:lnTo>
                    <a:pt x="32" y="0"/>
                  </a:lnTo>
                  <a:close/>
                </a:path>
              </a:pathLst>
            </a:custGeom>
            <a:solidFill>
              <a:srgbClr val="DE98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2" name="Google Shape;5872;p51"/>
            <p:cNvSpPr/>
            <p:nvPr/>
          </p:nvSpPr>
          <p:spPr>
            <a:xfrm>
              <a:off x="1321000" y="4350250"/>
              <a:ext cx="25000" cy="6250"/>
            </a:xfrm>
            <a:custGeom>
              <a:rect b="b" l="l" r="r" t="t"/>
              <a:pathLst>
                <a:path extrusionOk="0" fill="none" h="250" w="1000">
                  <a:moveTo>
                    <a:pt x="0" y="0"/>
                  </a:moveTo>
                  <a:lnTo>
                    <a:pt x="0" y="31"/>
                  </a:lnTo>
                  <a:lnTo>
                    <a:pt x="0" y="31"/>
                  </a:lnTo>
                  <a:lnTo>
                    <a:pt x="1000" y="250"/>
                  </a:lnTo>
                  <a:lnTo>
                    <a:pt x="1000" y="250"/>
                  </a:lnTo>
                  <a:lnTo>
                    <a:pt x="1000" y="250"/>
                  </a:lnTo>
                  <a:lnTo>
                    <a:pt x="1000" y="250"/>
                  </a:lnTo>
                  <a:lnTo>
                    <a:pt x="32" y="0"/>
                  </a:lnTo>
                  <a:lnTo>
                    <a:pt x="32"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51"/>
            <p:cNvSpPr/>
            <p:nvPr/>
          </p:nvSpPr>
          <p:spPr>
            <a:xfrm>
              <a:off x="1303825" y="4287000"/>
              <a:ext cx="42175" cy="69500"/>
            </a:xfrm>
            <a:custGeom>
              <a:rect b="b" l="l" r="r" t="t"/>
              <a:pathLst>
                <a:path extrusionOk="0" h="2780" w="1687">
                  <a:moveTo>
                    <a:pt x="0" y="0"/>
                  </a:moveTo>
                  <a:lnTo>
                    <a:pt x="687" y="2530"/>
                  </a:lnTo>
                  <a:lnTo>
                    <a:pt x="719" y="2530"/>
                  </a:lnTo>
                  <a:lnTo>
                    <a:pt x="1687" y="2780"/>
                  </a:lnTo>
                  <a:lnTo>
                    <a:pt x="1249" y="219"/>
                  </a:lnTo>
                  <a:lnTo>
                    <a:pt x="625" y="94"/>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51"/>
            <p:cNvSpPr/>
            <p:nvPr/>
          </p:nvSpPr>
          <p:spPr>
            <a:xfrm>
              <a:off x="1303825" y="4287000"/>
              <a:ext cx="42175" cy="69500"/>
            </a:xfrm>
            <a:custGeom>
              <a:rect b="b" l="l" r="r" t="t"/>
              <a:pathLst>
                <a:path extrusionOk="0" fill="none" h="2780" w="1687">
                  <a:moveTo>
                    <a:pt x="0" y="0"/>
                  </a:moveTo>
                  <a:lnTo>
                    <a:pt x="687" y="2530"/>
                  </a:lnTo>
                  <a:lnTo>
                    <a:pt x="687" y="2530"/>
                  </a:lnTo>
                  <a:lnTo>
                    <a:pt x="719" y="2530"/>
                  </a:lnTo>
                  <a:lnTo>
                    <a:pt x="719" y="2530"/>
                  </a:lnTo>
                  <a:lnTo>
                    <a:pt x="1687" y="2780"/>
                  </a:lnTo>
                  <a:lnTo>
                    <a:pt x="1687" y="2780"/>
                  </a:lnTo>
                  <a:lnTo>
                    <a:pt x="1249" y="219"/>
                  </a:lnTo>
                  <a:lnTo>
                    <a:pt x="1249" y="219"/>
                  </a:lnTo>
                  <a:lnTo>
                    <a:pt x="625" y="9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51"/>
            <p:cNvSpPr/>
            <p:nvPr/>
          </p:nvSpPr>
          <p:spPr>
            <a:xfrm>
              <a:off x="1323350" y="4209700"/>
              <a:ext cx="701900" cy="507500"/>
            </a:xfrm>
            <a:custGeom>
              <a:rect b="b" l="l" r="r" t="t"/>
              <a:pathLst>
                <a:path extrusionOk="0" h="20300" w="28076">
                  <a:moveTo>
                    <a:pt x="0" y="1"/>
                  </a:moveTo>
                  <a:lnTo>
                    <a:pt x="250" y="1750"/>
                  </a:lnTo>
                  <a:lnTo>
                    <a:pt x="531" y="3623"/>
                  </a:lnTo>
                  <a:lnTo>
                    <a:pt x="906" y="5934"/>
                  </a:lnTo>
                  <a:lnTo>
                    <a:pt x="1156" y="7184"/>
                  </a:lnTo>
                  <a:lnTo>
                    <a:pt x="1405" y="8464"/>
                  </a:lnTo>
                  <a:lnTo>
                    <a:pt x="1686" y="9713"/>
                  </a:lnTo>
                  <a:lnTo>
                    <a:pt x="1999" y="10994"/>
                  </a:lnTo>
                  <a:lnTo>
                    <a:pt x="2311" y="12180"/>
                  </a:lnTo>
                  <a:lnTo>
                    <a:pt x="2686" y="13336"/>
                  </a:lnTo>
                  <a:lnTo>
                    <a:pt x="3061" y="14366"/>
                  </a:lnTo>
                  <a:lnTo>
                    <a:pt x="3248" y="14835"/>
                  </a:lnTo>
                  <a:lnTo>
                    <a:pt x="3466" y="15272"/>
                  </a:lnTo>
                  <a:lnTo>
                    <a:pt x="3872" y="16084"/>
                  </a:lnTo>
                  <a:lnTo>
                    <a:pt x="4310" y="16802"/>
                  </a:lnTo>
                  <a:lnTo>
                    <a:pt x="4778" y="17427"/>
                  </a:lnTo>
                  <a:lnTo>
                    <a:pt x="5215" y="17989"/>
                  </a:lnTo>
                  <a:lnTo>
                    <a:pt x="5715" y="18457"/>
                  </a:lnTo>
                  <a:lnTo>
                    <a:pt x="6183" y="18863"/>
                  </a:lnTo>
                  <a:lnTo>
                    <a:pt x="6652" y="19207"/>
                  </a:lnTo>
                  <a:lnTo>
                    <a:pt x="7152" y="19488"/>
                  </a:lnTo>
                  <a:lnTo>
                    <a:pt x="7620" y="19738"/>
                  </a:lnTo>
                  <a:lnTo>
                    <a:pt x="8088" y="19925"/>
                  </a:lnTo>
                  <a:lnTo>
                    <a:pt x="8526" y="20050"/>
                  </a:lnTo>
                  <a:lnTo>
                    <a:pt x="8994" y="20175"/>
                  </a:lnTo>
                  <a:lnTo>
                    <a:pt x="9431" y="20237"/>
                  </a:lnTo>
                  <a:lnTo>
                    <a:pt x="9837" y="20269"/>
                  </a:lnTo>
                  <a:lnTo>
                    <a:pt x="10587" y="20300"/>
                  </a:lnTo>
                  <a:lnTo>
                    <a:pt x="17489" y="20300"/>
                  </a:lnTo>
                  <a:lnTo>
                    <a:pt x="18238" y="20269"/>
                  </a:lnTo>
                  <a:lnTo>
                    <a:pt x="18675" y="20237"/>
                  </a:lnTo>
                  <a:lnTo>
                    <a:pt x="19081" y="20175"/>
                  </a:lnTo>
                  <a:lnTo>
                    <a:pt x="19550" y="20050"/>
                  </a:lnTo>
                  <a:lnTo>
                    <a:pt x="19987" y="19925"/>
                  </a:lnTo>
                  <a:lnTo>
                    <a:pt x="20455" y="19738"/>
                  </a:lnTo>
                  <a:lnTo>
                    <a:pt x="20955" y="19488"/>
                  </a:lnTo>
                  <a:lnTo>
                    <a:pt x="21423" y="19207"/>
                  </a:lnTo>
                  <a:lnTo>
                    <a:pt x="21892" y="18863"/>
                  </a:lnTo>
                  <a:lnTo>
                    <a:pt x="22392" y="18457"/>
                  </a:lnTo>
                  <a:lnTo>
                    <a:pt x="22860" y="17989"/>
                  </a:lnTo>
                  <a:lnTo>
                    <a:pt x="23328" y="17427"/>
                  </a:lnTo>
                  <a:lnTo>
                    <a:pt x="23766" y="16802"/>
                  </a:lnTo>
                  <a:lnTo>
                    <a:pt x="24203" y="16084"/>
                  </a:lnTo>
                  <a:lnTo>
                    <a:pt x="24640" y="15272"/>
                  </a:lnTo>
                  <a:lnTo>
                    <a:pt x="25015" y="14366"/>
                  </a:lnTo>
                  <a:lnTo>
                    <a:pt x="25390" y="13336"/>
                  </a:lnTo>
                  <a:lnTo>
                    <a:pt x="25764" y="12180"/>
                  </a:lnTo>
                  <a:lnTo>
                    <a:pt x="26077" y="10994"/>
                  </a:lnTo>
                  <a:lnTo>
                    <a:pt x="26389" y="9713"/>
                  </a:lnTo>
                  <a:lnTo>
                    <a:pt x="26670" y="8464"/>
                  </a:lnTo>
                  <a:lnTo>
                    <a:pt x="26951" y="7184"/>
                  </a:lnTo>
                  <a:lnTo>
                    <a:pt x="27170" y="5934"/>
                  </a:lnTo>
                  <a:lnTo>
                    <a:pt x="27576" y="3623"/>
                  </a:lnTo>
                  <a:lnTo>
                    <a:pt x="27857" y="1750"/>
                  </a:lnTo>
                  <a:lnTo>
                    <a:pt x="2807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51"/>
            <p:cNvSpPr/>
            <p:nvPr/>
          </p:nvSpPr>
          <p:spPr>
            <a:xfrm>
              <a:off x="1323350" y="4209700"/>
              <a:ext cx="701900" cy="507500"/>
            </a:xfrm>
            <a:custGeom>
              <a:rect b="b" l="l" r="r" t="t"/>
              <a:pathLst>
                <a:path extrusionOk="0" fill="none" h="20300" w="28076">
                  <a:moveTo>
                    <a:pt x="28075" y="1"/>
                  </a:moveTo>
                  <a:lnTo>
                    <a:pt x="28075" y="1"/>
                  </a:lnTo>
                  <a:lnTo>
                    <a:pt x="27857" y="1750"/>
                  </a:lnTo>
                  <a:lnTo>
                    <a:pt x="27576" y="3623"/>
                  </a:lnTo>
                  <a:lnTo>
                    <a:pt x="27170" y="5934"/>
                  </a:lnTo>
                  <a:lnTo>
                    <a:pt x="26951" y="7184"/>
                  </a:lnTo>
                  <a:lnTo>
                    <a:pt x="26670" y="8464"/>
                  </a:lnTo>
                  <a:lnTo>
                    <a:pt x="26389" y="9713"/>
                  </a:lnTo>
                  <a:lnTo>
                    <a:pt x="26077" y="10994"/>
                  </a:lnTo>
                  <a:lnTo>
                    <a:pt x="25764" y="12180"/>
                  </a:lnTo>
                  <a:lnTo>
                    <a:pt x="25390" y="13336"/>
                  </a:lnTo>
                  <a:lnTo>
                    <a:pt x="25015" y="14366"/>
                  </a:lnTo>
                  <a:lnTo>
                    <a:pt x="24640" y="15272"/>
                  </a:lnTo>
                  <a:lnTo>
                    <a:pt x="24640" y="15272"/>
                  </a:lnTo>
                  <a:lnTo>
                    <a:pt x="24203" y="16084"/>
                  </a:lnTo>
                  <a:lnTo>
                    <a:pt x="23766" y="16802"/>
                  </a:lnTo>
                  <a:lnTo>
                    <a:pt x="23328" y="17427"/>
                  </a:lnTo>
                  <a:lnTo>
                    <a:pt x="22860" y="17989"/>
                  </a:lnTo>
                  <a:lnTo>
                    <a:pt x="22392" y="18457"/>
                  </a:lnTo>
                  <a:lnTo>
                    <a:pt x="21892" y="18863"/>
                  </a:lnTo>
                  <a:lnTo>
                    <a:pt x="21423" y="19207"/>
                  </a:lnTo>
                  <a:lnTo>
                    <a:pt x="20955" y="19488"/>
                  </a:lnTo>
                  <a:lnTo>
                    <a:pt x="20455" y="19738"/>
                  </a:lnTo>
                  <a:lnTo>
                    <a:pt x="19987" y="19925"/>
                  </a:lnTo>
                  <a:lnTo>
                    <a:pt x="19550" y="20050"/>
                  </a:lnTo>
                  <a:lnTo>
                    <a:pt x="19081" y="20175"/>
                  </a:lnTo>
                  <a:lnTo>
                    <a:pt x="18675" y="20237"/>
                  </a:lnTo>
                  <a:lnTo>
                    <a:pt x="18238" y="20269"/>
                  </a:lnTo>
                  <a:lnTo>
                    <a:pt x="17489" y="20300"/>
                  </a:lnTo>
                  <a:lnTo>
                    <a:pt x="10587" y="20300"/>
                  </a:lnTo>
                  <a:lnTo>
                    <a:pt x="10587" y="20300"/>
                  </a:lnTo>
                  <a:lnTo>
                    <a:pt x="9837" y="20269"/>
                  </a:lnTo>
                  <a:lnTo>
                    <a:pt x="9431" y="20237"/>
                  </a:lnTo>
                  <a:lnTo>
                    <a:pt x="8994" y="20175"/>
                  </a:lnTo>
                  <a:lnTo>
                    <a:pt x="8526" y="20050"/>
                  </a:lnTo>
                  <a:lnTo>
                    <a:pt x="8088" y="19925"/>
                  </a:lnTo>
                  <a:lnTo>
                    <a:pt x="7620" y="19738"/>
                  </a:lnTo>
                  <a:lnTo>
                    <a:pt x="7152" y="19488"/>
                  </a:lnTo>
                  <a:lnTo>
                    <a:pt x="6652" y="19207"/>
                  </a:lnTo>
                  <a:lnTo>
                    <a:pt x="6183" y="18863"/>
                  </a:lnTo>
                  <a:lnTo>
                    <a:pt x="5715" y="18457"/>
                  </a:lnTo>
                  <a:lnTo>
                    <a:pt x="5215" y="17989"/>
                  </a:lnTo>
                  <a:lnTo>
                    <a:pt x="4778" y="17427"/>
                  </a:lnTo>
                  <a:lnTo>
                    <a:pt x="4310" y="16802"/>
                  </a:lnTo>
                  <a:lnTo>
                    <a:pt x="3872" y="16084"/>
                  </a:lnTo>
                  <a:lnTo>
                    <a:pt x="3466" y="15272"/>
                  </a:lnTo>
                  <a:lnTo>
                    <a:pt x="3466" y="15272"/>
                  </a:lnTo>
                  <a:lnTo>
                    <a:pt x="3248" y="14835"/>
                  </a:lnTo>
                  <a:lnTo>
                    <a:pt x="3061" y="14366"/>
                  </a:lnTo>
                  <a:lnTo>
                    <a:pt x="2686" y="13336"/>
                  </a:lnTo>
                  <a:lnTo>
                    <a:pt x="2311" y="12180"/>
                  </a:lnTo>
                  <a:lnTo>
                    <a:pt x="1999" y="10994"/>
                  </a:lnTo>
                  <a:lnTo>
                    <a:pt x="1686" y="9713"/>
                  </a:lnTo>
                  <a:lnTo>
                    <a:pt x="1405" y="8464"/>
                  </a:lnTo>
                  <a:lnTo>
                    <a:pt x="1156" y="7184"/>
                  </a:lnTo>
                  <a:lnTo>
                    <a:pt x="906" y="5934"/>
                  </a:lnTo>
                  <a:lnTo>
                    <a:pt x="531" y="3623"/>
                  </a:lnTo>
                  <a:lnTo>
                    <a:pt x="250" y="1750"/>
                  </a:lnTo>
                  <a:lnTo>
                    <a:pt x="0" y="1"/>
                  </a:lnTo>
                  <a:lnTo>
                    <a:pt x="2807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51"/>
            <p:cNvSpPr/>
            <p:nvPr/>
          </p:nvSpPr>
          <p:spPr>
            <a:xfrm>
              <a:off x="1375650" y="4250300"/>
              <a:ext cx="617575" cy="386500"/>
            </a:xfrm>
            <a:custGeom>
              <a:rect b="b" l="l" r="r" t="t"/>
              <a:pathLst>
                <a:path extrusionOk="0" h="15460" w="24703">
                  <a:moveTo>
                    <a:pt x="1718" y="1"/>
                  </a:moveTo>
                  <a:lnTo>
                    <a:pt x="1531" y="32"/>
                  </a:lnTo>
                  <a:lnTo>
                    <a:pt x="1343" y="63"/>
                  </a:lnTo>
                  <a:lnTo>
                    <a:pt x="1187" y="126"/>
                  </a:lnTo>
                  <a:lnTo>
                    <a:pt x="844" y="313"/>
                  </a:lnTo>
                  <a:lnTo>
                    <a:pt x="563" y="563"/>
                  </a:lnTo>
                  <a:lnTo>
                    <a:pt x="344" y="844"/>
                  </a:lnTo>
                  <a:lnTo>
                    <a:pt x="157" y="1156"/>
                  </a:lnTo>
                  <a:lnTo>
                    <a:pt x="94" y="1344"/>
                  </a:lnTo>
                  <a:lnTo>
                    <a:pt x="63" y="1531"/>
                  </a:lnTo>
                  <a:lnTo>
                    <a:pt x="32" y="1718"/>
                  </a:lnTo>
                  <a:lnTo>
                    <a:pt x="0" y="1906"/>
                  </a:lnTo>
                  <a:lnTo>
                    <a:pt x="32" y="2093"/>
                  </a:lnTo>
                  <a:lnTo>
                    <a:pt x="63" y="2280"/>
                  </a:lnTo>
                  <a:lnTo>
                    <a:pt x="94" y="2468"/>
                  </a:lnTo>
                  <a:lnTo>
                    <a:pt x="157" y="2655"/>
                  </a:lnTo>
                  <a:lnTo>
                    <a:pt x="344" y="2967"/>
                  </a:lnTo>
                  <a:lnTo>
                    <a:pt x="563" y="3249"/>
                  </a:lnTo>
                  <a:lnTo>
                    <a:pt x="844" y="3467"/>
                  </a:lnTo>
                  <a:lnTo>
                    <a:pt x="1187" y="3655"/>
                  </a:lnTo>
                  <a:lnTo>
                    <a:pt x="1343" y="3717"/>
                  </a:lnTo>
                  <a:lnTo>
                    <a:pt x="1531" y="3779"/>
                  </a:lnTo>
                  <a:lnTo>
                    <a:pt x="1718" y="3811"/>
                  </a:lnTo>
                  <a:lnTo>
                    <a:pt x="2124" y="3811"/>
                  </a:lnTo>
                  <a:lnTo>
                    <a:pt x="2311" y="3779"/>
                  </a:lnTo>
                  <a:lnTo>
                    <a:pt x="2499" y="3717"/>
                  </a:lnTo>
                  <a:lnTo>
                    <a:pt x="2686" y="3655"/>
                  </a:lnTo>
                  <a:lnTo>
                    <a:pt x="2998" y="3467"/>
                  </a:lnTo>
                  <a:lnTo>
                    <a:pt x="3279" y="3249"/>
                  </a:lnTo>
                  <a:lnTo>
                    <a:pt x="3498" y="2967"/>
                  </a:lnTo>
                  <a:lnTo>
                    <a:pt x="3685" y="2624"/>
                  </a:lnTo>
                  <a:lnTo>
                    <a:pt x="3748" y="2468"/>
                  </a:lnTo>
                  <a:lnTo>
                    <a:pt x="3810" y="2280"/>
                  </a:lnTo>
                  <a:lnTo>
                    <a:pt x="3810" y="2093"/>
                  </a:lnTo>
                  <a:lnTo>
                    <a:pt x="3842" y="1906"/>
                  </a:lnTo>
                  <a:lnTo>
                    <a:pt x="3810" y="1687"/>
                  </a:lnTo>
                  <a:lnTo>
                    <a:pt x="3779" y="1500"/>
                  </a:lnTo>
                  <a:lnTo>
                    <a:pt x="3685" y="1156"/>
                  </a:lnTo>
                  <a:lnTo>
                    <a:pt x="3498" y="844"/>
                  </a:lnTo>
                  <a:lnTo>
                    <a:pt x="3279" y="563"/>
                  </a:lnTo>
                  <a:lnTo>
                    <a:pt x="2998" y="313"/>
                  </a:lnTo>
                  <a:lnTo>
                    <a:pt x="2655" y="126"/>
                  </a:lnTo>
                  <a:lnTo>
                    <a:pt x="2311" y="32"/>
                  </a:lnTo>
                  <a:lnTo>
                    <a:pt x="2124" y="1"/>
                  </a:lnTo>
                  <a:close/>
                  <a:moveTo>
                    <a:pt x="22611" y="219"/>
                  </a:moveTo>
                  <a:lnTo>
                    <a:pt x="22423" y="251"/>
                  </a:lnTo>
                  <a:lnTo>
                    <a:pt x="22236" y="313"/>
                  </a:lnTo>
                  <a:lnTo>
                    <a:pt x="22048" y="375"/>
                  </a:lnTo>
                  <a:lnTo>
                    <a:pt x="21736" y="532"/>
                  </a:lnTo>
                  <a:lnTo>
                    <a:pt x="21455" y="781"/>
                  </a:lnTo>
                  <a:lnTo>
                    <a:pt x="21205" y="1063"/>
                  </a:lnTo>
                  <a:lnTo>
                    <a:pt x="21049" y="1375"/>
                  </a:lnTo>
                  <a:lnTo>
                    <a:pt x="20987" y="1562"/>
                  </a:lnTo>
                  <a:lnTo>
                    <a:pt x="20924" y="1750"/>
                  </a:lnTo>
                  <a:lnTo>
                    <a:pt x="20893" y="1937"/>
                  </a:lnTo>
                  <a:lnTo>
                    <a:pt x="20893" y="2124"/>
                  </a:lnTo>
                  <a:lnTo>
                    <a:pt x="20893" y="2312"/>
                  </a:lnTo>
                  <a:lnTo>
                    <a:pt x="20924" y="2499"/>
                  </a:lnTo>
                  <a:lnTo>
                    <a:pt x="20987" y="2686"/>
                  </a:lnTo>
                  <a:lnTo>
                    <a:pt x="21049" y="2874"/>
                  </a:lnTo>
                  <a:lnTo>
                    <a:pt x="21205" y="3186"/>
                  </a:lnTo>
                  <a:lnTo>
                    <a:pt x="21455" y="3467"/>
                  </a:lnTo>
                  <a:lnTo>
                    <a:pt x="21736" y="3717"/>
                  </a:lnTo>
                  <a:lnTo>
                    <a:pt x="22048" y="3873"/>
                  </a:lnTo>
                  <a:lnTo>
                    <a:pt x="22236" y="3936"/>
                  </a:lnTo>
                  <a:lnTo>
                    <a:pt x="22392" y="3998"/>
                  </a:lnTo>
                  <a:lnTo>
                    <a:pt x="22611" y="4029"/>
                  </a:lnTo>
                  <a:lnTo>
                    <a:pt x="22985" y="4029"/>
                  </a:lnTo>
                  <a:lnTo>
                    <a:pt x="23173" y="3998"/>
                  </a:lnTo>
                  <a:lnTo>
                    <a:pt x="23360" y="3936"/>
                  </a:lnTo>
                  <a:lnTo>
                    <a:pt x="23547" y="3873"/>
                  </a:lnTo>
                  <a:lnTo>
                    <a:pt x="23860" y="3717"/>
                  </a:lnTo>
                  <a:lnTo>
                    <a:pt x="24141" y="3467"/>
                  </a:lnTo>
                  <a:lnTo>
                    <a:pt x="24391" y="3186"/>
                  </a:lnTo>
                  <a:lnTo>
                    <a:pt x="24547" y="2874"/>
                  </a:lnTo>
                  <a:lnTo>
                    <a:pt x="24609" y="2686"/>
                  </a:lnTo>
                  <a:lnTo>
                    <a:pt x="24672" y="2499"/>
                  </a:lnTo>
                  <a:lnTo>
                    <a:pt x="24703" y="2312"/>
                  </a:lnTo>
                  <a:lnTo>
                    <a:pt x="24703" y="2124"/>
                  </a:lnTo>
                  <a:lnTo>
                    <a:pt x="24703" y="1937"/>
                  </a:lnTo>
                  <a:lnTo>
                    <a:pt x="24672" y="1750"/>
                  </a:lnTo>
                  <a:lnTo>
                    <a:pt x="24609" y="1562"/>
                  </a:lnTo>
                  <a:lnTo>
                    <a:pt x="24547" y="1375"/>
                  </a:lnTo>
                  <a:lnTo>
                    <a:pt x="24391" y="1063"/>
                  </a:lnTo>
                  <a:lnTo>
                    <a:pt x="24141" y="781"/>
                  </a:lnTo>
                  <a:lnTo>
                    <a:pt x="23860" y="532"/>
                  </a:lnTo>
                  <a:lnTo>
                    <a:pt x="23547" y="375"/>
                  </a:lnTo>
                  <a:lnTo>
                    <a:pt x="23360" y="313"/>
                  </a:lnTo>
                  <a:lnTo>
                    <a:pt x="23173" y="251"/>
                  </a:lnTo>
                  <a:lnTo>
                    <a:pt x="22985" y="219"/>
                  </a:lnTo>
                  <a:close/>
                  <a:moveTo>
                    <a:pt x="11774" y="3061"/>
                  </a:moveTo>
                  <a:lnTo>
                    <a:pt x="11587" y="3092"/>
                  </a:lnTo>
                  <a:lnTo>
                    <a:pt x="11399" y="3155"/>
                  </a:lnTo>
                  <a:lnTo>
                    <a:pt x="11212" y="3217"/>
                  </a:lnTo>
                  <a:lnTo>
                    <a:pt x="10899" y="3405"/>
                  </a:lnTo>
                  <a:lnTo>
                    <a:pt x="10618" y="3623"/>
                  </a:lnTo>
                  <a:lnTo>
                    <a:pt x="10369" y="3904"/>
                  </a:lnTo>
                  <a:lnTo>
                    <a:pt x="10212" y="4217"/>
                  </a:lnTo>
                  <a:lnTo>
                    <a:pt x="10150" y="4404"/>
                  </a:lnTo>
                  <a:lnTo>
                    <a:pt x="10088" y="4591"/>
                  </a:lnTo>
                  <a:lnTo>
                    <a:pt x="10056" y="4779"/>
                  </a:lnTo>
                  <a:lnTo>
                    <a:pt x="10056" y="4966"/>
                  </a:lnTo>
                  <a:lnTo>
                    <a:pt x="10056" y="5154"/>
                  </a:lnTo>
                  <a:lnTo>
                    <a:pt x="10088" y="5341"/>
                  </a:lnTo>
                  <a:lnTo>
                    <a:pt x="10150" y="5528"/>
                  </a:lnTo>
                  <a:lnTo>
                    <a:pt x="10212" y="5716"/>
                  </a:lnTo>
                  <a:lnTo>
                    <a:pt x="10369" y="6028"/>
                  </a:lnTo>
                  <a:lnTo>
                    <a:pt x="10618" y="6309"/>
                  </a:lnTo>
                  <a:lnTo>
                    <a:pt x="10899" y="6559"/>
                  </a:lnTo>
                  <a:lnTo>
                    <a:pt x="11212" y="6715"/>
                  </a:lnTo>
                  <a:lnTo>
                    <a:pt x="11587" y="6840"/>
                  </a:lnTo>
                  <a:lnTo>
                    <a:pt x="11774" y="6871"/>
                  </a:lnTo>
                  <a:lnTo>
                    <a:pt x="12149" y="6871"/>
                  </a:lnTo>
                  <a:lnTo>
                    <a:pt x="12336" y="6840"/>
                  </a:lnTo>
                  <a:lnTo>
                    <a:pt x="12711" y="6715"/>
                  </a:lnTo>
                  <a:lnTo>
                    <a:pt x="13023" y="6559"/>
                  </a:lnTo>
                  <a:lnTo>
                    <a:pt x="13304" y="6309"/>
                  </a:lnTo>
                  <a:lnTo>
                    <a:pt x="13554" y="6028"/>
                  </a:lnTo>
                  <a:lnTo>
                    <a:pt x="13710" y="5716"/>
                  </a:lnTo>
                  <a:lnTo>
                    <a:pt x="13835" y="5341"/>
                  </a:lnTo>
                  <a:lnTo>
                    <a:pt x="13866" y="5154"/>
                  </a:lnTo>
                  <a:lnTo>
                    <a:pt x="13866" y="4966"/>
                  </a:lnTo>
                  <a:lnTo>
                    <a:pt x="13866" y="4779"/>
                  </a:lnTo>
                  <a:lnTo>
                    <a:pt x="13835" y="4591"/>
                  </a:lnTo>
                  <a:lnTo>
                    <a:pt x="13773" y="4404"/>
                  </a:lnTo>
                  <a:lnTo>
                    <a:pt x="13710" y="4217"/>
                  </a:lnTo>
                  <a:lnTo>
                    <a:pt x="13554" y="3904"/>
                  </a:lnTo>
                  <a:lnTo>
                    <a:pt x="13304" y="3623"/>
                  </a:lnTo>
                  <a:lnTo>
                    <a:pt x="13023" y="3373"/>
                  </a:lnTo>
                  <a:lnTo>
                    <a:pt x="12711" y="3217"/>
                  </a:lnTo>
                  <a:lnTo>
                    <a:pt x="12523" y="3155"/>
                  </a:lnTo>
                  <a:lnTo>
                    <a:pt x="12336" y="3092"/>
                  </a:lnTo>
                  <a:lnTo>
                    <a:pt x="12149" y="3061"/>
                  </a:lnTo>
                  <a:close/>
                  <a:moveTo>
                    <a:pt x="5216" y="9744"/>
                  </a:moveTo>
                  <a:lnTo>
                    <a:pt x="5028" y="9776"/>
                  </a:lnTo>
                  <a:lnTo>
                    <a:pt x="4841" y="9807"/>
                  </a:lnTo>
                  <a:lnTo>
                    <a:pt x="4654" y="9869"/>
                  </a:lnTo>
                  <a:lnTo>
                    <a:pt x="4341" y="10057"/>
                  </a:lnTo>
                  <a:lnTo>
                    <a:pt x="4060" y="10306"/>
                  </a:lnTo>
                  <a:lnTo>
                    <a:pt x="3842" y="10587"/>
                  </a:lnTo>
                  <a:lnTo>
                    <a:pt x="3654" y="10900"/>
                  </a:lnTo>
                  <a:lnTo>
                    <a:pt x="3592" y="11087"/>
                  </a:lnTo>
                  <a:lnTo>
                    <a:pt x="3561" y="11243"/>
                  </a:lnTo>
                  <a:lnTo>
                    <a:pt x="3529" y="11431"/>
                  </a:lnTo>
                  <a:lnTo>
                    <a:pt x="3498" y="11649"/>
                  </a:lnTo>
                  <a:lnTo>
                    <a:pt x="3529" y="11837"/>
                  </a:lnTo>
                  <a:lnTo>
                    <a:pt x="3561" y="12024"/>
                  </a:lnTo>
                  <a:lnTo>
                    <a:pt x="3592" y="12211"/>
                  </a:lnTo>
                  <a:lnTo>
                    <a:pt x="3654" y="12368"/>
                  </a:lnTo>
                  <a:lnTo>
                    <a:pt x="3842" y="12711"/>
                  </a:lnTo>
                  <a:lnTo>
                    <a:pt x="4060" y="12992"/>
                  </a:lnTo>
                  <a:lnTo>
                    <a:pt x="4341" y="13211"/>
                  </a:lnTo>
                  <a:lnTo>
                    <a:pt x="4685" y="13398"/>
                  </a:lnTo>
                  <a:lnTo>
                    <a:pt x="5028" y="13492"/>
                  </a:lnTo>
                  <a:lnTo>
                    <a:pt x="5216" y="13523"/>
                  </a:lnTo>
                  <a:lnTo>
                    <a:pt x="5403" y="13554"/>
                  </a:lnTo>
                  <a:lnTo>
                    <a:pt x="5622" y="13523"/>
                  </a:lnTo>
                  <a:lnTo>
                    <a:pt x="5809" y="13492"/>
                  </a:lnTo>
                  <a:lnTo>
                    <a:pt x="6153" y="13398"/>
                  </a:lnTo>
                  <a:lnTo>
                    <a:pt x="6465" y="13211"/>
                  </a:lnTo>
                  <a:lnTo>
                    <a:pt x="6746" y="12992"/>
                  </a:lnTo>
                  <a:lnTo>
                    <a:pt x="6996" y="12711"/>
                  </a:lnTo>
                  <a:lnTo>
                    <a:pt x="7152" y="12368"/>
                  </a:lnTo>
                  <a:lnTo>
                    <a:pt x="7277" y="12024"/>
                  </a:lnTo>
                  <a:lnTo>
                    <a:pt x="7308" y="11837"/>
                  </a:lnTo>
                  <a:lnTo>
                    <a:pt x="7308" y="11649"/>
                  </a:lnTo>
                  <a:lnTo>
                    <a:pt x="7308" y="11431"/>
                  </a:lnTo>
                  <a:lnTo>
                    <a:pt x="7277" y="11243"/>
                  </a:lnTo>
                  <a:lnTo>
                    <a:pt x="7246" y="11056"/>
                  </a:lnTo>
                  <a:lnTo>
                    <a:pt x="7152" y="10900"/>
                  </a:lnTo>
                  <a:lnTo>
                    <a:pt x="6996" y="10556"/>
                  </a:lnTo>
                  <a:lnTo>
                    <a:pt x="6746" y="10275"/>
                  </a:lnTo>
                  <a:lnTo>
                    <a:pt x="6465" y="10057"/>
                  </a:lnTo>
                  <a:lnTo>
                    <a:pt x="6153" y="9869"/>
                  </a:lnTo>
                  <a:lnTo>
                    <a:pt x="5965" y="9807"/>
                  </a:lnTo>
                  <a:lnTo>
                    <a:pt x="5809" y="9776"/>
                  </a:lnTo>
                  <a:lnTo>
                    <a:pt x="5622" y="9744"/>
                  </a:lnTo>
                  <a:close/>
                  <a:moveTo>
                    <a:pt x="15990" y="11649"/>
                  </a:moveTo>
                  <a:lnTo>
                    <a:pt x="15803" y="11680"/>
                  </a:lnTo>
                  <a:lnTo>
                    <a:pt x="15615" y="11712"/>
                  </a:lnTo>
                  <a:lnTo>
                    <a:pt x="15428" y="11774"/>
                  </a:lnTo>
                  <a:lnTo>
                    <a:pt x="15115" y="11962"/>
                  </a:lnTo>
                  <a:lnTo>
                    <a:pt x="14834" y="12180"/>
                  </a:lnTo>
                  <a:lnTo>
                    <a:pt x="14585" y="12492"/>
                  </a:lnTo>
                  <a:lnTo>
                    <a:pt x="14428" y="12805"/>
                  </a:lnTo>
                  <a:lnTo>
                    <a:pt x="14366" y="12992"/>
                  </a:lnTo>
                  <a:lnTo>
                    <a:pt x="14304" y="13148"/>
                  </a:lnTo>
                  <a:lnTo>
                    <a:pt x="14272" y="13336"/>
                  </a:lnTo>
                  <a:lnTo>
                    <a:pt x="14272" y="13554"/>
                  </a:lnTo>
                  <a:lnTo>
                    <a:pt x="14272" y="13742"/>
                  </a:lnTo>
                  <a:lnTo>
                    <a:pt x="14304" y="13929"/>
                  </a:lnTo>
                  <a:lnTo>
                    <a:pt x="14366" y="14116"/>
                  </a:lnTo>
                  <a:lnTo>
                    <a:pt x="14428" y="14273"/>
                  </a:lnTo>
                  <a:lnTo>
                    <a:pt x="14585" y="14616"/>
                  </a:lnTo>
                  <a:lnTo>
                    <a:pt x="14834" y="14897"/>
                  </a:lnTo>
                  <a:lnTo>
                    <a:pt x="15115" y="15116"/>
                  </a:lnTo>
                  <a:lnTo>
                    <a:pt x="15428" y="15303"/>
                  </a:lnTo>
                  <a:lnTo>
                    <a:pt x="15615" y="15366"/>
                  </a:lnTo>
                  <a:lnTo>
                    <a:pt x="15803" y="15428"/>
                  </a:lnTo>
                  <a:lnTo>
                    <a:pt x="15990" y="15459"/>
                  </a:lnTo>
                  <a:lnTo>
                    <a:pt x="16365" y="15459"/>
                  </a:lnTo>
                  <a:lnTo>
                    <a:pt x="16552" y="15428"/>
                  </a:lnTo>
                  <a:lnTo>
                    <a:pt x="16739" y="15366"/>
                  </a:lnTo>
                  <a:lnTo>
                    <a:pt x="16927" y="15303"/>
                  </a:lnTo>
                  <a:lnTo>
                    <a:pt x="17239" y="15116"/>
                  </a:lnTo>
                  <a:lnTo>
                    <a:pt x="17520" y="14897"/>
                  </a:lnTo>
                  <a:lnTo>
                    <a:pt x="17770" y="14616"/>
                  </a:lnTo>
                  <a:lnTo>
                    <a:pt x="17926" y="14273"/>
                  </a:lnTo>
                  <a:lnTo>
                    <a:pt x="17989" y="14116"/>
                  </a:lnTo>
                  <a:lnTo>
                    <a:pt x="18051" y="13929"/>
                  </a:lnTo>
                  <a:lnTo>
                    <a:pt x="18082" y="13742"/>
                  </a:lnTo>
                  <a:lnTo>
                    <a:pt x="18082" y="13554"/>
                  </a:lnTo>
                  <a:lnTo>
                    <a:pt x="18082" y="13336"/>
                  </a:lnTo>
                  <a:lnTo>
                    <a:pt x="18051" y="13148"/>
                  </a:lnTo>
                  <a:lnTo>
                    <a:pt x="17989" y="12961"/>
                  </a:lnTo>
                  <a:lnTo>
                    <a:pt x="17926" y="12805"/>
                  </a:lnTo>
                  <a:lnTo>
                    <a:pt x="17770" y="12461"/>
                  </a:lnTo>
                  <a:lnTo>
                    <a:pt x="17520" y="12180"/>
                  </a:lnTo>
                  <a:lnTo>
                    <a:pt x="17239" y="11962"/>
                  </a:lnTo>
                  <a:lnTo>
                    <a:pt x="16927" y="11774"/>
                  </a:lnTo>
                  <a:lnTo>
                    <a:pt x="16739" y="11712"/>
                  </a:lnTo>
                  <a:lnTo>
                    <a:pt x="16552" y="11680"/>
                  </a:lnTo>
                  <a:lnTo>
                    <a:pt x="16365" y="11649"/>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51"/>
            <p:cNvSpPr/>
            <p:nvPr/>
          </p:nvSpPr>
          <p:spPr>
            <a:xfrm>
              <a:off x="1732450" y="4541525"/>
              <a:ext cx="95275" cy="95275"/>
            </a:xfrm>
            <a:custGeom>
              <a:rect b="b" l="l" r="r" t="t"/>
              <a:pathLst>
                <a:path extrusionOk="0" fill="none" h="3811" w="3811">
                  <a:moveTo>
                    <a:pt x="1905" y="0"/>
                  </a:moveTo>
                  <a:lnTo>
                    <a:pt x="1905" y="0"/>
                  </a:lnTo>
                  <a:lnTo>
                    <a:pt x="1905" y="0"/>
                  </a:lnTo>
                  <a:lnTo>
                    <a:pt x="1718" y="0"/>
                  </a:lnTo>
                  <a:lnTo>
                    <a:pt x="1531" y="31"/>
                  </a:lnTo>
                  <a:lnTo>
                    <a:pt x="1343" y="63"/>
                  </a:lnTo>
                  <a:lnTo>
                    <a:pt x="1156" y="125"/>
                  </a:lnTo>
                  <a:lnTo>
                    <a:pt x="843" y="313"/>
                  </a:lnTo>
                  <a:lnTo>
                    <a:pt x="562" y="531"/>
                  </a:lnTo>
                  <a:lnTo>
                    <a:pt x="313" y="843"/>
                  </a:lnTo>
                  <a:lnTo>
                    <a:pt x="156" y="1156"/>
                  </a:lnTo>
                  <a:lnTo>
                    <a:pt x="94" y="1343"/>
                  </a:lnTo>
                  <a:lnTo>
                    <a:pt x="32" y="1499"/>
                  </a:lnTo>
                  <a:lnTo>
                    <a:pt x="0" y="1687"/>
                  </a:lnTo>
                  <a:lnTo>
                    <a:pt x="0" y="1905"/>
                  </a:lnTo>
                  <a:lnTo>
                    <a:pt x="0" y="1905"/>
                  </a:lnTo>
                  <a:lnTo>
                    <a:pt x="0" y="2093"/>
                  </a:lnTo>
                  <a:lnTo>
                    <a:pt x="32" y="2280"/>
                  </a:lnTo>
                  <a:lnTo>
                    <a:pt x="94" y="2467"/>
                  </a:lnTo>
                  <a:lnTo>
                    <a:pt x="156" y="2624"/>
                  </a:lnTo>
                  <a:lnTo>
                    <a:pt x="313" y="2967"/>
                  </a:lnTo>
                  <a:lnTo>
                    <a:pt x="562" y="3248"/>
                  </a:lnTo>
                  <a:lnTo>
                    <a:pt x="843" y="3467"/>
                  </a:lnTo>
                  <a:lnTo>
                    <a:pt x="1156" y="3654"/>
                  </a:lnTo>
                  <a:lnTo>
                    <a:pt x="1343" y="3717"/>
                  </a:lnTo>
                  <a:lnTo>
                    <a:pt x="1531" y="3779"/>
                  </a:lnTo>
                  <a:lnTo>
                    <a:pt x="1718" y="3810"/>
                  </a:lnTo>
                  <a:lnTo>
                    <a:pt x="1905" y="3810"/>
                  </a:lnTo>
                  <a:lnTo>
                    <a:pt x="1905" y="3810"/>
                  </a:lnTo>
                  <a:lnTo>
                    <a:pt x="2093" y="3810"/>
                  </a:lnTo>
                  <a:lnTo>
                    <a:pt x="2280" y="3779"/>
                  </a:lnTo>
                  <a:lnTo>
                    <a:pt x="2467" y="3717"/>
                  </a:lnTo>
                  <a:lnTo>
                    <a:pt x="2655" y="3654"/>
                  </a:lnTo>
                  <a:lnTo>
                    <a:pt x="2967" y="3467"/>
                  </a:lnTo>
                  <a:lnTo>
                    <a:pt x="3248" y="3248"/>
                  </a:lnTo>
                  <a:lnTo>
                    <a:pt x="3498" y="2967"/>
                  </a:lnTo>
                  <a:lnTo>
                    <a:pt x="3654" y="2624"/>
                  </a:lnTo>
                  <a:lnTo>
                    <a:pt x="3717" y="2467"/>
                  </a:lnTo>
                  <a:lnTo>
                    <a:pt x="3779" y="2280"/>
                  </a:lnTo>
                  <a:lnTo>
                    <a:pt x="3810" y="2093"/>
                  </a:lnTo>
                  <a:lnTo>
                    <a:pt x="3810" y="1905"/>
                  </a:lnTo>
                  <a:lnTo>
                    <a:pt x="3810" y="1905"/>
                  </a:lnTo>
                  <a:lnTo>
                    <a:pt x="3810" y="1905"/>
                  </a:lnTo>
                  <a:lnTo>
                    <a:pt x="3810" y="1687"/>
                  </a:lnTo>
                  <a:lnTo>
                    <a:pt x="3779" y="1499"/>
                  </a:lnTo>
                  <a:lnTo>
                    <a:pt x="3717" y="1312"/>
                  </a:lnTo>
                  <a:lnTo>
                    <a:pt x="3654" y="1156"/>
                  </a:lnTo>
                  <a:lnTo>
                    <a:pt x="3498" y="812"/>
                  </a:lnTo>
                  <a:lnTo>
                    <a:pt x="3248" y="531"/>
                  </a:lnTo>
                  <a:lnTo>
                    <a:pt x="2967" y="313"/>
                  </a:lnTo>
                  <a:lnTo>
                    <a:pt x="2655" y="125"/>
                  </a:lnTo>
                  <a:lnTo>
                    <a:pt x="2467" y="63"/>
                  </a:lnTo>
                  <a:lnTo>
                    <a:pt x="2280" y="31"/>
                  </a:lnTo>
                  <a:lnTo>
                    <a:pt x="2093" y="0"/>
                  </a:lnTo>
                  <a:lnTo>
                    <a:pt x="19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51"/>
            <p:cNvSpPr/>
            <p:nvPr/>
          </p:nvSpPr>
          <p:spPr>
            <a:xfrm>
              <a:off x="1463100" y="4493900"/>
              <a:ext cx="95275" cy="95275"/>
            </a:xfrm>
            <a:custGeom>
              <a:rect b="b" l="l" r="r" t="t"/>
              <a:pathLst>
                <a:path extrusionOk="0" fill="none" h="3811" w="3811">
                  <a:moveTo>
                    <a:pt x="1905" y="0"/>
                  </a:moveTo>
                  <a:lnTo>
                    <a:pt x="1905" y="0"/>
                  </a:lnTo>
                  <a:lnTo>
                    <a:pt x="1905" y="0"/>
                  </a:lnTo>
                  <a:lnTo>
                    <a:pt x="1718" y="0"/>
                  </a:lnTo>
                  <a:lnTo>
                    <a:pt x="1530" y="32"/>
                  </a:lnTo>
                  <a:lnTo>
                    <a:pt x="1343" y="63"/>
                  </a:lnTo>
                  <a:lnTo>
                    <a:pt x="1156" y="125"/>
                  </a:lnTo>
                  <a:lnTo>
                    <a:pt x="843" y="313"/>
                  </a:lnTo>
                  <a:lnTo>
                    <a:pt x="562" y="562"/>
                  </a:lnTo>
                  <a:lnTo>
                    <a:pt x="344" y="843"/>
                  </a:lnTo>
                  <a:lnTo>
                    <a:pt x="156" y="1156"/>
                  </a:lnTo>
                  <a:lnTo>
                    <a:pt x="94" y="1343"/>
                  </a:lnTo>
                  <a:lnTo>
                    <a:pt x="63" y="1499"/>
                  </a:lnTo>
                  <a:lnTo>
                    <a:pt x="31" y="1687"/>
                  </a:lnTo>
                  <a:lnTo>
                    <a:pt x="0" y="1905"/>
                  </a:lnTo>
                  <a:lnTo>
                    <a:pt x="0" y="1905"/>
                  </a:lnTo>
                  <a:lnTo>
                    <a:pt x="31" y="2093"/>
                  </a:lnTo>
                  <a:lnTo>
                    <a:pt x="63" y="2280"/>
                  </a:lnTo>
                  <a:lnTo>
                    <a:pt x="94" y="2467"/>
                  </a:lnTo>
                  <a:lnTo>
                    <a:pt x="156" y="2624"/>
                  </a:lnTo>
                  <a:lnTo>
                    <a:pt x="344" y="2967"/>
                  </a:lnTo>
                  <a:lnTo>
                    <a:pt x="562" y="3248"/>
                  </a:lnTo>
                  <a:lnTo>
                    <a:pt x="843" y="3467"/>
                  </a:lnTo>
                  <a:lnTo>
                    <a:pt x="1187" y="3654"/>
                  </a:lnTo>
                  <a:lnTo>
                    <a:pt x="1530" y="3748"/>
                  </a:lnTo>
                  <a:lnTo>
                    <a:pt x="1718" y="3779"/>
                  </a:lnTo>
                  <a:lnTo>
                    <a:pt x="1905" y="3810"/>
                  </a:lnTo>
                  <a:lnTo>
                    <a:pt x="1905" y="3810"/>
                  </a:lnTo>
                  <a:lnTo>
                    <a:pt x="1905" y="3810"/>
                  </a:lnTo>
                  <a:lnTo>
                    <a:pt x="1905" y="3810"/>
                  </a:lnTo>
                  <a:lnTo>
                    <a:pt x="2124" y="3779"/>
                  </a:lnTo>
                  <a:lnTo>
                    <a:pt x="2311" y="3748"/>
                  </a:lnTo>
                  <a:lnTo>
                    <a:pt x="2655" y="3654"/>
                  </a:lnTo>
                  <a:lnTo>
                    <a:pt x="2967" y="3467"/>
                  </a:lnTo>
                  <a:lnTo>
                    <a:pt x="3248" y="3248"/>
                  </a:lnTo>
                  <a:lnTo>
                    <a:pt x="3498" y="2967"/>
                  </a:lnTo>
                  <a:lnTo>
                    <a:pt x="3654" y="2624"/>
                  </a:lnTo>
                  <a:lnTo>
                    <a:pt x="3779" y="2280"/>
                  </a:lnTo>
                  <a:lnTo>
                    <a:pt x="3810" y="2093"/>
                  </a:lnTo>
                  <a:lnTo>
                    <a:pt x="3810" y="1905"/>
                  </a:lnTo>
                  <a:lnTo>
                    <a:pt x="3810" y="1905"/>
                  </a:lnTo>
                  <a:lnTo>
                    <a:pt x="3810" y="1687"/>
                  </a:lnTo>
                  <a:lnTo>
                    <a:pt x="3779" y="1499"/>
                  </a:lnTo>
                  <a:lnTo>
                    <a:pt x="3748" y="1312"/>
                  </a:lnTo>
                  <a:lnTo>
                    <a:pt x="3654" y="1156"/>
                  </a:lnTo>
                  <a:lnTo>
                    <a:pt x="3498" y="812"/>
                  </a:lnTo>
                  <a:lnTo>
                    <a:pt x="3248" y="531"/>
                  </a:lnTo>
                  <a:lnTo>
                    <a:pt x="2967" y="313"/>
                  </a:lnTo>
                  <a:lnTo>
                    <a:pt x="2655" y="125"/>
                  </a:lnTo>
                  <a:lnTo>
                    <a:pt x="2467" y="63"/>
                  </a:lnTo>
                  <a:lnTo>
                    <a:pt x="2311" y="32"/>
                  </a:lnTo>
                  <a:lnTo>
                    <a:pt x="2124" y="0"/>
                  </a:lnTo>
                  <a:lnTo>
                    <a:pt x="19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0" name="Google Shape;5880;p51"/>
            <p:cNvSpPr/>
            <p:nvPr/>
          </p:nvSpPr>
          <p:spPr>
            <a:xfrm>
              <a:off x="1627050" y="4326825"/>
              <a:ext cx="95275" cy="95275"/>
            </a:xfrm>
            <a:custGeom>
              <a:rect b="b" l="l" r="r" t="t"/>
              <a:pathLst>
                <a:path extrusionOk="0" fill="none" h="3811" w="3811">
                  <a:moveTo>
                    <a:pt x="1905" y="0"/>
                  </a:moveTo>
                  <a:lnTo>
                    <a:pt x="1905" y="0"/>
                  </a:lnTo>
                  <a:lnTo>
                    <a:pt x="1718" y="0"/>
                  </a:lnTo>
                  <a:lnTo>
                    <a:pt x="1531" y="31"/>
                  </a:lnTo>
                  <a:lnTo>
                    <a:pt x="1343" y="94"/>
                  </a:lnTo>
                  <a:lnTo>
                    <a:pt x="1156" y="156"/>
                  </a:lnTo>
                  <a:lnTo>
                    <a:pt x="843" y="344"/>
                  </a:lnTo>
                  <a:lnTo>
                    <a:pt x="562" y="562"/>
                  </a:lnTo>
                  <a:lnTo>
                    <a:pt x="313" y="843"/>
                  </a:lnTo>
                  <a:lnTo>
                    <a:pt x="156" y="1156"/>
                  </a:lnTo>
                  <a:lnTo>
                    <a:pt x="94" y="1343"/>
                  </a:lnTo>
                  <a:lnTo>
                    <a:pt x="32" y="1530"/>
                  </a:lnTo>
                  <a:lnTo>
                    <a:pt x="0" y="1718"/>
                  </a:lnTo>
                  <a:lnTo>
                    <a:pt x="0" y="1905"/>
                  </a:lnTo>
                  <a:lnTo>
                    <a:pt x="0" y="1905"/>
                  </a:lnTo>
                  <a:lnTo>
                    <a:pt x="0" y="2093"/>
                  </a:lnTo>
                  <a:lnTo>
                    <a:pt x="32" y="2280"/>
                  </a:lnTo>
                  <a:lnTo>
                    <a:pt x="94" y="2467"/>
                  </a:lnTo>
                  <a:lnTo>
                    <a:pt x="156" y="2655"/>
                  </a:lnTo>
                  <a:lnTo>
                    <a:pt x="313" y="2967"/>
                  </a:lnTo>
                  <a:lnTo>
                    <a:pt x="562" y="3248"/>
                  </a:lnTo>
                  <a:lnTo>
                    <a:pt x="843" y="3498"/>
                  </a:lnTo>
                  <a:lnTo>
                    <a:pt x="1156" y="3654"/>
                  </a:lnTo>
                  <a:lnTo>
                    <a:pt x="1531" y="3779"/>
                  </a:lnTo>
                  <a:lnTo>
                    <a:pt x="1718" y="3810"/>
                  </a:lnTo>
                  <a:lnTo>
                    <a:pt x="1905" y="3810"/>
                  </a:lnTo>
                  <a:lnTo>
                    <a:pt x="1905" y="3810"/>
                  </a:lnTo>
                  <a:lnTo>
                    <a:pt x="1905" y="3810"/>
                  </a:lnTo>
                  <a:lnTo>
                    <a:pt x="1905" y="3810"/>
                  </a:lnTo>
                  <a:lnTo>
                    <a:pt x="2093" y="3810"/>
                  </a:lnTo>
                  <a:lnTo>
                    <a:pt x="2280" y="3779"/>
                  </a:lnTo>
                  <a:lnTo>
                    <a:pt x="2655" y="3654"/>
                  </a:lnTo>
                  <a:lnTo>
                    <a:pt x="2967" y="3498"/>
                  </a:lnTo>
                  <a:lnTo>
                    <a:pt x="3248" y="3248"/>
                  </a:lnTo>
                  <a:lnTo>
                    <a:pt x="3498" y="2967"/>
                  </a:lnTo>
                  <a:lnTo>
                    <a:pt x="3654" y="2655"/>
                  </a:lnTo>
                  <a:lnTo>
                    <a:pt x="3779" y="2280"/>
                  </a:lnTo>
                  <a:lnTo>
                    <a:pt x="3810" y="2093"/>
                  </a:lnTo>
                  <a:lnTo>
                    <a:pt x="3810" y="1905"/>
                  </a:lnTo>
                  <a:lnTo>
                    <a:pt x="3810" y="1905"/>
                  </a:lnTo>
                  <a:lnTo>
                    <a:pt x="3810" y="1718"/>
                  </a:lnTo>
                  <a:lnTo>
                    <a:pt x="3779" y="1530"/>
                  </a:lnTo>
                  <a:lnTo>
                    <a:pt x="3717" y="1343"/>
                  </a:lnTo>
                  <a:lnTo>
                    <a:pt x="3654" y="1156"/>
                  </a:lnTo>
                  <a:lnTo>
                    <a:pt x="3498" y="843"/>
                  </a:lnTo>
                  <a:lnTo>
                    <a:pt x="3248" y="562"/>
                  </a:lnTo>
                  <a:lnTo>
                    <a:pt x="2967" y="312"/>
                  </a:lnTo>
                  <a:lnTo>
                    <a:pt x="2655" y="156"/>
                  </a:lnTo>
                  <a:lnTo>
                    <a:pt x="2467" y="94"/>
                  </a:lnTo>
                  <a:lnTo>
                    <a:pt x="2280" y="31"/>
                  </a:lnTo>
                  <a:lnTo>
                    <a:pt x="2093" y="0"/>
                  </a:lnTo>
                  <a:lnTo>
                    <a:pt x="1905" y="0"/>
                  </a:lnTo>
                  <a:lnTo>
                    <a:pt x="1905" y="0"/>
                  </a:lnTo>
                  <a:lnTo>
                    <a:pt x="1905" y="0"/>
                  </a:lnTo>
                  <a:lnTo>
                    <a:pt x="1905" y="0"/>
                  </a:lnTo>
                  <a:lnTo>
                    <a:pt x="19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51"/>
            <p:cNvSpPr/>
            <p:nvPr/>
          </p:nvSpPr>
          <p:spPr>
            <a:xfrm>
              <a:off x="1897950" y="4255775"/>
              <a:ext cx="95275" cy="95275"/>
            </a:xfrm>
            <a:custGeom>
              <a:rect b="b" l="l" r="r" t="t"/>
              <a:pathLst>
                <a:path extrusionOk="0" fill="none" h="3811" w="3811">
                  <a:moveTo>
                    <a:pt x="1906" y="0"/>
                  </a:moveTo>
                  <a:lnTo>
                    <a:pt x="1906" y="0"/>
                  </a:lnTo>
                  <a:lnTo>
                    <a:pt x="1719" y="0"/>
                  </a:lnTo>
                  <a:lnTo>
                    <a:pt x="1531" y="32"/>
                  </a:lnTo>
                  <a:lnTo>
                    <a:pt x="1344" y="94"/>
                  </a:lnTo>
                  <a:lnTo>
                    <a:pt x="1156" y="156"/>
                  </a:lnTo>
                  <a:lnTo>
                    <a:pt x="844" y="313"/>
                  </a:lnTo>
                  <a:lnTo>
                    <a:pt x="563" y="562"/>
                  </a:lnTo>
                  <a:lnTo>
                    <a:pt x="313" y="844"/>
                  </a:lnTo>
                  <a:lnTo>
                    <a:pt x="157" y="1156"/>
                  </a:lnTo>
                  <a:lnTo>
                    <a:pt x="95" y="1343"/>
                  </a:lnTo>
                  <a:lnTo>
                    <a:pt x="32" y="1531"/>
                  </a:lnTo>
                  <a:lnTo>
                    <a:pt x="1" y="1718"/>
                  </a:lnTo>
                  <a:lnTo>
                    <a:pt x="1" y="1905"/>
                  </a:lnTo>
                  <a:lnTo>
                    <a:pt x="1" y="1905"/>
                  </a:lnTo>
                  <a:lnTo>
                    <a:pt x="1" y="2093"/>
                  </a:lnTo>
                  <a:lnTo>
                    <a:pt x="32" y="2280"/>
                  </a:lnTo>
                  <a:lnTo>
                    <a:pt x="95" y="2467"/>
                  </a:lnTo>
                  <a:lnTo>
                    <a:pt x="157" y="2655"/>
                  </a:lnTo>
                  <a:lnTo>
                    <a:pt x="313" y="2967"/>
                  </a:lnTo>
                  <a:lnTo>
                    <a:pt x="563" y="3248"/>
                  </a:lnTo>
                  <a:lnTo>
                    <a:pt x="844" y="3498"/>
                  </a:lnTo>
                  <a:lnTo>
                    <a:pt x="1156" y="3654"/>
                  </a:lnTo>
                  <a:lnTo>
                    <a:pt x="1344" y="3717"/>
                  </a:lnTo>
                  <a:lnTo>
                    <a:pt x="1500" y="3779"/>
                  </a:lnTo>
                  <a:lnTo>
                    <a:pt x="1719" y="3810"/>
                  </a:lnTo>
                  <a:lnTo>
                    <a:pt x="1906" y="3810"/>
                  </a:lnTo>
                  <a:lnTo>
                    <a:pt x="1906" y="3810"/>
                  </a:lnTo>
                  <a:lnTo>
                    <a:pt x="1906" y="3810"/>
                  </a:lnTo>
                  <a:lnTo>
                    <a:pt x="1906" y="3810"/>
                  </a:lnTo>
                  <a:lnTo>
                    <a:pt x="2093" y="3810"/>
                  </a:lnTo>
                  <a:lnTo>
                    <a:pt x="2281" y="3779"/>
                  </a:lnTo>
                  <a:lnTo>
                    <a:pt x="2468" y="3717"/>
                  </a:lnTo>
                  <a:lnTo>
                    <a:pt x="2655" y="3654"/>
                  </a:lnTo>
                  <a:lnTo>
                    <a:pt x="2968" y="3498"/>
                  </a:lnTo>
                  <a:lnTo>
                    <a:pt x="3249" y="3248"/>
                  </a:lnTo>
                  <a:lnTo>
                    <a:pt x="3499" y="2967"/>
                  </a:lnTo>
                  <a:lnTo>
                    <a:pt x="3655" y="2655"/>
                  </a:lnTo>
                  <a:lnTo>
                    <a:pt x="3717" y="2467"/>
                  </a:lnTo>
                  <a:lnTo>
                    <a:pt x="3780" y="2280"/>
                  </a:lnTo>
                  <a:lnTo>
                    <a:pt x="3811" y="2093"/>
                  </a:lnTo>
                  <a:lnTo>
                    <a:pt x="3811" y="1905"/>
                  </a:lnTo>
                  <a:lnTo>
                    <a:pt x="3811" y="1905"/>
                  </a:lnTo>
                  <a:lnTo>
                    <a:pt x="3811" y="1905"/>
                  </a:lnTo>
                  <a:lnTo>
                    <a:pt x="3811" y="1718"/>
                  </a:lnTo>
                  <a:lnTo>
                    <a:pt x="3780" y="1531"/>
                  </a:lnTo>
                  <a:lnTo>
                    <a:pt x="3717" y="1343"/>
                  </a:lnTo>
                  <a:lnTo>
                    <a:pt x="3655" y="1156"/>
                  </a:lnTo>
                  <a:lnTo>
                    <a:pt x="3499" y="844"/>
                  </a:lnTo>
                  <a:lnTo>
                    <a:pt x="3249" y="562"/>
                  </a:lnTo>
                  <a:lnTo>
                    <a:pt x="2968" y="313"/>
                  </a:lnTo>
                  <a:lnTo>
                    <a:pt x="2655" y="156"/>
                  </a:lnTo>
                  <a:lnTo>
                    <a:pt x="2468" y="94"/>
                  </a:lnTo>
                  <a:lnTo>
                    <a:pt x="2281" y="32"/>
                  </a:lnTo>
                  <a:lnTo>
                    <a:pt x="2093" y="0"/>
                  </a:lnTo>
                  <a:lnTo>
                    <a:pt x="1906" y="0"/>
                  </a:lnTo>
                  <a:lnTo>
                    <a:pt x="1906" y="0"/>
                  </a:lnTo>
                  <a:lnTo>
                    <a:pt x="1906" y="0"/>
                  </a:lnTo>
                  <a:lnTo>
                    <a:pt x="1906" y="0"/>
                  </a:lnTo>
                  <a:lnTo>
                    <a:pt x="19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51"/>
            <p:cNvSpPr/>
            <p:nvPr/>
          </p:nvSpPr>
          <p:spPr>
            <a:xfrm>
              <a:off x="1375650" y="4250300"/>
              <a:ext cx="96050" cy="95275"/>
            </a:xfrm>
            <a:custGeom>
              <a:rect b="b" l="l" r="r" t="t"/>
              <a:pathLst>
                <a:path extrusionOk="0" fill="none" h="3811" w="3842">
                  <a:moveTo>
                    <a:pt x="1937" y="1"/>
                  </a:moveTo>
                  <a:lnTo>
                    <a:pt x="1905" y="1"/>
                  </a:lnTo>
                  <a:lnTo>
                    <a:pt x="1905" y="1"/>
                  </a:lnTo>
                  <a:lnTo>
                    <a:pt x="1718" y="1"/>
                  </a:lnTo>
                  <a:lnTo>
                    <a:pt x="1531" y="32"/>
                  </a:lnTo>
                  <a:lnTo>
                    <a:pt x="1343" y="63"/>
                  </a:lnTo>
                  <a:lnTo>
                    <a:pt x="1187" y="126"/>
                  </a:lnTo>
                  <a:lnTo>
                    <a:pt x="844" y="313"/>
                  </a:lnTo>
                  <a:lnTo>
                    <a:pt x="563" y="563"/>
                  </a:lnTo>
                  <a:lnTo>
                    <a:pt x="344" y="844"/>
                  </a:lnTo>
                  <a:lnTo>
                    <a:pt x="157" y="1156"/>
                  </a:lnTo>
                  <a:lnTo>
                    <a:pt x="94" y="1344"/>
                  </a:lnTo>
                  <a:lnTo>
                    <a:pt x="63" y="1531"/>
                  </a:lnTo>
                  <a:lnTo>
                    <a:pt x="32" y="1718"/>
                  </a:lnTo>
                  <a:lnTo>
                    <a:pt x="0" y="1906"/>
                  </a:lnTo>
                  <a:lnTo>
                    <a:pt x="0" y="1906"/>
                  </a:lnTo>
                  <a:lnTo>
                    <a:pt x="32" y="2093"/>
                  </a:lnTo>
                  <a:lnTo>
                    <a:pt x="63" y="2280"/>
                  </a:lnTo>
                  <a:lnTo>
                    <a:pt x="94" y="2468"/>
                  </a:lnTo>
                  <a:lnTo>
                    <a:pt x="157" y="2655"/>
                  </a:lnTo>
                  <a:lnTo>
                    <a:pt x="344" y="2967"/>
                  </a:lnTo>
                  <a:lnTo>
                    <a:pt x="563" y="3249"/>
                  </a:lnTo>
                  <a:lnTo>
                    <a:pt x="844" y="3467"/>
                  </a:lnTo>
                  <a:lnTo>
                    <a:pt x="1187" y="3655"/>
                  </a:lnTo>
                  <a:lnTo>
                    <a:pt x="1343" y="3717"/>
                  </a:lnTo>
                  <a:lnTo>
                    <a:pt x="1531" y="3779"/>
                  </a:lnTo>
                  <a:lnTo>
                    <a:pt x="1718" y="3811"/>
                  </a:lnTo>
                  <a:lnTo>
                    <a:pt x="1937" y="3811"/>
                  </a:lnTo>
                  <a:lnTo>
                    <a:pt x="1937" y="3811"/>
                  </a:lnTo>
                  <a:lnTo>
                    <a:pt x="1937" y="3811"/>
                  </a:lnTo>
                  <a:lnTo>
                    <a:pt x="1937" y="3811"/>
                  </a:lnTo>
                  <a:lnTo>
                    <a:pt x="2124" y="3811"/>
                  </a:lnTo>
                  <a:lnTo>
                    <a:pt x="2311" y="3779"/>
                  </a:lnTo>
                  <a:lnTo>
                    <a:pt x="2499" y="3717"/>
                  </a:lnTo>
                  <a:lnTo>
                    <a:pt x="2686" y="3655"/>
                  </a:lnTo>
                  <a:lnTo>
                    <a:pt x="2998" y="3467"/>
                  </a:lnTo>
                  <a:lnTo>
                    <a:pt x="3279" y="3249"/>
                  </a:lnTo>
                  <a:lnTo>
                    <a:pt x="3498" y="2967"/>
                  </a:lnTo>
                  <a:lnTo>
                    <a:pt x="3685" y="2624"/>
                  </a:lnTo>
                  <a:lnTo>
                    <a:pt x="3748" y="2468"/>
                  </a:lnTo>
                  <a:lnTo>
                    <a:pt x="3810" y="2280"/>
                  </a:lnTo>
                  <a:lnTo>
                    <a:pt x="3810" y="2093"/>
                  </a:lnTo>
                  <a:lnTo>
                    <a:pt x="3842" y="1906"/>
                  </a:lnTo>
                  <a:lnTo>
                    <a:pt x="3842" y="1906"/>
                  </a:lnTo>
                  <a:lnTo>
                    <a:pt x="3810" y="1687"/>
                  </a:lnTo>
                  <a:lnTo>
                    <a:pt x="3779" y="1500"/>
                  </a:lnTo>
                  <a:lnTo>
                    <a:pt x="3685" y="1156"/>
                  </a:lnTo>
                  <a:lnTo>
                    <a:pt x="3498" y="844"/>
                  </a:lnTo>
                  <a:lnTo>
                    <a:pt x="3279" y="563"/>
                  </a:lnTo>
                  <a:lnTo>
                    <a:pt x="2998" y="313"/>
                  </a:lnTo>
                  <a:lnTo>
                    <a:pt x="2655" y="126"/>
                  </a:lnTo>
                  <a:lnTo>
                    <a:pt x="2311" y="32"/>
                  </a:lnTo>
                  <a:lnTo>
                    <a:pt x="2124" y="1"/>
                  </a:lnTo>
                  <a:lnTo>
                    <a:pt x="193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51"/>
            <p:cNvSpPr/>
            <p:nvPr/>
          </p:nvSpPr>
          <p:spPr>
            <a:xfrm>
              <a:off x="5670475" y="1051625"/>
              <a:ext cx="867425" cy="630100"/>
            </a:xfrm>
            <a:custGeom>
              <a:rect b="b" l="l" r="r" t="t"/>
              <a:pathLst>
                <a:path extrusionOk="0" h="25204" w="34697">
                  <a:moveTo>
                    <a:pt x="17646" y="1"/>
                  </a:moveTo>
                  <a:lnTo>
                    <a:pt x="16771" y="32"/>
                  </a:lnTo>
                  <a:lnTo>
                    <a:pt x="15897" y="63"/>
                  </a:lnTo>
                  <a:lnTo>
                    <a:pt x="15054" y="157"/>
                  </a:lnTo>
                  <a:lnTo>
                    <a:pt x="14210" y="282"/>
                  </a:lnTo>
                  <a:lnTo>
                    <a:pt x="13398" y="407"/>
                  </a:lnTo>
                  <a:lnTo>
                    <a:pt x="12586" y="563"/>
                  </a:lnTo>
                  <a:lnTo>
                    <a:pt x="11774" y="782"/>
                  </a:lnTo>
                  <a:lnTo>
                    <a:pt x="10994" y="1000"/>
                  </a:lnTo>
                  <a:lnTo>
                    <a:pt x="10244" y="1250"/>
                  </a:lnTo>
                  <a:lnTo>
                    <a:pt x="9526" y="1531"/>
                  </a:lnTo>
                  <a:lnTo>
                    <a:pt x="8808" y="1843"/>
                  </a:lnTo>
                  <a:lnTo>
                    <a:pt x="8121" y="2156"/>
                  </a:lnTo>
                  <a:lnTo>
                    <a:pt x="7434" y="2499"/>
                  </a:lnTo>
                  <a:lnTo>
                    <a:pt x="6809" y="2874"/>
                  </a:lnTo>
                  <a:lnTo>
                    <a:pt x="6184" y="3280"/>
                  </a:lnTo>
                  <a:lnTo>
                    <a:pt x="5591" y="3686"/>
                  </a:lnTo>
                  <a:lnTo>
                    <a:pt x="5029" y="4123"/>
                  </a:lnTo>
                  <a:lnTo>
                    <a:pt x="4498" y="4592"/>
                  </a:lnTo>
                  <a:lnTo>
                    <a:pt x="3998" y="5060"/>
                  </a:lnTo>
                  <a:lnTo>
                    <a:pt x="3499" y="5560"/>
                  </a:lnTo>
                  <a:lnTo>
                    <a:pt x="3061" y="6059"/>
                  </a:lnTo>
                  <a:lnTo>
                    <a:pt x="2655" y="6590"/>
                  </a:lnTo>
                  <a:lnTo>
                    <a:pt x="2281" y="7152"/>
                  </a:lnTo>
                  <a:lnTo>
                    <a:pt x="1937" y="7683"/>
                  </a:lnTo>
                  <a:lnTo>
                    <a:pt x="1625" y="8277"/>
                  </a:lnTo>
                  <a:lnTo>
                    <a:pt x="1375" y="8870"/>
                  </a:lnTo>
                  <a:lnTo>
                    <a:pt x="1125" y="9463"/>
                  </a:lnTo>
                  <a:lnTo>
                    <a:pt x="938" y="10057"/>
                  </a:lnTo>
                  <a:lnTo>
                    <a:pt x="782" y="10681"/>
                  </a:lnTo>
                  <a:lnTo>
                    <a:pt x="688" y="11306"/>
                  </a:lnTo>
                  <a:lnTo>
                    <a:pt x="626" y="11962"/>
                  </a:lnTo>
                  <a:lnTo>
                    <a:pt x="594" y="12586"/>
                  </a:lnTo>
                  <a:lnTo>
                    <a:pt x="626" y="13336"/>
                  </a:lnTo>
                  <a:lnTo>
                    <a:pt x="719" y="14054"/>
                  </a:lnTo>
                  <a:lnTo>
                    <a:pt x="844" y="14772"/>
                  </a:lnTo>
                  <a:lnTo>
                    <a:pt x="1031" y="15460"/>
                  </a:lnTo>
                  <a:lnTo>
                    <a:pt x="1281" y="16147"/>
                  </a:lnTo>
                  <a:lnTo>
                    <a:pt x="1562" y="16834"/>
                  </a:lnTo>
                  <a:lnTo>
                    <a:pt x="1906" y="17458"/>
                  </a:lnTo>
                  <a:lnTo>
                    <a:pt x="2312" y="18083"/>
                  </a:lnTo>
                  <a:lnTo>
                    <a:pt x="1" y="23204"/>
                  </a:lnTo>
                  <a:lnTo>
                    <a:pt x="5872" y="21705"/>
                  </a:lnTo>
                  <a:lnTo>
                    <a:pt x="6465" y="22111"/>
                  </a:lnTo>
                  <a:lnTo>
                    <a:pt x="7090" y="22486"/>
                  </a:lnTo>
                  <a:lnTo>
                    <a:pt x="7715" y="22830"/>
                  </a:lnTo>
                  <a:lnTo>
                    <a:pt x="8370" y="23173"/>
                  </a:lnTo>
                  <a:lnTo>
                    <a:pt x="9057" y="23454"/>
                  </a:lnTo>
                  <a:lnTo>
                    <a:pt x="9745" y="23767"/>
                  </a:lnTo>
                  <a:lnTo>
                    <a:pt x="10463" y="24016"/>
                  </a:lnTo>
                  <a:lnTo>
                    <a:pt x="11212" y="24266"/>
                  </a:lnTo>
                  <a:lnTo>
                    <a:pt x="11962" y="24454"/>
                  </a:lnTo>
                  <a:lnTo>
                    <a:pt x="12711" y="24641"/>
                  </a:lnTo>
                  <a:lnTo>
                    <a:pt x="13523" y="24828"/>
                  </a:lnTo>
                  <a:lnTo>
                    <a:pt x="14304" y="24953"/>
                  </a:lnTo>
                  <a:lnTo>
                    <a:pt x="15116" y="25047"/>
                  </a:lnTo>
                  <a:lnTo>
                    <a:pt x="15959" y="25141"/>
                  </a:lnTo>
                  <a:lnTo>
                    <a:pt x="16802" y="25172"/>
                  </a:lnTo>
                  <a:lnTo>
                    <a:pt x="17646" y="25203"/>
                  </a:lnTo>
                  <a:lnTo>
                    <a:pt x="18520" y="25172"/>
                  </a:lnTo>
                  <a:lnTo>
                    <a:pt x="19394" y="25141"/>
                  </a:lnTo>
                  <a:lnTo>
                    <a:pt x="20238" y="25047"/>
                  </a:lnTo>
                  <a:lnTo>
                    <a:pt x="21081" y="24922"/>
                  </a:lnTo>
                  <a:lnTo>
                    <a:pt x="21893" y="24797"/>
                  </a:lnTo>
                  <a:lnTo>
                    <a:pt x="22705" y="24641"/>
                  </a:lnTo>
                  <a:lnTo>
                    <a:pt x="23517" y="24422"/>
                  </a:lnTo>
                  <a:lnTo>
                    <a:pt x="24266" y="24204"/>
                  </a:lnTo>
                  <a:lnTo>
                    <a:pt x="25047" y="23954"/>
                  </a:lnTo>
                  <a:lnTo>
                    <a:pt x="25765" y="23673"/>
                  </a:lnTo>
                  <a:lnTo>
                    <a:pt x="26484" y="23361"/>
                  </a:lnTo>
                  <a:lnTo>
                    <a:pt x="27171" y="23048"/>
                  </a:lnTo>
                  <a:lnTo>
                    <a:pt x="27826" y="22705"/>
                  </a:lnTo>
                  <a:lnTo>
                    <a:pt x="28482" y="22330"/>
                  </a:lnTo>
                  <a:lnTo>
                    <a:pt x="29107" y="21924"/>
                  </a:lnTo>
                  <a:lnTo>
                    <a:pt x="29700" y="21518"/>
                  </a:lnTo>
                  <a:lnTo>
                    <a:pt x="30262" y="21081"/>
                  </a:lnTo>
                  <a:lnTo>
                    <a:pt x="30793" y="20612"/>
                  </a:lnTo>
                  <a:lnTo>
                    <a:pt x="31293" y="20144"/>
                  </a:lnTo>
                  <a:lnTo>
                    <a:pt x="31761" y="19644"/>
                  </a:lnTo>
                  <a:lnTo>
                    <a:pt x="32230" y="19145"/>
                  </a:lnTo>
                  <a:lnTo>
                    <a:pt x="32636" y="18614"/>
                  </a:lnTo>
                  <a:lnTo>
                    <a:pt x="33011" y="18052"/>
                  </a:lnTo>
                  <a:lnTo>
                    <a:pt x="33354" y="17489"/>
                  </a:lnTo>
                  <a:lnTo>
                    <a:pt x="33635" y="16927"/>
                  </a:lnTo>
                  <a:lnTo>
                    <a:pt x="33916" y="16334"/>
                  </a:lnTo>
                  <a:lnTo>
                    <a:pt x="34135" y="15741"/>
                  </a:lnTo>
                  <a:lnTo>
                    <a:pt x="34322" y="15147"/>
                  </a:lnTo>
                  <a:lnTo>
                    <a:pt x="34478" y="14523"/>
                  </a:lnTo>
                  <a:lnTo>
                    <a:pt x="34603" y="13898"/>
                  </a:lnTo>
                  <a:lnTo>
                    <a:pt x="34666" y="13242"/>
                  </a:lnTo>
                  <a:lnTo>
                    <a:pt x="34697" y="12586"/>
                  </a:lnTo>
                  <a:lnTo>
                    <a:pt x="34666" y="11962"/>
                  </a:lnTo>
                  <a:lnTo>
                    <a:pt x="34603" y="11306"/>
                  </a:lnTo>
                  <a:lnTo>
                    <a:pt x="34478" y="10681"/>
                  </a:lnTo>
                  <a:lnTo>
                    <a:pt x="34322" y="10057"/>
                  </a:lnTo>
                  <a:lnTo>
                    <a:pt x="34135" y="9463"/>
                  </a:lnTo>
                  <a:lnTo>
                    <a:pt x="33916" y="8870"/>
                  </a:lnTo>
                  <a:lnTo>
                    <a:pt x="33635" y="8277"/>
                  </a:lnTo>
                  <a:lnTo>
                    <a:pt x="33354" y="7683"/>
                  </a:lnTo>
                  <a:lnTo>
                    <a:pt x="33011" y="7152"/>
                  </a:lnTo>
                  <a:lnTo>
                    <a:pt x="32636" y="6590"/>
                  </a:lnTo>
                  <a:lnTo>
                    <a:pt x="32230" y="6059"/>
                  </a:lnTo>
                  <a:lnTo>
                    <a:pt x="31761" y="5560"/>
                  </a:lnTo>
                  <a:lnTo>
                    <a:pt x="31293" y="5060"/>
                  </a:lnTo>
                  <a:lnTo>
                    <a:pt x="30793" y="4592"/>
                  </a:lnTo>
                  <a:lnTo>
                    <a:pt x="30262" y="4123"/>
                  </a:lnTo>
                  <a:lnTo>
                    <a:pt x="29700" y="3686"/>
                  </a:lnTo>
                  <a:lnTo>
                    <a:pt x="29107" y="3280"/>
                  </a:lnTo>
                  <a:lnTo>
                    <a:pt x="28482" y="2874"/>
                  </a:lnTo>
                  <a:lnTo>
                    <a:pt x="27826" y="2499"/>
                  </a:lnTo>
                  <a:lnTo>
                    <a:pt x="27171" y="2156"/>
                  </a:lnTo>
                  <a:lnTo>
                    <a:pt x="26484" y="1843"/>
                  </a:lnTo>
                  <a:lnTo>
                    <a:pt x="25765" y="1531"/>
                  </a:lnTo>
                  <a:lnTo>
                    <a:pt x="25047" y="1250"/>
                  </a:lnTo>
                  <a:lnTo>
                    <a:pt x="24266" y="1000"/>
                  </a:lnTo>
                  <a:lnTo>
                    <a:pt x="23517" y="782"/>
                  </a:lnTo>
                  <a:lnTo>
                    <a:pt x="22705" y="563"/>
                  </a:lnTo>
                  <a:lnTo>
                    <a:pt x="21893" y="407"/>
                  </a:lnTo>
                  <a:lnTo>
                    <a:pt x="21081" y="282"/>
                  </a:lnTo>
                  <a:lnTo>
                    <a:pt x="20238" y="157"/>
                  </a:lnTo>
                  <a:lnTo>
                    <a:pt x="19394" y="63"/>
                  </a:lnTo>
                  <a:lnTo>
                    <a:pt x="18520" y="32"/>
                  </a:lnTo>
                  <a:lnTo>
                    <a:pt x="176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51"/>
            <p:cNvSpPr/>
            <p:nvPr/>
          </p:nvSpPr>
          <p:spPr>
            <a:xfrm>
              <a:off x="6264625" y="1321775"/>
              <a:ext cx="89800" cy="89800"/>
            </a:xfrm>
            <a:custGeom>
              <a:rect b="b" l="l" r="r" t="t"/>
              <a:pathLst>
                <a:path extrusionOk="0" h="3592" w="3592">
                  <a:moveTo>
                    <a:pt x="1812" y="0"/>
                  </a:moveTo>
                  <a:lnTo>
                    <a:pt x="1437" y="32"/>
                  </a:lnTo>
                  <a:lnTo>
                    <a:pt x="1094" y="156"/>
                  </a:lnTo>
                  <a:lnTo>
                    <a:pt x="813" y="313"/>
                  </a:lnTo>
                  <a:lnTo>
                    <a:pt x="531" y="531"/>
                  </a:lnTo>
                  <a:lnTo>
                    <a:pt x="313" y="781"/>
                  </a:lnTo>
                  <a:lnTo>
                    <a:pt x="157" y="1093"/>
                  </a:lnTo>
                  <a:lnTo>
                    <a:pt x="63" y="1437"/>
                  </a:lnTo>
                  <a:lnTo>
                    <a:pt x="1" y="1780"/>
                  </a:lnTo>
                  <a:lnTo>
                    <a:pt x="63" y="2155"/>
                  </a:lnTo>
                  <a:lnTo>
                    <a:pt x="157" y="2499"/>
                  </a:lnTo>
                  <a:lnTo>
                    <a:pt x="313" y="2780"/>
                  </a:lnTo>
                  <a:lnTo>
                    <a:pt x="531" y="3061"/>
                  </a:lnTo>
                  <a:lnTo>
                    <a:pt x="813" y="3279"/>
                  </a:lnTo>
                  <a:lnTo>
                    <a:pt x="1094" y="3436"/>
                  </a:lnTo>
                  <a:lnTo>
                    <a:pt x="1437" y="3529"/>
                  </a:lnTo>
                  <a:lnTo>
                    <a:pt x="1812" y="3592"/>
                  </a:lnTo>
                  <a:lnTo>
                    <a:pt x="2155" y="3529"/>
                  </a:lnTo>
                  <a:lnTo>
                    <a:pt x="2499" y="3436"/>
                  </a:lnTo>
                  <a:lnTo>
                    <a:pt x="2811" y="3279"/>
                  </a:lnTo>
                  <a:lnTo>
                    <a:pt x="3061" y="3061"/>
                  </a:lnTo>
                  <a:lnTo>
                    <a:pt x="3280" y="2780"/>
                  </a:lnTo>
                  <a:lnTo>
                    <a:pt x="3436" y="2499"/>
                  </a:lnTo>
                  <a:lnTo>
                    <a:pt x="3561" y="2155"/>
                  </a:lnTo>
                  <a:lnTo>
                    <a:pt x="3592" y="1780"/>
                  </a:lnTo>
                  <a:lnTo>
                    <a:pt x="3561" y="1437"/>
                  </a:lnTo>
                  <a:lnTo>
                    <a:pt x="3436" y="1093"/>
                  </a:lnTo>
                  <a:lnTo>
                    <a:pt x="3280" y="781"/>
                  </a:lnTo>
                  <a:lnTo>
                    <a:pt x="3061" y="531"/>
                  </a:lnTo>
                  <a:lnTo>
                    <a:pt x="2811" y="313"/>
                  </a:lnTo>
                  <a:lnTo>
                    <a:pt x="2499" y="156"/>
                  </a:lnTo>
                  <a:lnTo>
                    <a:pt x="2155" y="32"/>
                  </a:lnTo>
                  <a:lnTo>
                    <a:pt x="18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51"/>
            <p:cNvSpPr/>
            <p:nvPr/>
          </p:nvSpPr>
          <p:spPr>
            <a:xfrm>
              <a:off x="6067875" y="1321775"/>
              <a:ext cx="89025" cy="89800"/>
            </a:xfrm>
            <a:custGeom>
              <a:rect b="b" l="l" r="r" t="t"/>
              <a:pathLst>
                <a:path extrusionOk="0" h="3592" w="3561">
                  <a:moveTo>
                    <a:pt x="1781" y="0"/>
                  </a:moveTo>
                  <a:lnTo>
                    <a:pt x="1406" y="32"/>
                  </a:lnTo>
                  <a:lnTo>
                    <a:pt x="1094" y="156"/>
                  </a:lnTo>
                  <a:lnTo>
                    <a:pt x="781" y="313"/>
                  </a:lnTo>
                  <a:lnTo>
                    <a:pt x="500" y="531"/>
                  </a:lnTo>
                  <a:lnTo>
                    <a:pt x="282" y="781"/>
                  </a:lnTo>
                  <a:lnTo>
                    <a:pt x="126" y="1093"/>
                  </a:lnTo>
                  <a:lnTo>
                    <a:pt x="32" y="1437"/>
                  </a:lnTo>
                  <a:lnTo>
                    <a:pt x="1" y="1780"/>
                  </a:lnTo>
                  <a:lnTo>
                    <a:pt x="32" y="2155"/>
                  </a:lnTo>
                  <a:lnTo>
                    <a:pt x="126" y="2499"/>
                  </a:lnTo>
                  <a:lnTo>
                    <a:pt x="282" y="2780"/>
                  </a:lnTo>
                  <a:lnTo>
                    <a:pt x="500" y="3061"/>
                  </a:lnTo>
                  <a:lnTo>
                    <a:pt x="781" y="3279"/>
                  </a:lnTo>
                  <a:lnTo>
                    <a:pt x="1094" y="3436"/>
                  </a:lnTo>
                  <a:lnTo>
                    <a:pt x="1406" y="3529"/>
                  </a:lnTo>
                  <a:lnTo>
                    <a:pt x="1781" y="3592"/>
                  </a:lnTo>
                  <a:lnTo>
                    <a:pt x="2124" y="3529"/>
                  </a:lnTo>
                  <a:lnTo>
                    <a:pt x="2468" y="3436"/>
                  </a:lnTo>
                  <a:lnTo>
                    <a:pt x="2780" y="3279"/>
                  </a:lnTo>
                  <a:lnTo>
                    <a:pt x="3030" y="3061"/>
                  </a:lnTo>
                  <a:lnTo>
                    <a:pt x="3249" y="2780"/>
                  </a:lnTo>
                  <a:lnTo>
                    <a:pt x="3405" y="2499"/>
                  </a:lnTo>
                  <a:lnTo>
                    <a:pt x="3530" y="2155"/>
                  </a:lnTo>
                  <a:lnTo>
                    <a:pt x="3561" y="1780"/>
                  </a:lnTo>
                  <a:lnTo>
                    <a:pt x="3530" y="1437"/>
                  </a:lnTo>
                  <a:lnTo>
                    <a:pt x="3405" y="1093"/>
                  </a:lnTo>
                  <a:lnTo>
                    <a:pt x="3249" y="781"/>
                  </a:lnTo>
                  <a:lnTo>
                    <a:pt x="3030" y="531"/>
                  </a:lnTo>
                  <a:lnTo>
                    <a:pt x="2780" y="313"/>
                  </a:lnTo>
                  <a:lnTo>
                    <a:pt x="2468" y="156"/>
                  </a:lnTo>
                  <a:lnTo>
                    <a:pt x="2124" y="32"/>
                  </a:lnTo>
                  <a:lnTo>
                    <a:pt x="17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6" name="Google Shape;5886;p51"/>
            <p:cNvSpPr/>
            <p:nvPr/>
          </p:nvSpPr>
          <p:spPr>
            <a:xfrm>
              <a:off x="5870350" y="1321775"/>
              <a:ext cx="89025" cy="89800"/>
            </a:xfrm>
            <a:custGeom>
              <a:rect b="b" l="l" r="r" t="t"/>
              <a:pathLst>
                <a:path extrusionOk="0" h="3592" w="3561">
                  <a:moveTo>
                    <a:pt x="1781" y="0"/>
                  </a:moveTo>
                  <a:lnTo>
                    <a:pt x="1406" y="32"/>
                  </a:lnTo>
                  <a:lnTo>
                    <a:pt x="1094" y="156"/>
                  </a:lnTo>
                  <a:lnTo>
                    <a:pt x="781" y="313"/>
                  </a:lnTo>
                  <a:lnTo>
                    <a:pt x="500" y="531"/>
                  </a:lnTo>
                  <a:lnTo>
                    <a:pt x="282" y="781"/>
                  </a:lnTo>
                  <a:lnTo>
                    <a:pt x="126" y="1093"/>
                  </a:lnTo>
                  <a:lnTo>
                    <a:pt x="32" y="1437"/>
                  </a:lnTo>
                  <a:lnTo>
                    <a:pt x="1" y="1780"/>
                  </a:lnTo>
                  <a:lnTo>
                    <a:pt x="32" y="2155"/>
                  </a:lnTo>
                  <a:lnTo>
                    <a:pt x="126" y="2499"/>
                  </a:lnTo>
                  <a:lnTo>
                    <a:pt x="282" y="2780"/>
                  </a:lnTo>
                  <a:lnTo>
                    <a:pt x="500" y="3061"/>
                  </a:lnTo>
                  <a:lnTo>
                    <a:pt x="781" y="3279"/>
                  </a:lnTo>
                  <a:lnTo>
                    <a:pt x="1094" y="3436"/>
                  </a:lnTo>
                  <a:lnTo>
                    <a:pt x="1406" y="3529"/>
                  </a:lnTo>
                  <a:lnTo>
                    <a:pt x="1781" y="3592"/>
                  </a:lnTo>
                  <a:lnTo>
                    <a:pt x="2124" y="3529"/>
                  </a:lnTo>
                  <a:lnTo>
                    <a:pt x="2468" y="3436"/>
                  </a:lnTo>
                  <a:lnTo>
                    <a:pt x="2780" y="3279"/>
                  </a:lnTo>
                  <a:lnTo>
                    <a:pt x="3030" y="3061"/>
                  </a:lnTo>
                  <a:lnTo>
                    <a:pt x="3249" y="2780"/>
                  </a:lnTo>
                  <a:lnTo>
                    <a:pt x="3405" y="2499"/>
                  </a:lnTo>
                  <a:lnTo>
                    <a:pt x="3530" y="2155"/>
                  </a:lnTo>
                  <a:lnTo>
                    <a:pt x="3561" y="1780"/>
                  </a:lnTo>
                  <a:lnTo>
                    <a:pt x="3530" y="1437"/>
                  </a:lnTo>
                  <a:lnTo>
                    <a:pt x="3405" y="1093"/>
                  </a:lnTo>
                  <a:lnTo>
                    <a:pt x="3249" y="781"/>
                  </a:lnTo>
                  <a:lnTo>
                    <a:pt x="3030" y="531"/>
                  </a:lnTo>
                  <a:lnTo>
                    <a:pt x="2780" y="313"/>
                  </a:lnTo>
                  <a:lnTo>
                    <a:pt x="2468" y="156"/>
                  </a:lnTo>
                  <a:lnTo>
                    <a:pt x="2124" y="32"/>
                  </a:lnTo>
                  <a:lnTo>
                    <a:pt x="17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87" name="Google Shape;5887;p51"/>
          <p:cNvSpPr/>
          <p:nvPr/>
        </p:nvSpPr>
        <p:spPr>
          <a:xfrm>
            <a:off x="671900" y="3344050"/>
            <a:ext cx="2911500" cy="1090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0" name="Shape 790"/>
        <p:cNvGrpSpPr/>
        <p:nvPr/>
      </p:nvGrpSpPr>
      <p:grpSpPr>
        <a:xfrm>
          <a:off x="0" y="0"/>
          <a:ext cx="0" cy="0"/>
          <a:chOff x="0" y="0"/>
          <a:chExt cx="0" cy="0"/>
        </a:xfrm>
      </p:grpSpPr>
      <p:sp>
        <p:nvSpPr>
          <p:cNvPr id="791" name="Google Shape;791;p31"/>
          <p:cNvSpPr txBox="1"/>
          <p:nvPr>
            <p:ph type="title"/>
          </p:nvPr>
        </p:nvSpPr>
        <p:spPr>
          <a:xfrm>
            <a:off x="713225" y="4480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Kewirausahaan</a:t>
            </a:r>
            <a:endParaRPr sz="3000"/>
          </a:p>
        </p:txBody>
      </p:sp>
      <p:grpSp>
        <p:nvGrpSpPr>
          <p:cNvPr id="792" name="Google Shape;792;p31"/>
          <p:cNvGrpSpPr/>
          <p:nvPr/>
        </p:nvGrpSpPr>
        <p:grpSpPr>
          <a:xfrm>
            <a:off x="4976485" y="1550513"/>
            <a:ext cx="3076838" cy="2977431"/>
            <a:chOff x="238125" y="1550450"/>
            <a:chExt cx="2701350" cy="2614075"/>
          </a:xfrm>
        </p:grpSpPr>
        <p:sp>
          <p:nvSpPr>
            <p:cNvPr id="793" name="Google Shape;793;p31"/>
            <p:cNvSpPr/>
            <p:nvPr/>
          </p:nvSpPr>
          <p:spPr>
            <a:xfrm>
              <a:off x="1909775" y="3028475"/>
              <a:ext cx="555600" cy="769150"/>
            </a:xfrm>
            <a:custGeom>
              <a:rect b="b" l="l" r="r" t="t"/>
              <a:pathLst>
                <a:path extrusionOk="0" h="30766" w="22224">
                  <a:moveTo>
                    <a:pt x="1" y="0"/>
                  </a:moveTo>
                  <a:lnTo>
                    <a:pt x="1" y="30766"/>
                  </a:lnTo>
                  <a:lnTo>
                    <a:pt x="22223" y="30766"/>
                  </a:lnTo>
                  <a:lnTo>
                    <a:pt x="222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1"/>
            <p:cNvSpPr/>
            <p:nvPr/>
          </p:nvSpPr>
          <p:spPr>
            <a:xfrm>
              <a:off x="1882775" y="2999800"/>
              <a:ext cx="609600" cy="28700"/>
            </a:xfrm>
            <a:custGeom>
              <a:rect b="b" l="l" r="r" t="t"/>
              <a:pathLst>
                <a:path extrusionOk="0" h="1148" w="24384">
                  <a:moveTo>
                    <a:pt x="0" y="0"/>
                  </a:moveTo>
                  <a:lnTo>
                    <a:pt x="0" y="1147"/>
                  </a:lnTo>
                  <a:lnTo>
                    <a:pt x="24383" y="1147"/>
                  </a:lnTo>
                  <a:lnTo>
                    <a:pt x="2438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1"/>
            <p:cNvSpPr/>
            <p:nvPr/>
          </p:nvSpPr>
          <p:spPr>
            <a:xfrm>
              <a:off x="2492350" y="2999800"/>
              <a:ext cx="192000" cy="28700"/>
            </a:xfrm>
            <a:custGeom>
              <a:rect b="b" l="l" r="r" t="t"/>
              <a:pathLst>
                <a:path extrusionOk="0" h="1148" w="7680">
                  <a:moveTo>
                    <a:pt x="0" y="0"/>
                  </a:moveTo>
                  <a:lnTo>
                    <a:pt x="0" y="1147"/>
                  </a:lnTo>
                  <a:lnTo>
                    <a:pt x="7679" y="1147"/>
                  </a:lnTo>
                  <a:lnTo>
                    <a:pt x="76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1"/>
            <p:cNvSpPr/>
            <p:nvPr/>
          </p:nvSpPr>
          <p:spPr>
            <a:xfrm>
              <a:off x="2465350" y="3028475"/>
              <a:ext cx="188675" cy="769150"/>
            </a:xfrm>
            <a:custGeom>
              <a:rect b="b" l="l" r="r" t="t"/>
              <a:pathLst>
                <a:path extrusionOk="0" h="30766" w="7547">
                  <a:moveTo>
                    <a:pt x="0" y="0"/>
                  </a:moveTo>
                  <a:lnTo>
                    <a:pt x="0" y="30766"/>
                  </a:lnTo>
                  <a:lnTo>
                    <a:pt x="7546" y="30766"/>
                  </a:lnTo>
                  <a:lnTo>
                    <a:pt x="754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1"/>
            <p:cNvSpPr/>
            <p:nvPr/>
          </p:nvSpPr>
          <p:spPr>
            <a:xfrm>
              <a:off x="1969625" y="3137750"/>
              <a:ext cx="436325" cy="246850"/>
            </a:xfrm>
            <a:custGeom>
              <a:rect b="b" l="l" r="r" t="t"/>
              <a:pathLst>
                <a:path extrusionOk="0" h="9874" w="17453">
                  <a:moveTo>
                    <a:pt x="17386" y="67"/>
                  </a:moveTo>
                  <a:lnTo>
                    <a:pt x="17386" y="9807"/>
                  </a:lnTo>
                  <a:lnTo>
                    <a:pt x="67" y="9807"/>
                  </a:lnTo>
                  <a:lnTo>
                    <a:pt x="67" y="67"/>
                  </a:lnTo>
                  <a:close/>
                  <a:moveTo>
                    <a:pt x="0" y="0"/>
                  </a:moveTo>
                  <a:lnTo>
                    <a:pt x="0" y="9873"/>
                  </a:lnTo>
                  <a:lnTo>
                    <a:pt x="17452" y="9873"/>
                  </a:lnTo>
                  <a:lnTo>
                    <a:pt x="1745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1"/>
            <p:cNvSpPr/>
            <p:nvPr/>
          </p:nvSpPr>
          <p:spPr>
            <a:xfrm>
              <a:off x="2126675" y="3210050"/>
              <a:ext cx="85225" cy="48650"/>
            </a:xfrm>
            <a:custGeom>
              <a:rect b="b" l="l" r="r" t="t"/>
              <a:pathLst>
                <a:path extrusionOk="0" h="1946" w="3409">
                  <a:moveTo>
                    <a:pt x="1" y="0"/>
                  </a:moveTo>
                  <a:lnTo>
                    <a:pt x="1" y="1945"/>
                  </a:lnTo>
                  <a:lnTo>
                    <a:pt x="3408" y="1945"/>
                  </a:lnTo>
                  <a:lnTo>
                    <a:pt x="340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1"/>
            <p:cNvSpPr/>
            <p:nvPr/>
          </p:nvSpPr>
          <p:spPr>
            <a:xfrm>
              <a:off x="2151200" y="3212950"/>
              <a:ext cx="86450" cy="42825"/>
            </a:xfrm>
            <a:custGeom>
              <a:rect b="b" l="l" r="r" t="t"/>
              <a:pathLst>
                <a:path extrusionOk="0" h="1713" w="3458">
                  <a:moveTo>
                    <a:pt x="3391" y="67"/>
                  </a:moveTo>
                  <a:lnTo>
                    <a:pt x="3391" y="1663"/>
                  </a:lnTo>
                  <a:lnTo>
                    <a:pt x="67" y="1663"/>
                  </a:lnTo>
                  <a:lnTo>
                    <a:pt x="67" y="67"/>
                  </a:lnTo>
                  <a:close/>
                  <a:moveTo>
                    <a:pt x="1" y="1"/>
                  </a:moveTo>
                  <a:lnTo>
                    <a:pt x="1" y="1713"/>
                  </a:lnTo>
                  <a:lnTo>
                    <a:pt x="3458" y="1713"/>
                  </a:lnTo>
                  <a:lnTo>
                    <a:pt x="345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1"/>
            <p:cNvSpPr/>
            <p:nvPr/>
          </p:nvSpPr>
          <p:spPr>
            <a:xfrm>
              <a:off x="1969625" y="3447725"/>
              <a:ext cx="436325" cy="246425"/>
            </a:xfrm>
            <a:custGeom>
              <a:rect b="b" l="l" r="r" t="t"/>
              <a:pathLst>
                <a:path extrusionOk="0" h="9857" w="17453">
                  <a:moveTo>
                    <a:pt x="17386" y="51"/>
                  </a:moveTo>
                  <a:lnTo>
                    <a:pt x="17386" y="9790"/>
                  </a:lnTo>
                  <a:lnTo>
                    <a:pt x="67" y="9790"/>
                  </a:lnTo>
                  <a:lnTo>
                    <a:pt x="67" y="51"/>
                  </a:lnTo>
                  <a:close/>
                  <a:moveTo>
                    <a:pt x="0" y="1"/>
                  </a:moveTo>
                  <a:lnTo>
                    <a:pt x="0" y="9857"/>
                  </a:lnTo>
                  <a:lnTo>
                    <a:pt x="17452" y="9857"/>
                  </a:lnTo>
                  <a:lnTo>
                    <a:pt x="1745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1"/>
            <p:cNvSpPr/>
            <p:nvPr/>
          </p:nvSpPr>
          <p:spPr>
            <a:xfrm>
              <a:off x="2126675" y="3519625"/>
              <a:ext cx="85225" cy="49050"/>
            </a:xfrm>
            <a:custGeom>
              <a:rect b="b" l="l" r="r" t="t"/>
              <a:pathLst>
                <a:path extrusionOk="0" h="1962" w="3409">
                  <a:moveTo>
                    <a:pt x="1" y="0"/>
                  </a:moveTo>
                  <a:lnTo>
                    <a:pt x="1" y="1961"/>
                  </a:lnTo>
                  <a:lnTo>
                    <a:pt x="3408" y="1961"/>
                  </a:lnTo>
                  <a:lnTo>
                    <a:pt x="340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1"/>
            <p:cNvSpPr/>
            <p:nvPr/>
          </p:nvSpPr>
          <p:spPr>
            <a:xfrm>
              <a:off x="2151200" y="3522525"/>
              <a:ext cx="86450" cy="43250"/>
            </a:xfrm>
            <a:custGeom>
              <a:rect b="b" l="l" r="r" t="t"/>
              <a:pathLst>
                <a:path extrusionOk="0" h="1730" w="3458">
                  <a:moveTo>
                    <a:pt x="3391" y="67"/>
                  </a:moveTo>
                  <a:lnTo>
                    <a:pt x="3391" y="1663"/>
                  </a:lnTo>
                  <a:lnTo>
                    <a:pt x="67" y="1663"/>
                  </a:lnTo>
                  <a:lnTo>
                    <a:pt x="67" y="67"/>
                  </a:lnTo>
                  <a:close/>
                  <a:moveTo>
                    <a:pt x="1" y="0"/>
                  </a:moveTo>
                  <a:lnTo>
                    <a:pt x="1" y="1729"/>
                  </a:lnTo>
                  <a:lnTo>
                    <a:pt x="3458" y="1729"/>
                  </a:lnTo>
                  <a:lnTo>
                    <a:pt x="345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1"/>
            <p:cNvSpPr/>
            <p:nvPr/>
          </p:nvSpPr>
          <p:spPr>
            <a:xfrm>
              <a:off x="2548850" y="1619425"/>
              <a:ext cx="354475" cy="354450"/>
            </a:xfrm>
            <a:custGeom>
              <a:rect b="b" l="l" r="r" t="t"/>
              <a:pathLst>
                <a:path extrusionOk="0" h="14178" w="14179">
                  <a:moveTo>
                    <a:pt x="6899" y="0"/>
                  </a:moveTo>
                  <a:lnTo>
                    <a:pt x="6550" y="17"/>
                  </a:lnTo>
                  <a:lnTo>
                    <a:pt x="6184" y="50"/>
                  </a:lnTo>
                  <a:lnTo>
                    <a:pt x="5835" y="116"/>
                  </a:lnTo>
                  <a:lnTo>
                    <a:pt x="5469" y="183"/>
                  </a:lnTo>
                  <a:lnTo>
                    <a:pt x="5120" y="283"/>
                  </a:lnTo>
                  <a:lnTo>
                    <a:pt x="4788" y="382"/>
                  </a:lnTo>
                  <a:lnTo>
                    <a:pt x="4439" y="515"/>
                  </a:lnTo>
                  <a:lnTo>
                    <a:pt x="4123" y="648"/>
                  </a:lnTo>
                  <a:lnTo>
                    <a:pt x="3807" y="798"/>
                  </a:lnTo>
                  <a:lnTo>
                    <a:pt x="3491" y="981"/>
                  </a:lnTo>
                  <a:lnTo>
                    <a:pt x="3192" y="1164"/>
                  </a:lnTo>
                  <a:lnTo>
                    <a:pt x="2910" y="1363"/>
                  </a:lnTo>
                  <a:lnTo>
                    <a:pt x="2644" y="1562"/>
                  </a:lnTo>
                  <a:lnTo>
                    <a:pt x="2378" y="1795"/>
                  </a:lnTo>
                  <a:lnTo>
                    <a:pt x="2128" y="2028"/>
                  </a:lnTo>
                  <a:lnTo>
                    <a:pt x="1896" y="2261"/>
                  </a:lnTo>
                  <a:lnTo>
                    <a:pt x="1663" y="2526"/>
                  </a:lnTo>
                  <a:lnTo>
                    <a:pt x="1447" y="2792"/>
                  </a:lnTo>
                  <a:lnTo>
                    <a:pt x="1248" y="3058"/>
                  </a:lnTo>
                  <a:lnTo>
                    <a:pt x="1065" y="3341"/>
                  </a:lnTo>
                  <a:lnTo>
                    <a:pt x="898" y="3640"/>
                  </a:lnTo>
                  <a:lnTo>
                    <a:pt x="732" y="3939"/>
                  </a:lnTo>
                  <a:lnTo>
                    <a:pt x="583" y="4255"/>
                  </a:lnTo>
                  <a:lnTo>
                    <a:pt x="466" y="4571"/>
                  </a:lnTo>
                  <a:lnTo>
                    <a:pt x="350" y="4887"/>
                  </a:lnTo>
                  <a:lnTo>
                    <a:pt x="250" y="5219"/>
                  </a:lnTo>
                  <a:lnTo>
                    <a:pt x="167" y="5552"/>
                  </a:lnTo>
                  <a:lnTo>
                    <a:pt x="101" y="5884"/>
                  </a:lnTo>
                  <a:lnTo>
                    <a:pt x="51" y="6233"/>
                  </a:lnTo>
                  <a:lnTo>
                    <a:pt x="18" y="6582"/>
                  </a:lnTo>
                  <a:lnTo>
                    <a:pt x="1" y="6931"/>
                  </a:lnTo>
                  <a:lnTo>
                    <a:pt x="1" y="7280"/>
                  </a:lnTo>
                  <a:lnTo>
                    <a:pt x="18" y="7629"/>
                  </a:lnTo>
                  <a:lnTo>
                    <a:pt x="51" y="7995"/>
                  </a:lnTo>
                  <a:lnTo>
                    <a:pt x="101" y="8344"/>
                  </a:lnTo>
                  <a:lnTo>
                    <a:pt x="184" y="8710"/>
                  </a:lnTo>
                  <a:lnTo>
                    <a:pt x="267" y="9059"/>
                  </a:lnTo>
                  <a:lnTo>
                    <a:pt x="383" y="9408"/>
                  </a:lnTo>
                  <a:lnTo>
                    <a:pt x="500" y="9740"/>
                  </a:lnTo>
                  <a:lnTo>
                    <a:pt x="649" y="10056"/>
                  </a:lnTo>
                  <a:lnTo>
                    <a:pt x="799" y="10372"/>
                  </a:lnTo>
                  <a:lnTo>
                    <a:pt x="965" y="10687"/>
                  </a:lnTo>
                  <a:lnTo>
                    <a:pt x="1148" y="10987"/>
                  </a:lnTo>
                  <a:lnTo>
                    <a:pt x="1347" y="11269"/>
                  </a:lnTo>
                  <a:lnTo>
                    <a:pt x="1563" y="11535"/>
                  </a:lnTo>
                  <a:lnTo>
                    <a:pt x="1779" y="11801"/>
                  </a:lnTo>
                  <a:lnTo>
                    <a:pt x="2012" y="12050"/>
                  </a:lnTo>
                  <a:lnTo>
                    <a:pt x="2261" y="12283"/>
                  </a:lnTo>
                  <a:lnTo>
                    <a:pt x="2511" y="12516"/>
                  </a:lnTo>
                  <a:lnTo>
                    <a:pt x="2777" y="12732"/>
                  </a:lnTo>
                  <a:lnTo>
                    <a:pt x="3059" y="12931"/>
                  </a:lnTo>
                  <a:lnTo>
                    <a:pt x="3342" y="13114"/>
                  </a:lnTo>
                  <a:lnTo>
                    <a:pt x="3641" y="13280"/>
                  </a:lnTo>
                  <a:lnTo>
                    <a:pt x="3940" y="13447"/>
                  </a:lnTo>
                  <a:lnTo>
                    <a:pt x="4239" y="13596"/>
                  </a:lnTo>
                  <a:lnTo>
                    <a:pt x="4555" y="13712"/>
                  </a:lnTo>
                  <a:lnTo>
                    <a:pt x="4888" y="13829"/>
                  </a:lnTo>
                  <a:lnTo>
                    <a:pt x="5203" y="13929"/>
                  </a:lnTo>
                  <a:lnTo>
                    <a:pt x="5536" y="14012"/>
                  </a:lnTo>
                  <a:lnTo>
                    <a:pt x="5885" y="14078"/>
                  </a:lnTo>
                  <a:lnTo>
                    <a:pt x="6217" y="14128"/>
                  </a:lnTo>
                  <a:lnTo>
                    <a:pt x="6566" y="14161"/>
                  </a:lnTo>
                  <a:lnTo>
                    <a:pt x="6915" y="14178"/>
                  </a:lnTo>
                  <a:lnTo>
                    <a:pt x="7264" y="14178"/>
                  </a:lnTo>
                  <a:lnTo>
                    <a:pt x="7630" y="14161"/>
                  </a:lnTo>
                  <a:lnTo>
                    <a:pt x="7979" y="14128"/>
                  </a:lnTo>
                  <a:lnTo>
                    <a:pt x="8345" y="14078"/>
                  </a:lnTo>
                  <a:lnTo>
                    <a:pt x="8694" y="13995"/>
                  </a:lnTo>
                  <a:lnTo>
                    <a:pt x="9043" y="13912"/>
                  </a:lnTo>
                  <a:lnTo>
                    <a:pt x="9392" y="13796"/>
                  </a:lnTo>
                  <a:lnTo>
                    <a:pt x="9724" y="13679"/>
                  </a:lnTo>
                  <a:lnTo>
                    <a:pt x="10057" y="13530"/>
                  </a:lnTo>
                  <a:lnTo>
                    <a:pt x="10373" y="13380"/>
                  </a:lnTo>
                  <a:lnTo>
                    <a:pt x="10672" y="13214"/>
                  </a:lnTo>
                  <a:lnTo>
                    <a:pt x="10971" y="13031"/>
                  </a:lnTo>
                  <a:lnTo>
                    <a:pt x="11253" y="12832"/>
                  </a:lnTo>
                  <a:lnTo>
                    <a:pt x="11536" y="12615"/>
                  </a:lnTo>
                  <a:lnTo>
                    <a:pt x="11802" y="12399"/>
                  </a:lnTo>
                  <a:lnTo>
                    <a:pt x="12051" y="12167"/>
                  </a:lnTo>
                  <a:lnTo>
                    <a:pt x="12284" y="11917"/>
                  </a:lnTo>
                  <a:lnTo>
                    <a:pt x="12517" y="11668"/>
                  </a:lnTo>
                  <a:lnTo>
                    <a:pt x="12716" y="11402"/>
                  </a:lnTo>
                  <a:lnTo>
                    <a:pt x="12916" y="11120"/>
                  </a:lnTo>
                  <a:lnTo>
                    <a:pt x="13115" y="10837"/>
                  </a:lnTo>
                  <a:lnTo>
                    <a:pt x="13281" y="10538"/>
                  </a:lnTo>
                  <a:lnTo>
                    <a:pt x="13447" y="10239"/>
                  </a:lnTo>
                  <a:lnTo>
                    <a:pt x="13580" y="9939"/>
                  </a:lnTo>
                  <a:lnTo>
                    <a:pt x="13713" y="9624"/>
                  </a:lnTo>
                  <a:lnTo>
                    <a:pt x="13830" y="9291"/>
                  </a:lnTo>
                  <a:lnTo>
                    <a:pt x="13929" y="8975"/>
                  </a:lnTo>
                  <a:lnTo>
                    <a:pt x="14013" y="8643"/>
                  </a:lnTo>
                  <a:lnTo>
                    <a:pt x="14079" y="8294"/>
                  </a:lnTo>
                  <a:lnTo>
                    <a:pt x="14129" y="7962"/>
                  </a:lnTo>
                  <a:lnTo>
                    <a:pt x="14162" y="7613"/>
                  </a:lnTo>
                  <a:lnTo>
                    <a:pt x="14179" y="7263"/>
                  </a:lnTo>
                  <a:lnTo>
                    <a:pt x="14179" y="6914"/>
                  </a:lnTo>
                  <a:lnTo>
                    <a:pt x="14162" y="6549"/>
                  </a:lnTo>
                  <a:lnTo>
                    <a:pt x="14129" y="6200"/>
                  </a:lnTo>
                  <a:lnTo>
                    <a:pt x="14062" y="5834"/>
                  </a:lnTo>
                  <a:lnTo>
                    <a:pt x="13996" y="5485"/>
                  </a:lnTo>
                  <a:lnTo>
                    <a:pt x="13896" y="5136"/>
                  </a:lnTo>
                  <a:lnTo>
                    <a:pt x="13796" y="4787"/>
                  </a:lnTo>
                  <a:lnTo>
                    <a:pt x="13664" y="4455"/>
                  </a:lnTo>
                  <a:lnTo>
                    <a:pt x="13531" y="4122"/>
                  </a:lnTo>
                  <a:lnTo>
                    <a:pt x="13381" y="3806"/>
                  </a:lnTo>
                  <a:lnTo>
                    <a:pt x="13198" y="3507"/>
                  </a:lnTo>
                  <a:lnTo>
                    <a:pt x="13015" y="3208"/>
                  </a:lnTo>
                  <a:lnTo>
                    <a:pt x="12832" y="2925"/>
                  </a:lnTo>
                  <a:lnTo>
                    <a:pt x="12616" y="2643"/>
                  </a:lnTo>
                  <a:lnTo>
                    <a:pt x="12400" y="2394"/>
                  </a:lnTo>
                  <a:lnTo>
                    <a:pt x="12168" y="2128"/>
                  </a:lnTo>
                  <a:lnTo>
                    <a:pt x="11918" y="1895"/>
                  </a:lnTo>
                  <a:lnTo>
                    <a:pt x="11652" y="1679"/>
                  </a:lnTo>
                  <a:lnTo>
                    <a:pt x="11386" y="1463"/>
                  </a:lnTo>
                  <a:lnTo>
                    <a:pt x="11120" y="1263"/>
                  </a:lnTo>
                  <a:lnTo>
                    <a:pt x="10838" y="1064"/>
                  </a:lnTo>
                  <a:lnTo>
                    <a:pt x="10539" y="898"/>
                  </a:lnTo>
                  <a:lnTo>
                    <a:pt x="10240" y="731"/>
                  </a:lnTo>
                  <a:lnTo>
                    <a:pt x="9924" y="598"/>
                  </a:lnTo>
                  <a:lnTo>
                    <a:pt x="9608" y="465"/>
                  </a:lnTo>
                  <a:lnTo>
                    <a:pt x="9292" y="349"/>
                  </a:lnTo>
                  <a:lnTo>
                    <a:pt x="8960" y="249"/>
                  </a:lnTo>
                  <a:lnTo>
                    <a:pt x="8627" y="166"/>
                  </a:lnTo>
                  <a:lnTo>
                    <a:pt x="8295" y="100"/>
                  </a:lnTo>
                  <a:lnTo>
                    <a:pt x="7946" y="50"/>
                  </a:lnTo>
                  <a:lnTo>
                    <a:pt x="7597" y="17"/>
                  </a:lnTo>
                  <a:lnTo>
                    <a:pt x="72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1"/>
            <p:cNvSpPr/>
            <p:nvPr/>
          </p:nvSpPr>
          <p:spPr>
            <a:xfrm>
              <a:off x="2548850" y="1619425"/>
              <a:ext cx="354475" cy="354450"/>
            </a:xfrm>
            <a:custGeom>
              <a:rect b="b" l="l" r="r" t="t"/>
              <a:pathLst>
                <a:path extrusionOk="0" fill="none" h="14178" w="14179">
                  <a:moveTo>
                    <a:pt x="5469" y="183"/>
                  </a:moveTo>
                  <a:lnTo>
                    <a:pt x="5469" y="183"/>
                  </a:lnTo>
                  <a:lnTo>
                    <a:pt x="5835" y="116"/>
                  </a:lnTo>
                  <a:lnTo>
                    <a:pt x="6184" y="50"/>
                  </a:lnTo>
                  <a:lnTo>
                    <a:pt x="6550" y="17"/>
                  </a:lnTo>
                  <a:lnTo>
                    <a:pt x="6899" y="0"/>
                  </a:lnTo>
                  <a:lnTo>
                    <a:pt x="7248" y="0"/>
                  </a:lnTo>
                  <a:lnTo>
                    <a:pt x="7597" y="17"/>
                  </a:lnTo>
                  <a:lnTo>
                    <a:pt x="7946" y="50"/>
                  </a:lnTo>
                  <a:lnTo>
                    <a:pt x="8295" y="100"/>
                  </a:lnTo>
                  <a:lnTo>
                    <a:pt x="8627" y="166"/>
                  </a:lnTo>
                  <a:lnTo>
                    <a:pt x="8960" y="249"/>
                  </a:lnTo>
                  <a:lnTo>
                    <a:pt x="9292" y="349"/>
                  </a:lnTo>
                  <a:lnTo>
                    <a:pt x="9608" y="465"/>
                  </a:lnTo>
                  <a:lnTo>
                    <a:pt x="9924" y="598"/>
                  </a:lnTo>
                  <a:lnTo>
                    <a:pt x="10240" y="731"/>
                  </a:lnTo>
                  <a:lnTo>
                    <a:pt x="10539" y="898"/>
                  </a:lnTo>
                  <a:lnTo>
                    <a:pt x="10838" y="1064"/>
                  </a:lnTo>
                  <a:lnTo>
                    <a:pt x="11120" y="1263"/>
                  </a:lnTo>
                  <a:lnTo>
                    <a:pt x="11386" y="1463"/>
                  </a:lnTo>
                  <a:lnTo>
                    <a:pt x="11652" y="1679"/>
                  </a:lnTo>
                  <a:lnTo>
                    <a:pt x="11918" y="1895"/>
                  </a:lnTo>
                  <a:lnTo>
                    <a:pt x="12168" y="2128"/>
                  </a:lnTo>
                  <a:lnTo>
                    <a:pt x="12400" y="2394"/>
                  </a:lnTo>
                  <a:lnTo>
                    <a:pt x="12616" y="2643"/>
                  </a:lnTo>
                  <a:lnTo>
                    <a:pt x="12832" y="2925"/>
                  </a:lnTo>
                  <a:lnTo>
                    <a:pt x="13015" y="3208"/>
                  </a:lnTo>
                  <a:lnTo>
                    <a:pt x="13198" y="3507"/>
                  </a:lnTo>
                  <a:lnTo>
                    <a:pt x="13381" y="3806"/>
                  </a:lnTo>
                  <a:lnTo>
                    <a:pt x="13531" y="4122"/>
                  </a:lnTo>
                  <a:lnTo>
                    <a:pt x="13664" y="4455"/>
                  </a:lnTo>
                  <a:lnTo>
                    <a:pt x="13796" y="4787"/>
                  </a:lnTo>
                  <a:lnTo>
                    <a:pt x="13896" y="5136"/>
                  </a:lnTo>
                  <a:lnTo>
                    <a:pt x="13996" y="5485"/>
                  </a:lnTo>
                  <a:lnTo>
                    <a:pt x="13996" y="5485"/>
                  </a:lnTo>
                  <a:lnTo>
                    <a:pt x="14062" y="5834"/>
                  </a:lnTo>
                  <a:lnTo>
                    <a:pt x="14129" y="6200"/>
                  </a:lnTo>
                  <a:lnTo>
                    <a:pt x="14162" y="6549"/>
                  </a:lnTo>
                  <a:lnTo>
                    <a:pt x="14179" y="6914"/>
                  </a:lnTo>
                  <a:lnTo>
                    <a:pt x="14179" y="7263"/>
                  </a:lnTo>
                  <a:lnTo>
                    <a:pt x="14162" y="7613"/>
                  </a:lnTo>
                  <a:lnTo>
                    <a:pt x="14129" y="7962"/>
                  </a:lnTo>
                  <a:lnTo>
                    <a:pt x="14079" y="8294"/>
                  </a:lnTo>
                  <a:lnTo>
                    <a:pt x="14013" y="8643"/>
                  </a:lnTo>
                  <a:lnTo>
                    <a:pt x="13929" y="8975"/>
                  </a:lnTo>
                  <a:lnTo>
                    <a:pt x="13830" y="9291"/>
                  </a:lnTo>
                  <a:lnTo>
                    <a:pt x="13713" y="9624"/>
                  </a:lnTo>
                  <a:lnTo>
                    <a:pt x="13580" y="9939"/>
                  </a:lnTo>
                  <a:lnTo>
                    <a:pt x="13447" y="10239"/>
                  </a:lnTo>
                  <a:lnTo>
                    <a:pt x="13281" y="10538"/>
                  </a:lnTo>
                  <a:lnTo>
                    <a:pt x="13115" y="10837"/>
                  </a:lnTo>
                  <a:lnTo>
                    <a:pt x="12916" y="11120"/>
                  </a:lnTo>
                  <a:lnTo>
                    <a:pt x="12716" y="11402"/>
                  </a:lnTo>
                  <a:lnTo>
                    <a:pt x="12517" y="11668"/>
                  </a:lnTo>
                  <a:lnTo>
                    <a:pt x="12284" y="11917"/>
                  </a:lnTo>
                  <a:lnTo>
                    <a:pt x="12051" y="12167"/>
                  </a:lnTo>
                  <a:lnTo>
                    <a:pt x="11802" y="12399"/>
                  </a:lnTo>
                  <a:lnTo>
                    <a:pt x="11536" y="12615"/>
                  </a:lnTo>
                  <a:lnTo>
                    <a:pt x="11253" y="12832"/>
                  </a:lnTo>
                  <a:lnTo>
                    <a:pt x="10971" y="13031"/>
                  </a:lnTo>
                  <a:lnTo>
                    <a:pt x="10672" y="13214"/>
                  </a:lnTo>
                  <a:lnTo>
                    <a:pt x="10373" y="13380"/>
                  </a:lnTo>
                  <a:lnTo>
                    <a:pt x="10057" y="13530"/>
                  </a:lnTo>
                  <a:lnTo>
                    <a:pt x="9724" y="13679"/>
                  </a:lnTo>
                  <a:lnTo>
                    <a:pt x="9392" y="13796"/>
                  </a:lnTo>
                  <a:lnTo>
                    <a:pt x="9043" y="13912"/>
                  </a:lnTo>
                  <a:lnTo>
                    <a:pt x="8694" y="13995"/>
                  </a:lnTo>
                  <a:lnTo>
                    <a:pt x="8694" y="13995"/>
                  </a:lnTo>
                  <a:lnTo>
                    <a:pt x="8345" y="14078"/>
                  </a:lnTo>
                  <a:lnTo>
                    <a:pt x="7979" y="14128"/>
                  </a:lnTo>
                  <a:lnTo>
                    <a:pt x="7630" y="14161"/>
                  </a:lnTo>
                  <a:lnTo>
                    <a:pt x="7264" y="14178"/>
                  </a:lnTo>
                  <a:lnTo>
                    <a:pt x="6915" y="14178"/>
                  </a:lnTo>
                  <a:lnTo>
                    <a:pt x="6566" y="14161"/>
                  </a:lnTo>
                  <a:lnTo>
                    <a:pt x="6217" y="14128"/>
                  </a:lnTo>
                  <a:lnTo>
                    <a:pt x="5885" y="14078"/>
                  </a:lnTo>
                  <a:lnTo>
                    <a:pt x="5536" y="14012"/>
                  </a:lnTo>
                  <a:lnTo>
                    <a:pt x="5203" y="13929"/>
                  </a:lnTo>
                  <a:lnTo>
                    <a:pt x="4888" y="13829"/>
                  </a:lnTo>
                  <a:lnTo>
                    <a:pt x="4555" y="13712"/>
                  </a:lnTo>
                  <a:lnTo>
                    <a:pt x="4239" y="13596"/>
                  </a:lnTo>
                  <a:lnTo>
                    <a:pt x="3940" y="13447"/>
                  </a:lnTo>
                  <a:lnTo>
                    <a:pt x="3641" y="13280"/>
                  </a:lnTo>
                  <a:lnTo>
                    <a:pt x="3342" y="13114"/>
                  </a:lnTo>
                  <a:lnTo>
                    <a:pt x="3059" y="12931"/>
                  </a:lnTo>
                  <a:lnTo>
                    <a:pt x="2777" y="12732"/>
                  </a:lnTo>
                  <a:lnTo>
                    <a:pt x="2511" y="12516"/>
                  </a:lnTo>
                  <a:lnTo>
                    <a:pt x="2261" y="12283"/>
                  </a:lnTo>
                  <a:lnTo>
                    <a:pt x="2012" y="12050"/>
                  </a:lnTo>
                  <a:lnTo>
                    <a:pt x="1779" y="11801"/>
                  </a:lnTo>
                  <a:lnTo>
                    <a:pt x="1563" y="11535"/>
                  </a:lnTo>
                  <a:lnTo>
                    <a:pt x="1347" y="11269"/>
                  </a:lnTo>
                  <a:lnTo>
                    <a:pt x="1148" y="10987"/>
                  </a:lnTo>
                  <a:lnTo>
                    <a:pt x="965" y="10687"/>
                  </a:lnTo>
                  <a:lnTo>
                    <a:pt x="799" y="10372"/>
                  </a:lnTo>
                  <a:lnTo>
                    <a:pt x="649" y="10056"/>
                  </a:lnTo>
                  <a:lnTo>
                    <a:pt x="500" y="9740"/>
                  </a:lnTo>
                  <a:lnTo>
                    <a:pt x="383" y="9408"/>
                  </a:lnTo>
                  <a:lnTo>
                    <a:pt x="267" y="9059"/>
                  </a:lnTo>
                  <a:lnTo>
                    <a:pt x="184" y="8710"/>
                  </a:lnTo>
                  <a:lnTo>
                    <a:pt x="184" y="8710"/>
                  </a:lnTo>
                  <a:lnTo>
                    <a:pt x="101" y="8344"/>
                  </a:lnTo>
                  <a:lnTo>
                    <a:pt x="51" y="7995"/>
                  </a:lnTo>
                  <a:lnTo>
                    <a:pt x="18" y="7629"/>
                  </a:lnTo>
                  <a:lnTo>
                    <a:pt x="1" y="7280"/>
                  </a:lnTo>
                  <a:lnTo>
                    <a:pt x="1" y="6931"/>
                  </a:lnTo>
                  <a:lnTo>
                    <a:pt x="18" y="6582"/>
                  </a:lnTo>
                  <a:lnTo>
                    <a:pt x="51" y="6233"/>
                  </a:lnTo>
                  <a:lnTo>
                    <a:pt x="101" y="5884"/>
                  </a:lnTo>
                  <a:lnTo>
                    <a:pt x="167" y="5552"/>
                  </a:lnTo>
                  <a:lnTo>
                    <a:pt x="250" y="5219"/>
                  </a:lnTo>
                  <a:lnTo>
                    <a:pt x="350" y="4887"/>
                  </a:lnTo>
                  <a:lnTo>
                    <a:pt x="466" y="4571"/>
                  </a:lnTo>
                  <a:lnTo>
                    <a:pt x="583" y="4255"/>
                  </a:lnTo>
                  <a:lnTo>
                    <a:pt x="732" y="3939"/>
                  </a:lnTo>
                  <a:lnTo>
                    <a:pt x="898" y="3640"/>
                  </a:lnTo>
                  <a:lnTo>
                    <a:pt x="1065" y="3341"/>
                  </a:lnTo>
                  <a:lnTo>
                    <a:pt x="1248" y="3058"/>
                  </a:lnTo>
                  <a:lnTo>
                    <a:pt x="1447" y="2792"/>
                  </a:lnTo>
                  <a:lnTo>
                    <a:pt x="1663" y="2526"/>
                  </a:lnTo>
                  <a:lnTo>
                    <a:pt x="1896" y="2261"/>
                  </a:lnTo>
                  <a:lnTo>
                    <a:pt x="2128" y="2028"/>
                  </a:lnTo>
                  <a:lnTo>
                    <a:pt x="2378" y="1795"/>
                  </a:lnTo>
                  <a:lnTo>
                    <a:pt x="2644" y="1562"/>
                  </a:lnTo>
                  <a:lnTo>
                    <a:pt x="2910" y="1363"/>
                  </a:lnTo>
                  <a:lnTo>
                    <a:pt x="3192" y="1164"/>
                  </a:lnTo>
                  <a:lnTo>
                    <a:pt x="3491" y="981"/>
                  </a:lnTo>
                  <a:lnTo>
                    <a:pt x="3807" y="798"/>
                  </a:lnTo>
                  <a:lnTo>
                    <a:pt x="4123" y="648"/>
                  </a:lnTo>
                  <a:lnTo>
                    <a:pt x="4439" y="515"/>
                  </a:lnTo>
                  <a:lnTo>
                    <a:pt x="4788" y="382"/>
                  </a:lnTo>
                  <a:lnTo>
                    <a:pt x="5120" y="283"/>
                  </a:lnTo>
                  <a:lnTo>
                    <a:pt x="5469" y="18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1"/>
            <p:cNvSpPr/>
            <p:nvPr/>
          </p:nvSpPr>
          <p:spPr>
            <a:xfrm>
              <a:off x="2565075" y="1631475"/>
              <a:ext cx="338250" cy="338250"/>
            </a:xfrm>
            <a:custGeom>
              <a:rect b="b" l="l" r="r" t="t"/>
              <a:pathLst>
                <a:path extrusionOk="0" h="13530" w="13530">
                  <a:moveTo>
                    <a:pt x="6433" y="0"/>
                  </a:moveTo>
                  <a:lnTo>
                    <a:pt x="6117" y="33"/>
                  </a:lnTo>
                  <a:lnTo>
                    <a:pt x="5784" y="67"/>
                  </a:lnTo>
                  <a:lnTo>
                    <a:pt x="5469" y="116"/>
                  </a:lnTo>
                  <a:lnTo>
                    <a:pt x="5153" y="183"/>
                  </a:lnTo>
                  <a:lnTo>
                    <a:pt x="4837" y="283"/>
                  </a:lnTo>
                  <a:lnTo>
                    <a:pt x="4521" y="382"/>
                  </a:lnTo>
                  <a:lnTo>
                    <a:pt x="4222" y="499"/>
                  </a:lnTo>
                  <a:lnTo>
                    <a:pt x="3906" y="632"/>
                  </a:lnTo>
                  <a:lnTo>
                    <a:pt x="3607" y="765"/>
                  </a:lnTo>
                  <a:lnTo>
                    <a:pt x="3324" y="931"/>
                  </a:lnTo>
                  <a:lnTo>
                    <a:pt x="3042" y="1114"/>
                  </a:lnTo>
                  <a:lnTo>
                    <a:pt x="2759" y="1313"/>
                  </a:lnTo>
                  <a:lnTo>
                    <a:pt x="2493" y="1513"/>
                  </a:lnTo>
                  <a:lnTo>
                    <a:pt x="2227" y="1745"/>
                  </a:lnTo>
                  <a:lnTo>
                    <a:pt x="1978" y="1978"/>
                  </a:lnTo>
                  <a:lnTo>
                    <a:pt x="1729" y="2227"/>
                  </a:lnTo>
                  <a:lnTo>
                    <a:pt x="1513" y="2493"/>
                  </a:lnTo>
                  <a:lnTo>
                    <a:pt x="1297" y="2759"/>
                  </a:lnTo>
                  <a:lnTo>
                    <a:pt x="1114" y="3042"/>
                  </a:lnTo>
                  <a:lnTo>
                    <a:pt x="931" y="3324"/>
                  </a:lnTo>
                  <a:lnTo>
                    <a:pt x="765" y="3623"/>
                  </a:lnTo>
                  <a:lnTo>
                    <a:pt x="615" y="3923"/>
                  </a:lnTo>
                  <a:lnTo>
                    <a:pt x="482" y="4222"/>
                  </a:lnTo>
                  <a:lnTo>
                    <a:pt x="366" y="4521"/>
                  </a:lnTo>
                  <a:lnTo>
                    <a:pt x="266" y="4837"/>
                  </a:lnTo>
                  <a:lnTo>
                    <a:pt x="183" y="5153"/>
                  </a:lnTo>
                  <a:lnTo>
                    <a:pt x="117" y="5468"/>
                  </a:lnTo>
                  <a:lnTo>
                    <a:pt x="67" y="5801"/>
                  </a:lnTo>
                  <a:lnTo>
                    <a:pt x="33" y="6117"/>
                  </a:lnTo>
                  <a:lnTo>
                    <a:pt x="0" y="6432"/>
                  </a:lnTo>
                  <a:lnTo>
                    <a:pt x="0" y="6765"/>
                  </a:lnTo>
                  <a:lnTo>
                    <a:pt x="0" y="7081"/>
                  </a:lnTo>
                  <a:lnTo>
                    <a:pt x="33" y="7413"/>
                  </a:lnTo>
                  <a:lnTo>
                    <a:pt x="67" y="7729"/>
                  </a:lnTo>
                  <a:lnTo>
                    <a:pt x="117" y="8061"/>
                  </a:lnTo>
                  <a:lnTo>
                    <a:pt x="183" y="8377"/>
                  </a:lnTo>
                  <a:lnTo>
                    <a:pt x="266" y="8693"/>
                  </a:lnTo>
                  <a:lnTo>
                    <a:pt x="366" y="9009"/>
                  </a:lnTo>
                  <a:lnTo>
                    <a:pt x="482" y="9308"/>
                  </a:lnTo>
                  <a:lnTo>
                    <a:pt x="615" y="9607"/>
                  </a:lnTo>
                  <a:lnTo>
                    <a:pt x="765" y="9906"/>
                  </a:lnTo>
                  <a:lnTo>
                    <a:pt x="931" y="10205"/>
                  </a:lnTo>
                  <a:lnTo>
                    <a:pt x="1114" y="10488"/>
                  </a:lnTo>
                  <a:lnTo>
                    <a:pt x="1297" y="10771"/>
                  </a:lnTo>
                  <a:lnTo>
                    <a:pt x="1513" y="11036"/>
                  </a:lnTo>
                  <a:lnTo>
                    <a:pt x="1729" y="11302"/>
                  </a:lnTo>
                  <a:lnTo>
                    <a:pt x="1978" y="11552"/>
                  </a:lnTo>
                  <a:lnTo>
                    <a:pt x="2227" y="11784"/>
                  </a:lnTo>
                  <a:lnTo>
                    <a:pt x="2493" y="12017"/>
                  </a:lnTo>
                  <a:lnTo>
                    <a:pt x="2759" y="12217"/>
                  </a:lnTo>
                  <a:lnTo>
                    <a:pt x="3042" y="12416"/>
                  </a:lnTo>
                  <a:lnTo>
                    <a:pt x="3324" y="12599"/>
                  </a:lnTo>
                  <a:lnTo>
                    <a:pt x="3607" y="12765"/>
                  </a:lnTo>
                  <a:lnTo>
                    <a:pt x="3906" y="12898"/>
                  </a:lnTo>
                  <a:lnTo>
                    <a:pt x="4222" y="13031"/>
                  </a:lnTo>
                  <a:lnTo>
                    <a:pt x="4521" y="13147"/>
                  </a:lnTo>
                  <a:lnTo>
                    <a:pt x="4837" y="13247"/>
                  </a:lnTo>
                  <a:lnTo>
                    <a:pt x="5153" y="13330"/>
                  </a:lnTo>
                  <a:lnTo>
                    <a:pt x="5469" y="13413"/>
                  </a:lnTo>
                  <a:lnTo>
                    <a:pt x="5784" y="13463"/>
                  </a:lnTo>
                  <a:lnTo>
                    <a:pt x="6117" y="13496"/>
                  </a:lnTo>
                  <a:lnTo>
                    <a:pt x="6433" y="13530"/>
                  </a:lnTo>
                  <a:lnTo>
                    <a:pt x="7081" y="13530"/>
                  </a:lnTo>
                  <a:lnTo>
                    <a:pt x="7413" y="13496"/>
                  </a:lnTo>
                  <a:lnTo>
                    <a:pt x="7729" y="13463"/>
                  </a:lnTo>
                  <a:lnTo>
                    <a:pt x="8061" y="13413"/>
                  </a:lnTo>
                  <a:lnTo>
                    <a:pt x="8377" y="13330"/>
                  </a:lnTo>
                  <a:lnTo>
                    <a:pt x="8693" y="13247"/>
                  </a:lnTo>
                  <a:lnTo>
                    <a:pt x="8992" y="13147"/>
                  </a:lnTo>
                  <a:lnTo>
                    <a:pt x="9308" y="13031"/>
                  </a:lnTo>
                  <a:lnTo>
                    <a:pt x="9607" y="12898"/>
                  </a:lnTo>
                  <a:lnTo>
                    <a:pt x="9906" y="12765"/>
                  </a:lnTo>
                  <a:lnTo>
                    <a:pt x="10206" y="12599"/>
                  </a:lnTo>
                  <a:lnTo>
                    <a:pt x="10488" y="12416"/>
                  </a:lnTo>
                  <a:lnTo>
                    <a:pt x="10754" y="12217"/>
                  </a:lnTo>
                  <a:lnTo>
                    <a:pt x="11037" y="12017"/>
                  </a:lnTo>
                  <a:lnTo>
                    <a:pt x="11286" y="11784"/>
                  </a:lnTo>
                  <a:lnTo>
                    <a:pt x="11552" y="11552"/>
                  </a:lnTo>
                  <a:lnTo>
                    <a:pt x="11785" y="11302"/>
                  </a:lnTo>
                  <a:lnTo>
                    <a:pt x="12017" y="11036"/>
                  </a:lnTo>
                  <a:lnTo>
                    <a:pt x="12217" y="10771"/>
                  </a:lnTo>
                  <a:lnTo>
                    <a:pt x="12416" y="10488"/>
                  </a:lnTo>
                  <a:lnTo>
                    <a:pt x="12599" y="10205"/>
                  </a:lnTo>
                  <a:lnTo>
                    <a:pt x="12749" y="9906"/>
                  </a:lnTo>
                  <a:lnTo>
                    <a:pt x="12898" y="9607"/>
                  </a:lnTo>
                  <a:lnTo>
                    <a:pt x="13031" y="9308"/>
                  </a:lnTo>
                  <a:lnTo>
                    <a:pt x="13147" y="9009"/>
                  </a:lnTo>
                  <a:lnTo>
                    <a:pt x="13247" y="8693"/>
                  </a:lnTo>
                  <a:lnTo>
                    <a:pt x="13330" y="8377"/>
                  </a:lnTo>
                  <a:lnTo>
                    <a:pt x="13397" y="8061"/>
                  </a:lnTo>
                  <a:lnTo>
                    <a:pt x="13463" y="7729"/>
                  </a:lnTo>
                  <a:lnTo>
                    <a:pt x="13497" y="7413"/>
                  </a:lnTo>
                  <a:lnTo>
                    <a:pt x="13513" y="7081"/>
                  </a:lnTo>
                  <a:lnTo>
                    <a:pt x="13530" y="6765"/>
                  </a:lnTo>
                  <a:lnTo>
                    <a:pt x="13513" y="6432"/>
                  </a:lnTo>
                  <a:lnTo>
                    <a:pt x="13497" y="6117"/>
                  </a:lnTo>
                  <a:lnTo>
                    <a:pt x="13463" y="5801"/>
                  </a:lnTo>
                  <a:lnTo>
                    <a:pt x="13397" y="5468"/>
                  </a:lnTo>
                  <a:lnTo>
                    <a:pt x="13330" y="5153"/>
                  </a:lnTo>
                  <a:lnTo>
                    <a:pt x="13247" y="4837"/>
                  </a:lnTo>
                  <a:lnTo>
                    <a:pt x="13147" y="4521"/>
                  </a:lnTo>
                  <a:lnTo>
                    <a:pt x="13031" y="4222"/>
                  </a:lnTo>
                  <a:lnTo>
                    <a:pt x="12898" y="3923"/>
                  </a:lnTo>
                  <a:lnTo>
                    <a:pt x="12749" y="3623"/>
                  </a:lnTo>
                  <a:lnTo>
                    <a:pt x="12599" y="3324"/>
                  </a:lnTo>
                  <a:lnTo>
                    <a:pt x="12416" y="3042"/>
                  </a:lnTo>
                  <a:lnTo>
                    <a:pt x="12217" y="2759"/>
                  </a:lnTo>
                  <a:lnTo>
                    <a:pt x="12017" y="2493"/>
                  </a:lnTo>
                  <a:lnTo>
                    <a:pt x="11785" y="2227"/>
                  </a:lnTo>
                  <a:lnTo>
                    <a:pt x="11552" y="1978"/>
                  </a:lnTo>
                  <a:lnTo>
                    <a:pt x="11286" y="1745"/>
                  </a:lnTo>
                  <a:lnTo>
                    <a:pt x="11037" y="1513"/>
                  </a:lnTo>
                  <a:lnTo>
                    <a:pt x="10754" y="1313"/>
                  </a:lnTo>
                  <a:lnTo>
                    <a:pt x="10488" y="1114"/>
                  </a:lnTo>
                  <a:lnTo>
                    <a:pt x="10206" y="931"/>
                  </a:lnTo>
                  <a:lnTo>
                    <a:pt x="9906" y="765"/>
                  </a:lnTo>
                  <a:lnTo>
                    <a:pt x="9607" y="632"/>
                  </a:lnTo>
                  <a:lnTo>
                    <a:pt x="9308" y="499"/>
                  </a:lnTo>
                  <a:lnTo>
                    <a:pt x="8992" y="382"/>
                  </a:lnTo>
                  <a:lnTo>
                    <a:pt x="8693" y="283"/>
                  </a:lnTo>
                  <a:lnTo>
                    <a:pt x="8377" y="183"/>
                  </a:lnTo>
                  <a:lnTo>
                    <a:pt x="8061" y="116"/>
                  </a:lnTo>
                  <a:lnTo>
                    <a:pt x="7729" y="67"/>
                  </a:lnTo>
                  <a:lnTo>
                    <a:pt x="7413" y="33"/>
                  </a:lnTo>
                  <a:lnTo>
                    <a:pt x="708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1"/>
            <p:cNvSpPr/>
            <p:nvPr/>
          </p:nvSpPr>
          <p:spPr>
            <a:xfrm>
              <a:off x="2565075" y="1631475"/>
              <a:ext cx="338250" cy="338250"/>
            </a:xfrm>
            <a:custGeom>
              <a:rect b="b" l="l" r="r" t="t"/>
              <a:pathLst>
                <a:path extrusionOk="0" fill="none" h="13530" w="13530">
                  <a:moveTo>
                    <a:pt x="1978" y="1978"/>
                  </a:moveTo>
                  <a:lnTo>
                    <a:pt x="1978" y="1978"/>
                  </a:lnTo>
                  <a:lnTo>
                    <a:pt x="2227" y="1745"/>
                  </a:lnTo>
                  <a:lnTo>
                    <a:pt x="2493" y="1513"/>
                  </a:lnTo>
                  <a:lnTo>
                    <a:pt x="2759" y="1313"/>
                  </a:lnTo>
                  <a:lnTo>
                    <a:pt x="3042" y="1114"/>
                  </a:lnTo>
                  <a:lnTo>
                    <a:pt x="3324" y="931"/>
                  </a:lnTo>
                  <a:lnTo>
                    <a:pt x="3607" y="765"/>
                  </a:lnTo>
                  <a:lnTo>
                    <a:pt x="3906" y="632"/>
                  </a:lnTo>
                  <a:lnTo>
                    <a:pt x="4222" y="499"/>
                  </a:lnTo>
                  <a:lnTo>
                    <a:pt x="4521" y="382"/>
                  </a:lnTo>
                  <a:lnTo>
                    <a:pt x="4837" y="283"/>
                  </a:lnTo>
                  <a:lnTo>
                    <a:pt x="5153" y="183"/>
                  </a:lnTo>
                  <a:lnTo>
                    <a:pt x="5469" y="116"/>
                  </a:lnTo>
                  <a:lnTo>
                    <a:pt x="5784" y="67"/>
                  </a:lnTo>
                  <a:lnTo>
                    <a:pt x="6117" y="33"/>
                  </a:lnTo>
                  <a:lnTo>
                    <a:pt x="6433" y="0"/>
                  </a:lnTo>
                  <a:lnTo>
                    <a:pt x="6765" y="0"/>
                  </a:lnTo>
                  <a:lnTo>
                    <a:pt x="7081" y="0"/>
                  </a:lnTo>
                  <a:lnTo>
                    <a:pt x="7413" y="33"/>
                  </a:lnTo>
                  <a:lnTo>
                    <a:pt x="7729" y="67"/>
                  </a:lnTo>
                  <a:lnTo>
                    <a:pt x="8061" y="116"/>
                  </a:lnTo>
                  <a:lnTo>
                    <a:pt x="8377" y="183"/>
                  </a:lnTo>
                  <a:lnTo>
                    <a:pt x="8693" y="283"/>
                  </a:lnTo>
                  <a:lnTo>
                    <a:pt x="8992" y="382"/>
                  </a:lnTo>
                  <a:lnTo>
                    <a:pt x="9308" y="499"/>
                  </a:lnTo>
                  <a:lnTo>
                    <a:pt x="9607" y="632"/>
                  </a:lnTo>
                  <a:lnTo>
                    <a:pt x="9906" y="765"/>
                  </a:lnTo>
                  <a:lnTo>
                    <a:pt x="10206" y="931"/>
                  </a:lnTo>
                  <a:lnTo>
                    <a:pt x="10488" y="1114"/>
                  </a:lnTo>
                  <a:lnTo>
                    <a:pt x="10754" y="1313"/>
                  </a:lnTo>
                  <a:lnTo>
                    <a:pt x="11037" y="1513"/>
                  </a:lnTo>
                  <a:lnTo>
                    <a:pt x="11286" y="1745"/>
                  </a:lnTo>
                  <a:lnTo>
                    <a:pt x="11552" y="1978"/>
                  </a:lnTo>
                  <a:lnTo>
                    <a:pt x="11552" y="1978"/>
                  </a:lnTo>
                  <a:lnTo>
                    <a:pt x="11785" y="2227"/>
                  </a:lnTo>
                  <a:lnTo>
                    <a:pt x="12017" y="2493"/>
                  </a:lnTo>
                  <a:lnTo>
                    <a:pt x="12217" y="2759"/>
                  </a:lnTo>
                  <a:lnTo>
                    <a:pt x="12416" y="3042"/>
                  </a:lnTo>
                  <a:lnTo>
                    <a:pt x="12599" y="3324"/>
                  </a:lnTo>
                  <a:lnTo>
                    <a:pt x="12749" y="3623"/>
                  </a:lnTo>
                  <a:lnTo>
                    <a:pt x="12898" y="3923"/>
                  </a:lnTo>
                  <a:lnTo>
                    <a:pt x="13031" y="4222"/>
                  </a:lnTo>
                  <a:lnTo>
                    <a:pt x="13147" y="4521"/>
                  </a:lnTo>
                  <a:lnTo>
                    <a:pt x="13247" y="4837"/>
                  </a:lnTo>
                  <a:lnTo>
                    <a:pt x="13330" y="5153"/>
                  </a:lnTo>
                  <a:lnTo>
                    <a:pt x="13397" y="5468"/>
                  </a:lnTo>
                  <a:lnTo>
                    <a:pt x="13463" y="5801"/>
                  </a:lnTo>
                  <a:lnTo>
                    <a:pt x="13497" y="6117"/>
                  </a:lnTo>
                  <a:lnTo>
                    <a:pt x="13513" y="6432"/>
                  </a:lnTo>
                  <a:lnTo>
                    <a:pt x="13530" y="6765"/>
                  </a:lnTo>
                  <a:lnTo>
                    <a:pt x="13513" y="7081"/>
                  </a:lnTo>
                  <a:lnTo>
                    <a:pt x="13497" y="7413"/>
                  </a:lnTo>
                  <a:lnTo>
                    <a:pt x="13463" y="7729"/>
                  </a:lnTo>
                  <a:lnTo>
                    <a:pt x="13397" y="8061"/>
                  </a:lnTo>
                  <a:lnTo>
                    <a:pt x="13330" y="8377"/>
                  </a:lnTo>
                  <a:lnTo>
                    <a:pt x="13247" y="8693"/>
                  </a:lnTo>
                  <a:lnTo>
                    <a:pt x="13147" y="9009"/>
                  </a:lnTo>
                  <a:lnTo>
                    <a:pt x="13031" y="9308"/>
                  </a:lnTo>
                  <a:lnTo>
                    <a:pt x="12898" y="9607"/>
                  </a:lnTo>
                  <a:lnTo>
                    <a:pt x="12749" y="9906"/>
                  </a:lnTo>
                  <a:lnTo>
                    <a:pt x="12599" y="10205"/>
                  </a:lnTo>
                  <a:lnTo>
                    <a:pt x="12416" y="10488"/>
                  </a:lnTo>
                  <a:lnTo>
                    <a:pt x="12217" y="10771"/>
                  </a:lnTo>
                  <a:lnTo>
                    <a:pt x="12017" y="11036"/>
                  </a:lnTo>
                  <a:lnTo>
                    <a:pt x="11785" y="11302"/>
                  </a:lnTo>
                  <a:lnTo>
                    <a:pt x="11552" y="11552"/>
                  </a:lnTo>
                  <a:lnTo>
                    <a:pt x="11552" y="11552"/>
                  </a:lnTo>
                  <a:lnTo>
                    <a:pt x="11286" y="11784"/>
                  </a:lnTo>
                  <a:lnTo>
                    <a:pt x="11037" y="12017"/>
                  </a:lnTo>
                  <a:lnTo>
                    <a:pt x="10754" y="12217"/>
                  </a:lnTo>
                  <a:lnTo>
                    <a:pt x="10488" y="12416"/>
                  </a:lnTo>
                  <a:lnTo>
                    <a:pt x="10206" y="12599"/>
                  </a:lnTo>
                  <a:lnTo>
                    <a:pt x="9906" y="12765"/>
                  </a:lnTo>
                  <a:lnTo>
                    <a:pt x="9607" y="12898"/>
                  </a:lnTo>
                  <a:lnTo>
                    <a:pt x="9308" y="13031"/>
                  </a:lnTo>
                  <a:lnTo>
                    <a:pt x="8992" y="13147"/>
                  </a:lnTo>
                  <a:lnTo>
                    <a:pt x="8693" y="13247"/>
                  </a:lnTo>
                  <a:lnTo>
                    <a:pt x="8377" y="13330"/>
                  </a:lnTo>
                  <a:lnTo>
                    <a:pt x="8061" y="13413"/>
                  </a:lnTo>
                  <a:lnTo>
                    <a:pt x="7729" y="13463"/>
                  </a:lnTo>
                  <a:lnTo>
                    <a:pt x="7413" y="13496"/>
                  </a:lnTo>
                  <a:lnTo>
                    <a:pt x="7081" y="13530"/>
                  </a:lnTo>
                  <a:lnTo>
                    <a:pt x="6765" y="13530"/>
                  </a:lnTo>
                  <a:lnTo>
                    <a:pt x="6433" y="13530"/>
                  </a:lnTo>
                  <a:lnTo>
                    <a:pt x="6117" y="13496"/>
                  </a:lnTo>
                  <a:lnTo>
                    <a:pt x="5784" y="13463"/>
                  </a:lnTo>
                  <a:lnTo>
                    <a:pt x="5469" y="13413"/>
                  </a:lnTo>
                  <a:lnTo>
                    <a:pt x="5153" y="13330"/>
                  </a:lnTo>
                  <a:lnTo>
                    <a:pt x="4837" y="13247"/>
                  </a:lnTo>
                  <a:lnTo>
                    <a:pt x="4521" y="13147"/>
                  </a:lnTo>
                  <a:lnTo>
                    <a:pt x="4222" y="13031"/>
                  </a:lnTo>
                  <a:lnTo>
                    <a:pt x="3906" y="12898"/>
                  </a:lnTo>
                  <a:lnTo>
                    <a:pt x="3607" y="12765"/>
                  </a:lnTo>
                  <a:lnTo>
                    <a:pt x="3324" y="12599"/>
                  </a:lnTo>
                  <a:lnTo>
                    <a:pt x="3042" y="12416"/>
                  </a:lnTo>
                  <a:lnTo>
                    <a:pt x="2759" y="12217"/>
                  </a:lnTo>
                  <a:lnTo>
                    <a:pt x="2493" y="12017"/>
                  </a:lnTo>
                  <a:lnTo>
                    <a:pt x="2227" y="11784"/>
                  </a:lnTo>
                  <a:lnTo>
                    <a:pt x="1978" y="11552"/>
                  </a:lnTo>
                  <a:lnTo>
                    <a:pt x="1978" y="11552"/>
                  </a:lnTo>
                  <a:lnTo>
                    <a:pt x="1729" y="11302"/>
                  </a:lnTo>
                  <a:lnTo>
                    <a:pt x="1513" y="11036"/>
                  </a:lnTo>
                  <a:lnTo>
                    <a:pt x="1297" y="10771"/>
                  </a:lnTo>
                  <a:lnTo>
                    <a:pt x="1114" y="10488"/>
                  </a:lnTo>
                  <a:lnTo>
                    <a:pt x="931" y="10205"/>
                  </a:lnTo>
                  <a:lnTo>
                    <a:pt x="765" y="9906"/>
                  </a:lnTo>
                  <a:lnTo>
                    <a:pt x="615" y="9607"/>
                  </a:lnTo>
                  <a:lnTo>
                    <a:pt x="482" y="9308"/>
                  </a:lnTo>
                  <a:lnTo>
                    <a:pt x="366" y="9009"/>
                  </a:lnTo>
                  <a:lnTo>
                    <a:pt x="266" y="8693"/>
                  </a:lnTo>
                  <a:lnTo>
                    <a:pt x="183" y="8377"/>
                  </a:lnTo>
                  <a:lnTo>
                    <a:pt x="117" y="8061"/>
                  </a:lnTo>
                  <a:lnTo>
                    <a:pt x="67" y="7729"/>
                  </a:lnTo>
                  <a:lnTo>
                    <a:pt x="33" y="7413"/>
                  </a:lnTo>
                  <a:lnTo>
                    <a:pt x="0" y="7081"/>
                  </a:lnTo>
                  <a:lnTo>
                    <a:pt x="0" y="6765"/>
                  </a:lnTo>
                  <a:lnTo>
                    <a:pt x="0" y="6432"/>
                  </a:lnTo>
                  <a:lnTo>
                    <a:pt x="33" y="6117"/>
                  </a:lnTo>
                  <a:lnTo>
                    <a:pt x="67" y="5801"/>
                  </a:lnTo>
                  <a:lnTo>
                    <a:pt x="117" y="5468"/>
                  </a:lnTo>
                  <a:lnTo>
                    <a:pt x="183" y="5153"/>
                  </a:lnTo>
                  <a:lnTo>
                    <a:pt x="266" y="4837"/>
                  </a:lnTo>
                  <a:lnTo>
                    <a:pt x="366" y="4521"/>
                  </a:lnTo>
                  <a:lnTo>
                    <a:pt x="482" y="4222"/>
                  </a:lnTo>
                  <a:lnTo>
                    <a:pt x="615" y="3923"/>
                  </a:lnTo>
                  <a:lnTo>
                    <a:pt x="765" y="3623"/>
                  </a:lnTo>
                  <a:lnTo>
                    <a:pt x="931" y="3324"/>
                  </a:lnTo>
                  <a:lnTo>
                    <a:pt x="1114" y="3042"/>
                  </a:lnTo>
                  <a:lnTo>
                    <a:pt x="1297" y="2759"/>
                  </a:lnTo>
                  <a:lnTo>
                    <a:pt x="1513" y="2493"/>
                  </a:lnTo>
                  <a:lnTo>
                    <a:pt x="1729" y="2227"/>
                  </a:lnTo>
                  <a:lnTo>
                    <a:pt x="1978" y="19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1"/>
            <p:cNvSpPr/>
            <p:nvPr/>
          </p:nvSpPr>
          <p:spPr>
            <a:xfrm>
              <a:off x="2575450" y="1641850"/>
              <a:ext cx="317075" cy="317075"/>
            </a:xfrm>
            <a:custGeom>
              <a:rect b="b" l="l" r="r" t="t"/>
              <a:pathLst>
                <a:path extrusionOk="0" h="12683" w="12683">
                  <a:moveTo>
                    <a:pt x="6317" y="1"/>
                  </a:moveTo>
                  <a:lnTo>
                    <a:pt x="6018" y="17"/>
                  </a:lnTo>
                  <a:lnTo>
                    <a:pt x="5718" y="34"/>
                  </a:lnTo>
                  <a:lnTo>
                    <a:pt x="5403" y="67"/>
                  </a:lnTo>
                  <a:lnTo>
                    <a:pt x="5103" y="134"/>
                  </a:lnTo>
                  <a:lnTo>
                    <a:pt x="4804" y="200"/>
                  </a:lnTo>
                  <a:lnTo>
                    <a:pt x="4488" y="283"/>
                  </a:lnTo>
                  <a:lnTo>
                    <a:pt x="4189" y="383"/>
                  </a:lnTo>
                  <a:lnTo>
                    <a:pt x="3907" y="499"/>
                  </a:lnTo>
                  <a:lnTo>
                    <a:pt x="3607" y="616"/>
                  </a:lnTo>
                  <a:lnTo>
                    <a:pt x="3325" y="765"/>
                  </a:lnTo>
                  <a:lnTo>
                    <a:pt x="3042" y="931"/>
                  </a:lnTo>
                  <a:lnTo>
                    <a:pt x="2760" y="1114"/>
                  </a:lnTo>
                  <a:lnTo>
                    <a:pt x="2510" y="1297"/>
                  </a:lnTo>
                  <a:lnTo>
                    <a:pt x="2261" y="1497"/>
                  </a:lnTo>
                  <a:lnTo>
                    <a:pt x="2012" y="1713"/>
                  </a:lnTo>
                  <a:lnTo>
                    <a:pt x="1796" y="1929"/>
                  </a:lnTo>
                  <a:lnTo>
                    <a:pt x="1580" y="2161"/>
                  </a:lnTo>
                  <a:lnTo>
                    <a:pt x="1380" y="2394"/>
                  </a:lnTo>
                  <a:lnTo>
                    <a:pt x="1197" y="2643"/>
                  </a:lnTo>
                  <a:lnTo>
                    <a:pt x="1015" y="2909"/>
                  </a:lnTo>
                  <a:lnTo>
                    <a:pt x="865" y="3159"/>
                  </a:lnTo>
                  <a:lnTo>
                    <a:pt x="715" y="3425"/>
                  </a:lnTo>
                  <a:lnTo>
                    <a:pt x="582" y="3707"/>
                  </a:lnTo>
                  <a:lnTo>
                    <a:pt x="466" y="3990"/>
                  </a:lnTo>
                  <a:lnTo>
                    <a:pt x="350" y="4272"/>
                  </a:lnTo>
                  <a:lnTo>
                    <a:pt x="267" y="4555"/>
                  </a:lnTo>
                  <a:lnTo>
                    <a:pt x="184" y="4854"/>
                  </a:lnTo>
                  <a:lnTo>
                    <a:pt x="117" y="5153"/>
                  </a:lnTo>
                  <a:lnTo>
                    <a:pt x="67" y="5452"/>
                  </a:lnTo>
                  <a:lnTo>
                    <a:pt x="34" y="5752"/>
                  </a:lnTo>
                  <a:lnTo>
                    <a:pt x="17" y="6067"/>
                  </a:lnTo>
                  <a:lnTo>
                    <a:pt x="1" y="6366"/>
                  </a:lnTo>
                  <a:lnTo>
                    <a:pt x="17" y="6666"/>
                  </a:lnTo>
                  <a:lnTo>
                    <a:pt x="34" y="6981"/>
                  </a:lnTo>
                  <a:lnTo>
                    <a:pt x="67" y="7281"/>
                  </a:lnTo>
                  <a:lnTo>
                    <a:pt x="134" y="7596"/>
                  </a:lnTo>
                  <a:lnTo>
                    <a:pt x="200" y="7896"/>
                  </a:lnTo>
                  <a:lnTo>
                    <a:pt x="283" y="8195"/>
                  </a:lnTo>
                  <a:lnTo>
                    <a:pt x="383" y="8494"/>
                  </a:lnTo>
                  <a:lnTo>
                    <a:pt x="499" y="8793"/>
                  </a:lnTo>
                  <a:lnTo>
                    <a:pt x="632" y="9076"/>
                  </a:lnTo>
                  <a:lnTo>
                    <a:pt x="765" y="9375"/>
                  </a:lnTo>
                  <a:lnTo>
                    <a:pt x="931" y="9657"/>
                  </a:lnTo>
                  <a:lnTo>
                    <a:pt x="1114" y="9923"/>
                  </a:lnTo>
                  <a:lnTo>
                    <a:pt x="1297" y="10189"/>
                  </a:lnTo>
                  <a:lnTo>
                    <a:pt x="1497" y="10439"/>
                  </a:lnTo>
                  <a:lnTo>
                    <a:pt x="1713" y="10671"/>
                  </a:lnTo>
                  <a:lnTo>
                    <a:pt x="1929" y="10904"/>
                  </a:lnTo>
                  <a:lnTo>
                    <a:pt x="2161" y="11120"/>
                  </a:lnTo>
                  <a:lnTo>
                    <a:pt x="2394" y="11303"/>
                  </a:lnTo>
                  <a:lnTo>
                    <a:pt x="2643" y="11502"/>
                  </a:lnTo>
                  <a:lnTo>
                    <a:pt x="2909" y="11669"/>
                  </a:lnTo>
                  <a:lnTo>
                    <a:pt x="3159" y="11835"/>
                  </a:lnTo>
                  <a:lnTo>
                    <a:pt x="3425" y="11984"/>
                  </a:lnTo>
                  <a:lnTo>
                    <a:pt x="3707" y="12117"/>
                  </a:lnTo>
                  <a:lnTo>
                    <a:pt x="3990" y="12234"/>
                  </a:lnTo>
                  <a:lnTo>
                    <a:pt x="4272" y="12333"/>
                  </a:lnTo>
                  <a:lnTo>
                    <a:pt x="4572" y="12433"/>
                  </a:lnTo>
                  <a:lnTo>
                    <a:pt x="4854" y="12516"/>
                  </a:lnTo>
                  <a:lnTo>
                    <a:pt x="5153" y="12566"/>
                  </a:lnTo>
                  <a:lnTo>
                    <a:pt x="5452" y="12616"/>
                  </a:lnTo>
                  <a:lnTo>
                    <a:pt x="5752" y="12666"/>
                  </a:lnTo>
                  <a:lnTo>
                    <a:pt x="6067" y="12682"/>
                  </a:lnTo>
                  <a:lnTo>
                    <a:pt x="6682" y="12682"/>
                  </a:lnTo>
                  <a:lnTo>
                    <a:pt x="6982" y="12649"/>
                  </a:lnTo>
                  <a:lnTo>
                    <a:pt x="7281" y="12616"/>
                  </a:lnTo>
                  <a:lnTo>
                    <a:pt x="7597" y="12566"/>
                  </a:lnTo>
                  <a:lnTo>
                    <a:pt x="7896" y="12500"/>
                  </a:lnTo>
                  <a:lnTo>
                    <a:pt x="8195" y="12417"/>
                  </a:lnTo>
                  <a:lnTo>
                    <a:pt x="8494" y="12317"/>
                  </a:lnTo>
                  <a:lnTo>
                    <a:pt x="8793" y="12200"/>
                  </a:lnTo>
                  <a:lnTo>
                    <a:pt x="9076" y="12068"/>
                  </a:lnTo>
                  <a:lnTo>
                    <a:pt x="9375" y="11918"/>
                  </a:lnTo>
                  <a:lnTo>
                    <a:pt x="9658" y="11752"/>
                  </a:lnTo>
                  <a:lnTo>
                    <a:pt x="9924" y="11586"/>
                  </a:lnTo>
                  <a:lnTo>
                    <a:pt x="10189" y="11386"/>
                  </a:lnTo>
                  <a:lnTo>
                    <a:pt x="10439" y="11187"/>
                  </a:lnTo>
                  <a:lnTo>
                    <a:pt x="10671" y="10987"/>
                  </a:lnTo>
                  <a:lnTo>
                    <a:pt x="10904" y="10754"/>
                  </a:lnTo>
                  <a:lnTo>
                    <a:pt x="11120" y="10522"/>
                  </a:lnTo>
                  <a:lnTo>
                    <a:pt x="11320" y="10289"/>
                  </a:lnTo>
                  <a:lnTo>
                    <a:pt x="11503" y="10040"/>
                  </a:lnTo>
                  <a:lnTo>
                    <a:pt x="11669" y="9790"/>
                  </a:lnTo>
                  <a:lnTo>
                    <a:pt x="11835" y="9524"/>
                  </a:lnTo>
                  <a:lnTo>
                    <a:pt x="11985" y="9259"/>
                  </a:lnTo>
                  <a:lnTo>
                    <a:pt x="12117" y="8976"/>
                  </a:lnTo>
                  <a:lnTo>
                    <a:pt x="12234" y="8710"/>
                  </a:lnTo>
                  <a:lnTo>
                    <a:pt x="12334" y="8411"/>
                  </a:lnTo>
                  <a:lnTo>
                    <a:pt x="12433" y="8128"/>
                  </a:lnTo>
                  <a:lnTo>
                    <a:pt x="12516" y="7829"/>
                  </a:lnTo>
                  <a:lnTo>
                    <a:pt x="12566" y="7530"/>
                  </a:lnTo>
                  <a:lnTo>
                    <a:pt x="12616" y="7231"/>
                  </a:lnTo>
                  <a:lnTo>
                    <a:pt x="12666" y="6932"/>
                  </a:lnTo>
                  <a:lnTo>
                    <a:pt x="12683" y="6632"/>
                  </a:lnTo>
                  <a:lnTo>
                    <a:pt x="12683" y="6317"/>
                  </a:lnTo>
                  <a:lnTo>
                    <a:pt x="12683" y="6017"/>
                  </a:lnTo>
                  <a:lnTo>
                    <a:pt x="12649" y="5718"/>
                  </a:lnTo>
                  <a:lnTo>
                    <a:pt x="12616" y="5402"/>
                  </a:lnTo>
                  <a:lnTo>
                    <a:pt x="12566" y="5103"/>
                  </a:lnTo>
                  <a:lnTo>
                    <a:pt x="12500" y="4804"/>
                  </a:lnTo>
                  <a:lnTo>
                    <a:pt x="12417" y="4488"/>
                  </a:lnTo>
                  <a:lnTo>
                    <a:pt x="12317" y="4189"/>
                  </a:lnTo>
                  <a:lnTo>
                    <a:pt x="12201" y="3907"/>
                  </a:lnTo>
                  <a:lnTo>
                    <a:pt x="12068" y="3607"/>
                  </a:lnTo>
                  <a:lnTo>
                    <a:pt x="11918" y="3325"/>
                  </a:lnTo>
                  <a:lnTo>
                    <a:pt x="11752" y="3042"/>
                  </a:lnTo>
                  <a:lnTo>
                    <a:pt x="11586" y="2760"/>
                  </a:lnTo>
                  <a:lnTo>
                    <a:pt x="11386" y="2494"/>
                  </a:lnTo>
                  <a:lnTo>
                    <a:pt x="11187" y="2244"/>
                  </a:lnTo>
                  <a:lnTo>
                    <a:pt x="10987" y="2012"/>
                  </a:lnTo>
                  <a:lnTo>
                    <a:pt x="10755" y="1796"/>
                  </a:lnTo>
                  <a:lnTo>
                    <a:pt x="10522" y="1580"/>
                  </a:lnTo>
                  <a:lnTo>
                    <a:pt x="10289" y="1380"/>
                  </a:lnTo>
                  <a:lnTo>
                    <a:pt x="10040" y="1197"/>
                  </a:lnTo>
                  <a:lnTo>
                    <a:pt x="9791" y="1015"/>
                  </a:lnTo>
                  <a:lnTo>
                    <a:pt x="9525" y="865"/>
                  </a:lnTo>
                  <a:lnTo>
                    <a:pt x="9259" y="715"/>
                  </a:lnTo>
                  <a:lnTo>
                    <a:pt x="8976" y="582"/>
                  </a:lnTo>
                  <a:lnTo>
                    <a:pt x="8710" y="466"/>
                  </a:lnTo>
                  <a:lnTo>
                    <a:pt x="8411" y="350"/>
                  </a:lnTo>
                  <a:lnTo>
                    <a:pt x="8128" y="267"/>
                  </a:lnTo>
                  <a:lnTo>
                    <a:pt x="7829" y="183"/>
                  </a:lnTo>
                  <a:lnTo>
                    <a:pt x="7530" y="117"/>
                  </a:lnTo>
                  <a:lnTo>
                    <a:pt x="7231" y="67"/>
                  </a:lnTo>
                  <a:lnTo>
                    <a:pt x="6932" y="34"/>
                  </a:lnTo>
                  <a:lnTo>
                    <a:pt x="6633" y="17"/>
                  </a:lnTo>
                  <a:lnTo>
                    <a:pt x="6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1"/>
            <p:cNvSpPr/>
            <p:nvPr/>
          </p:nvSpPr>
          <p:spPr>
            <a:xfrm>
              <a:off x="2575450" y="1641850"/>
              <a:ext cx="317075" cy="317075"/>
            </a:xfrm>
            <a:custGeom>
              <a:rect b="b" l="l" r="r" t="t"/>
              <a:pathLst>
                <a:path extrusionOk="0" fill="none" h="12683" w="12683">
                  <a:moveTo>
                    <a:pt x="3042" y="931"/>
                  </a:moveTo>
                  <a:lnTo>
                    <a:pt x="3042" y="931"/>
                  </a:lnTo>
                  <a:lnTo>
                    <a:pt x="3325" y="765"/>
                  </a:lnTo>
                  <a:lnTo>
                    <a:pt x="3607" y="616"/>
                  </a:lnTo>
                  <a:lnTo>
                    <a:pt x="3907" y="499"/>
                  </a:lnTo>
                  <a:lnTo>
                    <a:pt x="4189" y="383"/>
                  </a:lnTo>
                  <a:lnTo>
                    <a:pt x="4488" y="283"/>
                  </a:lnTo>
                  <a:lnTo>
                    <a:pt x="4804" y="200"/>
                  </a:lnTo>
                  <a:lnTo>
                    <a:pt x="5103" y="134"/>
                  </a:lnTo>
                  <a:lnTo>
                    <a:pt x="5403" y="67"/>
                  </a:lnTo>
                  <a:lnTo>
                    <a:pt x="5718" y="34"/>
                  </a:lnTo>
                  <a:lnTo>
                    <a:pt x="6018" y="17"/>
                  </a:lnTo>
                  <a:lnTo>
                    <a:pt x="6317" y="1"/>
                  </a:lnTo>
                  <a:lnTo>
                    <a:pt x="6633" y="17"/>
                  </a:lnTo>
                  <a:lnTo>
                    <a:pt x="6932" y="34"/>
                  </a:lnTo>
                  <a:lnTo>
                    <a:pt x="7231" y="67"/>
                  </a:lnTo>
                  <a:lnTo>
                    <a:pt x="7530" y="117"/>
                  </a:lnTo>
                  <a:lnTo>
                    <a:pt x="7829" y="183"/>
                  </a:lnTo>
                  <a:lnTo>
                    <a:pt x="8128" y="267"/>
                  </a:lnTo>
                  <a:lnTo>
                    <a:pt x="8411" y="350"/>
                  </a:lnTo>
                  <a:lnTo>
                    <a:pt x="8710" y="466"/>
                  </a:lnTo>
                  <a:lnTo>
                    <a:pt x="8976" y="582"/>
                  </a:lnTo>
                  <a:lnTo>
                    <a:pt x="9259" y="715"/>
                  </a:lnTo>
                  <a:lnTo>
                    <a:pt x="9525" y="865"/>
                  </a:lnTo>
                  <a:lnTo>
                    <a:pt x="9791" y="1015"/>
                  </a:lnTo>
                  <a:lnTo>
                    <a:pt x="10040" y="1197"/>
                  </a:lnTo>
                  <a:lnTo>
                    <a:pt x="10289" y="1380"/>
                  </a:lnTo>
                  <a:lnTo>
                    <a:pt x="10522" y="1580"/>
                  </a:lnTo>
                  <a:lnTo>
                    <a:pt x="10755" y="1796"/>
                  </a:lnTo>
                  <a:lnTo>
                    <a:pt x="10987" y="2012"/>
                  </a:lnTo>
                  <a:lnTo>
                    <a:pt x="11187" y="2244"/>
                  </a:lnTo>
                  <a:lnTo>
                    <a:pt x="11386" y="2494"/>
                  </a:lnTo>
                  <a:lnTo>
                    <a:pt x="11586" y="2760"/>
                  </a:lnTo>
                  <a:lnTo>
                    <a:pt x="11752" y="3042"/>
                  </a:lnTo>
                  <a:lnTo>
                    <a:pt x="11752" y="3042"/>
                  </a:lnTo>
                  <a:lnTo>
                    <a:pt x="11918" y="3325"/>
                  </a:lnTo>
                  <a:lnTo>
                    <a:pt x="12068" y="3607"/>
                  </a:lnTo>
                  <a:lnTo>
                    <a:pt x="12201" y="3907"/>
                  </a:lnTo>
                  <a:lnTo>
                    <a:pt x="12317" y="4189"/>
                  </a:lnTo>
                  <a:lnTo>
                    <a:pt x="12417" y="4488"/>
                  </a:lnTo>
                  <a:lnTo>
                    <a:pt x="12500" y="4804"/>
                  </a:lnTo>
                  <a:lnTo>
                    <a:pt x="12566" y="5103"/>
                  </a:lnTo>
                  <a:lnTo>
                    <a:pt x="12616" y="5402"/>
                  </a:lnTo>
                  <a:lnTo>
                    <a:pt x="12649" y="5718"/>
                  </a:lnTo>
                  <a:lnTo>
                    <a:pt x="12683" y="6017"/>
                  </a:lnTo>
                  <a:lnTo>
                    <a:pt x="12683" y="6317"/>
                  </a:lnTo>
                  <a:lnTo>
                    <a:pt x="12683" y="6632"/>
                  </a:lnTo>
                  <a:lnTo>
                    <a:pt x="12666" y="6932"/>
                  </a:lnTo>
                  <a:lnTo>
                    <a:pt x="12616" y="7231"/>
                  </a:lnTo>
                  <a:lnTo>
                    <a:pt x="12566" y="7530"/>
                  </a:lnTo>
                  <a:lnTo>
                    <a:pt x="12516" y="7829"/>
                  </a:lnTo>
                  <a:lnTo>
                    <a:pt x="12433" y="8128"/>
                  </a:lnTo>
                  <a:lnTo>
                    <a:pt x="12334" y="8411"/>
                  </a:lnTo>
                  <a:lnTo>
                    <a:pt x="12234" y="8710"/>
                  </a:lnTo>
                  <a:lnTo>
                    <a:pt x="12117" y="8976"/>
                  </a:lnTo>
                  <a:lnTo>
                    <a:pt x="11985" y="9259"/>
                  </a:lnTo>
                  <a:lnTo>
                    <a:pt x="11835" y="9524"/>
                  </a:lnTo>
                  <a:lnTo>
                    <a:pt x="11669" y="9790"/>
                  </a:lnTo>
                  <a:lnTo>
                    <a:pt x="11503" y="10040"/>
                  </a:lnTo>
                  <a:lnTo>
                    <a:pt x="11320" y="10289"/>
                  </a:lnTo>
                  <a:lnTo>
                    <a:pt x="11120" y="10522"/>
                  </a:lnTo>
                  <a:lnTo>
                    <a:pt x="10904" y="10754"/>
                  </a:lnTo>
                  <a:lnTo>
                    <a:pt x="10671" y="10987"/>
                  </a:lnTo>
                  <a:lnTo>
                    <a:pt x="10439" y="11187"/>
                  </a:lnTo>
                  <a:lnTo>
                    <a:pt x="10189" y="11386"/>
                  </a:lnTo>
                  <a:lnTo>
                    <a:pt x="9924" y="11586"/>
                  </a:lnTo>
                  <a:lnTo>
                    <a:pt x="9658" y="11752"/>
                  </a:lnTo>
                  <a:lnTo>
                    <a:pt x="9658" y="11752"/>
                  </a:lnTo>
                  <a:lnTo>
                    <a:pt x="9375" y="11918"/>
                  </a:lnTo>
                  <a:lnTo>
                    <a:pt x="9076" y="12068"/>
                  </a:lnTo>
                  <a:lnTo>
                    <a:pt x="8793" y="12200"/>
                  </a:lnTo>
                  <a:lnTo>
                    <a:pt x="8494" y="12317"/>
                  </a:lnTo>
                  <a:lnTo>
                    <a:pt x="8195" y="12417"/>
                  </a:lnTo>
                  <a:lnTo>
                    <a:pt x="7896" y="12500"/>
                  </a:lnTo>
                  <a:lnTo>
                    <a:pt x="7597" y="12566"/>
                  </a:lnTo>
                  <a:lnTo>
                    <a:pt x="7281" y="12616"/>
                  </a:lnTo>
                  <a:lnTo>
                    <a:pt x="6982" y="12649"/>
                  </a:lnTo>
                  <a:lnTo>
                    <a:pt x="6682" y="12682"/>
                  </a:lnTo>
                  <a:lnTo>
                    <a:pt x="6367" y="12682"/>
                  </a:lnTo>
                  <a:lnTo>
                    <a:pt x="6067" y="12682"/>
                  </a:lnTo>
                  <a:lnTo>
                    <a:pt x="5752" y="12666"/>
                  </a:lnTo>
                  <a:lnTo>
                    <a:pt x="5452" y="12616"/>
                  </a:lnTo>
                  <a:lnTo>
                    <a:pt x="5153" y="12566"/>
                  </a:lnTo>
                  <a:lnTo>
                    <a:pt x="4854" y="12516"/>
                  </a:lnTo>
                  <a:lnTo>
                    <a:pt x="4572" y="12433"/>
                  </a:lnTo>
                  <a:lnTo>
                    <a:pt x="4272" y="12333"/>
                  </a:lnTo>
                  <a:lnTo>
                    <a:pt x="3990" y="12234"/>
                  </a:lnTo>
                  <a:lnTo>
                    <a:pt x="3707" y="12117"/>
                  </a:lnTo>
                  <a:lnTo>
                    <a:pt x="3425" y="11984"/>
                  </a:lnTo>
                  <a:lnTo>
                    <a:pt x="3159" y="11835"/>
                  </a:lnTo>
                  <a:lnTo>
                    <a:pt x="2909" y="11669"/>
                  </a:lnTo>
                  <a:lnTo>
                    <a:pt x="2643" y="11502"/>
                  </a:lnTo>
                  <a:lnTo>
                    <a:pt x="2394" y="11303"/>
                  </a:lnTo>
                  <a:lnTo>
                    <a:pt x="2161" y="11120"/>
                  </a:lnTo>
                  <a:lnTo>
                    <a:pt x="1929" y="10904"/>
                  </a:lnTo>
                  <a:lnTo>
                    <a:pt x="1713" y="10671"/>
                  </a:lnTo>
                  <a:lnTo>
                    <a:pt x="1497" y="10439"/>
                  </a:lnTo>
                  <a:lnTo>
                    <a:pt x="1297" y="10189"/>
                  </a:lnTo>
                  <a:lnTo>
                    <a:pt x="1114" y="9923"/>
                  </a:lnTo>
                  <a:lnTo>
                    <a:pt x="931" y="9657"/>
                  </a:lnTo>
                  <a:lnTo>
                    <a:pt x="931" y="9657"/>
                  </a:lnTo>
                  <a:lnTo>
                    <a:pt x="765" y="9375"/>
                  </a:lnTo>
                  <a:lnTo>
                    <a:pt x="632" y="9076"/>
                  </a:lnTo>
                  <a:lnTo>
                    <a:pt x="499" y="8793"/>
                  </a:lnTo>
                  <a:lnTo>
                    <a:pt x="383" y="8494"/>
                  </a:lnTo>
                  <a:lnTo>
                    <a:pt x="283" y="8195"/>
                  </a:lnTo>
                  <a:lnTo>
                    <a:pt x="200" y="7896"/>
                  </a:lnTo>
                  <a:lnTo>
                    <a:pt x="134" y="7596"/>
                  </a:lnTo>
                  <a:lnTo>
                    <a:pt x="67" y="7281"/>
                  </a:lnTo>
                  <a:lnTo>
                    <a:pt x="34" y="6981"/>
                  </a:lnTo>
                  <a:lnTo>
                    <a:pt x="17" y="6666"/>
                  </a:lnTo>
                  <a:lnTo>
                    <a:pt x="1" y="6366"/>
                  </a:lnTo>
                  <a:lnTo>
                    <a:pt x="17" y="6067"/>
                  </a:lnTo>
                  <a:lnTo>
                    <a:pt x="34" y="5752"/>
                  </a:lnTo>
                  <a:lnTo>
                    <a:pt x="67" y="5452"/>
                  </a:lnTo>
                  <a:lnTo>
                    <a:pt x="117" y="5153"/>
                  </a:lnTo>
                  <a:lnTo>
                    <a:pt x="184" y="4854"/>
                  </a:lnTo>
                  <a:lnTo>
                    <a:pt x="267" y="4555"/>
                  </a:lnTo>
                  <a:lnTo>
                    <a:pt x="350" y="4272"/>
                  </a:lnTo>
                  <a:lnTo>
                    <a:pt x="466" y="3990"/>
                  </a:lnTo>
                  <a:lnTo>
                    <a:pt x="582" y="3707"/>
                  </a:lnTo>
                  <a:lnTo>
                    <a:pt x="715" y="3425"/>
                  </a:lnTo>
                  <a:lnTo>
                    <a:pt x="865" y="3159"/>
                  </a:lnTo>
                  <a:lnTo>
                    <a:pt x="1015" y="2909"/>
                  </a:lnTo>
                  <a:lnTo>
                    <a:pt x="1197" y="2643"/>
                  </a:lnTo>
                  <a:lnTo>
                    <a:pt x="1380" y="2394"/>
                  </a:lnTo>
                  <a:lnTo>
                    <a:pt x="1580" y="2161"/>
                  </a:lnTo>
                  <a:lnTo>
                    <a:pt x="1796" y="1929"/>
                  </a:lnTo>
                  <a:lnTo>
                    <a:pt x="2012" y="1713"/>
                  </a:lnTo>
                  <a:lnTo>
                    <a:pt x="2261" y="1497"/>
                  </a:lnTo>
                  <a:lnTo>
                    <a:pt x="2510" y="1297"/>
                  </a:lnTo>
                  <a:lnTo>
                    <a:pt x="2760" y="1114"/>
                  </a:lnTo>
                  <a:lnTo>
                    <a:pt x="3042" y="9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1"/>
            <p:cNvSpPr/>
            <p:nvPr/>
          </p:nvSpPr>
          <p:spPr>
            <a:xfrm>
              <a:off x="2588750" y="1863325"/>
              <a:ext cx="43250" cy="58625"/>
            </a:xfrm>
            <a:custGeom>
              <a:rect b="b" l="l" r="r" t="t"/>
              <a:pathLst>
                <a:path extrusionOk="0" h="2345" w="1730">
                  <a:moveTo>
                    <a:pt x="1" y="1"/>
                  </a:moveTo>
                  <a:lnTo>
                    <a:pt x="150" y="333"/>
                  </a:lnTo>
                  <a:lnTo>
                    <a:pt x="183" y="400"/>
                  </a:lnTo>
                  <a:lnTo>
                    <a:pt x="1" y="1"/>
                  </a:lnTo>
                  <a:close/>
                  <a:moveTo>
                    <a:pt x="183" y="400"/>
                  </a:moveTo>
                  <a:lnTo>
                    <a:pt x="316" y="665"/>
                  </a:lnTo>
                  <a:lnTo>
                    <a:pt x="394" y="789"/>
                  </a:lnTo>
                  <a:lnTo>
                    <a:pt x="394" y="789"/>
                  </a:lnTo>
                  <a:lnTo>
                    <a:pt x="183" y="400"/>
                  </a:lnTo>
                  <a:close/>
                  <a:moveTo>
                    <a:pt x="394" y="789"/>
                  </a:moveTo>
                  <a:lnTo>
                    <a:pt x="399" y="798"/>
                  </a:lnTo>
                  <a:lnTo>
                    <a:pt x="409" y="813"/>
                  </a:lnTo>
                  <a:lnTo>
                    <a:pt x="409" y="813"/>
                  </a:lnTo>
                  <a:lnTo>
                    <a:pt x="394" y="789"/>
                  </a:lnTo>
                  <a:close/>
                  <a:moveTo>
                    <a:pt x="409" y="813"/>
                  </a:moveTo>
                  <a:lnTo>
                    <a:pt x="516" y="981"/>
                  </a:lnTo>
                  <a:lnTo>
                    <a:pt x="732" y="1280"/>
                  </a:lnTo>
                  <a:lnTo>
                    <a:pt x="948" y="1563"/>
                  </a:lnTo>
                  <a:lnTo>
                    <a:pt x="1147" y="1776"/>
                  </a:lnTo>
                  <a:lnTo>
                    <a:pt x="1147" y="1776"/>
                  </a:lnTo>
                  <a:lnTo>
                    <a:pt x="1014" y="1630"/>
                  </a:lnTo>
                  <a:lnTo>
                    <a:pt x="848" y="1430"/>
                  </a:lnTo>
                  <a:lnTo>
                    <a:pt x="699" y="1231"/>
                  </a:lnTo>
                  <a:lnTo>
                    <a:pt x="549" y="1015"/>
                  </a:lnTo>
                  <a:lnTo>
                    <a:pt x="409" y="813"/>
                  </a:lnTo>
                  <a:close/>
                  <a:moveTo>
                    <a:pt x="1147" y="1776"/>
                  </a:moveTo>
                  <a:lnTo>
                    <a:pt x="1181" y="1812"/>
                  </a:lnTo>
                  <a:lnTo>
                    <a:pt x="1197" y="1829"/>
                  </a:lnTo>
                  <a:lnTo>
                    <a:pt x="1147" y="1776"/>
                  </a:lnTo>
                  <a:close/>
                  <a:moveTo>
                    <a:pt x="1197" y="1829"/>
                  </a:moveTo>
                  <a:lnTo>
                    <a:pt x="1197" y="1829"/>
                  </a:lnTo>
                  <a:lnTo>
                    <a:pt x="1447" y="2095"/>
                  </a:lnTo>
                  <a:lnTo>
                    <a:pt x="1729" y="2344"/>
                  </a:lnTo>
                  <a:lnTo>
                    <a:pt x="1546" y="2178"/>
                  </a:lnTo>
                  <a:lnTo>
                    <a:pt x="1364" y="1995"/>
                  </a:lnTo>
                  <a:lnTo>
                    <a:pt x="1197" y="182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1"/>
            <p:cNvSpPr/>
            <p:nvPr/>
          </p:nvSpPr>
          <p:spPr>
            <a:xfrm>
              <a:off x="2588750" y="1863325"/>
              <a:ext cx="43250" cy="58625"/>
            </a:xfrm>
            <a:custGeom>
              <a:rect b="b" l="l" r="r" t="t"/>
              <a:pathLst>
                <a:path extrusionOk="0" fill="none" h="2345" w="1730">
                  <a:moveTo>
                    <a:pt x="1" y="1"/>
                  </a:moveTo>
                  <a:lnTo>
                    <a:pt x="1" y="1"/>
                  </a:lnTo>
                  <a:lnTo>
                    <a:pt x="1" y="1"/>
                  </a:lnTo>
                  <a:lnTo>
                    <a:pt x="150" y="333"/>
                  </a:lnTo>
                  <a:lnTo>
                    <a:pt x="316" y="665"/>
                  </a:lnTo>
                  <a:lnTo>
                    <a:pt x="516" y="981"/>
                  </a:lnTo>
                  <a:lnTo>
                    <a:pt x="732" y="1280"/>
                  </a:lnTo>
                  <a:lnTo>
                    <a:pt x="948" y="1563"/>
                  </a:lnTo>
                  <a:lnTo>
                    <a:pt x="1197" y="1829"/>
                  </a:lnTo>
                  <a:lnTo>
                    <a:pt x="1447" y="2095"/>
                  </a:lnTo>
                  <a:lnTo>
                    <a:pt x="1729" y="2344"/>
                  </a:lnTo>
                  <a:lnTo>
                    <a:pt x="1729" y="2344"/>
                  </a:lnTo>
                  <a:lnTo>
                    <a:pt x="1729" y="2344"/>
                  </a:lnTo>
                  <a:lnTo>
                    <a:pt x="1729" y="2344"/>
                  </a:lnTo>
                  <a:lnTo>
                    <a:pt x="1546" y="2178"/>
                  </a:lnTo>
                  <a:lnTo>
                    <a:pt x="1364" y="1995"/>
                  </a:lnTo>
                  <a:lnTo>
                    <a:pt x="1181" y="1812"/>
                  </a:lnTo>
                  <a:lnTo>
                    <a:pt x="1014" y="1630"/>
                  </a:lnTo>
                  <a:lnTo>
                    <a:pt x="848" y="1430"/>
                  </a:lnTo>
                  <a:lnTo>
                    <a:pt x="699" y="1231"/>
                  </a:lnTo>
                  <a:lnTo>
                    <a:pt x="549" y="1015"/>
                  </a:lnTo>
                  <a:lnTo>
                    <a:pt x="399" y="798"/>
                  </a:lnTo>
                  <a:lnTo>
                    <a:pt x="399" y="798"/>
                  </a:lnTo>
                  <a:lnTo>
                    <a:pt x="183" y="400"/>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1"/>
            <p:cNvSpPr/>
            <p:nvPr/>
          </p:nvSpPr>
          <p:spPr>
            <a:xfrm>
              <a:off x="2588750" y="1660125"/>
              <a:ext cx="300450" cy="261825"/>
            </a:xfrm>
            <a:custGeom>
              <a:rect b="b" l="l" r="r" t="t"/>
              <a:pathLst>
                <a:path extrusionOk="0" h="10473" w="12018">
                  <a:moveTo>
                    <a:pt x="8760" y="1"/>
                  </a:moveTo>
                  <a:lnTo>
                    <a:pt x="1" y="8129"/>
                  </a:lnTo>
                  <a:lnTo>
                    <a:pt x="183" y="8528"/>
                  </a:lnTo>
                  <a:lnTo>
                    <a:pt x="399" y="8926"/>
                  </a:lnTo>
                  <a:lnTo>
                    <a:pt x="549" y="9143"/>
                  </a:lnTo>
                  <a:lnTo>
                    <a:pt x="699" y="9359"/>
                  </a:lnTo>
                  <a:lnTo>
                    <a:pt x="848" y="9558"/>
                  </a:lnTo>
                  <a:lnTo>
                    <a:pt x="1014" y="9758"/>
                  </a:lnTo>
                  <a:lnTo>
                    <a:pt x="1181" y="9940"/>
                  </a:lnTo>
                  <a:lnTo>
                    <a:pt x="1364" y="10123"/>
                  </a:lnTo>
                  <a:lnTo>
                    <a:pt x="1546" y="10306"/>
                  </a:lnTo>
                  <a:lnTo>
                    <a:pt x="1729" y="10472"/>
                  </a:lnTo>
                  <a:lnTo>
                    <a:pt x="6782" y="7447"/>
                  </a:lnTo>
                  <a:lnTo>
                    <a:pt x="12018" y="4273"/>
                  </a:lnTo>
                  <a:lnTo>
                    <a:pt x="11935" y="3940"/>
                  </a:lnTo>
                  <a:lnTo>
                    <a:pt x="11835" y="3608"/>
                  </a:lnTo>
                  <a:lnTo>
                    <a:pt x="11702" y="3275"/>
                  </a:lnTo>
                  <a:lnTo>
                    <a:pt x="11569" y="2960"/>
                  </a:lnTo>
                  <a:lnTo>
                    <a:pt x="11419" y="2644"/>
                  </a:lnTo>
                  <a:lnTo>
                    <a:pt x="11253" y="2345"/>
                  </a:lnTo>
                  <a:lnTo>
                    <a:pt x="11070" y="2062"/>
                  </a:lnTo>
                  <a:lnTo>
                    <a:pt x="10871" y="1779"/>
                  </a:lnTo>
                  <a:lnTo>
                    <a:pt x="10655" y="1513"/>
                  </a:lnTo>
                  <a:lnTo>
                    <a:pt x="10422" y="1264"/>
                  </a:lnTo>
                  <a:lnTo>
                    <a:pt x="10173" y="1015"/>
                  </a:lnTo>
                  <a:lnTo>
                    <a:pt x="9923" y="782"/>
                  </a:lnTo>
                  <a:lnTo>
                    <a:pt x="9641" y="566"/>
                  </a:lnTo>
                  <a:lnTo>
                    <a:pt x="9358" y="367"/>
                  </a:lnTo>
                  <a:lnTo>
                    <a:pt x="9076" y="184"/>
                  </a:lnTo>
                  <a:lnTo>
                    <a:pt x="87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1"/>
            <p:cNvSpPr/>
            <p:nvPr/>
          </p:nvSpPr>
          <p:spPr>
            <a:xfrm>
              <a:off x="2588750" y="1660125"/>
              <a:ext cx="300450" cy="261825"/>
            </a:xfrm>
            <a:custGeom>
              <a:rect b="b" l="l" r="r" t="t"/>
              <a:pathLst>
                <a:path extrusionOk="0" fill="none" h="10473" w="12018">
                  <a:moveTo>
                    <a:pt x="8760" y="1"/>
                  </a:moveTo>
                  <a:lnTo>
                    <a:pt x="1" y="8129"/>
                  </a:lnTo>
                  <a:lnTo>
                    <a:pt x="1" y="8129"/>
                  </a:lnTo>
                  <a:lnTo>
                    <a:pt x="183" y="8528"/>
                  </a:lnTo>
                  <a:lnTo>
                    <a:pt x="399" y="8926"/>
                  </a:lnTo>
                  <a:lnTo>
                    <a:pt x="399" y="8926"/>
                  </a:lnTo>
                  <a:lnTo>
                    <a:pt x="549" y="9143"/>
                  </a:lnTo>
                  <a:lnTo>
                    <a:pt x="699" y="9359"/>
                  </a:lnTo>
                  <a:lnTo>
                    <a:pt x="848" y="9558"/>
                  </a:lnTo>
                  <a:lnTo>
                    <a:pt x="1014" y="9758"/>
                  </a:lnTo>
                  <a:lnTo>
                    <a:pt x="1181" y="9940"/>
                  </a:lnTo>
                  <a:lnTo>
                    <a:pt x="1364" y="10123"/>
                  </a:lnTo>
                  <a:lnTo>
                    <a:pt x="1546" y="10306"/>
                  </a:lnTo>
                  <a:lnTo>
                    <a:pt x="1729" y="10472"/>
                  </a:lnTo>
                  <a:lnTo>
                    <a:pt x="1729" y="10472"/>
                  </a:lnTo>
                  <a:lnTo>
                    <a:pt x="6782" y="7447"/>
                  </a:lnTo>
                  <a:lnTo>
                    <a:pt x="12018" y="4273"/>
                  </a:lnTo>
                  <a:lnTo>
                    <a:pt x="12018" y="4273"/>
                  </a:lnTo>
                  <a:lnTo>
                    <a:pt x="11935" y="3940"/>
                  </a:lnTo>
                  <a:lnTo>
                    <a:pt x="11835" y="3608"/>
                  </a:lnTo>
                  <a:lnTo>
                    <a:pt x="11702" y="3275"/>
                  </a:lnTo>
                  <a:lnTo>
                    <a:pt x="11569" y="2960"/>
                  </a:lnTo>
                  <a:lnTo>
                    <a:pt x="11419" y="2644"/>
                  </a:lnTo>
                  <a:lnTo>
                    <a:pt x="11253" y="2345"/>
                  </a:lnTo>
                  <a:lnTo>
                    <a:pt x="11070" y="2062"/>
                  </a:lnTo>
                  <a:lnTo>
                    <a:pt x="10871" y="1779"/>
                  </a:lnTo>
                  <a:lnTo>
                    <a:pt x="10655" y="1513"/>
                  </a:lnTo>
                  <a:lnTo>
                    <a:pt x="10422" y="1264"/>
                  </a:lnTo>
                  <a:lnTo>
                    <a:pt x="10173" y="1015"/>
                  </a:lnTo>
                  <a:lnTo>
                    <a:pt x="9923" y="782"/>
                  </a:lnTo>
                  <a:lnTo>
                    <a:pt x="9641" y="566"/>
                  </a:lnTo>
                  <a:lnTo>
                    <a:pt x="9358" y="367"/>
                  </a:lnTo>
                  <a:lnTo>
                    <a:pt x="9076" y="184"/>
                  </a:lnTo>
                  <a:lnTo>
                    <a:pt x="87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1"/>
            <p:cNvSpPr/>
            <p:nvPr/>
          </p:nvSpPr>
          <p:spPr>
            <a:xfrm>
              <a:off x="2658975" y="1825925"/>
              <a:ext cx="231475" cy="123025"/>
            </a:xfrm>
            <a:custGeom>
              <a:rect b="b" l="l" r="r" t="t"/>
              <a:pathLst>
                <a:path extrusionOk="0" h="4921" w="9259">
                  <a:moveTo>
                    <a:pt x="9259" y="1"/>
                  </a:moveTo>
                  <a:lnTo>
                    <a:pt x="9209" y="250"/>
                  </a:lnTo>
                  <a:lnTo>
                    <a:pt x="9159" y="516"/>
                  </a:lnTo>
                  <a:lnTo>
                    <a:pt x="9225" y="250"/>
                  </a:lnTo>
                  <a:lnTo>
                    <a:pt x="9259" y="1"/>
                  </a:lnTo>
                  <a:close/>
                  <a:moveTo>
                    <a:pt x="1" y="4572"/>
                  </a:moveTo>
                  <a:lnTo>
                    <a:pt x="250" y="4705"/>
                  </a:lnTo>
                  <a:lnTo>
                    <a:pt x="499" y="4821"/>
                  </a:lnTo>
                  <a:lnTo>
                    <a:pt x="765" y="4921"/>
                  </a:lnTo>
                  <a:lnTo>
                    <a:pt x="765" y="4921"/>
                  </a:lnTo>
                  <a:lnTo>
                    <a:pt x="516" y="4804"/>
                  </a:lnTo>
                  <a:lnTo>
                    <a:pt x="266" y="4705"/>
                  </a:lnTo>
                  <a:lnTo>
                    <a:pt x="17" y="4572"/>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1"/>
            <p:cNvSpPr/>
            <p:nvPr/>
          </p:nvSpPr>
          <p:spPr>
            <a:xfrm>
              <a:off x="2658975" y="1940200"/>
              <a:ext cx="25375" cy="10825"/>
            </a:xfrm>
            <a:custGeom>
              <a:rect b="b" l="l" r="r" t="t"/>
              <a:pathLst>
                <a:path extrusionOk="0" fill="none" h="433" w="1015">
                  <a:moveTo>
                    <a:pt x="17" y="1"/>
                  </a:moveTo>
                  <a:lnTo>
                    <a:pt x="17" y="1"/>
                  </a:lnTo>
                  <a:lnTo>
                    <a:pt x="1" y="1"/>
                  </a:lnTo>
                  <a:lnTo>
                    <a:pt x="1" y="1"/>
                  </a:lnTo>
                  <a:lnTo>
                    <a:pt x="250" y="134"/>
                  </a:lnTo>
                  <a:lnTo>
                    <a:pt x="499" y="250"/>
                  </a:lnTo>
                  <a:lnTo>
                    <a:pt x="765" y="350"/>
                  </a:lnTo>
                  <a:lnTo>
                    <a:pt x="1014" y="433"/>
                  </a:lnTo>
                  <a:lnTo>
                    <a:pt x="1014" y="433"/>
                  </a:lnTo>
                  <a:lnTo>
                    <a:pt x="1014" y="433"/>
                  </a:lnTo>
                  <a:lnTo>
                    <a:pt x="765" y="350"/>
                  </a:lnTo>
                  <a:lnTo>
                    <a:pt x="516" y="233"/>
                  </a:lnTo>
                  <a:lnTo>
                    <a:pt x="266" y="134"/>
                  </a:lnTo>
                  <a:lnTo>
                    <a:pt x="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1"/>
            <p:cNvSpPr/>
            <p:nvPr/>
          </p:nvSpPr>
          <p:spPr>
            <a:xfrm>
              <a:off x="2882125" y="1805975"/>
              <a:ext cx="10400" cy="51550"/>
            </a:xfrm>
            <a:custGeom>
              <a:rect b="b" l="l" r="r" t="t"/>
              <a:pathLst>
                <a:path extrusionOk="0" fill="none" h="2062" w="416">
                  <a:moveTo>
                    <a:pt x="416" y="1"/>
                  </a:moveTo>
                  <a:lnTo>
                    <a:pt x="416" y="1"/>
                  </a:lnTo>
                  <a:lnTo>
                    <a:pt x="416" y="1"/>
                  </a:lnTo>
                  <a:lnTo>
                    <a:pt x="416" y="1"/>
                  </a:lnTo>
                  <a:lnTo>
                    <a:pt x="399" y="267"/>
                  </a:lnTo>
                  <a:lnTo>
                    <a:pt x="382" y="533"/>
                  </a:lnTo>
                  <a:lnTo>
                    <a:pt x="333" y="799"/>
                  </a:lnTo>
                  <a:lnTo>
                    <a:pt x="283" y="1048"/>
                  </a:lnTo>
                  <a:lnTo>
                    <a:pt x="233" y="1314"/>
                  </a:lnTo>
                  <a:lnTo>
                    <a:pt x="166" y="1563"/>
                  </a:lnTo>
                  <a:lnTo>
                    <a:pt x="83" y="1813"/>
                  </a:lnTo>
                  <a:lnTo>
                    <a:pt x="0" y="2062"/>
                  </a:lnTo>
                  <a:lnTo>
                    <a:pt x="0" y="2062"/>
                  </a:lnTo>
                  <a:lnTo>
                    <a:pt x="0" y="2062"/>
                  </a:lnTo>
                  <a:lnTo>
                    <a:pt x="83" y="1813"/>
                  </a:lnTo>
                  <a:lnTo>
                    <a:pt x="166" y="1563"/>
                  </a:lnTo>
                  <a:lnTo>
                    <a:pt x="233" y="1314"/>
                  </a:lnTo>
                  <a:lnTo>
                    <a:pt x="299" y="1048"/>
                  </a:lnTo>
                  <a:lnTo>
                    <a:pt x="333" y="799"/>
                  </a:lnTo>
                  <a:lnTo>
                    <a:pt x="382" y="533"/>
                  </a:lnTo>
                  <a:lnTo>
                    <a:pt x="399" y="267"/>
                  </a:lnTo>
                  <a:lnTo>
                    <a:pt x="4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1"/>
            <p:cNvSpPr/>
            <p:nvPr/>
          </p:nvSpPr>
          <p:spPr>
            <a:xfrm>
              <a:off x="2659400" y="1805975"/>
              <a:ext cx="233125" cy="145050"/>
            </a:xfrm>
            <a:custGeom>
              <a:rect b="b" l="l" r="r" t="t"/>
              <a:pathLst>
                <a:path extrusionOk="0" h="5802" w="9325">
                  <a:moveTo>
                    <a:pt x="9325" y="1"/>
                  </a:moveTo>
                  <a:lnTo>
                    <a:pt x="0" y="5370"/>
                  </a:lnTo>
                  <a:lnTo>
                    <a:pt x="249" y="5503"/>
                  </a:lnTo>
                  <a:lnTo>
                    <a:pt x="499" y="5602"/>
                  </a:lnTo>
                  <a:lnTo>
                    <a:pt x="748" y="5719"/>
                  </a:lnTo>
                  <a:lnTo>
                    <a:pt x="997" y="5802"/>
                  </a:lnTo>
                  <a:lnTo>
                    <a:pt x="8909" y="2062"/>
                  </a:lnTo>
                  <a:lnTo>
                    <a:pt x="8992" y="1813"/>
                  </a:lnTo>
                  <a:lnTo>
                    <a:pt x="9075" y="1563"/>
                  </a:lnTo>
                  <a:lnTo>
                    <a:pt x="9142" y="1314"/>
                  </a:lnTo>
                  <a:lnTo>
                    <a:pt x="9192" y="1048"/>
                  </a:lnTo>
                  <a:lnTo>
                    <a:pt x="9242" y="799"/>
                  </a:lnTo>
                  <a:lnTo>
                    <a:pt x="9291" y="533"/>
                  </a:lnTo>
                  <a:lnTo>
                    <a:pt x="9308" y="267"/>
                  </a:lnTo>
                  <a:lnTo>
                    <a:pt x="93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1"/>
            <p:cNvSpPr/>
            <p:nvPr/>
          </p:nvSpPr>
          <p:spPr>
            <a:xfrm>
              <a:off x="2659400" y="1805975"/>
              <a:ext cx="233125" cy="145050"/>
            </a:xfrm>
            <a:custGeom>
              <a:rect b="b" l="l" r="r" t="t"/>
              <a:pathLst>
                <a:path extrusionOk="0" fill="none" h="5802" w="9325">
                  <a:moveTo>
                    <a:pt x="9325" y="1"/>
                  </a:moveTo>
                  <a:lnTo>
                    <a:pt x="9325" y="1"/>
                  </a:lnTo>
                  <a:lnTo>
                    <a:pt x="0" y="5370"/>
                  </a:lnTo>
                  <a:lnTo>
                    <a:pt x="0" y="5370"/>
                  </a:lnTo>
                  <a:lnTo>
                    <a:pt x="249" y="5503"/>
                  </a:lnTo>
                  <a:lnTo>
                    <a:pt x="499" y="5602"/>
                  </a:lnTo>
                  <a:lnTo>
                    <a:pt x="748" y="5719"/>
                  </a:lnTo>
                  <a:lnTo>
                    <a:pt x="997" y="5802"/>
                  </a:lnTo>
                  <a:lnTo>
                    <a:pt x="8909" y="2062"/>
                  </a:lnTo>
                  <a:lnTo>
                    <a:pt x="8909" y="2062"/>
                  </a:lnTo>
                  <a:lnTo>
                    <a:pt x="8992" y="1813"/>
                  </a:lnTo>
                  <a:lnTo>
                    <a:pt x="9075" y="1563"/>
                  </a:lnTo>
                  <a:lnTo>
                    <a:pt x="9142" y="1314"/>
                  </a:lnTo>
                  <a:lnTo>
                    <a:pt x="9192" y="1048"/>
                  </a:lnTo>
                  <a:lnTo>
                    <a:pt x="9242" y="799"/>
                  </a:lnTo>
                  <a:lnTo>
                    <a:pt x="9291" y="533"/>
                  </a:lnTo>
                  <a:lnTo>
                    <a:pt x="9308" y="267"/>
                  </a:lnTo>
                  <a:lnTo>
                    <a:pt x="932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1"/>
            <p:cNvSpPr/>
            <p:nvPr/>
          </p:nvSpPr>
          <p:spPr>
            <a:xfrm>
              <a:off x="2732525" y="1653500"/>
              <a:ext cx="3350" cy="24125"/>
            </a:xfrm>
            <a:custGeom>
              <a:rect b="b" l="l" r="r" t="t"/>
              <a:pathLst>
                <a:path extrusionOk="0" h="965" w="134">
                  <a:moveTo>
                    <a:pt x="0" y="0"/>
                  </a:moveTo>
                  <a:lnTo>
                    <a:pt x="0" y="964"/>
                  </a:lnTo>
                  <a:lnTo>
                    <a:pt x="133" y="964"/>
                  </a:lnTo>
                  <a:lnTo>
                    <a:pt x="13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1"/>
            <p:cNvSpPr/>
            <p:nvPr/>
          </p:nvSpPr>
          <p:spPr>
            <a:xfrm>
              <a:off x="2659400" y="1672175"/>
              <a:ext cx="14550" cy="22475"/>
            </a:xfrm>
            <a:custGeom>
              <a:rect b="b" l="l" r="r" t="t"/>
              <a:pathLst>
                <a:path extrusionOk="0" h="899" w="582">
                  <a:moveTo>
                    <a:pt x="100" y="1"/>
                  </a:moveTo>
                  <a:lnTo>
                    <a:pt x="0" y="67"/>
                  </a:lnTo>
                  <a:lnTo>
                    <a:pt x="482" y="899"/>
                  </a:lnTo>
                  <a:lnTo>
                    <a:pt x="582" y="832"/>
                  </a:lnTo>
                  <a:lnTo>
                    <a:pt x="10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1"/>
            <p:cNvSpPr/>
            <p:nvPr/>
          </p:nvSpPr>
          <p:spPr>
            <a:xfrm>
              <a:off x="2605800" y="1725800"/>
              <a:ext cx="22450" cy="14550"/>
            </a:xfrm>
            <a:custGeom>
              <a:rect b="b" l="l" r="r" t="t"/>
              <a:pathLst>
                <a:path extrusionOk="0" h="582" w="898">
                  <a:moveTo>
                    <a:pt x="67" y="0"/>
                  </a:moveTo>
                  <a:lnTo>
                    <a:pt x="0" y="100"/>
                  </a:lnTo>
                  <a:lnTo>
                    <a:pt x="831" y="582"/>
                  </a:lnTo>
                  <a:lnTo>
                    <a:pt x="898" y="482"/>
                  </a:lnTo>
                  <a:lnTo>
                    <a:pt x="6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1"/>
            <p:cNvSpPr/>
            <p:nvPr/>
          </p:nvSpPr>
          <p:spPr>
            <a:xfrm>
              <a:off x="2587100" y="1798925"/>
              <a:ext cx="24125" cy="3350"/>
            </a:xfrm>
            <a:custGeom>
              <a:rect b="b" l="l" r="r" t="t"/>
              <a:pathLst>
                <a:path extrusionOk="0" h="134" w="965">
                  <a:moveTo>
                    <a:pt x="0" y="0"/>
                  </a:moveTo>
                  <a:lnTo>
                    <a:pt x="0" y="133"/>
                  </a:lnTo>
                  <a:lnTo>
                    <a:pt x="964" y="133"/>
                  </a:lnTo>
                  <a:lnTo>
                    <a:pt x="96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1"/>
            <p:cNvSpPr/>
            <p:nvPr/>
          </p:nvSpPr>
          <p:spPr>
            <a:xfrm>
              <a:off x="2606200" y="1860825"/>
              <a:ext cx="22050" cy="14575"/>
            </a:xfrm>
            <a:custGeom>
              <a:rect b="b" l="l" r="r" t="t"/>
              <a:pathLst>
                <a:path extrusionOk="0" h="583" w="882">
                  <a:moveTo>
                    <a:pt x="832" y="1"/>
                  </a:moveTo>
                  <a:lnTo>
                    <a:pt x="1" y="466"/>
                  </a:lnTo>
                  <a:lnTo>
                    <a:pt x="51" y="583"/>
                  </a:lnTo>
                  <a:lnTo>
                    <a:pt x="882" y="101"/>
                  </a:lnTo>
                  <a:lnTo>
                    <a:pt x="83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1"/>
            <p:cNvSpPr/>
            <p:nvPr/>
          </p:nvSpPr>
          <p:spPr>
            <a:xfrm>
              <a:off x="2663550" y="1896975"/>
              <a:ext cx="14575" cy="22475"/>
            </a:xfrm>
            <a:custGeom>
              <a:rect b="b" l="l" r="r" t="t"/>
              <a:pathLst>
                <a:path extrusionOk="0" h="899" w="583">
                  <a:moveTo>
                    <a:pt x="482" y="1"/>
                  </a:moveTo>
                  <a:lnTo>
                    <a:pt x="0" y="832"/>
                  </a:lnTo>
                  <a:lnTo>
                    <a:pt x="100" y="898"/>
                  </a:lnTo>
                  <a:lnTo>
                    <a:pt x="582" y="67"/>
                  </a:lnTo>
                  <a:lnTo>
                    <a:pt x="4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1"/>
            <p:cNvSpPr/>
            <p:nvPr/>
          </p:nvSpPr>
          <p:spPr>
            <a:xfrm>
              <a:off x="2732525" y="1923575"/>
              <a:ext cx="3350" cy="24125"/>
            </a:xfrm>
            <a:custGeom>
              <a:rect b="b" l="l" r="r" t="t"/>
              <a:pathLst>
                <a:path extrusionOk="0" h="965" w="134">
                  <a:moveTo>
                    <a:pt x="0" y="1"/>
                  </a:moveTo>
                  <a:lnTo>
                    <a:pt x="0" y="965"/>
                  </a:lnTo>
                  <a:lnTo>
                    <a:pt x="133" y="965"/>
                  </a:lnTo>
                  <a:lnTo>
                    <a:pt x="13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1"/>
            <p:cNvSpPr/>
            <p:nvPr/>
          </p:nvSpPr>
          <p:spPr>
            <a:xfrm>
              <a:off x="2794450" y="1906550"/>
              <a:ext cx="14550" cy="22050"/>
            </a:xfrm>
            <a:custGeom>
              <a:rect b="b" l="l" r="r" t="t"/>
              <a:pathLst>
                <a:path extrusionOk="0" h="882" w="582">
                  <a:moveTo>
                    <a:pt x="100" y="0"/>
                  </a:moveTo>
                  <a:lnTo>
                    <a:pt x="0" y="50"/>
                  </a:lnTo>
                  <a:lnTo>
                    <a:pt x="465" y="881"/>
                  </a:lnTo>
                  <a:lnTo>
                    <a:pt x="582" y="831"/>
                  </a:lnTo>
                  <a:lnTo>
                    <a:pt x="10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1"/>
            <p:cNvSpPr/>
            <p:nvPr/>
          </p:nvSpPr>
          <p:spPr>
            <a:xfrm>
              <a:off x="2840150" y="1860825"/>
              <a:ext cx="22050" cy="14575"/>
            </a:xfrm>
            <a:custGeom>
              <a:rect b="b" l="l" r="r" t="t"/>
              <a:pathLst>
                <a:path extrusionOk="0" h="583" w="882">
                  <a:moveTo>
                    <a:pt x="50" y="1"/>
                  </a:moveTo>
                  <a:lnTo>
                    <a:pt x="0" y="117"/>
                  </a:lnTo>
                  <a:lnTo>
                    <a:pt x="831" y="583"/>
                  </a:lnTo>
                  <a:lnTo>
                    <a:pt x="881" y="483"/>
                  </a:lnTo>
                  <a:lnTo>
                    <a:pt x="5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1"/>
            <p:cNvSpPr/>
            <p:nvPr/>
          </p:nvSpPr>
          <p:spPr>
            <a:xfrm>
              <a:off x="2857175" y="1798925"/>
              <a:ext cx="23725" cy="3350"/>
            </a:xfrm>
            <a:custGeom>
              <a:rect b="b" l="l" r="r" t="t"/>
              <a:pathLst>
                <a:path extrusionOk="0" h="134" w="949">
                  <a:moveTo>
                    <a:pt x="1" y="0"/>
                  </a:moveTo>
                  <a:lnTo>
                    <a:pt x="1" y="133"/>
                  </a:lnTo>
                  <a:lnTo>
                    <a:pt x="948" y="133"/>
                  </a:lnTo>
                  <a:lnTo>
                    <a:pt x="94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1"/>
            <p:cNvSpPr/>
            <p:nvPr/>
          </p:nvSpPr>
          <p:spPr>
            <a:xfrm>
              <a:off x="2839725" y="1725800"/>
              <a:ext cx="22475" cy="14975"/>
            </a:xfrm>
            <a:custGeom>
              <a:rect b="b" l="l" r="r" t="t"/>
              <a:pathLst>
                <a:path extrusionOk="0" h="599" w="899">
                  <a:moveTo>
                    <a:pt x="832" y="0"/>
                  </a:moveTo>
                  <a:lnTo>
                    <a:pt x="1" y="482"/>
                  </a:lnTo>
                  <a:lnTo>
                    <a:pt x="67" y="598"/>
                  </a:lnTo>
                  <a:lnTo>
                    <a:pt x="898" y="116"/>
                  </a:lnTo>
                  <a:lnTo>
                    <a:pt x="83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1"/>
            <p:cNvSpPr/>
            <p:nvPr/>
          </p:nvSpPr>
          <p:spPr>
            <a:xfrm>
              <a:off x="2794025" y="1672600"/>
              <a:ext cx="14975" cy="22050"/>
            </a:xfrm>
            <a:custGeom>
              <a:rect b="b" l="l" r="r" t="t"/>
              <a:pathLst>
                <a:path extrusionOk="0" h="882" w="599">
                  <a:moveTo>
                    <a:pt x="482" y="1"/>
                  </a:moveTo>
                  <a:lnTo>
                    <a:pt x="0" y="832"/>
                  </a:lnTo>
                  <a:lnTo>
                    <a:pt x="117" y="882"/>
                  </a:lnTo>
                  <a:lnTo>
                    <a:pt x="599" y="50"/>
                  </a:lnTo>
                  <a:lnTo>
                    <a:pt x="4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1"/>
            <p:cNvSpPr/>
            <p:nvPr/>
          </p:nvSpPr>
          <p:spPr>
            <a:xfrm>
              <a:off x="2726700" y="1664300"/>
              <a:ext cx="15000" cy="147125"/>
            </a:xfrm>
            <a:custGeom>
              <a:rect b="b" l="l" r="r" t="t"/>
              <a:pathLst>
                <a:path extrusionOk="0" h="5885" w="600">
                  <a:moveTo>
                    <a:pt x="233" y="0"/>
                  </a:moveTo>
                  <a:lnTo>
                    <a:pt x="1" y="5867"/>
                  </a:lnTo>
                  <a:lnTo>
                    <a:pt x="599" y="5884"/>
                  </a:lnTo>
                  <a:lnTo>
                    <a:pt x="38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1"/>
            <p:cNvSpPr/>
            <p:nvPr/>
          </p:nvSpPr>
          <p:spPr>
            <a:xfrm>
              <a:off x="2721725" y="1745725"/>
              <a:ext cx="105975" cy="66525"/>
            </a:xfrm>
            <a:custGeom>
              <a:rect b="b" l="l" r="r" t="t"/>
              <a:pathLst>
                <a:path extrusionOk="0" h="2661" w="4239">
                  <a:moveTo>
                    <a:pt x="4172" y="1"/>
                  </a:moveTo>
                  <a:lnTo>
                    <a:pt x="0" y="2145"/>
                  </a:lnTo>
                  <a:lnTo>
                    <a:pt x="300" y="2660"/>
                  </a:lnTo>
                  <a:lnTo>
                    <a:pt x="4239" y="150"/>
                  </a:lnTo>
                  <a:lnTo>
                    <a:pt x="417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1"/>
            <p:cNvSpPr/>
            <p:nvPr/>
          </p:nvSpPr>
          <p:spPr>
            <a:xfrm>
              <a:off x="2728775" y="1795600"/>
              <a:ext cx="10425" cy="10000"/>
            </a:xfrm>
            <a:custGeom>
              <a:rect b="b" l="l" r="r" t="t"/>
              <a:pathLst>
                <a:path extrusionOk="0" h="400" w="417">
                  <a:moveTo>
                    <a:pt x="217" y="0"/>
                  </a:moveTo>
                  <a:lnTo>
                    <a:pt x="134" y="17"/>
                  </a:lnTo>
                  <a:lnTo>
                    <a:pt x="67" y="50"/>
                  </a:lnTo>
                  <a:lnTo>
                    <a:pt x="18" y="117"/>
                  </a:lnTo>
                  <a:lnTo>
                    <a:pt x="1" y="200"/>
                  </a:lnTo>
                  <a:lnTo>
                    <a:pt x="18" y="283"/>
                  </a:lnTo>
                  <a:lnTo>
                    <a:pt x="67" y="349"/>
                  </a:lnTo>
                  <a:lnTo>
                    <a:pt x="134" y="383"/>
                  </a:lnTo>
                  <a:lnTo>
                    <a:pt x="217" y="399"/>
                  </a:lnTo>
                  <a:lnTo>
                    <a:pt x="300" y="383"/>
                  </a:lnTo>
                  <a:lnTo>
                    <a:pt x="367" y="349"/>
                  </a:lnTo>
                  <a:lnTo>
                    <a:pt x="400" y="283"/>
                  </a:lnTo>
                  <a:lnTo>
                    <a:pt x="416" y="200"/>
                  </a:lnTo>
                  <a:lnTo>
                    <a:pt x="400" y="117"/>
                  </a:lnTo>
                  <a:lnTo>
                    <a:pt x="367" y="50"/>
                  </a:lnTo>
                  <a:lnTo>
                    <a:pt x="300" y="17"/>
                  </a:lnTo>
                  <a:lnTo>
                    <a:pt x="21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1"/>
            <p:cNvSpPr/>
            <p:nvPr/>
          </p:nvSpPr>
          <p:spPr>
            <a:xfrm>
              <a:off x="920000" y="2925000"/>
              <a:ext cx="42825" cy="305025"/>
            </a:xfrm>
            <a:custGeom>
              <a:rect b="b" l="l" r="r" t="t"/>
              <a:pathLst>
                <a:path extrusionOk="0" h="12201" w="1713">
                  <a:moveTo>
                    <a:pt x="0" y="0"/>
                  </a:moveTo>
                  <a:lnTo>
                    <a:pt x="0" y="12200"/>
                  </a:lnTo>
                  <a:lnTo>
                    <a:pt x="1712" y="12200"/>
                  </a:lnTo>
                  <a:lnTo>
                    <a:pt x="17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1"/>
            <p:cNvSpPr/>
            <p:nvPr/>
          </p:nvSpPr>
          <p:spPr>
            <a:xfrm>
              <a:off x="920000" y="2925000"/>
              <a:ext cx="42825" cy="305025"/>
            </a:xfrm>
            <a:custGeom>
              <a:rect b="b" l="l" r="r" t="t"/>
              <a:pathLst>
                <a:path extrusionOk="0" fill="none" h="12201" w="1713">
                  <a:moveTo>
                    <a:pt x="0" y="0"/>
                  </a:moveTo>
                  <a:lnTo>
                    <a:pt x="1712" y="0"/>
                  </a:lnTo>
                  <a:lnTo>
                    <a:pt x="1712" y="12200"/>
                  </a:lnTo>
                  <a:lnTo>
                    <a:pt x="0" y="1220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1"/>
            <p:cNvSpPr/>
            <p:nvPr/>
          </p:nvSpPr>
          <p:spPr>
            <a:xfrm>
              <a:off x="993550" y="2998950"/>
              <a:ext cx="42825" cy="231075"/>
            </a:xfrm>
            <a:custGeom>
              <a:rect b="b" l="l" r="r" t="t"/>
              <a:pathLst>
                <a:path extrusionOk="0" h="9243" w="1713">
                  <a:moveTo>
                    <a:pt x="0" y="1"/>
                  </a:moveTo>
                  <a:lnTo>
                    <a:pt x="0" y="9242"/>
                  </a:lnTo>
                  <a:lnTo>
                    <a:pt x="1712" y="9242"/>
                  </a:lnTo>
                  <a:lnTo>
                    <a:pt x="17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1"/>
            <p:cNvSpPr/>
            <p:nvPr/>
          </p:nvSpPr>
          <p:spPr>
            <a:xfrm>
              <a:off x="1067500" y="3114475"/>
              <a:ext cx="42825" cy="115550"/>
            </a:xfrm>
            <a:custGeom>
              <a:rect b="b" l="l" r="r" t="t"/>
              <a:pathLst>
                <a:path extrusionOk="0" h="4622" w="1713">
                  <a:moveTo>
                    <a:pt x="1" y="1"/>
                  </a:moveTo>
                  <a:lnTo>
                    <a:pt x="1" y="4621"/>
                  </a:lnTo>
                  <a:lnTo>
                    <a:pt x="1713" y="4621"/>
                  </a:lnTo>
                  <a:lnTo>
                    <a:pt x="17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1"/>
            <p:cNvSpPr/>
            <p:nvPr/>
          </p:nvSpPr>
          <p:spPr>
            <a:xfrm>
              <a:off x="1141050" y="3048400"/>
              <a:ext cx="42825" cy="181625"/>
            </a:xfrm>
            <a:custGeom>
              <a:rect b="b" l="l" r="r" t="t"/>
              <a:pathLst>
                <a:path extrusionOk="0" h="7265" w="1713">
                  <a:moveTo>
                    <a:pt x="1" y="1"/>
                  </a:moveTo>
                  <a:lnTo>
                    <a:pt x="1" y="7264"/>
                  </a:lnTo>
                  <a:lnTo>
                    <a:pt x="1713" y="7264"/>
                  </a:lnTo>
                  <a:lnTo>
                    <a:pt x="17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1"/>
            <p:cNvSpPr/>
            <p:nvPr/>
          </p:nvSpPr>
          <p:spPr>
            <a:xfrm>
              <a:off x="1214600" y="2979025"/>
              <a:ext cx="42825" cy="251000"/>
            </a:xfrm>
            <a:custGeom>
              <a:rect b="b" l="l" r="r" t="t"/>
              <a:pathLst>
                <a:path extrusionOk="0" h="10040" w="1713">
                  <a:moveTo>
                    <a:pt x="1" y="0"/>
                  </a:moveTo>
                  <a:lnTo>
                    <a:pt x="1" y="10039"/>
                  </a:lnTo>
                  <a:lnTo>
                    <a:pt x="1713" y="10039"/>
                  </a:lnTo>
                  <a:lnTo>
                    <a:pt x="17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1"/>
            <p:cNvSpPr/>
            <p:nvPr/>
          </p:nvSpPr>
          <p:spPr>
            <a:xfrm>
              <a:off x="1288150" y="2938300"/>
              <a:ext cx="43250" cy="291725"/>
            </a:xfrm>
            <a:custGeom>
              <a:rect b="b" l="l" r="r" t="t"/>
              <a:pathLst>
                <a:path extrusionOk="0" h="11669" w="1730">
                  <a:moveTo>
                    <a:pt x="1" y="0"/>
                  </a:moveTo>
                  <a:lnTo>
                    <a:pt x="1" y="11668"/>
                  </a:lnTo>
                  <a:lnTo>
                    <a:pt x="1729" y="11668"/>
                  </a:lnTo>
                  <a:lnTo>
                    <a:pt x="17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1"/>
            <p:cNvSpPr/>
            <p:nvPr/>
          </p:nvSpPr>
          <p:spPr>
            <a:xfrm>
              <a:off x="893825" y="2886350"/>
              <a:ext cx="473725" cy="343675"/>
            </a:xfrm>
            <a:custGeom>
              <a:rect b="b" l="l" r="r" t="t"/>
              <a:pathLst>
                <a:path extrusionOk="0" h="13747" w="18949">
                  <a:moveTo>
                    <a:pt x="67" y="1"/>
                  </a:moveTo>
                  <a:lnTo>
                    <a:pt x="0" y="3391"/>
                  </a:lnTo>
                  <a:lnTo>
                    <a:pt x="0" y="6832"/>
                  </a:lnTo>
                  <a:lnTo>
                    <a:pt x="0" y="13713"/>
                  </a:lnTo>
                  <a:lnTo>
                    <a:pt x="0" y="13746"/>
                  </a:lnTo>
                  <a:lnTo>
                    <a:pt x="14211" y="13746"/>
                  </a:lnTo>
                  <a:lnTo>
                    <a:pt x="18948" y="13730"/>
                  </a:lnTo>
                  <a:lnTo>
                    <a:pt x="14211" y="13696"/>
                  </a:lnTo>
                  <a:lnTo>
                    <a:pt x="83" y="13696"/>
                  </a:lnTo>
                  <a:lnTo>
                    <a:pt x="83" y="6865"/>
                  </a:lnTo>
                  <a:lnTo>
                    <a:pt x="83" y="3425"/>
                  </a:lnTo>
                  <a:lnTo>
                    <a:pt x="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1"/>
            <p:cNvSpPr/>
            <p:nvPr/>
          </p:nvSpPr>
          <p:spPr>
            <a:xfrm>
              <a:off x="893825" y="2886350"/>
              <a:ext cx="473725" cy="343675"/>
            </a:xfrm>
            <a:custGeom>
              <a:rect b="b" l="l" r="r" t="t"/>
              <a:pathLst>
                <a:path extrusionOk="0" fill="none" h="13747" w="18949">
                  <a:moveTo>
                    <a:pt x="67" y="1"/>
                  </a:moveTo>
                  <a:lnTo>
                    <a:pt x="83" y="3425"/>
                  </a:lnTo>
                  <a:lnTo>
                    <a:pt x="83" y="6865"/>
                  </a:lnTo>
                  <a:lnTo>
                    <a:pt x="83" y="13746"/>
                  </a:lnTo>
                  <a:lnTo>
                    <a:pt x="33" y="13696"/>
                  </a:lnTo>
                  <a:lnTo>
                    <a:pt x="33" y="13696"/>
                  </a:lnTo>
                  <a:lnTo>
                    <a:pt x="4770" y="13696"/>
                  </a:lnTo>
                  <a:lnTo>
                    <a:pt x="9491" y="13696"/>
                  </a:lnTo>
                  <a:lnTo>
                    <a:pt x="14211" y="13696"/>
                  </a:lnTo>
                  <a:lnTo>
                    <a:pt x="18948" y="13730"/>
                  </a:lnTo>
                  <a:lnTo>
                    <a:pt x="14211" y="13746"/>
                  </a:lnTo>
                  <a:lnTo>
                    <a:pt x="9491" y="13746"/>
                  </a:lnTo>
                  <a:lnTo>
                    <a:pt x="4770" y="13746"/>
                  </a:lnTo>
                  <a:lnTo>
                    <a:pt x="4770" y="13746"/>
                  </a:lnTo>
                  <a:lnTo>
                    <a:pt x="33" y="13746"/>
                  </a:lnTo>
                  <a:lnTo>
                    <a:pt x="0" y="13746"/>
                  </a:lnTo>
                  <a:lnTo>
                    <a:pt x="0" y="13713"/>
                  </a:lnTo>
                  <a:lnTo>
                    <a:pt x="0" y="6832"/>
                  </a:lnTo>
                  <a:lnTo>
                    <a:pt x="0" y="3391"/>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1"/>
            <p:cNvSpPr/>
            <p:nvPr/>
          </p:nvSpPr>
          <p:spPr>
            <a:xfrm>
              <a:off x="885500" y="2902150"/>
              <a:ext cx="19150" cy="2500"/>
            </a:xfrm>
            <a:custGeom>
              <a:rect b="b" l="l" r="r" t="t"/>
              <a:pathLst>
                <a:path extrusionOk="0" h="100" w="766">
                  <a:moveTo>
                    <a:pt x="200" y="0"/>
                  </a:moveTo>
                  <a:lnTo>
                    <a:pt x="1" y="50"/>
                  </a:lnTo>
                  <a:lnTo>
                    <a:pt x="200" y="83"/>
                  </a:lnTo>
                  <a:lnTo>
                    <a:pt x="383" y="100"/>
                  </a:lnTo>
                  <a:lnTo>
                    <a:pt x="582" y="83"/>
                  </a:lnTo>
                  <a:lnTo>
                    <a:pt x="765" y="50"/>
                  </a:lnTo>
                  <a:lnTo>
                    <a:pt x="5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1"/>
            <p:cNvSpPr/>
            <p:nvPr/>
          </p:nvSpPr>
          <p:spPr>
            <a:xfrm>
              <a:off x="885500" y="2928325"/>
              <a:ext cx="19150" cy="2525"/>
            </a:xfrm>
            <a:custGeom>
              <a:rect b="b" l="l" r="r" t="t"/>
              <a:pathLst>
                <a:path extrusionOk="0" h="101" w="766">
                  <a:moveTo>
                    <a:pt x="383" y="0"/>
                  </a:moveTo>
                  <a:lnTo>
                    <a:pt x="200" y="17"/>
                  </a:lnTo>
                  <a:lnTo>
                    <a:pt x="1" y="50"/>
                  </a:lnTo>
                  <a:lnTo>
                    <a:pt x="200" y="83"/>
                  </a:lnTo>
                  <a:lnTo>
                    <a:pt x="383" y="100"/>
                  </a:lnTo>
                  <a:lnTo>
                    <a:pt x="582" y="83"/>
                  </a:lnTo>
                  <a:lnTo>
                    <a:pt x="765" y="50"/>
                  </a:lnTo>
                  <a:lnTo>
                    <a:pt x="582" y="17"/>
                  </a:lnTo>
                  <a:lnTo>
                    <a:pt x="3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1"/>
            <p:cNvSpPr/>
            <p:nvPr/>
          </p:nvSpPr>
          <p:spPr>
            <a:xfrm>
              <a:off x="885500" y="2954500"/>
              <a:ext cx="19150" cy="2525"/>
            </a:xfrm>
            <a:custGeom>
              <a:rect b="b" l="l" r="r" t="t"/>
              <a:pathLst>
                <a:path extrusionOk="0" h="101" w="766">
                  <a:moveTo>
                    <a:pt x="383" y="1"/>
                  </a:moveTo>
                  <a:lnTo>
                    <a:pt x="200" y="17"/>
                  </a:lnTo>
                  <a:lnTo>
                    <a:pt x="1" y="50"/>
                  </a:lnTo>
                  <a:lnTo>
                    <a:pt x="200" y="84"/>
                  </a:lnTo>
                  <a:lnTo>
                    <a:pt x="383" y="100"/>
                  </a:lnTo>
                  <a:lnTo>
                    <a:pt x="582" y="84"/>
                  </a:lnTo>
                  <a:lnTo>
                    <a:pt x="765" y="50"/>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1"/>
            <p:cNvSpPr/>
            <p:nvPr/>
          </p:nvSpPr>
          <p:spPr>
            <a:xfrm>
              <a:off x="885500" y="2980675"/>
              <a:ext cx="19150" cy="2525"/>
            </a:xfrm>
            <a:custGeom>
              <a:rect b="b" l="l" r="r" t="t"/>
              <a:pathLst>
                <a:path extrusionOk="0" h="101" w="766">
                  <a:moveTo>
                    <a:pt x="200" y="1"/>
                  </a:moveTo>
                  <a:lnTo>
                    <a:pt x="1" y="51"/>
                  </a:lnTo>
                  <a:lnTo>
                    <a:pt x="200" y="84"/>
                  </a:lnTo>
                  <a:lnTo>
                    <a:pt x="383" y="100"/>
                  </a:lnTo>
                  <a:lnTo>
                    <a:pt x="582" y="84"/>
                  </a:lnTo>
                  <a:lnTo>
                    <a:pt x="765" y="51"/>
                  </a:lnTo>
                  <a:lnTo>
                    <a:pt x="5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1"/>
            <p:cNvSpPr/>
            <p:nvPr/>
          </p:nvSpPr>
          <p:spPr>
            <a:xfrm>
              <a:off x="885500" y="3006850"/>
              <a:ext cx="19150" cy="2100"/>
            </a:xfrm>
            <a:custGeom>
              <a:rect b="b" l="l" r="r" t="t"/>
              <a:pathLst>
                <a:path extrusionOk="0" h="84" w="766">
                  <a:moveTo>
                    <a:pt x="200" y="1"/>
                  </a:moveTo>
                  <a:lnTo>
                    <a:pt x="1" y="51"/>
                  </a:lnTo>
                  <a:lnTo>
                    <a:pt x="200" y="84"/>
                  </a:lnTo>
                  <a:lnTo>
                    <a:pt x="582" y="84"/>
                  </a:lnTo>
                  <a:lnTo>
                    <a:pt x="765" y="51"/>
                  </a:lnTo>
                  <a:lnTo>
                    <a:pt x="5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1"/>
            <p:cNvSpPr/>
            <p:nvPr/>
          </p:nvSpPr>
          <p:spPr>
            <a:xfrm>
              <a:off x="885500" y="3032625"/>
              <a:ext cx="19150" cy="2500"/>
            </a:xfrm>
            <a:custGeom>
              <a:rect b="b" l="l" r="r" t="t"/>
              <a:pathLst>
                <a:path extrusionOk="0" h="100" w="766">
                  <a:moveTo>
                    <a:pt x="383" y="0"/>
                  </a:moveTo>
                  <a:lnTo>
                    <a:pt x="200" y="17"/>
                  </a:lnTo>
                  <a:lnTo>
                    <a:pt x="1" y="50"/>
                  </a:lnTo>
                  <a:lnTo>
                    <a:pt x="200" y="100"/>
                  </a:lnTo>
                  <a:lnTo>
                    <a:pt x="582" y="100"/>
                  </a:lnTo>
                  <a:lnTo>
                    <a:pt x="765" y="50"/>
                  </a:lnTo>
                  <a:lnTo>
                    <a:pt x="582" y="17"/>
                  </a:lnTo>
                  <a:lnTo>
                    <a:pt x="3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1"/>
            <p:cNvSpPr/>
            <p:nvPr/>
          </p:nvSpPr>
          <p:spPr>
            <a:xfrm>
              <a:off x="885500" y="3058800"/>
              <a:ext cx="19150" cy="2525"/>
            </a:xfrm>
            <a:custGeom>
              <a:rect b="b" l="l" r="r" t="t"/>
              <a:pathLst>
                <a:path extrusionOk="0" h="101" w="766">
                  <a:moveTo>
                    <a:pt x="383" y="0"/>
                  </a:moveTo>
                  <a:lnTo>
                    <a:pt x="200" y="17"/>
                  </a:lnTo>
                  <a:lnTo>
                    <a:pt x="1" y="50"/>
                  </a:lnTo>
                  <a:lnTo>
                    <a:pt x="200" y="84"/>
                  </a:lnTo>
                  <a:lnTo>
                    <a:pt x="383" y="100"/>
                  </a:lnTo>
                  <a:lnTo>
                    <a:pt x="582" y="84"/>
                  </a:lnTo>
                  <a:lnTo>
                    <a:pt x="765" y="50"/>
                  </a:lnTo>
                  <a:lnTo>
                    <a:pt x="582" y="17"/>
                  </a:lnTo>
                  <a:lnTo>
                    <a:pt x="3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1"/>
            <p:cNvSpPr/>
            <p:nvPr/>
          </p:nvSpPr>
          <p:spPr>
            <a:xfrm>
              <a:off x="885500" y="3084975"/>
              <a:ext cx="19150" cy="2525"/>
            </a:xfrm>
            <a:custGeom>
              <a:rect b="b" l="l" r="r" t="t"/>
              <a:pathLst>
                <a:path extrusionOk="0" h="101" w="766">
                  <a:moveTo>
                    <a:pt x="383" y="1"/>
                  </a:moveTo>
                  <a:lnTo>
                    <a:pt x="200" y="17"/>
                  </a:lnTo>
                  <a:lnTo>
                    <a:pt x="1" y="50"/>
                  </a:lnTo>
                  <a:lnTo>
                    <a:pt x="200" y="84"/>
                  </a:lnTo>
                  <a:lnTo>
                    <a:pt x="383" y="100"/>
                  </a:lnTo>
                  <a:lnTo>
                    <a:pt x="582" y="84"/>
                  </a:lnTo>
                  <a:lnTo>
                    <a:pt x="765" y="50"/>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1"/>
            <p:cNvSpPr/>
            <p:nvPr/>
          </p:nvSpPr>
          <p:spPr>
            <a:xfrm>
              <a:off x="885500" y="3111150"/>
              <a:ext cx="19150" cy="2525"/>
            </a:xfrm>
            <a:custGeom>
              <a:rect b="b" l="l" r="r" t="t"/>
              <a:pathLst>
                <a:path extrusionOk="0" h="101" w="766">
                  <a:moveTo>
                    <a:pt x="383" y="1"/>
                  </a:moveTo>
                  <a:lnTo>
                    <a:pt x="200" y="17"/>
                  </a:lnTo>
                  <a:lnTo>
                    <a:pt x="1" y="51"/>
                  </a:lnTo>
                  <a:lnTo>
                    <a:pt x="200" y="84"/>
                  </a:lnTo>
                  <a:lnTo>
                    <a:pt x="383" y="100"/>
                  </a:lnTo>
                  <a:lnTo>
                    <a:pt x="582" y="84"/>
                  </a:lnTo>
                  <a:lnTo>
                    <a:pt x="765" y="51"/>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1"/>
            <p:cNvSpPr/>
            <p:nvPr/>
          </p:nvSpPr>
          <p:spPr>
            <a:xfrm>
              <a:off x="885500" y="3137325"/>
              <a:ext cx="19150" cy="2525"/>
            </a:xfrm>
            <a:custGeom>
              <a:rect b="b" l="l" r="r" t="t"/>
              <a:pathLst>
                <a:path extrusionOk="0" h="101" w="766">
                  <a:moveTo>
                    <a:pt x="383" y="1"/>
                  </a:moveTo>
                  <a:lnTo>
                    <a:pt x="200" y="17"/>
                  </a:lnTo>
                  <a:lnTo>
                    <a:pt x="1" y="51"/>
                  </a:lnTo>
                  <a:lnTo>
                    <a:pt x="200" y="84"/>
                  </a:lnTo>
                  <a:lnTo>
                    <a:pt x="383" y="101"/>
                  </a:lnTo>
                  <a:lnTo>
                    <a:pt x="582" y="84"/>
                  </a:lnTo>
                  <a:lnTo>
                    <a:pt x="765" y="51"/>
                  </a:lnTo>
                  <a:lnTo>
                    <a:pt x="582" y="17"/>
                  </a:lnTo>
                  <a:lnTo>
                    <a:pt x="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1"/>
            <p:cNvSpPr/>
            <p:nvPr/>
          </p:nvSpPr>
          <p:spPr>
            <a:xfrm>
              <a:off x="885500" y="3163500"/>
              <a:ext cx="19150" cy="2525"/>
            </a:xfrm>
            <a:custGeom>
              <a:rect b="b" l="l" r="r" t="t"/>
              <a:pathLst>
                <a:path extrusionOk="0" h="101" w="766">
                  <a:moveTo>
                    <a:pt x="383" y="1"/>
                  </a:moveTo>
                  <a:lnTo>
                    <a:pt x="200" y="18"/>
                  </a:lnTo>
                  <a:lnTo>
                    <a:pt x="1" y="51"/>
                  </a:lnTo>
                  <a:lnTo>
                    <a:pt x="200" y="84"/>
                  </a:lnTo>
                  <a:lnTo>
                    <a:pt x="383" y="101"/>
                  </a:lnTo>
                  <a:lnTo>
                    <a:pt x="582" y="84"/>
                  </a:lnTo>
                  <a:lnTo>
                    <a:pt x="765" y="51"/>
                  </a:lnTo>
                  <a:lnTo>
                    <a:pt x="5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1"/>
            <p:cNvSpPr/>
            <p:nvPr/>
          </p:nvSpPr>
          <p:spPr>
            <a:xfrm>
              <a:off x="885500" y="3189700"/>
              <a:ext cx="19150" cy="2500"/>
            </a:xfrm>
            <a:custGeom>
              <a:rect b="b" l="l" r="r" t="t"/>
              <a:pathLst>
                <a:path extrusionOk="0" h="100" w="766">
                  <a:moveTo>
                    <a:pt x="200" y="0"/>
                  </a:moveTo>
                  <a:lnTo>
                    <a:pt x="1" y="50"/>
                  </a:lnTo>
                  <a:lnTo>
                    <a:pt x="200" y="83"/>
                  </a:lnTo>
                  <a:lnTo>
                    <a:pt x="383" y="100"/>
                  </a:lnTo>
                  <a:lnTo>
                    <a:pt x="582" y="83"/>
                  </a:lnTo>
                  <a:lnTo>
                    <a:pt x="765" y="50"/>
                  </a:lnTo>
                  <a:lnTo>
                    <a:pt x="5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1"/>
            <p:cNvSpPr/>
            <p:nvPr/>
          </p:nvSpPr>
          <p:spPr>
            <a:xfrm>
              <a:off x="481600" y="1721625"/>
              <a:ext cx="201975" cy="203225"/>
            </a:xfrm>
            <a:custGeom>
              <a:rect b="b" l="l" r="r" t="t"/>
              <a:pathLst>
                <a:path extrusionOk="0" h="8129" w="8079">
                  <a:moveTo>
                    <a:pt x="4206" y="2211"/>
                  </a:moveTo>
                  <a:lnTo>
                    <a:pt x="4389" y="2245"/>
                  </a:lnTo>
                  <a:lnTo>
                    <a:pt x="4572" y="2278"/>
                  </a:lnTo>
                  <a:lnTo>
                    <a:pt x="4755" y="2344"/>
                  </a:lnTo>
                  <a:lnTo>
                    <a:pt x="4921" y="2428"/>
                  </a:lnTo>
                  <a:lnTo>
                    <a:pt x="5087" y="2527"/>
                  </a:lnTo>
                  <a:lnTo>
                    <a:pt x="5237" y="2644"/>
                  </a:lnTo>
                  <a:lnTo>
                    <a:pt x="5370" y="2760"/>
                  </a:lnTo>
                  <a:lnTo>
                    <a:pt x="5486" y="2893"/>
                  </a:lnTo>
                  <a:lnTo>
                    <a:pt x="5602" y="3043"/>
                  </a:lnTo>
                  <a:lnTo>
                    <a:pt x="5685" y="3209"/>
                  </a:lnTo>
                  <a:lnTo>
                    <a:pt x="5768" y="3358"/>
                  </a:lnTo>
                  <a:lnTo>
                    <a:pt x="5818" y="3525"/>
                  </a:lnTo>
                  <a:lnTo>
                    <a:pt x="5868" y="3707"/>
                  </a:lnTo>
                  <a:lnTo>
                    <a:pt x="5885" y="3874"/>
                  </a:lnTo>
                  <a:lnTo>
                    <a:pt x="5901" y="4056"/>
                  </a:lnTo>
                  <a:lnTo>
                    <a:pt x="5901" y="4239"/>
                  </a:lnTo>
                  <a:lnTo>
                    <a:pt x="5868" y="4422"/>
                  </a:lnTo>
                  <a:lnTo>
                    <a:pt x="5818" y="4605"/>
                  </a:lnTo>
                  <a:lnTo>
                    <a:pt x="5768" y="4771"/>
                  </a:lnTo>
                  <a:lnTo>
                    <a:pt x="5685" y="4954"/>
                  </a:lnTo>
                  <a:lnTo>
                    <a:pt x="5586" y="5120"/>
                  </a:lnTo>
                  <a:lnTo>
                    <a:pt x="5469" y="5270"/>
                  </a:lnTo>
                  <a:lnTo>
                    <a:pt x="5336" y="5403"/>
                  </a:lnTo>
                  <a:lnTo>
                    <a:pt x="5203" y="5519"/>
                  </a:lnTo>
                  <a:lnTo>
                    <a:pt x="5054" y="5619"/>
                  </a:lnTo>
                  <a:lnTo>
                    <a:pt x="4904" y="5719"/>
                  </a:lnTo>
                  <a:lnTo>
                    <a:pt x="4738" y="5785"/>
                  </a:lnTo>
                  <a:lnTo>
                    <a:pt x="4572" y="5851"/>
                  </a:lnTo>
                  <a:lnTo>
                    <a:pt x="4406" y="5901"/>
                  </a:lnTo>
                  <a:lnTo>
                    <a:pt x="4223" y="5918"/>
                  </a:lnTo>
                  <a:lnTo>
                    <a:pt x="4040" y="5935"/>
                  </a:lnTo>
                  <a:lnTo>
                    <a:pt x="3874" y="5918"/>
                  </a:lnTo>
                  <a:lnTo>
                    <a:pt x="3691" y="5901"/>
                  </a:lnTo>
                  <a:lnTo>
                    <a:pt x="3508" y="5851"/>
                  </a:lnTo>
                  <a:lnTo>
                    <a:pt x="3325" y="5785"/>
                  </a:lnTo>
                  <a:lnTo>
                    <a:pt x="3159" y="5702"/>
                  </a:lnTo>
                  <a:lnTo>
                    <a:pt x="2993" y="5602"/>
                  </a:lnTo>
                  <a:lnTo>
                    <a:pt x="2843" y="5502"/>
                  </a:lnTo>
                  <a:lnTo>
                    <a:pt x="2710" y="5369"/>
                  </a:lnTo>
                  <a:lnTo>
                    <a:pt x="2594" y="5237"/>
                  </a:lnTo>
                  <a:lnTo>
                    <a:pt x="2478" y="5087"/>
                  </a:lnTo>
                  <a:lnTo>
                    <a:pt x="2394" y="4937"/>
                  </a:lnTo>
                  <a:lnTo>
                    <a:pt x="2311" y="4771"/>
                  </a:lnTo>
                  <a:lnTo>
                    <a:pt x="2261" y="4605"/>
                  </a:lnTo>
                  <a:lnTo>
                    <a:pt x="2212" y="4439"/>
                  </a:lnTo>
                  <a:lnTo>
                    <a:pt x="2195" y="4256"/>
                  </a:lnTo>
                  <a:lnTo>
                    <a:pt x="2178" y="4073"/>
                  </a:lnTo>
                  <a:lnTo>
                    <a:pt x="2178" y="3890"/>
                  </a:lnTo>
                  <a:lnTo>
                    <a:pt x="2212" y="3707"/>
                  </a:lnTo>
                  <a:lnTo>
                    <a:pt x="2261" y="3541"/>
                  </a:lnTo>
                  <a:lnTo>
                    <a:pt x="2311" y="3358"/>
                  </a:lnTo>
                  <a:lnTo>
                    <a:pt x="2394" y="3192"/>
                  </a:lnTo>
                  <a:lnTo>
                    <a:pt x="2494" y="3026"/>
                  </a:lnTo>
                  <a:lnTo>
                    <a:pt x="2610" y="2876"/>
                  </a:lnTo>
                  <a:lnTo>
                    <a:pt x="2743" y="2743"/>
                  </a:lnTo>
                  <a:lnTo>
                    <a:pt x="2876" y="2610"/>
                  </a:lnTo>
                  <a:lnTo>
                    <a:pt x="3026" y="2511"/>
                  </a:lnTo>
                  <a:lnTo>
                    <a:pt x="3176" y="2428"/>
                  </a:lnTo>
                  <a:lnTo>
                    <a:pt x="3342" y="2344"/>
                  </a:lnTo>
                  <a:lnTo>
                    <a:pt x="3508" y="2278"/>
                  </a:lnTo>
                  <a:lnTo>
                    <a:pt x="3674" y="2245"/>
                  </a:lnTo>
                  <a:lnTo>
                    <a:pt x="3857" y="2211"/>
                  </a:lnTo>
                  <a:close/>
                  <a:moveTo>
                    <a:pt x="4921" y="1"/>
                  </a:moveTo>
                  <a:lnTo>
                    <a:pt x="4588" y="616"/>
                  </a:lnTo>
                  <a:lnTo>
                    <a:pt x="4539" y="682"/>
                  </a:lnTo>
                  <a:lnTo>
                    <a:pt x="4505" y="732"/>
                  </a:lnTo>
                  <a:lnTo>
                    <a:pt x="4389" y="832"/>
                  </a:lnTo>
                  <a:lnTo>
                    <a:pt x="4256" y="882"/>
                  </a:lnTo>
                  <a:lnTo>
                    <a:pt x="4189" y="898"/>
                  </a:lnTo>
                  <a:lnTo>
                    <a:pt x="4106" y="915"/>
                  </a:lnTo>
                  <a:lnTo>
                    <a:pt x="3691" y="915"/>
                  </a:lnTo>
                  <a:lnTo>
                    <a:pt x="3624" y="898"/>
                  </a:lnTo>
                  <a:lnTo>
                    <a:pt x="3491" y="849"/>
                  </a:lnTo>
                  <a:lnTo>
                    <a:pt x="3425" y="815"/>
                  </a:lnTo>
                  <a:lnTo>
                    <a:pt x="3358" y="765"/>
                  </a:lnTo>
                  <a:lnTo>
                    <a:pt x="3309" y="716"/>
                  </a:lnTo>
                  <a:lnTo>
                    <a:pt x="3275" y="649"/>
                  </a:lnTo>
                  <a:lnTo>
                    <a:pt x="2893" y="67"/>
                  </a:lnTo>
                  <a:lnTo>
                    <a:pt x="965" y="1264"/>
                  </a:lnTo>
                  <a:lnTo>
                    <a:pt x="1331" y="1862"/>
                  </a:lnTo>
                  <a:lnTo>
                    <a:pt x="1364" y="1929"/>
                  </a:lnTo>
                  <a:lnTo>
                    <a:pt x="1397" y="1995"/>
                  </a:lnTo>
                  <a:lnTo>
                    <a:pt x="1414" y="2062"/>
                  </a:lnTo>
                  <a:lnTo>
                    <a:pt x="1414" y="2145"/>
                  </a:lnTo>
                  <a:lnTo>
                    <a:pt x="1414" y="2211"/>
                  </a:lnTo>
                  <a:lnTo>
                    <a:pt x="1397" y="2295"/>
                  </a:lnTo>
                  <a:lnTo>
                    <a:pt x="1364" y="2361"/>
                  </a:lnTo>
                  <a:lnTo>
                    <a:pt x="1331" y="2428"/>
                  </a:lnTo>
                  <a:lnTo>
                    <a:pt x="1248" y="2577"/>
                  </a:lnTo>
                  <a:lnTo>
                    <a:pt x="1181" y="2710"/>
                  </a:lnTo>
                  <a:lnTo>
                    <a:pt x="1131" y="2777"/>
                  </a:lnTo>
                  <a:lnTo>
                    <a:pt x="1098" y="2843"/>
                  </a:lnTo>
                  <a:lnTo>
                    <a:pt x="1048" y="2893"/>
                  </a:lnTo>
                  <a:lnTo>
                    <a:pt x="982" y="2943"/>
                  </a:lnTo>
                  <a:lnTo>
                    <a:pt x="915" y="2976"/>
                  </a:lnTo>
                  <a:lnTo>
                    <a:pt x="849" y="3009"/>
                  </a:lnTo>
                  <a:lnTo>
                    <a:pt x="782" y="3026"/>
                  </a:lnTo>
                  <a:lnTo>
                    <a:pt x="699" y="3043"/>
                  </a:lnTo>
                  <a:lnTo>
                    <a:pt x="1" y="3059"/>
                  </a:lnTo>
                  <a:lnTo>
                    <a:pt x="67" y="5320"/>
                  </a:lnTo>
                  <a:lnTo>
                    <a:pt x="766" y="5303"/>
                  </a:lnTo>
                  <a:lnTo>
                    <a:pt x="849" y="5303"/>
                  </a:lnTo>
                  <a:lnTo>
                    <a:pt x="932" y="5320"/>
                  </a:lnTo>
                  <a:lnTo>
                    <a:pt x="998" y="5336"/>
                  </a:lnTo>
                  <a:lnTo>
                    <a:pt x="1065" y="5369"/>
                  </a:lnTo>
                  <a:lnTo>
                    <a:pt x="1131" y="5419"/>
                  </a:lnTo>
                  <a:lnTo>
                    <a:pt x="1181" y="5469"/>
                  </a:lnTo>
                  <a:lnTo>
                    <a:pt x="1231" y="5519"/>
                  </a:lnTo>
                  <a:lnTo>
                    <a:pt x="1281" y="5586"/>
                  </a:lnTo>
                  <a:lnTo>
                    <a:pt x="1364" y="5735"/>
                  </a:lnTo>
                  <a:lnTo>
                    <a:pt x="1447" y="5868"/>
                  </a:lnTo>
                  <a:lnTo>
                    <a:pt x="1497" y="5935"/>
                  </a:lnTo>
                  <a:lnTo>
                    <a:pt x="1513" y="6001"/>
                  </a:lnTo>
                  <a:lnTo>
                    <a:pt x="1547" y="6084"/>
                  </a:lnTo>
                  <a:lnTo>
                    <a:pt x="1547" y="6151"/>
                  </a:lnTo>
                  <a:lnTo>
                    <a:pt x="1547" y="6217"/>
                  </a:lnTo>
                  <a:lnTo>
                    <a:pt x="1547" y="6300"/>
                  </a:lnTo>
                  <a:lnTo>
                    <a:pt x="1513" y="6367"/>
                  </a:lnTo>
                  <a:lnTo>
                    <a:pt x="1497" y="6433"/>
                  </a:lnTo>
                  <a:lnTo>
                    <a:pt x="1164" y="7048"/>
                  </a:lnTo>
                  <a:lnTo>
                    <a:pt x="3176" y="8129"/>
                  </a:lnTo>
                  <a:lnTo>
                    <a:pt x="3508" y="7514"/>
                  </a:lnTo>
                  <a:lnTo>
                    <a:pt x="3541" y="7447"/>
                  </a:lnTo>
                  <a:lnTo>
                    <a:pt x="3591" y="7397"/>
                  </a:lnTo>
                  <a:lnTo>
                    <a:pt x="3658" y="7347"/>
                  </a:lnTo>
                  <a:lnTo>
                    <a:pt x="3707" y="7298"/>
                  </a:lnTo>
                  <a:lnTo>
                    <a:pt x="3774" y="7264"/>
                  </a:lnTo>
                  <a:lnTo>
                    <a:pt x="3840" y="7248"/>
                  </a:lnTo>
                  <a:lnTo>
                    <a:pt x="3924" y="7231"/>
                  </a:lnTo>
                  <a:lnTo>
                    <a:pt x="3990" y="7231"/>
                  </a:lnTo>
                  <a:lnTo>
                    <a:pt x="4339" y="7214"/>
                  </a:lnTo>
                  <a:lnTo>
                    <a:pt x="4406" y="7214"/>
                  </a:lnTo>
                  <a:lnTo>
                    <a:pt x="4489" y="7231"/>
                  </a:lnTo>
                  <a:lnTo>
                    <a:pt x="4622" y="7281"/>
                  </a:lnTo>
                  <a:lnTo>
                    <a:pt x="4738" y="7364"/>
                  </a:lnTo>
                  <a:lnTo>
                    <a:pt x="4788" y="7414"/>
                  </a:lnTo>
                  <a:lnTo>
                    <a:pt x="4838" y="7464"/>
                  </a:lnTo>
                  <a:lnTo>
                    <a:pt x="5203" y="8062"/>
                  </a:lnTo>
                  <a:lnTo>
                    <a:pt x="7131" y="6865"/>
                  </a:lnTo>
                  <a:lnTo>
                    <a:pt x="6749" y="6284"/>
                  </a:lnTo>
                  <a:lnTo>
                    <a:pt x="6716" y="6217"/>
                  </a:lnTo>
                  <a:lnTo>
                    <a:pt x="6683" y="6134"/>
                  </a:lnTo>
                  <a:lnTo>
                    <a:pt x="6666" y="6068"/>
                  </a:lnTo>
                  <a:lnTo>
                    <a:pt x="6666" y="6001"/>
                  </a:lnTo>
                  <a:lnTo>
                    <a:pt x="6666" y="5918"/>
                  </a:lnTo>
                  <a:lnTo>
                    <a:pt x="6683" y="5851"/>
                  </a:lnTo>
                  <a:lnTo>
                    <a:pt x="6716" y="5785"/>
                  </a:lnTo>
                  <a:lnTo>
                    <a:pt x="6749" y="5719"/>
                  </a:lnTo>
                  <a:lnTo>
                    <a:pt x="6832" y="5569"/>
                  </a:lnTo>
                  <a:lnTo>
                    <a:pt x="6899" y="5419"/>
                  </a:lnTo>
                  <a:lnTo>
                    <a:pt x="6949" y="5353"/>
                  </a:lnTo>
                  <a:lnTo>
                    <a:pt x="6982" y="5286"/>
                  </a:lnTo>
                  <a:lnTo>
                    <a:pt x="7032" y="5237"/>
                  </a:lnTo>
                  <a:lnTo>
                    <a:pt x="7098" y="5187"/>
                  </a:lnTo>
                  <a:lnTo>
                    <a:pt x="7165" y="5153"/>
                  </a:lnTo>
                  <a:lnTo>
                    <a:pt x="7231" y="5120"/>
                  </a:lnTo>
                  <a:lnTo>
                    <a:pt x="7298" y="5104"/>
                  </a:lnTo>
                  <a:lnTo>
                    <a:pt x="7381" y="5104"/>
                  </a:lnTo>
                  <a:lnTo>
                    <a:pt x="8079" y="5070"/>
                  </a:lnTo>
                  <a:lnTo>
                    <a:pt x="7996" y="2810"/>
                  </a:lnTo>
                  <a:lnTo>
                    <a:pt x="7298" y="2826"/>
                  </a:lnTo>
                  <a:lnTo>
                    <a:pt x="7231" y="2826"/>
                  </a:lnTo>
                  <a:lnTo>
                    <a:pt x="7148" y="2810"/>
                  </a:lnTo>
                  <a:lnTo>
                    <a:pt x="7082" y="2793"/>
                  </a:lnTo>
                  <a:lnTo>
                    <a:pt x="7015" y="2760"/>
                  </a:lnTo>
                  <a:lnTo>
                    <a:pt x="6949" y="2710"/>
                  </a:lnTo>
                  <a:lnTo>
                    <a:pt x="6899" y="2660"/>
                  </a:lnTo>
                  <a:lnTo>
                    <a:pt x="6849" y="2610"/>
                  </a:lnTo>
                  <a:lnTo>
                    <a:pt x="6816" y="2544"/>
                  </a:lnTo>
                  <a:lnTo>
                    <a:pt x="6633" y="2261"/>
                  </a:lnTo>
                  <a:lnTo>
                    <a:pt x="6600" y="2195"/>
                  </a:lnTo>
                  <a:lnTo>
                    <a:pt x="6566" y="2128"/>
                  </a:lnTo>
                  <a:lnTo>
                    <a:pt x="6550" y="2062"/>
                  </a:lnTo>
                  <a:lnTo>
                    <a:pt x="6533" y="1979"/>
                  </a:lnTo>
                  <a:lnTo>
                    <a:pt x="6533" y="1912"/>
                  </a:lnTo>
                  <a:lnTo>
                    <a:pt x="6550" y="1829"/>
                  </a:lnTo>
                  <a:lnTo>
                    <a:pt x="6566" y="1763"/>
                  </a:lnTo>
                  <a:lnTo>
                    <a:pt x="6600" y="1696"/>
                  </a:lnTo>
                  <a:lnTo>
                    <a:pt x="6932" y="1081"/>
                  </a:lnTo>
                  <a:lnTo>
                    <a:pt x="49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1"/>
            <p:cNvSpPr/>
            <p:nvPr/>
          </p:nvSpPr>
          <p:spPr>
            <a:xfrm>
              <a:off x="347800" y="1555850"/>
              <a:ext cx="141325" cy="140450"/>
            </a:xfrm>
            <a:custGeom>
              <a:rect b="b" l="l" r="r" t="t"/>
              <a:pathLst>
                <a:path extrusionOk="0" h="5618" w="5653">
                  <a:moveTo>
                    <a:pt x="2960" y="1513"/>
                  </a:moveTo>
                  <a:lnTo>
                    <a:pt x="3092" y="1529"/>
                  </a:lnTo>
                  <a:lnTo>
                    <a:pt x="3209" y="1562"/>
                  </a:lnTo>
                  <a:lnTo>
                    <a:pt x="3342" y="1612"/>
                  </a:lnTo>
                  <a:lnTo>
                    <a:pt x="3458" y="1662"/>
                  </a:lnTo>
                  <a:lnTo>
                    <a:pt x="3558" y="1729"/>
                  </a:lnTo>
                  <a:lnTo>
                    <a:pt x="3658" y="1795"/>
                  </a:lnTo>
                  <a:lnTo>
                    <a:pt x="3757" y="1895"/>
                  </a:lnTo>
                  <a:lnTo>
                    <a:pt x="3840" y="1978"/>
                  </a:lnTo>
                  <a:lnTo>
                    <a:pt x="3907" y="2078"/>
                  </a:lnTo>
                  <a:lnTo>
                    <a:pt x="3973" y="2194"/>
                  </a:lnTo>
                  <a:lnTo>
                    <a:pt x="4023" y="2294"/>
                  </a:lnTo>
                  <a:lnTo>
                    <a:pt x="4073" y="2427"/>
                  </a:lnTo>
                  <a:lnTo>
                    <a:pt x="4106" y="2543"/>
                  </a:lnTo>
                  <a:lnTo>
                    <a:pt x="4123" y="2676"/>
                  </a:lnTo>
                  <a:lnTo>
                    <a:pt x="4140" y="2809"/>
                  </a:lnTo>
                  <a:lnTo>
                    <a:pt x="4123" y="2942"/>
                  </a:lnTo>
                  <a:lnTo>
                    <a:pt x="4106" y="3075"/>
                  </a:lnTo>
                  <a:lnTo>
                    <a:pt x="4073" y="3191"/>
                  </a:lnTo>
                  <a:lnTo>
                    <a:pt x="4040" y="3324"/>
                  </a:lnTo>
                  <a:lnTo>
                    <a:pt x="3973" y="3441"/>
                  </a:lnTo>
                  <a:lnTo>
                    <a:pt x="3907" y="3540"/>
                  </a:lnTo>
                  <a:lnTo>
                    <a:pt x="3840" y="3640"/>
                  </a:lnTo>
                  <a:lnTo>
                    <a:pt x="3757" y="3740"/>
                  </a:lnTo>
                  <a:lnTo>
                    <a:pt x="3658" y="3823"/>
                  </a:lnTo>
                  <a:lnTo>
                    <a:pt x="3558" y="3889"/>
                  </a:lnTo>
                  <a:lnTo>
                    <a:pt x="3458" y="3956"/>
                  </a:lnTo>
                  <a:lnTo>
                    <a:pt x="3342" y="4006"/>
                  </a:lnTo>
                  <a:lnTo>
                    <a:pt x="3225" y="4056"/>
                  </a:lnTo>
                  <a:lnTo>
                    <a:pt x="3092" y="4089"/>
                  </a:lnTo>
                  <a:lnTo>
                    <a:pt x="2960" y="4105"/>
                  </a:lnTo>
                  <a:lnTo>
                    <a:pt x="2827" y="4122"/>
                  </a:lnTo>
                  <a:lnTo>
                    <a:pt x="2694" y="4105"/>
                  </a:lnTo>
                  <a:lnTo>
                    <a:pt x="2577" y="4089"/>
                  </a:lnTo>
                  <a:lnTo>
                    <a:pt x="2444" y="4056"/>
                  </a:lnTo>
                  <a:lnTo>
                    <a:pt x="2328" y="4022"/>
                  </a:lnTo>
                  <a:lnTo>
                    <a:pt x="2212" y="3956"/>
                  </a:lnTo>
                  <a:lnTo>
                    <a:pt x="2095" y="3889"/>
                  </a:lnTo>
                  <a:lnTo>
                    <a:pt x="1996" y="3823"/>
                  </a:lnTo>
                  <a:lnTo>
                    <a:pt x="1912" y="3740"/>
                  </a:lnTo>
                  <a:lnTo>
                    <a:pt x="1829" y="3640"/>
                  </a:lnTo>
                  <a:lnTo>
                    <a:pt x="1746" y="3540"/>
                  </a:lnTo>
                  <a:lnTo>
                    <a:pt x="1680" y="3441"/>
                  </a:lnTo>
                  <a:lnTo>
                    <a:pt x="1630" y="3324"/>
                  </a:lnTo>
                  <a:lnTo>
                    <a:pt x="1580" y="3208"/>
                  </a:lnTo>
                  <a:lnTo>
                    <a:pt x="1547" y="3075"/>
                  </a:lnTo>
                  <a:lnTo>
                    <a:pt x="1530" y="2942"/>
                  </a:lnTo>
                  <a:lnTo>
                    <a:pt x="1530" y="2809"/>
                  </a:lnTo>
                  <a:lnTo>
                    <a:pt x="1530" y="2676"/>
                  </a:lnTo>
                  <a:lnTo>
                    <a:pt x="1547" y="2543"/>
                  </a:lnTo>
                  <a:lnTo>
                    <a:pt x="1580" y="2427"/>
                  </a:lnTo>
                  <a:lnTo>
                    <a:pt x="1630" y="2310"/>
                  </a:lnTo>
                  <a:lnTo>
                    <a:pt x="1680" y="2194"/>
                  </a:lnTo>
                  <a:lnTo>
                    <a:pt x="1746" y="2078"/>
                  </a:lnTo>
                  <a:lnTo>
                    <a:pt x="1829" y="1978"/>
                  </a:lnTo>
                  <a:lnTo>
                    <a:pt x="1912" y="1895"/>
                  </a:lnTo>
                  <a:lnTo>
                    <a:pt x="1996" y="1812"/>
                  </a:lnTo>
                  <a:lnTo>
                    <a:pt x="2095" y="1729"/>
                  </a:lnTo>
                  <a:lnTo>
                    <a:pt x="2212" y="1662"/>
                  </a:lnTo>
                  <a:lnTo>
                    <a:pt x="2328" y="1612"/>
                  </a:lnTo>
                  <a:lnTo>
                    <a:pt x="2444" y="1562"/>
                  </a:lnTo>
                  <a:lnTo>
                    <a:pt x="2561" y="1529"/>
                  </a:lnTo>
                  <a:lnTo>
                    <a:pt x="2694" y="1513"/>
                  </a:lnTo>
                  <a:close/>
                  <a:moveTo>
                    <a:pt x="2029" y="0"/>
                  </a:moveTo>
                  <a:lnTo>
                    <a:pt x="2029" y="482"/>
                  </a:lnTo>
                  <a:lnTo>
                    <a:pt x="2012" y="582"/>
                  </a:lnTo>
                  <a:lnTo>
                    <a:pt x="1979" y="682"/>
                  </a:lnTo>
                  <a:lnTo>
                    <a:pt x="1912" y="765"/>
                  </a:lnTo>
                  <a:lnTo>
                    <a:pt x="1829" y="815"/>
                  </a:lnTo>
                  <a:lnTo>
                    <a:pt x="1613" y="947"/>
                  </a:lnTo>
                  <a:lnTo>
                    <a:pt x="1530" y="981"/>
                  </a:lnTo>
                  <a:lnTo>
                    <a:pt x="1430" y="997"/>
                  </a:lnTo>
                  <a:lnTo>
                    <a:pt x="1314" y="997"/>
                  </a:lnTo>
                  <a:lnTo>
                    <a:pt x="1231" y="947"/>
                  </a:lnTo>
                  <a:lnTo>
                    <a:pt x="799" y="698"/>
                  </a:lnTo>
                  <a:lnTo>
                    <a:pt x="1" y="2094"/>
                  </a:lnTo>
                  <a:lnTo>
                    <a:pt x="433" y="2344"/>
                  </a:lnTo>
                  <a:lnTo>
                    <a:pt x="516" y="2410"/>
                  </a:lnTo>
                  <a:lnTo>
                    <a:pt x="566" y="2493"/>
                  </a:lnTo>
                  <a:lnTo>
                    <a:pt x="599" y="2593"/>
                  </a:lnTo>
                  <a:lnTo>
                    <a:pt x="616" y="2693"/>
                  </a:lnTo>
                  <a:lnTo>
                    <a:pt x="616" y="2809"/>
                  </a:lnTo>
                  <a:lnTo>
                    <a:pt x="616" y="2942"/>
                  </a:lnTo>
                  <a:lnTo>
                    <a:pt x="599" y="3042"/>
                  </a:lnTo>
                  <a:lnTo>
                    <a:pt x="566" y="3141"/>
                  </a:lnTo>
                  <a:lnTo>
                    <a:pt x="516" y="3225"/>
                  </a:lnTo>
                  <a:lnTo>
                    <a:pt x="433" y="3291"/>
                  </a:lnTo>
                  <a:lnTo>
                    <a:pt x="1" y="3540"/>
                  </a:lnTo>
                  <a:lnTo>
                    <a:pt x="799" y="4920"/>
                  </a:lnTo>
                  <a:lnTo>
                    <a:pt x="1231" y="4671"/>
                  </a:lnTo>
                  <a:lnTo>
                    <a:pt x="1314" y="4621"/>
                  </a:lnTo>
                  <a:lnTo>
                    <a:pt x="1430" y="4621"/>
                  </a:lnTo>
                  <a:lnTo>
                    <a:pt x="1530" y="4637"/>
                  </a:lnTo>
                  <a:lnTo>
                    <a:pt x="1613" y="4671"/>
                  </a:lnTo>
                  <a:lnTo>
                    <a:pt x="1829" y="4804"/>
                  </a:lnTo>
                  <a:lnTo>
                    <a:pt x="1912" y="4853"/>
                  </a:lnTo>
                  <a:lnTo>
                    <a:pt x="1979" y="4937"/>
                  </a:lnTo>
                  <a:lnTo>
                    <a:pt x="2012" y="5036"/>
                  </a:lnTo>
                  <a:lnTo>
                    <a:pt x="2029" y="5136"/>
                  </a:lnTo>
                  <a:lnTo>
                    <a:pt x="2029" y="5618"/>
                  </a:lnTo>
                  <a:lnTo>
                    <a:pt x="3624" y="5618"/>
                  </a:lnTo>
                  <a:lnTo>
                    <a:pt x="3624" y="5136"/>
                  </a:lnTo>
                  <a:lnTo>
                    <a:pt x="3641" y="5020"/>
                  </a:lnTo>
                  <a:lnTo>
                    <a:pt x="3691" y="4937"/>
                  </a:lnTo>
                  <a:lnTo>
                    <a:pt x="3757" y="4853"/>
                  </a:lnTo>
                  <a:lnTo>
                    <a:pt x="3840" y="4787"/>
                  </a:lnTo>
                  <a:lnTo>
                    <a:pt x="4040" y="4671"/>
                  </a:lnTo>
                  <a:lnTo>
                    <a:pt x="4140" y="4621"/>
                  </a:lnTo>
                  <a:lnTo>
                    <a:pt x="4239" y="4604"/>
                  </a:lnTo>
                  <a:lnTo>
                    <a:pt x="4339" y="4621"/>
                  </a:lnTo>
                  <a:lnTo>
                    <a:pt x="4439" y="4654"/>
                  </a:lnTo>
                  <a:lnTo>
                    <a:pt x="4871" y="4920"/>
                  </a:lnTo>
                  <a:lnTo>
                    <a:pt x="5652" y="3524"/>
                  </a:lnTo>
                  <a:lnTo>
                    <a:pt x="5237" y="3274"/>
                  </a:lnTo>
                  <a:lnTo>
                    <a:pt x="5154" y="3208"/>
                  </a:lnTo>
                  <a:lnTo>
                    <a:pt x="5087" y="3125"/>
                  </a:lnTo>
                  <a:lnTo>
                    <a:pt x="5054" y="3042"/>
                  </a:lnTo>
                  <a:lnTo>
                    <a:pt x="5054" y="2925"/>
                  </a:lnTo>
                  <a:lnTo>
                    <a:pt x="5054" y="2809"/>
                  </a:lnTo>
                  <a:lnTo>
                    <a:pt x="5054" y="2693"/>
                  </a:lnTo>
                  <a:lnTo>
                    <a:pt x="5054" y="2593"/>
                  </a:lnTo>
                  <a:lnTo>
                    <a:pt x="5087" y="2493"/>
                  </a:lnTo>
                  <a:lnTo>
                    <a:pt x="5154" y="2410"/>
                  </a:lnTo>
                  <a:lnTo>
                    <a:pt x="5237" y="2344"/>
                  </a:lnTo>
                  <a:lnTo>
                    <a:pt x="5652" y="2094"/>
                  </a:lnTo>
                  <a:lnTo>
                    <a:pt x="4871" y="715"/>
                  </a:lnTo>
                  <a:lnTo>
                    <a:pt x="4439" y="964"/>
                  </a:lnTo>
                  <a:lnTo>
                    <a:pt x="4339" y="997"/>
                  </a:lnTo>
                  <a:lnTo>
                    <a:pt x="4239" y="1014"/>
                  </a:lnTo>
                  <a:lnTo>
                    <a:pt x="4140" y="997"/>
                  </a:lnTo>
                  <a:lnTo>
                    <a:pt x="4040" y="947"/>
                  </a:lnTo>
                  <a:lnTo>
                    <a:pt x="3840" y="831"/>
                  </a:lnTo>
                  <a:lnTo>
                    <a:pt x="3757" y="765"/>
                  </a:lnTo>
                  <a:lnTo>
                    <a:pt x="3691" y="682"/>
                  </a:lnTo>
                  <a:lnTo>
                    <a:pt x="3641" y="598"/>
                  </a:lnTo>
                  <a:lnTo>
                    <a:pt x="3624" y="482"/>
                  </a:lnTo>
                  <a:lnTo>
                    <a:pt x="36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1"/>
            <p:cNvSpPr/>
            <p:nvPr/>
          </p:nvSpPr>
          <p:spPr>
            <a:xfrm>
              <a:off x="2769100" y="2316250"/>
              <a:ext cx="141300" cy="140475"/>
            </a:xfrm>
            <a:custGeom>
              <a:rect b="b" l="l" r="r" t="t"/>
              <a:pathLst>
                <a:path extrusionOk="0" h="5619" w="5652">
                  <a:moveTo>
                    <a:pt x="2826" y="1496"/>
                  </a:moveTo>
                  <a:lnTo>
                    <a:pt x="2959" y="1513"/>
                  </a:lnTo>
                  <a:lnTo>
                    <a:pt x="3092" y="1530"/>
                  </a:lnTo>
                  <a:lnTo>
                    <a:pt x="3208" y="1563"/>
                  </a:lnTo>
                  <a:lnTo>
                    <a:pt x="3341" y="1613"/>
                  </a:lnTo>
                  <a:lnTo>
                    <a:pt x="3457" y="1663"/>
                  </a:lnTo>
                  <a:lnTo>
                    <a:pt x="3557" y="1729"/>
                  </a:lnTo>
                  <a:lnTo>
                    <a:pt x="3657" y="1796"/>
                  </a:lnTo>
                  <a:lnTo>
                    <a:pt x="3757" y="1879"/>
                  </a:lnTo>
                  <a:lnTo>
                    <a:pt x="3840" y="1978"/>
                  </a:lnTo>
                  <a:lnTo>
                    <a:pt x="3906" y="2078"/>
                  </a:lnTo>
                  <a:lnTo>
                    <a:pt x="3973" y="2178"/>
                  </a:lnTo>
                  <a:lnTo>
                    <a:pt x="4022" y="2294"/>
                  </a:lnTo>
                  <a:lnTo>
                    <a:pt x="4072" y="2411"/>
                  </a:lnTo>
                  <a:lnTo>
                    <a:pt x="4106" y="2544"/>
                  </a:lnTo>
                  <a:lnTo>
                    <a:pt x="4122" y="2677"/>
                  </a:lnTo>
                  <a:lnTo>
                    <a:pt x="4139" y="2810"/>
                  </a:lnTo>
                  <a:lnTo>
                    <a:pt x="4122" y="2943"/>
                  </a:lnTo>
                  <a:lnTo>
                    <a:pt x="4106" y="3075"/>
                  </a:lnTo>
                  <a:lnTo>
                    <a:pt x="4072" y="3192"/>
                  </a:lnTo>
                  <a:lnTo>
                    <a:pt x="4039" y="3308"/>
                  </a:lnTo>
                  <a:lnTo>
                    <a:pt x="3973" y="3425"/>
                  </a:lnTo>
                  <a:lnTo>
                    <a:pt x="3906" y="3541"/>
                  </a:lnTo>
                  <a:lnTo>
                    <a:pt x="3840" y="3641"/>
                  </a:lnTo>
                  <a:lnTo>
                    <a:pt x="3757" y="3724"/>
                  </a:lnTo>
                  <a:lnTo>
                    <a:pt x="3657" y="3807"/>
                  </a:lnTo>
                  <a:lnTo>
                    <a:pt x="3557" y="3890"/>
                  </a:lnTo>
                  <a:lnTo>
                    <a:pt x="3457" y="3956"/>
                  </a:lnTo>
                  <a:lnTo>
                    <a:pt x="3341" y="4006"/>
                  </a:lnTo>
                  <a:lnTo>
                    <a:pt x="3225" y="4056"/>
                  </a:lnTo>
                  <a:lnTo>
                    <a:pt x="3092" y="4089"/>
                  </a:lnTo>
                  <a:lnTo>
                    <a:pt x="2959" y="4106"/>
                  </a:lnTo>
                  <a:lnTo>
                    <a:pt x="2693" y="4106"/>
                  </a:lnTo>
                  <a:lnTo>
                    <a:pt x="2576" y="4089"/>
                  </a:lnTo>
                  <a:lnTo>
                    <a:pt x="2443" y="4056"/>
                  </a:lnTo>
                  <a:lnTo>
                    <a:pt x="2327" y="4006"/>
                  </a:lnTo>
                  <a:lnTo>
                    <a:pt x="2211" y="3956"/>
                  </a:lnTo>
                  <a:lnTo>
                    <a:pt x="2094" y="3890"/>
                  </a:lnTo>
                  <a:lnTo>
                    <a:pt x="1995" y="3823"/>
                  </a:lnTo>
                  <a:lnTo>
                    <a:pt x="1912" y="3740"/>
                  </a:lnTo>
                  <a:lnTo>
                    <a:pt x="1828" y="3641"/>
                  </a:lnTo>
                  <a:lnTo>
                    <a:pt x="1745" y="3541"/>
                  </a:lnTo>
                  <a:lnTo>
                    <a:pt x="1679" y="3441"/>
                  </a:lnTo>
                  <a:lnTo>
                    <a:pt x="1629" y="3325"/>
                  </a:lnTo>
                  <a:lnTo>
                    <a:pt x="1579" y="3192"/>
                  </a:lnTo>
                  <a:lnTo>
                    <a:pt x="1546" y="3075"/>
                  </a:lnTo>
                  <a:lnTo>
                    <a:pt x="1529" y="2943"/>
                  </a:lnTo>
                  <a:lnTo>
                    <a:pt x="1529" y="2810"/>
                  </a:lnTo>
                  <a:lnTo>
                    <a:pt x="1529" y="2677"/>
                  </a:lnTo>
                  <a:lnTo>
                    <a:pt x="1546" y="2544"/>
                  </a:lnTo>
                  <a:lnTo>
                    <a:pt x="1579" y="2427"/>
                  </a:lnTo>
                  <a:lnTo>
                    <a:pt x="1629" y="2311"/>
                  </a:lnTo>
                  <a:lnTo>
                    <a:pt x="1679" y="2195"/>
                  </a:lnTo>
                  <a:lnTo>
                    <a:pt x="1745" y="2078"/>
                  </a:lnTo>
                  <a:lnTo>
                    <a:pt x="1828" y="1978"/>
                  </a:lnTo>
                  <a:lnTo>
                    <a:pt x="1912" y="1895"/>
                  </a:lnTo>
                  <a:lnTo>
                    <a:pt x="1995" y="1796"/>
                  </a:lnTo>
                  <a:lnTo>
                    <a:pt x="2094" y="1729"/>
                  </a:lnTo>
                  <a:lnTo>
                    <a:pt x="2211" y="1663"/>
                  </a:lnTo>
                  <a:lnTo>
                    <a:pt x="2327" y="1613"/>
                  </a:lnTo>
                  <a:lnTo>
                    <a:pt x="2443" y="1563"/>
                  </a:lnTo>
                  <a:lnTo>
                    <a:pt x="2560" y="1530"/>
                  </a:lnTo>
                  <a:lnTo>
                    <a:pt x="2693" y="1513"/>
                  </a:lnTo>
                  <a:lnTo>
                    <a:pt x="2826" y="1496"/>
                  </a:lnTo>
                  <a:close/>
                  <a:moveTo>
                    <a:pt x="2028" y="1"/>
                  </a:moveTo>
                  <a:lnTo>
                    <a:pt x="2028" y="499"/>
                  </a:lnTo>
                  <a:lnTo>
                    <a:pt x="2028" y="599"/>
                  </a:lnTo>
                  <a:lnTo>
                    <a:pt x="1978" y="682"/>
                  </a:lnTo>
                  <a:lnTo>
                    <a:pt x="1912" y="765"/>
                  </a:lnTo>
                  <a:lnTo>
                    <a:pt x="1828" y="832"/>
                  </a:lnTo>
                  <a:lnTo>
                    <a:pt x="1612" y="948"/>
                  </a:lnTo>
                  <a:lnTo>
                    <a:pt x="1529" y="998"/>
                  </a:lnTo>
                  <a:lnTo>
                    <a:pt x="1430" y="1014"/>
                  </a:lnTo>
                  <a:lnTo>
                    <a:pt x="1330" y="998"/>
                  </a:lnTo>
                  <a:lnTo>
                    <a:pt x="1230" y="965"/>
                  </a:lnTo>
                  <a:lnTo>
                    <a:pt x="798" y="715"/>
                  </a:lnTo>
                  <a:lnTo>
                    <a:pt x="0" y="2095"/>
                  </a:lnTo>
                  <a:lnTo>
                    <a:pt x="432" y="2344"/>
                  </a:lnTo>
                  <a:lnTo>
                    <a:pt x="515" y="2411"/>
                  </a:lnTo>
                  <a:lnTo>
                    <a:pt x="565" y="2494"/>
                  </a:lnTo>
                  <a:lnTo>
                    <a:pt x="599" y="2593"/>
                  </a:lnTo>
                  <a:lnTo>
                    <a:pt x="615" y="2693"/>
                  </a:lnTo>
                  <a:lnTo>
                    <a:pt x="615" y="2810"/>
                  </a:lnTo>
                  <a:lnTo>
                    <a:pt x="615" y="2926"/>
                  </a:lnTo>
                  <a:lnTo>
                    <a:pt x="599" y="3026"/>
                  </a:lnTo>
                  <a:lnTo>
                    <a:pt x="565" y="3125"/>
                  </a:lnTo>
                  <a:lnTo>
                    <a:pt x="515" y="3208"/>
                  </a:lnTo>
                  <a:lnTo>
                    <a:pt x="432" y="3275"/>
                  </a:lnTo>
                  <a:lnTo>
                    <a:pt x="0" y="3524"/>
                  </a:lnTo>
                  <a:lnTo>
                    <a:pt x="798" y="4904"/>
                  </a:lnTo>
                  <a:lnTo>
                    <a:pt x="1230" y="4654"/>
                  </a:lnTo>
                  <a:lnTo>
                    <a:pt x="1313" y="4621"/>
                  </a:lnTo>
                  <a:lnTo>
                    <a:pt x="1430" y="4605"/>
                  </a:lnTo>
                  <a:lnTo>
                    <a:pt x="1529" y="4621"/>
                  </a:lnTo>
                  <a:lnTo>
                    <a:pt x="1612" y="4671"/>
                  </a:lnTo>
                  <a:lnTo>
                    <a:pt x="1828" y="4787"/>
                  </a:lnTo>
                  <a:lnTo>
                    <a:pt x="1912" y="4854"/>
                  </a:lnTo>
                  <a:lnTo>
                    <a:pt x="1978" y="4920"/>
                  </a:lnTo>
                  <a:lnTo>
                    <a:pt x="2028" y="5020"/>
                  </a:lnTo>
                  <a:lnTo>
                    <a:pt x="2028" y="5120"/>
                  </a:lnTo>
                  <a:lnTo>
                    <a:pt x="2028" y="5619"/>
                  </a:lnTo>
                  <a:lnTo>
                    <a:pt x="3624" y="5619"/>
                  </a:lnTo>
                  <a:lnTo>
                    <a:pt x="3624" y="5120"/>
                  </a:lnTo>
                  <a:lnTo>
                    <a:pt x="3640" y="5020"/>
                  </a:lnTo>
                  <a:lnTo>
                    <a:pt x="3690" y="4920"/>
                  </a:lnTo>
                  <a:lnTo>
                    <a:pt x="3757" y="4854"/>
                  </a:lnTo>
                  <a:lnTo>
                    <a:pt x="3840" y="4787"/>
                  </a:lnTo>
                  <a:lnTo>
                    <a:pt x="4039" y="4671"/>
                  </a:lnTo>
                  <a:lnTo>
                    <a:pt x="4139" y="4621"/>
                  </a:lnTo>
                  <a:lnTo>
                    <a:pt x="4239" y="4605"/>
                  </a:lnTo>
                  <a:lnTo>
                    <a:pt x="4338" y="4621"/>
                  </a:lnTo>
                  <a:lnTo>
                    <a:pt x="4438" y="4654"/>
                  </a:lnTo>
                  <a:lnTo>
                    <a:pt x="4870" y="4904"/>
                  </a:lnTo>
                  <a:lnTo>
                    <a:pt x="5651" y="3524"/>
                  </a:lnTo>
                  <a:lnTo>
                    <a:pt x="5236" y="3275"/>
                  </a:lnTo>
                  <a:lnTo>
                    <a:pt x="5153" y="3208"/>
                  </a:lnTo>
                  <a:lnTo>
                    <a:pt x="5086" y="3125"/>
                  </a:lnTo>
                  <a:lnTo>
                    <a:pt x="5053" y="3026"/>
                  </a:lnTo>
                  <a:lnTo>
                    <a:pt x="5053" y="2926"/>
                  </a:lnTo>
                  <a:lnTo>
                    <a:pt x="5053" y="2810"/>
                  </a:lnTo>
                  <a:lnTo>
                    <a:pt x="5053" y="2693"/>
                  </a:lnTo>
                  <a:lnTo>
                    <a:pt x="5053" y="2593"/>
                  </a:lnTo>
                  <a:lnTo>
                    <a:pt x="5086" y="2494"/>
                  </a:lnTo>
                  <a:lnTo>
                    <a:pt x="5153" y="2411"/>
                  </a:lnTo>
                  <a:lnTo>
                    <a:pt x="5236" y="2344"/>
                  </a:lnTo>
                  <a:lnTo>
                    <a:pt x="5651" y="2095"/>
                  </a:lnTo>
                  <a:lnTo>
                    <a:pt x="4870" y="715"/>
                  </a:lnTo>
                  <a:lnTo>
                    <a:pt x="4438" y="965"/>
                  </a:lnTo>
                  <a:lnTo>
                    <a:pt x="4338" y="998"/>
                  </a:lnTo>
                  <a:lnTo>
                    <a:pt x="4239" y="1014"/>
                  </a:lnTo>
                  <a:lnTo>
                    <a:pt x="4139" y="998"/>
                  </a:lnTo>
                  <a:lnTo>
                    <a:pt x="4039" y="948"/>
                  </a:lnTo>
                  <a:lnTo>
                    <a:pt x="3840" y="832"/>
                  </a:lnTo>
                  <a:lnTo>
                    <a:pt x="3757" y="765"/>
                  </a:lnTo>
                  <a:lnTo>
                    <a:pt x="3690" y="682"/>
                  </a:lnTo>
                  <a:lnTo>
                    <a:pt x="3640" y="599"/>
                  </a:lnTo>
                  <a:lnTo>
                    <a:pt x="3624" y="499"/>
                  </a:lnTo>
                  <a:lnTo>
                    <a:pt x="36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1"/>
            <p:cNvSpPr/>
            <p:nvPr/>
          </p:nvSpPr>
          <p:spPr>
            <a:xfrm>
              <a:off x="315825" y="3874050"/>
              <a:ext cx="2557175" cy="290475"/>
            </a:xfrm>
            <a:custGeom>
              <a:rect b="b" l="l" r="r" t="t"/>
              <a:pathLst>
                <a:path extrusionOk="0" h="11619" w="102287">
                  <a:moveTo>
                    <a:pt x="48517" y="1"/>
                  </a:moveTo>
                  <a:lnTo>
                    <a:pt x="45924" y="18"/>
                  </a:lnTo>
                  <a:lnTo>
                    <a:pt x="43365" y="67"/>
                  </a:lnTo>
                  <a:lnTo>
                    <a:pt x="40838" y="117"/>
                  </a:lnTo>
                  <a:lnTo>
                    <a:pt x="38362" y="184"/>
                  </a:lnTo>
                  <a:lnTo>
                    <a:pt x="35935" y="250"/>
                  </a:lnTo>
                  <a:lnTo>
                    <a:pt x="33558" y="350"/>
                  </a:lnTo>
                  <a:lnTo>
                    <a:pt x="31231" y="450"/>
                  </a:lnTo>
                  <a:lnTo>
                    <a:pt x="28971" y="566"/>
                  </a:lnTo>
                  <a:lnTo>
                    <a:pt x="26760" y="699"/>
                  </a:lnTo>
                  <a:lnTo>
                    <a:pt x="24633" y="832"/>
                  </a:lnTo>
                  <a:lnTo>
                    <a:pt x="22555" y="982"/>
                  </a:lnTo>
                  <a:lnTo>
                    <a:pt x="20544" y="1148"/>
                  </a:lnTo>
                  <a:lnTo>
                    <a:pt x="18616" y="1314"/>
                  </a:lnTo>
                  <a:lnTo>
                    <a:pt x="16754" y="1497"/>
                  </a:lnTo>
                  <a:lnTo>
                    <a:pt x="14976" y="1696"/>
                  </a:lnTo>
                  <a:lnTo>
                    <a:pt x="13280" y="1896"/>
                  </a:lnTo>
                  <a:lnTo>
                    <a:pt x="11685" y="2112"/>
                  </a:lnTo>
                  <a:lnTo>
                    <a:pt x="10156" y="2328"/>
                  </a:lnTo>
                  <a:lnTo>
                    <a:pt x="8743" y="2561"/>
                  </a:lnTo>
                  <a:lnTo>
                    <a:pt x="7413" y="2793"/>
                  </a:lnTo>
                  <a:lnTo>
                    <a:pt x="6183" y="3043"/>
                  </a:lnTo>
                  <a:lnTo>
                    <a:pt x="5053" y="3292"/>
                  </a:lnTo>
                  <a:lnTo>
                    <a:pt x="4022" y="3541"/>
                  </a:lnTo>
                  <a:lnTo>
                    <a:pt x="3108" y="3807"/>
                  </a:lnTo>
                  <a:lnTo>
                    <a:pt x="2693" y="3940"/>
                  </a:lnTo>
                  <a:lnTo>
                    <a:pt x="2294" y="4073"/>
                  </a:lnTo>
                  <a:lnTo>
                    <a:pt x="1945" y="4223"/>
                  </a:lnTo>
                  <a:lnTo>
                    <a:pt x="1612" y="4356"/>
                  </a:lnTo>
                  <a:lnTo>
                    <a:pt x="1313" y="4489"/>
                  </a:lnTo>
                  <a:lnTo>
                    <a:pt x="1047" y="4638"/>
                  </a:lnTo>
                  <a:lnTo>
                    <a:pt x="798" y="4771"/>
                  </a:lnTo>
                  <a:lnTo>
                    <a:pt x="599" y="4921"/>
                  </a:lnTo>
                  <a:lnTo>
                    <a:pt x="416" y="5070"/>
                  </a:lnTo>
                  <a:lnTo>
                    <a:pt x="266" y="5203"/>
                  </a:lnTo>
                  <a:lnTo>
                    <a:pt x="150" y="5353"/>
                  </a:lnTo>
                  <a:lnTo>
                    <a:pt x="67" y="5502"/>
                  </a:lnTo>
                  <a:lnTo>
                    <a:pt x="17" y="5652"/>
                  </a:lnTo>
                  <a:lnTo>
                    <a:pt x="0" y="5802"/>
                  </a:lnTo>
                  <a:lnTo>
                    <a:pt x="17" y="5951"/>
                  </a:lnTo>
                  <a:lnTo>
                    <a:pt x="67" y="6101"/>
                  </a:lnTo>
                  <a:lnTo>
                    <a:pt x="150" y="6250"/>
                  </a:lnTo>
                  <a:lnTo>
                    <a:pt x="266" y="6400"/>
                  </a:lnTo>
                  <a:lnTo>
                    <a:pt x="416" y="6550"/>
                  </a:lnTo>
                  <a:lnTo>
                    <a:pt x="599" y="6683"/>
                  </a:lnTo>
                  <a:lnTo>
                    <a:pt x="798" y="6832"/>
                  </a:lnTo>
                  <a:lnTo>
                    <a:pt x="1047" y="6982"/>
                  </a:lnTo>
                  <a:lnTo>
                    <a:pt x="1313" y="7115"/>
                  </a:lnTo>
                  <a:lnTo>
                    <a:pt x="1612" y="7264"/>
                  </a:lnTo>
                  <a:lnTo>
                    <a:pt x="1945" y="7397"/>
                  </a:lnTo>
                  <a:lnTo>
                    <a:pt x="2294" y="7530"/>
                  </a:lnTo>
                  <a:lnTo>
                    <a:pt x="2693" y="7663"/>
                  </a:lnTo>
                  <a:lnTo>
                    <a:pt x="3108" y="7796"/>
                  </a:lnTo>
                  <a:lnTo>
                    <a:pt x="4022" y="8062"/>
                  </a:lnTo>
                  <a:lnTo>
                    <a:pt x="5053" y="8328"/>
                  </a:lnTo>
                  <a:lnTo>
                    <a:pt x="6183" y="8577"/>
                  </a:lnTo>
                  <a:lnTo>
                    <a:pt x="7413" y="8827"/>
                  </a:lnTo>
                  <a:lnTo>
                    <a:pt x="8743" y="9059"/>
                  </a:lnTo>
                  <a:lnTo>
                    <a:pt x="10156" y="9275"/>
                  </a:lnTo>
                  <a:lnTo>
                    <a:pt x="11685" y="9508"/>
                  </a:lnTo>
                  <a:lnTo>
                    <a:pt x="13280" y="9708"/>
                  </a:lnTo>
                  <a:lnTo>
                    <a:pt x="14976" y="9907"/>
                  </a:lnTo>
                  <a:lnTo>
                    <a:pt x="16754" y="10106"/>
                  </a:lnTo>
                  <a:lnTo>
                    <a:pt x="18616" y="10289"/>
                  </a:lnTo>
                  <a:lnTo>
                    <a:pt x="20544" y="10456"/>
                  </a:lnTo>
                  <a:lnTo>
                    <a:pt x="22555" y="10622"/>
                  </a:lnTo>
                  <a:lnTo>
                    <a:pt x="24633" y="10771"/>
                  </a:lnTo>
                  <a:lnTo>
                    <a:pt x="26760" y="10921"/>
                  </a:lnTo>
                  <a:lnTo>
                    <a:pt x="28971" y="11037"/>
                  </a:lnTo>
                  <a:lnTo>
                    <a:pt x="31231" y="11154"/>
                  </a:lnTo>
                  <a:lnTo>
                    <a:pt x="33558" y="11270"/>
                  </a:lnTo>
                  <a:lnTo>
                    <a:pt x="35935" y="11353"/>
                  </a:lnTo>
                  <a:lnTo>
                    <a:pt x="38362" y="11436"/>
                  </a:lnTo>
                  <a:lnTo>
                    <a:pt x="40838" y="11503"/>
                  </a:lnTo>
                  <a:lnTo>
                    <a:pt x="43365" y="11553"/>
                  </a:lnTo>
                  <a:lnTo>
                    <a:pt x="45924" y="11586"/>
                  </a:lnTo>
                  <a:lnTo>
                    <a:pt x="48517" y="11602"/>
                  </a:lnTo>
                  <a:lnTo>
                    <a:pt x="51143" y="11619"/>
                  </a:lnTo>
                  <a:lnTo>
                    <a:pt x="53769" y="11602"/>
                  </a:lnTo>
                  <a:lnTo>
                    <a:pt x="56379" y="11586"/>
                  </a:lnTo>
                  <a:lnTo>
                    <a:pt x="58939" y="11553"/>
                  </a:lnTo>
                  <a:lnTo>
                    <a:pt x="61448" y="11503"/>
                  </a:lnTo>
                  <a:lnTo>
                    <a:pt x="63925" y="11436"/>
                  </a:lnTo>
                  <a:lnTo>
                    <a:pt x="66352" y="11353"/>
                  </a:lnTo>
                  <a:lnTo>
                    <a:pt x="68728" y="11270"/>
                  </a:lnTo>
                  <a:lnTo>
                    <a:pt x="71055" y="11154"/>
                  </a:lnTo>
                  <a:lnTo>
                    <a:pt x="73316" y="11037"/>
                  </a:lnTo>
                  <a:lnTo>
                    <a:pt x="75526" y="10921"/>
                  </a:lnTo>
                  <a:lnTo>
                    <a:pt x="77671" y="10771"/>
                  </a:lnTo>
                  <a:lnTo>
                    <a:pt x="79732" y="10622"/>
                  </a:lnTo>
                  <a:lnTo>
                    <a:pt x="81743" y="10456"/>
                  </a:lnTo>
                  <a:lnTo>
                    <a:pt x="83671" y="10289"/>
                  </a:lnTo>
                  <a:lnTo>
                    <a:pt x="85532" y="10106"/>
                  </a:lnTo>
                  <a:lnTo>
                    <a:pt x="87311" y="9907"/>
                  </a:lnTo>
                  <a:lnTo>
                    <a:pt x="89006" y="9708"/>
                  </a:lnTo>
                  <a:lnTo>
                    <a:pt x="90602" y="9508"/>
                  </a:lnTo>
                  <a:lnTo>
                    <a:pt x="92131" y="9275"/>
                  </a:lnTo>
                  <a:lnTo>
                    <a:pt x="93560" y="9059"/>
                  </a:lnTo>
                  <a:lnTo>
                    <a:pt x="94890" y="8827"/>
                  </a:lnTo>
                  <a:lnTo>
                    <a:pt x="96120" y="8577"/>
                  </a:lnTo>
                  <a:lnTo>
                    <a:pt x="97250" y="8328"/>
                  </a:lnTo>
                  <a:lnTo>
                    <a:pt x="98264" y="8062"/>
                  </a:lnTo>
                  <a:lnTo>
                    <a:pt x="99178" y="7796"/>
                  </a:lnTo>
                  <a:lnTo>
                    <a:pt x="99594" y="7663"/>
                  </a:lnTo>
                  <a:lnTo>
                    <a:pt x="99993" y="7530"/>
                  </a:lnTo>
                  <a:lnTo>
                    <a:pt x="100342" y="7397"/>
                  </a:lnTo>
                  <a:lnTo>
                    <a:pt x="100674" y="7264"/>
                  </a:lnTo>
                  <a:lnTo>
                    <a:pt x="100973" y="7115"/>
                  </a:lnTo>
                  <a:lnTo>
                    <a:pt x="101256" y="6982"/>
                  </a:lnTo>
                  <a:lnTo>
                    <a:pt x="101489" y="6832"/>
                  </a:lnTo>
                  <a:lnTo>
                    <a:pt x="101705" y="6683"/>
                  </a:lnTo>
                  <a:lnTo>
                    <a:pt x="101871" y="6550"/>
                  </a:lnTo>
                  <a:lnTo>
                    <a:pt x="102020" y="6400"/>
                  </a:lnTo>
                  <a:lnTo>
                    <a:pt x="102137" y="6250"/>
                  </a:lnTo>
                  <a:lnTo>
                    <a:pt x="102220" y="6101"/>
                  </a:lnTo>
                  <a:lnTo>
                    <a:pt x="102270" y="5951"/>
                  </a:lnTo>
                  <a:lnTo>
                    <a:pt x="102286" y="5802"/>
                  </a:lnTo>
                  <a:lnTo>
                    <a:pt x="102270" y="5652"/>
                  </a:lnTo>
                  <a:lnTo>
                    <a:pt x="102220" y="5502"/>
                  </a:lnTo>
                  <a:lnTo>
                    <a:pt x="102137" y="5353"/>
                  </a:lnTo>
                  <a:lnTo>
                    <a:pt x="102020" y="5203"/>
                  </a:lnTo>
                  <a:lnTo>
                    <a:pt x="101871" y="5070"/>
                  </a:lnTo>
                  <a:lnTo>
                    <a:pt x="101705" y="4921"/>
                  </a:lnTo>
                  <a:lnTo>
                    <a:pt x="101489" y="4771"/>
                  </a:lnTo>
                  <a:lnTo>
                    <a:pt x="101256" y="4638"/>
                  </a:lnTo>
                  <a:lnTo>
                    <a:pt x="100973" y="4489"/>
                  </a:lnTo>
                  <a:lnTo>
                    <a:pt x="100674" y="4356"/>
                  </a:lnTo>
                  <a:lnTo>
                    <a:pt x="100342" y="4223"/>
                  </a:lnTo>
                  <a:lnTo>
                    <a:pt x="99993" y="4073"/>
                  </a:lnTo>
                  <a:lnTo>
                    <a:pt x="99594" y="3940"/>
                  </a:lnTo>
                  <a:lnTo>
                    <a:pt x="99178" y="3807"/>
                  </a:lnTo>
                  <a:lnTo>
                    <a:pt x="98264" y="3541"/>
                  </a:lnTo>
                  <a:lnTo>
                    <a:pt x="97250" y="3292"/>
                  </a:lnTo>
                  <a:lnTo>
                    <a:pt x="96120" y="3043"/>
                  </a:lnTo>
                  <a:lnTo>
                    <a:pt x="94890" y="2793"/>
                  </a:lnTo>
                  <a:lnTo>
                    <a:pt x="93560" y="2561"/>
                  </a:lnTo>
                  <a:lnTo>
                    <a:pt x="92131" y="2328"/>
                  </a:lnTo>
                  <a:lnTo>
                    <a:pt x="90602" y="2112"/>
                  </a:lnTo>
                  <a:lnTo>
                    <a:pt x="89006" y="1896"/>
                  </a:lnTo>
                  <a:lnTo>
                    <a:pt x="87311" y="1696"/>
                  </a:lnTo>
                  <a:lnTo>
                    <a:pt x="85532" y="1497"/>
                  </a:lnTo>
                  <a:lnTo>
                    <a:pt x="83671" y="1314"/>
                  </a:lnTo>
                  <a:lnTo>
                    <a:pt x="81743" y="1148"/>
                  </a:lnTo>
                  <a:lnTo>
                    <a:pt x="79732" y="982"/>
                  </a:lnTo>
                  <a:lnTo>
                    <a:pt x="77671" y="832"/>
                  </a:lnTo>
                  <a:lnTo>
                    <a:pt x="75526" y="699"/>
                  </a:lnTo>
                  <a:lnTo>
                    <a:pt x="73316" y="566"/>
                  </a:lnTo>
                  <a:lnTo>
                    <a:pt x="71055" y="450"/>
                  </a:lnTo>
                  <a:lnTo>
                    <a:pt x="68728" y="350"/>
                  </a:lnTo>
                  <a:lnTo>
                    <a:pt x="66352" y="250"/>
                  </a:lnTo>
                  <a:lnTo>
                    <a:pt x="63925" y="184"/>
                  </a:lnTo>
                  <a:lnTo>
                    <a:pt x="61448" y="117"/>
                  </a:lnTo>
                  <a:lnTo>
                    <a:pt x="58939" y="67"/>
                  </a:lnTo>
                  <a:lnTo>
                    <a:pt x="56379" y="18"/>
                  </a:lnTo>
                  <a:lnTo>
                    <a:pt x="5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1"/>
            <p:cNvSpPr/>
            <p:nvPr/>
          </p:nvSpPr>
          <p:spPr>
            <a:xfrm>
              <a:off x="249750" y="3797600"/>
              <a:ext cx="2689725" cy="6250"/>
            </a:xfrm>
            <a:custGeom>
              <a:rect b="b" l="l" r="r" t="t"/>
              <a:pathLst>
                <a:path extrusionOk="0" h="250" w="107589">
                  <a:moveTo>
                    <a:pt x="53786" y="1"/>
                  </a:moveTo>
                  <a:lnTo>
                    <a:pt x="26893" y="34"/>
                  </a:lnTo>
                  <a:lnTo>
                    <a:pt x="13447" y="67"/>
                  </a:lnTo>
                  <a:lnTo>
                    <a:pt x="0" y="117"/>
                  </a:lnTo>
                  <a:lnTo>
                    <a:pt x="13447" y="183"/>
                  </a:lnTo>
                  <a:lnTo>
                    <a:pt x="26893" y="200"/>
                  </a:lnTo>
                  <a:lnTo>
                    <a:pt x="53786" y="250"/>
                  </a:lnTo>
                  <a:lnTo>
                    <a:pt x="80679" y="200"/>
                  </a:lnTo>
                  <a:lnTo>
                    <a:pt x="94142" y="183"/>
                  </a:lnTo>
                  <a:lnTo>
                    <a:pt x="107589" y="117"/>
                  </a:lnTo>
                  <a:lnTo>
                    <a:pt x="94142" y="50"/>
                  </a:lnTo>
                  <a:lnTo>
                    <a:pt x="80679" y="34"/>
                  </a:lnTo>
                  <a:lnTo>
                    <a:pt x="537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1"/>
            <p:cNvSpPr/>
            <p:nvPr/>
          </p:nvSpPr>
          <p:spPr>
            <a:xfrm>
              <a:off x="1100750" y="2760875"/>
              <a:ext cx="401000" cy="1186350"/>
            </a:xfrm>
            <a:custGeom>
              <a:rect b="b" l="l" r="r" t="t"/>
              <a:pathLst>
                <a:path extrusionOk="0" h="47454" w="16040">
                  <a:moveTo>
                    <a:pt x="11835" y="0"/>
                  </a:moveTo>
                  <a:lnTo>
                    <a:pt x="0" y="47453"/>
                  </a:lnTo>
                  <a:lnTo>
                    <a:pt x="1679" y="47453"/>
                  </a:lnTo>
                  <a:lnTo>
                    <a:pt x="160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1"/>
            <p:cNvSpPr/>
            <p:nvPr/>
          </p:nvSpPr>
          <p:spPr>
            <a:xfrm>
              <a:off x="1100750" y="2760875"/>
              <a:ext cx="401000" cy="1186350"/>
            </a:xfrm>
            <a:custGeom>
              <a:rect b="b" l="l" r="r" t="t"/>
              <a:pathLst>
                <a:path extrusionOk="0" fill="none" h="47454" w="16040">
                  <a:moveTo>
                    <a:pt x="1679" y="47453"/>
                  </a:moveTo>
                  <a:lnTo>
                    <a:pt x="0" y="47453"/>
                  </a:lnTo>
                  <a:lnTo>
                    <a:pt x="11835" y="0"/>
                  </a:lnTo>
                  <a:lnTo>
                    <a:pt x="16040" y="0"/>
                  </a:lnTo>
                  <a:lnTo>
                    <a:pt x="1679" y="4745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1"/>
            <p:cNvSpPr/>
            <p:nvPr/>
          </p:nvSpPr>
          <p:spPr>
            <a:xfrm>
              <a:off x="1352975" y="2760875"/>
              <a:ext cx="148775" cy="175375"/>
            </a:xfrm>
            <a:custGeom>
              <a:rect b="b" l="l" r="r" t="t"/>
              <a:pathLst>
                <a:path extrusionOk="0" h="7015" w="5951">
                  <a:moveTo>
                    <a:pt x="1746" y="0"/>
                  </a:moveTo>
                  <a:lnTo>
                    <a:pt x="1746" y="17"/>
                  </a:lnTo>
                  <a:lnTo>
                    <a:pt x="0" y="7014"/>
                  </a:lnTo>
                  <a:lnTo>
                    <a:pt x="3840" y="7014"/>
                  </a:lnTo>
                  <a:lnTo>
                    <a:pt x="59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1"/>
            <p:cNvSpPr/>
            <p:nvPr/>
          </p:nvSpPr>
          <p:spPr>
            <a:xfrm>
              <a:off x="1510450" y="2760875"/>
              <a:ext cx="136750" cy="1123175"/>
            </a:xfrm>
            <a:custGeom>
              <a:rect b="b" l="l" r="r" t="t"/>
              <a:pathLst>
                <a:path extrusionOk="0" h="44927" w="5470">
                  <a:moveTo>
                    <a:pt x="1264" y="0"/>
                  </a:moveTo>
                  <a:lnTo>
                    <a:pt x="1" y="44927"/>
                  </a:lnTo>
                  <a:lnTo>
                    <a:pt x="1680" y="44927"/>
                  </a:lnTo>
                  <a:lnTo>
                    <a:pt x="54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1"/>
            <p:cNvSpPr/>
            <p:nvPr/>
          </p:nvSpPr>
          <p:spPr>
            <a:xfrm>
              <a:off x="1537050" y="2760875"/>
              <a:ext cx="110150" cy="175375"/>
            </a:xfrm>
            <a:custGeom>
              <a:rect b="b" l="l" r="r" t="t"/>
              <a:pathLst>
                <a:path extrusionOk="0" h="7015" w="4406">
                  <a:moveTo>
                    <a:pt x="200" y="0"/>
                  </a:moveTo>
                  <a:lnTo>
                    <a:pt x="200" y="17"/>
                  </a:lnTo>
                  <a:lnTo>
                    <a:pt x="1" y="7014"/>
                  </a:lnTo>
                  <a:lnTo>
                    <a:pt x="3807" y="7014"/>
                  </a:lnTo>
                  <a:lnTo>
                    <a:pt x="4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1"/>
            <p:cNvSpPr/>
            <p:nvPr/>
          </p:nvSpPr>
          <p:spPr>
            <a:xfrm>
              <a:off x="1667950" y="2760875"/>
              <a:ext cx="338675" cy="1186350"/>
            </a:xfrm>
            <a:custGeom>
              <a:rect b="b" l="l" r="r" t="t"/>
              <a:pathLst>
                <a:path extrusionOk="0" h="47454" w="13547">
                  <a:moveTo>
                    <a:pt x="0" y="0"/>
                  </a:moveTo>
                  <a:lnTo>
                    <a:pt x="11851" y="47453"/>
                  </a:lnTo>
                  <a:lnTo>
                    <a:pt x="13546" y="47453"/>
                  </a:lnTo>
                  <a:lnTo>
                    <a:pt x="422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1"/>
            <p:cNvSpPr/>
            <p:nvPr/>
          </p:nvSpPr>
          <p:spPr>
            <a:xfrm>
              <a:off x="1667950" y="2760875"/>
              <a:ext cx="140050" cy="175375"/>
            </a:xfrm>
            <a:custGeom>
              <a:rect b="b" l="l" r="r" t="t"/>
              <a:pathLst>
                <a:path extrusionOk="0" h="7015" w="5602">
                  <a:moveTo>
                    <a:pt x="0" y="0"/>
                  </a:moveTo>
                  <a:lnTo>
                    <a:pt x="1762" y="7014"/>
                  </a:lnTo>
                  <a:lnTo>
                    <a:pt x="5602" y="7014"/>
                  </a:lnTo>
                  <a:lnTo>
                    <a:pt x="4222" y="17"/>
                  </a:lnTo>
                  <a:lnTo>
                    <a:pt x="42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1"/>
            <p:cNvSpPr/>
            <p:nvPr/>
          </p:nvSpPr>
          <p:spPr>
            <a:xfrm>
              <a:off x="1263225" y="3439000"/>
              <a:ext cx="614175" cy="23300"/>
            </a:xfrm>
            <a:custGeom>
              <a:rect b="b" l="l" r="r" t="t"/>
              <a:pathLst>
                <a:path extrusionOk="0" h="932" w="24567">
                  <a:moveTo>
                    <a:pt x="0" y="1"/>
                  </a:moveTo>
                  <a:lnTo>
                    <a:pt x="0" y="931"/>
                  </a:lnTo>
                  <a:lnTo>
                    <a:pt x="24566" y="931"/>
                  </a:lnTo>
                  <a:lnTo>
                    <a:pt x="245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1"/>
            <p:cNvSpPr/>
            <p:nvPr/>
          </p:nvSpPr>
          <p:spPr>
            <a:xfrm>
              <a:off x="1263225" y="3439000"/>
              <a:ext cx="614175" cy="23300"/>
            </a:xfrm>
            <a:custGeom>
              <a:rect b="b" l="l" r="r" t="t"/>
              <a:pathLst>
                <a:path extrusionOk="0" fill="none" h="932" w="24567">
                  <a:moveTo>
                    <a:pt x="0" y="1"/>
                  </a:moveTo>
                  <a:lnTo>
                    <a:pt x="24566" y="1"/>
                  </a:lnTo>
                  <a:lnTo>
                    <a:pt x="24566" y="931"/>
                  </a:lnTo>
                  <a:lnTo>
                    <a:pt x="0" y="93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1"/>
            <p:cNvSpPr/>
            <p:nvPr/>
          </p:nvSpPr>
          <p:spPr>
            <a:xfrm>
              <a:off x="757950" y="1599875"/>
              <a:ext cx="1672925" cy="1234575"/>
            </a:xfrm>
            <a:custGeom>
              <a:rect b="b" l="l" r="r" t="t"/>
              <a:pathLst>
                <a:path extrusionOk="0" h="49383" w="66917">
                  <a:moveTo>
                    <a:pt x="0" y="1"/>
                  </a:moveTo>
                  <a:lnTo>
                    <a:pt x="0" y="49382"/>
                  </a:lnTo>
                  <a:lnTo>
                    <a:pt x="66917" y="49382"/>
                  </a:lnTo>
                  <a:lnTo>
                    <a:pt x="669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1"/>
            <p:cNvSpPr/>
            <p:nvPr/>
          </p:nvSpPr>
          <p:spPr>
            <a:xfrm>
              <a:off x="757950" y="1599875"/>
              <a:ext cx="1672925" cy="1234575"/>
            </a:xfrm>
            <a:custGeom>
              <a:rect b="b" l="l" r="r" t="t"/>
              <a:pathLst>
                <a:path extrusionOk="0" fill="none" h="49383" w="66917">
                  <a:moveTo>
                    <a:pt x="0" y="1"/>
                  </a:moveTo>
                  <a:lnTo>
                    <a:pt x="66917" y="1"/>
                  </a:lnTo>
                  <a:lnTo>
                    <a:pt x="66917" y="49382"/>
                  </a:lnTo>
                  <a:lnTo>
                    <a:pt x="0" y="4938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1"/>
            <p:cNvSpPr/>
            <p:nvPr/>
          </p:nvSpPr>
          <p:spPr>
            <a:xfrm>
              <a:off x="696450" y="1550450"/>
              <a:ext cx="1795925" cy="91850"/>
            </a:xfrm>
            <a:custGeom>
              <a:rect b="b" l="l" r="r" t="t"/>
              <a:pathLst>
                <a:path extrusionOk="0" h="3674" w="71837">
                  <a:moveTo>
                    <a:pt x="0" y="0"/>
                  </a:moveTo>
                  <a:lnTo>
                    <a:pt x="0" y="3673"/>
                  </a:lnTo>
                  <a:lnTo>
                    <a:pt x="71836" y="3673"/>
                  </a:lnTo>
                  <a:lnTo>
                    <a:pt x="71836"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1"/>
            <p:cNvSpPr/>
            <p:nvPr/>
          </p:nvSpPr>
          <p:spPr>
            <a:xfrm>
              <a:off x="811950" y="1701275"/>
              <a:ext cx="181200" cy="214850"/>
            </a:xfrm>
            <a:custGeom>
              <a:rect b="b" l="l" r="r" t="t"/>
              <a:pathLst>
                <a:path extrusionOk="0" h="8594" w="7248">
                  <a:moveTo>
                    <a:pt x="1" y="0"/>
                  </a:moveTo>
                  <a:lnTo>
                    <a:pt x="1" y="8594"/>
                  </a:lnTo>
                  <a:lnTo>
                    <a:pt x="7248" y="8594"/>
                  </a:lnTo>
                  <a:lnTo>
                    <a:pt x="72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1"/>
            <p:cNvSpPr/>
            <p:nvPr/>
          </p:nvSpPr>
          <p:spPr>
            <a:xfrm>
              <a:off x="896300" y="1709575"/>
              <a:ext cx="12925" cy="12925"/>
            </a:xfrm>
            <a:custGeom>
              <a:rect b="b" l="l" r="r" t="t"/>
              <a:pathLst>
                <a:path extrusionOk="0" h="517" w="517">
                  <a:moveTo>
                    <a:pt x="200" y="1"/>
                  </a:moveTo>
                  <a:lnTo>
                    <a:pt x="150" y="17"/>
                  </a:lnTo>
                  <a:lnTo>
                    <a:pt x="67" y="67"/>
                  </a:lnTo>
                  <a:lnTo>
                    <a:pt x="17" y="150"/>
                  </a:lnTo>
                  <a:lnTo>
                    <a:pt x="1" y="200"/>
                  </a:lnTo>
                  <a:lnTo>
                    <a:pt x="1" y="250"/>
                  </a:lnTo>
                  <a:lnTo>
                    <a:pt x="1" y="317"/>
                  </a:lnTo>
                  <a:lnTo>
                    <a:pt x="17" y="367"/>
                  </a:lnTo>
                  <a:lnTo>
                    <a:pt x="67" y="450"/>
                  </a:lnTo>
                  <a:lnTo>
                    <a:pt x="150" y="499"/>
                  </a:lnTo>
                  <a:lnTo>
                    <a:pt x="200" y="516"/>
                  </a:lnTo>
                  <a:lnTo>
                    <a:pt x="317" y="516"/>
                  </a:lnTo>
                  <a:lnTo>
                    <a:pt x="366" y="499"/>
                  </a:lnTo>
                  <a:lnTo>
                    <a:pt x="450" y="450"/>
                  </a:lnTo>
                  <a:lnTo>
                    <a:pt x="499" y="367"/>
                  </a:lnTo>
                  <a:lnTo>
                    <a:pt x="516" y="317"/>
                  </a:lnTo>
                  <a:lnTo>
                    <a:pt x="516" y="250"/>
                  </a:lnTo>
                  <a:lnTo>
                    <a:pt x="516" y="200"/>
                  </a:lnTo>
                  <a:lnTo>
                    <a:pt x="499" y="150"/>
                  </a:lnTo>
                  <a:lnTo>
                    <a:pt x="450" y="67"/>
                  </a:lnTo>
                  <a:lnTo>
                    <a:pt x="366" y="17"/>
                  </a:lnTo>
                  <a:lnTo>
                    <a:pt x="31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1"/>
            <p:cNvSpPr/>
            <p:nvPr/>
          </p:nvSpPr>
          <p:spPr>
            <a:xfrm>
              <a:off x="846450" y="1742400"/>
              <a:ext cx="110125" cy="3775"/>
            </a:xfrm>
            <a:custGeom>
              <a:rect b="b" l="l" r="r" t="t"/>
              <a:pathLst>
                <a:path extrusionOk="0" h="151" w="4405">
                  <a:moveTo>
                    <a:pt x="2759" y="1"/>
                  </a:moveTo>
                  <a:lnTo>
                    <a:pt x="2211" y="18"/>
                  </a:lnTo>
                  <a:lnTo>
                    <a:pt x="1097" y="18"/>
                  </a:lnTo>
                  <a:lnTo>
                    <a:pt x="549" y="51"/>
                  </a:lnTo>
                  <a:lnTo>
                    <a:pt x="0" y="84"/>
                  </a:lnTo>
                  <a:lnTo>
                    <a:pt x="549" y="117"/>
                  </a:lnTo>
                  <a:lnTo>
                    <a:pt x="1097" y="134"/>
                  </a:lnTo>
                  <a:lnTo>
                    <a:pt x="1662" y="151"/>
                  </a:lnTo>
                  <a:lnTo>
                    <a:pt x="2211" y="151"/>
                  </a:lnTo>
                  <a:lnTo>
                    <a:pt x="3308" y="134"/>
                  </a:lnTo>
                  <a:lnTo>
                    <a:pt x="3856" y="117"/>
                  </a:lnTo>
                  <a:lnTo>
                    <a:pt x="4405" y="84"/>
                  </a:lnTo>
                  <a:lnTo>
                    <a:pt x="3856" y="34"/>
                  </a:lnTo>
                  <a:lnTo>
                    <a:pt x="3308" y="18"/>
                  </a:lnTo>
                  <a:lnTo>
                    <a:pt x="2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1"/>
            <p:cNvSpPr/>
            <p:nvPr/>
          </p:nvSpPr>
          <p:spPr>
            <a:xfrm>
              <a:off x="846450" y="1759450"/>
              <a:ext cx="59850" cy="3750"/>
            </a:xfrm>
            <a:custGeom>
              <a:rect b="b" l="l" r="r" t="t"/>
              <a:pathLst>
                <a:path extrusionOk="0" h="150" w="2394">
                  <a:moveTo>
                    <a:pt x="1197" y="0"/>
                  </a:moveTo>
                  <a:lnTo>
                    <a:pt x="599" y="17"/>
                  </a:lnTo>
                  <a:lnTo>
                    <a:pt x="0" y="83"/>
                  </a:lnTo>
                  <a:lnTo>
                    <a:pt x="599" y="133"/>
                  </a:lnTo>
                  <a:lnTo>
                    <a:pt x="1197" y="150"/>
                  </a:lnTo>
                  <a:lnTo>
                    <a:pt x="1795" y="133"/>
                  </a:lnTo>
                  <a:lnTo>
                    <a:pt x="2394" y="83"/>
                  </a:lnTo>
                  <a:lnTo>
                    <a:pt x="1795" y="17"/>
                  </a:lnTo>
                  <a:lnTo>
                    <a:pt x="11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1"/>
            <p:cNvSpPr/>
            <p:nvPr/>
          </p:nvSpPr>
          <p:spPr>
            <a:xfrm>
              <a:off x="846450" y="1776475"/>
              <a:ext cx="76475" cy="3350"/>
            </a:xfrm>
            <a:custGeom>
              <a:rect b="b" l="l" r="r" t="t"/>
              <a:pathLst>
                <a:path extrusionOk="0" h="134" w="3059">
                  <a:moveTo>
                    <a:pt x="1529" y="1"/>
                  </a:moveTo>
                  <a:lnTo>
                    <a:pt x="765" y="17"/>
                  </a:lnTo>
                  <a:lnTo>
                    <a:pt x="383" y="34"/>
                  </a:lnTo>
                  <a:lnTo>
                    <a:pt x="0" y="67"/>
                  </a:lnTo>
                  <a:lnTo>
                    <a:pt x="765" y="134"/>
                  </a:lnTo>
                  <a:lnTo>
                    <a:pt x="2294" y="134"/>
                  </a:lnTo>
                  <a:lnTo>
                    <a:pt x="2676" y="101"/>
                  </a:lnTo>
                  <a:lnTo>
                    <a:pt x="3059" y="67"/>
                  </a:lnTo>
                  <a:lnTo>
                    <a:pt x="2676" y="34"/>
                  </a:lnTo>
                  <a:lnTo>
                    <a:pt x="2294" y="17"/>
                  </a:lnTo>
                  <a:lnTo>
                    <a:pt x="15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1"/>
            <p:cNvSpPr/>
            <p:nvPr/>
          </p:nvSpPr>
          <p:spPr>
            <a:xfrm>
              <a:off x="846450" y="1793525"/>
              <a:ext cx="95600" cy="3350"/>
            </a:xfrm>
            <a:custGeom>
              <a:rect b="b" l="l" r="r" t="t"/>
              <a:pathLst>
                <a:path extrusionOk="0" h="134" w="3824">
                  <a:moveTo>
                    <a:pt x="1912" y="0"/>
                  </a:moveTo>
                  <a:lnTo>
                    <a:pt x="964" y="17"/>
                  </a:lnTo>
                  <a:lnTo>
                    <a:pt x="482" y="34"/>
                  </a:lnTo>
                  <a:lnTo>
                    <a:pt x="0" y="67"/>
                  </a:lnTo>
                  <a:lnTo>
                    <a:pt x="482" y="100"/>
                  </a:lnTo>
                  <a:lnTo>
                    <a:pt x="964" y="133"/>
                  </a:lnTo>
                  <a:lnTo>
                    <a:pt x="1912" y="133"/>
                  </a:lnTo>
                  <a:lnTo>
                    <a:pt x="2876" y="117"/>
                  </a:lnTo>
                  <a:lnTo>
                    <a:pt x="3358" y="100"/>
                  </a:lnTo>
                  <a:lnTo>
                    <a:pt x="3823" y="67"/>
                  </a:lnTo>
                  <a:lnTo>
                    <a:pt x="3358" y="34"/>
                  </a:lnTo>
                  <a:lnTo>
                    <a:pt x="2876" y="17"/>
                  </a:lnTo>
                  <a:lnTo>
                    <a:pt x="191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1"/>
            <p:cNvSpPr/>
            <p:nvPr/>
          </p:nvSpPr>
          <p:spPr>
            <a:xfrm>
              <a:off x="846450" y="1810550"/>
              <a:ext cx="83125" cy="3350"/>
            </a:xfrm>
            <a:custGeom>
              <a:rect b="b" l="l" r="r" t="t"/>
              <a:pathLst>
                <a:path extrusionOk="0" h="134" w="3325">
                  <a:moveTo>
                    <a:pt x="1662" y="1"/>
                  </a:moveTo>
                  <a:lnTo>
                    <a:pt x="831" y="17"/>
                  </a:lnTo>
                  <a:lnTo>
                    <a:pt x="416" y="34"/>
                  </a:lnTo>
                  <a:lnTo>
                    <a:pt x="0" y="67"/>
                  </a:lnTo>
                  <a:lnTo>
                    <a:pt x="416" y="101"/>
                  </a:lnTo>
                  <a:lnTo>
                    <a:pt x="831" y="117"/>
                  </a:lnTo>
                  <a:lnTo>
                    <a:pt x="1662" y="134"/>
                  </a:lnTo>
                  <a:lnTo>
                    <a:pt x="2493" y="117"/>
                  </a:lnTo>
                  <a:lnTo>
                    <a:pt x="2909" y="101"/>
                  </a:lnTo>
                  <a:lnTo>
                    <a:pt x="3325" y="67"/>
                  </a:lnTo>
                  <a:lnTo>
                    <a:pt x="2909" y="34"/>
                  </a:lnTo>
                  <a:lnTo>
                    <a:pt x="2493" y="17"/>
                  </a:lnTo>
                  <a:lnTo>
                    <a:pt x="166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1"/>
            <p:cNvSpPr/>
            <p:nvPr/>
          </p:nvSpPr>
          <p:spPr>
            <a:xfrm>
              <a:off x="846450" y="1827600"/>
              <a:ext cx="106400" cy="3350"/>
            </a:xfrm>
            <a:custGeom>
              <a:rect b="b" l="l" r="r" t="t"/>
              <a:pathLst>
                <a:path extrusionOk="0" h="134" w="4256">
                  <a:moveTo>
                    <a:pt x="2128" y="0"/>
                  </a:moveTo>
                  <a:lnTo>
                    <a:pt x="1064" y="17"/>
                  </a:lnTo>
                  <a:lnTo>
                    <a:pt x="532" y="33"/>
                  </a:lnTo>
                  <a:lnTo>
                    <a:pt x="0" y="67"/>
                  </a:lnTo>
                  <a:lnTo>
                    <a:pt x="532" y="100"/>
                  </a:lnTo>
                  <a:lnTo>
                    <a:pt x="1064" y="117"/>
                  </a:lnTo>
                  <a:lnTo>
                    <a:pt x="1596" y="133"/>
                  </a:lnTo>
                  <a:lnTo>
                    <a:pt x="2128" y="133"/>
                  </a:lnTo>
                  <a:lnTo>
                    <a:pt x="3192" y="117"/>
                  </a:lnTo>
                  <a:lnTo>
                    <a:pt x="3723" y="100"/>
                  </a:lnTo>
                  <a:lnTo>
                    <a:pt x="4255" y="67"/>
                  </a:lnTo>
                  <a:lnTo>
                    <a:pt x="3723" y="33"/>
                  </a:lnTo>
                  <a:lnTo>
                    <a:pt x="319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1"/>
            <p:cNvSpPr/>
            <p:nvPr/>
          </p:nvSpPr>
          <p:spPr>
            <a:xfrm>
              <a:off x="846450" y="1844625"/>
              <a:ext cx="69000" cy="3350"/>
            </a:xfrm>
            <a:custGeom>
              <a:rect b="b" l="l" r="r" t="t"/>
              <a:pathLst>
                <a:path extrusionOk="0" h="134" w="2760">
                  <a:moveTo>
                    <a:pt x="1380" y="1"/>
                  </a:moveTo>
                  <a:lnTo>
                    <a:pt x="698" y="17"/>
                  </a:lnTo>
                  <a:lnTo>
                    <a:pt x="0" y="67"/>
                  </a:lnTo>
                  <a:lnTo>
                    <a:pt x="698" y="117"/>
                  </a:lnTo>
                  <a:lnTo>
                    <a:pt x="1380" y="134"/>
                  </a:lnTo>
                  <a:lnTo>
                    <a:pt x="2061" y="117"/>
                  </a:lnTo>
                  <a:lnTo>
                    <a:pt x="2759" y="67"/>
                  </a:lnTo>
                  <a:lnTo>
                    <a:pt x="2061" y="17"/>
                  </a:lnTo>
                  <a:lnTo>
                    <a:pt x="13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1"/>
            <p:cNvSpPr/>
            <p:nvPr/>
          </p:nvSpPr>
          <p:spPr>
            <a:xfrm>
              <a:off x="846450" y="1861250"/>
              <a:ext cx="110125" cy="3775"/>
            </a:xfrm>
            <a:custGeom>
              <a:rect b="b" l="l" r="r" t="t"/>
              <a:pathLst>
                <a:path extrusionOk="0" h="151" w="4405">
                  <a:moveTo>
                    <a:pt x="2211" y="1"/>
                  </a:moveTo>
                  <a:lnTo>
                    <a:pt x="1097" y="17"/>
                  </a:lnTo>
                  <a:lnTo>
                    <a:pt x="549" y="50"/>
                  </a:lnTo>
                  <a:lnTo>
                    <a:pt x="0" y="84"/>
                  </a:lnTo>
                  <a:lnTo>
                    <a:pt x="549" y="117"/>
                  </a:lnTo>
                  <a:lnTo>
                    <a:pt x="1097" y="134"/>
                  </a:lnTo>
                  <a:lnTo>
                    <a:pt x="1662" y="150"/>
                  </a:lnTo>
                  <a:lnTo>
                    <a:pt x="2211" y="150"/>
                  </a:lnTo>
                  <a:lnTo>
                    <a:pt x="3308" y="134"/>
                  </a:lnTo>
                  <a:lnTo>
                    <a:pt x="3856" y="117"/>
                  </a:lnTo>
                  <a:lnTo>
                    <a:pt x="4405" y="84"/>
                  </a:lnTo>
                  <a:lnTo>
                    <a:pt x="3856" y="34"/>
                  </a:lnTo>
                  <a:lnTo>
                    <a:pt x="3308" y="17"/>
                  </a:lnTo>
                  <a:lnTo>
                    <a:pt x="2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1"/>
            <p:cNvSpPr/>
            <p:nvPr/>
          </p:nvSpPr>
          <p:spPr>
            <a:xfrm>
              <a:off x="846450" y="1878300"/>
              <a:ext cx="110125" cy="3750"/>
            </a:xfrm>
            <a:custGeom>
              <a:rect b="b" l="l" r="r" t="t"/>
              <a:pathLst>
                <a:path extrusionOk="0" h="150" w="4405">
                  <a:moveTo>
                    <a:pt x="2211" y="0"/>
                  </a:moveTo>
                  <a:lnTo>
                    <a:pt x="1097" y="17"/>
                  </a:lnTo>
                  <a:lnTo>
                    <a:pt x="549" y="33"/>
                  </a:lnTo>
                  <a:lnTo>
                    <a:pt x="0" y="66"/>
                  </a:lnTo>
                  <a:lnTo>
                    <a:pt x="549" y="116"/>
                  </a:lnTo>
                  <a:lnTo>
                    <a:pt x="1097" y="133"/>
                  </a:lnTo>
                  <a:lnTo>
                    <a:pt x="1662" y="150"/>
                  </a:lnTo>
                  <a:lnTo>
                    <a:pt x="2211" y="150"/>
                  </a:lnTo>
                  <a:lnTo>
                    <a:pt x="3308" y="133"/>
                  </a:lnTo>
                  <a:lnTo>
                    <a:pt x="3856" y="100"/>
                  </a:lnTo>
                  <a:lnTo>
                    <a:pt x="4405" y="66"/>
                  </a:lnTo>
                  <a:lnTo>
                    <a:pt x="3856" y="33"/>
                  </a:lnTo>
                  <a:lnTo>
                    <a:pt x="3308" y="17"/>
                  </a:lnTo>
                  <a:lnTo>
                    <a:pt x="2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1"/>
            <p:cNvSpPr/>
            <p:nvPr/>
          </p:nvSpPr>
          <p:spPr>
            <a:xfrm>
              <a:off x="2207300" y="2258500"/>
              <a:ext cx="168725" cy="199875"/>
            </a:xfrm>
            <a:custGeom>
              <a:rect b="b" l="l" r="r" t="t"/>
              <a:pathLst>
                <a:path extrusionOk="0" h="7995" w="6749">
                  <a:moveTo>
                    <a:pt x="0" y="0"/>
                  </a:moveTo>
                  <a:lnTo>
                    <a:pt x="0" y="7995"/>
                  </a:lnTo>
                  <a:lnTo>
                    <a:pt x="6749" y="7995"/>
                  </a:lnTo>
                  <a:lnTo>
                    <a:pt x="67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1"/>
            <p:cNvSpPr/>
            <p:nvPr/>
          </p:nvSpPr>
          <p:spPr>
            <a:xfrm>
              <a:off x="2286675" y="2280100"/>
              <a:ext cx="9975" cy="10425"/>
            </a:xfrm>
            <a:custGeom>
              <a:rect b="b" l="l" r="r" t="t"/>
              <a:pathLst>
                <a:path extrusionOk="0" h="417" w="399">
                  <a:moveTo>
                    <a:pt x="199" y="1"/>
                  </a:moveTo>
                  <a:lnTo>
                    <a:pt x="116" y="17"/>
                  </a:lnTo>
                  <a:lnTo>
                    <a:pt x="50" y="67"/>
                  </a:lnTo>
                  <a:lnTo>
                    <a:pt x="0" y="134"/>
                  </a:lnTo>
                  <a:lnTo>
                    <a:pt x="0" y="200"/>
                  </a:lnTo>
                  <a:lnTo>
                    <a:pt x="0" y="283"/>
                  </a:lnTo>
                  <a:lnTo>
                    <a:pt x="50" y="350"/>
                  </a:lnTo>
                  <a:lnTo>
                    <a:pt x="116" y="399"/>
                  </a:lnTo>
                  <a:lnTo>
                    <a:pt x="199" y="416"/>
                  </a:lnTo>
                  <a:lnTo>
                    <a:pt x="283" y="399"/>
                  </a:lnTo>
                  <a:lnTo>
                    <a:pt x="332" y="350"/>
                  </a:lnTo>
                  <a:lnTo>
                    <a:pt x="382" y="283"/>
                  </a:lnTo>
                  <a:lnTo>
                    <a:pt x="399" y="217"/>
                  </a:lnTo>
                  <a:lnTo>
                    <a:pt x="382" y="134"/>
                  </a:lnTo>
                  <a:lnTo>
                    <a:pt x="332" y="67"/>
                  </a:lnTo>
                  <a:lnTo>
                    <a:pt x="283" y="17"/>
                  </a:lnTo>
                  <a:lnTo>
                    <a:pt x="1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1"/>
            <p:cNvSpPr/>
            <p:nvPr/>
          </p:nvSpPr>
          <p:spPr>
            <a:xfrm>
              <a:off x="2230575" y="2306700"/>
              <a:ext cx="37425" cy="2925"/>
            </a:xfrm>
            <a:custGeom>
              <a:rect b="b" l="l" r="r" t="t"/>
              <a:pathLst>
                <a:path extrusionOk="0" h="117" w="1497">
                  <a:moveTo>
                    <a:pt x="748" y="0"/>
                  </a:moveTo>
                  <a:lnTo>
                    <a:pt x="366" y="17"/>
                  </a:lnTo>
                  <a:lnTo>
                    <a:pt x="0" y="67"/>
                  </a:lnTo>
                  <a:lnTo>
                    <a:pt x="366" y="100"/>
                  </a:lnTo>
                  <a:lnTo>
                    <a:pt x="748" y="117"/>
                  </a:lnTo>
                  <a:lnTo>
                    <a:pt x="1130" y="100"/>
                  </a:lnTo>
                  <a:lnTo>
                    <a:pt x="1496" y="67"/>
                  </a:lnTo>
                  <a:lnTo>
                    <a:pt x="1130" y="17"/>
                  </a:lnTo>
                  <a:lnTo>
                    <a:pt x="7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1"/>
            <p:cNvSpPr/>
            <p:nvPr/>
          </p:nvSpPr>
          <p:spPr>
            <a:xfrm>
              <a:off x="2230575" y="2322075"/>
              <a:ext cx="48625" cy="2525"/>
            </a:xfrm>
            <a:custGeom>
              <a:rect b="b" l="l" r="r" t="t"/>
              <a:pathLst>
                <a:path extrusionOk="0" h="101" w="1945">
                  <a:moveTo>
                    <a:pt x="964" y="0"/>
                  </a:moveTo>
                  <a:lnTo>
                    <a:pt x="482" y="17"/>
                  </a:lnTo>
                  <a:lnTo>
                    <a:pt x="0" y="50"/>
                  </a:lnTo>
                  <a:lnTo>
                    <a:pt x="482" y="83"/>
                  </a:lnTo>
                  <a:lnTo>
                    <a:pt x="964" y="100"/>
                  </a:lnTo>
                  <a:lnTo>
                    <a:pt x="1446" y="83"/>
                  </a:lnTo>
                  <a:lnTo>
                    <a:pt x="1945" y="50"/>
                  </a:lnTo>
                  <a:lnTo>
                    <a:pt x="1446" y="17"/>
                  </a:lnTo>
                  <a:lnTo>
                    <a:pt x="9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1"/>
            <p:cNvSpPr/>
            <p:nvPr/>
          </p:nvSpPr>
          <p:spPr>
            <a:xfrm>
              <a:off x="2230575" y="2337025"/>
              <a:ext cx="44900" cy="2525"/>
            </a:xfrm>
            <a:custGeom>
              <a:rect b="b" l="l" r="r" t="t"/>
              <a:pathLst>
                <a:path extrusionOk="0" h="101" w="1796">
                  <a:moveTo>
                    <a:pt x="898" y="1"/>
                  </a:moveTo>
                  <a:lnTo>
                    <a:pt x="449" y="17"/>
                  </a:lnTo>
                  <a:lnTo>
                    <a:pt x="0" y="51"/>
                  </a:lnTo>
                  <a:lnTo>
                    <a:pt x="449" y="100"/>
                  </a:lnTo>
                  <a:lnTo>
                    <a:pt x="1347" y="100"/>
                  </a:lnTo>
                  <a:lnTo>
                    <a:pt x="1795" y="51"/>
                  </a:lnTo>
                  <a:lnTo>
                    <a:pt x="1347" y="17"/>
                  </a:lnTo>
                  <a:lnTo>
                    <a:pt x="8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1"/>
            <p:cNvSpPr/>
            <p:nvPr/>
          </p:nvSpPr>
          <p:spPr>
            <a:xfrm>
              <a:off x="2230575" y="2352000"/>
              <a:ext cx="44900" cy="2925"/>
            </a:xfrm>
            <a:custGeom>
              <a:rect b="b" l="l" r="r" t="t"/>
              <a:pathLst>
                <a:path extrusionOk="0" h="117" w="1796">
                  <a:moveTo>
                    <a:pt x="898" y="0"/>
                  </a:moveTo>
                  <a:lnTo>
                    <a:pt x="449" y="17"/>
                  </a:lnTo>
                  <a:lnTo>
                    <a:pt x="0" y="66"/>
                  </a:lnTo>
                  <a:lnTo>
                    <a:pt x="449" y="100"/>
                  </a:lnTo>
                  <a:lnTo>
                    <a:pt x="898" y="116"/>
                  </a:lnTo>
                  <a:lnTo>
                    <a:pt x="1347" y="100"/>
                  </a:lnTo>
                  <a:lnTo>
                    <a:pt x="1795" y="66"/>
                  </a:lnTo>
                  <a:lnTo>
                    <a:pt x="1347" y="17"/>
                  </a:lnTo>
                  <a:lnTo>
                    <a:pt x="8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1"/>
            <p:cNvSpPr/>
            <p:nvPr/>
          </p:nvSpPr>
          <p:spPr>
            <a:xfrm>
              <a:off x="2230575" y="2367350"/>
              <a:ext cx="39075" cy="2525"/>
            </a:xfrm>
            <a:custGeom>
              <a:rect b="b" l="l" r="r" t="t"/>
              <a:pathLst>
                <a:path extrusionOk="0" h="101" w="1563">
                  <a:moveTo>
                    <a:pt x="382" y="1"/>
                  </a:moveTo>
                  <a:lnTo>
                    <a:pt x="0" y="51"/>
                  </a:lnTo>
                  <a:lnTo>
                    <a:pt x="382" y="84"/>
                  </a:lnTo>
                  <a:lnTo>
                    <a:pt x="781" y="101"/>
                  </a:lnTo>
                  <a:lnTo>
                    <a:pt x="1164" y="84"/>
                  </a:lnTo>
                  <a:lnTo>
                    <a:pt x="1563" y="51"/>
                  </a:lnTo>
                  <a:lnTo>
                    <a:pt x="116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1"/>
            <p:cNvSpPr/>
            <p:nvPr/>
          </p:nvSpPr>
          <p:spPr>
            <a:xfrm>
              <a:off x="2230575" y="2382325"/>
              <a:ext cx="49875" cy="2525"/>
            </a:xfrm>
            <a:custGeom>
              <a:rect b="b" l="l" r="r" t="t"/>
              <a:pathLst>
                <a:path extrusionOk="0" h="101" w="1995">
                  <a:moveTo>
                    <a:pt x="997" y="0"/>
                  </a:moveTo>
                  <a:lnTo>
                    <a:pt x="499" y="17"/>
                  </a:lnTo>
                  <a:lnTo>
                    <a:pt x="0" y="50"/>
                  </a:lnTo>
                  <a:lnTo>
                    <a:pt x="499" y="83"/>
                  </a:lnTo>
                  <a:lnTo>
                    <a:pt x="997" y="100"/>
                  </a:lnTo>
                  <a:lnTo>
                    <a:pt x="1496" y="83"/>
                  </a:lnTo>
                  <a:lnTo>
                    <a:pt x="1995" y="50"/>
                  </a:lnTo>
                  <a:lnTo>
                    <a:pt x="1496" y="17"/>
                  </a:lnTo>
                  <a:lnTo>
                    <a:pt x="9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1"/>
            <p:cNvSpPr/>
            <p:nvPr/>
          </p:nvSpPr>
          <p:spPr>
            <a:xfrm>
              <a:off x="2230575" y="2397275"/>
              <a:ext cx="41150" cy="2950"/>
            </a:xfrm>
            <a:custGeom>
              <a:rect b="b" l="l" r="r" t="t"/>
              <a:pathLst>
                <a:path extrusionOk="0" h="118" w="1646">
                  <a:moveTo>
                    <a:pt x="831" y="1"/>
                  </a:moveTo>
                  <a:lnTo>
                    <a:pt x="416" y="17"/>
                  </a:lnTo>
                  <a:lnTo>
                    <a:pt x="0" y="51"/>
                  </a:lnTo>
                  <a:lnTo>
                    <a:pt x="416" y="100"/>
                  </a:lnTo>
                  <a:lnTo>
                    <a:pt x="831" y="117"/>
                  </a:lnTo>
                  <a:lnTo>
                    <a:pt x="1230" y="100"/>
                  </a:lnTo>
                  <a:lnTo>
                    <a:pt x="1646" y="51"/>
                  </a:lnTo>
                  <a:lnTo>
                    <a:pt x="1230" y="17"/>
                  </a:lnTo>
                  <a:lnTo>
                    <a:pt x="83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1"/>
            <p:cNvSpPr/>
            <p:nvPr/>
          </p:nvSpPr>
          <p:spPr>
            <a:xfrm>
              <a:off x="2230575" y="2412250"/>
              <a:ext cx="51550" cy="2925"/>
            </a:xfrm>
            <a:custGeom>
              <a:rect b="b" l="l" r="r" t="t"/>
              <a:pathLst>
                <a:path extrusionOk="0" h="117" w="2062">
                  <a:moveTo>
                    <a:pt x="1031" y="0"/>
                  </a:moveTo>
                  <a:lnTo>
                    <a:pt x="515" y="17"/>
                  </a:lnTo>
                  <a:lnTo>
                    <a:pt x="0" y="67"/>
                  </a:lnTo>
                  <a:lnTo>
                    <a:pt x="515" y="100"/>
                  </a:lnTo>
                  <a:lnTo>
                    <a:pt x="1031" y="116"/>
                  </a:lnTo>
                  <a:lnTo>
                    <a:pt x="1546" y="100"/>
                  </a:lnTo>
                  <a:lnTo>
                    <a:pt x="2061" y="67"/>
                  </a:lnTo>
                  <a:lnTo>
                    <a:pt x="1546" y="17"/>
                  </a:lnTo>
                  <a:lnTo>
                    <a:pt x="10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1"/>
            <p:cNvSpPr/>
            <p:nvPr/>
          </p:nvSpPr>
          <p:spPr>
            <a:xfrm>
              <a:off x="2230575" y="2427625"/>
              <a:ext cx="51550" cy="2500"/>
            </a:xfrm>
            <a:custGeom>
              <a:rect b="b" l="l" r="r" t="t"/>
              <a:pathLst>
                <a:path extrusionOk="0" h="100" w="2062">
                  <a:moveTo>
                    <a:pt x="515" y="0"/>
                  </a:moveTo>
                  <a:lnTo>
                    <a:pt x="0" y="50"/>
                  </a:lnTo>
                  <a:lnTo>
                    <a:pt x="515" y="83"/>
                  </a:lnTo>
                  <a:lnTo>
                    <a:pt x="1031" y="100"/>
                  </a:lnTo>
                  <a:lnTo>
                    <a:pt x="1546" y="83"/>
                  </a:lnTo>
                  <a:lnTo>
                    <a:pt x="2061" y="50"/>
                  </a:lnTo>
                  <a:lnTo>
                    <a:pt x="15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1"/>
            <p:cNvSpPr/>
            <p:nvPr/>
          </p:nvSpPr>
          <p:spPr>
            <a:xfrm>
              <a:off x="2304525" y="2306700"/>
              <a:ext cx="49075" cy="2925"/>
            </a:xfrm>
            <a:custGeom>
              <a:rect b="b" l="l" r="r" t="t"/>
              <a:pathLst>
                <a:path extrusionOk="0" h="117" w="1963">
                  <a:moveTo>
                    <a:pt x="981" y="0"/>
                  </a:moveTo>
                  <a:lnTo>
                    <a:pt x="483" y="17"/>
                  </a:lnTo>
                  <a:lnTo>
                    <a:pt x="1" y="67"/>
                  </a:lnTo>
                  <a:lnTo>
                    <a:pt x="483" y="100"/>
                  </a:lnTo>
                  <a:lnTo>
                    <a:pt x="981" y="117"/>
                  </a:lnTo>
                  <a:lnTo>
                    <a:pt x="1480" y="100"/>
                  </a:lnTo>
                  <a:lnTo>
                    <a:pt x="1962" y="67"/>
                  </a:lnTo>
                  <a:lnTo>
                    <a:pt x="1480" y="17"/>
                  </a:lnTo>
                  <a:lnTo>
                    <a:pt x="98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1"/>
            <p:cNvSpPr/>
            <p:nvPr/>
          </p:nvSpPr>
          <p:spPr>
            <a:xfrm>
              <a:off x="2304525" y="2322075"/>
              <a:ext cx="32450" cy="2525"/>
            </a:xfrm>
            <a:custGeom>
              <a:rect b="b" l="l" r="r" t="t"/>
              <a:pathLst>
                <a:path extrusionOk="0" h="101" w="1298">
                  <a:moveTo>
                    <a:pt x="649" y="0"/>
                  </a:moveTo>
                  <a:lnTo>
                    <a:pt x="317" y="17"/>
                  </a:lnTo>
                  <a:lnTo>
                    <a:pt x="1" y="50"/>
                  </a:lnTo>
                  <a:lnTo>
                    <a:pt x="317" y="83"/>
                  </a:lnTo>
                  <a:lnTo>
                    <a:pt x="649" y="100"/>
                  </a:lnTo>
                  <a:lnTo>
                    <a:pt x="965" y="83"/>
                  </a:lnTo>
                  <a:lnTo>
                    <a:pt x="1297" y="50"/>
                  </a:lnTo>
                  <a:lnTo>
                    <a:pt x="965" y="17"/>
                  </a:lnTo>
                  <a:lnTo>
                    <a:pt x="6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1"/>
            <p:cNvSpPr/>
            <p:nvPr/>
          </p:nvSpPr>
          <p:spPr>
            <a:xfrm>
              <a:off x="2304525" y="2337025"/>
              <a:ext cx="46150" cy="2525"/>
            </a:xfrm>
            <a:custGeom>
              <a:rect b="b" l="l" r="r" t="t"/>
              <a:pathLst>
                <a:path extrusionOk="0" h="101" w="1846">
                  <a:moveTo>
                    <a:pt x="932" y="1"/>
                  </a:moveTo>
                  <a:lnTo>
                    <a:pt x="466" y="17"/>
                  </a:lnTo>
                  <a:lnTo>
                    <a:pt x="1" y="51"/>
                  </a:lnTo>
                  <a:lnTo>
                    <a:pt x="466" y="100"/>
                  </a:lnTo>
                  <a:lnTo>
                    <a:pt x="1380" y="100"/>
                  </a:lnTo>
                  <a:lnTo>
                    <a:pt x="1846" y="51"/>
                  </a:lnTo>
                  <a:lnTo>
                    <a:pt x="1380" y="17"/>
                  </a:lnTo>
                  <a:lnTo>
                    <a:pt x="9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1"/>
            <p:cNvSpPr/>
            <p:nvPr/>
          </p:nvSpPr>
          <p:spPr>
            <a:xfrm>
              <a:off x="2304525" y="2352000"/>
              <a:ext cx="44900" cy="2925"/>
            </a:xfrm>
            <a:custGeom>
              <a:rect b="b" l="l" r="r" t="t"/>
              <a:pathLst>
                <a:path extrusionOk="0" h="117" w="1796">
                  <a:moveTo>
                    <a:pt x="898" y="0"/>
                  </a:moveTo>
                  <a:lnTo>
                    <a:pt x="450" y="17"/>
                  </a:lnTo>
                  <a:lnTo>
                    <a:pt x="1" y="66"/>
                  </a:lnTo>
                  <a:lnTo>
                    <a:pt x="450" y="100"/>
                  </a:lnTo>
                  <a:lnTo>
                    <a:pt x="898" y="116"/>
                  </a:lnTo>
                  <a:lnTo>
                    <a:pt x="1347" y="100"/>
                  </a:lnTo>
                  <a:lnTo>
                    <a:pt x="1796" y="66"/>
                  </a:lnTo>
                  <a:lnTo>
                    <a:pt x="1347" y="17"/>
                  </a:lnTo>
                  <a:lnTo>
                    <a:pt x="8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1"/>
            <p:cNvSpPr/>
            <p:nvPr/>
          </p:nvSpPr>
          <p:spPr>
            <a:xfrm>
              <a:off x="2304525" y="2367350"/>
              <a:ext cx="49075" cy="2525"/>
            </a:xfrm>
            <a:custGeom>
              <a:rect b="b" l="l" r="r" t="t"/>
              <a:pathLst>
                <a:path extrusionOk="0" h="101" w="1963">
                  <a:moveTo>
                    <a:pt x="483" y="1"/>
                  </a:moveTo>
                  <a:lnTo>
                    <a:pt x="1" y="51"/>
                  </a:lnTo>
                  <a:lnTo>
                    <a:pt x="483" y="84"/>
                  </a:lnTo>
                  <a:lnTo>
                    <a:pt x="981" y="101"/>
                  </a:lnTo>
                  <a:lnTo>
                    <a:pt x="1480" y="84"/>
                  </a:lnTo>
                  <a:lnTo>
                    <a:pt x="1962" y="51"/>
                  </a:lnTo>
                  <a:lnTo>
                    <a:pt x="14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1"/>
            <p:cNvSpPr/>
            <p:nvPr/>
          </p:nvSpPr>
          <p:spPr>
            <a:xfrm>
              <a:off x="2304525" y="2382325"/>
              <a:ext cx="39100" cy="2525"/>
            </a:xfrm>
            <a:custGeom>
              <a:rect b="b" l="l" r="r" t="t"/>
              <a:pathLst>
                <a:path extrusionOk="0" h="101" w="1564">
                  <a:moveTo>
                    <a:pt x="782" y="0"/>
                  </a:moveTo>
                  <a:lnTo>
                    <a:pt x="383" y="17"/>
                  </a:lnTo>
                  <a:lnTo>
                    <a:pt x="1" y="50"/>
                  </a:lnTo>
                  <a:lnTo>
                    <a:pt x="383" y="83"/>
                  </a:lnTo>
                  <a:lnTo>
                    <a:pt x="782" y="100"/>
                  </a:lnTo>
                  <a:lnTo>
                    <a:pt x="1164" y="83"/>
                  </a:lnTo>
                  <a:lnTo>
                    <a:pt x="1563" y="50"/>
                  </a:lnTo>
                  <a:lnTo>
                    <a:pt x="1164" y="17"/>
                  </a:lnTo>
                  <a:lnTo>
                    <a:pt x="7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1"/>
            <p:cNvSpPr/>
            <p:nvPr/>
          </p:nvSpPr>
          <p:spPr>
            <a:xfrm>
              <a:off x="2304525" y="2397275"/>
              <a:ext cx="46150" cy="2950"/>
            </a:xfrm>
            <a:custGeom>
              <a:rect b="b" l="l" r="r" t="t"/>
              <a:pathLst>
                <a:path extrusionOk="0" h="118" w="1846">
                  <a:moveTo>
                    <a:pt x="932" y="1"/>
                  </a:moveTo>
                  <a:lnTo>
                    <a:pt x="466" y="17"/>
                  </a:lnTo>
                  <a:lnTo>
                    <a:pt x="1" y="51"/>
                  </a:lnTo>
                  <a:lnTo>
                    <a:pt x="466" y="100"/>
                  </a:lnTo>
                  <a:lnTo>
                    <a:pt x="932" y="117"/>
                  </a:lnTo>
                  <a:lnTo>
                    <a:pt x="1380" y="100"/>
                  </a:lnTo>
                  <a:lnTo>
                    <a:pt x="1846" y="51"/>
                  </a:lnTo>
                  <a:lnTo>
                    <a:pt x="1380" y="17"/>
                  </a:lnTo>
                  <a:lnTo>
                    <a:pt x="9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1"/>
            <p:cNvSpPr/>
            <p:nvPr/>
          </p:nvSpPr>
          <p:spPr>
            <a:xfrm>
              <a:off x="2304525" y="2412250"/>
              <a:ext cx="35775" cy="2925"/>
            </a:xfrm>
            <a:custGeom>
              <a:rect b="b" l="l" r="r" t="t"/>
              <a:pathLst>
                <a:path extrusionOk="0" h="117" w="1431">
                  <a:moveTo>
                    <a:pt x="715" y="0"/>
                  </a:moveTo>
                  <a:lnTo>
                    <a:pt x="350" y="17"/>
                  </a:lnTo>
                  <a:lnTo>
                    <a:pt x="1" y="67"/>
                  </a:lnTo>
                  <a:lnTo>
                    <a:pt x="350" y="100"/>
                  </a:lnTo>
                  <a:lnTo>
                    <a:pt x="715" y="116"/>
                  </a:lnTo>
                  <a:lnTo>
                    <a:pt x="1064" y="100"/>
                  </a:lnTo>
                  <a:lnTo>
                    <a:pt x="1430" y="67"/>
                  </a:lnTo>
                  <a:lnTo>
                    <a:pt x="1064" y="17"/>
                  </a:lnTo>
                  <a:lnTo>
                    <a:pt x="7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1"/>
            <p:cNvSpPr/>
            <p:nvPr/>
          </p:nvSpPr>
          <p:spPr>
            <a:xfrm>
              <a:off x="2304525" y="2427625"/>
              <a:ext cx="34100" cy="2500"/>
            </a:xfrm>
            <a:custGeom>
              <a:rect b="b" l="l" r="r" t="t"/>
              <a:pathLst>
                <a:path extrusionOk="0" h="100" w="1364">
                  <a:moveTo>
                    <a:pt x="350" y="0"/>
                  </a:moveTo>
                  <a:lnTo>
                    <a:pt x="1" y="50"/>
                  </a:lnTo>
                  <a:lnTo>
                    <a:pt x="350" y="83"/>
                  </a:lnTo>
                  <a:lnTo>
                    <a:pt x="682" y="100"/>
                  </a:lnTo>
                  <a:lnTo>
                    <a:pt x="1031" y="83"/>
                  </a:lnTo>
                  <a:lnTo>
                    <a:pt x="1364" y="50"/>
                  </a:lnTo>
                  <a:lnTo>
                    <a:pt x="10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1"/>
            <p:cNvSpPr/>
            <p:nvPr/>
          </p:nvSpPr>
          <p:spPr>
            <a:xfrm>
              <a:off x="860575" y="1906125"/>
              <a:ext cx="109300" cy="108900"/>
            </a:xfrm>
            <a:custGeom>
              <a:rect b="b" l="l" r="r" t="t"/>
              <a:pathLst>
                <a:path extrusionOk="0" h="4356" w="4372">
                  <a:moveTo>
                    <a:pt x="0" y="1"/>
                  </a:moveTo>
                  <a:lnTo>
                    <a:pt x="0" y="4355"/>
                  </a:lnTo>
                  <a:lnTo>
                    <a:pt x="4372" y="4355"/>
                  </a:lnTo>
                  <a:lnTo>
                    <a:pt x="43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1"/>
            <p:cNvSpPr/>
            <p:nvPr/>
          </p:nvSpPr>
          <p:spPr>
            <a:xfrm>
              <a:off x="909200" y="1910700"/>
              <a:ext cx="12475" cy="12500"/>
            </a:xfrm>
            <a:custGeom>
              <a:rect b="b" l="l" r="r" t="t"/>
              <a:pathLst>
                <a:path extrusionOk="0" h="500" w="499">
                  <a:moveTo>
                    <a:pt x="200" y="0"/>
                  </a:moveTo>
                  <a:lnTo>
                    <a:pt x="150" y="17"/>
                  </a:lnTo>
                  <a:lnTo>
                    <a:pt x="67" y="84"/>
                  </a:lnTo>
                  <a:lnTo>
                    <a:pt x="17" y="150"/>
                  </a:lnTo>
                  <a:lnTo>
                    <a:pt x="0" y="200"/>
                  </a:lnTo>
                  <a:lnTo>
                    <a:pt x="0" y="250"/>
                  </a:lnTo>
                  <a:lnTo>
                    <a:pt x="0" y="300"/>
                  </a:lnTo>
                  <a:lnTo>
                    <a:pt x="17" y="349"/>
                  </a:lnTo>
                  <a:lnTo>
                    <a:pt x="67" y="433"/>
                  </a:lnTo>
                  <a:lnTo>
                    <a:pt x="150" y="482"/>
                  </a:lnTo>
                  <a:lnTo>
                    <a:pt x="200" y="499"/>
                  </a:lnTo>
                  <a:lnTo>
                    <a:pt x="299" y="499"/>
                  </a:lnTo>
                  <a:lnTo>
                    <a:pt x="349" y="482"/>
                  </a:lnTo>
                  <a:lnTo>
                    <a:pt x="432" y="433"/>
                  </a:lnTo>
                  <a:lnTo>
                    <a:pt x="482" y="349"/>
                  </a:lnTo>
                  <a:lnTo>
                    <a:pt x="499" y="300"/>
                  </a:lnTo>
                  <a:lnTo>
                    <a:pt x="499" y="250"/>
                  </a:lnTo>
                  <a:lnTo>
                    <a:pt x="499" y="200"/>
                  </a:lnTo>
                  <a:lnTo>
                    <a:pt x="482" y="150"/>
                  </a:lnTo>
                  <a:lnTo>
                    <a:pt x="432" y="84"/>
                  </a:lnTo>
                  <a:lnTo>
                    <a:pt x="349" y="17"/>
                  </a:lnTo>
                  <a:lnTo>
                    <a:pt x="2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1"/>
            <p:cNvSpPr/>
            <p:nvPr/>
          </p:nvSpPr>
          <p:spPr>
            <a:xfrm>
              <a:off x="1010175" y="2327875"/>
              <a:ext cx="582175" cy="1275"/>
            </a:xfrm>
            <a:custGeom>
              <a:rect b="b" l="l" r="r" t="t"/>
              <a:pathLst>
                <a:path extrusionOk="0" h="51" w="23287">
                  <a:moveTo>
                    <a:pt x="11651" y="1"/>
                  </a:moveTo>
                  <a:lnTo>
                    <a:pt x="0" y="34"/>
                  </a:lnTo>
                  <a:lnTo>
                    <a:pt x="11651" y="51"/>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1"/>
            <p:cNvSpPr/>
            <p:nvPr/>
          </p:nvSpPr>
          <p:spPr>
            <a:xfrm>
              <a:off x="1010175" y="2351575"/>
              <a:ext cx="582175" cy="1675"/>
            </a:xfrm>
            <a:custGeom>
              <a:rect b="b" l="l" r="r" t="t"/>
              <a:pathLst>
                <a:path extrusionOk="0" h="67" w="23287">
                  <a:moveTo>
                    <a:pt x="11651" y="0"/>
                  </a:moveTo>
                  <a:lnTo>
                    <a:pt x="0" y="34"/>
                  </a:lnTo>
                  <a:lnTo>
                    <a:pt x="11651" y="67"/>
                  </a:lnTo>
                  <a:lnTo>
                    <a:pt x="23286" y="34"/>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1"/>
            <p:cNvSpPr/>
            <p:nvPr/>
          </p:nvSpPr>
          <p:spPr>
            <a:xfrm>
              <a:off x="1010175" y="2375250"/>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1"/>
            <p:cNvSpPr/>
            <p:nvPr/>
          </p:nvSpPr>
          <p:spPr>
            <a:xfrm>
              <a:off x="1010175" y="2398950"/>
              <a:ext cx="582175" cy="1675"/>
            </a:xfrm>
            <a:custGeom>
              <a:rect b="b" l="l" r="r" t="t"/>
              <a:pathLst>
                <a:path extrusionOk="0" h="67" w="23287">
                  <a:moveTo>
                    <a:pt x="11651" y="0"/>
                  </a:moveTo>
                  <a:lnTo>
                    <a:pt x="0" y="33"/>
                  </a:lnTo>
                  <a:lnTo>
                    <a:pt x="11651" y="67"/>
                  </a:lnTo>
                  <a:lnTo>
                    <a:pt x="23286" y="33"/>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1"/>
            <p:cNvSpPr/>
            <p:nvPr/>
          </p:nvSpPr>
          <p:spPr>
            <a:xfrm>
              <a:off x="1010175" y="2398950"/>
              <a:ext cx="582175" cy="1675"/>
            </a:xfrm>
            <a:custGeom>
              <a:rect b="b" l="l" r="r" t="t"/>
              <a:pathLst>
                <a:path extrusionOk="0" fill="none" h="67" w="23287">
                  <a:moveTo>
                    <a:pt x="0" y="33"/>
                  </a:moveTo>
                  <a:lnTo>
                    <a:pt x="11651" y="0"/>
                  </a:lnTo>
                  <a:lnTo>
                    <a:pt x="23286" y="33"/>
                  </a:lnTo>
                  <a:lnTo>
                    <a:pt x="11651" y="67"/>
                  </a:lnTo>
                  <a:lnTo>
                    <a:pt x="0" y="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1"/>
            <p:cNvSpPr/>
            <p:nvPr/>
          </p:nvSpPr>
          <p:spPr>
            <a:xfrm>
              <a:off x="1010175" y="2422625"/>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1"/>
            <p:cNvSpPr/>
            <p:nvPr/>
          </p:nvSpPr>
          <p:spPr>
            <a:xfrm>
              <a:off x="1010175" y="2446725"/>
              <a:ext cx="582175" cy="1275"/>
            </a:xfrm>
            <a:custGeom>
              <a:rect b="b" l="l" r="r" t="t"/>
              <a:pathLst>
                <a:path extrusionOk="0" h="51" w="23287">
                  <a:moveTo>
                    <a:pt x="11651" y="1"/>
                  </a:moveTo>
                  <a:lnTo>
                    <a:pt x="0" y="17"/>
                  </a:lnTo>
                  <a:lnTo>
                    <a:pt x="11651" y="50"/>
                  </a:lnTo>
                  <a:lnTo>
                    <a:pt x="23286" y="17"/>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1"/>
            <p:cNvSpPr/>
            <p:nvPr/>
          </p:nvSpPr>
          <p:spPr>
            <a:xfrm>
              <a:off x="1010175" y="2470400"/>
              <a:ext cx="582175" cy="1275"/>
            </a:xfrm>
            <a:custGeom>
              <a:rect b="b" l="l" r="r" t="t"/>
              <a:pathLst>
                <a:path extrusionOk="0" h="51" w="23287">
                  <a:moveTo>
                    <a:pt x="11651" y="1"/>
                  </a:moveTo>
                  <a:lnTo>
                    <a:pt x="0" y="34"/>
                  </a:lnTo>
                  <a:lnTo>
                    <a:pt x="11651" y="51"/>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1"/>
            <p:cNvSpPr/>
            <p:nvPr/>
          </p:nvSpPr>
          <p:spPr>
            <a:xfrm>
              <a:off x="1010175" y="2494100"/>
              <a:ext cx="582175" cy="1275"/>
            </a:xfrm>
            <a:custGeom>
              <a:rect b="b" l="l" r="r" t="t"/>
              <a:pathLst>
                <a:path extrusionOk="0" h="51" w="23287">
                  <a:moveTo>
                    <a:pt x="11651" y="0"/>
                  </a:moveTo>
                  <a:lnTo>
                    <a:pt x="0" y="34"/>
                  </a:lnTo>
                  <a:lnTo>
                    <a:pt x="11651" y="50"/>
                  </a:lnTo>
                  <a:lnTo>
                    <a:pt x="23286" y="34"/>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1"/>
            <p:cNvSpPr/>
            <p:nvPr/>
          </p:nvSpPr>
          <p:spPr>
            <a:xfrm>
              <a:off x="1010175" y="2517775"/>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1"/>
            <p:cNvSpPr/>
            <p:nvPr/>
          </p:nvSpPr>
          <p:spPr>
            <a:xfrm>
              <a:off x="1010175" y="2541475"/>
              <a:ext cx="582175" cy="1675"/>
            </a:xfrm>
            <a:custGeom>
              <a:rect b="b" l="l" r="r" t="t"/>
              <a:pathLst>
                <a:path extrusionOk="0" h="67" w="23287">
                  <a:moveTo>
                    <a:pt x="11651" y="0"/>
                  </a:moveTo>
                  <a:lnTo>
                    <a:pt x="0" y="33"/>
                  </a:lnTo>
                  <a:lnTo>
                    <a:pt x="11651" y="67"/>
                  </a:lnTo>
                  <a:lnTo>
                    <a:pt x="23286" y="33"/>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1"/>
            <p:cNvSpPr/>
            <p:nvPr/>
          </p:nvSpPr>
          <p:spPr>
            <a:xfrm>
              <a:off x="1010175" y="2565150"/>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1"/>
            <p:cNvSpPr/>
            <p:nvPr/>
          </p:nvSpPr>
          <p:spPr>
            <a:xfrm>
              <a:off x="1010175" y="2588825"/>
              <a:ext cx="582175" cy="1700"/>
            </a:xfrm>
            <a:custGeom>
              <a:rect b="b" l="l" r="r" t="t"/>
              <a:pathLst>
                <a:path extrusionOk="0" h="68" w="23287">
                  <a:moveTo>
                    <a:pt x="11651" y="1"/>
                  </a:moveTo>
                  <a:lnTo>
                    <a:pt x="0" y="34"/>
                  </a:lnTo>
                  <a:lnTo>
                    <a:pt x="11651" y="67"/>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1"/>
            <p:cNvSpPr/>
            <p:nvPr/>
          </p:nvSpPr>
          <p:spPr>
            <a:xfrm>
              <a:off x="1010175" y="2612950"/>
              <a:ext cx="582175" cy="1250"/>
            </a:xfrm>
            <a:custGeom>
              <a:rect b="b" l="l" r="r" t="t"/>
              <a:pathLst>
                <a:path extrusionOk="0" h="50" w="23287">
                  <a:moveTo>
                    <a:pt x="11651" y="0"/>
                  </a:moveTo>
                  <a:lnTo>
                    <a:pt x="0" y="17"/>
                  </a:lnTo>
                  <a:lnTo>
                    <a:pt x="11651" y="50"/>
                  </a:lnTo>
                  <a:lnTo>
                    <a:pt x="23286" y="17"/>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1"/>
            <p:cNvSpPr/>
            <p:nvPr/>
          </p:nvSpPr>
          <p:spPr>
            <a:xfrm>
              <a:off x="1010175" y="2636625"/>
              <a:ext cx="582175" cy="1275"/>
            </a:xfrm>
            <a:custGeom>
              <a:rect b="b" l="l" r="r" t="t"/>
              <a:pathLst>
                <a:path extrusionOk="0" h="51" w="23287">
                  <a:moveTo>
                    <a:pt x="11651" y="0"/>
                  </a:moveTo>
                  <a:lnTo>
                    <a:pt x="0" y="34"/>
                  </a:lnTo>
                  <a:lnTo>
                    <a:pt x="11651" y="50"/>
                  </a:lnTo>
                  <a:lnTo>
                    <a:pt x="23286" y="34"/>
                  </a:lnTo>
                  <a:lnTo>
                    <a:pt x="1165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1"/>
            <p:cNvSpPr/>
            <p:nvPr/>
          </p:nvSpPr>
          <p:spPr>
            <a:xfrm>
              <a:off x="1010175" y="2660300"/>
              <a:ext cx="582175" cy="1275"/>
            </a:xfrm>
            <a:custGeom>
              <a:rect b="b" l="l" r="r" t="t"/>
              <a:pathLst>
                <a:path extrusionOk="0" h="51" w="23287">
                  <a:moveTo>
                    <a:pt x="11651" y="1"/>
                  </a:moveTo>
                  <a:lnTo>
                    <a:pt x="0" y="34"/>
                  </a:lnTo>
                  <a:lnTo>
                    <a:pt x="11651" y="51"/>
                  </a:lnTo>
                  <a:lnTo>
                    <a:pt x="23286" y="34"/>
                  </a:lnTo>
                  <a:lnTo>
                    <a:pt x="116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1"/>
            <p:cNvSpPr/>
            <p:nvPr/>
          </p:nvSpPr>
          <p:spPr>
            <a:xfrm>
              <a:off x="1071650" y="2588825"/>
              <a:ext cx="44075" cy="99775"/>
            </a:xfrm>
            <a:custGeom>
              <a:rect b="b" l="l" r="r" t="t"/>
              <a:pathLst>
                <a:path extrusionOk="0" h="3991" w="1763">
                  <a:moveTo>
                    <a:pt x="1" y="1"/>
                  </a:moveTo>
                  <a:lnTo>
                    <a:pt x="1" y="3990"/>
                  </a:lnTo>
                  <a:lnTo>
                    <a:pt x="1763" y="3990"/>
                  </a:lnTo>
                  <a:lnTo>
                    <a:pt x="17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1"/>
            <p:cNvSpPr/>
            <p:nvPr/>
          </p:nvSpPr>
          <p:spPr>
            <a:xfrm>
              <a:off x="1153525" y="2535650"/>
              <a:ext cx="44075" cy="152950"/>
            </a:xfrm>
            <a:custGeom>
              <a:rect b="b" l="l" r="r" t="t"/>
              <a:pathLst>
                <a:path extrusionOk="0" h="6118" w="1763">
                  <a:moveTo>
                    <a:pt x="0" y="1"/>
                  </a:moveTo>
                  <a:lnTo>
                    <a:pt x="0" y="6117"/>
                  </a:lnTo>
                  <a:lnTo>
                    <a:pt x="1762" y="6117"/>
                  </a:lnTo>
                  <a:lnTo>
                    <a:pt x="17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1"/>
            <p:cNvSpPr/>
            <p:nvPr/>
          </p:nvSpPr>
          <p:spPr>
            <a:xfrm>
              <a:off x="1235375" y="2476225"/>
              <a:ext cx="44500" cy="212375"/>
            </a:xfrm>
            <a:custGeom>
              <a:rect b="b" l="l" r="r" t="t"/>
              <a:pathLst>
                <a:path extrusionOk="0" h="8495" w="1780">
                  <a:moveTo>
                    <a:pt x="1" y="1"/>
                  </a:moveTo>
                  <a:lnTo>
                    <a:pt x="1" y="8494"/>
                  </a:lnTo>
                  <a:lnTo>
                    <a:pt x="1779" y="8494"/>
                  </a:lnTo>
                  <a:lnTo>
                    <a:pt x="17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1"/>
            <p:cNvSpPr/>
            <p:nvPr/>
          </p:nvSpPr>
          <p:spPr>
            <a:xfrm>
              <a:off x="1317250" y="2450875"/>
              <a:ext cx="44475" cy="237725"/>
            </a:xfrm>
            <a:custGeom>
              <a:rect b="b" l="l" r="r" t="t"/>
              <a:pathLst>
                <a:path extrusionOk="0" h="9509" w="1779">
                  <a:moveTo>
                    <a:pt x="0" y="1"/>
                  </a:moveTo>
                  <a:lnTo>
                    <a:pt x="0" y="9508"/>
                  </a:lnTo>
                  <a:lnTo>
                    <a:pt x="1778" y="9508"/>
                  </a:lnTo>
                  <a:lnTo>
                    <a:pt x="17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1"/>
            <p:cNvSpPr/>
            <p:nvPr/>
          </p:nvSpPr>
          <p:spPr>
            <a:xfrm>
              <a:off x="1399500" y="2405175"/>
              <a:ext cx="44075" cy="283425"/>
            </a:xfrm>
            <a:custGeom>
              <a:rect b="b" l="l" r="r" t="t"/>
              <a:pathLst>
                <a:path extrusionOk="0" h="11337" w="1763">
                  <a:moveTo>
                    <a:pt x="1" y="0"/>
                  </a:moveTo>
                  <a:lnTo>
                    <a:pt x="1" y="11336"/>
                  </a:lnTo>
                  <a:lnTo>
                    <a:pt x="1763" y="11336"/>
                  </a:lnTo>
                  <a:lnTo>
                    <a:pt x="17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1"/>
            <p:cNvSpPr/>
            <p:nvPr/>
          </p:nvSpPr>
          <p:spPr>
            <a:xfrm>
              <a:off x="1481375" y="2360300"/>
              <a:ext cx="44075" cy="328300"/>
            </a:xfrm>
            <a:custGeom>
              <a:rect b="b" l="l" r="r" t="t"/>
              <a:pathLst>
                <a:path extrusionOk="0" h="13132" w="1763">
                  <a:moveTo>
                    <a:pt x="0" y="0"/>
                  </a:moveTo>
                  <a:lnTo>
                    <a:pt x="0" y="13131"/>
                  </a:lnTo>
                  <a:lnTo>
                    <a:pt x="1762" y="13131"/>
                  </a:lnTo>
                  <a:lnTo>
                    <a:pt x="176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1"/>
            <p:cNvSpPr/>
            <p:nvPr/>
          </p:nvSpPr>
          <p:spPr>
            <a:xfrm>
              <a:off x="1023050" y="2312100"/>
              <a:ext cx="569300" cy="379400"/>
            </a:xfrm>
            <a:custGeom>
              <a:rect b="b" l="l" r="r" t="t"/>
              <a:pathLst>
                <a:path extrusionOk="0" h="15176" w="22772">
                  <a:moveTo>
                    <a:pt x="117" y="0"/>
                  </a:moveTo>
                  <a:lnTo>
                    <a:pt x="67" y="3757"/>
                  </a:lnTo>
                  <a:lnTo>
                    <a:pt x="34" y="7530"/>
                  </a:lnTo>
                  <a:lnTo>
                    <a:pt x="17" y="9425"/>
                  </a:lnTo>
                  <a:lnTo>
                    <a:pt x="17" y="11303"/>
                  </a:lnTo>
                  <a:lnTo>
                    <a:pt x="0" y="15076"/>
                  </a:lnTo>
                  <a:lnTo>
                    <a:pt x="0" y="15175"/>
                  </a:lnTo>
                  <a:lnTo>
                    <a:pt x="11436" y="15175"/>
                  </a:lnTo>
                  <a:lnTo>
                    <a:pt x="17103" y="15142"/>
                  </a:lnTo>
                  <a:lnTo>
                    <a:pt x="22771" y="15076"/>
                  </a:lnTo>
                  <a:lnTo>
                    <a:pt x="17103" y="15009"/>
                  </a:lnTo>
                  <a:lnTo>
                    <a:pt x="11436" y="14976"/>
                  </a:lnTo>
                  <a:lnTo>
                    <a:pt x="5784" y="14959"/>
                  </a:lnTo>
                  <a:lnTo>
                    <a:pt x="232" y="14959"/>
                  </a:lnTo>
                  <a:lnTo>
                    <a:pt x="216" y="11303"/>
                  </a:lnTo>
                  <a:lnTo>
                    <a:pt x="200" y="7546"/>
                  </a:lnTo>
                  <a:lnTo>
                    <a:pt x="166" y="3757"/>
                  </a:lnTo>
                  <a:lnTo>
                    <a:pt x="11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1"/>
            <p:cNvSpPr/>
            <p:nvPr/>
          </p:nvSpPr>
          <p:spPr>
            <a:xfrm>
              <a:off x="1023050" y="2312100"/>
              <a:ext cx="569300" cy="379400"/>
            </a:xfrm>
            <a:custGeom>
              <a:rect b="b" l="l" r="r" t="t"/>
              <a:pathLst>
                <a:path extrusionOk="0" fill="none" h="15176" w="22772">
                  <a:moveTo>
                    <a:pt x="117" y="0"/>
                  </a:moveTo>
                  <a:lnTo>
                    <a:pt x="166" y="3757"/>
                  </a:lnTo>
                  <a:lnTo>
                    <a:pt x="200" y="7546"/>
                  </a:lnTo>
                  <a:lnTo>
                    <a:pt x="200" y="7546"/>
                  </a:lnTo>
                  <a:lnTo>
                    <a:pt x="216" y="11303"/>
                  </a:lnTo>
                  <a:lnTo>
                    <a:pt x="233" y="15076"/>
                  </a:lnTo>
                  <a:lnTo>
                    <a:pt x="117" y="14959"/>
                  </a:lnTo>
                  <a:lnTo>
                    <a:pt x="5784" y="14959"/>
                  </a:lnTo>
                  <a:lnTo>
                    <a:pt x="11436" y="14976"/>
                  </a:lnTo>
                  <a:lnTo>
                    <a:pt x="17103" y="15009"/>
                  </a:lnTo>
                  <a:lnTo>
                    <a:pt x="22771" y="15076"/>
                  </a:lnTo>
                  <a:lnTo>
                    <a:pt x="17103" y="15142"/>
                  </a:lnTo>
                  <a:lnTo>
                    <a:pt x="11436" y="15175"/>
                  </a:lnTo>
                  <a:lnTo>
                    <a:pt x="5784" y="15175"/>
                  </a:lnTo>
                  <a:lnTo>
                    <a:pt x="117" y="15175"/>
                  </a:lnTo>
                  <a:lnTo>
                    <a:pt x="0" y="15175"/>
                  </a:lnTo>
                  <a:lnTo>
                    <a:pt x="0" y="15076"/>
                  </a:lnTo>
                  <a:lnTo>
                    <a:pt x="0" y="15076"/>
                  </a:lnTo>
                  <a:lnTo>
                    <a:pt x="17" y="11303"/>
                  </a:lnTo>
                  <a:lnTo>
                    <a:pt x="17" y="9425"/>
                  </a:lnTo>
                  <a:lnTo>
                    <a:pt x="34" y="7530"/>
                  </a:lnTo>
                  <a:lnTo>
                    <a:pt x="67" y="3757"/>
                  </a:lnTo>
                  <a:lnTo>
                    <a:pt x="11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1"/>
            <p:cNvSpPr/>
            <p:nvPr/>
          </p:nvSpPr>
          <p:spPr>
            <a:xfrm>
              <a:off x="1071650" y="2708500"/>
              <a:ext cx="44075" cy="4200"/>
            </a:xfrm>
            <a:custGeom>
              <a:rect b="b" l="l" r="r" t="t"/>
              <a:pathLst>
                <a:path extrusionOk="0" h="168" w="1763">
                  <a:moveTo>
                    <a:pt x="1" y="1"/>
                  </a:moveTo>
                  <a:lnTo>
                    <a:pt x="1" y="167"/>
                  </a:lnTo>
                  <a:lnTo>
                    <a:pt x="1763" y="167"/>
                  </a:lnTo>
                  <a:lnTo>
                    <a:pt x="176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1"/>
            <p:cNvSpPr/>
            <p:nvPr/>
          </p:nvSpPr>
          <p:spPr>
            <a:xfrm>
              <a:off x="1153525" y="2708500"/>
              <a:ext cx="44075" cy="4200"/>
            </a:xfrm>
            <a:custGeom>
              <a:rect b="b" l="l" r="r" t="t"/>
              <a:pathLst>
                <a:path extrusionOk="0" h="168" w="1763">
                  <a:moveTo>
                    <a:pt x="0" y="1"/>
                  </a:moveTo>
                  <a:lnTo>
                    <a:pt x="0" y="167"/>
                  </a:lnTo>
                  <a:lnTo>
                    <a:pt x="1762" y="167"/>
                  </a:lnTo>
                  <a:lnTo>
                    <a:pt x="176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1"/>
            <p:cNvSpPr/>
            <p:nvPr/>
          </p:nvSpPr>
          <p:spPr>
            <a:xfrm>
              <a:off x="1235375" y="2708500"/>
              <a:ext cx="44500" cy="4200"/>
            </a:xfrm>
            <a:custGeom>
              <a:rect b="b" l="l" r="r" t="t"/>
              <a:pathLst>
                <a:path extrusionOk="0" h="168" w="1780">
                  <a:moveTo>
                    <a:pt x="1" y="1"/>
                  </a:moveTo>
                  <a:lnTo>
                    <a:pt x="1" y="167"/>
                  </a:lnTo>
                  <a:lnTo>
                    <a:pt x="1779" y="167"/>
                  </a:lnTo>
                  <a:lnTo>
                    <a:pt x="177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1"/>
            <p:cNvSpPr/>
            <p:nvPr/>
          </p:nvSpPr>
          <p:spPr>
            <a:xfrm>
              <a:off x="1317250" y="2708500"/>
              <a:ext cx="44475" cy="4200"/>
            </a:xfrm>
            <a:custGeom>
              <a:rect b="b" l="l" r="r" t="t"/>
              <a:pathLst>
                <a:path extrusionOk="0" h="168" w="1779">
                  <a:moveTo>
                    <a:pt x="0" y="1"/>
                  </a:moveTo>
                  <a:lnTo>
                    <a:pt x="0" y="167"/>
                  </a:lnTo>
                  <a:lnTo>
                    <a:pt x="1778" y="167"/>
                  </a:lnTo>
                  <a:lnTo>
                    <a:pt x="17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1"/>
            <p:cNvSpPr/>
            <p:nvPr/>
          </p:nvSpPr>
          <p:spPr>
            <a:xfrm>
              <a:off x="1399500" y="2708500"/>
              <a:ext cx="44075" cy="4200"/>
            </a:xfrm>
            <a:custGeom>
              <a:rect b="b" l="l" r="r" t="t"/>
              <a:pathLst>
                <a:path extrusionOk="0" h="168" w="1763">
                  <a:moveTo>
                    <a:pt x="1" y="1"/>
                  </a:moveTo>
                  <a:lnTo>
                    <a:pt x="1" y="167"/>
                  </a:lnTo>
                  <a:lnTo>
                    <a:pt x="1763" y="167"/>
                  </a:lnTo>
                  <a:lnTo>
                    <a:pt x="176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1"/>
            <p:cNvSpPr/>
            <p:nvPr/>
          </p:nvSpPr>
          <p:spPr>
            <a:xfrm>
              <a:off x="1481375" y="2708500"/>
              <a:ext cx="44075" cy="4200"/>
            </a:xfrm>
            <a:custGeom>
              <a:rect b="b" l="l" r="r" t="t"/>
              <a:pathLst>
                <a:path extrusionOk="0" h="168" w="1763">
                  <a:moveTo>
                    <a:pt x="0" y="1"/>
                  </a:moveTo>
                  <a:lnTo>
                    <a:pt x="0" y="167"/>
                  </a:lnTo>
                  <a:lnTo>
                    <a:pt x="1762" y="167"/>
                  </a:lnTo>
                  <a:lnTo>
                    <a:pt x="176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1"/>
            <p:cNvSpPr/>
            <p:nvPr/>
          </p:nvSpPr>
          <p:spPr>
            <a:xfrm>
              <a:off x="1076650" y="2369450"/>
              <a:ext cx="435500" cy="232300"/>
            </a:xfrm>
            <a:custGeom>
              <a:rect b="b" l="l" r="r" t="t"/>
              <a:pathLst>
                <a:path extrusionOk="0" h="9292" w="17420">
                  <a:moveTo>
                    <a:pt x="17403" y="0"/>
                  </a:moveTo>
                  <a:lnTo>
                    <a:pt x="17070" y="565"/>
                  </a:lnTo>
                  <a:lnTo>
                    <a:pt x="16721" y="1097"/>
                  </a:lnTo>
                  <a:lnTo>
                    <a:pt x="16356" y="1629"/>
                  </a:lnTo>
                  <a:lnTo>
                    <a:pt x="15957" y="2144"/>
                  </a:lnTo>
                  <a:lnTo>
                    <a:pt x="15757" y="2394"/>
                  </a:lnTo>
                  <a:lnTo>
                    <a:pt x="15558" y="2643"/>
                  </a:lnTo>
                  <a:lnTo>
                    <a:pt x="15126" y="3125"/>
                  </a:lnTo>
                  <a:lnTo>
                    <a:pt x="14677" y="3590"/>
                  </a:lnTo>
                  <a:lnTo>
                    <a:pt x="14444" y="3823"/>
                  </a:lnTo>
                  <a:lnTo>
                    <a:pt x="14211" y="4039"/>
                  </a:lnTo>
                  <a:lnTo>
                    <a:pt x="13729" y="4471"/>
                  </a:lnTo>
                  <a:lnTo>
                    <a:pt x="13231" y="4870"/>
                  </a:lnTo>
                  <a:lnTo>
                    <a:pt x="12732" y="5269"/>
                  </a:lnTo>
                  <a:lnTo>
                    <a:pt x="12200" y="5635"/>
                  </a:lnTo>
                  <a:lnTo>
                    <a:pt x="11668" y="5984"/>
                  </a:lnTo>
                  <a:lnTo>
                    <a:pt x="11120" y="6316"/>
                  </a:lnTo>
                  <a:lnTo>
                    <a:pt x="10555" y="6632"/>
                  </a:lnTo>
                  <a:lnTo>
                    <a:pt x="9973" y="6931"/>
                  </a:lnTo>
                  <a:lnTo>
                    <a:pt x="9391" y="7197"/>
                  </a:lnTo>
                  <a:lnTo>
                    <a:pt x="8793" y="7463"/>
                  </a:lnTo>
                  <a:lnTo>
                    <a:pt x="8211" y="7696"/>
                  </a:lnTo>
                  <a:lnTo>
                    <a:pt x="7596" y="7928"/>
                  </a:lnTo>
                  <a:lnTo>
                    <a:pt x="6981" y="8128"/>
                  </a:lnTo>
                  <a:lnTo>
                    <a:pt x="6366" y="8311"/>
                  </a:lnTo>
                  <a:lnTo>
                    <a:pt x="5751" y="8477"/>
                  </a:lnTo>
                  <a:lnTo>
                    <a:pt x="5120" y="8626"/>
                  </a:lnTo>
                  <a:lnTo>
                    <a:pt x="4488" y="8776"/>
                  </a:lnTo>
                  <a:lnTo>
                    <a:pt x="3856" y="8892"/>
                  </a:lnTo>
                  <a:lnTo>
                    <a:pt x="3225" y="8992"/>
                  </a:lnTo>
                  <a:lnTo>
                    <a:pt x="2577" y="9092"/>
                  </a:lnTo>
                  <a:lnTo>
                    <a:pt x="1945" y="9175"/>
                  </a:lnTo>
                  <a:lnTo>
                    <a:pt x="1297" y="9225"/>
                  </a:lnTo>
                  <a:lnTo>
                    <a:pt x="649" y="9275"/>
                  </a:lnTo>
                  <a:lnTo>
                    <a:pt x="0" y="9291"/>
                  </a:lnTo>
                  <a:lnTo>
                    <a:pt x="1297" y="9291"/>
                  </a:lnTo>
                  <a:lnTo>
                    <a:pt x="1945" y="9258"/>
                  </a:lnTo>
                  <a:lnTo>
                    <a:pt x="2593" y="9208"/>
                  </a:lnTo>
                  <a:lnTo>
                    <a:pt x="3242" y="9142"/>
                  </a:lnTo>
                  <a:lnTo>
                    <a:pt x="3890" y="9042"/>
                  </a:lnTo>
                  <a:lnTo>
                    <a:pt x="4538" y="8942"/>
                  </a:lnTo>
                  <a:lnTo>
                    <a:pt x="5170" y="8809"/>
                  </a:lnTo>
                  <a:lnTo>
                    <a:pt x="5801" y="8676"/>
                  </a:lnTo>
                  <a:lnTo>
                    <a:pt x="6433" y="8510"/>
                  </a:lnTo>
                  <a:lnTo>
                    <a:pt x="7064" y="8327"/>
                  </a:lnTo>
                  <a:lnTo>
                    <a:pt x="7679" y="8128"/>
                  </a:lnTo>
                  <a:lnTo>
                    <a:pt x="8294" y="7912"/>
                  </a:lnTo>
                  <a:lnTo>
                    <a:pt x="8893" y="7679"/>
                  </a:lnTo>
                  <a:lnTo>
                    <a:pt x="9491" y="7413"/>
                  </a:lnTo>
                  <a:lnTo>
                    <a:pt x="10089" y="7147"/>
                  </a:lnTo>
                  <a:lnTo>
                    <a:pt x="10671" y="6848"/>
                  </a:lnTo>
                  <a:lnTo>
                    <a:pt x="11236" y="6516"/>
                  </a:lnTo>
                  <a:lnTo>
                    <a:pt x="11785" y="6183"/>
                  </a:lnTo>
                  <a:lnTo>
                    <a:pt x="12333" y="5817"/>
                  </a:lnTo>
                  <a:lnTo>
                    <a:pt x="12865" y="5435"/>
                  </a:lnTo>
                  <a:lnTo>
                    <a:pt x="13380" y="5036"/>
                  </a:lnTo>
                  <a:lnTo>
                    <a:pt x="13879" y="4621"/>
                  </a:lnTo>
                  <a:lnTo>
                    <a:pt x="14344" y="4172"/>
                  </a:lnTo>
                  <a:lnTo>
                    <a:pt x="14810" y="3707"/>
                  </a:lnTo>
                  <a:lnTo>
                    <a:pt x="15242" y="3225"/>
                  </a:lnTo>
                  <a:lnTo>
                    <a:pt x="15657" y="2726"/>
                  </a:lnTo>
                  <a:lnTo>
                    <a:pt x="16056" y="2211"/>
                  </a:lnTo>
                  <a:lnTo>
                    <a:pt x="16439" y="1679"/>
                  </a:lnTo>
                  <a:lnTo>
                    <a:pt x="16788" y="1147"/>
                  </a:lnTo>
                  <a:lnTo>
                    <a:pt x="17120" y="582"/>
                  </a:lnTo>
                  <a:lnTo>
                    <a:pt x="174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1"/>
            <p:cNvSpPr/>
            <p:nvPr/>
          </p:nvSpPr>
          <p:spPr>
            <a:xfrm>
              <a:off x="1479300" y="2363625"/>
              <a:ext cx="44900" cy="38250"/>
            </a:xfrm>
            <a:custGeom>
              <a:rect b="b" l="l" r="r" t="t"/>
              <a:pathLst>
                <a:path extrusionOk="0" h="1530" w="1796">
                  <a:moveTo>
                    <a:pt x="1430" y="0"/>
                  </a:moveTo>
                  <a:lnTo>
                    <a:pt x="0" y="466"/>
                  </a:lnTo>
                  <a:lnTo>
                    <a:pt x="67" y="715"/>
                  </a:lnTo>
                  <a:lnTo>
                    <a:pt x="1247" y="316"/>
                  </a:lnTo>
                  <a:lnTo>
                    <a:pt x="1563" y="1530"/>
                  </a:lnTo>
                  <a:lnTo>
                    <a:pt x="1795" y="1463"/>
                  </a:lnTo>
                  <a:lnTo>
                    <a:pt x="143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1"/>
            <p:cNvSpPr/>
            <p:nvPr/>
          </p:nvSpPr>
          <p:spPr>
            <a:xfrm>
              <a:off x="1124025" y="2101425"/>
              <a:ext cx="386050" cy="289650"/>
            </a:xfrm>
            <a:custGeom>
              <a:rect b="b" l="l" r="r" t="t"/>
              <a:pathLst>
                <a:path extrusionOk="0" h="11586" w="15442">
                  <a:moveTo>
                    <a:pt x="7895" y="1"/>
                  </a:moveTo>
                  <a:lnTo>
                    <a:pt x="7563" y="17"/>
                  </a:lnTo>
                  <a:lnTo>
                    <a:pt x="7230" y="34"/>
                  </a:lnTo>
                  <a:lnTo>
                    <a:pt x="6915" y="67"/>
                  </a:lnTo>
                  <a:lnTo>
                    <a:pt x="6582" y="117"/>
                  </a:lnTo>
                  <a:lnTo>
                    <a:pt x="6250" y="167"/>
                  </a:lnTo>
                  <a:lnTo>
                    <a:pt x="5917" y="233"/>
                  </a:lnTo>
                  <a:lnTo>
                    <a:pt x="5602" y="300"/>
                  </a:lnTo>
                  <a:lnTo>
                    <a:pt x="5269" y="383"/>
                  </a:lnTo>
                  <a:lnTo>
                    <a:pt x="4953" y="466"/>
                  </a:lnTo>
                  <a:lnTo>
                    <a:pt x="4637" y="566"/>
                  </a:lnTo>
                  <a:lnTo>
                    <a:pt x="4322" y="682"/>
                  </a:lnTo>
                  <a:lnTo>
                    <a:pt x="4006" y="798"/>
                  </a:lnTo>
                  <a:lnTo>
                    <a:pt x="3707" y="931"/>
                  </a:lnTo>
                  <a:lnTo>
                    <a:pt x="3408" y="1081"/>
                  </a:lnTo>
                  <a:lnTo>
                    <a:pt x="3108" y="1230"/>
                  </a:lnTo>
                  <a:lnTo>
                    <a:pt x="2809" y="1397"/>
                  </a:lnTo>
                  <a:lnTo>
                    <a:pt x="2527" y="1580"/>
                  </a:lnTo>
                  <a:lnTo>
                    <a:pt x="2261" y="1779"/>
                  </a:lnTo>
                  <a:lnTo>
                    <a:pt x="1995" y="1978"/>
                  </a:lnTo>
                  <a:lnTo>
                    <a:pt x="1745" y="2211"/>
                  </a:lnTo>
                  <a:lnTo>
                    <a:pt x="1513" y="2444"/>
                  </a:lnTo>
                  <a:lnTo>
                    <a:pt x="1280" y="2693"/>
                  </a:lnTo>
                  <a:lnTo>
                    <a:pt x="1081" y="2959"/>
                  </a:lnTo>
                  <a:lnTo>
                    <a:pt x="881" y="3225"/>
                  </a:lnTo>
                  <a:lnTo>
                    <a:pt x="715" y="3524"/>
                  </a:lnTo>
                  <a:lnTo>
                    <a:pt x="549" y="3823"/>
                  </a:lnTo>
                  <a:lnTo>
                    <a:pt x="416" y="4123"/>
                  </a:lnTo>
                  <a:lnTo>
                    <a:pt x="299" y="4438"/>
                  </a:lnTo>
                  <a:lnTo>
                    <a:pt x="200" y="4771"/>
                  </a:lnTo>
                  <a:lnTo>
                    <a:pt x="117" y="5087"/>
                  </a:lnTo>
                  <a:lnTo>
                    <a:pt x="67" y="5419"/>
                  </a:lnTo>
                  <a:lnTo>
                    <a:pt x="33" y="5768"/>
                  </a:lnTo>
                  <a:lnTo>
                    <a:pt x="0" y="6100"/>
                  </a:lnTo>
                  <a:lnTo>
                    <a:pt x="17" y="6433"/>
                  </a:lnTo>
                  <a:lnTo>
                    <a:pt x="50" y="6782"/>
                  </a:lnTo>
                  <a:lnTo>
                    <a:pt x="100" y="7114"/>
                  </a:lnTo>
                  <a:lnTo>
                    <a:pt x="183" y="7430"/>
                  </a:lnTo>
                  <a:lnTo>
                    <a:pt x="299" y="7763"/>
                  </a:lnTo>
                  <a:lnTo>
                    <a:pt x="432" y="8078"/>
                  </a:lnTo>
                  <a:lnTo>
                    <a:pt x="599" y="8378"/>
                  </a:lnTo>
                  <a:lnTo>
                    <a:pt x="765" y="8660"/>
                  </a:lnTo>
                  <a:lnTo>
                    <a:pt x="964" y="8926"/>
                  </a:lnTo>
                  <a:lnTo>
                    <a:pt x="1180" y="9192"/>
                  </a:lnTo>
                  <a:lnTo>
                    <a:pt x="1430" y="9441"/>
                  </a:lnTo>
                  <a:lnTo>
                    <a:pt x="1679" y="9674"/>
                  </a:lnTo>
                  <a:lnTo>
                    <a:pt x="1928" y="9873"/>
                  </a:lnTo>
                  <a:lnTo>
                    <a:pt x="2211" y="10073"/>
                  </a:lnTo>
                  <a:lnTo>
                    <a:pt x="2493" y="10256"/>
                  </a:lnTo>
                  <a:lnTo>
                    <a:pt x="2793" y="10422"/>
                  </a:lnTo>
                  <a:lnTo>
                    <a:pt x="3092" y="10571"/>
                  </a:lnTo>
                  <a:lnTo>
                    <a:pt x="3391" y="10721"/>
                  </a:lnTo>
                  <a:lnTo>
                    <a:pt x="3707" y="10854"/>
                  </a:lnTo>
                  <a:lnTo>
                    <a:pt x="4023" y="10970"/>
                  </a:lnTo>
                  <a:lnTo>
                    <a:pt x="4338" y="11087"/>
                  </a:lnTo>
                  <a:lnTo>
                    <a:pt x="4654" y="11170"/>
                  </a:lnTo>
                  <a:lnTo>
                    <a:pt x="5319" y="11336"/>
                  </a:lnTo>
                  <a:lnTo>
                    <a:pt x="5967" y="11452"/>
                  </a:lnTo>
                  <a:lnTo>
                    <a:pt x="6632" y="11536"/>
                  </a:lnTo>
                  <a:lnTo>
                    <a:pt x="7313" y="11569"/>
                  </a:lnTo>
                  <a:lnTo>
                    <a:pt x="7978" y="11585"/>
                  </a:lnTo>
                  <a:lnTo>
                    <a:pt x="8643" y="11552"/>
                  </a:lnTo>
                  <a:lnTo>
                    <a:pt x="9308" y="11486"/>
                  </a:lnTo>
                  <a:lnTo>
                    <a:pt x="9640" y="11436"/>
                  </a:lnTo>
                  <a:lnTo>
                    <a:pt x="9973" y="11386"/>
                  </a:lnTo>
                  <a:lnTo>
                    <a:pt x="10305" y="11319"/>
                  </a:lnTo>
                  <a:lnTo>
                    <a:pt x="10638" y="11236"/>
                  </a:lnTo>
                  <a:lnTo>
                    <a:pt x="10953" y="11153"/>
                  </a:lnTo>
                  <a:lnTo>
                    <a:pt x="11286" y="11054"/>
                  </a:lnTo>
                  <a:lnTo>
                    <a:pt x="11602" y="10937"/>
                  </a:lnTo>
                  <a:lnTo>
                    <a:pt x="11901" y="10821"/>
                  </a:lnTo>
                  <a:lnTo>
                    <a:pt x="12217" y="10688"/>
                  </a:lnTo>
                  <a:lnTo>
                    <a:pt x="12516" y="10538"/>
                  </a:lnTo>
                  <a:lnTo>
                    <a:pt x="12815" y="10389"/>
                  </a:lnTo>
                  <a:lnTo>
                    <a:pt x="13114" y="10206"/>
                  </a:lnTo>
                  <a:lnTo>
                    <a:pt x="13397" y="10023"/>
                  </a:lnTo>
                  <a:lnTo>
                    <a:pt x="13663" y="9807"/>
                  </a:lnTo>
                  <a:lnTo>
                    <a:pt x="13912" y="9591"/>
                  </a:lnTo>
                  <a:lnTo>
                    <a:pt x="14161" y="9358"/>
                  </a:lnTo>
                  <a:lnTo>
                    <a:pt x="14377" y="9109"/>
                  </a:lnTo>
                  <a:lnTo>
                    <a:pt x="14594" y="8843"/>
                  </a:lnTo>
                  <a:lnTo>
                    <a:pt x="14793" y="8560"/>
                  </a:lnTo>
                  <a:lnTo>
                    <a:pt x="14959" y="8261"/>
                  </a:lnTo>
                  <a:lnTo>
                    <a:pt x="15109" y="7962"/>
                  </a:lnTo>
                  <a:lnTo>
                    <a:pt x="15225" y="7646"/>
                  </a:lnTo>
                  <a:lnTo>
                    <a:pt x="15325" y="7314"/>
                  </a:lnTo>
                  <a:lnTo>
                    <a:pt x="15391" y="6981"/>
                  </a:lnTo>
                  <a:lnTo>
                    <a:pt x="15425" y="6649"/>
                  </a:lnTo>
                  <a:lnTo>
                    <a:pt x="15441" y="6300"/>
                  </a:lnTo>
                  <a:lnTo>
                    <a:pt x="15441" y="5967"/>
                  </a:lnTo>
                  <a:lnTo>
                    <a:pt x="15391" y="5635"/>
                  </a:lnTo>
                  <a:lnTo>
                    <a:pt x="15325" y="5303"/>
                  </a:lnTo>
                  <a:lnTo>
                    <a:pt x="15242" y="4970"/>
                  </a:lnTo>
                  <a:lnTo>
                    <a:pt x="15125" y="4654"/>
                  </a:lnTo>
                  <a:lnTo>
                    <a:pt x="14992" y="4355"/>
                  </a:lnTo>
                  <a:lnTo>
                    <a:pt x="14826" y="4056"/>
                  </a:lnTo>
                  <a:lnTo>
                    <a:pt x="14643" y="3773"/>
                  </a:lnTo>
                  <a:lnTo>
                    <a:pt x="14444" y="3491"/>
                  </a:lnTo>
                  <a:lnTo>
                    <a:pt x="14228" y="3242"/>
                  </a:lnTo>
                  <a:lnTo>
                    <a:pt x="13995" y="2992"/>
                  </a:lnTo>
                  <a:lnTo>
                    <a:pt x="13762" y="2760"/>
                  </a:lnTo>
                  <a:lnTo>
                    <a:pt x="13513" y="2527"/>
                  </a:lnTo>
                  <a:lnTo>
                    <a:pt x="13247" y="2311"/>
                  </a:lnTo>
                  <a:lnTo>
                    <a:pt x="12981" y="2128"/>
                  </a:lnTo>
                  <a:lnTo>
                    <a:pt x="12699" y="1929"/>
                  </a:lnTo>
                  <a:lnTo>
                    <a:pt x="12416" y="1762"/>
                  </a:lnTo>
                  <a:lnTo>
                    <a:pt x="12117" y="1596"/>
                  </a:lnTo>
                  <a:lnTo>
                    <a:pt x="11818" y="1463"/>
                  </a:lnTo>
                  <a:lnTo>
                    <a:pt x="11519" y="1314"/>
                  </a:lnTo>
                  <a:lnTo>
                    <a:pt x="11203" y="1197"/>
                  </a:lnTo>
                  <a:lnTo>
                    <a:pt x="10904" y="1081"/>
                  </a:lnTo>
                  <a:lnTo>
                    <a:pt x="10588" y="981"/>
                  </a:lnTo>
                  <a:lnTo>
                    <a:pt x="10255" y="898"/>
                  </a:lnTo>
                  <a:lnTo>
                    <a:pt x="9940" y="832"/>
                  </a:lnTo>
                  <a:lnTo>
                    <a:pt x="9607" y="765"/>
                  </a:lnTo>
                  <a:lnTo>
                    <a:pt x="9275" y="715"/>
                  </a:lnTo>
                  <a:lnTo>
                    <a:pt x="8959" y="682"/>
                  </a:lnTo>
                  <a:lnTo>
                    <a:pt x="8627" y="649"/>
                  </a:lnTo>
                  <a:lnTo>
                    <a:pt x="7945" y="649"/>
                  </a:lnTo>
                  <a:lnTo>
                    <a:pt x="8278" y="665"/>
                  </a:lnTo>
                  <a:lnTo>
                    <a:pt x="8610" y="682"/>
                  </a:lnTo>
                  <a:lnTo>
                    <a:pt x="8942" y="715"/>
                  </a:lnTo>
                  <a:lnTo>
                    <a:pt x="9275" y="748"/>
                  </a:lnTo>
                  <a:lnTo>
                    <a:pt x="9591" y="815"/>
                  </a:lnTo>
                  <a:lnTo>
                    <a:pt x="9923" y="881"/>
                  </a:lnTo>
                  <a:lnTo>
                    <a:pt x="10239" y="965"/>
                  </a:lnTo>
                  <a:lnTo>
                    <a:pt x="10555" y="1048"/>
                  </a:lnTo>
                  <a:lnTo>
                    <a:pt x="10870" y="1164"/>
                  </a:lnTo>
                  <a:lnTo>
                    <a:pt x="11170" y="1280"/>
                  </a:lnTo>
                  <a:lnTo>
                    <a:pt x="11469" y="1397"/>
                  </a:lnTo>
                  <a:lnTo>
                    <a:pt x="11768" y="1546"/>
                  </a:lnTo>
                  <a:lnTo>
                    <a:pt x="12067" y="1696"/>
                  </a:lnTo>
                  <a:lnTo>
                    <a:pt x="12350" y="1862"/>
                  </a:lnTo>
                  <a:lnTo>
                    <a:pt x="12632" y="2045"/>
                  </a:lnTo>
                  <a:lnTo>
                    <a:pt x="12915" y="2228"/>
                  </a:lnTo>
                  <a:lnTo>
                    <a:pt x="13164" y="2427"/>
                  </a:lnTo>
                  <a:lnTo>
                    <a:pt x="13430" y="2627"/>
                  </a:lnTo>
                  <a:lnTo>
                    <a:pt x="13663" y="2859"/>
                  </a:lnTo>
                  <a:lnTo>
                    <a:pt x="13895" y="3092"/>
                  </a:lnTo>
                  <a:lnTo>
                    <a:pt x="14112" y="3341"/>
                  </a:lnTo>
                  <a:lnTo>
                    <a:pt x="14311" y="3591"/>
                  </a:lnTo>
                  <a:lnTo>
                    <a:pt x="14510" y="3857"/>
                  </a:lnTo>
                  <a:lnTo>
                    <a:pt x="14677" y="4123"/>
                  </a:lnTo>
                  <a:lnTo>
                    <a:pt x="14843" y="4405"/>
                  </a:lnTo>
                  <a:lnTo>
                    <a:pt x="14976" y="4704"/>
                  </a:lnTo>
                  <a:lnTo>
                    <a:pt x="15076" y="5003"/>
                  </a:lnTo>
                  <a:lnTo>
                    <a:pt x="15159" y="5319"/>
                  </a:lnTo>
                  <a:lnTo>
                    <a:pt x="15225" y="5635"/>
                  </a:lnTo>
                  <a:lnTo>
                    <a:pt x="15258" y="5951"/>
                  </a:lnTo>
                  <a:lnTo>
                    <a:pt x="15275" y="6283"/>
                  </a:lnTo>
                  <a:lnTo>
                    <a:pt x="15242" y="6599"/>
                  </a:lnTo>
                  <a:lnTo>
                    <a:pt x="15209" y="6931"/>
                  </a:lnTo>
                  <a:lnTo>
                    <a:pt x="15142" y="7247"/>
                  </a:lnTo>
                  <a:lnTo>
                    <a:pt x="15042" y="7546"/>
                  </a:lnTo>
                  <a:lnTo>
                    <a:pt x="14926" y="7846"/>
                  </a:lnTo>
                  <a:lnTo>
                    <a:pt x="14793" y="8145"/>
                  </a:lnTo>
                  <a:lnTo>
                    <a:pt x="14627" y="8427"/>
                  </a:lnTo>
                  <a:lnTo>
                    <a:pt x="14444" y="8693"/>
                  </a:lnTo>
                  <a:lnTo>
                    <a:pt x="14228" y="8943"/>
                  </a:lnTo>
                  <a:lnTo>
                    <a:pt x="14012" y="9175"/>
                  </a:lnTo>
                  <a:lnTo>
                    <a:pt x="13779" y="9408"/>
                  </a:lnTo>
                  <a:lnTo>
                    <a:pt x="13530" y="9624"/>
                  </a:lnTo>
                  <a:lnTo>
                    <a:pt x="13264" y="9807"/>
                  </a:lnTo>
                  <a:lnTo>
                    <a:pt x="12998" y="9990"/>
                  </a:lnTo>
                  <a:lnTo>
                    <a:pt x="12715" y="10156"/>
                  </a:lnTo>
                  <a:lnTo>
                    <a:pt x="12416" y="10306"/>
                  </a:lnTo>
                  <a:lnTo>
                    <a:pt x="12134" y="10455"/>
                  </a:lnTo>
                  <a:lnTo>
                    <a:pt x="11818" y="10588"/>
                  </a:lnTo>
                  <a:lnTo>
                    <a:pt x="11519" y="10704"/>
                  </a:lnTo>
                  <a:lnTo>
                    <a:pt x="11203" y="10804"/>
                  </a:lnTo>
                  <a:lnTo>
                    <a:pt x="10887" y="10904"/>
                  </a:lnTo>
                  <a:lnTo>
                    <a:pt x="10571" y="10987"/>
                  </a:lnTo>
                  <a:lnTo>
                    <a:pt x="10255" y="11054"/>
                  </a:lnTo>
                  <a:lnTo>
                    <a:pt x="9940" y="11120"/>
                  </a:lnTo>
                  <a:lnTo>
                    <a:pt x="9291" y="11220"/>
                  </a:lnTo>
                  <a:lnTo>
                    <a:pt x="8627" y="11286"/>
                  </a:lnTo>
                  <a:lnTo>
                    <a:pt x="7978" y="11303"/>
                  </a:lnTo>
                  <a:lnTo>
                    <a:pt x="7313" y="11303"/>
                  </a:lnTo>
                  <a:lnTo>
                    <a:pt x="6665" y="11253"/>
                  </a:lnTo>
                  <a:lnTo>
                    <a:pt x="6017" y="11186"/>
                  </a:lnTo>
                  <a:lnTo>
                    <a:pt x="5369" y="11070"/>
                  </a:lnTo>
                  <a:lnTo>
                    <a:pt x="4737" y="10921"/>
                  </a:lnTo>
                  <a:lnTo>
                    <a:pt x="4421" y="10821"/>
                  </a:lnTo>
                  <a:lnTo>
                    <a:pt x="4106" y="10721"/>
                  </a:lnTo>
                  <a:lnTo>
                    <a:pt x="3806" y="10605"/>
                  </a:lnTo>
                  <a:lnTo>
                    <a:pt x="3491" y="10488"/>
                  </a:lnTo>
                  <a:lnTo>
                    <a:pt x="3208" y="10355"/>
                  </a:lnTo>
                  <a:lnTo>
                    <a:pt x="2909" y="10189"/>
                  </a:lnTo>
                  <a:lnTo>
                    <a:pt x="2626" y="10040"/>
                  </a:lnTo>
                  <a:lnTo>
                    <a:pt x="2344" y="9857"/>
                  </a:lnTo>
                  <a:lnTo>
                    <a:pt x="2078" y="9674"/>
                  </a:lnTo>
                  <a:lnTo>
                    <a:pt x="1829" y="9475"/>
                  </a:lnTo>
                  <a:lnTo>
                    <a:pt x="1579" y="9258"/>
                  </a:lnTo>
                  <a:lnTo>
                    <a:pt x="1363" y="9026"/>
                  </a:lnTo>
                  <a:lnTo>
                    <a:pt x="1147" y="8776"/>
                  </a:lnTo>
                  <a:lnTo>
                    <a:pt x="964" y="8510"/>
                  </a:lnTo>
                  <a:lnTo>
                    <a:pt x="781" y="8245"/>
                  </a:lnTo>
                  <a:lnTo>
                    <a:pt x="632" y="7962"/>
                  </a:lnTo>
                  <a:lnTo>
                    <a:pt x="499" y="7663"/>
                  </a:lnTo>
                  <a:lnTo>
                    <a:pt x="399" y="7347"/>
                  </a:lnTo>
                  <a:lnTo>
                    <a:pt x="316" y="7048"/>
                  </a:lnTo>
                  <a:lnTo>
                    <a:pt x="266" y="6732"/>
                  </a:lnTo>
                  <a:lnTo>
                    <a:pt x="216" y="6400"/>
                  </a:lnTo>
                  <a:lnTo>
                    <a:pt x="216" y="6084"/>
                  </a:lnTo>
                  <a:lnTo>
                    <a:pt x="216" y="5768"/>
                  </a:lnTo>
                  <a:lnTo>
                    <a:pt x="266" y="5436"/>
                  </a:lnTo>
                  <a:lnTo>
                    <a:pt x="316" y="5120"/>
                  </a:lnTo>
                  <a:lnTo>
                    <a:pt x="382" y="4787"/>
                  </a:lnTo>
                  <a:lnTo>
                    <a:pt x="466" y="4488"/>
                  </a:lnTo>
                  <a:lnTo>
                    <a:pt x="582" y="4172"/>
                  </a:lnTo>
                  <a:lnTo>
                    <a:pt x="698" y="3873"/>
                  </a:lnTo>
                  <a:lnTo>
                    <a:pt x="848" y="3591"/>
                  </a:lnTo>
                  <a:lnTo>
                    <a:pt x="1014" y="3308"/>
                  </a:lnTo>
                  <a:lnTo>
                    <a:pt x="1197" y="3026"/>
                  </a:lnTo>
                  <a:lnTo>
                    <a:pt x="1413" y="2776"/>
                  </a:lnTo>
                  <a:lnTo>
                    <a:pt x="1629" y="2527"/>
                  </a:lnTo>
                  <a:lnTo>
                    <a:pt x="1862" y="2294"/>
                  </a:lnTo>
                  <a:lnTo>
                    <a:pt x="2094" y="2078"/>
                  </a:lnTo>
                  <a:lnTo>
                    <a:pt x="2344" y="1862"/>
                  </a:lnTo>
                  <a:lnTo>
                    <a:pt x="2610" y="1663"/>
                  </a:lnTo>
                  <a:lnTo>
                    <a:pt x="2876" y="1480"/>
                  </a:lnTo>
                  <a:lnTo>
                    <a:pt x="3158" y="1314"/>
                  </a:lnTo>
                  <a:lnTo>
                    <a:pt x="3457" y="1164"/>
                  </a:lnTo>
                  <a:lnTo>
                    <a:pt x="3757" y="1014"/>
                  </a:lnTo>
                  <a:lnTo>
                    <a:pt x="4056" y="881"/>
                  </a:lnTo>
                  <a:lnTo>
                    <a:pt x="4355" y="748"/>
                  </a:lnTo>
                  <a:lnTo>
                    <a:pt x="4671" y="632"/>
                  </a:lnTo>
                  <a:lnTo>
                    <a:pt x="4970" y="532"/>
                  </a:lnTo>
                  <a:lnTo>
                    <a:pt x="5286" y="433"/>
                  </a:lnTo>
                  <a:lnTo>
                    <a:pt x="5618" y="350"/>
                  </a:lnTo>
                  <a:lnTo>
                    <a:pt x="5934" y="266"/>
                  </a:lnTo>
                  <a:lnTo>
                    <a:pt x="6266" y="200"/>
                  </a:lnTo>
                  <a:lnTo>
                    <a:pt x="6582" y="133"/>
                  </a:lnTo>
                  <a:lnTo>
                    <a:pt x="6915" y="84"/>
                  </a:lnTo>
                  <a:lnTo>
                    <a:pt x="7247" y="50"/>
                  </a:lnTo>
                  <a:lnTo>
                    <a:pt x="7579" y="17"/>
                  </a:lnTo>
                  <a:lnTo>
                    <a:pt x="79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1"/>
            <p:cNvSpPr/>
            <p:nvPr/>
          </p:nvSpPr>
          <p:spPr>
            <a:xfrm>
              <a:off x="1320150" y="1725375"/>
              <a:ext cx="548925" cy="14150"/>
            </a:xfrm>
            <a:custGeom>
              <a:rect b="b" l="l" r="r" t="t"/>
              <a:pathLst>
                <a:path extrusionOk="0" h="566" w="21957">
                  <a:moveTo>
                    <a:pt x="0" y="0"/>
                  </a:moveTo>
                  <a:lnTo>
                    <a:pt x="0" y="566"/>
                  </a:lnTo>
                  <a:lnTo>
                    <a:pt x="21957" y="566"/>
                  </a:lnTo>
                  <a:lnTo>
                    <a:pt x="219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1"/>
            <p:cNvSpPr/>
            <p:nvPr/>
          </p:nvSpPr>
          <p:spPr>
            <a:xfrm>
              <a:off x="1414050" y="1755300"/>
              <a:ext cx="361125" cy="14150"/>
            </a:xfrm>
            <a:custGeom>
              <a:rect b="b" l="l" r="r" t="t"/>
              <a:pathLst>
                <a:path extrusionOk="0" h="566" w="14445">
                  <a:moveTo>
                    <a:pt x="1" y="0"/>
                  </a:moveTo>
                  <a:lnTo>
                    <a:pt x="1" y="565"/>
                  </a:lnTo>
                  <a:lnTo>
                    <a:pt x="14444" y="565"/>
                  </a:lnTo>
                  <a:lnTo>
                    <a:pt x="1444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1"/>
            <p:cNvSpPr/>
            <p:nvPr/>
          </p:nvSpPr>
          <p:spPr>
            <a:xfrm>
              <a:off x="1152700" y="2219425"/>
              <a:ext cx="297125" cy="14575"/>
            </a:xfrm>
            <a:custGeom>
              <a:rect b="b" l="l" r="r" t="t"/>
              <a:pathLst>
                <a:path extrusionOk="0" h="583" w="11885">
                  <a:moveTo>
                    <a:pt x="0" y="1"/>
                  </a:moveTo>
                  <a:lnTo>
                    <a:pt x="0" y="583"/>
                  </a:lnTo>
                  <a:lnTo>
                    <a:pt x="11884" y="583"/>
                  </a:lnTo>
                  <a:lnTo>
                    <a:pt x="1188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1"/>
            <p:cNvSpPr/>
            <p:nvPr/>
          </p:nvSpPr>
          <p:spPr>
            <a:xfrm>
              <a:off x="1246600" y="2249350"/>
              <a:ext cx="109300" cy="14150"/>
            </a:xfrm>
            <a:custGeom>
              <a:rect b="b" l="l" r="r" t="t"/>
              <a:pathLst>
                <a:path extrusionOk="0" h="566" w="4372">
                  <a:moveTo>
                    <a:pt x="0" y="1"/>
                  </a:moveTo>
                  <a:lnTo>
                    <a:pt x="0" y="566"/>
                  </a:lnTo>
                  <a:lnTo>
                    <a:pt x="4372" y="566"/>
                  </a:lnTo>
                  <a:lnTo>
                    <a:pt x="437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1"/>
            <p:cNvSpPr/>
            <p:nvPr/>
          </p:nvSpPr>
          <p:spPr>
            <a:xfrm>
              <a:off x="1720725" y="2164575"/>
              <a:ext cx="534375" cy="2950"/>
            </a:xfrm>
            <a:custGeom>
              <a:rect b="b" l="l" r="r" t="t"/>
              <a:pathLst>
                <a:path extrusionOk="0" h="118" w="21375">
                  <a:moveTo>
                    <a:pt x="10687" y="1"/>
                  </a:moveTo>
                  <a:lnTo>
                    <a:pt x="5352" y="18"/>
                  </a:lnTo>
                  <a:lnTo>
                    <a:pt x="2676" y="34"/>
                  </a:lnTo>
                  <a:lnTo>
                    <a:pt x="0" y="51"/>
                  </a:lnTo>
                  <a:lnTo>
                    <a:pt x="2676" y="84"/>
                  </a:lnTo>
                  <a:lnTo>
                    <a:pt x="5352" y="101"/>
                  </a:lnTo>
                  <a:lnTo>
                    <a:pt x="10687" y="117"/>
                  </a:lnTo>
                  <a:lnTo>
                    <a:pt x="16039" y="101"/>
                  </a:lnTo>
                  <a:lnTo>
                    <a:pt x="18715" y="84"/>
                  </a:lnTo>
                  <a:lnTo>
                    <a:pt x="21375" y="51"/>
                  </a:lnTo>
                  <a:lnTo>
                    <a:pt x="18715" y="34"/>
                  </a:lnTo>
                  <a:lnTo>
                    <a:pt x="16039" y="18"/>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1"/>
            <p:cNvSpPr/>
            <p:nvPr/>
          </p:nvSpPr>
          <p:spPr>
            <a:xfrm>
              <a:off x="1720725" y="2127600"/>
              <a:ext cx="534375" cy="2925"/>
            </a:xfrm>
            <a:custGeom>
              <a:rect b="b" l="l" r="r" t="t"/>
              <a:pathLst>
                <a:path extrusionOk="0" h="117" w="21375">
                  <a:moveTo>
                    <a:pt x="10687" y="1"/>
                  </a:moveTo>
                  <a:lnTo>
                    <a:pt x="5352" y="17"/>
                  </a:lnTo>
                  <a:lnTo>
                    <a:pt x="2676" y="34"/>
                  </a:lnTo>
                  <a:lnTo>
                    <a:pt x="0" y="50"/>
                  </a:lnTo>
                  <a:lnTo>
                    <a:pt x="2676" y="84"/>
                  </a:lnTo>
                  <a:lnTo>
                    <a:pt x="5352" y="100"/>
                  </a:lnTo>
                  <a:lnTo>
                    <a:pt x="10687" y="117"/>
                  </a:lnTo>
                  <a:lnTo>
                    <a:pt x="16039" y="100"/>
                  </a:lnTo>
                  <a:lnTo>
                    <a:pt x="18715" y="84"/>
                  </a:lnTo>
                  <a:lnTo>
                    <a:pt x="21375" y="50"/>
                  </a:lnTo>
                  <a:lnTo>
                    <a:pt x="18715" y="34"/>
                  </a:lnTo>
                  <a:lnTo>
                    <a:pt x="16039" y="17"/>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1"/>
            <p:cNvSpPr/>
            <p:nvPr/>
          </p:nvSpPr>
          <p:spPr>
            <a:xfrm>
              <a:off x="1720725" y="2090625"/>
              <a:ext cx="534375" cy="2925"/>
            </a:xfrm>
            <a:custGeom>
              <a:rect b="b" l="l" r="r" t="t"/>
              <a:pathLst>
                <a:path extrusionOk="0" h="117" w="21375">
                  <a:moveTo>
                    <a:pt x="10687" y="0"/>
                  </a:moveTo>
                  <a:lnTo>
                    <a:pt x="5352" y="17"/>
                  </a:lnTo>
                  <a:lnTo>
                    <a:pt x="2676" y="34"/>
                  </a:lnTo>
                  <a:lnTo>
                    <a:pt x="0" y="67"/>
                  </a:lnTo>
                  <a:lnTo>
                    <a:pt x="2676" y="83"/>
                  </a:lnTo>
                  <a:lnTo>
                    <a:pt x="5352" y="100"/>
                  </a:lnTo>
                  <a:lnTo>
                    <a:pt x="10687" y="117"/>
                  </a:lnTo>
                  <a:lnTo>
                    <a:pt x="16039" y="100"/>
                  </a:lnTo>
                  <a:lnTo>
                    <a:pt x="18715" y="83"/>
                  </a:lnTo>
                  <a:lnTo>
                    <a:pt x="21375" y="67"/>
                  </a:lnTo>
                  <a:lnTo>
                    <a:pt x="18715" y="34"/>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1"/>
            <p:cNvSpPr/>
            <p:nvPr/>
          </p:nvSpPr>
          <p:spPr>
            <a:xfrm>
              <a:off x="1720725" y="2053650"/>
              <a:ext cx="534375" cy="2925"/>
            </a:xfrm>
            <a:custGeom>
              <a:rect b="b" l="l" r="r" t="t"/>
              <a:pathLst>
                <a:path extrusionOk="0" h="117" w="21375">
                  <a:moveTo>
                    <a:pt x="10687" y="0"/>
                  </a:moveTo>
                  <a:lnTo>
                    <a:pt x="5352" y="33"/>
                  </a:lnTo>
                  <a:lnTo>
                    <a:pt x="2676" y="33"/>
                  </a:lnTo>
                  <a:lnTo>
                    <a:pt x="0" y="67"/>
                  </a:lnTo>
                  <a:lnTo>
                    <a:pt x="2676" y="83"/>
                  </a:lnTo>
                  <a:lnTo>
                    <a:pt x="5352" y="100"/>
                  </a:lnTo>
                  <a:lnTo>
                    <a:pt x="10687" y="116"/>
                  </a:lnTo>
                  <a:lnTo>
                    <a:pt x="16039" y="100"/>
                  </a:lnTo>
                  <a:lnTo>
                    <a:pt x="18715" y="83"/>
                  </a:lnTo>
                  <a:lnTo>
                    <a:pt x="21375" y="67"/>
                  </a:lnTo>
                  <a:lnTo>
                    <a:pt x="18715" y="33"/>
                  </a:lnTo>
                  <a:lnTo>
                    <a:pt x="16039" y="33"/>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1"/>
            <p:cNvSpPr/>
            <p:nvPr/>
          </p:nvSpPr>
          <p:spPr>
            <a:xfrm>
              <a:off x="1720725" y="2017075"/>
              <a:ext cx="534375" cy="2525"/>
            </a:xfrm>
            <a:custGeom>
              <a:rect b="b" l="l" r="r" t="t"/>
              <a:pathLst>
                <a:path extrusionOk="0" h="101" w="21375">
                  <a:moveTo>
                    <a:pt x="10687" y="0"/>
                  </a:moveTo>
                  <a:lnTo>
                    <a:pt x="5352" y="17"/>
                  </a:lnTo>
                  <a:lnTo>
                    <a:pt x="2676" y="17"/>
                  </a:lnTo>
                  <a:lnTo>
                    <a:pt x="0" y="50"/>
                  </a:lnTo>
                  <a:lnTo>
                    <a:pt x="2676" y="67"/>
                  </a:lnTo>
                  <a:lnTo>
                    <a:pt x="5352" y="84"/>
                  </a:lnTo>
                  <a:lnTo>
                    <a:pt x="10687" y="100"/>
                  </a:lnTo>
                  <a:lnTo>
                    <a:pt x="16039" y="84"/>
                  </a:lnTo>
                  <a:lnTo>
                    <a:pt x="18715" y="67"/>
                  </a:lnTo>
                  <a:lnTo>
                    <a:pt x="21375" y="50"/>
                  </a:lnTo>
                  <a:lnTo>
                    <a:pt x="18715" y="17"/>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1"/>
            <p:cNvSpPr/>
            <p:nvPr/>
          </p:nvSpPr>
          <p:spPr>
            <a:xfrm>
              <a:off x="1720725" y="1980100"/>
              <a:ext cx="534375" cy="2500"/>
            </a:xfrm>
            <a:custGeom>
              <a:rect b="b" l="l" r="r" t="t"/>
              <a:pathLst>
                <a:path extrusionOk="0" h="100" w="21375">
                  <a:moveTo>
                    <a:pt x="10687" y="0"/>
                  </a:moveTo>
                  <a:lnTo>
                    <a:pt x="5352" y="17"/>
                  </a:lnTo>
                  <a:lnTo>
                    <a:pt x="2676" y="17"/>
                  </a:lnTo>
                  <a:lnTo>
                    <a:pt x="0" y="50"/>
                  </a:lnTo>
                  <a:lnTo>
                    <a:pt x="2676" y="67"/>
                  </a:lnTo>
                  <a:lnTo>
                    <a:pt x="5352" y="83"/>
                  </a:lnTo>
                  <a:lnTo>
                    <a:pt x="10687" y="100"/>
                  </a:lnTo>
                  <a:lnTo>
                    <a:pt x="16039" y="83"/>
                  </a:lnTo>
                  <a:lnTo>
                    <a:pt x="18715" y="67"/>
                  </a:lnTo>
                  <a:lnTo>
                    <a:pt x="21375" y="50"/>
                  </a:lnTo>
                  <a:lnTo>
                    <a:pt x="18715" y="17"/>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1"/>
            <p:cNvSpPr/>
            <p:nvPr/>
          </p:nvSpPr>
          <p:spPr>
            <a:xfrm>
              <a:off x="1720725" y="1943100"/>
              <a:ext cx="534375" cy="2525"/>
            </a:xfrm>
            <a:custGeom>
              <a:rect b="b" l="l" r="r" t="t"/>
              <a:pathLst>
                <a:path extrusionOk="0" h="101" w="21375">
                  <a:moveTo>
                    <a:pt x="10687" y="1"/>
                  </a:moveTo>
                  <a:lnTo>
                    <a:pt x="5352" y="18"/>
                  </a:lnTo>
                  <a:lnTo>
                    <a:pt x="2676" y="18"/>
                  </a:lnTo>
                  <a:lnTo>
                    <a:pt x="0" y="51"/>
                  </a:lnTo>
                  <a:lnTo>
                    <a:pt x="2676" y="67"/>
                  </a:lnTo>
                  <a:lnTo>
                    <a:pt x="5352" y="84"/>
                  </a:lnTo>
                  <a:lnTo>
                    <a:pt x="10687" y="101"/>
                  </a:lnTo>
                  <a:lnTo>
                    <a:pt x="16039" y="84"/>
                  </a:lnTo>
                  <a:lnTo>
                    <a:pt x="18715" y="67"/>
                  </a:lnTo>
                  <a:lnTo>
                    <a:pt x="21375" y="51"/>
                  </a:lnTo>
                  <a:lnTo>
                    <a:pt x="18715" y="18"/>
                  </a:lnTo>
                  <a:lnTo>
                    <a:pt x="16039" y="18"/>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1"/>
            <p:cNvSpPr/>
            <p:nvPr/>
          </p:nvSpPr>
          <p:spPr>
            <a:xfrm>
              <a:off x="1720725" y="1906125"/>
              <a:ext cx="534375" cy="2525"/>
            </a:xfrm>
            <a:custGeom>
              <a:rect b="b" l="l" r="r" t="t"/>
              <a:pathLst>
                <a:path extrusionOk="0" h="101" w="21375">
                  <a:moveTo>
                    <a:pt x="10687" y="1"/>
                  </a:moveTo>
                  <a:lnTo>
                    <a:pt x="5352" y="17"/>
                  </a:lnTo>
                  <a:lnTo>
                    <a:pt x="2676" y="17"/>
                  </a:lnTo>
                  <a:lnTo>
                    <a:pt x="0" y="50"/>
                  </a:lnTo>
                  <a:lnTo>
                    <a:pt x="2676" y="67"/>
                  </a:lnTo>
                  <a:lnTo>
                    <a:pt x="5352" y="84"/>
                  </a:lnTo>
                  <a:lnTo>
                    <a:pt x="10687" y="100"/>
                  </a:lnTo>
                  <a:lnTo>
                    <a:pt x="16039" y="84"/>
                  </a:lnTo>
                  <a:lnTo>
                    <a:pt x="18715" y="67"/>
                  </a:lnTo>
                  <a:lnTo>
                    <a:pt x="21375" y="50"/>
                  </a:lnTo>
                  <a:lnTo>
                    <a:pt x="18715" y="17"/>
                  </a:lnTo>
                  <a:lnTo>
                    <a:pt x="16039" y="17"/>
                  </a:lnTo>
                  <a:lnTo>
                    <a:pt x="1068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1"/>
            <p:cNvSpPr/>
            <p:nvPr/>
          </p:nvSpPr>
          <p:spPr>
            <a:xfrm>
              <a:off x="1720725" y="1869150"/>
              <a:ext cx="534375" cy="2525"/>
            </a:xfrm>
            <a:custGeom>
              <a:rect b="b" l="l" r="r" t="t"/>
              <a:pathLst>
                <a:path extrusionOk="0" h="101" w="21375">
                  <a:moveTo>
                    <a:pt x="10687" y="0"/>
                  </a:moveTo>
                  <a:lnTo>
                    <a:pt x="5352" y="17"/>
                  </a:lnTo>
                  <a:lnTo>
                    <a:pt x="2676" y="17"/>
                  </a:lnTo>
                  <a:lnTo>
                    <a:pt x="0" y="50"/>
                  </a:lnTo>
                  <a:lnTo>
                    <a:pt x="2676" y="67"/>
                  </a:lnTo>
                  <a:lnTo>
                    <a:pt x="5352" y="83"/>
                  </a:lnTo>
                  <a:lnTo>
                    <a:pt x="10687" y="100"/>
                  </a:lnTo>
                  <a:lnTo>
                    <a:pt x="16039" y="83"/>
                  </a:lnTo>
                  <a:lnTo>
                    <a:pt x="18715" y="67"/>
                  </a:lnTo>
                  <a:lnTo>
                    <a:pt x="21375" y="50"/>
                  </a:lnTo>
                  <a:lnTo>
                    <a:pt x="18715" y="17"/>
                  </a:lnTo>
                  <a:lnTo>
                    <a:pt x="16039" y="17"/>
                  </a:lnTo>
                  <a:lnTo>
                    <a:pt x="1068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1"/>
            <p:cNvSpPr/>
            <p:nvPr/>
          </p:nvSpPr>
          <p:spPr>
            <a:xfrm>
              <a:off x="1739425" y="2004200"/>
              <a:ext cx="511525" cy="147950"/>
            </a:xfrm>
            <a:custGeom>
              <a:rect b="b" l="l" r="r" t="t"/>
              <a:pathLst>
                <a:path extrusionOk="0" h="5918" w="20461">
                  <a:moveTo>
                    <a:pt x="15408" y="0"/>
                  </a:moveTo>
                  <a:lnTo>
                    <a:pt x="12632" y="3341"/>
                  </a:lnTo>
                  <a:lnTo>
                    <a:pt x="10538" y="1114"/>
                  </a:lnTo>
                  <a:lnTo>
                    <a:pt x="9773" y="1762"/>
                  </a:lnTo>
                  <a:lnTo>
                    <a:pt x="8610" y="1064"/>
                  </a:lnTo>
                  <a:lnTo>
                    <a:pt x="6482" y="3175"/>
                  </a:lnTo>
                  <a:lnTo>
                    <a:pt x="5419" y="2460"/>
                  </a:lnTo>
                  <a:lnTo>
                    <a:pt x="2759" y="5070"/>
                  </a:lnTo>
                  <a:lnTo>
                    <a:pt x="0" y="5701"/>
                  </a:lnTo>
                  <a:lnTo>
                    <a:pt x="33" y="5917"/>
                  </a:lnTo>
                  <a:lnTo>
                    <a:pt x="2859" y="5269"/>
                  </a:lnTo>
                  <a:lnTo>
                    <a:pt x="5452" y="2726"/>
                  </a:lnTo>
                  <a:lnTo>
                    <a:pt x="6516" y="3441"/>
                  </a:lnTo>
                  <a:lnTo>
                    <a:pt x="8643" y="1330"/>
                  </a:lnTo>
                  <a:lnTo>
                    <a:pt x="9790" y="2011"/>
                  </a:lnTo>
                  <a:lnTo>
                    <a:pt x="10521" y="1413"/>
                  </a:lnTo>
                  <a:lnTo>
                    <a:pt x="12649" y="3657"/>
                  </a:lnTo>
                  <a:lnTo>
                    <a:pt x="15424" y="333"/>
                  </a:lnTo>
                  <a:lnTo>
                    <a:pt x="17668" y="2726"/>
                  </a:lnTo>
                  <a:lnTo>
                    <a:pt x="20461" y="1446"/>
                  </a:lnTo>
                  <a:lnTo>
                    <a:pt x="20361" y="1263"/>
                  </a:lnTo>
                  <a:lnTo>
                    <a:pt x="17718" y="2460"/>
                  </a:lnTo>
                  <a:lnTo>
                    <a:pt x="154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1"/>
            <p:cNvSpPr/>
            <p:nvPr/>
          </p:nvSpPr>
          <p:spPr>
            <a:xfrm>
              <a:off x="1802575" y="2125950"/>
              <a:ext cx="14150" cy="14150"/>
            </a:xfrm>
            <a:custGeom>
              <a:rect b="b" l="l" r="r" t="t"/>
              <a:pathLst>
                <a:path extrusionOk="0" h="566" w="566">
                  <a:moveTo>
                    <a:pt x="233" y="0"/>
                  </a:moveTo>
                  <a:lnTo>
                    <a:pt x="183" y="17"/>
                  </a:lnTo>
                  <a:lnTo>
                    <a:pt x="133" y="50"/>
                  </a:lnTo>
                  <a:lnTo>
                    <a:pt x="84" y="83"/>
                  </a:lnTo>
                  <a:lnTo>
                    <a:pt x="50" y="116"/>
                  </a:lnTo>
                  <a:lnTo>
                    <a:pt x="34" y="166"/>
                  </a:lnTo>
                  <a:lnTo>
                    <a:pt x="17" y="216"/>
                  </a:lnTo>
                  <a:lnTo>
                    <a:pt x="0" y="283"/>
                  </a:lnTo>
                  <a:lnTo>
                    <a:pt x="17" y="333"/>
                  </a:lnTo>
                  <a:lnTo>
                    <a:pt x="34" y="382"/>
                  </a:lnTo>
                  <a:lnTo>
                    <a:pt x="50" y="432"/>
                  </a:lnTo>
                  <a:lnTo>
                    <a:pt x="84" y="482"/>
                  </a:lnTo>
                  <a:lnTo>
                    <a:pt x="133" y="515"/>
                  </a:lnTo>
                  <a:lnTo>
                    <a:pt x="183" y="532"/>
                  </a:lnTo>
                  <a:lnTo>
                    <a:pt x="233" y="549"/>
                  </a:lnTo>
                  <a:lnTo>
                    <a:pt x="283" y="565"/>
                  </a:lnTo>
                  <a:lnTo>
                    <a:pt x="349" y="549"/>
                  </a:lnTo>
                  <a:lnTo>
                    <a:pt x="399" y="532"/>
                  </a:lnTo>
                  <a:lnTo>
                    <a:pt x="449" y="515"/>
                  </a:lnTo>
                  <a:lnTo>
                    <a:pt x="482" y="482"/>
                  </a:lnTo>
                  <a:lnTo>
                    <a:pt x="516" y="432"/>
                  </a:lnTo>
                  <a:lnTo>
                    <a:pt x="549" y="382"/>
                  </a:lnTo>
                  <a:lnTo>
                    <a:pt x="566" y="333"/>
                  </a:lnTo>
                  <a:lnTo>
                    <a:pt x="566" y="283"/>
                  </a:lnTo>
                  <a:lnTo>
                    <a:pt x="566" y="216"/>
                  </a:lnTo>
                  <a:lnTo>
                    <a:pt x="549" y="166"/>
                  </a:lnTo>
                  <a:lnTo>
                    <a:pt x="516" y="116"/>
                  </a:lnTo>
                  <a:lnTo>
                    <a:pt x="482" y="83"/>
                  </a:lnTo>
                  <a:lnTo>
                    <a:pt x="449" y="50"/>
                  </a:lnTo>
                  <a:lnTo>
                    <a:pt x="399" y="17"/>
                  </a:lnTo>
                  <a:lnTo>
                    <a:pt x="3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1"/>
            <p:cNvSpPr/>
            <p:nvPr/>
          </p:nvSpPr>
          <p:spPr>
            <a:xfrm>
              <a:off x="1867800" y="2062775"/>
              <a:ext cx="13750" cy="13750"/>
            </a:xfrm>
            <a:custGeom>
              <a:rect b="b" l="l" r="r" t="t"/>
              <a:pathLst>
                <a:path extrusionOk="0" h="550" w="550">
                  <a:moveTo>
                    <a:pt x="217" y="1"/>
                  </a:moveTo>
                  <a:lnTo>
                    <a:pt x="167" y="17"/>
                  </a:lnTo>
                  <a:lnTo>
                    <a:pt x="117" y="51"/>
                  </a:lnTo>
                  <a:lnTo>
                    <a:pt x="67" y="84"/>
                  </a:lnTo>
                  <a:lnTo>
                    <a:pt x="34" y="117"/>
                  </a:lnTo>
                  <a:lnTo>
                    <a:pt x="18" y="167"/>
                  </a:lnTo>
                  <a:lnTo>
                    <a:pt x="1" y="217"/>
                  </a:lnTo>
                  <a:lnTo>
                    <a:pt x="1" y="283"/>
                  </a:lnTo>
                  <a:lnTo>
                    <a:pt x="1" y="333"/>
                  </a:lnTo>
                  <a:lnTo>
                    <a:pt x="18" y="383"/>
                  </a:lnTo>
                  <a:lnTo>
                    <a:pt x="34" y="433"/>
                  </a:lnTo>
                  <a:lnTo>
                    <a:pt x="67" y="466"/>
                  </a:lnTo>
                  <a:lnTo>
                    <a:pt x="117" y="499"/>
                  </a:lnTo>
                  <a:lnTo>
                    <a:pt x="167" y="533"/>
                  </a:lnTo>
                  <a:lnTo>
                    <a:pt x="217" y="549"/>
                  </a:lnTo>
                  <a:lnTo>
                    <a:pt x="333" y="549"/>
                  </a:lnTo>
                  <a:lnTo>
                    <a:pt x="383" y="533"/>
                  </a:lnTo>
                  <a:lnTo>
                    <a:pt x="433" y="499"/>
                  </a:lnTo>
                  <a:lnTo>
                    <a:pt x="466" y="466"/>
                  </a:lnTo>
                  <a:lnTo>
                    <a:pt x="500" y="433"/>
                  </a:lnTo>
                  <a:lnTo>
                    <a:pt x="533" y="383"/>
                  </a:lnTo>
                  <a:lnTo>
                    <a:pt x="549" y="333"/>
                  </a:lnTo>
                  <a:lnTo>
                    <a:pt x="549" y="283"/>
                  </a:lnTo>
                  <a:lnTo>
                    <a:pt x="549" y="217"/>
                  </a:lnTo>
                  <a:lnTo>
                    <a:pt x="533" y="167"/>
                  </a:lnTo>
                  <a:lnTo>
                    <a:pt x="500" y="117"/>
                  </a:lnTo>
                  <a:lnTo>
                    <a:pt x="466" y="84"/>
                  </a:lnTo>
                  <a:lnTo>
                    <a:pt x="433" y="51"/>
                  </a:lnTo>
                  <a:lnTo>
                    <a:pt x="383" y="17"/>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1"/>
            <p:cNvSpPr/>
            <p:nvPr/>
          </p:nvSpPr>
          <p:spPr>
            <a:xfrm>
              <a:off x="1948425" y="2027450"/>
              <a:ext cx="14150" cy="14175"/>
            </a:xfrm>
            <a:custGeom>
              <a:rect b="b" l="l" r="r" t="t"/>
              <a:pathLst>
                <a:path extrusionOk="0" h="567" w="566">
                  <a:moveTo>
                    <a:pt x="233" y="1"/>
                  </a:moveTo>
                  <a:lnTo>
                    <a:pt x="183" y="18"/>
                  </a:lnTo>
                  <a:lnTo>
                    <a:pt x="133" y="51"/>
                  </a:lnTo>
                  <a:lnTo>
                    <a:pt x="84" y="84"/>
                  </a:lnTo>
                  <a:lnTo>
                    <a:pt x="50" y="117"/>
                  </a:lnTo>
                  <a:lnTo>
                    <a:pt x="34" y="167"/>
                  </a:lnTo>
                  <a:lnTo>
                    <a:pt x="17" y="217"/>
                  </a:lnTo>
                  <a:lnTo>
                    <a:pt x="0" y="284"/>
                  </a:lnTo>
                  <a:lnTo>
                    <a:pt x="17" y="333"/>
                  </a:lnTo>
                  <a:lnTo>
                    <a:pt x="34" y="383"/>
                  </a:lnTo>
                  <a:lnTo>
                    <a:pt x="50" y="433"/>
                  </a:lnTo>
                  <a:lnTo>
                    <a:pt x="84" y="483"/>
                  </a:lnTo>
                  <a:lnTo>
                    <a:pt x="133" y="516"/>
                  </a:lnTo>
                  <a:lnTo>
                    <a:pt x="167" y="533"/>
                  </a:lnTo>
                  <a:lnTo>
                    <a:pt x="233" y="549"/>
                  </a:lnTo>
                  <a:lnTo>
                    <a:pt x="283" y="566"/>
                  </a:lnTo>
                  <a:lnTo>
                    <a:pt x="333" y="549"/>
                  </a:lnTo>
                  <a:lnTo>
                    <a:pt x="399" y="533"/>
                  </a:lnTo>
                  <a:lnTo>
                    <a:pt x="433" y="516"/>
                  </a:lnTo>
                  <a:lnTo>
                    <a:pt x="482" y="483"/>
                  </a:lnTo>
                  <a:lnTo>
                    <a:pt x="516" y="433"/>
                  </a:lnTo>
                  <a:lnTo>
                    <a:pt x="549" y="383"/>
                  </a:lnTo>
                  <a:lnTo>
                    <a:pt x="566" y="333"/>
                  </a:lnTo>
                  <a:lnTo>
                    <a:pt x="566" y="284"/>
                  </a:lnTo>
                  <a:lnTo>
                    <a:pt x="566" y="217"/>
                  </a:lnTo>
                  <a:lnTo>
                    <a:pt x="549" y="167"/>
                  </a:lnTo>
                  <a:lnTo>
                    <a:pt x="516" y="117"/>
                  </a:lnTo>
                  <a:lnTo>
                    <a:pt x="482" y="84"/>
                  </a:lnTo>
                  <a:lnTo>
                    <a:pt x="449" y="51"/>
                  </a:lnTo>
                  <a:lnTo>
                    <a:pt x="399" y="18"/>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1"/>
            <p:cNvSpPr/>
            <p:nvPr/>
          </p:nvSpPr>
          <p:spPr>
            <a:xfrm>
              <a:off x="1977100" y="2044500"/>
              <a:ext cx="14150" cy="14150"/>
            </a:xfrm>
            <a:custGeom>
              <a:rect b="b" l="l" r="r" t="t"/>
              <a:pathLst>
                <a:path extrusionOk="0" h="566" w="566">
                  <a:moveTo>
                    <a:pt x="283" y="0"/>
                  </a:moveTo>
                  <a:lnTo>
                    <a:pt x="233" y="17"/>
                  </a:lnTo>
                  <a:lnTo>
                    <a:pt x="183" y="34"/>
                  </a:lnTo>
                  <a:lnTo>
                    <a:pt x="133" y="50"/>
                  </a:lnTo>
                  <a:lnTo>
                    <a:pt x="83" y="84"/>
                  </a:lnTo>
                  <a:lnTo>
                    <a:pt x="50" y="133"/>
                  </a:lnTo>
                  <a:lnTo>
                    <a:pt x="34" y="167"/>
                  </a:lnTo>
                  <a:lnTo>
                    <a:pt x="17" y="233"/>
                  </a:lnTo>
                  <a:lnTo>
                    <a:pt x="0" y="283"/>
                  </a:lnTo>
                  <a:lnTo>
                    <a:pt x="17" y="333"/>
                  </a:lnTo>
                  <a:lnTo>
                    <a:pt x="34" y="399"/>
                  </a:lnTo>
                  <a:lnTo>
                    <a:pt x="50" y="433"/>
                  </a:lnTo>
                  <a:lnTo>
                    <a:pt x="83" y="482"/>
                  </a:lnTo>
                  <a:lnTo>
                    <a:pt x="133" y="516"/>
                  </a:lnTo>
                  <a:lnTo>
                    <a:pt x="183" y="549"/>
                  </a:lnTo>
                  <a:lnTo>
                    <a:pt x="233" y="566"/>
                  </a:lnTo>
                  <a:lnTo>
                    <a:pt x="349" y="566"/>
                  </a:lnTo>
                  <a:lnTo>
                    <a:pt x="399" y="549"/>
                  </a:lnTo>
                  <a:lnTo>
                    <a:pt x="449" y="516"/>
                  </a:lnTo>
                  <a:lnTo>
                    <a:pt x="482" y="482"/>
                  </a:lnTo>
                  <a:lnTo>
                    <a:pt x="516" y="433"/>
                  </a:lnTo>
                  <a:lnTo>
                    <a:pt x="549" y="399"/>
                  </a:lnTo>
                  <a:lnTo>
                    <a:pt x="565" y="333"/>
                  </a:lnTo>
                  <a:lnTo>
                    <a:pt x="565" y="283"/>
                  </a:lnTo>
                  <a:lnTo>
                    <a:pt x="565" y="233"/>
                  </a:lnTo>
                  <a:lnTo>
                    <a:pt x="549" y="167"/>
                  </a:lnTo>
                  <a:lnTo>
                    <a:pt x="516" y="133"/>
                  </a:lnTo>
                  <a:lnTo>
                    <a:pt x="482" y="84"/>
                  </a:lnTo>
                  <a:lnTo>
                    <a:pt x="449" y="50"/>
                  </a:lnTo>
                  <a:lnTo>
                    <a:pt x="399" y="34"/>
                  </a:lnTo>
                  <a:lnTo>
                    <a:pt x="349" y="1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1"/>
            <p:cNvSpPr/>
            <p:nvPr/>
          </p:nvSpPr>
          <p:spPr>
            <a:xfrm>
              <a:off x="1995800" y="2029125"/>
              <a:ext cx="13725" cy="14150"/>
            </a:xfrm>
            <a:custGeom>
              <a:rect b="b" l="l" r="r" t="t"/>
              <a:pathLst>
                <a:path extrusionOk="0" h="566" w="549">
                  <a:moveTo>
                    <a:pt x="266" y="0"/>
                  </a:moveTo>
                  <a:lnTo>
                    <a:pt x="216" y="17"/>
                  </a:lnTo>
                  <a:lnTo>
                    <a:pt x="166" y="34"/>
                  </a:lnTo>
                  <a:lnTo>
                    <a:pt x="117" y="50"/>
                  </a:lnTo>
                  <a:lnTo>
                    <a:pt x="67" y="84"/>
                  </a:lnTo>
                  <a:lnTo>
                    <a:pt x="34" y="133"/>
                  </a:lnTo>
                  <a:lnTo>
                    <a:pt x="17" y="183"/>
                  </a:lnTo>
                  <a:lnTo>
                    <a:pt x="0" y="233"/>
                  </a:lnTo>
                  <a:lnTo>
                    <a:pt x="0" y="283"/>
                  </a:lnTo>
                  <a:lnTo>
                    <a:pt x="0" y="349"/>
                  </a:lnTo>
                  <a:lnTo>
                    <a:pt x="17" y="399"/>
                  </a:lnTo>
                  <a:lnTo>
                    <a:pt x="34" y="449"/>
                  </a:lnTo>
                  <a:lnTo>
                    <a:pt x="67" y="482"/>
                  </a:lnTo>
                  <a:lnTo>
                    <a:pt x="117" y="516"/>
                  </a:lnTo>
                  <a:lnTo>
                    <a:pt x="166" y="549"/>
                  </a:lnTo>
                  <a:lnTo>
                    <a:pt x="216" y="566"/>
                  </a:lnTo>
                  <a:lnTo>
                    <a:pt x="333" y="566"/>
                  </a:lnTo>
                  <a:lnTo>
                    <a:pt x="383" y="549"/>
                  </a:lnTo>
                  <a:lnTo>
                    <a:pt x="432" y="516"/>
                  </a:lnTo>
                  <a:lnTo>
                    <a:pt x="466" y="482"/>
                  </a:lnTo>
                  <a:lnTo>
                    <a:pt x="499" y="449"/>
                  </a:lnTo>
                  <a:lnTo>
                    <a:pt x="532" y="399"/>
                  </a:lnTo>
                  <a:lnTo>
                    <a:pt x="549" y="349"/>
                  </a:lnTo>
                  <a:lnTo>
                    <a:pt x="549" y="283"/>
                  </a:lnTo>
                  <a:lnTo>
                    <a:pt x="549" y="233"/>
                  </a:lnTo>
                  <a:lnTo>
                    <a:pt x="532" y="183"/>
                  </a:lnTo>
                  <a:lnTo>
                    <a:pt x="499" y="133"/>
                  </a:lnTo>
                  <a:lnTo>
                    <a:pt x="466" y="84"/>
                  </a:lnTo>
                  <a:lnTo>
                    <a:pt x="432" y="50"/>
                  </a:lnTo>
                  <a:lnTo>
                    <a:pt x="383" y="34"/>
                  </a:lnTo>
                  <a:lnTo>
                    <a:pt x="333" y="17"/>
                  </a:lnTo>
                  <a:lnTo>
                    <a:pt x="2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1"/>
            <p:cNvSpPr/>
            <p:nvPr/>
          </p:nvSpPr>
          <p:spPr>
            <a:xfrm>
              <a:off x="2117125" y="2001275"/>
              <a:ext cx="14150" cy="14150"/>
            </a:xfrm>
            <a:custGeom>
              <a:rect b="b" l="l" r="r" t="t"/>
              <a:pathLst>
                <a:path extrusionOk="0" h="566" w="566">
                  <a:moveTo>
                    <a:pt x="283" y="1"/>
                  </a:moveTo>
                  <a:lnTo>
                    <a:pt x="217" y="17"/>
                  </a:lnTo>
                  <a:lnTo>
                    <a:pt x="167" y="34"/>
                  </a:lnTo>
                  <a:lnTo>
                    <a:pt x="117" y="51"/>
                  </a:lnTo>
                  <a:lnTo>
                    <a:pt x="84" y="84"/>
                  </a:lnTo>
                  <a:lnTo>
                    <a:pt x="50" y="134"/>
                  </a:lnTo>
                  <a:lnTo>
                    <a:pt x="17" y="167"/>
                  </a:lnTo>
                  <a:lnTo>
                    <a:pt x="1" y="234"/>
                  </a:lnTo>
                  <a:lnTo>
                    <a:pt x="1" y="283"/>
                  </a:lnTo>
                  <a:lnTo>
                    <a:pt x="1" y="333"/>
                  </a:lnTo>
                  <a:lnTo>
                    <a:pt x="17" y="400"/>
                  </a:lnTo>
                  <a:lnTo>
                    <a:pt x="50" y="433"/>
                  </a:lnTo>
                  <a:lnTo>
                    <a:pt x="84" y="483"/>
                  </a:lnTo>
                  <a:lnTo>
                    <a:pt x="117" y="516"/>
                  </a:lnTo>
                  <a:lnTo>
                    <a:pt x="167" y="549"/>
                  </a:lnTo>
                  <a:lnTo>
                    <a:pt x="217" y="566"/>
                  </a:lnTo>
                  <a:lnTo>
                    <a:pt x="333" y="566"/>
                  </a:lnTo>
                  <a:lnTo>
                    <a:pt x="383" y="549"/>
                  </a:lnTo>
                  <a:lnTo>
                    <a:pt x="433" y="516"/>
                  </a:lnTo>
                  <a:lnTo>
                    <a:pt x="483" y="483"/>
                  </a:lnTo>
                  <a:lnTo>
                    <a:pt x="516" y="433"/>
                  </a:lnTo>
                  <a:lnTo>
                    <a:pt x="533" y="400"/>
                  </a:lnTo>
                  <a:lnTo>
                    <a:pt x="549" y="333"/>
                  </a:lnTo>
                  <a:lnTo>
                    <a:pt x="566" y="283"/>
                  </a:lnTo>
                  <a:lnTo>
                    <a:pt x="549" y="234"/>
                  </a:lnTo>
                  <a:lnTo>
                    <a:pt x="533" y="167"/>
                  </a:lnTo>
                  <a:lnTo>
                    <a:pt x="516" y="134"/>
                  </a:lnTo>
                  <a:lnTo>
                    <a:pt x="483" y="84"/>
                  </a:lnTo>
                  <a:lnTo>
                    <a:pt x="433" y="51"/>
                  </a:lnTo>
                  <a:lnTo>
                    <a:pt x="383" y="34"/>
                  </a:lnTo>
                  <a:lnTo>
                    <a:pt x="333" y="17"/>
                  </a:lnTo>
                  <a:lnTo>
                    <a:pt x="28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1"/>
            <p:cNvSpPr/>
            <p:nvPr/>
          </p:nvSpPr>
          <p:spPr>
            <a:xfrm>
              <a:off x="2175725" y="2061125"/>
              <a:ext cx="14150" cy="14150"/>
            </a:xfrm>
            <a:custGeom>
              <a:rect b="b" l="l" r="r" t="t"/>
              <a:pathLst>
                <a:path extrusionOk="0" h="566" w="566">
                  <a:moveTo>
                    <a:pt x="233" y="0"/>
                  </a:moveTo>
                  <a:lnTo>
                    <a:pt x="183" y="17"/>
                  </a:lnTo>
                  <a:lnTo>
                    <a:pt x="133" y="50"/>
                  </a:lnTo>
                  <a:lnTo>
                    <a:pt x="83" y="83"/>
                  </a:lnTo>
                  <a:lnTo>
                    <a:pt x="50" y="117"/>
                  </a:lnTo>
                  <a:lnTo>
                    <a:pt x="33" y="166"/>
                  </a:lnTo>
                  <a:lnTo>
                    <a:pt x="17" y="216"/>
                  </a:lnTo>
                  <a:lnTo>
                    <a:pt x="0" y="283"/>
                  </a:lnTo>
                  <a:lnTo>
                    <a:pt x="17" y="333"/>
                  </a:lnTo>
                  <a:lnTo>
                    <a:pt x="33" y="383"/>
                  </a:lnTo>
                  <a:lnTo>
                    <a:pt x="50" y="432"/>
                  </a:lnTo>
                  <a:lnTo>
                    <a:pt x="83" y="482"/>
                  </a:lnTo>
                  <a:lnTo>
                    <a:pt x="133" y="516"/>
                  </a:lnTo>
                  <a:lnTo>
                    <a:pt x="183" y="532"/>
                  </a:lnTo>
                  <a:lnTo>
                    <a:pt x="233" y="549"/>
                  </a:lnTo>
                  <a:lnTo>
                    <a:pt x="283" y="565"/>
                  </a:lnTo>
                  <a:lnTo>
                    <a:pt x="349" y="549"/>
                  </a:lnTo>
                  <a:lnTo>
                    <a:pt x="399" y="532"/>
                  </a:lnTo>
                  <a:lnTo>
                    <a:pt x="449" y="516"/>
                  </a:lnTo>
                  <a:lnTo>
                    <a:pt x="482" y="482"/>
                  </a:lnTo>
                  <a:lnTo>
                    <a:pt x="515" y="432"/>
                  </a:lnTo>
                  <a:lnTo>
                    <a:pt x="549" y="383"/>
                  </a:lnTo>
                  <a:lnTo>
                    <a:pt x="565" y="333"/>
                  </a:lnTo>
                  <a:lnTo>
                    <a:pt x="565" y="283"/>
                  </a:lnTo>
                  <a:lnTo>
                    <a:pt x="565" y="216"/>
                  </a:lnTo>
                  <a:lnTo>
                    <a:pt x="549" y="166"/>
                  </a:lnTo>
                  <a:lnTo>
                    <a:pt x="515" y="117"/>
                  </a:lnTo>
                  <a:lnTo>
                    <a:pt x="482" y="83"/>
                  </a:lnTo>
                  <a:lnTo>
                    <a:pt x="449" y="50"/>
                  </a:lnTo>
                  <a:lnTo>
                    <a:pt x="399" y="17"/>
                  </a:lnTo>
                  <a:lnTo>
                    <a:pt x="3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1"/>
            <p:cNvSpPr/>
            <p:nvPr/>
          </p:nvSpPr>
          <p:spPr>
            <a:xfrm>
              <a:off x="2242625" y="2032025"/>
              <a:ext cx="14150" cy="14150"/>
            </a:xfrm>
            <a:custGeom>
              <a:rect b="b" l="l" r="r" t="t"/>
              <a:pathLst>
                <a:path extrusionOk="0" h="566" w="566">
                  <a:moveTo>
                    <a:pt x="233" y="1"/>
                  </a:moveTo>
                  <a:lnTo>
                    <a:pt x="183" y="17"/>
                  </a:lnTo>
                  <a:lnTo>
                    <a:pt x="133" y="51"/>
                  </a:lnTo>
                  <a:lnTo>
                    <a:pt x="83" y="84"/>
                  </a:lnTo>
                  <a:lnTo>
                    <a:pt x="50" y="117"/>
                  </a:lnTo>
                  <a:lnTo>
                    <a:pt x="33" y="167"/>
                  </a:lnTo>
                  <a:lnTo>
                    <a:pt x="17" y="217"/>
                  </a:lnTo>
                  <a:lnTo>
                    <a:pt x="0" y="283"/>
                  </a:lnTo>
                  <a:lnTo>
                    <a:pt x="17" y="333"/>
                  </a:lnTo>
                  <a:lnTo>
                    <a:pt x="33" y="383"/>
                  </a:lnTo>
                  <a:lnTo>
                    <a:pt x="50" y="433"/>
                  </a:lnTo>
                  <a:lnTo>
                    <a:pt x="83" y="483"/>
                  </a:lnTo>
                  <a:lnTo>
                    <a:pt x="133" y="516"/>
                  </a:lnTo>
                  <a:lnTo>
                    <a:pt x="183" y="533"/>
                  </a:lnTo>
                  <a:lnTo>
                    <a:pt x="233" y="549"/>
                  </a:lnTo>
                  <a:lnTo>
                    <a:pt x="283" y="566"/>
                  </a:lnTo>
                  <a:lnTo>
                    <a:pt x="333" y="549"/>
                  </a:lnTo>
                  <a:lnTo>
                    <a:pt x="399" y="533"/>
                  </a:lnTo>
                  <a:lnTo>
                    <a:pt x="449" y="516"/>
                  </a:lnTo>
                  <a:lnTo>
                    <a:pt x="482" y="483"/>
                  </a:lnTo>
                  <a:lnTo>
                    <a:pt x="515" y="433"/>
                  </a:lnTo>
                  <a:lnTo>
                    <a:pt x="549" y="383"/>
                  </a:lnTo>
                  <a:lnTo>
                    <a:pt x="565" y="333"/>
                  </a:lnTo>
                  <a:lnTo>
                    <a:pt x="565" y="283"/>
                  </a:lnTo>
                  <a:lnTo>
                    <a:pt x="565" y="217"/>
                  </a:lnTo>
                  <a:lnTo>
                    <a:pt x="549" y="167"/>
                  </a:lnTo>
                  <a:lnTo>
                    <a:pt x="515" y="117"/>
                  </a:lnTo>
                  <a:lnTo>
                    <a:pt x="482" y="84"/>
                  </a:lnTo>
                  <a:lnTo>
                    <a:pt x="432" y="51"/>
                  </a:lnTo>
                  <a:lnTo>
                    <a:pt x="399" y="17"/>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1"/>
            <p:cNvSpPr/>
            <p:nvPr/>
          </p:nvSpPr>
          <p:spPr>
            <a:xfrm>
              <a:off x="2048150" y="2083975"/>
              <a:ext cx="14150" cy="14150"/>
            </a:xfrm>
            <a:custGeom>
              <a:rect b="b" l="l" r="r" t="t"/>
              <a:pathLst>
                <a:path extrusionOk="0" h="566" w="566">
                  <a:moveTo>
                    <a:pt x="283" y="0"/>
                  </a:moveTo>
                  <a:lnTo>
                    <a:pt x="233" y="17"/>
                  </a:lnTo>
                  <a:lnTo>
                    <a:pt x="183" y="34"/>
                  </a:lnTo>
                  <a:lnTo>
                    <a:pt x="133" y="50"/>
                  </a:lnTo>
                  <a:lnTo>
                    <a:pt x="84" y="84"/>
                  </a:lnTo>
                  <a:lnTo>
                    <a:pt x="50" y="133"/>
                  </a:lnTo>
                  <a:lnTo>
                    <a:pt x="34" y="183"/>
                  </a:lnTo>
                  <a:lnTo>
                    <a:pt x="17" y="233"/>
                  </a:lnTo>
                  <a:lnTo>
                    <a:pt x="1" y="283"/>
                  </a:lnTo>
                  <a:lnTo>
                    <a:pt x="17" y="333"/>
                  </a:lnTo>
                  <a:lnTo>
                    <a:pt x="34" y="399"/>
                  </a:lnTo>
                  <a:lnTo>
                    <a:pt x="50" y="433"/>
                  </a:lnTo>
                  <a:lnTo>
                    <a:pt x="84" y="482"/>
                  </a:lnTo>
                  <a:lnTo>
                    <a:pt x="133" y="516"/>
                  </a:lnTo>
                  <a:lnTo>
                    <a:pt x="183" y="549"/>
                  </a:lnTo>
                  <a:lnTo>
                    <a:pt x="233" y="566"/>
                  </a:lnTo>
                  <a:lnTo>
                    <a:pt x="350" y="566"/>
                  </a:lnTo>
                  <a:lnTo>
                    <a:pt x="399" y="549"/>
                  </a:lnTo>
                  <a:lnTo>
                    <a:pt x="449" y="516"/>
                  </a:lnTo>
                  <a:lnTo>
                    <a:pt x="483" y="482"/>
                  </a:lnTo>
                  <a:lnTo>
                    <a:pt x="516" y="433"/>
                  </a:lnTo>
                  <a:lnTo>
                    <a:pt x="549" y="399"/>
                  </a:lnTo>
                  <a:lnTo>
                    <a:pt x="566" y="333"/>
                  </a:lnTo>
                  <a:lnTo>
                    <a:pt x="566" y="283"/>
                  </a:lnTo>
                  <a:lnTo>
                    <a:pt x="566" y="233"/>
                  </a:lnTo>
                  <a:lnTo>
                    <a:pt x="549" y="183"/>
                  </a:lnTo>
                  <a:lnTo>
                    <a:pt x="516" y="133"/>
                  </a:lnTo>
                  <a:lnTo>
                    <a:pt x="483" y="84"/>
                  </a:lnTo>
                  <a:lnTo>
                    <a:pt x="449" y="50"/>
                  </a:lnTo>
                  <a:lnTo>
                    <a:pt x="399" y="34"/>
                  </a:lnTo>
                  <a:lnTo>
                    <a:pt x="350" y="17"/>
                  </a:lnTo>
                  <a:lnTo>
                    <a:pt x="2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1"/>
            <p:cNvSpPr/>
            <p:nvPr/>
          </p:nvSpPr>
          <p:spPr>
            <a:xfrm>
              <a:off x="1739425" y="1987150"/>
              <a:ext cx="511100" cy="165000"/>
            </a:xfrm>
            <a:custGeom>
              <a:rect b="b" l="l" r="r" t="t"/>
              <a:pathLst>
                <a:path extrusionOk="0" h="6600" w="20444">
                  <a:moveTo>
                    <a:pt x="9640" y="1"/>
                  </a:moveTo>
                  <a:lnTo>
                    <a:pt x="8144" y="1281"/>
                  </a:lnTo>
                  <a:lnTo>
                    <a:pt x="7280" y="566"/>
                  </a:lnTo>
                  <a:lnTo>
                    <a:pt x="4105" y="3774"/>
                  </a:lnTo>
                  <a:lnTo>
                    <a:pt x="2909" y="3142"/>
                  </a:lnTo>
                  <a:lnTo>
                    <a:pt x="0" y="6333"/>
                  </a:lnTo>
                  <a:lnTo>
                    <a:pt x="33" y="6599"/>
                  </a:lnTo>
                  <a:lnTo>
                    <a:pt x="2959" y="3408"/>
                  </a:lnTo>
                  <a:lnTo>
                    <a:pt x="4155" y="4040"/>
                  </a:lnTo>
                  <a:lnTo>
                    <a:pt x="7297" y="848"/>
                  </a:lnTo>
                  <a:lnTo>
                    <a:pt x="8161" y="1546"/>
                  </a:lnTo>
                  <a:lnTo>
                    <a:pt x="9657" y="267"/>
                  </a:lnTo>
                  <a:lnTo>
                    <a:pt x="12516" y="2328"/>
                  </a:lnTo>
                  <a:lnTo>
                    <a:pt x="13131" y="1630"/>
                  </a:lnTo>
                  <a:lnTo>
                    <a:pt x="14726" y="3092"/>
                  </a:lnTo>
                  <a:lnTo>
                    <a:pt x="17087" y="998"/>
                  </a:lnTo>
                  <a:lnTo>
                    <a:pt x="18549" y="2245"/>
                  </a:lnTo>
                  <a:lnTo>
                    <a:pt x="20444" y="1729"/>
                  </a:lnTo>
                  <a:lnTo>
                    <a:pt x="20378" y="1530"/>
                  </a:lnTo>
                  <a:lnTo>
                    <a:pt x="18616" y="2012"/>
                  </a:lnTo>
                  <a:lnTo>
                    <a:pt x="17087" y="715"/>
                  </a:lnTo>
                  <a:lnTo>
                    <a:pt x="14726" y="2810"/>
                  </a:lnTo>
                  <a:lnTo>
                    <a:pt x="13114" y="1314"/>
                  </a:lnTo>
                  <a:lnTo>
                    <a:pt x="12482" y="2045"/>
                  </a:lnTo>
                  <a:lnTo>
                    <a:pt x="96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1"/>
            <p:cNvSpPr/>
            <p:nvPr/>
          </p:nvSpPr>
          <p:spPr>
            <a:xfrm>
              <a:off x="1805075" y="2063600"/>
              <a:ext cx="14150" cy="13750"/>
            </a:xfrm>
            <a:custGeom>
              <a:rect b="b" l="l" r="r" t="t"/>
              <a:pathLst>
                <a:path extrusionOk="0" h="550" w="566">
                  <a:moveTo>
                    <a:pt x="233" y="1"/>
                  </a:moveTo>
                  <a:lnTo>
                    <a:pt x="183" y="18"/>
                  </a:lnTo>
                  <a:lnTo>
                    <a:pt x="133" y="34"/>
                  </a:lnTo>
                  <a:lnTo>
                    <a:pt x="83" y="67"/>
                  </a:lnTo>
                  <a:lnTo>
                    <a:pt x="50" y="117"/>
                  </a:lnTo>
                  <a:lnTo>
                    <a:pt x="33" y="167"/>
                  </a:lnTo>
                  <a:lnTo>
                    <a:pt x="17" y="217"/>
                  </a:lnTo>
                  <a:lnTo>
                    <a:pt x="0" y="267"/>
                  </a:lnTo>
                  <a:lnTo>
                    <a:pt x="17" y="333"/>
                  </a:lnTo>
                  <a:lnTo>
                    <a:pt x="33" y="383"/>
                  </a:lnTo>
                  <a:lnTo>
                    <a:pt x="50" y="433"/>
                  </a:lnTo>
                  <a:lnTo>
                    <a:pt x="83" y="466"/>
                  </a:lnTo>
                  <a:lnTo>
                    <a:pt x="133" y="500"/>
                  </a:lnTo>
                  <a:lnTo>
                    <a:pt x="183" y="533"/>
                  </a:lnTo>
                  <a:lnTo>
                    <a:pt x="233" y="549"/>
                  </a:lnTo>
                  <a:lnTo>
                    <a:pt x="349" y="549"/>
                  </a:lnTo>
                  <a:lnTo>
                    <a:pt x="399" y="533"/>
                  </a:lnTo>
                  <a:lnTo>
                    <a:pt x="449" y="500"/>
                  </a:lnTo>
                  <a:lnTo>
                    <a:pt x="482" y="466"/>
                  </a:lnTo>
                  <a:lnTo>
                    <a:pt x="515" y="433"/>
                  </a:lnTo>
                  <a:lnTo>
                    <a:pt x="549" y="383"/>
                  </a:lnTo>
                  <a:lnTo>
                    <a:pt x="565" y="333"/>
                  </a:lnTo>
                  <a:lnTo>
                    <a:pt x="565" y="267"/>
                  </a:lnTo>
                  <a:lnTo>
                    <a:pt x="565" y="217"/>
                  </a:lnTo>
                  <a:lnTo>
                    <a:pt x="549" y="167"/>
                  </a:lnTo>
                  <a:lnTo>
                    <a:pt x="515" y="117"/>
                  </a:lnTo>
                  <a:lnTo>
                    <a:pt x="482" y="67"/>
                  </a:lnTo>
                  <a:lnTo>
                    <a:pt x="449" y="34"/>
                  </a:lnTo>
                  <a:lnTo>
                    <a:pt x="399" y="18"/>
                  </a:lnTo>
                  <a:lnTo>
                    <a:pt x="3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1"/>
            <p:cNvSpPr/>
            <p:nvPr/>
          </p:nvSpPr>
          <p:spPr>
            <a:xfrm>
              <a:off x="1835400" y="2077325"/>
              <a:ext cx="13750" cy="14150"/>
            </a:xfrm>
            <a:custGeom>
              <a:rect b="b" l="l" r="r" t="t"/>
              <a:pathLst>
                <a:path extrusionOk="0" h="566" w="550">
                  <a:moveTo>
                    <a:pt x="283" y="0"/>
                  </a:moveTo>
                  <a:lnTo>
                    <a:pt x="217" y="17"/>
                  </a:lnTo>
                  <a:lnTo>
                    <a:pt x="167" y="34"/>
                  </a:lnTo>
                  <a:lnTo>
                    <a:pt x="117" y="50"/>
                  </a:lnTo>
                  <a:lnTo>
                    <a:pt x="84" y="84"/>
                  </a:lnTo>
                  <a:lnTo>
                    <a:pt x="50" y="133"/>
                  </a:lnTo>
                  <a:lnTo>
                    <a:pt x="17" y="183"/>
                  </a:lnTo>
                  <a:lnTo>
                    <a:pt x="1" y="233"/>
                  </a:lnTo>
                  <a:lnTo>
                    <a:pt x="1" y="283"/>
                  </a:lnTo>
                  <a:lnTo>
                    <a:pt x="1" y="350"/>
                  </a:lnTo>
                  <a:lnTo>
                    <a:pt x="17" y="399"/>
                  </a:lnTo>
                  <a:lnTo>
                    <a:pt x="50" y="449"/>
                  </a:lnTo>
                  <a:lnTo>
                    <a:pt x="84" y="483"/>
                  </a:lnTo>
                  <a:lnTo>
                    <a:pt x="117" y="516"/>
                  </a:lnTo>
                  <a:lnTo>
                    <a:pt x="167" y="549"/>
                  </a:lnTo>
                  <a:lnTo>
                    <a:pt x="217" y="566"/>
                  </a:lnTo>
                  <a:lnTo>
                    <a:pt x="333" y="566"/>
                  </a:lnTo>
                  <a:lnTo>
                    <a:pt x="383" y="549"/>
                  </a:lnTo>
                  <a:lnTo>
                    <a:pt x="433" y="516"/>
                  </a:lnTo>
                  <a:lnTo>
                    <a:pt x="466" y="483"/>
                  </a:lnTo>
                  <a:lnTo>
                    <a:pt x="516" y="449"/>
                  </a:lnTo>
                  <a:lnTo>
                    <a:pt x="532" y="399"/>
                  </a:lnTo>
                  <a:lnTo>
                    <a:pt x="549" y="350"/>
                  </a:lnTo>
                  <a:lnTo>
                    <a:pt x="549" y="283"/>
                  </a:lnTo>
                  <a:lnTo>
                    <a:pt x="549" y="233"/>
                  </a:lnTo>
                  <a:lnTo>
                    <a:pt x="532" y="183"/>
                  </a:lnTo>
                  <a:lnTo>
                    <a:pt x="499" y="133"/>
                  </a:lnTo>
                  <a:lnTo>
                    <a:pt x="466" y="84"/>
                  </a:lnTo>
                  <a:lnTo>
                    <a:pt x="433" y="50"/>
                  </a:lnTo>
                  <a:lnTo>
                    <a:pt x="383" y="34"/>
                  </a:lnTo>
                  <a:lnTo>
                    <a:pt x="333"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1"/>
            <p:cNvSpPr/>
            <p:nvPr/>
          </p:nvSpPr>
          <p:spPr>
            <a:xfrm>
              <a:off x="1913525" y="1998375"/>
              <a:ext cx="14150" cy="13725"/>
            </a:xfrm>
            <a:custGeom>
              <a:rect b="b" l="l" r="r" t="t"/>
              <a:pathLst>
                <a:path extrusionOk="0" h="549" w="566">
                  <a:moveTo>
                    <a:pt x="216" y="0"/>
                  </a:moveTo>
                  <a:lnTo>
                    <a:pt x="167" y="17"/>
                  </a:lnTo>
                  <a:lnTo>
                    <a:pt x="117" y="50"/>
                  </a:lnTo>
                  <a:lnTo>
                    <a:pt x="83" y="84"/>
                  </a:lnTo>
                  <a:lnTo>
                    <a:pt x="50" y="117"/>
                  </a:lnTo>
                  <a:lnTo>
                    <a:pt x="17" y="167"/>
                  </a:lnTo>
                  <a:lnTo>
                    <a:pt x="0" y="217"/>
                  </a:lnTo>
                  <a:lnTo>
                    <a:pt x="0" y="266"/>
                  </a:lnTo>
                  <a:lnTo>
                    <a:pt x="0" y="333"/>
                  </a:lnTo>
                  <a:lnTo>
                    <a:pt x="17" y="383"/>
                  </a:lnTo>
                  <a:lnTo>
                    <a:pt x="50" y="433"/>
                  </a:lnTo>
                  <a:lnTo>
                    <a:pt x="83" y="466"/>
                  </a:lnTo>
                  <a:lnTo>
                    <a:pt x="117" y="499"/>
                  </a:lnTo>
                  <a:lnTo>
                    <a:pt x="167" y="532"/>
                  </a:lnTo>
                  <a:lnTo>
                    <a:pt x="216" y="549"/>
                  </a:lnTo>
                  <a:lnTo>
                    <a:pt x="333" y="549"/>
                  </a:lnTo>
                  <a:lnTo>
                    <a:pt x="383" y="532"/>
                  </a:lnTo>
                  <a:lnTo>
                    <a:pt x="432" y="499"/>
                  </a:lnTo>
                  <a:lnTo>
                    <a:pt x="482" y="466"/>
                  </a:lnTo>
                  <a:lnTo>
                    <a:pt x="516" y="433"/>
                  </a:lnTo>
                  <a:lnTo>
                    <a:pt x="532" y="383"/>
                  </a:lnTo>
                  <a:lnTo>
                    <a:pt x="549" y="333"/>
                  </a:lnTo>
                  <a:lnTo>
                    <a:pt x="565" y="266"/>
                  </a:lnTo>
                  <a:lnTo>
                    <a:pt x="549" y="217"/>
                  </a:lnTo>
                  <a:lnTo>
                    <a:pt x="532" y="167"/>
                  </a:lnTo>
                  <a:lnTo>
                    <a:pt x="516" y="117"/>
                  </a:lnTo>
                  <a:lnTo>
                    <a:pt x="482" y="84"/>
                  </a:lnTo>
                  <a:lnTo>
                    <a:pt x="432" y="50"/>
                  </a:lnTo>
                  <a:lnTo>
                    <a:pt x="383"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1"/>
            <p:cNvSpPr/>
            <p:nvPr/>
          </p:nvSpPr>
          <p:spPr>
            <a:xfrm>
              <a:off x="1936800" y="2015000"/>
              <a:ext cx="14150" cy="14150"/>
            </a:xfrm>
            <a:custGeom>
              <a:rect b="b" l="l" r="r" t="t"/>
              <a:pathLst>
                <a:path extrusionOk="0" h="566" w="566">
                  <a:moveTo>
                    <a:pt x="283" y="0"/>
                  </a:moveTo>
                  <a:lnTo>
                    <a:pt x="233" y="17"/>
                  </a:lnTo>
                  <a:lnTo>
                    <a:pt x="183" y="34"/>
                  </a:lnTo>
                  <a:lnTo>
                    <a:pt x="133" y="50"/>
                  </a:lnTo>
                  <a:lnTo>
                    <a:pt x="83" y="83"/>
                  </a:lnTo>
                  <a:lnTo>
                    <a:pt x="50" y="133"/>
                  </a:lnTo>
                  <a:lnTo>
                    <a:pt x="33" y="183"/>
                  </a:lnTo>
                  <a:lnTo>
                    <a:pt x="17" y="233"/>
                  </a:lnTo>
                  <a:lnTo>
                    <a:pt x="0" y="283"/>
                  </a:lnTo>
                  <a:lnTo>
                    <a:pt x="17" y="349"/>
                  </a:lnTo>
                  <a:lnTo>
                    <a:pt x="33" y="399"/>
                  </a:lnTo>
                  <a:lnTo>
                    <a:pt x="50" y="449"/>
                  </a:lnTo>
                  <a:lnTo>
                    <a:pt x="83" y="482"/>
                  </a:lnTo>
                  <a:lnTo>
                    <a:pt x="133" y="516"/>
                  </a:lnTo>
                  <a:lnTo>
                    <a:pt x="183" y="549"/>
                  </a:lnTo>
                  <a:lnTo>
                    <a:pt x="233" y="565"/>
                  </a:lnTo>
                  <a:lnTo>
                    <a:pt x="349" y="565"/>
                  </a:lnTo>
                  <a:lnTo>
                    <a:pt x="399" y="549"/>
                  </a:lnTo>
                  <a:lnTo>
                    <a:pt x="449" y="532"/>
                  </a:lnTo>
                  <a:lnTo>
                    <a:pt x="482" y="499"/>
                  </a:lnTo>
                  <a:lnTo>
                    <a:pt x="515" y="449"/>
                  </a:lnTo>
                  <a:lnTo>
                    <a:pt x="549" y="399"/>
                  </a:lnTo>
                  <a:lnTo>
                    <a:pt x="565" y="349"/>
                  </a:lnTo>
                  <a:lnTo>
                    <a:pt x="565" y="300"/>
                  </a:lnTo>
                  <a:lnTo>
                    <a:pt x="565" y="283"/>
                  </a:lnTo>
                  <a:lnTo>
                    <a:pt x="565" y="233"/>
                  </a:lnTo>
                  <a:lnTo>
                    <a:pt x="549" y="183"/>
                  </a:lnTo>
                  <a:lnTo>
                    <a:pt x="515" y="133"/>
                  </a:lnTo>
                  <a:lnTo>
                    <a:pt x="482" y="83"/>
                  </a:lnTo>
                  <a:lnTo>
                    <a:pt x="449" y="50"/>
                  </a:lnTo>
                  <a:lnTo>
                    <a:pt x="399" y="34"/>
                  </a:lnTo>
                  <a:lnTo>
                    <a:pt x="349"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1"/>
            <p:cNvSpPr/>
            <p:nvPr/>
          </p:nvSpPr>
          <p:spPr>
            <a:xfrm>
              <a:off x="1973775" y="1983425"/>
              <a:ext cx="13725" cy="14150"/>
            </a:xfrm>
            <a:custGeom>
              <a:rect b="b" l="l" r="r" t="t"/>
              <a:pathLst>
                <a:path extrusionOk="0" h="566" w="549">
                  <a:moveTo>
                    <a:pt x="216" y="0"/>
                  </a:moveTo>
                  <a:lnTo>
                    <a:pt x="167" y="17"/>
                  </a:lnTo>
                  <a:lnTo>
                    <a:pt x="117" y="50"/>
                  </a:lnTo>
                  <a:lnTo>
                    <a:pt x="83" y="83"/>
                  </a:lnTo>
                  <a:lnTo>
                    <a:pt x="34" y="116"/>
                  </a:lnTo>
                  <a:lnTo>
                    <a:pt x="17" y="166"/>
                  </a:lnTo>
                  <a:lnTo>
                    <a:pt x="0" y="216"/>
                  </a:lnTo>
                  <a:lnTo>
                    <a:pt x="0" y="283"/>
                  </a:lnTo>
                  <a:lnTo>
                    <a:pt x="0" y="333"/>
                  </a:lnTo>
                  <a:lnTo>
                    <a:pt x="17" y="382"/>
                  </a:lnTo>
                  <a:lnTo>
                    <a:pt x="34" y="432"/>
                  </a:lnTo>
                  <a:lnTo>
                    <a:pt x="83" y="482"/>
                  </a:lnTo>
                  <a:lnTo>
                    <a:pt x="117" y="515"/>
                  </a:lnTo>
                  <a:lnTo>
                    <a:pt x="167" y="532"/>
                  </a:lnTo>
                  <a:lnTo>
                    <a:pt x="216" y="549"/>
                  </a:lnTo>
                  <a:lnTo>
                    <a:pt x="266" y="565"/>
                  </a:lnTo>
                  <a:lnTo>
                    <a:pt x="333" y="549"/>
                  </a:lnTo>
                  <a:lnTo>
                    <a:pt x="383" y="532"/>
                  </a:lnTo>
                  <a:lnTo>
                    <a:pt x="432" y="515"/>
                  </a:lnTo>
                  <a:lnTo>
                    <a:pt x="466" y="482"/>
                  </a:lnTo>
                  <a:lnTo>
                    <a:pt x="499" y="432"/>
                  </a:lnTo>
                  <a:lnTo>
                    <a:pt x="532" y="382"/>
                  </a:lnTo>
                  <a:lnTo>
                    <a:pt x="549" y="333"/>
                  </a:lnTo>
                  <a:lnTo>
                    <a:pt x="549" y="283"/>
                  </a:lnTo>
                  <a:lnTo>
                    <a:pt x="549" y="216"/>
                  </a:lnTo>
                  <a:lnTo>
                    <a:pt x="532" y="166"/>
                  </a:lnTo>
                  <a:lnTo>
                    <a:pt x="499" y="116"/>
                  </a:lnTo>
                  <a:lnTo>
                    <a:pt x="466" y="83"/>
                  </a:lnTo>
                  <a:lnTo>
                    <a:pt x="432" y="50"/>
                  </a:lnTo>
                  <a:lnTo>
                    <a:pt x="383"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1"/>
            <p:cNvSpPr/>
            <p:nvPr/>
          </p:nvSpPr>
          <p:spPr>
            <a:xfrm>
              <a:off x="2044400" y="2034525"/>
              <a:ext cx="14175" cy="14150"/>
            </a:xfrm>
            <a:custGeom>
              <a:rect b="b" l="l" r="r" t="t"/>
              <a:pathLst>
                <a:path extrusionOk="0" h="566" w="567">
                  <a:moveTo>
                    <a:pt x="217" y="1"/>
                  </a:moveTo>
                  <a:lnTo>
                    <a:pt x="167" y="17"/>
                  </a:lnTo>
                  <a:lnTo>
                    <a:pt x="117" y="50"/>
                  </a:lnTo>
                  <a:lnTo>
                    <a:pt x="84" y="84"/>
                  </a:lnTo>
                  <a:lnTo>
                    <a:pt x="51" y="133"/>
                  </a:lnTo>
                  <a:lnTo>
                    <a:pt x="18" y="167"/>
                  </a:lnTo>
                  <a:lnTo>
                    <a:pt x="1" y="233"/>
                  </a:lnTo>
                  <a:lnTo>
                    <a:pt x="1" y="283"/>
                  </a:lnTo>
                  <a:lnTo>
                    <a:pt x="1" y="333"/>
                  </a:lnTo>
                  <a:lnTo>
                    <a:pt x="18" y="399"/>
                  </a:lnTo>
                  <a:lnTo>
                    <a:pt x="51" y="449"/>
                  </a:lnTo>
                  <a:lnTo>
                    <a:pt x="84" y="483"/>
                  </a:lnTo>
                  <a:lnTo>
                    <a:pt x="117" y="516"/>
                  </a:lnTo>
                  <a:lnTo>
                    <a:pt x="167" y="549"/>
                  </a:lnTo>
                  <a:lnTo>
                    <a:pt x="234" y="566"/>
                  </a:lnTo>
                  <a:lnTo>
                    <a:pt x="333" y="566"/>
                  </a:lnTo>
                  <a:lnTo>
                    <a:pt x="400" y="549"/>
                  </a:lnTo>
                  <a:lnTo>
                    <a:pt x="433" y="516"/>
                  </a:lnTo>
                  <a:lnTo>
                    <a:pt x="483" y="483"/>
                  </a:lnTo>
                  <a:lnTo>
                    <a:pt x="516" y="433"/>
                  </a:lnTo>
                  <a:lnTo>
                    <a:pt x="533" y="383"/>
                  </a:lnTo>
                  <a:lnTo>
                    <a:pt x="549" y="333"/>
                  </a:lnTo>
                  <a:lnTo>
                    <a:pt x="566" y="283"/>
                  </a:lnTo>
                  <a:lnTo>
                    <a:pt x="549" y="217"/>
                  </a:lnTo>
                  <a:lnTo>
                    <a:pt x="533" y="167"/>
                  </a:lnTo>
                  <a:lnTo>
                    <a:pt x="516" y="117"/>
                  </a:lnTo>
                  <a:lnTo>
                    <a:pt x="483" y="84"/>
                  </a:lnTo>
                  <a:lnTo>
                    <a:pt x="433" y="50"/>
                  </a:lnTo>
                  <a:lnTo>
                    <a:pt x="383" y="17"/>
                  </a:lnTo>
                  <a:lnTo>
                    <a:pt x="3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1"/>
            <p:cNvSpPr/>
            <p:nvPr/>
          </p:nvSpPr>
          <p:spPr>
            <a:xfrm>
              <a:off x="2059775" y="2017075"/>
              <a:ext cx="13750" cy="14150"/>
            </a:xfrm>
            <a:custGeom>
              <a:rect b="b" l="l" r="r" t="t"/>
              <a:pathLst>
                <a:path extrusionOk="0" h="566" w="550">
                  <a:moveTo>
                    <a:pt x="217" y="0"/>
                  </a:moveTo>
                  <a:lnTo>
                    <a:pt x="167" y="17"/>
                  </a:lnTo>
                  <a:lnTo>
                    <a:pt x="117" y="50"/>
                  </a:lnTo>
                  <a:lnTo>
                    <a:pt x="84" y="84"/>
                  </a:lnTo>
                  <a:lnTo>
                    <a:pt x="51" y="133"/>
                  </a:lnTo>
                  <a:lnTo>
                    <a:pt x="18" y="167"/>
                  </a:lnTo>
                  <a:lnTo>
                    <a:pt x="1" y="233"/>
                  </a:lnTo>
                  <a:lnTo>
                    <a:pt x="1" y="283"/>
                  </a:lnTo>
                  <a:lnTo>
                    <a:pt x="1" y="333"/>
                  </a:lnTo>
                  <a:lnTo>
                    <a:pt x="18" y="383"/>
                  </a:lnTo>
                  <a:lnTo>
                    <a:pt x="51" y="433"/>
                  </a:lnTo>
                  <a:lnTo>
                    <a:pt x="84" y="482"/>
                  </a:lnTo>
                  <a:lnTo>
                    <a:pt x="117" y="516"/>
                  </a:lnTo>
                  <a:lnTo>
                    <a:pt x="167" y="532"/>
                  </a:lnTo>
                  <a:lnTo>
                    <a:pt x="217" y="549"/>
                  </a:lnTo>
                  <a:lnTo>
                    <a:pt x="267" y="566"/>
                  </a:lnTo>
                  <a:lnTo>
                    <a:pt x="333" y="549"/>
                  </a:lnTo>
                  <a:lnTo>
                    <a:pt x="383" y="532"/>
                  </a:lnTo>
                  <a:lnTo>
                    <a:pt x="433" y="516"/>
                  </a:lnTo>
                  <a:lnTo>
                    <a:pt x="466" y="482"/>
                  </a:lnTo>
                  <a:lnTo>
                    <a:pt x="500" y="433"/>
                  </a:lnTo>
                  <a:lnTo>
                    <a:pt x="533" y="383"/>
                  </a:lnTo>
                  <a:lnTo>
                    <a:pt x="549" y="333"/>
                  </a:lnTo>
                  <a:lnTo>
                    <a:pt x="549" y="283"/>
                  </a:lnTo>
                  <a:lnTo>
                    <a:pt x="549" y="233"/>
                  </a:lnTo>
                  <a:lnTo>
                    <a:pt x="533" y="167"/>
                  </a:lnTo>
                  <a:lnTo>
                    <a:pt x="500" y="133"/>
                  </a:lnTo>
                  <a:lnTo>
                    <a:pt x="466" y="84"/>
                  </a:lnTo>
                  <a:lnTo>
                    <a:pt x="433" y="50"/>
                  </a:lnTo>
                  <a:lnTo>
                    <a:pt x="383"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1"/>
            <p:cNvSpPr/>
            <p:nvPr/>
          </p:nvSpPr>
          <p:spPr>
            <a:xfrm>
              <a:off x="2099675" y="2054050"/>
              <a:ext cx="14150" cy="14150"/>
            </a:xfrm>
            <a:custGeom>
              <a:rect b="b" l="l" r="r" t="t"/>
              <a:pathLst>
                <a:path extrusionOk="0" h="566" w="566">
                  <a:moveTo>
                    <a:pt x="217" y="1"/>
                  </a:moveTo>
                  <a:lnTo>
                    <a:pt x="167" y="17"/>
                  </a:lnTo>
                  <a:lnTo>
                    <a:pt x="117" y="51"/>
                  </a:lnTo>
                  <a:lnTo>
                    <a:pt x="84" y="84"/>
                  </a:lnTo>
                  <a:lnTo>
                    <a:pt x="50" y="134"/>
                  </a:lnTo>
                  <a:lnTo>
                    <a:pt x="17" y="167"/>
                  </a:lnTo>
                  <a:lnTo>
                    <a:pt x="1" y="233"/>
                  </a:lnTo>
                  <a:lnTo>
                    <a:pt x="1" y="283"/>
                  </a:lnTo>
                  <a:lnTo>
                    <a:pt x="1" y="333"/>
                  </a:lnTo>
                  <a:lnTo>
                    <a:pt x="17" y="383"/>
                  </a:lnTo>
                  <a:lnTo>
                    <a:pt x="50" y="433"/>
                  </a:lnTo>
                  <a:lnTo>
                    <a:pt x="84" y="483"/>
                  </a:lnTo>
                  <a:lnTo>
                    <a:pt x="117" y="516"/>
                  </a:lnTo>
                  <a:lnTo>
                    <a:pt x="167" y="533"/>
                  </a:lnTo>
                  <a:lnTo>
                    <a:pt x="217" y="549"/>
                  </a:lnTo>
                  <a:lnTo>
                    <a:pt x="283" y="566"/>
                  </a:lnTo>
                  <a:lnTo>
                    <a:pt x="333" y="549"/>
                  </a:lnTo>
                  <a:lnTo>
                    <a:pt x="383" y="533"/>
                  </a:lnTo>
                  <a:lnTo>
                    <a:pt x="433" y="516"/>
                  </a:lnTo>
                  <a:lnTo>
                    <a:pt x="483" y="483"/>
                  </a:lnTo>
                  <a:lnTo>
                    <a:pt x="516" y="433"/>
                  </a:lnTo>
                  <a:lnTo>
                    <a:pt x="532" y="383"/>
                  </a:lnTo>
                  <a:lnTo>
                    <a:pt x="549" y="333"/>
                  </a:lnTo>
                  <a:lnTo>
                    <a:pt x="566" y="283"/>
                  </a:lnTo>
                  <a:lnTo>
                    <a:pt x="549" y="233"/>
                  </a:lnTo>
                  <a:lnTo>
                    <a:pt x="532" y="167"/>
                  </a:lnTo>
                  <a:lnTo>
                    <a:pt x="516" y="134"/>
                  </a:lnTo>
                  <a:lnTo>
                    <a:pt x="483" y="84"/>
                  </a:lnTo>
                  <a:lnTo>
                    <a:pt x="433" y="51"/>
                  </a:lnTo>
                  <a:lnTo>
                    <a:pt x="383" y="17"/>
                  </a:lnTo>
                  <a:lnTo>
                    <a:pt x="3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1"/>
            <p:cNvSpPr/>
            <p:nvPr/>
          </p:nvSpPr>
          <p:spPr>
            <a:xfrm>
              <a:off x="2159925" y="2002950"/>
              <a:ext cx="14150" cy="14150"/>
            </a:xfrm>
            <a:custGeom>
              <a:rect b="b" l="l" r="r" t="t"/>
              <a:pathLst>
                <a:path extrusionOk="0" h="566" w="566">
                  <a:moveTo>
                    <a:pt x="283" y="0"/>
                  </a:moveTo>
                  <a:lnTo>
                    <a:pt x="217" y="17"/>
                  </a:lnTo>
                  <a:lnTo>
                    <a:pt x="167" y="34"/>
                  </a:lnTo>
                  <a:lnTo>
                    <a:pt x="117" y="50"/>
                  </a:lnTo>
                  <a:lnTo>
                    <a:pt x="84" y="83"/>
                  </a:lnTo>
                  <a:lnTo>
                    <a:pt x="50" y="133"/>
                  </a:lnTo>
                  <a:lnTo>
                    <a:pt x="17" y="183"/>
                  </a:lnTo>
                  <a:lnTo>
                    <a:pt x="1" y="233"/>
                  </a:lnTo>
                  <a:lnTo>
                    <a:pt x="1" y="283"/>
                  </a:lnTo>
                  <a:lnTo>
                    <a:pt x="1" y="349"/>
                  </a:lnTo>
                  <a:lnTo>
                    <a:pt x="17" y="399"/>
                  </a:lnTo>
                  <a:lnTo>
                    <a:pt x="50" y="449"/>
                  </a:lnTo>
                  <a:lnTo>
                    <a:pt x="84" y="482"/>
                  </a:lnTo>
                  <a:lnTo>
                    <a:pt x="117" y="516"/>
                  </a:lnTo>
                  <a:lnTo>
                    <a:pt x="167" y="549"/>
                  </a:lnTo>
                  <a:lnTo>
                    <a:pt x="217" y="565"/>
                  </a:lnTo>
                  <a:lnTo>
                    <a:pt x="333" y="565"/>
                  </a:lnTo>
                  <a:lnTo>
                    <a:pt x="383" y="549"/>
                  </a:lnTo>
                  <a:lnTo>
                    <a:pt x="433" y="516"/>
                  </a:lnTo>
                  <a:lnTo>
                    <a:pt x="483" y="482"/>
                  </a:lnTo>
                  <a:lnTo>
                    <a:pt x="516" y="449"/>
                  </a:lnTo>
                  <a:lnTo>
                    <a:pt x="532" y="399"/>
                  </a:lnTo>
                  <a:lnTo>
                    <a:pt x="549" y="349"/>
                  </a:lnTo>
                  <a:lnTo>
                    <a:pt x="566" y="283"/>
                  </a:lnTo>
                  <a:lnTo>
                    <a:pt x="549" y="233"/>
                  </a:lnTo>
                  <a:lnTo>
                    <a:pt x="532" y="183"/>
                  </a:lnTo>
                  <a:lnTo>
                    <a:pt x="516" y="133"/>
                  </a:lnTo>
                  <a:lnTo>
                    <a:pt x="483" y="83"/>
                  </a:lnTo>
                  <a:lnTo>
                    <a:pt x="433" y="50"/>
                  </a:lnTo>
                  <a:lnTo>
                    <a:pt x="383" y="34"/>
                  </a:lnTo>
                  <a:lnTo>
                    <a:pt x="333" y="17"/>
                  </a:lnTo>
                  <a:lnTo>
                    <a:pt x="2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1"/>
            <p:cNvSpPr/>
            <p:nvPr/>
          </p:nvSpPr>
          <p:spPr>
            <a:xfrm>
              <a:off x="2197325" y="2033275"/>
              <a:ext cx="14150" cy="14150"/>
            </a:xfrm>
            <a:custGeom>
              <a:rect b="b" l="l" r="r" t="t"/>
              <a:pathLst>
                <a:path extrusionOk="0" h="566" w="566">
                  <a:moveTo>
                    <a:pt x="283" y="1"/>
                  </a:moveTo>
                  <a:lnTo>
                    <a:pt x="217" y="17"/>
                  </a:lnTo>
                  <a:lnTo>
                    <a:pt x="167" y="34"/>
                  </a:lnTo>
                  <a:lnTo>
                    <a:pt x="117" y="51"/>
                  </a:lnTo>
                  <a:lnTo>
                    <a:pt x="84" y="84"/>
                  </a:lnTo>
                  <a:lnTo>
                    <a:pt x="50" y="134"/>
                  </a:lnTo>
                  <a:lnTo>
                    <a:pt x="17" y="167"/>
                  </a:lnTo>
                  <a:lnTo>
                    <a:pt x="1" y="233"/>
                  </a:lnTo>
                  <a:lnTo>
                    <a:pt x="1" y="283"/>
                  </a:lnTo>
                  <a:lnTo>
                    <a:pt x="1" y="333"/>
                  </a:lnTo>
                  <a:lnTo>
                    <a:pt x="17" y="400"/>
                  </a:lnTo>
                  <a:lnTo>
                    <a:pt x="50" y="433"/>
                  </a:lnTo>
                  <a:lnTo>
                    <a:pt x="84" y="483"/>
                  </a:lnTo>
                  <a:lnTo>
                    <a:pt x="117" y="516"/>
                  </a:lnTo>
                  <a:lnTo>
                    <a:pt x="167" y="549"/>
                  </a:lnTo>
                  <a:lnTo>
                    <a:pt x="217" y="566"/>
                  </a:lnTo>
                  <a:lnTo>
                    <a:pt x="333" y="566"/>
                  </a:lnTo>
                  <a:lnTo>
                    <a:pt x="383" y="549"/>
                  </a:lnTo>
                  <a:lnTo>
                    <a:pt x="433" y="516"/>
                  </a:lnTo>
                  <a:lnTo>
                    <a:pt x="483" y="483"/>
                  </a:lnTo>
                  <a:lnTo>
                    <a:pt x="516" y="433"/>
                  </a:lnTo>
                  <a:lnTo>
                    <a:pt x="532" y="400"/>
                  </a:lnTo>
                  <a:lnTo>
                    <a:pt x="549" y="333"/>
                  </a:lnTo>
                  <a:lnTo>
                    <a:pt x="566" y="283"/>
                  </a:lnTo>
                  <a:lnTo>
                    <a:pt x="549" y="233"/>
                  </a:lnTo>
                  <a:lnTo>
                    <a:pt x="532" y="183"/>
                  </a:lnTo>
                  <a:lnTo>
                    <a:pt x="516" y="134"/>
                  </a:lnTo>
                  <a:lnTo>
                    <a:pt x="483" y="84"/>
                  </a:lnTo>
                  <a:lnTo>
                    <a:pt x="433" y="51"/>
                  </a:lnTo>
                  <a:lnTo>
                    <a:pt x="383" y="34"/>
                  </a:lnTo>
                  <a:lnTo>
                    <a:pt x="333" y="17"/>
                  </a:lnTo>
                  <a:lnTo>
                    <a:pt x="2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1"/>
            <p:cNvSpPr/>
            <p:nvPr/>
          </p:nvSpPr>
          <p:spPr>
            <a:xfrm>
              <a:off x="2242625" y="2020400"/>
              <a:ext cx="14150" cy="14150"/>
            </a:xfrm>
            <a:custGeom>
              <a:rect b="b" l="l" r="r" t="t"/>
              <a:pathLst>
                <a:path extrusionOk="0" h="566" w="566">
                  <a:moveTo>
                    <a:pt x="233" y="0"/>
                  </a:moveTo>
                  <a:lnTo>
                    <a:pt x="183" y="17"/>
                  </a:lnTo>
                  <a:lnTo>
                    <a:pt x="133" y="50"/>
                  </a:lnTo>
                  <a:lnTo>
                    <a:pt x="83" y="84"/>
                  </a:lnTo>
                  <a:lnTo>
                    <a:pt x="50" y="133"/>
                  </a:lnTo>
                  <a:lnTo>
                    <a:pt x="33" y="167"/>
                  </a:lnTo>
                  <a:lnTo>
                    <a:pt x="17" y="233"/>
                  </a:lnTo>
                  <a:lnTo>
                    <a:pt x="0" y="283"/>
                  </a:lnTo>
                  <a:lnTo>
                    <a:pt x="17" y="333"/>
                  </a:lnTo>
                  <a:lnTo>
                    <a:pt x="33" y="399"/>
                  </a:lnTo>
                  <a:lnTo>
                    <a:pt x="50" y="433"/>
                  </a:lnTo>
                  <a:lnTo>
                    <a:pt x="83" y="482"/>
                  </a:lnTo>
                  <a:lnTo>
                    <a:pt x="133" y="516"/>
                  </a:lnTo>
                  <a:lnTo>
                    <a:pt x="183" y="532"/>
                  </a:lnTo>
                  <a:lnTo>
                    <a:pt x="233" y="549"/>
                  </a:lnTo>
                  <a:lnTo>
                    <a:pt x="283" y="566"/>
                  </a:lnTo>
                  <a:lnTo>
                    <a:pt x="333" y="549"/>
                  </a:lnTo>
                  <a:lnTo>
                    <a:pt x="399" y="532"/>
                  </a:lnTo>
                  <a:lnTo>
                    <a:pt x="449" y="516"/>
                  </a:lnTo>
                  <a:lnTo>
                    <a:pt x="482" y="482"/>
                  </a:lnTo>
                  <a:lnTo>
                    <a:pt x="515" y="433"/>
                  </a:lnTo>
                  <a:lnTo>
                    <a:pt x="549" y="399"/>
                  </a:lnTo>
                  <a:lnTo>
                    <a:pt x="565" y="333"/>
                  </a:lnTo>
                  <a:lnTo>
                    <a:pt x="565" y="283"/>
                  </a:lnTo>
                  <a:lnTo>
                    <a:pt x="565" y="233"/>
                  </a:lnTo>
                  <a:lnTo>
                    <a:pt x="549" y="167"/>
                  </a:lnTo>
                  <a:lnTo>
                    <a:pt x="515" y="133"/>
                  </a:lnTo>
                  <a:lnTo>
                    <a:pt x="482" y="84"/>
                  </a:lnTo>
                  <a:lnTo>
                    <a:pt x="449" y="50"/>
                  </a:lnTo>
                  <a:lnTo>
                    <a:pt x="399" y="17"/>
                  </a:lnTo>
                  <a:lnTo>
                    <a:pt x="3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1"/>
            <p:cNvSpPr/>
            <p:nvPr/>
          </p:nvSpPr>
          <p:spPr>
            <a:xfrm>
              <a:off x="1739425" y="2064850"/>
              <a:ext cx="511950" cy="86475"/>
            </a:xfrm>
            <a:custGeom>
              <a:rect b="b" l="l" r="r" t="t"/>
              <a:pathLst>
                <a:path extrusionOk="0" h="3459" w="20478">
                  <a:moveTo>
                    <a:pt x="20344" y="1"/>
                  </a:moveTo>
                  <a:lnTo>
                    <a:pt x="17585" y="1995"/>
                  </a:lnTo>
                  <a:lnTo>
                    <a:pt x="16006" y="799"/>
                  </a:lnTo>
                  <a:lnTo>
                    <a:pt x="13496" y="1995"/>
                  </a:lnTo>
                  <a:lnTo>
                    <a:pt x="11917" y="1098"/>
                  </a:lnTo>
                  <a:lnTo>
                    <a:pt x="10937" y="1397"/>
                  </a:lnTo>
                  <a:lnTo>
                    <a:pt x="10023" y="649"/>
                  </a:lnTo>
                  <a:lnTo>
                    <a:pt x="7729" y="2328"/>
                  </a:lnTo>
                  <a:lnTo>
                    <a:pt x="6632" y="1646"/>
                  </a:lnTo>
                  <a:lnTo>
                    <a:pt x="5568" y="2012"/>
                  </a:lnTo>
                  <a:lnTo>
                    <a:pt x="3640" y="1131"/>
                  </a:lnTo>
                  <a:lnTo>
                    <a:pt x="0" y="3225"/>
                  </a:lnTo>
                  <a:lnTo>
                    <a:pt x="17" y="3458"/>
                  </a:lnTo>
                  <a:lnTo>
                    <a:pt x="3640" y="1380"/>
                  </a:lnTo>
                  <a:lnTo>
                    <a:pt x="5551" y="2228"/>
                  </a:lnTo>
                  <a:lnTo>
                    <a:pt x="6599" y="1879"/>
                  </a:lnTo>
                  <a:lnTo>
                    <a:pt x="7745" y="2594"/>
                  </a:lnTo>
                  <a:lnTo>
                    <a:pt x="10023" y="915"/>
                  </a:lnTo>
                  <a:lnTo>
                    <a:pt x="10903" y="1630"/>
                  </a:lnTo>
                  <a:lnTo>
                    <a:pt x="11884" y="1331"/>
                  </a:lnTo>
                  <a:lnTo>
                    <a:pt x="13496" y="2245"/>
                  </a:lnTo>
                  <a:lnTo>
                    <a:pt x="15973" y="1048"/>
                  </a:lnTo>
                  <a:lnTo>
                    <a:pt x="17585" y="2261"/>
                  </a:lnTo>
                  <a:lnTo>
                    <a:pt x="20477" y="167"/>
                  </a:lnTo>
                  <a:lnTo>
                    <a:pt x="203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1"/>
            <p:cNvSpPr/>
            <p:nvPr/>
          </p:nvSpPr>
          <p:spPr>
            <a:xfrm>
              <a:off x="1823350" y="2089375"/>
              <a:ext cx="14150" cy="13725"/>
            </a:xfrm>
            <a:custGeom>
              <a:rect b="b" l="l" r="r" t="t"/>
              <a:pathLst>
                <a:path extrusionOk="0" h="549" w="566">
                  <a:moveTo>
                    <a:pt x="233" y="1"/>
                  </a:moveTo>
                  <a:lnTo>
                    <a:pt x="183" y="17"/>
                  </a:lnTo>
                  <a:lnTo>
                    <a:pt x="133" y="50"/>
                  </a:lnTo>
                  <a:lnTo>
                    <a:pt x="84" y="84"/>
                  </a:lnTo>
                  <a:lnTo>
                    <a:pt x="50" y="117"/>
                  </a:lnTo>
                  <a:lnTo>
                    <a:pt x="34" y="167"/>
                  </a:lnTo>
                  <a:lnTo>
                    <a:pt x="17" y="217"/>
                  </a:lnTo>
                  <a:lnTo>
                    <a:pt x="1" y="266"/>
                  </a:lnTo>
                  <a:lnTo>
                    <a:pt x="17" y="333"/>
                  </a:lnTo>
                  <a:lnTo>
                    <a:pt x="34" y="383"/>
                  </a:lnTo>
                  <a:lnTo>
                    <a:pt x="50" y="433"/>
                  </a:lnTo>
                  <a:lnTo>
                    <a:pt x="84" y="466"/>
                  </a:lnTo>
                  <a:lnTo>
                    <a:pt x="133" y="499"/>
                  </a:lnTo>
                  <a:lnTo>
                    <a:pt x="183" y="532"/>
                  </a:lnTo>
                  <a:lnTo>
                    <a:pt x="233" y="549"/>
                  </a:lnTo>
                  <a:lnTo>
                    <a:pt x="333" y="549"/>
                  </a:lnTo>
                  <a:lnTo>
                    <a:pt x="399" y="532"/>
                  </a:lnTo>
                  <a:lnTo>
                    <a:pt x="433" y="499"/>
                  </a:lnTo>
                  <a:lnTo>
                    <a:pt x="483" y="466"/>
                  </a:lnTo>
                  <a:lnTo>
                    <a:pt x="516" y="433"/>
                  </a:lnTo>
                  <a:lnTo>
                    <a:pt x="549" y="383"/>
                  </a:lnTo>
                  <a:lnTo>
                    <a:pt x="566" y="333"/>
                  </a:lnTo>
                  <a:lnTo>
                    <a:pt x="566" y="266"/>
                  </a:lnTo>
                  <a:lnTo>
                    <a:pt x="566" y="217"/>
                  </a:lnTo>
                  <a:lnTo>
                    <a:pt x="549" y="167"/>
                  </a:lnTo>
                  <a:lnTo>
                    <a:pt x="516" y="117"/>
                  </a:lnTo>
                  <a:lnTo>
                    <a:pt x="483" y="84"/>
                  </a:lnTo>
                  <a:lnTo>
                    <a:pt x="433" y="50"/>
                  </a:lnTo>
                  <a:lnTo>
                    <a:pt x="399" y="17"/>
                  </a:lnTo>
                  <a:lnTo>
                    <a:pt x="3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1"/>
            <p:cNvSpPr/>
            <p:nvPr/>
          </p:nvSpPr>
          <p:spPr>
            <a:xfrm>
              <a:off x="1871550" y="2110575"/>
              <a:ext cx="13750" cy="14150"/>
            </a:xfrm>
            <a:custGeom>
              <a:rect b="b" l="l" r="r" t="t"/>
              <a:pathLst>
                <a:path extrusionOk="0" h="566" w="550">
                  <a:moveTo>
                    <a:pt x="217" y="0"/>
                  </a:moveTo>
                  <a:lnTo>
                    <a:pt x="167" y="17"/>
                  </a:lnTo>
                  <a:lnTo>
                    <a:pt x="117" y="50"/>
                  </a:lnTo>
                  <a:lnTo>
                    <a:pt x="84" y="83"/>
                  </a:lnTo>
                  <a:lnTo>
                    <a:pt x="50" y="117"/>
                  </a:lnTo>
                  <a:lnTo>
                    <a:pt x="17" y="166"/>
                  </a:lnTo>
                  <a:lnTo>
                    <a:pt x="1" y="216"/>
                  </a:lnTo>
                  <a:lnTo>
                    <a:pt x="1" y="283"/>
                  </a:lnTo>
                  <a:lnTo>
                    <a:pt x="1" y="333"/>
                  </a:lnTo>
                  <a:lnTo>
                    <a:pt x="17" y="382"/>
                  </a:lnTo>
                  <a:lnTo>
                    <a:pt x="50" y="432"/>
                  </a:lnTo>
                  <a:lnTo>
                    <a:pt x="84" y="482"/>
                  </a:lnTo>
                  <a:lnTo>
                    <a:pt x="117" y="515"/>
                  </a:lnTo>
                  <a:lnTo>
                    <a:pt x="167" y="532"/>
                  </a:lnTo>
                  <a:lnTo>
                    <a:pt x="217" y="549"/>
                  </a:lnTo>
                  <a:lnTo>
                    <a:pt x="266" y="565"/>
                  </a:lnTo>
                  <a:lnTo>
                    <a:pt x="333" y="549"/>
                  </a:lnTo>
                  <a:lnTo>
                    <a:pt x="383" y="532"/>
                  </a:lnTo>
                  <a:lnTo>
                    <a:pt x="433" y="515"/>
                  </a:lnTo>
                  <a:lnTo>
                    <a:pt x="466" y="482"/>
                  </a:lnTo>
                  <a:lnTo>
                    <a:pt x="499" y="432"/>
                  </a:lnTo>
                  <a:lnTo>
                    <a:pt x="532" y="399"/>
                  </a:lnTo>
                  <a:lnTo>
                    <a:pt x="549" y="333"/>
                  </a:lnTo>
                  <a:lnTo>
                    <a:pt x="549" y="283"/>
                  </a:lnTo>
                  <a:lnTo>
                    <a:pt x="549" y="216"/>
                  </a:lnTo>
                  <a:lnTo>
                    <a:pt x="532" y="166"/>
                  </a:lnTo>
                  <a:lnTo>
                    <a:pt x="516" y="117"/>
                  </a:lnTo>
                  <a:lnTo>
                    <a:pt x="466" y="83"/>
                  </a:lnTo>
                  <a:lnTo>
                    <a:pt x="433" y="50"/>
                  </a:lnTo>
                  <a:lnTo>
                    <a:pt x="383" y="17"/>
                  </a:lnTo>
                  <a:lnTo>
                    <a:pt x="3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1"/>
            <p:cNvSpPr/>
            <p:nvPr/>
          </p:nvSpPr>
          <p:spPr>
            <a:xfrm>
              <a:off x="1897725" y="2103075"/>
              <a:ext cx="14150" cy="14175"/>
            </a:xfrm>
            <a:custGeom>
              <a:rect b="b" l="l" r="r" t="t"/>
              <a:pathLst>
                <a:path extrusionOk="0" h="567" w="566">
                  <a:moveTo>
                    <a:pt x="283" y="1"/>
                  </a:moveTo>
                  <a:lnTo>
                    <a:pt x="233" y="18"/>
                  </a:lnTo>
                  <a:lnTo>
                    <a:pt x="167" y="34"/>
                  </a:lnTo>
                  <a:lnTo>
                    <a:pt x="134" y="51"/>
                  </a:lnTo>
                  <a:lnTo>
                    <a:pt x="84" y="84"/>
                  </a:lnTo>
                  <a:lnTo>
                    <a:pt x="51" y="134"/>
                  </a:lnTo>
                  <a:lnTo>
                    <a:pt x="17" y="184"/>
                  </a:lnTo>
                  <a:lnTo>
                    <a:pt x="1" y="234"/>
                  </a:lnTo>
                  <a:lnTo>
                    <a:pt x="1" y="284"/>
                  </a:lnTo>
                  <a:lnTo>
                    <a:pt x="1" y="350"/>
                  </a:lnTo>
                  <a:lnTo>
                    <a:pt x="17" y="400"/>
                  </a:lnTo>
                  <a:lnTo>
                    <a:pt x="51" y="450"/>
                  </a:lnTo>
                  <a:lnTo>
                    <a:pt x="84" y="483"/>
                  </a:lnTo>
                  <a:lnTo>
                    <a:pt x="134" y="516"/>
                  </a:lnTo>
                  <a:lnTo>
                    <a:pt x="167" y="549"/>
                  </a:lnTo>
                  <a:lnTo>
                    <a:pt x="233" y="566"/>
                  </a:lnTo>
                  <a:lnTo>
                    <a:pt x="333" y="566"/>
                  </a:lnTo>
                  <a:lnTo>
                    <a:pt x="383" y="549"/>
                  </a:lnTo>
                  <a:lnTo>
                    <a:pt x="433" y="516"/>
                  </a:lnTo>
                  <a:lnTo>
                    <a:pt x="483" y="483"/>
                  </a:lnTo>
                  <a:lnTo>
                    <a:pt x="516" y="450"/>
                  </a:lnTo>
                  <a:lnTo>
                    <a:pt x="533" y="400"/>
                  </a:lnTo>
                  <a:lnTo>
                    <a:pt x="549" y="350"/>
                  </a:lnTo>
                  <a:lnTo>
                    <a:pt x="566" y="284"/>
                  </a:lnTo>
                  <a:lnTo>
                    <a:pt x="549" y="234"/>
                  </a:lnTo>
                  <a:lnTo>
                    <a:pt x="533" y="184"/>
                  </a:lnTo>
                  <a:lnTo>
                    <a:pt x="516" y="134"/>
                  </a:lnTo>
                  <a:lnTo>
                    <a:pt x="483" y="84"/>
                  </a:lnTo>
                  <a:lnTo>
                    <a:pt x="433" y="51"/>
                  </a:lnTo>
                  <a:lnTo>
                    <a:pt x="383" y="34"/>
                  </a:lnTo>
                  <a:lnTo>
                    <a:pt x="333" y="18"/>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1"/>
            <p:cNvSpPr/>
            <p:nvPr/>
          </p:nvSpPr>
          <p:spPr>
            <a:xfrm>
              <a:off x="1925975" y="2118875"/>
              <a:ext cx="14175" cy="14150"/>
            </a:xfrm>
            <a:custGeom>
              <a:rect b="b" l="l" r="r" t="t"/>
              <a:pathLst>
                <a:path extrusionOk="0" h="566" w="567">
                  <a:moveTo>
                    <a:pt x="234" y="1"/>
                  </a:moveTo>
                  <a:lnTo>
                    <a:pt x="184" y="17"/>
                  </a:lnTo>
                  <a:lnTo>
                    <a:pt x="134" y="50"/>
                  </a:lnTo>
                  <a:lnTo>
                    <a:pt x="84" y="84"/>
                  </a:lnTo>
                  <a:lnTo>
                    <a:pt x="51" y="117"/>
                  </a:lnTo>
                  <a:lnTo>
                    <a:pt x="34" y="167"/>
                  </a:lnTo>
                  <a:lnTo>
                    <a:pt x="18" y="217"/>
                  </a:lnTo>
                  <a:lnTo>
                    <a:pt x="1" y="283"/>
                  </a:lnTo>
                  <a:lnTo>
                    <a:pt x="18" y="333"/>
                  </a:lnTo>
                  <a:lnTo>
                    <a:pt x="34" y="383"/>
                  </a:lnTo>
                  <a:lnTo>
                    <a:pt x="51" y="433"/>
                  </a:lnTo>
                  <a:lnTo>
                    <a:pt x="84" y="483"/>
                  </a:lnTo>
                  <a:lnTo>
                    <a:pt x="134" y="516"/>
                  </a:lnTo>
                  <a:lnTo>
                    <a:pt x="184" y="532"/>
                  </a:lnTo>
                  <a:lnTo>
                    <a:pt x="234" y="549"/>
                  </a:lnTo>
                  <a:lnTo>
                    <a:pt x="283" y="566"/>
                  </a:lnTo>
                  <a:lnTo>
                    <a:pt x="350" y="549"/>
                  </a:lnTo>
                  <a:lnTo>
                    <a:pt x="400" y="532"/>
                  </a:lnTo>
                  <a:lnTo>
                    <a:pt x="450" y="516"/>
                  </a:lnTo>
                  <a:lnTo>
                    <a:pt x="483" y="483"/>
                  </a:lnTo>
                  <a:lnTo>
                    <a:pt x="516" y="433"/>
                  </a:lnTo>
                  <a:lnTo>
                    <a:pt x="549" y="383"/>
                  </a:lnTo>
                  <a:lnTo>
                    <a:pt x="566" y="333"/>
                  </a:lnTo>
                  <a:lnTo>
                    <a:pt x="566" y="283"/>
                  </a:lnTo>
                  <a:lnTo>
                    <a:pt x="566" y="217"/>
                  </a:lnTo>
                  <a:lnTo>
                    <a:pt x="549" y="167"/>
                  </a:lnTo>
                  <a:lnTo>
                    <a:pt x="516" y="117"/>
                  </a:lnTo>
                  <a:lnTo>
                    <a:pt x="483" y="84"/>
                  </a:lnTo>
                  <a:lnTo>
                    <a:pt x="450" y="50"/>
                  </a:lnTo>
                  <a:lnTo>
                    <a:pt x="400" y="17"/>
                  </a:lnTo>
                  <a:lnTo>
                    <a:pt x="3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1"/>
            <p:cNvSpPr/>
            <p:nvPr/>
          </p:nvSpPr>
          <p:spPr>
            <a:xfrm>
              <a:off x="2005350" y="2094775"/>
              <a:ext cx="13750" cy="13750"/>
            </a:xfrm>
            <a:custGeom>
              <a:rect b="b" l="l" r="r" t="t"/>
              <a:pathLst>
                <a:path extrusionOk="0" h="550" w="550">
                  <a:moveTo>
                    <a:pt x="217" y="1"/>
                  </a:moveTo>
                  <a:lnTo>
                    <a:pt x="167" y="17"/>
                  </a:lnTo>
                  <a:lnTo>
                    <a:pt x="117" y="50"/>
                  </a:lnTo>
                  <a:lnTo>
                    <a:pt x="67" y="84"/>
                  </a:lnTo>
                  <a:lnTo>
                    <a:pt x="34" y="117"/>
                  </a:lnTo>
                  <a:lnTo>
                    <a:pt x="17" y="167"/>
                  </a:lnTo>
                  <a:lnTo>
                    <a:pt x="1" y="217"/>
                  </a:lnTo>
                  <a:lnTo>
                    <a:pt x="1" y="283"/>
                  </a:lnTo>
                  <a:lnTo>
                    <a:pt x="1" y="333"/>
                  </a:lnTo>
                  <a:lnTo>
                    <a:pt x="17" y="383"/>
                  </a:lnTo>
                  <a:lnTo>
                    <a:pt x="34" y="433"/>
                  </a:lnTo>
                  <a:lnTo>
                    <a:pt x="67" y="466"/>
                  </a:lnTo>
                  <a:lnTo>
                    <a:pt x="117" y="499"/>
                  </a:lnTo>
                  <a:lnTo>
                    <a:pt x="167" y="532"/>
                  </a:lnTo>
                  <a:lnTo>
                    <a:pt x="217" y="549"/>
                  </a:lnTo>
                  <a:lnTo>
                    <a:pt x="333" y="549"/>
                  </a:lnTo>
                  <a:lnTo>
                    <a:pt x="383" y="532"/>
                  </a:lnTo>
                  <a:lnTo>
                    <a:pt x="433" y="499"/>
                  </a:lnTo>
                  <a:lnTo>
                    <a:pt x="466" y="466"/>
                  </a:lnTo>
                  <a:lnTo>
                    <a:pt x="499" y="433"/>
                  </a:lnTo>
                  <a:lnTo>
                    <a:pt x="532" y="383"/>
                  </a:lnTo>
                  <a:lnTo>
                    <a:pt x="549" y="333"/>
                  </a:lnTo>
                  <a:lnTo>
                    <a:pt x="549" y="283"/>
                  </a:lnTo>
                  <a:lnTo>
                    <a:pt x="549" y="217"/>
                  </a:lnTo>
                  <a:lnTo>
                    <a:pt x="532" y="167"/>
                  </a:lnTo>
                  <a:lnTo>
                    <a:pt x="499" y="117"/>
                  </a:lnTo>
                  <a:lnTo>
                    <a:pt x="466" y="84"/>
                  </a:lnTo>
                  <a:lnTo>
                    <a:pt x="433" y="50"/>
                  </a:lnTo>
                  <a:lnTo>
                    <a:pt x="383" y="17"/>
                  </a:lnTo>
                  <a:lnTo>
                    <a:pt x="3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1"/>
            <p:cNvSpPr/>
            <p:nvPr/>
          </p:nvSpPr>
          <p:spPr>
            <a:xfrm>
              <a:off x="2069350" y="2110150"/>
              <a:ext cx="14150" cy="14150"/>
            </a:xfrm>
            <a:custGeom>
              <a:rect b="b" l="l" r="r" t="t"/>
              <a:pathLst>
                <a:path extrusionOk="0" h="566" w="566">
                  <a:moveTo>
                    <a:pt x="283" y="1"/>
                  </a:moveTo>
                  <a:lnTo>
                    <a:pt x="233" y="17"/>
                  </a:lnTo>
                  <a:lnTo>
                    <a:pt x="183" y="34"/>
                  </a:lnTo>
                  <a:lnTo>
                    <a:pt x="133" y="50"/>
                  </a:lnTo>
                  <a:lnTo>
                    <a:pt x="83" y="84"/>
                  </a:lnTo>
                  <a:lnTo>
                    <a:pt x="50" y="134"/>
                  </a:lnTo>
                  <a:lnTo>
                    <a:pt x="33" y="183"/>
                  </a:lnTo>
                  <a:lnTo>
                    <a:pt x="17" y="233"/>
                  </a:lnTo>
                  <a:lnTo>
                    <a:pt x="0" y="283"/>
                  </a:lnTo>
                  <a:lnTo>
                    <a:pt x="17" y="350"/>
                  </a:lnTo>
                  <a:lnTo>
                    <a:pt x="33" y="399"/>
                  </a:lnTo>
                  <a:lnTo>
                    <a:pt x="50" y="449"/>
                  </a:lnTo>
                  <a:lnTo>
                    <a:pt x="83" y="483"/>
                  </a:lnTo>
                  <a:lnTo>
                    <a:pt x="133" y="516"/>
                  </a:lnTo>
                  <a:lnTo>
                    <a:pt x="183" y="549"/>
                  </a:lnTo>
                  <a:lnTo>
                    <a:pt x="233" y="566"/>
                  </a:lnTo>
                  <a:lnTo>
                    <a:pt x="349" y="566"/>
                  </a:lnTo>
                  <a:lnTo>
                    <a:pt x="399" y="549"/>
                  </a:lnTo>
                  <a:lnTo>
                    <a:pt x="449" y="516"/>
                  </a:lnTo>
                  <a:lnTo>
                    <a:pt x="482" y="483"/>
                  </a:lnTo>
                  <a:lnTo>
                    <a:pt x="515" y="449"/>
                  </a:lnTo>
                  <a:lnTo>
                    <a:pt x="549" y="399"/>
                  </a:lnTo>
                  <a:lnTo>
                    <a:pt x="565" y="350"/>
                  </a:lnTo>
                  <a:lnTo>
                    <a:pt x="565" y="283"/>
                  </a:lnTo>
                  <a:lnTo>
                    <a:pt x="565" y="233"/>
                  </a:lnTo>
                  <a:lnTo>
                    <a:pt x="549" y="183"/>
                  </a:lnTo>
                  <a:lnTo>
                    <a:pt x="515" y="134"/>
                  </a:lnTo>
                  <a:lnTo>
                    <a:pt x="482" y="84"/>
                  </a:lnTo>
                  <a:lnTo>
                    <a:pt x="449" y="50"/>
                  </a:lnTo>
                  <a:lnTo>
                    <a:pt x="399" y="34"/>
                  </a:lnTo>
                  <a:lnTo>
                    <a:pt x="349" y="17"/>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1"/>
            <p:cNvSpPr/>
            <p:nvPr/>
          </p:nvSpPr>
          <p:spPr>
            <a:xfrm>
              <a:off x="2173225" y="2110150"/>
              <a:ext cx="13725" cy="14150"/>
            </a:xfrm>
            <a:custGeom>
              <a:rect b="b" l="l" r="r" t="t"/>
              <a:pathLst>
                <a:path extrusionOk="0" h="566" w="549">
                  <a:moveTo>
                    <a:pt x="283" y="1"/>
                  </a:moveTo>
                  <a:lnTo>
                    <a:pt x="217" y="17"/>
                  </a:lnTo>
                  <a:lnTo>
                    <a:pt x="167" y="34"/>
                  </a:lnTo>
                  <a:lnTo>
                    <a:pt x="117" y="50"/>
                  </a:lnTo>
                  <a:lnTo>
                    <a:pt x="84" y="84"/>
                  </a:lnTo>
                  <a:lnTo>
                    <a:pt x="50" y="134"/>
                  </a:lnTo>
                  <a:lnTo>
                    <a:pt x="17" y="183"/>
                  </a:lnTo>
                  <a:lnTo>
                    <a:pt x="0" y="233"/>
                  </a:lnTo>
                  <a:lnTo>
                    <a:pt x="0" y="283"/>
                  </a:lnTo>
                  <a:lnTo>
                    <a:pt x="0" y="350"/>
                  </a:lnTo>
                  <a:lnTo>
                    <a:pt x="17" y="399"/>
                  </a:lnTo>
                  <a:lnTo>
                    <a:pt x="50" y="449"/>
                  </a:lnTo>
                  <a:lnTo>
                    <a:pt x="84" y="483"/>
                  </a:lnTo>
                  <a:lnTo>
                    <a:pt x="117" y="516"/>
                  </a:lnTo>
                  <a:lnTo>
                    <a:pt x="167" y="549"/>
                  </a:lnTo>
                  <a:lnTo>
                    <a:pt x="217" y="566"/>
                  </a:lnTo>
                  <a:lnTo>
                    <a:pt x="333" y="566"/>
                  </a:lnTo>
                  <a:lnTo>
                    <a:pt x="383" y="549"/>
                  </a:lnTo>
                  <a:lnTo>
                    <a:pt x="433" y="516"/>
                  </a:lnTo>
                  <a:lnTo>
                    <a:pt x="482" y="483"/>
                  </a:lnTo>
                  <a:lnTo>
                    <a:pt x="516" y="449"/>
                  </a:lnTo>
                  <a:lnTo>
                    <a:pt x="532" y="399"/>
                  </a:lnTo>
                  <a:lnTo>
                    <a:pt x="549" y="350"/>
                  </a:lnTo>
                  <a:lnTo>
                    <a:pt x="549" y="283"/>
                  </a:lnTo>
                  <a:lnTo>
                    <a:pt x="549" y="233"/>
                  </a:lnTo>
                  <a:lnTo>
                    <a:pt x="532" y="183"/>
                  </a:lnTo>
                  <a:lnTo>
                    <a:pt x="516" y="134"/>
                  </a:lnTo>
                  <a:lnTo>
                    <a:pt x="482" y="84"/>
                  </a:lnTo>
                  <a:lnTo>
                    <a:pt x="433" y="50"/>
                  </a:lnTo>
                  <a:lnTo>
                    <a:pt x="383" y="34"/>
                  </a:lnTo>
                  <a:lnTo>
                    <a:pt x="333" y="17"/>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1"/>
            <p:cNvSpPr/>
            <p:nvPr/>
          </p:nvSpPr>
          <p:spPr>
            <a:xfrm>
              <a:off x="1982500" y="2076900"/>
              <a:ext cx="14150" cy="14150"/>
            </a:xfrm>
            <a:custGeom>
              <a:rect b="b" l="l" r="r" t="t"/>
              <a:pathLst>
                <a:path extrusionOk="0" h="566" w="566">
                  <a:moveTo>
                    <a:pt x="283" y="1"/>
                  </a:moveTo>
                  <a:lnTo>
                    <a:pt x="216" y="17"/>
                  </a:lnTo>
                  <a:lnTo>
                    <a:pt x="167" y="34"/>
                  </a:lnTo>
                  <a:lnTo>
                    <a:pt x="117" y="51"/>
                  </a:lnTo>
                  <a:lnTo>
                    <a:pt x="83" y="84"/>
                  </a:lnTo>
                  <a:lnTo>
                    <a:pt x="50" y="134"/>
                  </a:lnTo>
                  <a:lnTo>
                    <a:pt x="17" y="184"/>
                  </a:lnTo>
                  <a:lnTo>
                    <a:pt x="0" y="234"/>
                  </a:lnTo>
                  <a:lnTo>
                    <a:pt x="0" y="283"/>
                  </a:lnTo>
                  <a:lnTo>
                    <a:pt x="0" y="350"/>
                  </a:lnTo>
                  <a:lnTo>
                    <a:pt x="17" y="400"/>
                  </a:lnTo>
                  <a:lnTo>
                    <a:pt x="50" y="450"/>
                  </a:lnTo>
                  <a:lnTo>
                    <a:pt x="83" y="483"/>
                  </a:lnTo>
                  <a:lnTo>
                    <a:pt x="117" y="516"/>
                  </a:lnTo>
                  <a:lnTo>
                    <a:pt x="167" y="549"/>
                  </a:lnTo>
                  <a:lnTo>
                    <a:pt x="216" y="566"/>
                  </a:lnTo>
                  <a:lnTo>
                    <a:pt x="333" y="566"/>
                  </a:lnTo>
                  <a:lnTo>
                    <a:pt x="383" y="549"/>
                  </a:lnTo>
                  <a:lnTo>
                    <a:pt x="433" y="516"/>
                  </a:lnTo>
                  <a:lnTo>
                    <a:pt x="482" y="483"/>
                  </a:lnTo>
                  <a:lnTo>
                    <a:pt x="516" y="450"/>
                  </a:lnTo>
                  <a:lnTo>
                    <a:pt x="532" y="400"/>
                  </a:lnTo>
                  <a:lnTo>
                    <a:pt x="549" y="350"/>
                  </a:lnTo>
                  <a:lnTo>
                    <a:pt x="566" y="283"/>
                  </a:lnTo>
                  <a:lnTo>
                    <a:pt x="549" y="234"/>
                  </a:lnTo>
                  <a:lnTo>
                    <a:pt x="532" y="184"/>
                  </a:lnTo>
                  <a:lnTo>
                    <a:pt x="516" y="134"/>
                  </a:lnTo>
                  <a:lnTo>
                    <a:pt x="482" y="84"/>
                  </a:lnTo>
                  <a:lnTo>
                    <a:pt x="433" y="51"/>
                  </a:lnTo>
                  <a:lnTo>
                    <a:pt x="383" y="34"/>
                  </a:lnTo>
                  <a:lnTo>
                    <a:pt x="333" y="17"/>
                  </a:lnTo>
                  <a:lnTo>
                    <a:pt x="2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1"/>
            <p:cNvSpPr/>
            <p:nvPr/>
          </p:nvSpPr>
          <p:spPr>
            <a:xfrm>
              <a:off x="2030275" y="2089375"/>
              <a:ext cx="14150" cy="13725"/>
            </a:xfrm>
            <a:custGeom>
              <a:rect b="b" l="l" r="r" t="t"/>
              <a:pathLst>
                <a:path extrusionOk="0" h="549" w="566">
                  <a:moveTo>
                    <a:pt x="234" y="1"/>
                  </a:moveTo>
                  <a:lnTo>
                    <a:pt x="184" y="17"/>
                  </a:lnTo>
                  <a:lnTo>
                    <a:pt x="134" y="50"/>
                  </a:lnTo>
                  <a:lnTo>
                    <a:pt x="84" y="84"/>
                  </a:lnTo>
                  <a:lnTo>
                    <a:pt x="51" y="117"/>
                  </a:lnTo>
                  <a:lnTo>
                    <a:pt x="34" y="167"/>
                  </a:lnTo>
                  <a:lnTo>
                    <a:pt x="17" y="217"/>
                  </a:lnTo>
                  <a:lnTo>
                    <a:pt x="1" y="266"/>
                  </a:lnTo>
                  <a:lnTo>
                    <a:pt x="17" y="333"/>
                  </a:lnTo>
                  <a:lnTo>
                    <a:pt x="34" y="383"/>
                  </a:lnTo>
                  <a:lnTo>
                    <a:pt x="51" y="433"/>
                  </a:lnTo>
                  <a:lnTo>
                    <a:pt x="84" y="466"/>
                  </a:lnTo>
                  <a:lnTo>
                    <a:pt x="134" y="499"/>
                  </a:lnTo>
                  <a:lnTo>
                    <a:pt x="184" y="532"/>
                  </a:lnTo>
                  <a:lnTo>
                    <a:pt x="234" y="549"/>
                  </a:lnTo>
                  <a:lnTo>
                    <a:pt x="350" y="549"/>
                  </a:lnTo>
                  <a:lnTo>
                    <a:pt x="400" y="532"/>
                  </a:lnTo>
                  <a:lnTo>
                    <a:pt x="450" y="499"/>
                  </a:lnTo>
                  <a:lnTo>
                    <a:pt x="483" y="466"/>
                  </a:lnTo>
                  <a:lnTo>
                    <a:pt x="516" y="433"/>
                  </a:lnTo>
                  <a:lnTo>
                    <a:pt x="549" y="383"/>
                  </a:lnTo>
                  <a:lnTo>
                    <a:pt x="566" y="333"/>
                  </a:lnTo>
                  <a:lnTo>
                    <a:pt x="566" y="266"/>
                  </a:lnTo>
                  <a:lnTo>
                    <a:pt x="566" y="217"/>
                  </a:lnTo>
                  <a:lnTo>
                    <a:pt x="549" y="167"/>
                  </a:lnTo>
                  <a:lnTo>
                    <a:pt x="516" y="117"/>
                  </a:lnTo>
                  <a:lnTo>
                    <a:pt x="483" y="84"/>
                  </a:lnTo>
                  <a:lnTo>
                    <a:pt x="450" y="50"/>
                  </a:lnTo>
                  <a:lnTo>
                    <a:pt x="400" y="17"/>
                  </a:lnTo>
                  <a:lnTo>
                    <a:pt x="35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1"/>
            <p:cNvSpPr/>
            <p:nvPr/>
          </p:nvSpPr>
          <p:spPr>
            <a:xfrm>
              <a:off x="2131675" y="2080650"/>
              <a:ext cx="14150" cy="14150"/>
            </a:xfrm>
            <a:custGeom>
              <a:rect b="b" l="l" r="r" t="t"/>
              <a:pathLst>
                <a:path extrusionOk="0" h="566" w="566">
                  <a:moveTo>
                    <a:pt x="216" y="0"/>
                  </a:moveTo>
                  <a:lnTo>
                    <a:pt x="167" y="17"/>
                  </a:lnTo>
                  <a:lnTo>
                    <a:pt x="117" y="50"/>
                  </a:lnTo>
                  <a:lnTo>
                    <a:pt x="83" y="84"/>
                  </a:lnTo>
                  <a:lnTo>
                    <a:pt x="50" y="117"/>
                  </a:lnTo>
                  <a:lnTo>
                    <a:pt x="17" y="167"/>
                  </a:lnTo>
                  <a:lnTo>
                    <a:pt x="0" y="217"/>
                  </a:lnTo>
                  <a:lnTo>
                    <a:pt x="0" y="283"/>
                  </a:lnTo>
                  <a:lnTo>
                    <a:pt x="0" y="333"/>
                  </a:lnTo>
                  <a:lnTo>
                    <a:pt x="17" y="383"/>
                  </a:lnTo>
                  <a:lnTo>
                    <a:pt x="50" y="433"/>
                  </a:lnTo>
                  <a:lnTo>
                    <a:pt x="83" y="482"/>
                  </a:lnTo>
                  <a:lnTo>
                    <a:pt x="117" y="516"/>
                  </a:lnTo>
                  <a:lnTo>
                    <a:pt x="167" y="549"/>
                  </a:lnTo>
                  <a:lnTo>
                    <a:pt x="216" y="566"/>
                  </a:lnTo>
                  <a:lnTo>
                    <a:pt x="333" y="566"/>
                  </a:lnTo>
                  <a:lnTo>
                    <a:pt x="383" y="549"/>
                  </a:lnTo>
                  <a:lnTo>
                    <a:pt x="433" y="516"/>
                  </a:lnTo>
                  <a:lnTo>
                    <a:pt x="482" y="482"/>
                  </a:lnTo>
                  <a:lnTo>
                    <a:pt x="516" y="433"/>
                  </a:lnTo>
                  <a:lnTo>
                    <a:pt x="532" y="383"/>
                  </a:lnTo>
                  <a:lnTo>
                    <a:pt x="549" y="333"/>
                  </a:lnTo>
                  <a:lnTo>
                    <a:pt x="565" y="283"/>
                  </a:lnTo>
                  <a:lnTo>
                    <a:pt x="549" y="217"/>
                  </a:lnTo>
                  <a:lnTo>
                    <a:pt x="532" y="167"/>
                  </a:lnTo>
                  <a:lnTo>
                    <a:pt x="516" y="117"/>
                  </a:lnTo>
                  <a:lnTo>
                    <a:pt x="482" y="84"/>
                  </a:lnTo>
                  <a:lnTo>
                    <a:pt x="433" y="50"/>
                  </a:lnTo>
                  <a:lnTo>
                    <a:pt x="383" y="17"/>
                  </a:lnTo>
                  <a:lnTo>
                    <a:pt x="3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1"/>
            <p:cNvSpPr/>
            <p:nvPr/>
          </p:nvSpPr>
          <p:spPr>
            <a:xfrm>
              <a:off x="2242625" y="2059875"/>
              <a:ext cx="14150" cy="14150"/>
            </a:xfrm>
            <a:custGeom>
              <a:rect b="b" l="l" r="r" t="t"/>
              <a:pathLst>
                <a:path extrusionOk="0" h="566" w="566">
                  <a:moveTo>
                    <a:pt x="283" y="0"/>
                  </a:moveTo>
                  <a:lnTo>
                    <a:pt x="233" y="17"/>
                  </a:lnTo>
                  <a:lnTo>
                    <a:pt x="183" y="34"/>
                  </a:lnTo>
                  <a:lnTo>
                    <a:pt x="133" y="50"/>
                  </a:lnTo>
                  <a:lnTo>
                    <a:pt x="83" y="84"/>
                  </a:lnTo>
                  <a:lnTo>
                    <a:pt x="50" y="133"/>
                  </a:lnTo>
                  <a:lnTo>
                    <a:pt x="33" y="183"/>
                  </a:lnTo>
                  <a:lnTo>
                    <a:pt x="17" y="233"/>
                  </a:lnTo>
                  <a:lnTo>
                    <a:pt x="0" y="283"/>
                  </a:lnTo>
                  <a:lnTo>
                    <a:pt x="17" y="349"/>
                  </a:lnTo>
                  <a:lnTo>
                    <a:pt x="33" y="399"/>
                  </a:lnTo>
                  <a:lnTo>
                    <a:pt x="50" y="449"/>
                  </a:lnTo>
                  <a:lnTo>
                    <a:pt x="83" y="482"/>
                  </a:lnTo>
                  <a:lnTo>
                    <a:pt x="133" y="516"/>
                  </a:lnTo>
                  <a:lnTo>
                    <a:pt x="183" y="549"/>
                  </a:lnTo>
                  <a:lnTo>
                    <a:pt x="233" y="566"/>
                  </a:lnTo>
                  <a:lnTo>
                    <a:pt x="333" y="566"/>
                  </a:lnTo>
                  <a:lnTo>
                    <a:pt x="399" y="549"/>
                  </a:lnTo>
                  <a:lnTo>
                    <a:pt x="449" y="516"/>
                  </a:lnTo>
                  <a:lnTo>
                    <a:pt x="482" y="482"/>
                  </a:lnTo>
                  <a:lnTo>
                    <a:pt x="515" y="449"/>
                  </a:lnTo>
                  <a:lnTo>
                    <a:pt x="549" y="399"/>
                  </a:lnTo>
                  <a:lnTo>
                    <a:pt x="565" y="349"/>
                  </a:lnTo>
                  <a:lnTo>
                    <a:pt x="565" y="283"/>
                  </a:lnTo>
                  <a:lnTo>
                    <a:pt x="565" y="233"/>
                  </a:lnTo>
                  <a:lnTo>
                    <a:pt x="549" y="183"/>
                  </a:lnTo>
                  <a:lnTo>
                    <a:pt x="515" y="133"/>
                  </a:lnTo>
                  <a:lnTo>
                    <a:pt x="482" y="84"/>
                  </a:lnTo>
                  <a:lnTo>
                    <a:pt x="449" y="50"/>
                  </a:lnTo>
                  <a:lnTo>
                    <a:pt x="399" y="34"/>
                  </a:lnTo>
                  <a:lnTo>
                    <a:pt x="333" y="17"/>
                  </a:lnTo>
                  <a:lnTo>
                    <a:pt x="2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1"/>
            <p:cNvSpPr/>
            <p:nvPr/>
          </p:nvSpPr>
          <p:spPr>
            <a:xfrm>
              <a:off x="1738175" y="1852950"/>
              <a:ext cx="510275" cy="350300"/>
            </a:xfrm>
            <a:custGeom>
              <a:rect b="b" l="l" r="r" t="t"/>
              <a:pathLst>
                <a:path extrusionOk="0" h="14012" w="20411">
                  <a:moveTo>
                    <a:pt x="50" y="0"/>
                  </a:moveTo>
                  <a:lnTo>
                    <a:pt x="33" y="3491"/>
                  </a:lnTo>
                  <a:lnTo>
                    <a:pt x="17" y="6981"/>
                  </a:lnTo>
                  <a:lnTo>
                    <a:pt x="0" y="13962"/>
                  </a:lnTo>
                  <a:lnTo>
                    <a:pt x="0" y="14012"/>
                  </a:lnTo>
                  <a:lnTo>
                    <a:pt x="5136" y="14012"/>
                  </a:lnTo>
                  <a:lnTo>
                    <a:pt x="10222" y="13995"/>
                  </a:lnTo>
                  <a:lnTo>
                    <a:pt x="15308" y="13995"/>
                  </a:lnTo>
                  <a:lnTo>
                    <a:pt x="20411" y="13962"/>
                  </a:lnTo>
                  <a:lnTo>
                    <a:pt x="15308" y="13929"/>
                  </a:lnTo>
                  <a:lnTo>
                    <a:pt x="10222" y="13929"/>
                  </a:lnTo>
                  <a:lnTo>
                    <a:pt x="5136" y="13912"/>
                  </a:lnTo>
                  <a:lnTo>
                    <a:pt x="100" y="13912"/>
                  </a:lnTo>
                  <a:lnTo>
                    <a:pt x="83" y="6981"/>
                  </a:lnTo>
                  <a:lnTo>
                    <a:pt x="83" y="3491"/>
                  </a:lnTo>
                  <a:lnTo>
                    <a:pt x="5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1"/>
            <p:cNvSpPr/>
            <p:nvPr/>
          </p:nvSpPr>
          <p:spPr>
            <a:xfrm>
              <a:off x="1720725" y="2345350"/>
              <a:ext cx="287975" cy="287550"/>
            </a:xfrm>
            <a:custGeom>
              <a:rect b="b" l="l" r="r" t="t"/>
              <a:pathLst>
                <a:path extrusionOk="0" h="11502" w="11519">
                  <a:moveTo>
                    <a:pt x="5302" y="0"/>
                  </a:moveTo>
                  <a:lnTo>
                    <a:pt x="5020" y="33"/>
                  </a:lnTo>
                  <a:lnTo>
                    <a:pt x="4754" y="83"/>
                  </a:lnTo>
                  <a:lnTo>
                    <a:pt x="4471" y="133"/>
                  </a:lnTo>
                  <a:lnTo>
                    <a:pt x="4205" y="200"/>
                  </a:lnTo>
                  <a:lnTo>
                    <a:pt x="3939" y="283"/>
                  </a:lnTo>
                  <a:lnTo>
                    <a:pt x="3673" y="382"/>
                  </a:lnTo>
                  <a:lnTo>
                    <a:pt x="3424" y="482"/>
                  </a:lnTo>
                  <a:lnTo>
                    <a:pt x="3175" y="598"/>
                  </a:lnTo>
                  <a:lnTo>
                    <a:pt x="2925" y="731"/>
                  </a:lnTo>
                  <a:lnTo>
                    <a:pt x="2693" y="881"/>
                  </a:lnTo>
                  <a:lnTo>
                    <a:pt x="2460" y="1031"/>
                  </a:lnTo>
                  <a:lnTo>
                    <a:pt x="2244" y="1197"/>
                  </a:lnTo>
                  <a:lnTo>
                    <a:pt x="2028" y="1363"/>
                  </a:lnTo>
                  <a:lnTo>
                    <a:pt x="1812" y="1546"/>
                  </a:lnTo>
                  <a:lnTo>
                    <a:pt x="1612" y="1745"/>
                  </a:lnTo>
                  <a:lnTo>
                    <a:pt x="1430" y="1945"/>
                  </a:lnTo>
                  <a:lnTo>
                    <a:pt x="1247" y="2161"/>
                  </a:lnTo>
                  <a:lnTo>
                    <a:pt x="1080" y="2393"/>
                  </a:lnTo>
                  <a:lnTo>
                    <a:pt x="914" y="2626"/>
                  </a:lnTo>
                  <a:lnTo>
                    <a:pt x="781" y="2859"/>
                  </a:lnTo>
                  <a:lnTo>
                    <a:pt x="632" y="3108"/>
                  </a:lnTo>
                  <a:lnTo>
                    <a:pt x="515" y="3374"/>
                  </a:lnTo>
                  <a:lnTo>
                    <a:pt x="399" y="3640"/>
                  </a:lnTo>
                  <a:lnTo>
                    <a:pt x="299" y="3906"/>
                  </a:lnTo>
                  <a:lnTo>
                    <a:pt x="216" y="4189"/>
                  </a:lnTo>
                  <a:lnTo>
                    <a:pt x="150" y="4471"/>
                  </a:lnTo>
                  <a:lnTo>
                    <a:pt x="83" y="4770"/>
                  </a:lnTo>
                  <a:lnTo>
                    <a:pt x="33" y="5053"/>
                  </a:lnTo>
                  <a:lnTo>
                    <a:pt x="17" y="5352"/>
                  </a:lnTo>
                  <a:lnTo>
                    <a:pt x="0" y="5635"/>
                  </a:lnTo>
                  <a:lnTo>
                    <a:pt x="0" y="5917"/>
                  </a:lnTo>
                  <a:lnTo>
                    <a:pt x="17" y="6200"/>
                  </a:lnTo>
                  <a:lnTo>
                    <a:pt x="50" y="6482"/>
                  </a:lnTo>
                  <a:lnTo>
                    <a:pt x="83" y="6765"/>
                  </a:lnTo>
                  <a:lnTo>
                    <a:pt x="150" y="7031"/>
                  </a:lnTo>
                  <a:lnTo>
                    <a:pt x="216" y="7313"/>
                  </a:lnTo>
                  <a:lnTo>
                    <a:pt x="299" y="7579"/>
                  </a:lnTo>
                  <a:lnTo>
                    <a:pt x="382" y="7829"/>
                  </a:lnTo>
                  <a:lnTo>
                    <a:pt x="499" y="8095"/>
                  </a:lnTo>
                  <a:lnTo>
                    <a:pt x="615" y="8344"/>
                  </a:lnTo>
                  <a:lnTo>
                    <a:pt x="748" y="8577"/>
                  </a:lnTo>
                  <a:lnTo>
                    <a:pt x="881" y="8826"/>
                  </a:lnTo>
                  <a:lnTo>
                    <a:pt x="1047" y="9059"/>
                  </a:lnTo>
                  <a:lnTo>
                    <a:pt x="1197" y="9275"/>
                  </a:lnTo>
                  <a:lnTo>
                    <a:pt x="1380" y="9491"/>
                  </a:lnTo>
                  <a:lnTo>
                    <a:pt x="1562" y="9690"/>
                  </a:lnTo>
                  <a:lnTo>
                    <a:pt x="1762" y="9890"/>
                  </a:lnTo>
                  <a:lnTo>
                    <a:pt x="1961" y="10089"/>
                  </a:lnTo>
                  <a:lnTo>
                    <a:pt x="2177" y="10255"/>
                  </a:lnTo>
                  <a:lnTo>
                    <a:pt x="2394" y="10421"/>
                  </a:lnTo>
                  <a:lnTo>
                    <a:pt x="2626" y="10588"/>
                  </a:lnTo>
                  <a:lnTo>
                    <a:pt x="2876" y="10737"/>
                  </a:lnTo>
                  <a:lnTo>
                    <a:pt x="3125" y="10870"/>
                  </a:lnTo>
                  <a:lnTo>
                    <a:pt x="3374" y="11003"/>
                  </a:lnTo>
                  <a:lnTo>
                    <a:pt x="3640" y="11103"/>
                  </a:lnTo>
                  <a:lnTo>
                    <a:pt x="3923" y="11203"/>
                  </a:lnTo>
                  <a:lnTo>
                    <a:pt x="4189" y="11302"/>
                  </a:lnTo>
                  <a:lnTo>
                    <a:pt x="4488" y="11369"/>
                  </a:lnTo>
                  <a:lnTo>
                    <a:pt x="4770" y="11419"/>
                  </a:lnTo>
                  <a:lnTo>
                    <a:pt x="5070" y="11469"/>
                  </a:lnTo>
                  <a:lnTo>
                    <a:pt x="5352" y="11502"/>
                  </a:lnTo>
                  <a:lnTo>
                    <a:pt x="6216" y="11502"/>
                  </a:lnTo>
                  <a:lnTo>
                    <a:pt x="6499" y="11469"/>
                  </a:lnTo>
                  <a:lnTo>
                    <a:pt x="6765" y="11419"/>
                  </a:lnTo>
                  <a:lnTo>
                    <a:pt x="7047" y="11369"/>
                  </a:lnTo>
                  <a:lnTo>
                    <a:pt x="7313" y="11302"/>
                  </a:lnTo>
                  <a:lnTo>
                    <a:pt x="7579" y="11219"/>
                  </a:lnTo>
                  <a:lnTo>
                    <a:pt x="7845" y="11120"/>
                  </a:lnTo>
                  <a:lnTo>
                    <a:pt x="8095" y="11020"/>
                  </a:lnTo>
                  <a:lnTo>
                    <a:pt x="8344" y="10903"/>
                  </a:lnTo>
                  <a:lnTo>
                    <a:pt x="8593" y="10771"/>
                  </a:lnTo>
                  <a:lnTo>
                    <a:pt x="8826" y="10621"/>
                  </a:lnTo>
                  <a:lnTo>
                    <a:pt x="9059" y="10471"/>
                  </a:lnTo>
                  <a:lnTo>
                    <a:pt x="9275" y="10305"/>
                  </a:lnTo>
                  <a:lnTo>
                    <a:pt x="9491" y="10139"/>
                  </a:lnTo>
                  <a:lnTo>
                    <a:pt x="9707" y="9956"/>
                  </a:lnTo>
                  <a:lnTo>
                    <a:pt x="9906" y="9757"/>
                  </a:lnTo>
                  <a:lnTo>
                    <a:pt x="10089" y="9557"/>
                  </a:lnTo>
                  <a:lnTo>
                    <a:pt x="10272" y="9341"/>
                  </a:lnTo>
                  <a:lnTo>
                    <a:pt x="10438" y="9108"/>
                  </a:lnTo>
                  <a:lnTo>
                    <a:pt x="10604" y="8876"/>
                  </a:lnTo>
                  <a:lnTo>
                    <a:pt x="10737" y="8643"/>
                  </a:lnTo>
                  <a:lnTo>
                    <a:pt x="10887" y="8394"/>
                  </a:lnTo>
                  <a:lnTo>
                    <a:pt x="11003" y="8128"/>
                  </a:lnTo>
                  <a:lnTo>
                    <a:pt x="11120" y="7862"/>
                  </a:lnTo>
                  <a:lnTo>
                    <a:pt x="11219" y="7596"/>
                  </a:lnTo>
                  <a:lnTo>
                    <a:pt x="11302" y="7313"/>
                  </a:lnTo>
                  <a:lnTo>
                    <a:pt x="11369" y="7031"/>
                  </a:lnTo>
                  <a:lnTo>
                    <a:pt x="11435" y="6732"/>
                  </a:lnTo>
                  <a:lnTo>
                    <a:pt x="11469" y="6449"/>
                  </a:lnTo>
                  <a:lnTo>
                    <a:pt x="11502" y="6150"/>
                  </a:lnTo>
                  <a:lnTo>
                    <a:pt x="11519" y="5867"/>
                  </a:lnTo>
                  <a:lnTo>
                    <a:pt x="11519" y="5585"/>
                  </a:lnTo>
                  <a:lnTo>
                    <a:pt x="11502" y="5302"/>
                  </a:lnTo>
                  <a:lnTo>
                    <a:pt x="11469" y="5020"/>
                  </a:lnTo>
                  <a:lnTo>
                    <a:pt x="11435" y="4737"/>
                  </a:lnTo>
                  <a:lnTo>
                    <a:pt x="11369" y="4471"/>
                  </a:lnTo>
                  <a:lnTo>
                    <a:pt x="11302" y="4189"/>
                  </a:lnTo>
                  <a:lnTo>
                    <a:pt x="11219" y="3923"/>
                  </a:lnTo>
                  <a:lnTo>
                    <a:pt x="11136" y="3673"/>
                  </a:lnTo>
                  <a:lnTo>
                    <a:pt x="11020" y="3407"/>
                  </a:lnTo>
                  <a:lnTo>
                    <a:pt x="10904" y="3158"/>
                  </a:lnTo>
                  <a:lnTo>
                    <a:pt x="10771" y="2925"/>
                  </a:lnTo>
                  <a:lnTo>
                    <a:pt x="10638" y="2676"/>
                  </a:lnTo>
                  <a:lnTo>
                    <a:pt x="10471" y="2443"/>
                  </a:lnTo>
                  <a:lnTo>
                    <a:pt x="10322" y="2227"/>
                  </a:lnTo>
                  <a:lnTo>
                    <a:pt x="10139" y="2011"/>
                  </a:lnTo>
                  <a:lnTo>
                    <a:pt x="9956" y="1812"/>
                  </a:lnTo>
                  <a:lnTo>
                    <a:pt x="9757" y="1612"/>
                  </a:lnTo>
                  <a:lnTo>
                    <a:pt x="9557" y="1413"/>
                  </a:lnTo>
                  <a:lnTo>
                    <a:pt x="9341" y="1247"/>
                  </a:lnTo>
                  <a:lnTo>
                    <a:pt x="9125" y="1080"/>
                  </a:lnTo>
                  <a:lnTo>
                    <a:pt x="8892" y="914"/>
                  </a:lnTo>
                  <a:lnTo>
                    <a:pt x="8643" y="765"/>
                  </a:lnTo>
                  <a:lnTo>
                    <a:pt x="8394" y="632"/>
                  </a:lnTo>
                  <a:lnTo>
                    <a:pt x="8144" y="499"/>
                  </a:lnTo>
                  <a:lnTo>
                    <a:pt x="7879" y="399"/>
                  </a:lnTo>
                  <a:lnTo>
                    <a:pt x="7596" y="299"/>
                  </a:lnTo>
                  <a:lnTo>
                    <a:pt x="7313" y="200"/>
                  </a:lnTo>
                  <a:lnTo>
                    <a:pt x="7031" y="133"/>
                  </a:lnTo>
                  <a:lnTo>
                    <a:pt x="6748" y="83"/>
                  </a:lnTo>
                  <a:lnTo>
                    <a:pt x="6449" y="33"/>
                  </a:lnTo>
                  <a:lnTo>
                    <a:pt x="61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1"/>
            <p:cNvSpPr/>
            <p:nvPr/>
          </p:nvSpPr>
          <p:spPr>
            <a:xfrm>
              <a:off x="1720725" y="2345350"/>
              <a:ext cx="287975" cy="278425"/>
            </a:xfrm>
            <a:custGeom>
              <a:rect b="b" l="l" r="r" t="t"/>
              <a:pathLst>
                <a:path extrusionOk="0" h="11137" w="11519">
                  <a:moveTo>
                    <a:pt x="5552" y="0"/>
                  </a:moveTo>
                  <a:lnTo>
                    <a:pt x="5269" y="17"/>
                  </a:lnTo>
                  <a:lnTo>
                    <a:pt x="5003" y="50"/>
                  </a:lnTo>
                  <a:lnTo>
                    <a:pt x="4720" y="83"/>
                  </a:lnTo>
                  <a:lnTo>
                    <a:pt x="4455" y="150"/>
                  </a:lnTo>
                  <a:lnTo>
                    <a:pt x="4189" y="216"/>
                  </a:lnTo>
                  <a:lnTo>
                    <a:pt x="3923" y="299"/>
                  </a:lnTo>
                  <a:lnTo>
                    <a:pt x="3657" y="399"/>
                  </a:lnTo>
                  <a:lnTo>
                    <a:pt x="3407" y="499"/>
                  </a:lnTo>
                  <a:lnTo>
                    <a:pt x="3158" y="615"/>
                  </a:lnTo>
                  <a:lnTo>
                    <a:pt x="2909" y="748"/>
                  </a:lnTo>
                  <a:lnTo>
                    <a:pt x="2676" y="898"/>
                  </a:lnTo>
                  <a:lnTo>
                    <a:pt x="2443" y="1047"/>
                  </a:lnTo>
                  <a:lnTo>
                    <a:pt x="2211" y="1213"/>
                  </a:lnTo>
                  <a:lnTo>
                    <a:pt x="1995" y="1380"/>
                  </a:lnTo>
                  <a:lnTo>
                    <a:pt x="1795" y="1579"/>
                  </a:lnTo>
                  <a:lnTo>
                    <a:pt x="1596" y="1762"/>
                  </a:lnTo>
                  <a:lnTo>
                    <a:pt x="1413" y="1978"/>
                  </a:lnTo>
                  <a:lnTo>
                    <a:pt x="1230" y="2194"/>
                  </a:lnTo>
                  <a:lnTo>
                    <a:pt x="1064" y="2427"/>
                  </a:lnTo>
                  <a:lnTo>
                    <a:pt x="898" y="2659"/>
                  </a:lnTo>
                  <a:lnTo>
                    <a:pt x="748" y="2909"/>
                  </a:lnTo>
                  <a:lnTo>
                    <a:pt x="615" y="3158"/>
                  </a:lnTo>
                  <a:lnTo>
                    <a:pt x="482" y="3424"/>
                  </a:lnTo>
                  <a:lnTo>
                    <a:pt x="382" y="3707"/>
                  </a:lnTo>
                  <a:lnTo>
                    <a:pt x="283" y="3989"/>
                  </a:lnTo>
                  <a:lnTo>
                    <a:pt x="200" y="4272"/>
                  </a:lnTo>
                  <a:lnTo>
                    <a:pt x="133" y="4538"/>
                  </a:lnTo>
                  <a:lnTo>
                    <a:pt x="67" y="4837"/>
                  </a:lnTo>
                  <a:lnTo>
                    <a:pt x="33" y="5119"/>
                  </a:lnTo>
                  <a:lnTo>
                    <a:pt x="0" y="5402"/>
                  </a:lnTo>
                  <a:lnTo>
                    <a:pt x="0" y="5684"/>
                  </a:lnTo>
                  <a:lnTo>
                    <a:pt x="0" y="5950"/>
                  </a:lnTo>
                  <a:lnTo>
                    <a:pt x="17" y="6233"/>
                  </a:lnTo>
                  <a:lnTo>
                    <a:pt x="50" y="6516"/>
                  </a:lnTo>
                  <a:lnTo>
                    <a:pt x="83" y="6798"/>
                  </a:lnTo>
                  <a:lnTo>
                    <a:pt x="150" y="7064"/>
                  </a:lnTo>
                  <a:lnTo>
                    <a:pt x="216" y="7330"/>
                  </a:lnTo>
                  <a:lnTo>
                    <a:pt x="299" y="7596"/>
                  </a:lnTo>
                  <a:lnTo>
                    <a:pt x="399" y="7862"/>
                  </a:lnTo>
                  <a:lnTo>
                    <a:pt x="499" y="8111"/>
                  </a:lnTo>
                  <a:lnTo>
                    <a:pt x="615" y="8360"/>
                  </a:lnTo>
                  <a:lnTo>
                    <a:pt x="748" y="8610"/>
                  </a:lnTo>
                  <a:lnTo>
                    <a:pt x="898" y="8842"/>
                  </a:lnTo>
                  <a:lnTo>
                    <a:pt x="1047" y="9075"/>
                  </a:lnTo>
                  <a:lnTo>
                    <a:pt x="1213" y="9291"/>
                  </a:lnTo>
                  <a:lnTo>
                    <a:pt x="1396" y="9507"/>
                  </a:lnTo>
                  <a:lnTo>
                    <a:pt x="1579" y="9723"/>
                  </a:lnTo>
                  <a:lnTo>
                    <a:pt x="1779" y="9906"/>
                  </a:lnTo>
                  <a:lnTo>
                    <a:pt x="1978" y="10106"/>
                  </a:lnTo>
                  <a:lnTo>
                    <a:pt x="2194" y="10288"/>
                  </a:lnTo>
                  <a:lnTo>
                    <a:pt x="2427" y="10455"/>
                  </a:lnTo>
                  <a:lnTo>
                    <a:pt x="2659" y="10604"/>
                  </a:lnTo>
                  <a:lnTo>
                    <a:pt x="2909" y="10754"/>
                  </a:lnTo>
                  <a:lnTo>
                    <a:pt x="3175" y="10903"/>
                  </a:lnTo>
                  <a:lnTo>
                    <a:pt x="3424" y="11020"/>
                  </a:lnTo>
                  <a:lnTo>
                    <a:pt x="3707" y="11136"/>
                  </a:lnTo>
                  <a:lnTo>
                    <a:pt x="5768" y="5751"/>
                  </a:lnTo>
                  <a:lnTo>
                    <a:pt x="11519" y="5751"/>
                  </a:lnTo>
                  <a:lnTo>
                    <a:pt x="11502" y="5319"/>
                  </a:lnTo>
                  <a:lnTo>
                    <a:pt x="11452" y="4870"/>
                  </a:lnTo>
                  <a:lnTo>
                    <a:pt x="11369" y="4438"/>
                  </a:lnTo>
                  <a:lnTo>
                    <a:pt x="11253" y="4022"/>
                  </a:lnTo>
                  <a:lnTo>
                    <a:pt x="11103" y="3623"/>
                  </a:lnTo>
                  <a:lnTo>
                    <a:pt x="10937" y="3225"/>
                  </a:lnTo>
                  <a:lnTo>
                    <a:pt x="10737" y="2842"/>
                  </a:lnTo>
                  <a:lnTo>
                    <a:pt x="10505" y="2493"/>
                  </a:lnTo>
                  <a:lnTo>
                    <a:pt x="10239" y="2144"/>
                  </a:lnTo>
                  <a:lnTo>
                    <a:pt x="9956" y="1812"/>
                  </a:lnTo>
                  <a:lnTo>
                    <a:pt x="9657" y="1513"/>
                  </a:lnTo>
                  <a:lnTo>
                    <a:pt x="9325" y="1230"/>
                  </a:lnTo>
                  <a:lnTo>
                    <a:pt x="8975" y="981"/>
                  </a:lnTo>
                  <a:lnTo>
                    <a:pt x="8610" y="748"/>
                  </a:lnTo>
                  <a:lnTo>
                    <a:pt x="8211" y="549"/>
                  </a:lnTo>
                  <a:lnTo>
                    <a:pt x="7812" y="366"/>
                  </a:lnTo>
                  <a:lnTo>
                    <a:pt x="7529" y="266"/>
                  </a:lnTo>
                  <a:lnTo>
                    <a:pt x="7247" y="183"/>
                  </a:lnTo>
                  <a:lnTo>
                    <a:pt x="6964" y="116"/>
                  </a:lnTo>
                  <a:lnTo>
                    <a:pt x="6682" y="67"/>
                  </a:lnTo>
                  <a:lnTo>
                    <a:pt x="6399" y="33"/>
                  </a:lnTo>
                  <a:lnTo>
                    <a:pt x="611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1"/>
            <p:cNvSpPr/>
            <p:nvPr/>
          </p:nvSpPr>
          <p:spPr>
            <a:xfrm>
              <a:off x="1720725" y="2345350"/>
              <a:ext cx="287975" cy="287975"/>
            </a:xfrm>
            <a:custGeom>
              <a:rect b="b" l="l" r="r" t="t"/>
              <a:pathLst>
                <a:path extrusionOk="0" h="11519" w="11519">
                  <a:moveTo>
                    <a:pt x="5468" y="0"/>
                  </a:moveTo>
                  <a:lnTo>
                    <a:pt x="5203" y="33"/>
                  </a:lnTo>
                  <a:lnTo>
                    <a:pt x="4920" y="67"/>
                  </a:lnTo>
                  <a:lnTo>
                    <a:pt x="4654" y="100"/>
                  </a:lnTo>
                  <a:lnTo>
                    <a:pt x="4371" y="166"/>
                  </a:lnTo>
                  <a:lnTo>
                    <a:pt x="4106" y="233"/>
                  </a:lnTo>
                  <a:lnTo>
                    <a:pt x="3856" y="332"/>
                  </a:lnTo>
                  <a:lnTo>
                    <a:pt x="3590" y="416"/>
                  </a:lnTo>
                  <a:lnTo>
                    <a:pt x="3341" y="532"/>
                  </a:lnTo>
                  <a:lnTo>
                    <a:pt x="3092" y="665"/>
                  </a:lnTo>
                  <a:lnTo>
                    <a:pt x="2842" y="798"/>
                  </a:lnTo>
                  <a:lnTo>
                    <a:pt x="2610" y="947"/>
                  </a:lnTo>
                  <a:lnTo>
                    <a:pt x="2377" y="1097"/>
                  </a:lnTo>
                  <a:lnTo>
                    <a:pt x="2144" y="1280"/>
                  </a:lnTo>
                  <a:lnTo>
                    <a:pt x="1928" y="1463"/>
                  </a:lnTo>
                  <a:lnTo>
                    <a:pt x="1712" y="1662"/>
                  </a:lnTo>
                  <a:lnTo>
                    <a:pt x="1513" y="1862"/>
                  </a:lnTo>
                  <a:lnTo>
                    <a:pt x="1330" y="2094"/>
                  </a:lnTo>
                  <a:lnTo>
                    <a:pt x="1147" y="2327"/>
                  </a:lnTo>
                  <a:lnTo>
                    <a:pt x="964" y="2560"/>
                  </a:lnTo>
                  <a:lnTo>
                    <a:pt x="815" y="2809"/>
                  </a:lnTo>
                  <a:lnTo>
                    <a:pt x="665" y="3075"/>
                  </a:lnTo>
                  <a:lnTo>
                    <a:pt x="549" y="3324"/>
                  </a:lnTo>
                  <a:lnTo>
                    <a:pt x="432" y="3590"/>
                  </a:lnTo>
                  <a:lnTo>
                    <a:pt x="333" y="3856"/>
                  </a:lnTo>
                  <a:lnTo>
                    <a:pt x="249" y="4122"/>
                  </a:lnTo>
                  <a:lnTo>
                    <a:pt x="166" y="4388"/>
                  </a:lnTo>
                  <a:lnTo>
                    <a:pt x="116" y="4671"/>
                  </a:lnTo>
                  <a:lnTo>
                    <a:pt x="67" y="4937"/>
                  </a:lnTo>
                  <a:lnTo>
                    <a:pt x="33" y="5219"/>
                  </a:lnTo>
                  <a:lnTo>
                    <a:pt x="17" y="5502"/>
                  </a:lnTo>
                  <a:lnTo>
                    <a:pt x="0" y="5768"/>
                  </a:lnTo>
                  <a:lnTo>
                    <a:pt x="17" y="6050"/>
                  </a:lnTo>
                  <a:lnTo>
                    <a:pt x="33" y="6316"/>
                  </a:lnTo>
                  <a:lnTo>
                    <a:pt x="67" y="6599"/>
                  </a:lnTo>
                  <a:lnTo>
                    <a:pt x="116" y="6865"/>
                  </a:lnTo>
                  <a:lnTo>
                    <a:pt x="183" y="7147"/>
                  </a:lnTo>
                  <a:lnTo>
                    <a:pt x="249" y="7413"/>
                  </a:lnTo>
                  <a:lnTo>
                    <a:pt x="333" y="7662"/>
                  </a:lnTo>
                  <a:lnTo>
                    <a:pt x="432" y="7928"/>
                  </a:lnTo>
                  <a:lnTo>
                    <a:pt x="549" y="8178"/>
                  </a:lnTo>
                  <a:lnTo>
                    <a:pt x="665" y="8427"/>
                  </a:lnTo>
                  <a:lnTo>
                    <a:pt x="798" y="8676"/>
                  </a:lnTo>
                  <a:lnTo>
                    <a:pt x="948" y="8926"/>
                  </a:lnTo>
                  <a:lnTo>
                    <a:pt x="1114" y="9142"/>
                  </a:lnTo>
                  <a:lnTo>
                    <a:pt x="1280" y="9374"/>
                  </a:lnTo>
                  <a:lnTo>
                    <a:pt x="1479" y="9590"/>
                  </a:lnTo>
                  <a:lnTo>
                    <a:pt x="1662" y="9806"/>
                  </a:lnTo>
                  <a:lnTo>
                    <a:pt x="1878" y="10006"/>
                  </a:lnTo>
                  <a:lnTo>
                    <a:pt x="2094" y="10189"/>
                  </a:lnTo>
                  <a:lnTo>
                    <a:pt x="2327" y="10372"/>
                  </a:lnTo>
                  <a:lnTo>
                    <a:pt x="2576" y="10554"/>
                  </a:lnTo>
                  <a:lnTo>
                    <a:pt x="2826" y="10704"/>
                  </a:lnTo>
                  <a:lnTo>
                    <a:pt x="3075" y="10854"/>
                  </a:lnTo>
                  <a:lnTo>
                    <a:pt x="3341" y="10970"/>
                  </a:lnTo>
                  <a:lnTo>
                    <a:pt x="3590" y="11086"/>
                  </a:lnTo>
                  <a:lnTo>
                    <a:pt x="3856" y="11186"/>
                  </a:lnTo>
                  <a:lnTo>
                    <a:pt x="4139" y="11269"/>
                  </a:lnTo>
                  <a:lnTo>
                    <a:pt x="4405" y="11352"/>
                  </a:lnTo>
                  <a:lnTo>
                    <a:pt x="4671" y="11402"/>
                  </a:lnTo>
                  <a:lnTo>
                    <a:pt x="4953" y="11452"/>
                  </a:lnTo>
                  <a:lnTo>
                    <a:pt x="5236" y="11485"/>
                  </a:lnTo>
                  <a:lnTo>
                    <a:pt x="5502" y="11502"/>
                  </a:lnTo>
                  <a:lnTo>
                    <a:pt x="5784" y="11518"/>
                  </a:lnTo>
                  <a:lnTo>
                    <a:pt x="6050" y="11502"/>
                  </a:lnTo>
                  <a:lnTo>
                    <a:pt x="6333" y="11485"/>
                  </a:lnTo>
                  <a:lnTo>
                    <a:pt x="6615" y="11452"/>
                  </a:lnTo>
                  <a:lnTo>
                    <a:pt x="6881" y="11402"/>
                  </a:lnTo>
                  <a:lnTo>
                    <a:pt x="7147" y="11336"/>
                  </a:lnTo>
                  <a:lnTo>
                    <a:pt x="7413" y="11269"/>
                  </a:lnTo>
                  <a:lnTo>
                    <a:pt x="7679" y="11186"/>
                  </a:lnTo>
                  <a:lnTo>
                    <a:pt x="7945" y="11086"/>
                  </a:lnTo>
                  <a:lnTo>
                    <a:pt x="8194" y="10970"/>
                  </a:lnTo>
                  <a:lnTo>
                    <a:pt x="8444" y="10854"/>
                  </a:lnTo>
                  <a:lnTo>
                    <a:pt x="8693" y="10721"/>
                  </a:lnTo>
                  <a:lnTo>
                    <a:pt x="8926" y="10571"/>
                  </a:lnTo>
                  <a:lnTo>
                    <a:pt x="9158" y="10405"/>
                  </a:lnTo>
                  <a:lnTo>
                    <a:pt x="9391" y="10239"/>
                  </a:lnTo>
                  <a:lnTo>
                    <a:pt x="9607" y="10039"/>
                  </a:lnTo>
                  <a:lnTo>
                    <a:pt x="9807" y="9856"/>
                  </a:lnTo>
                  <a:lnTo>
                    <a:pt x="10006" y="9640"/>
                  </a:lnTo>
                  <a:lnTo>
                    <a:pt x="10205" y="9424"/>
                  </a:lnTo>
                  <a:lnTo>
                    <a:pt x="10388" y="9192"/>
                  </a:lnTo>
                  <a:lnTo>
                    <a:pt x="5768" y="5751"/>
                  </a:lnTo>
                  <a:lnTo>
                    <a:pt x="11519" y="5751"/>
                  </a:lnTo>
                  <a:lnTo>
                    <a:pt x="11519" y="5419"/>
                  </a:lnTo>
                  <a:lnTo>
                    <a:pt x="11485" y="5086"/>
                  </a:lnTo>
                  <a:lnTo>
                    <a:pt x="11435" y="4754"/>
                  </a:lnTo>
                  <a:lnTo>
                    <a:pt x="11369" y="4421"/>
                  </a:lnTo>
                  <a:lnTo>
                    <a:pt x="11269" y="4089"/>
                  </a:lnTo>
                  <a:lnTo>
                    <a:pt x="11169" y="3773"/>
                  </a:lnTo>
                  <a:lnTo>
                    <a:pt x="11053" y="3474"/>
                  </a:lnTo>
                  <a:lnTo>
                    <a:pt x="10904" y="3175"/>
                  </a:lnTo>
                  <a:lnTo>
                    <a:pt x="10754" y="2876"/>
                  </a:lnTo>
                  <a:lnTo>
                    <a:pt x="10571" y="2593"/>
                  </a:lnTo>
                  <a:lnTo>
                    <a:pt x="10388" y="2310"/>
                  </a:lnTo>
                  <a:lnTo>
                    <a:pt x="10172" y="2061"/>
                  </a:lnTo>
                  <a:lnTo>
                    <a:pt x="9956" y="1812"/>
                  </a:lnTo>
                  <a:lnTo>
                    <a:pt x="9723" y="1562"/>
                  </a:lnTo>
                  <a:lnTo>
                    <a:pt x="9458" y="1346"/>
                  </a:lnTo>
                  <a:lnTo>
                    <a:pt x="9192" y="1130"/>
                  </a:lnTo>
                  <a:lnTo>
                    <a:pt x="8959" y="964"/>
                  </a:lnTo>
                  <a:lnTo>
                    <a:pt x="8710" y="798"/>
                  </a:lnTo>
                  <a:lnTo>
                    <a:pt x="8444" y="665"/>
                  </a:lnTo>
                  <a:lnTo>
                    <a:pt x="8194" y="532"/>
                  </a:lnTo>
                  <a:lnTo>
                    <a:pt x="7928" y="416"/>
                  </a:lnTo>
                  <a:lnTo>
                    <a:pt x="7662" y="316"/>
                  </a:lnTo>
                  <a:lnTo>
                    <a:pt x="7396" y="233"/>
                  </a:lnTo>
                  <a:lnTo>
                    <a:pt x="7131" y="166"/>
                  </a:lnTo>
                  <a:lnTo>
                    <a:pt x="6848" y="100"/>
                  </a:lnTo>
                  <a:lnTo>
                    <a:pt x="6582" y="50"/>
                  </a:lnTo>
                  <a:lnTo>
                    <a:pt x="6299" y="17"/>
                  </a:lnTo>
                  <a:lnTo>
                    <a:pt x="601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1"/>
            <p:cNvSpPr/>
            <p:nvPr/>
          </p:nvSpPr>
          <p:spPr>
            <a:xfrm>
              <a:off x="1720725" y="2345350"/>
              <a:ext cx="287975" cy="210275"/>
            </a:xfrm>
            <a:custGeom>
              <a:rect b="b" l="l" r="r" t="t"/>
              <a:pathLst>
                <a:path extrusionOk="0" h="8411" w="11519">
                  <a:moveTo>
                    <a:pt x="5585" y="0"/>
                  </a:moveTo>
                  <a:lnTo>
                    <a:pt x="5302" y="17"/>
                  </a:lnTo>
                  <a:lnTo>
                    <a:pt x="5020" y="33"/>
                  </a:lnTo>
                  <a:lnTo>
                    <a:pt x="4754" y="83"/>
                  </a:lnTo>
                  <a:lnTo>
                    <a:pt x="4471" y="133"/>
                  </a:lnTo>
                  <a:lnTo>
                    <a:pt x="4189" y="216"/>
                  </a:lnTo>
                  <a:lnTo>
                    <a:pt x="3923" y="299"/>
                  </a:lnTo>
                  <a:lnTo>
                    <a:pt x="3640" y="399"/>
                  </a:lnTo>
                  <a:lnTo>
                    <a:pt x="3374" y="515"/>
                  </a:lnTo>
                  <a:lnTo>
                    <a:pt x="3108" y="648"/>
                  </a:lnTo>
                  <a:lnTo>
                    <a:pt x="2842" y="781"/>
                  </a:lnTo>
                  <a:lnTo>
                    <a:pt x="2593" y="947"/>
                  </a:lnTo>
                  <a:lnTo>
                    <a:pt x="2360" y="1097"/>
                  </a:lnTo>
                  <a:lnTo>
                    <a:pt x="2128" y="1280"/>
                  </a:lnTo>
                  <a:lnTo>
                    <a:pt x="1912" y="1463"/>
                  </a:lnTo>
                  <a:lnTo>
                    <a:pt x="1712" y="1662"/>
                  </a:lnTo>
                  <a:lnTo>
                    <a:pt x="1513" y="1862"/>
                  </a:lnTo>
                  <a:lnTo>
                    <a:pt x="1330" y="2078"/>
                  </a:lnTo>
                  <a:lnTo>
                    <a:pt x="1147" y="2294"/>
                  </a:lnTo>
                  <a:lnTo>
                    <a:pt x="997" y="2526"/>
                  </a:lnTo>
                  <a:lnTo>
                    <a:pt x="848" y="2759"/>
                  </a:lnTo>
                  <a:lnTo>
                    <a:pt x="698" y="2992"/>
                  </a:lnTo>
                  <a:lnTo>
                    <a:pt x="582" y="3241"/>
                  </a:lnTo>
                  <a:lnTo>
                    <a:pt x="465" y="3490"/>
                  </a:lnTo>
                  <a:lnTo>
                    <a:pt x="366" y="3756"/>
                  </a:lnTo>
                  <a:lnTo>
                    <a:pt x="266" y="4022"/>
                  </a:lnTo>
                  <a:lnTo>
                    <a:pt x="200" y="4288"/>
                  </a:lnTo>
                  <a:lnTo>
                    <a:pt x="133" y="4554"/>
                  </a:lnTo>
                  <a:lnTo>
                    <a:pt x="83" y="4820"/>
                  </a:lnTo>
                  <a:lnTo>
                    <a:pt x="33" y="5103"/>
                  </a:lnTo>
                  <a:lnTo>
                    <a:pt x="17" y="5369"/>
                  </a:lnTo>
                  <a:lnTo>
                    <a:pt x="0" y="5651"/>
                  </a:lnTo>
                  <a:lnTo>
                    <a:pt x="0" y="5934"/>
                  </a:lnTo>
                  <a:lnTo>
                    <a:pt x="17" y="6216"/>
                  </a:lnTo>
                  <a:lnTo>
                    <a:pt x="50" y="6482"/>
                  </a:lnTo>
                  <a:lnTo>
                    <a:pt x="83" y="6765"/>
                  </a:lnTo>
                  <a:lnTo>
                    <a:pt x="150" y="7047"/>
                  </a:lnTo>
                  <a:lnTo>
                    <a:pt x="216" y="7330"/>
                  </a:lnTo>
                  <a:lnTo>
                    <a:pt x="299" y="7596"/>
                  </a:lnTo>
                  <a:lnTo>
                    <a:pt x="399" y="7878"/>
                  </a:lnTo>
                  <a:lnTo>
                    <a:pt x="515" y="8144"/>
                  </a:lnTo>
                  <a:lnTo>
                    <a:pt x="648" y="8410"/>
                  </a:lnTo>
                  <a:lnTo>
                    <a:pt x="5768" y="5751"/>
                  </a:lnTo>
                  <a:lnTo>
                    <a:pt x="11519" y="5751"/>
                  </a:lnTo>
                  <a:lnTo>
                    <a:pt x="11519" y="5419"/>
                  </a:lnTo>
                  <a:lnTo>
                    <a:pt x="11485" y="5069"/>
                  </a:lnTo>
                  <a:lnTo>
                    <a:pt x="11435" y="4720"/>
                  </a:lnTo>
                  <a:lnTo>
                    <a:pt x="11352" y="4388"/>
                  </a:lnTo>
                  <a:lnTo>
                    <a:pt x="11269" y="4056"/>
                  </a:lnTo>
                  <a:lnTo>
                    <a:pt x="11153" y="3740"/>
                  </a:lnTo>
                  <a:lnTo>
                    <a:pt x="11020" y="3407"/>
                  </a:lnTo>
                  <a:lnTo>
                    <a:pt x="10870" y="3108"/>
                  </a:lnTo>
                  <a:lnTo>
                    <a:pt x="10737" y="2842"/>
                  </a:lnTo>
                  <a:lnTo>
                    <a:pt x="10571" y="2593"/>
                  </a:lnTo>
                  <a:lnTo>
                    <a:pt x="10405" y="2360"/>
                  </a:lnTo>
                  <a:lnTo>
                    <a:pt x="10239" y="2128"/>
                  </a:lnTo>
                  <a:lnTo>
                    <a:pt x="10056" y="1911"/>
                  </a:lnTo>
                  <a:lnTo>
                    <a:pt x="9856" y="1695"/>
                  </a:lnTo>
                  <a:lnTo>
                    <a:pt x="9657" y="1496"/>
                  </a:lnTo>
                  <a:lnTo>
                    <a:pt x="9441" y="1313"/>
                  </a:lnTo>
                  <a:lnTo>
                    <a:pt x="9225" y="1147"/>
                  </a:lnTo>
                  <a:lnTo>
                    <a:pt x="8992" y="981"/>
                  </a:lnTo>
                  <a:lnTo>
                    <a:pt x="8759" y="831"/>
                  </a:lnTo>
                  <a:lnTo>
                    <a:pt x="8510" y="698"/>
                  </a:lnTo>
                  <a:lnTo>
                    <a:pt x="8277" y="565"/>
                  </a:lnTo>
                  <a:lnTo>
                    <a:pt x="8011" y="449"/>
                  </a:lnTo>
                  <a:lnTo>
                    <a:pt x="7762" y="349"/>
                  </a:lnTo>
                  <a:lnTo>
                    <a:pt x="7496" y="266"/>
                  </a:lnTo>
                  <a:lnTo>
                    <a:pt x="7230" y="183"/>
                  </a:lnTo>
                  <a:lnTo>
                    <a:pt x="6964" y="116"/>
                  </a:lnTo>
                  <a:lnTo>
                    <a:pt x="6698" y="67"/>
                  </a:lnTo>
                  <a:lnTo>
                    <a:pt x="6416" y="33"/>
                  </a:lnTo>
                  <a:lnTo>
                    <a:pt x="61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1"/>
            <p:cNvSpPr/>
            <p:nvPr/>
          </p:nvSpPr>
          <p:spPr>
            <a:xfrm>
              <a:off x="1921000" y="2355300"/>
              <a:ext cx="156675" cy="71100"/>
            </a:xfrm>
            <a:custGeom>
              <a:rect b="b" l="l" r="r" t="t"/>
              <a:pathLst>
                <a:path extrusionOk="0" h="2844" w="6267">
                  <a:moveTo>
                    <a:pt x="2760" y="1"/>
                  </a:moveTo>
                  <a:lnTo>
                    <a:pt x="0" y="2760"/>
                  </a:lnTo>
                  <a:lnTo>
                    <a:pt x="84" y="2843"/>
                  </a:lnTo>
                  <a:lnTo>
                    <a:pt x="2809" y="117"/>
                  </a:lnTo>
                  <a:lnTo>
                    <a:pt x="6267" y="117"/>
                  </a:lnTo>
                  <a:lnTo>
                    <a:pt x="62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1"/>
            <p:cNvSpPr/>
            <p:nvPr/>
          </p:nvSpPr>
          <p:spPr>
            <a:xfrm>
              <a:off x="1943450" y="2511125"/>
              <a:ext cx="134225" cy="3350"/>
            </a:xfrm>
            <a:custGeom>
              <a:rect b="b" l="l" r="r" t="t"/>
              <a:pathLst>
                <a:path extrusionOk="0" h="134" w="5369">
                  <a:moveTo>
                    <a:pt x="0" y="1"/>
                  </a:moveTo>
                  <a:lnTo>
                    <a:pt x="0" y="134"/>
                  </a:lnTo>
                  <a:lnTo>
                    <a:pt x="5369" y="134"/>
                  </a:lnTo>
                  <a:lnTo>
                    <a:pt x="536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1"/>
            <p:cNvSpPr/>
            <p:nvPr/>
          </p:nvSpPr>
          <p:spPr>
            <a:xfrm>
              <a:off x="1921000" y="2580525"/>
              <a:ext cx="156675" cy="82300"/>
            </a:xfrm>
            <a:custGeom>
              <a:rect b="b" l="l" r="r" t="t"/>
              <a:pathLst>
                <a:path extrusionOk="0" h="3292" w="6267">
                  <a:moveTo>
                    <a:pt x="100" y="1"/>
                  </a:moveTo>
                  <a:lnTo>
                    <a:pt x="0" y="84"/>
                  </a:lnTo>
                  <a:lnTo>
                    <a:pt x="2610" y="3275"/>
                  </a:lnTo>
                  <a:lnTo>
                    <a:pt x="2627" y="3292"/>
                  </a:lnTo>
                  <a:lnTo>
                    <a:pt x="6267" y="3292"/>
                  </a:lnTo>
                  <a:lnTo>
                    <a:pt x="6267" y="3175"/>
                  </a:lnTo>
                  <a:lnTo>
                    <a:pt x="2676" y="3175"/>
                  </a:lnTo>
                  <a:lnTo>
                    <a:pt x="100"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1"/>
            <p:cNvSpPr/>
            <p:nvPr/>
          </p:nvSpPr>
          <p:spPr>
            <a:xfrm>
              <a:off x="2071000" y="2349900"/>
              <a:ext cx="13325" cy="13325"/>
            </a:xfrm>
            <a:custGeom>
              <a:rect b="b" l="l" r="r" t="t"/>
              <a:pathLst>
                <a:path extrusionOk="0" h="533" w="533">
                  <a:moveTo>
                    <a:pt x="267" y="1"/>
                  </a:moveTo>
                  <a:lnTo>
                    <a:pt x="217" y="18"/>
                  </a:lnTo>
                  <a:lnTo>
                    <a:pt x="167" y="18"/>
                  </a:lnTo>
                  <a:lnTo>
                    <a:pt x="117" y="51"/>
                  </a:lnTo>
                  <a:lnTo>
                    <a:pt x="84" y="84"/>
                  </a:lnTo>
                  <a:lnTo>
                    <a:pt x="51" y="117"/>
                  </a:lnTo>
                  <a:lnTo>
                    <a:pt x="17" y="167"/>
                  </a:lnTo>
                  <a:lnTo>
                    <a:pt x="1" y="217"/>
                  </a:lnTo>
                  <a:lnTo>
                    <a:pt x="1" y="267"/>
                  </a:lnTo>
                  <a:lnTo>
                    <a:pt x="1" y="317"/>
                  </a:lnTo>
                  <a:lnTo>
                    <a:pt x="17" y="383"/>
                  </a:lnTo>
                  <a:lnTo>
                    <a:pt x="51" y="416"/>
                  </a:lnTo>
                  <a:lnTo>
                    <a:pt x="84" y="466"/>
                  </a:lnTo>
                  <a:lnTo>
                    <a:pt x="117" y="500"/>
                  </a:lnTo>
                  <a:lnTo>
                    <a:pt x="167" y="516"/>
                  </a:lnTo>
                  <a:lnTo>
                    <a:pt x="217" y="533"/>
                  </a:lnTo>
                  <a:lnTo>
                    <a:pt x="316" y="533"/>
                  </a:lnTo>
                  <a:lnTo>
                    <a:pt x="366" y="516"/>
                  </a:lnTo>
                  <a:lnTo>
                    <a:pt x="416" y="500"/>
                  </a:lnTo>
                  <a:lnTo>
                    <a:pt x="466" y="466"/>
                  </a:lnTo>
                  <a:lnTo>
                    <a:pt x="483" y="416"/>
                  </a:lnTo>
                  <a:lnTo>
                    <a:pt x="516" y="383"/>
                  </a:lnTo>
                  <a:lnTo>
                    <a:pt x="533" y="317"/>
                  </a:lnTo>
                  <a:lnTo>
                    <a:pt x="533" y="267"/>
                  </a:lnTo>
                  <a:lnTo>
                    <a:pt x="533" y="217"/>
                  </a:lnTo>
                  <a:lnTo>
                    <a:pt x="516" y="167"/>
                  </a:lnTo>
                  <a:lnTo>
                    <a:pt x="483" y="117"/>
                  </a:lnTo>
                  <a:lnTo>
                    <a:pt x="466" y="84"/>
                  </a:lnTo>
                  <a:lnTo>
                    <a:pt x="416" y="51"/>
                  </a:lnTo>
                  <a:lnTo>
                    <a:pt x="366" y="18"/>
                  </a:lnTo>
                  <a:lnTo>
                    <a:pt x="316" y="18"/>
                  </a:lnTo>
                  <a:lnTo>
                    <a:pt x="2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1"/>
            <p:cNvSpPr/>
            <p:nvPr/>
          </p:nvSpPr>
          <p:spPr>
            <a:xfrm>
              <a:off x="2071000" y="2506150"/>
              <a:ext cx="13325" cy="13325"/>
            </a:xfrm>
            <a:custGeom>
              <a:rect b="b" l="l" r="r" t="t"/>
              <a:pathLst>
                <a:path extrusionOk="0" h="533" w="533">
                  <a:moveTo>
                    <a:pt x="217" y="0"/>
                  </a:moveTo>
                  <a:lnTo>
                    <a:pt x="167" y="17"/>
                  </a:lnTo>
                  <a:lnTo>
                    <a:pt x="117" y="50"/>
                  </a:lnTo>
                  <a:lnTo>
                    <a:pt x="84" y="67"/>
                  </a:lnTo>
                  <a:lnTo>
                    <a:pt x="51" y="117"/>
                  </a:lnTo>
                  <a:lnTo>
                    <a:pt x="17" y="167"/>
                  </a:lnTo>
                  <a:lnTo>
                    <a:pt x="1" y="216"/>
                  </a:lnTo>
                  <a:lnTo>
                    <a:pt x="1" y="266"/>
                  </a:lnTo>
                  <a:lnTo>
                    <a:pt x="1" y="316"/>
                  </a:lnTo>
                  <a:lnTo>
                    <a:pt x="17" y="366"/>
                  </a:lnTo>
                  <a:lnTo>
                    <a:pt x="51" y="416"/>
                  </a:lnTo>
                  <a:lnTo>
                    <a:pt x="84" y="449"/>
                  </a:lnTo>
                  <a:lnTo>
                    <a:pt x="117" y="482"/>
                  </a:lnTo>
                  <a:lnTo>
                    <a:pt x="167" y="516"/>
                  </a:lnTo>
                  <a:lnTo>
                    <a:pt x="217" y="532"/>
                  </a:lnTo>
                  <a:lnTo>
                    <a:pt x="316" y="532"/>
                  </a:lnTo>
                  <a:lnTo>
                    <a:pt x="366" y="516"/>
                  </a:lnTo>
                  <a:lnTo>
                    <a:pt x="416" y="482"/>
                  </a:lnTo>
                  <a:lnTo>
                    <a:pt x="466" y="449"/>
                  </a:lnTo>
                  <a:lnTo>
                    <a:pt x="483" y="416"/>
                  </a:lnTo>
                  <a:lnTo>
                    <a:pt x="516" y="366"/>
                  </a:lnTo>
                  <a:lnTo>
                    <a:pt x="533" y="316"/>
                  </a:lnTo>
                  <a:lnTo>
                    <a:pt x="533" y="266"/>
                  </a:lnTo>
                  <a:lnTo>
                    <a:pt x="533" y="216"/>
                  </a:lnTo>
                  <a:lnTo>
                    <a:pt x="516" y="167"/>
                  </a:lnTo>
                  <a:lnTo>
                    <a:pt x="449" y="84"/>
                  </a:lnTo>
                  <a:lnTo>
                    <a:pt x="366" y="17"/>
                  </a:lnTo>
                  <a:lnTo>
                    <a:pt x="31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1"/>
            <p:cNvSpPr/>
            <p:nvPr/>
          </p:nvSpPr>
          <p:spPr>
            <a:xfrm>
              <a:off x="2071000" y="2654900"/>
              <a:ext cx="13325" cy="13750"/>
            </a:xfrm>
            <a:custGeom>
              <a:rect b="b" l="l" r="r" t="t"/>
              <a:pathLst>
                <a:path extrusionOk="0" h="550" w="533">
                  <a:moveTo>
                    <a:pt x="250" y="1"/>
                  </a:moveTo>
                  <a:lnTo>
                    <a:pt x="200" y="17"/>
                  </a:lnTo>
                  <a:lnTo>
                    <a:pt x="150" y="34"/>
                  </a:lnTo>
                  <a:lnTo>
                    <a:pt x="100" y="67"/>
                  </a:lnTo>
                  <a:lnTo>
                    <a:pt x="67" y="100"/>
                  </a:lnTo>
                  <a:lnTo>
                    <a:pt x="34" y="134"/>
                  </a:lnTo>
                  <a:lnTo>
                    <a:pt x="17" y="184"/>
                  </a:lnTo>
                  <a:lnTo>
                    <a:pt x="1" y="233"/>
                  </a:lnTo>
                  <a:lnTo>
                    <a:pt x="1" y="283"/>
                  </a:lnTo>
                  <a:lnTo>
                    <a:pt x="17" y="350"/>
                  </a:lnTo>
                  <a:lnTo>
                    <a:pt x="34" y="400"/>
                  </a:lnTo>
                  <a:lnTo>
                    <a:pt x="51" y="433"/>
                  </a:lnTo>
                  <a:lnTo>
                    <a:pt x="84" y="466"/>
                  </a:lnTo>
                  <a:lnTo>
                    <a:pt x="134" y="499"/>
                  </a:lnTo>
                  <a:lnTo>
                    <a:pt x="184" y="533"/>
                  </a:lnTo>
                  <a:lnTo>
                    <a:pt x="233" y="533"/>
                  </a:lnTo>
                  <a:lnTo>
                    <a:pt x="283" y="549"/>
                  </a:lnTo>
                  <a:lnTo>
                    <a:pt x="333" y="533"/>
                  </a:lnTo>
                  <a:lnTo>
                    <a:pt x="383" y="516"/>
                  </a:lnTo>
                  <a:lnTo>
                    <a:pt x="433" y="483"/>
                  </a:lnTo>
                  <a:lnTo>
                    <a:pt x="466" y="450"/>
                  </a:lnTo>
                  <a:lnTo>
                    <a:pt x="499" y="416"/>
                  </a:lnTo>
                  <a:lnTo>
                    <a:pt x="516" y="366"/>
                  </a:lnTo>
                  <a:lnTo>
                    <a:pt x="533" y="317"/>
                  </a:lnTo>
                  <a:lnTo>
                    <a:pt x="533" y="267"/>
                  </a:lnTo>
                  <a:lnTo>
                    <a:pt x="533" y="200"/>
                  </a:lnTo>
                  <a:lnTo>
                    <a:pt x="516" y="167"/>
                  </a:lnTo>
                  <a:lnTo>
                    <a:pt x="449" y="84"/>
                  </a:lnTo>
                  <a:lnTo>
                    <a:pt x="366" y="34"/>
                  </a:lnTo>
                  <a:lnTo>
                    <a:pt x="316" y="17"/>
                  </a:lnTo>
                  <a:lnTo>
                    <a:pt x="2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1"/>
            <p:cNvSpPr/>
            <p:nvPr/>
          </p:nvSpPr>
          <p:spPr>
            <a:xfrm>
              <a:off x="2103000" y="2355300"/>
              <a:ext cx="59850" cy="2950"/>
            </a:xfrm>
            <a:custGeom>
              <a:rect b="b" l="l" r="r" t="t"/>
              <a:pathLst>
                <a:path extrusionOk="0" h="118" w="2394">
                  <a:moveTo>
                    <a:pt x="1" y="1"/>
                  </a:moveTo>
                  <a:lnTo>
                    <a:pt x="1" y="117"/>
                  </a:lnTo>
                  <a:lnTo>
                    <a:pt x="2394" y="117"/>
                  </a:lnTo>
                  <a:lnTo>
                    <a:pt x="239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1"/>
            <p:cNvSpPr/>
            <p:nvPr/>
          </p:nvSpPr>
          <p:spPr>
            <a:xfrm>
              <a:off x="2103000" y="2364875"/>
              <a:ext cx="83950" cy="3350"/>
            </a:xfrm>
            <a:custGeom>
              <a:rect b="b" l="l" r="r" t="t"/>
              <a:pathLst>
                <a:path extrusionOk="0" h="134" w="3358">
                  <a:moveTo>
                    <a:pt x="1" y="0"/>
                  </a:moveTo>
                  <a:lnTo>
                    <a:pt x="1" y="133"/>
                  </a:lnTo>
                  <a:lnTo>
                    <a:pt x="3358" y="133"/>
                  </a:lnTo>
                  <a:lnTo>
                    <a:pt x="335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1"/>
            <p:cNvSpPr/>
            <p:nvPr/>
          </p:nvSpPr>
          <p:spPr>
            <a:xfrm>
              <a:off x="2103000" y="2374850"/>
              <a:ext cx="71900" cy="3350"/>
            </a:xfrm>
            <a:custGeom>
              <a:rect b="b" l="l" r="r" t="t"/>
              <a:pathLst>
                <a:path extrusionOk="0" h="134" w="2876">
                  <a:moveTo>
                    <a:pt x="1" y="0"/>
                  </a:moveTo>
                  <a:lnTo>
                    <a:pt x="1" y="133"/>
                  </a:lnTo>
                  <a:lnTo>
                    <a:pt x="2876" y="133"/>
                  </a:lnTo>
                  <a:lnTo>
                    <a:pt x="287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1"/>
            <p:cNvSpPr/>
            <p:nvPr/>
          </p:nvSpPr>
          <p:spPr>
            <a:xfrm>
              <a:off x="2103000" y="2384825"/>
              <a:ext cx="91450" cy="3350"/>
            </a:xfrm>
            <a:custGeom>
              <a:rect b="b" l="l" r="r" t="t"/>
              <a:pathLst>
                <a:path extrusionOk="0" h="134" w="3658">
                  <a:moveTo>
                    <a:pt x="1" y="0"/>
                  </a:moveTo>
                  <a:lnTo>
                    <a:pt x="1" y="133"/>
                  </a:lnTo>
                  <a:lnTo>
                    <a:pt x="3657" y="133"/>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1"/>
            <p:cNvSpPr/>
            <p:nvPr/>
          </p:nvSpPr>
          <p:spPr>
            <a:xfrm>
              <a:off x="2103000" y="2394775"/>
              <a:ext cx="79400" cy="3350"/>
            </a:xfrm>
            <a:custGeom>
              <a:rect b="b" l="l" r="r" t="t"/>
              <a:pathLst>
                <a:path extrusionOk="0" h="134" w="3176">
                  <a:moveTo>
                    <a:pt x="1" y="1"/>
                  </a:moveTo>
                  <a:lnTo>
                    <a:pt x="1" y="134"/>
                  </a:lnTo>
                  <a:lnTo>
                    <a:pt x="3175" y="134"/>
                  </a:lnTo>
                  <a:lnTo>
                    <a:pt x="317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1"/>
            <p:cNvSpPr/>
            <p:nvPr/>
          </p:nvSpPr>
          <p:spPr>
            <a:xfrm>
              <a:off x="2103000" y="2404750"/>
              <a:ext cx="68175" cy="2950"/>
            </a:xfrm>
            <a:custGeom>
              <a:rect b="b" l="l" r="r" t="t"/>
              <a:pathLst>
                <a:path extrusionOk="0" h="118" w="2727">
                  <a:moveTo>
                    <a:pt x="1" y="1"/>
                  </a:moveTo>
                  <a:lnTo>
                    <a:pt x="1" y="117"/>
                  </a:lnTo>
                  <a:lnTo>
                    <a:pt x="2726" y="117"/>
                  </a:lnTo>
                  <a:lnTo>
                    <a:pt x="272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1"/>
            <p:cNvSpPr/>
            <p:nvPr/>
          </p:nvSpPr>
          <p:spPr>
            <a:xfrm>
              <a:off x="2103000" y="2511125"/>
              <a:ext cx="82725" cy="3350"/>
            </a:xfrm>
            <a:custGeom>
              <a:rect b="b" l="l" r="r" t="t"/>
              <a:pathLst>
                <a:path extrusionOk="0" h="134" w="3309">
                  <a:moveTo>
                    <a:pt x="1" y="1"/>
                  </a:moveTo>
                  <a:lnTo>
                    <a:pt x="1" y="134"/>
                  </a:lnTo>
                  <a:lnTo>
                    <a:pt x="3308" y="134"/>
                  </a:lnTo>
                  <a:lnTo>
                    <a:pt x="33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p:nvPr/>
          </p:nvSpPr>
          <p:spPr>
            <a:xfrm>
              <a:off x="2103000" y="2521100"/>
              <a:ext cx="56125" cy="3350"/>
            </a:xfrm>
            <a:custGeom>
              <a:rect b="b" l="l" r="r" t="t"/>
              <a:pathLst>
                <a:path extrusionOk="0" h="134" w="2245">
                  <a:moveTo>
                    <a:pt x="1" y="1"/>
                  </a:moveTo>
                  <a:lnTo>
                    <a:pt x="1" y="134"/>
                  </a:lnTo>
                  <a:lnTo>
                    <a:pt x="2244" y="134"/>
                  </a:lnTo>
                  <a:lnTo>
                    <a:pt x="224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1"/>
            <p:cNvSpPr/>
            <p:nvPr/>
          </p:nvSpPr>
          <p:spPr>
            <a:xfrm>
              <a:off x="2103000" y="2531075"/>
              <a:ext cx="76075" cy="3350"/>
            </a:xfrm>
            <a:custGeom>
              <a:rect b="b" l="l" r="r" t="t"/>
              <a:pathLst>
                <a:path extrusionOk="0" h="134" w="3043">
                  <a:moveTo>
                    <a:pt x="1" y="1"/>
                  </a:moveTo>
                  <a:lnTo>
                    <a:pt x="1" y="134"/>
                  </a:lnTo>
                  <a:lnTo>
                    <a:pt x="3042" y="134"/>
                  </a:lnTo>
                  <a:lnTo>
                    <a:pt x="304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1"/>
            <p:cNvSpPr/>
            <p:nvPr/>
          </p:nvSpPr>
          <p:spPr>
            <a:xfrm>
              <a:off x="2103000" y="2541050"/>
              <a:ext cx="82725" cy="2925"/>
            </a:xfrm>
            <a:custGeom>
              <a:rect b="b" l="l" r="r" t="t"/>
              <a:pathLst>
                <a:path extrusionOk="0" h="117" w="3309">
                  <a:moveTo>
                    <a:pt x="1" y="1"/>
                  </a:moveTo>
                  <a:lnTo>
                    <a:pt x="1" y="117"/>
                  </a:lnTo>
                  <a:lnTo>
                    <a:pt x="3308" y="117"/>
                  </a:lnTo>
                  <a:lnTo>
                    <a:pt x="33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1"/>
            <p:cNvSpPr/>
            <p:nvPr/>
          </p:nvSpPr>
          <p:spPr>
            <a:xfrm>
              <a:off x="2103000" y="2551025"/>
              <a:ext cx="91450" cy="2925"/>
            </a:xfrm>
            <a:custGeom>
              <a:rect b="b" l="l" r="r" t="t"/>
              <a:pathLst>
                <a:path extrusionOk="0" h="117" w="3658">
                  <a:moveTo>
                    <a:pt x="1" y="0"/>
                  </a:moveTo>
                  <a:lnTo>
                    <a:pt x="1" y="117"/>
                  </a:lnTo>
                  <a:lnTo>
                    <a:pt x="3657" y="117"/>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1"/>
            <p:cNvSpPr/>
            <p:nvPr/>
          </p:nvSpPr>
          <p:spPr>
            <a:xfrm>
              <a:off x="2103000" y="2561000"/>
              <a:ext cx="68175" cy="2925"/>
            </a:xfrm>
            <a:custGeom>
              <a:rect b="b" l="l" r="r" t="t"/>
              <a:pathLst>
                <a:path extrusionOk="0" h="117" w="2727">
                  <a:moveTo>
                    <a:pt x="1" y="0"/>
                  </a:moveTo>
                  <a:lnTo>
                    <a:pt x="1" y="117"/>
                  </a:lnTo>
                  <a:lnTo>
                    <a:pt x="2726" y="117"/>
                  </a:lnTo>
                  <a:lnTo>
                    <a:pt x="27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1"/>
            <p:cNvSpPr/>
            <p:nvPr/>
          </p:nvSpPr>
          <p:spPr>
            <a:xfrm>
              <a:off x="2103000" y="2659900"/>
              <a:ext cx="69425" cy="2925"/>
            </a:xfrm>
            <a:custGeom>
              <a:rect b="b" l="l" r="r" t="t"/>
              <a:pathLst>
                <a:path extrusionOk="0" h="117" w="2777">
                  <a:moveTo>
                    <a:pt x="1" y="0"/>
                  </a:moveTo>
                  <a:lnTo>
                    <a:pt x="1" y="117"/>
                  </a:lnTo>
                  <a:lnTo>
                    <a:pt x="2776" y="117"/>
                  </a:lnTo>
                  <a:lnTo>
                    <a:pt x="277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1"/>
            <p:cNvSpPr/>
            <p:nvPr/>
          </p:nvSpPr>
          <p:spPr>
            <a:xfrm>
              <a:off x="2103000" y="2669875"/>
              <a:ext cx="91450" cy="2925"/>
            </a:xfrm>
            <a:custGeom>
              <a:rect b="b" l="l" r="r" t="t"/>
              <a:pathLst>
                <a:path extrusionOk="0" h="117" w="3658">
                  <a:moveTo>
                    <a:pt x="1" y="0"/>
                  </a:moveTo>
                  <a:lnTo>
                    <a:pt x="1" y="116"/>
                  </a:lnTo>
                  <a:lnTo>
                    <a:pt x="3657" y="116"/>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1"/>
            <p:cNvSpPr/>
            <p:nvPr/>
          </p:nvSpPr>
          <p:spPr>
            <a:xfrm>
              <a:off x="2103000" y="2679850"/>
              <a:ext cx="57775" cy="2925"/>
            </a:xfrm>
            <a:custGeom>
              <a:rect b="b" l="l" r="r" t="t"/>
              <a:pathLst>
                <a:path extrusionOk="0" h="117" w="2311">
                  <a:moveTo>
                    <a:pt x="1" y="0"/>
                  </a:moveTo>
                  <a:lnTo>
                    <a:pt x="1" y="116"/>
                  </a:lnTo>
                  <a:lnTo>
                    <a:pt x="2311" y="116"/>
                  </a:lnTo>
                  <a:lnTo>
                    <a:pt x="231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1"/>
            <p:cNvSpPr/>
            <p:nvPr/>
          </p:nvSpPr>
          <p:spPr>
            <a:xfrm>
              <a:off x="2103000" y="2689400"/>
              <a:ext cx="91450" cy="3350"/>
            </a:xfrm>
            <a:custGeom>
              <a:rect b="b" l="l" r="r" t="t"/>
              <a:pathLst>
                <a:path extrusionOk="0" h="134" w="3658">
                  <a:moveTo>
                    <a:pt x="1" y="0"/>
                  </a:moveTo>
                  <a:lnTo>
                    <a:pt x="1" y="133"/>
                  </a:lnTo>
                  <a:lnTo>
                    <a:pt x="3657" y="133"/>
                  </a:lnTo>
                  <a:lnTo>
                    <a:pt x="365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1"/>
            <p:cNvSpPr/>
            <p:nvPr/>
          </p:nvSpPr>
          <p:spPr>
            <a:xfrm>
              <a:off x="2103000" y="2699375"/>
              <a:ext cx="78975" cy="3350"/>
            </a:xfrm>
            <a:custGeom>
              <a:rect b="b" l="l" r="r" t="t"/>
              <a:pathLst>
                <a:path extrusionOk="0" h="134" w="3159">
                  <a:moveTo>
                    <a:pt x="1" y="0"/>
                  </a:moveTo>
                  <a:lnTo>
                    <a:pt x="1" y="133"/>
                  </a:lnTo>
                  <a:lnTo>
                    <a:pt x="3159" y="133"/>
                  </a:lnTo>
                  <a:lnTo>
                    <a:pt x="315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1"/>
            <p:cNvSpPr/>
            <p:nvPr/>
          </p:nvSpPr>
          <p:spPr>
            <a:xfrm>
              <a:off x="2103000" y="2709350"/>
              <a:ext cx="48650" cy="3350"/>
            </a:xfrm>
            <a:custGeom>
              <a:rect b="b" l="l" r="r" t="t"/>
              <a:pathLst>
                <a:path extrusionOk="0" h="134" w="1946">
                  <a:moveTo>
                    <a:pt x="1" y="0"/>
                  </a:moveTo>
                  <a:lnTo>
                    <a:pt x="1" y="133"/>
                  </a:lnTo>
                  <a:lnTo>
                    <a:pt x="1945" y="133"/>
                  </a:lnTo>
                  <a:lnTo>
                    <a:pt x="194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1"/>
            <p:cNvSpPr/>
            <p:nvPr/>
          </p:nvSpPr>
          <p:spPr>
            <a:xfrm>
              <a:off x="1081625" y="1879125"/>
              <a:ext cx="165000" cy="14550"/>
            </a:xfrm>
            <a:custGeom>
              <a:rect b="b" l="l" r="r" t="t"/>
              <a:pathLst>
                <a:path extrusionOk="0" h="582" w="6600">
                  <a:moveTo>
                    <a:pt x="1" y="0"/>
                  </a:moveTo>
                  <a:lnTo>
                    <a:pt x="1" y="582"/>
                  </a:lnTo>
                  <a:lnTo>
                    <a:pt x="6599" y="582"/>
                  </a:lnTo>
                  <a:lnTo>
                    <a:pt x="659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1"/>
            <p:cNvSpPr/>
            <p:nvPr/>
          </p:nvSpPr>
          <p:spPr>
            <a:xfrm>
              <a:off x="1081625" y="1909025"/>
              <a:ext cx="223175" cy="14175"/>
            </a:xfrm>
            <a:custGeom>
              <a:rect b="b" l="l" r="r" t="t"/>
              <a:pathLst>
                <a:path extrusionOk="0" h="567" w="8927">
                  <a:moveTo>
                    <a:pt x="1" y="1"/>
                  </a:moveTo>
                  <a:lnTo>
                    <a:pt x="1" y="566"/>
                  </a:lnTo>
                  <a:lnTo>
                    <a:pt x="8926" y="566"/>
                  </a:lnTo>
                  <a:lnTo>
                    <a:pt x="892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1"/>
            <p:cNvSpPr/>
            <p:nvPr/>
          </p:nvSpPr>
          <p:spPr>
            <a:xfrm>
              <a:off x="1081625" y="1938550"/>
              <a:ext cx="118450" cy="14150"/>
            </a:xfrm>
            <a:custGeom>
              <a:rect b="b" l="l" r="r" t="t"/>
              <a:pathLst>
                <a:path extrusionOk="0" h="566" w="4738">
                  <a:moveTo>
                    <a:pt x="1" y="0"/>
                  </a:moveTo>
                  <a:lnTo>
                    <a:pt x="1" y="565"/>
                  </a:lnTo>
                  <a:lnTo>
                    <a:pt x="4738" y="565"/>
                  </a:lnTo>
                  <a:lnTo>
                    <a:pt x="473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1"/>
            <p:cNvSpPr/>
            <p:nvPr/>
          </p:nvSpPr>
          <p:spPr>
            <a:xfrm>
              <a:off x="1010175" y="1879125"/>
              <a:ext cx="34500" cy="34500"/>
            </a:xfrm>
            <a:custGeom>
              <a:rect b="b" l="l" r="r" t="t"/>
              <a:pathLst>
                <a:path extrusionOk="0" h="1380" w="1380">
                  <a:moveTo>
                    <a:pt x="0" y="0"/>
                  </a:moveTo>
                  <a:lnTo>
                    <a:pt x="0" y="1380"/>
                  </a:lnTo>
                  <a:lnTo>
                    <a:pt x="1380" y="1380"/>
                  </a:lnTo>
                  <a:lnTo>
                    <a:pt x="138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1"/>
            <p:cNvSpPr/>
            <p:nvPr/>
          </p:nvSpPr>
          <p:spPr>
            <a:xfrm>
              <a:off x="1081625" y="1993800"/>
              <a:ext cx="196150" cy="14575"/>
            </a:xfrm>
            <a:custGeom>
              <a:rect b="b" l="l" r="r" t="t"/>
              <a:pathLst>
                <a:path extrusionOk="0" h="583" w="7846">
                  <a:moveTo>
                    <a:pt x="1" y="1"/>
                  </a:moveTo>
                  <a:lnTo>
                    <a:pt x="1" y="582"/>
                  </a:lnTo>
                  <a:lnTo>
                    <a:pt x="7846" y="582"/>
                  </a:lnTo>
                  <a:lnTo>
                    <a:pt x="784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1"/>
            <p:cNvSpPr/>
            <p:nvPr/>
          </p:nvSpPr>
          <p:spPr>
            <a:xfrm>
              <a:off x="1081625" y="2023725"/>
              <a:ext cx="155025" cy="14150"/>
            </a:xfrm>
            <a:custGeom>
              <a:rect b="b" l="l" r="r" t="t"/>
              <a:pathLst>
                <a:path extrusionOk="0" h="566" w="6201">
                  <a:moveTo>
                    <a:pt x="1" y="0"/>
                  </a:moveTo>
                  <a:lnTo>
                    <a:pt x="1" y="565"/>
                  </a:lnTo>
                  <a:lnTo>
                    <a:pt x="6201" y="565"/>
                  </a:lnTo>
                  <a:lnTo>
                    <a:pt x="620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1081625" y="2053225"/>
              <a:ext cx="223175" cy="14150"/>
            </a:xfrm>
            <a:custGeom>
              <a:rect b="b" l="l" r="r" t="t"/>
              <a:pathLst>
                <a:path extrusionOk="0" h="566" w="8927">
                  <a:moveTo>
                    <a:pt x="1" y="0"/>
                  </a:moveTo>
                  <a:lnTo>
                    <a:pt x="1" y="566"/>
                  </a:lnTo>
                  <a:lnTo>
                    <a:pt x="8926" y="566"/>
                  </a:lnTo>
                  <a:lnTo>
                    <a:pt x="89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1"/>
            <p:cNvSpPr/>
            <p:nvPr/>
          </p:nvSpPr>
          <p:spPr>
            <a:xfrm>
              <a:off x="1010175" y="1993800"/>
              <a:ext cx="34500" cy="34525"/>
            </a:xfrm>
            <a:custGeom>
              <a:rect b="b" l="l" r="r" t="t"/>
              <a:pathLst>
                <a:path extrusionOk="0" h="1381" w="1380">
                  <a:moveTo>
                    <a:pt x="0" y="1"/>
                  </a:moveTo>
                  <a:lnTo>
                    <a:pt x="0" y="1380"/>
                  </a:lnTo>
                  <a:lnTo>
                    <a:pt x="1380" y="1380"/>
                  </a:lnTo>
                  <a:lnTo>
                    <a:pt x="13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1"/>
            <p:cNvSpPr/>
            <p:nvPr/>
          </p:nvSpPr>
          <p:spPr>
            <a:xfrm>
              <a:off x="1543700" y="2059450"/>
              <a:ext cx="138800" cy="193250"/>
            </a:xfrm>
            <a:custGeom>
              <a:rect b="b" l="l" r="r" t="t"/>
              <a:pathLst>
                <a:path extrusionOk="0" h="7730" w="5552">
                  <a:moveTo>
                    <a:pt x="5552" y="1"/>
                  </a:moveTo>
                  <a:lnTo>
                    <a:pt x="4954" y="200"/>
                  </a:lnTo>
                  <a:lnTo>
                    <a:pt x="4654" y="300"/>
                  </a:lnTo>
                  <a:lnTo>
                    <a:pt x="4355" y="433"/>
                  </a:lnTo>
                  <a:lnTo>
                    <a:pt x="3773" y="715"/>
                  </a:lnTo>
                  <a:lnTo>
                    <a:pt x="3491" y="865"/>
                  </a:lnTo>
                  <a:lnTo>
                    <a:pt x="3225" y="1048"/>
                  </a:lnTo>
                  <a:lnTo>
                    <a:pt x="2693" y="1414"/>
                  </a:lnTo>
                  <a:lnTo>
                    <a:pt x="2427" y="1630"/>
                  </a:lnTo>
                  <a:lnTo>
                    <a:pt x="2178" y="1846"/>
                  </a:lnTo>
                  <a:lnTo>
                    <a:pt x="1945" y="2062"/>
                  </a:lnTo>
                  <a:lnTo>
                    <a:pt x="1729" y="2328"/>
                  </a:lnTo>
                  <a:lnTo>
                    <a:pt x="1513" y="2577"/>
                  </a:lnTo>
                  <a:lnTo>
                    <a:pt x="1413" y="2693"/>
                  </a:lnTo>
                  <a:lnTo>
                    <a:pt x="1314" y="2826"/>
                  </a:lnTo>
                  <a:lnTo>
                    <a:pt x="1131" y="3092"/>
                  </a:lnTo>
                  <a:lnTo>
                    <a:pt x="948" y="3375"/>
                  </a:lnTo>
                  <a:lnTo>
                    <a:pt x="798" y="3657"/>
                  </a:lnTo>
                  <a:lnTo>
                    <a:pt x="649" y="3940"/>
                  </a:lnTo>
                  <a:lnTo>
                    <a:pt x="516" y="4239"/>
                  </a:lnTo>
                  <a:lnTo>
                    <a:pt x="399" y="4555"/>
                  </a:lnTo>
                  <a:lnTo>
                    <a:pt x="300" y="4854"/>
                  </a:lnTo>
                  <a:lnTo>
                    <a:pt x="217" y="5170"/>
                  </a:lnTo>
                  <a:lnTo>
                    <a:pt x="133" y="5486"/>
                  </a:lnTo>
                  <a:lnTo>
                    <a:pt x="84" y="5802"/>
                  </a:lnTo>
                  <a:lnTo>
                    <a:pt x="34" y="6117"/>
                  </a:lnTo>
                  <a:lnTo>
                    <a:pt x="1" y="6450"/>
                  </a:lnTo>
                  <a:lnTo>
                    <a:pt x="1" y="6766"/>
                  </a:lnTo>
                  <a:lnTo>
                    <a:pt x="1" y="7098"/>
                  </a:lnTo>
                  <a:lnTo>
                    <a:pt x="17" y="7414"/>
                  </a:lnTo>
                  <a:lnTo>
                    <a:pt x="50" y="7730"/>
                  </a:lnTo>
                  <a:lnTo>
                    <a:pt x="50" y="7414"/>
                  </a:lnTo>
                  <a:lnTo>
                    <a:pt x="67" y="7098"/>
                  </a:lnTo>
                  <a:lnTo>
                    <a:pt x="100" y="6799"/>
                  </a:lnTo>
                  <a:lnTo>
                    <a:pt x="133" y="6483"/>
                  </a:lnTo>
                  <a:lnTo>
                    <a:pt x="183" y="6167"/>
                  </a:lnTo>
                  <a:lnTo>
                    <a:pt x="200" y="6001"/>
                  </a:lnTo>
                  <a:lnTo>
                    <a:pt x="233" y="5851"/>
                  </a:lnTo>
                  <a:lnTo>
                    <a:pt x="316" y="5536"/>
                  </a:lnTo>
                  <a:lnTo>
                    <a:pt x="399" y="5236"/>
                  </a:lnTo>
                  <a:lnTo>
                    <a:pt x="499" y="4937"/>
                  </a:lnTo>
                  <a:lnTo>
                    <a:pt x="599" y="4638"/>
                  </a:lnTo>
                  <a:lnTo>
                    <a:pt x="732" y="4355"/>
                  </a:lnTo>
                  <a:lnTo>
                    <a:pt x="865" y="4073"/>
                  </a:lnTo>
                  <a:lnTo>
                    <a:pt x="1014" y="3790"/>
                  </a:lnTo>
                  <a:lnTo>
                    <a:pt x="1164" y="3524"/>
                  </a:lnTo>
                  <a:lnTo>
                    <a:pt x="1347" y="3259"/>
                  </a:lnTo>
                  <a:lnTo>
                    <a:pt x="1530" y="2993"/>
                  </a:lnTo>
                  <a:lnTo>
                    <a:pt x="1613" y="2860"/>
                  </a:lnTo>
                  <a:lnTo>
                    <a:pt x="1712" y="2743"/>
                  </a:lnTo>
                  <a:lnTo>
                    <a:pt x="1912" y="2494"/>
                  </a:lnTo>
                  <a:lnTo>
                    <a:pt x="2128" y="2261"/>
                  </a:lnTo>
                  <a:lnTo>
                    <a:pt x="2361" y="2045"/>
                  </a:lnTo>
                  <a:lnTo>
                    <a:pt x="2826" y="1613"/>
                  </a:lnTo>
                  <a:lnTo>
                    <a:pt x="3325" y="1231"/>
                  </a:lnTo>
                  <a:lnTo>
                    <a:pt x="3574" y="1048"/>
                  </a:lnTo>
                  <a:lnTo>
                    <a:pt x="3857" y="882"/>
                  </a:lnTo>
                  <a:lnTo>
                    <a:pt x="4405" y="566"/>
                  </a:lnTo>
                  <a:lnTo>
                    <a:pt x="4970" y="300"/>
                  </a:lnTo>
                  <a:lnTo>
                    <a:pt x="5552" y="17"/>
                  </a:lnTo>
                  <a:lnTo>
                    <a:pt x="55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a:off x="1651325" y="2043250"/>
              <a:ext cx="37425" cy="48225"/>
            </a:xfrm>
            <a:custGeom>
              <a:rect b="b" l="l" r="r" t="t"/>
              <a:pathLst>
                <a:path extrusionOk="0" h="1929" w="1497">
                  <a:moveTo>
                    <a:pt x="100" y="1"/>
                  </a:moveTo>
                  <a:lnTo>
                    <a:pt x="0" y="233"/>
                  </a:lnTo>
                  <a:lnTo>
                    <a:pt x="1164" y="699"/>
                  </a:lnTo>
                  <a:lnTo>
                    <a:pt x="615" y="1812"/>
                  </a:lnTo>
                  <a:lnTo>
                    <a:pt x="848" y="1929"/>
                  </a:lnTo>
                  <a:lnTo>
                    <a:pt x="1496" y="566"/>
                  </a:lnTo>
                  <a:lnTo>
                    <a:pt x="1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a:off x="1676250" y="2235650"/>
              <a:ext cx="51975" cy="216100"/>
            </a:xfrm>
            <a:custGeom>
              <a:rect b="b" l="l" r="r" t="t"/>
              <a:pathLst>
                <a:path extrusionOk="0" h="8644" w="2079">
                  <a:moveTo>
                    <a:pt x="2078" y="0"/>
                  </a:moveTo>
                  <a:lnTo>
                    <a:pt x="1895" y="216"/>
                  </a:lnTo>
                  <a:lnTo>
                    <a:pt x="1696" y="432"/>
                  </a:lnTo>
                  <a:lnTo>
                    <a:pt x="1530" y="665"/>
                  </a:lnTo>
                  <a:lnTo>
                    <a:pt x="1364" y="898"/>
                  </a:lnTo>
                  <a:lnTo>
                    <a:pt x="1197" y="1147"/>
                  </a:lnTo>
                  <a:lnTo>
                    <a:pt x="1048" y="1396"/>
                  </a:lnTo>
                  <a:lnTo>
                    <a:pt x="915" y="1646"/>
                  </a:lnTo>
                  <a:lnTo>
                    <a:pt x="798" y="1912"/>
                  </a:lnTo>
                  <a:lnTo>
                    <a:pt x="665" y="2177"/>
                  </a:lnTo>
                  <a:lnTo>
                    <a:pt x="549" y="2443"/>
                  </a:lnTo>
                  <a:lnTo>
                    <a:pt x="449" y="2709"/>
                  </a:lnTo>
                  <a:lnTo>
                    <a:pt x="366" y="2992"/>
                  </a:lnTo>
                  <a:lnTo>
                    <a:pt x="283" y="3258"/>
                  </a:lnTo>
                  <a:lnTo>
                    <a:pt x="200" y="3540"/>
                  </a:lnTo>
                  <a:lnTo>
                    <a:pt x="150" y="3840"/>
                  </a:lnTo>
                  <a:lnTo>
                    <a:pt x="100" y="4122"/>
                  </a:lnTo>
                  <a:lnTo>
                    <a:pt x="67" y="4405"/>
                  </a:lnTo>
                  <a:lnTo>
                    <a:pt x="34" y="4704"/>
                  </a:lnTo>
                  <a:lnTo>
                    <a:pt x="17" y="4986"/>
                  </a:lnTo>
                  <a:lnTo>
                    <a:pt x="1" y="5286"/>
                  </a:lnTo>
                  <a:lnTo>
                    <a:pt x="17" y="5568"/>
                  </a:lnTo>
                  <a:lnTo>
                    <a:pt x="34" y="5867"/>
                  </a:lnTo>
                  <a:lnTo>
                    <a:pt x="67" y="6150"/>
                  </a:lnTo>
                  <a:lnTo>
                    <a:pt x="100" y="6449"/>
                  </a:lnTo>
                  <a:lnTo>
                    <a:pt x="150" y="6732"/>
                  </a:lnTo>
                  <a:lnTo>
                    <a:pt x="200" y="7014"/>
                  </a:lnTo>
                  <a:lnTo>
                    <a:pt x="283" y="7297"/>
                  </a:lnTo>
                  <a:lnTo>
                    <a:pt x="350" y="7579"/>
                  </a:lnTo>
                  <a:lnTo>
                    <a:pt x="449" y="7845"/>
                  </a:lnTo>
                  <a:lnTo>
                    <a:pt x="549" y="8111"/>
                  </a:lnTo>
                  <a:lnTo>
                    <a:pt x="765" y="8643"/>
                  </a:lnTo>
                  <a:lnTo>
                    <a:pt x="798" y="8643"/>
                  </a:lnTo>
                  <a:lnTo>
                    <a:pt x="632" y="8095"/>
                  </a:lnTo>
                  <a:lnTo>
                    <a:pt x="549" y="7812"/>
                  </a:lnTo>
                  <a:lnTo>
                    <a:pt x="483" y="7529"/>
                  </a:lnTo>
                  <a:lnTo>
                    <a:pt x="416" y="7264"/>
                  </a:lnTo>
                  <a:lnTo>
                    <a:pt x="366" y="6981"/>
                  </a:lnTo>
                  <a:lnTo>
                    <a:pt x="333" y="6698"/>
                  </a:lnTo>
                  <a:lnTo>
                    <a:pt x="300" y="6416"/>
                  </a:lnTo>
                  <a:lnTo>
                    <a:pt x="267" y="6133"/>
                  </a:lnTo>
                  <a:lnTo>
                    <a:pt x="250" y="5851"/>
                  </a:lnTo>
                  <a:lnTo>
                    <a:pt x="233" y="5568"/>
                  </a:lnTo>
                  <a:lnTo>
                    <a:pt x="233" y="5286"/>
                  </a:lnTo>
                  <a:lnTo>
                    <a:pt x="250" y="5003"/>
                  </a:lnTo>
                  <a:lnTo>
                    <a:pt x="267" y="4720"/>
                  </a:lnTo>
                  <a:lnTo>
                    <a:pt x="283" y="4438"/>
                  </a:lnTo>
                  <a:lnTo>
                    <a:pt x="333" y="4155"/>
                  </a:lnTo>
                  <a:lnTo>
                    <a:pt x="433" y="3590"/>
                  </a:lnTo>
                  <a:lnTo>
                    <a:pt x="566" y="3042"/>
                  </a:lnTo>
                  <a:lnTo>
                    <a:pt x="732" y="2510"/>
                  </a:lnTo>
                  <a:lnTo>
                    <a:pt x="948" y="1978"/>
                  </a:lnTo>
                  <a:lnTo>
                    <a:pt x="1048" y="1712"/>
                  </a:lnTo>
                  <a:lnTo>
                    <a:pt x="1181" y="1463"/>
                  </a:lnTo>
                  <a:lnTo>
                    <a:pt x="1447" y="948"/>
                  </a:lnTo>
                  <a:lnTo>
                    <a:pt x="1596" y="698"/>
                  </a:lnTo>
                  <a:lnTo>
                    <a:pt x="1746" y="465"/>
                  </a:lnTo>
                  <a:lnTo>
                    <a:pt x="1912" y="233"/>
                  </a:lnTo>
                  <a:lnTo>
                    <a:pt x="20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a:off x="1664625" y="2420125"/>
              <a:ext cx="48225" cy="37425"/>
            </a:xfrm>
            <a:custGeom>
              <a:rect b="b" l="l" r="r" t="t"/>
              <a:pathLst>
                <a:path extrusionOk="0" h="1497" w="1929">
                  <a:moveTo>
                    <a:pt x="1696" y="1"/>
                  </a:moveTo>
                  <a:lnTo>
                    <a:pt x="1230" y="1148"/>
                  </a:lnTo>
                  <a:lnTo>
                    <a:pt x="117" y="616"/>
                  </a:lnTo>
                  <a:lnTo>
                    <a:pt x="0" y="832"/>
                  </a:lnTo>
                  <a:lnTo>
                    <a:pt x="1363" y="1497"/>
                  </a:lnTo>
                  <a:lnTo>
                    <a:pt x="1928" y="101"/>
                  </a:lnTo>
                  <a:lnTo>
                    <a:pt x="16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1"/>
            <p:cNvSpPr/>
            <p:nvPr/>
          </p:nvSpPr>
          <p:spPr>
            <a:xfrm>
              <a:off x="1014725" y="2065700"/>
              <a:ext cx="66100" cy="175375"/>
            </a:xfrm>
            <a:custGeom>
              <a:rect b="b" l="l" r="r" t="t"/>
              <a:pathLst>
                <a:path extrusionOk="0" h="7015" w="2644">
                  <a:moveTo>
                    <a:pt x="333" y="0"/>
                  </a:moveTo>
                  <a:lnTo>
                    <a:pt x="200" y="465"/>
                  </a:lnTo>
                  <a:lnTo>
                    <a:pt x="101" y="964"/>
                  </a:lnTo>
                  <a:lnTo>
                    <a:pt x="34" y="1446"/>
                  </a:lnTo>
                  <a:lnTo>
                    <a:pt x="1" y="1945"/>
                  </a:lnTo>
                  <a:lnTo>
                    <a:pt x="17" y="2443"/>
                  </a:lnTo>
                  <a:lnTo>
                    <a:pt x="51" y="2942"/>
                  </a:lnTo>
                  <a:lnTo>
                    <a:pt x="134" y="3424"/>
                  </a:lnTo>
                  <a:lnTo>
                    <a:pt x="250" y="3923"/>
                  </a:lnTo>
                  <a:lnTo>
                    <a:pt x="333" y="4155"/>
                  </a:lnTo>
                  <a:lnTo>
                    <a:pt x="416" y="4388"/>
                  </a:lnTo>
                  <a:lnTo>
                    <a:pt x="616" y="4853"/>
                  </a:lnTo>
                  <a:lnTo>
                    <a:pt x="732" y="5070"/>
                  </a:lnTo>
                  <a:lnTo>
                    <a:pt x="865" y="5286"/>
                  </a:lnTo>
                  <a:lnTo>
                    <a:pt x="998" y="5502"/>
                  </a:lnTo>
                  <a:lnTo>
                    <a:pt x="1148" y="5701"/>
                  </a:lnTo>
                  <a:lnTo>
                    <a:pt x="1314" y="5884"/>
                  </a:lnTo>
                  <a:lnTo>
                    <a:pt x="1480" y="6067"/>
                  </a:lnTo>
                  <a:lnTo>
                    <a:pt x="1646" y="6250"/>
                  </a:lnTo>
                  <a:lnTo>
                    <a:pt x="1829" y="6416"/>
                  </a:lnTo>
                  <a:lnTo>
                    <a:pt x="2012" y="6582"/>
                  </a:lnTo>
                  <a:lnTo>
                    <a:pt x="2211" y="6732"/>
                  </a:lnTo>
                  <a:lnTo>
                    <a:pt x="2411" y="6881"/>
                  </a:lnTo>
                  <a:lnTo>
                    <a:pt x="2627" y="7014"/>
                  </a:lnTo>
                  <a:lnTo>
                    <a:pt x="2644" y="6981"/>
                  </a:lnTo>
                  <a:lnTo>
                    <a:pt x="2278" y="6649"/>
                  </a:lnTo>
                  <a:lnTo>
                    <a:pt x="2095" y="6499"/>
                  </a:lnTo>
                  <a:lnTo>
                    <a:pt x="1929" y="6316"/>
                  </a:lnTo>
                  <a:lnTo>
                    <a:pt x="1596" y="5967"/>
                  </a:lnTo>
                  <a:lnTo>
                    <a:pt x="1314" y="5568"/>
                  </a:lnTo>
                  <a:lnTo>
                    <a:pt x="1181" y="5369"/>
                  </a:lnTo>
                  <a:lnTo>
                    <a:pt x="1065" y="5169"/>
                  </a:lnTo>
                  <a:lnTo>
                    <a:pt x="948" y="4953"/>
                  </a:lnTo>
                  <a:lnTo>
                    <a:pt x="832" y="4737"/>
                  </a:lnTo>
                  <a:lnTo>
                    <a:pt x="732" y="4521"/>
                  </a:lnTo>
                  <a:lnTo>
                    <a:pt x="649" y="4305"/>
                  </a:lnTo>
                  <a:lnTo>
                    <a:pt x="566" y="4072"/>
                  </a:lnTo>
                  <a:lnTo>
                    <a:pt x="499" y="3840"/>
                  </a:lnTo>
                  <a:lnTo>
                    <a:pt x="383" y="3374"/>
                  </a:lnTo>
                  <a:lnTo>
                    <a:pt x="300" y="2909"/>
                  </a:lnTo>
                  <a:lnTo>
                    <a:pt x="234" y="2427"/>
                  </a:lnTo>
                  <a:lnTo>
                    <a:pt x="200" y="1945"/>
                  </a:lnTo>
                  <a:lnTo>
                    <a:pt x="200" y="1446"/>
                  </a:lnTo>
                  <a:lnTo>
                    <a:pt x="217" y="964"/>
                  </a:lnTo>
                  <a:lnTo>
                    <a:pt x="267" y="482"/>
                  </a:lnTo>
                  <a:lnTo>
                    <a:pt x="3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1"/>
            <p:cNvSpPr/>
            <p:nvPr/>
          </p:nvSpPr>
          <p:spPr>
            <a:xfrm>
              <a:off x="1047975" y="2207375"/>
              <a:ext cx="38675" cy="41575"/>
            </a:xfrm>
            <a:custGeom>
              <a:rect b="b" l="l" r="r" t="t"/>
              <a:pathLst>
                <a:path extrusionOk="0" h="1663" w="1547">
                  <a:moveTo>
                    <a:pt x="1264" y="1"/>
                  </a:moveTo>
                  <a:lnTo>
                    <a:pt x="1014" y="51"/>
                  </a:lnTo>
                  <a:lnTo>
                    <a:pt x="1247" y="1264"/>
                  </a:lnTo>
                  <a:lnTo>
                    <a:pt x="1" y="1414"/>
                  </a:lnTo>
                  <a:lnTo>
                    <a:pt x="34" y="1663"/>
                  </a:lnTo>
                  <a:lnTo>
                    <a:pt x="1546" y="1480"/>
                  </a:lnTo>
                  <a:lnTo>
                    <a:pt x="1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1399500" y="1883275"/>
              <a:ext cx="142575" cy="173300"/>
            </a:xfrm>
            <a:custGeom>
              <a:rect b="b" l="l" r="r" t="t"/>
              <a:pathLst>
                <a:path extrusionOk="0" h="6932" w="5703">
                  <a:moveTo>
                    <a:pt x="2677" y="0"/>
                  </a:moveTo>
                  <a:lnTo>
                    <a:pt x="2511" y="17"/>
                  </a:lnTo>
                  <a:lnTo>
                    <a:pt x="2328" y="50"/>
                  </a:lnTo>
                  <a:lnTo>
                    <a:pt x="2145" y="84"/>
                  </a:lnTo>
                  <a:lnTo>
                    <a:pt x="1962" y="133"/>
                  </a:lnTo>
                  <a:lnTo>
                    <a:pt x="1779" y="200"/>
                  </a:lnTo>
                  <a:lnTo>
                    <a:pt x="1613" y="266"/>
                  </a:lnTo>
                  <a:lnTo>
                    <a:pt x="1464" y="350"/>
                  </a:lnTo>
                  <a:lnTo>
                    <a:pt x="1314" y="433"/>
                  </a:lnTo>
                  <a:lnTo>
                    <a:pt x="1164" y="532"/>
                  </a:lnTo>
                  <a:lnTo>
                    <a:pt x="1031" y="632"/>
                  </a:lnTo>
                  <a:lnTo>
                    <a:pt x="915" y="732"/>
                  </a:lnTo>
                  <a:lnTo>
                    <a:pt x="799" y="848"/>
                  </a:lnTo>
                  <a:lnTo>
                    <a:pt x="583" y="1081"/>
                  </a:lnTo>
                  <a:lnTo>
                    <a:pt x="417" y="1347"/>
                  </a:lnTo>
                  <a:lnTo>
                    <a:pt x="284" y="1613"/>
                  </a:lnTo>
                  <a:lnTo>
                    <a:pt x="167" y="1879"/>
                  </a:lnTo>
                  <a:lnTo>
                    <a:pt x="84" y="2161"/>
                  </a:lnTo>
                  <a:lnTo>
                    <a:pt x="34" y="2460"/>
                  </a:lnTo>
                  <a:lnTo>
                    <a:pt x="1" y="2743"/>
                  </a:lnTo>
                  <a:lnTo>
                    <a:pt x="1" y="3009"/>
                  </a:lnTo>
                  <a:lnTo>
                    <a:pt x="34" y="3291"/>
                  </a:lnTo>
                  <a:lnTo>
                    <a:pt x="67" y="3541"/>
                  </a:lnTo>
                  <a:lnTo>
                    <a:pt x="134" y="3790"/>
                  </a:lnTo>
                  <a:lnTo>
                    <a:pt x="217" y="4006"/>
                  </a:lnTo>
                  <a:lnTo>
                    <a:pt x="367" y="4305"/>
                  </a:lnTo>
                  <a:lnTo>
                    <a:pt x="533" y="4571"/>
                  </a:lnTo>
                  <a:lnTo>
                    <a:pt x="699" y="4804"/>
                  </a:lnTo>
                  <a:lnTo>
                    <a:pt x="865" y="4987"/>
                  </a:lnTo>
                  <a:lnTo>
                    <a:pt x="1048" y="5170"/>
                  </a:lnTo>
                  <a:lnTo>
                    <a:pt x="1214" y="5303"/>
                  </a:lnTo>
                  <a:lnTo>
                    <a:pt x="1397" y="5436"/>
                  </a:lnTo>
                  <a:lnTo>
                    <a:pt x="1563" y="5535"/>
                  </a:lnTo>
                  <a:lnTo>
                    <a:pt x="1896" y="5701"/>
                  </a:lnTo>
                  <a:lnTo>
                    <a:pt x="2178" y="5834"/>
                  </a:lnTo>
                  <a:lnTo>
                    <a:pt x="2411" y="5951"/>
                  </a:lnTo>
                  <a:lnTo>
                    <a:pt x="2511" y="6017"/>
                  </a:lnTo>
                  <a:lnTo>
                    <a:pt x="2577" y="6084"/>
                  </a:lnTo>
                  <a:lnTo>
                    <a:pt x="2860" y="6499"/>
                  </a:lnTo>
                  <a:lnTo>
                    <a:pt x="3109" y="6931"/>
                  </a:lnTo>
                  <a:lnTo>
                    <a:pt x="4954" y="6333"/>
                  </a:lnTo>
                  <a:lnTo>
                    <a:pt x="4921" y="5834"/>
                  </a:lnTo>
                  <a:lnTo>
                    <a:pt x="4904" y="5352"/>
                  </a:lnTo>
                  <a:lnTo>
                    <a:pt x="4921" y="5253"/>
                  </a:lnTo>
                  <a:lnTo>
                    <a:pt x="4971" y="5136"/>
                  </a:lnTo>
                  <a:lnTo>
                    <a:pt x="5087" y="4904"/>
                  </a:lnTo>
                  <a:lnTo>
                    <a:pt x="5253" y="4621"/>
                  </a:lnTo>
                  <a:lnTo>
                    <a:pt x="5419" y="4305"/>
                  </a:lnTo>
                  <a:lnTo>
                    <a:pt x="5503" y="4122"/>
                  </a:lnTo>
                  <a:lnTo>
                    <a:pt x="5569" y="3923"/>
                  </a:lnTo>
                  <a:lnTo>
                    <a:pt x="5636" y="3707"/>
                  </a:lnTo>
                  <a:lnTo>
                    <a:pt x="5669" y="3458"/>
                  </a:lnTo>
                  <a:lnTo>
                    <a:pt x="5702" y="3208"/>
                  </a:lnTo>
                  <a:lnTo>
                    <a:pt x="5702" y="2926"/>
                  </a:lnTo>
                  <a:lnTo>
                    <a:pt x="5685" y="2610"/>
                  </a:lnTo>
                  <a:lnTo>
                    <a:pt x="5619" y="2278"/>
                  </a:lnTo>
                  <a:lnTo>
                    <a:pt x="5569" y="2045"/>
                  </a:lnTo>
                  <a:lnTo>
                    <a:pt x="5486" y="1812"/>
                  </a:lnTo>
                  <a:lnTo>
                    <a:pt x="5370" y="1579"/>
                  </a:lnTo>
                  <a:lnTo>
                    <a:pt x="5237" y="1347"/>
                  </a:lnTo>
                  <a:lnTo>
                    <a:pt x="5070" y="1131"/>
                  </a:lnTo>
                  <a:lnTo>
                    <a:pt x="4888" y="915"/>
                  </a:lnTo>
                  <a:lnTo>
                    <a:pt x="4672" y="699"/>
                  </a:lnTo>
                  <a:lnTo>
                    <a:pt x="4439" y="516"/>
                  </a:lnTo>
                  <a:lnTo>
                    <a:pt x="4190" y="366"/>
                  </a:lnTo>
                  <a:lnTo>
                    <a:pt x="3924" y="217"/>
                  </a:lnTo>
                  <a:lnTo>
                    <a:pt x="3641" y="117"/>
                  </a:lnTo>
                  <a:lnTo>
                    <a:pt x="3325" y="34"/>
                  </a:lnTo>
                  <a:lnTo>
                    <a:pt x="3176" y="17"/>
                  </a:lnTo>
                  <a:lnTo>
                    <a:pt x="30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1451050" y="1985500"/>
              <a:ext cx="40325" cy="71075"/>
            </a:xfrm>
            <a:custGeom>
              <a:rect b="b" l="l" r="r" t="t"/>
              <a:pathLst>
                <a:path extrusionOk="0" h="2843" w="1613">
                  <a:moveTo>
                    <a:pt x="116" y="0"/>
                  </a:moveTo>
                  <a:lnTo>
                    <a:pt x="0" y="67"/>
                  </a:lnTo>
                  <a:lnTo>
                    <a:pt x="1496" y="2842"/>
                  </a:lnTo>
                  <a:lnTo>
                    <a:pt x="1612" y="2776"/>
                  </a:lnTo>
                  <a:lnTo>
                    <a:pt x="1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1501325" y="1970125"/>
              <a:ext cx="12900" cy="78550"/>
            </a:xfrm>
            <a:custGeom>
              <a:rect b="b" l="l" r="r" t="t"/>
              <a:pathLst>
                <a:path extrusionOk="0" h="3142" w="516">
                  <a:moveTo>
                    <a:pt x="133" y="0"/>
                  </a:moveTo>
                  <a:lnTo>
                    <a:pt x="0" y="17"/>
                  </a:lnTo>
                  <a:lnTo>
                    <a:pt x="399" y="3142"/>
                  </a:lnTo>
                  <a:lnTo>
                    <a:pt x="515" y="3125"/>
                  </a:lnTo>
                  <a:lnTo>
                    <a:pt x="1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1453950" y="1970125"/>
              <a:ext cx="50300" cy="32850"/>
            </a:xfrm>
            <a:custGeom>
              <a:rect b="b" l="l" r="r" t="t"/>
              <a:pathLst>
                <a:path extrusionOk="0" h="1314" w="2012">
                  <a:moveTo>
                    <a:pt x="1330" y="50"/>
                  </a:moveTo>
                  <a:lnTo>
                    <a:pt x="1363" y="67"/>
                  </a:lnTo>
                  <a:lnTo>
                    <a:pt x="1413" y="117"/>
                  </a:lnTo>
                  <a:lnTo>
                    <a:pt x="1446" y="183"/>
                  </a:lnTo>
                  <a:lnTo>
                    <a:pt x="1463" y="233"/>
                  </a:lnTo>
                  <a:lnTo>
                    <a:pt x="1496" y="366"/>
                  </a:lnTo>
                  <a:lnTo>
                    <a:pt x="1513" y="499"/>
                  </a:lnTo>
                  <a:lnTo>
                    <a:pt x="1513" y="648"/>
                  </a:lnTo>
                  <a:lnTo>
                    <a:pt x="1513" y="781"/>
                  </a:lnTo>
                  <a:lnTo>
                    <a:pt x="1413" y="698"/>
                  </a:lnTo>
                  <a:lnTo>
                    <a:pt x="1347" y="599"/>
                  </a:lnTo>
                  <a:lnTo>
                    <a:pt x="1280" y="499"/>
                  </a:lnTo>
                  <a:lnTo>
                    <a:pt x="1230" y="383"/>
                  </a:lnTo>
                  <a:lnTo>
                    <a:pt x="1214" y="283"/>
                  </a:lnTo>
                  <a:lnTo>
                    <a:pt x="1214" y="183"/>
                  </a:lnTo>
                  <a:lnTo>
                    <a:pt x="1214" y="133"/>
                  </a:lnTo>
                  <a:lnTo>
                    <a:pt x="1230" y="100"/>
                  </a:lnTo>
                  <a:lnTo>
                    <a:pt x="1264" y="67"/>
                  </a:lnTo>
                  <a:lnTo>
                    <a:pt x="1297" y="50"/>
                  </a:lnTo>
                  <a:close/>
                  <a:moveTo>
                    <a:pt x="532" y="299"/>
                  </a:moveTo>
                  <a:lnTo>
                    <a:pt x="582" y="333"/>
                  </a:lnTo>
                  <a:lnTo>
                    <a:pt x="665" y="466"/>
                  </a:lnTo>
                  <a:lnTo>
                    <a:pt x="698" y="632"/>
                  </a:lnTo>
                  <a:lnTo>
                    <a:pt x="715" y="781"/>
                  </a:lnTo>
                  <a:lnTo>
                    <a:pt x="682" y="948"/>
                  </a:lnTo>
                  <a:lnTo>
                    <a:pt x="682" y="964"/>
                  </a:lnTo>
                  <a:lnTo>
                    <a:pt x="615" y="865"/>
                  </a:lnTo>
                  <a:lnTo>
                    <a:pt x="549" y="765"/>
                  </a:lnTo>
                  <a:lnTo>
                    <a:pt x="482" y="648"/>
                  </a:lnTo>
                  <a:lnTo>
                    <a:pt x="432" y="532"/>
                  </a:lnTo>
                  <a:lnTo>
                    <a:pt x="416" y="466"/>
                  </a:lnTo>
                  <a:lnTo>
                    <a:pt x="416" y="399"/>
                  </a:lnTo>
                  <a:lnTo>
                    <a:pt x="432" y="333"/>
                  </a:lnTo>
                  <a:lnTo>
                    <a:pt x="449" y="316"/>
                  </a:lnTo>
                  <a:lnTo>
                    <a:pt x="482" y="299"/>
                  </a:lnTo>
                  <a:close/>
                  <a:moveTo>
                    <a:pt x="1264" y="0"/>
                  </a:moveTo>
                  <a:lnTo>
                    <a:pt x="1230" y="17"/>
                  </a:lnTo>
                  <a:lnTo>
                    <a:pt x="1180" y="50"/>
                  </a:lnTo>
                  <a:lnTo>
                    <a:pt x="1164" y="100"/>
                  </a:lnTo>
                  <a:lnTo>
                    <a:pt x="1147" y="150"/>
                  </a:lnTo>
                  <a:lnTo>
                    <a:pt x="1131" y="266"/>
                  </a:lnTo>
                  <a:lnTo>
                    <a:pt x="1164" y="416"/>
                  </a:lnTo>
                  <a:lnTo>
                    <a:pt x="1214" y="532"/>
                  </a:lnTo>
                  <a:lnTo>
                    <a:pt x="1297" y="665"/>
                  </a:lnTo>
                  <a:lnTo>
                    <a:pt x="1380" y="765"/>
                  </a:lnTo>
                  <a:lnTo>
                    <a:pt x="1496" y="848"/>
                  </a:lnTo>
                  <a:lnTo>
                    <a:pt x="1463" y="998"/>
                  </a:lnTo>
                  <a:lnTo>
                    <a:pt x="1413" y="1114"/>
                  </a:lnTo>
                  <a:lnTo>
                    <a:pt x="1330" y="1197"/>
                  </a:lnTo>
                  <a:lnTo>
                    <a:pt x="1297" y="1230"/>
                  </a:lnTo>
                  <a:lnTo>
                    <a:pt x="1247" y="1247"/>
                  </a:lnTo>
                  <a:lnTo>
                    <a:pt x="1097" y="1247"/>
                  </a:lnTo>
                  <a:lnTo>
                    <a:pt x="964" y="1214"/>
                  </a:lnTo>
                  <a:lnTo>
                    <a:pt x="848" y="1130"/>
                  </a:lnTo>
                  <a:lnTo>
                    <a:pt x="748" y="1031"/>
                  </a:lnTo>
                  <a:lnTo>
                    <a:pt x="765" y="964"/>
                  </a:lnTo>
                  <a:lnTo>
                    <a:pt x="782" y="798"/>
                  </a:lnTo>
                  <a:lnTo>
                    <a:pt x="782" y="615"/>
                  </a:lnTo>
                  <a:lnTo>
                    <a:pt x="732" y="449"/>
                  </a:lnTo>
                  <a:lnTo>
                    <a:pt x="649" y="299"/>
                  </a:lnTo>
                  <a:lnTo>
                    <a:pt x="599" y="266"/>
                  </a:lnTo>
                  <a:lnTo>
                    <a:pt x="549" y="250"/>
                  </a:lnTo>
                  <a:lnTo>
                    <a:pt x="449" y="250"/>
                  </a:lnTo>
                  <a:lnTo>
                    <a:pt x="383" y="299"/>
                  </a:lnTo>
                  <a:lnTo>
                    <a:pt x="349" y="366"/>
                  </a:lnTo>
                  <a:lnTo>
                    <a:pt x="333" y="466"/>
                  </a:lnTo>
                  <a:lnTo>
                    <a:pt x="366" y="565"/>
                  </a:lnTo>
                  <a:lnTo>
                    <a:pt x="416" y="698"/>
                  </a:lnTo>
                  <a:lnTo>
                    <a:pt x="482" y="831"/>
                  </a:lnTo>
                  <a:lnTo>
                    <a:pt x="565" y="948"/>
                  </a:lnTo>
                  <a:lnTo>
                    <a:pt x="665" y="1047"/>
                  </a:lnTo>
                  <a:lnTo>
                    <a:pt x="632" y="1130"/>
                  </a:lnTo>
                  <a:lnTo>
                    <a:pt x="565" y="1180"/>
                  </a:lnTo>
                  <a:lnTo>
                    <a:pt x="499" y="1180"/>
                  </a:lnTo>
                  <a:lnTo>
                    <a:pt x="416" y="1147"/>
                  </a:lnTo>
                  <a:lnTo>
                    <a:pt x="349" y="1097"/>
                  </a:lnTo>
                  <a:lnTo>
                    <a:pt x="266" y="1031"/>
                  </a:lnTo>
                  <a:lnTo>
                    <a:pt x="150" y="865"/>
                  </a:lnTo>
                  <a:lnTo>
                    <a:pt x="67" y="732"/>
                  </a:lnTo>
                  <a:lnTo>
                    <a:pt x="0" y="765"/>
                  </a:lnTo>
                  <a:lnTo>
                    <a:pt x="67" y="848"/>
                  </a:lnTo>
                  <a:lnTo>
                    <a:pt x="117" y="948"/>
                  </a:lnTo>
                  <a:lnTo>
                    <a:pt x="200" y="1031"/>
                  </a:lnTo>
                  <a:lnTo>
                    <a:pt x="283" y="1130"/>
                  </a:lnTo>
                  <a:lnTo>
                    <a:pt x="383" y="1197"/>
                  </a:lnTo>
                  <a:lnTo>
                    <a:pt x="432" y="1230"/>
                  </a:lnTo>
                  <a:lnTo>
                    <a:pt x="482" y="1247"/>
                  </a:lnTo>
                  <a:lnTo>
                    <a:pt x="549" y="1247"/>
                  </a:lnTo>
                  <a:lnTo>
                    <a:pt x="599" y="1230"/>
                  </a:lnTo>
                  <a:lnTo>
                    <a:pt x="682" y="1180"/>
                  </a:lnTo>
                  <a:lnTo>
                    <a:pt x="732" y="1097"/>
                  </a:lnTo>
                  <a:lnTo>
                    <a:pt x="782" y="1164"/>
                  </a:lnTo>
                  <a:lnTo>
                    <a:pt x="831" y="1197"/>
                  </a:lnTo>
                  <a:lnTo>
                    <a:pt x="964" y="1280"/>
                  </a:lnTo>
                  <a:lnTo>
                    <a:pt x="1114" y="1313"/>
                  </a:lnTo>
                  <a:lnTo>
                    <a:pt x="1264" y="1313"/>
                  </a:lnTo>
                  <a:lnTo>
                    <a:pt x="1380" y="1230"/>
                  </a:lnTo>
                  <a:lnTo>
                    <a:pt x="1463" y="1130"/>
                  </a:lnTo>
                  <a:lnTo>
                    <a:pt x="1529" y="1014"/>
                  </a:lnTo>
                  <a:lnTo>
                    <a:pt x="1546" y="881"/>
                  </a:lnTo>
                  <a:lnTo>
                    <a:pt x="1613" y="898"/>
                  </a:lnTo>
                  <a:lnTo>
                    <a:pt x="1662" y="914"/>
                  </a:lnTo>
                  <a:lnTo>
                    <a:pt x="1729" y="914"/>
                  </a:lnTo>
                  <a:lnTo>
                    <a:pt x="1779" y="898"/>
                  </a:lnTo>
                  <a:lnTo>
                    <a:pt x="1829" y="881"/>
                  </a:lnTo>
                  <a:lnTo>
                    <a:pt x="1862" y="848"/>
                  </a:lnTo>
                  <a:lnTo>
                    <a:pt x="1912" y="765"/>
                  </a:lnTo>
                  <a:lnTo>
                    <a:pt x="1962" y="648"/>
                  </a:lnTo>
                  <a:lnTo>
                    <a:pt x="1978" y="532"/>
                  </a:lnTo>
                  <a:lnTo>
                    <a:pt x="2012" y="299"/>
                  </a:lnTo>
                  <a:lnTo>
                    <a:pt x="2012" y="166"/>
                  </a:lnTo>
                  <a:lnTo>
                    <a:pt x="1945" y="166"/>
                  </a:lnTo>
                  <a:lnTo>
                    <a:pt x="1945" y="333"/>
                  </a:lnTo>
                  <a:lnTo>
                    <a:pt x="1912" y="532"/>
                  </a:lnTo>
                  <a:lnTo>
                    <a:pt x="1895" y="648"/>
                  </a:lnTo>
                  <a:lnTo>
                    <a:pt x="1862" y="732"/>
                  </a:lnTo>
                  <a:lnTo>
                    <a:pt x="1812" y="798"/>
                  </a:lnTo>
                  <a:lnTo>
                    <a:pt x="1762" y="831"/>
                  </a:lnTo>
                  <a:lnTo>
                    <a:pt x="1662" y="848"/>
                  </a:lnTo>
                  <a:lnTo>
                    <a:pt x="1563" y="815"/>
                  </a:lnTo>
                  <a:lnTo>
                    <a:pt x="1579" y="665"/>
                  </a:lnTo>
                  <a:lnTo>
                    <a:pt x="1563" y="516"/>
                  </a:lnTo>
                  <a:lnTo>
                    <a:pt x="1546" y="383"/>
                  </a:lnTo>
                  <a:lnTo>
                    <a:pt x="1513" y="233"/>
                  </a:lnTo>
                  <a:lnTo>
                    <a:pt x="1480" y="117"/>
                  </a:lnTo>
                  <a:lnTo>
                    <a:pt x="1413" y="34"/>
                  </a:lnTo>
                  <a:lnTo>
                    <a:pt x="13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1470975" y="2037850"/>
              <a:ext cx="61125" cy="29100"/>
            </a:xfrm>
            <a:custGeom>
              <a:rect b="b" l="l" r="r" t="t"/>
              <a:pathLst>
                <a:path extrusionOk="0" h="1164" w="2445">
                  <a:moveTo>
                    <a:pt x="2295" y="0"/>
                  </a:moveTo>
                  <a:lnTo>
                    <a:pt x="1" y="715"/>
                  </a:lnTo>
                  <a:lnTo>
                    <a:pt x="150" y="1164"/>
                  </a:lnTo>
                  <a:lnTo>
                    <a:pt x="2444" y="433"/>
                  </a:lnTo>
                  <a:lnTo>
                    <a:pt x="22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1475150" y="2051150"/>
              <a:ext cx="60675" cy="29100"/>
            </a:xfrm>
            <a:custGeom>
              <a:rect b="b" l="l" r="r" t="t"/>
              <a:pathLst>
                <a:path extrusionOk="0" h="1164" w="2427">
                  <a:moveTo>
                    <a:pt x="2294" y="0"/>
                  </a:moveTo>
                  <a:lnTo>
                    <a:pt x="0" y="715"/>
                  </a:lnTo>
                  <a:lnTo>
                    <a:pt x="150" y="1164"/>
                  </a:lnTo>
                  <a:lnTo>
                    <a:pt x="2427" y="433"/>
                  </a:lnTo>
                  <a:lnTo>
                    <a:pt x="22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1479300" y="2063600"/>
              <a:ext cx="61100" cy="29550"/>
            </a:xfrm>
            <a:custGeom>
              <a:rect b="b" l="l" r="r" t="t"/>
              <a:pathLst>
                <a:path extrusionOk="0" h="1182" w="2444">
                  <a:moveTo>
                    <a:pt x="2294" y="1"/>
                  </a:moveTo>
                  <a:lnTo>
                    <a:pt x="0" y="732"/>
                  </a:lnTo>
                  <a:lnTo>
                    <a:pt x="150" y="1181"/>
                  </a:lnTo>
                  <a:lnTo>
                    <a:pt x="2444" y="450"/>
                  </a:lnTo>
                  <a:lnTo>
                    <a:pt x="22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1"/>
            <p:cNvSpPr/>
            <p:nvPr/>
          </p:nvSpPr>
          <p:spPr>
            <a:xfrm>
              <a:off x="1467650" y="1815125"/>
              <a:ext cx="6275" cy="36175"/>
            </a:xfrm>
            <a:custGeom>
              <a:rect b="b" l="l" r="r" t="t"/>
              <a:pathLst>
                <a:path extrusionOk="0" h="1447" w="251">
                  <a:moveTo>
                    <a:pt x="134" y="1"/>
                  </a:moveTo>
                  <a:lnTo>
                    <a:pt x="67" y="167"/>
                  </a:lnTo>
                  <a:lnTo>
                    <a:pt x="34" y="350"/>
                  </a:lnTo>
                  <a:lnTo>
                    <a:pt x="1" y="532"/>
                  </a:lnTo>
                  <a:lnTo>
                    <a:pt x="1" y="715"/>
                  </a:lnTo>
                  <a:lnTo>
                    <a:pt x="1" y="915"/>
                  </a:lnTo>
                  <a:lnTo>
                    <a:pt x="34" y="1098"/>
                  </a:lnTo>
                  <a:lnTo>
                    <a:pt x="67" y="1280"/>
                  </a:lnTo>
                  <a:lnTo>
                    <a:pt x="134" y="1447"/>
                  </a:lnTo>
                  <a:lnTo>
                    <a:pt x="184" y="1280"/>
                  </a:lnTo>
                  <a:lnTo>
                    <a:pt x="217" y="1098"/>
                  </a:lnTo>
                  <a:lnTo>
                    <a:pt x="250" y="915"/>
                  </a:lnTo>
                  <a:lnTo>
                    <a:pt x="250" y="715"/>
                  </a:lnTo>
                  <a:lnTo>
                    <a:pt x="250" y="532"/>
                  </a:lnTo>
                  <a:lnTo>
                    <a:pt x="217" y="350"/>
                  </a:lnTo>
                  <a:lnTo>
                    <a:pt x="184" y="167"/>
                  </a:lnTo>
                  <a:lnTo>
                    <a:pt x="1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1"/>
            <p:cNvSpPr/>
            <p:nvPr/>
          </p:nvSpPr>
          <p:spPr>
            <a:xfrm>
              <a:off x="1372925" y="1855025"/>
              <a:ext cx="25775" cy="25775"/>
            </a:xfrm>
            <a:custGeom>
              <a:rect b="b" l="l" r="r" t="t"/>
              <a:pathLst>
                <a:path extrusionOk="0" h="1031" w="1031">
                  <a:moveTo>
                    <a:pt x="0" y="0"/>
                  </a:moveTo>
                  <a:lnTo>
                    <a:pt x="83" y="166"/>
                  </a:lnTo>
                  <a:lnTo>
                    <a:pt x="183" y="316"/>
                  </a:lnTo>
                  <a:lnTo>
                    <a:pt x="299" y="466"/>
                  </a:lnTo>
                  <a:lnTo>
                    <a:pt x="416" y="599"/>
                  </a:lnTo>
                  <a:lnTo>
                    <a:pt x="565" y="732"/>
                  </a:lnTo>
                  <a:lnTo>
                    <a:pt x="698" y="848"/>
                  </a:lnTo>
                  <a:lnTo>
                    <a:pt x="865" y="948"/>
                  </a:lnTo>
                  <a:lnTo>
                    <a:pt x="1031" y="1031"/>
                  </a:lnTo>
                  <a:lnTo>
                    <a:pt x="948" y="865"/>
                  </a:lnTo>
                  <a:lnTo>
                    <a:pt x="848" y="698"/>
                  </a:lnTo>
                  <a:lnTo>
                    <a:pt x="732" y="565"/>
                  </a:lnTo>
                  <a:lnTo>
                    <a:pt x="599" y="416"/>
                  </a:lnTo>
                  <a:lnTo>
                    <a:pt x="466" y="299"/>
                  </a:lnTo>
                  <a:lnTo>
                    <a:pt x="316" y="183"/>
                  </a:lnTo>
                  <a:lnTo>
                    <a:pt x="166" y="83"/>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1331775" y="1949350"/>
              <a:ext cx="36600" cy="6250"/>
            </a:xfrm>
            <a:custGeom>
              <a:rect b="b" l="l" r="r" t="t"/>
              <a:pathLst>
                <a:path extrusionOk="0" h="250" w="1464">
                  <a:moveTo>
                    <a:pt x="549" y="0"/>
                  </a:moveTo>
                  <a:lnTo>
                    <a:pt x="366" y="33"/>
                  </a:lnTo>
                  <a:lnTo>
                    <a:pt x="184" y="67"/>
                  </a:lnTo>
                  <a:lnTo>
                    <a:pt x="1" y="133"/>
                  </a:lnTo>
                  <a:lnTo>
                    <a:pt x="184" y="183"/>
                  </a:lnTo>
                  <a:lnTo>
                    <a:pt x="366" y="216"/>
                  </a:lnTo>
                  <a:lnTo>
                    <a:pt x="549" y="250"/>
                  </a:lnTo>
                  <a:lnTo>
                    <a:pt x="915" y="250"/>
                  </a:lnTo>
                  <a:lnTo>
                    <a:pt x="1098" y="216"/>
                  </a:lnTo>
                  <a:lnTo>
                    <a:pt x="1281" y="183"/>
                  </a:lnTo>
                  <a:lnTo>
                    <a:pt x="1463" y="133"/>
                  </a:lnTo>
                  <a:lnTo>
                    <a:pt x="1281" y="67"/>
                  </a:lnTo>
                  <a:lnTo>
                    <a:pt x="1098" y="33"/>
                  </a:lnTo>
                  <a:lnTo>
                    <a:pt x="9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1"/>
            <p:cNvSpPr/>
            <p:nvPr/>
          </p:nvSpPr>
          <p:spPr>
            <a:xfrm>
              <a:off x="1371675" y="2024550"/>
              <a:ext cx="26200" cy="26200"/>
            </a:xfrm>
            <a:custGeom>
              <a:rect b="b" l="l" r="r" t="t"/>
              <a:pathLst>
                <a:path extrusionOk="0" h="1048" w="1048">
                  <a:moveTo>
                    <a:pt x="1047" y="1"/>
                  </a:moveTo>
                  <a:lnTo>
                    <a:pt x="881" y="100"/>
                  </a:lnTo>
                  <a:lnTo>
                    <a:pt x="715" y="200"/>
                  </a:lnTo>
                  <a:lnTo>
                    <a:pt x="565" y="300"/>
                  </a:lnTo>
                  <a:lnTo>
                    <a:pt x="433" y="433"/>
                  </a:lnTo>
                  <a:lnTo>
                    <a:pt x="300" y="566"/>
                  </a:lnTo>
                  <a:lnTo>
                    <a:pt x="200" y="715"/>
                  </a:lnTo>
                  <a:lnTo>
                    <a:pt x="100" y="882"/>
                  </a:lnTo>
                  <a:lnTo>
                    <a:pt x="0" y="1048"/>
                  </a:lnTo>
                  <a:lnTo>
                    <a:pt x="0" y="1048"/>
                  </a:lnTo>
                  <a:lnTo>
                    <a:pt x="167" y="948"/>
                  </a:lnTo>
                  <a:lnTo>
                    <a:pt x="333" y="848"/>
                  </a:lnTo>
                  <a:lnTo>
                    <a:pt x="482" y="749"/>
                  </a:lnTo>
                  <a:lnTo>
                    <a:pt x="615" y="616"/>
                  </a:lnTo>
                  <a:lnTo>
                    <a:pt x="748" y="483"/>
                  </a:lnTo>
                  <a:lnTo>
                    <a:pt x="848" y="333"/>
                  </a:lnTo>
                  <a:lnTo>
                    <a:pt x="948" y="167"/>
                  </a:lnTo>
                  <a:lnTo>
                    <a:pt x="10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1"/>
            <p:cNvSpPr/>
            <p:nvPr/>
          </p:nvSpPr>
          <p:spPr>
            <a:xfrm>
              <a:off x="1571950" y="1950600"/>
              <a:ext cx="36600" cy="6250"/>
            </a:xfrm>
            <a:custGeom>
              <a:rect b="b" l="l" r="r" t="t"/>
              <a:pathLst>
                <a:path extrusionOk="0" h="250" w="1464">
                  <a:moveTo>
                    <a:pt x="732" y="0"/>
                  </a:moveTo>
                  <a:lnTo>
                    <a:pt x="549" y="17"/>
                  </a:lnTo>
                  <a:lnTo>
                    <a:pt x="366" y="33"/>
                  </a:lnTo>
                  <a:lnTo>
                    <a:pt x="184" y="67"/>
                  </a:lnTo>
                  <a:lnTo>
                    <a:pt x="1" y="133"/>
                  </a:lnTo>
                  <a:lnTo>
                    <a:pt x="184" y="183"/>
                  </a:lnTo>
                  <a:lnTo>
                    <a:pt x="366" y="216"/>
                  </a:lnTo>
                  <a:lnTo>
                    <a:pt x="549" y="249"/>
                  </a:lnTo>
                  <a:lnTo>
                    <a:pt x="915" y="249"/>
                  </a:lnTo>
                  <a:lnTo>
                    <a:pt x="1098" y="216"/>
                  </a:lnTo>
                  <a:lnTo>
                    <a:pt x="1281" y="183"/>
                  </a:lnTo>
                  <a:lnTo>
                    <a:pt x="1463" y="133"/>
                  </a:lnTo>
                  <a:lnTo>
                    <a:pt x="1281" y="67"/>
                  </a:lnTo>
                  <a:lnTo>
                    <a:pt x="1098" y="33"/>
                  </a:lnTo>
                  <a:lnTo>
                    <a:pt x="915" y="17"/>
                  </a:lnTo>
                  <a:lnTo>
                    <a:pt x="73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1542450" y="1855850"/>
              <a:ext cx="26200" cy="25775"/>
            </a:xfrm>
            <a:custGeom>
              <a:rect b="b" l="l" r="r" t="t"/>
              <a:pathLst>
                <a:path extrusionOk="0" h="1031" w="1048">
                  <a:moveTo>
                    <a:pt x="1048" y="0"/>
                  </a:moveTo>
                  <a:lnTo>
                    <a:pt x="882" y="84"/>
                  </a:lnTo>
                  <a:lnTo>
                    <a:pt x="715" y="183"/>
                  </a:lnTo>
                  <a:lnTo>
                    <a:pt x="566" y="300"/>
                  </a:lnTo>
                  <a:lnTo>
                    <a:pt x="433" y="433"/>
                  </a:lnTo>
                  <a:lnTo>
                    <a:pt x="316" y="566"/>
                  </a:lnTo>
                  <a:lnTo>
                    <a:pt x="200" y="715"/>
                  </a:lnTo>
                  <a:lnTo>
                    <a:pt x="100" y="865"/>
                  </a:lnTo>
                  <a:lnTo>
                    <a:pt x="1" y="1031"/>
                  </a:lnTo>
                  <a:lnTo>
                    <a:pt x="167" y="948"/>
                  </a:lnTo>
                  <a:lnTo>
                    <a:pt x="333" y="848"/>
                  </a:lnTo>
                  <a:lnTo>
                    <a:pt x="483" y="732"/>
                  </a:lnTo>
                  <a:lnTo>
                    <a:pt x="616" y="599"/>
                  </a:lnTo>
                  <a:lnTo>
                    <a:pt x="732" y="466"/>
                  </a:lnTo>
                  <a:lnTo>
                    <a:pt x="848" y="316"/>
                  </a:lnTo>
                  <a:lnTo>
                    <a:pt x="948" y="167"/>
                  </a:lnTo>
                  <a:lnTo>
                    <a:pt x="10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864325" y="3332225"/>
              <a:ext cx="262200" cy="233550"/>
            </a:xfrm>
            <a:custGeom>
              <a:rect b="b" l="l" r="r" t="t"/>
              <a:pathLst>
                <a:path extrusionOk="0" h="9342" w="10488">
                  <a:moveTo>
                    <a:pt x="0" y="0"/>
                  </a:moveTo>
                  <a:lnTo>
                    <a:pt x="66" y="166"/>
                  </a:lnTo>
                  <a:lnTo>
                    <a:pt x="249" y="648"/>
                  </a:lnTo>
                  <a:lnTo>
                    <a:pt x="549" y="1363"/>
                  </a:lnTo>
                  <a:lnTo>
                    <a:pt x="748" y="1779"/>
                  </a:lnTo>
                  <a:lnTo>
                    <a:pt x="981" y="2244"/>
                  </a:lnTo>
                  <a:lnTo>
                    <a:pt x="1230" y="2726"/>
                  </a:lnTo>
                  <a:lnTo>
                    <a:pt x="1496" y="3225"/>
                  </a:lnTo>
                  <a:lnTo>
                    <a:pt x="1812" y="3740"/>
                  </a:lnTo>
                  <a:lnTo>
                    <a:pt x="2144" y="4255"/>
                  </a:lnTo>
                  <a:lnTo>
                    <a:pt x="2493" y="4754"/>
                  </a:lnTo>
                  <a:lnTo>
                    <a:pt x="2892" y="5252"/>
                  </a:lnTo>
                  <a:lnTo>
                    <a:pt x="3291" y="5718"/>
                  </a:lnTo>
                  <a:lnTo>
                    <a:pt x="3507" y="5934"/>
                  </a:lnTo>
                  <a:lnTo>
                    <a:pt x="3740" y="6150"/>
                  </a:lnTo>
                  <a:lnTo>
                    <a:pt x="3956" y="6349"/>
                  </a:lnTo>
                  <a:lnTo>
                    <a:pt x="4205" y="6549"/>
                  </a:lnTo>
                  <a:lnTo>
                    <a:pt x="4454" y="6732"/>
                  </a:lnTo>
                  <a:lnTo>
                    <a:pt x="4704" y="6914"/>
                  </a:lnTo>
                  <a:lnTo>
                    <a:pt x="5236" y="7263"/>
                  </a:lnTo>
                  <a:lnTo>
                    <a:pt x="5801" y="7579"/>
                  </a:lnTo>
                  <a:lnTo>
                    <a:pt x="6349" y="7862"/>
                  </a:lnTo>
                  <a:lnTo>
                    <a:pt x="6914" y="8128"/>
                  </a:lnTo>
                  <a:lnTo>
                    <a:pt x="7480" y="8360"/>
                  </a:lnTo>
                  <a:lnTo>
                    <a:pt x="8011" y="8560"/>
                  </a:lnTo>
                  <a:lnTo>
                    <a:pt x="8510" y="8743"/>
                  </a:lnTo>
                  <a:lnTo>
                    <a:pt x="8975" y="8909"/>
                  </a:lnTo>
                  <a:lnTo>
                    <a:pt x="9773" y="9142"/>
                  </a:lnTo>
                  <a:lnTo>
                    <a:pt x="10288" y="9291"/>
                  </a:lnTo>
                  <a:lnTo>
                    <a:pt x="10488" y="9341"/>
                  </a:lnTo>
                  <a:lnTo>
                    <a:pt x="10455" y="9125"/>
                  </a:lnTo>
                  <a:lnTo>
                    <a:pt x="10372" y="8560"/>
                  </a:lnTo>
                  <a:lnTo>
                    <a:pt x="10205" y="7729"/>
                  </a:lnTo>
                  <a:lnTo>
                    <a:pt x="10089" y="7247"/>
                  </a:lnTo>
                  <a:lnTo>
                    <a:pt x="9956" y="6732"/>
                  </a:lnTo>
                  <a:lnTo>
                    <a:pt x="9806" y="6200"/>
                  </a:lnTo>
                  <a:lnTo>
                    <a:pt x="9624" y="5651"/>
                  </a:lnTo>
                  <a:lnTo>
                    <a:pt x="9408" y="5103"/>
                  </a:lnTo>
                  <a:lnTo>
                    <a:pt x="9175" y="4571"/>
                  </a:lnTo>
                  <a:lnTo>
                    <a:pt x="9042" y="4322"/>
                  </a:lnTo>
                  <a:lnTo>
                    <a:pt x="8909" y="4072"/>
                  </a:lnTo>
                  <a:lnTo>
                    <a:pt x="8776" y="3823"/>
                  </a:lnTo>
                  <a:lnTo>
                    <a:pt x="8626" y="3607"/>
                  </a:lnTo>
                  <a:lnTo>
                    <a:pt x="8460" y="3391"/>
                  </a:lnTo>
                  <a:lnTo>
                    <a:pt x="8294" y="3175"/>
                  </a:lnTo>
                  <a:lnTo>
                    <a:pt x="8128" y="2992"/>
                  </a:lnTo>
                  <a:lnTo>
                    <a:pt x="7945" y="2826"/>
                  </a:lnTo>
                  <a:lnTo>
                    <a:pt x="7579" y="2543"/>
                  </a:lnTo>
                  <a:lnTo>
                    <a:pt x="7197" y="2294"/>
                  </a:lnTo>
                  <a:lnTo>
                    <a:pt x="6798" y="2078"/>
                  </a:lnTo>
                  <a:lnTo>
                    <a:pt x="6383" y="1878"/>
                  </a:lnTo>
                  <a:lnTo>
                    <a:pt x="6383" y="1878"/>
                  </a:lnTo>
                  <a:lnTo>
                    <a:pt x="6416" y="2244"/>
                  </a:lnTo>
                  <a:lnTo>
                    <a:pt x="6416" y="2626"/>
                  </a:lnTo>
                  <a:lnTo>
                    <a:pt x="6399" y="2992"/>
                  </a:lnTo>
                  <a:lnTo>
                    <a:pt x="6383" y="3374"/>
                  </a:lnTo>
                  <a:lnTo>
                    <a:pt x="6233" y="3092"/>
                  </a:lnTo>
                  <a:lnTo>
                    <a:pt x="6067" y="2809"/>
                  </a:lnTo>
                  <a:lnTo>
                    <a:pt x="5900" y="2543"/>
                  </a:lnTo>
                  <a:lnTo>
                    <a:pt x="5718" y="2277"/>
                  </a:lnTo>
                  <a:lnTo>
                    <a:pt x="5535" y="2011"/>
                  </a:lnTo>
                  <a:lnTo>
                    <a:pt x="5335" y="1762"/>
                  </a:lnTo>
                  <a:lnTo>
                    <a:pt x="5119" y="1513"/>
                  </a:lnTo>
                  <a:lnTo>
                    <a:pt x="4903" y="1280"/>
                  </a:lnTo>
                  <a:lnTo>
                    <a:pt x="4305" y="1080"/>
                  </a:lnTo>
                  <a:lnTo>
                    <a:pt x="3690" y="898"/>
                  </a:lnTo>
                  <a:lnTo>
                    <a:pt x="3092" y="715"/>
                  </a:lnTo>
                  <a:lnTo>
                    <a:pt x="2477" y="565"/>
                  </a:lnTo>
                  <a:lnTo>
                    <a:pt x="1862" y="399"/>
                  </a:lnTo>
                  <a:lnTo>
                    <a:pt x="1247" y="249"/>
                  </a:lnTo>
                  <a:lnTo>
                    <a:pt x="632" y="11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887575" y="3348000"/>
              <a:ext cx="303775" cy="387300"/>
            </a:xfrm>
            <a:custGeom>
              <a:rect b="b" l="l" r="r" t="t"/>
              <a:pathLst>
                <a:path extrusionOk="0" h="15492" w="12151">
                  <a:moveTo>
                    <a:pt x="17" y="1"/>
                  </a:moveTo>
                  <a:lnTo>
                    <a:pt x="1" y="17"/>
                  </a:lnTo>
                  <a:lnTo>
                    <a:pt x="1" y="34"/>
                  </a:lnTo>
                  <a:lnTo>
                    <a:pt x="1" y="67"/>
                  </a:lnTo>
                  <a:lnTo>
                    <a:pt x="898" y="665"/>
                  </a:lnTo>
                  <a:lnTo>
                    <a:pt x="1796" y="1280"/>
                  </a:lnTo>
                  <a:lnTo>
                    <a:pt x="2693" y="1912"/>
                  </a:lnTo>
                  <a:lnTo>
                    <a:pt x="3126" y="2228"/>
                  </a:lnTo>
                  <a:lnTo>
                    <a:pt x="3558" y="2560"/>
                  </a:lnTo>
                  <a:lnTo>
                    <a:pt x="4023" y="2926"/>
                  </a:lnTo>
                  <a:lnTo>
                    <a:pt x="4472" y="3292"/>
                  </a:lnTo>
                  <a:lnTo>
                    <a:pt x="5386" y="4040"/>
                  </a:lnTo>
                  <a:lnTo>
                    <a:pt x="5303" y="3990"/>
                  </a:lnTo>
                  <a:lnTo>
                    <a:pt x="4804" y="3724"/>
                  </a:lnTo>
                  <a:lnTo>
                    <a:pt x="4306" y="3474"/>
                  </a:lnTo>
                  <a:lnTo>
                    <a:pt x="3275" y="2992"/>
                  </a:lnTo>
                  <a:lnTo>
                    <a:pt x="2195" y="2494"/>
                  </a:lnTo>
                  <a:lnTo>
                    <a:pt x="1114" y="1995"/>
                  </a:lnTo>
                  <a:lnTo>
                    <a:pt x="1098" y="1995"/>
                  </a:lnTo>
                  <a:lnTo>
                    <a:pt x="1098" y="2012"/>
                  </a:lnTo>
                  <a:lnTo>
                    <a:pt x="2294" y="2627"/>
                  </a:lnTo>
                  <a:lnTo>
                    <a:pt x="3358" y="3159"/>
                  </a:lnTo>
                  <a:lnTo>
                    <a:pt x="4422" y="3691"/>
                  </a:lnTo>
                  <a:lnTo>
                    <a:pt x="4838" y="3890"/>
                  </a:lnTo>
                  <a:lnTo>
                    <a:pt x="5253" y="4123"/>
                  </a:lnTo>
                  <a:lnTo>
                    <a:pt x="5652" y="4355"/>
                  </a:lnTo>
                  <a:lnTo>
                    <a:pt x="6034" y="4621"/>
                  </a:lnTo>
                  <a:lnTo>
                    <a:pt x="6483" y="5053"/>
                  </a:lnTo>
                  <a:lnTo>
                    <a:pt x="6815" y="5386"/>
                  </a:lnTo>
                  <a:lnTo>
                    <a:pt x="7148" y="5735"/>
                  </a:lnTo>
                  <a:lnTo>
                    <a:pt x="7464" y="6101"/>
                  </a:lnTo>
                  <a:lnTo>
                    <a:pt x="7763" y="6466"/>
                  </a:lnTo>
                  <a:lnTo>
                    <a:pt x="7281" y="6400"/>
                  </a:lnTo>
                  <a:lnTo>
                    <a:pt x="6799" y="6300"/>
                  </a:lnTo>
                  <a:lnTo>
                    <a:pt x="6234" y="6167"/>
                  </a:lnTo>
                  <a:lnTo>
                    <a:pt x="5669" y="6001"/>
                  </a:lnTo>
                  <a:lnTo>
                    <a:pt x="5137" y="5801"/>
                  </a:lnTo>
                  <a:lnTo>
                    <a:pt x="4588" y="5569"/>
                  </a:lnTo>
                  <a:lnTo>
                    <a:pt x="4073" y="5319"/>
                  </a:lnTo>
                  <a:lnTo>
                    <a:pt x="3558" y="5037"/>
                  </a:lnTo>
                  <a:lnTo>
                    <a:pt x="3059" y="4704"/>
                  </a:lnTo>
                  <a:lnTo>
                    <a:pt x="2594" y="4355"/>
                  </a:lnTo>
                  <a:lnTo>
                    <a:pt x="2577" y="4355"/>
                  </a:lnTo>
                  <a:lnTo>
                    <a:pt x="2577" y="4372"/>
                  </a:lnTo>
                  <a:lnTo>
                    <a:pt x="3109" y="4804"/>
                  </a:lnTo>
                  <a:lnTo>
                    <a:pt x="3674" y="5203"/>
                  </a:lnTo>
                  <a:lnTo>
                    <a:pt x="4173" y="5502"/>
                  </a:lnTo>
                  <a:lnTo>
                    <a:pt x="4705" y="5785"/>
                  </a:lnTo>
                  <a:lnTo>
                    <a:pt x="5236" y="6017"/>
                  </a:lnTo>
                  <a:lnTo>
                    <a:pt x="5802" y="6234"/>
                  </a:lnTo>
                  <a:lnTo>
                    <a:pt x="6317" y="6383"/>
                  </a:lnTo>
                  <a:lnTo>
                    <a:pt x="6849" y="6516"/>
                  </a:lnTo>
                  <a:lnTo>
                    <a:pt x="7381" y="6599"/>
                  </a:lnTo>
                  <a:lnTo>
                    <a:pt x="7912" y="6649"/>
                  </a:lnTo>
                  <a:lnTo>
                    <a:pt x="8178" y="6981"/>
                  </a:lnTo>
                  <a:lnTo>
                    <a:pt x="8444" y="7331"/>
                  </a:lnTo>
                  <a:lnTo>
                    <a:pt x="8694" y="7680"/>
                  </a:lnTo>
                  <a:lnTo>
                    <a:pt x="8926" y="8045"/>
                  </a:lnTo>
                  <a:lnTo>
                    <a:pt x="9192" y="8477"/>
                  </a:lnTo>
                  <a:lnTo>
                    <a:pt x="9442" y="8910"/>
                  </a:lnTo>
                  <a:lnTo>
                    <a:pt x="9691" y="9358"/>
                  </a:lnTo>
                  <a:lnTo>
                    <a:pt x="9924" y="9807"/>
                  </a:lnTo>
                  <a:lnTo>
                    <a:pt x="10140" y="10256"/>
                  </a:lnTo>
                  <a:lnTo>
                    <a:pt x="10356" y="10721"/>
                  </a:lnTo>
                  <a:lnTo>
                    <a:pt x="10738" y="11652"/>
                  </a:lnTo>
                  <a:lnTo>
                    <a:pt x="11104" y="12599"/>
                  </a:lnTo>
                  <a:lnTo>
                    <a:pt x="11453" y="13547"/>
                  </a:lnTo>
                  <a:lnTo>
                    <a:pt x="11785" y="14511"/>
                  </a:lnTo>
                  <a:lnTo>
                    <a:pt x="12101" y="15458"/>
                  </a:lnTo>
                  <a:lnTo>
                    <a:pt x="12118" y="15491"/>
                  </a:lnTo>
                  <a:lnTo>
                    <a:pt x="12134" y="15491"/>
                  </a:lnTo>
                  <a:lnTo>
                    <a:pt x="12151" y="15475"/>
                  </a:lnTo>
                  <a:lnTo>
                    <a:pt x="12151" y="15458"/>
                  </a:lnTo>
                  <a:lnTo>
                    <a:pt x="11852" y="14361"/>
                  </a:lnTo>
                  <a:lnTo>
                    <a:pt x="11503" y="13264"/>
                  </a:lnTo>
                  <a:lnTo>
                    <a:pt x="11137" y="12184"/>
                  </a:lnTo>
                  <a:lnTo>
                    <a:pt x="10755" y="11104"/>
                  </a:lnTo>
                  <a:lnTo>
                    <a:pt x="10555" y="10638"/>
                  </a:lnTo>
                  <a:lnTo>
                    <a:pt x="10356" y="10173"/>
                  </a:lnTo>
                  <a:lnTo>
                    <a:pt x="10156" y="9707"/>
                  </a:lnTo>
                  <a:lnTo>
                    <a:pt x="9924" y="9259"/>
                  </a:lnTo>
                  <a:lnTo>
                    <a:pt x="9691" y="8810"/>
                  </a:lnTo>
                  <a:lnTo>
                    <a:pt x="9442" y="8361"/>
                  </a:lnTo>
                  <a:lnTo>
                    <a:pt x="9176" y="7929"/>
                  </a:lnTo>
                  <a:lnTo>
                    <a:pt x="8910" y="7497"/>
                  </a:lnTo>
                  <a:lnTo>
                    <a:pt x="8511" y="6948"/>
                  </a:lnTo>
                  <a:lnTo>
                    <a:pt x="8461" y="6649"/>
                  </a:lnTo>
                  <a:lnTo>
                    <a:pt x="8311" y="6084"/>
                  </a:lnTo>
                  <a:lnTo>
                    <a:pt x="8195" y="5619"/>
                  </a:lnTo>
                  <a:lnTo>
                    <a:pt x="8062" y="5153"/>
                  </a:lnTo>
                  <a:lnTo>
                    <a:pt x="7879" y="4688"/>
                  </a:lnTo>
                  <a:lnTo>
                    <a:pt x="7680" y="4256"/>
                  </a:lnTo>
                  <a:lnTo>
                    <a:pt x="7464" y="3823"/>
                  </a:lnTo>
                  <a:lnTo>
                    <a:pt x="7214" y="3391"/>
                  </a:lnTo>
                  <a:lnTo>
                    <a:pt x="6948" y="2992"/>
                  </a:lnTo>
                  <a:lnTo>
                    <a:pt x="6649" y="2594"/>
                  </a:lnTo>
                  <a:lnTo>
                    <a:pt x="6633" y="2594"/>
                  </a:lnTo>
                  <a:lnTo>
                    <a:pt x="6633" y="2627"/>
                  </a:lnTo>
                  <a:lnTo>
                    <a:pt x="6815" y="2876"/>
                  </a:lnTo>
                  <a:lnTo>
                    <a:pt x="6998" y="3125"/>
                  </a:lnTo>
                  <a:lnTo>
                    <a:pt x="7164" y="3408"/>
                  </a:lnTo>
                  <a:lnTo>
                    <a:pt x="7314" y="3674"/>
                  </a:lnTo>
                  <a:lnTo>
                    <a:pt x="7464" y="3956"/>
                  </a:lnTo>
                  <a:lnTo>
                    <a:pt x="7580" y="4239"/>
                  </a:lnTo>
                  <a:lnTo>
                    <a:pt x="7696" y="4538"/>
                  </a:lnTo>
                  <a:lnTo>
                    <a:pt x="7796" y="4837"/>
                  </a:lnTo>
                  <a:lnTo>
                    <a:pt x="7996" y="5419"/>
                  </a:lnTo>
                  <a:lnTo>
                    <a:pt x="8162" y="6001"/>
                  </a:lnTo>
                  <a:lnTo>
                    <a:pt x="8311" y="6616"/>
                  </a:lnTo>
                  <a:lnTo>
                    <a:pt x="8328" y="6699"/>
                  </a:lnTo>
                  <a:lnTo>
                    <a:pt x="7863" y="6117"/>
                  </a:lnTo>
                  <a:lnTo>
                    <a:pt x="7381" y="5569"/>
                  </a:lnTo>
                  <a:lnTo>
                    <a:pt x="7248" y="5153"/>
                  </a:lnTo>
                  <a:lnTo>
                    <a:pt x="7115" y="4738"/>
                  </a:lnTo>
                  <a:lnTo>
                    <a:pt x="6832" y="3923"/>
                  </a:lnTo>
                  <a:lnTo>
                    <a:pt x="6815" y="3907"/>
                  </a:lnTo>
                  <a:lnTo>
                    <a:pt x="6799" y="3923"/>
                  </a:lnTo>
                  <a:lnTo>
                    <a:pt x="6932" y="4306"/>
                  </a:lnTo>
                  <a:lnTo>
                    <a:pt x="7065" y="4704"/>
                  </a:lnTo>
                  <a:lnTo>
                    <a:pt x="7297" y="5502"/>
                  </a:lnTo>
                  <a:lnTo>
                    <a:pt x="6849" y="5020"/>
                  </a:lnTo>
                  <a:lnTo>
                    <a:pt x="6367" y="4555"/>
                  </a:lnTo>
                  <a:lnTo>
                    <a:pt x="5968" y="4206"/>
                  </a:lnTo>
                  <a:lnTo>
                    <a:pt x="5569" y="3840"/>
                  </a:lnTo>
                  <a:lnTo>
                    <a:pt x="5153" y="3508"/>
                  </a:lnTo>
                  <a:lnTo>
                    <a:pt x="4721" y="3175"/>
                  </a:lnTo>
                  <a:lnTo>
                    <a:pt x="4671" y="3059"/>
                  </a:lnTo>
                  <a:lnTo>
                    <a:pt x="4472" y="2727"/>
                  </a:lnTo>
                  <a:lnTo>
                    <a:pt x="4272" y="2411"/>
                  </a:lnTo>
                  <a:lnTo>
                    <a:pt x="4056" y="2112"/>
                  </a:lnTo>
                  <a:lnTo>
                    <a:pt x="3807" y="1812"/>
                  </a:lnTo>
                  <a:lnTo>
                    <a:pt x="3574" y="1513"/>
                  </a:lnTo>
                  <a:lnTo>
                    <a:pt x="3059" y="915"/>
                  </a:lnTo>
                  <a:lnTo>
                    <a:pt x="3042" y="915"/>
                  </a:lnTo>
                  <a:lnTo>
                    <a:pt x="3042" y="948"/>
                  </a:lnTo>
                  <a:lnTo>
                    <a:pt x="3292" y="1231"/>
                  </a:lnTo>
                  <a:lnTo>
                    <a:pt x="3524" y="1546"/>
                  </a:lnTo>
                  <a:lnTo>
                    <a:pt x="3757" y="1846"/>
                  </a:lnTo>
                  <a:lnTo>
                    <a:pt x="3973" y="2178"/>
                  </a:lnTo>
                  <a:lnTo>
                    <a:pt x="4372" y="2826"/>
                  </a:lnTo>
                  <a:lnTo>
                    <a:pt x="4455" y="2959"/>
                  </a:lnTo>
                  <a:lnTo>
                    <a:pt x="3907" y="2544"/>
                  </a:lnTo>
                  <a:lnTo>
                    <a:pt x="3342" y="2145"/>
                  </a:lnTo>
                  <a:lnTo>
                    <a:pt x="2544" y="1580"/>
                  </a:lnTo>
                  <a:lnTo>
                    <a:pt x="1713" y="1048"/>
                  </a:lnTo>
                  <a:lnTo>
                    <a:pt x="882" y="516"/>
                  </a:lnTo>
                  <a:lnTo>
                    <a:pt x="5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1"/>
            <p:cNvSpPr/>
            <p:nvPr/>
          </p:nvSpPr>
          <p:spPr>
            <a:xfrm>
              <a:off x="938275" y="3436100"/>
              <a:ext cx="53625" cy="26625"/>
            </a:xfrm>
            <a:custGeom>
              <a:rect b="b" l="l" r="r" t="t"/>
              <a:pathLst>
                <a:path extrusionOk="0" h="1065" w="2145">
                  <a:moveTo>
                    <a:pt x="1" y="0"/>
                  </a:moveTo>
                  <a:lnTo>
                    <a:pt x="1" y="17"/>
                  </a:lnTo>
                  <a:lnTo>
                    <a:pt x="17" y="34"/>
                  </a:lnTo>
                  <a:lnTo>
                    <a:pt x="549" y="283"/>
                  </a:lnTo>
                  <a:lnTo>
                    <a:pt x="1081" y="549"/>
                  </a:lnTo>
                  <a:lnTo>
                    <a:pt x="1596" y="815"/>
                  </a:lnTo>
                  <a:lnTo>
                    <a:pt x="2111" y="1064"/>
                  </a:lnTo>
                  <a:lnTo>
                    <a:pt x="2145" y="1047"/>
                  </a:lnTo>
                  <a:lnTo>
                    <a:pt x="2128" y="1031"/>
                  </a:lnTo>
                  <a:lnTo>
                    <a:pt x="1613" y="732"/>
                  </a:lnTo>
                  <a:lnTo>
                    <a:pt x="1347" y="599"/>
                  </a:lnTo>
                  <a:lnTo>
                    <a:pt x="1081" y="466"/>
                  </a:lnTo>
                  <a:lnTo>
                    <a:pt x="549" y="233"/>
                  </a:lnTo>
                  <a:lnTo>
                    <a:pt x="17" y="1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1"/>
            <p:cNvSpPr/>
            <p:nvPr/>
          </p:nvSpPr>
          <p:spPr>
            <a:xfrm>
              <a:off x="1197575" y="3016000"/>
              <a:ext cx="283000" cy="376075"/>
            </a:xfrm>
            <a:custGeom>
              <a:rect b="b" l="l" r="r" t="t"/>
              <a:pathLst>
                <a:path extrusionOk="0" h="15043" w="11320">
                  <a:moveTo>
                    <a:pt x="11319" y="0"/>
                  </a:moveTo>
                  <a:lnTo>
                    <a:pt x="10987" y="117"/>
                  </a:lnTo>
                  <a:lnTo>
                    <a:pt x="10056" y="416"/>
                  </a:lnTo>
                  <a:lnTo>
                    <a:pt x="9424" y="649"/>
                  </a:lnTo>
                  <a:lnTo>
                    <a:pt x="8710" y="931"/>
                  </a:lnTo>
                  <a:lnTo>
                    <a:pt x="7928" y="1247"/>
                  </a:lnTo>
                  <a:lnTo>
                    <a:pt x="7114" y="1613"/>
                  </a:lnTo>
                  <a:lnTo>
                    <a:pt x="6266" y="2028"/>
                  </a:lnTo>
                  <a:lnTo>
                    <a:pt x="5834" y="2261"/>
                  </a:lnTo>
                  <a:lnTo>
                    <a:pt x="5419" y="2494"/>
                  </a:lnTo>
                  <a:lnTo>
                    <a:pt x="5003" y="2743"/>
                  </a:lnTo>
                  <a:lnTo>
                    <a:pt x="4588" y="2992"/>
                  </a:lnTo>
                  <a:lnTo>
                    <a:pt x="4189" y="3258"/>
                  </a:lnTo>
                  <a:lnTo>
                    <a:pt x="3806" y="3524"/>
                  </a:lnTo>
                  <a:lnTo>
                    <a:pt x="3424" y="3807"/>
                  </a:lnTo>
                  <a:lnTo>
                    <a:pt x="3075" y="4106"/>
                  </a:lnTo>
                  <a:lnTo>
                    <a:pt x="2743" y="4405"/>
                  </a:lnTo>
                  <a:lnTo>
                    <a:pt x="2427" y="4721"/>
                  </a:lnTo>
                  <a:lnTo>
                    <a:pt x="2144" y="5053"/>
                  </a:lnTo>
                  <a:lnTo>
                    <a:pt x="1878" y="5386"/>
                  </a:lnTo>
                  <a:lnTo>
                    <a:pt x="1646" y="5718"/>
                  </a:lnTo>
                  <a:lnTo>
                    <a:pt x="1463" y="6067"/>
                  </a:lnTo>
                  <a:lnTo>
                    <a:pt x="1197" y="6599"/>
                  </a:lnTo>
                  <a:lnTo>
                    <a:pt x="981" y="7131"/>
                  </a:lnTo>
                  <a:lnTo>
                    <a:pt x="765" y="7663"/>
                  </a:lnTo>
                  <a:lnTo>
                    <a:pt x="582" y="8211"/>
                  </a:lnTo>
                  <a:lnTo>
                    <a:pt x="432" y="8776"/>
                  </a:lnTo>
                  <a:lnTo>
                    <a:pt x="299" y="9325"/>
                  </a:lnTo>
                  <a:lnTo>
                    <a:pt x="200" y="9890"/>
                  </a:lnTo>
                  <a:lnTo>
                    <a:pt x="116" y="10455"/>
                  </a:lnTo>
                  <a:lnTo>
                    <a:pt x="50" y="11037"/>
                  </a:lnTo>
                  <a:lnTo>
                    <a:pt x="17" y="11602"/>
                  </a:lnTo>
                  <a:lnTo>
                    <a:pt x="0" y="12184"/>
                  </a:lnTo>
                  <a:lnTo>
                    <a:pt x="17" y="12749"/>
                  </a:lnTo>
                  <a:lnTo>
                    <a:pt x="50" y="13331"/>
                  </a:lnTo>
                  <a:lnTo>
                    <a:pt x="116" y="13896"/>
                  </a:lnTo>
                  <a:lnTo>
                    <a:pt x="216" y="14477"/>
                  </a:lnTo>
                  <a:lnTo>
                    <a:pt x="316" y="15042"/>
                  </a:lnTo>
                  <a:lnTo>
                    <a:pt x="914" y="14943"/>
                  </a:lnTo>
                  <a:lnTo>
                    <a:pt x="1479" y="14826"/>
                  </a:lnTo>
                  <a:lnTo>
                    <a:pt x="2011" y="14710"/>
                  </a:lnTo>
                  <a:lnTo>
                    <a:pt x="2527" y="14577"/>
                  </a:lnTo>
                  <a:lnTo>
                    <a:pt x="3025" y="14428"/>
                  </a:lnTo>
                  <a:lnTo>
                    <a:pt x="3507" y="14295"/>
                  </a:lnTo>
                  <a:lnTo>
                    <a:pt x="3956" y="14145"/>
                  </a:lnTo>
                  <a:lnTo>
                    <a:pt x="4388" y="13979"/>
                  </a:lnTo>
                  <a:lnTo>
                    <a:pt x="4804" y="13813"/>
                  </a:lnTo>
                  <a:lnTo>
                    <a:pt x="5186" y="13646"/>
                  </a:lnTo>
                  <a:lnTo>
                    <a:pt x="5568" y="13480"/>
                  </a:lnTo>
                  <a:lnTo>
                    <a:pt x="5917" y="13297"/>
                  </a:lnTo>
                  <a:lnTo>
                    <a:pt x="6250" y="13114"/>
                  </a:lnTo>
                  <a:lnTo>
                    <a:pt x="6582" y="12915"/>
                  </a:lnTo>
                  <a:lnTo>
                    <a:pt x="6881" y="12716"/>
                  </a:lnTo>
                  <a:lnTo>
                    <a:pt x="7164" y="12516"/>
                  </a:lnTo>
                  <a:lnTo>
                    <a:pt x="7430" y="12317"/>
                  </a:lnTo>
                  <a:lnTo>
                    <a:pt x="7679" y="12101"/>
                  </a:lnTo>
                  <a:lnTo>
                    <a:pt x="7912" y="11901"/>
                  </a:lnTo>
                  <a:lnTo>
                    <a:pt x="8144" y="11685"/>
                  </a:lnTo>
                  <a:lnTo>
                    <a:pt x="8344" y="11469"/>
                  </a:lnTo>
                  <a:lnTo>
                    <a:pt x="8543" y="11236"/>
                  </a:lnTo>
                  <a:lnTo>
                    <a:pt x="8726" y="11020"/>
                  </a:lnTo>
                  <a:lnTo>
                    <a:pt x="8892" y="10787"/>
                  </a:lnTo>
                  <a:lnTo>
                    <a:pt x="9042" y="10571"/>
                  </a:lnTo>
                  <a:lnTo>
                    <a:pt x="9175" y="10339"/>
                  </a:lnTo>
                  <a:lnTo>
                    <a:pt x="9308" y="10106"/>
                  </a:lnTo>
                  <a:lnTo>
                    <a:pt x="9424" y="9873"/>
                  </a:lnTo>
                  <a:lnTo>
                    <a:pt x="9624" y="9408"/>
                  </a:lnTo>
                  <a:lnTo>
                    <a:pt x="9790" y="8943"/>
                  </a:lnTo>
                  <a:lnTo>
                    <a:pt x="9591" y="8876"/>
                  </a:lnTo>
                  <a:lnTo>
                    <a:pt x="9391" y="8810"/>
                  </a:lnTo>
                  <a:lnTo>
                    <a:pt x="9192" y="8743"/>
                  </a:lnTo>
                  <a:lnTo>
                    <a:pt x="8976" y="8693"/>
                  </a:lnTo>
                  <a:lnTo>
                    <a:pt x="8776" y="8660"/>
                  </a:lnTo>
                  <a:lnTo>
                    <a:pt x="8560" y="8643"/>
                  </a:lnTo>
                  <a:lnTo>
                    <a:pt x="8344" y="8627"/>
                  </a:lnTo>
                  <a:lnTo>
                    <a:pt x="8128" y="8610"/>
                  </a:lnTo>
                  <a:lnTo>
                    <a:pt x="8344" y="8527"/>
                  </a:lnTo>
                  <a:lnTo>
                    <a:pt x="8577" y="8461"/>
                  </a:lnTo>
                  <a:lnTo>
                    <a:pt x="8809" y="8394"/>
                  </a:lnTo>
                  <a:lnTo>
                    <a:pt x="9042" y="8344"/>
                  </a:lnTo>
                  <a:lnTo>
                    <a:pt x="9275" y="8311"/>
                  </a:lnTo>
                  <a:lnTo>
                    <a:pt x="9507" y="8278"/>
                  </a:lnTo>
                  <a:lnTo>
                    <a:pt x="9740" y="8261"/>
                  </a:lnTo>
                  <a:lnTo>
                    <a:pt x="9973" y="8261"/>
                  </a:lnTo>
                  <a:lnTo>
                    <a:pt x="10039" y="7929"/>
                  </a:lnTo>
                  <a:lnTo>
                    <a:pt x="10089" y="7596"/>
                  </a:lnTo>
                  <a:lnTo>
                    <a:pt x="10122" y="7280"/>
                  </a:lnTo>
                  <a:lnTo>
                    <a:pt x="10139" y="6948"/>
                  </a:lnTo>
                  <a:lnTo>
                    <a:pt x="9773" y="6948"/>
                  </a:lnTo>
                  <a:lnTo>
                    <a:pt x="9391" y="6965"/>
                  </a:lnTo>
                  <a:lnTo>
                    <a:pt x="9025" y="7015"/>
                  </a:lnTo>
                  <a:lnTo>
                    <a:pt x="8660" y="7081"/>
                  </a:lnTo>
                  <a:lnTo>
                    <a:pt x="8294" y="7181"/>
                  </a:lnTo>
                  <a:lnTo>
                    <a:pt x="7945" y="7314"/>
                  </a:lnTo>
                  <a:lnTo>
                    <a:pt x="7596" y="7463"/>
                  </a:lnTo>
                  <a:lnTo>
                    <a:pt x="7264" y="7646"/>
                  </a:lnTo>
                  <a:lnTo>
                    <a:pt x="7264" y="7646"/>
                  </a:lnTo>
                  <a:lnTo>
                    <a:pt x="7579" y="7280"/>
                  </a:lnTo>
                  <a:lnTo>
                    <a:pt x="7895" y="6931"/>
                  </a:lnTo>
                  <a:lnTo>
                    <a:pt x="8228" y="6599"/>
                  </a:lnTo>
                  <a:lnTo>
                    <a:pt x="8577" y="6300"/>
                  </a:lnTo>
                  <a:lnTo>
                    <a:pt x="8942" y="6001"/>
                  </a:lnTo>
                  <a:lnTo>
                    <a:pt x="9325" y="5718"/>
                  </a:lnTo>
                  <a:lnTo>
                    <a:pt x="9707" y="5452"/>
                  </a:lnTo>
                  <a:lnTo>
                    <a:pt x="10106" y="5203"/>
                  </a:lnTo>
                  <a:lnTo>
                    <a:pt x="10056" y="4322"/>
                  </a:lnTo>
                  <a:lnTo>
                    <a:pt x="10023" y="3956"/>
                  </a:lnTo>
                  <a:lnTo>
                    <a:pt x="10023" y="3624"/>
                  </a:lnTo>
                  <a:lnTo>
                    <a:pt x="10056" y="3142"/>
                  </a:lnTo>
                  <a:lnTo>
                    <a:pt x="10122" y="2660"/>
                  </a:lnTo>
                  <a:lnTo>
                    <a:pt x="10239" y="2178"/>
                  </a:lnTo>
                  <a:lnTo>
                    <a:pt x="10388" y="1712"/>
                  </a:lnTo>
                  <a:lnTo>
                    <a:pt x="10571" y="1264"/>
                  </a:lnTo>
                  <a:lnTo>
                    <a:pt x="10787" y="831"/>
                  </a:lnTo>
                  <a:lnTo>
                    <a:pt x="11037" y="399"/>
                  </a:lnTo>
                  <a:lnTo>
                    <a:pt x="113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1144375" y="3058375"/>
              <a:ext cx="293400" cy="680250"/>
            </a:xfrm>
            <a:custGeom>
              <a:rect b="b" l="l" r="r" t="t"/>
              <a:pathLst>
                <a:path extrusionOk="0" h="27210" w="11736">
                  <a:moveTo>
                    <a:pt x="11120" y="2959"/>
                  </a:moveTo>
                  <a:lnTo>
                    <a:pt x="10821" y="3126"/>
                  </a:lnTo>
                  <a:lnTo>
                    <a:pt x="11120" y="2976"/>
                  </a:lnTo>
                  <a:lnTo>
                    <a:pt x="11137" y="2976"/>
                  </a:lnTo>
                  <a:lnTo>
                    <a:pt x="11137" y="2959"/>
                  </a:lnTo>
                  <a:close/>
                  <a:moveTo>
                    <a:pt x="11702" y="1"/>
                  </a:moveTo>
                  <a:lnTo>
                    <a:pt x="11203" y="483"/>
                  </a:lnTo>
                  <a:lnTo>
                    <a:pt x="10206" y="1463"/>
                  </a:lnTo>
                  <a:lnTo>
                    <a:pt x="9209" y="2461"/>
                  </a:lnTo>
                  <a:lnTo>
                    <a:pt x="8727" y="2959"/>
                  </a:lnTo>
                  <a:lnTo>
                    <a:pt x="8245" y="3475"/>
                  </a:lnTo>
                  <a:lnTo>
                    <a:pt x="7763" y="4006"/>
                  </a:lnTo>
                  <a:lnTo>
                    <a:pt x="7314" y="4538"/>
                  </a:lnTo>
                  <a:lnTo>
                    <a:pt x="6898" y="5004"/>
                  </a:lnTo>
                  <a:lnTo>
                    <a:pt x="6516" y="5502"/>
                  </a:lnTo>
                  <a:lnTo>
                    <a:pt x="6516" y="5469"/>
                  </a:lnTo>
                  <a:lnTo>
                    <a:pt x="6616" y="5037"/>
                  </a:lnTo>
                  <a:lnTo>
                    <a:pt x="6799" y="4189"/>
                  </a:lnTo>
                  <a:lnTo>
                    <a:pt x="6981" y="3308"/>
                  </a:lnTo>
                  <a:lnTo>
                    <a:pt x="7098" y="2876"/>
                  </a:lnTo>
                  <a:lnTo>
                    <a:pt x="7214" y="2461"/>
                  </a:lnTo>
                  <a:lnTo>
                    <a:pt x="7198" y="2444"/>
                  </a:lnTo>
                  <a:lnTo>
                    <a:pt x="7181" y="2461"/>
                  </a:lnTo>
                  <a:lnTo>
                    <a:pt x="6898" y="3308"/>
                  </a:lnTo>
                  <a:lnTo>
                    <a:pt x="6765" y="3724"/>
                  </a:lnTo>
                  <a:lnTo>
                    <a:pt x="6632" y="4156"/>
                  </a:lnTo>
                  <a:lnTo>
                    <a:pt x="6516" y="4605"/>
                  </a:lnTo>
                  <a:lnTo>
                    <a:pt x="6416" y="5037"/>
                  </a:lnTo>
                  <a:lnTo>
                    <a:pt x="6317" y="5452"/>
                  </a:lnTo>
                  <a:lnTo>
                    <a:pt x="6283" y="5635"/>
                  </a:lnTo>
                  <a:lnTo>
                    <a:pt x="6267" y="5818"/>
                  </a:lnTo>
                  <a:lnTo>
                    <a:pt x="5685" y="6599"/>
                  </a:lnTo>
                  <a:lnTo>
                    <a:pt x="5120" y="7414"/>
                  </a:lnTo>
                  <a:lnTo>
                    <a:pt x="4588" y="8245"/>
                  </a:lnTo>
                  <a:lnTo>
                    <a:pt x="4089" y="9092"/>
                  </a:lnTo>
                  <a:lnTo>
                    <a:pt x="3790" y="9641"/>
                  </a:lnTo>
                  <a:lnTo>
                    <a:pt x="3508" y="10189"/>
                  </a:lnTo>
                  <a:lnTo>
                    <a:pt x="3258" y="10755"/>
                  </a:lnTo>
                  <a:lnTo>
                    <a:pt x="3009" y="11320"/>
                  </a:lnTo>
                  <a:lnTo>
                    <a:pt x="3009" y="11037"/>
                  </a:lnTo>
                  <a:lnTo>
                    <a:pt x="3026" y="10372"/>
                  </a:lnTo>
                  <a:lnTo>
                    <a:pt x="3042" y="9774"/>
                  </a:lnTo>
                  <a:lnTo>
                    <a:pt x="3092" y="9176"/>
                  </a:lnTo>
                  <a:lnTo>
                    <a:pt x="3159" y="8577"/>
                  </a:lnTo>
                  <a:lnTo>
                    <a:pt x="3242" y="7979"/>
                  </a:lnTo>
                  <a:lnTo>
                    <a:pt x="3325" y="7381"/>
                  </a:lnTo>
                  <a:lnTo>
                    <a:pt x="3425" y="6782"/>
                  </a:lnTo>
                  <a:lnTo>
                    <a:pt x="3558" y="6184"/>
                  </a:lnTo>
                  <a:lnTo>
                    <a:pt x="3707" y="5585"/>
                  </a:lnTo>
                  <a:lnTo>
                    <a:pt x="3674" y="5585"/>
                  </a:lnTo>
                  <a:lnTo>
                    <a:pt x="3474" y="6267"/>
                  </a:lnTo>
                  <a:lnTo>
                    <a:pt x="3292" y="6948"/>
                  </a:lnTo>
                  <a:lnTo>
                    <a:pt x="3159" y="7530"/>
                  </a:lnTo>
                  <a:lnTo>
                    <a:pt x="3042" y="8128"/>
                  </a:lnTo>
                  <a:lnTo>
                    <a:pt x="2959" y="8727"/>
                  </a:lnTo>
                  <a:lnTo>
                    <a:pt x="2893" y="9342"/>
                  </a:lnTo>
                  <a:lnTo>
                    <a:pt x="2859" y="9957"/>
                  </a:lnTo>
                  <a:lnTo>
                    <a:pt x="2843" y="10555"/>
                  </a:lnTo>
                  <a:lnTo>
                    <a:pt x="2843" y="11170"/>
                  </a:lnTo>
                  <a:lnTo>
                    <a:pt x="2843" y="11436"/>
                  </a:lnTo>
                  <a:lnTo>
                    <a:pt x="2859" y="11685"/>
                  </a:lnTo>
                  <a:lnTo>
                    <a:pt x="2610" y="12383"/>
                  </a:lnTo>
                  <a:lnTo>
                    <a:pt x="2361" y="13082"/>
                  </a:lnTo>
                  <a:lnTo>
                    <a:pt x="2145" y="13813"/>
                  </a:lnTo>
                  <a:lnTo>
                    <a:pt x="1945" y="14528"/>
                  </a:lnTo>
                  <a:lnTo>
                    <a:pt x="1746" y="15292"/>
                  </a:lnTo>
                  <a:lnTo>
                    <a:pt x="1563" y="16073"/>
                  </a:lnTo>
                  <a:lnTo>
                    <a:pt x="1380" y="16855"/>
                  </a:lnTo>
                  <a:lnTo>
                    <a:pt x="1214" y="17636"/>
                  </a:lnTo>
                  <a:lnTo>
                    <a:pt x="1064" y="18417"/>
                  </a:lnTo>
                  <a:lnTo>
                    <a:pt x="915" y="19198"/>
                  </a:lnTo>
                  <a:lnTo>
                    <a:pt x="782" y="19979"/>
                  </a:lnTo>
                  <a:lnTo>
                    <a:pt x="665" y="20777"/>
                  </a:lnTo>
                  <a:lnTo>
                    <a:pt x="533" y="21558"/>
                  </a:lnTo>
                  <a:lnTo>
                    <a:pt x="433" y="22356"/>
                  </a:lnTo>
                  <a:lnTo>
                    <a:pt x="333" y="23137"/>
                  </a:lnTo>
                  <a:lnTo>
                    <a:pt x="250" y="23935"/>
                  </a:lnTo>
                  <a:lnTo>
                    <a:pt x="167" y="24733"/>
                  </a:lnTo>
                  <a:lnTo>
                    <a:pt x="84" y="25531"/>
                  </a:lnTo>
                  <a:lnTo>
                    <a:pt x="34" y="26329"/>
                  </a:lnTo>
                  <a:lnTo>
                    <a:pt x="1" y="27126"/>
                  </a:lnTo>
                  <a:lnTo>
                    <a:pt x="1" y="27160"/>
                  </a:lnTo>
                  <a:lnTo>
                    <a:pt x="17" y="27193"/>
                  </a:lnTo>
                  <a:lnTo>
                    <a:pt x="50" y="27209"/>
                  </a:lnTo>
                  <a:lnTo>
                    <a:pt x="117" y="27209"/>
                  </a:lnTo>
                  <a:lnTo>
                    <a:pt x="134" y="27193"/>
                  </a:lnTo>
                  <a:lnTo>
                    <a:pt x="150" y="27160"/>
                  </a:lnTo>
                  <a:lnTo>
                    <a:pt x="167" y="27126"/>
                  </a:lnTo>
                  <a:lnTo>
                    <a:pt x="250" y="26345"/>
                  </a:lnTo>
                  <a:lnTo>
                    <a:pt x="400" y="24766"/>
                  </a:lnTo>
                  <a:lnTo>
                    <a:pt x="582" y="23187"/>
                  </a:lnTo>
                  <a:lnTo>
                    <a:pt x="798" y="21608"/>
                  </a:lnTo>
                  <a:lnTo>
                    <a:pt x="915" y="20827"/>
                  </a:lnTo>
                  <a:lnTo>
                    <a:pt x="1048" y="20046"/>
                  </a:lnTo>
                  <a:lnTo>
                    <a:pt x="1181" y="19265"/>
                  </a:lnTo>
                  <a:lnTo>
                    <a:pt x="1330" y="18483"/>
                  </a:lnTo>
                  <a:lnTo>
                    <a:pt x="1497" y="17719"/>
                  </a:lnTo>
                  <a:lnTo>
                    <a:pt x="1663" y="16938"/>
                  </a:lnTo>
                  <a:lnTo>
                    <a:pt x="1846" y="16173"/>
                  </a:lnTo>
                  <a:lnTo>
                    <a:pt x="2028" y="15408"/>
                  </a:lnTo>
                  <a:lnTo>
                    <a:pt x="2228" y="14627"/>
                  </a:lnTo>
                  <a:lnTo>
                    <a:pt x="2444" y="13879"/>
                  </a:lnTo>
                  <a:lnTo>
                    <a:pt x="2660" y="13115"/>
                  </a:lnTo>
                  <a:lnTo>
                    <a:pt x="2926" y="12367"/>
                  </a:lnTo>
                  <a:lnTo>
                    <a:pt x="3209" y="11636"/>
                  </a:lnTo>
                  <a:lnTo>
                    <a:pt x="3508" y="10921"/>
                  </a:lnTo>
                  <a:lnTo>
                    <a:pt x="3774" y="10804"/>
                  </a:lnTo>
                  <a:lnTo>
                    <a:pt x="4040" y="10688"/>
                  </a:lnTo>
                  <a:lnTo>
                    <a:pt x="4671" y="10406"/>
                  </a:lnTo>
                  <a:lnTo>
                    <a:pt x="5752" y="9924"/>
                  </a:lnTo>
                  <a:lnTo>
                    <a:pt x="6300" y="9674"/>
                  </a:lnTo>
                  <a:lnTo>
                    <a:pt x="6832" y="9425"/>
                  </a:lnTo>
                  <a:lnTo>
                    <a:pt x="7364" y="9142"/>
                  </a:lnTo>
                  <a:lnTo>
                    <a:pt x="7879" y="8860"/>
                  </a:lnTo>
                  <a:lnTo>
                    <a:pt x="8394" y="8561"/>
                  </a:lnTo>
                  <a:lnTo>
                    <a:pt x="8893" y="8228"/>
                  </a:lnTo>
                  <a:lnTo>
                    <a:pt x="8893" y="8212"/>
                  </a:lnTo>
                  <a:lnTo>
                    <a:pt x="8876" y="8195"/>
                  </a:lnTo>
                  <a:lnTo>
                    <a:pt x="8594" y="8378"/>
                  </a:lnTo>
                  <a:lnTo>
                    <a:pt x="8311" y="8544"/>
                  </a:lnTo>
                  <a:lnTo>
                    <a:pt x="8029" y="8694"/>
                  </a:lnTo>
                  <a:lnTo>
                    <a:pt x="7729" y="8843"/>
                  </a:lnTo>
                  <a:lnTo>
                    <a:pt x="7198" y="9092"/>
                  </a:lnTo>
                  <a:lnTo>
                    <a:pt x="6666" y="9325"/>
                  </a:lnTo>
                  <a:lnTo>
                    <a:pt x="5585" y="9774"/>
                  </a:lnTo>
                  <a:lnTo>
                    <a:pt x="4455" y="10289"/>
                  </a:lnTo>
                  <a:lnTo>
                    <a:pt x="3873" y="10539"/>
                  </a:lnTo>
                  <a:lnTo>
                    <a:pt x="3641" y="10638"/>
                  </a:lnTo>
                  <a:lnTo>
                    <a:pt x="3890" y="10123"/>
                  </a:lnTo>
                  <a:lnTo>
                    <a:pt x="4139" y="9624"/>
                  </a:lnTo>
                  <a:lnTo>
                    <a:pt x="4422" y="9126"/>
                  </a:lnTo>
                  <a:lnTo>
                    <a:pt x="4704" y="8627"/>
                  </a:lnTo>
                  <a:lnTo>
                    <a:pt x="5170" y="7863"/>
                  </a:lnTo>
                  <a:lnTo>
                    <a:pt x="5685" y="7115"/>
                  </a:lnTo>
                  <a:lnTo>
                    <a:pt x="6200" y="6367"/>
                  </a:lnTo>
                  <a:lnTo>
                    <a:pt x="6749" y="5652"/>
                  </a:lnTo>
                  <a:lnTo>
                    <a:pt x="6981" y="5502"/>
                  </a:lnTo>
                  <a:lnTo>
                    <a:pt x="7214" y="5353"/>
                  </a:lnTo>
                  <a:lnTo>
                    <a:pt x="7680" y="5037"/>
                  </a:lnTo>
                  <a:lnTo>
                    <a:pt x="8810" y="4339"/>
                  </a:lnTo>
                  <a:lnTo>
                    <a:pt x="9375" y="3973"/>
                  </a:lnTo>
                  <a:lnTo>
                    <a:pt x="9957" y="3624"/>
                  </a:lnTo>
                  <a:lnTo>
                    <a:pt x="10239" y="3441"/>
                  </a:lnTo>
                  <a:lnTo>
                    <a:pt x="10538" y="3275"/>
                  </a:lnTo>
                  <a:lnTo>
                    <a:pt x="10821" y="3126"/>
                  </a:lnTo>
                  <a:lnTo>
                    <a:pt x="10821" y="3126"/>
                  </a:lnTo>
                  <a:lnTo>
                    <a:pt x="10505" y="3259"/>
                  </a:lnTo>
                  <a:lnTo>
                    <a:pt x="9890" y="3558"/>
                  </a:lnTo>
                  <a:lnTo>
                    <a:pt x="9292" y="3857"/>
                  </a:lnTo>
                  <a:lnTo>
                    <a:pt x="8710" y="4173"/>
                  </a:lnTo>
                  <a:lnTo>
                    <a:pt x="8145" y="4505"/>
                  </a:lnTo>
                  <a:lnTo>
                    <a:pt x="7580" y="4871"/>
                  </a:lnTo>
                  <a:lnTo>
                    <a:pt x="7148" y="5170"/>
                  </a:lnTo>
                  <a:lnTo>
                    <a:pt x="7563" y="4655"/>
                  </a:lnTo>
                  <a:lnTo>
                    <a:pt x="7979" y="4139"/>
                  </a:lnTo>
                  <a:lnTo>
                    <a:pt x="8893" y="3092"/>
                  </a:lnTo>
                  <a:lnTo>
                    <a:pt x="9824" y="2045"/>
                  </a:lnTo>
                  <a:lnTo>
                    <a:pt x="10771" y="1031"/>
                  </a:lnTo>
                  <a:lnTo>
                    <a:pt x="11735" y="17"/>
                  </a:lnTo>
                  <a:lnTo>
                    <a:pt x="117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1"/>
            <p:cNvSpPr/>
            <p:nvPr/>
          </p:nvSpPr>
          <p:spPr>
            <a:xfrm>
              <a:off x="1241600" y="3168075"/>
              <a:ext cx="18325" cy="96025"/>
            </a:xfrm>
            <a:custGeom>
              <a:rect b="b" l="l" r="r" t="t"/>
              <a:pathLst>
                <a:path extrusionOk="0" h="3841" w="733">
                  <a:moveTo>
                    <a:pt x="699" y="1"/>
                  </a:moveTo>
                  <a:lnTo>
                    <a:pt x="450" y="948"/>
                  </a:lnTo>
                  <a:lnTo>
                    <a:pt x="333" y="1430"/>
                  </a:lnTo>
                  <a:lnTo>
                    <a:pt x="234" y="1912"/>
                  </a:lnTo>
                  <a:lnTo>
                    <a:pt x="151" y="2394"/>
                  </a:lnTo>
                  <a:lnTo>
                    <a:pt x="101" y="2876"/>
                  </a:lnTo>
                  <a:lnTo>
                    <a:pt x="34" y="3358"/>
                  </a:lnTo>
                  <a:lnTo>
                    <a:pt x="1" y="3840"/>
                  </a:lnTo>
                  <a:lnTo>
                    <a:pt x="18" y="3840"/>
                  </a:lnTo>
                  <a:lnTo>
                    <a:pt x="167" y="2860"/>
                  </a:lnTo>
                  <a:lnTo>
                    <a:pt x="333" y="1896"/>
                  </a:lnTo>
                  <a:lnTo>
                    <a:pt x="516" y="948"/>
                  </a:lnTo>
                  <a:lnTo>
                    <a:pt x="616" y="466"/>
                  </a:lnTo>
                  <a:lnTo>
                    <a:pt x="7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1"/>
            <p:cNvSpPr/>
            <p:nvPr/>
          </p:nvSpPr>
          <p:spPr>
            <a:xfrm>
              <a:off x="1316000" y="3223350"/>
              <a:ext cx="71475" cy="38250"/>
            </a:xfrm>
            <a:custGeom>
              <a:rect b="b" l="l" r="r" t="t"/>
              <a:pathLst>
                <a:path extrusionOk="0" h="1530" w="2859">
                  <a:moveTo>
                    <a:pt x="2842" y="0"/>
                  </a:moveTo>
                  <a:lnTo>
                    <a:pt x="2477" y="167"/>
                  </a:lnTo>
                  <a:lnTo>
                    <a:pt x="2111" y="333"/>
                  </a:lnTo>
                  <a:lnTo>
                    <a:pt x="1396" y="682"/>
                  </a:lnTo>
                  <a:lnTo>
                    <a:pt x="1047" y="865"/>
                  </a:lnTo>
                  <a:lnTo>
                    <a:pt x="698" y="1047"/>
                  </a:lnTo>
                  <a:lnTo>
                    <a:pt x="349" y="1247"/>
                  </a:lnTo>
                  <a:lnTo>
                    <a:pt x="17" y="1463"/>
                  </a:lnTo>
                  <a:lnTo>
                    <a:pt x="0" y="1496"/>
                  </a:lnTo>
                  <a:lnTo>
                    <a:pt x="0" y="1513"/>
                  </a:lnTo>
                  <a:lnTo>
                    <a:pt x="17" y="1529"/>
                  </a:lnTo>
                  <a:lnTo>
                    <a:pt x="50" y="1529"/>
                  </a:lnTo>
                  <a:lnTo>
                    <a:pt x="399" y="1363"/>
                  </a:lnTo>
                  <a:lnTo>
                    <a:pt x="765" y="1180"/>
                  </a:lnTo>
                  <a:lnTo>
                    <a:pt x="1114" y="998"/>
                  </a:lnTo>
                  <a:lnTo>
                    <a:pt x="1463" y="798"/>
                  </a:lnTo>
                  <a:lnTo>
                    <a:pt x="2178" y="416"/>
                  </a:lnTo>
                  <a:lnTo>
                    <a:pt x="2510" y="216"/>
                  </a:lnTo>
                  <a:lnTo>
                    <a:pt x="2859" y="34"/>
                  </a:lnTo>
                  <a:lnTo>
                    <a:pt x="2859" y="17"/>
                  </a:lnTo>
                  <a:lnTo>
                    <a:pt x="28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1"/>
            <p:cNvSpPr/>
            <p:nvPr/>
          </p:nvSpPr>
          <p:spPr>
            <a:xfrm>
              <a:off x="917500" y="3100350"/>
              <a:ext cx="206950" cy="276350"/>
            </a:xfrm>
            <a:custGeom>
              <a:rect b="b" l="l" r="r" t="t"/>
              <a:pathLst>
                <a:path extrusionOk="0" h="11054" w="8278">
                  <a:moveTo>
                    <a:pt x="1" y="1"/>
                  </a:moveTo>
                  <a:lnTo>
                    <a:pt x="100" y="682"/>
                  </a:lnTo>
                  <a:lnTo>
                    <a:pt x="100" y="416"/>
                  </a:lnTo>
                  <a:lnTo>
                    <a:pt x="1" y="1"/>
                  </a:lnTo>
                  <a:close/>
                  <a:moveTo>
                    <a:pt x="1812" y="4189"/>
                  </a:moveTo>
                  <a:lnTo>
                    <a:pt x="1812" y="5136"/>
                  </a:lnTo>
                  <a:lnTo>
                    <a:pt x="2610" y="5136"/>
                  </a:lnTo>
                  <a:lnTo>
                    <a:pt x="2394" y="4920"/>
                  </a:lnTo>
                  <a:lnTo>
                    <a:pt x="2194" y="4688"/>
                  </a:lnTo>
                  <a:lnTo>
                    <a:pt x="1995" y="4438"/>
                  </a:lnTo>
                  <a:lnTo>
                    <a:pt x="1812" y="4189"/>
                  </a:lnTo>
                  <a:close/>
                  <a:moveTo>
                    <a:pt x="1280" y="5186"/>
                  </a:moveTo>
                  <a:lnTo>
                    <a:pt x="1513" y="5768"/>
                  </a:lnTo>
                  <a:lnTo>
                    <a:pt x="1779" y="6333"/>
                  </a:lnTo>
                  <a:lnTo>
                    <a:pt x="2078" y="6882"/>
                  </a:lnTo>
                  <a:lnTo>
                    <a:pt x="2228" y="7131"/>
                  </a:lnTo>
                  <a:lnTo>
                    <a:pt x="2394" y="7380"/>
                  </a:lnTo>
                  <a:lnTo>
                    <a:pt x="2577" y="7630"/>
                  </a:lnTo>
                  <a:lnTo>
                    <a:pt x="2760" y="7879"/>
                  </a:lnTo>
                  <a:lnTo>
                    <a:pt x="2959" y="8095"/>
                  </a:lnTo>
                  <a:lnTo>
                    <a:pt x="3175" y="8328"/>
                  </a:lnTo>
                  <a:lnTo>
                    <a:pt x="3391" y="8527"/>
                  </a:lnTo>
                  <a:lnTo>
                    <a:pt x="3624" y="8727"/>
                  </a:lnTo>
                  <a:lnTo>
                    <a:pt x="3857" y="8926"/>
                  </a:lnTo>
                  <a:lnTo>
                    <a:pt x="4089" y="9109"/>
                  </a:lnTo>
                  <a:lnTo>
                    <a:pt x="4571" y="9441"/>
                  </a:lnTo>
                  <a:lnTo>
                    <a:pt x="5070" y="9740"/>
                  </a:lnTo>
                  <a:lnTo>
                    <a:pt x="5552" y="10006"/>
                  </a:lnTo>
                  <a:lnTo>
                    <a:pt x="6034" y="10239"/>
                  </a:lnTo>
                  <a:lnTo>
                    <a:pt x="6483" y="10439"/>
                  </a:lnTo>
                  <a:lnTo>
                    <a:pt x="6898" y="10605"/>
                  </a:lnTo>
                  <a:lnTo>
                    <a:pt x="7281" y="10754"/>
                  </a:lnTo>
                  <a:lnTo>
                    <a:pt x="7613" y="10871"/>
                  </a:lnTo>
                  <a:lnTo>
                    <a:pt x="8095" y="11004"/>
                  </a:lnTo>
                  <a:lnTo>
                    <a:pt x="8278" y="11054"/>
                  </a:lnTo>
                  <a:lnTo>
                    <a:pt x="8228" y="10821"/>
                  </a:lnTo>
                  <a:lnTo>
                    <a:pt x="8178" y="10588"/>
                  </a:lnTo>
                  <a:lnTo>
                    <a:pt x="8095" y="10372"/>
                  </a:lnTo>
                  <a:lnTo>
                    <a:pt x="8028" y="10173"/>
                  </a:lnTo>
                  <a:lnTo>
                    <a:pt x="7846" y="9757"/>
                  </a:lnTo>
                  <a:lnTo>
                    <a:pt x="7646" y="9391"/>
                  </a:lnTo>
                  <a:lnTo>
                    <a:pt x="7414" y="9042"/>
                  </a:lnTo>
                  <a:lnTo>
                    <a:pt x="7164" y="8710"/>
                  </a:lnTo>
                  <a:lnTo>
                    <a:pt x="6882" y="8394"/>
                  </a:lnTo>
                  <a:lnTo>
                    <a:pt x="6566" y="8095"/>
                  </a:lnTo>
                  <a:lnTo>
                    <a:pt x="6250" y="7812"/>
                  </a:lnTo>
                  <a:lnTo>
                    <a:pt x="5918" y="7530"/>
                  </a:lnTo>
                  <a:lnTo>
                    <a:pt x="5569" y="7281"/>
                  </a:lnTo>
                  <a:lnTo>
                    <a:pt x="5203" y="7015"/>
                  </a:lnTo>
                  <a:lnTo>
                    <a:pt x="4438" y="6516"/>
                  </a:lnTo>
                  <a:lnTo>
                    <a:pt x="3657" y="6001"/>
                  </a:lnTo>
                  <a:lnTo>
                    <a:pt x="3391" y="5818"/>
                  </a:lnTo>
                  <a:lnTo>
                    <a:pt x="3125" y="5618"/>
                  </a:lnTo>
                  <a:lnTo>
                    <a:pt x="2893" y="5419"/>
                  </a:lnTo>
                  <a:lnTo>
                    <a:pt x="2660" y="518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1"/>
            <p:cNvSpPr/>
            <p:nvPr/>
          </p:nvSpPr>
          <p:spPr>
            <a:xfrm>
              <a:off x="949500" y="3230000"/>
              <a:ext cx="174950" cy="146700"/>
            </a:xfrm>
            <a:custGeom>
              <a:rect b="b" l="l" r="r" t="t"/>
              <a:pathLst>
                <a:path extrusionOk="0" fill="none" h="5868" w="6998">
                  <a:moveTo>
                    <a:pt x="1380" y="0"/>
                  </a:moveTo>
                  <a:lnTo>
                    <a:pt x="1380" y="0"/>
                  </a:lnTo>
                  <a:lnTo>
                    <a:pt x="0" y="0"/>
                  </a:lnTo>
                  <a:lnTo>
                    <a:pt x="0" y="0"/>
                  </a:lnTo>
                  <a:lnTo>
                    <a:pt x="233" y="582"/>
                  </a:lnTo>
                  <a:lnTo>
                    <a:pt x="499" y="1147"/>
                  </a:lnTo>
                  <a:lnTo>
                    <a:pt x="798" y="1696"/>
                  </a:lnTo>
                  <a:lnTo>
                    <a:pt x="948" y="1945"/>
                  </a:lnTo>
                  <a:lnTo>
                    <a:pt x="1114" y="2194"/>
                  </a:lnTo>
                  <a:lnTo>
                    <a:pt x="1114" y="2194"/>
                  </a:lnTo>
                  <a:lnTo>
                    <a:pt x="1297" y="2444"/>
                  </a:lnTo>
                  <a:lnTo>
                    <a:pt x="1480" y="2693"/>
                  </a:lnTo>
                  <a:lnTo>
                    <a:pt x="1679" y="2909"/>
                  </a:lnTo>
                  <a:lnTo>
                    <a:pt x="1895" y="3142"/>
                  </a:lnTo>
                  <a:lnTo>
                    <a:pt x="2111" y="3341"/>
                  </a:lnTo>
                  <a:lnTo>
                    <a:pt x="2344" y="3541"/>
                  </a:lnTo>
                  <a:lnTo>
                    <a:pt x="2577" y="3740"/>
                  </a:lnTo>
                  <a:lnTo>
                    <a:pt x="2809" y="3923"/>
                  </a:lnTo>
                  <a:lnTo>
                    <a:pt x="3291" y="4255"/>
                  </a:lnTo>
                  <a:lnTo>
                    <a:pt x="3790" y="4554"/>
                  </a:lnTo>
                  <a:lnTo>
                    <a:pt x="4272" y="4820"/>
                  </a:lnTo>
                  <a:lnTo>
                    <a:pt x="4754" y="5053"/>
                  </a:lnTo>
                  <a:lnTo>
                    <a:pt x="5203" y="5253"/>
                  </a:lnTo>
                  <a:lnTo>
                    <a:pt x="5618" y="5419"/>
                  </a:lnTo>
                  <a:lnTo>
                    <a:pt x="6001" y="5568"/>
                  </a:lnTo>
                  <a:lnTo>
                    <a:pt x="6333" y="5685"/>
                  </a:lnTo>
                  <a:lnTo>
                    <a:pt x="6815" y="5818"/>
                  </a:lnTo>
                  <a:lnTo>
                    <a:pt x="6998" y="5868"/>
                  </a:lnTo>
                  <a:lnTo>
                    <a:pt x="6998" y="5868"/>
                  </a:lnTo>
                  <a:lnTo>
                    <a:pt x="6948" y="5635"/>
                  </a:lnTo>
                  <a:lnTo>
                    <a:pt x="6898" y="5402"/>
                  </a:lnTo>
                  <a:lnTo>
                    <a:pt x="6815" y="5186"/>
                  </a:lnTo>
                  <a:lnTo>
                    <a:pt x="6748" y="4987"/>
                  </a:lnTo>
                  <a:lnTo>
                    <a:pt x="6566" y="4571"/>
                  </a:lnTo>
                  <a:lnTo>
                    <a:pt x="6366" y="4205"/>
                  </a:lnTo>
                  <a:lnTo>
                    <a:pt x="6134" y="3856"/>
                  </a:lnTo>
                  <a:lnTo>
                    <a:pt x="5884" y="3524"/>
                  </a:lnTo>
                  <a:lnTo>
                    <a:pt x="5602" y="3208"/>
                  </a:lnTo>
                  <a:lnTo>
                    <a:pt x="5286" y="2909"/>
                  </a:lnTo>
                  <a:lnTo>
                    <a:pt x="4970" y="2626"/>
                  </a:lnTo>
                  <a:lnTo>
                    <a:pt x="4638" y="2344"/>
                  </a:lnTo>
                  <a:lnTo>
                    <a:pt x="4289" y="2095"/>
                  </a:lnTo>
                  <a:lnTo>
                    <a:pt x="3923" y="1829"/>
                  </a:lnTo>
                  <a:lnTo>
                    <a:pt x="3158" y="1330"/>
                  </a:lnTo>
                  <a:lnTo>
                    <a:pt x="2377" y="815"/>
                  </a:lnTo>
                  <a:lnTo>
                    <a:pt x="2377" y="815"/>
                  </a:lnTo>
                  <a:lnTo>
                    <a:pt x="2111" y="632"/>
                  </a:lnTo>
                  <a:lnTo>
                    <a:pt x="1845" y="432"/>
                  </a:lnTo>
                  <a:lnTo>
                    <a:pt x="1613" y="233"/>
                  </a:lnTo>
                  <a:lnTo>
                    <a:pt x="13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1"/>
            <p:cNvSpPr/>
            <p:nvPr/>
          </p:nvSpPr>
          <p:spPr>
            <a:xfrm>
              <a:off x="962800" y="3205075"/>
              <a:ext cx="19975" cy="23700"/>
            </a:xfrm>
            <a:custGeom>
              <a:rect b="b" l="l" r="r" t="t"/>
              <a:pathLst>
                <a:path extrusionOk="0" fill="none" h="948" w="799">
                  <a:moveTo>
                    <a:pt x="0" y="0"/>
                  </a:moveTo>
                  <a:lnTo>
                    <a:pt x="0" y="947"/>
                  </a:lnTo>
                  <a:lnTo>
                    <a:pt x="0" y="947"/>
                  </a:lnTo>
                  <a:lnTo>
                    <a:pt x="798" y="947"/>
                  </a:lnTo>
                  <a:lnTo>
                    <a:pt x="798" y="947"/>
                  </a:lnTo>
                  <a:lnTo>
                    <a:pt x="582" y="731"/>
                  </a:lnTo>
                  <a:lnTo>
                    <a:pt x="382" y="499"/>
                  </a:lnTo>
                  <a:lnTo>
                    <a:pt x="183" y="24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1"/>
            <p:cNvSpPr/>
            <p:nvPr/>
          </p:nvSpPr>
          <p:spPr>
            <a:xfrm>
              <a:off x="917500" y="3100350"/>
              <a:ext cx="2525" cy="17050"/>
            </a:xfrm>
            <a:custGeom>
              <a:rect b="b" l="l" r="r" t="t"/>
              <a:pathLst>
                <a:path extrusionOk="0" fill="none" h="682" w="101">
                  <a:moveTo>
                    <a:pt x="1" y="1"/>
                  </a:moveTo>
                  <a:lnTo>
                    <a:pt x="1" y="1"/>
                  </a:lnTo>
                  <a:lnTo>
                    <a:pt x="100" y="682"/>
                  </a:lnTo>
                  <a:lnTo>
                    <a:pt x="100" y="416"/>
                  </a:lnTo>
                  <a:lnTo>
                    <a:pt x="100" y="41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1"/>
            <p:cNvSpPr/>
            <p:nvPr/>
          </p:nvSpPr>
          <p:spPr>
            <a:xfrm>
              <a:off x="920000" y="3110750"/>
              <a:ext cx="42825" cy="118025"/>
            </a:xfrm>
            <a:custGeom>
              <a:rect b="b" l="l" r="r" t="t"/>
              <a:pathLst>
                <a:path extrusionOk="0" h="4721" w="1713">
                  <a:moveTo>
                    <a:pt x="0" y="0"/>
                  </a:moveTo>
                  <a:lnTo>
                    <a:pt x="0" y="266"/>
                  </a:lnTo>
                  <a:lnTo>
                    <a:pt x="150" y="1130"/>
                  </a:lnTo>
                  <a:lnTo>
                    <a:pt x="266" y="1646"/>
                  </a:lnTo>
                  <a:lnTo>
                    <a:pt x="399" y="2211"/>
                  </a:lnTo>
                  <a:lnTo>
                    <a:pt x="549" y="2809"/>
                  </a:lnTo>
                  <a:lnTo>
                    <a:pt x="732" y="3441"/>
                  </a:lnTo>
                  <a:lnTo>
                    <a:pt x="931" y="4089"/>
                  </a:lnTo>
                  <a:lnTo>
                    <a:pt x="1164" y="4720"/>
                  </a:lnTo>
                  <a:lnTo>
                    <a:pt x="1712" y="4720"/>
                  </a:lnTo>
                  <a:lnTo>
                    <a:pt x="1712" y="3773"/>
                  </a:lnTo>
                  <a:lnTo>
                    <a:pt x="1529" y="3507"/>
                  </a:lnTo>
                  <a:lnTo>
                    <a:pt x="1363" y="3241"/>
                  </a:lnTo>
                  <a:lnTo>
                    <a:pt x="1047" y="2693"/>
                  </a:lnTo>
                  <a:lnTo>
                    <a:pt x="781" y="2161"/>
                  </a:lnTo>
                  <a:lnTo>
                    <a:pt x="549" y="1646"/>
                  </a:lnTo>
                  <a:lnTo>
                    <a:pt x="366" y="1164"/>
                  </a:lnTo>
                  <a:lnTo>
                    <a:pt x="200" y="715"/>
                  </a:lnTo>
                  <a:lnTo>
                    <a:pt x="83" y="332"/>
                  </a:lnTo>
                  <a:lnTo>
                    <a:pt x="0" y="0"/>
                  </a:lnTo>
                  <a:close/>
                </a:path>
              </a:pathLst>
            </a:custGeom>
            <a:solidFill>
              <a:srgbClr val="D7D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1"/>
            <p:cNvSpPr/>
            <p:nvPr/>
          </p:nvSpPr>
          <p:spPr>
            <a:xfrm>
              <a:off x="920000" y="3110750"/>
              <a:ext cx="42825" cy="118025"/>
            </a:xfrm>
            <a:custGeom>
              <a:rect b="b" l="l" r="r" t="t"/>
              <a:pathLst>
                <a:path extrusionOk="0" fill="none" h="4721" w="1713">
                  <a:moveTo>
                    <a:pt x="0" y="0"/>
                  </a:moveTo>
                  <a:lnTo>
                    <a:pt x="0" y="266"/>
                  </a:lnTo>
                  <a:lnTo>
                    <a:pt x="0" y="266"/>
                  </a:lnTo>
                  <a:lnTo>
                    <a:pt x="150" y="1130"/>
                  </a:lnTo>
                  <a:lnTo>
                    <a:pt x="266" y="1646"/>
                  </a:lnTo>
                  <a:lnTo>
                    <a:pt x="399" y="2211"/>
                  </a:lnTo>
                  <a:lnTo>
                    <a:pt x="549" y="2809"/>
                  </a:lnTo>
                  <a:lnTo>
                    <a:pt x="732" y="3441"/>
                  </a:lnTo>
                  <a:lnTo>
                    <a:pt x="931" y="4089"/>
                  </a:lnTo>
                  <a:lnTo>
                    <a:pt x="1164" y="4720"/>
                  </a:lnTo>
                  <a:lnTo>
                    <a:pt x="1164" y="4720"/>
                  </a:lnTo>
                  <a:lnTo>
                    <a:pt x="1712" y="4720"/>
                  </a:lnTo>
                  <a:lnTo>
                    <a:pt x="1712" y="3773"/>
                  </a:lnTo>
                  <a:lnTo>
                    <a:pt x="1712" y="3773"/>
                  </a:lnTo>
                  <a:lnTo>
                    <a:pt x="1529" y="3507"/>
                  </a:lnTo>
                  <a:lnTo>
                    <a:pt x="1363" y="3241"/>
                  </a:lnTo>
                  <a:lnTo>
                    <a:pt x="1047" y="2693"/>
                  </a:lnTo>
                  <a:lnTo>
                    <a:pt x="781" y="2161"/>
                  </a:lnTo>
                  <a:lnTo>
                    <a:pt x="549" y="1646"/>
                  </a:lnTo>
                  <a:lnTo>
                    <a:pt x="366" y="1164"/>
                  </a:lnTo>
                  <a:lnTo>
                    <a:pt x="200" y="715"/>
                  </a:lnTo>
                  <a:lnTo>
                    <a:pt x="83" y="33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1"/>
            <p:cNvSpPr/>
            <p:nvPr/>
          </p:nvSpPr>
          <p:spPr>
            <a:xfrm>
              <a:off x="949075" y="3228750"/>
              <a:ext cx="34925" cy="1275"/>
            </a:xfrm>
            <a:custGeom>
              <a:rect b="b" l="l" r="r" t="t"/>
              <a:pathLst>
                <a:path extrusionOk="0" h="51" w="1397">
                  <a:moveTo>
                    <a:pt x="1" y="0"/>
                  </a:moveTo>
                  <a:lnTo>
                    <a:pt x="17" y="50"/>
                  </a:lnTo>
                  <a:lnTo>
                    <a:pt x="1397" y="50"/>
                  </a:lnTo>
                  <a:lnTo>
                    <a:pt x="1347" y="0"/>
                  </a:lnTo>
                  <a:close/>
                </a:path>
              </a:pathLst>
            </a:custGeom>
            <a:solidFill>
              <a:srgbClr val="D7D8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1"/>
            <p:cNvSpPr/>
            <p:nvPr/>
          </p:nvSpPr>
          <p:spPr>
            <a:xfrm>
              <a:off x="949075" y="3228750"/>
              <a:ext cx="34925" cy="1275"/>
            </a:xfrm>
            <a:custGeom>
              <a:rect b="b" l="l" r="r" t="t"/>
              <a:pathLst>
                <a:path extrusionOk="0" fill="none" h="51" w="1397">
                  <a:moveTo>
                    <a:pt x="1347" y="0"/>
                  </a:moveTo>
                  <a:lnTo>
                    <a:pt x="1347" y="0"/>
                  </a:lnTo>
                  <a:lnTo>
                    <a:pt x="549" y="0"/>
                  </a:lnTo>
                  <a:lnTo>
                    <a:pt x="549" y="0"/>
                  </a:lnTo>
                  <a:lnTo>
                    <a:pt x="1" y="0"/>
                  </a:lnTo>
                  <a:lnTo>
                    <a:pt x="1" y="0"/>
                  </a:lnTo>
                  <a:lnTo>
                    <a:pt x="17" y="50"/>
                  </a:lnTo>
                  <a:lnTo>
                    <a:pt x="17" y="50"/>
                  </a:lnTo>
                  <a:lnTo>
                    <a:pt x="1397" y="50"/>
                  </a:lnTo>
                  <a:lnTo>
                    <a:pt x="1397" y="50"/>
                  </a:lnTo>
                  <a:lnTo>
                    <a:pt x="134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1"/>
            <p:cNvSpPr/>
            <p:nvPr/>
          </p:nvSpPr>
          <p:spPr>
            <a:xfrm>
              <a:off x="1030950" y="3202150"/>
              <a:ext cx="37400" cy="61525"/>
            </a:xfrm>
            <a:custGeom>
              <a:rect b="b" l="l" r="r" t="t"/>
              <a:pathLst>
                <a:path extrusionOk="0" h="2461" w="1496">
                  <a:moveTo>
                    <a:pt x="0" y="1"/>
                  </a:moveTo>
                  <a:lnTo>
                    <a:pt x="0" y="17"/>
                  </a:lnTo>
                  <a:lnTo>
                    <a:pt x="0" y="34"/>
                  </a:lnTo>
                  <a:lnTo>
                    <a:pt x="249" y="283"/>
                  </a:lnTo>
                  <a:lnTo>
                    <a:pt x="482" y="566"/>
                  </a:lnTo>
                  <a:lnTo>
                    <a:pt x="698" y="848"/>
                  </a:lnTo>
                  <a:lnTo>
                    <a:pt x="898" y="1148"/>
                  </a:lnTo>
                  <a:lnTo>
                    <a:pt x="1064" y="1463"/>
                  </a:lnTo>
                  <a:lnTo>
                    <a:pt x="1230" y="1796"/>
                  </a:lnTo>
                  <a:lnTo>
                    <a:pt x="1363" y="2128"/>
                  </a:lnTo>
                  <a:lnTo>
                    <a:pt x="1496" y="2461"/>
                  </a:lnTo>
                  <a:lnTo>
                    <a:pt x="1396" y="2112"/>
                  </a:lnTo>
                  <a:lnTo>
                    <a:pt x="1263" y="1779"/>
                  </a:lnTo>
                  <a:lnTo>
                    <a:pt x="1114" y="1447"/>
                  </a:lnTo>
                  <a:lnTo>
                    <a:pt x="931" y="1131"/>
                  </a:lnTo>
                  <a:lnTo>
                    <a:pt x="731" y="832"/>
                  </a:lnTo>
                  <a:lnTo>
                    <a:pt x="515" y="533"/>
                  </a:lnTo>
                  <a:lnTo>
                    <a:pt x="283" y="267"/>
                  </a:lnTo>
                  <a:lnTo>
                    <a:pt x="17" y="17"/>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1"/>
            <p:cNvSpPr/>
            <p:nvPr/>
          </p:nvSpPr>
          <p:spPr>
            <a:xfrm>
              <a:off x="917500" y="3099925"/>
              <a:ext cx="209025" cy="276775"/>
            </a:xfrm>
            <a:custGeom>
              <a:rect b="b" l="l" r="r" t="t"/>
              <a:pathLst>
                <a:path extrusionOk="0" h="11071" w="8361">
                  <a:moveTo>
                    <a:pt x="1" y="1"/>
                  </a:moveTo>
                  <a:lnTo>
                    <a:pt x="1" y="18"/>
                  </a:lnTo>
                  <a:lnTo>
                    <a:pt x="50" y="350"/>
                  </a:lnTo>
                  <a:lnTo>
                    <a:pt x="150" y="982"/>
                  </a:lnTo>
                  <a:lnTo>
                    <a:pt x="316" y="1846"/>
                  </a:lnTo>
                  <a:lnTo>
                    <a:pt x="416" y="2344"/>
                  </a:lnTo>
                  <a:lnTo>
                    <a:pt x="549" y="2893"/>
                  </a:lnTo>
                  <a:lnTo>
                    <a:pt x="699" y="3458"/>
                  </a:lnTo>
                  <a:lnTo>
                    <a:pt x="865" y="4040"/>
                  </a:lnTo>
                  <a:lnTo>
                    <a:pt x="1064" y="4622"/>
                  </a:lnTo>
                  <a:lnTo>
                    <a:pt x="1280" y="5220"/>
                  </a:lnTo>
                  <a:lnTo>
                    <a:pt x="1513" y="5802"/>
                  </a:lnTo>
                  <a:lnTo>
                    <a:pt x="1779" y="6367"/>
                  </a:lnTo>
                  <a:lnTo>
                    <a:pt x="2078" y="6899"/>
                  </a:lnTo>
                  <a:lnTo>
                    <a:pt x="2228" y="7148"/>
                  </a:lnTo>
                  <a:lnTo>
                    <a:pt x="2394" y="7397"/>
                  </a:lnTo>
                  <a:lnTo>
                    <a:pt x="2577" y="7647"/>
                  </a:lnTo>
                  <a:lnTo>
                    <a:pt x="2760" y="7896"/>
                  </a:lnTo>
                  <a:lnTo>
                    <a:pt x="2959" y="8112"/>
                  </a:lnTo>
                  <a:lnTo>
                    <a:pt x="3175" y="8345"/>
                  </a:lnTo>
                  <a:lnTo>
                    <a:pt x="3391" y="8544"/>
                  </a:lnTo>
                  <a:lnTo>
                    <a:pt x="3624" y="8744"/>
                  </a:lnTo>
                  <a:lnTo>
                    <a:pt x="3857" y="8943"/>
                  </a:lnTo>
                  <a:lnTo>
                    <a:pt x="4089" y="9126"/>
                  </a:lnTo>
                  <a:lnTo>
                    <a:pt x="4571" y="9458"/>
                  </a:lnTo>
                  <a:lnTo>
                    <a:pt x="5070" y="9757"/>
                  </a:lnTo>
                  <a:lnTo>
                    <a:pt x="5552" y="10023"/>
                  </a:lnTo>
                  <a:lnTo>
                    <a:pt x="6034" y="10256"/>
                  </a:lnTo>
                  <a:lnTo>
                    <a:pt x="6483" y="10456"/>
                  </a:lnTo>
                  <a:lnTo>
                    <a:pt x="6898" y="10622"/>
                  </a:lnTo>
                  <a:lnTo>
                    <a:pt x="7281" y="10771"/>
                  </a:lnTo>
                  <a:lnTo>
                    <a:pt x="7613" y="10888"/>
                  </a:lnTo>
                  <a:lnTo>
                    <a:pt x="8095" y="11021"/>
                  </a:lnTo>
                  <a:lnTo>
                    <a:pt x="8278" y="11071"/>
                  </a:lnTo>
                  <a:lnTo>
                    <a:pt x="8328" y="10655"/>
                  </a:lnTo>
                  <a:lnTo>
                    <a:pt x="8344" y="10256"/>
                  </a:lnTo>
                  <a:lnTo>
                    <a:pt x="8361" y="9857"/>
                  </a:lnTo>
                  <a:lnTo>
                    <a:pt x="8344" y="9492"/>
                  </a:lnTo>
                  <a:lnTo>
                    <a:pt x="8311" y="9109"/>
                  </a:lnTo>
                  <a:lnTo>
                    <a:pt x="8278" y="8760"/>
                  </a:lnTo>
                  <a:lnTo>
                    <a:pt x="8211" y="8411"/>
                  </a:lnTo>
                  <a:lnTo>
                    <a:pt x="8145" y="8079"/>
                  </a:lnTo>
                  <a:lnTo>
                    <a:pt x="8045" y="7763"/>
                  </a:lnTo>
                  <a:lnTo>
                    <a:pt x="7945" y="7447"/>
                  </a:lnTo>
                  <a:lnTo>
                    <a:pt x="7829" y="7148"/>
                  </a:lnTo>
                  <a:lnTo>
                    <a:pt x="7713" y="6865"/>
                  </a:lnTo>
                  <a:lnTo>
                    <a:pt x="7580" y="6599"/>
                  </a:lnTo>
                  <a:lnTo>
                    <a:pt x="7430" y="6334"/>
                  </a:lnTo>
                  <a:lnTo>
                    <a:pt x="7264" y="6084"/>
                  </a:lnTo>
                  <a:lnTo>
                    <a:pt x="7114" y="5835"/>
                  </a:lnTo>
                  <a:lnTo>
                    <a:pt x="6932" y="5602"/>
                  </a:lnTo>
                  <a:lnTo>
                    <a:pt x="6749" y="5386"/>
                  </a:lnTo>
                  <a:lnTo>
                    <a:pt x="6566" y="5187"/>
                  </a:lnTo>
                  <a:lnTo>
                    <a:pt x="6383" y="4987"/>
                  </a:lnTo>
                  <a:lnTo>
                    <a:pt x="6184" y="4804"/>
                  </a:lnTo>
                  <a:lnTo>
                    <a:pt x="5984" y="4622"/>
                  </a:lnTo>
                  <a:lnTo>
                    <a:pt x="5585" y="4306"/>
                  </a:lnTo>
                  <a:lnTo>
                    <a:pt x="5170" y="4023"/>
                  </a:lnTo>
                  <a:lnTo>
                    <a:pt x="4771" y="3790"/>
                  </a:lnTo>
                  <a:lnTo>
                    <a:pt x="4355" y="3591"/>
                  </a:lnTo>
                  <a:lnTo>
                    <a:pt x="3973" y="3441"/>
                  </a:lnTo>
                  <a:lnTo>
                    <a:pt x="3773" y="3375"/>
                  </a:lnTo>
                  <a:lnTo>
                    <a:pt x="3591" y="3292"/>
                  </a:lnTo>
                  <a:lnTo>
                    <a:pt x="3208" y="3092"/>
                  </a:lnTo>
                  <a:lnTo>
                    <a:pt x="2843" y="2860"/>
                  </a:lnTo>
                  <a:lnTo>
                    <a:pt x="2494" y="2610"/>
                  </a:lnTo>
                  <a:lnTo>
                    <a:pt x="2145" y="2328"/>
                  </a:lnTo>
                  <a:lnTo>
                    <a:pt x="1812" y="2045"/>
                  </a:lnTo>
                  <a:lnTo>
                    <a:pt x="1513" y="1746"/>
                  </a:lnTo>
                  <a:lnTo>
                    <a:pt x="1230" y="1464"/>
                  </a:lnTo>
                  <a:lnTo>
                    <a:pt x="965" y="1164"/>
                  </a:lnTo>
                  <a:lnTo>
                    <a:pt x="715" y="898"/>
                  </a:lnTo>
                  <a:lnTo>
                    <a:pt x="333" y="433"/>
                  </a:lnTo>
                  <a:lnTo>
                    <a:pt x="84" y="117"/>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1"/>
            <p:cNvSpPr/>
            <p:nvPr/>
          </p:nvSpPr>
          <p:spPr>
            <a:xfrm>
              <a:off x="934525" y="3137750"/>
              <a:ext cx="233575" cy="556400"/>
            </a:xfrm>
            <a:custGeom>
              <a:rect b="b" l="l" r="r" t="t"/>
              <a:pathLst>
                <a:path extrusionOk="0" h="22256" w="9343">
                  <a:moveTo>
                    <a:pt x="18" y="0"/>
                  </a:moveTo>
                  <a:lnTo>
                    <a:pt x="1" y="17"/>
                  </a:lnTo>
                  <a:lnTo>
                    <a:pt x="300" y="566"/>
                  </a:lnTo>
                  <a:lnTo>
                    <a:pt x="583" y="1097"/>
                  </a:lnTo>
                  <a:lnTo>
                    <a:pt x="882" y="1629"/>
                  </a:lnTo>
                  <a:lnTo>
                    <a:pt x="1214" y="2145"/>
                  </a:lnTo>
                  <a:lnTo>
                    <a:pt x="1580" y="2643"/>
                  </a:lnTo>
                  <a:lnTo>
                    <a:pt x="1946" y="3075"/>
                  </a:lnTo>
                  <a:lnTo>
                    <a:pt x="2345" y="3474"/>
                  </a:lnTo>
                  <a:lnTo>
                    <a:pt x="2777" y="3856"/>
                  </a:lnTo>
                  <a:lnTo>
                    <a:pt x="3209" y="4222"/>
                  </a:lnTo>
                  <a:lnTo>
                    <a:pt x="4106" y="4920"/>
                  </a:lnTo>
                  <a:lnTo>
                    <a:pt x="4555" y="5269"/>
                  </a:lnTo>
                  <a:lnTo>
                    <a:pt x="4987" y="5635"/>
                  </a:lnTo>
                  <a:lnTo>
                    <a:pt x="5203" y="5834"/>
                  </a:lnTo>
                  <a:lnTo>
                    <a:pt x="5403" y="6034"/>
                  </a:lnTo>
                  <a:lnTo>
                    <a:pt x="5602" y="6233"/>
                  </a:lnTo>
                  <a:lnTo>
                    <a:pt x="5785" y="6449"/>
                  </a:lnTo>
                  <a:lnTo>
                    <a:pt x="5968" y="6665"/>
                  </a:lnTo>
                  <a:lnTo>
                    <a:pt x="6134" y="6898"/>
                  </a:lnTo>
                  <a:lnTo>
                    <a:pt x="6300" y="7131"/>
                  </a:lnTo>
                  <a:lnTo>
                    <a:pt x="6450" y="7364"/>
                  </a:lnTo>
                  <a:lnTo>
                    <a:pt x="6733" y="7862"/>
                  </a:lnTo>
                  <a:lnTo>
                    <a:pt x="6982" y="8377"/>
                  </a:lnTo>
                  <a:lnTo>
                    <a:pt x="7215" y="8893"/>
                  </a:lnTo>
                  <a:lnTo>
                    <a:pt x="7414" y="9425"/>
                  </a:lnTo>
                  <a:lnTo>
                    <a:pt x="7580" y="9973"/>
                  </a:lnTo>
                  <a:lnTo>
                    <a:pt x="7746" y="10522"/>
                  </a:lnTo>
                  <a:lnTo>
                    <a:pt x="7879" y="11070"/>
                  </a:lnTo>
                  <a:lnTo>
                    <a:pt x="8012" y="11619"/>
                  </a:lnTo>
                  <a:lnTo>
                    <a:pt x="8278" y="12915"/>
                  </a:lnTo>
                  <a:lnTo>
                    <a:pt x="8511" y="14228"/>
                  </a:lnTo>
                  <a:lnTo>
                    <a:pt x="8710" y="15524"/>
                  </a:lnTo>
                  <a:lnTo>
                    <a:pt x="8877" y="16854"/>
                  </a:lnTo>
                  <a:lnTo>
                    <a:pt x="9010" y="18184"/>
                  </a:lnTo>
                  <a:lnTo>
                    <a:pt x="9093" y="19530"/>
                  </a:lnTo>
                  <a:lnTo>
                    <a:pt x="9159" y="20876"/>
                  </a:lnTo>
                  <a:lnTo>
                    <a:pt x="9209" y="22223"/>
                  </a:lnTo>
                  <a:lnTo>
                    <a:pt x="9226" y="22256"/>
                  </a:lnTo>
                  <a:lnTo>
                    <a:pt x="9292" y="22256"/>
                  </a:lnTo>
                  <a:lnTo>
                    <a:pt x="9309" y="22223"/>
                  </a:lnTo>
                  <a:lnTo>
                    <a:pt x="9325" y="21874"/>
                  </a:lnTo>
                  <a:lnTo>
                    <a:pt x="9342" y="21541"/>
                  </a:lnTo>
                  <a:lnTo>
                    <a:pt x="9342" y="20860"/>
                  </a:lnTo>
                  <a:lnTo>
                    <a:pt x="9342" y="20178"/>
                  </a:lnTo>
                  <a:lnTo>
                    <a:pt x="9309" y="19497"/>
                  </a:lnTo>
                  <a:lnTo>
                    <a:pt x="9292" y="18815"/>
                  </a:lnTo>
                  <a:lnTo>
                    <a:pt x="9242" y="18151"/>
                  </a:lnTo>
                  <a:lnTo>
                    <a:pt x="9192" y="17469"/>
                  </a:lnTo>
                  <a:lnTo>
                    <a:pt x="9143" y="16788"/>
                  </a:lnTo>
                  <a:lnTo>
                    <a:pt x="9059" y="16123"/>
                  </a:lnTo>
                  <a:lnTo>
                    <a:pt x="8993" y="15475"/>
                  </a:lnTo>
                  <a:lnTo>
                    <a:pt x="8910" y="14826"/>
                  </a:lnTo>
                  <a:lnTo>
                    <a:pt x="8810" y="14195"/>
                  </a:lnTo>
                  <a:lnTo>
                    <a:pt x="8710" y="13547"/>
                  </a:lnTo>
                  <a:lnTo>
                    <a:pt x="8594" y="12915"/>
                  </a:lnTo>
                  <a:lnTo>
                    <a:pt x="8478" y="12283"/>
                  </a:lnTo>
                  <a:lnTo>
                    <a:pt x="8345" y="11635"/>
                  </a:lnTo>
                  <a:lnTo>
                    <a:pt x="8195" y="11004"/>
                  </a:lnTo>
                  <a:lnTo>
                    <a:pt x="8012" y="10305"/>
                  </a:lnTo>
                  <a:lnTo>
                    <a:pt x="7796" y="9624"/>
                  </a:lnTo>
                  <a:lnTo>
                    <a:pt x="7547" y="8943"/>
                  </a:lnTo>
                  <a:lnTo>
                    <a:pt x="7264" y="8278"/>
                  </a:lnTo>
                  <a:lnTo>
                    <a:pt x="7215" y="7962"/>
                  </a:lnTo>
                  <a:lnTo>
                    <a:pt x="7082" y="7364"/>
                  </a:lnTo>
                  <a:lnTo>
                    <a:pt x="6949" y="6749"/>
                  </a:lnTo>
                  <a:lnTo>
                    <a:pt x="6766" y="6150"/>
                  </a:lnTo>
                  <a:lnTo>
                    <a:pt x="6666" y="5868"/>
                  </a:lnTo>
                  <a:lnTo>
                    <a:pt x="6550" y="5568"/>
                  </a:lnTo>
                  <a:lnTo>
                    <a:pt x="6433" y="5286"/>
                  </a:lnTo>
                  <a:lnTo>
                    <a:pt x="6300" y="5003"/>
                  </a:lnTo>
                  <a:lnTo>
                    <a:pt x="6167" y="4737"/>
                  </a:lnTo>
                  <a:lnTo>
                    <a:pt x="6018" y="4455"/>
                  </a:lnTo>
                  <a:lnTo>
                    <a:pt x="5852" y="4189"/>
                  </a:lnTo>
                  <a:lnTo>
                    <a:pt x="5685" y="3940"/>
                  </a:lnTo>
                  <a:lnTo>
                    <a:pt x="5669" y="3923"/>
                  </a:lnTo>
                  <a:lnTo>
                    <a:pt x="5669" y="3956"/>
                  </a:lnTo>
                  <a:lnTo>
                    <a:pt x="5835" y="4206"/>
                  </a:lnTo>
                  <a:lnTo>
                    <a:pt x="5985" y="4488"/>
                  </a:lnTo>
                  <a:lnTo>
                    <a:pt x="6118" y="4754"/>
                  </a:lnTo>
                  <a:lnTo>
                    <a:pt x="6251" y="5037"/>
                  </a:lnTo>
                  <a:lnTo>
                    <a:pt x="6367" y="5336"/>
                  </a:lnTo>
                  <a:lnTo>
                    <a:pt x="6467" y="5618"/>
                  </a:lnTo>
                  <a:lnTo>
                    <a:pt x="6550" y="5917"/>
                  </a:lnTo>
                  <a:lnTo>
                    <a:pt x="6633" y="6217"/>
                  </a:lnTo>
                  <a:lnTo>
                    <a:pt x="6782" y="6815"/>
                  </a:lnTo>
                  <a:lnTo>
                    <a:pt x="6915" y="7413"/>
                  </a:lnTo>
                  <a:lnTo>
                    <a:pt x="6965" y="7663"/>
                  </a:lnTo>
                  <a:lnTo>
                    <a:pt x="6699" y="7231"/>
                  </a:lnTo>
                  <a:lnTo>
                    <a:pt x="6417" y="6815"/>
                  </a:lnTo>
                  <a:lnTo>
                    <a:pt x="6400" y="6599"/>
                  </a:lnTo>
                  <a:lnTo>
                    <a:pt x="6367" y="6383"/>
                  </a:lnTo>
                  <a:lnTo>
                    <a:pt x="6317" y="6167"/>
                  </a:lnTo>
                  <a:lnTo>
                    <a:pt x="6267" y="5951"/>
                  </a:lnTo>
                  <a:lnTo>
                    <a:pt x="6167" y="5685"/>
                  </a:lnTo>
                  <a:lnTo>
                    <a:pt x="6068" y="5435"/>
                  </a:lnTo>
                  <a:lnTo>
                    <a:pt x="5935" y="5186"/>
                  </a:lnTo>
                  <a:lnTo>
                    <a:pt x="5802" y="4937"/>
                  </a:lnTo>
                  <a:lnTo>
                    <a:pt x="5785" y="4937"/>
                  </a:lnTo>
                  <a:lnTo>
                    <a:pt x="5768" y="4953"/>
                  </a:lnTo>
                  <a:lnTo>
                    <a:pt x="5901" y="5203"/>
                  </a:lnTo>
                  <a:lnTo>
                    <a:pt x="6018" y="5452"/>
                  </a:lnTo>
                  <a:lnTo>
                    <a:pt x="6118" y="5718"/>
                  </a:lnTo>
                  <a:lnTo>
                    <a:pt x="6201" y="5984"/>
                  </a:lnTo>
                  <a:lnTo>
                    <a:pt x="6300" y="6366"/>
                  </a:lnTo>
                  <a:lnTo>
                    <a:pt x="6367" y="6765"/>
                  </a:lnTo>
                  <a:lnTo>
                    <a:pt x="6051" y="6383"/>
                  </a:lnTo>
                  <a:lnTo>
                    <a:pt x="5719" y="6034"/>
                  </a:lnTo>
                  <a:lnTo>
                    <a:pt x="5353" y="5685"/>
                  </a:lnTo>
                  <a:lnTo>
                    <a:pt x="4987" y="5369"/>
                  </a:lnTo>
                  <a:lnTo>
                    <a:pt x="4888" y="5153"/>
                  </a:lnTo>
                  <a:lnTo>
                    <a:pt x="4755" y="4953"/>
                  </a:lnTo>
                  <a:lnTo>
                    <a:pt x="4572" y="4704"/>
                  </a:lnTo>
                  <a:lnTo>
                    <a:pt x="4389" y="4455"/>
                  </a:lnTo>
                  <a:lnTo>
                    <a:pt x="4007" y="4039"/>
                  </a:lnTo>
                  <a:lnTo>
                    <a:pt x="3624" y="3624"/>
                  </a:lnTo>
                  <a:lnTo>
                    <a:pt x="2827" y="2843"/>
                  </a:lnTo>
                  <a:lnTo>
                    <a:pt x="2444" y="2427"/>
                  </a:lnTo>
                  <a:lnTo>
                    <a:pt x="2261" y="2228"/>
                  </a:lnTo>
                  <a:lnTo>
                    <a:pt x="2079" y="2012"/>
                  </a:lnTo>
                  <a:lnTo>
                    <a:pt x="1912" y="1795"/>
                  </a:lnTo>
                  <a:lnTo>
                    <a:pt x="1763" y="1563"/>
                  </a:lnTo>
                  <a:lnTo>
                    <a:pt x="1613" y="1313"/>
                  </a:lnTo>
                  <a:lnTo>
                    <a:pt x="1480" y="1064"/>
                  </a:lnTo>
                  <a:lnTo>
                    <a:pt x="1480" y="1048"/>
                  </a:lnTo>
                  <a:lnTo>
                    <a:pt x="1464" y="1048"/>
                  </a:lnTo>
                  <a:lnTo>
                    <a:pt x="1464" y="1064"/>
                  </a:lnTo>
                  <a:lnTo>
                    <a:pt x="1597" y="1347"/>
                  </a:lnTo>
                  <a:lnTo>
                    <a:pt x="1746" y="1613"/>
                  </a:lnTo>
                  <a:lnTo>
                    <a:pt x="1929" y="1862"/>
                  </a:lnTo>
                  <a:lnTo>
                    <a:pt x="2095" y="2111"/>
                  </a:lnTo>
                  <a:lnTo>
                    <a:pt x="2461" y="2543"/>
                  </a:lnTo>
                  <a:lnTo>
                    <a:pt x="2810" y="2959"/>
                  </a:lnTo>
                  <a:lnTo>
                    <a:pt x="3575" y="3773"/>
                  </a:lnTo>
                  <a:lnTo>
                    <a:pt x="3940" y="4189"/>
                  </a:lnTo>
                  <a:lnTo>
                    <a:pt x="4306" y="4621"/>
                  </a:lnTo>
                  <a:lnTo>
                    <a:pt x="4472" y="4854"/>
                  </a:lnTo>
                  <a:lnTo>
                    <a:pt x="4638" y="5086"/>
                  </a:lnTo>
                  <a:lnTo>
                    <a:pt x="4638" y="5103"/>
                  </a:lnTo>
                  <a:lnTo>
                    <a:pt x="3791" y="4471"/>
                  </a:lnTo>
                  <a:lnTo>
                    <a:pt x="3375" y="4156"/>
                  </a:lnTo>
                  <a:lnTo>
                    <a:pt x="2960" y="3840"/>
                  </a:lnTo>
                  <a:lnTo>
                    <a:pt x="2727" y="3657"/>
                  </a:lnTo>
                  <a:lnTo>
                    <a:pt x="2494" y="3458"/>
                  </a:lnTo>
                  <a:lnTo>
                    <a:pt x="2278" y="3258"/>
                  </a:lnTo>
                  <a:lnTo>
                    <a:pt x="2062" y="3042"/>
                  </a:lnTo>
                  <a:lnTo>
                    <a:pt x="1863" y="2826"/>
                  </a:lnTo>
                  <a:lnTo>
                    <a:pt x="1663" y="2593"/>
                  </a:lnTo>
                  <a:lnTo>
                    <a:pt x="1480" y="2377"/>
                  </a:lnTo>
                  <a:lnTo>
                    <a:pt x="1297" y="2128"/>
                  </a:lnTo>
                  <a:lnTo>
                    <a:pt x="948" y="1613"/>
                  </a:lnTo>
                  <a:lnTo>
                    <a:pt x="616" y="1081"/>
                  </a:lnTo>
                  <a:lnTo>
                    <a:pt x="317" y="549"/>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1"/>
            <p:cNvSpPr/>
            <p:nvPr/>
          </p:nvSpPr>
          <p:spPr>
            <a:xfrm>
              <a:off x="952000" y="3152300"/>
              <a:ext cx="23275" cy="39900"/>
            </a:xfrm>
            <a:custGeom>
              <a:rect b="b" l="l" r="r" t="t"/>
              <a:pathLst>
                <a:path extrusionOk="0" h="1596" w="931">
                  <a:moveTo>
                    <a:pt x="17" y="0"/>
                  </a:moveTo>
                  <a:lnTo>
                    <a:pt x="0" y="17"/>
                  </a:lnTo>
                  <a:lnTo>
                    <a:pt x="200" y="432"/>
                  </a:lnTo>
                  <a:lnTo>
                    <a:pt x="416" y="831"/>
                  </a:lnTo>
                  <a:lnTo>
                    <a:pt x="665" y="1213"/>
                  </a:lnTo>
                  <a:lnTo>
                    <a:pt x="914" y="1596"/>
                  </a:lnTo>
                  <a:lnTo>
                    <a:pt x="931" y="1596"/>
                  </a:lnTo>
                  <a:lnTo>
                    <a:pt x="931" y="1579"/>
                  </a:lnTo>
                  <a:lnTo>
                    <a:pt x="682" y="1197"/>
                  </a:lnTo>
                  <a:lnTo>
                    <a:pt x="449" y="815"/>
                  </a:lnTo>
                  <a:lnTo>
                    <a:pt x="233" y="416"/>
                  </a:lnTo>
                  <a:lnTo>
                    <a:pt x="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1"/>
            <p:cNvSpPr/>
            <p:nvPr/>
          </p:nvSpPr>
          <p:spPr>
            <a:xfrm>
              <a:off x="1220825" y="3332225"/>
              <a:ext cx="273875" cy="205700"/>
            </a:xfrm>
            <a:custGeom>
              <a:rect b="b" l="l" r="r" t="t"/>
              <a:pathLst>
                <a:path extrusionOk="0" h="8228" w="10955">
                  <a:moveTo>
                    <a:pt x="10954" y="0"/>
                  </a:moveTo>
                  <a:lnTo>
                    <a:pt x="10871" y="216"/>
                  </a:lnTo>
                  <a:lnTo>
                    <a:pt x="10771" y="432"/>
                  </a:lnTo>
                  <a:lnTo>
                    <a:pt x="10672" y="665"/>
                  </a:lnTo>
                  <a:lnTo>
                    <a:pt x="10555" y="864"/>
                  </a:lnTo>
                  <a:lnTo>
                    <a:pt x="10422" y="1080"/>
                  </a:lnTo>
                  <a:lnTo>
                    <a:pt x="10273" y="1296"/>
                  </a:lnTo>
                  <a:lnTo>
                    <a:pt x="9974" y="1695"/>
                  </a:lnTo>
                  <a:lnTo>
                    <a:pt x="9625" y="2094"/>
                  </a:lnTo>
                  <a:lnTo>
                    <a:pt x="9242" y="2460"/>
                  </a:lnTo>
                  <a:lnTo>
                    <a:pt x="8827" y="2826"/>
                  </a:lnTo>
                  <a:lnTo>
                    <a:pt x="8395" y="3158"/>
                  </a:lnTo>
                  <a:lnTo>
                    <a:pt x="7929" y="3474"/>
                  </a:lnTo>
                  <a:lnTo>
                    <a:pt x="7447" y="3773"/>
                  </a:lnTo>
                  <a:lnTo>
                    <a:pt x="6949" y="4039"/>
                  </a:lnTo>
                  <a:lnTo>
                    <a:pt x="6450" y="4305"/>
                  </a:lnTo>
                  <a:lnTo>
                    <a:pt x="5935" y="4521"/>
                  </a:lnTo>
                  <a:lnTo>
                    <a:pt x="5419" y="4720"/>
                  </a:lnTo>
                  <a:lnTo>
                    <a:pt x="4904" y="4887"/>
                  </a:lnTo>
                  <a:lnTo>
                    <a:pt x="4389" y="5036"/>
                  </a:lnTo>
                  <a:lnTo>
                    <a:pt x="4140" y="5103"/>
                  </a:lnTo>
                  <a:lnTo>
                    <a:pt x="3907" y="5186"/>
                  </a:lnTo>
                  <a:lnTo>
                    <a:pt x="3441" y="5352"/>
                  </a:lnTo>
                  <a:lnTo>
                    <a:pt x="3009" y="5568"/>
                  </a:lnTo>
                  <a:lnTo>
                    <a:pt x="2610" y="5801"/>
                  </a:lnTo>
                  <a:lnTo>
                    <a:pt x="2228" y="6050"/>
                  </a:lnTo>
                  <a:lnTo>
                    <a:pt x="1862" y="6299"/>
                  </a:lnTo>
                  <a:lnTo>
                    <a:pt x="1530" y="6565"/>
                  </a:lnTo>
                  <a:lnTo>
                    <a:pt x="1231" y="6831"/>
                  </a:lnTo>
                  <a:lnTo>
                    <a:pt x="965" y="7081"/>
                  </a:lnTo>
                  <a:lnTo>
                    <a:pt x="732" y="7330"/>
                  </a:lnTo>
                  <a:lnTo>
                    <a:pt x="350" y="7762"/>
                  </a:lnTo>
                  <a:lnTo>
                    <a:pt x="101" y="8078"/>
                  </a:lnTo>
                  <a:lnTo>
                    <a:pt x="1" y="8227"/>
                  </a:lnTo>
                  <a:lnTo>
                    <a:pt x="333" y="8144"/>
                  </a:lnTo>
                  <a:lnTo>
                    <a:pt x="666" y="8111"/>
                  </a:lnTo>
                  <a:lnTo>
                    <a:pt x="982" y="8078"/>
                  </a:lnTo>
                  <a:lnTo>
                    <a:pt x="1314" y="8078"/>
                  </a:lnTo>
                  <a:lnTo>
                    <a:pt x="1630" y="8095"/>
                  </a:lnTo>
                  <a:lnTo>
                    <a:pt x="1962" y="8111"/>
                  </a:lnTo>
                  <a:lnTo>
                    <a:pt x="2610" y="8161"/>
                  </a:lnTo>
                  <a:lnTo>
                    <a:pt x="3142" y="8194"/>
                  </a:lnTo>
                  <a:lnTo>
                    <a:pt x="3674" y="8227"/>
                  </a:lnTo>
                  <a:lnTo>
                    <a:pt x="4538" y="8227"/>
                  </a:lnTo>
                  <a:lnTo>
                    <a:pt x="4838" y="8194"/>
                  </a:lnTo>
                  <a:lnTo>
                    <a:pt x="5137" y="8161"/>
                  </a:lnTo>
                  <a:lnTo>
                    <a:pt x="5453" y="8111"/>
                  </a:lnTo>
                  <a:lnTo>
                    <a:pt x="5785" y="8045"/>
                  </a:lnTo>
                  <a:lnTo>
                    <a:pt x="6117" y="7962"/>
                  </a:lnTo>
                  <a:lnTo>
                    <a:pt x="6467" y="7845"/>
                  </a:lnTo>
                  <a:lnTo>
                    <a:pt x="6832" y="7712"/>
                  </a:lnTo>
                  <a:lnTo>
                    <a:pt x="7198" y="7563"/>
                  </a:lnTo>
                  <a:lnTo>
                    <a:pt x="7597" y="7396"/>
                  </a:lnTo>
                  <a:lnTo>
                    <a:pt x="7896" y="7230"/>
                  </a:lnTo>
                  <a:lnTo>
                    <a:pt x="8195" y="7031"/>
                  </a:lnTo>
                  <a:lnTo>
                    <a:pt x="8461" y="6831"/>
                  </a:lnTo>
                  <a:lnTo>
                    <a:pt x="8727" y="6599"/>
                  </a:lnTo>
                  <a:lnTo>
                    <a:pt x="8960" y="6349"/>
                  </a:lnTo>
                  <a:lnTo>
                    <a:pt x="9176" y="6083"/>
                  </a:lnTo>
                  <a:lnTo>
                    <a:pt x="9375" y="5817"/>
                  </a:lnTo>
                  <a:lnTo>
                    <a:pt x="9558" y="5535"/>
                  </a:lnTo>
                  <a:lnTo>
                    <a:pt x="9741" y="5236"/>
                  </a:lnTo>
                  <a:lnTo>
                    <a:pt x="9890" y="4937"/>
                  </a:lnTo>
                  <a:lnTo>
                    <a:pt x="10040" y="4637"/>
                  </a:lnTo>
                  <a:lnTo>
                    <a:pt x="10156" y="4322"/>
                  </a:lnTo>
                  <a:lnTo>
                    <a:pt x="10273" y="4006"/>
                  </a:lnTo>
                  <a:lnTo>
                    <a:pt x="10389" y="3690"/>
                  </a:lnTo>
                  <a:lnTo>
                    <a:pt x="10555" y="3075"/>
                  </a:lnTo>
                  <a:lnTo>
                    <a:pt x="10688" y="2477"/>
                  </a:lnTo>
                  <a:lnTo>
                    <a:pt x="10805" y="1895"/>
                  </a:lnTo>
                  <a:lnTo>
                    <a:pt x="10871" y="1380"/>
                  </a:lnTo>
                  <a:lnTo>
                    <a:pt x="10921" y="914"/>
                  </a:lnTo>
                  <a:lnTo>
                    <a:pt x="10938" y="532"/>
                  </a:lnTo>
                  <a:lnTo>
                    <a:pt x="10954" y="249"/>
                  </a:lnTo>
                  <a:lnTo>
                    <a:pt x="10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1"/>
            <p:cNvSpPr/>
            <p:nvPr/>
          </p:nvSpPr>
          <p:spPr>
            <a:xfrm>
              <a:off x="1220825" y="3332225"/>
              <a:ext cx="273875" cy="205700"/>
            </a:xfrm>
            <a:custGeom>
              <a:rect b="b" l="l" r="r" t="t"/>
              <a:pathLst>
                <a:path extrusionOk="0" fill="none" h="8228" w="10955">
                  <a:moveTo>
                    <a:pt x="10954" y="0"/>
                  </a:moveTo>
                  <a:lnTo>
                    <a:pt x="10954" y="0"/>
                  </a:lnTo>
                  <a:lnTo>
                    <a:pt x="10954" y="249"/>
                  </a:lnTo>
                  <a:lnTo>
                    <a:pt x="10938" y="532"/>
                  </a:lnTo>
                  <a:lnTo>
                    <a:pt x="10921" y="914"/>
                  </a:lnTo>
                  <a:lnTo>
                    <a:pt x="10871" y="1380"/>
                  </a:lnTo>
                  <a:lnTo>
                    <a:pt x="10805" y="1895"/>
                  </a:lnTo>
                  <a:lnTo>
                    <a:pt x="10688" y="2477"/>
                  </a:lnTo>
                  <a:lnTo>
                    <a:pt x="10555" y="3075"/>
                  </a:lnTo>
                  <a:lnTo>
                    <a:pt x="10389" y="3690"/>
                  </a:lnTo>
                  <a:lnTo>
                    <a:pt x="10273" y="4006"/>
                  </a:lnTo>
                  <a:lnTo>
                    <a:pt x="10156" y="4322"/>
                  </a:lnTo>
                  <a:lnTo>
                    <a:pt x="10040" y="4637"/>
                  </a:lnTo>
                  <a:lnTo>
                    <a:pt x="9890" y="4937"/>
                  </a:lnTo>
                  <a:lnTo>
                    <a:pt x="9741" y="5236"/>
                  </a:lnTo>
                  <a:lnTo>
                    <a:pt x="9558" y="5535"/>
                  </a:lnTo>
                  <a:lnTo>
                    <a:pt x="9375" y="5817"/>
                  </a:lnTo>
                  <a:lnTo>
                    <a:pt x="9176" y="6083"/>
                  </a:lnTo>
                  <a:lnTo>
                    <a:pt x="8960" y="6349"/>
                  </a:lnTo>
                  <a:lnTo>
                    <a:pt x="8727" y="6599"/>
                  </a:lnTo>
                  <a:lnTo>
                    <a:pt x="8461" y="6831"/>
                  </a:lnTo>
                  <a:lnTo>
                    <a:pt x="8195" y="7031"/>
                  </a:lnTo>
                  <a:lnTo>
                    <a:pt x="7896" y="7230"/>
                  </a:lnTo>
                  <a:lnTo>
                    <a:pt x="7597" y="7396"/>
                  </a:lnTo>
                  <a:lnTo>
                    <a:pt x="7597" y="7396"/>
                  </a:lnTo>
                  <a:lnTo>
                    <a:pt x="7198" y="7563"/>
                  </a:lnTo>
                  <a:lnTo>
                    <a:pt x="6832" y="7712"/>
                  </a:lnTo>
                  <a:lnTo>
                    <a:pt x="6467" y="7845"/>
                  </a:lnTo>
                  <a:lnTo>
                    <a:pt x="6117" y="7962"/>
                  </a:lnTo>
                  <a:lnTo>
                    <a:pt x="5785" y="8045"/>
                  </a:lnTo>
                  <a:lnTo>
                    <a:pt x="5453" y="8111"/>
                  </a:lnTo>
                  <a:lnTo>
                    <a:pt x="5137" y="8161"/>
                  </a:lnTo>
                  <a:lnTo>
                    <a:pt x="4838" y="8194"/>
                  </a:lnTo>
                  <a:lnTo>
                    <a:pt x="4538" y="8227"/>
                  </a:lnTo>
                  <a:lnTo>
                    <a:pt x="4239" y="8227"/>
                  </a:lnTo>
                  <a:lnTo>
                    <a:pt x="3674" y="8227"/>
                  </a:lnTo>
                  <a:lnTo>
                    <a:pt x="3142" y="8194"/>
                  </a:lnTo>
                  <a:lnTo>
                    <a:pt x="2610" y="8161"/>
                  </a:lnTo>
                  <a:lnTo>
                    <a:pt x="2610" y="8161"/>
                  </a:lnTo>
                  <a:lnTo>
                    <a:pt x="1962" y="8111"/>
                  </a:lnTo>
                  <a:lnTo>
                    <a:pt x="1630" y="8095"/>
                  </a:lnTo>
                  <a:lnTo>
                    <a:pt x="1314" y="8078"/>
                  </a:lnTo>
                  <a:lnTo>
                    <a:pt x="982" y="8078"/>
                  </a:lnTo>
                  <a:lnTo>
                    <a:pt x="666" y="8111"/>
                  </a:lnTo>
                  <a:lnTo>
                    <a:pt x="333" y="8144"/>
                  </a:lnTo>
                  <a:lnTo>
                    <a:pt x="1" y="8227"/>
                  </a:lnTo>
                  <a:lnTo>
                    <a:pt x="1" y="8227"/>
                  </a:lnTo>
                  <a:lnTo>
                    <a:pt x="101" y="8078"/>
                  </a:lnTo>
                  <a:lnTo>
                    <a:pt x="350" y="7762"/>
                  </a:lnTo>
                  <a:lnTo>
                    <a:pt x="732" y="7330"/>
                  </a:lnTo>
                  <a:lnTo>
                    <a:pt x="965" y="7081"/>
                  </a:lnTo>
                  <a:lnTo>
                    <a:pt x="1231" y="6831"/>
                  </a:lnTo>
                  <a:lnTo>
                    <a:pt x="1530" y="6565"/>
                  </a:lnTo>
                  <a:lnTo>
                    <a:pt x="1862" y="6299"/>
                  </a:lnTo>
                  <a:lnTo>
                    <a:pt x="2228" y="6050"/>
                  </a:lnTo>
                  <a:lnTo>
                    <a:pt x="2610" y="5801"/>
                  </a:lnTo>
                  <a:lnTo>
                    <a:pt x="3009" y="5568"/>
                  </a:lnTo>
                  <a:lnTo>
                    <a:pt x="3441" y="5352"/>
                  </a:lnTo>
                  <a:lnTo>
                    <a:pt x="3907" y="5186"/>
                  </a:lnTo>
                  <a:lnTo>
                    <a:pt x="4140" y="5103"/>
                  </a:lnTo>
                  <a:lnTo>
                    <a:pt x="4389" y="5036"/>
                  </a:lnTo>
                  <a:lnTo>
                    <a:pt x="4389" y="5036"/>
                  </a:lnTo>
                  <a:lnTo>
                    <a:pt x="4904" y="4887"/>
                  </a:lnTo>
                  <a:lnTo>
                    <a:pt x="5419" y="4720"/>
                  </a:lnTo>
                  <a:lnTo>
                    <a:pt x="5935" y="4521"/>
                  </a:lnTo>
                  <a:lnTo>
                    <a:pt x="6450" y="4305"/>
                  </a:lnTo>
                  <a:lnTo>
                    <a:pt x="6949" y="4039"/>
                  </a:lnTo>
                  <a:lnTo>
                    <a:pt x="7447" y="3773"/>
                  </a:lnTo>
                  <a:lnTo>
                    <a:pt x="7929" y="3474"/>
                  </a:lnTo>
                  <a:lnTo>
                    <a:pt x="8395" y="3158"/>
                  </a:lnTo>
                  <a:lnTo>
                    <a:pt x="8827" y="2826"/>
                  </a:lnTo>
                  <a:lnTo>
                    <a:pt x="9242" y="2460"/>
                  </a:lnTo>
                  <a:lnTo>
                    <a:pt x="9625" y="2094"/>
                  </a:lnTo>
                  <a:lnTo>
                    <a:pt x="9974" y="1695"/>
                  </a:lnTo>
                  <a:lnTo>
                    <a:pt x="10273" y="1296"/>
                  </a:lnTo>
                  <a:lnTo>
                    <a:pt x="10422" y="1080"/>
                  </a:lnTo>
                  <a:lnTo>
                    <a:pt x="10555" y="864"/>
                  </a:lnTo>
                  <a:lnTo>
                    <a:pt x="10672" y="665"/>
                  </a:lnTo>
                  <a:lnTo>
                    <a:pt x="10771" y="432"/>
                  </a:lnTo>
                  <a:lnTo>
                    <a:pt x="10871" y="216"/>
                  </a:lnTo>
                  <a:lnTo>
                    <a:pt x="109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1"/>
            <p:cNvSpPr/>
            <p:nvPr/>
          </p:nvSpPr>
          <p:spPr>
            <a:xfrm>
              <a:off x="1220825" y="3332225"/>
              <a:ext cx="273875" cy="206125"/>
            </a:xfrm>
            <a:custGeom>
              <a:rect b="b" l="l" r="r" t="t"/>
              <a:pathLst>
                <a:path extrusionOk="0" h="8245" w="10955">
                  <a:moveTo>
                    <a:pt x="10954" y="0"/>
                  </a:moveTo>
                  <a:lnTo>
                    <a:pt x="10871" y="499"/>
                  </a:lnTo>
                  <a:lnTo>
                    <a:pt x="10771" y="964"/>
                  </a:lnTo>
                  <a:lnTo>
                    <a:pt x="10655" y="1413"/>
                  </a:lnTo>
                  <a:lnTo>
                    <a:pt x="10522" y="1845"/>
                  </a:lnTo>
                  <a:lnTo>
                    <a:pt x="10372" y="2244"/>
                  </a:lnTo>
                  <a:lnTo>
                    <a:pt x="10206" y="2626"/>
                  </a:lnTo>
                  <a:lnTo>
                    <a:pt x="10023" y="2992"/>
                  </a:lnTo>
                  <a:lnTo>
                    <a:pt x="9841" y="3341"/>
                  </a:lnTo>
                  <a:lnTo>
                    <a:pt x="9625" y="3673"/>
                  </a:lnTo>
                  <a:lnTo>
                    <a:pt x="9408" y="3972"/>
                  </a:lnTo>
                  <a:lnTo>
                    <a:pt x="9192" y="4272"/>
                  </a:lnTo>
                  <a:lnTo>
                    <a:pt x="8960" y="4538"/>
                  </a:lnTo>
                  <a:lnTo>
                    <a:pt x="8710" y="4787"/>
                  </a:lnTo>
                  <a:lnTo>
                    <a:pt x="8461" y="5036"/>
                  </a:lnTo>
                  <a:lnTo>
                    <a:pt x="8212" y="5252"/>
                  </a:lnTo>
                  <a:lnTo>
                    <a:pt x="7946" y="5452"/>
                  </a:lnTo>
                  <a:lnTo>
                    <a:pt x="7680" y="5651"/>
                  </a:lnTo>
                  <a:lnTo>
                    <a:pt x="7414" y="5834"/>
                  </a:lnTo>
                  <a:lnTo>
                    <a:pt x="7148" y="5984"/>
                  </a:lnTo>
                  <a:lnTo>
                    <a:pt x="6882" y="6133"/>
                  </a:lnTo>
                  <a:lnTo>
                    <a:pt x="6599" y="6283"/>
                  </a:lnTo>
                  <a:lnTo>
                    <a:pt x="6334" y="6399"/>
                  </a:lnTo>
                  <a:lnTo>
                    <a:pt x="5802" y="6615"/>
                  </a:lnTo>
                  <a:lnTo>
                    <a:pt x="5286" y="6781"/>
                  </a:lnTo>
                  <a:lnTo>
                    <a:pt x="4788" y="6914"/>
                  </a:lnTo>
                  <a:lnTo>
                    <a:pt x="4322" y="7014"/>
                  </a:lnTo>
                  <a:lnTo>
                    <a:pt x="3890" y="7064"/>
                  </a:lnTo>
                  <a:lnTo>
                    <a:pt x="3392" y="7147"/>
                  </a:lnTo>
                  <a:lnTo>
                    <a:pt x="2876" y="7247"/>
                  </a:lnTo>
                  <a:lnTo>
                    <a:pt x="2394" y="7363"/>
                  </a:lnTo>
                  <a:lnTo>
                    <a:pt x="1896" y="7496"/>
                  </a:lnTo>
                  <a:lnTo>
                    <a:pt x="1414" y="7646"/>
                  </a:lnTo>
                  <a:lnTo>
                    <a:pt x="932" y="7812"/>
                  </a:lnTo>
                  <a:lnTo>
                    <a:pt x="466" y="8011"/>
                  </a:lnTo>
                  <a:lnTo>
                    <a:pt x="1" y="8227"/>
                  </a:lnTo>
                  <a:lnTo>
                    <a:pt x="317" y="8161"/>
                  </a:lnTo>
                  <a:lnTo>
                    <a:pt x="649" y="8111"/>
                  </a:lnTo>
                  <a:lnTo>
                    <a:pt x="965" y="8095"/>
                  </a:lnTo>
                  <a:lnTo>
                    <a:pt x="1281" y="8078"/>
                  </a:lnTo>
                  <a:lnTo>
                    <a:pt x="1613" y="8078"/>
                  </a:lnTo>
                  <a:lnTo>
                    <a:pt x="1946" y="8111"/>
                  </a:lnTo>
                  <a:lnTo>
                    <a:pt x="2610" y="8161"/>
                  </a:lnTo>
                  <a:lnTo>
                    <a:pt x="3309" y="8211"/>
                  </a:lnTo>
                  <a:lnTo>
                    <a:pt x="3658" y="8227"/>
                  </a:lnTo>
                  <a:lnTo>
                    <a:pt x="4023" y="8244"/>
                  </a:lnTo>
                  <a:lnTo>
                    <a:pt x="4406" y="8227"/>
                  </a:lnTo>
                  <a:lnTo>
                    <a:pt x="4821" y="8194"/>
                  </a:lnTo>
                  <a:lnTo>
                    <a:pt x="5237" y="8144"/>
                  </a:lnTo>
                  <a:lnTo>
                    <a:pt x="5669" y="8061"/>
                  </a:lnTo>
                  <a:lnTo>
                    <a:pt x="6117" y="7962"/>
                  </a:lnTo>
                  <a:lnTo>
                    <a:pt x="6583" y="7812"/>
                  </a:lnTo>
                  <a:lnTo>
                    <a:pt x="7081" y="7629"/>
                  </a:lnTo>
                  <a:lnTo>
                    <a:pt x="7597" y="7396"/>
                  </a:lnTo>
                  <a:lnTo>
                    <a:pt x="7896" y="7230"/>
                  </a:lnTo>
                  <a:lnTo>
                    <a:pt x="8178" y="7047"/>
                  </a:lnTo>
                  <a:lnTo>
                    <a:pt x="8444" y="6848"/>
                  </a:lnTo>
                  <a:lnTo>
                    <a:pt x="8677" y="6632"/>
                  </a:lnTo>
                  <a:lnTo>
                    <a:pt x="8910" y="6399"/>
                  </a:lnTo>
                  <a:lnTo>
                    <a:pt x="9126" y="6150"/>
                  </a:lnTo>
                  <a:lnTo>
                    <a:pt x="9325" y="5884"/>
                  </a:lnTo>
                  <a:lnTo>
                    <a:pt x="9508" y="5618"/>
                  </a:lnTo>
                  <a:lnTo>
                    <a:pt x="9674" y="5335"/>
                  </a:lnTo>
                  <a:lnTo>
                    <a:pt x="9841" y="5053"/>
                  </a:lnTo>
                  <a:lnTo>
                    <a:pt x="9974" y="4754"/>
                  </a:lnTo>
                  <a:lnTo>
                    <a:pt x="10107" y="4454"/>
                  </a:lnTo>
                  <a:lnTo>
                    <a:pt x="10223" y="4155"/>
                  </a:lnTo>
                  <a:lnTo>
                    <a:pt x="10339" y="3856"/>
                  </a:lnTo>
                  <a:lnTo>
                    <a:pt x="10505" y="3258"/>
                  </a:lnTo>
                  <a:lnTo>
                    <a:pt x="10655" y="2659"/>
                  </a:lnTo>
                  <a:lnTo>
                    <a:pt x="10771" y="2111"/>
                  </a:lnTo>
                  <a:lnTo>
                    <a:pt x="10838" y="1579"/>
                  </a:lnTo>
                  <a:lnTo>
                    <a:pt x="10888" y="1114"/>
                  </a:lnTo>
                  <a:lnTo>
                    <a:pt x="10938" y="715"/>
                  </a:lnTo>
                  <a:lnTo>
                    <a:pt x="10954" y="382"/>
                  </a:lnTo>
                  <a:lnTo>
                    <a:pt x="10954" y="17"/>
                  </a:lnTo>
                  <a:lnTo>
                    <a:pt x="109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1"/>
            <p:cNvSpPr/>
            <p:nvPr/>
          </p:nvSpPr>
          <p:spPr>
            <a:xfrm>
              <a:off x="1220825" y="3332225"/>
              <a:ext cx="273875" cy="206125"/>
            </a:xfrm>
            <a:custGeom>
              <a:rect b="b" l="l" r="r" t="t"/>
              <a:pathLst>
                <a:path extrusionOk="0" fill="none" h="8245" w="10955">
                  <a:moveTo>
                    <a:pt x="10954" y="0"/>
                  </a:moveTo>
                  <a:lnTo>
                    <a:pt x="10954" y="0"/>
                  </a:lnTo>
                  <a:lnTo>
                    <a:pt x="10954" y="0"/>
                  </a:lnTo>
                  <a:lnTo>
                    <a:pt x="10871" y="499"/>
                  </a:lnTo>
                  <a:lnTo>
                    <a:pt x="10771" y="964"/>
                  </a:lnTo>
                  <a:lnTo>
                    <a:pt x="10655" y="1413"/>
                  </a:lnTo>
                  <a:lnTo>
                    <a:pt x="10522" y="1845"/>
                  </a:lnTo>
                  <a:lnTo>
                    <a:pt x="10372" y="2244"/>
                  </a:lnTo>
                  <a:lnTo>
                    <a:pt x="10206" y="2626"/>
                  </a:lnTo>
                  <a:lnTo>
                    <a:pt x="10023" y="2992"/>
                  </a:lnTo>
                  <a:lnTo>
                    <a:pt x="9841" y="3341"/>
                  </a:lnTo>
                  <a:lnTo>
                    <a:pt x="9625" y="3673"/>
                  </a:lnTo>
                  <a:lnTo>
                    <a:pt x="9408" y="3972"/>
                  </a:lnTo>
                  <a:lnTo>
                    <a:pt x="9192" y="4272"/>
                  </a:lnTo>
                  <a:lnTo>
                    <a:pt x="8960" y="4538"/>
                  </a:lnTo>
                  <a:lnTo>
                    <a:pt x="8710" y="4787"/>
                  </a:lnTo>
                  <a:lnTo>
                    <a:pt x="8461" y="5036"/>
                  </a:lnTo>
                  <a:lnTo>
                    <a:pt x="8212" y="5252"/>
                  </a:lnTo>
                  <a:lnTo>
                    <a:pt x="7946" y="5452"/>
                  </a:lnTo>
                  <a:lnTo>
                    <a:pt x="7680" y="5651"/>
                  </a:lnTo>
                  <a:lnTo>
                    <a:pt x="7414" y="5834"/>
                  </a:lnTo>
                  <a:lnTo>
                    <a:pt x="7148" y="5984"/>
                  </a:lnTo>
                  <a:lnTo>
                    <a:pt x="6882" y="6133"/>
                  </a:lnTo>
                  <a:lnTo>
                    <a:pt x="6599" y="6283"/>
                  </a:lnTo>
                  <a:lnTo>
                    <a:pt x="6334" y="6399"/>
                  </a:lnTo>
                  <a:lnTo>
                    <a:pt x="5802" y="6615"/>
                  </a:lnTo>
                  <a:lnTo>
                    <a:pt x="5286" y="6781"/>
                  </a:lnTo>
                  <a:lnTo>
                    <a:pt x="4788" y="6914"/>
                  </a:lnTo>
                  <a:lnTo>
                    <a:pt x="4322" y="7014"/>
                  </a:lnTo>
                  <a:lnTo>
                    <a:pt x="3890" y="7064"/>
                  </a:lnTo>
                  <a:lnTo>
                    <a:pt x="3890" y="7064"/>
                  </a:lnTo>
                  <a:lnTo>
                    <a:pt x="3392" y="7147"/>
                  </a:lnTo>
                  <a:lnTo>
                    <a:pt x="2876" y="7247"/>
                  </a:lnTo>
                  <a:lnTo>
                    <a:pt x="2394" y="7363"/>
                  </a:lnTo>
                  <a:lnTo>
                    <a:pt x="1896" y="7496"/>
                  </a:lnTo>
                  <a:lnTo>
                    <a:pt x="1414" y="7646"/>
                  </a:lnTo>
                  <a:lnTo>
                    <a:pt x="932" y="7812"/>
                  </a:lnTo>
                  <a:lnTo>
                    <a:pt x="466" y="8011"/>
                  </a:lnTo>
                  <a:lnTo>
                    <a:pt x="1" y="8227"/>
                  </a:lnTo>
                  <a:lnTo>
                    <a:pt x="1" y="8227"/>
                  </a:lnTo>
                  <a:lnTo>
                    <a:pt x="1" y="8227"/>
                  </a:lnTo>
                  <a:lnTo>
                    <a:pt x="317" y="8161"/>
                  </a:lnTo>
                  <a:lnTo>
                    <a:pt x="649" y="8111"/>
                  </a:lnTo>
                  <a:lnTo>
                    <a:pt x="965" y="8095"/>
                  </a:lnTo>
                  <a:lnTo>
                    <a:pt x="1281" y="8078"/>
                  </a:lnTo>
                  <a:lnTo>
                    <a:pt x="1281" y="8078"/>
                  </a:lnTo>
                  <a:lnTo>
                    <a:pt x="1613" y="8078"/>
                  </a:lnTo>
                  <a:lnTo>
                    <a:pt x="1946" y="8111"/>
                  </a:lnTo>
                  <a:lnTo>
                    <a:pt x="2610" y="8161"/>
                  </a:lnTo>
                  <a:lnTo>
                    <a:pt x="2610" y="8161"/>
                  </a:lnTo>
                  <a:lnTo>
                    <a:pt x="3309" y="8211"/>
                  </a:lnTo>
                  <a:lnTo>
                    <a:pt x="3658" y="8227"/>
                  </a:lnTo>
                  <a:lnTo>
                    <a:pt x="4023" y="8244"/>
                  </a:lnTo>
                  <a:lnTo>
                    <a:pt x="4023" y="8244"/>
                  </a:lnTo>
                  <a:lnTo>
                    <a:pt x="4406" y="8227"/>
                  </a:lnTo>
                  <a:lnTo>
                    <a:pt x="4821" y="8194"/>
                  </a:lnTo>
                  <a:lnTo>
                    <a:pt x="5237" y="8144"/>
                  </a:lnTo>
                  <a:lnTo>
                    <a:pt x="5669" y="8061"/>
                  </a:lnTo>
                  <a:lnTo>
                    <a:pt x="6117" y="7962"/>
                  </a:lnTo>
                  <a:lnTo>
                    <a:pt x="6583" y="7812"/>
                  </a:lnTo>
                  <a:lnTo>
                    <a:pt x="7081" y="7629"/>
                  </a:lnTo>
                  <a:lnTo>
                    <a:pt x="7597" y="7396"/>
                  </a:lnTo>
                  <a:lnTo>
                    <a:pt x="7597" y="7396"/>
                  </a:lnTo>
                  <a:lnTo>
                    <a:pt x="7896" y="7230"/>
                  </a:lnTo>
                  <a:lnTo>
                    <a:pt x="8178" y="7047"/>
                  </a:lnTo>
                  <a:lnTo>
                    <a:pt x="8444" y="6848"/>
                  </a:lnTo>
                  <a:lnTo>
                    <a:pt x="8677" y="6632"/>
                  </a:lnTo>
                  <a:lnTo>
                    <a:pt x="8910" y="6399"/>
                  </a:lnTo>
                  <a:lnTo>
                    <a:pt x="9126" y="6150"/>
                  </a:lnTo>
                  <a:lnTo>
                    <a:pt x="9325" y="5884"/>
                  </a:lnTo>
                  <a:lnTo>
                    <a:pt x="9508" y="5618"/>
                  </a:lnTo>
                  <a:lnTo>
                    <a:pt x="9674" y="5335"/>
                  </a:lnTo>
                  <a:lnTo>
                    <a:pt x="9841" y="5053"/>
                  </a:lnTo>
                  <a:lnTo>
                    <a:pt x="9974" y="4754"/>
                  </a:lnTo>
                  <a:lnTo>
                    <a:pt x="10107" y="4454"/>
                  </a:lnTo>
                  <a:lnTo>
                    <a:pt x="10223" y="4155"/>
                  </a:lnTo>
                  <a:lnTo>
                    <a:pt x="10339" y="3856"/>
                  </a:lnTo>
                  <a:lnTo>
                    <a:pt x="10505" y="3258"/>
                  </a:lnTo>
                  <a:lnTo>
                    <a:pt x="10655" y="2659"/>
                  </a:lnTo>
                  <a:lnTo>
                    <a:pt x="10771" y="2111"/>
                  </a:lnTo>
                  <a:lnTo>
                    <a:pt x="10838" y="1579"/>
                  </a:lnTo>
                  <a:lnTo>
                    <a:pt x="10888" y="1114"/>
                  </a:lnTo>
                  <a:lnTo>
                    <a:pt x="10938" y="715"/>
                  </a:lnTo>
                  <a:lnTo>
                    <a:pt x="10954" y="382"/>
                  </a:lnTo>
                  <a:lnTo>
                    <a:pt x="10954" y="17"/>
                  </a:lnTo>
                  <a:lnTo>
                    <a:pt x="10954" y="17"/>
                  </a:lnTo>
                  <a:lnTo>
                    <a:pt x="109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1"/>
            <p:cNvSpPr/>
            <p:nvPr/>
          </p:nvSpPr>
          <p:spPr>
            <a:xfrm>
              <a:off x="1148125" y="3419475"/>
              <a:ext cx="308750" cy="286325"/>
            </a:xfrm>
            <a:custGeom>
              <a:rect b="b" l="l" r="r" t="t"/>
              <a:pathLst>
                <a:path extrusionOk="0" h="11453" w="12350">
                  <a:moveTo>
                    <a:pt x="12316" y="0"/>
                  </a:moveTo>
                  <a:lnTo>
                    <a:pt x="12034" y="383"/>
                  </a:lnTo>
                  <a:lnTo>
                    <a:pt x="11718" y="748"/>
                  </a:lnTo>
                  <a:lnTo>
                    <a:pt x="11386" y="1097"/>
                  </a:lnTo>
                  <a:lnTo>
                    <a:pt x="11020" y="1413"/>
                  </a:lnTo>
                  <a:lnTo>
                    <a:pt x="10638" y="1712"/>
                  </a:lnTo>
                  <a:lnTo>
                    <a:pt x="10239" y="1978"/>
                  </a:lnTo>
                  <a:lnTo>
                    <a:pt x="9823" y="2211"/>
                  </a:lnTo>
                  <a:lnTo>
                    <a:pt x="9391" y="2427"/>
                  </a:lnTo>
                  <a:lnTo>
                    <a:pt x="9175" y="2527"/>
                  </a:lnTo>
                  <a:lnTo>
                    <a:pt x="8959" y="2610"/>
                  </a:lnTo>
                  <a:lnTo>
                    <a:pt x="9341" y="2261"/>
                  </a:lnTo>
                  <a:lnTo>
                    <a:pt x="9690" y="1879"/>
                  </a:lnTo>
                  <a:lnTo>
                    <a:pt x="10039" y="1480"/>
                  </a:lnTo>
                  <a:lnTo>
                    <a:pt x="10355" y="1064"/>
                  </a:lnTo>
                  <a:lnTo>
                    <a:pt x="10372" y="1048"/>
                  </a:lnTo>
                  <a:lnTo>
                    <a:pt x="10339" y="1048"/>
                  </a:lnTo>
                  <a:lnTo>
                    <a:pt x="10139" y="1314"/>
                  </a:lnTo>
                  <a:lnTo>
                    <a:pt x="9923" y="1563"/>
                  </a:lnTo>
                  <a:lnTo>
                    <a:pt x="9690" y="1796"/>
                  </a:lnTo>
                  <a:lnTo>
                    <a:pt x="9458" y="2028"/>
                  </a:lnTo>
                  <a:lnTo>
                    <a:pt x="9042" y="2394"/>
                  </a:lnTo>
                  <a:lnTo>
                    <a:pt x="8610" y="2743"/>
                  </a:lnTo>
                  <a:lnTo>
                    <a:pt x="8161" y="2876"/>
                  </a:lnTo>
                  <a:lnTo>
                    <a:pt x="7696" y="2992"/>
                  </a:lnTo>
                  <a:lnTo>
                    <a:pt x="7230" y="3075"/>
                  </a:lnTo>
                  <a:lnTo>
                    <a:pt x="6765" y="3158"/>
                  </a:lnTo>
                  <a:lnTo>
                    <a:pt x="5818" y="3341"/>
                  </a:lnTo>
                  <a:lnTo>
                    <a:pt x="5236" y="3474"/>
                  </a:lnTo>
                  <a:lnTo>
                    <a:pt x="4654" y="3640"/>
                  </a:lnTo>
                  <a:lnTo>
                    <a:pt x="4837" y="3474"/>
                  </a:lnTo>
                  <a:lnTo>
                    <a:pt x="5153" y="3208"/>
                  </a:lnTo>
                  <a:lnTo>
                    <a:pt x="5502" y="2976"/>
                  </a:lnTo>
                  <a:lnTo>
                    <a:pt x="5917" y="2726"/>
                  </a:lnTo>
                  <a:lnTo>
                    <a:pt x="6316" y="2494"/>
                  </a:lnTo>
                  <a:lnTo>
                    <a:pt x="6748" y="2244"/>
                  </a:lnTo>
                  <a:lnTo>
                    <a:pt x="7164" y="2012"/>
                  </a:lnTo>
                  <a:lnTo>
                    <a:pt x="7181" y="2012"/>
                  </a:lnTo>
                  <a:lnTo>
                    <a:pt x="7164" y="1995"/>
                  </a:lnTo>
                  <a:lnTo>
                    <a:pt x="7147" y="1995"/>
                  </a:lnTo>
                  <a:lnTo>
                    <a:pt x="6715" y="2211"/>
                  </a:lnTo>
                  <a:lnTo>
                    <a:pt x="6266" y="2427"/>
                  </a:lnTo>
                  <a:lnTo>
                    <a:pt x="5818" y="2627"/>
                  </a:lnTo>
                  <a:lnTo>
                    <a:pt x="5385" y="2876"/>
                  </a:lnTo>
                  <a:lnTo>
                    <a:pt x="5036" y="3109"/>
                  </a:lnTo>
                  <a:lnTo>
                    <a:pt x="4704" y="3375"/>
                  </a:lnTo>
                  <a:lnTo>
                    <a:pt x="4372" y="3674"/>
                  </a:lnTo>
                  <a:lnTo>
                    <a:pt x="4272" y="3807"/>
                  </a:lnTo>
                  <a:lnTo>
                    <a:pt x="4039" y="3906"/>
                  </a:lnTo>
                  <a:lnTo>
                    <a:pt x="3673" y="4106"/>
                  </a:lnTo>
                  <a:lnTo>
                    <a:pt x="3324" y="4322"/>
                  </a:lnTo>
                  <a:lnTo>
                    <a:pt x="2992" y="4571"/>
                  </a:lnTo>
                  <a:lnTo>
                    <a:pt x="2676" y="4837"/>
                  </a:lnTo>
                  <a:lnTo>
                    <a:pt x="2344" y="5153"/>
                  </a:lnTo>
                  <a:lnTo>
                    <a:pt x="2028" y="5502"/>
                  </a:lnTo>
                  <a:lnTo>
                    <a:pt x="1745" y="5851"/>
                  </a:lnTo>
                  <a:lnTo>
                    <a:pt x="1496" y="6233"/>
                  </a:lnTo>
                  <a:lnTo>
                    <a:pt x="1263" y="6616"/>
                  </a:lnTo>
                  <a:lnTo>
                    <a:pt x="1064" y="7015"/>
                  </a:lnTo>
                  <a:lnTo>
                    <a:pt x="865" y="7430"/>
                  </a:lnTo>
                  <a:lnTo>
                    <a:pt x="698" y="7846"/>
                  </a:lnTo>
                  <a:lnTo>
                    <a:pt x="565" y="8278"/>
                  </a:lnTo>
                  <a:lnTo>
                    <a:pt x="432" y="8710"/>
                  </a:lnTo>
                  <a:lnTo>
                    <a:pt x="316" y="9159"/>
                  </a:lnTo>
                  <a:lnTo>
                    <a:pt x="233" y="9607"/>
                  </a:lnTo>
                  <a:lnTo>
                    <a:pt x="150" y="10056"/>
                  </a:lnTo>
                  <a:lnTo>
                    <a:pt x="83" y="10505"/>
                  </a:lnTo>
                  <a:lnTo>
                    <a:pt x="33" y="10954"/>
                  </a:lnTo>
                  <a:lnTo>
                    <a:pt x="0" y="11403"/>
                  </a:lnTo>
                  <a:lnTo>
                    <a:pt x="0" y="11436"/>
                  </a:lnTo>
                  <a:lnTo>
                    <a:pt x="17" y="11436"/>
                  </a:lnTo>
                  <a:lnTo>
                    <a:pt x="50" y="11452"/>
                  </a:lnTo>
                  <a:lnTo>
                    <a:pt x="83" y="11436"/>
                  </a:lnTo>
                  <a:lnTo>
                    <a:pt x="100" y="11403"/>
                  </a:lnTo>
                  <a:lnTo>
                    <a:pt x="166" y="10871"/>
                  </a:lnTo>
                  <a:lnTo>
                    <a:pt x="250" y="10322"/>
                  </a:lnTo>
                  <a:lnTo>
                    <a:pt x="349" y="9790"/>
                  </a:lnTo>
                  <a:lnTo>
                    <a:pt x="482" y="9258"/>
                  </a:lnTo>
                  <a:lnTo>
                    <a:pt x="632" y="8743"/>
                  </a:lnTo>
                  <a:lnTo>
                    <a:pt x="815" y="8228"/>
                  </a:lnTo>
                  <a:lnTo>
                    <a:pt x="1014" y="7713"/>
                  </a:lnTo>
                  <a:lnTo>
                    <a:pt x="1230" y="7214"/>
                  </a:lnTo>
                  <a:lnTo>
                    <a:pt x="1413" y="6848"/>
                  </a:lnTo>
                  <a:lnTo>
                    <a:pt x="1629" y="6483"/>
                  </a:lnTo>
                  <a:lnTo>
                    <a:pt x="1862" y="6150"/>
                  </a:lnTo>
                  <a:lnTo>
                    <a:pt x="2111" y="5818"/>
                  </a:lnTo>
                  <a:lnTo>
                    <a:pt x="2377" y="5502"/>
                  </a:lnTo>
                  <a:lnTo>
                    <a:pt x="2660" y="5203"/>
                  </a:lnTo>
                  <a:lnTo>
                    <a:pt x="2959" y="4937"/>
                  </a:lnTo>
                  <a:lnTo>
                    <a:pt x="3291" y="4671"/>
                  </a:lnTo>
                  <a:lnTo>
                    <a:pt x="3640" y="4422"/>
                  </a:lnTo>
                  <a:lnTo>
                    <a:pt x="4023" y="4206"/>
                  </a:lnTo>
                  <a:lnTo>
                    <a:pt x="4405" y="4023"/>
                  </a:lnTo>
                  <a:lnTo>
                    <a:pt x="4804" y="3857"/>
                  </a:lnTo>
                  <a:lnTo>
                    <a:pt x="5252" y="3724"/>
                  </a:lnTo>
                  <a:lnTo>
                    <a:pt x="5718" y="3607"/>
                  </a:lnTo>
                  <a:lnTo>
                    <a:pt x="6167" y="3508"/>
                  </a:lnTo>
                  <a:lnTo>
                    <a:pt x="6632" y="3424"/>
                  </a:lnTo>
                  <a:lnTo>
                    <a:pt x="7097" y="3341"/>
                  </a:lnTo>
                  <a:lnTo>
                    <a:pt x="7563" y="3242"/>
                  </a:lnTo>
                  <a:lnTo>
                    <a:pt x="8028" y="3125"/>
                  </a:lnTo>
                  <a:lnTo>
                    <a:pt x="8477" y="2992"/>
                  </a:lnTo>
                  <a:lnTo>
                    <a:pt x="8876" y="2843"/>
                  </a:lnTo>
                  <a:lnTo>
                    <a:pt x="9258" y="2676"/>
                  </a:lnTo>
                  <a:lnTo>
                    <a:pt x="9624" y="2494"/>
                  </a:lnTo>
                  <a:lnTo>
                    <a:pt x="9973" y="2278"/>
                  </a:lnTo>
                  <a:lnTo>
                    <a:pt x="10322" y="2061"/>
                  </a:lnTo>
                  <a:lnTo>
                    <a:pt x="10654" y="1812"/>
                  </a:lnTo>
                  <a:lnTo>
                    <a:pt x="10970" y="1546"/>
                  </a:lnTo>
                  <a:lnTo>
                    <a:pt x="11269" y="1280"/>
                  </a:lnTo>
                  <a:lnTo>
                    <a:pt x="11569" y="981"/>
                  </a:lnTo>
                  <a:lnTo>
                    <a:pt x="11834" y="665"/>
                  </a:lnTo>
                  <a:lnTo>
                    <a:pt x="12100" y="350"/>
                  </a:lnTo>
                  <a:lnTo>
                    <a:pt x="12333" y="17"/>
                  </a:lnTo>
                  <a:lnTo>
                    <a:pt x="123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1"/>
            <p:cNvSpPr/>
            <p:nvPr/>
          </p:nvSpPr>
          <p:spPr>
            <a:xfrm>
              <a:off x="1314325" y="3460200"/>
              <a:ext cx="39500" cy="33675"/>
            </a:xfrm>
            <a:custGeom>
              <a:rect b="b" l="l" r="r" t="t"/>
              <a:pathLst>
                <a:path extrusionOk="0" h="1347" w="1580">
                  <a:moveTo>
                    <a:pt x="1546" y="0"/>
                  </a:moveTo>
                  <a:lnTo>
                    <a:pt x="1364" y="200"/>
                  </a:lnTo>
                  <a:lnTo>
                    <a:pt x="1164" y="399"/>
                  </a:lnTo>
                  <a:lnTo>
                    <a:pt x="948" y="549"/>
                  </a:lnTo>
                  <a:lnTo>
                    <a:pt x="715" y="698"/>
                  </a:lnTo>
                  <a:lnTo>
                    <a:pt x="499" y="815"/>
                  </a:lnTo>
                  <a:lnTo>
                    <a:pt x="316" y="964"/>
                  </a:lnTo>
                  <a:lnTo>
                    <a:pt x="150" y="1147"/>
                  </a:lnTo>
                  <a:lnTo>
                    <a:pt x="1" y="1330"/>
                  </a:lnTo>
                  <a:lnTo>
                    <a:pt x="17" y="1347"/>
                  </a:lnTo>
                  <a:lnTo>
                    <a:pt x="34" y="1347"/>
                  </a:lnTo>
                  <a:lnTo>
                    <a:pt x="200" y="1147"/>
                  </a:lnTo>
                  <a:lnTo>
                    <a:pt x="400" y="964"/>
                  </a:lnTo>
                  <a:lnTo>
                    <a:pt x="616" y="815"/>
                  </a:lnTo>
                  <a:lnTo>
                    <a:pt x="832" y="682"/>
                  </a:lnTo>
                  <a:lnTo>
                    <a:pt x="1048" y="532"/>
                  </a:lnTo>
                  <a:lnTo>
                    <a:pt x="1231" y="383"/>
                  </a:lnTo>
                  <a:lnTo>
                    <a:pt x="1413" y="200"/>
                  </a:lnTo>
                  <a:lnTo>
                    <a:pt x="1580" y="17"/>
                  </a:lnTo>
                  <a:lnTo>
                    <a:pt x="15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1"/>
            <p:cNvSpPr/>
            <p:nvPr/>
          </p:nvSpPr>
          <p:spPr>
            <a:xfrm>
              <a:off x="1057525" y="3645925"/>
              <a:ext cx="211525" cy="320000"/>
            </a:xfrm>
            <a:custGeom>
              <a:rect b="b" l="l" r="r" t="t"/>
              <a:pathLst>
                <a:path extrusionOk="0" h="12800" w="8461">
                  <a:moveTo>
                    <a:pt x="1" y="1"/>
                  </a:moveTo>
                  <a:lnTo>
                    <a:pt x="150" y="3159"/>
                  </a:lnTo>
                  <a:lnTo>
                    <a:pt x="632" y="12799"/>
                  </a:lnTo>
                  <a:lnTo>
                    <a:pt x="7829" y="12799"/>
                  </a:lnTo>
                  <a:lnTo>
                    <a:pt x="8311" y="3159"/>
                  </a:lnTo>
                  <a:lnTo>
                    <a:pt x="846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1"/>
            <p:cNvSpPr/>
            <p:nvPr/>
          </p:nvSpPr>
          <p:spPr>
            <a:xfrm>
              <a:off x="1057525" y="3645925"/>
              <a:ext cx="211525" cy="78975"/>
            </a:xfrm>
            <a:custGeom>
              <a:rect b="b" l="l" r="r" t="t"/>
              <a:pathLst>
                <a:path extrusionOk="0" h="3159" w="8461">
                  <a:moveTo>
                    <a:pt x="1" y="1"/>
                  </a:moveTo>
                  <a:lnTo>
                    <a:pt x="150" y="3159"/>
                  </a:lnTo>
                  <a:lnTo>
                    <a:pt x="8311" y="3159"/>
                  </a:lnTo>
                  <a:lnTo>
                    <a:pt x="84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1"/>
            <p:cNvSpPr/>
            <p:nvPr/>
          </p:nvSpPr>
          <p:spPr>
            <a:xfrm>
              <a:off x="1044650" y="3613100"/>
              <a:ext cx="236875" cy="75250"/>
            </a:xfrm>
            <a:custGeom>
              <a:rect b="b" l="l" r="r" t="t"/>
              <a:pathLst>
                <a:path extrusionOk="0" h="3010" w="9475">
                  <a:moveTo>
                    <a:pt x="1" y="1"/>
                  </a:moveTo>
                  <a:lnTo>
                    <a:pt x="1" y="3009"/>
                  </a:lnTo>
                  <a:lnTo>
                    <a:pt x="9475" y="3009"/>
                  </a:lnTo>
                  <a:lnTo>
                    <a:pt x="947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1"/>
            <p:cNvSpPr/>
            <p:nvPr/>
          </p:nvSpPr>
          <p:spPr>
            <a:xfrm>
              <a:off x="2153275" y="3645100"/>
              <a:ext cx="424275" cy="386050"/>
            </a:xfrm>
            <a:custGeom>
              <a:rect b="b" l="l" r="r" t="t"/>
              <a:pathLst>
                <a:path extrusionOk="0" h="15442" w="16971">
                  <a:moveTo>
                    <a:pt x="16239" y="1"/>
                  </a:moveTo>
                  <a:lnTo>
                    <a:pt x="6051" y="117"/>
                  </a:lnTo>
                  <a:lnTo>
                    <a:pt x="7048" y="7929"/>
                  </a:lnTo>
                  <a:lnTo>
                    <a:pt x="7048" y="8245"/>
                  </a:lnTo>
                  <a:lnTo>
                    <a:pt x="7114" y="9874"/>
                  </a:lnTo>
                  <a:lnTo>
                    <a:pt x="7114" y="10040"/>
                  </a:lnTo>
                  <a:lnTo>
                    <a:pt x="6200" y="10455"/>
                  </a:lnTo>
                  <a:lnTo>
                    <a:pt x="4139" y="11436"/>
                  </a:lnTo>
                  <a:lnTo>
                    <a:pt x="3009" y="11984"/>
                  </a:lnTo>
                  <a:lnTo>
                    <a:pt x="1979" y="12500"/>
                  </a:lnTo>
                  <a:lnTo>
                    <a:pt x="1164" y="12932"/>
                  </a:lnTo>
                  <a:lnTo>
                    <a:pt x="898" y="13081"/>
                  </a:lnTo>
                  <a:lnTo>
                    <a:pt x="732" y="13198"/>
                  </a:lnTo>
                  <a:lnTo>
                    <a:pt x="616" y="13298"/>
                  </a:lnTo>
                  <a:lnTo>
                    <a:pt x="516" y="13431"/>
                  </a:lnTo>
                  <a:lnTo>
                    <a:pt x="416" y="13563"/>
                  </a:lnTo>
                  <a:lnTo>
                    <a:pt x="333" y="13713"/>
                  </a:lnTo>
                  <a:lnTo>
                    <a:pt x="250" y="13879"/>
                  </a:lnTo>
                  <a:lnTo>
                    <a:pt x="167" y="14062"/>
                  </a:lnTo>
                  <a:lnTo>
                    <a:pt x="117" y="14228"/>
                  </a:lnTo>
                  <a:lnTo>
                    <a:pt x="67" y="14411"/>
                  </a:lnTo>
                  <a:lnTo>
                    <a:pt x="34" y="14577"/>
                  </a:lnTo>
                  <a:lnTo>
                    <a:pt x="1" y="14744"/>
                  </a:lnTo>
                  <a:lnTo>
                    <a:pt x="1" y="14893"/>
                  </a:lnTo>
                  <a:lnTo>
                    <a:pt x="17" y="15026"/>
                  </a:lnTo>
                  <a:lnTo>
                    <a:pt x="34" y="15159"/>
                  </a:lnTo>
                  <a:lnTo>
                    <a:pt x="84" y="15259"/>
                  </a:lnTo>
                  <a:lnTo>
                    <a:pt x="150" y="15325"/>
                  </a:lnTo>
                  <a:lnTo>
                    <a:pt x="250" y="15375"/>
                  </a:lnTo>
                  <a:lnTo>
                    <a:pt x="333" y="15392"/>
                  </a:lnTo>
                  <a:lnTo>
                    <a:pt x="516" y="15408"/>
                  </a:lnTo>
                  <a:lnTo>
                    <a:pt x="1081" y="15425"/>
                  </a:lnTo>
                  <a:lnTo>
                    <a:pt x="2943" y="15442"/>
                  </a:lnTo>
                  <a:lnTo>
                    <a:pt x="5502" y="15425"/>
                  </a:lnTo>
                  <a:lnTo>
                    <a:pt x="8411" y="15375"/>
                  </a:lnTo>
                  <a:lnTo>
                    <a:pt x="11303" y="15309"/>
                  </a:lnTo>
                  <a:lnTo>
                    <a:pt x="12649" y="15275"/>
                  </a:lnTo>
                  <a:lnTo>
                    <a:pt x="13863" y="15226"/>
                  </a:lnTo>
                  <a:lnTo>
                    <a:pt x="14910" y="15159"/>
                  </a:lnTo>
                  <a:lnTo>
                    <a:pt x="15741" y="15109"/>
                  </a:lnTo>
                  <a:lnTo>
                    <a:pt x="16323" y="15043"/>
                  </a:lnTo>
                  <a:lnTo>
                    <a:pt x="16489" y="15010"/>
                  </a:lnTo>
                  <a:lnTo>
                    <a:pt x="16589" y="14976"/>
                  </a:lnTo>
                  <a:lnTo>
                    <a:pt x="16638" y="14926"/>
                  </a:lnTo>
                  <a:lnTo>
                    <a:pt x="16672" y="14827"/>
                  </a:lnTo>
                  <a:lnTo>
                    <a:pt x="16705" y="14694"/>
                  </a:lnTo>
                  <a:lnTo>
                    <a:pt x="16738" y="14511"/>
                  </a:lnTo>
                  <a:lnTo>
                    <a:pt x="16788" y="14029"/>
                  </a:lnTo>
                  <a:lnTo>
                    <a:pt x="16838" y="13414"/>
                  </a:lnTo>
                  <a:lnTo>
                    <a:pt x="16871" y="12666"/>
                  </a:lnTo>
                  <a:lnTo>
                    <a:pt x="16904" y="11835"/>
                  </a:lnTo>
                  <a:lnTo>
                    <a:pt x="16954" y="9940"/>
                  </a:lnTo>
                  <a:lnTo>
                    <a:pt x="16954" y="9857"/>
                  </a:lnTo>
                  <a:lnTo>
                    <a:pt x="16971" y="8145"/>
                  </a:lnTo>
                  <a:lnTo>
                    <a:pt x="16971" y="7912"/>
                  </a:lnTo>
                  <a:lnTo>
                    <a:pt x="16239"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1"/>
            <p:cNvSpPr/>
            <p:nvPr/>
          </p:nvSpPr>
          <p:spPr>
            <a:xfrm>
              <a:off x="2153275" y="3842900"/>
              <a:ext cx="424275" cy="188250"/>
            </a:xfrm>
            <a:custGeom>
              <a:rect b="b" l="l" r="r" t="t"/>
              <a:pathLst>
                <a:path extrusionOk="0" h="7530" w="16971">
                  <a:moveTo>
                    <a:pt x="16971" y="0"/>
                  </a:moveTo>
                  <a:lnTo>
                    <a:pt x="7048" y="17"/>
                  </a:lnTo>
                  <a:lnTo>
                    <a:pt x="7048" y="333"/>
                  </a:lnTo>
                  <a:lnTo>
                    <a:pt x="7114" y="1962"/>
                  </a:lnTo>
                  <a:lnTo>
                    <a:pt x="7114" y="2128"/>
                  </a:lnTo>
                  <a:lnTo>
                    <a:pt x="6200" y="2543"/>
                  </a:lnTo>
                  <a:lnTo>
                    <a:pt x="4139" y="3524"/>
                  </a:lnTo>
                  <a:lnTo>
                    <a:pt x="3009" y="4072"/>
                  </a:lnTo>
                  <a:lnTo>
                    <a:pt x="1979" y="4588"/>
                  </a:lnTo>
                  <a:lnTo>
                    <a:pt x="1164" y="5020"/>
                  </a:lnTo>
                  <a:lnTo>
                    <a:pt x="898" y="5169"/>
                  </a:lnTo>
                  <a:lnTo>
                    <a:pt x="732" y="5286"/>
                  </a:lnTo>
                  <a:lnTo>
                    <a:pt x="616" y="5386"/>
                  </a:lnTo>
                  <a:lnTo>
                    <a:pt x="516" y="5519"/>
                  </a:lnTo>
                  <a:lnTo>
                    <a:pt x="416" y="5651"/>
                  </a:lnTo>
                  <a:lnTo>
                    <a:pt x="333" y="5801"/>
                  </a:lnTo>
                  <a:lnTo>
                    <a:pt x="250" y="5967"/>
                  </a:lnTo>
                  <a:lnTo>
                    <a:pt x="167" y="6150"/>
                  </a:lnTo>
                  <a:lnTo>
                    <a:pt x="117" y="6316"/>
                  </a:lnTo>
                  <a:lnTo>
                    <a:pt x="67" y="6499"/>
                  </a:lnTo>
                  <a:lnTo>
                    <a:pt x="34" y="6665"/>
                  </a:lnTo>
                  <a:lnTo>
                    <a:pt x="1" y="6832"/>
                  </a:lnTo>
                  <a:lnTo>
                    <a:pt x="1" y="6981"/>
                  </a:lnTo>
                  <a:lnTo>
                    <a:pt x="17" y="7114"/>
                  </a:lnTo>
                  <a:lnTo>
                    <a:pt x="34" y="7247"/>
                  </a:lnTo>
                  <a:lnTo>
                    <a:pt x="84" y="7347"/>
                  </a:lnTo>
                  <a:lnTo>
                    <a:pt x="150" y="7413"/>
                  </a:lnTo>
                  <a:lnTo>
                    <a:pt x="250" y="7463"/>
                  </a:lnTo>
                  <a:lnTo>
                    <a:pt x="333" y="7480"/>
                  </a:lnTo>
                  <a:lnTo>
                    <a:pt x="516" y="7496"/>
                  </a:lnTo>
                  <a:lnTo>
                    <a:pt x="1081" y="7513"/>
                  </a:lnTo>
                  <a:lnTo>
                    <a:pt x="2943" y="7530"/>
                  </a:lnTo>
                  <a:lnTo>
                    <a:pt x="5502" y="7513"/>
                  </a:lnTo>
                  <a:lnTo>
                    <a:pt x="8411" y="7463"/>
                  </a:lnTo>
                  <a:lnTo>
                    <a:pt x="11303" y="7397"/>
                  </a:lnTo>
                  <a:lnTo>
                    <a:pt x="12649" y="7363"/>
                  </a:lnTo>
                  <a:lnTo>
                    <a:pt x="13863" y="7314"/>
                  </a:lnTo>
                  <a:lnTo>
                    <a:pt x="14910" y="7247"/>
                  </a:lnTo>
                  <a:lnTo>
                    <a:pt x="15741" y="7197"/>
                  </a:lnTo>
                  <a:lnTo>
                    <a:pt x="16323" y="7131"/>
                  </a:lnTo>
                  <a:lnTo>
                    <a:pt x="16489" y="7098"/>
                  </a:lnTo>
                  <a:lnTo>
                    <a:pt x="16589" y="7064"/>
                  </a:lnTo>
                  <a:lnTo>
                    <a:pt x="16638" y="7014"/>
                  </a:lnTo>
                  <a:lnTo>
                    <a:pt x="16672" y="6915"/>
                  </a:lnTo>
                  <a:lnTo>
                    <a:pt x="16705" y="6782"/>
                  </a:lnTo>
                  <a:lnTo>
                    <a:pt x="16738" y="6599"/>
                  </a:lnTo>
                  <a:lnTo>
                    <a:pt x="16788" y="6117"/>
                  </a:lnTo>
                  <a:lnTo>
                    <a:pt x="16838" y="5502"/>
                  </a:lnTo>
                  <a:lnTo>
                    <a:pt x="16871" y="4754"/>
                  </a:lnTo>
                  <a:lnTo>
                    <a:pt x="16904" y="3923"/>
                  </a:lnTo>
                  <a:lnTo>
                    <a:pt x="16954" y="2028"/>
                  </a:lnTo>
                  <a:lnTo>
                    <a:pt x="16954" y="1945"/>
                  </a:lnTo>
                  <a:lnTo>
                    <a:pt x="16971" y="233"/>
                  </a:lnTo>
                  <a:lnTo>
                    <a:pt x="169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1"/>
            <p:cNvSpPr/>
            <p:nvPr/>
          </p:nvSpPr>
          <p:spPr>
            <a:xfrm>
              <a:off x="2153275" y="3891100"/>
              <a:ext cx="423875" cy="140050"/>
            </a:xfrm>
            <a:custGeom>
              <a:rect b="b" l="l" r="r" t="t"/>
              <a:pathLst>
                <a:path extrusionOk="0" h="5602" w="16955">
                  <a:moveTo>
                    <a:pt x="16954" y="0"/>
                  </a:moveTo>
                  <a:lnTo>
                    <a:pt x="7131" y="17"/>
                  </a:lnTo>
                  <a:lnTo>
                    <a:pt x="7131" y="183"/>
                  </a:lnTo>
                  <a:lnTo>
                    <a:pt x="6217" y="615"/>
                  </a:lnTo>
                  <a:lnTo>
                    <a:pt x="4156" y="1596"/>
                  </a:lnTo>
                  <a:lnTo>
                    <a:pt x="3026" y="2144"/>
                  </a:lnTo>
                  <a:lnTo>
                    <a:pt x="1995" y="2660"/>
                  </a:lnTo>
                  <a:lnTo>
                    <a:pt x="1181" y="3075"/>
                  </a:lnTo>
                  <a:lnTo>
                    <a:pt x="915" y="3241"/>
                  </a:lnTo>
                  <a:lnTo>
                    <a:pt x="749" y="3358"/>
                  </a:lnTo>
                  <a:lnTo>
                    <a:pt x="632" y="3458"/>
                  </a:lnTo>
                  <a:lnTo>
                    <a:pt x="533" y="3574"/>
                  </a:lnTo>
                  <a:lnTo>
                    <a:pt x="433" y="3707"/>
                  </a:lnTo>
                  <a:lnTo>
                    <a:pt x="333" y="3873"/>
                  </a:lnTo>
                  <a:lnTo>
                    <a:pt x="250" y="4039"/>
                  </a:lnTo>
                  <a:lnTo>
                    <a:pt x="183" y="4205"/>
                  </a:lnTo>
                  <a:lnTo>
                    <a:pt x="117" y="4388"/>
                  </a:lnTo>
                  <a:lnTo>
                    <a:pt x="67" y="4555"/>
                  </a:lnTo>
                  <a:lnTo>
                    <a:pt x="34" y="4737"/>
                  </a:lnTo>
                  <a:lnTo>
                    <a:pt x="17" y="4887"/>
                  </a:lnTo>
                  <a:lnTo>
                    <a:pt x="1" y="5053"/>
                  </a:lnTo>
                  <a:lnTo>
                    <a:pt x="17" y="5186"/>
                  </a:lnTo>
                  <a:lnTo>
                    <a:pt x="51" y="5302"/>
                  </a:lnTo>
                  <a:lnTo>
                    <a:pt x="84" y="5419"/>
                  </a:lnTo>
                  <a:lnTo>
                    <a:pt x="150" y="5485"/>
                  </a:lnTo>
                  <a:lnTo>
                    <a:pt x="250" y="5535"/>
                  </a:lnTo>
                  <a:lnTo>
                    <a:pt x="350" y="5552"/>
                  </a:lnTo>
                  <a:lnTo>
                    <a:pt x="516" y="5568"/>
                  </a:lnTo>
                  <a:lnTo>
                    <a:pt x="1114" y="5585"/>
                  </a:lnTo>
                  <a:lnTo>
                    <a:pt x="1979" y="5602"/>
                  </a:lnTo>
                  <a:lnTo>
                    <a:pt x="3059" y="5602"/>
                  </a:lnTo>
                  <a:lnTo>
                    <a:pt x="5718" y="5585"/>
                  </a:lnTo>
                  <a:lnTo>
                    <a:pt x="8710" y="5535"/>
                  </a:lnTo>
                  <a:lnTo>
                    <a:pt x="11104" y="5485"/>
                  </a:lnTo>
                  <a:lnTo>
                    <a:pt x="13148" y="5419"/>
                  </a:lnTo>
                  <a:lnTo>
                    <a:pt x="14843" y="5336"/>
                  </a:lnTo>
                  <a:lnTo>
                    <a:pt x="15508" y="5286"/>
                  </a:lnTo>
                  <a:lnTo>
                    <a:pt x="16040" y="5236"/>
                  </a:lnTo>
                  <a:lnTo>
                    <a:pt x="16406" y="5186"/>
                  </a:lnTo>
                  <a:lnTo>
                    <a:pt x="16522" y="5170"/>
                  </a:lnTo>
                  <a:lnTo>
                    <a:pt x="16589" y="5136"/>
                  </a:lnTo>
                  <a:lnTo>
                    <a:pt x="16622" y="5086"/>
                  </a:lnTo>
                  <a:lnTo>
                    <a:pt x="16672" y="4987"/>
                  </a:lnTo>
                  <a:lnTo>
                    <a:pt x="16705" y="4854"/>
                  </a:lnTo>
                  <a:lnTo>
                    <a:pt x="16738" y="4671"/>
                  </a:lnTo>
                  <a:lnTo>
                    <a:pt x="16788" y="4205"/>
                  </a:lnTo>
                  <a:lnTo>
                    <a:pt x="16838" y="3607"/>
                  </a:lnTo>
                  <a:lnTo>
                    <a:pt x="16871" y="2876"/>
                  </a:lnTo>
                  <a:lnTo>
                    <a:pt x="16904" y="2061"/>
                  </a:lnTo>
                  <a:lnTo>
                    <a:pt x="16954" y="200"/>
                  </a:lnTo>
                  <a:lnTo>
                    <a:pt x="16954" y="83"/>
                  </a:lnTo>
                  <a:lnTo>
                    <a:pt x="16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1"/>
            <p:cNvSpPr/>
            <p:nvPr/>
          </p:nvSpPr>
          <p:spPr>
            <a:xfrm>
              <a:off x="2162425" y="4009925"/>
              <a:ext cx="388550" cy="6275"/>
            </a:xfrm>
            <a:custGeom>
              <a:rect b="b" l="l" r="r" t="t"/>
              <a:pathLst>
                <a:path extrusionOk="0" h="251" w="15542">
                  <a:moveTo>
                    <a:pt x="12383" y="1"/>
                  </a:moveTo>
                  <a:lnTo>
                    <a:pt x="10189" y="18"/>
                  </a:lnTo>
                  <a:lnTo>
                    <a:pt x="7796" y="34"/>
                  </a:lnTo>
                  <a:lnTo>
                    <a:pt x="3192" y="117"/>
                  </a:lnTo>
                  <a:lnTo>
                    <a:pt x="1347" y="151"/>
                  </a:lnTo>
                  <a:lnTo>
                    <a:pt x="50" y="184"/>
                  </a:lnTo>
                  <a:lnTo>
                    <a:pt x="17" y="200"/>
                  </a:lnTo>
                  <a:lnTo>
                    <a:pt x="0" y="217"/>
                  </a:lnTo>
                  <a:lnTo>
                    <a:pt x="17" y="217"/>
                  </a:lnTo>
                  <a:lnTo>
                    <a:pt x="50" y="234"/>
                  </a:lnTo>
                  <a:lnTo>
                    <a:pt x="1347" y="250"/>
                  </a:lnTo>
                  <a:lnTo>
                    <a:pt x="3192" y="250"/>
                  </a:lnTo>
                  <a:lnTo>
                    <a:pt x="7796" y="217"/>
                  </a:lnTo>
                  <a:lnTo>
                    <a:pt x="10189" y="200"/>
                  </a:lnTo>
                  <a:lnTo>
                    <a:pt x="12400" y="167"/>
                  </a:lnTo>
                  <a:lnTo>
                    <a:pt x="14228" y="117"/>
                  </a:lnTo>
                  <a:lnTo>
                    <a:pt x="15524" y="67"/>
                  </a:lnTo>
                  <a:lnTo>
                    <a:pt x="15541" y="51"/>
                  </a:lnTo>
                  <a:lnTo>
                    <a:pt x="15524" y="51"/>
                  </a:lnTo>
                  <a:lnTo>
                    <a:pt x="14228" y="18"/>
                  </a:lnTo>
                  <a:lnTo>
                    <a:pt x="123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1"/>
            <p:cNvSpPr/>
            <p:nvPr/>
          </p:nvSpPr>
          <p:spPr>
            <a:xfrm>
              <a:off x="2302450" y="3890675"/>
              <a:ext cx="77725" cy="19550"/>
            </a:xfrm>
            <a:custGeom>
              <a:rect b="b" l="l" r="r" t="t"/>
              <a:pathLst>
                <a:path extrusionOk="0" h="782" w="3109">
                  <a:moveTo>
                    <a:pt x="848" y="1"/>
                  </a:moveTo>
                  <a:lnTo>
                    <a:pt x="449" y="17"/>
                  </a:lnTo>
                  <a:lnTo>
                    <a:pt x="67" y="84"/>
                  </a:lnTo>
                  <a:lnTo>
                    <a:pt x="34" y="84"/>
                  </a:lnTo>
                  <a:lnTo>
                    <a:pt x="17" y="100"/>
                  </a:lnTo>
                  <a:lnTo>
                    <a:pt x="1" y="117"/>
                  </a:lnTo>
                  <a:lnTo>
                    <a:pt x="1" y="150"/>
                  </a:lnTo>
                  <a:lnTo>
                    <a:pt x="17" y="167"/>
                  </a:lnTo>
                  <a:lnTo>
                    <a:pt x="17" y="184"/>
                  </a:lnTo>
                  <a:lnTo>
                    <a:pt x="51" y="200"/>
                  </a:lnTo>
                  <a:lnTo>
                    <a:pt x="67" y="200"/>
                  </a:lnTo>
                  <a:lnTo>
                    <a:pt x="449" y="250"/>
                  </a:lnTo>
                  <a:lnTo>
                    <a:pt x="832" y="283"/>
                  </a:lnTo>
                  <a:lnTo>
                    <a:pt x="1197" y="350"/>
                  </a:lnTo>
                  <a:lnTo>
                    <a:pt x="1580" y="416"/>
                  </a:lnTo>
                  <a:lnTo>
                    <a:pt x="1945" y="499"/>
                  </a:lnTo>
                  <a:lnTo>
                    <a:pt x="2311" y="582"/>
                  </a:lnTo>
                  <a:lnTo>
                    <a:pt x="2677" y="682"/>
                  </a:lnTo>
                  <a:lnTo>
                    <a:pt x="3042" y="782"/>
                  </a:lnTo>
                  <a:lnTo>
                    <a:pt x="3076" y="782"/>
                  </a:lnTo>
                  <a:lnTo>
                    <a:pt x="3092" y="765"/>
                  </a:lnTo>
                  <a:lnTo>
                    <a:pt x="3109" y="749"/>
                  </a:lnTo>
                  <a:lnTo>
                    <a:pt x="3092" y="732"/>
                  </a:lnTo>
                  <a:lnTo>
                    <a:pt x="2943" y="599"/>
                  </a:lnTo>
                  <a:lnTo>
                    <a:pt x="2776" y="483"/>
                  </a:lnTo>
                  <a:lnTo>
                    <a:pt x="2610" y="383"/>
                  </a:lnTo>
                  <a:lnTo>
                    <a:pt x="2427" y="300"/>
                  </a:lnTo>
                  <a:lnTo>
                    <a:pt x="2244" y="217"/>
                  </a:lnTo>
                  <a:lnTo>
                    <a:pt x="2062" y="150"/>
                  </a:lnTo>
                  <a:lnTo>
                    <a:pt x="1862" y="100"/>
                  </a:lnTo>
                  <a:lnTo>
                    <a:pt x="1663" y="67"/>
                  </a:lnTo>
                  <a:lnTo>
                    <a:pt x="1463" y="34"/>
                  </a:lnTo>
                  <a:lnTo>
                    <a:pt x="12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1"/>
            <p:cNvSpPr/>
            <p:nvPr/>
          </p:nvSpPr>
          <p:spPr>
            <a:xfrm>
              <a:off x="2284575" y="3901900"/>
              <a:ext cx="77325" cy="19550"/>
            </a:xfrm>
            <a:custGeom>
              <a:rect b="b" l="l" r="r" t="t"/>
              <a:pathLst>
                <a:path extrusionOk="0" h="782" w="3093">
                  <a:moveTo>
                    <a:pt x="849" y="1"/>
                  </a:moveTo>
                  <a:lnTo>
                    <a:pt x="450" y="17"/>
                  </a:lnTo>
                  <a:lnTo>
                    <a:pt x="51" y="84"/>
                  </a:lnTo>
                  <a:lnTo>
                    <a:pt x="34" y="84"/>
                  </a:lnTo>
                  <a:lnTo>
                    <a:pt x="18" y="100"/>
                  </a:lnTo>
                  <a:lnTo>
                    <a:pt x="1" y="117"/>
                  </a:lnTo>
                  <a:lnTo>
                    <a:pt x="1" y="133"/>
                  </a:lnTo>
                  <a:lnTo>
                    <a:pt x="1" y="167"/>
                  </a:lnTo>
                  <a:lnTo>
                    <a:pt x="18" y="183"/>
                  </a:lnTo>
                  <a:lnTo>
                    <a:pt x="34" y="200"/>
                  </a:lnTo>
                  <a:lnTo>
                    <a:pt x="51" y="200"/>
                  </a:lnTo>
                  <a:lnTo>
                    <a:pt x="433" y="250"/>
                  </a:lnTo>
                  <a:lnTo>
                    <a:pt x="815" y="283"/>
                  </a:lnTo>
                  <a:lnTo>
                    <a:pt x="1198" y="350"/>
                  </a:lnTo>
                  <a:lnTo>
                    <a:pt x="1563" y="416"/>
                  </a:lnTo>
                  <a:lnTo>
                    <a:pt x="1929" y="499"/>
                  </a:lnTo>
                  <a:lnTo>
                    <a:pt x="2311" y="582"/>
                  </a:lnTo>
                  <a:lnTo>
                    <a:pt x="2677" y="682"/>
                  </a:lnTo>
                  <a:lnTo>
                    <a:pt x="3043" y="782"/>
                  </a:lnTo>
                  <a:lnTo>
                    <a:pt x="3059" y="782"/>
                  </a:lnTo>
                  <a:lnTo>
                    <a:pt x="3092" y="765"/>
                  </a:lnTo>
                  <a:lnTo>
                    <a:pt x="3092" y="748"/>
                  </a:lnTo>
                  <a:lnTo>
                    <a:pt x="3076" y="732"/>
                  </a:lnTo>
                  <a:lnTo>
                    <a:pt x="2926" y="599"/>
                  </a:lnTo>
                  <a:lnTo>
                    <a:pt x="2777" y="483"/>
                  </a:lnTo>
                  <a:lnTo>
                    <a:pt x="2594" y="383"/>
                  </a:lnTo>
                  <a:lnTo>
                    <a:pt x="2428" y="300"/>
                  </a:lnTo>
                  <a:lnTo>
                    <a:pt x="2245" y="217"/>
                  </a:lnTo>
                  <a:lnTo>
                    <a:pt x="2045" y="150"/>
                  </a:lnTo>
                  <a:lnTo>
                    <a:pt x="1862" y="100"/>
                  </a:lnTo>
                  <a:lnTo>
                    <a:pt x="1663" y="67"/>
                  </a:lnTo>
                  <a:lnTo>
                    <a:pt x="1447" y="34"/>
                  </a:lnTo>
                  <a:lnTo>
                    <a:pt x="12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1"/>
            <p:cNvSpPr/>
            <p:nvPr/>
          </p:nvSpPr>
          <p:spPr>
            <a:xfrm>
              <a:off x="2266725" y="3913125"/>
              <a:ext cx="77300" cy="19550"/>
            </a:xfrm>
            <a:custGeom>
              <a:rect b="b" l="l" r="r" t="t"/>
              <a:pathLst>
                <a:path extrusionOk="0" h="782" w="3092">
                  <a:moveTo>
                    <a:pt x="831" y="0"/>
                  </a:moveTo>
                  <a:lnTo>
                    <a:pt x="432" y="17"/>
                  </a:lnTo>
                  <a:lnTo>
                    <a:pt x="50" y="83"/>
                  </a:lnTo>
                  <a:lnTo>
                    <a:pt x="17" y="100"/>
                  </a:lnTo>
                  <a:lnTo>
                    <a:pt x="0" y="133"/>
                  </a:lnTo>
                  <a:lnTo>
                    <a:pt x="0" y="150"/>
                  </a:lnTo>
                  <a:lnTo>
                    <a:pt x="17" y="183"/>
                  </a:lnTo>
                  <a:lnTo>
                    <a:pt x="33" y="200"/>
                  </a:lnTo>
                  <a:lnTo>
                    <a:pt x="50" y="200"/>
                  </a:lnTo>
                  <a:lnTo>
                    <a:pt x="432" y="250"/>
                  </a:lnTo>
                  <a:lnTo>
                    <a:pt x="815" y="283"/>
                  </a:lnTo>
                  <a:lnTo>
                    <a:pt x="1180" y="349"/>
                  </a:lnTo>
                  <a:lnTo>
                    <a:pt x="1563" y="416"/>
                  </a:lnTo>
                  <a:lnTo>
                    <a:pt x="1928" y="499"/>
                  </a:lnTo>
                  <a:lnTo>
                    <a:pt x="2294" y="582"/>
                  </a:lnTo>
                  <a:lnTo>
                    <a:pt x="2660" y="682"/>
                  </a:lnTo>
                  <a:lnTo>
                    <a:pt x="3025" y="781"/>
                  </a:lnTo>
                  <a:lnTo>
                    <a:pt x="3059" y="781"/>
                  </a:lnTo>
                  <a:lnTo>
                    <a:pt x="3075" y="765"/>
                  </a:lnTo>
                  <a:lnTo>
                    <a:pt x="3092" y="748"/>
                  </a:lnTo>
                  <a:lnTo>
                    <a:pt x="3075" y="732"/>
                  </a:lnTo>
                  <a:lnTo>
                    <a:pt x="2926" y="599"/>
                  </a:lnTo>
                  <a:lnTo>
                    <a:pt x="2759" y="482"/>
                  </a:lnTo>
                  <a:lnTo>
                    <a:pt x="2593" y="383"/>
                  </a:lnTo>
                  <a:lnTo>
                    <a:pt x="2410" y="299"/>
                  </a:lnTo>
                  <a:lnTo>
                    <a:pt x="2227" y="216"/>
                  </a:lnTo>
                  <a:lnTo>
                    <a:pt x="2045" y="150"/>
                  </a:lnTo>
                  <a:lnTo>
                    <a:pt x="1845" y="100"/>
                  </a:lnTo>
                  <a:lnTo>
                    <a:pt x="1646" y="67"/>
                  </a:lnTo>
                  <a:lnTo>
                    <a:pt x="1446" y="34"/>
                  </a:lnTo>
                  <a:lnTo>
                    <a:pt x="12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1"/>
            <p:cNvSpPr/>
            <p:nvPr/>
          </p:nvSpPr>
          <p:spPr>
            <a:xfrm>
              <a:off x="2371025" y="3891100"/>
              <a:ext cx="206125" cy="138400"/>
            </a:xfrm>
            <a:custGeom>
              <a:rect b="b" l="l" r="r" t="t"/>
              <a:pathLst>
                <a:path extrusionOk="0" h="5536" w="8245">
                  <a:moveTo>
                    <a:pt x="8244" y="0"/>
                  </a:moveTo>
                  <a:lnTo>
                    <a:pt x="6682" y="1064"/>
                  </a:lnTo>
                  <a:lnTo>
                    <a:pt x="4421" y="2577"/>
                  </a:lnTo>
                  <a:lnTo>
                    <a:pt x="0" y="5535"/>
                  </a:lnTo>
                  <a:lnTo>
                    <a:pt x="2394" y="5469"/>
                  </a:lnTo>
                  <a:lnTo>
                    <a:pt x="4438" y="5402"/>
                  </a:lnTo>
                  <a:lnTo>
                    <a:pt x="6133" y="5336"/>
                  </a:lnTo>
                  <a:lnTo>
                    <a:pt x="6798" y="5286"/>
                  </a:lnTo>
                  <a:lnTo>
                    <a:pt x="7330" y="5236"/>
                  </a:lnTo>
                  <a:lnTo>
                    <a:pt x="7696" y="5186"/>
                  </a:lnTo>
                  <a:lnTo>
                    <a:pt x="7812" y="5153"/>
                  </a:lnTo>
                  <a:lnTo>
                    <a:pt x="7879" y="5136"/>
                  </a:lnTo>
                  <a:lnTo>
                    <a:pt x="7912" y="5086"/>
                  </a:lnTo>
                  <a:lnTo>
                    <a:pt x="7962" y="4987"/>
                  </a:lnTo>
                  <a:lnTo>
                    <a:pt x="7995" y="4854"/>
                  </a:lnTo>
                  <a:lnTo>
                    <a:pt x="8028" y="4671"/>
                  </a:lnTo>
                  <a:lnTo>
                    <a:pt x="8078" y="4205"/>
                  </a:lnTo>
                  <a:lnTo>
                    <a:pt x="8128" y="3607"/>
                  </a:lnTo>
                  <a:lnTo>
                    <a:pt x="8161" y="2876"/>
                  </a:lnTo>
                  <a:lnTo>
                    <a:pt x="8194" y="2061"/>
                  </a:lnTo>
                  <a:lnTo>
                    <a:pt x="8244" y="200"/>
                  </a:lnTo>
                  <a:lnTo>
                    <a:pt x="8244" y="83"/>
                  </a:lnTo>
                  <a:lnTo>
                    <a:pt x="82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1"/>
            <p:cNvSpPr/>
            <p:nvPr/>
          </p:nvSpPr>
          <p:spPr>
            <a:xfrm>
              <a:off x="2280025" y="2548125"/>
              <a:ext cx="433400" cy="1344250"/>
            </a:xfrm>
            <a:custGeom>
              <a:rect b="b" l="l" r="r" t="t"/>
              <a:pathLst>
                <a:path extrusionOk="0" h="53770" w="17336">
                  <a:moveTo>
                    <a:pt x="8028" y="0"/>
                  </a:moveTo>
                  <a:lnTo>
                    <a:pt x="7313" y="2277"/>
                  </a:lnTo>
                  <a:lnTo>
                    <a:pt x="6532" y="4787"/>
                  </a:lnTo>
                  <a:lnTo>
                    <a:pt x="5585" y="7912"/>
                  </a:lnTo>
                  <a:lnTo>
                    <a:pt x="4720" y="10737"/>
                  </a:lnTo>
                  <a:lnTo>
                    <a:pt x="3823" y="13712"/>
                  </a:lnTo>
                  <a:lnTo>
                    <a:pt x="2942" y="16688"/>
                  </a:lnTo>
                  <a:lnTo>
                    <a:pt x="2111" y="19563"/>
                  </a:lnTo>
                  <a:lnTo>
                    <a:pt x="1363" y="22222"/>
                  </a:lnTo>
                  <a:lnTo>
                    <a:pt x="1047" y="23419"/>
                  </a:lnTo>
                  <a:lnTo>
                    <a:pt x="765" y="24516"/>
                  </a:lnTo>
                  <a:lnTo>
                    <a:pt x="515" y="25497"/>
                  </a:lnTo>
                  <a:lnTo>
                    <a:pt x="316" y="26344"/>
                  </a:lnTo>
                  <a:lnTo>
                    <a:pt x="166" y="27059"/>
                  </a:lnTo>
                  <a:lnTo>
                    <a:pt x="83" y="27591"/>
                  </a:lnTo>
                  <a:lnTo>
                    <a:pt x="50" y="28023"/>
                  </a:lnTo>
                  <a:lnTo>
                    <a:pt x="17" y="28538"/>
                  </a:lnTo>
                  <a:lnTo>
                    <a:pt x="17" y="29153"/>
                  </a:lnTo>
                  <a:lnTo>
                    <a:pt x="0" y="29852"/>
                  </a:lnTo>
                  <a:lnTo>
                    <a:pt x="33" y="31464"/>
                  </a:lnTo>
                  <a:lnTo>
                    <a:pt x="83" y="33342"/>
                  </a:lnTo>
                  <a:lnTo>
                    <a:pt x="183" y="35403"/>
                  </a:lnTo>
                  <a:lnTo>
                    <a:pt x="283" y="37597"/>
                  </a:lnTo>
                  <a:lnTo>
                    <a:pt x="416" y="39874"/>
                  </a:lnTo>
                  <a:lnTo>
                    <a:pt x="565" y="42151"/>
                  </a:lnTo>
                  <a:lnTo>
                    <a:pt x="848" y="46522"/>
                  </a:lnTo>
                  <a:lnTo>
                    <a:pt x="1114" y="50229"/>
                  </a:lnTo>
                  <a:lnTo>
                    <a:pt x="1396" y="53769"/>
                  </a:lnTo>
                  <a:lnTo>
                    <a:pt x="12366" y="53769"/>
                  </a:lnTo>
                  <a:lnTo>
                    <a:pt x="12017" y="49764"/>
                  </a:lnTo>
                  <a:lnTo>
                    <a:pt x="11269" y="40905"/>
                  </a:lnTo>
                  <a:lnTo>
                    <a:pt x="10870" y="36151"/>
                  </a:lnTo>
                  <a:lnTo>
                    <a:pt x="10538" y="31962"/>
                  </a:lnTo>
                  <a:lnTo>
                    <a:pt x="10305" y="28954"/>
                  </a:lnTo>
                  <a:lnTo>
                    <a:pt x="10239" y="28056"/>
                  </a:lnTo>
                  <a:lnTo>
                    <a:pt x="10239" y="27691"/>
                  </a:lnTo>
                  <a:lnTo>
                    <a:pt x="10422" y="26910"/>
                  </a:lnTo>
                  <a:lnTo>
                    <a:pt x="10771" y="25480"/>
                  </a:lnTo>
                  <a:lnTo>
                    <a:pt x="11851" y="21142"/>
                  </a:lnTo>
                  <a:lnTo>
                    <a:pt x="12715" y="17768"/>
                  </a:lnTo>
                  <a:lnTo>
                    <a:pt x="13995" y="12865"/>
                  </a:lnTo>
                  <a:lnTo>
                    <a:pt x="15242" y="8061"/>
                  </a:lnTo>
                  <a:lnTo>
                    <a:pt x="173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1"/>
            <p:cNvSpPr/>
            <p:nvPr/>
          </p:nvSpPr>
          <p:spPr>
            <a:xfrm>
              <a:off x="2326150" y="3843725"/>
              <a:ext cx="247250" cy="5000"/>
            </a:xfrm>
            <a:custGeom>
              <a:rect b="b" l="l" r="r" t="t"/>
              <a:pathLst>
                <a:path extrusionOk="0" h="200" w="9890">
                  <a:moveTo>
                    <a:pt x="4222" y="1"/>
                  </a:moveTo>
                  <a:lnTo>
                    <a:pt x="2892" y="17"/>
                  </a:lnTo>
                  <a:lnTo>
                    <a:pt x="1463" y="34"/>
                  </a:lnTo>
                  <a:lnTo>
                    <a:pt x="33" y="67"/>
                  </a:lnTo>
                  <a:lnTo>
                    <a:pt x="17" y="84"/>
                  </a:lnTo>
                  <a:lnTo>
                    <a:pt x="0" y="100"/>
                  </a:lnTo>
                  <a:lnTo>
                    <a:pt x="17" y="117"/>
                  </a:lnTo>
                  <a:lnTo>
                    <a:pt x="33" y="134"/>
                  </a:lnTo>
                  <a:lnTo>
                    <a:pt x="1463" y="167"/>
                  </a:lnTo>
                  <a:lnTo>
                    <a:pt x="1978" y="183"/>
                  </a:lnTo>
                  <a:lnTo>
                    <a:pt x="2892" y="183"/>
                  </a:lnTo>
                  <a:lnTo>
                    <a:pt x="4222" y="200"/>
                  </a:lnTo>
                  <a:lnTo>
                    <a:pt x="7546" y="200"/>
                  </a:lnTo>
                  <a:lnTo>
                    <a:pt x="8577" y="183"/>
                  </a:lnTo>
                  <a:lnTo>
                    <a:pt x="9391" y="150"/>
                  </a:lnTo>
                  <a:lnTo>
                    <a:pt x="9674" y="134"/>
                  </a:lnTo>
                  <a:lnTo>
                    <a:pt x="9873" y="117"/>
                  </a:lnTo>
                  <a:lnTo>
                    <a:pt x="9890" y="117"/>
                  </a:lnTo>
                  <a:lnTo>
                    <a:pt x="9890" y="100"/>
                  </a:lnTo>
                  <a:lnTo>
                    <a:pt x="9890" y="84"/>
                  </a:lnTo>
                  <a:lnTo>
                    <a:pt x="9873" y="84"/>
                  </a:lnTo>
                  <a:lnTo>
                    <a:pt x="9674" y="67"/>
                  </a:lnTo>
                  <a:lnTo>
                    <a:pt x="9391" y="50"/>
                  </a:lnTo>
                  <a:lnTo>
                    <a:pt x="8577" y="17"/>
                  </a:lnTo>
                  <a:lnTo>
                    <a:pt x="754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1"/>
            <p:cNvSpPr/>
            <p:nvPr/>
          </p:nvSpPr>
          <p:spPr>
            <a:xfrm>
              <a:off x="2477800" y="2606300"/>
              <a:ext cx="188275" cy="1211700"/>
            </a:xfrm>
            <a:custGeom>
              <a:rect b="b" l="l" r="r" t="t"/>
              <a:pathLst>
                <a:path extrusionOk="0" h="48468" w="7531">
                  <a:moveTo>
                    <a:pt x="7497" y="0"/>
                  </a:moveTo>
                  <a:lnTo>
                    <a:pt x="7464" y="67"/>
                  </a:lnTo>
                  <a:lnTo>
                    <a:pt x="7447" y="150"/>
                  </a:lnTo>
                  <a:lnTo>
                    <a:pt x="7264" y="748"/>
                  </a:lnTo>
                  <a:lnTo>
                    <a:pt x="7065" y="1330"/>
                  </a:lnTo>
                  <a:lnTo>
                    <a:pt x="6682" y="2493"/>
                  </a:lnTo>
                  <a:lnTo>
                    <a:pt x="5951" y="4887"/>
                  </a:lnTo>
                  <a:lnTo>
                    <a:pt x="4505" y="9624"/>
                  </a:lnTo>
                  <a:lnTo>
                    <a:pt x="1630" y="19114"/>
                  </a:lnTo>
                  <a:lnTo>
                    <a:pt x="898" y="21441"/>
                  </a:lnTo>
                  <a:lnTo>
                    <a:pt x="566" y="22621"/>
                  </a:lnTo>
                  <a:lnTo>
                    <a:pt x="400" y="23220"/>
                  </a:lnTo>
                  <a:lnTo>
                    <a:pt x="267" y="23801"/>
                  </a:lnTo>
                  <a:lnTo>
                    <a:pt x="150" y="24367"/>
                  </a:lnTo>
                  <a:lnTo>
                    <a:pt x="67" y="24932"/>
                  </a:lnTo>
                  <a:lnTo>
                    <a:pt x="17" y="25513"/>
                  </a:lnTo>
                  <a:lnTo>
                    <a:pt x="1" y="26079"/>
                  </a:lnTo>
                  <a:lnTo>
                    <a:pt x="17" y="26710"/>
                  </a:lnTo>
                  <a:lnTo>
                    <a:pt x="67" y="27325"/>
                  </a:lnTo>
                  <a:lnTo>
                    <a:pt x="167" y="28572"/>
                  </a:lnTo>
                  <a:lnTo>
                    <a:pt x="1098" y="38445"/>
                  </a:lnTo>
                  <a:lnTo>
                    <a:pt x="1547" y="43414"/>
                  </a:lnTo>
                  <a:lnTo>
                    <a:pt x="1796" y="45891"/>
                  </a:lnTo>
                  <a:lnTo>
                    <a:pt x="2045" y="48367"/>
                  </a:lnTo>
                  <a:lnTo>
                    <a:pt x="2062" y="48417"/>
                  </a:lnTo>
                  <a:lnTo>
                    <a:pt x="2078" y="48450"/>
                  </a:lnTo>
                  <a:lnTo>
                    <a:pt x="2128" y="48467"/>
                  </a:lnTo>
                  <a:lnTo>
                    <a:pt x="2195" y="48467"/>
                  </a:lnTo>
                  <a:lnTo>
                    <a:pt x="2228" y="48450"/>
                  </a:lnTo>
                  <a:lnTo>
                    <a:pt x="2261" y="48417"/>
                  </a:lnTo>
                  <a:lnTo>
                    <a:pt x="2261" y="48367"/>
                  </a:lnTo>
                  <a:lnTo>
                    <a:pt x="2161" y="47104"/>
                  </a:lnTo>
                  <a:lnTo>
                    <a:pt x="1231" y="37082"/>
                  </a:lnTo>
                  <a:lnTo>
                    <a:pt x="765" y="32045"/>
                  </a:lnTo>
                  <a:lnTo>
                    <a:pt x="533" y="29536"/>
                  </a:lnTo>
                  <a:lnTo>
                    <a:pt x="416" y="28272"/>
                  </a:lnTo>
                  <a:lnTo>
                    <a:pt x="317" y="27009"/>
                  </a:lnTo>
                  <a:lnTo>
                    <a:pt x="283" y="26378"/>
                  </a:lnTo>
                  <a:lnTo>
                    <a:pt x="300" y="25763"/>
                  </a:lnTo>
                  <a:lnTo>
                    <a:pt x="333" y="25131"/>
                  </a:lnTo>
                  <a:lnTo>
                    <a:pt x="416" y="24516"/>
                  </a:lnTo>
                  <a:lnTo>
                    <a:pt x="533" y="23918"/>
                  </a:lnTo>
                  <a:lnTo>
                    <a:pt x="682" y="23336"/>
                  </a:lnTo>
                  <a:lnTo>
                    <a:pt x="832" y="22754"/>
                  </a:lnTo>
                  <a:lnTo>
                    <a:pt x="1015" y="22173"/>
                  </a:lnTo>
                  <a:lnTo>
                    <a:pt x="2461" y="17352"/>
                  </a:lnTo>
                  <a:lnTo>
                    <a:pt x="3907" y="12532"/>
                  </a:lnTo>
                  <a:lnTo>
                    <a:pt x="5336" y="7712"/>
                  </a:lnTo>
                  <a:lnTo>
                    <a:pt x="6766" y="2859"/>
                  </a:lnTo>
                  <a:lnTo>
                    <a:pt x="7115" y="1646"/>
                  </a:lnTo>
                  <a:lnTo>
                    <a:pt x="7464" y="416"/>
                  </a:lnTo>
                  <a:lnTo>
                    <a:pt x="7513" y="166"/>
                  </a:lnTo>
                  <a:lnTo>
                    <a:pt x="7530" y="67"/>
                  </a:lnTo>
                  <a:lnTo>
                    <a:pt x="7530" y="17"/>
                  </a:lnTo>
                  <a:lnTo>
                    <a:pt x="751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1"/>
            <p:cNvSpPr/>
            <p:nvPr/>
          </p:nvSpPr>
          <p:spPr>
            <a:xfrm>
              <a:off x="2506900" y="2547700"/>
              <a:ext cx="206125" cy="529400"/>
            </a:xfrm>
            <a:custGeom>
              <a:rect b="b" l="l" r="r" t="t"/>
              <a:pathLst>
                <a:path extrusionOk="0" h="21176" w="8245">
                  <a:moveTo>
                    <a:pt x="0" y="1"/>
                  </a:moveTo>
                  <a:lnTo>
                    <a:pt x="2776" y="21176"/>
                  </a:lnTo>
                  <a:lnTo>
                    <a:pt x="4521" y="14394"/>
                  </a:lnTo>
                  <a:lnTo>
                    <a:pt x="6300" y="7497"/>
                  </a:lnTo>
                  <a:lnTo>
                    <a:pt x="8244"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1"/>
            <p:cNvSpPr/>
            <p:nvPr/>
          </p:nvSpPr>
          <p:spPr>
            <a:xfrm>
              <a:off x="2444150" y="3650500"/>
              <a:ext cx="424700" cy="384400"/>
            </a:xfrm>
            <a:custGeom>
              <a:rect b="b" l="l" r="r" t="t"/>
              <a:pathLst>
                <a:path extrusionOk="0" h="15376" w="16988">
                  <a:moveTo>
                    <a:pt x="16738" y="1"/>
                  </a:moveTo>
                  <a:lnTo>
                    <a:pt x="6782" y="67"/>
                  </a:lnTo>
                  <a:lnTo>
                    <a:pt x="7081" y="7879"/>
                  </a:lnTo>
                  <a:lnTo>
                    <a:pt x="7081" y="8195"/>
                  </a:lnTo>
                  <a:lnTo>
                    <a:pt x="7131" y="9807"/>
                  </a:lnTo>
                  <a:lnTo>
                    <a:pt x="7131" y="9973"/>
                  </a:lnTo>
                  <a:lnTo>
                    <a:pt x="6217" y="10406"/>
                  </a:lnTo>
                  <a:lnTo>
                    <a:pt x="4156" y="11370"/>
                  </a:lnTo>
                  <a:lnTo>
                    <a:pt x="3025" y="11918"/>
                  </a:lnTo>
                  <a:lnTo>
                    <a:pt x="1978" y="12433"/>
                  </a:lnTo>
                  <a:lnTo>
                    <a:pt x="1181" y="12849"/>
                  </a:lnTo>
                  <a:lnTo>
                    <a:pt x="898" y="13015"/>
                  </a:lnTo>
                  <a:lnTo>
                    <a:pt x="732" y="13115"/>
                  </a:lnTo>
                  <a:lnTo>
                    <a:pt x="632" y="13231"/>
                  </a:lnTo>
                  <a:lnTo>
                    <a:pt x="516" y="13347"/>
                  </a:lnTo>
                  <a:lnTo>
                    <a:pt x="416" y="13480"/>
                  </a:lnTo>
                  <a:lnTo>
                    <a:pt x="333" y="13647"/>
                  </a:lnTo>
                  <a:lnTo>
                    <a:pt x="250" y="13813"/>
                  </a:lnTo>
                  <a:lnTo>
                    <a:pt x="183" y="13979"/>
                  </a:lnTo>
                  <a:lnTo>
                    <a:pt x="117" y="14145"/>
                  </a:lnTo>
                  <a:lnTo>
                    <a:pt x="67" y="14328"/>
                  </a:lnTo>
                  <a:lnTo>
                    <a:pt x="17" y="14494"/>
                  </a:lnTo>
                  <a:lnTo>
                    <a:pt x="0" y="14661"/>
                  </a:lnTo>
                  <a:lnTo>
                    <a:pt x="0" y="14827"/>
                  </a:lnTo>
                  <a:lnTo>
                    <a:pt x="0" y="14960"/>
                  </a:lnTo>
                  <a:lnTo>
                    <a:pt x="34" y="15076"/>
                  </a:lnTo>
                  <a:lnTo>
                    <a:pt x="84" y="15176"/>
                  </a:lnTo>
                  <a:lnTo>
                    <a:pt x="150" y="15259"/>
                  </a:lnTo>
                  <a:lnTo>
                    <a:pt x="233" y="15309"/>
                  </a:lnTo>
                  <a:lnTo>
                    <a:pt x="333" y="15325"/>
                  </a:lnTo>
                  <a:lnTo>
                    <a:pt x="499" y="15342"/>
                  </a:lnTo>
                  <a:lnTo>
                    <a:pt x="1064" y="15359"/>
                  </a:lnTo>
                  <a:lnTo>
                    <a:pt x="2926" y="15375"/>
                  </a:lnTo>
                  <a:lnTo>
                    <a:pt x="5485" y="15375"/>
                  </a:lnTo>
                  <a:lnTo>
                    <a:pt x="8394" y="15342"/>
                  </a:lnTo>
                  <a:lnTo>
                    <a:pt x="11303" y="15276"/>
                  </a:lnTo>
                  <a:lnTo>
                    <a:pt x="12649" y="15242"/>
                  </a:lnTo>
                  <a:lnTo>
                    <a:pt x="13862" y="15192"/>
                  </a:lnTo>
                  <a:lnTo>
                    <a:pt x="14910" y="15143"/>
                  </a:lnTo>
                  <a:lnTo>
                    <a:pt x="15741" y="15093"/>
                  </a:lnTo>
                  <a:lnTo>
                    <a:pt x="16306" y="15026"/>
                  </a:lnTo>
                  <a:lnTo>
                    <a:pt x="16489" y="14993"/>
                  </a:lnTo>
                  <a:lnTo>
                    <a:pt x="16588" y="14960"/>
                  </a:lnTo>
                  <a:lnTo>
                    <a:pt x="16622" y="14910"/>
                  </a:lnTo>
                  <a:lnTo>
                    <a:pt x="16655" y="14810"/>
                  </a:lnTo>
                  <a:lnTo>
                    <a:pt x="16688" y="14677"/>
                  </a:lnTo>
                  <a:lnTo>
                    <a:pt x="16721" y="14494"/>
                  </a:lnTo>
                  <a:lnTo>
                    <a:pt x="16788" y="14012"/>
                  </a:lnTo>
                  <a:lnTo>
                    <a:pt x="16838" y="13397"/>
                  </a:lnTo>
                  <a:lnTo>
                    <a:pt x="16871" y="12666"/>
                  </a:lnTo>
                  <a:lnTo>
                    <a:pt x="16921" y="11818"/>
                  </a:lnTo>
                  <a:lnTo>
                    <a:pt x="16971" y="9924"/>
                  </a:lnTo>
                  <a:lnTo>
                    <a:pt x="16971" y="9840"/>
                  </a:lnTo>
                  <a:lnTo>
                    <a:pt x="16987" y="8145"/>
                  </a:lnTo>
                  <a:lnTo>
                    <a:pt x="16987" y="7896"/>
                  </a:lnTo>
                  <a:lnTo>
                    <a:pt x="16987" y="6450"/>
                  </a:lnTo>
                  <a:lnTo>
                    <a:pt x="16971" y="5020"/>
                  </a:lnTo>
                  <a:lnTo>
                    <a:pt x="16921" y="3691"/>
                  </a:lnTo>
                  <a:lnTo>
                    <a:pt x="16871" y="2494"/>
                  </a:lnTo>
                  <a:lnTo>
                    <a:pt x="16788" y="682"/>
                  </a:lnTo>
                  <a:lnTo>
                    <a:pt x="16738"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1"/>
            <p:cNvSpPr/>
            <p:nvPr/>
          </p:nvSpPr>
          <p:spPr>
            <a:xfrm>
              <a:off x="2443725" y="3847875"/>
              <a:ext cx="425125" cy="187025"/>
            </a:xfrm>
            <a:custGeom>
              <a:rect b="b" l="l" r="r" t="t"/>
              <a:pathLst>
                <a:path extrusionOk="0" h="7481" w="17005">
                  <a:moveTo>
                    <a:pt x="7081" y="1"/>
                  </a:moveTo>
                  <a:lnTo>
                    <a:pt x="7081" y="317"/>
                  </a:lnTo>
                  <a:lnTo>
                    <a:pt x="7131" y="1929"/>
                  </a:lnTo>
                  <a:lnTo>
                    <a:pt x="7131" y="2095"/>
                  </a:lnTo>
                  <a:lnTo>
                    <a:pt x="6217" y="2527"/>
                  </a:lnTo>
                  <a:lnTo>
                    <a:pt x="4156" y="3491"/>
                  </a:lnTo>
                  <a:lnTo>
                    <a:pt x="3026" y="4040"/>
                  </a:lnTo>
                  <a:lnTo>
                    <a:pt x="1995" y="4555"/>
                  </a:lnTo>
                  <a:lnTo>
                    <a:pt x="1181" y="4970"/>
                  </a:lnTo>
                  <a:lnTo>
                    <a:pt x="915" y="5137"/>
                  </a:lnTo>
                  <a:lnTo>
                    <a:pt x="732" y="5236"/>
                  </a:lnTo>
                  <a:lnTo>
                    <a:pt x="632" y="5336"/>
                  </a:lnTo>
                  <a:lnTo>
                    <a:pt x="533" y="5469"/>
                  </a:lnTo>
                  <a:lnTo>
                    <a:pt x="433" y="5602"/>
                  </a:lnTo>
                  <a:lnTo>
                    <a:pt x="333" y="5752"/>
                  </a:lnTo>
                  <a:lnTo>
                    <a:pt x="250" y="5918"/>
                  </a:lnTo>
                  <a:lnTo>
                    <a:pt x="184" y="6101"/>
                  </a:lnTo>
                  <a:lnTo>
                    <a:pt x="117" y="6267"/>
                  </a:lnTo>
                  <a:lnTo>
                    <a:pt x="67" y="6450"/>
                  </a:lnTo>
                  <a:lnTo>
                    <a:pt x="34" y="6616"/>
                  </a:lnTo>
                  <a:lnTo>
                    <a:pt x="17" y="6782"/>
                  </a:lnTo>
                  <a:lnTo>
                    <a:pt x="1" y="6932"/>
                  </a:lnTo>
                  <a:lnTo>
                    <a:pt x="17" y="7065"/>
                  </a:lnTo>
                  <a:lnTo>
                    <a:pt x="51" y="7181"/>
                  </a:lnTo>
                  <a:lnTo>
                    <a:pt x="101" y="7281"/>
                  </a:lnTo>
                  <a:lnTo>
                    <a:pt x="167" y="7364"/>
                  </a:lnTo>
                  <a:lnTo>
                    <a:pt x="250" y="7414"/>
                  </a:lnTo>
                  <a:lnTo>
                    <a:pt x="350" y="7430"/>
                  </a:lnTo>
                  <a:lnTo>
                    <a:pt x="516" y="7447"/>
                  </a:lnTo>
                  <a:lnTo>
                    <a:pt x="1081" y="7464"/>
                  </a:lnTo>
                  <a:lnTo>
                    <a:pt x="2943" y="7480"/>
                  </a:lnTo>
                  <a:lnTo>
                    <a:pt x="5502" y="7480"/>
                  </a:lnTo>
                  <a:lnTo>
                    <a:pt x="8411" y="7447"/>
                  </a:lnTo>
                  <a:lnTo>
                    <a:pt x="11320" y="7381"/>
                  </a:lnTo>
                  <a:lnTo>
                    <a:pt x="12666" y="7347"/>
                  </a:lnTo>
                  <a:lnTo>
                    <a:pt x="13879" y="7297"/>
                  </a:lnTo>
                  <a:lnTo>
                    <a:pt x="14927" y="7248"/>
                  </a:lnTo>
                  <a:lnTo>
                    <a:pt x="15758" y="7198"/>
                  </a:lnTo>
                  <a:lnTo>
                    <a:pt x="16323" y="7131"/>
                  </a:lnTo>
                  <a:lnTo>
                    <a:pt x="16506" y="7098"/>
                  </a:lnTo>
                  <a:lnTo>
                    <a:pt x="16605" y="7065"/>
                  </a:lnTo>
                  <a:lnTo>
                    <a:pt x="16639" y="7015"/>
                  </a:lnTo>
                  <a:lnTo>
                    <a:pt x="16672" y="6915"/>
                  </a:lnTo>
                  <a:lnTo>
                    <a:pt x="16705" y="6782"/>
                  </a:lnTo>
                  <a:lnTo>
                    <a:pt x="16738" y="6599"/>
                  </a:lnTo>
                  <a:lnTo>
                    <a:pt x="16805" y="6117"/>
                  </a:lnTo>
                  <a:lnTo>
                    <a:pt x="16855" y="5502"/>
                  </a:lnTo>
                  <a:lnTo>
                    <a:pt x="16888" y="4771"/>
                  </a:lnTo>
                  <a:lnTo>
                    <a:pt x="16938" y="3923"/>
                  </a:lnTo>
                  <a:lnTo>
                    <a:pt x="16988" y="2029"/>
                  </a:lnTo>
                  <a:lnTo>
                    <a:pt x="16988" y="1945"/>
                  </a:lnTo>
                  <a:lnTo>
                    <a:pt x="17004" y="250"/>
                  </a:lnTo>
                  <a:lnTo>
                    <a:pt x="17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1"/>
            <p:cNvSpPr/>
            <p:nvPr/>
          </p:nvSpPr>
          <p:spPr>
            <a:xfrm>
              <a:off x="2444150" y="3896075"/>
              <a:ext cx="424275" cy="138825"/>
            </a:xfrm>
            <a:custGeom>
              <a:rect b="b" l="l" r="r" t="t"/>
              <a:pathLst>
                <a:path extrusionOk="0" h="5553" w="16971">
                  <a:moveTo>
                    <a:pt x="7131" y="1"/>
                  </a:moveTo>
                  <a:lnTo>
                    <a:pt x="7131" y="167"/>
                  </a:lnTo>
                  <a:lnTo>
                    <a:pt x="6217" y="583"/>
                  </a:lnTo>
                  <a:lnTo>
                    <a:pt x="4156" y="1563"/>
                  </a:lnTo>
                  <a:lnTo>
                    <a:pt x="3025" y="2095"/>
                  </a:lnTo>
                  <a:lnTo>
                    <a:pt x="1995" y="2610"/>
                  </a:lnTo>
                  <a:lnTo>
                    <a:pt x="1181" y="3042"/>
                  </a:lnTo>
                  <a:lnTo>
                    <a:pt x="915" y="3192"/>
                  </a:lnTo>
                  <a:lnTo>
                    <a:pt x="732" y="3308"/>
                  </a:lnTo>
                  <a:lnTo>
                    <a:pt x="632" y="3408"/>
                  </a:lnTo>
                  <a:lnTo>
                    <a:pt x="532" y="3524"/>
                  </a:lnTo>
                  <a:lnTo>
                    <a:pt x="433" y="3674"/>
                  </a:lnTo>
                  <a:lnTo>
                    <a:pt x="333" y="3824"/>
                  </a:lnTo>
                  <a:lnTo>
                    <a:pt x="250" y="3990"/>
                  </a:lnTo>
                  <a:lnTo>
                    <a:pt x="183" y="4156"/>
                  </a:lnTo>
                  <a:lnTo>
                    <a:pt x="117" y="4339"/>
                  </a:lnTo>
                  <a:lnTo>
                    <a:pt x="67" y="4505"/>
                  </a:lnTo>
                  <a:lnTo>
                    <a:pt x="34" y="4688"/>
                  </a:lnTo>
                  <a:lnTo>
                    <a:pt x="0" y="4838"/>
                  </a:lnTo>
                  <a:lnTo>
                    <a:pt x="0" y="5004"/>
                  </a:lnTo>
                  <a:lnTo>
                    <a:pt x="0" y="5137"/>
                  </a:lnTo>
                  <a:lnTo>
                    <a:pt x="34" y="5253"/>
                  </a:lnTo>
                  <a:lnTo>
                    <a:pt x="84" y="5353"/>
                  </a:lnTo>
                  <a:lnTo>
                    <a:pt x="150" y="5436"/>
                  </a:lnTo>
                  <a:lnTo>
                    <a:pt x="233" y="5486"/>
                  </a:lnTo>
                  <a:lnTo>
                    <a:pt x="333" y="5502"/>
                  </a:lnTo>
                  <a:lnTo>
                    <a:pt x="499" y="5519"/>
                  </a:lnTo>
                  <a:lnTo>
                    <a:pt x="1064" y="5536"/>
                  </a:lnTo>
                  <a:lnTo>
                    <a:pt x="2926" y="5552"/>
                  </a:lnTo>
                  <a:lnTo>
                    <a:pt x="5485" y="5552"/>
                  </a:lnTo>
                  <a:lnTo>
                    <a:pt x="8394" y="5519"/>
                  </a:lnTo>
                  <a:lnTo>
                    <a:pt x="11303" y="5453"/>
                  </a:lnTo>
                  <a:lnTo>
                    <a:pt x="12649" y="5419"/>
                  </a:lnTo>
                  <a:lnTo>
                    <a:pt x="13862" y="5369"/>
                  </a:lnTo>
                  <a:lnTo>
                    <a:pt x="14910" y="5320"/>
                  </a:lnTo>
                  <a:lnTo>
                    <a:pt x="15741" y="5270"/>
                  </a:lnTo>
                  <a:lnTo>
                    <a:pt x="16306" y="5203"/>
                  </a:lnTo>
                  <a:lnTo>
                    <a:pt x="16489" y="5170"/>
                  </a:lnTo>
                  <a:lnTo>
                    <a:pt x="16588" y="5137"/>
                  </a:lnTo>
                  <a:lnTo>
                    <a:pt x="16622" y="5087"/>
                  </a:lnTo>
                  <a:lnTo>
                    <a:pt x="16655" y="4987"/>
                  </a:lnTo>
                  <a:lnTo>
                    <a:pt x="16688" y="4854"/>
                  </a:lnTo>
                  <a:lnTo>
                    <a:pt x="16721" y="4671"/>
                  </a:lnTo>
                  <a:lnTo>
                    <a:pt x="16788" y="4189"/>
                  </a:lnTo>
                  <a:lnTo>
                    <a:pt x="16838" y="3574"/>
                  </a:lnTo>
                  <a:lnTo>
                    <a:pt x="16871" y="2843"/>
                  </a:lnTo>
                  <a:lnTo>
                    <a:pt x="16921" y="1995"/>
                  </a:lnTo>
                  <a:lnTo>
                    <a:pt x="16971" y="101"/>
                  </a:lnTo>
                  <a:lnTo>
                    <a:pt x="16971" y="17"/>
                  </a:lnTo>
                  <a:lnTo>
                    <a:pt x="71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1"/>
            <p:cNvSpPr/>
            <p:nvPr/>
          </p:nvSpPr>
          <p:spPr>
            <a:xfrm>
              <a:off x="2453300" y="4014925"/>
              <a:ext cx="388125" cy="5000"/>
            </a:xfrm>
            <a:custGeom>
              <a:rect b="b" l="l" r="r" t="t"/>
              <a:pathLst>
                <a:path extrusionOk="0" h="200" w="15525">
                  <a:moveTo>
                    <a:pt x="10172" y="0"/>
                  </a:moveTo>
                  <a:lnTo>
                    <a:pt x="7779" y="17"/>
                  </a:lnTo>
                  <a:lnTo>
                    <a:pt x="3175" y="67"/>
                  </a:lnTo>
                  <a:lnTo>
                    <a:pt x="1330" y="100"/>
                  </a:lnTo>
                  <a:lnTo>
                    <a:pt x="33" y="133"/>
                  </a:lnTo>
                  <a:lnTo>
                    <a:pt x="0" y="150"/>
                  </a:lnTo>
                  <a:lnTo>
                    <a:pt x="0" y="167"/>
                  </a:lnTo>
                  <a:lnTo>
                    <a:pt x="33" y="183"/>
                  </a:lnTo>
                  <a:lnTo>
                    <a:pt x="1330" y="200"/>
                  </a:lnTo>
                  <a:lnTo>
                    <a:pt x="7779" y="200"/>
                  </a:lnTo>
                  <a:lnTo>
                    <a:pt x="10172" y="183"/>
                  </a:lnTo>
                  <a:lnTo>
                    <a:pt x="12383" y="150"/>
                  </a:lnTo>
                  <a:lnTo>
                    <a:pt x="14228" y="117"/>
                  </a:lnTo>
                  <a:lnTo>
                    <a:pt x="15508" y="67"/>
                  </a:lnTo>
                  <a:lnTo>
                    <a:pt x="15524" y="50"/>
                  </a:lnTo>
                  <a:lnTo>
                    <a:pt x="15508" y="50"/>
                  </a:lnTo>
                  <a:lnTo>
                    <a:pt x="14228" y="17"/>
                  </a:lnTo>
                  <a:lnTo>
                    <a:pt x="123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1"/>
            <p:cNvSpPr/>
            <p:nvPr/>
          </p:nvSpPr>
          <p:spPr>
            <a:xfrm>
              <a:off x="2593750" y="3894825"/>
              <a:ext cx="77300" cy="19975"/>
            </a:xfrm>
            <a:custGeom>
              <a:rect b="b" l="l" r="r" t="t"/>
              <a:pathLst>
                <a:path extrusionOk="0" h="799" w="3092">
                  <a:moveTo>
                    <a:pt x="848" y="1"/>
                  </a:moveTo>
                  <a:lnTo>
                    <a:pt x="449" y="18"/>
                  </a:lnTo>
                  <a:lnTo>
                    <a:pt x="50" y="84"/>
                  </a:lnTo>
                  <a:lnTo>
                    <a:pt x="17" y="101"/>
                  </a:lnTo>
                  <a:lnTo>
                    <a:pt x="0" y="134"/>
                  </a:lnTo>
                  <a:lnTo>
                    <a:pt x="0" y="151"/>
                  </a:lnTo>
                  <a:lnTo>
                    <a:pt x="17" y="184"/>
                  </a:lnTo>
                  <a:lnTo>
                    <a:pt x="33" y="200"/>
                  </a:lnTo>
                  <a:lnTo>
                    <a:pt x="67" y="200"/>
                  </a:lnTo>
                  <a:lnTo>
                    <a:pt x="432" y="250"/>
                  </a:lnTo>
                  <a:lnTo>
                    <a:pt x="814" y="300"/>
                  </a:lnTo>
                  <a:lnTo>
                    <a:pt x="1197" y="350"/>
                  </a:lnTo>
                  <a:lnTo>
                    <a:pt x="1562" y="416"/>
                  </a:lnTo>
                  <a:lnTo>
                    <a:pt x="1945" y="500"/>
                  </a:lnTo>
                  <a:lnTo>
                    <a:pt x="2310" y="583"/>
                  </a:lnTo>
                  <a:lnTo>
                    <a:pt x="2676" y="682"/>
                  </a:lnTo>
                  <a:lnTo>
                    <a:pt x="3042" y="799"/>
                  </a:lnTo>
                  <a:lnTo>
                    <a:pt x="3075" y="799"/>
                  </a:lnTo>
                  <a:lnTo>
                    <a:pt x="3092" y="782"/>
                  </a:lnTo>
                  <a:lnTo>
                    <a:pt x="3092" y="766"/>
                  </a:lnTo>
                  <a:lnTo>
                    <a:pt x="3075" y="732"/>
                  </a:lnTo>
                  <a:lnTo>
                    <a:pt x="2925" y="616"/>
                  </a:lnTo>
                  <a:lnTo>
                    <a:pt x="2776" y="500"/>
                  </a:lnTo>
                  <a:lnTo>
                    <a:pt x="2593" y="400"/>
                  </a:lnTo>
                  <a:lnTo>
                    <a:pt x="2427" y="300"/>
                  </a:lnTo>
                  <a:lnTo>
                    <a:pt x="2244" y="234"/>
                  </a:lnTo>
                  <a:lnTo>
                    <a:pt x="2044" y="167"/>
                  </a:lnTo>
                  <a:lnTo>
                    <a:pt x="1862" y="117"/>
                  </a:lnTo>
                  <a:lnTo>
                    <a:pt x="1662" y="67"/>
                  </a:lnTo>
                  <a:lnTo>
                    <a:pt x="1463" y="34"/>
                  </a:lnTo>
                  <a:lnTo>
                    <a:pt x="1247" y="18"/>
                  </a:lnTo>
                  <a:lnTo>
                    <a:pt x="8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1"/>
            <p:cNvSpPr/>
            <p:nvPr/>
          </p:nvSpPr>
          <p:spPr>
            <a:xfrm>
              <a:off x="2575875" y="3906050"/>
              <a:ext cx="76900" cy="19975"/>
            </a:xfrm>
            <a:custGeom>
              <a:rect b="b" l="l" r="r" t="t"/>
              <a:pathLst>
                <a:path extrusionOk="0" h="799" w="3076">
                  <a:moveTo>
                    <a:pt x="831" y="1"/>
                  </a:moveTo>
                  <a:lnTo>
                    <a:pt x="432" y="17"/>
                  </a:lnTo>
                  <a:lnTo>
                    <a:pt x="50" y="84"/>
                  </a:lnTo>
                  <a:lnTo>
                    <a:pt x="17" y="117"/>
                  </a:lnTo>
                  <a:lnTo>
                    <a:pt x="0" y="134"/>
                  </a:lnTo>
                  <a:lnTo>
                    <a:pt x="17" y="167"/>
                  </a:lnTo>
                  <a:lnTo>
                    <a:pt x="17" y="184"/>
                  </a:lnTo>
                  <a:lnTo>
                    <a:pt x="50" y="200"/>
                  </a:lnTo>
                  <a:lnTo>
                    <a:pt x="416" y="233"/>
                  </a:lnTo>
                  <a:lnTo>
                    <a:pt x="798" y="283"/>
                  </a:lnTo>
                  <a:lnTo>
                    <a:pt x="1180" y="350"/>
                  </a:lnTo>
                  <a:lnTo>
                    <a:pt x="1546" y="416"/>
                  </a:lnTo>
                  <a:lnTo>
                    <a:pt x="1928" y="499"/>
                  </a:lnTo>
                  <a:lnTo>
                    <a:pt x="2294" y="582"/>
                  </a:lnTo>
                  <a:lnTo>
                    <a:pt x="2660" y="682"/>
                  </a:lnTo>
                  <a:lnTo>
                    <a:pt x="3025" y="799"/>
                  </a:lnTo>
                  <a:lnTo>
                    <a:pt x="3059" y="799"/>
                  </a:lnTo>
                  <a:lnTo>
                    <a:pt x="3075" y="782"/>
                  </a:lnTo>
                  <a:lnTo>
                    <a:pt x="3075" y="765"/>
                  </a:lnTo>
                  <a:lnTo>
                    <a:pt x="3075" y="732"/>
                  </a:lnTo>
                  <a:lnTo>
                    <a:pt x="2909" y="616"/>
                  </a:lnTo>
                  <a:lnTo>
                    <a:pt x="2759" y="499"/>
                  </a:lnTo>
                  <a:lnTo>
                    <a:pt x="2593" y="400"/>
                  </a:lnTo>
                  <a:lnTo>
                    <a:pt x="2410" y="300"/>
                  </a:lnTo>
                  <a:lnTo>
                    <a:pt x="2228" y="233"/>
                  </a:lnTo>
                  <a:lnTo>
                    <a:pt x="2028" y="167"/>
                  </a:lnTo>
                  <a:lnTo>
                    <a:pt x="1845" y="100"/>
                  </a:lnTo>
                  <a:lnTo>
                    <a:pt x="1646" y="67"/>
                  </a:lnTo>
                  <a:lnTo>
                    <a:pt x="1446" y="34"/>
                  </a:lnTo>
                  <a:lnTo>
                    <a:pt x="1247" y="17"/>
                  </a:lnTo>
                  <a:lnTo>
                    <a:pt x="8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1"/>
            <p:cNvSpPr/>
            <p:nvPr/>
          </p:nvSpPr>
          <p:spPr>
            <a:xfrm>
              <a:off x="2557175" y="3917275"/>
              <a:ext cx="77725" cy="19975"/>
            </a:xfrm>
            <a:custGeom>
              <a:rect b="b" l="l" r="r" t="t"/>
              <a:pathLst>
                <a:path extrusionOk="0" h="799" w="3109">
                  <a:moveTo>
                    <a:pt x="865" y="0"/>
                  </a:moveTo>
                  <a:lnTo>
                    <a:pt x="449" y="17"/>
                  </a:lnTo>
                  <a:lnTo>
                    <a:pt x="67" y="84"/>
                  </a:lnTo>
                  <a:lnTo>
                    <a:pt x="50" y="84"/>
                  </a:lnTo>
                  <a:lnTo>
                    <a:pt x="34" y="100"/>
                  </a:lnTo>
                  <a:lnTo>
                    <a:pt x="17" y="117"/>
                  </a:lnTo>
                  <a:lnTo>
                    <a:pt x="0" y="133"/>
                  </a:lnTo>
                  <a:lnTo>
                    <a:pt x="34" y="183"/>
                  </a:lnTo>
                  <a:lnTo>
                    <a:pt x="50" y="200"/>
                  </a:lnTo>
                  <a:lnTo>
                    <a:pt x="67" y="200"/>
                  </a:lnTo>
                  <a:lnTo>
                    <a:pt x="449" y="233"/>
                  </a:lnTo>
                  <a:lnTo>
                    <a:pt x="831" y="283"/>
                  </a:lnTo>
                  <a:lnTo>
                    <a:pt x="1197" y="350"/>
                  </a:lnTo>
                  <a:lnTo>
                    <a:pt x="1579" y="416"/>
                  </a:lnTo>
                  <a:lnTo>
                    <a:pt x="1945" y="499"/>
                  </a:lnTo>
                  <a:lnTo>
                    <a:pt x="2311" y="582"/>
                  </a:lnTo>
                  <a:lnTo>
                    <a:pt x="2693" y="682"/>
                  </a:lnTo>
                  <a:lnTo>
                    <a:pt x="3059" y="798"/>
                  </a:lnTo>
                  <a:lnTo>
                    <a:pt x="3075" y="798"/>
                  </a:lnTo>
                  <a:lnTo>
                    <a:pt x="3092" y="782"/>
                  </a:lnTo>
                  <a:lnTo>
                    <a:pt x="3109" y="748"/>
                  </a:lnTo>
                  <a:lnTo>
                    <a:pt x="3092" y="732"/>
                  </a:lnTo>
                  <a:lnTo>
                    <a:pt x="2942" y="599"/>
                  </a:lnTo>
                  <a:lnTo>
                    <a:pt x="2776" y="499"/>
                  </a:lnTo>
                  <a:lnTo>
                    <a:pt x="2610" y="383"/>
                  </a:lnTo>
                  <a:lnTo>
                    <a:pt x="2427" y="300"/>
                  </a:lnTo>
                  <a:lnTo>
                    <a:pt x="2244" y="217"/>
                  </a:lnTo>
                  <a:lnTo>
                    <a:pt x="2061" y="167"/>
                  </a:lnTo>
                  <a:lnTo>
                    <a:pt x="1862" y="100"/>
                  </a:lnTo>
                  <a:lnTo>
                    <a:pt x="1662" y="67"/>
                  </a:lnTo>
                  <a:lnTo>
                    <a:pt x="1463" y="34"/>
                  </a:lnTo>
                  <a:lnTo>
                    <a:pt x="12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1"/>
            <p:cNvSpPr/>
            <p:nvPr/>
          </p:nvSpPr>
          <p:spPr>
            <a:xfrm>
              <a:off x="2488200" y="2547700"/>
              <a:ext cx="402250" cy="1349650"/>
            </a:xfrm>
            <a:custGeom>
              <a:rect b="b" l="l" r="r" t="t"/>
              <a:pathLst>
                <a:path extrusionOk="0" h="53986" w="16090">
                  <a:moveTo>
                    <a:pt x="0" y="1"/>
                  </a:moveTo>
                  <a:lnTo>
                    <a:pt x="50" y="765"/>
                  </a:lnTo>
                  <a:lnTo>
                    <a:pt x="117" y="1596"/>
                  </a:lnTo>
                  <a:lnTo>
                    <a:pt x="233" y="2677"/>
                  </a:lnTo>
                  <a:lnTo>
                    <a:pt x="399" y="3906"/>
                  </a:lnTo>
                  <a:lnTo>
                    <a:pt x="499" y="4571"/>
                  </a:lnTo>
                  <a:lnTo>
                    <a:pt x="615" y="5253"/>
                  </a:lnTo>
                  <a:lnTo>
                    <a:pt x="748" y="5934"/>
                  </a:lnTo>
                  <a:lnTo>
                    <a:pt x="881" y="6632"/>
                  </a:lnTo>
                  <a:lnTo>
                    <a:pt x="1047" y="7314"/>
                  </a:lnTo>
                  <a:lnTo>
                    <a:pt x="1230" y="7979"/>
                  </a:lnTo>
                  <a:lnTo>
                    <a:pt x="1363" y="8411"/>
                  </a:lnTo>
                  <a:lnTo>
                    <a:pt x="1496" y="8826"/>
                  </a:lnTo>
                  <a:lnTo>
                    <a:pt x="2194" y="9125"/>
                  </a:lnTo>
                  <a:lnTo>
                    <a:pt x="2876" y="9458"/>
                  </a:lnTo>
                  <a:lnTo>
                    <a:pt x="3541" y="9824"/>
                  </a:lnTo>
                  <a:lnTo>
                    <a:pt x="4172" y="10206"/>
                  </a:lnTo>
                  <a:lnTo>
                    <a:pt x="4239" y="12500"/>
                  </a:lnTo>
                  <a:lnTo>
                    <a:pt x="4388" y="17768"/>
                  </a:lnTo>
                  <a:lnTo>
                    <a:pt x="4554" y="24300"/>
                  </a:lnTo>
                  <a:lnTo>
                    <a:pt x="4604" y="26810"/>
                  </a:lnTo>
                  <a:lnTo>
                    <a:pt x="4621" y="27691"/>
                  </a:lnTo>
                  <a:lnTo>
                    <a:pt x="4604" y="28273"/>
                  </a:lnTo>
                  <a:lnTo>
                    <a:pt x="4604" y="29204"/>
                  </a:lnTo>
                  <a:lnTo>
                    <a:pt x="4604" y="30500"/>
                  </a:lnTo>
                  <a:lnTo>
                    <a:pt x="4654" y="33941"/>
                  </a:lnTo>
                  <a:lnTo>
                    <a:pt x="4721" y="38129"/>
                  </a:lnTo>
                  <a:lnTo>
                    <a:pt x="4820" y="42584"/>
                  </a:lnTo>
                  <a:lnTo>
                    <a:pt x="5020" y="50479"/>
                  </a:lnTo>
                  <a:lnTo>
                    <a:pt x="5120" y="53936"/>
                  </a:lnTo>
                  <a:lnTo>
                    <a:pt x="16090" y="53986"/>
                  </a:lnTo>
                  <a:lnTo>
                    <a:pt x="16090" y="53986"/>
                  </a:lnTo>
                  <a:lnTo>
                    <a:pt x="15774" y="50163"/>
                  </a:lnTo>
                  <a:lnTo>
                    <a:pt x="15092" y="41669"/>
                  </a:lnTo>
                  <a:lnTo>
                    <a:pt x="14727" y="37049"/>
                  </a:lnTo>
                  <a:lnTo>
                    <a:pt x="14411" y="32910"/>
                  </a:lnTo>
                  <a:lnTo>
                    <a:pt x="14195" y="29802"/>
                  </a:lnTo>
                  <a:lnTo>
                    <a:pt x="14128" y="28805"/>
                  </a:lnTo>
                  <a:lnTo>
                    <a:pt x="14112" y="28290"/>
                  </a:lnTo>
                  <a:lnTo>
                    <a:pt x="14112" y="27758"/>
                  </a:lnTo>
                  <a:lnTo>
                    <a:pt x="14095" y="27060"/>
                  </a:lnTo>
                  <a:lnTo>
                    <a:pt x="14028" y="25215"/>
                  </a:lnTo>
                  <a:lnTo>
                    <a:pt x="13929" y="22888"/>
                  </a:lnTo>
                  <a:lnTo>
                    <a:pt x="13796" y="20178"/>
                  </a:lnTo>
                  <a:lnTo>
                    <a:pt x="13480" y="14162"/>
                  </a:lnTo>
                  <a:lnTo>
                    <a:pt x="13148" y="8178"/>
                  </a:lnTo>
                  <a:lnTo>
                    <a:pt x="12815" y="2361"/>
                  </a:lnTo>
                  <a:lnTo>
                    <a:pt x="12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1"/>
            <p:cNvSpPr/>
            <p:nvPr/>
          </p:nvSpPr>
          <p:spPr>
            <a:xfrm>
              <a:off x="2624475" y="3846625"/>
              <a:ext cx="247275" cy="5425"/>
            </a:xfrm>
            <a:custGeom>
              <a:rect b="b" l="l" r="r" t="t"/>
              <a:pathLst>
                <a:path extrusionOk="0" h="217" w="9891">
                  <a:moveTo>
                    <a:pt x="2893" y="1"/>
                  </a:moveTo>
                  <a:lnTo>
                    <a:pt x="1979" y="18"/>
                  </a:lnTo>
                  <a:lnTo>
                    <a:pt x="1464" y="18"/>
                  </a:lnTo>
                  <a:lnTo>
                    <a:pt x="34" y="51"/>
                  </a:lnTo>
                  <a:lnTo>
                    <a:pt x="18" y="51"/>
                  </a:lnTo>
                  <a:lnTo>
                    <a:pt x="1" y="67"/>
                  </a:lnTo>
                  <a:lnTo>
                    <a:pt x="1" y="84"/>
                  </a:lnTo>
                  <a:lnTo>
                    <a:pt x="18" y="101"/>
                  </a:lnTo>
                  <a:lnTo>
                    <a:pt x="34" y="101"/>
                  </a:lnTo>
                  <a:lnTo>
                    <a:pt x="1464" y="150"/>
                  </a:lnTo>
                  <a:lnTo>
                    <a:pt x="2893" y="184"/>
                  </a:lnTo>
                  <a:lnTo>
                    <a:pt x="4223" y="200"/>
                  </a:lnTo>
                  <a:lnTo>
                    <a:pt x="6400" y="217"/>
                  </a:lnTo>
                  <a:lnTo>
                    <a:pt x="7547" y="200"/>
                  </a:lnTo>
                  <a:lnTo>
                    <a:pt x="8577" y="200"/>
                  </a:lnTo>
                  <a:lnTo>
                    <a:pt x="9392" y="184"/>
                  </a:lnTo>
                  <a:lnTo>
                    <a:pt x="9674" y="167"/>
                  </a:lnTo>
                  <a:lnTo>
                    <a:pt x="9874" y="134"/>
                  </a:lnTo>
                  <a:lnTo>
                    <a:pt x="9891" y="134"/>
                  </a:lnTo>
                  <a:lnTo>
                    <a:pt x="9891" y="117"/>
                  </a:lnTo>
                  <a:lnTo>
                    <a:pt x="9891" y="101"/>
                  </a:lnTo>
                  <a:lnTo>
                    <a:pt x="9874" y="101"/>
                  </a:lnTo>
                  <a:lnTo>
                    <a:pt x="9674" y="84"/>
                  </a:lnTo>
                  <a:lnTo>
                    <a:pt x="9392" y="67"/>
                  </a:lnTo>
                  <a:lnTo>
                    <a:pt x="8577" y="34"/>
                  </a:lnTo>
                  <a:lnTo>
                    <a:pt x="7547" y="18"/>
                  </a:lnTo>
                  <a:lnTo>
                    <a:pt x="641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1"/>
            <p:cNvSpPr/>
            <p:nvPr/>
          </p:nvSpPr>
          <p:spPr>
            <a:xfrm>
              <a:off x="2779900" y="2586750"/>
              <a:ext cx="71500" cy="1211300"/>
            </a:xfrm>
            <a:custGeom>
              <a:rect b="b" l="l" r="r" t="t"/>
              <a:pathLst>
                <a:path extrusionOk="0" h="48452" w="2860">
                  <a:moveTo>
                    <a:pt x="17" y="1"/>
                  </a:moveTo>
                  <a:lnTo>
                    <a:pt x="0" y="18"/>
                  </a:lnTo>
                  <a:lnTo>
                    <a:pt x="150" y="5203"/>
                  </a:lnTo>
                  <a:lnTo>
                    <a:pt x="316" y="10406"/>
                  </a:lnTo>
                  <a:lnTo>
                    <a:pt x="482" y="14993"/>
                  </a:lnTo>
                  <a:lnTo>
                    <a:pt x="682" y="19564"/>
                  </a:lnTo>
                  <a:lnTo>
                    <a:pt x="914" y="24151"/>
                  </a:lnTo>
                  <a:lnTo>
                    <a:pt x="1047" y="26445"/>
                  </a:lnTo>
                  <a:lnTo>
                    <a:pt x="1180" y="28739"/>
                  </a:lnTo>
                  <a:lnTo>
                    <a:pt x="1496" y="33542"/>
                  </a:lnTo>
                  <a:lnTo>
                    <a:pt x="1662" y="36052"/>
                  </a:lnTo>
                  <a:lnTo>
                    <a:pt x="1845" y="38595"/>
                  </a:lnTo>
                  <a:lnTo>
                    <a:pt x="2061" y="41138"/>
                  </a:lnTo>
                  <a:lnTo>
                    <a:pt x="2277" y="43648"/>
                  </a:lnTo>
                  <a:lnTo>
                    <a:pt x="2543" y="46091"/>
                  </a:lnTo>
                  <a:lnTo>
                    <a:pt x="2676" y="47271"/>
                  </a:lnTo>
                  <a:lnTo>
                    <a:pt x="2826" y="48435"/>
                  </a:lnTo>
                  <a:lnTo>
                    <a:pt x="2826" y="48451"/>
                  </a:lnTo>
                  <a:lnTo>
                    <a:pt x="2859" y="48451"/>
                  </a:lnTo>
                  <a:lnTo>
                    <a:pt x="2859" y="48435"/>
                  </a:lnTo>
                  <a:lnTo>
                    <a:pt x="2726" y="47088"/>
                  </a:lnTo>
                  <a:lnTo>
                    <a:pt x="2593" y="45659"/>
                  </a:lnTo>
                  <a:lnTo>
                    <a:pt x="2360" y="42617"/>
                  </a:lnTo>
                  <a:lnTo>
                    <a:pt x="2144" y="39576"/>
                  </a:lnTo>
                  <a:lnTo>
                    <a:pt x="1928" y="36783"/>
                  </a:lnTo>
                  <a:lnTo>
                    <a:pt x="1746" y="34490"/>
                  </a:lnTo>
                  <a:lnTo>
                    <a:pt x="1579" y="32196"/>
                  </a:lnTo>
                  <a:lnTo>
                    <a:pt x="1413" y="29886"/>
                  </a:lnTo>
                  <a:lnTo>
                    <a:pt x="1263" y="27592"/>
                  </a:lnTo>
                  <a:lnTo>
                    <a:pt x="1131" y="25282"/>
                  </a:lnTo>
                  <a:lnTo>
                    <a:pt x="998" y="22988"/>
                  </a:lnTo>
                  <a:lnTo>
                    <a:pt x="765" y="18400"/>
                  </a:lnTo>
                  <a:lnTo>
                    <a:pt x="582" y="13813"/>
                  </a:lnTo>
                  <a:lnTo>
                    <a:pt x="399" y="9209"/>
                  </a:lnTo>
                  <a:lnTo>
                    <a:pt x="233" y="4622"/>
                  </a:lnTo>
                  <a:lnTo>
                    <a:pt x="83" y="34"/>
                  </a:lnTo>
                  <a:lnTo>
                    <a:pt x="6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1"/>
            <p:cNvSpPr/>
            <p:nvPr/>
          </p:nvSpPr>
          <p:spPr>
            <a:xfrm>
              <a:off x="2511875" y="2761700"/>
              <a:ext cx="81050" cy="42825"/>
            </a:xfrm>
            <a:custGeom>
              <a:rect b="b" l="l" r="r" t="t"/>
              <a:pathLst>
                <a:path extrusionOk="0" h="1713" w="3242">
                  <a:moveTo>
                    <a:pt x="51" y="0"/>
                  </a:moveTo>
                  <a:lnTo>
                    <a:pt x="17" y="17"/>
                  </a:lnTo>
                  <a:lnTo>
                    <a:pt x="1" y="34"/>
                  </a:lnTo>
                  <a:lnTo>
                    <a:pt x="1" y="67"/>
                  </a:lnTo>
                  <a:lnTo>
                    <a:pt x="1" y="100"/>
                  </a:lnTo>
                  <a:lnTo>
                    <a:pt x="17" y="117"/>
                  </a:lnTo>
                  <a:lnTo>
                    <a:pt x="34" y="133"/>
                  </a:lnTo>
                  <a:lnTo>
                    <a:pt x="815" y="549"/>
                  </a:lnTo>
                  <a:lnTo>
                    <a:pt x="1613" y="948"/>
                  </a:lnTo>
                  <a:lnTo>
                    <a:pt x="3192" y="1712"/>
                  </a:lnTo>
                  <a:lnTo>
                    <a:pt x="3242" y="1712"/>
                  </a:lnTo>
                  <a:lnTo>
                    <a:pt x="3242" y="1679"/>
                  </a:lnTo>
                  <a:lnTo>
                    <a:pt x="3225" y="1646"/>
                  </a:lnTo>
                  <a:lnTo>
                    <a:pt x="2477" y="1197"/>
                  </a:lnTo>
                  <a:lnTo>
                    <a:pt x="1696" y="765"/>
                  </a:lnTo>
                  <a:lnTo>
                    <a:pt x="915" y="366"/>
                  </a:lnTo>
                  <a:lnTo>
                    <a:pt x="10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1"/>
            <p:cNvSpPr/>
            <p:nvPr/>
          </p:nvSpPr>
          <p:spPr>
            <a:xfrm>
              <a:off x="2511475" y="2667375"/>
              <a:ext cx="50700" cy="120100"/>
            </a:xfrm>
            <a:custGeom>
              <a:rect b="b" l="l" r="r" t="t"/>
              <a:pathLst>
                <a:path extrusionOk="0" h="4804" w="2028">
                  <a:moveTo>
                    <a:pt x="17" y="0"/>
                  </a:moveTo>
                  <a:lnTo>
                    <a:pt x="0" y="17"/>
                  </a:lnTo>
                  <a:lnTo>
                    <a:pt x="83" y="682"/>
                  </a:lnTo>
                  <a:lnTo>
                    <a:pt x="150" y="1347"/>
                  </a:lnTo>
                  <a:lnTo>
                    <a:pt x="166" y="1629"/>
                  </a:lnTo>
                  <a:lnTo>
                    <a:pt x="216" y="1912"/>
                  </a:lnTo>
                  <a:lnTo>
                    <a:pt x="266" y="2178"/>
                  </a:lnTo>
                  <a:lnTo>
                    <a:pt x="332" y="2460"/>
                  </a:lnTo>
                  <a:lnTo>
                    <a:pt x="366" y="2577"/>
                  </a:lnTo>
                  <a:lnTo>
                    <a:pt x="416" y="2710"/>
                  </a:lnTo>
                  <a:lnTo>
                    <a:pt x="549" y="2942"/>
                  </a:lnTo>
                  <a:lnTo>
                    <a:pt x="698" y="3142"/>
                  </a:lnTo>
                  <a:lnTo>
                    <a:pt x="781" y="3241"/>
                  </a:lnTo>
                  <a:lnTo>
                    <a:pt x="881" y="3325"/>
                  </a:lnTo>
                  <a:lnTo>
                    <a:pt x="1114" y="3507"/>
                  </a:lnTo>
                  <a:lnTo>
                    <a:pt x="1346" y="3674"/>
                  </a:lnTo>
                  <a:lnTo>
                    <a:pt x="1562" y="3840"/>
                  </a:lnTo>
                  <a:lnTo>
                    <a:pt x="1779" y="3989"/>
                  </a:lnTo>
                  <a:lnTo>
                    <a:pt x="1795" y="4056"/>
                  </a:lnTo>
                  <a:lnTo>
                    <a:pt x="1795" y="4106"/>
                  </a:lnTo>
                  <a:lnTo>
                    <a:pt x="1878" y="4455"/>
                  </a:lnTo>
                  <a:lnTo>
                    <a:pt x="1911" y="4621"/>
                  </a:lnTo>
                  <a:lnTo>
                    <a:pt x="1961" y="4787"/>
                  </a:lnTo>
                  <a:lnTo>
                    <a:pt x="1978" y="4804"/>
                  </a:lnTo>
                  <a:lnTo>
                    <a:pt x="2011" y="4804"/>
                  </a:lnTo>
                  <a:lnTo>
                    <a:pt x="2028" y="4787"/>
                  </a:lnTo>
                  <a:lnTo>
                    <a:pt x="2028" y="4604"/>
                  </a:lnTo>
                  <a:lnTo>
                    <a:pt x="2028" y="4438"/>
                  </a:lnTo>
                  <a:lnTo>
                    <a:pt x="1995" y="4089"/>
                  </a:lnTo>
                  <a:lnTo>
                    <a:pt x="1862" y="3192"/>
                  </a:lnTo>
                  <a:lnTo>
                    <a:pt x="1745" y="2543"/>
                  </a:lnTo>
                  <a:lnTo>
                    <a:pt x="1679" y="2128"/>
                  </a:lnTo>
                  <a:lnTo>
                    <a:pt x="1562" y="1646"/>
                  </a:lnTo>
                  <a:lnTo>
                    <a:pt x="1446" y="1164"/>
                  </a:lnTo>
                  <a:lnTo>
                    <a:pt x="1197" y="216"/>
                  </a:lnTo>
                  <a:lnTo>
                    <a:pt x="1180" y="200"/>
                  </a:lnTo>
                  <a:lnTo>
                    <a:pt x="1164" y="200"/>
                  </a:lnTo>
                  <a:lnTo>
                    <a:pt x="1147" y="216"/>
                  </a:lnTo>
                  <a:lnTo>
                    <a:pt x="1247" y="698"/>
                  </a:lnTo>
                  <a:lnTo>
                    <a:pt x="1330" y="1180"/>
                  </a:lnTo>
                  <a:lnTo>
                    <a:pt x="1479" y="2161"/>
                  </a:lnTo>
                  <a:lnTo>
                    <a:pt x="1629" y="3142"/>
                  </a:lnTo>
                  <a:lnTo>
                    <a:pt x="1712" y="3591"/>
                  </a:lnTo>
                  <a:lnTo>
                    <a:pt x="1745" y="3740"/>
                  </a:lnTo>
                  <a:lnTo>
                    <a:pt x="1745" y="3740"/>
                  </a:lnTo>
                  <a:lnTo>
                    <a:pt x="1496" y="3557"/>
                  </a:lnTo>
                  <a:lnTo>
                    <a:pt x="1263" y="3374"/>
                  </a:lnTo>
                  <a:lnTo>
                    <a:pt x="1047" y="3175"/>
                  </a:lnTo>
                  <a:lnTo>
                    <a:pt x="864" y="2976"/>
                  </a:lnTo>
                  <a:lnTo>
                    <a:pt x="715" y="2759"/>
                  </a:lnTo>
                  <a:lnTo>
                    <a:pt x="615" y="2527"/>
                  </a:lnTo>
                  <a:lnTo>
                    <a:pt x="532" y="2261"/>
                  </a:lnTo>
                  <a:lnTo>
                    <a:pt x="465" y="1995"/>
                  </a:lnTo>
                  <a:lnTo>
                    <a:pt x="416" y="1729"/>
                  </a:lnTo>
                  <a:lnTo>
                    <a:pt x="299" y="1164"/>
                  </a:lnTo>
                  <a:lnTo>
                    <a:pt x="166" y="582"/>
                  </a:lnTo>
                  <a:lnTo>
                    <a:pt x="5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1"/>
            <p:cNvSpPr/>
            <p:nvPr/>
          </p:nvSpPr>
          <p:spPr>
            <a:xfrm>
              <a:off x="2088450" y="2221500"/>
              <a:ext cx="478300" cy="295900"/>
            </a:xfrm>
            <a:custGeom>
              <a:rect b="b" l="l" r="r" t="t"/>
              <a:pathLst>
                <a:path extrusionOk="0" h="11836" w="19132">
                  <a:moveTo>
                    <a:pt x="18101" y="1"/>
                  </a:moveTo>
                  <a:lnTo>
                    <a:pt x="17968" y="34"/>
                  </a:lnTo>
                  <a:lnTo>
                    <a:pt x="17835" y="67"/>
                  </a:lnTo>
                  <a:lnTo>
                    <a:pt x="17686" y="117"/>
                  </a:lnTo>
                  <a:lnTo>
                    <a:pt x="17519" y="184"/>
                  </a:lnTo>
                  <a:lnTo>
                    <a:pt x="17353" y="267"/>
                  </a:lnTo>
                  <a:lnTo>
                    <a:pt x="17187" y="367"/>
                  </a:lnTo>
                  <a:lnTo>
                    <a:pt x="17004" y="483"/>
                  </a:lnTo>
                  <a:lnTo>
                    <a:pt x="16821" y="616"/>
                  </a:lnTo>
                  <a:lnTo>
                    <a:pt x="16638" y="782"/>
                  </a:lnTo>
                  <a:lnTo>
                    <a:pt x="15276" y="1879"/>
                  </a:lnTo>
                  <a:lnTo>
                    <a:pt x="14029" y="2843"/>
                  </a:lnTo>
                  <a:lnTo>
                    <a:pt x="12932" y="3658"/>
                  </a:lnTo>
                  <a:lnTo>
                    <a:pt x="12001" y="4356"/>
                  </a:lnTo>
                  <a:lnTo>
                    <a:pt x="11203" y="4888"/>
                  </a:lnTo>
                  <a:lnTo>
                    <a:pt x="10588" y="5286"/>
                  </a:lnTo>
                  <a:lnTo>
                    <a:pt x="10339" y="5419"/>
                  </a:lnTo>
                  <a:lnTo>
                    <a:pt x="10140" y="5519"/>
                  </a:lnTo>
                  <a:lnTo>
                    <a:pt x="9973" y="5586"/>
                  </a:lnTo>
                  <a:lnTo>
                    <a:pt x="9874" y="5602"/>
                  </a:lnTo>
                  <a:lnTo>
                    <a:pt x="9807" y="5586"/>
                  </a:lnTo>
                  <a:lnTo>
                    <a:pt x="9724" y="5569"/>
                  </a:lnTo>
                  <a:lnTo>
                    <a:pt x="9508" y="5469"/>
                  </a:lnTo>
                  <a:lnTo>
                    <a:pt x="9242" y="5320"/>
                  </a:lnTo>
                  <a:lnTo>
                    <a:pt x="8943" y="5137"/>
                  </a:lnTo>
                  <a:lnTo>
                    <a:pt x="8228" y="4638"/>
                  </a:lnTo>
                  <a:lnTo>
                    <a:pt x="7414" y="4023"/>
                  </a:lnTo>
                  <a:lnTo>
                    <a:pt x="5735" y="2760"/>
                  </a:lnTo>
                  <a:lnTo>
                    <a:pt x="4970" y="2195"/>
                  </a:lnTo>
                  <a:lnTo>
                    <a:pt x="4638" y="1946"/>
                  </a:lnTo>
                  <a:lnTo>
                    <a:pt x="4322" y="1746"/>
                  </a:lnTo>
                  <a:lnTo>
                    <a:pt x="4223" y="1696"/>
                  </a:lnTo>
                  <a:lnTo>
                    <a:pt x="3940" y="1696"/>
                  </a:lnTo>
                  <a:lnTo>
                    <a:pt x="3790" y="1746"/>
                  </a:lnTo>
                  <a:lnTo>
                    <a:pt x="3608" y="1813"/>
                  </a:lnTo>
                  <a:lnTo>
                    <a:pt x="3425" y="1912"/>
                  </a:lnTo>
                  <a:lnTo>
                    <a:pt x="3225" y="2029"/>
                  </a:lnTo>
                  <a:lnTo>
                    <a:pt x="3026" y="2162"/>
                  </a:lnTo>
                  <a:lnTo>
                    <a:pt x="2810" y="2328"/>
                  </a:lnTo>
                  <a:lnTo>
                    <a:pt x="2594" y="2494"/>
                  </a:lnTo>
                  <a:lnTo>
                    <a:pt x="2378" y="2694"/>
                  </a:lnTo>
                  <a:lnTo>
                    <a:pt x="2162" y="2893"/>
                  </a:lnTo>
                  <a:lnTo>
                    <a:pt x="1729" y="3342"/>
                  </a:lnTo>
                  <a:lnTo>
                    <a:pt x="1314" y="3824"/>
                  </a:lnTo>
                  <a:lnTo>
                    <a:pt x="1114" y="4073"/>
                  </a:lnTo>
                  <a:lnTo>
                    <a:pt x="932" y="4322"/>
                  </a:lnTo>
                  <a:lnTo>
                    <a:pt x="749" y="4588"/>
                  </a:lnTo>
                  <a:lnTo>
                    <a:pt x="599" y="4838"/>
                  </a:lnTo>
                  <a:lnTo>
                    <a:pt x="450" y="5104"/>
                  </a:lnTo>
                  <a:lnTo>
                    <a:pt x="317" y="5353"/>
                  </a:lnTo>
                  <a:lnTo>
                    <a:pt x="217" y="5602"/>
                  </a:lnTo>
                  <a:lnTo>
                    <a:pt x="117" y="5835"/>
                  </a:lnTo>
                  <a:lnTo>
                    <a:pt x="51" y="6084"/>
                  </a:lnTo>
                  <a:lnTo>
                    <a:pt x="17" y="6300"/>
                  </a:lnTo>
                  <a:lnTo>
                    <a:pt x="1" y="6516"/>
                  </a:lnTo>
                  <a:lnTo>
                    <a:pt x="17" y="6716"/>
                  </a:lnTo>
                  <a:lnTo>
                    <a:pt x="51" y="6899"/>
                  </a:lnTo>
                  <a:lnTo>
                    <a:pt x="117" y="7065"/>
                  </a:lnTo>
                  <a:lnTo>
                    <a:pt x="233" y="7215"/>
                  </a:lnTo>
                  <a:lnTo>
                    <a:pt x="300" y="7281"/>
                  </a:lnTo>
                  <a:lnTo>
                    <a:pt x="383" y="7347"/>
                  </a:lnTo>
                  <a:lnTo>
                    <a:pt x="765" y="7613"/>
                  </a:lnTo>
                  <a:lnTo>
                    <a:pt x="1231" y="7929"/>
                  </a:lnTo>
                  <a:lnTo>
                    <a:pt x="1796" y="8278"/>
                  </a:lnTo>
                  <a:lnTo>
                    <a:pt x="2427" y="8644"/>
                  </a:lnTo>
                  <a:lnTo>
                    <a:pt x="3109" y="9026"/>
                  </a:lnTo>
                  <a:lnTo>
                    <a:pt x="3824" y="9425"/>
                  </a:lnTo>
                  <a:lnTo>
                    <a:pt x="4572" y="9824"/>
                  </a:lnTo>
                  <a:lnTo>
                    <a:pt x="5320" y="10206"/>
                  </a:lnTo>
                  <a:lnTo>
                    <a:pt x="6084" y="10572"/>
                  </a:lnTo>
                  <a:lnTo>
                    <a:pt x="6815" y="10904"/>
                  </a:lnTo>
                  <a:lnTo>
                    <a:pt x="7530" y="11204"/>
                  </a:lnTo>
                  <a:lnTo>
                    <a:pt x="8195" y="11453"/>
                  </a:lnTo>
                  <a:lnTo>
                    <a:pt x="8793" y="11636"/>
                  </a:lnTo>
                  <a:lnTo>
                    <a:pt x="9076" y="11719"/>
                  </a:lnTo>
                  <a:lnTo>
                    <a:pt x="9342" y="11769"/>
                  </a:lnTo>
                  <a:lnTo>
                    <a:pt x="9575" y="11819"/>
                  </a:lnTo>
                  <a:lnTo>
                    <a:pt x="9791" y="11835"/>
                  </a:lnTo>
                  <a:lnTo>
                    <a:pt x="9973" y="11835"/>
                  </a:lnTo>
                  <a:lnTo>
                    <a:pt x="10140" y="11802"/>
                  </a:lnTo>
                  <a:lnTo>
                    <a:pt x="10356" y="11735"/>
                  </a:lnTo>
                  <a:lnTo>
                    <a:pt x="10605" y="11652"/>
                  </a:lnTo>
                  <a:lnTo>
                    <a:pt x="10854" y="11519"/>
                  </a:lnTo>
                  <a:lnTo>
                    <a:pt x="11120" y="11353"/>
                  </a:lnTo>
                  <a:lnTo>
                    <a:pt x="11403" y="11170"/>
                  </a:lnTo>
                  <a:lnTo>
                    <a:pt x="11685" y="10954"/>
                  </a:lnTo>
                  <a:lnTo>
                    <a:pt x="12001" y="10722"/>
                  </a:lnTo>
                  <a:lnTo>
                    <a:pt x="12300" y="10472"/>
                  </a:lnTo>
                  <a:lnTo>
                    <a:pt x="12949" y="9891"/>
                  </a:lnTo>
                  <a:lnTo>
                    <a:pt x="13613" y="9242"/>
                  </a:lnTo>
                  <a:lnTo>
                    <a:pt x="14295" y="8544"/>
                  </a:lnTo>
                  <a:lnTo>
                    <a:pt x="14960" y="7796"/>
                  </a:lnTo>
                  <a:lnTo>
                    <a:pt x="15625" y="7032"/>
                  </a:lnTo>
                  <a:lnTo>
                    <a:pt x="16256" y="6251"/>
                  </a:lnTo>
                  <a:lnTo>
                    <a:pt x="16855" y="5486"/>
                  </a:lnTo>
                  <a:lnTo>
                    <a:pt x="17420" y="4721"/>
                  </a:lnTo>
                  <a:lnTo>
                    <a:pt x="17902" y="3990"/>
                  </a:lnTo>
                  <a:lnTo>
                    <a:pt x="18334" y="3309"/>
                  </a:lnTo>
                  <a:lnTo>
                    <a:pt x="18517" y="2976"/>
                  </a:lnTo>
                  <a:lnTo>
                    <a:pt x="18683" y="2677"/>
                  </a:lnTo>
                  <a:lnTo>
                    <a:pt x="18816" y="2394"/>
                  </a:lnTo>
                  <a:lnTo>
                    <a:pt x="18932" y="2128"/>
                  </a:lnTo>
                  <a:lnTo>
                    <a:pt x="19032" y="1813"/>
                  </a:lnTo>
                  <a:lnTo>
                    <a:pt x="19098" y="1530"/>
                  </a:lnTo>
                  <a:lnTo>
                    <a:pt x="19132" y="1248"/>
                  </a:lnTo>
                  <a:lnTo>
                    <a:pt x="19132" y="982"/>
                  </a:lnTo>
                  <a:lnTo>
                    <a:pt x="19098" y="732"/>
                  </a:lnTo>
                  <a:lnTo>
                    <a:pt x="19082" y="633"/>
                  </a:lnTo>
                  <a:lnTo>
                    <a:pt x="19032" y="533"/>
                  </a:lnTo>
                  <a:lnTo>
                    <a:pt x="18999" y="433"/>
                  </a:lnTo>
                  <a:lnTo>
                    <a:pt x="18932" y="333"/>
                  </a:lnTo>
                  <a:lnTo>
                    <a:pt x="18882" y="267"/>
                  </a:lnTo>
                  <a:lnTo>
                    <a:pt x="18816" y="184"/>
                  </a:lnTo>
                  <a:lnTo>
                    <a:pt x="18733" y="134"/>
                  </a:lnTo>
                  <a:lnTo>
                    <a:pt x="18650" y="84"/>
                  </a:lnTo>
                  <a:lnTo>
                    <a:pt x="18550" y="34"/>
                  </a:lnTo>
                  <a:lnTo>
                    <a:pt x="18450" y="18"/>
                  </a:lnTo>
                  <a:lnTo>
                    <a:pt x="18350"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1"/>
            <p:cNvSpPr/>
            <p:nvPr/>
          </p:nvSpPr>
          <p:spPr>
            <a:xfrm>
              <a:off x="2008675" y="2193250"/>
              <a:ext cx="152950" cy="122600"/>
            </a:xfrm>
            <a:custGeom>
              <a:rect b="b" l="l" r="r" t="t"/>
              <a:pathLst>
                <a:path extrusionOk="0" h="4904" w="6118">
                  <a:moveTo>
                    <a:pt x="2028" y="1"/>
                  </a:moveTo>
                  <a:lnTo>
                    <a:pt x="1829" y="17"/>
                  </a:lnTo>
                  <a:lnTo>
                    <a:pt x="1629" y="67"/>
                  </a:lnTo>
                  <a:lnTo>
                    <a:pt x="1430" y="134"/>
                  </a:lnTo>
                  <a:lnTo>
                    <a:pt x="1247" y="233"/>
                  </a:lnTo>
                  <a:lnTo>
                    <a:pt x="1081" y="350"/>
                  </a:lnTo>
                  <a:lnTo>
                    <a:pt x="898" y="483"/>
                  </a:lnTo>
                  <a:lnTo>
                    <a:pt x="748" y="632"/>
                  </a:lnTo>
                  <a:lnTo>
                    <a:pt x="599" y="782"/>
                  </a:lnTo>
                  <a:lnTo>
                    <a:pt x="466" y="948"/>
                  </a:lnTo>
                  <a:lnTo>
                    <a:pt x="350" y="1098"/>
                  </a:lnTo>
                  <a:lnTo>
                    <a:pt x="250" y="1264"/>
                  </a:lnTo>
                  <a:lnTo>
                    <a:pt x="167" y="1414"/>
                  </a:lnTo>
                  <a:lnTo>
                    <a:pt x="100" y="1547"/>
                  </a:lnTo>
                  <a:lnTo>
                    <a:pt x="34" y="1679"/>
                  </a:lnTo>
                  <a:lnTo>
                    <a:pt x="17" y="1779"/>
                  </a:lnTo>
                  <a:lnTo>
                    <a:pt x="1" y="1879"/>
                  </a:lnTo>
                  <a:lnTo>
                    <a:pt x="17" y="2128"/>
                  </a:lnTo>
                  <a:lnTo>
                    <a:pt x="84" y="2527"/>
                  </a:lnTo>
                  <a:lnTo>
                    <a:pt x="183" y="3009"/>
                  </a:lnTo>
                  <a:lnTo>
                    <a:pt x="250" y="3275"/>
                  </a:lnTo>
                  <a:lnTo>
                    <a:pt x="333" y="3541"/>
                  </a:lnTo>
                  <a:lnTo>
                    <a:pt x="433" y="3807"/>
                  </a:lnTo>
                  <a:lnTo>
                    <a:pt x="532" y="4056"/>
                  </a:lnTo>
                  <a:lnTo>
                    <a:pt x="665" y="4272"/>
                  </a:lnTo>
                  <a:lnTo>
                    <a:pt x="798" y="4488"/>
                  </a:lnTo>
                  <a:lnTo>
                    <a:pt x="948" y="4655"/>
                  </a:lnTo>
                  <a:lnTo>
                    <a:pt x="1031" y="4721"/>
                  </a:lnTo>
                  <a:lnTo>
                    <a:pt x="1114" y="4788"/>
                  </a:lnTo>
                  <a:lnTo>
                    <a:pt x="1197" y="4837"/>
                  </a:lnTo>
                  <a:lnTo>
                    <a:pt x="1297" y="4871"/>
                  </a:lnTo>
                  <a:lnTo>
                    <a:pt x="1397" y="4887"/>
                  </a:lnTo>
                  <a:lnTo>
                    <a:pt x="1496" y="4904"/>
                  </a:lnTo>
                  <a:lnTo>
                    <a:pt x="1596" y="4887"/>
                  </a:lnTo>
                  <a:lnTo>
                    <a:pt x="1679" y="4871"/>
                  </a:lnTo>
                  <a:lnTo>
                    <a:pt x="1762" y="4854"/>
                  </a:lnTo>
                  <a:lnTo>
                    <a:pt x="1829" y="4804"/>
                  </a:lnTo>
                  <a:lnTo>
                    <a:pt x="1895" y="4771"/>
                  </a:lnTo>
                  <a:lnTo>
                    <a:pt x="1945" y="4705"/>
                  </a:lnTo>
                  <a:lnTo>
                    <a:pt x="2028" y="4588"/>
                  </a:lnTo>
                  <a:lnTo>
                    <a:pt x="2095" y="4422"/>
                  </a:lnTo>
                  <a:lnTo>
                    <a:pt x="2128" y="4256"/>
                  </a:lnTo>
                  <a:lnTo>
                    <a:pt x="2145" y="4073"/>
                  </a:lnTo>
                  <a:lnTo>
                    <a:pt x="2145" y="3873"/>
                  </a:lnTo>
                  <a:lnTo>
                    <a:pt x="2111" y="3475"/>
                  </a:lnTo>
                  <a:lnTo>
                    <a:pt x="2045" y="3126"/>
                  </a:lnTo>
                  <a:lnTo>
                    <a:pt x="2012" y="2843"/>
                  </a:lnTo>
                  <a:lnTo>
                    <a:pt x="1995" y="2743"/>
                  </a:lnTo>
                  <a:lnTo>
                    <a:pt x="1995" y="2677"/>
                  </a:lnTo>
                  <a:lnTo>
                    <a:pt x="2028" y="2494"/>
                  </a:lnTo>
                  <a:lnTo>
                    <a:pt x="2078" y="2328"/>
                  </a:lnTo>
                  <a:lnTo>
                    <a:pt x="2128" y="2261"/>
                  </a:lnTo>
                  <a:lnTo>
                    <a:pt x="2161" y="2211"/>
                  </a:lnTo>
                  <a:lnTo>
                    <a:pt x="2228" y="2178"/>
                  </a:lnTo>
                  <a:lnTo>
                    <a:pt x="2294" y="2178"/>
                  </a:lnTo>
                  <a:lnTo>
                    <a:pt x="2361" y="2195"/>
                  </a:lnTo>
                  <a:lnTo>
                    <a:pt x="2510" y="2245"/>
                  </a:lnTo>
                  <a:lnTo>
                    <a:pt x="2976" y="2461"/>
                  </a:lnTo>
                  <a:lnTo>
                    <a:pt x="4289" y="3076"/>
                  </a:lnTo>
                  <a:lnTo>
                    <a:pt x="6117" y="3957"/>
                  </a:lnTo>
                  <a:lnTo>
                    <a:pt x="5236" y="832"/>
                  </a:lnTo>
                  <a:lnTo>
                    <a:pt x="4472" y="549"/>
                  </a:lnTo>
                  <a:lnTo>
                    <a:pt x="4073" y="416"/>
                  </a:lnTo>
                  <a:lnTo>
                    <a:pt x="3674" y="283"/>
                  </a:lnTo>
                  <a:lnTo>
                    <a:pt x="3258" y="167"/>
                  </a:lnTo>
                  <a:lnTo>
                    <a:pt x="2859" y="67"/>
                  </a:lnTo>
                  <a:lnTo>
                    <a:pt x="2444" y="17"/>
                  </a:lnTo>
                  <a:lnTo>
                    <a:pt x="2244"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1"/>
            <p:cNvSpPr/>
            <p:nvPr/>
          </p:nvSpPr>
          <p:spPr>
            <a:xfrm>
              <a:off x="1984150" y="2188675"/>
              <a:ext cx="153375" cy="122200"/>
            </a:xfrm>
            <a:custGeom>
              <a:rect b="b" l="l" r="r" t="t"/>
              <a:pathLst>
                <a:path extrusionOk="0" h="4888" w="6135">
                  <a:moveTo>
                    <a:pt x="2029" y="1"/>
                  </a:moveTo>
                  <a:lnTo>
                    <a:pt x="1829" y="18"/>
                  </a:lnTo>
                  <a:lnTo>
                    <a:pt x="1630" y="67"/>
                  </a:lnTo>
                  <a:lnTo>
                    <a:pt x="1430" y="134"/>
                  </a:lnTo>
                  <a:lnTo>
                    <a:pt x="1247" y="234"/>
                  </a:lnTo>
                  <a:lnTo>
                    <a:pt x="1065" y="350"/>
                  </a:lnTo>
                  <a:lnTo>
                    <a:pt x="898" y="483"/>
                  </a:lnTo>
                  <a:lnTo>
                    <a:pt x="749" y="633"/>
                  </a:lnTo>
                  <a:lnTo>
                    <a:pt x="599" y="782"/>
                  </a:lnTo>
                  <a:lnTo>
                    <a:pt x="466" y="932"/>
                  </a:lnTo>
                  <a:lnTo>
                    <a:pt x="350" y="1098"/>
                  </a:lnTo>
                  <a:lnTo>
                    <a:pt x="250" y="1248"/>
                  </a:lnTo>
                  <a:lnTo>
                    <a:pt x="167" y="1397"/>
                  </a:lnTo>
                  <a:lnTo>
                    <a:pt x="84" y="1547"/>
                  </a:lnTo>
                  <a:lnTo>
                    <a:pt x="34" y="1663"/>
                  </a:lnTo>
                  <a:lnTo>
                    <a:pt x="1" y="1779"/>
                  </a:lnTo>
                  <a:lnTo>
                    <a:pt x="1" y="1862"/>
                  </a:lnTo>
                  <a:lnTo>
                    <a:pt x="17" y="2128"/>
                  </a:lnTo>
                  <a:lnTo>
                    <a:pt x="67" y="2527"/>
                  </a:lnTo>
                  <a:lnTo>
                    <a:pt x="184" y="3009"/>
                  </a:lnTo>
                  <a:lnTo>
                    <a:pt x="250" y="3275"/>
                  </a:lnTo>
                  <a:lnTo>
                    <a:pt x="333" y="3541"/>
                  </a:lnTo>
                  <a:lnTo>
                    <a:pt x="416" y="3807"/>
                  </a:lnTo>
                  <a:lnTo>
                    <a:pt x="533" y="4040"/>
                  </a:lnTo>
                  <a:lnTo>
                    <a:pt x="649" y="4273"/>
                  </a:lnTo>
                  <a:lnTo>
                    <a:pt x="799" y="4472"/>
                  </a:lnTo>
                  <a:lnTo>
                    <a:pt x="948" y="4655"/>
                  </a:lnTo>
                  <a:lnTo>
                    <a:pt x="1031" y="4721"/>
                  </a:lnTo>
                  <a:lnTo>
                    <a:pt x="1114" y="4788"/>
                  </a:lnTo>
                  <a:lnTo>
                    <a:pt x="1198" y="4821"/>
                  </a:lnTo>
                  <a:lnTo>
                    <a:pt x="1297" y="4871"/>
                  </a:lnTo>
                  <a:lnTo>
                    <a:pt x="1397" y="4888"/>
                  </a:lnTo>
                  <a:lnTo>
                    <a:pt x="1597" y="4888"/>
                  </a:lnTo>
                  <a:lnTo>
                    <a:pt x="1680" y="4871"/>
                  </a:lnTo>
                  <a:lnTo>
                    <a:pt x="1763" y="4838"/>
                  </a:lnTo>
                  <a:lnTo>
                    <a:pt x="1829" y="4804"/>
                  </a:lnTo>
                  <a:lnTo>
                    <a:pt x="1896" y="4755"/>
                  </a:lnTo>
                  <a:lnTo>
                    <a:pt x="1946" y="4705"/>
                  </a:lnTo>
                  <a:lnTo>
                    <a:pt x="1995" y="4655"/>
                  </a:lnTo>
                  <a:lnTo>
                    <a:pt x="2029" y="4572"/>
                  </a:lnTo>
                  <a:lnTo>
                    <a:pt x="2079" y="4422"/>
                  </a:lnTo>
                  <a:lnTo>
                    <a:pt x="2128" y="4256"/>
                  </a:lnTo>
                  <a:lnTo>
                    <a:pt x="2145" y="4056"/>
                  </a:lnTo>
                  <a:lnTo>
                    <a:pt x="2145" y="3874"/>
                  </a:lnTo>
                  <a:lnTo>
                    <a:pt x="2128" y="3674"/>
                  </a:lnTo>
                  <a:lnTo>
                    <a:pt x="2112" y="3475"/>
                  </a:lnTo>
                  <a:lnTo>
                    <a:pt x="2045" y="3109"/>
                  </a:lnTo>
                  <a:lnTo>
                    <a:pt x="2012" y="2827"/>
                  </a:lnTo>
                  <a:lnTo>
                    <a:pt x="1995" y="2727"/>
                  </a:lnTo>
                  <a:lnTo>
                    <a:pt x="1995" y="2677"/>
                  </a:lnTo>
                  <a:lnTo>
                    <a:pt x="2029" y="2494"/>
                  </a:lnTo>
                  <a:lnTo>
                    <a:pt x="2079" y="2328"/>
                  </a:lnTo>
                  <a:lnTo>
                    <a:pt x="2112" y="2261"/>
                  </a:lnTo>
                  <a:lnTo>
                    <a:pt x="2162" y="2212"/>
                  </a:lnTo>
                  <a:lnTo>
                    <a:pt x="2211" y="2178"/>
                  </a:lnTo>
                  <a:lnTo>
                    <a:pt x="2295" y="2162"/>
                  </a:lnTo>
                  <a:lnTo>
                    <a:pt x="2361" y="2195"/>
                  </a:lnTo>
                  <a:lnTo>
                    <a:pt x="2511" y="2245"/>
                  </a:lnTo>
                  <a:lnTo>
                    <a:pt x="2976" y="2461"/>
                  </a:lnTo>
                  <a:lnTo>
                    <a:pt x="4289" y="3059"/>
                  </a:lnTo>
                  <a:lnTo>
                    <a:pt x="6117" y="3940"/>
                  </a:lnTo>
                  <a:lnTo>
                    <a:pt x="6134" y="1164"/>
                  </a:lnTo>
                  <a:lnTo>
                    <a:pt x="5619" y="982"/>
                  </a:lnTo>
                  <a:lnTo>
                    <a:pt x="5104" y="799"/>
                  </a:lnTo>
                  <a:lnTo>
                    <a:pt x="4472" y="583"/>
                  </a:lnTo>
                  <a:lnTo>
                    <a:pt x="3790" y="367"/>
                  </a:lnTo>
                  <a:lnTo>
                    <a:pt x="3126" y="167"/>
                  </a:lnTo>
                  <a:lnTo>
                    <a:pt x="2810" y="101"/>
                  </a:lnTo>
                  <a:lnTo>
                    <a:pt x="2511" y="34"/>
                  </a:lnTo>
                  <a:lnTo>
                    <a:pt x="2261"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1"/>
            <p:cNvSpPr/>
            <p:nvPr/>
          </p:nvSpPr>
          <p:spPr>
            <a:xfrm>
              <a:off x="2030700" y="2241450"/>
              <a:ext cx="61100" cy="66925"/>
            </a:xfrm>
            <a:custGeom>
              <a:rect b="b" l="l" r="r" t="t"/>
              <a:pathLst>
                <a:path extrusionOk="0" h="2677" w="2444">
                  <a:moveTo>
                    <a:pt x="366" y="1"/>
                  </a:moveTo>
                  <a:lnTo>
                    <a:pt x="316" y="17"/>
                  </a:lnTo>
                  <a:lnTo>
                    <a:pt x="266" y="34"/>
                  </a:lnTo>
                  <a:lnTo>
                    <a:pt x="217" y="51"/>
                  </a:lnTo>
                  <a:lnTo>
                    <a:pt x="183" y="101"/>
                  </a:lnTo>
                  <a:lnTo>
                    <a:pt x="117" y="250"/>
                  </a:lnTo>
                  <a:lnTo>
                    <a:pt x="67" y="383"/>
                  </a:lnTo>
                  <a:lnTo>
                    <a:pt x="34" y="533"/>
                  </a:lnTo>
                  <a:lnTo>
                    <a:pt x="34" y="682"/>
                  </a:lnTo>
                  <a:lnTo>
                    <a:pt x="84" y="998"/>
                  </a:lnTo>
                  <a:lnTo>
                    <a:pt x="150" y="1297"/>
                  </a:lnTo>
                  <a:lnTo>
                    <a:pt x="183" y="1463"/>
                  </a:lnTo>
                  <a:lnTo>
                    <a:pt x="200" y="1646"/>
                  </a:lnTo>
                  <a:lnTo>
                    <a:pt x="200" y="1829"/>
                  </a:lnTo>
                  <a:lnTo>
                    <a:pt x="200" y="1995"/>
                  </a:lnTo>
                  <a:lnTo>
                    <a:pt x="183" y="2178"/>
                  </a:lnTo>
                  <a:lnTo>
                    <a:pt x="133" y="2344"/>
                  </a:lnTo>
                  <a:lnTo>
                    <a:pt x="84" y="2494"/>
                  </a:lnTo>
                  <a:lnTo>
                    <a:pt x="0" y="2644"/>
                  </a:lnTo>
                  <a:lnTo>
                    <a:pt x="0" y="2660"/>
                  </a:lnTo>
                  <a:lnTo>
                    <a:pt x="17" y="2677"/>
                  </a:lnTo>
                  <a:lnTo>
                    <a:pt x="34" y="2677"/>
                  </a:lnTo>
                  <a:lnTo>
                    <a:pt x="183" y="2444"/>
                  </a:lnTo>
                  <a:lnTo>
                    <a:pt x="300" y="2211"/>
                  </a:lnTo>
                  <a:lnTo>
                    <a:pt x="333" y="2062"/>
                  </a:lnTo>
                  <a:lnTo>
                    <a:pt x="349" y="1912"/>
                  </a:lnTo>
                  <a:lnTo>
                    <a:pt x="366" y="1779"/>
                  </a:lnTo>
                  <a:lnTo>
                    <a:pt x="349" y="1630"/>
                  </a:lnTo>
                  <a:lnTo>
                    <a:pt x="316" y="1330"/>
                  </a:lnTo>
                  <a:lnTo>
                    <a:pt x="250" y="1031"/>
                  </a:lnTo>
                  <a:lnTo>
                    <a:pt x="200" y="882"/>
                  </a:lnTo>
                  <a:lnTo>
                    <a:pt x="183" y="732"/>
                  </a:lnTo>
                  <a:lnTo>
                    <a:pt x="183" y="583"/>
                  </a:lnTo>
                  <a:lnTo>
                    <a:pt x="217" y="433"/>
                  </a:lnTo>
                  <a:lnTo>
                    <a:pt x="266" y="267"/>
                  </a:lnTo>
                  <a:lnTo>
                    <a:pt x="300" y="184"/>
                  </a:lnTo>
                  <a:lnTo>
                    <a:pt x="333" y="150"/>
                  </a:lnTo>
                  <a:lnTo>
                    <a:pt x="349" y="134"/>
                  </a:lnTo>
                  <a:lnTo>
                    <a:pt x="499" y="167"/>
                  </a:lnTo>
                  <a:lnTo>
                    <a:pt x="649" y="233"/>
                  </a:lnTo>
                  <a:lnTo>
                    <a:pt x="931" y="366"/>
                  </a:lnTo>
                  <a:lnTo>
                    <a:pt x="1230" y="499"/>
                  </a:lnTo>
                  <a:lnTo>
                    <a:pt x="1862" y="799"/>
                  </a:lnTo>
                  <a:lnTo>
                    <a:pt x="2145" y="932"/>
                  </a:lnTo>
                  <a:lnTo>
                    <a:pt x="2427" y="1048"/>
                  </a:lnTo>
                  <a:lnTo>
                    <a:pt x="2444" y="1031"/>
                  </a:lnTo>
                  <a:lnTo>
                    <a:pt x="2427" y="1015"/>
                  </a:lnTo>
                  <a:lnTo>
                    <a:pt x="2128" y="832"/>
                  </a:lnTo>
                  <a:lnTo>
                    <a:pt x="1796" y="666"/>
                  </a:lnTo>
                  <a:lnTo>
                    <a:pt x="1164" y="333"/>
                  </a:lnTo>
                  <a:lnTo>
                    <a:pt x="881" y="184"/>
                  </a:lnTo>
                  <a:lnTo>
                    <a:pt x="566" y="51"/>
                  </a:lnTo>
                  <a:lnTo>
                    <a:pt x="466" y="17"/>
                  </a:lnTo>
                  <a:lnTo>
                    <a:pt x="3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1"/>
            <p:cNvSpPr/>
            <p:nvPr/>
          </p:nvSpPr>
          <p:spPr>
            <a:xfrm>
              <a:off x="1936800" y="2120550"/>
              <a:ext cx="287550" cy="298350"/>
            </a:xfrm>
            <a:custGeom>
              <a:rect b="b" l="l" r="r" t="t"/>
              <a:pathLst>
                <a:path extrusionOk="0" h="11934" w="11502">
                  <a:moveTo>
                    <a:pt x="465" y="0"/>
                  </a:moveTo>
                  <a:lnTo>
                    <a:pt x="332" y="17"/>
                  </a:lnTo>
                  <a:lnTo>
                    <a:pt x="216" y="50"/>
                  </a:lnTo>
                  <a:lnTo>
                    <a:pt x="166" y="83"/>
                  </a:lnTo>
                  <a:lnTo>
                    <a:pt x="116" y="116"/>
                  </a:lnTo>
                  <a:lnTo>
                    <a:pt x="67" y="166"/>
                  </a:lnTo>
                  <a:lnTo>
                    <a:pt x="50" y="216"/>
                  </a:lnTo>
                  <a:lnTo>
                    <a:pt x="17" y="283"/>
                  </a:lnTo>
                  <a:lnTo>
                    <a:pt x="0" y="349"/>
                  </a:lnTo>
                  <a:lnTo>
                    <a:pt x="0" y="432"/>
                  </a:lnTo>
                  <a:lnTo>
                    <a:pt x="0" y="515"/>
                  </a:lnTo>
                  <a:lnTo>
                    <a:pt x="33" y="698"/>
                  </a:lnTo>
                  <a:lnTo>
                    <a:pt x="116" y="898"/>
                  </a:lnTo>
                  <a:lnTo>
                    <a:pt x="249" y="1130"/>
                  </a:lnTo>
                  <a:lnTo>
                    <a:pt x="449" y="1380"/>
                  </a:lnTo>
                  <a:lnTo>
                    <a:pt x="698" y="1629"/>
                  </a:lnTo>
                  <a:lnTo>
                    <a:pt x="1014" y="1895"/>
                  </a:lnTo>
                  <a:lnTo>
                    <a:pt x="1413" y="2177"/>
                  </a:lnTo>
                  <a:lnTo>
                    <a:pt x="1878" y="2477"/>
                  </a:lnTo>
                  <a:lnTo>
                    <a:pt x="2427" y="2776"/>
                  </a:lnTo>
                  <a:lnTo>
                    <a:pt x="3058" y="3075"/>
                  </a:lnTo>
                  <a:lnTo>
                    <a:pt x="3407" y="3241"/>
                  </a:lnTo>
                  <a:lnTo>
                    <a:pt x="3707" y="3407"/>
                  </a:lnTo>
                  <a:lnTo>
                    <a:pt x="3989" y="3574"/>
                  </a:lnTo>
                  <a:lnTo>
                    <a:pt x="4222" y="3756"/>
                  </a:lnTo>
                  <a:lnTo>
                    <a:pt x="4438" y="3939"/>
                  </a:lnTo>
                  <a:lnTo>
                    <a:pt x="4621" y="4105"/>
                  </a:lnTo>
                  <a:lnTo>
                    <a:pt x="4770" y="4288"/>
                  </a:lnTo>
                  <a:lnTo>
                    <a:pt x="4903" y="4455"/>
                  </a:lnTo>
                  <a:lnTo>
                    <a:pt x="5020" y="4621"/>
                  </a:lnTo>
                  <a:lnTo>
                    <a:pt x="5103" y="4787"/>
                  </a:lnTo>
                  <a:lnTo>
                    <a:pt x="5169" y="4953"/>
                  </a:lnTo>
                  <a:lnTo>
                    <a:pt x="5219" y="5103"/>
                  </a:lnTo>
                  <a:lnTo>
                    <a:pt x="5252" y="5252"/>
                  </a:lnTo>
                  <a:lnTo>
                    <a:pt x="5269" y="5402"/>
                  </a:lnTo>
                  <a:lnTo>
                    <a:pt x="5286" y="5535"/>
                  </a:lnTo>
                  <a:lnTo>
                    <a:pt x="5269" y="5651"/>
                  </a:lnTo>
                  <a:lnTo>
                    <a:pt x="5252" y="5768"/>
                  </a:lnTo>
                  <a:lnTo>
                    <a:pt x="5236" y="5901"/>
                  </a:lnTo>
                  <a:lnTo>
                    <a:pt x="5202" y="6034"/>
                  </a:lnTo>
                  <a:lnTo>
                    <a:pt x="5136" y="6183"/>
                  </a:lnTo>
                  <a:lnTo>
                    <a:pt x="5086" y="6316"/>
                  </a:lnTo>
                  <a:lnTo>
                    <a:pt x="5003" y="6466"/>
                  </a:lnTo>
                  <a:lnTo>
                    <a:pt x="4920" y="6599"/>
                  </a:lnTo>
                  <a:lnTo>
                    <a:pt x="4820" y="6748"/>
                  </a:lnTo>
                  <a:lnTo>
                    <a:pt x="4704" y="6865"/>
                  </a:lnTo>
                  <a:lnTo>
                    <a:pt x="4587" y="6998"/>
                  </a:lnTo>
                  <a:lnTo>
                    <a:pt x="4455" y="7097"/>
                  </a:lnTo>
                  <a:lnTo>
                    <a:pt x="4305" y="7180"/>
                  </a:lnTo>
                  <a:lnTo>
                    <a:pt x="4139" y="7263"/>
                  </a:lnTo>
                  <a:lnTo>
                    <a:pt x="3973" y="7313"/>
                  </a:lnTo>
                  <a:lnTo>
                    <a:pt x="3806" y="7347"/>
                  </a:lnTo>
                  <a:lnTo>
                    <a:pt x="3607" y="7347"/>
                  </a:lnTo>
                  <a:lnTo>
                    <a:pt x="3424" y="7330"/>
                  </a:lnTo>
                  <a:lnTo>
                    <a:pt x="3241" y="7280"/>
                  </a:lnTo>
                  <a:lnTo>
                    <a:pt x="3075" y="7197"/>
                  </a:lnTo>
                  <a:lnTo>
                    <a:pt x="2909" y="7097"/>
                  </a:lnTo>
                  <a:lnTo>
                    <a:pt x="2743" y="6981"/>
                  </a:lnTo>
                  <a:lnTo>
                    <a:pt x="2576" y="6848"/>
                  </a:lnTo>
                  <a:lnTo>
                    <a:pt x="2277" y="6549"/>
                  </a:lnTo>
                  <a:lnTo>
                    <a:pt x="1961" y="6250"/>
                  </a:lnTo>
                  <a:lnTo>
                    <a:pt x="1812" y="6100"/>
                  </a:lnTo>
                  <a:lnTo>
                    <a:pt x="1662" y="5984"/>
                  </a:lnTo>
                  <a:lnTo>
                    <a:pt x="1496" y="5867"/>
                  </a:lnTo>
                  <a:lnTo>
                    <a:pt x="1330" y="5768"/>
                  </a:lnTo>
                  <a:lnTo>
                    <a:pt x="1164" y="5684"/>
                  </a:lnTo>
                  <a:lnTo>
                    <a:pt x="997" y="5635"/>
                  </a:lnTo>
                  <a:lnTo>
                    <a:pt x="765" y="5635"/>
                  </a:lnTo>
                  <a:lnTo>
                    <a:pt x="715" y="5668"/>
                  </a:lnTo>
                  <a:lnTo>
                    <a:pt x="665" y="5684"/>
                  </a:lnTo>
                  <a:lnTo>
                    <a:pt x="615" y="5734"/>
                  </a:lnTo>
                  <a:lnTo>
                    <a:pt x="582" y="5768"/>
                  </a:lnTo>
                  <a:lnTo>
                    <a:pt x="549" y="5834"/>
                  </a:lnTo>
                  <a:lnTo>
                    <a:pt x="515" y="5950"/>
                  </a:lnTo>
                  <a:lnTo>
                    <a:pt x="515" y="6117"/>
                  </a:lnTo>
                  <a:lnTo>
                    <a:pt x="515" y="6283"/>
                  </a:lnTo>
                  <a:lnTo>
                    <a:pt x="549" y="6482"/>
                  </a:lnTo>
                  <a:lnTo>
                    <a:pt x="615" y="6682"/>
                  </a:lnTo>
                  <a:lnTo>
                    <a:pt x="682" y="6914"/>
                  </a:lnTo>
                  <a:lnTo>
                    <a:pt x="765" y="7131"/>
                  </a:lnTo>
                  <a:lnTo>
                    <a:pt x="864" y="7363"/>
                  </a:lnTo>
                  <a:lnTo>
                    <a:pt x="1080" y="7795"/>
                  </a:lnTo>
                  <a:lnTo>
                    <a:pt x="1313" y="8211"/>
                  </a:lnTo>
                  <a:lnTo>
                    <a:pt x="1596" y="8560"/>
                  </a:lnTo>
                  <a:lnTo>
                    <a:pt x="1878" y="8892"/>
                  </a:lnTo>
                  <a:lnTo>
                    <a:pt x="2194" y="9208"/>
                  </a:lnTo>
                  <a:lnTo>
                    <a:pt x="2543" y="9491"/>
                  </a:lnTo>
                  <a:lnTo>
                    <a:pt x="2892" y="9757"/>
                  </a:lnTo>
                  <a:lnTo>
                    <a:pt x="3274" y="9989"/>
                  </a:lnTo>
                  <a:lnTo>
                    <a:pt x="3657" y="10205"/>
                  </a:lnTo>
                  <a:lnTo>
                    <a:pt x="4056" y="10388"/>
                  </a:lnTo>
                  <a:lnTo>
                    <a:pt x="5003" y="10771"/>
                  </a:lnTo>
                  <a:lnTo>
                    <a:pt x="6200" y="11286"/>
                  </a:lnTo>
                  <a:lnTo>
                    <a:pt x="7679" y="11934"/>
                  </a:lnTo>
                  <a:lnTo>
                    <a:pt x="11502" y="6815"/>
                  </a:lnTo>
                  <a:lnTo>
                    <a:pt x="9906" y="5335"/>
                  </a:lnTo>
                  <a:lnTo>
                    <a:pt x="8676" y="4205"/>
                  </a:lnTo>
                  <a:lnTo>
                    <a:pt x="7829" y="3457"/>
                  </a:lnTo>
                  <a:lnTo>
                    <a:pt x="7546" y="3225"/>
                  </a:lnTo>
                  <a:lnTo>
                    <a:pt x="7180" y="2975"/>
                  </a:lnTo>
                  <a:lnTo>
                    <a:pt x="6748" y="2726"/>
                  </a:lnTo>
                  <a:lnTo>
                    <a:pt x="6250" y="2443"/>
                  </a:lnTo>
                  <a:lnTo>
                    <a:pt x="5718" y="2177"/>
                  </a:lnTo>
                  <a:lnTo>
                    <a:pt x="5153" y="1895"/>
                  </a:lnTo>
                  <a:lnTo>
                    <a:pt x="3956" y="1346"/>
                  </a:lnTo>
                  <a:lnTo>
                    <a:pt x="2792" y="831"/>
                  </a:lnTo>
                  <a:lnTo>
                    <a:pt x="1745" y="416"/>
                  </a:lnTo>
                  <a:lnTo>
                    <a:pt x="1313" y="266"/>
                  </a:lnTo>
                  <a:lnTo>
                    <a:pt x="947" y="133"/>
                  </a:lnTo>
                  <a:lnTo>
                    <a:pt x="648" y="50"/>
                  </a:lnTo>
                  <a:lnTo>
                    <a:pt x="465"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1"/>
            <p:cNvSpPr/>
            <p:nvPr/>
          </p:nvSpPr>
          <p:spPr>
            <a:xfrm>
              <a:off x="1994975" y="2197000"/>
              <a:ext cx="73550" cy="109725"/>
            </a:xfrm>
            <a:custGeom>
              <a:rect b="b" l="l" r="r" t="t"/>
              <a:pathLst>
                <a:path extrusionOk="0" h="4389" w="2942">
                  <a:moveTo>
                    <a:pt x="665" y="0"/>
                  </a:moveTo>
                  <a:lnTo>
                    <a:pt x="665" y="17"/>
                  </a:lnTo>
                  <a:lnTo>
                    <a:pt x="681" y="34"/>
                  </a:lnTo>
                  <a:lnTo>
                    <a:pt x="1047" y="216"/>
                  </a:lnTo>
                  <a:lnTo>
                    <a:pt x="1396" y="449"/>
                  </a:lnTo>
                  <a:lnTo>
                    <a:pt x="1745" y="682"/>
                  </a:lnTo>
                  <a:lnTo>
                    <a:pt x="2061" y="964"/>
                  </a:lnTo>
                  <a:lnTo>
                    <a:pt x="2177" y="1081"/>
                  </a:lnTo>
                  <a:lnTo>
                    <a:pt x="2294" y="1214"/>
                  </a:lnTo>
                  <a:lnTo>
                    <a:pt x="2393" y="1347"/>
                  </a:lnTo>
                  <a:lnTo>
                    <a:pt x="2493" y="1496"/>
                  </a:lnTo>
                  <a:lnTo>
                    <a:pt x="2576" y="1646"/>
                  </a:lnTo>
                  <a:lnTo>
                    <a:pt x="2643" y="1795"/>
                  </a:lnTo>
                  <a:lnTo>
                    <a:pt x="2709" y="1962"/>
                  </a:lnTo>
                  <a:lnTo>
                    <a:pt x="2759" y="2111"/>
                  </a:lnTo>
                  <a:lnTo>
                    <a:pt x="2776" y="2311"/>
                  </a:lnTo>
                  <a:lnTo>
                    <a:pt x="2792" y="2494"/>
                  </a:lnTo>
                  <a:lnTo>
                    <a:pt x="2776" y="2676"/>
                  </a:lnTo>
                  <a:lnTo>
                    <a:pt x="2743" y="2859"/>
                  </a:lnTo>
                  <a:lnTo>
                    <a:pt x="2709" y="3025"/>
                  </a:lnTo>
                  <a:lnTo>
                    <a:pt x="2643" y="3208"/>
                  </a:lnTo>
                  <a:lnTo>
                    <a:pt x="2560" y="3374"/>
                  </a:lnTo>
                  <a:lnTo>
                    <a:pt x="2477" y="3541"/>
                  </a:lnTo>
                  <a:lnTo>
                    <a:pt x="2377" y="3690"/>
                  </a:lnTo>
                  <a:lnTo>
                    <a:pt x="2260" y="3840"/>
                  </a:lnTo>
                  <a:lnTo>
                    <a:pt x="2144" y="3956"/>
                  </a:lnTo>
                  <a:lnTo>
                    <a:pt x="2011" y="4073"/>
                  </a:lnTo>
                  <a:lnTo>
                    <a:pt x="1862" y="4156"/>
                  </a:lnTo>
                  <a:lnTo>
                    <a:pt x="1712" y="4222"/>
                  </a:lnTo>
                  <a:lnTo>
                    <a:pt x="1546" y="4272"/>
                  </a:lnTo>
                  <a:lnTo>
                    <a:pt x="1363" y="4272"/>
                  </a:lnTo>
                  <a:lnTo>
                    <a:pt x="1164" y="4255"/>
                  </a:lnTo>
                  <a:lnTo>
                    <a:pt x="981" y="4189"/>
                  </a:lnTo>
                  <a:lnTo>
                    <a:pt x="814" y="4122"/>
                  </a:lnTo>
                  <a:lnTo>
                    <a:pt x="648" y="4023"/>
                  </a:lnTo>
                  <a:lnTo>
                    <a:pt x="482" y="3906"/>
                  </a:lnTo>
                  <a:lnTo>
                    <a:pt x="332" y="3790"/>
                  </a:lnTo>
                  <a:lnTo>
                    <a:pt x="33" y="3557"/>
                  </a:lnTo>
                  <a:lnTo>
                    <a:pt x="0" y="3557"/>
                  </a:lnTo>
                  <a:lnTo>
                    <a:pt x="0" y="3574"/>
                  </a:lnTo>
                  <a:lnTo>
                    <a:pt x="349" y="3856"/>
                  </a:lnTo>
                  <a:lnTo>
                    <a:pt x="532" y="4006"/>
                  </a:lnTo>
                  <a:lnTo>
                    <a:pt x="715" y="4139"/>
                  </a:lnTo>
                  <a:lnTo>
                    <a:pt x="914" y="4255"/>
                  </a:lnTo>
                  <a:lnTo>
                    <a:pt x="1114" y="4338"/>
                  </a:lnTo>
                  <a:lnTo>
                    <a:pt x="1230" y="4372"/>
                  </a:lnTo>
                  <a:lnTo>
                    <a:pt x="1330" y="4388"/>
                  </a:lnTo>
                  <a:lnTo>
                    <a:pt x="1562" y="4388"/>
                  </a:lnTo>
                  <a:lnTo>
                    <a:pt x="1745" y="4372"/>
                  </a:lnTo>
                  <a:lnTo>
                    <a:pt x="1911" y="4305"/>
                  </a:lnTo>
                  <a:lnTo>
                    <a:pt x="2061" y="4222"/>
                  </a:lnTo>
                  <a:lnTo>
                    <a:pt x="2194" y="4122"/>
                  </a:lnTo>
                  <a:lnTo>
                    <a:pt x="2310" y="3989"/>
                  </a:lnTo>
                  <a:lnTo>
                    <a:pt x="2427" y="3856"/>
                  </a:lnTo>
                  <a:lnTo>
                    <a:pt x="2526" y="3707"/>
                  </a:lnTo>
                  <a:lnTo>
                    <a:pt x="2626" y="3557"/>
                  </a:lnTo>
                  <a:lnTo>
                    <a:pt x="2726" y="3391"/>
                  </a:lnTo>
                  <a:lnTo>
                    <a:pt x="2792" y="3225"/>
                  </a:lnTo>
                  <a:lnTo>
                    <a:pt x="2859" y="3042"/>
                  </a:lnTo>
                  <a:lnTo>
                    <a:pt x="2909" y="2876"/>
                  </a:lnTo>
                  <a:lnTo>
                    <a:pt x="2942" y="2676"/>
                  </a:lnTo>
                  <a:lnTo>
                    <a:pt x="2942" y="2494"/>
                  </a:lnTo>
                  <a:lnTo>
                    <a:pt x="2942" y="2311"/>
                  </a:lnTo>
                  <a:lnTo>
                    <a:pt x="2909" y="2111"/>
                  </a:lnTo>
                  <a:lnTo>
                    <a:pt x="2842" y="1879"/>
                  </a:lnTo>
                  <a:lnTo>
                    <a:pt x="2759" y="1662"/>
                  </a:lnTo>
                  <a:lnTo>
                    <a:pt x="2643" y="1463"/>
                  </a:lnTo>
                  <a:lnTo>
                    <a:pt x="2510" y="1264"/>
                  </a:lnTo>
                  <a:lnTo>
                    <a:pt x="2377" y="1097"/>
                  </a:lnTo>
                  <a:lnTo>
                    <a:pt x="2211" y="931"/>
                  </a:lnTo>
                  <a:lnTo>
                    <a:pt x="2044" y="782"/>
                  </a:lnTo>
                  <a:lnTo>
                    <a:pt x="1878" y="649"/>
                  </a:lnTo>
                  <a:lnTo>
                    <a:pt x="1695" y="532"/>
                  </a:lnTo>
                  <a:lnTo>
                    <a:pt x="1529" y="416"/>
                  </a:lnTo>
                  <a:lnTo>
                    <a:pt x="1197" y="233"/>
                  </a:lnTo>
                  <a:lnTo>
                    <a:pt x="914" y="100"/>
                  </a:lnTo>
                  <a:lnTo>
                    <a:pt x="6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1"/>
            <p:cNvSpPr/>
            <p:nvPr/>
          </p:nvSpPr>
          <p:spPr>
            <a:xfrm>
              <a:off x="2127925" y="2216950"/>
              <a:ext cx="444650" cy="305850"/>
            </a:xfrm>
            <a:custGeom>
              <a:rect b="b" l="l" r="r" t="t"/>
              <a:pathLst>
                <a:path extrusionOk="0" h="12234" w="17786">
                  <a:moveTo>
                    <a:pt x="16688" y="0"/>
                  </a:moveTo>
                  <a:lnTo>
                    <a:pt x="16539" y="17"/>
                  </a:lnTo>
                  <a:lnTo>
                    <a:pt x="16373" y="33"/>
                  </a:lnTo>
                  <a:lnTo>
                    <a:pt x="16206" y="83"/>
                  </a:lnTo>
                  <a:lnTo>
                    <a:pt x="16024" y="150"/>
                  </a:lnTo>
                  <a:lnTo>
                    <a:pt x="15841" y="216"/>
                  </a:lnTo>
                  <a:lnTo>
                    <a:pt x="15641" y="316"/>
                  </a:lnTo>
                  <a:lnTo>
                    <a:pt x="15442" y="416"/>
                  </a:lnTo>
                  <a:lnTo>
                    <a:pt x="15226" y="549"/>
                  </a:lnTo>
                  <a:lnTo>
                    <a:pt x="15010" y="698"/>
                  </a:lnTo>
                  <a:lnTo>
                    <a:pt x="14794" y="864"/>
                  </a:lnTo>
                  <a:lnTo>
                    <a:pt x="12782" y="2377"/>
                  </a:lnTo>
                  <a:lnTo>
                    <a:pt x="10788" y="3856"/>
                  </a:lnTo>
                  <a:lnTo>
                    <a:pt x="9209" y="4986"/>
                  </a:lnTo>
                  <a:lnTo>
                    <a:pt x="8710" y="5336"/>
                  </a:lnTo>
                  <a:lnTo>
                    <a:pt x="8544" y="5435"/>
                  </a:lnTo>
                  <a:lnTo>
                    <a:pt x="8461" y="5485"/>
                  </a:lnTo>
                  <a:lnTo>
                    <a:pt x="8428" y="5485"/>
                  </a:lnTo>
                  <a:lnTo>
                    <a:pt x="8361" y="5452"/>
                  </a:lnTo>
                  <a:lnTo>
                    <a:pt x="8145" y="5352"/>
                  </a:lnTo>
                  <a:lnTo>
                    <a:pt x="7846" y="5186"/>
                  </a:lnTo>
                  <a:lnTo>
                    <a:pt x="7480" y="4970"/>
                  </a:lnTo>
                  <a:lnTo>
                    <a:pt x="6566" y="4421"/>
                  </a:lnTo>
                  <a:lnTo>
                    <a:pt x="5569" y="3773"/>
                  </a:lnTo>
                  <a:lnTo>
                    <a:pt x="3707" y="2560"/>
                  </a:lnTo>
                  <a:lnTo>
                    <a:pt x="2876" y="2011"/>
                  </a:lnTo>
                  <a:lnTo>
                    <a:pt x="1" y="10106"/>
                  </a:lnTo>
                  <a:lnTo>
                    <a:pt x="300" y="10222"/>
                  </a:lnTo>
                  <a:lnTo>
                    <a:pt x="1098" y="10505"/>
                  </a:lnTo>
                  <a:lnTo>
                    <a:pt x="2245" y="10904"/>
                  </a:lnTo>
                  <a:lnTo>
                    <a:pt x="2909" y="11120"/>
                  </a:lnTo>
                  <a:lnTo>
                    <a:pt x="3624" y="11336"/>
                  </a:lnTo>
                  <a:lnTo>
                    <a:pt x="4356" y="11552"/>
                  </a:lnTo>
                  <a:lnTo>
                    <a:pt x="5103" y="11751"/>
                  </a:lnTo>
                  <a:lnTo>
                    <a:pt x="5818" y="11917"/>
                  </a:lnTo>
                  <a:lnTo>
                    <a:pt x="6516" y="12067"/>
                  </a:lnTo>
                  <a:lnTo>
                    <a:pt x="7181" y="12167"/>
                  </a:lnTo>
                  <a:lnTo>
                    <a:pt x="7480" y="12217"/>
                  </a:lnTo>
                  <a:lnTo>
                    <a:pt x="7779" y="12233"/>
                  </a:lnTo>
                  <a:lnTo>
                    <a:pt x="8295" y="12233"/>
                  </a:lnTo>
                  <a:lnTo>
                    <a:pt x="8511" y="12217"/>
                  </a:lnTo>
                  <a:lnTo>
                    <a:pt x="8710" y="12167"/>
                  </a:lnTo>
                  <a:lnTo>
                    <a:pt x="8893" y="12100"/>
                  </a:lnTo>
                  <a:lnTo>
                    <a:pt x="9109" y="12017"/>
                  </a:lnTo>
                  <a:lnTo>
                    <a:pt x="9325" y="11884"/>
                  </a:lnTo>
                  <a:lnTo>
                    <a:pt x="9575" y="11751"/>
                  </a:lnTo>
                  <a:lnTo>
                    <a:pt x="9824" y="11568"/>
                  </a:lnTo>
                  <a:lnTo>
                    <a:pt x="10090" y="11386"/>
                  </a:lnTo>
                  <a:lnTo>
                    <a:pt x="10356" y="11170"/>
                  </a:lnTo>
                  <a:lnTo>
                    <a:pt x="10638" y="10920"/>
                  </a:lnTo>
                  <a:lnTo>
                    <a:pt x="11237" y="10388"/>
                  </a:lnTo>
                  <a:lnTo>
                    <a:pt x="11852" y="9790"/>
                  </a:lnTo>
                  <a:lnTo>
                    <a:pt x="12483" y="9142"/>
                  </a:lnTo>
                  <a:lnTo>
                    <a:pt x="13131" y="8444"/>
                  </a:lnTo>
                  <a:lnTo>
                    <a:pt x="13780" y="7712"/>
                  </a:lnTo>
                  <a:lnTo>
                    <a:pt x="14395" y="6948"/>
                  </a:lnTo>
                  <a:lnTo>
                    <a:pt x="15010" y="6183"/>
                  </a:lnTo>
                  <a:lnTo>
                    <a:pt x="15591" y="5419"/>
                  </a:lnTo>
                  <a:lnTo>
                    <a:pt x="16123" y="4654"/>
                  </a:lnTo>
                  <a:lnTo>
                    <a:pt x="16605" y="3906"/>
                  </a:lnTo>
                  <a:lnTo>
                    <a:pt x="17037" y="3191"/>
                  </a:lnTo>
                  <a:lnTo>
                    <a:pt x="17237" y="2859"/>
                  </a:lnTo>
                  <a:lnTo>
                    <a:pt x="17403" y="2527"/>
                  </a:lnTo>
                  <a:lnTo>
                    <a:pt x="17503" y="2327"/>
                  </a:lnTo>
                  <a:lnTo>
                    <a:pt x="17586" y="2144"/>
                  </a:lnTo>
                  <a:lnTo>
                    <a:pt x="17652" y="1961"/>
                  </a:lnTo>
                  <a:lnTo>
                    <a:pt x="17702" y="1779"/>
                  </a:lnTo>
                  <a:lnTo>
                    <a:pt x="17735" y="1596"/>
                  </a:lnTo>
                  <a:lnTo>
                    <a:pt x="17769" y="1430"/>
                  </a:lnTo>
                  <a:lnTo>
                    <a:pt x="17785" y="1280"/>
                  </a:lnTo>
                  <a:lnTo>
                    <a:pt x="17785" y="1114"/>
                  </a:lnTo>
                  <a:lnTo>
                    <a:pt x="17785" y="981"/>
                  </a:lnTo>
                  <a:lnTo>
                    <a:pt x="17769" y="831"/>
                  </a:lnTo>
                  <a:lnTo>
                    <a:pt x="17735" y="715"/>
                  </a:lnTo>
                  <a:lnTo>
                    <a:pt x="17686" y="582"/>
                  </a:lnTo>
                  <a:lnTo>
                    <a:pt x="17636" y="482"/>
                  </a:lnTo>
                  <a:lnTo>
                    <a:pt x="17569" y="382"/>
                  </a:lnTo>
                  <a:lnTo>
                    <a:pt x="17503" y="283"/>
                  </a:lnTo>
                  <a:lnTo>
                    <a:pt x="17420" y="216"/>
                  </a:lnTo>
                  <a:lnTo>
                    <a:pt x="17320" y="150"/>
                  </a:lnTo>
                  <a:lnTo>
                    <a:pt x="17220" y="83"/>
                  </a:lnTo>
                  <a:lnTo>
                    <a:pt x="17104" y="50"/>
                  </a:lnTo>
                  <a:lnTo>
                    <a:pt x="16971" y="17"/>
                  </a:lnTo>
                  <a:lnTo>
                    <a:pt x="168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1"/>
            <p:cNvSpPr/>
            <p:nvPr/>
          </p:nvSpPr>
          <p:spPr>
            <a:xfrm>
              <a:off x="2179450" y="2297550"/>
              <a:ext cx="56550" cy="180375"/>
            </a:xfrm>
            <a:custGeom>
              <a:rect b="b" l="l" r="r" t="t"/>
              <a:pathLst>
                <a:path extrusionOk="0" h="7215" w="2262">
                  <a:moveTo>
                    <a:pt x="2245" y="1"/>
                  </a:moveTo>
                  <a:lnTo>
                    <a:pt x="2112" y="300"/>
                  </a:lnTo>
                  <a:lnTo>
                    <a:pt x="1962" y="715"/>
                  </a:lnTo>
                  <a:lnTo>
                    <a:pt x="1596" y="1762"/>
                  </a:lnTo>
                  <a:lnTo>
                    <a:pt x="1015" y="3524"/>
                  </a:lnTo>
                  <a:lnTo>
                    <a:pt x="716" y="4438"/>
                  </a:lnTo>
                  <a:lnTo>
                    <a:pt x="466" y="5336"/>
                  </a:lnTo>
                  <a:lnTo>
                    <a:pt x="217" y="6267"/>
                  </a:lnTo>
                  <a:lnTo>
                    <a:pt x="1" y="7181"/>
                  </a:lnTo>
                  <a:lnTo>
                    <a:pt x="17" y="7214"/>
                  </a:lnTo>
                  <a:lnTo>
                    <a:pt x="34" y="7214"/>
                  </a:lnTo>
                  <a:lnTo>
                    <a:pt x="51" y="7198"/>
                  </a:lnTo>
                  <a:lnTo>
                    <a:pt x="200" y="6765"/>
                  </a:lnTo>
                  <a:lnTo>
                    <a:pt x="366" y="6317"/>
                  </a:lnTo>
                  <a:lnTo>
                    <a:pt x="649" y="5436"/>
                  </a:lnTo>
                  <a:lnTo>
                    <a:pt x="1198" y="3641"/>
                  </a:lnTo>
                  <a:lnTo>
                    <a:pt x="1746" y="1829"/>
                  </a:lnTo>
                  <a:lnTo>
                    <a:pt x="2062" y="749"/>
                  </a:lnTo>
                  <a:lnTo>
                    <a:pt x="22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1"/>
            <p:cNvSpPr/>
            <p:nvPr/>
          </p:nvSpPr>
          <p:spPr>
            <a:xfrm>
              <a:off x="2380575" y="2216950"/>
              <a:ext cx="192000" cy="284225"/>
            </a:xfrm>
            <a:custGeom>
              <a:rect b="b" l="l" r="r" t="t"/>
              <a:pathLst>
                <a:path extrusionOk="0" h="11369" w="7680">
                  <a:moveTo>
                    <a:pt x="6665" y="0"/>
                  </a:moveTo>
                  <a:lnTo>
                    <a:pt x="6433" y="17"/>
                  </a:lnTo>
                  <a:lnTo>
                    <a:pt x="6183" y="67"/>
                  </a:lnTo>
                  <a:lnTo>
                    <a:pt x="0" y="11369"/>
                  </a:lnTo>
                  <a:lnTo>
                    <a:pt x="449" y="11003"/>
                  </a:lnTo>
                  <a:lnTo>
                    <a:pt x="915" y="10588"/>
                  </a:lnTo>
                  <a:lnTo>
                    <a:pt x="1413" y="10122"/>
                  </a:lnTo>
                  <a:lnTo>
                    <a:pt x="1928" y="9624"/>
                  </a:lnTo>
                  <a:lnTo>
                    <a:pt x="2444" y="9092"/>
                  </a:lnTo>
                  <a:lnTo>
                    <a:pt x="2959" y="8527"/>
                  </a:lnTo>
                  <a:lnTo>
                    <a:pt x="3474" y="7928"/>
                  </a:lnTo>
                  <a:lnTo>
                    <a:pt x="3989" y="7330"/>
                  </a:lnTo>
                  <a:lnTo>
                    <a:pt x="4488" y="6715"/>
                  </a:lnTo>
                  <a:lnTo>
                    <a:pt x="4987" y="6083"/>
                  </a:lnTo>
                  <a:lnTo>
                    <a:pt x="5452" y="5468"/>
                  </a:lnTo>
                  <a:lnTo>
                    <a:pt x="5884" y="4837"/>
                  </a:lnTo>
                  <a:lnTo>
                    <a:pt x="6300" y="4239"/>
                  </a:lnTo>
                  <a:lnTo>
                    <a:pt x="6682" y="3640"/>
                  </a:lnTo>
                  <a:lnTo>
                    <a:pt x="7015" y="3075"/>
                  </a:lnTo>
                  <a:lnTo>
                    <a:pt x="7297" y="2527"/>
                  </a:lnTo>
                  <a:lnTo>
                    <a:pt x="7430" y="2227"/>
                  </a:lnTo>
                  <a:lnTo>
                    <a:pt x="7546" y="1945"/>
                  </a:lnTo>
                  <a:lnTo>
                    <a:pt x="7613" y="1679"/>
                  </a:lnTo>
                  <a:lnTo>
                    <a:pt x="7663" y="1413"/>
                  </a:lnTo>
                  <a:lnTo>
                    <a:pt x="7679" y="1180"/>
                  </a:lnTo>
                  <a:lnTo>
                    <a:pt x="7679" y="948"/>
                  </a:lnTo>
                  <a:lnTo>
                    <a:pt x="7629" y="748"/>
                  </a:lnTo>
                  <a:lnTo>
                    <a:pt x="7563" y="565"/>
                  </a:lnTo>
                  <a:lnTo>
                    <a:pt x="7480" y="399"/>
                  </a:lnTo>
                  <a:lnTo>
                    <a:pt x="7364" y="266"/>
                  </a:lnTo>
                  <a:lnTo>
                    <a:pt x="7231" y="166"/>
                  </a:lnTo>
                  <a:lnTo>
                    <a:pt x="7064" y="83"/>
                  </a:lnTo>
                  <a:lnTo>
                    <a:pt x="6882" y="33"/>
                  </a:lnTo>
                  <a:lnTo>
                    <a:pt x="66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1"/>
            <p:cNvSpPr/>
            <p:nvPr/>
          </p:nvSpPr>
          <p:spPr>
            <a:xfrm>
              <a:off x="2425025" y="2199900"/>
              <a:ext cx="406425" cy="524850"/>
            </a:xfrm>
            <a:custGeom>
              <a:rect b="b" l="l" r="r" t="t"/>
              <a:pathLst>
                <a:path extrusionOk="0" h="20994" w="16257">
                  <a:moveTo>
                    <a:pt x="5353" y="1"/>
                  </a:moveTo>
                  <a:lnTo>
                    <a:pt x="5020" y="34"/>
                  </a:lnTo>
                  <a:lnTo>
                    <a:pt x="4721" y="100"/>
                  </a:lnTo>
                  <a:lnTo>
                    <a:pt x="4405" y="184"/>
                  </a:lnTo>
                  <a:lnTo>
                    <a:pt x="4123" y="283"/>
                  </a:lnTo>
                  <a:lnTo>
                    <a:pt x="3840" y="400"/>
                  </a:lnTo>
                  <a:lnTo>
                    <a:pt x="3608" y="533"/>
                  </a:lnTo>
                  <a:lnTo>
                    <a:pt x="3392" y="682"/>
                  </a:lnTo>
                  <a:lnTo>
                    <a:pt x="3209" y="865"/>
                  </a:lnTo>
                  <a:lnTo>
                    <a:pt x="3126" y="948"/>
                  </a:lnTo>
                  <a:lnTo>
                    <a:pt x="3076" y="1048"/>
                  </a:lnTo>
                  <a:lnTo>
                    <a:pt x="3009" y="1148"/>
                  </a:lnTo>
                  <a:lnTo>
                    <a:pt x="2976" y="1247"/>
                  </a:lnTo>
                  <a:lnTo>
                    <a:pt x="2893" y="1530"/>
                  </a:lnTo>
                  <a:lnTo>
                    <a:pt x="2793" y="1895"/>
                  </a:lnTo>
                  <a:lnTo>
                    <a:pt x="2594" y="2826"/>
                  </a:lnTo>
                  <a:lnTo>
                    <a:pt x="2361" y="4006"/>
                  </a:lnTo>
                  <a:lnTo>
                    <a:pt x="2112" y="5386"/>
                  </a:lnTo>
                  <a:lnTo>
                    <a:pt x="1862" y="6932"/>
                  </a:lnTo>
                  <a:lnTo>
                    <a:pt x="1596" y="8577"/>
                  </a:lnTo>
                  <a:lnTo>
                    <a:pt x="1081" y="12001"/>
                  </a:lnTo>
                  <a:lnTo>
                    <a:pt x="632" y="15325"/>
                  </a:lnTo>
                  <a:lnTo>
                    <a:pt x="267" y="18168"/>
                  </a:lnTo>
                  <a:lnTo>
                    <a:pt x="134" y="19314"/>
                  </a:lnTo>
                  <a:lnTo>
                    <a:pt x="51" y="20179"/>
                  </a:lnTo>
                  <a:lnTo>
                    <a:pt x="1" y="20760"/>
                  </a:lnTo>
                  <a:lnTo>
                    <a:pt x="1" y="20927"/>
                  </a:lnTo>
                  <a:lnTo>
                    <a:pt x="17" y="20993"/>
                  </a:lnTo>
                  <a:lnTo>
                    <a:pt x="234" y="20993"/>
                  </a:lnTo>
                  <a:lnTo>
                    <a:pt x="765" y="20976"/>
                  </a:lnTo>
                  <a:lnTo>
                    <a:pt x="2610" y="20827"/>
                  </a:lnTo>
                  <a:lnTo>
                    <a:pt x="5220" y="20594"/>
                  </a:lnTo>
                  <a:lnTo>
                    <a:pt x="8178" y="20328"/>
                  </a:lnTo>
                  <a:lnTo>
                    <a:pt x="13713" y="19796"/>
                  </a:lnTo>
                  <a:lnTo>
                    <a:pt x="15542" y="19597"/>
                  </a:lnTo>
                  <a:lnTo>
                    <a:pt x="16240" y="19530"/>
                  </a:lnTo>
                  <a:lnTo>
                    <a:pt x="16256" y="19447"/>
                  </a:lnTo>
                  <a:lnTo>
                    <a:pt x="16223" y="19298"/>
                  </a:lnTo>
                  <a:lnTo>
                    <a:pt x="16090" y="18799"/>
                  </a:lnTo>
                  <a:lnTo>
                    <a:pt x="15857" y="18051"/>
                  </a:lnTo>
                  <a:lnTo>
                    <a:pt x="15542" y="17087"/>
                  </a:lnTo>
                  <a:lnTo>
                    <a:pt x="14727" y="14710"/>
                  </a:lnTo>
                  <a:lnTo>
                    <a:pt x="13813" y="11984"/>
                  </a:lnTo>
                  <a:lnTo>
                    <a:pt x="13630" y="11502"/>
                  </a:lnTo>
                  <a:lnTo>
                    <a:pt x="13414" y="10921"/>
                  </a:lnTo>
                  <a:lnTo>
                    <a:pt x="13148" y="10256"/>
                  </a:lnTo>
                  <a:lnTo>
                    <a:pt x="12849" y="9491"/>
                  </a:lnTo>
                  <a:lnTo>
                    <a:pt x="12500" y="8694"/>
                  </a:lnTo>
                  <a:lnTo>
                    <a:pt x="12118" y="7846"/>
                  </a:lnTo>
                  <a:lnTo>
                    <a:pt x="11686" y="6965"/>
                  </a:lnTo>
                  <a:lnTo>
                    <a:pt x="11253" y="6067"/>
                  </a:lnTo>
                  <a:lnTo>
                    <a:pt x="10771" y="5170"/>
                  </a:lnTo>
                  <a:lnTo>
                    <a:pt x="10289" y="4306"/>
                  </a:lnTo>
                  <a:lnTo>
                    <a:pt x="9774" y="3474"/>
                  </a:lnTo>
                  <a:lnTo>
                    <a:pt x="9508" y="3076"/>
                  </a:lnTo>
                  <a:lnTo>
                    <a:pt x="9242" y="2693"/>
                  </a:lnTo>
                  <a:lnTo>
                    <a:pt x="8976" y="2311"/>
                  </a:lnTo>
                  <a:lnTo>
                    <a:pt x="8710" y="1962"/>
                  </a:lnTo>
                  <a:lnTo>
                    <a:pt x="8428" y="1630"/>
                  </a:lnTo>
                  <a:lnTo>
                    <a:pt x="8162" y="1330"/>
                  </a:lnTo>
                  <a:lnTo>
                    <a:pt x="7879" y="1048"/>
                  </a:lnTo>
                  <a:lnTo>
                    <a:pt x="7613" y="782"/>
                  </a:lnTo>
                  <a:lnTo>
                    <a:pt x="7331" y="566"/>
                  </a:lnTo>
                  <a:lnTo>
                    <a:pt x="7048" y="366"/>
                  </a:lnTo>
                  <a:lnTo>
                    <a:pt x="6948" y="283"/>
                  </a:lnTo>
                  <a:lnTo>
                    <a:pt x="6816" y="233"/>
                  </a:lnTo>
                  <a:lnTo>
                    <a:pt x="6550" y="134"/>
                  </a:lnTo>
                  <a:lnTo>
                    <a:pt x="6267" y="51"/>
                  </a:lnTo>
                  <a:lnTo>
                    <a:pt x="5968" y="17"/>
                  </a:lnTo>
                  <a:lnTo>
                    <a:pt x="56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a:off x="2497750" y="2214025"/>
              <a:ext cx="103075" cy="83975"/>
            </a:xfrm>
            <a:custGeom>
              <a:rect b="b" l="l" r="r" t="t"/>
              <a:pathLst>
                <a:path extrusionOk="0" h="3359" w="4123">
                  <a:moveTo>
                    <a:pt x="4106" y="1"/>
                  </a:moveTo>
                  <a:lnTo>
                    <a:pt x="4089" y="17"/>
                  </a:lnTo>
                  <a:lnTo>
                    <a:pt x="3923" y="366"/>
                  </a:lnTo>
                  <a:lnTo>
                    <a:pt x="3740" y="699"/>
                  </a:lnTo>
                  <a:lnTo>
                    <a:pt x="3524" y="1031"/>
                  </a:lnTo>
                  <a:lnTo>
                    <a:pt x="3308" y="1364"/>
                  </a:lnTo>
                  <a:lnTo>
                    <a:pt x="3125" y="1646"/>
                  </a:lnTo>
                  <a:lnTo>
                    <a:pt x="2909" y="1929"/>
                  </a:lnTo>
                  <a:lnTo>
                    <a:pt x="2677" y="2195"/>
                  </a:lnTo>
                  <a:lnTo>
                    <a:pt x="2444" y="2444"/>
                  </a:lnTo>
                  <a:lnTo>
                    <a:pt x="2328" y="2560"/>
                  </a:lnTo>
                  <a:lnTo>
                    <a:pt x="2195" y="2677"/>
                  </a:lnTo>
                  <a:lnTo>
                    <a:pt x="2062" y="2793"/>
                  </a:lnTo>
                  <a:lnTo>
                    <a:pt x="1912" y="2893"/>
                  </a:lnTo>
                  <a:lnTo>
                    <a:pt x="1762" y="2976"/>
                  </a:lnTo>
                  <a:lnTo>
                    <a:pt x="1596" y="3042"/>
                  </a:lnTo>
                  <a:lnTo>
                    <a:pt x="1447" y="3109"/>
                  </a:lnTo>
                  <a:lnTo>
                    <a:pt x="1280" y="3159"/>
                  </a:lnTo>
                  <a:lnTo>
                    <a:pt x="1164" y="3175"/>
                  </a:lnTo>
                  <a:lnTo>
                    <a:pt x="1081" y="3192"/>
                  </a:lnTo>
                  <a:lnTo>
                    <a:pt x="981" y="3175"/>
                  </a:lnTo>
                  <a:lnTo>
                    <a:pt x="898" y="3159"/>
                  </a:lnTo>
                  <a:lnTo>
                    <a:pt x="815" y="3142"/>
                  </a:lnTo>
                  <a:lnTo>
                    <a:pt x="749" y="3109"/>
                  </a:lnTo>
                  <a:lnTo>
                    <a:pt x="599" y="3009"/>
                  </a:lnTo>
                  <a:lnTo>
                    <a:pt x="483" y="2893"/>
                  </a:lnTo>
                  <a:lnTo>
                    <a:pt x="383" y="2760"/>
                  </a:lnTo>
                  <a:lnTo>
                    <a:pt x="300" y="2594"/>
                  </a:lnTo>
                  <a:lnTo>
                    <a:pt x="233" y="2411"/>
                  </a:lnTo>
                  <a:lnTo>
                    <a:pt x="167" y="2228"/>
                  </a:lnTo>
                  <a:lnTo>
                    <a:pt x="134" y="2029"/>
                  </a:lnTo>
                  <a:lnTo>
                    <a:pt x="67" y="1646"/>
                  </a:lnTo>
                  <a:lnTo>
                    <a:pt x="34" y="1264"/>
                  </a:lnTo>
                  <a:lnTo>
                    <a:pt x="17" y="965"/>
                  </a:lnTo>
                  <a:lnTo>
                    <a:pt x="1" y="1181"/>
                  </a:lnTo>
                  <a:lnTo>
                    <a:pt x="1" y="1414"/>
                  </a:lnTo>
                  <a:lnTo>
                    <a:pt x="1" y="1630"/>
                  </a:lnTo>
                  <a:lnTo>
                    <a:pt x="17" y="1862"/>
                  </a:lnTo>
                  <a:lnTo>
                    <a:pt x="67" y="2078"/>
                  </a:lnTo>
                  <a:lnTo>
                    <a:pt x="100" y="2311"/>
                  </a:lnTo>
                  <a:lnTo>
                    <a:pt x="167" y="2527"/>
                  </a:lnTo>
                  <a:lnTo>
                    <a:pt x="233" y="2743"/>
                  </a:lnTo>
                  <a:lnTo>
                    <a:pt x="300" y="2893"/>
                  </a:lnTo>
                  <a:lnTo>
                    <a:pt x="399" y="3026"/>
                  </a:lnTo>
                  <a:lnTo>
                    <a:pt x="499" y="3142"/>
                  </a:lnTo>
                  <a:lnTo>
                    <a:pt x="632" y="3225"/>
                  </a:lnTo>
                  <a:lnTo>
                    <a:pt x="782" y="3292"/>
                  </a:lnTo>
                  <a:lnTo>
                    <a:pt x="931" y="3342"/>
                  </a:lnTo>
                  <a:lnTo>
                    <a:pt x="1081" y="3358"/>
                  </a:lnTo>
                  <a:lnTo>
                    <a:pt x="1247" y="3342"/>
                  </a:lnTo>
                  <a:lnTo>
                    <a:pt x="1430" y="3292"/>
                  </a:lnTo>
                  <a:lnTo>
                    <a:pt x="1596" y="3242"/>
                  </a:lnTo>
                  <a:lnTo>
                    <a:pt x="1762" y="3159"/>
                  </a:lnTo>
                  <a:lnTo>
                    <a:pt x="1929" y="3076"/>
                  </a:lnTo>
                  <a:lnTo>
                    <a:pt x="2078" y="2976"/>
                  </a:lnTo>
                  <a:lnTo>
                    <a:pt x="2228" y="2876"/>
                  </a:lnTo>
                  <a:lnTo>
                    <a:pt x="2377" y="2760"/>
                  </a:lnTo>
                  <a:lnTo>
                    <a:pt x="2510" y="2627"/>
                  </a:lnTo>
                  <a:lnTo>
                    <a:pt x="2776" y="2344"/>
                  </a:lnTo>
                  <a:lnTo>
                    <a:pt x="3009" y="2062"/>
                  </a:lnTo>
                  <a:lnTo>
                    <a:pt x="3242" y="1746"/>
                  </a:lnTo>
                  <a:lnTo>
                    <a:pt x="3441" y="1430"/>
                  </a:lnTo>
                  <a:lnTo>
                    <a:pt x="3641" y="1098"/>
                  </a:lnTo>
                  <a:lnTo>
                    <a:pt x="3807" y="732"/>
                  </a:lnTo>
                  <a:lnTo>
                    <a:pt x="4123" y="34"/>
                  </a:lnTo>
                  <a:lnTo>
                    <a:pt x="4123" y="17"/>
                  </a:lnTo>
                  <a:lnTo>
                    <a:pt x="41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a:off x="2118800" y="2519850"/>
              <a:ext cx="430925" cy="339100"/>
            </a:xfrm>
            <a:custGeom>
              <a:rect b="b" l="l" r="r" t="t"/>
              <a:pathLst>
                <a:path extrusionOk="0" h="13564" w="17237">
                  <a:moveTo>
                    <a:pt x="9507" y="1"/>
                  </a:moveTo>
                  <a:lnTo>
                    <a:pt x="0" y="2561"/>
                  </a:lnTo>
                  <a:lnTo>
                    <a:pt x="7729" y="13564"/>
                  </a:lnTo>
                  <a:lnTo>
                    <a:pt x="17236" y="11004"/>
                  </a:lnTo>
                  <a:lnTo>
                    <a:pt x="950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a:off x="2102175" y="2524025"/>
              <a:ext cx="431325" cy="339500"/>
            </a:xfrm>
            <a:custGeom>
              <a:rect b="b" l="l" r="r" t="t"/>
              <a:pathLst>
                <a:path extrusionOk="0" h="13580" w="17253">
                  <a:moveTo>
                    <a:pt x="9524" y="0"/>
                  </a:moveTo>
                  <a:lnTo>
                    <a:pt x="0" y="2576"/>
                  </a:lnTo>
                  <a:lnTo>
                    <a:pt x="7746" y="13580"/>
                  </a:lnTo>
                  <a:lnTo>
                    <a:pt x="17253" y="11003"/>
                  </a:lnTo>
                  <a:lnTo>
                    <a:pt x="95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1"/>
            <p:cNvSpPr/>
            <p:nvPr/>
          </p:nvSpPr>
          <p:spPr>
            <a:xfrm>
              <a:off x="2311600" y="2518625"/>
              <a:ext cx="19550" cy="22025"/>
            </a:xfrm>
            <a:custGeom>
              <a:rect b="b" l="l" r="r" t="t"/>
              <a:pathLst>
                <a:path extrusionOk="0" h="881" w="782">
                  <a:moveTo>
                    <a:pt x="167" y="0"/>
                  </a:moveTo>
                  <a:lnTo>
                    <a:pt x="83" y="33"/>
                  </a:lnTo>
                  <a:lnTo>
                    <a:pt x="34" y="100"/>
                  </a:lnTo>
                  <a:lnTo>
                    <a:pt x="0" y="166"/>
                  </a:lnTo>
                  <a:lnTo>
                    <a:pt x="0" y="249"/>
                  </a:lnTo>
                  <a:lnTo>
                    <a:pt x="50" y="382"/>
                  </a:lnTo>
                  <a:lnTo>
                    <a:pt x="133" y="499"/>
                  </a:lnTo>
                  <a:lnTo>
                    <a:pt x="233" y="632"/>
                  </a:lnTo>
                  <a:lnTo>
                    <a:pt x="366" y="748"/>
                  </a:lnTo>
                  <a:lnTo>
                    <a:pt x="516" y="831"/>
                  </a:lnTo>
                  <a:lnTo>
                    <a:pt x="665" y="881"/>
                  </a:lnTo>
                  <a:lnTo>
                    <a:pt x="732" y="881"/>
                  </a:lnTo>
                  <a:lnTo>
                    <a:pt x="748" y="864"/>
                  </a:lnTo>
                  <a:lnTo>
                    <a:pt x="748" y="831"/>
                  </a:lnTo>
                  <a:lnTo>
                    <a:pt x="732" y="798"/>
                  </a:lnTo>
                  <a:lnTo>
                    <a:pt x="698" y="765"/>
                  </a:lnTo>
                  <a:lnTo>
                    <a:pt x="665" y="765"/>
                  </a:lnTo>
                  <a:lnTo>
                    <a:pt x="565" y="731"/>
                  </a:lnTo>
                  <a:lnTo>
                    <a:pt x="466" y="665"/>
                  </a:lnTo>
                  <a:lnTo>
                    <a:pt x="383" y="598"/>
                  </a:lnTo>
                  <a:lnTo>
                    <a:pt x="316" y="515"/>
                  </a:lnTo>
                  <a:lnTo>
                    <a:pt x="266" y="465"/>
                  </a:lnTo>
                  <a:lnTo>
                    <a:pt x="216" y="349"/>
                  </a:lnTo>
                  <a:lnTo>
                    <a:pt x="200" y="233"/>
                  </a:lnTo>
                  <a:lnTo>
                    <a:pt x="200" y="183"/>
                  </a:lnTo>
                  <a:lnTo>
                    <a:pt x="216" y="133"/>
                  </a:lnTo>
                  <a:lnTo>
                    <a:pt x="250" y="133"/>
                  </a:lnTo>
                  <a:lnTo>
                    <a:pt x="266" y="116"/>
                  </a:lnTo>
                  <a:lnTo>
                    <a:pt x="316" y="116"/>
                  </a:lnTo>
                  <a:lnTo>
                    <a:pt x="383" y="133"/>
                  </a:lnTo>
                  <a:lnTo>
                    <a:pt x="432" y="166"/>
                  </a:lnTo>
                  <a:lnTo>
                    <a:pt x="499" y="199"/>
                  </a:lnTo>
                  <a:lnTo>
                    <a:pt x="565" y="266"/>
                  </a:lnTo>
                  <a:lnTo>
                    <a:pt x="632" y="316"/>
                  </a:lnTo>
                  <a:lnTo>
                    <a:pt x="632" y="332"/>
                  </a:lnTo>
                  <a:lnTo>
                    <a:pt x="649" y="349"/>
                  </a:lnTo>
                  <a:lnTo>
                    <a:pt x="649" y="366"/>
                  </a:lnTo>
                  <a:lnTo>
                    <a:pt x="781" y="332"/>
                  </a:lnTo>
                  <a:lnTo>
                    <a:pt x="698" y="233"/>
                  </a:lnTo>
                  <a:lnTo>
                    <a:pt x="582" y="133"/>
                  </a:lnTo>
                  <a:lnTo>
                    <a:pt x="499" y="67"/>
                  </a:lnTo>
                  <a:lnTo>
                    <a:pt x="383" y="17"/>
                  </a:lnTo>
                  <a:lnTo>
                    <a:pt x="28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1"/>
            <p:cNvSpPr/>
            <p:nvPr/>
          </p:nvSpPr>
          <p:spPr>
            <a:xfrm>
              <a:off x="2293300" y="2524025"/>
              <a:ext cx="19150" cy="21625"/>
            </a:xfrm>
            <a:custGeom>
              <a:rect b="b" l="l" r="r" t="t"/>
              <a:pathLst>
                <a:path extrusionOk="0" h="865" w="766">
                  <a:moveTo>
                    <a:pt x="151" y="0"/>
                  </a:moveTo>
                  <a:lnTo>
                    <a:pt x="84" y="33"/>
                  </a:lnTo>
                  <a:lnTo>
                    <a:pt x="18" y="100"/>
                  </a:lnTo>
                  <a:lnTo>
                    <a:pt x="1" y="166"/>
                  </a:lnTo>
                  <a:lnTo>
                    <a:pt x="1" y="249"/>
                  </a:lnTo>
                  <a:lnTo>
                    <a:pt x="34" y="366"/>
                  </a:lnTo>
                  <a:lnTo>
                    <a:pt x="117" y="482"/>
                  </a:lnTo>
                  <a:lnTo>
                    <a:pt x="217" y="615"/>
                  </a:lnTo>
                  <a:lnTo>
                    <a:pt x="350" y="731"/>
                  </a:lnTo>
                  <a:lnTo>
                    <a:pt x="500" y="815"/>
                  </a:lnTo>
                  <a:lnTo>
                    <a:pt x="666" y="864"/>
                  </a:lnTo>
                  <a:lnTo>
                    <a:pt x="716" y="864"/>
                  </a:lnTo>
                  <a:lnTo>
                    <a:pt x="732" y="848"/>
                  </a:lnTo>
                  <a:lnTo>
                    <a:pt x="732" y="815"/>
                  </a:lnTo>
                  <a:lnTo>
                    <a:pt x="716" y="781"/>
                  </a:lnTo>
                  <a:lnTo>
                    <a:pt x="699" y="748"/>
                  </a:lnTo>
                  <a:lnTo>
                    <a:pt x="666" y="748"/>
                  </a:lnTo>
                  <a:lnTo>
                    <a:pt x="549" y="715"/>
                  </a:lnTo>
                  <a:lnTo>
                    <a:pt x="466" y="648"/>
                  </a:lnTo>
                  <a:lnTo>
                    <a:pt x="367" y="582"/>
                  </a:lnTo>
                  <a:lnTo>
                    <a:pt x="300" y="499"/>
                  </a:lnTo>
                  <a:lnTo>
                    <a:pt x="267" y="449"/>
                  </a:lnTo>
                  <a:lnTo>
                    <a:pt x="200" y="333"/>
                  </a:lnTo>
                  <a:lnTo>
                    <a:pt x="184" y="216"/>
                  </a:lnTo>
                  <a:lnTo>
                    <a:pt x="184" y="166"/>
                  </a:lnTo>
                  <a:lnTo>
                    <a:pt x="217" y="116"/>
                  </a:lnTo>
                  <a:lnTo>
                    <a:pt x="300" y="116"/>
                  </a:lnTo>
                  <a:lnTo>
                    <a:pt x="367" y="133"/>
                  </a:lnTo>
                  <a:lnTo>
                    <a:pt x="433" y="166"/>
                  </a:lnTo>
                  <a:lnTo>
                    <a:pt x="500" y="200"/>
                  </a:lnTo>
                  <a:lnTo>
                    <a:pt x="549" y="266"/>
                  </a:lnTo>
                  <a:lnTo>
                    <a:pt x="616" y="316"/>
                  </a:lnTo>
                  <a:lnTo>
                    <a:pt x="616" y="333"/>
                  </a:lnTo>
                  <a:lnTo>
                    <a:pt x="633" y="349"/>
                  </a:lnTo>
                  <a:lnTo>
                    <a:pt x="633" y="366"/>
                  </a:lnTo>
                  <a:lnTo>
                    <a:pt x="766" y="333"/>
                  </a:lnTo>
                  <a:lnTo>
                    <a:pt x="682" y="233"/>
                  </a:lnTo>
                  <a:lnTo>
                    <a:pt x="583" y="133"/>
                  </a:lnTo>
                  <a:lnTo>
                    <a:pt x="483" y="67"/>
                  </a:lnTo>
                  <a:lnTo>
                    <a:pt x="383" y="17"/>
                  </a:lnTo>
                  <a:lnTo>
                    <a:pt x="26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1"/>
            <p:cNvSpPr/>
            <p:nvPr/>
          </p:nvSpPr>
          <p:spPr>
            <a:xfrm>
              <a:off x="2274200" y="2528575"/>
              <a:ext cx="19550" cy="22050"/>
            </a:xfrm>
            <a:custGeom>
              <a:rect b="b" l="l" r="r" t="t"/>
              <a:pathLst>
                <a:path extrusionOk="0" h="882" w="782">
                  <a:moveTo>
                    <a:pt x="167" y="1"/>
                  </a:moveTo>
                  <a:lnTo>
                    <a:pt x="100" y="34"/>
                  </a:lnTo>
                  <a:lnTo>
                    <a:pt x="34" y="101"/>
                  </a:lnTo>
                  <a:lnTo>
                    <a:pt x="0" y="167"/>
                  </a:lnTo>
                  <a:lnTo>
                    <a:pt x="0" y="267"/>
                  </a:lnTo>
                  <a:lnTo>
                    <a:pt x="50" y="383"/>
                  </a:lnTo>
                  <a:lnTo>
                    <a:pt x="133" y="500"/>
                  </a:lnTo>
                  <a:lnTo>
                    <a:pt x="250" y="633"/>
                  </a:lnTo>
                  <a:lnTo>
                    <a:pt x="366" y="749"/>
                  </a:lnTo>
                  <a:lnTo>
                    <a:pt x="516" y="832"/>
                  </a:lnTo>
                  <a:lnTo>
                    <a:pt x="682" y="882"/>
                  </a:lnTo>
                  <a:lnTo>
                    <a:pt x="732" y="882"/>
                  </a:lnTo>
                  <a:lnTo>
                    <a:pt x="748" y="865"/>
                  </a:lnTo>
                  <a:lnTo>
                    <a:pt x="748" y="849"/>
                  </a:lnTo>
                  <a:lnTo>
                    <a:pt x="732" y="799"/>
                  </a:lnTo>
                  <a:lnTo>
                    <a:pt x="715" y="782"/>
                  </a:lnTo>
                  <a:lnTo>
                    <a:pt x="682" y="766"/>
                  </a:lnTo>
                  <a:lnTo>
                    <a:pt x="582" y="732"/>
                  </a:lnTo>
                  <a:lnTo>
                    <a:pt x="482" y="682"/>
                  </a:lnTo>
                  <a:lnTo>
                    <a:pt x="399" y="599"/>
                  </a:lnTo>
                  <a:lnTo>
                    <a:pt x="316" y="533"/>
                  </a:lnTo>
                  <a:lnTo>
                    <a:pt x="283" y="466"/>
                  </a:lnTo>
                  <a:lnTo>
                    <a:pt x="216" y="350"/>
                  </a:lnTo>
                  <a:lnTo>
                    <a:pt x="200" y="234"/>
                  </a:lnTo>
                  <a:lnTo>
                    <a:pt x="200" y="184"/>
                  </a:lnTo>
                  <a:lnTo>
                    <a:pt x="233" y="134"/>
                  </a:lnTo>
                  <a:lnTo>
                    <a:pt x="250" y="134"/>
                  </a:lnTo>
                  <a:lnTo>
                    <a:pt x="316" y="117"/>
                  </a:lnTo>
                  <a:lnTo>
                    <a:pt x="383" y="134"/>
                  </a:lnTo>
                  <a:lnTo>
                    <a:pt x="449" y="167"/>
                  </a:lnTo>
                  <a:lnTo>
                    <a:pt x="516" y="217"/>
                  </a:lnTo>
                  <a:lnTo>
                    <a:pt x="566" y="267"/>
                  </a:lnTo>
                  <a:lnTo>
                    <a:pt x="632" y="333"/>
                  </a:lnTo>
                  <a:lnTo>
                    <a:pt x="632" y="350"/>
                  </a:lnTo>
                  <a:lnTo>
                    <a:pt x="649" y="367"/>
                  </a:lnTo>
                  <a:lnTo>
                    <a:pt x="649" y="383"/>
                  </a:lnTo>
                  <a:lnTo>
                    <a:pt x="782" y="350"/>
                  </a:lnTo>
                  <a:lnTo>
                    <a:pt x="698" y="234"/>
                  </a:lnTo>
                  <a:lnTo>
                    <a:pt x="599" y="134"/>
                  </a:lnTo>
                  <a:lnTo>
                    <a:pt x="499" y="67"/>
                  </a:lnTo>
                  <a:lnTo>
                    <a:pt x="399" y="34"/>
                  </a:lnTo>
                  <a:lnTo>
                    <a:pt x="28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1"/>
            <p:cNvSpPr/>
            <p:nvPr/>
          </p:nvSpPr>
          <p:spPr>
            <a:xfrm>
              <a:off x="2255925" y="2534000"/>
              <a:ext cx="19550" cy="22025"/>
            </a:xfrm>
            <a:custGeom>
              <a:rect b="b" l="l" r="r" t="t"/>
              <a:pathLst>
                <a:path extrusionOk="0" h="881" w="782">
                  <a:moveTo>
                    <a:pt x="166" y="0"/>
                  </a:moveTo>
                  <a:lnTo>
                    <a:pt x="83" y="33"/>
                  </a:lnTo>
                  <a:lnTo>
                    <a:pt x="33" y="100"/>
                  </a:lnTo>
                  <a:lnTo>
                    <a:pt x="0" y="166"/>
                  </a:lnTo>
                  <a:lnTo>
                    <a:pt x="0" y="249"/>
                  </a:lnTo>
                  <a:lnTo>
                    <a:pt x="50" y="382"/>
                  </a:lnTo>
                  <a:lnTo>
                    <a:pt x="116" y="482"/>
                  </a:lnTo>
                  <a:lnTo>
                    <a:pt x="233" y="615"/>
                  </a:lnTo>
                  <a:lnTo>
                    <a:pt x="349" y="731"/>
                  </a:lnTo>
                  <a:lnTo>
                    <a:pt x="499" y="814"/>
                  </a:lnTo>
                  <a:lnTo>
                    <a:pt x="665" y="864"/>
                  </a:lnTo>
                  <a:lnTo>
                    <a:pt x="698" y="881"/>
                  </a:lnTo>
                  <a:lnTo>
                    <a:pt x="731" y="864"/>
                  </a:lnTo>
                  <a:lnTo>
                    <a:pt x="731" y="848"/>
                  </a:lnTo>
                  <a:lnTo>
                    <a:pt x="748" y="831"/>
                  </a:lnTo>
                  <a:lnTo>
                    <a:pt x="715" y="781"/>
                  </a:lnTo>
                  <a:lnTo>
                    <a:pt x="698" y="765"/>
                  </a:lnTo>
                  <a:lnTo>
                    <a:pt x="665" y="748"/>
                  </a:lnTo>
                  <a:lnTo>
                    <a:pt x="565" y="715"/>
                  </a:lnTo>
                  <a:lnTo>
                    <a:pt x="465" y="665"/>
                  </a:lnTo>
                  <a:lnTo>
                    <a:pt x="382" y="598"/>
                  </a:lnTo>
                  <a:lnTo>
                    <a:pt x="299" y="515"/>
                  </a:lnTo>
                  <a:lnTo>
                    <a:pt x="266" y="449"/>
                  </a:lnTo>
                  <a:lnTo>
                    <a:pt x="216" y="332"/>
                  </a:lnTo>
                  <a:lnTo>
                    <a:pt x="183" y="216"/>
                  </a:lnTo>
                  <a:lnTo>
                    <a:pt x="200" y="166"/>
                  </a:lnTo>
                  <a:lnTo>
                    <a:pt x="216" y="116"/>
                  </a:lnTo>
                  <a:lnTo>
                    <a:pt x="299" y="116"/>
                  </a:lnTo>
                  <a:lnTo>
                    <a:pt x="366" y="133"/>
                  </a:lnTo>
                  <a:lnTo>
                    <a:pt x="432" y="166"/>
                  </a:lnTo>
                  <a:lnTo>
                    <a:pt x="499" y="199"/>
                  </a:lnTo>
                  <a:lnTo>
                    <a:pt x="565" y="266"/>
                  </a:lnTo>
                  <a:lnTo>
                    <a:pt x="632" y="316"/>
                  </a:lnTo>
                  <a:lnTo>
                    <a:pt x="632" y="332"/>
                  </a:lnTo>
                  <a:lnTo>
                    <a:pt x="648" y="349"/>
                  </a:lnTo>
                  <a:lnTo>
                    <a:pt x="648" y="366"/>
                  </a:lnTo>
                  <a:lnTo>
                    <a:pt x="781" y="332"/>
                  </a:lnTo>
                  <a:lnTo>
                    <a:pt x="682" y="233"/>
                  </a:lnTo>
                  <a:lnTo>
                    <a:pt x="582" y="133"/>
                  </a:lnTo>
                  <a:lnTo>
                    <a:pt x="499" y="67"/>
                  </a:lnTo>
                  <a:lnTo>
                    <a:pt x="382" y="17"/>
                  </a:lnTo>
                  <a:lnTo>
                    <a:pt x="266"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1"/>
            <p:cNvSpPr/>
            <p:nvPr/>
          </p:nvSpPr>
          <p:spPr>
            <a:xfrm>
              <a:off x="2237225" y="2538550"/>
              <a:ext cx="19550" cy="22475"/>
            </a:xfrm>
            <a:custGeom>
              <a:rect b="b" l="l" r="r" t="t"/>
              <a:pathLst>
                <a:path extrusionOk="0" h="899" w="782">
                  <a:moveTo>
                    <a:pt x="150" y="1"/>
                  </a:moveTo>
                  <a:lnTo>
                    <a:pt x="83" y="51"/>
                  </a:lnTo>
                  <a:lnTo>
                    <a:pt x="33" y="101"/>
                  </a:lnTo>
                  <a:lnTo>
                    <a:pt x="0" y="184"/>
                  </a:lnTo>
                  <a:lnTo>
                    <a:pt x="0" y="267"/>
                  </a:lnTo>
                  <a:lnTo>
                    <a:pt x="50" y="383"/>
                  </a:lnTo>
                  <a:lnTo>
                    <a:pt x="133" y="499"/>
                  </a:lnTo>
                  <a:lnTo>
                    <a:pt x="233" y="632"/>
                  </a:lnTo>
                  <a:lnTo>
                    <a:pt x="366" y="749"/>
                  </a:lnTo>
                  <a:lnTo>
                    <a:pt x="515" y="832"/>
                  </a:lnTo>
                  <a:lnTo>
                    <a:pt x="665" y="898"/>
                  </a:lnTo>
                  <a:lnTo>
                    <a:pt x="698" y="898"/>
                  </a:lnTo>
                  <a:lnTo>
                    <a:pt x="731" y="882"/>
                  </a:lnTo>
                  <a:lnTo>
                    <a:pt x="748" y="865"/>
                  </a:lnTo>
                  <a:lnTo>
                    <a:pt x="748" y="849"/>
                  </a:lnTo>
                  <a:lnTo>
                    <a:pt x="731" y="799"/>
                  </a:lnTo>
                  <a:lnTo>
                    <a:pt x="698" y="782"/>
                  </a:lnTo>
                  <a:lnTo>
                    <a:pt x="665" y="765"/>
                  </a:lnTo>
                  <a:lnTo>
                    <a:pt x="565" y="732"/>
                  </a:lnTo>
                  <a:lnTo>
                    <a:pt x="466" y="682"/>
                  </a:lnTo>
                  <a:lnTo>
                    <a:pt x="382" y="616"/>
                  </a:lnTo>
                  <a:lnTo>
                    <a:pt x="299" y="533"/>
                  </a:lnTo>
                  <a:lnTo>
                    <a:pt x="266" y="466"/>
                  </a:lnTo>
                  <a:lnTo>
                    <a:pt x="216" y="350"/>
                  </a:lnTo>
                  <a:lnTo>
                    <a:pt x="183" y="234"/>
                  </a:lnTo>
                  <a:lnTo>
                    <a:pt x="200" y="184"/>
                  </a:lnTo>
                  <a:lnTo>
                    <a:pt x="216" y="134"/>
                  </a:lnTo>
                  <a:lnTo>
                    <a:pt x="366" y="134"/>
                  </a:lnTo>
                  <a:lnTo>
                    <a:pt x="432" y="167"/>
                  </a:lnTo>
                  <a:lnTo>
                    <a:pt x="499" y="217"/>
                  </a:lnTo>
                  <a:lnTo>
                    <a:pt x="565" y="267"/>
                  </a:lnTo>
                  <a:lnTo>
                    <a:pt x="632" y="333"/>
                  </a:lnTo>
                  <a:lnTo>
                    <a:pt x="632" y="350"/>
                  </a:lnTo>
                  <a:lnTo>
                    <a:pt x="648" y="367"/>
                  </a:lnTo>
                  <a:lnTo>
                    <a:pt x="648" y="383"/>
                  </a:lnTo>
                  <a:lnTo>
                    <a:pt x="781" y="333"/>
                  </a:lnTo>
                  <a:lnTo>
                    <a:pt x="682" y="234"/>
                  </a:lnTo>
                  <a:lnTo>
                    <a:pt x="582" y="134"/>
                  </a:lnTo>
                  <a:lnTo>
                    <a:pt x="499" y="67"/>
                  </a:lnTo>
                  <a:lnTo>
                    <a:pt x="382" y="34"/>
                  </a:lnTo>
                  <a:lnTo>
                    <a:pt x="26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a:off x="2218525" y="2543550"/>
              <a:ext cx="19550" cy="22450"/>
            </a:xfrm>
            <a:custGeom>
              <a:rect b="b" l="l" r="r" t="t"/>
              <a:pathLst>
                <a:path extrusionOk="0" h="898" w="782">
                  <a:moveTo>
                    <a:pt x="283" y="0"/>
                  </a:moveTo>
                  <a:lnTo>
                    <a:pt x="166" y="17"/>
                  </a:lnTo>
                  <a:lnTo>
                    <a:pt x="83" y="50"/>
                  </a:lnTo>
                  <a:lnTo>
                    <a:pt x="33" y="100"/>
                  </a:lnTo>
                  <a:lnTo>
                    <a:pt x="0" y="183"/>
                  </a:lnTo>
                  <a:lnTo>
                    <a:pt x="0" y="266"/>
                  </a:lnTo>
                  <a:lnTo>
                    <a:pt x="50" y="383"/>
                  </a:lnTo>
                  <a:lnTo>
                    <a:pt x="133" y="499"/>
                  </a:lnTo>
                  <a:lnTo>
                    <a:pt x="233" y="632"/>
                  </a:lnTo>
                  <a:lnTo>
                    <a:pt x="366" y="748"/>
                  </a:lnTo>
                  <a:lnTo>
                    <a:pt x="515" y="831"/>
                  </a:lnTo>
                  <a:lnTo>
                    <a:pt x="682" y="898"/>
                  </a:lnTo>
                  <a:lnTo>
                    <a:pt x="715" y="898"/>
                  </a:lnTo>
                  <a:lnTo>
                    <a:pt x="732" y="881"/>
                  </a:lnTo>
                  <a:lnTo>
                    <a:pt x="748" y="865"/>
                  </a:lnTo>
                  <a:lnTo>
                    <a:pt x="748" y="848"/>
                  </a:lnTo>
                  <a:lnTo>
                    <a:pt x="732" y="798"/>
                  </a:lnTo>
                  <a:lnTo>
                    <a:pt x="698" y="781"/>
                  </a:lnTo>
                  <a:lnTo>
                    <a:pt x="682" y="765"/>
                  </a:lnTo>
                  <a:lnTo>
                    <a:pt x="565" y="732"/>
                  </a:lnTo>
                  <a:lnTo>
                    <a:pt x="466" y="682"/>
                  </a:lnTo>
                  <a:lnTo>
                    <a:pt x="382" y="615"/>
                  </a:lnTo>
                  <a:lnTo>
                    <a:pt x="316" y="532"/>
                  </a:lnTo>
                  <a:lnTo>
                    <a:pt x="266" y="466"/>
                  </a:lnTo>
                  <a:lnTo>
                    <a:pt x="216" y="366"/>
                  </a:lnTo>
                  <a:lnTo>
                    <a:pt x="200" y="233"/>
                  </a:lnTo>
                  <a:lnTo>
                    <a:pt x="200" y="183"/>
                  </a:lnTo>
                  <a:lnTo>
                    <a:pt x="233" y="133"/>
                  </a:lnTo>
                  <a:lnTo>
                    <a:pt x="382" y="133"/>
                  </a:lnTo>
                  <a:lnTo>
                    <a:pt x="449" y="167"/>
                  </a:lnTo>
                  <a:lnTo>
                    <a:pt x="515" y="216"/>
                  </a:lnTo>
                  <a:lnTo>
                    <a:pt x="565" y="266"/>
                  </a:lnTo>
                  <a:lnTo>
                    <a:pt x="632" y="333"/>
                  </a:lnTo>
                  <a:lnTo>
                    <a:pt x="632" y="349"/>
                  </a:lnTo>
                  <a:lnTo>
                    <a:pt x="648" y="366"/>
                  </a:lnTo>
                  <a:lnTo>
                    <a:pt x="648" y="383"/>
                  </a:lnTo>
                  <a:lnTo>
                    <a:pt x="781" y="349"/>
                  </a:lnTo>
                  <a:lnTo>
                    <a:pt x="698" y="233"/>
                  </a:lnTo>
                  <a:lnTo>
                    <a:pt x="599" y="150"/>
                  </a:lnTo>
                  <a:lnTo>
                    <a:pt x="499" y="83"/>
                  </a:lnTo>
                  <a:lnTo>
                    <a:pt x="399" y="34"/>
                  </a:lnTo>
                  <a:lnTo>
                    <a:pt x="28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1"/>
            <p:cNvSpPr/>
            <p:nvPr/>
          </p:nvSpPr>
          <p:spPr>
            <a:xfrm>
              <a:off x="2199825" y="2548950"/>
              <a:ext cx="19550" cy="22050"/>
            </a:xfrm>
            <a:custGeom>
              <a:rect b="b" l="l" r="r" t="t"/>
              <a:pathLst>
                <a:path extrusionOk="0" h="882" w="782">
                  <a:moveTo>
                    <a:pt x="166" y="0"/>
                  </a:moveTo>
                  <a:lnTo>
                    <a:pt x="83" y="34"/>
                  </a:lnTo>
                  <a:lnTo>
                    <a:pt x="33" y="83"/>
                  </a:lnTo>
                  <a:lnTo>
                    <a:pt x="0" y="167"/>
                  </a:lnTo>
                  <a:lnTo>
                    <a:pt x="0" y="250"/>
                  </a:lnTo>
                  <a:lnTo>
                    <a:pt x="50" y="383"/>
                  </a:lnTo>
                  <a:lnTo>
                    <a:pt x="133" y="482"/>
                  </a:lnTo>
                  <a:lnTo>
                    <a:pt x="233" y="632"/>
                  </a:lnTo>
                  <a:lnTo>
                    <a:pt x="366" y="732"/>
                  </a:lnTo>
                  <a:lnTo>
                    <a:pt x="515" y="815"/>
                  </a:lnTo>
                  <a:lnTo>
                    <a:pt x="682" y="881"/>
                  </a:lnTo>
                  <a:lnTo>
                    <a:pt x="715" y="881"/>
                  </a:lnTo>
                  <a:lnTo>
                    <a:pt x="732" y="865"/>
                  </a:lnTo>
                  <a:lnTo>
                    <a:pt x="748" y="848"/>
                  </a:lnTo>
                  <a:lnTo>
                    <a:pt x="748" y="831"/>
                  </a:lnTo>
                  <a:lnTo>
                    <a:pt x="732" y="782"/>
                  </a:lnTo>
                  <a:lnTo>
                    <a:pt x="715" y="765"/>
                  </a:lnTo>
                  <a:lnTo>
                    <a:pt x="682" y="748"/>
                  </a:lnTo>
                  <a:lnTo>
                    <a:pt x="565" y="715"/>
                  </a:lnTo>
                  <a:lnTo>
                    <a:pt x="466" y="665"/>
                  </a:lnTo>
                  <a:lnTo>
                    <a:pt x="383" y="582"/>
                  </a:lnTo>
                  <a:lnTo>
                    <a:pt x="316" y="499"/>
                  </a:lnTo>
                  <a:lnTo>
                    <a:pt x="266" y="449"/>
                  </a:lnTo>
                  <a:lnTo>
                    <a:pt x="216" y="333"/>
                  </a:lnTo>
                  <a:lnTo>
                    <a:pt x="200" y="216"/>
                  </a:lnTo>
                  <a:lnTo>
                    <a:pt x="200" y="167"/>
                  </a:lnTo>
                  <a:lnTo>
                    <a:pt x="233" y="117"/>
                  </a:lnTo>
                  <a:lnTo>
                    <a:pt x="250" y="117"/>
                  </a:lnTo>
                  <a:lnTo>
                    <a:pt x="283" y="100"/>
                  </a:lnTo>
                  <a:lnTo>
                    <a:pt x="316" y="117"/>
                  </a:lnTo>
                  <a:lnTo>
                    <a:pt x="383" y="133"/>
                  </a:lnTo>
                  <a:lnTo>
                    <a:pt x="449" y="150"/>
                  </a:lnTo>
                  <a:lnTo>
                    <a:pt x="565" y="250"/>
                  </a:lnTo>
                  <a:lnTo>
                    <a:pt x="632" y="316"/>
                  </a:lnTo>
                  <a:lnTo>
                    <a:pt x="632" y="333"/>
                  </a:lnTo>
                  <a:lnTo>
                    <a:pt x="648" y="349"/>
                  </a:lnTo>
                  <a:lnTo>
                    <a:pt x="648" y="366"/>
                  </a:lnTo>
                  <a:lnTo>
                    <a:pt x="781" y="333"/>
                  </a:lnTo>
                  <a:lnTo>
                    <a:pt x="698" y="216"/>
                  </a:lnTo>
                  <a:lnTo>
                    <a:pt x="599" y="133"/>
                  </a:lnTo>
                  <a:lnTo>
                    <a:pt x="499" y="67"/>
                  </a:lnTo>
                  <a:lnTo>
                    <a:pt x="399" y="17"/>
                  </a:lnTo>
                  <a:lnTo>
                    <a:pt x="28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1"/>
            <p:cNvSpPr/>
            <p:nvPr/>
          </p:nvSpPr>
          <p:spPr>
            <a:xfrm>
              <a:off x="2181525" y="2553525"/>
              <a:ext cx="19575" cy="22450"/>
            </a:xfrm>
            <a:custGeom>
              <a:rect b="b" l="l" r="r" t="t"/>
              <a:pathLst>
                <a:path extrusionOk="0" h="898" w="783">
                  <a:moveTo>
                    <a:pt x="150" y="0"/>
                  </a:moveTo>
                  <a:lnTo>
                    <a:pt x="84" y="33"/>
                  </a:lnTo>
                  <a:lnTo>
                    <a:pt x="34" y="100"/>
                  </a:lnTo>
                  <a:lnTo>
                    <a:pt x="1" y="166"/>
                  </a:lnTo>
                  <a:lnTo>
                    <a:pt x="1" y="250"/>
                  </a:lnTo>
                  <a:lnTo>
                    <a:pt x="51" y="382"/>
                  </a:lnTo>
                  <a:lnTo>
                    <a:pt x="117" y="515"/>
                  </a:lnTo>
                  <a:lnTo>
                    <a:pt x="234" y="648"/>
                  </a:lnTo>
                  <a:lnTo>
                    <a:pt x="350" y="748"/>
                  </a:lnTo>
                  <a:lnTo>
                    <a:pt x="500" y="848"/>
                  </a:lnTo>
                  <a:lnTo>
                    <a:pt x="666" y="898"/>
                  </a:lnTo>
                  <a:lnTo>
                    <a:pt x="699" y="898"/>
                  </a:lnTo>
                  <a:lnTo>
                    <a:pt x="716" y="881"/>
                  </a:lnTo>
                  <a:lnTo>
                    <a:pt x="732" y="865"/>
                  </a:lnTo>
                  <a:lnTo>
                    <a:pt x="732" y="848"/>
                  </a:lnTo>
                  <a:lnTo>
                    <a:pt x="716" y="798"/>
                  </a:lnTo>
                  <a:lnTo>
                    <a:pt x="699" y="781"/>
                  </a:lnTo>
                  <a:lnTo>
                    <a:pt x="666" y="765"/>
                  </a:lnTo>
                  <a:lnTo>
                    <a:pt x="566" y="732"/>
                  </a:lnTo>
                  <a:lnTo>
                    <a:pt x="466" y="682"/>
                  </a:lnTo>
                  <a:lnTo>
                    <a:pt x="383" y="615"/>
                  </a:lnTo>
                  <a:lnTo>
                    <a:pt x="300" y="532"/>
                  </a:lnTo>
                  <a:lnTo>
                    <a:pt x="267" y="466"/>
                  </a:lnTo>
                  <a:lnTo>
                    <a:pt x="217" y="366"/>
                  </a:lnTo>
                  <a:lnTo>
                    <a:pt x="184" y="250"/>
                  </a:lnTo>
                  <a:lnTo>
                    <a:pt x="200" y="183"/>
                  </a:lnTo>
                  <a:lnTo>
                    <a:pt x="217" y="150"/>
                  </a:lnTo>
                  <a:lnTo>
                    <a:pt x="234" y="150"/>
                  </a:lnTo>
                  <a:lnTo>
                    <a:pt x="267" y="133"/>
                  </a:lnTo>
                  <a:lnTo>
                    <a:pt x="300" y="133"/>
                  </a:lnTo>
                  <a:lnTo>
                    <a:pt x="367" y="150"/>
                  </a:lnTo>
                  <a:lnTo>
                    <a:pt x="433" y="166"/>
                  </a:lnTo>
                  <a:lnTo>
                    <a:pt x="500" y="216"/>
                  </a:lnTo>
                  <a:lnTo>
                    <a:pt x="566" y="266"/>
                  </a:lnTo>
                  <a:lnTo>
                    <a:pt x="633" y="333"/>
                  </a:lnTo>
                  <a:lnTo>
                    <a:pt x="649" y="349"/>
                  </a:lnTo>
                  <a:lnTo>
                    <a:pt x="649" y="366"/>
                  </a:lnTo>
                  <a:lnTo>
                    <a:pt x="782" y="333"/>
                  </a:lnTo>
                  <a:lnTo>
                    <a:pt x="682" y="233"/>
                  </a:lnTo>
                  <a:lnTo>
                    <a:pt x="583" y="133"/>
                  </a:lnTo>
                  <a:lnTo>
                    <a:pt x="483" y="67"/>
                  </a:lnTo>
                  <a:lnTo>
                    <a:pt x="383" y="17"/>
                  </a:lnTo>
                  <a:lnTo>
                    <a:pt x="26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a:off x="2162825" y="2558500"/>
              <a:ext cx="19575" cy="22475"/>
            </a:xfrm>
            <a:custGeom>
              <a:rect b="b" l="l" r="r" t="t"/>
              <a:pathLst>
                <a:path extrusionOk="0" h="899" w="783">
                  <a:moveTo>
                    <a:pt x="151" y="1"/>
                  </a:moveTo>
                  <a:lnTo>
                    <a:pt x="84" y="34"/>
                  </a:lnTo>
                  <a:lnTo>
                    <a:pt x="18" y="100"/>
                  </a:lnTo>
                  <a:lnTo>
                    <a:pt x="1" y="167"/>
                  </a:lnTo>
                  <a:lnTo>
                    <a:pt x="1" y="250"/>
                  </a:lnTo>
                  <a:lnTo>
                    <a:pt x="51" y="400"/>
                  </a:lnTo>
                  <a:lnTo>
                    <a:pt x="134" y="516"/>
                  </a:lnTo>
                  <a:lnTo>
                    <a:pt x="234" y="649"/>
                  </a:lnTo>
                  <a:lnTo>
                    <a:pt x="350" y="765"/>
                  </a:lnTo>
                  <a:lnTo>
                    <a:pt x="500" y="848"/>
                  </a:lnTo>
                  <a:lnTo>
                    <a:pt x="666" y="898"/>
                  </a:lnTo>
                  <a:lnTo>
                    <a:pt x="732" y="898"/>
                  </a:lnTo>
                  <a:lnTo>
                    <a:pt x="732" y="882"/>
                  </a:lnTo>
                  <a:lnTo>
                    <a:pt x="749" y="848"/>
                  </a:lnTo>
                  <a:lnTo>
                    <a:pt x="716" y="798"/>
                  </a:lnTo>
                  <a:lnTo>
                    <a:pt x="699" y="782"/>
                  </a:lnTo>
                  <a:lnTo>
                    <a:pt x="666" y="782"/>
                  </a:lnTo>
                  <a:lnTo>
                    <a:pt x="566" y="732"/>
                  </a:lnTo>
                  <a:lnTo>
                    <a:pt x="466" y="682"/>
                  </a:lnTo>
                  <a:lnTo>
                    <a:pt x="383" y="616"/>
                  </a:lnTo>
                  <a:lnTo>
                    <a:pt x="300" y="516"/>
                  </a:lnTo>
                  <a:lnTo>
                    <a:pt x="267" y="466"/>
                  </a:lnTo>
                  <a:lnTo>
                    <a:pt x="217" y="350"/>
                  </a:lnTo>
                  <a:lnTo>
                    <a:pt x="184" y="233"/>
                  </a:lnTo>
                  <a:lnTo>
                    <a:pt x="200" y="183"/>
                  </a:lnTo>
                  <a:lnTo>
                    <a:pt x="217" y="134"/>
                  </a:lnTo>
                  <a:lnTo>
                    <a:pt x="300" y="134"/>
                  </a:lnTo>
                  <a:lnTo>
                    <a:pt x="367" y="150"/>
                  </a:lnTo>
                  <a:lnTo>
                    <a:pt x="433" y="183"/>
                  </a:lnTo>
                  <a:lnTo>
                    <a:pt x="500" y="217"/>
                  </a:lnTo>
                  <a:lnTo>
                    <a:pt x="566" y="283"/>
                  </a:lnTo>
                  <a:lnTo>
                    <a:pt x="616" y="333"/>
                  </a:lnTo>
                  <a:lnTo>
                    <a:pt x="616" y="350"/>
                  </a:lnTo>
                  <a:lnTo>
                    <a:pt x="633" y="366"/>
                  </a:lnTo>
                  <a:lnTo>
                    <a:pt x="782" y="333"/>
                  </a:lnTo>
                  <a:lnTo>
                    <a:pt x="682" y="233"/>
                  </a:lnTo>
                  <a:lnTo>
                    <a:pt x="583" y="134"/>
                  </a:lnTo>
                  <a:lnTo>
                    <a:pt x="483" y="67"/>
                  </a:lnTo>
                  <a:lnTo>
                    <a:pt x="383" y="17"/>
                  </a:lnTo>
                  <a:lnTo>
                    <a:pt x="26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1"/>
            <p:cNvSpPr/>
            <p:nvPr/>
          </p:nvSpPr>
          <p:spPr>
            <a:xfrm>
              <a:off x="2144550" y="2563075"/>
              <a:ext cx="19150" cy="22875"/>
            </a:xfrm>
            <a:custGeom>
              <a:rect b="b" l="l" r="r" t="t"/>
              <a:pathLst>
                <a:path extrusionOk="0" h="915" w="766">
                  <a:moveTo>
                    <a:pt x="167" y="0"/>
                  </a:moveTo>
                  <a:lnTo>
                    <a:pt x="84" y="34"/>
                  </a:lnTo>
                  <a:lnTo>
                    <a:pt x="34" y="100"/>
                  </a:lnTo>
                  <a:lnTo>
                    <a:pt x="1" y="167"/>
                  </a:lnTo>
                  <a:lnTo>
                    <a:pt x="1" y="250"/>
                  </a:lnTo>
                  <a:lnTo>
                    <a:pt x="50" y="399"/>
                  </a:lnTo>
                  <a:lnTo>
                    <a:pt x="117" y="532"/>
                  </a:lnTo>
                  <a:lnTo>
                    <a:pt x="217" y="665"/>
                  </a:lnTo>
                  <a:lnTo>
                    <a:pt x="350" y="782"/>
                  </a:lnTo>
                  <a:lnTo>
                    <a:pt x="499" y="865"/>
                  </a:lnTo>
                  <a:lnTo>
                    <a:pt x="649" y="915"/>
                  </a:lnTo>
                  <a:lnTo>
                    <a:pt x="715" y="915"/>
                  </a:lnTo>
                  <a:lnTo>
                    <a:pt x="732" y="898"/>
                  </a:lnTo>
                  <a:lnTo>
                    <a:pt x="732" y="865"/>
                  </a:lnTo>
                  <a:lnTo>
                    <a:pt x="715" y="832"/>
                  </a:lnTo>
                  <a:lnTo>
                    <a:pt x="682" y="798"/>
                  </a:lnTo>
                  <a:lnTo>
                    <a:pt x="649" y="798"/>
                  </a:lnTo>
                  <a:lnTo>
                    <a:pt x="549" y="748"/>
                  </a:lnTo>
                  <a:lnTo>
                    <a:pt x="449" y="699"/>
                  </a:lnTo>
                  <a:lnTo>
                    <a:pt x="366" y="632"/>
                  </a:lnTo>
                  <a:lnTo>
                    <a:pt x="300" y="549"/>
                  </a:lnTo>
                  <a:lnTo>
                    <a:pt x="250" y="499"/>
                  </a:lnTo>
                  <a:lnTo>
                    <a:pt x="200" y="383"/>
                  </a:lnTo>
                  <a:lnTo>
                    <a:pt x="183" y="266"/>
                  </a:lnTo>
                  <a:lnTo>
                    <a:pt x="183" y="217"/>
                  </a:lnTo>
                  <a:lnTo>
                    <a:pt x="217" y="167"/>
                  </a:lnTo>
                  <a:lnTo>
                    <a:pt x="233" y="167"/>
                  </a:lnTo>
                  <a:lnTo>
                    <a:pt x="267" y="150"/>
                  </a:lnTo>
                  <a:lnTo>
                    <a:pt x="300" y="150"/>
                  </a:lnTo>
                  <a:lnTo>
                    <a:pt x="366" y="167"/>
                  </a:lnTo>
                  <a:lnTo>
                    <a:pt x="416" y="200"/>
                  </a:lnTo>
                  <a:lnTo>
                    <a:pt x="499" y="233"/>
                  </a:lnTo>
                  <a:lnTo>
                    <a:pt x="549" y="300"/>
                  </a:lnTo>
                  <a:lnTo>
                    <a:pt x="616" y="350"/>
                  </a:lnTo>
                  <a:lnTo>
                    <a:pt x="616" y="366"/>
                  </a:lnTo>
                  <a:lnTo>
                    <a:pt x="632" y="383"/>
                  </a:lnTo>
                  <a:lnTo>
                    <a:pt x="632" y="399"/>
                  </a:lnTo>
                  <a:lnTo>
                    <a:pt x="765" y="366"/>
                  </a:lnTo>
                  <a:lnTo>
                    <a:pt x="682" y="266"/>
                  </a:lnTo>
                  <a:lnTo>
                    <a:pt x="582" y="167"/>
                  </a:lnTo>
                  <a:lnTo>
                    <a:pt x="483" y="100"/>
                  </a:lnTo>
                  <a:lnTo>
                    <a:pt x="383" y="34"/>
                  </a:lnTo>
                  <a:lnTo>
                    <a:pt x="283" y="17"/>
                  </a:lnTo>
                  <a:lnTo>
                    <a:pt x="16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1"/>
            <p:cNvSpPr/>
            <p:nvPr/>
          </p:nvSpPr>
          <p:spPr>
            <a:xfrm>
              <a:off x="2125450" y="2569300"/>
              <a:ext cx="19550" cy="21650"/>
            </a:xfrm>
            <a:custGeom>
              <a:rect b="b" l="l" r="r" t="t"/>
              <a:pathLst>
                <a:path extrusionOk="0" h="866" w="782">
                  <a:moveTo>
                    <a:pt x="166" y="1"/>
                  </a:moveTo>
                  <a:lnTo>
                    <a:pt x="83" y="34"/>
                  </a:lnTo>
                  <a:lnTo>
                    <a:pt x="33" y="101"/>
                  </a:lnTo>
                  <a:lnTo>
                    <a:pt x="0" y="167"/>
                  </a:lnTo>
                  <a:lnTo>
                    <a:pt x="0" y="250"/>
                  </a:lnTo>
                  <a:lnTo>
                    <a:pt x="50" y="366"/>
                  </a:lnTo>
                  <a:lnTo>
                    <a:pt x="133" y="483"/>
                  </a:lnTo>
                  <a:lnTo>
                    <a:pt x="233" y="616"/>
                  </a:lnTo>
                  <a:lnTo>
                    <a:pt x="366" y="732"/>
                  </a:lnTo>
                  <a:lnTo>
                    <a:pt x="515" y="815"/>
                  </a:lnTo>
                  <a:lnTo>
                    <a:pt x="682" y="865"/>
                  </a:lnTo>
                  <a:lnTo>
                    <a:pt x="731" y="865"/>
                  </a:lnTo>
                  <a:lnTo>
                    <a:pt x="748" y="848"/>
                  </a:lnTo>
                  <a:lnTo>
                    <a:pt x="748" y="815"/>
                  </a:lnTo>
                  <a:lnTo>
                    <a:pt x="731" y="782"/>
                  </a:lnTo>
                  <a:lnTo>
                    <a:pt x="698" y="749"/>
                  </a:lnTo>
                  <a:lnTo>
                    <a:pt x="682" y="749"/>
                  </a:lnTo>
                  <a:lnTo>
                    <a:pt x="565" y="716"/>
                  </a:lnTo>
                  <a:lnTo>
                    <a:pt x="465" y="649"/>
                  </a:lnTo>
                  <a:lnTo>
                    <a:pt x="382" y="583"/>
                  </a:lnTo>
                  <a:lnTo>
                    <a:pt x="316" y="499"/>
                  </a:lnTo>
                  <a:lnTo>
                    <a:pt x="299" y="483"/>
                  </a:lnTo>
                  <a:lnTo>
                    <a:pt x="266" y="450"/>
                  </a:lnTo>
                  <a:lnTo>
                    <a:pt x="216" y="333"/>
                  </a:lnTo>
                  <a:lnTo>
                    <a:pt x="200" y="217"/>
                  </a:lnTo>
                  <a:lnTo>
                    <a:pt x="200" y="167"/>
                  </a:lnTo>
                  <a:lnTo>
                    <a:pt x="233" y="117"/>
                  </a:lnTo>
                  <a:lnTo>
                    <a:pt x="316" y="117"/>
                  </a:lnTo>
                  <a:lnTo>
                    <a:pt x="382" y="134"/>
                  </a:lnTo>
                  <a:lnTo>
                    <a:pt x="432" y="167"/>
                  </a:lnTo>
                  <a:lnTo>
                    <a:pt x="499" y="200"/>
                  </a:lnTo>
                  <a:lnTo>
                    <a:pt x="565" y="267"/>
                  </a:lnTo>
                  <a:lnTo>
                    <a:pt x="632" y="317"/>
                  </a:lnTo>
                  <a:lnTo>
                    <a:pt x="632" y="333"/>
                  </a:lnTo>
                  <a:lnTo>
                    <a:pt x="648" y="350"/>
                  </a:lnTo>
                  <a:lnTo>
                    <a:pt x="648" y="366"/>
                  </a:lnTo>
                  <a:lnTo>
                    <a:pt x="781" y="333"/>
                  </a:lnTo>
                  <a:lnTo>
                    <a:pt x="698" y="234"/>
                  </a:lnTo>
                  <a:lnTo>
                    <a:pt x="598" y="134"/>
                  </a:lnTo>
                  <a:lnTo>
                    <a:pt x="499" y="67"/>
                  </a:lnTo>
                  <a:lnTo>
                    <a:pt x="399" y="17"/>
                  </a:lnTo>
                  <a:lnTo>
                    <a:pt x="28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2107150" y="2573875"/>
              <a:ext cx="19550" cy="22050"/>
            </a:xfrm>
            <a:custGeom>
              <a:rect b="b" l="l" r="r" t="t"/>
              <a:pathLst>
                <a:path extrusionOk="0" h="882" w="782">
                  <a:moveTo>
                    <a:pt x="150" y="1"/>
                  </a:moveTo>
                  <a:lnTo>
                    <a:pt x="84" y="34"/>
                  </a:lnTo>
                  <a:lnTo>
                    <a:pt x="17" y="100"/>
                  </a:lnTo>
                  <a:lnTo>
                    <a:pt x="1" y="167"/>
                  </a:lnTo>
                  <a:lnTo>
                    <a:pt x="1" y="250"/>
                  </a:lnTo>
                  <a:lnTo>
                    <a:pt x="51" y="383"/>
                  </a:lnTo>
                  <a:lnTo>
                    <a:pt x="117" y="499"/>
                  </a:lnTo>
                  <a:lnTo>
                    <a:pt x="217" y="632"/>
                  </a:lnTo>
                  <a:lnTo>
                    <a:pt x="350" y="749"/>
                  </a:lnTo>
                  <a:lnTo>
                    <a:pt x="499" y="832"/>
                  </a:lnTo>
                  <a:lnTo>
                    <a:pt x="666" y="882"/>
                  </a:lnTo>
                  <a:lnTo>
                    <a:pt x="715" y="882"/>
                  </a:lnTo>
                  <a:lnTo>
                    <a:pt x="732" y="865"/>
                  </a:lnTo>
                  <a:lnTo>
                    <a:pt x="732" y="848"/>
                  </a:lnTo>
                  <a:lnTo>
                    <a:pt x="715" y="798"/>
                  </a:lnTo>
                  <a:lnTo>
                    <a:pt x="699" y="782"/>
                  </a:lnTo>
                  <a:lnTo>
                    <a:pt x="666" y="765"/>
                  </a:lnTo>
                  <a:lnTo>
                    <a:pt x="566" y="732"/>
                  </a:lnTo>
                  <a:lnTo>
                    <a:pt x="466" y="665"/>
                  </a:lnTo>
                  <a:lnTo>
                    <a:pt x="383" y="599"/>
                  </a:lnTo>
                  <a:lnTo>
                    <a:pt x="300" y="533"/>
                  </a:lnTo>
                  <a:lnTo>
                    <a:pt x="267" y="466"/>
                  </a:lnTo>
                  <a:lnTo>
                    <a:pt x="200" y="350"/>
                  </a:lnTo>
                  <a:lnTo>
                    <a:pt x="184" y="233"/>
                  </a:lnTo>
                  <a:lnTo>
                    <a:pt x="184" y="183"/>
                  </a:lnTo>
                  <a:lnTo>
                    <a:pt x="217" y="134"/>
                  </a:lnTo>
                  <a:lnTo>
                    <a:pt x="233" y="134"/>
                  </a:lnTo>
                  <a:lnTo>
                    <a:pt x="300" y="117"/>
                  </a:lnTo>
                  <a:lnTo>
                    <a:pt x="366" y="134"/>
                  </a:lnTo>
                  <a:lnTo>
                    <a:pt x="433" y="167"/>
                  </a:lnTo>
                  <a:lnTo>
                    <a:pt x="499" y="217"/>
                  </a:lnTo>
                  <a:lnTo>
                    <a:pt x="566" y="267"/>
                  </a:lnTo>
                  <a:lnTo>
                    <a:pt x="616" y="316"/>
                  </a:lnTo>
                  <a:lnTo>
                    <a:pt x="616" y="333"/>
                  </a:lnTo>
                  <a:lnTo>
                    <a:pt x="632" y="366"/>
                  </a:lnTo>
                  <a:lnTo>
                    <a:pt x="782" y="333"/>
                  </a:lnTo>
                  <a:lnTo>
                    <a:pt x="682" y="233"/>
                  </a:lnTo>
                  <a:lnTo>
                    <a:pt x="582" y="134"/>
                  </a:lnTo>
                  <a:lnTo>
                    <a:pt x="483" y="67"/>
                  </a:lnTo>
                  <a:lnTo>
                    <a:pt x="383" y="17"/>
                  </a:lnTo>
                  <a:lnTo>
                    <a:pt x="26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2509375" y="2225250"/>
              <a:ext cx="372350" cy="553100"/>
            </a:xfrm>
            <a:custGeom>
              <a:rect b="b" l="l" r="r" t="t"/>
              <a:pathLst>
                <a:path extrusionOk="0" h="22124" w="14894">
                  <a:moveTo>
                    <a:pt x="4106" y="1"/>
                  </a:moveTo>
                  <a:lnTo>
                    <a:pt x="4023" y="34"/>
                  </a:lnTo>
                  <a:lnTo>
                    <a:pt x="3940" y="67"/>
                  </a:lnTo>
                  <a:lnTo>
                    <a:pt x="3874" y="117"/>
                  </a:lnTo>
                  <a:lnTo>
                    <a:pt x="3807" y="183"/>
                  </a:lnTo>
                  <a:lnTo>
                    <a:pt x="3757" y="283"/>
                  </a:lnTo>
                  <a:lnTo>
                    <a:pt x="3707" y="399"/>
                  </a:lnTo>
                  <a:lnTo>
                    <a:pt x="3674" y="532"/>
                  </a:lnTo>
                  <a:lnTo>
                    <a:pt x="3641" y="682"/>
                  </a:lnTo>
                  <a:lnTo>
                    <a:pt x="3641" y="848"/>
                  </a:lnTo>
                  <a:lnTo>
                    <a:pt x="3641" y="1048"/>
                  </a:lnTo>
                  <a:lnTo>
                    <a:pt x="3658" y="1280"/>
                  </a:lnTo>
                  <a:lnTo>
                    <a:pt x="3674" y="1513"/>
                  </a:lnTo>
                  <a:lnTo>
                    <a:pt x="3724" y="1796"/>
                  </a:lnTo>
                  <a:lnTo>
                    <a:pt x="3857" y="2411"/>
                  </a:lnTo>
                  <a:lnTo>
                    <a:pt x="4057" y="3159"/>
                  </a:lnTo>
                  <a:lnTo>
                    <a:pt x="4239" y="3807"/>
                  </a:lnTo>
                  <a:lnTo>
                    <a:pt x="4455" y="4472"/>
                  </a:lnTo>
                  <a:lnTo>
                    <a:pt x="4688" y="5136"/>
                  </a:lnTo>
                  <a:lnTo>
                    <a:pt x="4921" y="5801"/>
                  </a:lnTo>
                  <a:lnTo>
                    <a:pt x="5419" y="7114"/>
                  </a:lnTo>
                  <a:lnTo>
                    <a:pt x="5885" y="8328"/>
                  </a:lnTo>
                  <a:lnTo>
                    <a:pt x="6666" y="10256"/>
                  </a:lnTo>
                  <a:lnTo>
                    <a:pt x="6915" y="10871"/>
                  </a:lnTo>
                  <a:lnTo>
                    <a:pt x="6982" y="11054"/>
                  </a:lnTo>
                  <a:lnTo>
                    <a:pt x="6998" y="11170"/>
                  </a:lnTo>
                  <a:lnTo>
                    <a:pt x="6998" y="11203"/>
                  </a:lnTo>
                  <a:lnTo>
                    <a:pt x="6949" y="11270"/>
                  </a:lnTo>
                  <a:lnTo>
                    <a:pt x="6749" y="11419"/>
                  </a:lnTo>
                  <a:lnTo>
                    <a:pt x="6450" y="11652"/>
                  </a:lnTo>
                  <a:lnTo>
                    <a:pt x="6068" y="11934"/>
                  </a:lnTo>
                  <a:lnTo>
                    <a:pt x="5070" y="12599"/>
                  </a:lnTo>
                  <a:lnTo>
                    <a:pt x="3890" y="13347"/>
                  </a:lnTo>
                  <a:lnTo>
                    <a:pt x="2677" y="14128"/>
                  </a:lnTo>
                  <a:lnTo>
                    <a:pt x="1547" y="14876"/>
                  </a:lnTo>
                  <a:lnTo>
                    <a:pt x="649" y="15491"/>
                  </a:lnTo>
                  <a:lnTo>
                    <a:pt x="317" y="15724"/>
                  </a:lnTo>
                  <a:lnTo>
                    <a:pt x="84" y="15907"/>
                  </a:lnTo>
                  <a:lnTo>
                    <a:pt x="51" y="15940"/>
                  </a:lnTo>
                  <a:lnTo>
                    <a:pt x="34" y="15990"/>
                  </a:lnTo>
                  <a:lnTo>
                    <a:pt x="1" y="16090"/>
                  </a:lnTo>
                  <a:lnTo>
                    <a:pt x="1" y="16223"/>
                  </a:lnTo>
                  <a:lnTo>
                    <a:pt x="34" y="16389"/>
                  </a:lnTo>
                  <a:lnTo>
                    <a:pt x="67" y="16572"/>
                  </a:lnTo>
                  <a:lnTo>
                    <a:pt x="134" y="16771"/>
                  </a:lnTo>
                  <a:lnTo>
                    <a:pt x="234" y="16987"/>
                  </a:lnTo>
                  <a:lnTo>
                    <a:pt x="333" y="17220"/>
                  </a:lnTo>
                  <a:lnTo>
                    <a:pt x="599" y="17735"/>
                  </a:lnTo>
                  <a:lnTo>
                    <a:pt x="915" y="18284"/>
                  </a:lnTo>
                  <a:lnTo>
                    <a:pt x="1281" y="18849"/>
                  </a:lnTo>
                  <a:lnTo>
                    <a:pt x="1680" y="19414"/>
                  </a:lnTo>
                  <a:lnTo>
                    <a:pt x="2095" y="19979"/>
                  </a:lnTo>
                  <a:lnTo>
                    <a:pt x="2511" y="20511"/>
                  </a:lnTo>
                  <a:lnTo>
                    <a:pt x="2926" y="20993"/>
                  </a:lnTo>
                  <a:lnTo>
                    <a:pt x="3309" y="21408"/>
                  </a:lnTo>
                  <a:lnTo>
                    <a:pt x="3508" y="21591"/>
                  </a:lnTo>
                  <a:lnTo>
                    <a:pt x="3674" y="21741"/>
                  </a:lnTo>
                  <a:lnTo>
                    <a:pt x="3840" y="21891"/>
                  </a:lnTo>
                  <a:lnTo>
                    <a:pt x="4007" y="21990"/>
                  </a:lnTo>
                  <a:lnTo>
                    <a:pt x="4140" y="22073"/>
                  </a:lnTo>
                  <a:lnTo>
                    <a:pt x="4256" y="22123"/>
                  </a:lnTo>
                  <a:lnTo>
                    <a:pt x="4422" y="22123"/>
                  </a:lnTo>
                  <a:lnTo>
                    <a:pt x="4455" y="22107"/>
                  </a:lnTo>
                  <a:lnTo>
                    <a:pt x="4871" y="21891"/>
                  </a:lnTo>
                  <a:lnTo>
                    <a:pt x="5370" y="21625"/>
                  </a:lnTo>
                  <a:lnTo>
                    <a:pt x="5951" y="21276"/>
                  </a:lnTo>
                  <a:lnTo>
                    <a:pt x="6583" y="20893"/>
                  </a:lnTo>
                  <a:lnTo>
                    <a:pt x="7281" y="20461"/>
                  </a:lnTo>
                  <a:lnTo>
                    <a:pt x="7996" y="19979"/>
                  </a:lnTo>
                  <a:lnTo>
                    <a:pt x="8744" y="19447"/>
                  </a:lnTo>
                  <a:lnTo>
                    <a:pt x="9525" y="18899"/>
                  </a:lnTo>
                  <a:lnTo>
                    <a:pt x="10289" y="18317"/>
                  </a:lnTo>
                  <a:lnTo>
                    <a:pt x="11037" y="17702"/>
                  </a:lnTo>
                  <a:lnTo>
                    <a:pt x="11785" y="17054"/>
                  </a:lnTo>
                  <a:lnTo>
                    <a:pt x="12483" y="16406"/>
                  </a:lnTo>
                  <a:lnTo>
                    <a:pt x="12816" y="16073"/>
                  </a:lnTo>
                  <a:lnTo>
                    <a:pt x="13148" y="15741"/>
                  </a:lnTo>
                  <a:lnTo>
                    <a:pt x="13447" y="15408"/>
                  </a:lnTo>
                  <a:lnTo>
                    <a:pt x="13747" y="15076"/>
                  </a:lnTo>
                  <a:lnTo>
                    <a:pt x="14029" y="14743"/>
                  </a:lnTo>
                  <a:lnTo>
                    <a:pt x="14278" y="14394"/>
                  </a:lnTo>
                  <a:lnTo>
                    <a:pt x="14511" y="14062"/>
                  </a:lnTo>
                  <a:lnTo>
                    <a:pt x="14727" y="13730"/>
                  </a:lnTo>
                  <a:lnTo>
                    <a:pt x="14794" y="13613"/>
                  </a:lnTo>
                  <a:lnTo>
                    <a:pt x="14827" y="13513"/>
                  </a:lnTo>
                  <a:lnTo>
                    <a:pt x="14860" y="13381"/>
                  </a:lnTo>
                  <a:lnTo>
                    <a:pt x="14893" y="13264"/>
                  </a:lnTo>
                  <a:lnTo>
                    <a:pt x="14893" y="13131"/>
                  </a:lnTo>
                  <a:lnTo>
                    <a:pt x="14893" y="12982"/>
                  </a:lnTo>
                  <a:lnTo>
                    <a:pt x="14860" y="12682"/>
                  </a:lnTo>
                  <a:lnTo>
                    <a:pt x="14794" y="12367"/>
                  </a:lnTo>
                  <a:lnTo>
                    <a:pt x="14677" y="12018"/>
                  </a:lnTo>
                  <a:lnTo>
                    <a:pt x="14544" y="11669"/>
                  </a:lnTo>
                  <a:lnTo>
                    <a:pt x="14362" y="11286"/>
                  </a:lnTo>
                  <a:lnTo>
                    <a:pt x="14146" y="10887"/>
                  </a:lnTo>
                  <a:lnTo>
                    <a:pt x="13913" y="10472"/>
                  </a:lnTo>
                  <a:lnTo>
                    <a:pt x="13647" y="10040"/>
                  </a:lnTo>
                  <a:lnTo>
                    <a:pt x="13364" y="9608"/>
                  </a:lnTo>
                  <a:lnTo>
                    <a:pt x="13049" y="9159"/>
                  </a:lnTo>
                  <a:lnTo>
                    <a:pt x="12733" y="8710"/>
                  </a:lnTo>
                  <a:lnTo>
                    <a:pt x="12018" y="7779"/>
                  </a:lnTo>
                  <a:lnTo>
                    <a:pt x="11253" y="6832"/>
                  </a:lnTo>
                  <a:lnTo>
                    <a:pt x="10456" y="5901"/>
                  </a:lnTo>
                  <a:lnTo>
                    <a:pt x="9641" y="4987"/>
                  </a:lnTo>
                  <a:lnTo>
                    <a:pt x="8827" y="4089"/>
                  </a:lnTo>
                  <a:lnTo>
                    <a:pt x="8029" y="3242"/>
                  </a:lnTo>
                  <a:lnTo>
                    <a:pt x="7264" y="2444"/>
                  </a:lnTo>
                  <a:lnTo>
                    <a:pt x="5918" y="1081"/>
                  </a:lnTo>
                  <a:lnTo>
                    <a:pt x="5669" y="848"/>
                  </a:lnTo>
                  <a:lnTo>
                    <a:pt x="5403" y="616"/>
                  </a:lnTo>
                  <a:lnTo>
                    <a:pt x="5153" y="416"/>
                  </a:lnTo>
                  <a:lnTo>
                    <a:pt x="4888" y="250"/>
                  </a:lnTo>
                  <a:lnTo>
                    <a:pt x="4655" y="117"/>
                  </a:lnTo>
                  <a:lnTo>
                    <a:pt x="4539" y="67"/>
                  </a:lnTo>
                  <a:lnTo>
                    <a:pt x="4422" y="34"/>
                  </a:lnTo>
                  <a:lnTo>
                    <a:pt x="4306" y="17"/>
                  </a:lnTo>
                  <a:lnTo>
                    <a:pt x="4206"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2248425" y="2585100"/>
              <a:ext cx="373175" cy="209025"/>
            </a:xfrm>
            <a:custGeom>
              <a:rect b="b" l="l" r="r" t="t"/>
              <a:pathLst>
                <a:path extrusionOk="0" h="8361" w="14927">
                  <a:moveTo>
                    <a:pt x="7564" y="0"/>
                  </a:moveTo>
                  <a:lnTo>
                    <a:pt x="7048" y="17"/>
                  </a:lnTo>
                  <a:lnTo>
                    <a:pt x="6550" y="67"/>
                  </a:lnTo>
                  <a:lnTo>
                    <a:pt x="6084" y="117"/>
                  </a:lnTo>
                  <a:lnTo>
                    <a:pt x="5669" y="183"/>
                  </a:lnTo>
                  <a:lnTo>
                    <a:pt x="5486" y="233"/>
                  </a:lnTo>
                  <a:lnTo>
                    <a:pt x="5320" y="283"/>
                  </a:lnTo>
                  <a:lnTo>
                    <a:pt x="5070" y="399"/>
                  </a:lnTo>
                  <a:lnTo>
                    <a:pt x="4738" y="549"/>
                  </a:lnTo>
                  <a:lnTo>
                    <a:pt x="4339" y="748"/>
                  </a:lnTo>
                  <a:lnTo>
                    <a:pt x="3923" y="964"/>
                  </a:lnTo>
                  <a:lnTo>
                    <a:pt x="3458" y="1230"/>
                  </a:lnTo>
                  <a:lnTo>
                    <a:pt x="2976" y="1513"/>
                  </a:lnTo>
                  <a:lnTo>
                    <a:pt x="2494" y="1812"/>
                  </a:lnTo>
                  <a:lnTo>
                    <a:pt x="2029" y="2128"/>
                  </a:lnTo>
                  <a:lnTo>
                    <a:pt x="1563" y="2444"/>
                  </a:lnTo>
                  <a:lnTo>
                    <a:pt x="1148" y="2776"/>
                  </a:lnTo>
                  <a:lnTo>
                    <a:pt x="782" y="3092"/>
                  </a:lnTo>
                  <a:lnTo>
                    <a:pt x="616" y="3258"/>
                  </a:lnTo>
                  <a:lnTo>
                    <a:pt x="466" y="3408"/>
                  </a:lnTo>
                  <a:lnTo>
                    <a:pt x="333" y="3557"/>
                  </a:lnTo>
                  <a:lnTo>
                    <a:pt x="217" y="3707"/>
                  </a:lnTo>
                  <a:lnTo>
                    <a:pt x="134" y="3856"/>
                  </a:lnTo>
                  <a:lnTo>
                    <a:pt x="67" y="3989"/>
                  </a:lnTo>
                  <a:lnTo>
                    <a:pt x="18" y="4122"/>
                  </a:lnTo>
                  <a:lnTo>
                    <a:pt x="1" y="4255"/>
                  </a:lnTo>
                  <a:lnTo>
                    <a:pt x="18" y="4372"/>
                  </a:lnTo>
                  <a:lnTo>
                    <a:pt x="67" y="4488"/>
                  </a:lnTo>
                  <a:lnTo>
                    <a:pt x="117" y="4571"/>
                  </a:lnTo>
                  <a:lnTo>
                    <a:pt x="200" y="4638"/>
                  </a:lnTo>
                  <a:lnTo>
                    <a:pt x="300" y="4688"/>
                  </a:lnTo>
                  <a:lnTo>
                    <a:pt x="400" y="4721"/>
                  </a:lnTo>
                  <a:lnTo>
                    <a:pt x="666" y="4721"/>
                  </a:lnTo>
                  <a:lnTo>
                    <a:pt x="815" y="4688"/>
                  </a:lnTo>
                  <a:lnTo>
                    <a:pt x="965" y="4654"/>
                  </a:lnTo>
                  <a:lnTo>
                    <a:pt x="1297" y="4555"/>
                  </a:lnTo>
                  <a:lnTo>
                    <a:pt x="1663" y="4405"/>
                  </a:lnTo>
                  <a:lnTo>
                    <a:pt x="2029" y="4222"/>
                  </a:lnTo>
                  <a:lnTo>
                    <a:pt x="2411" y="4023"/>
                  </a:lnTo>
                  <a:lnTo>
                    <a:pt x="2777" y="3807"/>
                  </a:lnTo>
                  <a:lnTo>
                    <a:pt x="3142" y="3591"/>
                  </a:lnTo>
                  <a:lnTo>
                    <a:pt x="3205" y="3550"/>
                  </a:lnTo>
                  <a:lnTo>
                    <a:pt x="3205" y="3550"/>
                  </a:lnTo>
                  <a:lnTo>
                    <a:pt x="3126" y="3607"/>
                  </a:lnTo>
                  <a:lnTo>
                    <a:pt x="2793" y="3873"/>
                  </a:lnTo>
                  <a:lnTo>
                    <a:pt x="2444" y="4139"/>
                  </a:lnTo>
                  <a:lnTo>
                    <a:pt x="2128" y="4422"/>
                  </a:lnTo>
                  <a:lnTo>
                    <a:pt x="1813" y="4721"/>
                  </a:lnTo>
                  <a:lnTo>
                    <a:pt x="1547" y="5020"/>
                  </a:lnTo>
                  <a:lnTo>
                    <a:pt x="1430" y="5170"/>
                  </a:lnTo>
                  <a:lnTo>
                    <a:pt x="1331" y="5319"/>
                  </a:lnTo>
                  <a:lnTo>
                    <a:pt x="1247" y="5469"/>
                  </a:lnTo>
                  <a:lnTo>
                    <a:pt x="1181" y="5602"/>
                  </a:lnTo>
                  <a:lnTo>
                    <a:pt x="1131" y="5735"/>
                  </a:lnTo>
                  <a:lnTo>
                    <a:pt x="1098" y="5868"/>
                  </a:lnTo>
                  <a:lnTo>
                    <a:pt x="1098" y="6001"/>
                  </a:lnTo>
                  <a:lnTo>
                    <a:pt x="1115" y="6134"/>
                  </a:lnTo>
                  <a:lnTo>
                    <a:pt x="1148" y="6250"/>
                  </a:lnTo>
                  <a:lnTo>
                    <a:pt x="1214" y="6350"/>
                  </a:lnTo>
                  <a:lnTo>
                    <a:pt x="1314" y="6449"/>
                  </a:lnTo>
                  <a:lnTo>
                    <a:pt x="1414" y="6516"/>
                  </a:lnTo>
                  <a:lnTo>
                    <a:pt x="1547" y="6549"/>
                  </a:lnTo>
                  <a:lnTo>
                    <a:pt x="1680" y="6566"/>
                  </a:lnTo>
                  <a:lnTo>
                    <a:pt x="1829" y="6566"/>
                  </a:lnTo>
                  <a:lnTo>
                    <a:pt x="1979" y="6532"/>
                  </a:lnTo>
                  <a:lnTo>
                    <a:pt x="2145" y="6499"/>
                  </a:lnTo>
                  <a:lnTo>
                    <a:pt x="2328" y="6433"/>
                  </a:lnTo>
                  <a:lnTo>
                    <a:pt x="2511" y="6350"/>
                  </a:lnTo>
                  <a:lnTo>
                    <a:pt x="2710" y="6267"/>
                  </a:lnTo>
                  <a:lnTo>
                    <a:pt x="3092" y="6050"/>
                  </a:lnTo>
                  <a:lnTo>
                    <a:pt x="3383" y="5864"/>
                  </a:lnTo>
                  <a:lnTo>
                    <a:pt x="3383" y="5864"/>
                  </a:lnTo>
                  <a:lnTo>
                    <a:pt x="3159" y="6134"/>
                  </a:lnTo>
                  <a:lnTo>
                    <a:pt x="3059" y="6283"/>
                  </a:lnTo>
                  <a:lnTo>
                    <a:pt x="2959" y="6433"/>
                  </a:lnTo>
                  <a:lnTo>
                    <a:pt x="2876" y="6582"/>
                  </a:lnTo>
                  <a:lnTo>
                    <a:pt x="2826" y="6715"/>
                  </a:lnTo>
                  <a:lnTo>
                    <a:pt x="2793" y="6848"/>
                  </a:lnTo>
                  <a:lnTo>
                    <a:pt x="2777" y="6981"/>
                  </a:lnTo>
                  <a:lnTo>
                    <a:pt x="2777" y="7114"/>
                  </a:lnTo>
                  <a:lnTo>
                    <a:pt x="2810" y="7231"/>
                  </a:lnTo>
                  <a:lnTo>
                    <a:pt x="2876" y="7330"/>
                  </a:lnTo>
                  <a:lnTo>
                    <a:pt x="2959" y="7430"/>
                  </a:lnTo>
                  <a:lnTo>
                    <a:pt x="3043" y="7497"/>
                  </a:lnTo>
                  <a:lnTo>
                    <a:pt x="3142" y="7530"/>
                  </a:lnTo>
                  <a:lnTo>
                    <a:pt x="3259" y="7563"/>
                  </a:lnTo>
                  <a:lnTo>
                    <a:pt x="3392" y="7563"/>
                  </a:lnTo>
                  <a:lnTo>
                    <a:pt x="3541" y="7530"/>
                  </a:lnTo>
                  <a:lnTo>
                    <a:pt x="3691" y="7497"/>
                  </a:lnTo>
                  <a:lnTo>
                    <a:pt x="3840" y="7447"/>
                  </a:lnTo>
                  <a:lnTo>
                    <a:pt x="4007" y="7397"/>
                  </a:lnTo>
                  <a:lnTo>
                    <a:pt x="4372" y="7231"/>
                  </a:lnTo>
                  <a:lnTo>
                    <a:pt x="4738" y="7031"/>
                  </a:lnTo>
                  <a:lnTo>
                    <a:pt x="5137" y="6798"/>
                  </a:lnTo>
                  <a:lnTo>
                    <a:pt x="5519" y="6549"/>
                  </a:lnTo>
                  <a:lnTo>
                    <a:pt x="5626" y="6471"/>
                  </a:lnTo>
                  <a:lnTo>
                    <a:pt x="5626" y="6471"/>
                  </a:lnTo>
                  <a:lnTo>
                    <a:pt x="5519" y="6566"/>
                  </a:lnTo>
                  <a:lnTo>
                    <a:pt x="5253" y="6832"/>
                  </a:lnTo>
                  <a:lnTo>
                    <a:pt x="5020" y="7081"/>
                  </a:lnTo>
                  <a:lnTo>
                    <a:pt x="4838" y="7330"/>
                  </a:lnTo>
                  <a:lnTo>
                    <a:pt x="4771" y="7463"/>
                  </a:lnTo>
                  <a:lnTo>
                    <a:pt x="4721" y="7580"/>
                  </a:lnTo>
                  <a:lnTo>
                    <a:pt x="4671" y="7696"/>
                  </a:lnTo>
                  <a:lnTo>
                    <a:pt x="4655" y="7796"/>
                  </a:lnTo>
                  <a:lnTo>
                    <a:pt x="4655" y="7895"/>
                  </a:lnTo>
                  <a:lnTo>
                    <a:pt x="4671" y="7995"/>
                  </a:lnTo>
                  <a:lnTo>
                    <a:pt x="4705" y="8095"/>
                  </a:lnTo>
                  <a:lnTo>
                    <a:pt x="4771" y="8161"/>
                  </a:lnTo>
                  <a:lnTo>
                    <a:pt x="4871" y="8244"/>
                  </a:lnTo>
                  <a:lnTo>
                    <a:pt x="4971" y="8294"/>
                  </a:lnTo>
                  <a:lnTo>
                    <a:pt x="5104" y="8344"/>
                  </a:lnTo>
                  <a:lnTo>
                    <a:pt x="5237" y="8361"/>
                  </a:lnTo>
                  <a:lnTo>
                    <a:pt x="5370" y="8361"/>
                  </a:lnTo>
                  <a:lnTo>
                    <a:pt x="5519" y="8344"/>
                  </a:lnTo>
                  <a:lnTo>
                    <a:pt x="5685" y="8328"/>
                  </a:lnTo>
                  <a:lnTo>
                    <a:pt x="5852" y="8278"/>
                  </a:lnTo>
                  <a:lnTo>
                    <a:pt x="6217" y="8161"/>
                  </a:lnTo>
                  <a:lnTo>
                    <a:pt x="6583" y="8012"/>
                  </a:lnTo>
                  <a:lnTo>
                    <a:pt x="6965" y="7829"/>
                  </a:lnTo>
                  <a:lnTo>
                    <a:pt x="7347" y="7629"/>
                  </a:lnTo>
                  <a:lnTo>
                    <a:pt x="7713" y="7413"/>
                  </a:lnTo>
                  <a:lnTo>
                    <a:pt x="8062" y="7197"/>
                  </a:lnTo>
                  <a:lnTo>
                    <a:pt x="8660" y="6815"/>
                  </a:lnTo>
                  <a:lnTo>
                    <a:pt x="9076" y="6516"/>
                  </a:lnTo>
                  <a:lnTo>
                    <a:pt x="9226" y="6400"/>
                  </a:lnTo>
                  <a:lnTo>
                    <a:pt x="9674" y="6715"/>
                  </a:lnTo>
                  <a:lnTo>
                    <a:pt x="10123" y="6981"/>
                  </a:lnTo>
                  <a:lnTo>
                    <a:pt x="10539" y="7214"/>
                  </a:lnTo>
                  <a:lnTo>
                    <a:pt x="10954" y="7413"/>
                  </a:lnTo>
                  <a:lnTo>
                    <a:pt x="11353" y="7580"/>
                  </a:lnTo>
                  <a:lnTo>
                    <a:pt x="11735" y="7713"/>
                  </a:lnTo>
                  <a:lnTo>
                    <a:pt x="12118" y="7812"/>
                  </a:lnTo>
                  <a:lnTo>
                    <a:pt x="12467" y="7879"/>
                  </a:lnTo>
                  <a:lnTo>
                    <a:pt x="12816" y="7929"/>
                  </a:lnTo>
                  <a:lnTo>
                    <a:pt x="13148" y="7945"/>
                  </a:lnTo>
                  <a:lnTo>
                    <a:pt x="13481" y="7962"/>
                  </a:lnTo>
                  <a:lnTo>
                    <a:pt x="13780" y="7945"/>
                  </a:lnTo>
                  <a:lnTo>
                    <a:pt x="14079" y="7895"/>
                  </a:lnTo>
                  <a:lnTo>
                    <a:pt x="14362" y="7862"/>
                  </a:lnTo>
                  <a:lnTo>
                    <a:pt x="14627" y="7796"/>
                  </a:lnTo>
                  <a:lnTo>
                    <a:pt x="14893" y="7713"/>
                  </a:lnTo>
                  <a:lnTo>
                    <a:pt x="14910" y="7696"/>
                  </a:lnTo>
                  <a:lnTo>
                    <a:pt x="14927" y="7613"/>
                  </a:lnTo>
                  <a:lnTo>
                    <a:pt x="14927" y="7380"/>
                  </a:lnTo>
                  <a:lnTo>
                    <a:pt x="14893" y="7014"/>
                  </a:lnTo>
                  <a:lnTo>
                    <a:pt x="14844" y="6549"/>
                  </a:lnTo>
                  <a:lnTo>
                    <a:pt x="14644" y="5402"/>
                  </a:lnTo>
                  <a:lnTo>
                    <a:pt x="14411" y="4073"/>
                  </a:lnTo>
                  <a:lnTo>
                    <a:pt x="14162" y="2776"/>
                  </a:lnTo>
                  <a:lnTo>
                    <a:pt x="13929" y="1629"/>
                  </a:lnTo>
                  <a:lnTo>
                    <a:pt x="13697" y="516"/>
                  </a:lnTo>
                  <a:lnTo>
                    <a:pt x="12035" y="333"/>
                  </a:lnTo>
                  <a:lnTo>
                    <a:pt x="10505" y="167"/>
                  </a:lnTo>
                  <a:lnTo>
                    <a:pt x="8976" y="34"/>
                  </a:lnTo>
                  <a:lnTo>
                    <a:pt x="8544" y="17"/>
                  </a:lnTo>
                  <a:lnTo>
                    <a:pt x="8062"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2283750" y="2634125"/>
              <a:ext cx="102675" cy="81475"/>
            </a:xfrm>
            <a:custGeom>
              <a:rect b="b" l="l" r="r" t="t"/>
              <a:pathLst>
                <a:path extrusionOk="0" h="3259" w="4107">
                  <a:moveTo>
                    <a:pt x="4089" y="1"/>
                  </a:moveTo>
                  <a:lnTo>
                    <a:pt x="3524" y="300"/>
                  </a:lnTo>
                  <a:lnTo>
                    <a:pt x="3026" y="599"/>
                  </a:lnTo>
                  <a:lnTo>
                    <a:pt x="2560" y="882"/>
                  </a:lnTo>
                  <a:lnTo>
                    <a:pt x="2145" y="1181"/>
                  </a:lnTo>
                  <a:lnTo>
                    <a:pt x="1763" y="1463"/>
                  </a:lnTo>
                  <a:lnTo>
                    <a:pt x="1430" y="1729"/>
                  </a:lnTo>
                  <a:lnTo>
                    <a:pt x="1131" y="1995"/>
                  </a:lnTo>
                  <a:lnTo>
                    <a:pt x="865" y="2228"/>
                  </a:lnTo>
                  <a:lnTo>
                    <a:pt x="649" y="2461"/>
                  </a:lnTo>
                  <a:lnTo>
                    <a:pt x="449" y="2660"/>
                  </a:lnTo>
                  <a:lnTo>
                    <a:pt x="184" y="2992"/>
                  </a:lnTo>
                  <a:lnTo>
                    <a:pt x="34" y="3192"/>
                  </a:lnTo>
                  <a:lnTo>
                    <a:pt x="1" y="3258"/>
                  </a:lnTo>
                  <a:lnTo>
                    <a:pt x="350" y="2893"/>
                  </a:lnTo>
                  <a:lnTo>
                    <a:pt x="749" y="2527"/>
                  </a:lnTo>
                  <a:lnTo>
                    <a:pt x="1181" y="2161"/>
                  </a:lnTo>
                  <a:lnTo>
                    <a:pt x="1613" y="1812"/>
                  </a:lnTo>
                  <a:lnTo>
                    <a:pt x="2411" y="1231"/>
                  </a:lnTo>
                  <a:lnTo>
                    <a:pt x="2943" y="848"/>
                  </a:lnTo>
                  <a:lnTo>
                    <a:pt x="3524" y="433"/>
                  </a:lnTo>
                  <a:lnTo>
                    <a:pt x="4106" y="17"/>
                  </a:lnTo>
                  <a:lnTo>
                    <a:pt x="41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a:off x="2332775" y="2671950"/>
              <a:ext cx="86875" cy="59850"/>
            </a:xfrm>
            <a:custGeom>
              <a:rect b="b" l="l" r="r" t="t"/>
              <a:pathLst>
                <a:path extrusionOk="0" h="2394" w="3475">
                  <a:moveTo>
                    <a:pt x="3475" y="0"/>
                  </a:moveTo>
                  <a:lnTo>
                    <a:pt x="2993" y="216"/>
                  </a:lnTo>
                  <a:lnTo>
                    <a:pt x="2527" y="466"/>
                  </a:lnTo>
                  <a:lnTo>
                    <a:pt x="2079" y="748"/>
                  </a:lnTo>
                  <a:lnTo>
                    <a:pt x="1646" y="1031"/>
                  </a:lnTo>
                  <a:lnTo>
                    <a:pt x="1214" y="1330"/>
                  </a:lnTo>
                  <a:lnTo>
                    <a:pt x="799" y="1662"/>
                  </a:lnTo>
                  <a:lnTo>
                    <a:pt x="400" y="2011"/>
                  </a:lnTo>
                  <a:lnTo>
                    <a:pt x="18" y="2377"/>
                  </a:lnTo>
                  <a:lnTo>
                    <a:pt x="1" y="2394"/>
                  </a:lnTo>
                  <a:lnTo>
                    <a:pt x="18" y="2394"/>
                  </a:lnTo>
                  <a:lnTo>
                    <a:pt x="51" y="2377"/>
                  </a:lnTo>
                  <a:lnTo>
                    <a:pt x="1763" y="1180"/>
                  </a:lnTo>
                  <a:lnTo>
                    <a:pt x="2777" y="466"/>
                  </a:lnTo>
                  <a:lnTo>
                    <a:pt x="34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1"/>
            <p:cNvSpPr/>
            <p:nvPr/>
          </p:nvSpPr>
          <p:spPr>
            <a:xfrm>
              <a:off x="2384725" y="2702275"/>
              <a:ext cx="66500" cy="48650"/>
            </a:xfrm>
            <a:custGeom>
              <a:rect b="b" l="l" r="r" t="t"/>
              <a:pathLst>
                <a:path extrusionOk="0" h="1946" w="2660">
                  <a:moveTo>
                    <a:pt x="2627" y="1"/>
                  </a:moveTo>
                  <a:lnTo>
                    <a:pt x="2278" y="183"/>
                  </a:lnTo>
                  <a:lnTo>
                    <a:pt x="1912" y="383"/>
                  </a:lnTo>
                  <a:lnTo>
                    <a:pt x="1580" y="599"/>
                  </a:lnTo>
                  <a:lnTo>
                    <a:pt x="1231" y="832"/>
                  </a:lnTo>
                  <a:lnTo>
                    <a:pt x="915" y="1081"/>
                  </a:lnTo>
                  <a:lnTo>
                    <a:pt x="599" y="1347"/>
                  </a:lnTo>
                  <a:lnTo>
                    <a:pt x="300" y="1629"/>
                  </a:lnTo>
                  <a:lnTo>
                    <a:pt x="17" y="1912"/>
                  </a:lnTo>
                  <a:lnTo>
                    <a:pt x="1" y="1945"/>
                  </a:lnTo>
                  <a:lnTo>
                    <a:pt x="34" y="1945"/>
                  </a:lnTo>
                  <a:lnTo>
                    <a:pt x="67" y="1912"/>
                  </a:lnTo>
                  <a:lnTo>
                    <a:pt x="1280" y="998"/>
                  </a:lnTo>
                  <a:lnTo>
                    <a:pt x="1912" y="532"/>
                  </a:lnTo>
                  <a:lnTo>
                    <a:pt x="2660" y="17"/>
                  </a:lnTo>
                  <a:lnTo>
                    <a:pt x="26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1"/>
            <p:cNvSpPr/>
            <p:nvPr/>
          </p:nvSpPr>
          <p:spPr>
            <a:xfrm>
              <a:off x="2556750" y="2220275"/>
              <a:ext cx="327875" cy="548100"/>
            </a:xfrm>
            <a:custGeom>
              <a:rect b="b" l="l" r="r" t="t"/>
              <a:pathLst>
                <a:path extrusionOk="0" h="21924" w="13115">
                  <a:moveTo>
                    <a:pt x="2045" y="0"/>
                  </a:moveTo>
                  <a:lnTo>
                    <a:pt x="1962" y="17"/>
                  </a:lnTo>
                  <a:lnTo>
                    <a:pt x="1879" y="33"/>
                  </a:lnTo>
                  <a:lnTo>
                    <a:pt x="1812" y="67"/>
                  </a:lnTo>
                  <a:lnTo>
                    <a:pt x="1746" y="133"/>
                  </a:lnTo>
                  <a:lnTo>
                    <a:pt x="1696" y="183"/>
                  </a:lnTo>
                  <a:lnTo>
                    <a:pt x="1646" y="266"/>
                  </a:lnTo>
                  <a:lnTo>
                    <a:pt x="1596" y="349"/>
                  </a:lnTo>
                  <a:lnTo>
                    <a:pt x="1563" y="432"/>
                  </a:lnTo>
                  <a:lnTo>
                    <a:pt x="1513" y="665"/>
                  </a:lnTo>
                  <a:lnTo>
                    <a:pt x="1497" y="914"/>
                  </a:lnTo>
                  <a:lnTo>
                    <a:pt x="1497" y="1213"/>
                  </a:lnTo>
                  <a:lnTo>
                    <a:pt x="1513" y="1546"/>
                  </a:lnTo>
                  <a:lnTo>
                    <a:pt x="1563" y="1928"/>
                  </a:lnTo>
                  <a:lnTo>
                    <a:pt x="1630" y="2327"/>
                  </a:lnTo>
                  <a:lnTo>
                    <a:pt x="1746" y="2792"/>
                  </a:lnTo>
                  <a:lnTo>
                    <a:pt x="1896" y="3341"/>
                  </a:lnTo>
                  <a:lnTo>
                    <a:pt x="2095" y="3973"/>
                  </a:lnTo>
                  <a:lnTo>
                    <a:pt x="2344" y="4654"/>
                  </a:lnTo>
                  <a:lnTo>
                    <a:pt x="2893" y="6133"/>
                  </a:lnTo>
                  <a:lnTo>
                    <a:pt x="3475" y="7646"/>
                  </a:lnTo>
                  <a:lnTo>
                    <a:pt x="4040" y="9059"/>
                  </a:lnTo>
                  <a:lnTo>
                    <a:pt x="4522" y="10239"/>
                  </a:lnTo>
                  <a:lnTo>
                    <a:pt x="4854" y="11070"/>
                  </a:lnTo>
                  <a:lnTo>
                    <a:pt x="4954" y="11302"/>
                  </a:lnTo>
                  <a:lnTo>
                    <a:pt x="4970" y="11402"/>
                  </a:lnTo>
                  <a:lnTo>
                    <a:pt x="4921" y="11469"/>
                  </a:lnTo>
                  <a:lnTo>
                    <a:pt x="4754" y="11585"/>
                  </a:lnTo>
                  <a:lnTo>
                    <a:pt x="4189" y="11984"/>
                  </a:lnTo>
                  <a:lnTo>
                    <a:pt x="2477" y="13147"/>
                  </a:lnTo>
                  <a:lnTo>
                    <a:pt x="1" y="14776"/>
                  </a:lnTo>
                  <a:lnTo>
                    <a:pt x="4937" y="21923"/>
                  </a:lnTo>
                  <a:lnTo>
                    <a:pt x="5286" y="21657"/>
                  </a:lnTo>
                  <a:lnTo>
                    <a:pt x="6184" y="20926"/>
                  </a:lnTo>
                  <a:lnTo>
                    <a:pt x="7447" y="19862"/>
                  </a:lnTo>
                  <a:lnTo>
                    <a:pt x="8178" y="19231"/>
                  </a:lnTo>
                  <a:lnTo>
                    <a:pt x="8926" y="18566"/>
                  </a:lnTo>
                  <a:lnTo>
                    <a:pt x="9674" y="17884"/>
                  </a:lnTo>
                  <a:lnTo>
                    <a:pt x="10406" y="17170"/>
                  </a:lnTo>
                  <a:lnTo>
                    <a:pt x="11087" y="16472"/>
                  </a:lnTo>
                  <a:lnTo>
                    <a:pt x="11419" y="16123"/>
                  </a:lnTo>
                  <a:lnTo>
                    <a:pt x="11719" y="15790"/>
                  </a:lnTo>
                  <a:lnTo>
                    <a:pt x="12001" y="15458"/>
                  </a:lnTo>
                  <a:lnTo>
                    <a:pt x="12251" y="15125"/>
                  </a:lnTo>
                  <a:lnTo>
                    <a:pt x="12483" y="14809"/>
                  </a:lnTo>
                  <a:lnTo>
                    <a:pt x="12683" y="14510"/>
                  </a:lnTo>
                  <a:lnTo>
                    <a:pt x="12849" y="14228"/>
                  </a:lnTo>
                  <a:lnTo>
                    <a:pt x="12982" y="13962"/>
                  </a:lnTo>
                  <a:lnTo>
                    <a:pt x="13065" y="13712"/>
                  </a:lnTo>
                  <a:lnTo>
                    <a:pt x="13115" y="13496"/>
                  </a:lnTo>
                  <a:lnTo>
                    <a:pt x="13115" y="13380"/>
                  </a:lnTo>
                  <a:lnTo>
                    <a:pt x="13115" y="13264"/>
                  </a:lnTo>
                  <a:lnTo>
                    <a:pt x="13082" y="12981"/>
                  </a:lnTo>
                  <a:lnTo>
                    <a:pt x="12998" y="12682"/>
                  </a:lnTo>
                  <a:lnTo>
                    <a:pt x="12882" y="12350"/>
                  </a:lnTo>
                  <a:lnTo>
                    <a:pt x="12733" y="12001"/>
                  </a:lnTo>
                  <a:lnTo>
                    <a:pt x="12533" y="11618"/>
                  </a:lnTo>
                  <a:lnTo>
                    <a:pt x="12317" y="11203"/>
                  </a:lnTo>
                  <a:lnTo>
                    <a:pt x="12068" y="10787"/>
                  </a:lnTo>
                  <a:lnTo>
                    <a:pt x="11802" y="10338"/>
                  </a:lnTo>
                  <a:lnTo>
                    <a:pt x="11503" y="9873"/>
                  </a:lnTo>
                  <a:lnTo>
                    <a:pt x="11187" y="9408"/>
                  </a:lnTo>
                  <a:lnTo>
                    <a:pt x="10838" y="8926"/>
                  </a:lnTo>
                  <a:lnTo>
                    <a:pt x="10123" y="7928"/>
                  </a:lnTo>
                  <a:lnTo>
                    <a:pt x="9342" y="6931"/>
                  </a:lnTo>
                  <a:lnTo>
                    <a:pt x="8544" y="5934"/>
                  </a:lnTo>
                  <a:lnTo>
                    <a:pt x="7730" y="4970"/>
                  </a:lnTo>
                  <a:lnTo>
                    <a:pt x="6932" y="4056"/>
                  </a:lnTo>
                  <a:lnTo>
                    <a:pt x="6167" y="3208"/>
                  </a:lnTo>
                  <a:lnTo>
                    <a:pt x="5452" y="2443"/>
                  </a:lnTo>
                  <a:lnTo>
                    <a:pt x="4788" y="1779"/>
                  </a:lnTo>
                  <a:lnTo>
                    <a:pt x="4223" y="1247"/>
                  </a:lnTo>
                  <a:lnTo>
                    <a:pt x="3990" y="1031"/>
                  </a:lnTo>
                  <a:lnTo>
                    <a:pt x="3774" y="848"/>
                  </a:lnTo>
                  <a:lnTo>
                    <a:pt x="3391" y="565"/>
                  </a:lnTo>
                  <a:lnTo>
                    <a:pt x="3059" y="349"/>
                  </a:lnTo>
                  <a:lnTo>
                    <a:pt x="2743" y="183"/>
                  </a:lnTo>
                  <a:lnTo>
                    <a:pt x="2477" y="67"/>
                  </a:lnTo>
                  <a:lnTo>
                    <a:pt x="2361" y="33"/>
                  </a:lnTo>
                  <a:lnTo>
                    <a:pt x="22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1"/>
            <p:cNvSpPr/>
            <p:nvPr/>
          </p:nvSpPr>
          <p:spPr>
            <a:xfrm>
              <a:off x="2555100" y="2348250"/>
              <a:ext cx="128000" cy="243100"/>
            </a:xfrm>
            <a:custGeom>
              <a:rect b="b" l="l" r="r" t="t"/>
              <a:pathLst>
                <a:path extrusionOk="0" h="9724" w="5120">
                  <a:moveTo>
                    <a:pt x="2577" y="0"/>
                  </a:moveTo>
                  <a:lnTo>
                    <a:pt x="2593" y="84"/>
                  </a:lnTo>
                  <a:lnTo>
                    <a:pt x="2593" y="117"/>
                  </a:lnTo>
                  <a:lnTo>
                    <a:pt x="2593" y="133"/>
                  </a:lnTo>
                  <a:lnTo>
                    <a:pt x="2610" y="200"/>
                  </a:lnTo>
                  <a:lnTo>
                    <a:pt x="2693" y="449"/>
                  </a:lnTo>
                  <a:lnTo>
                    <a:pt x="2826" y="815"/>
                  </a:lnTo>
                  <a:lnTo>
                    <a:pt x="3092" y="1579"/>
                  </a:lnTo>
                  <a:lnTo>
                    <a:pt x="3117" y="1654"/>
                  </a:lnTo>
                  <a:lnTo>
                    <a:pt x="3108" y="1646"/>
                  </a:lnTo>
                  <a:lnTo>
                    <a:pt x="2676" y="848"/>
                  </a:lnTo>
                  <a:lnTo>
                    <a:pt x="2660" y="848"/>
                  </a:lnTo>
                  <a:lnTo>
                    <a:pt x="2842" y="1264"/>
                  </a:lnTo>
                  <a:lnTo>
                    <a:pt x="3042" y="1679"/>
                  </a:lnTo>
                  <a:lnTo>
                    <a:pt x="3291" y="2128"/>
                  </a:lnTo>
                  <a:lnTo>
                    <a:pt x="3674" y="3142"/>
                  </a:lnTo>
                  <a:lnTo>
                    <a:pt x="3989" y="3906"/>
                  </a:lnTo>
                  <a:lnTo>
                    <a:pt x="4289" y="4688"/>
                  </a:lnTo>
                  <a:lnTo>
                    <a:pt x="4621" y="5452"/>
                  </a:lnTo>
                  <a:lnTo>
                    <a:pt x="4970" y="6200"/>
                  </a:lnTo>
                  <a:lnTo>
                    <a:pt x="4338" y="6616"/>
                  </a:lnTo>
                  <a:lnTo>
                    <a:pt x="3723" y="7031"/>
                  </a:lnTo>
                  <a:lnTo>
                    <a:pt x="2460" y="7895"/>
                  </a:lnTo>
                  <a:lnTo>
                    <a:pt x="1829" y="8328"/>
                  </a:lnTo>
                  <a:lnTo>
                    <a:pt x="1214" y="8776"/>
                  </a:lnTo>
                  <a:lnTo>
                    <a:pt x="632" y="9208"/>
                  </a:lnTo>
                  <a:lnTo>
                    <a:pt x="333" y="9441"/>
                  </a:lnTo>
                  <a:lnTo>
                    <a:pt x="17" y="9690"/>
                  </a:lnTo>
                  <a:lnTo>
                    <a:pt x="0" y="9707"/>
                  </a:lnTo>
                  <a:lnTo>
                    <a:pt x="0" y="9724"/>
                  </a:lnTo>
                  <a:lnTo>
                    <a:pt x="34" y="9724"/>
                  </a:lnTo>
                  <a:lnTo>
                    <a:pt x="383" y="9508"/>
                  </a:lnTo>
                  <a:lnTo>
                    <a:pt x="732" y="9292"/>
                  </a:lnTo>
                  <a:lnTo>
                    <a:pt x="1330" y="8909"/>
                  </a:lnTo>
                  <a:lnTo>
                    <a:pt x="2593" y="8045"/>
                  </a:lnTo>
                  <a:lnTo>
                    <a:pt x="3856" y="7181"/>
                  </a:lnTo>
                  <a:lnTo>
                    <a:pt x="4471" y="6732"/>
                  </a:lnTo>
                  <a:lnTo>
                    <a:pt x="5086" y="6283"/>
                  </a:lnTo>
                  <a:lnTo>
                    <a:pt x="5103" y="6267"/>
                  </a:lnTo>
                  <a:lnTo>
                    <a:pt x="5103" y="6250"/>
                  </a:lnTo>
                  <a:lnTo>
                    <a:pt x="5120" y="6217"/>
                  </a:lnTo>
                  <a:lnTo>
                    <a:pt x="5120" y="6183"/>
                  </a:lnTo>
                  <a:lnTo>
                    <a:pt x="4804" y="5402"/>
                  </a:lnTo>
                  <a:lnTo>
                    <a:pt x="4488" y="4638"/>
                  </a:lnTo>
                  <a:lnTo>
                    <a:pt x="3840" y="3092"/>
                  </a:lnTo>
                  <a:lnTo>
                    <a:pt x="3241" y="1579"/>
                  </a:lnTo>
                  <a:lnTo>
                    <a:pt x="2926" y="782"/>
                  </a:lnTo>
                  <a:lnTo>
                    <a:pt x="2776" y="416"/>
                  </a:lnTo>
                  <a:lnTo>
                    <a:pt x="2693" y="233"/>
                  </a:lnTo>
                  <a:lnTo>
                    <a:pt x="2660" y="117"/>
                  </a:lnTo>
                  <a:lnTo>
                    <a:pt x="259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1"/>
            <p:cNvSpPr/>
            <p:nvPr/>
          </p:nvSpPr>
          <p:spPr>
            <a:xfrm>
              <a:off x="2603700" y="2574700"/>
              <a:ext cx="108900" cy="154200"/>
            </a:xfrm>
            <a:custGeom>
              <a:rect b="b" l="l" r="r" t="t"/>
              <a:pathLst>
                <a:path extrusionOk="0" h="6168" w="4356">
                  <a:moveTo>
                    <a:pt x="1" y="1"/>
                  </a:moveTo>
                  <a:lnTo>
                    <a:pt x="151" y="267"/>
                  </a:lnTo>
                  <a:lnTo>
                    <a:pt x="400" y="632"/>
                  </a:lnTo>
                  <a:lnTo>
                    <a:pt x="998" y="1563"/>
                  </a:lnTo>
                  <a:lnTo>
                    <a:pt x="1613" y="2494"/>
                  </a:lnTo>
                  <a:lnTo>
                    <a:pt x="2045" y="3126"/>
                  </a:lnTo>
                  <a:lnTo>
                    <a:pt x="2594" y="3907"/>
                  </a:lnTo>
                  <a:lnTo>
                    <a:pt x="3142" y="4671"/>
                  </a:lnTo>
                  <a:lnTo>
                    <a:pt x="3724" y="5419"/>
                  </a:lnTo>
                  <a:lnTo>
                    <a:pt x="4322" y="6151"/>
                  </a:lnTo>
                  <a:lnTo>
                    <a:pt x="4339" y="6167"/>
                  </a:lnTo>
                  <a:lnTo>
                    <a:pt x="4356" y="6151"/>
                  </a:lnTo>
                  <a:lnTo>
                    <a:pt x="4356" y="6134"/>
                  </a:lnTo>
                  <a:lnTo>
                    <a:pt x="3857" y="5353"/>
                  </a:lnTo>
                  <a:lnTo>
                    <a:pt x="3342" y="4572"/>
                  </a:lnTo>
                  <a:lnTo>
                    <a:pt x="2261" y="3043"/>
                  </a:lnTo>
                  <a:lnTo>
                    <a:pt x="1148" y="1513"/>
                  </a:lnTo>
                  <a:lnTo>
                    <a:pt x="483" y="599"/>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1"/>
            <p:cNvSpPr/>
            <p:nvPr/>
          </p:nvSpPr>
          <p:spPr>
            <a:xfrm>
              <a:off x="2768250" y="2646175"/>
              <a:ext cx="52800" cy="49900"/>
            </a:xfrm>
            <a:custGeom>
              <a:rect b="b" l="l" r="r" t="t"/>
              <a:pathLst>
                <a:path extrusionOk="0" h="1996" w="2112">
                  <a:moveTo>
                    <a:pt x="2079" y="1"/>
                  </a:moveTo>
                  <a:lnTo>
                    <a:pt x="1813" y="233"/>
                  </a:lnTo>
                  <a:lnTo>
                    <a:pt x="1580" y="483"/>
                  </a:lnTo>
                  <a:lnTo>
                    <a:pt x="1048" y="981"/>
                  </a:lnTo>
                  <a:lnTo>
                    <a:pt x="533" y="1480"/>
                  </a:lnTo>
                  <a:lnTo>
                    <a:pt x="283" y="1729"/>
                  </a:lnTo>
                  <a:lnTo>
                    <a:pt x="1" y="1962"/>
                  </a:lnTo>
                  <a:lnTo>
                    <a:pt x="1" y="1979"/>
                  </a:lnTo>
                  <a:lnTo>
                    <a:pt x="1" y="1995"/>
                  </a:lnTo>
                  <a:lnTo>
                    <a:pt x="34" y="1995"/>
                  </a:lnTo>
                  <a:lnTo>
                    <a:pt x="599" y="1530"/>
                  </a:lnTo>
                  <a:lnTo>
                    <a:pt x="882" y="1297"/>
                  </a:lnTo>
                  <a:lnTo>
                    <a:pt x="1148" y="1064"/>
                  </a:lnTo>
                  <a:lnTo>
                    <a:pt x="1414" y="832"/>
                  </a:lnTo>
                  <a:lnTo>
                    <a:pt x="1663" y="566"/>
                  </a:lnTo>
                  <a:lnTo>
                    <a:pt x="1896" y="300"/>
                  </a:lnTo>
                  <a:lnTo>
                    <a:pt x="2112" y="34"/>
                  </a:lnTo>
                  <a:lnTo>
                    <a:pt x="20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1"/>
            <p:cNvSpPr/>
            <p:nvPr/>
          </p:nvSpPr>
          <p:spPr>
            <a:xfrm>
              <a:off x="2481125" y="2124700"/>
              <a:ext cx="104325" cy="149200"/>
            </a:xfrm>
            <a:custGeom>
              <a:rect b="b" l="l" r="r" t="t"/>
              <a:pathLst>
                <a:path extrusionOk="0" h="5968" w="4173">
                  <a:moveTo>
                    <a:pt x="3159" y="0"/>
                  </a:moveTo>
                  <a:lnTo>
                    <a:pt x="1" y="1613"/>
                  </a:lnTo>
                  <a:lnTo>
                    <a:pt x="250" y="2078"/>
                  </a:lnTo>
                  <a:lnTo>
                    <a:pt x="466" y="2577"/>
                  </a:lnTo>
                  <a:lnTo>
                    <a:pt x="649" y="3075"/>
                  </a:lnTo>
                  <a:lnTo>
                    <a:pt x="799" y="3590"/>
                  </a:lnTo>
                  <a:lnTo>
                    <a:pt x="815" y="3690"/>
                  </a:lnTo>
                  <a:lnTo>
                    <a:pt x="832" y="3807"/>
                  </a:lnTo>
                  <a:lnTo>
                    <a:pt x="832" y="3840"/>
                  </a:lnTo>
                  <a:lnTo>
                    <a:pt x="848" y="4056"/>
                  </a:lnTo>
                  <a:lnTo>
                    <a:pt x="882" y="4355"/>
                  </a:lnTo>
                  <a:lnTo>
                    <a:pt x="948" y="4704"/>
                  </a:lnTo>
                  <a:lnTo>
                    <a:pt x="1031" y="5070"/>
                  </a:lnTo>
                  <a:lnTo>
                    <a:pt x="1098" y="5253"/>
                  </a:lnTo>
                  <a:lnTo>
                    <a:pt x="1164" y="5419"/>
                  </a:lnTo>
                  <a:lnTo>
                    <a:pt x="1247" y="5568"/>
                  </a:lnTo>
                  <a:lnTo>
                    <a:pt x="1330" y="5701"/>
                  </a:lnTo>
                  <a:lnTo>
                    <a:pt x="1430" y="5818"/>
                  </a:lnTo>
                  <a:lnTo>
                    <a:pt x="1546" y="5901"/>
                  </a:lnTo>
                  <a:lnTo>
                    <a:pt x="1679" y="5951"/>
                  </a:lnTo>
                  <a:lnTo>
                    <a:pt x="1812" y="5967"/>
                  </a:lnTo>
                  <a:lnTo>
                    <a:pt x="1979" y="5951"/>
                  </a:lnTo>
                  <a:lnTo>
                    <a:pt x="2145" y="5901"/>
                  </a:lnTo>
                  <a:lnTo>
                    <a:pt x="2311" y="5818"/>
                  </a:lnTo>
                  <a:lnTo>
                    <a:pt x="2494" y="5701"/>
                  </a:lnTo>
                  <a:lnTo>
                    <a:pt x="2677" y="5552"/>
                  </a:lnTo>
                  <a:lnTo>
                    <a:pt x="2843" y="5386"/>
                  </a:lnTo>
                  <a:lnTo>
                    <a:pt x="3026" y="5203"/>
                  </a:lnTo>
                  <a:lnTo>
                    <a:pt x="3192" y="5003"/>
                  </a:lnTo>
                  <a:lnTo>
                    <a:pt x="3358" y="4787"/>
                  </a:lnTo>
                  <a:lnTo>
                    <a:pt x="3508" y="4571"/>
                  </a:lnTo>
                  <a:lnTo>
                    <a:pt x="3657" y="4338"/>
                  </a:lnTo>
                  <a:lnTo>
                    <a:pt x="3790" y="4106"/>
                  </a:lnTo>
                  <a:lnTo>
                    <a:pt x="3907" y="3873"/>
                  </a:lnTo>
                  <a:lnTo>
                    <a:pt x="4006" y="3657"/>
                  </a:lnTo>
                  <a:lnTo>
                    <a:pt x="4106" y="3424"/>
                  </a:lnTo>
                  <a:lnTo>
                    <a:pt x="4173" y="3208"/>
                  </a:lnTo>
                  <a:lnTo>
                    <a:pt x="4040" y="2809"/>
                  </a:lnTo>
                  <a:lnTo>
                    <a:pt x="3923" y="2410"/>
                  </a:lnTo>
                  <a:lnTo>
                    <a:pt x="3774" y="2011"/>
                  </a:lnTo>
                  <a:lnTo>
                    <a:pt x="3624" y="1629"/>
                  </a:lnTo>
                  <a:lnTo>
                    <a:pt x="3375" y="831"/>
                  </a:lnTo>
                  <a:lnTo>
                    <a:pt x="3258" y="416"/>
                  </a:lnTo>
                  <a:lnTo>
                    <a:pt x="3159"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a:off x="2481125" y="2125950"/>
              <a:ext cx="76475" cy="94750"/>
            </a:xfrm>
            <a:custGeom>
              <a:rect b="b" l="l" r="r" t="t"/>
              <a:pathLst>
                <a:path extrusionOk="0" h="3790" w="3059">
                  <a:moveTo>
                    <a:pt x="3059" y="0"/>
                  </a:moveTo>
                  <a:lnTo>
                    <a:pt x="1" y="1563"/>
                  </a:lnTo>
                  <a:lnTo>
                    <a:pt x="250" y="2028"/>
                  </a:lnTo>
                  <a:lnTo>
                    <a:pt x="466" y="2527"/>
                  </a:lnTo>
                  <a:lnTo>
                    <a:pt x="649" y="3025"/>
                  </a:lnTo>
                  <a:lnTo>
                    <a:pt x="799" y="3540"/>
                  </a:lnTo>
                  <a:lnTo>
                    <a:pt x="832" y="3640"/>
                  </a:lnTo>
                  <a:lnTo>
                    <a:pt x="832" y="3757"/>
                  </a:lnTo>
                  <a:lnTo>
                    <a:pt x="832" y="3790"/>
                  </a:lnTo>
                  <a:lnTo>
                    <a:pt x="1015" y="3773"/>
                  </a:lnTo>
                  <a:lnTo>
                    <a:pt x="1181" y="3740"/>
                  </a:lnTo>
                  <a:lnTo>
                    <a:pt x="1347" y="3673"/>
                  </a:lnTo>
                  <a:lnTo>
                    <a:pt x="1513" y="3624"/>
                  </a:lnTo>
                  <a:lnTo>
                    <a:pt x="1663" y="3540"/>
                  </a:lnTo>
                  <a:lnTo>
                    <a:pt x="1796" y="3457"/>
                  </a:lnTo>
                  <a:lnTo>
                    <a:pt x="1929" y="3374"/>
                  </a:lnTo>
                  <a:lnTo>
                    <a:pt x="2062" y="3274"/>
                  </a:lnTo>
                  <a:lnTo>
                    <a:pt x="2161" y="3175"/>
                  </a:lnTo>
                  <a:lnTo>
                    <a:pt x="2278" y="3058"/>
                  </a:lnTo>
                  <a:lnTo>
                    <a:pt x="2461" y="2809"/>
                  </a:lnTo>
                  <a:lnTo>
                    <a:pt x="2610" y="2543"/>
                  </a:lnTo>
                  <a:lnTo>
                    <a:pt x="2727" y="2277"/>
                  </a:lnTo>
                  <a:lnTo>
                    <a:pt x="2843" y="1978"/>
                  </a:lnTo>
                  <a:lnTo>
                    <a:pt x="2909" y="1695"/>
                  </a:lnTo>
                  <a:lnTo>
                    <a:pt x="2976" y="1413"/>
                  </a:lnTo>
                  <a:lnTo>
                    <a:pt x="3009" y="1130"/>
                  </a:lnTo>
                  <a:lnTo>
                    <a:pt x="3042" y="848"/>
                  </a:lnTo>
                  <a:lnTo>
                    <a:pt x="3059" y="366"/>
                  </a:lnTo>
                  <a:lnTo>
                    <a:pt x="30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1"/>
            <p:cNvSpPr/>
            <p:nvPr/>
          </p:nvSpPr>
          <p:spPr>
            <a:xfrm>
              <a:off x="2425025" y="1992975"/>
              <a:ext cx="150450" cy="209025"/>
            </a:xfrm>
            <a:custGeom>
              <a:rect b="b" l="l" r="r" t="t"/>
              <a:pathLst>
                <a:path extrusionOk="0" h="8361" w="6018">
                  <a:moveTo>
                    <a:pt x="3076" y="0"/>
                  </a:moveTo>
                  <a:lnTo>
                    <a:pt x="2743" y="17"/>
                  </a:lnTo>
                  <a:lnTo>
                    <a:pt x="2411" y="50"/>
                  </a:lnTo>
                  <a:lnTo>
                    <a:pt x="2245" y="100"/>
                  </a:lnTo>
                  <a:lnTo>
                    <a:pt x="2095" y="150"/>
                  </a:lnTo>
                  <a:lnTo>
                    <a:pt x="1946" y="200"/>
                  </a:lnTo>
                  <a:lnTo>
                    <a:pt x="1796" y="266"/>
                  </a:lnTo>
                  <a:lnTo>
                    <a:pt x="1646" y="349"/>
                  </a:lnTo>
                  <a:lnTo>
                    <a:pt x="1497" y="433"/>
                  </a:lnTo>
                  <a:lnTo>
                    <a:pt x="1414" y="516"/>
                  </a:lnTo>
                  <a:lnTo>
                    <a:pt x="1314" y="599"/>
                  </a:lnTo>
                  <a:lnTo>
                    <a:pt x="1214" y="715"/>
                  </a:lnTo>
                  <a:lnTo>
                    <a:pt x="1131" y="865"/>
                  </a:lnTo>
                  <a:lnTo>
                    <a:pt x="948" y="1181"/>
                  </a:lnTo>
                  <a:lnTo>
                    <a:pt x="782" y="1563"/>
                  </a:lnTo>
                  <a:lnTo>
                    <a:pt x="616" y="1995"/>
                  </a:lnTo>
                  <a:lnTo>
                    <a:pt x="466" y="2460"/>
                  </a:lnTo>
                  <a:lnTo>
                    <a:pt x="317" y="2976"/>
                  </a:lnTo>
                  <a:lnTo>
                    <a:pt x="200" y="3491"/>
                  </a:lnTo>
                  <a:lnTo>
                    <a:pt x="117" y="4023"/>
                  </a:lnTo>
                  <a:lnTo>
                    <a:pt x="51" y="4555"/>
                  </a:lnTo>
                  <a:lnTo>
                    <a:pt x="1" y="5070"/>
                  </a:lnTo>
                  <a:lnTo>
                    <a:pt x="1" y="5568"/>
                  </a:lnTo>
                  <a:lnTo>
                    <a:pt x="17" y="6034"/>
                  </a:lnTo>
                  <a:lnTo>
                    <a:pt x="51" y="6267"/>
                  </a:lnTo>
                  <a:lnTo>
                    <a:pt x="84" y="6466"/>
                  </a:lnTo>
                  <a:lnTo>
                    <a:pt x="117" y="6665"/>
                  </a:lnTo>
                  <a:lnTo>
                    <a:pt x="184" y="6848"/>
                  </a:lnTo>
                  <a:lnTo>
                    <a:pt x="250" y="7014"/>
                  </a:lnTo>
                  <a:lnTo>
                    <a:pt x="317" y="7164"/>
                  </a:lnTo>
                  <a:lnTo>
                    <a:pt x="416" y="7297"/>
                  </a:lnTo>
                  <a:lnTo>
                    <a:pt x="516" y="7430"/>
                  </a:lnTo>
                  <a:lnTo>
                    <a:pt x="616" y="7546"/>
                  </a:lnTo>
                  <a:lnTo>
                    <a:pt x="716" y="7663"/>
                  </a:lnTo>
                  <a:lnTo>
                    <a:pt x="832" y="7762"/>
                  </a:lnTo>
                  <a:lnTo>
                    <a:pt x="948" y="7862"/>
                  </a:lnTo>
                  <a:lnTo>
                    <a:pt x="1198" y="8028"/>
                  </a:lnTo>
                  <a:lnTo>
                    <a:pt x="1464" y="8161"/>
                  </a:lnTo>
                  <a:lnTo>
                    <a:pt x="1746" y="8261"/>
                  </a:lnTo>
                  <a:lnTo>
                    <a:pt x="2029" y="8328"/>
                  </a:lnTo>
                  <a:lnTo>
                    <a:pt x="2328" y="8361"/>
                  </a:lnTo>
                  <a:lnTo>
                    <a:pt x="2627" y="8361"/>
                  </a:lnTo>
                  <a:lnTo>
                    <a:pt x="2926" y="8328"/>
                  </a:lnTo>
                  <a:lnTo>
                    <a:pt x="3225" y="8261"/>
                  </a:lnTo>
                  <a:lnTo>
                    <a:pt x="3525" y="8178"/>
                  </a:lnTo>
                  <a:lnTo>
                    <a:pt x="3807" y="8062"/>
                  </a:lnTo>
                  <a:lnTo>
                    <a:pt x="4090" y="7929"/>
                  </a:lnTo>
                  <a:lnTo>
                    <a:pt x="4356" y="7762"/>
                  </a:lnTo>
                  <a:lnTo>
                    <a:pt x="4605" y="7563"/>
                  </a:lnTo>
                  <a:lnTo>
                    <a:pt x="4688" y="7480"/>
                  </a:lnTo>
                  <a:lnTo>
                    <a:pt x="4771" y="7397"/>
                  </a:lnTo>
                  <a:lnTo>
                    <a:pt x="4937" y="7164"/>
                  </a:lnTo>
                  <a:lnTo>
                    <a:pt x="5087" y="6882"/>
                  </a:lnTo>
                  <a:lnTo>
                    <a:pt x="5237" y="6566"/>
                  </a:lnTo>
                  <a:lnTo>
                    <a:pt x="5386" y="6200"/>
                  </a:lnTo>
                  <a:lnTo>
                    <a:pt x="5502" y="5818"/>
                  </a:lnTo>
                  <a:lnTo>
                    <a:pt x="5619" y="5419"/>
                  </a:lnTo>
                  <a:lnTo>
                    <a:pt x="5735" y="5003"/>
                  </a:lnTo>
                  <a:lnTo>
                    <a:pt x="5818" y="4571"/>
                  </a:lnTo>
                  <a:lnTo>
                    <a:pt x="5901" y="4156"/>
                  </a:lnTo>
                  <a:lnTo>
                    <a:pt x="5951" y="3740"/>
                  </a:lnTo>
                  <a:lnTo>
                    <a:pt x="5984" y="3341"/>
                  </a:lnTo>
                  <a:lnTo>
                    <a:pt x="6018" y="2976"/>
                  </a:lnTo>
                  <a:lnTo>
                    <a:pt x="6001" y="2627"/>
                  </a:lnTo>
                  <a:lnTo>
                    <a:pt x="5984" y="2327"/>
                  </a:lnTo>
                  <a:lnTo>
                    <a:pt x="5935" y="2078"/>
                  </a:lnTo>
                  <a:lnTo>
                    <a:pt x="5885" y="1912"/>
                  </a:lnTo>
                  <a:lnTo>
                    <a:pt x="5818" y="1746"/>
                  </a:lnTo>
                  <a:lnTo>
                    <a:pt x="5752" y="1596"/>
                  </a:lnTo>
                  <a:lnTo>
                    <a:pt x="5669" y="1446"/>
                  </a:lnTo>
                  <a:lnTo>
                    <a:pt x="5569" y="1297"/>
                  </a:lnTo>
                  <a:lnTo>
                    <a:pt x="5469" y="1164"/>
                  </a:lnTo>
                  <a:lnTo>
                    <a:pt x="5353" y="1031"/>
                  </a:lnTo>
                  <a:lnTo>
                    <a:pt x="5237" y="915"/>
                  </a:lnTo>
                  <a:lnTo>
                    <a:pt x="4987" y="682"/>
                  </a:lnTo>
                  <a:lnTo>
                    <a:pt x="4705" y="482"/>
                  </a:lnTo>
                  <a:lnTo>
                    <a:pt x="4405" y="333"/>
                  </a:lnTo>
                  <a:lnTo>
                    <a:pt x="4090" y="200"/>
                  </a:lnTo>
                  <a:lnTo>
                    <a:pt x="3757" y="100"/>
                  </a:lnTo>
                  <a:lnTo>
                    <a:pt x="3425" y="34"/>
                  </a:lnTo>
                  <a:lnTo>
                    <a:pt x="3076"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1"/>
            <p:cNvSpPr/>
            <p:nvPr/>
          </p:nvSpPr>
          <p:spPr>
            <a:xfrm>
              <a:off x="2480725" y="2098100"/>
              <a:ext cx="4575" cy="16650"/>
            </a:xfrm>
            <a:custGeom>
              <a:rect b="b" l="l" r="r" t="t"/>
              <a:pathLst>
                <a:path extrusionOk="0" h="666" w="183">
                  <a:moveTo>
                    <a:pt x="67" y="1"/>
                  </a:moveTo>
                  <a:lnTo>
                    <a:pt x="33" y="84"/>
                  </a:lnTo>
                  <a:lnTo>
                    <a:pt x="17" y="183"/>
                  </a:lnTo>
                  <a:lnTo>
                    <a:pt x="0" y="283"/>
                  </a:lnTo>
                  <a:lnTo>
                    <a:pt x="0" y="383"/>
                  </a:lnTo>
                  <a:lnTo>
                    <a:pt x="17" y="483"/>
                  </a:lnTo>
                  <a:lnTo>
                    <a:pt x="50" y="549"/>
                  </a:lnTo>
                  <a:lnTo>
                    <a:pt x="100" y="616"/>
                  </a:lnTo>
                  <a:lnTo>
                    <a:pt x="183" y="665"/>
                  </a:lnTo>
                  <a:lnTo>
                    <a:pt x="116" y="616"/>
                  </a:lnTo>
                  <a:lnTo>
                    <a:pt x="83" y="549"/>
                  </a:lnTo>
                  <a:lnTo>
                    <a:pt x="50" y="466"/>
                  </a:lnTo>
                  <a:lnTo>
                    <a:pt x="33" y="383"/>
                  </a:lnTo>
                  <a:lnTo>
                    <a:pt x="33" y="300"/>
                  </a:lnTo>
                  <a:lnTo>
                    <a:pt x="33" y="200"/>
                  </a:lnTo>
                  <a:lnTo>
                    <a:pt x="67" y="34"/>
                  </a:lnTo>
                  <a:lnTo>
                    <a:pt x="83" y="17"/>
                  </a:lnTo>
                  <a:lnTo>
                    <a:pt x="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1"/>
            <p:cNvSpPr/>
            <p:nvPr/>
          </p:nvSpPr>
          <p:spPr>
            <a:xfrm>
              <a:off x="2481125" y="2093125"/>
              <a:ext cx="13325" cy="19125"/>
            </a:xfrm>
            <a:custGeom>
              <a:rect b="b" l="l" r="r" t="t"/>
              <a:pathLst>
                <a:path extrusionOk="0" h="765" w="533">
                  <a:moveTo>
                    <a:pt x="250" y="0"/>
                  </a:moveTo>
                  <a:lnTo>
                    <a:pt x="200" y="17"/>
                  </a:lnTo>
                  <a:lnTo>
                    <a:pt x="150" y="50"/>
                  </a:lnTo>
                  <a:lnTo>
                    <a:pt x="100" y="100"/>
                  </a:lnTo>
                  <a:lnTo>
                    <a:pt x="34" y="216"/>
                  </a:lnTo>
                  <a:lnTo>
                    <a:pt x="1" y="349"/>
                  </a:lnTo>
                  <a:lnTo>
                    <a:pt x="1" y="499"/>
                  </a:lnTo>
                  <a:lnTo>
                    <a:pt x="1" y="565"/>
                  </a:lnTo>
                  <a:lnTo>
                    <a:pt x="34" y="632"/>
                  </a:lnTo>
                  <a:lnTo>
                    <a:pt x="51" y="682"/>
                  </a:lnTo>
                  <a:lnTo>
                    <a:pt x="100" y="731"/>
                  </a:lnTo>
                  <a:lnTo>
                    <a:pt x="150" y="748"/>
                  </a:lnTo>
                  <a:lnTo>
                    <a:pt x="200" y="765"/>
                  </a:lnTo>
                  <a:lnTo>
                    <a:pt x="267" y="765"/>
                  </a:lnTo>
                  <a:lnTo>
                    <a:pt x="333" y="748"/>
                  </a:lnTo>
                  <a:lnTo>
                    <a:pt x="383" y="715"/>
                  </a:lnTo>
                  <a:lnTo>
                    <a:pt x="433" y="682"/>
                  </a:lnTo>
                  <a:lnTo>
                    <a:pt x="466" y="632"/>
                  </a:lnTo>
                  <a:lnTo>
                    <a:pt x="499" y="565"/>
                  </a:lnTo>
                  <a:lnTo>
                    <a:pt x="533" y="416"/>
                  </a:lnTo>
                  <a:lnTo>
                    <a:pt x="533" y="283"/>
                  </a:lnTo>
                  <a:lnTo>
                    <a:pt x="533" y="216"/>
                  </a:lnTo>
                  <a:lnTo>
                    <a:pt x="499" y="150"/>
                  </a:lnTo>
                  <a:lnTo>
                    <a:pt x="466" y="100"/>
                  </a:lnTo>
                  <a:lnTo>
                    <a:pt x="433" y="50"/>
                  </a:lnTo>
                  <a:lnTo>
                    <a:pt x="366" y="17"/>
                  </a:lnTo>
                  <a:lnTo>
                    <a:pt x="3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1"/>
            <p:cNvSpPr/>
            <p:nvPr/>
          </p:nvSpPr>
          <p:spPr>
            <a:xfrm>
              <a:off x="2440400" y="2092275"/>
              <a:ext cx="9175" cy="14575"/>
            </a:xfrm>
            <a:custGeom>
              <a:rect b="b" l="l" r="r" t="t"/>
              <a:pathLst>
                <a:path extrusionOk="0" h="583" w="367">
                  <a:moveTo>
                    <a:pt x="350" y="1"/>
                  </a:moveTo>
                  <a:lnTo>
                    <a:pt x="333" y="17"/>
                  </a:lnTo>
                  <a:lnTo>
                    <a:pt x="300" y="200"/>
                  </a:lnTo>
                  <a:lnTo>
                    <a:pt x="283" y="283"/>
                  </a:lnTo>
                  <a:lnTo>
                    <a:pt x="250" y="367"/>
                  </a:lnTo>
                  <a:lnTo>
                    <a:pt x="200" y="433"/>
                  </a:lnTo>
                  <a:lnTo>
                    <a:pt x="150" y="499"/>
                  </a:lnTo>
                  <a:lnTo>
                    <a:pt x="84" y="533"/>
                  </a:lnTo>
                  <a:lnTo>
                    <a:pt x="1" y="566"/>
                  </a:lnTo>
                  <a:lnTo>
                    <a:pt x="1" y="583"/>
                  </a:lnTo>
                  <a:lnTo>
                    <a:pt x="101" y="566"/>
                  </a:lnTo>
                  <a:lnTo>
                    <a:pt x="167" y="516"/>
                  </a:lnTo>
                  <a:lnTo>
                    <a:pt x="234" y="450"/>
                  </a:lnTo>
                  <a:lnTo>
                    <a:pt x="283" y="383"/>
                  </a:lnTo>
                  <a:lnTo>
                    <a:pt x="317" y="283"/>
                  </a:lnTo>
                  <a:lnTo>
                    <a:pt x="350" y="184"/>
                  </a:lnTo>
                  <a:lnTo>
                    <a:pt x="367" y="84"/>
                  </a:lnTo>
                  <a:lnTo>
                    <a:pt x="3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1"/>
            <p:cNvSpPr/>
            <p:nvPr/>
          </p:nvSpPr>
          <p:spPr>
            <a:xfrm>
              <a:off x="2435425" y="2084800"/>
              <a:ext cx="14150" cy="19150"/>
            </a:xfrm>
            <a:custGeom>
              <a:rect b="b" l="l" r="r" t="t"/>
              <a:pathLst>
                <a:path extrusionOk="0" h="766" w="566">
                  <a:moveTo>
                    <a:pt x="316" y="1"/>
                  </a:moveTo>
                  <a:lnTo>
                    <a:pt x="266" y="17"/>
                  </a:lnTo>
                  <a:lnTo>
                    <a:pt x="200" y="34"/>
                  </a:lnTo>
                  <a:lnTo>
                    <a:pt x="150" y="67"/>
                  </a:lnTo>
                  <a:lnTo>
                    <a:pt x="117" y="117"/>
                  </a:lnTo>
                  <a:lnTo>
                    <a:pt x="67" y="184"/>
                  </a:lnTo>
                  <a:lnTo>
                    <a:pt x="17" y="316"/>
                  </a:lnTo>
                  <a:lnTo>
                    <a:pt x="0" y="466"/>
                  </a:lnTo>
                  <a:lnTo>
                    <a:pt x="17" y="533"/>
                  </a:lnTo>
                  <a:lnTo>
                    <a:pt x="34" y="599"/>
                  </a:lnTo>
                  <a:lnTo>
                    <a:pt x="50" y="649"/>
                  </a:lnTo>
                  <a:lnTo>
                    <a:pt x="100" y="699"/>
                  </a:lnTo>
                  <a:lnTo>
                    <a:pt x="133" y="749"/>
                  </a:lnTo>
                  <a:lnTo>
                    <a:pt x="200" y="765"/>
                  </a:lnTo>
                  <a:lnTo>
                    <a:pt x="316" y="765"/>
                  </a:lnTo>
                  <a:lnTo>
                    <a:pt x="383" y="732"/>
                  </a:lnTo>
                  <a:lnTo>
                    <a:pt x="416" y="699"/>
                  </a:lnTo>
                  <a:lnTo>
                    <a:pt x="466" y="649"/>
                  </a:lnTo>
                  <a:lnTo>
                    <a:pt x="499" y="582"/>
                  </a:lnTo>
                  <a:lnTo>
                    <a:pt x="549" y="449"/>
                  </a:lnTo>
                  <a:lnTo>
                    <a:pt x="566" y="300"/>
                  </a:lnTo>
                  <a:lnTo>
                    <a:pt x="549" y="167"/>
                  </a:lnTo>
                  <a:lnTo>
                    <a:pt x="516" y="117"/>
                  </a:lnTo>
                  <a:lnTo>
                    <a:pt x="482" y="67"/>
                  </a:lnTo>
                  <a:lnTo>
                    <a:pt x="449" y="34"/>
                  </a:lnTo>
                  <a:lnTo>
                    <a:pt x="383" y="17"/>
                  </a:lnTo>
                  <a:lnTo>
                    <a:pt x="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1"/>
            <p:cNvSpPr/>
            <p:nvPr/>
          </p:nvSpPr>
          <p:spPr>
            <a:xfrm>
              <a:off x="2484450" y="2070675"/>
              <a:ext cx="19975" cy="15400"/>
            </a:xfrm>
            <a:custGeom>
              <a:rect b="b" l="l" r="r" t="t"/>
              <a:pathLst>
                <a:path extrusionOk="0" h="616" w="799">
                  <a:moveTo>
                    <a:pt x="167" y="1"/>
                  </a:moveTo>
                  <a:lnTo>
                    <a:pt x="67" y="34"/>
                  </a:lnTo>
                  <a:lnTo>
                    <a:pt x="34" y="84"/>
                  </a:lnTo>
                  <a:lnTo>
                    <a:pt x="17" y="117"/>
                  </a:lnTo>
                  <a:lnTo>
                    <a:pt x="1" y="183"/>
                  </a:lnTo>
                  <a:lnTo>
                    <a:pt x="17" y="233"/>
                  </a:lnTo>
                  <a:lnTo>
                    <a:pt x="67" y="300"/>
                  </a:lnTo>
                  <a:lnTo>
                    <a:pt x="117" y="350"/>
                  </a:lnTo>
                  <a:lnTo>
                    <a:pt x="184" y="399"/>
                  </a:lnTo>
                  <a:lnTo>
                    <a:pt x="267" y="449"/>
                  </a:lnTo>
                  <a:lnTo>
                    <a:pt x="400" y="532"/>
                  </a:lnTo>
                  <a:lnTo>
                    <a:pt x="549" y="599"/>
                  </a:lnTo>
                  <a:lnTo>
                    <a:pt x="616" y="616"/>
                  </a:lnTo>
                  <a:lnTo>
                    <a:pt x="666" y="599"/>
                  </a:lnTo>
                  <a:lnTo>
                    <a:pt x="732" y="566"/>
                  </a:lnTo>
                  <a:lnTo>
                    <a:pt x="782" y="516"/>
                  </a:lnTo>
                  <a:lnTo>
                    <a:pt x="798" y="449"/>
                  </a:lnTo>
                  <a:lnTo>
                    <a:pt x="782" y="383"/>
                  </a:lnTo>
                  <a:lnTo>
                    <a:pt x="732" y="283"/>
                  </a:lnTo>
                  <a:lnTo>
                    <a:pt x="666" y="200"/>
                  </a:lnTo>
                  <a:lnTo>
                    <a:pt x="582" y="117"/>
                  </a:lnTo>
                  <a:lnTo>
                    <a:pt x="483" y="67"/>
                  </a:lnTo>
                  <a:lnTo>
                    <a:pt x="383" y="17"/>
                  </a:lnTo>
                  <a:lnTo>
                    <a:pt x="2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1"/>
            <p:cNvSpPr/>
            <p:nvPr/>
          </p:nvSpPr>
          <p:spPr>
            <a:xfrm>
              <a:off x="2435000" y="2062375"/>
              <a:ext cx="21650" cy="11650"/>
            </a:xfrm>
            <a:custGeom>
              <a:rect b="b" l="l" r="r" t="t"/>
              <a:pathLst>
                <a:path extrusionOk="0" h="466" w="866">
                  <a:moveTo>
                    <a:pt x="450" y="0"/>
                  </a:moveTo>
                  <a:lnTo>
                    <a:pt x="350" y="17"/>
                  </a:lnTo>
                  <a:lnTo>
                    <a:pt x="233" y="50"/>
                  </a:lnTo>
                  <a:lnTo>
                    <a:pt x="134" y="100"/>
                  </a:lnTo>
                  <a:lnTo>
                    <a:pt x="51" y="166"/>
                  </a:lnTo>
                  <a:lnTo>
                    <a:pt x="17" y="233"/>
                  </a:lnTo>
                  <a:lnTo>
                    <a:pt x="1" y="299"/>
                  </a:lnTo>
                  <a:lnTo>
                    <a:pt x="17" y="366"/>
                  </a:lnTo>
                  <a:lnTo>
                    <a:pt x="67" y="416"/>
                  </a:lnTo>
                  <a:lnTo>
                    <a:pt x="117" y="449"/>
                  </a:lnTo>
                  <a:lnTo>
                    <a:pt x="184" y="466"/>
                  </a:lnTo>
                  <a:lnTo>
                    <a:pt x="499" y="432"/>
                  </a:lnTo>
                  <a:lnTo>
                    <a:pt x="583" y="432"/>
                  </a:lnTo>
                  <a:lnTo>
                    <a:pt x="666" y="416"/>
                  </a:lnTo>
                  <a:lnTo>
                    <a:pt x="749" y="399"/>
                  </a:lnTo>
                  <a:lnTo>
                    <a:pt x="815" y="349"/>
                  </a:lnTo>
                  <a:lnTo>
                    <a:pt x="848" y="299"/>
                  </a:lnTo>
                  <a:lnTo>
                    <a:pt x="865" y="249"/>
                  </a:lnTo>
                  <a:lnTo>
                    <a:pt x="865" y="200"/>
                  </a:lnTo>
                  <a:lnTo>
                    <a:pt x="848" y="150"/>
                  </a:lnTo>
                  <a:lnTo>
                    <a:pt x="765" y="83"/>
                  </a:lnTo>
                  <a:lnTo>
                    <a:pt x="666" y="33"/>
                  </a:lnTo>
                  <a:lnTo>
                    <a:pt x="56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a:off x="2469900" y="2153375"/>
              <a:ext cx="12500" cy="4575"/>
            </a:xfrm>
            <a:custGeom>
              <a:rect b="b" l="l" r="r" t="t"/>
              <a:pathLst>
                <a:path extrusionOk="0" h="183" w="500">
                  <a:moveTo>
                    <a:pt x="1" y="0"/>
                  </a:moveTo>
                  <a:lnTo>
                    <a:pt x="51" y="67"/>
                  </a:lnTo>
                  <a:lnTo>
                    <a:pt x="117" y="133"/>
                  </a:lnTo>
                  <a:lnTo>
                    <a:pt x="184" y="166"/>
                  </a:lnTo>
                  <a:lnTo>
                    <a:pt x="284" y="183"/>
                  </a:lnTo>
                  <a:lnTo>
                    <a:pt x="350" y="166"/>
                  </a:lnTo>
                  <a:lnTo>
                    <a:pt x="416" y="133"/>
                  </a:lnTo>
                  <a:lnTo>
                    <a:pt x="466" y="83"/>
                  </a:lnTo>
                  <a:lnTo>
                    <a:pt x="500" y="17"/>
                  </a:lnTo>
                  <a:lnTo>
                    <a:pt x="500" y="0"/>
                  </a:lnTo>
                  <a:lnTo>
                    <a:pt x="466" y="0"/>
                  </a:lnTo>
                  <a:lnTo>
                    <a:pt x="367" y="67"/>
                  </a:lnTo>
                  <a:lnTo>
                    <a:pt x="317" y="100"/>
                  </a:lnTo>
                  <a:lnTo>
                    <a:pt x="250" y="100"/>
                  </a:lnTo>
                  <a:lnTo>
                    <a:pt x="117" y="6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1"/>
            <p:cNvSpPr/>
            <p:nvPr/>
          </p:nvSpPr>
          <p:spPr>
            <a:xfrm>
              <a:off x="2444575" y="2065275"/>
              <a:ext cx="34075" cy="76075"/>
            </a:xfrm>
            <a:custGeom>
              <a:rect b="b" l="l" r="r" t="t"/>
              <a:pathLst>
                <a:path extrusionOk="0" h="3043" w="1363">
                  <a:moveTo>
                    <a:pt x="748" y="0"/>
                  </a:moveTo>
                  <a:lnTo>
                    <a:pt x="731" y="17"/>
                  </a:lnTo>
                  <a:lnTo>
                    <a:pt x="499" y="599"/>
                  </a:lnTo>
                  <a:lnTo>
                    <a:pt x="299" y="1197"/>
                  </a:lnTo>
                  <a:lnTo>
                    <a:pt x="133" y="1812"/>
                  </a:lnTo>
                  <a:lnTo>
                    <a:pt x="0" y="2427"/>
                  </a:lnTo>
                  <a:lnTo>
                    <a:pt x="0" y="2444"/>
                  </a:lnTo>
                  <a:lnTo>
                    <a:pt x="50" y="2460"/>
                  </a:lnTo>
                  <a:lnTo>
                    <a:pt x="166" y="2460"/>
                  </a:lnTo>
                  <a:lnTo>
                    <a:pt x="316" y="2427"/>
                  </a:lnTo>
                  <a:lnTo>
                    <a:pt x="416" y="2394"/>
                  </a:lnTo>
                  <a:lnTo>
                    <a:pt x="382" y="2560"/>
                  </a:lnTo>
                  <a:lnTo>
                    <a:pt x="316" y="2859"/>
                  </a:lnTo>
                  <a:lnTo>
                    <a:pt x="316" y="2876"/>
                  </a:lnTo>
                  <a:lnTo>
                    <a:pt x="316" y="2909"/>
                  </a:lnTo>
                  <a:lnTo>
                    <a:pt x="332" y="2942"/>
                  </a:lnTo>
                  <a:lnTo>
                    <a:pt x="366" y="2959"/>
                  </a:lnTo>
                  <a:lnTo>
                    <a:pt x="416" y="2976"/>
                  </a:lnTo>
                  <a:lnTo>
                    <a:pt x="465" y="2992"/>
                  </a:lnTo>
                  <a:lnTo>
                    <a:pt x="615" y="3026"/>
                  </a:lnTo>
                  <a:lnTo>
                    <a:pt x="765" y="3042"/>
                  </a:lnTo>
                  <a:lnTo>
                    <a:pt x="931" y="3009"/>
                  </a:lnTo>
                  <a:lnTo>
                    <a:pt x="1080" y="2959"/>
                  </a:lnTo>
                  <a:lnTo>
                    <a:pt x="1230" y="2876"/>
                  </a:lnTo>
                  <a:lnTo>
                    <a:pt x="1363" y="2760"/>
                  </a:lnTo>
                  <a:lnTo>
                    <a:pt x="1363" y="2743"/>
                  </a:lnTo>
                  <a:lnTo>
                    <a:pt x="1346" y="2726"/>
                  </a:lnTo>
                  <a:lnTo>
                    <a:pt x="1230" y="2776"/>
                  </a:lnTo>
                  <a:lnTo>
                    <a:pt x="1130" y="2826"/>
                  </a:lnTo>
                  <a:lnTo>
                    <a:pt x="1014" y="2859"/>
                  </a:lnTo>
                  <a:lnTo>
                    <a:pt x="914" y="2876"/>
                  </a:lnTo>
                  <a:lnTo>
                    <a:pt x="682" y="2876"/>
                  </a:lnTo>
                  <a:lnTo>
                    <a:pt x="565" y="2859"/>
                  </a:lnTo>
                  <a:lnTo>
                    <a:pt x="449" y="2843"/>
                  </a:lnTo>
                  <a:lnTo>
                    <a:pt x="482" y="2710"/>
                  </a:lnTo>
                  <a:lnTo>
                    <a:pt x="532" y="2510"/>
                  </a:lnTo>
                  <a:lnTo>
                    <a:pt x="582" y="2311"/>
                  </a:lnTo>
                  <a:lnTo>
                    <a:pt x="598" y="2228"/>
                  </a:lnTo>
                  <a:lnTo>
                    <a:pt x="399" y="2244"/>
                  </a:lnTo>
                  <a:lnTo>
                    <a:pt x="200" y="2278"/>
                  </a:lnTo>
                  <a:lnTo>
                    <a:pt x="332" y="1712"/>
                  </a:lnTo>
                  <a:lnTo>
                    <a:pt x="499" y="1147"/>
                  </a:lnTo>
                  <a:lnTo>
                    <a:pt x="648" y="582"/>
                  </a:lnTo>
                  <a:lnTo>
                    <a:pt x="715" y="316"/>
                  </a:lnTo>
                  <a:lnTo>
                    <a:pt x="781" y="34"/>
                  </a:lnTo>
                  <a:lnTo>
                    <a:pt x="781" y="17"/>
                  </a:lnTo>
                  <a:lnTo>
                    <a:pt x="76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1"/>
            <p:cNvSpPr/>
            <p:nvPr/>
          </p:nvSpPr>
          <p:spPr>
            <a:xfrm>
              <a:off x="2459100" y="2134250"/>
              <a:ext cx="20400" cy="14975"/>
            </a:xfrm>
            <a:custGeom>
              <a:rect b="b" l="l" r="r" t="t"/>
              <a:pathLst>
                <a:path extrusionOk="0" h="599" w="816">
                  <a:moveTo>
                    <a:pt x="765" y="1"/>
                  </a:moveTo>
                  <a:lnTo>
                    <a:pt x="583" y="84"/>
                  </a:lnTo>
                  <a:lnTo>
                    <a:pt x="400" y="134"/>
                  </a:lnTo>
                  <a:lnTo>
                    <a:pt x="200" y="167"/>
                  </a:lnTo>
                  <a:lnTo>
                    <a:pt x="1" y="167"/>
                  </a:lnTo>
                  <a:lnTo>
                    <a:pt x="67" y="267"/>
                  </a:lnTo>
                  <a:lnTo>
                    <a:pt x="150" y="366"/>
                  </a:lnTo>
                  <a:lnTo>
                    <a:pt x="233" y="449"/>
                  </a:lnTo>
                  <a:lnTo>
                    <a:pt x="333" y="532"/>
                  </a:lnTo>
                  <a:lnTo>
                    <a:pt x="466" y="582"/>
                  </a:lnTo>
                  <a:lnTo>
                    <a:pt x="583" y="599"/>
                  </a:lnTo>
                  <a:lnTo>
                    <a:pt x="649" y="582"/>
                  </a:lnTo>
                  <a:lnTo>
                    <a:pt x="716" y="549"/>
                  </a:lnTo>
                  <a:lnTo>
                    <a:pt x="749" y="516"/>
                  </a:lnTo>
                  <a:lnTo>
                    <a:pt x="782" y="466"/>
                  </a:lnTo>
                  <a:lnTo>
                    <a:pt x="815" y="366"/>
                  </a:lnTo>
                  <a:lnTo>
                    <a:pt x="815" y="250"/>
                  </a:lnTo>
                  <a:lnTo>
                    <a:pt x="799" y="117"/>
                  </a:lnTo>
                  <a:lnTo>
                    <a:pt x="76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1"/>
            <p:cNvSpPr/>
            <p:nvPr/>
          </p:nvSpPr>
          <p:spPr>
            <a:xfrm>
              <a:off x="2467425" y="2140475"/>
              <a:ext cx="12075" cy="8750"/>
            </a:xfrm>
            <a:custGeom>
              <a:rect b="b" l="l" r="r" t="t"/>
              <a:pathLst>
                <a:path extrusionOk="0" h="350" w="483">
                  <a:moveTo>
                    <a:pt x="333" y="1"/>
                  </a:moveTo>
                  <a:lnTo>
                    <a:pt x="266" y="18"/>
                  </a:lnTo>
                  <a:lnTo>
                    <a:pt x="200" y="51"/>
                  </a:lnTo>
                  <a:lnTo>
                    <a:pt x="133" y="101"/>
                  </a:lnTo>
                  <a:lnTo>
                    <a:pt x="83" y="150"/>
                  </a:lnTo>
                  <a:lnTo>
                    <a:pt x="33" y="217"/>
                  </a:lnTo>
                  <a:lnTo>
                    <a:pt x="0" y="283"/>
                  </a:lnTo>
                  <a:lnTo>
                    <a:pt x="133" y="333"/>
                  </a:lnTo>
                  <a:lnTo>
                    <a:pt x="250" y="350"/>
                  </a:lnTo>
                  <a:lnTo>
                    <a:pt x="316" y="333"/>
                  </a:lnTo>
                  <a:lnTo>
                    <a:pt x="383" y="300"/>
                  </a:lnTo>
                  <a:lnTo>
                    <a:pt x="416" y="267"/>
                  </a:lnTo>
                  <a:lnTo>
                    <a:pt x="449" y="217"/>
                  </a:lnTo>
                  <a:lnTo>
                    <a:pt x="482" y="117"/>
                  </a:lnTo>
                  <a:lnTo>
                    <a:pt x="482" y="1"/>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1"/>
            <p:cNvSpPr/>
            <p:nvPr/>
          </p:nvSpPr>
          <p:spPr>
            <a:xfrm>
              <a:off x="2422950" y="1970950"/>
              <a:ext cx="173725" cy="146300"/>
            </a:xfrm>
            <a:custGeom>
              <a:rect b="b" l="l" r="r" t="t"/>
              <a:pathLst>
                <a:path extrusionOk="0" h="5852" w="6949">
                  <a:moveTo>
                    <a:pt x="1015" y="1"/>
                  </a:moveTo>
                  <a:lnTo>
                    <a:pt x="815" y="34"/>
                  </a:lnTo>
                  <a:lnTo>
                    <a:pt x="632" y="100"/>
                  </a:lnTo>
                  <a:lnTo>
                    <a:pt x="450" y="183"/>
                  </a:lnTo>
                  <a:lnTo>
                    <a:pt x="333" y="283"/>
                  </a:lnTo>
                  <a:lnTo>
                    <a:pt x="233" y="416"/>
                  </a:lnTo>
                  <a:lnTo>
                    <a:pt x="150" y="566"/>
                  </a:lnTo>
                  <a:lnTo>
                    <a:pt x="84" y="765"/>
                  </a:lnTo>
                  <a:lnTo>
                    <a:pt x="34" y="965"/>
                  </a:lnTo>
                  <a:lnTo>
                    <a:pt x="1" y="1181"/>
                  </a:lnTo>
                  <a:lnTo>
                    <a:pt x="1" y="1413"/>
                  </a:lnTo>
                  <a:lnTo>
                    <a:pt x="17" y="1663"/>
                  </a:lnTo>
                  <a:lnTo>
                    <a:pt x="67" y="1895"/>
                  </a:lnTo>
                  <a:lnTo>
                    <a:pt x="150" y="2128"/>
                  </a:lnTo>
                  <a:lnTo>
                    <a:pt x="250" y="2344"/>
                  </a:lnTo>
                  <a:lnTo>
                    <a:pt x="383" y="2544"/>
                  </a:lnTo>
                  <a:lnTo>
                    <a:pt x="466" y="2643"/>
                  </a:lnTo>
                  <a:lnTo>
                    <a:pt x="549" y="2726"/>
                  </a:lnTo>
                  <a:lnTo>
                    <a:pt x="649" y="2809"/>
                  </a:lnTo>
                  <a:lnTo>
                    <a:pt x="765" y="2893"/>
                  </a:lnTo>
                  <a:lnTo>
                    <a:pt x="882" y="2959"/>
                  </a:lnTo>
                  <a:lnTo>
                    <a:pt x="1015" y="3026"/>
                  </a:lnTo>
                  <a:lnTo>
                    <a:pt x="1148" y="3075"/>
                  </a:lnTo>
                  <a:lnTo>
                    <a:pt x="1297" y="3109"/>
                  </a:lnTo>
                  <a:lnTo>
                    <a:pt x="1497" y="3142"/>
                  </a:lnTo>
                  <a:lnTo>
                    <a:pt x="1696" y="3159"/>
                  </a:lnTo>
                  <a:lnTo>
                    <a:pt x="1896" y="3159"/>
                  </a:lnTo>
                  <a:lnTo>
                    <a:pt x="2095" y="3142"/>
                  </a:lnTo>
                  <a:lnTo>
                    <a:pt x="2294" y="3109"/>
                  </a:lnTo>
                  <a:lnTo>
                    <a:pt x="2494" y="3075"/>
                  </a:lnTo>
                  <a:lnTo>
                    <a:pt x="2860" y="2959"/>
                  </a:lnTo>
                  <a:lnTo>
                    <a:pt x="3159" y="2843"/>
                  </a:lnTo>
                  <a:lnTo>
                    <a:pt x="3408" y="2743"/>
                  </a:lnTo>
                  <a:lnTo>
                    <a:pt x="3624" y="2627"/>
                  </a:lnTo>
                  <a:lnTo>
                    <a:pt x="3707" y="2876"/>
                  </a:lnTo>
                  <a:lnTo>
                    <a:pt x="3807" y="3092"/>
                  </a:lnTo>
                  <a:lnTo>
                    <a:pt x="3907" y="3291"/>
                  </a:lnTo>
                  <a:lnTo>
                    <a:pt x="4006" y="3458"/>
                  </a:lnTo>
                  <a:lnTo>
                    <a:pt x="4123" y="3607"/>
                  </a:lnTo>
                  <a:lnTo>
                    <a:pt x="4239" y="3740"/>
                  </a:lnTo>
                  <a:lnTo>
                    <a:pt x="4355" y="3840"/>
                  </a:lnTo>
                  <a:lnTo>
                    <a:pt x="4472" y="3940"/>
                  </a:lnTo>
                  <a:lnTo>
                    <a:pt x="4671" y="4073"/>
                  </a:lnTo>
                  <a:lnTo>
                    <a:pt x="4838" y="4156"/>
                  </a:lnTo>
                  <a:lnTo>
                    <a:pt x="4954" y="4206"/>
                  </a:lnTo>
                  <a:lnTo>
                    <a:pt x="5004" y="4222"/>
                  </a:lnTo>
                  <a:lnTo>
                    <a:pt x="4987" y="4455"/>
                  </a:lnTo>
                  <a:lnTo>
                    <a:pt x="4987" y="4721"/>
                  </a:lnTo>
                  <a:lnTo>
                    <a:pt x="5020" y="5003"/>
                  </a:lnTo>
                  <a:lnTo>
                    <a:pt x="5037" y="5153"/>
                  </a:lnTo>
                  <a:lnTo>
                    <a:pt x="5070" y="5303"/>
                  </a:lnTo>
                  <a:lnTo>
                    <a:pt x="5103" y="5436"/>
                  </a:lnTo>
                  <a:lnTo>
                    <a:pt x="5153" y="5569"/>
                  </a:lnTo>
                  <a:lnTo>
                    <a:pt x="5220" y="5668"/>
                  </a:lnTo>
                  <a:lnTo>
                    <a:pt x="5303" y="5751"/>
                  </a:lnTo>
                  <a:lnTo>
                    <a:pt x="5386" y="5818"/>
                  </a:lnTo>
                  <a:lnTo>
                    <a:pt x="5502" y="5851"/>
                  </a:lnTo>
                  <a:lnTo>
                    <a:pt x="5552" y="5851"/>
                  </a:lnTo>
                  <a:lnTo>
                    <a:pt x="5602" y="5834"/>
                  </a:lnTo>
                  <a:lnTo>
                    <a:pt x="5702" y="5785"/>
                  </a:lnTo>
                  <a:lnTo>
                    <a:pt x="5818" y="5702"/>
                  </a:lnTo>
                  <a:lnTo>
                    <a:pt x="5934" y="5585"/>
                  </a:lnTo>
                  <a:lnTo>
                    <a:pt x="6051" y="5436"/>
                  </a:lnTo>
                  <a:lnTo>
                    <a:pt x="6167" y="5253"/>
                  </a:lnTo>
                  <a:lnTo>
                    <a:pt x="6284" y="5070"/>
                  </a:lnTo>
                  <a:lnTo>
                    <a:pt x="6400" y="4854"/>
                  </a:lnTo>
                  <a:lnTo>
                    <a:pt x="6516" y="4621"/>
                  </a:lnTo>
                  <a:lnTo>
                    <a:pt x="6616" y="4388"/>
                  </a:lnTo>
                  <a:lnTo>
                    <a:pt x="6716" y="4139"/>
                  </a:lnTo>
                  <a:lnTo>
                    <a:pt x="6799" y="3890"/>
                  </a:lnTo>
                  <a:lnTo>
                    <a:pt x="6849" y="3657"/>
                  </a:lnTo>
                  <a:lnTo>
                    <a:pt x="6899" y="3408"/>
                  </a:lnTo>
                  <a:lnTo>
                    <a:pt x="6932" y="3175"/>
                  </a:lnTo>
                  <a:lnTo>
                    <a:pt x="6948" y="2942"/>
                  </a:lnTo>
                  <a:lnTo>
                    <a:pt x="6948" y="2826"/>
                  </a:lnTo>
                  <a:lnTo>
                    <a:pt x="6932" y="2710"/>
                  </a:lnTo>
                  <a:lnTo>
                    <a:pt x="6915" y="2593"/>
                  </a:lnTo>
                  <a:lnTo>
                    <a:pt x="6882" y="2494"/>
                  </a:lnTo>
                  <a:lnTo>
                    <a:pt x="6832" y="2394"/>
                  </a:lnTo>
                  <a:lnTo>
                    <a:pt x="6782" y="2294"/>
                  </a:lnTo>
                  <a:lnTo>
                    <a:pt x="6716" y="2194"/>
                  </a:lnTo>
                  <a:lnTo>
                    <a:pt x="6649" y="2111"/>
                  </a:lnTo>
                  <a:lnTo>
                    <a:pt x="6583" y="2028"/>
                  </a:lnTo>
                  <a:lnTo>
                    <a:pt x="6500" y="1945"/>
                  </a:lnTo>
                  <a:lnTo>
                    <a:pt x="6417" y="1879"/>
                  </a:lnTo>
                  <a:lnTo>
                    <a:pt x="6317" y="1829"/>
                  </a:lnTo>
                  <a:lnTo>
                    <a:pt x="6217" y="1779"/>
                  </a:lnTo>
                  <a:lnTo>
                    <a:pt x="6101" y="1729"/>
                  </a:lnTo>
                  <a:lnTo>
                    <a:pt x="6001" y="1696"/>
                  </a:lnTo>
                  <a:lnTo>
                    <a:pt x="5885" y="1679"/>
                  </a:lnTo>
                  <a:lnTo>
                    <a:pt x="5818" y="1530"/>
                  </a:lnTo>
                  <a:lnTo>
                    <a:pt x="5735" y="1397"/>
                  </a:lnTo>
                  <a:lnTo>
                    <a:pt x="5652" y="1280"/>
                  </a:lnTo>
                  <a:lnTo>
                    <a:pt x="5569" y="1164"/>
                  </a:lnTo>
                  <a:lnTo>
                    <a:pt x="5469" y="1064"/>
                  </a:lnTo>
                  <a:lnTo>
                    <a:pt x="5369" y="981"/>
                  </a:lnTo>
                  <a:lnTo>
                    <a:pt x="5253" y="898"/>
                  </a:lnTo>
                  <a:lnTo>
                    <a:pt x="5153" y="832"/>
                  </a:lnTo>
                  <a:lnTo>
                    <a:pt x="4904" y="715"/>
                  </a:lnTo>
                  <a:lnTo>
                    <a:pt x="4655" y="615"/>
                  </a:lnTo>
                  <a:lnTo>
                    <a:pt x="4389" y="566"/>
                  </a:lnTo>
                  <a:lnTo>
                    <a:pt x="4139" y="532"/>
                  </a:lnTo>
                  <a:lnTo>
                    <a:pt x="3890" y="516"/>
                  </a:lnTo>
                  <a:lnTo>
                    <a:pt x="3657" y="499"/>
                  </a:lnTo>
                  <a:lnTo>
                    <a:pt x="3441" y="516"/>
                  </a:lnTo>
                  <a:lnTo>
                    <a:pt x="3258" y="532"/>
                  </a:lnTo>
                  <a:lnTo>
                    <a:pt x="2976" y="566"/>
                  </a:lnTo>
                  <a:lnTo>
                    <a:pt x="2876" y="582"/>
                  </a:lnTo>
                  <a:lnTo>
                    <a:pt x="2627" y="449"/>
                  </a:lnTo>
                  <a:lnTo>
                    <a:pt x="2344" y="316"/>
                  </a:lnTo>
                  <a:lnTo>
                    <a:pt x="1995" y="167"/>
                  </a:lnTo>
                  <a:lnTo>
                    <a:pt x="1812" y="117"/>
                  </a:lnTo>
                  <a:lnTo>
                    <a:pt x="1613" y="67"/>
                  </a:lnTo>
                  <a:lnTo>
                    <a:pt x="1414" y="17"/>
                  </a:lnTo>
                  <a:lnTo>
                    <a:pt x="12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1"/>
            <p:cNvSpPr/>
            <p:nvPr/>
          </p:nvSpPr>
          <p:spPr>
            <a:xfrm>
              <a:off x="2512700" y="2025800"/>
              <a:ext cx="41175" cy="56525"/>
            </a:xfrm>
            <a:custGeom>
              <a:rect b="b" l="l" r="r" t="t"/>
              <a:pathLst>
                <a:path extrusionOk="0" h="2261" w="1647">
                  <a:moveTo>
                    <a:pt x="117" y="0"/>
                  </a:moveTo>
                  <a:lnTo>
                    <a:pt x="101" y="17"/>
                  </a:lnTo>
                  <a:lnTo>
                    <a:pt x="51" y="217"/>
                  </a:lnTo>
                  <a:lnTo>
                    <a:pt x="18" y="416"/>
                  </a:lnTo>
                  <a:lnTo>
                    <a:pt x="1" y="615"/>
                  </a:lnTo>
                  <a:lnTo>
                    <a:pt x="18" y="815"/>
                  </a:lnTo>
                  <a:lnTo>
                    <a:pt x="51" y="1014"/>
                  </a:lnTo>
                  <a:lnTo>
                    <a:pt x="101" y="1214"/>
                  </a:lnTo>
                  <a:lnTo>
                    <a:pt x="184" y="1413"/>
                  </a:lnTo>
                  <a:lnTo>
                    <a:pt x="283" y="1596"/>
                  </a:lnTo>
                  <a:lnTo>
                    <a:pt x="400" y="1746"/>
                  </a:lnTo>
                  <a:lnTo>
                    <a:pt x="533" y="1895"/>
                  </a:lnTo>
                  <a:lnTo>
                    <a:pt x="699" y="2012"/>
                  </a:lnTo>
                  <a:lnTo>
                    <a:pt x="865" y="2111"/>
                  </a:lnTo>
                  <a:lnTo>
                    <a:pt x="1048" y="2178"/>
                  </a:lnTo>
                  <a:lnTo>
                    <a:pt x="1231" y="2244"/>
                  </a:lnTo>
                  <a:lnTo>
                    <a:pt x="1430" y="2261"/>
                  </a:lnTo>
                  <a:lnTo>
                    <a:pt x="1646" y="2261"/>
                  </a:lnTo>
                  <a:lnTo>
                    <a:pt x="1646" y="2244"/>
                  </a:lnTo>
                  <a:lnTo>
                    <a:pt x="1630" y="2211"/>
                  </a:lnTo>
                  <a:lnTo>
                    <a:pt x="1464" y="2178"/>
                  </a:lnTo>
                  <a:lnTo>
                    <a:pt x="1297" y="2111"/>
                  </a:lnTo>
                  <a:lnTo>
                    <a:pt x="1131" y="2028"/>
                  </a:lnTo>
                  <a:lnTo>
                    <a:pt x="982" y="1945"/>
                  </a:lnTo>
                  <a:lnTo>
                    <a:pt x="832" y="1845"/>
                  </a:lnTo>
                  <a:lnTo>
                    <a:pt x="699" y="1746"/>
                  </a:lnTo>
                  <a:lnTo>
                    <a:pt x="566" y="1613"/>
                  </a:lnTo>
                  <a:lnTo>
                    <a:pt x="433" y="1480"/>
                  </a:lnTo>
                  <a:lnTo>
                    <a:pt x="333" y="1330"/>
                  </a:lnTo>
                  <a:lnTo>
                    <a:pt x="234" y="1147"/>
                  </a:lnTo>
                  <a:lnTo>
                    <a:pt x="167" y="981"/>
                  </a:lnTo>
                  <a:lnTo>
                    <a:pt x="117" y="798"/>
                  </a:lnTo>
                  <a:lnTo>
                    <a:pt x="84" y="599"/>
                  </a:lnTo>
                  <a:lnTo>
                    <a:pt x="84" y="416"/>
                  </a:lnTo>
                  <a:lnTo>
                    <a:pt x="101" y="217"/>
                  </a:lnTo>
                  <a:lnTo>
                    <a:pt x="134" y="17"/>
                  </a:lnTo>
                  <a:lnTo>
                    <a:pt x="1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1"/>
            <p:cNvSpPr/>
            <p:nvPr/>
          </p:nvSpPr>
          <p:spPr>
            <a:xfrm>
              <a:off x="2560900" y="2014575"/>
              <a:ext cx="43675" cy="101000"/>
            </a:xfrm>
            <a:custGeom>
              <a:rect b="b" l="l" r="r" t="t"/>
              <a:pathLst>
                <a:path extrusionOk="0" h="4040" w="1747">
                  <a:moveTo>
                    <a:pt x="250" y="1"/>
                  </a:moveTo>
                  <a:lnTo>
                    <a:pt x="234" y="17"/>
                  </a:lnTo>
                  <a:lnTo>
                    <a:pt x="250" y="34"/>
                  </a:lnTo>
                  <a:lnTo>
                    <a:pt x="267" y="51"/>
                  </a:lnTo>
                  <a:lnTo>
                    <a:pt x="450" y="67"/>
                  </a:lnTo>
                  <a:lnTo>
                    <a:pt x="616" y="100"/>
                  </a:lnTo>
                  <a:lnTo>
                    <a:pt x="799" y="167"/>
                  </a:lnTo>
                  <a:lnTo>
                    <a:pt x="948" y="250"/>
                  </a:lnTo>
                  <a:lnTo>
                    <a:pt x="1098" y="350"/>
                  </a:lnTo>
                  <a:lnTo>
                    <a:pt x="1231" y="466"/>
                  </a:lnTo>
                  <a:lnTo>
                    <a:pt x="1347" y="616"/>
                  </a:lnTo>
                  <a:lnTo>
                    <a:pt x="1447" y="765"/>
                  </a:lnTo>
                  <a:lnTo>
                    <a:pt x="1513" y="915"/>
                  </a:lnTo>
                  <a:lnTo>
                    <a:pt x="1563" y="1081"/>
                  </a:lnTo>
                  <a:lnTo>
                    <a:pt x="1580" y="1247"/>
                  </a:lnTo>
                  <a:lnTo>
                    <a:pt x="1580" y="1414"/>
                  </a:lnTo>
                  <a:lnTo>
                    <a:pt x="1580" y="1580"/>
                  </a:lnTo>
                  <a:lnTo>
                    <a:pt x="1547" y="1746"/>
                  </a:lnTo>
                  <a:lnTo>
                    <a:pt x="1464" y="2078"/>
                  </a:lnTo>
                  <a:lnTo>
                    <a:pt x="1364" y="2378"/>
                  </a:lnTo>
                  <a:lnTo>
                    <a:pt x="1248" y="2660"/>
                  </a:lnTo>
                  <a:lnTo>
                    <a:pt x="1098" y="2943"/>
                  </a:lnTo>
                  <a:lnTo>
                    <a:pt x="915" y="3192"/>
                  </a:lnTo>
                  <a:lnTo>
                    <a:pt x="716" y="3441"/>
                  </a:lnTo>
                  <a:lnTo>
                    <a:pt x="500" y="3657"/>
                  </a:lnTo>
                  <a:lnTo>
                    <a:pt x="267" y="3857"/>
                  </a:lnTo>
                  <a:lnTo>
                    <a:pt x="1" y="4040"/>
                  </a:lnTo>
                  <a:lnTo>
                    <a:pt x="300" y="3857"/>
                  </a:lnTo>
                  <a:lnTo>
                    <a:pt x="566" y="3641"/>
                  </a:lnTo>
                  <a:lnTo>
                    <a:pt x="815" y="3391"/>
                  </a:lnTo>
                  <a:lnTo>
                    <a:pt x="1048" y="3142"/>
                  </a:lnTo>
                  <a:lnTo>
                    <a:pt x="1248" y="2843"/>
                  </a:lnTo>
                  <a:lnTo>
                    <a:pt x="1414" y="2544"/>
                  </a:lnTo>
                  <a:lnTo>
                    <a:pt x="1547" y="2228"/>
                  </a:lnTo>
                  <a:lnTo>
                    <a:pt x="1646" y="1896"/>
                  </a:lnTo>
                  <a:lnTo>
                    <a:pt x="1696" y="1729"/>
                  </a:lnTo>
                  <a:lnTo>
                    <a:pt x="1730" y="1546"/>
                  </a:lnTo>
                  <a:lnTo>
                    <a:pt x="1746" y="1380"/>
                  </a:lnTo>
                  <a:lnTo>
                    <a:pt x="1746" y="1197"/>
                  </a:lnTo>
                  <a:lnTo>
                    <a:pt x="1730" y="1015"/>
                  </a:lnTo>
                  <a:lnTo>
                    <a:pt x="1696" y="848"/>
                  </a:lnTo>
                  <a:lnTo>
                    <a:pt x="1630" y="682"/>
                  </a:lnTo>
                  <a:lnTo>
                    <a:pt x="1547" y="533"/>
                  </a:lnTo>
                  <a:lnTo>
                    <a:pt x="1430" y="383"/>
                  </a:lnTo>
                  <a:lnTo>
                    <a:pt x="1281" y="267"/>
                  </a:lnTo>
                  <a:lnTo>
                    <a:pt x="1131" y="184"/>
                  </a:lnTo>
                  <a:lnTo>
                    <a:pt x="982" y="100"/>
                  </a:lnTo>
                  <a:lnTo>
                    <a:pt x="799" y="51"/>
                  </a:lnTo>
                  <a:lnTo>
                    <a:pt x="633" y="34"/>
                  </a:lnTo>
                  <a:lnTo>
                    <a:pt x="4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1"/>
            <p:cNvSpPr/>
            <p:nvPr/>
          </p:nvSpPr>
          <p:spPr>
            <a:xfrm>
              <a:off x="2425025" y="1966800"/>
              <a:ext cx="71500" cy="57775"/>
            </a:xfrm>
            <a:custGeom>
              <a:rect b="b" l="l" r="r" t="t"/>
              <a:pathLst>
                <a:path extrusionOk="0" h="2311" w="2860">
                  <a:moveTo>
                    <a:pt x="1297" y="0"/>
                  </a:moveTo>
                  <a:lnTo>
                    <a:pt x="1114" y="17"/>
                  </a:lnTo>
                  <a:lnTo>
                    <a:pt x="948" y="50"/>
                  </a:lnTo>
                  <a:lnTo>
                    <a:pt x="782" y="100"/>
                  </a:lnTo>
                  <a:lnTo>
                    <a:pt x="616" y="167"/>
                  </a:lnTo>
                  <a:lnTo>
                    <a:pt x="483" y="233"/>
                  </a:lnTo>
                  <a:lnTo>
                    <a:pt x="367" y="316"/>
                  </a:lnTo>
                  <a:lnTo>
                    <a:pt x="267" y="416"/>
                  </a:lnTo>
                  <a:lnTo>
                    <a:pt x="184" y="532"/>
                  </a:lnTo>
                  <a:lnTo>
                    <a:pt x="117" y="649"/>
                  </a:lnTo>
                  <a:lnTo>
                    <a:pt x="51" y="781"/>
                  </a:lnTo>
                  <a:lnTo>
                    <a:pt x="17" y="914"/>
                  </a:lnTo>
                  <a:lnTo>
                    <a:pt x="1" y="1064"/>
                  </a:lnTo>
                  <a:lnTo>
                    <a:pt x="1" y="1230"/>
                  </a:lnTo>
                  <a:lnTo>
                    <a:pt x="1" y="1396"/>
                  </a:lnTo>
                  <a:lnTo>
                    <a:pt x="34" y="1563"/>
                  </a:lnTo>
                  <a:lnTo>
                    <a:pt x="67" y="1712"/>
                  </a:lnTo>
                  <a:lnTo>
                    <a:pt x="117" y="1862"/>
                  </a:lnTo>
                  <a:lnTo>
                    <a:pt x="184" y="2011"/>
                  </a:lnTo>
                  <a:lnTo>
                    <a:pt x="267" y="2161"/>
                  </a:lnTo>
                  <a:lnTo>
                    <a:pt x="367" y="2294"/>
                  </a:lnTo>
                  <a:lnTo>
                    <a:pt x="367" y="2311"/>
                  </a:lnTo>
                  <a:lnTo>
                    <a:pt x="383" y="2294"/>
                  </a:lnTo>
                  <a:lnTo>
                    <a:pt x="300" y="2178"/>
                  </a:lnTo>
                  <a:lnTo>
                    <a:pt x="250" y="2045"/>
                  </a:lnTo>
                  <a:lnTo>
                    <a:pt x="200" y="1895"/>
                  </a:lnTo>
                  <a:lnTo>
                    <a:pt x="150" y="1762"/>
                  </a:lnTo>
                  <a:lnTo>
                    <a:pt x="117" y="1613"/>
                  </a:lnTo>
                  <a:lnTo>
                    <a:pt x="101" y="1480"/>
                  </a:lnTo>
                  <a:lnTo>
                    <a:pt x="101" y="1330"/>
                  </a:lnTo>
                  <a:lnTo>
                    <a:pt x="101" y="1180"/>
                  </a:lnTo>
                  <a:lnTo>
                    <a:pt x="117" y="1031"/>
                  </a:lnTo>
                  <a:lnTo>
                    <a:pt x="167" y="898"/>
                  </a:lnTo>
                  <a:lnTo>
                    <a:pt x="217" y="781"/>
                  </a:lnTo>
                  <a:lnTo>
                    <a:pt x="300" y="665"/>
                  </a:lnTo>
                  <a:lnTo>
                    <a:pt x="383" y="549"/>
                  </a:lnTo>
                  <a:lnTo>
                    <a:pt x="483" y="466"/>
                  </a:lnTo>
                  <a:lnTo>
                    <a:pt x="599" y="383"/>
                  </a:lnTo>
                  <a:lnTo>
                    <a:pt x="732" y="333"/>
                  </a:lnTo>
                  <a:lnTo>
                    <a:pt x="865" y="283"/>
                  </a:lnTo>
                  <a:lnTo>
                    <a:pt x="998" y="250"/>
                  </a:lnTo>
                  <a:lnTo>
                    <a:pt x="1148" y="216"/>
                  </a:lnTo>
                  <a:lnTo>
                    <a:pt x="1297" y="200"/>
                  </a:lnTo>
                  <a:lnTo>
                    <a:pt x="1447" y="183"/>
                  </a:lnTo>
                  <a:lnTo>
                    <a:pt x="1596" y="200"/>
                  </a:lnTo>
                  <a:lnTo>
                    <a:pt x="1729" y="200"/>
                  </a:lnTo>
                  <a:lnTo>
                    <a:pt x="1879" y="233"/>
                  </a:lnTo>
                  <a:lnTo>
                    <a:pt x="2029" y="266"/>
                  </a:lnTo>
                  <a:lnTo>
                    <a:pt x="2162" y="316"/>
                  </a:lnTo>
                  <a:lnTo>
                    <a:pt x="2295" y="383"/>
                  </a:lnTo>
                  <a:lnTo>
                    <a:pt x="2411" y="449"/>
                  </a:lnTo>
                  <a:lnTo>
                    <a:pt x="2527" y="532"/>
                  </a:lnTo>
                  <a:lnTo>
                    <a:pt x="2644" y="632"/>
                  </a:lnTo>
                  <a:lnTo>
                    <a:pt x="2743" y="748"/>
                  </a:lnTo>
                  <a:lnTo>
                    <a:pt x="2826" y="865"/>
                  </a:lnTo>
                  <a:lnTo>
                    <a:pt x="2826" y="881"/>
                  </a:lnTo>
                  <a:lnTo>
                    <a:pt x="2843" y="865"/>
                  </a:lnTo>
                  <a:lnTo>
                    <a:pt x="2860" y="848"/>
                  </a:lnTo>
                  <a:lnTo>
                    <a:pt x="2860" y="831"/>
                  </a:lnTo>
                  <a:lnTo>
                    <a:pt x="2777" y="715"/>
                  </a:lnTo>
                  <a:lnTo>
                    <a:pt x="2693" y="599"/>
                  </a:lnTo>
                  <a:lnTo>
                    <a:pt x="2594" y="482"/>
                  </a:lnTo>
                  <a:lnTo>
                    <a:pt x="2494" y="383"/>
                  </a:lnTo>
                  <a:lnTo>
                    <a:pt x="2378" y="299"/>
                  </a:lnTo>
                  <a:lnTo>
                    <a:pt x="2245" y="216"/>
                  </a:lnTo>
                  <a:lnTo>
                    <a:pt x="2128" y="150"/>
                  </a:lnTo>
                  <a:lnTo>
                    <a:pt x="1979" y="100"/>
                  </a:lnTo>
                  <a:lnTo>
                    <a:pt x="1813" y="50"/>
                  </a:lnTo>
                  <a:lnTo>
                    <a:pt x="1646" y="17"/>
                  </a:lnTo>
                  <a:lnTo>
                    <a:pt x="14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1"/>
            <p:cNvSpPr/>
            <p:nvPr/>
          </p:nvSpPr>
          <p:spPr>
            <a:xfrm>
              <a:off x="2415050" y="2069025"/>
              <a:ext cx="35775" cy="51950"/>
            </a:xfrm>
            <a:custGeom>
              <a:rect b="b" l="l" r="r" t="t"/>
              <a:pathLst>
                <a:path extrusionOk="0" h="2078" w="1431">
                  <a:moveTo>
                    <a:pt x="882" y="150"/>
                  </a:moveTo>
                  <a:lnTo>
                    <a:pt x="998" y="183"/>
                  </a:lnTo>
                  <a:lnTo>
                    <a:pt x="1081" y="266"/>
                  </a:lnTo>
                  <a:lnTo>
                    <a:pt x="1164" y="366"/>
                  </a:lnTo>
                  <a:lnTo>
                    <a:pt x="1214" y="482"/>
                  </a:lnTo>
                  <a:lnTo>
                    <a:pt x="1264" y="632"/>
                  </a:lnTo>
                  <a:lnTo>
                    <a:pt x="1281" y="798"/>
                  </a:lnTo>
                  <a:lnTo>
                    <a:pt x="1281" y="964"/>
                  </a:lnTo>
                  <a:lnTo>
                    <a:pt x="1264" y="1147"/>
                  </a:lnTo>
                  <a:lnTo>
                    <a:pt x="1214" y="1330"/>
                  </a:lnTo>
                  <a:lnTo>
                    <a:pt x="1148" y="1496"/>
                  </a:lnTo>
                  <a:lnTo>
                    <a:pt x="1065" y="1646"/>
                  </a:lnTo>
                  <a:lnTo>
                    <a:pt x="965" y="1762"/>
                  </a:lnTo>
                  <a:lnTo>
                    <a:pt x="865" y="1845"/>
                  </a:lnTo>
                  <a:lnTo>
                    <a:pt x="766" y="1911"/>
                  </a:lnTo>
                  <a:lnTo>
                    <a:pt x="649" y="1945"/>
                  </a:lnTo>
                  <a:lnTo>
                    <a:pt x="533" y="1945"/>
                  </a:lnTo>
                  <a:lnTo>
                    <a:pt x="433" y="1895"/>
                  </a:lnTo>
                  <a:lnTo>
                    <a:pt x="333" y="1828"/>
                  </a:lnTo>
                  <a:lnTo>
                    <a:pt x="267" y="1729"/>
                  </a:lnTo>
                  <a:lnTo>
                    <a:pt x="200" y="1596"/>
                  </a:lnTo>
                  <a:lnTo>
                    <a:pt x="167" y="1463"/>
                  </a:lnTo>
                  <a:lnTo>
                    <a:pt x="134" y="1297"/>
                  </a:lnTo>
                  <a:lnTo>
                    <a:pt x="151" y="1114"/>
                  </a:lnTo>
                  <a:lnTo>
                    <a:pt x="167" y="931"/>
                  </a:lnTo>
                  <a:lnTo>
                    <a:pt x="217" y="748"/>
                  </a:lnTo>
                  <a:lnTo>
                    <a:pt x="284" y="598"/>
                  </a:lnTo>
                  <a:lnTo>
                    <a:pt x="350" y="449"/>
                  </a:lnTo>
                  <a:lnTo>
                    <a:pt x="450" y="332"/>
                  </a:lnTo>
                  <a:lnTo>
                    <a:pt x="549" y="233"/>
                  </a:lnTo>
                  <a:lnTo>
                    <a:pt x="666" y="166"/>
                  </a:lnTo>
                  <a:lnTo>
                    <a:pt x="782" y="150"/>
                  </a:lnTo>
                  <a:close/>
                  <a:moveTo>
                    <a:pt x="766" y="0"/>
                  </a:moveTo>
                  <a:lnTo>
                    <a:pt x="633" y="33"/>
                  </a:lnTo>
                  <a:lnTo>
                    <a:pt x="500" y="116"/>
                  </a:lnTo>
                  <a:lnTo>
                    <a:pt x="367" y="216"/>
                  </a:lnTo>
                  <a:lnTo>
                    <a:pt x="250" y="349"/>
                  </a:lnTo>
                  <a:lnTo>
                    <a:pt x="167" y="515"/>
                  </a:lnTo>
                  <a:lnTo>
                    <a:pt x="84" y="698"/>
                  </a:lnTo>
                  <a:lnTo>
                    <a:pt x="34" y="914"/>
                  </a:lnTo>
                  <a:lnTo>
                    <a:pt x="1" y="1114"/>
                  </a:lnTo>
                  <a:lnTo>
                    <a:pt x="1" y="1313"/>
                  </a:lnTo>
                  <a:lnTo>
                    <a:pt x="34" y="1513"/>
                  </a:lnTo>
                  <a:lnTo>
                    <a:pt x="84" y="1679"/>
                  </a:lnTo>
                  <a:lnTo>
                    <a:pt x="167" y="1828"/>
                  </a:lnTo>
                  <a:lnTo>
                    <a:pt x="250" y="1945"/>
                  </a:lnTo>
                  <a:lnTo>
                    <a:pt x="367" y="2028"/>
                  </a:lnTo>
                  <a:lnTo>
                    <a:pt x="433" y="2061"/>
                  </a:lnTo>
                  <a:lnTo>
                    <a:pt x="500" y="2078"/>
                  </a:lnTo>
                  <a:lnTo>
                    <a:pt x="649" y="2078"/>
                  </a:lnTo>
                  <a:lnTo>
                    <a:pt x="782" y="2044"/>
                  </a:lnTo>
                  <a:lnTo>
                    <a:pt x="932" y="1978"/>
                  </a:lnTo>
                  <a:lnTo>
                    <a:pt x="1048" y="1862"/>
                  </a:lnTo>
                  <a:lnTo>
                    <a:pt x="1164" y="1729"/>
                  </a:lnTo>
                  <a:lnTo>
                    <a:pt x="1264" y="1562"/>
                  </a:lnTo>
                  <a:lnTo>
                    <a:pt x="1347" y="1380"/>
                  </a:lnTo>
                  <a:lnTo>
                    <a:pt x="1397" y="1180"/>
                  </a:lnTo>
                  <a:lnTo>
                    <a:pt x="1430" y="964"/>
                  </a:lnTo>
                  <a:lnTo>
                    <a:pt x="1414" y="765"/>
                  </a:lnTo>
                  <a:lnTo>
                    <a:pt x="1397" y="582"/>
                  </a:lnTo>
                  <a:lnTo>
                    <a:pt x="1347" y="399"/>
                  </a:lnTo>
                  <a:lnTo>
                    <a:pt x="1264" y="249"/>
                  </a:lnTo>
                  <a:lnTo>
                    <a:pt x="1164" y="133"/>
                  </a:lnTo>
                  <a:lnTo>
                    <a:pt x="1115" y="100"/>
                  </a:lnTo>
                  <a:lnTo>
                    <a:pt x="1048" y="50"/>
                  </a:lnTo>
                  <a:lnTo>
                    <a:pt x="982" y="17"/>
                  </a:lnTo>
                  <a:lnTo>
                    <a:pt x="9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1"/>
            <p:cNvSpPr/>
            <p:nvPr/>
          </p:nvSpPr>
          <p:spPr>
            <a:xfrm>
              <a:off x="2462850" y="2079825"/>
              <a:ext cx="52800" cy="52800"/>
            </a:xfrm>
            <a:custGeom>
              <a:rect b="b" l="l" r="r" t="t"/>
              <a:pathLst>
                <a:path extrusionOk="0" h="2112" w="2112">
                  <a:moveTo>
                    <a:pt x="1114" y="133"/>
                  </a:moveTo>
                  <a:lnTo>
                    <a:pt x="1297" y="166"/>
                  </a:lnTo>
                  <a:lnTo>
                    <a:pt x="1463" y="233"/>
                  </a:lnTo>
                  <a:lnTo>
                    <a:pt x="1613" y="316"/>
                  </a:lnTo>
                  <a:lnTo>
                    <a:pt x="1729" y="432"/>
                  </a:lnTo>
                  <a:lnTo>
                    <a:pt x="1829" y="565"/>
                  </a:lnTo>
                  <a:lnTo>
                    <a:pt x="1912" y="715"/>
                  </a:lnTo>
                  <a:lnTo>
                    <a:pt x="1962" y="881"/>
                  </a:lnTo>
                  <a:lnTo>
                    <a:pt x="1962" y="1047"/>
                  </a:lnTo>
                  <a:lnTo>
                    <a:pt x="1945" y="1230"/>
                  </a:lnTo>
                  <a:lnTo>
                    <a:pt x="1928" y="1297"/>
                  </a:lnTo>
                  <a:lnTo>
                    <a:pt x="1862" y="1479"/>
                  </a:lnTo>
                  <a:lnTo>
                    <a:pt x="1762" y="1629"/>
                  </a:lnTo>
                  <a:lnTo>
                    <a:pt x="1646" y="1745"/>
                  </a:lnTo>
                  <a:lnTo>
                    <a:pt x="1496" y="1845"/>
                  </a:lnTo>
                  <a:lnTo>
                    <a:pt x="1330" y="1928"/>
                  </a:lnTo>
                  <a:lnTo>
                    <a:pt x="1164" y="1961"/>
                  </a:lnTo>
                  <a:lnTo>
                    <a:pt x="981" y="1961"/>
                  </a:lnTo>
                  <a:lnTo>
                    <a:pt x="798" y="1928"/>
                  </a:lnTo>
                  <a:lnTo>
                    <a:pt x="615" y="1862"/>
                  </a:lnTo>
                  <a:lnTo>
                    <a:pt x="466" y="1762"/>
                  </a:lnTo>
                  <a:lnTo>
                    <a:pt x="349" y="1646"/>
                  </a:lnTo>
                  <a:lnTo>
                    <a:pt x="250" y="1496"/>
                  </a:lnTo>
                  <a:lnTo>
                    <a:pt x="167" y="1347"/>
                  </a:lnTo>
                  <a:lnTo>
                    <a:pt x="133" y="1164"/>
                  </a:lnTo>
                  <a:lnTo>
                    <a:pt x="133" y="981"/>
                  </a:lnTo>
                  <a:lnTo>
                    <a:pt x="167" y="798"/>
                  </a:lnTo>
                  <a:lnTo>
                    <a:pt x="233" y="632"/>
                  </a:lnTo>
                  <a:lnTo>
                    <a:pt x="333" y="482"/>
                  </a:lnTo>
                  <a:lnTo>
                    <a:pt x="449" y="349"/>
                  </a:lnTo>
                  <a:lnTo>
                    <a:pt x="599" y="250"/>
                  </a:lnTo>
                  <a:lnTo>
                    <a:pt x="765" y="183"/>
                  </a:lnTo>
                  <a:lnTo>
                    <a:pt x="931" y="150"/>
                  </a:lnTo>
                  <a:lnTo>
                    <a:pt x="1114" y="133"/>
                  </a:lnTo>
                  <a:close/>
                  <a:moveTo>
                    <a:pt x="964" y="0"/>
                  </a:moveTo>
                  <a:lnTo>
                    <a:pt x="865" y="17"/>
                  </a:lnTo>
                  <a:lnTo>
                    <a:pt x="765" y="33"/>
                  </a:lnTo>
                  <a:lnTo>
                    <a:pt x="665" y="67"/>
                  </a:lnTo>
                  <a:lnTo>
                    <a:pt x="566" y="117"/>
                  </a:lnTo>
                  <a:lnTo>
                    <a:pt x="399" y="216"/>
                  </a:lnTo>
                  <a:lnTo>
                    <a:pt x="250" y="349"/>
                  </a:lnTo>
                  <a:lnTo>
                    <a:pt x="133" y="515"/>
                  </a:lnTo>
                  <a:lnTo>
                    <a:pt x="83" y="615"/>
                  </a:lnTo>
                  <a:lnTo>
                    <a:pt x="50" y="715"/>
                  </a:lnTo>
                  <a:lnTo>
                    <a:pt x="17" y="815"/>
                  </a:lnTo>
                  <a:lnTo>
                    <a:pt x="0" y="914"/>
                  </a:lnTo>
                  <a:lnTo>
                    <a:pt x="0" y="1031"/>
                  </a:lnTo>
                  <a:lnTo>
                    <a:pt x="0" y="1130"/>
                  </a:lnTo>
                  <a:lnTo>
                    <a:pt x="17" y="1230"/>
                  </a:lnTo>
                  <a:lnTo>
                    <a:pt x="34" y="1330"/>
                  </a:lnTo>
                  <a:lnTo>
                    <a:pt x="67" y="1430"/>
                  </a:lnTo>
                  <a:lnTo>
                    <a:pt x="100" y="1529"/>
                  </a:lnTo>
                  <a:lnTo>
                    <a:pt x="216" y="1696"/>
                  </a:lnTo>
                  <a:lnTo>
                    <a:pt x="349" y="1845"/>
                  </a:lnTo>
                  <a:lnTo>
                    <a:pt x="433" y="1912"/>
                  </a:lnTo>
                  <a:lnTo>
                    <a:pt x="516" y="1961"/>
                  </a:lnTo>
                  <a:lnTo>
                    <a:pt x="615" y="2011"/>
                  </a:lnTo>
                  <a:lnTo>
                    <a:pt x="715" y="2045"/>
                  </a:lnTo>
                  <a:lnTo>
                    <a:pt x="815" y="2078"/>
                  </a:lnTo>
                  <a:lnTo>
                    <a:pt x="915" y="2094"/>
                  </a:lnTo>
                  <a:lnTo>
                    <a:pt x="1014" y="2111"/>
                  </a:lnTo>
                  <a:lnTo>
                    <a:pt x="1114" y="2111"/>
                  </a:lnTo>
                  <a:lnTo>
                    <a:pt x="1313" y="2078"/>
                  </a:lnTo>
                  <a:lnTo>
                    <a:pt x="1513" y="2011"/>
                  </a:lnTo>
                  <a:lnTo>
                    <a:pt x="1679" y="1912"/>
                  </a:lnTo>
                  <a:lnTo>
                    <a:pt x="1812" y="1795"/>
                  </a:lnTo>
                  <a:lnTo>
                    <a:pt x="1945" y="1629"/>
                  </a:lnTo>
                  <a:lnTo>
                    <a:pt x="2028" y="1463"/>
                  </a:lnTo>
                  <a:lnTo>
                    <a:pt x="2061" y="1363"/>
                  </a:lnTo>
                  <a:lnTo>
                    <a:pt x="2078" y="1263"/>
                  </a:lnTo>
                  <a:lnTo>
                    <a:pt x="2095" y="1180"/>
                  </a:lnTo>
                  <a:lnTo>
                    <a:pt x="2111" y="1081"/>
                  </a:lnTo>
                  <a:lnTo>
                    <a:pt x="2095" y="964"/>
                  </a:lnTo>
                  <a:lnTo>
                    <a:pt x="2095" y="865"/>
                  </a:lnTo>
                  <a:lnTo>
                    <a:pt x="2061" y="765"/>
                  </a:lnTo>
                  <a:lnTo>
                    <a:pt x="2028" y="665"/>
                  </a:lnTo>
                  <a:lnTo>
                    <a:pt x="1995" y="582"/>
                  </a:lnTo>
                  <a:lnTo>
                    <a:pt x="1879" y="399"/>
                  </a:lnTo>
                  <a:lnTo>
                    <a:pt x="1746" y="266"/>
                  </a:lnTo>
                  <a:lnTo>
                    <a:pt x="1579" y="133"/>
                  </a:lnTo>
                  <a:lnTo>
                    <a:pt x="1480" y="100"/>
                  </a:lnTo>
                  <a:lnTo>
                    <a:pt x="1397" y="50"/>
                  </a:lnTo>
                  <a:lnTo>
                    <a:pt x="1280" y="17"/>
                  </a:lnTo>
                  <a:lnTo>
                    <a:pt x="118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1"/>
            <p:cNvSpPr/>
            <p:nvPr/>
          </p:nvSpPr>
          <p:spPr>
            <a:xfrm>
              <a:off x="2447900" y="2091450"/>
              <a:ext cx="22025" cy="8350"/>
            </a:xfrm>
            <a:custGeom>
              <a:rect b="b" l="l" r="r" t="t"/>
              <a:pathLst>
                <a:path extrusionOk="0" h="334" w="881">
                  <a:moveTo>
                    <a:pt x="133" y="1"/>
                  </a:moveTo>
                  <a:lnTo>
                    <a:pt x="67" y="17"/>
                  </a:lnTo>
                  <a:lnTo>
                    <a:pt x="0" y="34"/>
                  </a:lnTo>
                  <a:lnTo>
                    <a:pt x="67" y="167"/>
                  </a:lnTo>
                  <a:lnTo>
                    <a:pt x="116" y="150"/>
                  </a:lnTo>
                  <a:lnTo>
                    <a:pt x="166" y="150"/>
                  </a:lnTo>
                  <a:lnTo>
                    <a:pt x="249" y="134"/>
                  </a:lnTo>
                  <a:lnTo>
                    <a:pt x="366" y="150"/>
                  </a:lnTo>
                  <a:lnTo>
                    <a:pt x="499" y="183"/>
                  </a:lnTo>
                  <a:lnTo>
                    <a:pt x="648" y="233"/>
                  </a:lnTo>
                  <a:lnTo>
                    <a:pt x="814" y="333"/>
                  </a:lnTo>
                  <a:lnTo>
                    <a:pt x="881" y="200"/>
                  </a:lnTo>
                  <a:lnTo>
                    <a:pt x="681" y="100"/>
                  </a:lnTo>
                  <a:lnTo>
                    <a:pt x="515" y="34"/>
                  </a:lnTo>
                  <a:lnTo>
                    <a:pt x="3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1"/>
            <p:cNvSpPr/>
            <p:nvPr/>
          </p:nvSpPr>
          <p:spPr>
            <a:xfrm>
              <a:off x="2513950" y="2105175"/>
              <a:ext cx="83125" cy="16625"/>
            </a:xfrm>
            <a:custGeom>
              <a:rect b="b" l="l" r="r" t="t"/>
              <a:pathLst>
                <a:path extrusionOk="0" h="665" w="3325">
                  <a:moveTo>
                    <a:pt x="1" y="0"/>
                  </a:moveTo>
                  <a:lnTo>
                    <a:pt x="1" y="133"/>
                  </a:lnTo>
                  <a:lnTo>
                    <a:pt x="1463" y="166"/>
                  </a:lnTo>
                  <a:lnTo>
                    <a:pt x="2511" y="200"/>
                  </a:lnTo>
                  <a:lnTo>
                    <a:pt x="2710" y="283"/>
                  </a:lnTo>
                  <a:lnTo>
                    <a:pt x="2893" y="399"/>
                  </a:lnTo>
                  <a:lnTo>
                    <a:pt x="3076" y="532"/>
                  </a:lnTo>
                  <a:lnTo>
                    <a:pt x="3225" y="665"/>
                  </a:lnTo>
                  <a:lnTo>
                    <a:pt x="3325" y="565"/>
                  </a:lnTo>
                  <a:lnTo>
                    <a:pt x="3209" y="465"/>
                  </a:lnTo>
                  <a:lnTo>
                    <a:pt x="2993" y="299"/>
                  </a:lnTo>
                  <a:lnTo>
                    <a:pt x="2743" y="150"/>
                  </a:lnTo>
                  <a:lnTo>
                    <a:pt x="2627" y="83"/>
                  </a:lnTo>
                  <a:lnTo>
                    <a:pt x="2527" y="50"/>
                  </a:lnTo>
                  <a:lnTo>
                    <a:pt x="2045" y="33"/>
                  </a:lnTo>
                  <a:lnTo>
                    <a:pt x="1214" y="17"/>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1"/>
            <p:cNvSpPr/>
            <p:nvPr/>
          </p:nvSpPr>
          <p:spPr>
            <a:xfrm>
              <a:off x="2545950" y="2094775"/>
              <a:ext cx="44500" cy="55700"/>
            </a:xfrm>
            <a:custGeom>
              <a:rect b="b" l="l" r="r" t="t"/>
              <a:pathLst>
                <a:path extrusionOk="0" h="2228" w="1780">
                  <a:moveTo>
                    <a:pt x="1397" y="1"/>
                  </a:moveTo>
                  <a:lnTo>
                    <a:pt x="1297" y="17"/>
                  </a:lnTo>
                  <a:lnTo>
                    <a:pt x="1181" y="50"/>
                  </a:lnTo>
                  <a:lnTo>
                    <a:pt x="1064" y="100"/>
                  </a:lnTo>
                  <a:lnTo>
                    <a:pt x="948" y="167"/>
                  </a:lnTo>
                  <a:lnTo>
                    <a:pt x="732" y="333"/>
                  </a:lnTo>
                  <a:lnTo>
                    <a:pt x="549" y="516"/>
                  </a:lnTo>
                  <a:lnTo>
                    <a:pt x="383" y="682"/>
                  </a:lnTo>
                  <a:lnTo>
                    <a:pt x="250" y="848"/>
                  </a:lnTo>
                  <a:lnTo>
                    <a:pt x="1" y="1812"/>
                  </a:lnTo>
                  <a:lnTo>
                    <a:pt x="1" y="1829"/>
                  </a:lnTo>
                  <a:lnTo>
                    <a:pt x="50" y="1945"/>
                  </a:lnTo>
                  <a:lnTo>
                    <a:pt x="134" y="2045"/>
                  </a:lnTo>
                  <a:lnTo>
                    <a:pt x="233" y="2111"/>
                  </a:lnTo>
                  <a:lnTo>
                    <a:pt x="333" y="2178"/>
                  </a:lnTo>
                  <a:lnTo>
                    <a:pt x="449" y="2211"/>
                  </a:lnTo>
                  <a:lnTo>
                    <a:pt x="566" y="2228"/>
                  </a:lnTo>
                  <a:lnTo>
                    <a:pt x="682" y="2211"/>
                  </a:lnTo>
                  <a:lnTo>
                    <a:pt x="798" y="2178"/>
                  </a:lnTo>
                  <a:lnTo>
                    <a:pt x="915" y="2128"/>
                  </a:lnTo>
                  <a:lnTo>
                    <a:pt x="1031" y="2045"/>
                  </a:lnTo>
                  <a:lnTo>
                    <a:pt x="1147" y="1945"/>
                  </a:lnTo>
                  <a:lnTo>
                    <a:pt x="1264" y="1812"/>
                  </a:lnTo>
                  <a:lnTo>
                    <a:pt x="1364" y="1663"/>
                  </a:lnTo>
                  <a:lnTo>
                    <a:pt x="1463" y="1513"/>
                  </a:lnTo>
                  <a:lnTo>
                    <a:pt x="1546" y="1347"/>
                  </a:lnTo>
                  <a:lnTo>
                    <a:pt x="1629" y="1164"/>
                  </a:lnTo>
                  <a:lnTo>
                    <a:pt x="1679" y="998"/>
                  </a:lnTo>
                  <a:lnTo>
                    <a:pt x="1729" y="815"/>
                  </a:lnTo>
                  <a:lnTo>
                    <a:pt x="1762" y="649"/>
                  </a:lnTo>
                  <a:lnTo>
                    <a:pt x="1779" y="499"/>
                  </a:lnTo>
                  <a:lnTo>
                    <a:pt x="1762" y="350"/>
                  </a:lnTo>
                  <a:lnTo>
                    <a:pt x="1746" y="233"/>
                  </a:lnTo>
                  <a:lnTo>
                    <a:pt x="1679" y="134"/>
                  </a:lnTo>
                  <a:lnTo>
                    <a:pt x="1646" y="100"/>
                  </a:lnTo>
                  <a:lnTo>
                    <a:pt x="1613" y="67"/>
                  </a:lnTo>
                  <a:lnTo>
                    <a:pt x="1513" y="17"/>
                  </a:lnTo>
                  <a:lnTo>
                    <a:pt x="1397"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1"/>
            <p:cNvSpPr/>
            <p:nvPr/>
          </p:nvSpPr>
          <p:spPr>
            <a:xfrm>
              <a:off x="2553850" y="2108075"/>
              <a:ext cx="27025" cy="33675"/>
            </a:xfrm>
            <a:custGeom>
              <a:rect b="b" l="l" r="r" t="t"/>
              <a:pathLst>
                <a:path extrusionOk="0" h="1347" w="1081">
                  <a:moveTo>
                    <a:pt x="964" y="0"/>
                  </a:moveTo>
                  <a:lnTo>
                    <a:pt x="865" y="34"/>
                  </a:lnTo>
                  <a:lnTo>
                    <a:pt x="765" y="67"/>
                  </a:lnTo>
                  <a:lnTo>
                    <a:pt x="665" y="133"/>
                  </a:lnTo>
                  <a:lnTo>
                    <a:pt x="582" y="200"/>
                  </a:lnTo>
                  <a:lnTo>
                    <a:pt x="482" y="266"/>
                  </a:lnTo>
                  <a:lnTo>
                    <a:pt x="333" y="449"/>
                  </a:lnTo>
                  <a:lnTo>
                    <a:pt x="200" y="649"/>
                  </a:lnTo>
                  <a:lnTo>
                    <a:pt x="100" y="865"/>
                  </a:lnTo>
                  <a:lnTo>
                    <a:pt x="34" y="1081"/>
                  </a:lnTo>
                  <a:lnTo>
                    <a:pt x="0" y="1297"/>
                  </a:lnTo>
                  <a:lnTo>
                    <a:pt x="0" y="1330"/>
                  </a:lnTo>
                  <a:lnTo>
                    <a:pt x="17" y="1347"/>
                  </a:lnTo>
                  <a:lnTo>
                    <a:pt x="50" y="1347"/>
                  </a:lnTo>
                  <a:lnTo>
                    <a:pt x="67" y="1330"/>
                  </a:lnTo>
                  <a:lnTo>
                    <a:pt x="167" y="1164"/>
                  </a:lnTo>
                  <a:lnTo>
                    <a:pt x="283" y="998"/>
                  </a:lnTo>
                  <a:lnTo>
                    <a:pt x="383" y="931"/>
                  </a:lnTo>
                  <a:lnTo>
                    <a:pt x="482" y="881"/>
                  </a:lnTo>
                  <a:lnTo>
                    <a:pt x="599" y="865"/>
                  </a:lnTo>
                  <a:lnTo>
                    <a:pt x="715" y="898"/>
                  </a:lnTo>
                  <a:lnTo>
                    <a:pt x="732" y="881"/>
                  </a:lnTo>
                  <a:lnTo>
                    <a:pt x="698" y="848"/>
                  </a:lnTo>
                  <a:lnTo>
                    <a:pt x="632" y="815"/>
                  </a:lnTo>
                  <a:lnTo>
                    <a:pt x="566" y="798"/>
                  </a:lnTo>
                  <a:lnTo>
                    <a:pt x="449" y="798"/>
                  </a:lnTo>
                  <a:lnTo>
                    <a:pt x="383" y="815"/>
                  </a:lnTo>
                  <a:lnTo>
                    <a:pt x="316" y="848"/>
                  </a:lnTo>
                  <a:lnTo>
                    <a:pt x="266" y="881"/>
                  </a:lnTo>
                  <a:lnTo>
                    <a:pt x="216" y="948"/>
                  </a:lnTo>
                  <a:lnTo>
                    <a:pt x="283" y="782"/>
                  </a:lnTo>
                  <a:lnTo>
                    <a:pt x="366" y="649"/>
                  </a:lnTo>
                  <a:lnTo>
                    <a:pt x="449" y="499"/>
                  </a:lnTo>
                  <a:lnTo>
                    <a:pt x="549" y="383"/>
                  </a:lnTo>
                  <a:lnTo>
                    <a:pt x="665" y="266"/>
                  </a:lnTo>
                  <a:lnTo>
                    <a:pt x="798" y="167"/>
                  </a:lnTo>
                  <a:lnTo>
                    <a:pt x="931" y="84"/>
                  </a:lnTo>
                  <a:lnTo>
                    <a:pt x="10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1"/>
            <p:cNvSpPr/>
            <p:nvPr/>
          </p:nvSpPr>
          <p:spPr>
            <a:xfrm>
              <a:off x="2494425" y="2191600"/>
              <a:ext cx="108075" cy="123850"/>
            </a:xfrm>
            <a:custGeom>
              <a:rect b="b" l="l" r="r" t="t"/>
              <a:pathLst>
                <a:path extrusionOk="0" h="4954" w="4323">
                  <a:moveTo>
                    <a:pt x="3474" y="0"/>
                  </a:moveTo>
                  <a:lnTo>
                    <a:pt x="1447" y="2975"/>
                  </a:lnTo>
                  <a:lnTo>
                    <a:pt x="283" y="1114"/>
                  </a:lnTo>
                  <a:lnTo>
                    <a:pt x="1" y="1762"/>
                  </a:lnTo>
                  <a:lnTo>
                    <a:pt x="449" y="4787"/>
                  </a:lnTo>
                  <a:lnTo>
                    <a:pt x="1413" y="3374"/>
                  </a:lnTo>
                  <a:lnTo>
                    <a:pt x="2560" y="4953"/>
                  </a:lnTo>
                  <a:lnTo>
                    <a:pt x="2577" y="4937"/>
                  </a:lnTo>
                  <a:lnTo>
                    <a:pt x="2643" y="4820"/>
                  </a:lnTo>
                  <a:lnTo>
                    <a:pt x="2859" y="4355"/>
                  </a:lnTo>
                  <a:lnTo>
                    <a:pt x="3142" y="3674"/>
                  </a:lnTo>
                  <a:lnTo>
                    <a:pt x="3458" y="2876"/>
                  </a:lnTo>
                  <a:lnTo>
                    <a:pt x="4056" y="1380"/>
                  </a:lnTo>
                  <a:lnTo>
                    <a:pt x="4322" y="682"/>
                  </a:lnTo>
                  <a:lnTo>
                    <a:pt x="3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1"/>
            <p:cNvSpPr/>
            <p:nvPr/>
          </p:nvSpPr>
          <p:spPr>
            <a:xfrm>
              <a:off x="2494425" y="2214025"/>
              <a:ext cx="106400" cy="106000"/>
            </a:xfrm>
            <a:custGeom>
              <a:rect b="b" l="l" r="r" t="t"/>
              <a:pathLst>
                <a:path extrusionOk="0" h="4240" w="4256">
                  <a:moveTo>
                    <a:pt x="4222" y="1"/>
                  </a:moveTo>
                  <a:lnTo>
                    <a:pt x="4222" y="17"/>
                  </a:lnTo>
                  <a:lnTo>
                    <a:pt x="4056" y="350"/>
                  </a:lnTo>
                  <a:lnTo>
                    <a:pt x="3840" y="832"/>
                  </a:lnTo>
                  <a:lnTo>
                    <a:pt x="3341" y="1995"/>
                  </a:lnTo>
                  <a:lnTo>
                    <a:pt x="2876" y="3175"/>
                  </a:lnTo>
                  <a:lnTo>
                    <a:pt x="2544" y="3990"/>
                  </a:lnTo>
                  <a:lnTo>
                    <a:pt x="2045" y="3292"/>
                  </a:lnTo>
                  <a:lnTo>
                    <a:pt x="1679" y="2826"/>
                  </a:lnTo>
                  <a:lnTo>
                    <a:pt x="1430" y="2494"/>
                  </a:lnTo>
                  <a:lnTo>
                    <a:pt x="1280" y="2677"/>
                  </a:lnTo>
                  <a:lnTo>
                    <a:pt x="965" y="3076"/>
                  </a:lnTo>
                  <a:lnTo>
                    <a:pt x="499" y="3741"/>
                  </a:lnTo>
                  <a:lnTo>
                    <a:pt x="416" y="3159"/>
                  </a:lnTo>
                  <a:lnTo>
                    <a:pt x="300" y="2311"/>
                  </a:lnTo>
                  <a:lnTo>
                    <a:pt x="167" y="1463"/>
                  </a:lnTo>
                  <a:lnTo>
                    <a:pt x="100" y="1131"/>
                  </a:lnTo>
                  <a:lnTo>
                    <a:pt x="17" y="898"/>
                  </a:lnTo>
                  <a:lnTo>
                    <a:pt x="17" y="882"/>
                  </a:lnTo>
                  <a:lnTo>
                    <a:pt x="1" y="882"/>
                  </a:lnTo>
                  <a:lnTo>
                    <a:pt x="1" y="898"/>
                  </a:lnTo>
                  <a:lnTo>
                    <a:pt x="17" y="1281"/>
                  </a:lnTo>
                  <a:lnTo>
                    <a:pt x="67" y="1646"/>
                  </a:lnTo>
                  <a:lnTo>
                    <a:pt x="150" y="2411"/>
                  </a:lnTo>
                  <a:lnTo>
                    <a:pt x="200" y="2826"/>
                  </a:lnTo>
                  <a:lnTo>
                    <a:pt x="267" y="3242"/>
                  </a:lnTo>
                  <a:lnTo>
                    <a:pt x="333" y="3657"/>
                  </a:lnTo>
                  <a:lnTo>
                    <a:pt x="416" y="4056"/>
                  </a:lnTo>
                  <a:lnTo>
                    <a:pt x="449" y="4023"/>
                  </a:lnTo>
                  <a:lnTo>
                    <a:pt x="549" y="3890"/>
                  </a:lnTo>
                  <a:lnTo>
                    <a:pt x="865" y="3441"/>
                  </a:lnTo>
                  <a:lnTo>
                    <a:pt x="1197" y="2909"/>
                  </a:lnTo>
                  <a:lnTo>
                    <a:pt x="1413" y="2560"/>
                  </a:lnTo>
                  <a:lnTo>
                    <a:pt x="1696" y="2993"/>
                  </a:lnTo>
                  <a:lnTo>
                    <a:pt x="1995" y="3408"/>
                  </a:lnTo>
                  <a:lnTo>
                    <a:pt x="2294" y="3824"/>
                  </a:lnTo>
                  <a:lnTo>
                    <a:pt x="2610" y="4239"/>
                  </a:lnTo>
                  <a:lnTo>
                    <a:pt x="2677" y="4090"/>
                  </a:lnTo>
                  <a:lnTo>
                    <a:pt x="2843" y="3674"/>
                  </a:lnTo>
                  <a:lnTo>
                    <a:pt x="3358" y="2411"/>
                  </a:lnTo>
                  <a:lnTo>
                    <a:pt x="3907" y="998"/>
                  </a:lnTo>
                  <a:lnTo>
                    <a:pt x="4123" y="416"/>
                  </a:lnTo>
                  <a:lnTo>
                    <a:pt x="4256" y="34"/>
                  </a:lnTo>
                  <a:lnTo>
                    <a:pt x="4239" y="17"/>
                  </a:lnTo>
                  <a:lnTo>
                    <a:pt x="42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1"/>
            <p:cNvSpPr/>
            <p:nvPr/>
          </p:nvSpPr>
          <p:spPr>
            <a:xfrm>
              <a:off x="238125" y="3604800"/>
              <a:ext cx="388125" cy="430100"/>
            </a:xfrm>
            <a:custGeom>
              <a:rect b="b" l="l" r="r" t="t"/>
              <a:pathLst>
                <a:path extrusionOk="0" h="17204" w="15525">
                  <a:moveTo>
                    <a:pt x="3058" y="0"/>
                  </a:moveTo>
                  <a:lnTo>
                    <a:pt x="1862" y="4405"/>
                  </a:lnTo>
                  <a:lnTo>
                    <a:pt x="1014" y="7546"/>
                  </a:lnTo>
                  <a:lnTo>
                    <a:pt x="731" y="8677"/>
                  </a:lnTo>
                  <a:lnTo>
                    <a:pt x="598" y="9225"/>
                  </a:lnTo>
                  <a:lnTo>
                    <a:pt x="432" y="10206"/>
                  </a:lnTo>
                  <a:lnTo>
                    <a:pt x="199" y="11635"/>
                  </a:lnTo>
                  <a:lnTo>
                    <a:pt x="116" y="12267"/>
                  </a:lnTo>
                  <a:lnTo>
                    <a:pt x="50" y="12815"/>
                  </a:lnTo>
                  <a:lnTo>
                    <a:pt x="17" y="13264"/>
                  </a:lnTo>
                  <a:lnTo>
                    <a:pt x="0" y="13630"/>
                  </a:lnTo>
                  <a:lnTo>
                    <a:pt x="17" y="13862"/>
                  </a:lnTo>
                  <a:lnTo>
                    <a:pt x="33" y="13946"/>
                  </a:lnTo>
                  <a:lnTo>
                    <a:pt x="50" y="13995"/>
                  </a:lnTo>
                  <a:lnTo>
                    <a:pt x="133" y="14045"/>
                  </a:lnTo>
                  <a:lnTo>
                    <a:pt x="299" y="14095"/>
                  </a:lnTo>
                  <a:lnTo>
                    <a:pt x="814" y="14261"/>
                  </a:lnTo>
                  <a:lnTo>
                    <a:pt x="1579" y="14461"/>
                  </a:lnTo>
                  <a:lnTo>
                    <a:pt x="2543" y="14693"/>
                  </a:lnTo>
                  <a:lnTo>
                    <a:pt x="4903" y="15225"/>
                  </a:lnTo>
                  <a:lnTo>
                    <a:pt x="7596" y="15790"/>
                  </a:lnTo>
                  <a:lnTo>
                    <a:pt x="10288" y="16339"/>
                  </a:lnTo>
                  <a:lnTo>
                    <a:pt x="12665" y="16788"/>
                  </a:lnTo>
                  <a:lnTo>
                    <a:pt x="14410" y="17104"/>
                  </a:lnTo>
                  <a:lnTo>
                    <a:pt x="14942" y="17187"/>
                  </a:lnTo>
                  <a:lnTo>
                    <a:pt x="15192" y="17203"/>
                  </a:lnTo>
                  <a:lnTo>
                    <a:pt x="15291" y="17187"/>
                  </a:lnTo>
                  <a:lnTo>
                    <a:pt x="15358" y="17120"/>
                  </a:lnTo>
                  <a:lnTo>
                    <a:pt x="15424" y="17037"/>
                  </a:lnTo>
                  <a:lnTo>
                    <a:pt x="15474" y="16937"/>
                  </a:lnTo>
                  <a:lnTo>
                    <a:pt x="15507" y="16804"/>
                  </a:lnTo>
                  <a:lnTo>
                    <a:pt x="15524" y="16655"/>
                  </a:lnTo>
                  <a:lnTo>
                    <a:pt x="15524" y="16505"/>
                  </a:lnTo>
                  <a:lnTo>
                    <a:pt x="15524" y="16339"/>
                  </a:lnTo>
                  <a:lnTo>
                    <a:pt x="15507" y="16156"/>
                  </a:lnTo>
                  <a:lnTo>
                    <a:pt x="15474" y="15990"/>
                  </a:lnTo>
                  <a:lnTo>
                    <a:pt x="15441" y="15807"/>
                  </a:lnTo>
                  <a:lnTo>
                    <a:pt x="15391" y="15641"/>
                  </a:lnTo>
                  <a:lnTo>
                    <a:pt x="15325" y="15475"/>
                  </a:lnTo>
                  <a:lnTo>
                    <a:pt x="15258" y="15325"/>
                  </a:lnTo>
                  <a:lnTo>
                    <a:pt x="15192" y="15192"/>
                  </a:lnTo>
                  <a:lnTo>
                    <a:pt x="15109" y="15092"/>
                  </a:lnTo>
                  <a:lnTo>
                    <a:pt x="14926" y="14910"/>
                  </a:lnTo>
                  <a:lnTo>
                    <a:pt x="14627" y="14660"/>
                  </a:lnTo>
                  <a:lnTo>
                    <a:pt x="13712" y="13946"/>
                  </a:lnTo>
                  <a:lnTo>
                    <a:pt x="12582" y="13098"/>
                  </a:lnTo>
                  <a:lnTo>
                    <a:pt x="11419" y="12267"/>
                  </a:lnTo>
                  <a:lnTo>
                    <a:pt x="9723" y="11037"/>
                  </a:lnTo>
                  <a:lnTo>
                    <a:pt x="12566" y="1862"/>
                  </a:lnTo>
                  <a:lnTo>
                    <a:pt x="3058"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1"/>
            <p:cNvSpPr/>
            <p:nvPr/>
          </p:nvSpPr>
          <p:spPr>
            <a:xfrm>
              <a:off x="238525" y="3848300"/>
              <a:ext cx="388125" cy="186175"/>
            </a:xfrm>
            <a:custGeom>
              <a:rect b="b" l="l" r="r" t="t"/>
              <a:pathLst>
                <a:path extrusionOk="0" h="7447" w="15525">
                  <a:moveTo>
                    <a:pt x="11835" y="2826"/>
                  </a:moveTo>
                  <a:lnTo>
                    <a:pt x="12048" y="2982"/>
                  </a:lnTo>
                  <a:lnTo>
                    <a:pt x="12048" y="2982"/>
                  </a:lnTo>
                  <a:lnTo>
                    <a:pt x="12018" y="2959"/>
                  </a:lnTo>
                  <a:lnTo>
                    <a:pt x="11835" y="2826"/>
                  </a:lnTo>
                  <a:close/>
                  <a:moveTo>
                    <a:pt x="499" y="0"/>
                  </a:moveTo>
                  <a:lnTo>
                    <a:pt x="416" y="449"/>
                  </a:lnTo>
                  <a:lnTo>
                    <a:pt x="200" y="1895"/>
                  </a:lnTo>
                  <a:lnTo>
                    <a:pt x="117" y="2510"/>
                  </a:lnTo>
                  <a:lnTo>
                    <a:pt x="50" y="3059"/>
                  </a:lnTo>
                  <a:lnTo>
                    <a:pt x="17" y="3507"/>
                  </a:lnTo>
                  <a:lnTo>
                    <a:pt x="1" y="3873"/>
                  </a:lnTo>
                  <a:lnTo>
                    <a:pt x="1" y="4106"/>
                  </a:lnTo>
                  <a:lnTo>
                    <a:pt x="17" y="4189"/>
                  </a:lnTo>
                  <a:lnTo>
                    <a:pt x="50" y="4239"/>
                  </a:lnTo>
                  <a:lnTo>
                    <a:pt x="134" y="4272"/>
                  </a:lnTo>
                  <a:lnTo>
                    <a:pt x="283" y="4338"/>
                  </a:lnTo>
                  <a:lnTo>
                    <a:pt x="815" y="4505"/>
                  </a:lnTo>
                  <a:lnTo>
                    <a:pt x="1580" y="4704"/>
                  </a:lnTo>
                  <a:lnTo>
                    <a:pt x="2527" y="4937"/>
                  </a:lnTo>
                  <a:lnTo>
                    <a:pt x="3657" y="5186"/>
                  </a:lnTo>
                  <a:lnTo>
                    <a:pt x="4904" y="5469"/>
                  </a:lnTo>
                  <a:lnTo>
                    <a:pt x="7596" y="6034"/>
                  </a:lnTo>
                  <a:lnTo>
                    <a:pt x="10289" y="6582"/>
                  </a:lnTo>
                  <a:lnTo>
                    <a:pt x="12666" y="7048"/>
                  </a:lnTo>
                  <a:lnTo>
                    <a:pt x="14411" y="7347"/>
                  </a:lnTo>
                  <a:lnTo>
                    <a:pt x="14943" y="7430"/>
                  </a:lnTo>
                  <a:lnTo>
                    <a:pt x="15093" y="7447"/>
                  </a:lnTo>
                  <a:lnTo>
                    <a:pt x="15192" y="7447"/>
                  </a:lnTo>
                  <a:lnTo>
                    <a:pt x="15275" y="7430"/>
                  </a:lnTo>
                  <a:lnTo>
                    <a:pt x="15359" y="7364"/>
                  </a:lnTo>
                  <a:lnTo>
                    <a:pt x="15408" y="7280"/>
                  </a:lnTo>
                  <a:lnTo>
                    <a:pt x="15458" y="7164"/>
                  </a:lnTo>
                  <a:lnTo>
                    <a:pt x="15491" y="7048"/>
                  </a:lnTo>
                  <a:lnTo>
                    <a:pt x="15508" y="6898"/>
                  </a:lnTo>
                  <a:lnTo>
                    <a:pt x="15525" y="6749"/>
                  </a:lnTo>
                  <a:lnTo>
                    <a:pt x="15508" y="6582"/>
                  </a:lnTo>
                  <a:lnTo>
                    <a:pt x="15491" y="6399"/>
                  </a:lnTo>
                  <a:lnTo>
                    <a:pt x="15458" y="6233"/>
                  </a:lnTo>
                  <a:lnTo>
                    <a:pt x="15425" y="6050"/>
                  </a:lnTo>
                  <a:lnTo>
                    <a:pt x="15375" y="5884"/>
                  </a:lnTo>
                  <a:lnTo>
                    <a:pt x="15325" y="5735"/>
                  </a:lnTo>
                  <a:lnTo>
                    <a:pt x="15259" y="5585"/>
                  </a:lnTo>
                  <a:lnTo>
                    <a:pt x="15176" y="5452"/>
                  </a:lnTo>
                  <a:lnTo>
                    <a:pt x="15093" y="5352"/>
                  </a:lnTo>
                  <a:lnTo>
                    <a:pt x="14943" y="5186"/>
                  </a:lnTo>
                  <a:lnTo>
                    <a:pt x="14677" y="4970"/>
                  </a:lnTo>
                  <a:lnTo>
                    <a:pt x="13896" y="4355"/>
                  </a:lnTo>
                  <a:lnTo>
                    <a:pt x="12899" y="3607"/>
                  </a:lnTo>
                  <a:lnTo>
                    <a:pt x="12048" y="2982"/>
                  </a:lnTo>
                  <a:lnTo>
                    <a:pt x="12048" y="2982"/>
                  </a:lnTo>
                  <a:lnTo>
                    <a:pt x="12167" y="3075"/>
                  </a:lnTo>
                  <a:lnTo>
                    <a:pt x="12317" y="3225"/>
                  </a:lnTo>
                  <a:lnTo>
                    <a:pt x="12367" y="3291"/>
                  </a:lnTo>
                  <a:lnTo>
                    <a:pt x="12400" y="3374"/>
                  </a:lnTo>
                  <a:lnTo>
                    <a:pt x="12417" y="3424"/>
                  </a:lnTo>
                  <a:lnTo>
                    <a:pt x="12417" y="3491"/>
                  </a:lnTo>
                  <a:lnTo>
                    <a:pt x="12367" y="3541"/>
                  </a:lnTo>
                  <a:lnTo>
                    <a:pt x="12300" y="3574"/>
                  </a:lnTo>
                  <a:lnTo>
                    <a:pt x="12167" y="3591"/>
                  </a:lnTo>
                  <a:lnTo>
                    <a:pt x="12001" y="3591"/>
                  </a:lnTo>
                  <a:lnTo>
                    <a:pt x="11718" y="3557"/>
                  </a:lnTo>
                  <a:lnTo>
                    <a:pt x="11419" y="3524"/>
                  </a:lnTo>
                  <a:lnTo>
                    <a:pt x="11087" y="3474"/>
                  </a:lnTo>
                  <a:lnTo>
                    <a:pt x="10754" y="3408"/>
                  </a:lnTo>
                  <a:lnTo>
                    <a:pt x="10023" y="3241"/>
                  </a:lnTo>
                  <a:lnTo>
                    <a:pt x="9242" y="3042"/>
                  </a:lnTo>
                  <a:lnTo>
                    <a:pt x="8411" y="2793"/>
                  </a:lnTo>
                  <a:lnTo>
                    <a:pt x="7563" y="2527"/>
                  </a:lnTo>
                  <a:lnTo>
                    <a:pt x="6716" y="2228"/>
                  </a:lnTo>
                  <a:lnTo>
                    <a:pt x="5851" y="1928"/>
                  </a:lnTo>
                  <a:lnTo>
                    <a:pt x="4173" y="1313"/>
                  </a:lnTo>
                  <a:lnTo>
                    <a:pt x="2660" y="748"/>
                  </a:lnTo>
                  <a:lnTo>
                    <a:pt x="1397" y="300"/>
                  </a:lnTo>
                  <a:lnTo>
                    <a:pt x="898" y="133"/>
                  </a:lnTo>
                  <a:lnTo>
                    <a:pt x="4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1"/>
            <p:cNvSpPr/>
            <p:nvPr/>
          </p:nvSpPr>
          <p:spPr>
            <a:xfrm>
              <a:off x="251400" y="2633725"/>
              <a:ext cx="560575" cy="1194225"/>
            </a:xfrm>
            <a:custGeom>
              <a:rect b="b" l="l" r="r" t="t"/>
              <a:pathLst>
                <a:path extrusionOk="0" h="47769" w="22423">
                  <a:moveTo>
                    <a:pt x="11004" y="0"/>
                  </a:moveTo>
                  <a:lnTo>
                    <a:pt x="10871" y="266"/>
                  </a:lnTo>
                  <a:lnTo>
                    <a:pt x="10555" y="964"/>
                  </a:lnTo>
                  <a:lnTo>
                    <a:pt x="10356" y="1463"/>
                  </a:lnTo>
                  <a:lnTo>
                    <a:pt x="10123" y="2028"/>
                  </a:lnTo>
                  <a:lnTo>
                    <a:pt x="9907" y="2676"/>
                  </a:lnTo>
                  <a:lnTo>
                    <a:pt x="9691" y="3374"/>
                  </a:lnTo>
                  <a:lnTo>
                    <a:pt x="9492" y="4122"/>
                  </a:lnTo>
                  <a:lnTo>
                    <a:pt x="9408" y="4521"/>
                  </a:lnTo>
                  <a:lnTo>
                    <a:pt x="9325" y="4920"/>
                  </a:lnTo>
                  <a:lnTo>
                    <a:pt x="9259" y="5319"/>
                  </a:lnTo>
                  <a:lnTo>
                    <a:pt x="9192" y="5734"/>
                  </a:lnTo>
                  <a:lnTo>
                    <a:pt x="9159" y="6133"/>
                  </a:lnTo>
                  <a:lnTo>
                    <a:pt x="9126" y="6549"/>
                  </a:lnTo>
                  <a:lnTo>
                    <a:pt x="9109" y="6964"/>
                  </a:lnTo>
                  <a:lnTo>
                    <a:pt x="9109" y="7380"/>
                  </a:lnTo>
                  <a:lnTo>
                    <a:pt x="9126" y="7795"/>
                  </a:lnTo>
                  <a:lnTo>
                    <a:pt x="9159" y="8211"/>
                  </a:lnTo>
                  <a:lnTo>
                    <a:pt x="9226" y="8610"/>
                  </a:lnTo>
                  <a:lnTo>
                    <a:pt x="9309" y="9009"/>
                  </a:lnTo>
                  <a:lnTo>
                    <a:pt x="9408" y="9408"/>
                  </a:lnTo>
                  <a:lnTo>
                    <a:pt x="9541" y="9790"/>
                  </a:lnTo>
                  <a:lnTo>
                    <a:pt x="9558" y="9856"/>
                  </a:lnTo>
                  <a:lnTo>
                    <a:pt x="9541" y="10023"/>
                  </a:lnTo>
                  <a:lnTo>
                    <a:pt x="9492" y="10538"/>
                  </a:lnTo>
                  <a:lnTo>
                    <a:pt x="9408" y="11302"/>
                  </a:lnTo>
                  <a:lnTo>
                    <a:pt x="9275" y="12283"/>
                  </a:lnTo>
                  <a:lnTo>
                    <a:pt x="8910" y="14726"/>
                  </a:lnTo>
                  <a:lnTo>
                    <a:pt x="8694" y="16122"/>
                  </a:lnTo>
                  <a:lnTo>
                    <a:pt x="8461" y="17569"/>
                  </a:lnTo>
                  <a:lnTo>
                    <a:pt x="8212" y="19048"/>
                  </a:lnTo>
                  <a:lnTo>
                    <a:pt x="7946" y="20494"/>
                  </a:lnTo>
                  <a:lnTo>
                    <a:pt x="7680" y="21907"/>
                  </a:lnTo>
                  <a:lnTo>
                    <a:pt x="7414" y="23220"/>
                  </a:lnTo>
                  <a:lnTo>
                    <a:pt x="7148" y="24400"/>
                  </a:lnTo>
                  <a:lnTo>
                    <a:pt x="6899" y="25430"/>
                  </a:lnTo>
                  <a:lnTo>
                    <a:pt x="6782" y="25862"/>
                  </a:lnTo>
                  <a:lnTo>
                    <a:pt x="6666" y="26245"/>
                  </a:lnTo>
                  <a:lnTo>
                    <a:pt x="6550" y="26561"/>
                  </a:lnTo>
                  <a:lnTo>
                    <a:pt x="6450" y="26810"/>
                  </a:lnTo>
                  <a:lnTo>
                    <a:pt x="6217" y="27342"/>
                  </a:lnTo>
                  <a:lnTo>
                    <a:pt x="5901" y="28189"/>
                  </a:lnTo>
                  <a:lnTo>
                    <a:pt x="5502" y="29270"/>
                  </a:lnTo>
                  <a:lnTo>
                    <a:pt x="5054" y="30550"/>
                  </a:lnTo>
                  <a:lnTo>
                    <a:pt x="4040" y="33558"/>
                  </a:lnTo>
                  <a:lnTo>
                    <a:pt x="2926" y="36849"/>
                  </a:lnTo>
                  <a:lnTo>
                    <a:pt x="948" y="42783"/>
                  </a:lnTo>
                  <a:lnTo>
                    <a:pt x="283" y="44694"/>
                  </a:lnTo>
                  <a:lnTo>
                    <a:pt x="101" y="45243"/>
                  </a:lnTo>
                  <a:lnTo>
                    <a:pt x="34" y="45392"/>
                  </a:lnTo>
                  <a:lnTo>
                    <a:pt x="1" y="45442"/>
                  </a:lnTo>
                  <a:lnTo>
                    <a:pt x="11187" y="47769"/>
                  </a:lnTo>
                  <a:lnTo>
                    <a:pt x="11237" y="47603"/>
                  </a:lnTo>
                  <a:lnTo>
                    <a:pt x="11370" y="47154"/>
                  </a:lnTo>
                  <a:lnTo>
                    <a:pt x="11818" y="45508"/>
                  </a:lnTo>
                  <a:lnTo>
                    <a:pt x="13231" y="40240"/>
                  </a:lnTo>
                  <a:lnTo>
                    <a:pt x="14844" y="34090"/>
                  </a:lnTo>
                  <a:lnTo>
                    <a:pt x="16140" y="29137"/>
                  </a:lnTo>
                  <a:lnTo>
                    <a:pt x="16472" y="27790"/>
                  </a:lnTo>
                  <a:lnTo>
                    <a:pt x="16805" y="26361"/>
                  </a:lnTo>
                  <a:lnTo>
                    <a:pt x="17137" y="24849"/>
                  </a:lnTo>
                  <a:lnTo>
                    <a:pt x="17470" y="23319"/>
                  </a:lnTo>
                  <a:lnTo>
                    <a:pt x="17785" y="21740"/>
                  </a:lnTo>
                  <a:lnTo>
                    <a:pt x="18085" y="20178"/>
                  </a:lnTo>
                  <a:lnTo>
                    <a:pt x="18666" y="17087"/>
                  </a:lnTo>
                  <a:lnTo>
                    <a:pt x="19182" y="14228"/>
                  </a:lnTo>
                  <a:lnTo>
                    <a:pt x="19630" y="11735"/>
                  </a:lnTo>
                  <a:lnTo>
                    <a:pt x="19979" y="9757"/>
                  </a:lnTo>
                  <a:lnTo>
                    <a:pt x="20112" y="9025"/>
                  </a:lnTo>
                  <a:lnTo>
                    <a:pt x="20229" y="8493"/>
                  </a:lnTo>
                  <a:lnTo>
                    <a:pt x="20628" y="7463"/>
                  </a:lnTo>
                  <a:lnTo>
                    <a:pt x="20977" y="6416"/>
                  </a:lnTo>
                  <a:lnTo>
                    <a:pt x="21309" y="5369"/>
                  </a:lnTo>
                  <a:lnTo>
                    <a:pt x="21592" y="4322"/>
                  </a:lnTo>
                  <a:lnTo>
                    <a:pt x="21858" y="3258"/>
                  </a:lnTo>
                  <a:lnTo>
                    <a:pt x="22090" y="2177"/>
                  </a:lnTo>
                  <a:lnTo>
                    <a:pt x="22273" y="1097"/>
                  </a:lnTo>
                  <a:lnTo>
                    <a:pt x="2242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1"/>
            <p:cNvSpPr/>
            <p:nvPr/>
          </p:nvSpPr>
          <p:spPr>
            <a:xfrm>
              <a:off x="251400" y="2633725"/>
              <a:ext cx="560575" cy="1194225"/>
            </a:xfrm>
            <a:custGeom>
              <a:rect b="b" l="l" r="r" t="t"/>
              <a:pathLst>
                <a:path extrusionOk="0" fill="none" h="47769" w="22423">
                  <a:moveTo>
                    <a:pt x="11187" y="47769"/>
                  </a:moveTo>
                  <a:lnTo>
                    <a:pt x="11187" y="47769"/>
                  </a:lnTo>
                  <a:lnTo>
                    <a:pt x="11237" y="47603"/>
                  </a:lnTo>
                  <a:lnTo>
                    <a:pt x="11370" y="47154"/>
                  </a:lnTo>
                  <a:lnTo>
                    <a:pt x="11818" y="45508"/>
                  </a:lnTo>
                  <a:lnTo>
                    <a:pt x="13231" y="40240"/>
                  </a:lnTo>
                  <a:lnTo>
                    <a:pt x="14844" y="34090"/>
                  </a:lnTo>
                  <a:lnTo>
                    <a:pt x="16140" y="29137"/>
                  </a:lnTo>
                  <a:lnTo>
                    <a:pt x="16140" y="29137"/>
                  </a:lnTo>
                  <a:lnTo>
                    <a:pt x="16472" y="27790"/>
                  </a:lnTo>
                  <a:lnTo>
                    <a:pt x="16805" y="26361"/>
                  </a:lnTo>
                  <a:lnTo>
                    <a:pt x="17137" y="24849"/>
                  </a:lnTo>
                  <a:lnTo>
                    <a:pt x="17470" y="23319"/>
                  </a:lnTo>
                  <a:lnTo>
                    <a:pt x="17785" y="21740"/>
                  </a:lnTo>
                  <a:lnTo>
                    <a:pt x="18085" y="20178"/>
                  </a:lnTo>
                  <a:lnTo>
                    <a:pt x="18666" y="17087"/>
                  </a:lnTo>
                  <a:lnTo>
                    <a:pt x="19182" y="14228"/>
                  </a:lnTo>
                  <a:lnTo>
                    <a:pt x="19630" y="11735"/>
                  </a:lnTo>
                  <a:lnTo>
                    <a:pt x="19979" y="9757"/>
                  </a:lnTo>
                  <a:lnTo>
                    <a:pt x="20112" y="9025"/>
                  </a:lnTo>
                  <a:lnTo>
                    <a:pt x="20229" y="8493"/>
                  </a:lnTo>
                  <a:lnTo>
                    <a:pt x="20229" y="8493"/>
                  </a:lnTo>
                  <a:lnTo>
                    <a:pt x="20628" y="7463"/>
                  </a:lnTo>
                  <a:lnTo>
                    <a:pt x="20977" y="6416"/>
                  </a:lnTo>
                  <a:lnTo>
                    <a:pt x="21309" y="5369"/>
                  </a:lnTo>
                  <a:lnTo>
                    <a:pt x="21592" y="4322"/>
                  </a:lnTo>
                  <a:lnTo>
                    <a:pt x="21858" y="3258"/>
                  </a:lnTo>
                  <a:lnTo>
                    <a:pt x="22090" y="2177"/>
                  </a:lnTo>
                  <a:lnTo>
                    <a:pt x="22273" y="1097"/>
                  </a:lnTo>
                  <a:lnTo>
                    <a:pt x="22423" y="0"/>
                  </a:lnTo>
                  <a:lnTo>
                    <a:pt x="11004" y="0"/>
                  </a:lnTo>
                  <a:lnTo>
                    <a:pt x="11004" y="0"/>
                  </a:lnTo>
                  <a:lnTo>
                    <a:pt x="10871" y="266"/>
                  </a:lnTo>
                  <a:lnTo>
                    <a:pt x="10555" y="964"/>
                  </a:lnTo>
                  <a:lnTo>
                    <a:pt x="10356" y="1463"/>
                  </a:lnTo>
                  <a:lnTo>
                    <a:pt x="10123" y="2028"/>
                  </a:lnTo>
                  <a:lnTo>
                    <a:pt x="9907" y="2676"/>
                  </a:lnTo>
                  <a:lnTo>
                    <a:pt x="9691" y="3374"/>
                  </a:lnTo>
                  <a:lnTo>
                    <a:pt x="9492" y="4122"/>
                  </a:lnTo>
                  <a:lnTo>
                    <a:pt x="9408" y="4521"/>
                  </a:lnTo>
                  <a:lnTo>
                    <a:pt x="9325" y="4920"/>
                  </a:lnTo>
                  <a:lnTo>
                    <a:pt x="9259" y="5319"/>
                  </a:lnTo>
                  <a:lnTo>
                    <a:pt x="9192" y="5734"/>
                  </a:lnTo>
                  <a:lnTo>
                    <a:pt x="9159" y="6133"/>
                  </a:lnTo>
                  <a:lnTo>
                    <a:pt x="9126" y="6549"/>
                  </a:lnTo>
                  <a:lnTo>
                    <a:pt x="9109" y="6964"/>
                  </a:lnTo>
                  <a:lnTo>
                    <a:pt x="9109" y="7380"/>
                  </a:lnTo>
                  <a:lnTo>
                    <a:pt x="9126" y="7795"/>
                  </a:lnTo>
                  <a:lnTo>
                    <a:pt x="9159" y="8211"/>
                  </a:lnTo>
                  <a:lnTo>
                    <a:pt x="9226" y="8610"/>
                  </a:lnTo>
                  <a:lnTo>
                    <a:pt x="9309" y="9009"/>
                  </a:lnTo>
                  <a:lnTo>
                    <a:pt x="9408" y="9408"/>
                  </a:lnTo>
                  <a:lnTo>
                    <a:pt x="9541" y="9790"/>
                  </a:lnTo>
                  <a:lnTo>
                    <a:pt x="9541" y="9790"/>
                  </a:lnTo>
                  <a:lnTo>
                    <a:pt x="9558" y="9856"/>
                  </a:lnTo>
                  <a:lnTo>
                    <a:pt x="9541" y="10023"/>
                  </a:lnTo>
                  <a:lnTo>
                    <a:pt x="9492" y="10538"/>
                  </a:lnTo>
                  <a:lnTo>
                    <a:pt x="9408" y="11302"/>
                  </a:lnTo>
                  <a:lnTo>
                    <a:pt x="9275" y="12283"/>
                  </a:lnTo>
                  <a:lnTo>
                    <a:pt x="8910" y="14726"/>
                  </a:lnTo>
                  <a:lnTo>
                    <a:pt x="8694" y="16122"/>
                  </a:lnTo>
                  <a:lnTo>
                    <a:pt x="8461" y="17569"/>
                  </a:lnTo>
                  <a:lnTo>
                    <a:pt x="8212" y="19048"/>
                  </a:lnTo>
                  <a:lnTo>
                    <a:pt x="7946" y="20494"/>
                  </a:lnTo>
                  <a:lnTo>
                    <a:pt x="7680" y="21907"/>
                  </a:lnTo>
                  <a:lnTo>
                    <a:pt x="7414" y="23220"/>
                  </a:lnTo>
                  <a:lnTo>
                    <a:pt x="7148" y="24400"/>
                  </a:lnTo>
                  <a:lnTo>
                    <a:pt x="6899" y="25430"/>
                  </a:lnTo>
                  <a:lnTo>
                    <a:pt x="6782" y="25862"/>
                  </a:lnTo>
                  <a:lnTo>
                    <a:pt x="6666" y="26245"/>
                  </a:lnTo>
                  <a:lnTo>
                    <a:pt x="6550" y="26561"/>
                  </a:lnTo>
                  <a:lnTo>
                    <a:pt x="6450" y="26810"/>
                  </a:lnTo>
                  <a:lnTo>
                    <a:pt x="6450" y="26810"/>
                  </a:lnTo>
                  <a:lnTo>
                    <a:pt x="6217" y="27342"/>
                  </a:lnTo>
                  <a:lnTo>
                    <a:pt x="5901" y="28189"/>
                  </a:lnTo>
                  <a:lnTo>
                    <a:pt x="5502" y="29270"/>
                  </a:lnTo>
                  <a:lnTo>
                    <a:pt x="5054" y="30550"/>
                  </a:lnTo>
                  <a:lnTo>
                    <a:pt x="4040" y="33558"/>
                  </a:lnTo>
                  <a:lnTo>
                    <a:pt x="2926" y="36849"/>
                  </a:lnTo>
                  <a:lnTo>
                    <a:pt x="948" y="42783"/>
                  </a:lnTo>
                  <a:lnTo>
                    <a:pt x="283" y="44694"/>
                  </a:lnTo>
                  <a:lnTo>
                    <a:pt x="101" y="45243"/>
                  </a:lnTo>
                  <a:lnTo>
                    <a:pt x="34" y="45392"/>
                  </a:lnTo>
                  <a:lnTo>
                    <a:pt x="1" y="45442"/>
                  </a:lnTo>
                  <a:lnTo>
                    <a:pt x="11187" y="477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1"/>
            <p:cNvSpPr/>
            <p:nvPr/>
          </p:nvSpPr>
          <p:spPr>
            <a:xfrm>
              <a:off x="294200" y="3724875"/>
              <a:ext cx="236875" cy="37850"/>
            </a:xfrm>
            <a:custGeom>
              <a:rect b="b" l="l" r="r" t="t"/>
              <a:pathLst>
                <a:path extrusionOk="0" h="1514" w="9475">
                  <a:moveTo>
                    <a:pt x="1" y="1"/>
                  </a:moveTo>
                  <a:lnTo>
                    <a:pt x="1" y="18"/>
                  </a:lnTo>
                  <a:lnTo>
                    <a:pt x="1" y="34"/>
                  </a:lnTo>
                  <a:lnTo>
                    <a:pt x="17" y="34"/>
                  </a:lnTo>
                  <a:lnTo>
                    <a:pt x="450" y="151"/>
                  </a:lnTo>
                  <a:lnTo>
                    <a:pt x="882" y="217"/>
                  </a:lnTo>
                  <a:lnTo>
                    <a:pt x="1813" y="383"/>
                  </a:lnTo>
                  <a:lnTo>
                    <a:pt x="3641" y="682"/>
                  </a:lnTo>
                  <a:lnTo>
                    <a:pt x="5486" y="982"/>
                  </a:lnTo>
                  <a:lnTo>
                    <a:pt x="7331" y="1264"/>
                  </a:lnTo>
                  <a:lnTo>
                    <a:pt x="7863" y="1331"/>
                  </a:lnTo>
                  <a:lnTo>
                    <a:pt x="8378" y="1397"/>
                  </a:lnTo>
                  <a:lnTo>
                    <a:pt x="8910" y="1464"/>
                  </a:lnTo>
                  <a:lnTo>
                    <a:pt x="9176" y="1497"/>
                  </a:lnTo>
                  <a:lnTo>
                    <a:pt x="9442" y="1513"/>
                  </a:lnTo>
                  <a:lnTo>
                    <a:pt x="9458" y="1497"/>
                  </a:lnTo>
                  <a:lnTo>
                    <a:pt x="9475" y="1480"/>
                  </a:lnTo>
                  <a:lnTo>
                    <a:pt x="9475" y="1447"/>
                  </a:lnTo>
                  <a:lnTo>
                    <a:pt x="9458" y="1430"/>
                  </a:lnTo>
                  <a:lnTo>
                    <a:pt x="9242" y="1364"/>
                  </a:lnTo>
                  <a:lnTo>
                    <a:pt x="9026" y="1331"/>
                  </a:lnTo>
                  <a:lnTo>
                    <a:pt x="8577" y="1248"/>
                  </a:lnTo>
                  <a:lnTo>
                    <a:pt x="7647" y="1081"/>
                  </a:lnTo>
                  <a:lnTo>
                    <a:pt x="5785" y="782"/>
                  </a:lnTo>
                  <a:lnTo>
                    <a:pt x="3923" y="500"/>
                  </a:lnTo>
                  <a:lnTo>
                    <a:pt x="2062" y="234"/>
                  </a:lnTo>
                  <a:lnTo>
                    <a:pt x="1048" y="101"/>
                  </a:lnTo>
                  <a:lnTo>
                    <a:pt x="782" y="51"/>
                  </a:lnTo>
                  <a:lnTo>
                    <a:pt x="533" y="18"/>
                  </a:lnTo>
                  <a:lnTo>
                    <a:pt x="2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1"/>
            <p:cNvSpPr/>
            <p:nvPr/>
          </p:nvSpPr>
          <p:spPr>
            <a:xfrm>
              <a:off x="479125" y="2831500"/>
              <a:ext cx="205300" cy="908375"/>
            </a:xfrm>
            <a:custGeom>
              <a:rect b="b" l="l" r="r" t="t"/>
              <a:pathLst>
                <a:path extrusionOk="0" h="36335" w="8212">
                  <a:moveTo>
                    <a:pt x="8178" y="1"/>
                  </a:moveTo>
                  <a:lnTo>
                    <a:pt x="8145" y="17"/>
                  </a:lnTo>
                  <a:lnTo>
                    <a:pt x="8128" y="34"/>
                  </a:lnTo>
                  <a:lnTo>
                    <a:pt x="7978" y="931"/>
                  </a:lnTo>
                  <a:lnTo>
                    <a:pt x="7829" y="1829"/>
                  </a:lnTo>
                  <a:lnTo>
                    <a:pt x="7530" y="3624"/>
                  </a:lnTo>
                  <a:lnTo>
                    <a:pt x="7363" y="4538"/>
                  </a:lnTo>
                  <a:lnTo>
                    <a:pt x="7197" y="5452"/>
                  </a:lnTo>
                  <a:lnTo>
                    <a:pt x="6898" y="7231"/>
                  </a:lnTo>
                  <a:lnTo>
                    <a:pt x="6316" y="10854"/>
                  </a:lnTo>
                  <a:lnTo>
                    <a:pt x="5751" y="14461"/>
                  </a:lnTo>
                  <a:lnTo>
                    <a:pt x="5186" y="18035"/>
                  </a:lnTo>
                  <a:lnTo>
                    <a:pt x="5036" y="18915"/>
                  </a:lnTo>
                  <a:lnTo>
                    <a:pt x="4870" y="19796"/>
                  </a:lnTo>
                  <a:lnTo>
                    <a:pt x="4671" y="20661"/>
                  </a:lnTo>
                  <a:lnTo>
                    <a:pt x="4455" y="21525"/>
                  </a:lnTo>
                  <a:lnTo>
                    <a:pt x="4205" y="22389"/>
                  </a:lnTo>
                  <a:lnTo>
                    <a:pt x="3956" y="23237"/>
                  </a:lnTo>
                  <a:lnTo>
                    <a:pt x="3424" y="24949"/>
                  </a:lnTo>
                  <a:lnTo>
                    <a:pt x="2344" y="28456"/>
                  </a:lnTo>
                  <a:lnTo>
                    <a:pt x="1263" y="31930"/>
                  </a:lnTo>
                  <a:lnTo>
                    <a:pt x="748" y="33675"/>
                  </a:lnTo>
                  <a:lnTo>
                    <a:pt x="250" y="35437"/>
                  </a:lnTo>
                  <a:lnTo>
                    <a:pt x="0" y="36301"/>
                  </a:lnTo>
                  <a:lnTo>
                    <a:pt x="17" y="36334"/>
                  </a:lnTo>
                  <a:lnTo>
                    <a:pt x="33" y="36334"/>
                  </a:lnTo>
                  <a:lnTo>
                    <a:pt x="50" y="36301"/>
                  </a:lnTo>
                  <a:lnTo>
                    <a:pt x="632" y="34589"/>
                  </a:lnTo>
                  <a:lnTo>
                    <a:pt x="1197" y="32844"/>
                  </a:lnTo>
                  <a:lnTo>
                    <a:pt x="2311" y="29370"/>
                  </a:lnTo>
                  <a:lnTo>
                    <a:pt x="3408" y="25896"/>
                  </a:lnTo>
                  <a:lnTo>
                    <a:pt x="3939" y="24168"/>
                  </a:lnTo>
                  <a:lnTo>
                    <a:pt x="4471" y="22439"/>
                  </a:lnTo>
                  <a:lnTo>
                    <a:pt x="4704" y="21591"/>
                  </a:lnTo>
                  <a:lnTo>
                    <a:pt x="4920" y="20727"/>
                  </a:lnTo>
                  <a:lnTo>
                    <a:pt x="5103" y="19863"/>
                  </a:lnTo>
                  <a:lnTo>
                    <a:pt x="5269" y="18999"/>
                  </a:lnTo>
                  <a:lnTo>
                    <a:pt x="5568" y="17203"/>
                  </a:lnTo>
                  <a:lnTo>
                    <a:pt x="5851" y="15408"/>
                  </a:lnTo>
                  <a:lnTo>
                    <a:pt x="6998" y="8195"/>
                  </a:lnTo>
                  <a:lnTo>
                    <a:pt x="7280" y="6416"/>
                  </a:lnTo>
                  <a:lnTo>
                    <a:pt x="7413" y="5535"/>
                  </a:lnTo>
                  <a:lnTo>
                    <a:pt x="7546" y="4638"/>
                  </a:lnTo>
                  <a:lnTo>
                    <a:pt x="7663" y="3724"/>
                  </a:lnTo>
                  <a:lnTo>
                    <a:pt x="7796" y="2793"/>
                  </a:lnTo>
                  <a:lnTo>
                    <a:pt x="8078" y="965"/>
                  </a:lnTo>
                  <a:lnTo>
                    <a:pt x="8211" y="51"/>
                  </a:lnTo>
                  <a:lnTo>
                    <a:pt x="8211" y="17"/>
                  </a:lnTo>
                  <a:lnTo>
                    <a:pt x="81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1"/>
            <p:cNvSpPr/>
            <p:nvPr/>
          </p:nvSpPr>
          <p:spPr>
            <a:xfrm>
              <a:off x="683550" y="3667550"/>
              <a:ext cx="403925" cy="362350"/>
            </a:xfrm>
            <a:custGeom>
              <a:rect b="b" l="l" r="r" t="t"/>
              <a:pathLst>
                <a:path extrusionOk="0" h="14494" w="16157">
                  <a:moveTo>
                    <a:pt x="17" y="0"/>
                  </a:moveTo>
                  <a:lnTo>
                    <a:pt x="1" y="2444"/>
                  </a:lnTo>
                  <a:lnTo>
                    <a:pt x="1" y="4920"/>
                  </a:lnTo>
                  <a:lnTo>
                    <a:pt x="34" y="7696"/>
                  </a:lnTo>
                  <a:lnTo>
                    <a:pt x="51" y="8560"/>
                  </a:lnTo>
                  <a:lnTo>
                    <a:pt x="67" y="9391"/>
                  </a:lnTo>
                  <a:lnTo>
                    <a:pt x="84" y="9890"/>
                  </a:lnTo>
                  <a:lnTo>
                    <a:pt x="101" y="10405"/>
                  </a:lnTo>
                  <a:lnTo>
                    <a:pt x="150" y="11851"/>
                  </a:lnTo>
                  <a:lnTo>
                    <a:pt x="200" y="12466"/>
                  </a:lnTo>
                  <a:lnTo>
                    <a:pt x="234" y="13015"/>
                  </a:lnTo>
                  <a:lnTo>
                    <a:pt x="283" y="13480"/>
                  </a:lnTo>
                  <a:lnTo>
                    <a:pt x="333" y="13829"/>
                  </a:lnTo>
                  <a:lnTo>
                    <a:pt x="400" y="14062"/>
                  </a:lnTo>
                  <a:lnTo>
                    <a:pt x="433" y="14145"/>
                  </a:lnTo>
                  <a:lnTo>
                    <a:pt x="466" y="14178"/>
                  </a:lnTo>
                  <a:lnTo>
                    <a:pt x="549" y="14211"/>
                  </a:lnTo>
                  <a:lnTo>
                    <a:pt x="716" y="14244"/>
                  </a:lnTo>
                  <a:lnTo>
                    <a:pt x="1264" y="14294"/>
                  </a:lnTo>
                  <a:lnTo>
                    <a:pt x="2045" y="14344"/>
                  </a:lnTo>
                  <a:lnTo>
                    <a:pt x="3042" y="14377"/>
                  </a:lnTo>
                  <a:lnTo>
                    <a:pt x="5469" y="14444"/>
                  </a:lnTo>
                  <a:lnTo>
                    <a:pt x="8212" y="14477"/>
                  </a:lnTo>
                  <a:lnTo>
                    <a:pt x="10971" y="14494"/>
                  </a:lnTo>
                  <a:lnTo>
                    <a:pt x="13381" y="14477"/>
                  </a:lnTo>
                  <a:lnTo>
                    <a:pt x="15143" y="14461"/>
                  </a:lnTo>
                  <a:lnTo>
                    <a:pt x="15691" y="14427"/>
                  </a:lnTo>
                  <a:lnTo>
                    <a:pt x="15857" y="14411"/>
                  </a:lnTo>
                  <a:lnTo>
                    <a:pt x="15940" y="14394"/>
                  </a:lnTo>
                  <a:lnTo>
                    <a:pt x="16024" y="14361"/>
                  </a:lnTo>
                  <a:lnTo>
                    <a:pt x="16090" y="14278"/>
                  </a:lnTo>
                  <a:lnTo>
                    <a:pt x="16123" y="14195"/>
                  </a:lnTo>
                  <a:lnTo>
                    <a:pt x="16157" y="14078"/>
                  </a:lnTo>
                  <a:lnTo>
                    <a:pt x="16157" y="13945"/>
                  </a:lnTo>
                  <a:lnTo>
                    <a:pt x="16157" y="13796"/>
                  </a:lnTo>
                  <a:lnTo>
                    <a:pt x="16123" y="13629"/>
                  </a:lnTo>
                  <a:lnTo>
                    <a:pt x="16090" y="13480"/>
                  </a:lnTo>
                  <a:lnTo>
                    <a:pt x="16040" y="13314"/>
                  </a:lnTo>
                  <a:lnTo>
                    <a:pt x="15974" y="13147"/>
                  </a:lnTo>
                  <a:lnTo>
                    <a:pt x="15907" y="12981"/>
                  </a:lnTo>
                  <a:lnTo>
                    <a:pt x="15824" y="12815"/>
                  </a:lnTo>
                  <a:lnTo>
                    <a:pt x="15741" y="12682"/>
                  </a:lnTo>
                  <a:lnTo>
                    <a:pt x="15641" y="12549"/>
                  </a:lnTo>
                  <a:lnTo>
                    <a:pt x="15542" y="12433"/>
                  </a:lnTo>
                  <a:lnTo>
                    <a:pt x="15442" y="12333"/>
                  </a:lnTo>
                  <a:lnTo>
                    <a:pt x="15226" y="12200"/>
                  </a:lnTo>
                  <a:lnTo>
                    <a:pt x="14877" y="12001"/>
                  </a:lnTo>
                  <a:lnTo>
                    <a:pt x="13846" y="11485"/>
                  </a:lnTo>
                  <a:lnTo>
                    <a:pt x="12566" y="10887"/>
                  </a:lnTo>
                  <a:lnTo>
                    <a:pt x="11270" y="10272"/>
                  </a:lnTo>
                  <a:lnTo>
                    <a:pt x="9359" y="9408"/>
                  </a:lnTo>
                  <a:lnTo>
                    <a:pt x="9408" y="7712"/>
                  </a:lnTo>
                  <a:lnTo>
                    <a:pt x="9541"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1"/>
            <p:cNvSpPr/>
            <p:nvPr/>
          </p:nvSpPr>
          <p:spPr>
            <a:xfrm>
              <a:off x="685225" y="3904400"/>
              <a:ext cx="402250" cy="125100"/>
            </a:xfrm>
            <a:custGeom>
              <a:rect b="b" l="l" r="r" t="t"/>
              <a:pathLst>
                <a:path extrusionOk="0" h="5004" w="16090">
                  <a:moveTo>
                    <a:pt x="0" y="0"/>
                  </a:moveTo>
                  <a:lnTo>
                    <a:pt x="17" y="466"/>
                  </a:lnTo>
                  <a:lnTo>
                    <a:pt x="34" y="914"/>
                  </a:lnTo>
                  <a:lnTo>
                    <a:pt x="83" y="2360"/>
                  </a:lnTo>
                  <a:lnTo>
                    <a:pt x="133" y="2992"/>
                  </a:lnTo>
                  <a:lnTo>
                    <a:pt x="167" y="3541"/>
                  </a:lnTo>
                  <a:lnTo>
                    <a:pt x="216" y="3989"/>
                  </a:lnTo>
                  <a:lnTo>
                    <a:pt x="266" y="4338"/>
                  </a:lnTo>
                  <a:lnTo>
                    <a:pt x="333" y="4588"/>
                  </a:lnTo>
                  <a:lnTo>
                    <a:pt x="366" y="4654"/>
                  </a:lnTo>
                  <a:lnTo>
                    <a:pt x="399" y="4687"/>
                  </a:lnTo>
                  <a:lnTo>
                    <a:pt x="482" y="4721"/>
                  </a:lnTo>
                  <a:lnTo>
                    <a:pt x="649" y="4754"/>
                  </a:lnTo>
                  <a:lnTo>
                    <a:pt x="1197" y="4804"/>
                  </a:lnTo>
                  <a:lnTo>
                    <a:pt x="1978" y="4854"/>
                  </a:lnTo>
                  <a:lnTo>
                    <a:pt x="2975" y="4887"/>
                  </a:lnTo>
                  <a:lnTo>
                    <a:pt x="5402" y="4953"/>
                  </a:lnTo>
                  <a:lnTo>
                    <a:pt x="8145" y="4987"/>
                  </a:lnTo>
                  <a:lnTo>
                    <a:pt x="10904" y="5003"/>
                  </a:lnTo>
                  <a:lnTo>
                    <a:pt x="13314" y="5003"/>
                  </a:lnTo>
                  <a:lnTo>
                    <a:pt x="15076" y="4970"/>
                  </a:lnTo>
                  <a:lnTo>
                    <a:pt x="15624" y="4937"/>
                  </a:lnTo>
                  <a:lnTo>
                    <a:pt x="15790" y="4937"/>
                  </a:lnTo>
                  <a:lnTo>
                    <a:pt x="15873" y="4920"/>
                  </a:lnTo>
                  <a:lnTo>
                    <a:pt x="15957" y="4870"/>
                  </a:lnTo>
                  <a:lnTo>
                    <a:pt x="16023" y="4804"/>
                  </a:lnTo>
                  <a:lnTo>
                    <a:pt x="16056" y="4704"/>
                  </a:lnTo>
                  <a:lnTo>
                    <a:pt x="16090" y="4588"/>
                  </a:lnTo>
                  <a:lnTo>
                    <a:pt x="16090" y="4455"/>
                  </a:lnTo>
                  <a:lnTo>
                    <a:pt x="16073" y="4305"/>
                  </a:lnTo>
                  <a:lnTo>
                    <a:pt x="16056" y="4139"/>
                  </a:lnTo>
                  <a:lnTo>
                    <a:pt x="16023" y="3989"/>
                  </a:lnTo>
                  <a:lnTo>
                    <a:pt x="15973" y="3823"/>
                  </a:lnTo>
                  <a:lnTo>
                    <a:pt x="15907" y="3640"/>
                  </a:lnTo>
                  <a:lnTo>
                    <a:pt x="15840" y="3491"/>
                  </a:lnTo>
                  <a:lnTo>
                    <a:pt x="15757" y="3324"/>
                  </a:lnTo>
                  <a:lnTo>
                    <a:pt x="15674" y="3175"/>
                  </a:lnTo>
                  <a:lnTo>
                    <a:pt x="15574" y="3042"/>
                  </a:lnTo>
                  <a:lnTo>
                    <a:pt x="15475" y="2926"/>
                  </a:lnTo>
                  <a:lnTo>
                    <a:pt x="15375" y="2842"/>
                  </a:lnTo>
                  <a:lnTo>
                    <a:pt x="15225" y="2743"/>
                  </a:lnTo>
                  <a:lnTo>
                    <a:pt x="14993" y="2610"/>
                  </a:lnTo>
                  <a:lnTo>
                    <a:pt x="14294" y="2244"/>
                  </a:lnTo>
                  <a:lnTo>
                    <a:pt x="13380" y="1812"/>
                  </a:lnTo>
                  <a:lnTo>
                    <a:pt x="12366" y="1330"/>
                  </a:lnTo>
                  <a:lnTo>
                    <a:pt x="12350" y="1330"/>
                  </a:lnTo>
                  <a:lnTo>
                    <a:pt x="12366" y="1347"/>
                  </a:lnTo>
                  <a:lnTo>
                    <a:pt x="12466" y="1413"/>
                  </a:lnTo>
                  <a:lnTo>
                    <a:pt x="12765" y="1612"/>
                  </a:lnTo>
                  <a:lnTo>
                    <a:pt x="12898" y="1712"/>
                  </a:lnTo>
                  <a:lnTo>
                    <a:pt x="12932" y="1762"/>
                  </a:lnTo>
                  <a:lnTo>
                    <a:pt x="12948" y="1795"/>
                  </a:lnTo>
                  <a:lnTo>
                    <a:pt x="12932" y="1829"/>
                  </a:lnTo>
                  <a:lnTo>
                    <a:pt x="12898" y="1862"/>
                  </a:lnTo>
                  <a:lnTo>
                    <a:pt x="12815" y="1878"/>
                  </a:lnTo>
                  <a:lnTo>
                    <a:pt x="12682" y="1878"/>
                  </a:lnTo>
                  <a:lnTo>
                    <a:pt x="12017" y="1862"/>
                  </a:lnTo>
                  <a:lnTo>
                    <a:pt x="11269" y="1812"/>
                  </a:lnTo>
                  <a:lnTo>
                    <a:pt x="10455" y="1729"/>
                  </a:lnTo>
                  <a:lnTo>
                    <a:pt x="9574" y="1612"/>
                  </a:lnTo>
                  <a:lnTo>
                    <a:pt x="8643" y="1496"/>
                  </a:lnTo>
                  <a:lnTo>
                    <a:pt x="7696" y="1347"/>
                  </a:lnTo>
                  <a:lnTo>
                    <a:pt x="5784" y="1014"/>
                  </a:lnTo>
                  <a:lnTo>
                    <a:pt x="3923" y="682"/>
                  </a:lnTo>
                  <a:lnTo>
                    <a:pt x="2261" y="383"/>
                  </a:lnTo>
                  <a:lnTo>
                    <a:pt x="914" y="133"/>
                  </a:lnTo>
                  <a:lnTo>
                    <a:pt x="399" y="50"/>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1"/>
            <p:cNvSpPr/>
            <p:nvPr/>
          </p:nvSpPr>
          <p:spPr>
            <a:xfrm>
              <a:off x="526075" y="2634125"/>
              <a:ext cx="408900" cy="1198825"/>
            </a:xfrm>
            <a:custGeom>
              <a:rect b="b" l="l" r="r" t="t"/>
              <a:pathLst>
                <a:path extrusionOk="0" h="47953" w="16356">
                  <a:moveTo>
                    <a:pt x="0" y="1"/>
                  </a:moveTo>
                  <a:lnTo>
                    <a:pt x="0" y="233"/>
                  </a:lnTo>
                  <a:lnTo>
                    <a:pt x="50" y="898"/>
                  </a:lnTo>
                  <a:lnTo>
                    <a:pt x="100" y="1364"/>
                  </a:lnTo>
                  <a:lnTo>
                    <a:pt x="150" y="1912"/>
                  </a:lnTo>
                  <a:lnTo>
                    <a:pt x="250" y="2527"/>
                  </a:lnTo>
                  <a:lnTo>
                    <a:pt x="349" y="3192"/>
                  </a:lnTo>
                  <a:lnTo>
                    <a:pt x="499" y="3890"/>
                  </a:lnTo>
                  <a:lnTo>
                    <a:pt x="665" y="4638"/>
                  </a:lnTo>
                  <a:lnTo>
                    <a:pt x="865" y="5419"/>
                  </a:lnTo>
                  <a:lnTo>
                    <a:pt x="1114" y="6200"/>
                  </a:lnTo>
                  <a:lnTo>
                    <a:pt x="1264" y="6599"/>
                  </a:lnTo>
                  <a:lnTo>
                    <a:pt x="1413" y="6998"/>
                  </a:lnTo>
                  <a:lnTo>
                    <a:pt x="1563" y="7397"/>
                  </a:lnTo>
                  <a:lnTo>
                    <a:pt x="1746" y="7796"/>
                  </a:lnTo>
                  <a:lnTo>
                    <a:pt x="1928" y="8178"/>
                  </a:lnTo>
                  <a:lnTo>
                    <a:pt x="2128" y="8561"/>
                  </a:lnTo>
                  <a:lnTo>
                    <a:pt x="2327" y="8943"/>
                  </a:lnTo>
                  <a:lnTo>
                    <a:pt x="2560" y="9308"/>
                  </a:lnTo>
                  <a:lnTo>
                    <a:pt x="3092" y="9525"/>
                  </a:lnTo>
                  <a:lnTo>
                    <a:pt x="3607" y="9741"/>
                  </a:lnTo>
                  <a:lnTo>
                    <a:pt x="4122" y="9973"/>
                  </a:lnTo>
                  <a:lnTo>
                    <a:pt x="4638" y="10206"/>
                  </a:lnTo>
                  <a:lnTo>
                    <a:pt x="5452" y="18251"/>
                  </a:lnTo>
                  <a:lnTo>
                    <a:pt x="6283" y="26578"/>
                  </a:lnTo>
                  <a:lnTo>
                    <a:pt x="5585" y="47952"/>
                  </a:lnTo>
                  <a:lnTo>
                    <a:pt x="16356" y="47952"/>
                  </a:lnTo>
                  <a:lnTo>
                    <a:pt x="16289" y="44794"/>
                  </a:lnTo>
                  <a:lnTo>
                    <a:pt x="16140" y="37664"/>
                  </a:lnTo>
                  <a:lnTo>
                    <a:pt x="15973" y="30118"/>
                  </a:lnTo>
                  <a:lnTo>
                    <a:pt x="15874" y="27292"/>
                  </a:lnTo>
                  <a:lnTo>
                    <a:pt x="15840" y="26312"/>
                  </a:lnTo>
                  <a:lnTo>
                    <a:pt x="15807" y="25697"/>
                  </a:lnTo>
                  <a:lnTo>
                    <a:pt x="15774" y="24899"/>
                  </a:lnTo>
                  <a:lnTo>
                    <a:pt x="15641" y="22855"/>
                  </a:lnTo>
                  <a:lnTo>
                    <a:pt x="15541" y="21475"/>
                  </a:lnTo>
                  <a:lnTo>
                    <a:pt x="15408" y="19879"/>
                  </a:lnTo>
                  <a:lnTo>
                    <a:pt x="15242" y="18101"/>
                  </a:lnTo>
                  <a:lnTo>
                    <a:pt x="15059" y="16190"/>
                  </a:lnTo>
                  <a:lnTo>
                    <a:pt x="14826" y="14178"/>
                  </a:lnTo>
                  <a:lnTo>
                    <a:pt x="14544" y="12101"/>
                  </a:lnTo>
                  <a:lnTo>
                    <a:pt x="14394" y="11037"/>
                  </a:lnTo>
                  <a:lnTo>
                    <a:pt x="14245" y="9973"/>
                  </a:lnTo>
                  <a:lnTo>
                    <a:pt x="14062" y="8910"/>
                  </a:lnTo>
                  <a:lnTo>
                    <a:pt x="13879" y="7846"/>
                  </a:lnTo>
                  <a:lnTo>
                    <a:pt x="13680" y="6799"/>
                  </a:lnTo>
                  <a:lnTo>
                    <a:pt x="13480" y="5752"/>
                  </a:lnTo>
                  <a:lnTo>
                    <a:pt x="13264" y="4738"/>
                  </a:lnTo>
                  <a:lnTo>
                    <a:pt x="13031" y="3724"/>
                  </a:lnTo>
                  <a:lnTo>
                    <a:pt x="12782" y="2743"/>
                  </a:lnTo>
                  <a:lnTo>
                    <a:pt x="12516" y="1796"/>
                  </a:lnTo>
                  <a:lnTo>
                    <a:pt x="12250" y="882"/>
                  </a:lnTo>
                  <a:lnTo>
                    <a:pt x="1196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1"/>
            <p:cNvSpPr/>
            <p:nvPr/>
          </p:nvSpPr>
          <p:spPr>
            <a:xfrm>
              <a:off x="526075" y="2634125"/>
              <a:ext cx="408900" cy="1198825"/>
            </a:xfrm>
            <a:custGeom>
              <a:rect b="b" l="l" r="r" t="t"/>
              <a:pathLst>
                <a:path extrusionOk="0" fill="none" h="47953" w="16356">
                  <a:moveTo>
                    <a:pt x="4638" y="10206"/>
                  </a:moveTo>
                  <a:lnTo>
                    <a:pt x="4638" y="10206"/>
                  </a:lnTo>
                  <a:lnTo>
                    <a:pt x="5452" y="18251"/>
                  </a:lnTo>
                  <a:lnTo>
                    <a:pt x="6283" y="26578"/>
                  </a:lnTo>
                  <a:lnTo>
                    <a:pt x="6283" y="26578"/>
                  </a:lnTo>
                  <a:lnTo>
                    <a:pt x="5585" y="47952"/>
                  </a:lnTo>
                  <a:lnTo>
                    <a:pt x="16356" y="47952"/>
                  </a:lnTo>
                  <a:lnTo>
                    <a:pt x="16356" y="47952"/>
                  </a:lnTo>
                  <a:lnTo>
                    <a:pt x="16289" y="44794"/>
                  </a:lnTo>
                  <a:lnTo>
                    <a:pt x="16140" y="37664"/>
                  </a:lnTo>
                  <a:lnTo>
                    <a:pt x="15973" y="30118"/>
                  </a:lnTo>
                  <a:lnTo>
                    <a:pt x="15874" y="27292"/>
                  </a:lnTo>
                  <a:lnTo>
                    <a:pt x="15840" y="26312"/>
                  </a:lnTo>
                  <a:lnTo>
                    <a:pt x="15807" y="25697"/>
                  </a:lnTo>
                  <a:lnTo>
                    <a:pt x="15807" y="25697"/>
                  </a:lnTo>
                  <a:lnTo>
                    <a:pt x="15774" y="24899"/>
                  </a:lnTo>
                  <a:lnTo>
                    <a:pt x="15641" y="22855"/>
                  </a:lnTo>
                  <a:lnTo>
                    <a:pt x="15541" y="21475"/>
                  </a:lnTo>
                  <a:lnTo>
                    <a:pt x="15408" y="19879"/>
                  </a:lnTo>
                  <a:lnTo>
                    <a:pt x="15242" y="18101"/>
                  </a:lnTo>
                  <a:lnTo>
                    <a:pt x="15059" y="16190"/>
                  </a:lnTo>
                  <a:lnTo>
                    <a:pt x="14826" y="14178"/>
                  </a:lnTo>
                  <a:lnTo>
                    <a:pt x="14544" y="12101"/>
                  </a:lnTo>
                  <a:lnTo>
                    <a:pt x="14394" y="11037"/>
                  </a:lnTo>
                  <a:lnTo>
                    <a:pt x="14245" y="9973"/>
                  </a:lnTo>
                  <a:lnTo>
                    <a:pt x="14062" y="8910"/>
                  </a:lnTo>
                  <a:lnTo>
                    <a:pt x="13879" y="7846"/>
                  </a:lnTo>
                  <a:lnTo>
                    <a:pt x="13680" y="6799"/>
                  </a:lnTo>
                  <a:lnTo>
                    <a:pt x="13480" y="5752"/>
                  </a:lnTo>
                  <a:lnTo>
                    <a:pt x="13264" y="4738"/>
                  </a:lnTo>
                  <a:lnTo>
                    <a:pt x="13031" y="3724"/>
                  </a:lnTo>
                  <a:lnTo>
                    <a:pt x="12782" y="2743"/>
                  </a:lnTo>
                  <a:lnTo>
                    <a:pt x="12516" y="1796"/>
                  </a:lnTo>
                  <a:lnTo>
                    <a:pt x="12250" y="882"/>
                  </a:lnTo>
                  <a:lnTo>
                    <a:pt x="11968" y="1"/>
                  </a:lnTo>
                  <a:lnTo>
                    <a:pt x="0" y="1"/>
                  </a:lnTo>
                  <a:lnTo>
                    <a:pt x="0" y="1"/>
                  </a:lnTo>
                  <a:lnTo>
                    <a:pt x="0" y="233"/>
                  </a:lnTo>
                  <a:lnTo>
                    <a:pt x="50" y="898"/>
                  </a:lnTo>
                  <a:lnTo>
                    <a:pt x="100" y="1364"/>
                  </a:lnTo>
                  <a:lnTo>
                    <a:pt x="150" y="1912"/>
                  </a:lnTo>
                  <a:lnTo>
                    <a:pt x="250" y="2527"/>
                  </a:lnTo>
                  <a:lnTo>
                    <a:pt x="349" y="3192"/>
                  </a:lnTo>
                  <a:lnTo>
                    <a:pt x="499" y="3890"/>
                  </a:lnTo>
                  <a:lnTo>
                    <a:pt x="665" y="4638"/>
                  </a:lnTo>
                  <a:lnTo>
                    <a:pt x="865" y="5419"/>
                  </a:lnTo>
                  <a:lnTo>
                    <a:pt x="1114" y="6200"/>
                  </a:lnTo>
                  <a:lnTo>
                    <a:pt x="1264" y="6599"/>
                  </a:lnTo>
                  <a:lnTo>
                    <a:pt x="1413" y="6998"/>
                  </a:lnTo>
                  <a:lnTo>
                    <a:pt x="1563" y="7397"/>
                  </a:lnTo>
                  <a:lnTo>
                    <a:pt x="1746" y="7796"/>
                  </a:lnTo>
                  <a:lnTo>
                    <a:pt x="1928" y="8178"/>
                  </a:lnTo>
                  <a:lnTo>
                    <a:pt x="2128" y="8561"/>
                  </a:lnTo>
                  <a:lnTo>
                    <a:pt x="2327" y="8943"/>
                  </a:lnTo>
                  <a:lnTo>
                    <a:pt x="2560" y="9308"/>
                  </a:lnTo>
                  <a:lnTo>
                    <a:pt x="2560" y="9308"/>
                  </a:lnTo>
                  <a:lnTo>
                    <a:pt x="3092" y="9525"/>
                  </a:lnTo>
                  <a:lnTo>
                    <a:pt x="3607" y="9741"/>
                  </a:lnTo>
                  <a:lnTo>
                    <a:pt x="4122" y="9973"/>
                  </a:lnTo>
                  <a:lnTo>
                    <a:pt x="4638" y="1020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1"/>
            <p:cNvSpPr/>
            <p:nvPr/>
          </p:nvSpPr>
          <p:spPr>
            <a:xfrm>
              <a:off x="678575" y="3779725"/>
              <a:ext cx="240200" cy="6275"/>
            </a:xfrm>
            <a:custGeom>
              <a:rect b="b" l="l" r="r" t="t"/>
              <a:pathLst>
                <a:path extrusionOk="0" h="251" w="9608">
                  <a:moveTo>
                    <a:pt x="532" y="1"/>
                  </a:moveTo>
                  <a:lnTo>
                    <a:pt x="266" y="34"/>
                  </a:lnTo>
                  <a:lnTo>
                    <a:pt x="17" y="51"/>
                  </a:lnTo>
                  <a:lnTo>
                    <a:pt x="0" y="67"/>
                  </a:lnTo>
                  <a:lnTo>
                    <a:pt x="17" y="101"/>
                  </a:lnTo>
                  <a:lnTo>
                    <a:pt x="449" y="151"/>
                  </a:lnTo>
                  <a:lnTo>
                    <a:pt x="898" y="151"/>
                  </a:lnTo>
                  <a:lnTo>
                    <a:pt x="1363" y="167"/>
                  </a:lnTo>
                  <a:lnTo>
                    <a:pt x="1845" y="184"/>
                  </a:lnTo>
                  <a:lnTo>
                    <a:pt x="3690" y="217"/>
                  </a:lnTo>
                  <a:lnTo>
                    <a:pt x="5568" y="250"/>
                  </a:lnTo>
                  <a:lnTo>
                    <a:pt x="7962" y="250"/>
                  </a:lnTo>
                  <a:lnTo>
                    <a:pt x="8494" y="234"/>
                  </a:lnTo>
                  <a:lnTo>
                    <a:pt x="9026" y="234"/>
                  </a:lnTo>
                  <a:lnTo>
                    <a:pt x="9292" y="217"/>
                  </a:lnTo>
                  <a:lnTo>
                    <a:pt x="9558" y="200"/>
                  </a:lnTo>
                  <a:lnTo>
                    <a:pt x="9591" y="184"/>
                  </a:lnTo>
                  <a:lnTo>
                    <a:pt x="9607" y="167"/>
                  </a:lnTo>
                  <a:lnTo>
                    <a:pt x="9607" y="134"/>
                  </a:lnTo>
                  <a:lnTo>
                    <a:pt x="9574" y="117"/>
                  </a:lnTo>
                  <a:lnTo>
                    <a:pt x="9358" y="101"/>
                  </a:lnTo>
                  <a:lnTo>
                    <a:pt x="9125" y="84"/>
                  </a:lnTo>
                  <a:lnTo>
                    <a:pt x="8677" y="67"/>
                  </a:lnTo>
                  <a:lnTo>
                    <a:pt x="8211" y="51"/>
                  </a:lnTo>
                  <a:lnTo>
                    <a:pt x="7746" y="34"/>
                  </a:lnTo>
                  <a:lnTo>
                    <a:pt x="585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1"/>
            <p:cNvSpPr/>
            <p:nvPr/>
          </p:nvSpPr>
          <p:spPr>
            <a:xfrm>
              <a:off x="771225" y="2658225"/>
              <a:ext cx="90625" cy="1096200"/>
            </a:xfrm>
            <a:custGeom>
              <a:rect b="b" l="l" r="r" t="t"/>
              <a:pathLst>
                <a:path extrusionOk="0" h="43848" w="3625">
                  <a:moveTo>
                    <a:pt x="1" y="1"/>
                  </a:moveTo>
                  <a:lnTo>
                    <a:pt x="234" y="1048"/>
                  </a:lnTo>
                  <a:lnTo>
                    <a:pt x="466" y="2112"/>
                  </a:lnTo>
                  <a:lnTo>
                    <a:pt x="666" y="3159"/>
                  </a:lnTo>
                  <a:lnTo>
                    <a:pt x="865" y="4206"/>
                  </a:lnTo>
                  <a:lnTo>
                    <a:pt x="1048" y="5270"/>
                  </a:lnTo>
                  <a:lnTo>
                    <a:pt x="1198" y="6333"/>
                  </a:lnTo>
                  <a:lnTo>
                    <a:pt x="1347" y="7397"/>
                  </a:lnTo>
                  <a:lnTo>
                    <a:pt x="1480" y="8461"/>
                  </a:lnTo>
                  <a:lnTo>
                    <a:pt x="1746" y="10572"/>
                  </a:lnTo>
                  <a:lnTo>
                    <a:pt x="1995" y="12683"/>
                  </a:lnTo>
                  <a:lnTo>
                    <a:pt x="2245" y="14793"/>
                  </a:lnTo>
                  <a:lnTo>
                    <a:pt x="2461" y="16904"/>
                  </a:lnTo>
                  <a:lnTo>
                    <a:pt x="2677" y="19048"/>
                  </a:lnTo>
                  <a:lnTo>
                    <a:pt x="2843" y="21209"/>
                  </a:lnTo>
                  <a:lnTo>
                    <a:pt x="2993" y="23353"/>
                  </a:lnTo>
                  <a:lnTo>
                    <a:pt x="3109" y="25514"/>
                  </a:lnTo>
                  <a:lnTo>
                    <a:pt x="3209" y="27658"/>
                  </a:lnTo>
                  <a:lnTo>
                    <a:pt x="3275" y="29819"/>
                  </a:lnTo>
                  <a:lnTo>
                    <a:pt x="3308" y="31980"/>
                  </a:lnTo>
                  <a:lnTo>
                    <a:pt x="3342" y="34124"/>
                  </a:lnTo>
                  <a:lnTo>
                    <a:pt x="3342" y="36550"/>
                  </a:lnTo>
                  <a:lnTo>
                    <a:pt x="3308" y="38977"/>
                  </a:lnTo>
                  <a:lnTo>
                    <a:pt x="3242" y="41404"/>
                  </a:lnTo>
                  <a:lnTo>
                    <a:pt x="3176" y="43830"/>
                  </a:lnTo>
                  <a:lnTo>
                    <a:pt x="3192" y="43847"/>
                  </a:lnTo>
                  <a:lnTo>
                    <a:pt x="3209" y="43847"/>
                  </a:lnTo>
                  <a:lnTo>
                    <a:pt x="3225" y="43830"/>
                  </a:lnTo>
                  <a:lnTo>
                    <a:pt x="3375" y="41670"/>
                  </a:lnTo>
                  <a:lnTo>
                    <a:pt x="3491" y="39509"/>
                  </a:lnTo>
                  <a:lnTo>
                    <a:pt x="3574" y="37332"/>
                  </a:lnTo>
                  <a:lnTo>
                    <a:pt x="3608" y="35171"/>
                  </a:lnTo>
                  <a:lnTo>
                    <a:pt x="3624" y="33010"/>
                  </a:lnTo>
                  <a:lnTo>
                    <a:pt x="3591" y="30833"/>
                  </a:lnTo>
                  <a:lnTo>
                    <a:pt x="3525" y="28672"/>
                  </a:lnTo>
                  <a:lnTo>
                    <a:pt x="3425" y="26495"/>
                  </a:lnTo>
                  <a:lnTo>
                    <a:pt x="3308" y="24351"/>
                  </a:lnTo>
                  <a:lnTo>
                    <a:pt x="3159" y="22190"/>
                  </a:lnTo>
                  <a:lnTo>
                    <a:pt x="2993" y="20029"/>
                  </a:lnTo>
                  <a:lnTo>
                    <a:pt x="2793" y="17885"/>
                  </a:lnTo>
                  <a:lnTo>
                    <a:pt x="2561" y="15741"/>
                  </a:lnTo>
                  <a:lnTo>
                    <a:pt x="2328" y="13597"/>
                  </a:lnTo>
                  <a:lnTo>
                    <a:pt x="2062" y="11453"/>
                  </a:lnTo>
                  <a:lnTo>
                    <a:pt x="1779" y="9308"/>
                  </a:lnTo>
                  <a:lnTo>
                    <a:pt x="1613" y="8128"/>
                  </a:lnTo>
                  <a:lnTo>
                    <a:pt x="1447" y="6965"/>
                  </a:lnTo>
                  <a:lnTo>
                    <a:pt x="1264" y="5785"/>
                  </a:lnTo>
                  <a:lnTo>
                    <a:pt x="1065" y="4621"/>
                  </a:lnTo>
                  <a:lnTo>
                    <a:pt x="849" y="3458"/>
                  </a:lnTo>
                  <a:lnTo>
                    <a:pt x="599" y="2311"/>
                  </a:lnTo>
                  <a:lnTo>
                    <a:pt x="317" y="1148"/>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1"/>
            <p:cNvSpPr/>
            <p:nvPr/>
          </p:nvSpPr>
          <p:spPr>
            <a:xfrm>
              <a:off x="806975" y="2688975"/>
              <a:ext cx="41575" cy="84375"/>
            </a:xfrm>
            <a:custGeom>
              <a:rect b="b" l="l" r="r" t="t"/>
              <a:pathLst>
                <a:path extrusionOk="0" h="3375" w="1663">
                  <a:moveTo>
                    <a:pt x="1396" y="1"/>
                  </a:moveTo>
                  <a:lnTo>
                    <a:pt x="1380" y="17"/>
                  </a:lnTo>
                  <a:lnTo>
                    <a:pt x="1430" y="533"/>
                  </a:lnTo>
                  <a:lnTo>
                    <a:pt x="1446" y="798"/>
                  </a:lnTo>
                  <a:lnTo>
                    <a:pt x="1446" y="1064"/>
                  </a:lnTo>
                  <a:lnTo>
                    <a:pt x="1430" y="1330"/>
                  </a:lnTo>
                  <a:lnTo>
                    <a:pt x="1396" y="1580"/>
                  </a:lnTo>
                  <a:lnTo>
                    <a:pt x="1347" y="1846"/>
                  </a:lnTo>
                  <a:lnTo>
                    <a:pt x="1247" y="2078"/>
                  </a:lnTo>
                  <a:lnTo>
                    <a:pt x="1131" y="2278"/>
                  </a:lnTo>
                  <a:lnTo>
                    <a:pt x="998" y="2461"/>
                  </a:lnTo>
                  <a:lnTo>
                    <a:pt x="865" y="2627"/>
                  </a:lnTo>
                  <a:lnTo>
                    <a:pt x="698" y="2793"/>
                  </a:lnTo>
                  <a:lnTo>
                    <a:pt x="349" y="3076"/>
                  </a:lnTo>
                  <a:lnTo>
                    <a:pt x="0" y="3342"/>
                  </a:lnTo>
                  <a:lnTo>
                    <a:pt x="0" y="3358"/>
                  </a:lnTo>
                  <a:lnTo>
                    <a:pt x="17" y="3375"/>
                  </a:lnTo>
                  <a:lnTo>
                    <a:pt x="250" y="3292"/>
                  </a:lnTo>
                  <a:lnTo>
                    <a:pt x="482" y="3209"/>
                  </a:lnTo>
                  <a:lnTo>
                    <a:pt x="698" y="3092"/>
                  </a:lnTo>
                  <a:lnTo>
                    <a:pt x="914" y="2959"/>
                  </a:lnTo>
                  <a:lnTo>
                    <a:pt x="1097" y="2810"/>
                  </a:lnTo>
                  <a:lnTo>
                    <a:pt x="1263" y="2627"/>
                  </a:lnTo>
                  <a:lnTo>
                    <a:pt x="1396" y="2427"/>
                  </a:lnTo>
                  <a:lnTo>
                    <a:pt x="1463" y="2328"/>
                  </a:lnTo>
                  <a:lnTo>
                    <a:pt x="1513" y="2211"/>
                  </a:lnTo>
                  <a:lnTo>
                    <a:pt x="1596" y="1945"/>
                  </a:lnTo>
                  <a:lnTo>
                    <a:pt x="1646" y="1679"/>
                  </a:lnTo>
                  <a:lnTo>
                    <a:pt x="1662" y="1397"/>
                  </a:lnTo>
                  <a:lnTo>
                    <a:pt x="1646" y="1114"/>
                  </a:lnTo>
                  <a:lnTo>
                    <a:pt x="1613" y="848"/>
                  </a:lnTo>
                  <a:lnTo>
                    <a:pt x="1563" y="566"/>
                  </a:lnTo>
                  <a:lnTo>
                    <a:pt x="1496" y="283"/>
                  </a:lnTo>
                  <a:lnTo>
                    <a:pt x="1430" y="17"/>
                  </a:lnTo>
                  <a:lnTo>
                    <a:pt x="14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1"/>
            <p:cNvSpPr/>
            <p:nvPr/>
          </p:nvSpPr>
          <p:spPr>
            <a:xfrm>
              <a:off x="520250" y="2872225"/>
              <a:ext cx="194500" cy="18300"/>
            </a:xfrm>
            <a:custGeom>
              <a:rect b="b" l="l" r="r" t="t"/>
              <a:pathLst>
                <a:path extrusionOk="0" h="732" w="7780">
                  <a:moveTo>
                    <a:pt x="2943" y="1"/>
                  </a:moveTo>
                  <a:lnTo>
                    <a:pt x="2776" y="17"/>
                  </a:lnTo>
                  <a:lnTo>
                    <a:pt x="2610" y="50"/>
                  </a:lnTo>
                  <a:lnTo>
                    <a:pt x="2228" y="134"/>
                  </a:lnTo>
                  <a:lnTo>
                    <a:pt x="1829" y="183"/>
                  </a:lnTo>
                  <a:lnTo>
                    <a:pt x="1380" y="233"/>
                  </a:lnTo>
                  <a:lnTo>
                    <a:pt x="932" y="266"/>
                  </a:lnTo>
                  <a:lnTo>
                    <a:pt x="466" y="266"/>
                  </a:lnTo>
                  <a:lnTo>
                    <a:pt x="17" y="233"/>
                  </a:lnTo>
                  <a:lnTo>
                    <a:pt x="1" y="233"/>
                  </a:lnTo>
                  <a:lnTo>
                    <a:pt x="1" y="250"/>
                  </a:lnTo>
                  <a:lnTo>
                    <a:pt x="1" y="266"/>
                  </a:lnTo>
                  <a:lnTo>
                    <a:pt x="17" y="266"/>
                  </a:lnTo>
                  <a:lnTo>
                    <a:pt x="400" y="333"/>
                  </a:lnTo>
                  <a:lnTo>
                    <a:pt x="782" y="383"/>
                  </a:lnTo>
                  <a:lnTo>
                    <a:pt x="1164" y="416"/>
                  </a:lnTo>
                  <a:lnTo>
                    <a:pt x="1563" y="433"/>
                  </a:lnTo>
                  <a:lnTo>
                    <a:pt x="1962" y="399"/>
                  </a:lnTo>
                  <a:lnTo>
                    <a:pt x="2361" y="350"/>
                  </a:lnTo>
                  <a:lnTo>
                    <a:pt x="2544" y="316"/>
                  </a:lnTo>
                  <a:lnTo>
                    <a:pt x="2727" y="283"/>
                  </a:lnTo>
                  <a:lnTo>
                    <a:pt x="2909" y="266"/>
                  </a:lnTo>
                  <a:lnTo>
                    <a:pt x="3092" y="266"/>
                  </a:lnTo>
                  <a:lnTo>
                    <a:pt x="3458" y="366"/>
                  </a:lnTo>
                  <a:lnTo>
                    <a:pt x="3824" y="516"/>
                  </a:lnTo>
                  <a:lnTo>
                    <a:pt x="4189" y="599"/>
                  </a:lnTo>
                  <a:lnTo>
                    <a:pt x="4555" y="665"/>
                  </a:lnTo>
                  <a:lnTo>
                    <a:pt x="4937" y="699"/>
                  </a:lnTo>
                  <a:lnTo>
                    <a:pt x="5303" y="715"/>
                  </a:lnTo>
                  <a:lnTo>
                    <a:pt x="5685" y="732"/>
                  </a:lnTo>
                  <a:lnTo>
                    <a:pt x="6067" y="699"/>
                  </a:lnTo>
                  <a:lnTo>
                    <a:pt x="6483" y="682"/>
                  </a:lnTo>
                  <a:lnTo>
                    <a:pt x="6915" y="632"/>
                  </a:lnTo>
                  <a:lnTo>
                    <a:pt x="7331" y="566"/>
                  </a:lnTo>
                  <a:lnTo>
                    <a:pt x="7730" y="449"/>
                  </a:lnTo>
                  <a:lnTo>
                    <a:pt x="7763" y="433"/>
                  </a:lnTo>
                  <a:lnTo>
                    <a:pt x="7779" y="383"/>
                  </a:lnTo>
                  <a:lnTo>
                    <a:pt x="7746" y="350"/>
                  </a:lnTo>
                  <a:lnTo>
                    <a:pt x="7696" y="333"/>
                  </a:lnTo>
                  <a:lnTo>
                    <a:pt x="6948" y="333"/>
                  </a:lnTo>
                  <a:lnTo>
                    <a:pt x="6566" y="366"/>
                  </a:lnTo>
                  <a:lnTo>
                    <a:pt x="6200" y="383"/>
                  </a:lnTo>
                  <a:lnTo>
                    <a:pt x="5835" y="399"/>
                  </a:lnTo>
                  <a:lnTo>
                    <a:pt x="5469" y="399"/>
                  </a:lnTo>
                  <a:lnTo>
                    <a:pt x="5103" y="383"/>
                  </a:lnTo>
                  <a:lnTo>
                    <a:pt x="4738" y="366"/>
                  </a:lnTo>
                  <a:lnTo>
                    <a:pt x="4372" y="316"/>
                  </a:lnTo>
                  <a:lnTo>
                    <a:pt x="4006" y="250"/>
                  </a:lnTo>
                  <a:lnTo>
                    <a:pt x="3824" y="200"/>
                  </a:lnTo>
                  <a:lnTo>
                    <a:pt x="3641" y="134"/>
                  </a:lnTo>
                  <a:lnTo>
                    <a:pt x="3292" y="17"/>
                  </a:lnTo>
                  <a:lnTo>
                    <a:pt x="31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1"/>
            <p:cNvSpPr/>
            <p:nvPr/>
          </p:nvSpPr>
          <p:spPr>
            <a:xfrm>
              <a:off x="683550" y="3276525"/>
              <a:ext cx="450" cy="1275"/>
            </a:xfrm>
            <a:custGeom>
              <a:rect b="b" l="l" r="r" t="t"/>
              <a:pathLst>
                <a:path extrusionOk="0" h="51" w="18">
                  <a:moveTo>
                    <a:pt x="1" y="1"/>
                  </a:moveTo>
                  <a:lnTo>
                    <a:pt x="1" y="17"/>
                  </a:lnTo>
                  <a:lnTo>
                    <a:pt x="1" y="51"/>
                  </a:lnTo>
                  <a:lnTo>
                    <a:pt x="17" y="51"/>
                  </a:lnTo>
                  <a:lnTo>
                    <a:pt x="17" y="17"/>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1"/>
            <p:cNvSpPr/>
            <p:nvPr/>
          </p:nvSpPr>
          <p:spPr>
            <a:xfrm>
              <a:off x="642000" y="2885950"/>
              <a:ext cx="40750" cy="399750"/>
            </a:xfrm>
            <a:custGeom>
              <a:rect b="b" l="l" r="r" t="t"/>
              <a:pathLst>
                <a:path extrusionOk="0" h="15990" w="1630">
                  <a:moveTo>
                    <a:pt x="1" y="0"/>
                  </a:moveTo>
                  <a:lnTo>
                    <a:pt x="1" y="17"/>
                  </a:lnTo>
                  <a:lnTo>
                    <a:pt x="17" y="798"/>
                  </a:lnTo>
                  <a:lnTo>
                    <a:pt x="84" y="1579"/>
                  </a:lnTo>
                  <a:lnTo>
                    <a:pt x="217" y="3125"/>
                  </a:lnTo>
                  <a:lnTo>
                    <a:pt x="483" y="6233"/>
                  </a:lnTo>
                  <a:lnTo>
                    <a:pt x="782" y="9341"/>
                  </a:lnTo>
                  <a:lnTo>
                    <a:pt x="931" y="10903"/>
                  </a:lnTo>
                  <a:lnTo>
                    <a:pt x="1114" y="12449"/>
                  </a:lnTo>
                  <a:lnTo>
                    <a:pt x="1330" y="14211"/>
                  </a:lnTo>
                  <a:lnTo>
                    <a:pt x="1463" y="15092"/>
                  </a:lnTo>
                  <a:lnTo>
                    <a:pt x="1580" y="15973"/>
                  </a:lnTo>
                  <a:lnTo>
                    <a:pt x="1596" y="15989"/>
                  </a:lnTo>
                  <a:lnTo>
                    <a:pt x="1613" y="15989"/>
                  </a:lnTo>
                  <a:lnTo>
                    <a:pt x="1630" y="15973"/>
                  </a:lnTo>
                  <a:lnTo>
                    <a:pt x="1563" y="15208"/>
                  </a:lnTo>
                  <a:lnTo>
                    <a:pt x="1513" y="14427"/>
                  </a:lnTo>
                  <a:lnTo>
                    <a:pt x="1447" y="13646"/>
                  </a:lnTo>
                  <a:lnTo>
                    <a:pt x="1397" y="12865"/>
                  </a:lnTo>
                  <a:lnTo>
                    <a:pt x="1247" y="11319"/>
                  </a:lnTo>
                  <a:lnTo>
                    <a:pt x="1081" y="9757"/>
                  </a:lnTo>
                  <a:lnTo>
                    <a:pt x="449" y="3540"/>
                  </a:lnTo>
                  <a:lnTo>
                    <a:pt x="283" y="1778"/>
                  </a:lnTo>
                  <a:lnTo>
                    <a:pt x="167" y="898"/>
                  </a:lnTo>
                  <a:lnTo>
                    <a:pt x="51" y="17"/>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1"/>
            <p:cNvSpPr/>
            <p:nvPr/>
          </p:nvSpPr>
          <p:spPr>
            <a:xfrm>
              <a:off x="670250" y="2191175"/>
              <a:ext cx="71925" cy="137975"/>
            </a:xfrm>
            <a:custGeom>
              <a:rect b="b" l="l" r="r" t="t"/>
              <a:pathLst>
                <a:path extrusionOk="0" h="5519" w="2877">
                  <a:moveTo>
                    <a:pt x="151" y="1"/>
                  </a:moveTo>
                  <a:lnTo>
                    <a:pt x="51" y="1231"/>
                  </a:lnTo>
                  <a:lnTo>
                    <a:pt x="51" y="1330"/>
                  </a:lnTo>
                  <a:lnTo>
                    <a:pt x="51" y="1430"/>
                  </a:lnTo>
                  <a:lnTo>
                    <a:pt x="51" y="1596"/>
                  </a:lnTo>
                  <a:lnTo>
                    <a:pt x="34" y="1746"/>
                  </a:lnTo>
                  <a:lnTo>
                    <a:pt x="34" y="1879"/>
                  </a:lnTo>
                  <a:lnTo>
                    <a:pt x="34" y="1979"/>
                  </a:lnTo>
                  <a:lnTo>
                    <a:pt x="34" y="2244"/>
                  </a:lnTo>
                  <a:lnTo>
                    <a:pt x="1" y="2677"/>
                  </a:lnTo>
                  <a:lnTo>
                    <a:pt x="1" y="3109"/>
                  </a:lnTo>
                  <a:lnTo>
                    <a:pt x="18" y="3558"/>
                  </a:lnTo>
                  <a:lnTo>
                    <a:pt x="34" y="3990"/>
                  </a:lnTo>
                  <a:lnTo>
                    <a:pt x="117" y="4123"/>
                  </a:lnTo>
                  <a:lnTo>
                    <a:pt x="284" y="4339"/>
                  </a:lnTo>
                  <a:lnTo>
                    <a:pt x="516" y="4605"/>
                  </a:lnTo>
                  <a:lnTo>
                    <a:pt x="832" y="4887"/>
                  </a:lnTo>
                  <a:lnTo>
                    <a:pt x="998" y="5020"/>
                  </a:lnTo>
                  <a:lnTo>
                    <a:pt x="1181" y="5153"/>
                  </a:lnTo>
                  <a:lnTo>
                    <a:pt x="1364" y="5253"/>
                  </a:lnTo>
                  <a:lnTo>
                    <a:pt x="1563" y="5353"/>
                  </a:lnTo>
                  <a:lnTo>
                    <a:pt x="1763" y="5436"/>
                  </a:lnTo>
                  <a:lnTo>
                    <a:pt x="1962" y="5486"/>
                  </a:lnTo>
                  <a:lnTo>
                    <a:pt x="2162" y="5519"/>
                  </a:lnTo>
                  <a:lnTo>
                    <a:pt x="2361" y="5502"/>
                  </a:lnTo>
                  <a:lnTo>
                    <a:pt x="2394" y="5502"/>
                  </a:lnTo>
                  <a:lnTo>
                    <a:pt x="2411" y="5486"/>
                  </a:lnTo>
                  <a:lnTo>
                    <a:pt x="2461" y="5419"/>
                  </a:lnTo>
                  <a:lnTo>
                    <a:pt x="2511" y="5319"/>
                  </a:lnTo>
                  <a:lnTo>
                    <a:pt x="2544" y="5186"/>
                  </a:lnTo>
                  <a:lnTo>
                    <a:pt x="2577" y="4887"/>
                  </a:lnTo>
                  <a:lnTo>
                    <a:pt x="2594" y="4538"/>
                  </a:lnTo>
                  <a:lnTo>
                    <a:pt x="2594" y="4189"/>
                  </a:lnTo>
                  <a:lnTo>
                    <a:pt x="2577" y="3890"/>
                  </a:lnTo>
                  <a:lnTo>
                    <a:pt x="2561" y="3591"/>
                  </a:lnTo>
                  <a:lnTo>
                    <a:pt x="2577" y="3458"/>
                  </a:lnTo>
                  <a:lnTo>
                    <a:pt x="2876" y="1480"/>
                  </a:lnTo>
                  <a:lnTo>
                    <a:pt x="500" y="183"/>
                  </a:lnTo>
                  <a:lnTo>
                    <a:pt x="15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1"/>
            <p:cNvSpPr/>
            <p:nvPr/>
          </p:nvSpPr>
          <p:spPr>
            <a:xfrm>
              <a:off x="671500" y="2191600"/>
              <a:ext cx="70675" cy="86025"/>
            </a:xfrm>
            <a:custGeom>
              <a:rect b="b" l="l" r="r" t="t"/>
              <a:pathLst>
                <a:path extrusionOk="0" h="3441" w="2827">
                  <a:moveTo>
                    <a:pt x="101" y="0"/>
                  </a:moveTo>
                  <a:lnTo>
                    <a:pt x="1" y="1214"/>
                  </a:lnTo>
                  <a:lnTo>
                    <a:pt x="101" y="1413"/>
                  </a:lnTo>
                  <a:lnTo>
                    <a:pt x="200" y="1613"/>
                  </a:lnTo>
                  <a:lnTo>
                    <a:pt x="317" y="1795"/>
                  </a:lnTo>
                  <a:lnTo>
                    <a:pt x="433" y="1978"/>
                  </a:lnTo>
                  <a:lnTo>
                    <a:pt x="566" y="2144"/>
                  </a:lnTo>
                  <a:lnTo>
                    <a:pt x="716" y="2311"/>
                  </a:lnTo>
                  <a:lnTo>
                    <a:pt x="865" y="2460"/>
                  </a:lnTo>
                  <a:lnTo>
                    <a:pt x="1015" y="2610"/>
                  </a:lnTo>
                  <a:lnTo>
                    <a:pt x="1181" y="2743"/>
                  </a:lnTo>
                  <a:lnTo>
                    <a:pt x="1364" y="2876"/>
                  </a:lnTo>
                  <a:lnTo>
                    <a:pt x="1530" y="2992"/>
                  </a:lnTo>
                  <a:lnTo>
                    <a:pt x="1729" y="3108"/>
                  </a:lnTo>
                  <a:lnTo>
                    <a:pt x="1912" y="3208"/>
                  </a:lnTo>
                  <a:lnTo>
                    <a:pt x="2112" y="3291"/>
                  </a:lnTo>
                  <a:lnTo>
                    <a:pt x="2311" y="3374"/>
                  </a:lnTo>
                  <a:lnTo>
                    <a:pt x="2527" y="3441"/>
                  </a:lnTo>
                  <a:lnTo>
                    <a:pt x="2826" y="1463"/>
                  </a:lnTo>
                  <a:lnTo>
                    <a:pt x="433" y="166"/>
                  </a:lnTo>
                  <a:lnTo>
                    <a:pt x="1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1"/>
            <p:cNvSpPr/>
            <p:nvPr/>
          </p:nvSpPr>
          <p:spPr>
            <a:xfrm>
              <a:off x="650725" y="2054875"/>
              <a:ext cx="164575" cy="203225"/>
            </a:xfrm>
            <a:custGeom>
              <a:rect b="b" l="l" r="r" t="t"/>
              <a:pathLst>
                <a:path extrusionOk="0" h="8129" w="6583">
                  <a:moveTo>
                    <a:pt x="3059" y="1"/>
                  </a:moveTo>
                  <a:lnTo>
                    <a:pt x="2760" y="18"/>
                  </a:lnTo>
                  <a:lnTo>
                    <a:pt x="2461" y="51"/>
                  </a:lnTo>
                  <a:lnTo>
                    <a:pt x="2178" y="117"/>
                  </a:lnTo>
                  <a:lnTo>
                    <a:pt x="1896" y="200"/>
                  </a:lnTo>
                  <a:lnTo>
                    <a:pt x="1613" y="317"/>
                  </a:lnTo>
                  <a:lnTo>
                    <a:pt x="1364" y="466"/>
                  </a:lnTo>
                  <a:lnTo>
                    <a:pt x="1098" y="633"/>
                  </a:lnTo>
                  <a:lnTo>
                    <a:pt x="865" y="832"/>
                  </a:lnTo>
                  <a:lnTo>
                    <a:pt x="666" y="1048"/>
                  </a:lnTo>
                  <a:lnTo>
                    <a:pt x="566" y="1181"/>
                  </a:lnTo>
                  <a:lnTo>
                    <a:pt x="466" y="1314"/>
                  </a:lnTo>
                  <a:lnTo>
                    <a:pt x="383" y="1464"/>
                  </a:lnTo>
                  <a:lnTo>
                    <a:pt x="317" y="1613"/>
                  </a:lnTo>
                  <a:lnTo>
                    <a:pt x="233" y="1763"/>
                  </a:lnTo>
                  <a:lnTo>
                    <a:pt x="184" y="1929"/>
                  </a:lnTo>
                  <a:lnTo>
                    <a:pt x="117" y="2112"/>
                  </a:lnTo>
                  <a:lnTo>
                    <a:pt x="84" y="2295"/>
                  </a:lnTo>
                  <a:lnTo>
                    <a:pt x="51" y="2494"/>
                  </a:lnTo>
                  <a:lnTo>
                    <a:pt x="17" y="2694"/>
                  </a:lnTo>
                  <a:lnTo>
                    <a:pt x="1" y="2910"/>
                  </a:lnTo>
                  <a:lnTo>
                    <a:pt x="1" y="3126"/>
                  </a:lnTo>
                  <a:lnTo>
                    <a:pt x="1" y="3358"/>
                  </a:lnTo>
                  <a:lnTo>
                    <a:pt x="17" y="3608"/>
                  </a:lnTo>
                  <a:lnTo>
                    <a:pt x="51" y="3857"/>
                  </a:lnTo>
                  <a:lnTo>
                    <a:pt x="100" y="4123"/>
                  </a:lnTo>
                  <a:lnTo>
                    <a:pt x="150" y="4389"/>
                  </a:lnTo>
                  <a:lnTo>
                    <a:pt x="217" y="4671"/>
                  </a:lnTo>
                  <a:lnTo>
                    <a:pt x="300" y="4971"/>
                  </a:lnTo>
                  <a:lnTo>
                    <a:pt x="400" y="5286"/>
                  </a:lnTo>
                  <a:lnTo>
                    <a:pt x="499" y="5586"/>
                  </a:lnTo>
                  <a:lnTo>
                    <a:pt x="616" y="5852"/>
                  </a:lnTo>
                  <a:lnTo>
                    <a:pt x="732" y="6117"/>
                  </a:lnTo>
                  <a:lnTo>
                    <a:pt x="848" y="6350"/>
                  </a:lnTo>
                  <a:lnTo>
                    <a:pt x="981" y="6583"/>
                  </a:lnTo>
                  <a:lnTo>
                    <a:pt x="1114" y="6782"/>
                  </a:lnTo>
                  <a:lnTo>
                    <a:pt x="1247" y="6965"/>
                  </a:lnTo>
                  <a:lnTo>
                    <a:pt x="1397" y="7131"/>
                  </a:lnTo>
                  <a:lnTo>
                    <a:pt x="1530" y="7281"/>
                  </a:lnTo>
                  <a:lnTo>
                    <a:pt x="1679" y="7414"/>
                  </a:lnTo>
                  <a:lnTo>
                    <a:pt x="1829" y="7530"/>
                  </a:lnTo>
                  <a:lnTo>
                    <a:pt x="1979" y="7647"/>
                  </a:lnTo>
                  <a:lnTo>
                    <a:pt x="2128" y="7746"/>
                  </a:lnTo>
                  <a:lnTo>
                    <a:pt x="2278" y="7829"/>
                  </a:lnTo>
                  <a:lnTo>
                    <a:pt x="2577" y="7946"/>
                  </a:lnTo>
                  <a:lnTo>
                    <a:pt x="2876" y="8046"/>
                  </a:lnTo>
                  <a:lnTo>
                    <a:pt x="3159" y="8095"/>
                  </a:lnTo>
                  <a:lnTo>
                    <a:pt x="3425" y="8129"/>
                  </a:lnTo>
                  <a:lnTo>
                    <a:pt x="3923" y="8129"/>
                  </a:lnTo>
                  <a:lnTo>
                    <a:pt x="4123" y="8095"/>
                  </a:lnTo>
                  <a:lnTo>
                    <a:pt x="4455" y="8046"/>
                  </a:lnTo>
                  <a:lnTo>
                    <a:pt x="4605" y="8012"/>
                  </a:lnTo>
                  <a:lnTo>
                    <a:pt x="4788" y="7962"/>
                  </a:lnTo>
                  <a:lnTo>
                    <a:pt x="4970" y="7896"/>
                  </a:lnTo>
                  <a:lnTo>
                    <a:pt x="5187" y="7796"/>
                  </a:lnTo>
                  <a:lnTo>
                    <a:pt x="5386" y="7663"/>
                  </a:lnTo>
                  <a:lnTo>
                    <a:pt x="5602" y="7497"/>
                  </a:lnTo>
                  <a:lnTo>
                    <a:pt x="5802" y="7314"/>
                  </a:lnTo>
                  <a:lnTo>
                    <a:pt x="5984" y="7082"/>
                  </a:lnTo>
                  <a:lnTo>
                    <a:pt x="6167" y="6816"/>
                  </a:lnTo>
                  <a:lnTo>
                    <a:pt x="6250" y="6666"/>
                  </a:lnTo>
                  <a:lnTo>
                    <a:pt x="6317" y="6516"/>
                  </a:lnTo>
                  <a:lnTo>
                    <a:pt x="6383" y="6334"/>
                  </a:lnTo>
                  <a:lnTo>
                    <a:pt x="6433" y="6151"/>
                  </a:lnTo>
                  <a:lnTo>
                    <a:pt x="6483" y="5968"/>
                  </a:lnTo>
                  <a:lnTo>
                    <a:pt x="6533" y="5752"/>
                  </a:lnTo>
                  <a:lnTo>
                    <a:pt x="6549" y="5536"/>
                  </a:lnTo>
                  <a:lnTo>
                    <a:pt x="6566" y="5320"/>
                  </a:lnTo>
                  <a:lnTo>
                    <a:pt x="6583" y="5070"/>
                  </a:lnTo>
                  <a:lnTo>
                    <a:pt x="6566" y="4804"/>
                  </a:lnTo>
                  <a:lnTo>
                    <a:pt x="6549" y="4538"/>
                  </a:lnTo>
                  <a:lnTo>
                    <a:pt x="6516" y="4256"/>
                  </a:lnTo>
                  <a:lnTo>
                    <a:pt x="6483" y="3957"/>
                  </a:lnTo>
                  <a:lnTo>
                    <a:pt x="6417" y="3641"/>
                  </a:lnTo>
                  <a:lnTo>
                    <a:pt x="6333" y="3325"/>
                  </a:lnTo>
                  <a:lnTo>
                    <a:pt x="6267" y="3043"/>
                  </a:lnTo>
                  <a:lnTo>
                    <a:pt x="6167" y="2760"/>
                  </a:lnTo>
                  <a:lnTo>
                    <a:pt x="6084" y="2494"/>
                  </a:lnTo>
                  <a:lnTo>
                    <a:pt x="5984" y="2245"/>
                  </a:lnTo>
                  <a:lnTo>
                    <a:pt x="5885" y="2012"/>
                  </a:lnTo>
                  <a:lnTo>
                    <a:pt x="5768" y="1796"/>
                  </a:lnTo>
                  <a:lnTo>
                    <a:pt x="5652" y="1597"/>
                  </a:lnTo>
                  <a:lnTo>
                    <a:pt x="5536" y="1397"/>
                  </a:lnTo>
                  <a:lnTo>
                    <a:pt x="5403" y="1231"/>
                  </a:lnTo>
                  <a:lnTo>
                    <a:pt x="5286" y="1065"/>
                  </a:lnTo>
                  <a:lnTo>
                    <a:pt x="5153" y="915"/>
                  </a:lnTo>
                  <a:lnTo>
                    <a:pt x="5004" y="782"/>
                  </a:lnTo>
                  <a:lnTo>
                    <a:pt x="4871" y="649"/>
                  </a:lnTo>
                  <a:lnTo>
                    <a:pt x="4738" y="549"/>
                  </a:lnTo>
                  <a:lnTo>
                    <a:pt x="4588" y="450"/>
                  </a:lnTo>
                  <a:lnTo>
                    <a:pt x="4439" y="350"/>
                  </a:lnTo>
                  <a:lnTo>
                    <a:pt x="4289" y="284"/>
                  </a:lnTo>
                  <a:lnTo>
                    <a:pt x="4139" y="217"/>
                  </a:lnTo>
                  <a:lnTo>
                    <a:pt x="3990" y="151"/>
                  </a:lnTo>
                  <a:lnTo>
                    <a:pt x="3674" y="67"/>
                  </a:lnTo>
                  <a:lnTo>
                    <a:pt x="3375" y="18"/>
                  </a:lnTo>
                  <a:lnTo>
                    <a:pt x="305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1"/>
            <p:cNvSpPr/>
            <p:nvPr/>
          </p:nvSpPr>
          <p:spPr>
            <a:xfrm>
              <a:off x="789525" y="2119700"/>
              <a:ext cx="16225" cy="8750"/>
            </a:xfrm>
            <a:custGeom>
              <a:rect b="b" l="l" r="r" t="t"/>
              <a:pathLst>
                <a:path extrusionOk="0" h="350" w="649">
                  <a:moveTo>
                    <a:pt x="216" y="1"/>
                  </a:moveTo>
                  <a:lnTo>
                    <a:pt x="133" y="34"/>
                  </a:lnTo>
                  <a:lnTo>
                    <a:pt x="67" y="67"/>
                  </a:lnTo>
                  <a:lnTo>
                    <a:pt x="0" y="117"/>
                  </a:lnTo>
                  <a:lnTo>
                    <a:pt x="0" y="167"/>
                  </a:lnTo>
                  <a:lnTo>
                    <a:pt x="0" y="200"/>
                  </a:lnTo>
                  <a:lnTo>
                    <a:pt x="0" y="250"/>
                  </a:lnTo>
                  <a:lnTo>
                    <a:pt x="33" y="283"/>
                  </a:lnTo>
                  <a:lnTo>
                    <a:pt x="83" y="300"/>
                  </a:lnTo>
                  <a:lnTo>
                    <a:pt x="150" y="333"/>
                  </a:lnTo>
                  <a:lnTo>
                    <a:pt x="283" y="333"/>
                  </a:lnTo>
                  <a:lnTo>
                    <a:pt x="416" y="350"/>
                  </a:lnTo>
                  <a:lnTo>
                    <a:pt x="532" y="350"/>
                  </a:lnTo>
                  <a:lnTo>
                    <a:pt x="565" y="333"/>
                  </a:lnTo>
                  <a:lnTo>
                    <a:pt x="599" y="317"/>
                  </a:lnTo>
                  <a:lnTo>
                    <a:pt x="632" y="267"/>
                  </a:lnTo>
                  <a:lnTo>
                    <a:pt x="648" y="217"/>
                  </a:lnTo>
                  <a:lnTo>
                    <a:pt x="632" y="167"/>
                  </a:lnTo>
                  <a:lnTo>
                    <a:pt x="599" y="134"/>
                  </a:lnTo>
                  <a:lnTo>
                    <a:pt x="532" y="84"/>
                  </a:lnTo>
                  <a:lnTo>
                    <a:pt x="466" y="34"/>
                  </a:lnTo>
                  <a:lnTo>
                    <a:pt x="382" y="17"/>
                  </a:lnTo>
                  <a:lnTo>
                    <a:pt x="2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1"/>
            <p:cNvSpPr/>
            <p:nvPr/>
          </p:nvSpPr>
          <p:spPr>
            <a:xfrm>
              <a:off x="743400" y="2128850"/>
              <a:ext cx="15400" cy="10825"/>
            </a:xfrm>
            <a:custGeom>
              <a:rect b="b" l="l" r="r" t="t"/>
              <a:pathLst>
                <a:path extrusionOk="0" h="433" w="616">
                  <a:moveTo>
                    <a:pt x="432" y="0"/>
                  </a:moveTo>
                  <a:lnTo>
                    <a:pt x="349" y="17"/>
                  </a:lnTo>
                  <a:lnTo>
                    <a:pt x="266" y="34"/>
                  </a:lnTo>
                  <a:lnTo>
                    <a:pt x="200" y="67"/>
                  </a:lnTo>
                  <a:lnTo>
                    <a:pt x="117" y="117"/>
                  </a:lnTo>
                  <a:lnTo>
                    <a:pt x="67" y="167"/>
                  </a:lnTo>
                  <a:lnTo>
                    <a:pt x="17" y="233"/>
                  </a:lnTo>
                  <a:lnTo>
                    <a:pt x="0" y="283"/>
                  </a:lnTo>
                  <a:lnTo>
                    <a:pt x="0" y="333"/>
                  </a:lnTo>
                  <a:lnTo>
                    <a:pt x="34" y="383"/>
                  </a:lnTo>
                  <a:lnTo>
                    <a:pt x="67" y="416"/>
                  </a:lnTo>
                  <a:lnTo>
                    <a:pt x="117" y="433"/>
                  </a:lnTo>
                  <a:lnTo>
                    <a:pt x="166" y="433"/>
                  </a:lnTo>
                  <a:lnTo>
                    <a:pt x="383" y="350"/>
                  </a:lnTo>
                  <a:lnTo>
                    <a:pt x="449" y="333"/>
                  </a:lnTo>
                  <a:lnTo>
                    <a:pt x="499" y="300"/>
                  </a:lnTo>
                  <a:lnTo>
                    <a:pt x="565" y="266"/>
                  </a:lnTo>
                  <a:lnTo>
                    <a:pt x="599" y="217"/>
                  </a:lnTo>
                  <a:lnTo>
                    <a:pt x="615" y="183"/>
                  </a:lnTo>
                  <a:lnTo>
                    <a:pt x="615" y="133"/>
                  </a:lnTo>
                  <a:lnTo>
                    <a:pt x="599" y="100"/>
                  </a:lnTo>
                  <a:lnTo>
                    <a:pt x="582" y="67"/>
                  </a:lnTo>
                  <a:lnTo>
                    <a:pt x="499" y="17"/>
                  </a:lnTo>
                  <a:lnTo>
                    <a:pt x="4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1"/>
            <p:cNvSpPr/>
            <p:nvPr/>
          </p:nvSpPr>
          <p:spPr>
            <a:xfrm>
              <a:off x="759600" y="2158775"/>
              <a:ext cx="5000" cy="16225"/>
            </a:xfrm>
            <a:custGeom>
              <a:rect b="b" l="l" r="r" t="t"/>
              <a:pathLst>
                <a:path extrusionOk="0" h="649" w="200">
                  <a:moveTo>
                    <a:pt x="133" y="0"/>
                  </a:moveTo>
                  <a:lnTo>
                    <a:pt x="133" y="17"/>
                  </a:lnTo>
                  <a:lnTo>
                    <a:pt x="133" y="33"/>
                  </a:lnTo>
                  <a:lnTo>
                    <a:pt x="167" y="216"/>
                  </a:lnTo>
                  <a:lnTo>
                    <a:pt x="167" y="299"/>
                  </a:lnTo>
                  <a:lnTo>
                    <a:pt x="167" y="382"/>
                  </a:lnTo>
                  <a:lnTo>
                    <a:pt x="150" y="466"/>
                  </a:lnTo>
                  <a:lnTo>
                    <a:pt x="117" y="549"/>
                  </a:lnTo>
                  <a:lnTo>
                    <a:pt x="67" y="599"/>
                  </a:lnTo>
                  <a:lnTo>
                    <a:pt x="0" y="648"/>
                  </a:lnTo>
                  <a:lnTo>
                    <a:pt x="84" y="615"/>
                  </a:lnTo>
                  <a:lnTo>
                    <a:pt x="133" y="549"/>
                  </a:lnTo>
                  <a:lnTo>
                    <a:pt x="183" y="482"/>
                  </a:lnTo>
                  <a:lnTo>
                    <a:pt x="200" y="382"/>
                  </a:lnTo>
                  <a:lnTo>
                    <a:pt x="200" y="283"/>
                  </a:lnTo>
                  <a:lnTo>
                    <a:pt x="183" y="183"/>
                  </a:lnTo>
                  <a:lnTo>
                    <a:pt x="167" y="100"/>
                  </a:lnTo>
                  <a:lnTo>
                    <a:pt x="1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1"/>
            <p:cNvSpPr/>
            <p:nvPr/>
          </p:nvSpPr>
          <p:spPr>
            <a:xfrm>
              <a:off x="750875" y="2153775"/>
              <a:ext cx="13325" cy="18725"/>
            </a:xfrm>
            <a:custGeom>
              <a:rect b="b" l="l" r="r" t="t"/>
              <a:pathLst>
                <a:path extrusionOk="0" h="749" w="533">
                  <a:moveTo>
                    <a:pt x="233" y="1"/>
                  </a:moveTo>
                  <a:lnTo>
                    <a:pt x="167" y="17"/>
                  </a:lnTo>
                  <a:lnTo>
                    <a:pt x="117" y="51"/>
                  </a:lnTo>
                  <a:lnTo>
                    <a:pt x="67" y="84"/>
                  </a:lnTo>
                  <a:lnTo>
                    <a:pt x="34" y="134"/>
                  </a:lnTo>
                  <a:lnTo>
                    <a:pt x="17" y="200"/>
                  </a:lnTo>
                  <a:lnTo>
                    <a:pt x="0" y="267"/>
                  </a:lnTo>
                  <a:lnTo>
                    <a:pt x="0" y="400"/>
                  </a:lnTo>
                  <a:lnTo>
                    <a:pt x="34" y="549"/>
                  </a:lnTo>
                  <a:lnTo>
                    <a:pt x="50" y="599"/>
                  </a:lnTo>
                  <a:lnTo>
                    <a:pt x="84" y="666"/>
                  </a:lnTo>
                  <a:lnTo>
                    <a:pt x="133" y="699"/>
                  </a:lnTo>
                  <a:lnTo>
                    <a:pt x="183" y="732"/>
                  </a:lnTo>
                  <a:lnTo>
                    <a:pt x="233" y="749"/>
                  </a:lnTo>
                  <a:lnTo>
                    <a:pt x="300" y="749"/>
                  </a:lnTo>
                  <a:lnTo>
                    <a:pt x="366" y="732"/>
                  </a:lnTo>
                  <a:lnTo>
                    <a:pt x="416" y="715"/>
                  </a:lnTo>
                  <a:lnTo>
                    <a:pt x="466" y="666"/>
                  </a:lnTo>
                  <a:lnTo>
                    <a:pt x="482" y="616"/>
                  </a:lnTo>
                  <a:lnTo>
                    <a:pt x="516" y="549"/>
                  </a:lnTo>
                  <a:lnTo>
                    <a:pt x="532" y="483"/>
                  </a:lnTo>
                  <a:lnTo>
                    <a:pt x="532" y="350"/>
                  </a:lnTo>
                  <a:lnTo>
                    <a:pt x="499" y="217"/>
                  </a:lnTo>
                  <a:lnTo>
                    <a:pt x="433" y="100"/>
                  </a:lnTo>
                  <a:lnTo>
                    <a:pt x="399" y="51"/>
                  </a:lnTo>
                  <a:lnTo>
                    <a:pt x="349" y="17"/>
                  </a:lnTo>
                  <a:lnTo>
                    <a:pt x="3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1"/>
            <p:cNvSpPr/>
            <p:nvPr/>
          </p:nvSpPr>
          <p:spPr>
            <a:xfrm>
              <a:off x="742150" y="2155025"/>
              <a:ext cx="12500" cy="8350"/>
            </a:xfrm>
            <a:custGeom>
              <a:rect b="b" l="l" r="r" t="t"/>
              <a:pathLst>
                <a:path extrusionOk="0" h="334" w="500">
                  <a:moveTo>
                    <a:pt x="449" y="1"/>
                  </a:moveTo>
                  <a:lnTo>
                    <a:pt x="349" y="100"/>
                  </a:lnTo>
                  <a:lnTo>
                    <a:pt x="300" y="134"/>
                  </a:lnTo>
                  <a:lnTo>
                    <a:pt x="250" y="167"/>
                  </a:lnTo>
                  <a:lnTo>
                    <a:pt x="183" y="167"/>
                  </a:lnTo>
                  <a:lnTo>
                    <a:pt x="133" y="134"/>
                  </a:lnTo>
                  <a:lnTo>
                    <a:pt x="0" y="50"/>
                  </a:lnTo>
                  <a:lnTo>
                    <a:pt x="17" y="150"/>
                  </a:lnTo>
                  <a:lnTo>
                    <a:pt x="67" y="250"/>
                  </a:lnTo>
                  <a:lnTo>
                    <a:pt x="100" y="283"/>
                  </a:lnTo>
                  <a:lnTo>
                    <a:pt x="150" y="316"/>
                  </a:lnTo>
                  <a:lnTo>
                    <a:pt x="200" y="333"/>
                  </a:lnTo>
                  <a:lnTo>
                    <a:pt x="316" y="333"/>
                  </a:lnTo>
                  <a:lnTo>
                    <a:pt x="349" y="316"/>
                  </a:lnTo>
                  <a:lnTo>
                    <a:pt x="399" y="283"/>
                  </a:lnTo>
                  <a:lnTo>
                    <a:pt x="433" y="250"/>
                  </a:lnTo>
                  <a:lnTo>
                    <a:pt x="482" y="150"/>
                  </a:lnTo>
                  <a:lnTo>
                    <a:pt x="499" y="34"/>
                  </a:lnTo>
                  <a:lnTo>
                    <a:pt x="482" y="17"/>
                  </a:lnTo>
                  <a:lnTo>
                    <a:pt x="4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1"/>
            <p:cNvSpPr/>
            <p:nvPr/>
          </p:nvSpPr>
          <p:spPr>
            <a:xfrm>
              <a:off x="794500" y="2151700"/>
              <a:ext cx="8350" cy="14575"/>
            </a:xfrm>
            <a:custGeom>
              <a:rect b="b" l="l" r="r" t="t"/>
              <a:pathLst>
                <a:path extrusionOk="0" h="583" w="334">
                  <a:moveTo>
                    <a:pt x="1" y="1"/>
                  </a:moveTo>
                  <a:lnTo>
                    <a:pt x="1" y="84"/>
                  </a:lnTo>
                  <a:lnTo>
                    <a:pt x="17" y="183"/>
                  </a:lnTo>
                  <a:lnTo>
                    <a:pt x="34" y="283"/>
                  </a:lnTo>
                  <a:lnTo>
                    <a:pt x="67" y="383"/>
                  </a:lnTo>
                  <a:lnTo>
                    <a:pt x="100" y="449"/>
                  </a:lnTo>
                  <a:lnTo>
                    <a:pt x="167" y="516"/>
                  </a:lnTo>
                  <a:lnTo>
                    <a:pt x="233" y="566"/>
                  </a:lnTo>
                  <a:lnTo>
                    <a:pt x="333" y="582"/>
                  </a:lnTo>
                  <a:lnTo>
                    <a:pt x="333" y="582"/>
                  </a:lnTo>
                  <a:lnTo>
                    <a:pt x="250" y="549"/>
                  </a:lnTo>
                  <a:lnTo>
                    <a:pt x="183" y="499"/>
                  </a:lnTo>
                  <a:lnTo>
                    <a:pt x="134" y="433"/>
                  </a:lnTo>
                  <a:lnTo>
                    <a:pt x="100" y="366"/>
                  </a:lnTo>
                  <a:lnTo>
                    <a:pt x="67" y="283"/>
                  </a:lnTo>
                  <a:lnTo>
                    <a:pt x="51" y="200"/>
                  </a:lnTo>
                  <a:lnTo>
                    <a:pt x="17" y="17"/>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1"/>
            <p:cNvSpPr/>
            <p:nvPr/>
          </p:nvSpPr>
          <p:spPr>
            <a:xfrm>
              <a:off x="794500" y="2144650"/>
              <a:ext cx="13750" cy="19125"/>
            </a:xfrm>
            <a:custGeom>
              <a:rect b="b" l="l" r="r" t="t"/>
              <a:pathLst>
                <a:path extrusionOk="0" h="765" w="550">
                  <a:moveTo>
                    <a:pt x="250" y="0"/>
                  </a:moveTo>
                  <a:lnTo>
                    <a:pt x="183" y="17"/>
                  </a:lnTo>
                  <a:lnTo>
                    <a:pt x="134" y="33"/>
                  </a:lnTo>
                  <a:lnTo>
                    <a:pt x="84" y="67"/>
                  </a:lnTo>
                  <a:lnTo>
                    <a:pt x="51" y="100"/>
                  </a:lnTo>
                  <a:lnTo>
                    <a:pt x="17" y="166"/>
                  </a:lnTo>
                  <a:lnTo>
                    <a:pt x="1" y="299"/>
                  </a:lnTo>
                  <a:lnTo>
                    <a:pt x="1" y="432"/>
                  </a:lnTo>
                  <a:lnTo>
                    <a:pt x="51" y="565"/>
                  </a:lnTo>
                  <a:lnTo>
                    <a:pt x="84" y="632"/>
                  </a:lnTo>
                  <a:lnTo>
                    <a:pt x="117" y="682"/>
                  </a:lnTo>
                  <a:lnTo>
                    <a:pt x="167" y="731"/>
                  </a:lnTo>
                  <a:lnTo>
                    <a:pt x="217" y="748"/>
                  </a:lnTo>
                  <a:lnTo>
                    <a:pt x="267" y="765"/>
                  </a:lnTo>
                  <a:lnTo>
                    <a:pt x="333" y="765"/>
                  </a:lnTo>
                  <a:lnTo>
                    <a:pt x="400" y="748"/>
                  </a:lnTo>
                  <a:lnTo>
                    <a:pt x="449" y="715"/>
                  </a:lnTo>
                  <a:lnTo>
                    <a:pt x="483" y="665"/>
                  </a:lnTo>
                  <a:lnTo>
                    <a:pt x="516" y="598"/>
                  </a:lnTo>
                  <a:lnTo>
                    <a:pt x="533" y="549"/>
                  </a:lnTo>
                  <a:lnTo>
                    <a:pt x="549" y="482"/>
                  </a:lnTo>
                  <a:lnTo>
                    <a:pt x="533" y="333"/>
                  </a:lnTo>
                  <a:lnTo>
                    <a:pt x="483" y="200"/>
                  </a:lnTo>
                  <a:lnTo>
                    <a:pt x="449" y="133"/>
                  </a:lnTo>
                  <a:lnTo>
                    <a:pt x="416" y="83"/>
                  </a:lnTo>
                  <a:lnTo>
                    <a:pt x="366" y="50"/>
                  </a:lnTo>
                  <a:lnTo>
                    <a:pt x="316" y="17"/>
                  </a:lnTo>
                  <a:lnTo>
                    <a:pt x="2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1"/>
            <p:cNvSpPr/>
            <p:nvPr/>
          </p:nvSpPr>
          <p:spPr>
            <a:xfrm>
              <a:off x="801975" y="2142975"/>
              <a:ext cx="11250" cy="9175"/>
            </a:xfrm>
            <a:custGeom>
              <a:rect b="b" l="l" r="r" t="t"/>
              <a:pathLst>
                <a:path extrusionOk="0" h="367" w="450">
                  <a:moveTo>
                    <a:pt x="433" y="1"/>
                  </a:moveTo>
                  <a:lnTo>
                    <a:pt x="400" y="67"/>
                  </a:lnTo>
                  <a:lnTo>
                    <a:pt x="367" y="117"/>
                  </a:lnTo>
                  <a:lnTo>
                    <a:pt x="317" y="167"/>
                  </a:lnTo>
                  <a:lnTo>
                    <a:pt x="267" y="183"/>
                  </a:lnTo>
                  <a:lnTo>
                    <a:pt x="200" y="183"/>
                  </a:lnTo>
                  <a:lnTo>
                    <a:pt x="150" y="150"/>
                  </a:lnTo>
                  <a:lnTo>
                    <a:pt x="51" y="100"/>
                  </a:lnTo>
                  <a:lnTo>
                    <a:pt x="34" y="100"/>
                  </a:lnTo>
                  <a:lnTo>
                    <a:pt x="17" y="117"/>
                  </a:lnTo>
                  <a:lnTo>
                    <a:pt x="1" y="150"/>
                  </a:lnTo>
                  <a:lnTo>
                    <a:pt x="67" y="250"/>
                  </a:lnTo>
                  <a:lnTo>
                    <a:pt x="134" y="316"/>
                  </a:lnTo>
                  <a:lnTo>
                    <a:pt x="167" y="350"/>
                  </a:lnTo>
                  <a:lnTo>
                    <a:pt x="217" y="366"/>
                  </a:lnTo>
                  <a:lnTo>
                    <a:pt x="250" y="366"/>
                  </a:lnTo>
                  <a:lnTo>
                    <a:pt x="300" y="350"/>
                  </a:lnTo>
                  <a:lnTo>
                    <a:pt x="350" y="333"/>
                  </a:lnTo>
                  <a:lnTo>
                    <a:pt x="383" y="300"/>
                  </a:lnTo>
                  <a:lnTo>
                    <a:pt x="416" y="267"/>
                  </a:lnTo>
                  <a:lnTo>
                    <a:pt x="433" y="217"/>
                  </a:lnTo>
                  <a:lnTo>
                    <a:pt x="450" y="117"/>
                  </a:lnTo>
                  <a:lnTo>
                    <a:pt x="4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1"/>
            <p:cNvSpPr/>
            <p:nvPr/>
          </p:nvSpPr>
          <p:spPr>
            <a:xfrm>
              <a:off x="768325" y="2204475"/>
              <a:ext cx="12075" cy="5000"/>
            </a:xfrm>
            <a:custGeom>
              <a:rect b="b" l="l" r="r" t="t"/>
              <a:pathLst>
                <a:path extrusionOk="0" h="200" w="483">
                  <a:moveTo>
                    <a:pt x="17" y="1"/>
                  </a:moveTo>
                  <a:lnTo>
                    <a:pt x="1" y="17"/>
                  </a:lnTo>
                  <a:lnTo>
                    <a:pt x="17" y="84"/>
                  </a:lnTo>
                  <a:lnTo>
                    <a:pt x="67" y="133"/>
                  </a:lnTo>
                  <a:lnTo>
                    <a:pt x="133" y="183"/>
                  </a:lnTo>
                  <a:lnTo>
                    <a:pt x="200" y="200"/>
                  </a:lnTo>
                  <a:lnTo>
                    <a:pt x="283" y="200"/>
                  </a:lnTo>
                  <a:lnTo>
                    <a:pt x="366" y="167"/>
                  </a:lnTo>
                  <a:lnTo>
                    <a:pt x="433" y="117"/>
                  </a:lnTo>
                  <a:lnTo>
                    <a:pt x="483" y="50"/>
                  </a:lnTo>
                  <a:lnTo>
                    <a:pt x="483" y="50"/>
                  </a:lnTo>
                  <a:lnTo>
                    <a:pt x="366" y="100"/>
                  </a:lnTo>
                  <a:lnTo>
                    <a:pt x="233" y="133"/>
                  </a:lnTo>
                  <a:lnTo>
                    <a:pt x="183" y="117"/>
                  </a:lnTo>
                  <a:lnTo>
                    <a:pt x="117" y="84"/>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1"/>
            <p:cNvSpPr/>
            <p:nvPr/>
          </p:nvSpPr>
          <p:spPr>
            <a:xfrm>
              <a:off x="771225" y="2122625"/>
              <a:ext cx="29950" cy="71900"/>
            </a:xfrm>
            <a:custGeom>
              <a:rect b="b" l="l" r="r" t="t"/>
              <a:pathLst>
                <a:path extrusionOk="0" h="2876" w="1198">
                  <a:moveTo>
                    <a:pt x="350" y="0"/>
                  </a:moveTo>
                  <a:lnTo>
                    <a:pt x="350" y="33"/>
                  </a:lnTo>
                  <a:lnTo>
                    <a:pt x="416" y="299"/>
                  </a:lnTo>
                  <a:lnTo>
                    <a:pt x="500" y="565"/>
                  </a:lnTo>
                  <a:lnTo>
                    <a:pt x="666" y="1097"/>
                  </a:lnTo>
                  <a:lnTo>
                    <a:pt x="849" y="1629"/>
                  </a:lnTo>
                  <a:lnTo>
                    <a:pt x="998" y="2161"/>
                  </a:lnTo>
                  <a:lnTo>
                    <a:pt x="815" y="2144"/>
                  </a:lnTo>
                  <a:lnTo>
                    <a:pt x="616" y="2128"/>
                  </a:lnTo>
                  <a:lnTo>
                    <a:pt x="616" y="2161"/>
                  </a:lnTo>
                  <a:lnTo>
                    <a:pt x="632" y="2227"/>
                  </a:lnTo>
                  <a:lnTo>
                    <a:pt x="682" y="2410"/>
                  </a:lnTo>
                  <a:lnTo>
                    <a:pt x="749" y="2610"/>
                  </a:lnTo>
                  <a:lnTo>
                    <a:pt x="782" y="2726"/>
                  </a:lnTo>
                  <a:lnTo>
                    <a:pt x="583" y="2743"/>
                  </a:lnTo>
                  <a:lnTo>
                    <a:pt x="383" y="2743"/>
                  </a:lnTo>
                  <a:lnTo>
                    <a:pt x="200" y="2693"/>
                  </a:lnTo>
                  <a:lnTo>
                    <a:pt x="17" y="2626"/>
                  </a:lnTo>
                  <a:lnTo>
                    <a:pt x="1" y="2626"/>
                  </a:lnTo>
                  <a:lnTo>
                    <a:pt x="1" y="2643"/>
                  </a:lnTo>
                  <a:lnTo>
                    <a:pt x="84" y="2709"/>
                  </a:lnTo>
                  <a:lnTo>
                    <a:pt x="167" y="2776"/>
                  </a:lnTo>
                  <a:lnTo>
                    <a:pt x="267" y="2826"/>
                  </a:lnTo>
                  <a:lnTo>
                    <a:pt x="367" y="2859"/>
                  </a:lnTo>
                  <a:lnTo>
                    <a:pt x="483" y="2876"/>
                  </a:lnTo>
                  <a:lnTo>
                    <a:pt x="583" y="2876"/>
                  </a:lnTo>
                  <a:lnTo>
                    <a:pt x="699" y="2859"/>
                  </a:lnTo>
                  <a:lnTo>
                    <a:pt x="799" y="2842"/>
                  </a:lnTo>
                  <a:lnTo>
                    <a:pt x="865" y="2809"/>
                  </a:lnTo>
                  <a:lnTo>
                    <a:pt x="898" y="2793"/>
                  </a:lnTo>
                  <a:lnTo>
                    <a:pt x="832" y="2477"/>
                  </a:lnTo>
                  <a:lnTo>
                    <a:pt x="782" y="2294"/>
                  </a:lnTo>
                  <a:lnTo>
                    <a:pt x="882" y="2311"/>
                  </a:lnTo>
                  <a:lnTo>
                    <a:pt x="1015" y="2327"/>
                  </a:lnTo>
                  <a:lnTo>
                    <a:pt x="1148" y="2327"/>
                  </a:lnTo>
                  <a:lnTo>
                    <a:pt x="1181" y="2311"/>
                  </a:lnTo>
                  <a:lnTo>
                    <a:pt x="1198" y="2277"/>
                  </a:lnTo>
                  <a:lnTo>
                    <a:pt x="1031" y="1696"/>
                  </a:lnTo>
                  <a:lnTo>
                    <a:pt x="849" y="1114"/>
                  </a:lnTo>
                  <a:lnTo>
                    <a:pt x="632" y="565"/>
                  </a:lnTo>
                  <a:lnTo>
                    <a:pt x="4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1"/>
            <p:cNvSpPr/>
            <p:nvPr/>
          </p:nvSpPr>
          <p:spPr>
            <a:xfrm>
              <a:off x="770400" y="2187850"/>
              <a:ext cx="19975" cy="14575"/>
            </a:xfrm>
            <a:custGeom>
              <a:rect b="b" l="l" r="r" t="t"/>
              <a:pathLst>
                <a:path extrusionOk="0" h="583" w="799">
                  <a:moveTo>
                    <a:pt x="17" y="1"/>
                  </a:moveTo>
                  <a:lnTo>
                    <a:pt x="1" y="134"/>
                  </a:lnTo>
                  <a:lnTo>
                    <a:pt x="1" y="250"/>
                  </a:lnTo>
                  <a:lnTo>
                    <a:pt x="17" y="366"/>
                  </a:lnTo>
                  <a:lnTo>
                    <a:pt x="34" y="433"/>
                  </a:lnTo>
                  <a:lnTo>
                    <a:pt x="50" y="483"/>
                  </a:lnTo>
                  <a:lnTo>
                    <a:pt x="84" y="516"/>
                  </a:lnTo>
                  <a:lnTo>
                    <a:pt x="134" y="549"/>
                  </a:lnTo>
                  <a:lnTo>
                    <a:pt x="183" y="566"/>
                  </a:lnTo>
                  <a:lnTo>
                    <a:pt x="250" y="582"/>
                  </a:lnTo>
                  <a:lnTo>
                    <a:pt x="316" y="582"/>
                  </a:lnTo>
                  <a:lnTo>
                    <a:pt x="383" y="566"/>
                  </a:lnTo>
                  <a:lnTo>
                    <a:pt x="449" y="533"/>
                  </a:lnTo>
                  <a:lnTo>
                    <a:pt x="499" y="499"/>
                  </a:lnTo>
                  <a:lnTo>
                    <a:pt x="599" y="416"/>
                  </a:lnTo>
                  <a:lnTo>
                    <a:pt x="682" y="316"/>
                  </a:lnTo>
                  <a:lnTo>
                    <a:pt x="749" y="217"/>
                  </a:lnTo>
                  <a:lnTo>
                    <a:pt x="798" y="100"/>
                  </a:lnTo>
                  <a:lnTo>
                    <a:pt x="599" y="134"/>
                  </a:lnTo>
                  <a:lnTo>
                    <a:pt x="400" y="117"/>
                  </a:lnTo>
                  <a:lnTo>
                    <a:pt x="217" y="67"/>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1"/>
            <p:cNvSpPr/>
            <p:nvPr/>
          </p:nvSpPr>
          <p:spPr>
            <a:xfrm>
              <a:off x="770400" y="2194100"/>
              <a:ext cx="12500" cy="8325"/>
            </a:xfrm>
            <a:custGeom>
              <a:rect b="b" l="l" r="r" t="t"/>
              <a:pathLst>
                <a:path extrusionOk="0" h="333" w="500">
                  <a:moveTo>
                    <a:pt x="1" y="0"/>
                  </a:moveTo>
                  <a:lnTo>
                    <a:pt x="17" y="116"/>
                  </a:lnTo>
                  <a:lnTo>
                    <a:pt x="34" y="183"/>
                  </a:lnTo>
                  <a:lnTo>
                    <a:pt x="50" y="233"/>
                  </a:lnTo>
                  <a:lnTo>
                    <a:pt x="84" y="266"/>
                  </a:lnTo>
                  <a:lnTo>
                    <a:pt x="134" y="299"/>
                  </a:lnTo>
                  <a:lnTo>
                    <a:pt x="183" y="316"/>
                  </a:lnTo>
                  <a:lnTo>
                    <a:pt x="250" y="332"/>
                  </a:lnTo>
                  <a:lnTo>
                    <a:pt x="316" y="332"/>
                  </a:lnTo>
                  <a:lnTo>
                    <a:pt x="383" y="316"/>
                  </a:lnTo>
                  <a:lnTo>
                    <a:pt x="449" y="283"/>
                  </a:lnTo>
                  <a:lnTo>
                    <a:pt x="499" y="249"/>
                  </a:lnTo>
                  <a:lnTo>
                    <a:pt x="466" y="183"/>
                  </a:lnTo>
                  <a:lnTo>
                    <a:pt x="416" y="116"/>
                  </a:lnTo>
                  <a:lnTo>
                    <a:pt x="350" y="83"/>
                  </a:lnTo>
                  <a:lnTo>
                    <a:pt x="300" y="33"/>
                  </a:lnTo>
                  <a:lnTo>
                    <a:pt x="217" y="17"/>
                  </a:lnTo>
                  <a:lnTo>
                    <a:pt x="150" y="0"/>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1"/>
            <p:cNvSpPr/>
            <p:nvPr/>
          </p:nvSpPr>
          <p:spPr>
            <a:xfrm>
              <a:off x="630375" y="2038275"/>
              <a:ext cx="169975" cy="144200"/>
            </a:xfrm>
            <a:custGeom>
              <a:rect b="b" l="l" r="r" t="t"/>
              <a:pathLst>
                <a:path extrusionOk="0" h="5768" w="6799">
                  <a:moveTo>
                    <a:pt x="4338" y="0"/>
                  </a:moveTo>
                  <a:lnTo>
                    <a:pt x="4056" y="17"/>
                  </a:lnTo>
                  <a:lnTo>
                    <a:pt x="3757" y="67"/>
                  </a:lnTo>
                  <a:lnTo>
                    <a:pt x="3458" y="133"/>
                  </a:lnTo>
                  <a:lnTo>
                    <a:pt x="3175" y="216"/>
                  </a:lnTo>
                  <a:lnTo>
                    <a:pt x="2892" y="333"/>
                  </a:lnTo>
                  <a:lnTo>
                    <a:pt x="2643" y="466"/>
                  </a:lnTo>
                  <a:lnTo>
                    <a:pt x="2377" y="598"/>
                  </a:lnTo>
                  <a:lnTo>
                    <a:pt x="2144" y="748"/>
                  </a:lnTo>
                  <a:lnTo>
                    <a:pt x="1928" y="881"/>
                  </a:lnTo>
                  <a:lnTo>
                    <a:pt x="1746" y="1031"/>
                  </a:lnTo>
                  <a:lnTo>
                    <a:pt x="1579" y="1180"/>
                  </a:lnTo>
                  <a:lnTo>
                    <a:pt x="1446" y="1313"/>
                  </a:lnTo>
                  <a:lnTo>
                    <a:pt x="1330" y="1446"/>
                  </a:lnTo>
                  <a:lnTo>
                    <a:pt x="1230" y="1496"/>
                  </a:lnTo>
                  <a:lnTo>
                    <a:pt x="1097" y="1562"/>
                  </a:lnTo>
                  <a:lnTo>
                    <a:pt x="948" y="1679"/>
                  </a:lnTo>
                  <a:lnTo>
                    <a:pt x="765" y="1845"/>
                  </a:lnTo>
                  <a:lnTo>
                    <a:pt x="565" y="2078"/>
                  </a:lnTo>
                  <a:lnTo>
                    <a:pt x="349" y="2360"/>
                  </a:lnTo>
                  <a:lnTo>
                    <a:pt x="250" y="2543"/>
                  </a:lnTo>
                  <a:lnTo>
                    <a:pt x="133" y="2743"/>
                  </a:lnTo>
                  <a:lnTo>
                    <a:pt x="83" y="2842"/>
                  </a:lnTo>
                  <a:lnTo>
                    <a:pt x="50" y="2959"/>
                  </a:lnTo>
                  <a:lnTo>
                    <a:pt x="17" y="3191"/>
                  </a:lnTo>
                  <a:lnTo>
                    <a:pt x="0" y="3424"/>
                  </a:lnTo>
                  <a:lnTo>
                    <a:pt x="17" y="3690"/>
                  </a:lnTo>
                  <a:lnTo>
                    <a:pt x="67" y="3939"/>
                  </a:lnTo>
                  <a:lnTo>
                    <a:pt x="133" y="4205"/>
                  </a:lnTo>
                  <a:lnTo>
                    <a:pt x="233" y="4455"/>
                  </a:lnTo>
                  <a:lnTo>
                    <a:pt x="333" y="4687"/>
                  </a:lnTo>
                  <a:lnTo>
                    <a:pt x="449" y="4920"/>
                  </a:lnTo>
                  <a:lnTo>
                    <a:pt x="565" y="5136"/>
                  </a:lnTo>
                  <a:lnTo>
                    <a:pt x="698" y="5319"/>
                  </a:lnTo>
                  <a:lnTo>
                    <a:pt x="815" y="5485"/>
                  </a:lnTo>
                  <a:lnTo>
                    <a:pt x="948" y="5601"/>
                  </a:lnTo>
                  <a:lnTo>
                    <a:pt x="1047" y="5701"/>
                  </a:lnTo>
                  <a:lnTo>
                    <a:pt x="1164" y="5751"/>
                  </a:lnTo>
                  <a:lnTo>
                    <a:pt x="1197" y="5768"/>
                  </a:lnTo>
                  <a:lnTo>
                    <a:pt x="1247" y="5751"/>
                  </a:lnTo>
                  <a:lnTo>
                    <a:pt x="1313" y="5734"/>
                  </a:lnTo>
                  <a:lnTo>
                    <a:pt x="1396" y="5668"/>
                  </a:lnTo>
                  <a:lnTo>
                    <a:pt x="1480" y="5601"/>
                  </a:lnTo>
                  <a:lnTo>
                    <a:pt x="1579" y="5485"/>
                  </a:lnTo>
                  <a:lnTo>
                    <a:pt x="1679" y="5369"/>
                  </a:lnTo>
                  <a:lnTo>
                    <a:pt x="1762" y="5219"/>
                  </a:lnTo>
                  <a:lnTo>
                    <a:pt x="1862" y="5053"/>
                  </a:lnTo>
                  <a:lnTo>
                    <a:pt x="1945" y="4853"/>
                  </a:lnTo>
                  <a:lnTo>
                    <a:pt x="2011" y="4637"/>
                  </a:lnTo>
                  <a:lnTo>
                    <a:pt x="2078" y="4405"/>
                  </a:lnTo>
                  <a:lnTo>
                    <a:pt x="2144" y="4155"/>
                  </a:lnTo>
                  <a:lnTo>
                    <a:pt x="2178" y="3889"/>
                  </a:lnTo>
                  <a:lnTo>
                    <a:pt x="2211" y="3607"/>
                  </a:lnTo>
                  <a:lnTo>
                    <a:pt x="2211" y="3507"/>
                  </a:lnTo>
                  <a:lnTo>
                    <a:pt x="2228" y="4155"/>
                  </a:lnTo>
                  <a:lnTo>
                    <a:pt x="2228" y="4405"/>
                  </a:lnTo>
                  <a:lnTo>
                    <a:pt x="2211" y="4571"/>
                  </a:lnTo>
                  <a:lnTo>
                    <a:pt x="2194" y="4604"/>
                  </a:lnTo>
                  <a:lnTo>
                    <a:pt x="2244" y="4538"/>
                  </a:lnTo>
                  <a:lnTo>
                    <a:pt x="2294" y="4388"/>
                  </a:lnTo>
                  <a:lnTo>
                    <a:pt x="2377" y="4139"/>
                  </a:lnTo>
                  <a:lnTo>
                    <a:pt x="2444" y="3806"/>
                  </a:lnTo>
                  <a:lnTo>
                    <a:pt x="2493" y="3407"/>
                  </a:lnTo>
                  <a:lnTo>
                    <a:pt x="2493" y="3175"/>
                  </a:lnTo>
                  <a:lnTo>
                    <a:pt x="2493" y="2942"/>
                  </a:lnTo>
                  <a:lnTo>
                    <a:pt x="2493" y="2676"/>
                  </a:lnTo>
                  <a:lnTo>
                    <a:pt x="2460" y="2410"/>
                  </a:lnTo>
                  <a:lnTo>
                    <a:pt x="2859" y="2576"/>
                  </a:lnTo>
                  <a:lnTo>
                    <a:pt x="3258" y="2726"/>
                  </a:lnTo>
                  <a:lnTo>
                    <a:pt x="3674" y="2859"/>
                  </a:lnTo>
                  <a:lnTo>
                    <a:pt x="4089" y="2942"/>
                  </a:lnTo>
                  <a:lnTo>
                    <a:pt x="4355" y="2959"/>
                  </a:lnTo>
                  <a:lnTo>
                    <a:pt x="4588" y="2975"/>
                  </a:lnTo>
                  <a:lnTo>
                    <a:pt x="4787" y="2975"/>
                  </a:lnTo>
                  <a:lnTo>
                    <a:pt x="4953" y="2959"/>
                  </a:lnTo>
                  <a:lnTo>
                    <a:pt x="5186" y="2925"/>
                  </a:lnTo>
                  <a:lnTo>
                    <a:pt x="5253" y="2909"/>
                  </a:lnTo>
                  <a:lnTo>
                    <a:pt x="5286" y="2892"/>
                  </a:lnTo>
                  <a:lnTo>
                    <a:pt x="5286" y="2876"/>
                  </a:lnTo>
                  <a:lnTo>
                    <a:pt x="5253" y="2859"/>
                  </a:lnTo>
                  <a:lnTo>
                    <a:pt x="5136" y="2826"/>
                  </a:lnTo>
                  <a:lnTo>
                    <a:pt x="4754" y="2726"/>
                  </a:lnTo>
                  <a:lnTo>
                    <a:pt x="4521" y="2659"/>
                  </a:lnTo>
                  <a:lnTo>
                    <a:pt x="4289" y="2576"/>
                  </a:lnTo>
                  <a:lnTo>
                    <a:pt x="4072" y="2493"/>
                  </a:lnTo>
                  <a:lnTo>
                    <a:pt x="3989" y="2443"/>
                  </a:lnTo>
                  <a:lnTo>
                    <a:pt x="3923" y="2394"/>
                  </a:lnTo>
                  <a:lnTo>
                    <a:pt x="4255" y="2493"/>
                  </a:lnTo>
                  <a:lnTo>
                    <a:pt x="5037" y="2676"/>
                  </a:lnTo>
                  <a:lnTo>
                    <a:pt x="5502" y="2759"/>
                  </a:lnTo>
                  <a:lnTo>
                    <a:pt x="5967" y="2842"/>
                  </a:lnTo>
                  <a:lnTo>
                    <a:pt x="6416" y="2876"/>
                  </a:lnTo>
                  <a:lnTo>
                    <a:pt x="6599" y="2892"/>
                  </a:lnTo>
                  <a:lnTo>
                    <a:pt x="6782" y="2876"/>
                  </a:lnTo>
                  <a:lnTo>
                    <a:pt x="6798" y="2859"/>
                  </a:lnTo>
                  <a:lnTo>
                    <a:pt x="6798" y="2792"/>
                  </a:lnTo>
                  <a:lnTo>
                    <a:pt x="6782" y="2543"/>
                  </a:lnTo>
                  <a:lnTo>
                    <a:pt x="6748" y="2377"/>
                  </a:lnTo>
                  <a:lnTo>
                    <a:pt x="6715" y="2194"/>
                  </a:lnTo>
                  <a:lnTo>
                    <a:pt x="6649" y="1995"/>
                  </a:lnTo>
                  <a:lnTo>
                    <a:pt x="6582" y="1779"/>
                  </a:lnTo>
                  <a:lnTo>
                    <a:pt x="6483" y="1546"/>
                  </a:lnTo>
                  <a:lnTo>
                    <a:pt x="6366" y="1313"/>
                  </a:lnTo>
                  <a:lnTo>
                    <a:pt x="6233" y="1097"/>
                  </a:lnTo>
                  <a:lnTo>
                    <a:pt x="6084" y="881"/>
                  </a:lnTo>
                  <a:lnTo>
                    <a:pt x="5901" y="665"/>
                  </a:lnTo>
                  <a:lnTo>
                    <a:pt x="5701" y="482"/>
                  </a:lnTo>
                  <a:lnTo>
                    <a:pt x="5469" y="316"/>
                  </a:lnTo>
                  <a:lnTo>
                    <a:pt x="5336" y="249"/>
                  </a:lnTo>
                  <a:lnTo>
                    <a:pt x="5203" y="183"/>
                  </a:lnTo>
                  <a:lnTo>
                    <a:pt x="5070" y="133"/>
                  </a:lnTo>
                  <a:lnTo>
                    <a:pt x="4920" y="83"/>
                  </a:lnTo>
                  <a:lnTo>
                    <a:pt x="4787" y="50"/>
                  </a:lnTo>
                  <a:lnTo>
                    <a:pt x="4638" y="33"/>
                  </a:lnTo>
                  <a:lnTo>
                    <a:pt x="43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1"/>
            <p:cNvSpPr/>
            <p:nvPr/>
          </p:nvSpPr>
          <p:spPr>
            <a:xfrm>
              <a:off x="472875" y="2278450"/>
              <a:ext cx="385650" cy="418875"/>
            </a:xfrm>
            <a:custGeom>
              <a:rect b="b" l="l" r="r" t="t"/>
              <a:pathLst>
                <a:path extrusionOk="0" h="16755" w="15426">
                  <a:moveTo>
                    <a:pt x="8677" y="0"/>
                  </a:moveTo>
                  <a:lnTo>
                    <a:pt x="8378" y="33"/>
                  </a:lnTo>
                  <a:lnTo>
                    <a:pt x="8062" y="100"/>
                  </a:lnTo>
                  <a:lnTo>
                    <a:pt x="7746" y="200"/>
                  </a:lnTo>
                  <a:lnTo>
                    <a:pt x="7447" y="332"/>
                  </a:lnTo>
                  <a:lnTo>
                    <a:pt x="7131" y="515"/>
                  </a:lnTo>
                  <a:lnTo>
                    <a:pt x="6832" y="731"/>
                  </a:lnTo>
                  <a:lnTo>
                    <a:pt x="6516" y="997"/>
                  </a:lnTo>
                  <a:lnTo>
                    <a:pt x="6217" y="1297"/>
                  </a:lnTo>
                  <a:lnTo>
                    <a:pt x="5935" y="1629"/>
                  </a:lnTo>
                  <a:lnTo>
                    <a:pt x="5635" y="2028"/>
                  </a:lnTo>
                  <a:lnTo>
                    <a:pt x="5336" y="2460"/>
                  </a:lnTo>
                  <a:lnTo>
                    <a:pt x="5054" y="2925"/>
                  </a:lnTo>
                  <a:lnTo>
                    <a:pt x="4771" y="3441"/>
                  </a:lnTo>
                  <a:lnTo>
                    <a:pt x="4472" y="3973"/>
                  </a:lnTo>
                  <a:lnTo>
                    <a:pt x="4206" y="4538"/>
                  </a:lnTo>
                  <a:lnTo>
                    <a:pt x="3924" y="5136"/>
                  </a:lnTo>
                  <a:lnTo>
                    <a:pt x="3658" y="5734"/>
                  </a:lnTo>
                  <a:lnTo>
                    <a:pt x="3392" y="6366"/>
                  </a:lnTo>
                  <a:lnTo>
                    <a:pt x="2876" y="7646"/>
                  </a:lnTo>
                  <a:lnTo>
                    <a:pt x="2394" y="8959"/>
                  </a:lnTo>
                  <a:lnTo>
                    <a:pt x="1929" y="10255"/>
                  </a:lnTo>
                  <a:lnTo>
                    <a:pt x="1513" y="11502"/>
                  </a:lnTo>
                  <a:lnTo>
                    <a:pt x="1148" y="12682"/>
                  </a:lnTo>
                  <a:lnTo>
                    <a:pt x="815" y="13779"/>
                  </a:lnTo>
                  <a:lnTo>
                    <a:pt x="533" y="14726"/>
                  </a:lnTo>
                  <a:lnTo>
                    <a:pt x="151" y="16122"/>
                  </a:lnTo>
                  <a:lnTo>
                    <a:pt x="1" y="16638"/>
                  </a:lnTo>
                  <a:lnTo>
                    <a:pt x="666" y="16688"/>
                  </a:lnTo>
                  <a:lnTo>
                    <a:pt x="1513" y="16704"/>
                  </a:lnTo>
                  <a:lnTo>
                    <a:pt x="3658" y="16737"/>
                  </a:lnTo>
                  <a:lnTo>
                    <a:pt x="6167" y="16754"/>
                  </a:lnTo>
                  <a:lnTo>
                    <a:pt x="8810" y="16737"/>
                  </a:lnTo>
                  <a:lnTo>
                    <a:pt x="13414" y="16704"/>
                  </a:lnTo>
                  <a:lnTo>
                    <a:pt x="15425" y="16671"/>
                  </a:lnTo>
                  <a:lnTo>
                    <a:pt x="14362" y="11036"/>
                  </a:lnTo>
                  <a:lnTo>
                    <a:pt x="14511" y="10737"/>
                  </a:lnTo>
                  <a:lnTo>
                    <a:pt x="14677" y="10388"/>
                  </a:lnTo>
                  <a:lnTo>
                    <a:pt x="14827" y="9956"/>
                  </a:lnTo>
                  <a:lnTo>
                    <a:pt x="14910" y="9707"/>
                  </a:lnTo>
                  <a:lnTo>
                    <a:pt x="14977" y="9457"/>
                  </a:lnTo>
                  <a:lnTo>
                    <a:pt x="15043" y="9175"/>
                  </a:lnTo>
                  <a:lnTo>
                    <a:pt x="15093" y="8892"/>
                  </a:lnTo>
                  <a:lnTo>
                    <a:pt x="15126" y="8593"/>
                  </a:lnTo>
                  <a:lnTo>
                    <a:pt x="15126" y="8294"/>
                  </a:lnTo>
                  <a:lnTo>
                    <a:pt x="15110" y="7995"/>
                  </a:lnTo>
                  <a:lnTo>
                    <a:pt x="15060" y="7712"/>
                  </a:lnTo>
                  <a:lnTo>
                    <a:pt x="15026" y="7529"/>
                  </a:lnTo>
                  <a:lnTo>
                    <a:pt x="14960" y="7330"/>
                  </a:lnTo>
                  <a:lnTo>
                    <a:pt x="14794" y="6914"/>
                  </a:lnTo>
                  <a:lnTo>
                    <a:pt x="14561" y="6432"/>
                  </a:lnTo>
                  <a:lnTo>
                    <a:pt x="14278" y="5934"/>
                  </a:lnTo>
                  <a:lnTo>
                    <a:pt x="13979" y="5385"/>
                  </a:lnTo>
                  <a:lnTo>
                    <a:pt x="13630" y="4837"/>
                  </a:lnTo>
                  <a:lnTo>
                    <a:pt x="13281" y="4288"/>
                  </a:lnTo>
                  <a:lnTo>
                    <a:pt x="12916" y="3740"/>
                  </a:lnTo>
                  <a:lnTo>
                    <a:pt x="12201" y="2709"/>
                  </a:lnTo>
                  <a:lnTo>
                    <a:pt x="11569" y="1845"/>
                  </a:lnTo>
                  <a:lnTo>
                    <a:pt x="11087" y="1213"/>
                  </a:lnTo>
                  <a:lnTo>
                    <a:pt x="10821" y="898"/>
                  </a:lnTo>
                  <a:lnTo>
                    <a:pt x="10605" y="698"/>
                  </a:lnTo>
                  <a:lnTo>
                    <a:pt x="10356" y="499"/>
                  </a:lnTo>
                  <a:lnTo>
                    <a:pt x="10107" y="349"/>
                  </a:lnTo>
                  <a:lnTo>
                    <a:pt x="9841" y="216"/>
                  </a:lnTo>
                  <a:lnTo>
                    <a:pt x="9558" y="116"/>
                  </a:lnTo>
                  <a:lnTo>
                    <a:pt x="9275" y="50"/>
                  </a:lnTo>
                  <a:lnTo>
                    <a:pt x="8976" y="17"/>
                  </a:lnTo>
                  <a:lnTo>
                    <a:pt x="86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1"/>
            <p:cNvSpPr/>
            <p:nvPr/>
          </p:nvSpPr>
          <p:spPr>
            <a:xfrm>
              <a:off x="472875" y="2278450"/>
              <a:ext cx="385650" cy="418875"/>
            </a:xfrm>
            <a:custGeom>
              <a:rect b="b" l="l" r="r" t="t"/>
              <a:pathLst>
                <a:path extrusionOk="0" fill="none" h="16755" w="15426">
                  <a:moveTo>
                    <a:pt x="14362" y="11036"/>
                  </a:moveTo>
                  <a:lnTo>
                    <a:pt x="15425" y="16671"/>
                  </a:lnTo>
                  <a:lnTo>
                    <a:pt x="15425" y="16671"/>
                  </a:lnTo>
                  <a:lnTo>
                    <a:pt x="13414" y="16704"/>
                  </a:lnTo>
                  <a:lnTo>
                    <a:pt x="8810" y="16737"/>
                  </a:lnTo>
                  <a:lnTo>
                    <a:pt x="6167" y="16754"/>
                  </a:lnTo>
                  <a:lnTo>
                    <a:pt x="3658" y="16737"/>
                  </a:lnTo>
                  <a:lnTo>
                    <a:pt x="1513" y="16704"/>
                  </a:lnTo>
                  <a:lnTo>
                    <a:pt x="666" y="16688"/>
                  </a:lnTo>
                  <a:lnTo>
                    <a:pt x="1" y="16638"/>
                  </a:lnTo>
                  <a:lnTo>
                    <a:pt x="1" y="16638"/>
                  </a:lnTo>
                  <a:lnTo>
                    <a:pt x="151" y="16122"/>
                  </a:lnTo>
                  <a:lnTo>
                    <a:pt x="533" y="14726"/>
                  </a:lnTo>
                  <a:lnTo>
                    <a:pt x="815" y="13779"/>
                  </a:lnTo>
                  <a:lnTo>
                    <a:pt x="1148" y="12682"/>
                  </a:lnTo>
                  <a:lnTo>
                    <a:pt x="1513" y="11502"/>
                  </a:lnTo>
                  <a:lnTo>
                    <a:pt x="1929" y="10255"/>
                  </a:lnTo>
                  <a:lnTo>
                    <a:pt x="2394" y="8959"/>
                  </a:lnTo>
                  <a:lnTo>
                    <a:pt x="2876" y="7646"/>
                  </a:lnTo>
                  <a:lnTo>
                    <a:pt x="3392" y="6366"/>
                  </a:lnTo>
                  <a:lnTo>
                    <a:pt x="3658" y="5734"/>
                  </a:lnTo>
                  <a:lnTo>
                    <a:pt x="3924" y="5136"/>
                  </a:lnTo>
                  <a:lnTo>
                    <a:pt x="4206" y="4538"/>
                  </a:lnTo>
                  <a:lnTo>
                    <a:pt x="4472" y="3973"/>
                  </a:lnTo>
                  <a:lnTo>
                    <a:pt x="4771" y="3441"/>
                  </a:lnTo>
                  <a:lnTo>
                    <a:pt x="5054" y="2925"/>
                  </a:lnTo>
                  <a:lnTo>
                    <a:pt x="5336" y="2460"/>
                  </a:lnTo>
                  <a:lnTo>
                    <a:pt x="5635" y="2028"/>
                  </a:lnTo>
                  <a:lnTo>
                    <a:pt x="5935" y="1629"/>
                  </a:lnTo>
                  <a:lnTo>
                    <a:pt x="6217" y="1297"/>
                  </a:lnTo>
                  <a:lnTo>
                    <a:pt x="6217" y="1297"/>
                  </a:lnTo>
                  <a:lnTo>
                    <a:pt x="6516" y="997"/>
                  </a:lnTo>
                  <a:lnTo>
                    <a:pt x="6832" y="731"/>
                  </a:lnTo>
                  <a:lnTo>
                    <a:pt x="7131" y="515"/>
                  </a:lnTo>
                  <a:lnTo>
                    <a:pt x="7447" y="332"/>
                  </a:lnTo>
                  <a:lnTo>
                    <a:pt x="7746" y="200"/>
                  </a:lnTo>
                  <a:lnTo>
                    <a:pt x="8062" y="100"/>
                  </a:lnTo>
                  <a:lnTo>
                    <a:pt x="8378" y="33"/>
                  </a:lnTo>
                  <a:lnTo>
                    <a:pt x="8677" y="0"/>
                  </a:lnTo>
                  <a:lnTo>
                    <a:pt x="8976" y="17"/>
                  </a:lnTo>
                  <a:lnTo>
                    <a:pt x="9275" y="50"/>
                  </a:lnTo>
                  <a:lnTo>
                    <a:pt x="9558" y="116"/>
                  </a:lnTo>
                  <a:lnTo>
                    <a:pt x="9841" y="216"/>
                  </a:lnTo>
                  <a:lnTo>
                    <a:pt x="10107" y="349"/>
                  </a:lnTo>
                  <a:lnTo>
                    <a:pt x="10356" y="499"/>
                  </a:lnTo>
                  <a:lnTo>
                    <a:pt x="10605" y="698"/>
                  </a:lnTo>
                  <a:lnTo>
                    <a:pt x="10821" y="898"/>
                  </a:lnTo>
                  <a:lnTo>
                    <a:pt x="10821" y="898"/>
                  </a:lnTo>
                  <a:lnTo>
                    <a:pt x="11087" y="1213"/>
                  </a:lnTo>
                  <a:lnTo>
                    <a:pt x="11569" y="1845"/>
                  </a:lnTo>
                  <a:lnTo>
                    <a:pt x="12201" y="2709"/>
                  </a:lnTo>
                  <a:lnTo>
                    <a:pt x="12916" y="3740"/>
                  </a:lnTo>
                  <a:lnTo>
                    <a:pt x="13281" y="4288"/>
                  </a:lnTo>
                  <a:lnTo>
                    <a:pt x="13630" y="4837"/>
                  </a:lnTo>
                  <a:lnTo>
                    <a:pt x="13979" y="5385"/>
                  </a:lnTo>
                  <a:lnTo>
                    <a:pt x="14278" y="5934"/>
                  </a:lnTo>
                  <a:lnTo>
                    <a:pt x="14561" y="6432"/>
                  </a:lnTo>
                  <a:lnTo>
                    <a:pt x="14794" y="6914"/>
                  </a:lnTo>
                  <a:lnTo>
                    <a:pt x="14960" y="7330"/>
                  </a:lnTo>
                  <a:lnTo>
                    <a:pt x="15026" y="7529"/>
                  </a:lnTo>
                  <a:lnTo>
                    <a:pt x="15060" y="7712"/>
                  </a:lnTo>
                  <a:lnTo>
                    <a:pt x="15060" y="7712"/>
                  </a:lnTo>
                  <a:lnTo>
                    <a:pt x="15110" y="7995"/>
                  </a:lnTo>
                  <a:lnTo>
                    <a:pt x="15126" y="8294"/>
                  </a:lnTo>
                  <a:lnTo>
                    <a:pt x="15126" y="8593"/>
                  </a:lnTo>
                  <a:lnTo>
                    <a:pt x="15093" y="8892"/>
                  </a:lnTo>
                  <a:lnTo>
                    <a:pt x="15043" y="9175"/>
                  </a:lnTo>
                  <a:lnTo>
                    <a:pt x="14977" y="9457"/>
                  </a:lnTo>
                  <a:lnTo>
                    <a:pt x="14910" y="9707"/>
                  </a:lnTo>
                  <a:lnTo>
                    <a:pt x="14827" y="9956"/>
                  </a:lnTo>
                  <a:lnTo>
                    <a:pt x="14677" y="10388"/>
                  </a:lnTo>
                  <a:lnTo>
                    <a:pt x="14511" y="10737"/>
                  </a:lnTo>
                  <a:lnTo>
                    <a:pt x="14362" y="110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1"/>
            <p:cNvSpPr/>
            <p:nvPr/>
          </p:nvSpPr>
          <p:spPr>
            <a:xfrm>
              <a:off x="649900" y="2289650"/>
              <a:ext cx="2925" cy="2100"/>
            </a:xfrm>
            <a:custGeom>
              <a:rect b="b" l="l" r="r" t="t"/>
              <a:pathLst>
                <a:path extrusionOk="0" h="84" w="117">
                  <a:moveTo>
                    <a:pt x="117" y="1"/>
                  </a:moveTo>
                  <a:lnTo>
                    <a:pt x="1" y="67"/>
                  </a:lnTo>
                  <a:lnTo>
                    <a:pt x="17" y="84"/>
                  </a:lnTo>
                  <a:lnTo>
                    <a:pt x="117" y="34"/>
                  </a:lnTo>
                  <a:lnTo>
                    <a:pt x="117" y="17"/>
                  </a:lnTo>
                  <a:lnTo>
                    <a:pt x="117"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1"/>
            <p:cNvSpPr/>
            <p:nvPr/>
          </p:nvSpPr>
          <p:spPr>
            <a:xfrm>
              <a:off x="592975" y="2362375"/>
              <a:ext cx="25" cy="450"/>
            </a:xfrm>
            <a:custGeom>
              <a:rect b="b" l="l" r="r" t="t"/>
              <a:pathLst>
                <a:path extrusionOk="0" fill="none" h="18" w="1">
                  <a:moveTo>
                    <a:pt x="0" y="1"/>
                  </a:moveTo>
                  <a:lnTo>
                    <a:pt x="0" y="1"/>
                  </a:lnTo>
                  <a:lnTo>
                    <a:pt x="0" y="17"/>
                  </a:lnTo>
                  <a:lnTo>
                    <a:pt x="0" y="17"/>
                  </a:lnTo>
                  <a:lnTo>
                    <a:pt x="0" y="17"/>
                  </a:lnTo>
                  <a:lnTo>
                    <a:pt x="0" y="1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1"/>
            <p:cNvSpPr/>
            <p:nvPr/>
          </p:nvSpPr>
          <p:spPr>
            <a:xfrm>
              <a:off x="649900" y="2289650"/>
              <a:ext cx="2925" cy="2100"/>
            </a:xfrm>
            <a:custGeom>
              <a:rect b="b" l="l" r="r" t="t"/>
              <a:pathLst>
                <a:path extrusionOk="0" fill="none" h="84" w="117">
                  <a:moveTo>
                    <a:pt x="117" y="1"/>
                  </a:moveTo>
                  <a:lnTo>
                    <a:pt x="1" y="67"/>
                  </a:lnTo>
                  <a:lnTo>
                    <a:pt x="1" y="67"/>
                  </a:lnTo>
                  <a:lnTo>
                    <a:pt x="17" y="84"/>
                  </a:lnTo>
                  <a:lnTo>
                    <a:pt x="17" y="84"/>
                  </a:lnTo>
                  <a:lnTo>
                    <a:pt x="117" y="34"/>
                  </a:lnTo>
                  <a:lnTo>
                    <a:pt x="117" y="34"/>
                  </a:lnTo>
                  <a:lnTo>
                    <a:pt x="117" y="17"/>
                  </a:lnTo>
                  <a:lnTo>
                    <a:pt x="1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1"/>
            <p:cNvSpPr/>
            <p:nvPr/>
          </p:nvSpPr>
          <p:spPr>
            <a:xfrm>
              <a:off x="484525" y="2290500"/>
              <a:ext cx="360275" cy="402650"/>
            </a:xfrm>
            <a:custGeom>
              <a:rect b="b" l="l" r="r" t="t"/>
              <a:pathLst>
                <a:path extrusionOk="0" h="16106" w="14411">
                  <a:moveTo>
                    <a:pt x="6732" y="0"/>
                  </a:moveTo>
                  <a:lnTo>
                    <a:pt x="6632" y="50"/>
                  </a:lnTo>
                  <a:lnTo>
                    <a:pt x="6715" y="200"/>
                  </a:lnTo>
                  <a:lnTo>
                    <a:pt x="6798" y="333"/>
                  </a:lnTo>
                  <a:lnTo>
                    <a:pt x="6782" y="166"/>
                  </a:lnTo>
                  <a:lnTo>
                    <a:pt x="6732" y="0"/>
                  </a:lnTo>
                  <a:close/>
                  <a:moveTo>
                    <a:pt x="8111" y="2061"/>
                  </a:moveTo>
                  <a:lnTo>
                    <a:pt x="8062" y="2227"/>
                  </a:lnTo>
                  <a:lnTo>
                    <a:pt x="8028" y="2394"/>
                  </a:lnTo>
                  <a:lnTo>
                    <a:pt x="8028" y="2394"/>
                  </a:lnTo>
                  <a:lnTo>
                    <a:pt x="8111" y="2277"/>
                  </a:lnTo>
                  <a:lnTo>
                    <a:pt x="8195" y="2161"/>
                  </a:lnTo>
                  <a:lnTo>
                    <a:pt x="8111" y="2061"/>
                  </a:lnTo>
                  <a:close/>
                  <a:moveTo>
                    <a:pt x="5336" y="2510"/>
                  </a:moveTo>
                  <a:lnTo>
                    <a:pt x="5070" y="2560"/>
                  </a:lnTo>
                  <a:lnTo>
                    <a:pt x="4804" y="2626"/>
                  </a:lnTo>
                  <a:lnTo>
                    <a:pt x="4571" y="2743"/>
                  </a:lnTo>
                  <a:lnTo>
                    <a:pt x="4338" y="2876"/>
                  </a:lnTo>
                  <a:lnTo>
                    <a:pt x="4338" y="2892"/>
                  </a:lnTo>
                  <a:lnTo>
                    <a:pt x="4604" y="2842"/>
                  </a:lnTo>
                  <a:lnTo>
                    <a:pt x="4854" y="2776"/>
                  </a:lnTo>
                  <a:lnTo>
                    <a:pt x="4854" y="2759"/>
                  </a:lnTo>
                  <a:lnTo>
                    <a:pt x="5103" y="2659"/>
                  </a:lnTo>
                  <a:lnTo>
                    <a:pt x="5336" y="2510"/>
                  </a:lnTo>
                  <a:close/>
                  <a:moveTo>
                    <a:pt x="9441" y="3973"/>
                  </a:moveTo>
                  <a:lnTo>
                    <a:pt x="9657" y="4139"/>
                  </a:lnTo>
                  <a:lnTo>
                    <a:pt x="9890" y="4255"/>
                  </a:lnTo>
                  <a:lnTo>
                    <a:pt x="10139" y="4355"/>
                  </a:lnTo>
                  <a:lnTo>
                    <a:pt x="10405" y="4421"/>
                  </a:lnTo>
                  <a:lnTo>
                    <a:pt x="10405" y="4421"/>
                  </a:lnTo>
                  <a:lnTo>
                    <a:pt x="10189" y="4255"/>
                  </a:lnTo>
                  <a:lnTo>
                    <a:pt x="9940" y="4139"/>
                  </a:lnTo>
                  <a:lnTo>
                    <a:pt x="9707" y="4039"/>
                  </a:lnTo>
                  <a:lnTo>
                    <a:pt x="9441" y="3973"/>
                  </a:lnTo>
                  <a:close/>
                  <a:moveTo>
                    <a:pt x="6167" y="4538"/>
                  </a:moveTo>
                  <a:lnTo>
                    <a:pt x="6183" y="4671"/>
                  </a:lnTo>
                  <a:lnTo>
                    <a:pt x="6200" y="4820"/>
                  </a:lnTo>
                  <a:lnTo>
                    <a:pt x="6250" y="4953"/>
                  </a:lnTo>
                  <a:lnTo>
                    <a:pt x="6283" y="5070"/>
                  </a:lnTo>
                  <a:lnTo>
                    <a:pt x="6399" y="5319"/>
                  </a:lnTo>
                  <a:lnTo>
                    <a:pt x="6549" y="5552"/>
                  </a:lnTo>
                  <a:lnTo>
                    <a:pt x="6499" y="5286"/>
                  </a:lnTo>
                  <a:lnTo>
                    <a:pt x="6416" y="5020"/>
                  </a:lnTo>
                  <a:lnTo>
                    <a:pt x="6300" y="4770"/>
                  </a:lnTo>
                  <a:lnTo>
                    <a:pt x="6167" y="4538"/>
                  </a:lnTo>
                  <a:close/>
                  <a:moveTo>
                    <a:pt x="3491" y="5302"/>
                  </a:moveTo>
                  <a:lnTo>
                    <a:pt x="3341" y="5535"/>
                  </a:lnTo>
                  <a:lnTo>
                    <a:pt x="3225" y="5768"/>
                  </a:lnTo>
                  <a:lnTo>
                    <a:pt x="3125" y="6017"/>
                  </a:lnTo>
                  <a:lnTo>
                    <a:pt x="3059" y="6283"/>
                  </a:lnTo>
                  <a:lnTo>
                    <a:pt x="3059" y="6283"/>
                  </a:lnTo>
                  <a:lnTo>
                    <a:pt x="3225" y="6050"/>
                  </a:lnTo>
                  <a:lnTo>
                    <a:pt x="3341" y="5817"/>
                  </a:lnTo>
                  <a:lnTo>
                    <a:pt x="3441" y="5568"/>
                  </a:lnTo>
                  <a:lnTo>
                    <a:pt x="3491" y="5302"/>
                  </a:lnTo>
                  <a:close/>
                  <a:moveTo>
                    <a:pt x="9275" y="6466"/>
                  </a:moveTo>
                  <a:lnTo>
                    <a:pt x="9009" y="6516"/>
                  </a:lnTo>
                  <a:lnTo>
                    <a:pt x="8760" y="6599"/>
                  </a:lnTo>
                  <a:lnTo>
                    <a:pt x="8627" y="6649"/>
                  </a:lnTo>
                  <a:lnTo>
                    <a:pt x="8510" y="6715"/>
                  </a:lnTo>
                  <a:lnTo>
                    <a:pt x="8394" y="6781"/>
                  </a:lnTo>
                  <a:lnTo>
                    <a:pt x="8278" y="6848"/>
                  </a:lnTo>
                  <a:lnTo>
                    <a:pt x="8544" y="6815"/>
                  </a:lnTo>
                  <a:lnTo>
                    <a:pt x="8793" y="6748"/>
                  </a:lnTo>
                  <a:lnTo>
                    <a:pt x="8809" y="6732"/>
                  </a:lnTo>
                  <a:lnTo>
                    <a:pt x="8926" y="6682"/>
                  </a:lnTo>
                  <a:lnTo>
                    <a:pt x="9042" y="6615"/>
                  </a:lnTo>
                  <a:lnTo>
                    <a:pt x="9159" y="6549"/>
                  </a:lnTo>
                  <a:lnTo>
                    <a:pt x="9275" y="6466"/>
                  </a:lnTo>
                  <a:close/>
                  <a:moveTo>
                    <a:pt x="12267" y="6449"/>
                  </a:moveTo>
                  <a:lnTo>
                    <a:pt x="12184" y="6565"/>
                  </a:lnTo>
                  <a:lnTo>
                    <a:pt x="12117" y="6682"/>
                  </a:lnTo>
                  <a:lnTo>
                    <a:pt x="12051" y="6798"/>
                  </a:lnTo>
                  <a:lnTo>
                    <a:pt x="11984" y="6914"/>
                  </a:lnTo>
                  <a:lnTo>
                    <a:pt x="12001" y="6914"/>
                  </a:lnTo>
                  <a:lnTo>
                    <a:pt x="11901" y="7164"/>
                  </a:lnTo>
                  <a:lnTo>
                    <a:pt x="11835" y="7413"/>
                  </a:lnTo>
                  <a:lnTo>
                    <a:pt x="12001" y="7197"/>
                  </a:lnTo>
                  <a:lnTo>
                    <a:pt x="12117" y="6964"/>
                  </a:lnTo>
                  <a:lnTo>
                    <a:pt x="12217" y="6715"/>
                  </a:lnTo>
                  <a:lnTo>
                    <a:pt x="12267" y="6449"/>
                  </a:lnTo>
                  <a:close/>
                  <a:moveTo>
                    <a:pt x="14029" y="7662"/>
                  </a:moveTo>
                  <a:lnTo>
                    <a:pt x="14062" y="7928"/>
                  </a:lnTo>
                  <a:lnTo>
                    <a:pt x="14145" y="8194"/>
                  </a:lnTo>
                  <a:lnTo>
                    <a:pt x="14261" y="8444"/>
                  </a:lnTo>
                  <a:lnTo>
                    <a:pt x="14411" y="8660"/>
                  </a:lnTo>
                  <a:lnTo>
                    <a:pt x="14361" y="8394"/>
                  </a:lnTo>
                  <a:lnTo>
                    <a:pt x="14278" y="8128"/>
                  </a:lnTo>
                  <a:lnTo>
                    <a:pt x="14178" y="7895"/>
                  </a:lnTo>
                  <a:lnTo>
                    <a:pt x="14029" y="7662"/>
                  </a:lnTo>
                  <a:close/>
                  <a:moveTo>
                    <a:pt x="3325" y="8577"/>
                  </a:moveTo>
                  <a:lnTo>
                    <a:pt x="3059" y="8610"/>
                  </a:lnTo>
                  <a:lnTo>
                    <a:pt x="2793" y="8693"/>
                  </a:lnTo>
                  <a:lnTo>
                    <a:pt x="2543" y="8809"/>
                  </a:lnTo>
                  <a:lnTo>
                    <a:pt x="2327" y="8942"/>
                  </a:lnTo>
                  <a:lnTo>
                    <a:pt x="2593" y="8909"/>
                  </a:lnTo>
                  <a:lnTo>
                    <a:pt x="2859" y="8842"/>
                  </a:lnTo>
                  <a:lnTo>
                    <a:pt x="2859" y="8826"/>
                  </a:lnTo>
                  <a:lnTo>
                    <a:pt x="3108" y="8710"/>
                  </a:lnTo>
                  <a:lnTo>
                    <a:pt x="3325" y="8577"/>
                  </a:lnTo>
                  <a:close/>
                  <a:moveTo>
                    <a:pt x="6665" y="8095"/>
                  </a:moveTo>
                  <a:lnTo>
                    <a:pt x="6516" y="8311"/>
                  </a:lnTo>
                  <a:lnTo>
                    <a:pt x="6383" y="8560"/>
                  </a:lnTo>
                  <a:lnTo>
                    <a:pt x="6283" y="8793"/>
                  </a:lnTo>
                  <a:lnTo>
                    <a:pt x="6233" y="9059"/>
                  </a:lnTo>
                  <a:lnTo>
                    <a:pt x="6383" y="8842"/>
                  </a:lnTo>
                  <a:lnTo>
                    <a:pt x="6516" y="8593"/>
                  </a:lnTo>
                  <a:lnTo>
                    <a:pt x="6616" y="8360"/>
                  </a:lnTo>
                  <a:lnTo>
                    <a:pt x="6665" y="8095"/>
                  </a:lnTo>
                  <a:close/>
                  <a:moveTo>
                    <a:pt x="10954" y="9840"/>
                  </a:moveTo>
                  <a:lnTo>
                    <a:pt x="11170" y="10006"/>
                  </a:lnTo>
                  <a:lnTo>
                    <a:pt x="11402" y="10122"/>
                  </a:lnTo>
                  <a:lnTo>
                    <a:pt x="11652" y="10222"/>
                  </a:lnTo>
                  <a:lnTo>
                    <a:pt x="11918" y="10272"/>
                  </a:lnTo>
                  <a:lnTo>
                    <a:pt x="11685" y="10122"/>
                  </a:lnTo>
                  <a:lnTo>
                    <a:pt x="11452" y="9989"/>
                  </a:lnTo>
                  <a:lnTo>
                    <a:pt x="11203" y="9906"/>
                  </a:lnTo>
                  <a:lnTo>
                    <a:pt x="10954" y="9840"/>
                  </a:lnTo>
                  <a:close/>
                  <a:moveTo>
                    <a:pt x="4172" y="10903"/>
                  </a:moveTo>
                  <a:lnTo>
                    <a:pt x="4388" y="11070"/>
                  </a:lnTo>
                  <a:lnTo>
                    <a:pt x="4638" y="11186"/>
                  </a:lnTo>
                  <a:lnTo>
                    <a:pt x="4887" y="11286"/>
                  </a:lnTo>
                  <a:lnTo>
                    <a:pt x="5136" y="11352"/>
                  </a:lnTo>
                  <a:lnTo>
                    <a:pt x="5037" y="11269"/>
                  </a:lnTo>
                  <a:lnTo>
                    <a:pt x="4920" y="11186"/>
                  </a:lnTo>
                  <a:lnTo>
                    <a:pt x="4804" y="11120"/>
                  </a:lnTo>
                  <a:lnTo>
                    <a:pt x="4671" y="11070"/>
                  </a:lnTo>
                  <a:lnTo>
                    <a:pt x="4687" y="11070"/>
                  </a:lnTo>
                  <a:lnTo>
                    <a:pt x="4438" y="10970"/>
                  </a:lnTo>
                  <a:lnTo>
                    <a:pt x="4172" y="10903"/>
                  </a:lnTo>
                  <a:close/>
                  <a:moveTo>
                    <a:pt x="8560" y="10604"/>
                  </a:moveTo>
                  <a:lnTo>
                    <a:pt x="8593" y="10870"/>
                  </a:lnTo>
                  <a:lnTo>
                    <a:pt x="8677" y="11136"/>
                  </a:lnTo>
                  <a:lnTo>
                    <a:pt x="8677" y="11120"/>
                  </a:lnTo>
                  <a:lnTo>
                    <a:pt x="8793" y="11369"/>
                  </a:lnTo>
                  <a:lnTo>
                    <a:pt x="8926" y="11602"/>
                  </a:lnTo>
                  <a:lnTo>
                    <a:pt x="8909" y="11469"/>
                  </a:lnTo>
                  <a:lnTo>
                    <a:pt x="8893" y="11336"/>
                  </a:lnTo>
                  <a:lnTo>
                    <a:pt x="8859" y="11203"/>
                  </a:lnTo>
                  <a:lnTo>
                    <a:pt x="8809" y="11070"/>
                  </a:lnTo>
                  <a:lnTo>
                    <a:pt x="8693" y="10820"/>
                  </a:lnTo>
                  <a:lnTo>
                    <a:pt x="8560" y="10604"/>
                  </a:lnTo>
                  <a:close/>
                  <a:moveTo>
                    <a:pt x="1430" y="10854"/>
                  </a:moveTo>
                  <a:lnTo>
                    <a:pt x="1280" y="11086"/>
                  </a:lnTo>
                  <a:lnTo>
                    <a:pt x="1147" y="11319"/>
                  </a:lnTo>
                  <a:lnTo>
                    <a:pt x="1064" y="11568"/>
                  </a:lnTo>
                  <a:lnTo>
                    <a:pt x="998" y="11818"/>
                  </a:lnTo>
                  <a:lnTo>
                    <a:pt x="998" y="11818"/>
                  </a:lnTo>
                  <a:lnTo>
                    <a:pt x="1147" y="11602"/>
                  </a:lnTo>
                  <a:lnTo>
                    <a:pt x="1280" y="11369"/>
                  </a:lnTo>
                  <a:lnTo>
                    <a:pt x="1380" y="11120"/>
                  </a:lnTo>
                  <a:lnTo>
                    <a:pt x="1430" y="10854"/>
                  </a:lnTo>
                  <a:close/>
                  <a:moveTo>
                    <a:pt x="6665" y="13048"/>
                  </a:moveTo>
                  <a:lnTo>
                    <a:pt x="6399" y="13081"/>
                  </a:lnTo>
                  <a:lnTo>
                    <a:pt x="6150" y="13164"/>
                  </a:lnTo>
                  <a:lnTo>
                    <a:pt x="5901" y="13280"/>
                  </a:lnTo>
                  <a:lnTo>
                    <a:pt x="5668" y="13430"/>
                  </a:lnTo>
                  <a:lnTo>
                    <a:pt x="5934" y="13380"/>
                  </a:lnTo>
                  <a:lnTo>
                    <a:pt x="6183" y="13314"/>
                  </a:lnTo>
                  <a:lnTo>
                    <a:pt x="6200" y="13297"/>
                  </a:lnTo>
                  <a:lnTo>
                    <a:pt x="6433" y="13181"/>
                  </a:lnTo>
                  <a:lnTo>
                    <a:pt x="6665" y="13048"/>
                  </a:lnTo>
                  <a:close/>
                  <a:moveTo>
                    <a:pt x="11901" y="13048"/>
                  </a:moveTo>
                  <a:lnTo>
                    <a:pt x="11635" y="13081"/>
                  </a:lnTo>
                  <a:lnTo>
                    <a:pt x="11369" y="13164"/>
                  </a:lnTo>
                  <a:lnTo>
                    <a:pt x="11120" y="13280"/>
                  </a:lnTo>
                  <a:lnTo>
                    <a:pt x="10904" y="13430"/>
                  </a:lnTo>
                  <a:lnTo>
                    <a:pt x="11170" y="13380"/>
                  </a:lnTo>
                  <a:lnTo>
                    <a:pt x="11419" y="13314"/>
                  </a:lnTo>
                  <a:lnTo>
                    <a:pt x="11419" y="13297"/>
                  </a:lnTo>
                  <a:lnTo>
                    <a:pt x="11668" y="13181"/>
                  </a:lnTo>
                  <a:lnTo>
                    <a:pt x="11901" y="13048"/>
                  </a:lnTo>
                  <a:close/>
                  <a:moveTo>
                    <a:pt x="2211" y="13114"/>
                  </a:moveTo>
                  <a:lnTo>
                    <a:pt x="2228" y="13264"/>
                  </a:lnTo>
                  <a:lnTo>
                    <a:pt x="2261" y="13397"/>
                  </a:lnTo>
                  <a:lnTo>
                    <a:pt x="2294" y="13530"/>
                  </a:lnTo>
                  <a:lnTo>
                    <a:pt x="2344" y="13663"/>
                  </a:lnTo>
                  <a:lnTo>
                    <a:pt x="2344" y="13646"/>
                  </a:lnTo>
                  <a:lnTo>
                    <a:pt x="2444" y="13879"/>
                  </a:lnTo>
                  <a:lnTo>
                    <a:pt x="2593" y="14111"/>
                  </a:lnTo>
                  <a:lnTo>
                    <a:pt x="2543" y="13845"/>
                  </a:lnTo>
                  <a:lnTo>
                    <a:pt x="2460" y="13596"/>
                  </a:lnTo>
                  <a:lnTo>
                    <a:pt x="2361" y="13347"/>
                  </a:lnTo>
                  <a:lnTo>
                    <a:pt x="2211" y="13114"/>
                  </a:lnTo>
                  <a:close/>
                  <a:moveTo>
                    <a:pt x="8677" y="14228"/>
                  </a:moveTo>
                  <a:lnTo>
                    <a:pt x="8527" y="14444"/>
                  </a:lnTo>
                  <a:lnTo>
                    <a:pt x="8394" y="14676"/>
                  </a:lnTo>
                  <a:lnTo>
                    <a:pt x="8294" y="14926"/>
                  </a:lnTo>
                  <a:lnTo>
                    <a:pt x="8244" y="15192"/>
                  </a:lnTo>
                  <a:lnTo>
                    <a:pt x="8394" y="14976"/>
                  </a:lnTo>
                  <a:lnTo>
                    <a:pt x="8527" y="14726"/>
                  </a:lnTo>
                  <a:lnTo>
                    <a:pt x="8610" y="14477"/>
                  </a:lnTo>
                  <a:lnTo>
                    <a:pt x="8677" y="14228"/>
                  </a:lnTo>
                  <a:close/>
                  <a:moveTo>
                    <a:pt x="13896" y="14427"/>
                  </a:moveTo>
                  <a:lnTo>
                    <a:pt x="13929" y="14693"/>
                  </a:lnTo>
                  <a:lnTo>
                    <a:pt x="14012" y="14942"/>
                  </a:lnTo>
                  <a:lnTo>
                    <a:pt x="14029" y="14959"/>
                  </a:lnTo>
                  <a:lnTo>
                    <a:pt x="14078" y="15075"/>
                  </a:lnTo>
                  <a:lnTo>
                    <a:pt x="14128" y="15192"/>
                  </a:lnTo>
                  <a:lnTo>
                    <a:pt x="14195" y="15308"/>
                  </a:lnTo>
                  <a:lnTo>
                    <a:pt x="14278" y="15424"/>
                  </a:lnTo>
                  <a:lnTo>
                    <a:pt x="14228" y="15158"/>
                  </a:lnTo>
                  <a:lnTo>
                    <a:pt x="14145" y="14909"/>
                  </a:lnTo>
                  <a:lnTo>
                    <a:pt x="14095" y="14776"/>
                  </a:lnTo>
                  <a:lnTo>
                    <a:pt x="14045" y="14660"/>
                  </a:lnTo>
                  <a:lnTo>
                    <a:pt x="13979" y="14544"/>
                  </a:lnTo>
                  <a:lnTo>
                    <a:pt x="13896" y="14427"/>
                  </a:lnTo>
                  <a:close/>
                  <a:moveTo>
                    <a:pt x="998" y="15225"/>
                  </a:moveTo>
                  <a:lnTo>
                    <a:pt x="732" y="15258"/>
                  </a:lnTo>
                  <a:lnTo>
                    <a:pt x="482" y="15341"/>
                  </a:lnTo>
                  <a:lnTo>
                    <a:pt x="233" y="15458"/>
                  </a:lnTo>
                  <a:lnTo>
                    <a:pt x="0" y="15591"/>
                  </a:lnTo>
                  <a:lnTo>
                    <a:pt x="0" y="15591"/>
                  </a:lnTo>
                  <a:lnTo>
                    <a:pt x="266" y="15557"/>
                  </a:lnTo>
                  <a:lnTo>
                    <a:pt x="516" y="15491"/>
                  </a:lnTo>
                  <a:lnTo>
                    <a:pt x="532" y="15474"/>
                  </a:lnTo>
                  <a:lnTo>
                    <a:pt x="765" y="15358"/>
                  </a:lnTo>
                  <a:lnTo>
                    <a:pt x="998" y="15225"/>
                  </a:lnTo>
                  <a:close/>
                  <a:moveTo>
                    <a:pt x="4970" y="15142"/>
                  </a:moveTo>
                  <a:lnTo>
                    <a:pt x="4804" y="15375"/>
                  </a:lnTo>
                  <a:lnTo>
                    <a:pt x="4687" y="15624"/>
                  </a:lnTo>
                  <a:lnTo>
                    <a:pt x="4687" y="15607"/>
                  </a:lnTo>
                  <a:lnTo>
                    <a:pt x="4588" y="15857"/>
                  </a:lnTo>
                  <a:lnTo>
                    <a:pt x="4538" y="16106"/>
                  </a:lnTo>
                  <a:lnTo>
                    <a:pt x="4687" y="15890"/>
                  </a:lnTo>
                  <a:lnTo>
                    <a:pt x="4820" y="15657"/>
                  </a:lnTo>
                  <a:lnTo>
                    <a:pt x="4904" y="15408"/>
                  </a:lnTo>
                  <a:lnTo>
                    <a:pt x="4970" y="1514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1"/>
            <p:cNvSpPr/>
            <p:nvPr/>
          </p:nvSpPr>
          <p:spPr>
            <a:xfrm>
              <a:off x="484525" y="2671100"/>
              <a:ext cx="24950" cy="9175"/>
            </a:xfrm>
            <a:custGeom>
              <a:rect b="b" l="l" r="r" t="t"/>
              <a:pathLst>
                <a:path extrusionOk="0" fill="none" h="367" w="998">
                  <a:moveTo>
                    <a:pt x="998" y="1"/>
                  </a:moveTo>
                  <a:lnTo>
                    <a:pt x="998" y="1"/>
                  </a:lnTo>
                  <a:lnTo>
                    <a:pt x="732" y="34"/>
                  </a:lnTo>
                  <a:lnTo>
                    <a:pt x="482" y="117"/>
                  </a:lnTo>
                  <a:lnTo>
                    <a:pt x="482" y="117"/>
                  </a:lnTo>
                  <a:lnTo>
                    <a:pt x="233" y="234"/>
                  </a:lnTo>
                  <a:lnTo>
                    <a:pt x="0" y="367"/>
                  </a:lnTo>
                  <a:lnTo>
                    <a:pt x="0" y="367"/>
                  </a:lnTo>
                  <a:lnTo>
                    <a:pt x="266" y="333"/>
                  </a:lnTo>
                  <a:lnTo>
                    <a:pt x="516" y="267"/>
                  </a:lnTo>
                  <a:lnTo>
                    <a:pt x="532" y="250"/>
                  </a:lnTo>
                  <a:lnTo>
                    <a:pt x="532" y="250"/>
                  </a:lnTo>
                  <a:lnTo>
                    <a:pt x="765" y="13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1"/>
            <p:cNvSpPr/>
            <p:nvPr/>
          </p:nvSpPr>
          <p:spPr>
            <a:xfrm>
              <a:off x="597950" y="2669025"/>
              <a:ext cx="10850" cy="24125"/>
            </a:xfrm>
            <a:custGeom>
              <a:rect b="b" l="l" r="r" t="t"/>
              <a:pathLst>
                <a:path extrusionOk="0" fill="none" h="965" w="434">
                  <a:moveTo>
                    <a:pt x="433" y="1"/>
                  </a:moveTo>
                  <a:lnTo>
                    <a:pt x="433" y="1"/>
                  </a:lnTo>
                  <a:lnTo>
                    <a:pt x="267" y="234"/>
                  </a:lnTo>
                  <a:lnTo>
                    <a:pt x="150" y="483"/>
                  </a:lnTo>
                  <a:lnTo>
                    <a:pt x="150" y="466"/>
                  </a:lnTo>
                  <a:lnTo>
                    <a:pt x="150" y="466"/>
                  </a:lnTo>
                  <a:lnTo>
                    <a:pt x="51" y="716"/>
                  </a:lnTo>
                  <a:lnTo>
                    <a:pt x="1" y="965"/>
                  </a:lnTo>
                  <a:lnTo>
                    <a:pt x="1" y="965"/>
                  </a:lnTo>
                  <a:lnTo>
                    <a:pt x="150" y="749"/>
                  </a:lnTo>
                  <a:lnTo>
                    <a:pt x="283" y="516"/>
                  </a:lnTo>
                  <a:lnTo>
                    <a:pt x="283" y="516"/>
                  </a:lnTo>
                  <a:lnTo>
                    <a:pt x="367" y="267"/>
                  </a:lnTo>
                  <a:lnTo>
                    <a:pt x="4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1"/>
            <p:cNvSpPr/>
            <p:nvPr/>
          </p:nvSpPr>
          <p:spPr>
            <a:xfrm>
              <a:off x="831900" y="2651175"/>
              <a:ext cx="9575" cy="24950"/>
            </a:xfrm>
            <a:custGeom>
              <a:rect b="b" l="l" r="r" t="t"/>
              <a:pathLst>
                <a:path extrusionOk="0" fill="none" h="998" w="383">
                  <a:moveTo>
                    <a:pt x="1" y="0"/>
                  </a:moveTo>
                  <a:lnTo>
                    <a:pt x="1" y="0"/>
                  </a:lnTo>
                  <a:lnTo>
                    <a:pt x="34" y="266"/>
                  </a:lnTo>
                  <a:lnTo>
                    <a:pt x="117" y="515"/>
                  </a:lnTo>
                  <a:lnTo>
                    <a:pt x="134" y="532"/>
                  </a:lnTo>
                  <a:lnTo>
                    <a:pt x="134" y="532"/>
                  </a:lnTo>
                  <a:lnTo>
                    <a:pt x="183" y="648"/>
                  </a:lnTo>
                  <a:lnTo>
                    <a:pt x="233" y="765"/>
                  </a:lnTo>
                  <a:lnTo>
                    <a:pt x="300" y="881"/>
                  </a:lnTo>
                  <a:lnTo>
                    <a:pt x="383" y="997"/>
                  </a:lnTo>
                  <a:lnTo>
                    <a:pt x="383" y="997"/>
                  </a:lnTo>
                  <a:lnTo>
                    <a:pt x="333" y="731"/>
                  </a:lnTo>
                  <a:lnTo>
                    <a:pt x="250" y="482"/>
                  </a:lnTo>
                  <a:lnTo>
                    <a:pt x="250" y="482"/>
                  </a:lnTo>
                  <a:lnTo>
                    <a:pt x="200" y="349"/>
                  </a:lnTo>
                  <a:lnTo>
                    <a:pt x="150" y="233"/>
                  </a:lnTo>
                  <a:lnTo>
                    <a:pt x="84" y="11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1"/>
            <p:cNvSpPr/>
            <p:nvPr/>
          </p:nvSpPr>
          <p:spPr>
            <a:xfrm>
              <a:off x="690625" y="2646175"/>
              <a:ext cx="10825" cy="24125"/>
            </a:xfrm>
            <a:custGeom>
              <a:rect b="b" l="l" r="r" t="t"/>
              <a:pathLst>
                <a:path extrusionOk="0" fill="none" h="965" w="433">
                  <a:moveTo>
                    <a:pt x="433" y="1"/>
                  </a:moveTo>
                  <a:lnTo>
                    <a:pt x="433" y="1"/>
                  </a:lnTo>
                  <a:lnTo>
                    <a:pt x="283" y="217"/>
                  </a:lnTo>
                  <a:lnTo>
                    <a:pt x="150" y="449"/>
                  </a:lnTo>
                  <a:lnTo>
                    <a:pt x="150" y="449"/>
                  </a:lnTo>
                  <a:lnTo>
                    <a:pt x="50" y="699"/>
                  </a:lnTo>
                  <a:lnTo>
                    <a:pt x="0" y="965"/>
                  </a:lnTo>
                  <a:lnTo>
                    <a:pt x="0" y="965"/>
                  </a:lnTo>
                  <a:lnTo>
                    <a:pt x="150" y="749"/>
                  </a:lnTo>
                  <a:lnTo>
                    <a:pt x="283" y="499"/>
                  </a:lnTo>
                  <a:lnTo>
                    <a:pt x="283" y="499"/>
                  </a:lnTo>
                  <a:lnTo>
                    <a:pt x="366" y="250"/>
                  </a:lnTo>
                  <a:lnTo>
                    <a:pt x="4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1"/>
            <p:cNvSpPr/>
            <p:nvPr/>
          </p:nvSpPr>
          <p:spPr>
            <a:xfrm>
              <a:off x="539775" y="2618350"/>
              <a:ext cx="9600" cy="24950"/>
            </a:xfrm>
            <a:custGeom>
              <a:rect b="b" l="l" r="r" t="t"/>
              <a:pathLst>
                <a:path extrusionOk="0" fill="none" h="998" w="384">
                  <a:moveTo>
                    <a:pt x="1" y="0"/>
                  </a:moveTo>
                  <a:lnTo>
                    <a:pt x="1" y="0"/>
                  </a:lnTo>
                  <a:lnTo>
                    <a:pt x="18" y="150"/>
                  </a:lnTo>
                  <a:lnTo>
                    <a:pt x="51" y="283"/>
                  </a:lnTo>
                  <a:lnTo>
                    <a:pt x="84" y="416"/>
                  </a:lnTo>
                  <a:lnTo>
                    <a:pt x="134" y="549"/>
                  </a:lnTo>
                  <a:lnTo>
                    <a:pt x="134" y="532"/>
                  </a:lnTo>
                  <a:lnTo>
                    <a:pt x="134" y="532"/>
                  </a:lnTo>
                  <a:lnTo>
                    <a:pt x="234" y="765"/>
                  </a:lnTo>
                  <a:lnTo>
                    <a:pt x="383" y="997"/>
                  </a:lnTo>
                  <a:lnTo>
                    <a:pt x="383" y="997"/>
                  </a:lnTo>
                  <a:lnTo>
                    <a:pt x="333" y="731"/>
                  </a:lnTo>
                  <a:lnTo>
                    <a:pt x="250" y="482"/>
                  </a:lnTo>
                  <a:lnTo>
                    <a:pt x="151" y="23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1"/>
            <p:cNvSpPr/>
            <p:nvPr/>
          </p:nvSpPr>
          <p:spPr>
            <a:xfrm>
              <a:off x="626225" y="2616675"/>
              <a:ext cx="24950" cy="9575"/>
            </a:xfrm>
            <a:custGeom>
              <a:rect b="b" l="l" r="r" t="t"/>
              <a:pathLst>
                <a:path extrusionOk="0" fill="none" h="383" w="998">
                  <a:moveTo>
                    <a:pt x="997" y="1"/>
                  </a:moveTo>
                  <a:lnTo>
                    <a:pt x="997" y="1"/>
                  </a:lnTo>
                  <a:lnTo>
                    <a:pt x="731" y="34"/>
                  </a:lnTo>
                  <a:lnTo>
                    <a:pt x="482" y="117"/>
                  </a:lnTo>
                  <a:lnTo>
                    <a:pt x="482" y="117"/>
                  </a:lnTo>
                  <a:lnTo>
                    <a:pt x="233" y="233"/>
                  </a:lnTo>
                  <a:lnTo>
                    <a:pt x="0" y="383"/>
                  </a:lnTo>
                  <a:lnTo>
                    <a:pt x="0" y="383"/>
                  </a:lnTo>
                  <a:lnTo>
                    <a:pt x="266" y="333"/>
                  </a:lnTo>
                  <a:lnTo>
                    <a:pt x="515" y="267"/>
                  </a:lnTo>
                  <a:lnTo>
                    <a:pt x="532" y="250"/>
                  </a:lnTo>
                  <a:lnTo>
                    <a:pt x="532" y="250"/>
                  </a:lnTo>
                  <a:lnTo>
                    <a:pt x="765" y="134"/>
                  </a:lnTo>
                  <a:lnTo>
                    <a:pt x="99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1"/>
            <p:cNvSpPr/>
            <p:nvPr/>
          </p:nvSpPr>
          <p:spPr>
            <a:xfrm>
              <a:off x="757100" y="2616675"/>
              <a:ext cx="24975" cy="9575"/>
            </a:xfrm>
            <a:custGeom>
              <a:rect b="b" l="l" r="r" t="t"/>
              <a:pathLst>
                <a:path extrusionOk="0" fill="none" h="383" w="999">
                  <a:moveTo>
                    <a:pt x="998" y="1"/>
                  </a:moveTo>
                  <a:lnTo>
                    <a:pt x="998" y="1"/>
                  </a:lnTo>
                  <a:lnTo>
                    <a:pt x="732" y="34"/>
                  </a:lnTo>
                  <a:lnTo>
                    <a:pt x="466" y="117"/>
                  </a:lnTo>
                  <a:lnTo>
                    <a:pt x="466" y="117"/>
                  </a:lnTo>
                  <a:lnTo>
                    <a:pt x="217" y="233"/>
                  </a:lnTo>
                  <a:lnTo>
                    <a:pt x="1" y="383"/>
                  </a:lnTo>
                  <a:lnTo>
                    <a:pt x="1" y="383"/>
                  </a:lnTo>
                  <a:lnTo>
                    <a:pt x="267" y="333"/>
                  </a:lnTo>
                  <a:lnTo>
                    <a:pt x="516" y="267"/>
                  </a:lnTo>
                  <a:lnTo>
                    <a:pt x="516" y="250"/>
                  </a:lnTo>
                  <a:lnTo>
                    <a:pt x="516" y="250"/>
                  </a:lnTo>
                  <a:lnTo>
                    <a:pt x="765" y="13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1"/>
            <p:cNvSpPr/>
            <p:nvPr/>
          </p:nvSpPr>
          <p:spPr>
            <a:xfrm>
              <a:off x="588825" y="2563075"/>
              <a:ext cx="24125" cy="11250"/>
            </a:xfrm>
            <a:custGeom>
              <a:rect b="b" l="l" r="r" t="t"/>
              <a:pathLst>
                <a:path extrusionOk="0" fill="none" h="450" w="965">
                  <a:moveTo>
                    <a:pt x="0" y="0"/>
                  </a:moveTo>
                  <a:lnTo>
                    <a:pt x="0" y="0"/>
                  </a:lnTo>
                  <a:lnTo>
                    <a:pt x="216" y="167"/>
                  </a:lnTo>
                  <a:lnTo>
                    <a:pt x="466" y="283"/>
                  </a:lnTo>
                  <a:lnTo>
                    <a:pt x="466" y="283"/>
                  </a:lnTo>
                  <a:lnTo>
                    <a:pt x="715" y="383"/>
                  </a:lnTo>
                  <a:lnTo>
                    <a:pt x="964" y="449"/>
                  </a:lnTo>
                  <a:lnTo>
                    <a:pt x="964" y="449"/>
                  </a:lnTo>
                  <a:lnTo>
                    <a:pt x="865" y="366"/>
                  </a:lnTo>
                  <a:lnTo>
                    <a:pt x="748" y="283"/>
                  </a:lnTo>
                  <a:lnTo>
                    <a:pt x="632" y="217"/>
                  </a:lnTo>
                  <a:lnTo>
                    <a:pt x="499" y="167"/>
                  </a:lnTo>
                  <a:lnTo>
                    <a:pt x="515" y="167"/>
                  </a:lnTo>
                  <a:lnTo>
                    <a:pt x="515" y="167"/>
                  </a:lnTo>
                  <a:lnTo>
                    <a:pt x="266" y="67"/>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1"/>
            <p:cNvSpPr/>
            <p:nvPr/>
          </p:nvSpPr>
          <p:spPr>
            <a:xfrm>
              <a:off x="509450" y="2561825"/>
              <a:ext cx="10825" cy="24125"/>
            </a:xfrm>
            <a:custGeom>
              <a:rect b="b" l="l" r="r" t="t"/>
              <a:pathLst>
                <a:path extrusionOk="0" fill="none" h="965" w="433">
                  <a:moveTo>
                    <a:pt x="433" y="1"/>
                  </a:moveTo>
                  <a:lnTo>
                    <a:pt x="433" y="1"/>
                  </a:lnTo>
                  <a:lnTo>
                    <a:pt x="283" y="233"/>
                  </a:lnTo>
                  <a:lnTo>
                    <a:pt x="150" y="466"/>
                  </a:lnTo>
                  <a:lnTo>
                    <a:pt x="150" y="466"/>
                  </a:lnTo>
                  <a:lnTo>
                    <a:pt x="67" y="715"/>
                  </a:lnTo>
                  <a:lnTo>
                    <a:pt x="1" y="965"/>
                  </a:lnTo>
                  <a:lnTo>
                    <a:pt x="1" y="965"/>
                  </a:lnTo>
                  <a:lnTo>
                    <a:pt x="150" y="749"/>
                  </a:lnTo>
                  <a:lnTo>
                    <a:pt x="283" y="516"/>
                  </a:lnTo>
                  <a:lnTo>
                    <a:pt x="283" y="516"/>
                  </a:lnTo>
                  <a:lnTo>
                    <a:pt x="383" y="267"/>
                  </a:lnTo>
                  <a:lnTo>
                    <a:pt x="4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1"/>
            <p:cNvSpPr/>
            <p:nvPr/>
          </p:nvSpPr>
          <p:spPr>
            <a:xfrm>
              <a:off x="698525" y="2555600"/>
              <a:ext cx="9150" cy="24950"/>
            </a:xfrm>
            <a:custGeom>
              <a:rect b="b" l="l" r="r" t="t"/>
              <a:pathLst>
                <a:path extrusionOk="0" fill="none" h="998" w="366">
                  <a:moveTo>
                    <a:pt x="0" y="0"/>
                  </a:moveTo>
                  <a:lnTo>
                    <a:pt x="0" y="0"/>
                  </a:lnTo>
                  <a:lnTo>
                    <a:pt x="33" y="266"/>
                  </a:lnTo>
                  <a:lnTo>
                    <a:pt x="117" y="532"/>
                  </a:lnTo>
                  <a:lnTo>
                    <a:pt x="117" y="516"/>
                  </a:lnTo>
                  <a:lnTo>
                    <a:pt x="117" y="516"/>
                  </a:lnTo>
                  <a:lnTo>
                    <a:pt x="233" y="765"/>
                  </a:lnTo>
                  <a:lnTo>
                    <a:pt x="366" y="998"/>
                  </a:lnTo>
                  <a:lnTo>
                    <a:pt x="366" y="998"/>
                  </a:lnTo>
                  <a:lnTo>
                    <a:pt x="349" y="865"/>
                  </a:lnTo>
                  <a:lnTo>
                    <a:pt x="333" y="732"/>
                  </a:lnTo>
                  <a:lnTo>
                    <a:pt x="299" y="599"/>
                  </a:lnTo>
                  <a:lnTo>
                    <a:pt x="249" y="466"/>
                  </a:lnTo>
                  <a:lnTo>
                    <a:pt x="249" y="466"/>
                  </a:lnTo>
                  <a:lnTo>
                    <a:pt x="133" y="21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1"/>
            <p:cNvSpPr/>
            <p:nvPr/>
          </p:nvSpPr>
          <p:spPr>
            <a:xfrm>
              <a:off x="758350" y="2536475"/>
              <a:ext cx="24125" cy="10825"/>
            </a:xfrm>
            <a:custGeom>
              <a:rect b="b" l="l" r="r" t="t"/>
              <a:pathLst>
                <a:path extrusionOk="0" fill="none" h="433" w="965">
                  <a:moveTo>
                    <a:pt x="1" y="1"/>
                  </a:moveTo>
                  <a:lnTo>
                    <a:pt x="1" y="1"/>
                  </a:lnTo>
                  <a:lnTo>
                    <a:pt x="217" y="167"/>
                  </a:lnTo>
                  <a:lnTo>
                    <a:pt x="449" y="283"/>
                  </a:lnTo>
                  <a:lnTo>
                    <a:pt x="449" y="283"/>
                  </a:lnTo>
                  <a:lnTo>
                    <a:pt x="699" y="383"/>
                  </a:lnTo>
                  <a:lnTo>
                    <a:pt x="965" y="433"/>
                  </a:lnTo>
                  <a:lnTo>
                    <a:pt x="965" y="433"/>
                  </a:lnTo>
                  <a:lnTo>
                    <a:pt x="732" y="283"/>
                  </a:lnTo>
                  <a:lnTo>
                    <a:pt x="499" y="150"/>
                  </a:lnTo>
                  <a:lnTo>
                    <a:pt x="499" y="150"/>
                  </a:lnTo>
                  <a:lnTo>
                    <a:pt x="499" y="150"/>
                  </a:lnTo>
                  <a:lnTo>
                    <a:pt x="250" y="6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1"/>
            <p:cNvSpPr/>
            <p:nvPr/>
          </p:nvSpPr>
          <p:spPr>
            <a:xfrm>
              <a:off x="542700" y="2504900"/>
              <a:ext cx="24950" cy="9175"/>
            </a:xfrm>
            <a:custGeom>
              <a:rect b="b" l="l" r="r" t="t"/>
              <a:pathLst>
                <a:path extrusionOk="0" fill="none" h="367" w="998">
                  <a:moveTo>
                    <a:pt x="998" y="1"/>
                  </a:moveTo>
                  <a:lnTo>
                    <a:pt x="998" y="1"/>
                  </a:lnTo>
                  <a:lnTo>
                    <a:pt x="732" y="34"/>
                  </a:lnTo>
                  <a:lnTo>
                    <a:pt x="466" y="117"/>
                  </a:lnTo>
                  <a:lnTo>
                    <a:pt x="216" y="233"/>
                  </a:lnTo>
                  <a:lnTo>
                    <a:pt x="0" y="366"/>
                  </a:lnTo>
                  <a:lnTo>
                    <a:pt x="0" y="366"/>
                  </a:lnTo>
                  <a:lnTo>
                    <a:pt x="266" y="333"/>
                  </a:lnTo>
                  <a:lnTo>
                    <a:pt x="532" y="266"/>
                  </a:lnTo>
                  <a:lnTo>
                    <a:pt x="532" y="250"/>
                  </a:lnTo>
                  <a:lnTo>
                    <a:pt x="532" y="250"/>
                  </a:lnTo>
                  <a:lnTo>
                    <a:pt x="781" y="13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1"/>
            <p:cNvSpPr/>
            <p:nvPr/>
          </p:nvSpPr>
          <p:spPr>
            <a:xfrm>
              <a:off x="640350" y="2492850"/>
              <a:ext cx="10825" cy="24125"/>
            </a:xfrm>
            <a:custGeom>
              <a:rect b="b" l="l" r="r" t="t"/>
              <a:pathLst>
                <a:path extrusionOk="0" fill="none" h="965" w="433">
                  <a:moveTo>
                    <a:pt x="432" y="1"/>
                  </a:moveTo>
                  <a:lnTo>
                    <a:pt x="432" y="1"/>
                  </a:lnTo>
                  <a:lnTo>
                    <a:pt x="283" y="217"/>
                  </a:lnTo>
                  <a:lnTo>
                    <a:pt x="150" y="466"/>
                  </a:lnTo>
                  <a:lnTo>
                    <a:pt x="150" y="466"/>
                  </a:lnTo>
                  <a:lnTo>
                    <a:pt x="50" y="699"/>
                  </a:lnTo>
                  <a:lnTo>
                    <a:pt x="0" y="965"/>
                  </a:lnTo>
                  <a:lnTo>
                    <a:pt x="0" y="965"/>
                  </a:lnTo>
                  <a:lnTo>
                    <a:pt x="150" y="748"/>
                  </a:lnTo>
                  <a:lnTo>
                    <a:pt x="283" y="499"/>
                  </a:lnTo>
                  <a:lnTo>
                    <a:pt x="283" y="499"/>
                  </a:lnTo>
                  <a:lnTo>
                    <a:pt x="383" y="266"/>
                  </a:lnTo>
                  <a:lnTo>
                    <a:pt x="43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1"/>
            <p:cNvSpPr/>
            <p:nvPr/>
          </p:nvSpPr>
          <p:spPr>
            <a:xfrm>
              <a:off x="835225" y="2482050"/>
              <a:ext cx="9575" cy="24950"/>
            </a:xfrm>
            <a:custGeom>
              <a:rect b="b" l="l" r="r" t="t"/>
              <a:pathLst>
                <a:path extrusionOk="0" fill="none" h="998" w="383">
                  <a:moveTo>
                    <a:pt x="1" y="0"/>
                  </a:moveTo>
                  <a:lnTo>
                    <a:pt x="1" y="0"/>
                  </a:lnTo>
                  <a:lnTo>
                    <a:pt x="34" y="266"/>
                  </a:lnTo>
                  <a:lnTo>
                    <a:pt x="117" y="532"/>
                  </a:lnTo>
                  <a:lnTo>
                    <a:pt x="117" y="532"/>
                  </a:lnTo>
                  <a:lnTo>
                    <a:pt x="117" y="532"/>
                  </a:lnTo>
                  <a:lnTo>
                    <a:pt x="233" y="782"/>
                  </a:lnTo>
                  <a:lnTo>
                    <a:pt x="383" y="998"/>
                  </a:lnTo>
                  <a:lnTo>
                    <a:pt x="383" y="998"/>
                  </a:lnTo>
                  <a:lnTo>
                    <a:pt x="333" y="732"/>
                  </a:lnTo>
                  <a:lnTo>
                    <a:pt x="250" y="466"/>
                  </a:lnTo>
                  <a:lnTo>
                    <a:pt x="150" y="23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1"/>
            <p:cNvSpPr/>
            <p:nvPr/>
          </p:nvSpPr>
          <p:spPr>
            <a:xfrm>
              <a:off x="691450" y="2452125"/>
              <a:ext cx="24950" cy="9575"/>
            </a:xfrm>
            <a:custGeom>
              <a:rect b="b" l="l" r="r" t="t"/>
              <a:pathLst>
                <a:path extrusionOk="0" fill="none" h="383" w="998">
                  <a:moveTo>
                    <a:pt x="998" y="1"/>
                  </a:moveTo>
                  <a:lnTo>
                    <a:pt x="998" y="1"/>
                  </a:lnTo>
                  <a:lnTo>
                    <a:pt x="732" y="51"/>
                  </a:lnTo>
                  <a:lnTo>
                    <a:pt x="483" y="134"/>
                  </a:lnTo>
                  <a:lnTo>
                    <a:pt x="483" y="134"/>
                  </a:lnTo>
                  <a:lnTo>
                    <a:pt x="350" y="184"/>
                  </a:lnTo>
                  <a:lnTo>
                    <a:pt x="233" y="250"/>
                  </a:lnTo>
                  <a:lnTo>
                    <a:pt x="117" y="316"/>
                  </a:lnTo>
                  <a:lnTo>
                    <a:pt x="1" y="383"/>
                  </a:lnTo>
                  <a:lnTo>
                    <a:pt x="1" y="383"/>
                  </a:lnTo>
                  <a:lnTo>
                    <a:pt x="267" y="350"/>
                  </a:lnTo>
                  <a:lnTo>
                    <a:pt x="516" y="283"/>
                  </a:lnTo>
                  <a:lnTo>
                    <a:pt x="532" y="267"/>
                  </a:lnTo>
                  <a:lnTo>
                    <a:pt x="532" y="267"/>
                  </a:lnTo>
                  <a:lnTo>
                    <a:pt x="649" y="217"/>
                  </a:lnTo>
                  <a:lnTo>
                    <a:pt x="765" y="150"/>
                  </a:lnTo>
                  <a:lnTo>
                    <a:pt x="882" y="84"/>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1"/>
            <p:cNvSpPr/>
            <p:nvPr/>
          </p:nvSpPr>
          <p:spPr>
            <a:xfrm>
              <a:off x="780375" y="2451725"/>
              <a:ext cx="10825" cy="24125"/>
            </a:xfrm>
            <a:custGeom>
              <a:rect b="b" l="l" r="r" t="t"/>
              <a:pathLst>
                <a:path extrusionOk="0" fill="none" h="965" w="433">
                  <a:moveTo>
                    <a:pt x="433" y="0"/>
                  </a:moveTo>
                  <a:lnTo>
                    <a:pt x="433" y="0"/>
                  </a:lnTo>
                  <a:lnTo>
                    <a:pt x="350" y="116"/>
                  </a:lnTo>
                  <a:lnTo>
                    <a:pt x="283" y="233"/>
                  </a:lnTo>
                  <a:lnTo>
                    <a:pt x="217" y="349"/>
                  </a:lnTo>
                  <a:lnTo>
                    <a:pt x="150" y="465"/>
                  </a:lnTo>
                  <a:lnTo>
                    <a:pt x="167" y="465"/>
                  </a:lnTo>
                  <a:lnTo>
                    <a:pt x="167" y="465"/>
                  </a:lnTo>
                  <a:lnTo>
                    <a:pt x="67" y="715"/>
                  </a:lnTo>
                  <a:lnTo>
                    <a:pt x="1" y="964"/>
                  </a:lnTo>
                  <a:lnTo>
                    <a:pt x="1" y="964"/>
                  </a:lnTo>
                  <a:lnTo>
                    <a:pt x="167" y="748"/>
                  </a:lnTo>
                  <a:lnTo>
                    <a:pt x="283" y="515"/>
                  </a:lnTo>
                  <a:lnTo>
                    <a:pt x="283" y="515"/>
                  </a:lnTo>
                  <a:lnTo>
                    <a:pt x="383" y="266"/>
                  </a:lnTo>
                  <a:lnTo>
                    <a:pt x="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1"/>
            <p:cNvSpPr/>
            <p:nvPr/>
          </p:nvSpPr>
          <p:spPr>
            <a:xfrm>
              <a:off x="560975" y="2423050"/>
              <a:ext cx="10825" cy="24525"/>
            </a:xfrm>
            <a:custGeom>
              <a:rect b="b" l="l" r="r" t="t"/>
              <a:pathLst>
                <a:path extrusionOk="0" fill="none" h="981" w="433">
                  <a:moveTo>
                    <a:pt x="433" y="0"/>
                  </a:moveTo>
                  <a:lnTo>
                    <a:pt x="433" y="0"/>
                  </a:lnTo>
                  <a:lnTo>
                    <a:pt x="283" y="233"/>
                  </a:lnTo>
                  <a:lnTo>
                    <a:pt x="167" y="466"/>
                  </a:lnTo>
                  <a:lnTo>
                    <a:pt x="167" y="466"/>
                  </a:lnTo>
                  <a:lnTo>
                    <a:pt x="167" y="466"/>
                  </a:lnTo>
                  <a:lnTo>
                    <a:pt x="67" y="715"/>
                  </a:lnTo>
                  <a:lnTo>
                    <a:pt x="1" y="981"/>
                  </a:lnTo>
                  <a:lnTo>
                    <a:pt x="1" y="981"/>
                  </a:lnTo>
                  <a:lnTo>
                    <a:pt x="167" y="748"/>
                  </a:lnTo>
                  <a:lnTo>
                    <a:pt x="283" y="515"/>
                  </a:lnTo>
                  <a:lnTo>
                    <a:pt x="383" y="266"/>
                  </a:lnTo>
                  <a:lnTo>
                    <a:pt x="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1"/>
            <p:cNvSpPr/>
            <p:nvPr/>
          </p:nvSpPr>
          <p:spPr>
            <a:xfrm>
              <a:off x="638675" y="2403925"/>
              <a:ext cx="9600" cy="25375"/>
            </a:xfrm>
            <a:custGeom>
              <a:rect b="b" l="l" r="r" t="t"/>
              <a:pathLst>
                <a:path extrusionOk="0" fill="none" h="1015" w="384">
                  <a:moveTo>
                    <a:pt x="1" y="1"/>
                  </a:moveTo>
                  <a:lnTo>
                    <a:pt x="1" y="1"/>
                  </a:lnTo>
                  <a:lnTo>
                    <a:pt x="17" y="134"/>
                  </a:lnTo>
                  <a:lnTo>
                    <a:pt x="34" y="283"/>
                  </a:lnTo>
                  <a:lnTo>
                    <a:pt x="84" y="416"/>
                  </a:lnTo>
                  <a:lnTo>
                    <a:pt x="117" y="533"/>
                  </a:lnTo>
                  <a:lnTo>
                    <a:pt x="117" y="533"/>
                  </a:lnTo>
                  <a:lnTo>
                    <a:pt x="233" y="782"/>
                  </a:lnTo>
                  <a:lnTo>
                    <a:pt x="383" y="1015"/>
                  </a:lnTo>
                  <a:lnTo>
                    <a:pt x="383" y="1015"/>
                  </a:lnTo>
                  <a:lnTo>
                    <a:pt x="333" y="749"/>
                  </a:lnTo>
                  <a:lnTo>
                    <a:pt x="250" y="483"/>
                  </a:lnTo>
                  <a:lnTo>
                    <a:pt x="134" y="233"/>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1"/>
            <p:cNvSpPr/>
            <p:nvPr/>
          </p:nvSpPr>
          <p:spPr>
            <a:xfrm>
              <a:off x="720550" y="2389800"/>
              <a:ext cx="24125" cy="11250"/>
            </a:xfrm>
            <a:custGeom>
              <a:rect b="b" l="l" r="r" t="t"/>
              <a:pathLst>
                <a:path extrusionOk="0" fill="none" h="450" w="965">
                  <a:moveTo>
                    <a:pt x="0" y="1"/>
                  </a:moveTo>
                  <a:lnTo>
                    <a:pt x="0" y="1"/>
                  </a:lnTo>
                  <a:lnTo>
                    <a:pt x="216" y="167"/>
                  </a:lnTo>
                  <a:lnTo>
                    <a:pt x="449" y="283"/>
                  </a:lnTo>
                  <a:lnTo>
                    <a:pt x="449" y="283"/>
                  </a:lnTo>
                  <a:lnTo>
                    <a:pt x="698" y="383"/>
                  </a:lnTo>
                  <a:lnTo>
                    <a:pt x="964" y="449"/>
                  </a:lnTo>
                  <a:lnTo>
                    <a:pt x="964" y="449"/>
                  </a:lnTo>
                  <a:lnTo>
                    <a:pt x="748" y="283"/>
                  </a:lnTo>
                  <a:lnTo>
                    <a:pt x="499" y="167"/>
                  </a:lnTo>
                  <a:lnTo>
                    <a:pt x="499" y="167"/>
                  </a:lnTo>
                  <a:lnTo>
                    <a:pt x="499" y="167"/>
                  </a:lnTo>
                  <a:lnTo>
                    <a:pt x="266" y="6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1"/>
            <p:cNvSpPr/>
            <p:nvPr/>
          </p:nvSpPr>
          <p:spPr>
            <a:xfrm>
              <a:off x="592975" y="2353225"/>
              <a:ext cx="24950" cy="9600"/>
            </a:xfrm>
            <a:custGeom>
              <a:rect b="b" l="l" r="r" t="t"/>
              <a:pathLst>
                <a:path extrusionOk="0" fill="none" h="384" w="998">
                  <a:moveTo>
                    <a:pt x="998" y="1"/>
                  </a:moveTo>
                  <a:lnTo>
                    <a:pt x="998" y="1"/>
                  </a:lnTo>
                  <a:lnTo>
                    <a:pt x="732" y="51"/>
                  </a:lnTo>
                  <a:lnTo>
                    <a:pt x="466" y="117"/>
                  </a:lnTo>
                  <a:lnTo>
                    <a:pt x="466" y="117"/>
                  </a:lnTo>
                  <a:lnTo>
                    <a:pt x="233" y="234"/>
                  </a:lnTo>
                  <a:lnTo>
                    <a:pt x="0" y="367"/>
                  </a:lnTo>
                  <a:lnTo>
                    <a:pt x="0" y="367"/>
                  </a:lnTo>
                  <a:lnTo>
                    <a:pt x="0" y="383"/>
                  </a:lnTo>
                  <a:lnTo>
                    <a:pt x="0" y="383"/>
                  </a:lnTo>
                  <a:lnTo>
                    <a:pt x="266" y="333"/>
                  </a:lnTo>
                  <a:lnTo>
                    <a:pt x="516" y="267"/>
                  </a:lnTo>
                  <a:lnTo>
                    <a:pt x="516" y="250"/>
                  </a:lnTo>
                  <a:lnTo>
                    <a:pt x="516" y="250"/>
                  </a:lnTo>
                  <a:lnTo>
                    <a:pt x="765" y="150"/>
                  </a:lnTo>
                  <a:lnTo>
                    <a:pt x="9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1"/>
            <p:cNvSpPr/>
            <p:nvPr/>
          </p:nvSpPr>
          <p:spPr>
            <a:xfrm>
              <a:off x="685225" y="2342025"/>
              <a:ext cx="4175" cy="8325"/>
            </a:xfrm>
            <a:custGeom>
              <a:rect b="b" l="l" r="r" t="t"/>
              <a:pathLst>
                <a:path extrusionOk="0" fill="none" h="333" w="167">
                  <a:moveTo>
                    <a:pt x="83" y="0"/>
                  </a:moveTo>
                  <a:lnTo>
                    <a:pt x="83" y="0"/>
                  </a:lnTo>
                  <a:lnTo>
                    <a:pt x="34" y="166"/>
                  </a:lnTo>
                  <a:lnTo>
                    <a:pt x="0" y="333"/>
                  </a:lnTo>
                  <a:lnTo>
                    <a:pt x="0" y="333"/>
                  </a:lnTo>
                  <a:lnTo>
                    <a:pt x="83" y="216"/>
                  </a:lnTo>
                  <a:lnTo>
                    <a:pt x="167" y="100"/>
                  </a:lnTo>
                  <a:lnTo>
                    <a:pt x="167" y="100"/>
                  </a:lnTo>
                  <a:lnTo>
                    <a:pt x="8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1"/>
            <p:cNvSpPr/>
            <p:nvPr/>
          </p:nvSpPr>
          <p:spPr>
            <a:xfrm>
              <a:off x="650325" y="2290500"/>
              <a:ext cx="4175" cy="8325"/>
            </a:xfrm>
            <a:custGeom>
              <a:rect b="b" l="l" r="r" t="t"/>
              <a:pathLst>
                <a:path extrusionOk="0" fill="none" h="333" w="167">
                  <a:moveTo>
                    <a:pt x="100" y="0"/>
                  </a:moveTo>
                  <a:lnTo>
                    <a:pt x="100" y="0"/>
                  </a:lnTo>
                  <a:lnTo>
                    <a:pt x="0" y="50"/>
                  </a:lnTo>
                  <a:lnTo>
                    <a:pt x="0" y="50"/>
                  </a:lnTo>
                  <a:lnTo>
                    <a:pt x="83" y="200"/>
                  </a:lnTo>
                  <a:lnTo>
                    <a:pt x="166" y="333"/>
                  </a:lnTo>
                  <a:lnTo>
                    <a:pt x="166" y="333"/>
                  </a:lnTo>
                  <a:lnTo>
                    <a:pt x="150" y="166"/>
                  </a:lnTo>
                  <a:lnTo>
                    <a:pt x="1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1"/>
            <p:cNvSpPr/>
            <p:nvPr/>
          </p:nvSpPr>
          <p:spPr>
            <a:xfrm>
              <a:off x="973175" y="2089800"/>
              <a:ext cx="40325" cy="48225"/>
            </a:xfrm>
            <a:custGeom>
              <a:rect b="b" l="l" r="r" t="t"/>
              <a:pathLst>
                <a:path extrusionOk="0" h="1929" w="1613">
                  <a:moveTo>
                    <a:pt x="1364" y="0"/>
                  </a:moveTo>
                  <a:lnTo>
                    <a:pt x="1098" y="17"/>
                  </a:lnTo>
                  <a:lnTo>
                    <a:pt x="965" y="33"/>
                  </a:lnTo>
                  <a:lnTo>
                    <a:pt x="815" y="67"/>
                  </a:lnTo>
                  <a:lnTo>
                    <a:pt x="666" y="100"/>
                  </a:lnTo>
                  <a:lnTo>
                    <a:pt x="516" y="166"/>
                  </a:lnTo>
                  <a:lnTo>
                    <a:pt x="383" y="233"/>
                  </a:lnTo>
                  <a:lnTo>
                    <a:pt x="250" y="333"/>
                  </a:lnTo>
                  <a:lnTo>
                    <a:pt x="150" y="449"/>
                  </a:lnTo>
                  <a:lnTo>
                    <a:pt x="67" y="582"/>
                  </a:lnTo>
                  <a:lnTo>
                    <a:pt x="17" y="748"/>
                  </a:lnTo>
                  <a:lnTo>
                    <a:pt x="1" y="948"/>
                  </a:lnTo>
                  <a:lnTo>
                    <a:pt x="17" y="1130"/>
                  </a:lnTo>
                  <a:lnTo>
                    <a:pt x="67" y="1297"/>
                  </a:lnTo>
                  <a:lnTo>
                    <a:pt x="134" y="1446"/>
                  </a:lnTo>
                  <a:lnTo>
                    <a:pt x="233" y="1562"/>
                  </a:lnTo>
                  <a:lnTo>
                    <a:pt x="350" y="1662"/>
                  </a:lnTo>
                  <a:lnTo>
                    <a:pt x="483" y="1729"/>
                  </a:lnTo>
                  <a:lnTo>
                    <a:pt x="632" y="1795"/>
                  </a:lnTo>
                  <a:lnTo>
                    <a:pt x="782" y="1845"/>
                  </a:lnTo>
                  <a:lnTo>
                    <a:pt x="932" y="1878"/>
                  </a:lnTo>
                  <a:lnTo>
                    <a:pt x="1081" y="1912"/>
                  </a:lnTo>
                  <a:lnTo>
                    <a:pt x="1330" y="1928"/>
                  </a:lnTo>
                  <a:lnTo>
                    <a:pt x="1580" y="1928"/>
                  </a:lnTo>
                  <a:lnTo>
                    <a:pt x="16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1"/>
            <p:cNvSpPr/>
            <p:nvPr/>
          </p:nvSpPr>
          <p:spPr>
            <a:xfrm>
              <a:off x="1011000" y="2089800"/>
              <a:ext cx="327875" cy="51950"/>
            </a:xfrm>
            <a:custGeom>
              <a:rect b="b" l="l" r="r" t="t"/>
              <a:pathLst>
                <a:path extrusionOk="0" h="2078" w="13115">
                  <a:moveTo>
                    <a:pt x="33" y="0"/>
                  </a:moveTo>
                  <a:lnTo>
                    <a:pt x="0" y="1928"/>
                  </a:lnTo>
                  <a:lnTo>
                    <a:pt x="11253" y="2078"/>
                  </a:lnTo>
                  <a:lnTo>
                    <a:pt x="12649" y="1380"/>
                  </a:lnTo>
                  <a:lnTo>
                    <a:pt x="13114" y="1147"/>
                  </a:lnTo>
                  <a:lnTo>
                    <a:pt x="12649" y="898"/>
                  </a:lnTo>
                  <a:lnTo>
                    <a:pt x="11269" y="150"/>
                  </a:lnTo>
                  <a:lnTo>
                    <a:pt x="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1"/>
            <p:cNvSpPr/>
            <p:nvPr/>
          </p:nvSpPr>
          <p:spPr>
            <a:xfrm>
              <a:off x="1327200" y="2112225"/>
              <a:ext cx="11675" cy="12075"/>
            </a:xfrm>
            <a:custGeom>
              <a:rect b="b" l="l" r="r" t="t"/>
              <a:pathLst>
                <a:path extrusionOk="0" h="483" w="467">
                  <a:moveTo>
                    <a:pt x="1" y="1"/>
                  </a:moveTo>
                  <a:lnTo>
                    <a:pt x="1" y="483"/>
                  </a:lnTo>
                  <a:lnTo>
                    <a:pt x="466" y="250"/>
                  </a:lnTo>
                  <a:lnTo>
                    <a:pt x="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1"/>
            <p:cNvSpPr/>
            <p:nvPr/>
          </p:nvSpPr>
          <p:spPr>
            <a:xfrm>
              <a:off x="1009325" y="2085625"/>
              <a:ext cx="12075" cy="56550"/>
            </a:xfrm>
            <a:custGeom>
              <a:rect b="b" l="l" r="r" t="t"/>
              <a:pathLst>
                <a:path extrusionOk="0" h="2262" w="483">
                  <a:moveTo>
                    <a:pt x="34" y="1"/>
                  </a:moveTo>
                  <a:lnTo>
                    <a:pt x="1" y="2261"/>
                  </a:lnTo>
                  <a:lnTo>
                    <a:pt x="450" y="2261"/>
                  </a:lnTo>
                  <a:lnTo>
                    <a:pt x="48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1"/>
            <p:cNvSpPr/>
            <p:nvPr/>
          </p:nvSpPr>
          <p:spPr>
            <a:xfrm>
              <a:off x="1021800" y="2086050"/>
              <a:ext cx="12075" cy="56125"/>
            </a:xfrm>
            <a:custGeom>
              <a:rect b="b" l="l" r="r" t="t"/>
              <a:pathLst>
                <a:path extrusionOk="0" h="2245" w="483">
                  <a:moveTo>
                    <a:pt x="34" y="1"/>
                  </a:moveTo>
                  <a:lnTo>
                    <a:pt x="0" y="2244"/>
                  </a:lnTo>
                  <a:lnTo>
                    <a:pt x="449" y="2244"/>
                  </a:lnTo>
                  <a:lnTo>
                    <a:pt x="482"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1"/>
            <p:cNvSpPr/>
            <p:nvPr/>
          </p:nvSpPr>
          <p:spPr>
            <a:xfrm>
              <a:off x="1033425" y="2086050"/>
              <a:ext cx="101825" cy="18300"/>
            </a:xfrm>
            <a:custGeom>
              <a:rect b="b" l="l" r="r" t="t"/>
              <a:pathLst>
                <a:path extrusionOk="0" h="732" w="4073">
                  <a:moveTo>
                    <a:pt x="17" y="1"/>
                  </a:moveTo>
                  <a:lnTo>
                    <a:pt x="1" y="732"/>
                  </a:lnTo>
                  <a:lnTo>
                    <a:pt x="4073" y="383"/>
                  </a:lnTo>
                  <a:lnTo>
                    <a:pt x="4073" y="117"/>
                  </a:lnTo>
                  <a:lnTo>
                    <a:pt x="17"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1"/>
            <p:cNvSpPr/>
            <p:nvPr/>
          </p:nvSpPr>
          <p:spPr>
            <a:xfrm>
              <a:off x="681900" y="2184950"/>
              <a:ext cx="528575" cy="283825"/>
            </a:xfrm>
            <a:custGeom>
              <a:rect b="b" l="l" r="r" t="t"/>
              <a:pathLst>
                <a:path extrusionOk="0" h="11353" w="21143">
                  <a:moveTo>
                    <a:pt x="15790" y="0"/>
                  </a:moveTo>
                  <a:lnTo>
                    <a:pt x="15657" y="17"/>
                  </a:lnTo>
                  <a:lnTo>
                    <a:pt x="15608" y="50"/>
                  </a:lnTo>
                  <a:lnTo>
                    <a:pt x="15558" y="83"/>
                  </a:lnTo>
                  <a:lnTo>
                    <a:pt x="15508" y="117"/>
                  </a:lnTo>
                  <a:lnTo>
                    <a:pt x="15475" y="167"/>
                  </a:lnTo>
                  <a:lnTo>
                    <a:pt x="15275" y="466"/>
                  </a:lnTo>
                  <a:lnTo>
                    <a:pt x="15026" y="798"/>
                  </a:lnTo>
                  <a:lnTo>
                    <a:pt x="14727" y="1164"/>
                  </a:lnTo>
                  <a:lnTo>
                    <a:pt x="14378" y="1563"/>
                  </a:lnTo>
                  <a:lnTo>
                    <a:pt x="13995" y="1962"/>
                  </a:lnTo>
                  <a:lnTo>
                    <a:pt x="13596" y="2377"/>
                  </a:lnTo>
                  <a:lnTo>
                    <a:pt x="12749" y="3192"/>
                  </a:lnTo>
                  <a:lnTo>
                    <a:pt x="11934" y="3956"/>
                  </a:lnTo>
                  <a:lnTo>
                    <a:pt x="11203" y="4621"/>
                  </a:lnTo>
                  <a:lnTo>
                    <a:pt x="10322" y="5402"/>
                  </a:lnTo>
                  <a:lnTo>
                    <a:pt x="10272" y="5435"/>
                  </a:lnTo>
                  <a:lnTo>
                    <a:pt x="10189" y="5469"/>
                  </a:lnTo>
                  <a:lnTo>
                    <a:pt x="10106" y="5485"/>
                  </a:lnTo>
                  <a:lnTo>
                    <a:pt x="9990" y="5502"/>
                  </a:lnTo>
                  <a:lnTo>
                    <a:pt x="9690" y="5519"/>
                  </a:lnTo>
                  <a:lnTo>
                    <a:pt x="9325" y="5502"/>
                  </a:lnTo>
                  <a:lnTo>
                    <a:pt x="8909" y="5485"/>
                  </a:lnTo>
                  <a:lnTo>
                    <a:pt x="8427" y="5435"/>
                  </a:lnTo>
                  <a:lnTo>
                    <a:pt x="7330" y="5302"/>
                  </a:lnTo>
                  <a:lnTo>
                    <a:pt x="6117" y="5120"/>
                  </a:lnTo>
                  <a:lnTo>
                    <a:pt x="4820" y="4937"/>
                  </a:lnTo>
                  <a:lnTo>
                    <a:pt x="3524" y="4737"/>
                  </a:lnTo>
                  <a:lnTo>
                    <a:pt x="2277" y="4555"/>
                  </a:lnTo>
                  <a:lnTo>
                    <a:pt x="1812" y="4521"/>
                  </a:lnTo>
                  <a:lnTo>
                    <a:pt x="1380" y="4505"/>
                  </a:lnTo>
                  <a:lnTo>
                    <a:pt x="1197" y="4521"/>
                  </a:lnTo>
                  <a:lnTo>
                    <a:pt x="1014" y="4538"/>
                  </a:lnTo>
                  <a:lnTo>
                    <a:pt x="848" y="4571"/>
                  </a:lnTo>
                  <a:lnTo>
                    <a:pt x="698" y="4604"/>
                  </a:lnTo>
                  <a:lnTo>
                    <a:pt x="565" y="4654"/>
                  </a:lnTo>
                  <a:lnTo>
                    <a:pt x="449" y="4704"/>
                  </a:lnTo>
                  <a:lnTo>
                    <a:pt x="333" y="4771"/>
                  </a:lnTo>
                  <a:lnTo>
                    <a:pt x="250" y="4837"/>
                  </a:lnTo>
                  <a:lnTo>
                    <a:pt x="167" y="4920"/>
                  </a:lnTo>
                  <a:lnTo>
                    <a:pt x="100" y="5003"/>
                  </a:lnTo>
                  <a:lnTo>
                    <a:pt x="50" y="5086"/>
                  </a:lnTo>
                  <a:lnTo>
                    <a:pt x="17" y="5186"/>
                  </a:lnTo>
                  <a:lnTo>
                    <a:pt x="0" y="5286"/>
                  </a:lnTo>
                  <a:lnTo>
                    <a:pt x="0" y="5402"/>
                  </a:lnTo>
                  <a:lnTo>
                    <a:pt x="0" y="5519"/>
                  </a:lnTo>
                  <a:lnTo>
                    <a:pt x="34" y="5635"/>
                  </a:lnTo>
                  <a:lnTo>
                    <a:pt x="67" y="5751"/>
                  </a:lnTo>
                  <a:lnTo>
                    <a:pt x="133" y="5884"/>
                  </a:lnTo>
                  <a:lnTo>
                    <a:pt x="200" y="6017"/>
                  </a:lnTo>
                  <a:lnTo>
                    <a:pt x="283" y="6150"/>
                  </a:lnTo>
                  <a:lnTo>
                    <a:pt x="383" y="6283"/>
                  </a:lnTo>
                  <a:lnTo>
                    <a:pt x="499" y="6433"/>
                  </a:lnTo>
                  <a:lnTo>
                    <a:pt x="798" y="6715"/>
                  </a:lnTo>
                  <a:lnTo>
                    <a:pt x="1147" y="7014"/>
                  </a:lnTo>
                  <a:lnTo>
                    <a:pt x="1563" y="7314"/>
                  </a:lnTo>
                  <a:lnTo>
                    <a:pt x="1978" y="7580"/>
                  </a:lnTo>
                  <a:lnTo>
                    <a:pt x="2510" y="7895"/>
                  </a:lnTo>
                  <a:lnTo>
                    <a:pt x="3142" y="8228"/>
                  </a:lnTo>
                  <a:lnTo>
                    <a:pt x="3840" y="8593"/>
                  </a:lnTo>
                  <a:lnTo>
                    <a:pt x="4621" y="8976"/>
                  </a:lnTo>
                  <a:lnTo>
                    <a:pt x="5435" y="9358"/>
                  </a:lnTo>
                  <a:lnTo>
                    <a:pt x="6283" y="9740"/>
                  </a:lnTo>
                  <a:lnTo>
                    <a:pt x="7147" y="10106"/>
                  </a:lnTo>
                  <a:lnTo>
                    <a:pt x="8028" y="10438"/>
                  </a:lnTo>
                  <a:lnTo>
                    <a:pt x="8876" y="10738"/>
                  </a:lnTo>
                  <a:lnTo>
                    <a:pt x="9690" y="10987"/>
                  </a:lnTo>
                  <a:lnTo>
                    <a:pt x="10089" y="11087"/>
                  </a:lnTo>
                  <a:lnTo>
                    <a:pt x="10472" y="11186"/>
                  </a:lnTo>
                  <a:lnTo>
                    <a:pt x="10837" y="11253"/>
                  </a:lnTo>
                  <a:lnTo>
                    <a:pt x="11186" y="11303"/>
                  </a:lnTo>
                  <a:lnTo>
                    <a:pt x="11502" y="11336"/>
                  </a:lnTo>
                  <a:lnTo>
                    <a:pt x="11818" y="11353"/>
                  </a:lnTo>
                  <a:lnTo>
                    <a:pt x="12101" y="11353"/>
                  </a:lnTo>
                  <a:lnTo>
                    <a:pt x="12350" y="11319"/>
                  </a:lnTo>
                  <a:lnTo>
                    <a:pt x="12583" y="11269"/>
                  </a:lnTo>
                  <a:lnTo>
                    <a:pt x="12782" y="11186"/>
                  </a:lnTo>
                  <a:lnTo>
                    <a:pt x="13364" y="10871"/>
                  </a:lnTo>
                  <a:lnTo>
                    <a:pt x="13945" y="10521"/>
                  </a:lnTo>
                  <a:lnTo>
                    <a:pt x="14544" y="10123"/>
                  </a:lnTo>
                  <a:lnTo>
                    <a:pt x="15142" y="9707"/>
                  </a:lnTo>
                  <a:lnTo>
                    <a:pt x="15724" y="9258"/>
                  </a:lnTo>
                  <a:lnTo>
                    <a:pt x="16322" y="8793"/>
                  </a:lnTo>
                  <a:lnTo>
                    <a:pt x="16887" y="8311"/>
                  </a:lnTo>
                  <a:lnTo>
                    <a:pt x="17452" y="7829"/>
                  </a:lnTo>
                  <a:lnTo>
                    <a:pt x="18533" y="6881"/>
                  </a:lnTo>
                  <a:lnTo>
                    <a:pt x="19514" y="5984"/>
                  </a:lnTo>
                  <a:lnTo>
                    <a:pt x="20361" y="5186"/>
                  </a:lnTo>
                  <a:lnTo>
                    <a:pt x="21059" y="4555"/>
                  </a:lnTo>
                  <a:lnTo>
                    <a:pt x="21093" y="4505"/>
                  </a:lnTo>
                  <a:lnTo>
                    <a:pt x="21126" y="4471"/>
                  </a:lnTo>
                  <a:lnTo>
                    <a:pt x="21142" y="4422"/>
                  </a:lnTo>
                  <a:lnTo>
                    <a:pt x="21142" y="4355"/>
                  </a:lnTo>
                  <a:lnTo>
                    <a:pt x="21142" y="4239"/>
                  </a:lnTo>
                  <a:lnTo>
                    <a:pt x="21093" y="4089"/>
                  </a:lnTo>
                  <a:lnTo>
                    <a:pt x="21026" y="3923"/>
                  </a:lnTo>
                  <a:lnTo>
                    <a:pt x="20926" y="3757"/>
                  </a:lnTo>
                  <a:lnTo>
                    <a:pt x="20793" y="3574"/>
                  </a:lnTo>
                  <a:lnTo>
                    <a:pt x="20644" y="3374"/>
                  </a:lnTo>
                  <a:lnTo>
                    <a:pt x="20478" y="3175"/>
                  </a:lnTo>
                  <a:lnTo>
                    <a:pt x="20295" y="2959"/>
                  </a:lnTo>
                  <a:lnTo>
                    <a:pt x="19846" y="2510"/>
                  </a:lnTo>
                  <a:lnTo>
                    <a:pt x="19364" y="2078"/>
                  </a:lnTo>
                  <a:lnTo>
                    <a:pt x="18849" y="1629"/>
                  </a:lnTo>
                  <a:lnTo>
                    <a:pt x="18300" y="1230"/>
                  </a:lnTo>
                  <a:lnTo>
                    <a:pt x="17768" y="848"/>
                  </a:lnTo>
                  <a:lnTo>
                    <a:pt x="17236" y="516"/>
                  </a:lnTo>
                  <a:lnTo>
                    <a:pt x="16987" y="383"/>
                  </a:lnTo>
                  <a:lnTo>
                    <a:pt x="16754" y="266"/>
                  </a:lnTo>
                  <a:lnTo>
                    <a:pt x="16522" y="167"/>
                  </a:lnTo>
                  <a:lnTo>
                    <a:pt x="16306" y="83"/>
                  </a:lnTo>
                  <a:lnTo>
                    <a:pt x="16123" y="34"/>
                  </a:lnTo>
                  <a:lnTo>
                    <a:pt x="15940"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1"/>
            <p:cNvSpPr/>
            <p:nvPr/>
          </p:nvSpPr>
          <p:spPr>
            <a:xfrm>
              <a:off x="681900" y="2184950"/>
              <a:ext cx="528575" cy="283825"/>
            </a:xfrm>
            <a:custGeom>
              <a:rect b="b" l="l" r="r" t="t"/>
              <a:pathLst>
                <a:path extrusionOk="0" fill="none" h="11353" w="21143">
                  <a:moveTo>
                    <a:pt x="1563" y="7314"/>
                  </a:moveTo>
                  <a:lnTo>
                    <a:pt x="1563" y="7314"/>
                  </a:lnTo>
                  <a:lnTo>
                    <a:pt x="1978" y="7580"/>
                  </a:lnTo>
                  <a:lnTo>
                    <a:pt x="2510" y="7895"/>
                  </a:lnTo>
                  <a:lnTo>
                    <a:pt x="3142" y="8228"/>
                  </a:lnTo>
                  <a:lnTo>
                    <a:pt x="3840" y="8593"/>
                  </a:lnTo>
                  <a:lnTo>
                    <a:pt x="4621" y="8976"/>
                  </a:lnTo>
                  <a:lnTo>
                    <a:pt x="5435" y="9358"/>
                  </a:lnTo>
                  <a:lnTo>
                    <a:pt x="6283" y="9740"/>
                  </a:lnTo>
                  <a:lnTo>
                    <a:pt x="7147" y="10106"/>
                  </a:lnTo>
                  <a:lnTo>
                    <a:pt x="8028" y="10438"/>
                  </a:lnTo>
                  <a:lnTo>
                    <a:pt x="8876" y="10738"/>
                  </a:lnTo>
                  <a:lnTo>
                    <a:pt x="9690" y="10987"/>
                  </a:lnTo>
                  <a:lnTo>
                    <a:pt x="10089" y="11087"/>
                  </a:lnTo>
                  <a:lnTo>
                    <a:pt x="10472" y="11186"/>
                  </a:lnTo>
                  <a:lnTo>
                    <a:pt x="10837" y="11253"/>
                  </a:lnTo>
                  <a:lnTo>
                    <a:pt x="11186" y="11303"/>
                  </a:lnTo>
                  <a:lnTo>
                    <a:pt x="11502" y="11336"/>
                  </a:lnTo>
                  <a:lnTo>
                    <a:pt x="11818" y="11353"/>
                  </a:lnTo>
                  <a:lnTo>
                    <a:pt x="12101" y="11353"/>
                  </a:lnTo>
                  <a:lnTo>
                    <a:pt x="12350" y="11319"/>
                  </a:lnTo>
                  <a:lnTo>
                    <a:pt x="12583" y="11269"/>
                  </a:lnTo>
                  <a:lnTo>
                    <a:pt x="12782" y="11186"/>
                  </a:lnTo>
                  <a:lnTo>
                    <a:pt x="12782" y="11186"/>
                  </a:lnTo>
                  <a:lnTo>
                    <a:pt x="13364" y="10871"/>
                  </a:lnTo>
                  <a:lnTo>
                    <a:pt x="13945" y="10521"/>
                  </a:lnTo>
                  <a:lnTo>
                    <a:pt x="14544" y="10123"/>
                  </a:lnTo>
                  <a:lnTo>
                    <a:pt x="15142" y="9707"/>
                  </a:lnTo>
                  <a:lnTo>
                    <a:pt x="15724" y="9258"/>
                  </a:lnTo>
                  <a:lnTo>
                    <a:pt x="16322" y="8793"/>
                  </a:lnTo>
                  <a:lnTo>
                    <a:pt x="16887" y="8311"/>
                  </a:lnTo>
                  <a:lnTo>
                    <a:pt x="17452" y="7829"/>
                  </a:lnTo>
                  <a:lnTo>
                    <a:pt x="18533" y="6881"/>
                  </a:lnTo>
                  <a:lnTo>
                    <a:pt x="19514" y="5984"/>
                  </a:lnTo>
                  <a:lnTo>
                    <a:pt x="20361" y="5186"/>
                  </a:lnTo>
                  <a:lnTo>
                    <a:pt x="21059" y="4555"/>
                  </a:lnTo>
                  <a:lnTo>
                    <a:pt x="21059" y="4555"/>
                  </a:lnTo>
                  <a:lnTo>
                    <a:pt x="21093" y="4505"/>
                  </a:lnTo>
                  <a:lnTo>
                    <a:pt x="21126" y="4471"/>
                  </a:lnTo>
                  <a:lnTo>
                    <a:pt x="21142" y="4422"/>
                  </a:lnTo>
                  <a:lnTo>
                    <a:pt x="21142" y="4355"/>
                  </a:lnTo>
                  <a:lnTo>
                    <a:pt x="21142" y="4239"/>
                  </a:lnTo>
                  <a:lnTo>
                    <a:pt x="21093" y="4089"/>
                  </a:lnTo>
                  <a:lnTo>
                    <a:pt x="21026" y="3923"/>
                  </a:lnTo>
                  <a:lnTo>
                    <a:pt x="20926" y="3757"/>
                  </a:lnTo>
                  <a:lnTo>
                    <a:pt x="20793" y="3574"/>
                  </a:lnTo>
                  <a:lnTo>
                    <a:pt x="20644" y="3374"/>
                  </a:lnTo>
                  <a:lnTo>
                    <a:pt x="20478" y="3175"/>
                  </a:lnTo>
                  <a:lnTo>
                    <a:pt x="20295" y="2959"/>
                  </a:lnTo>
                  <a:lnTo>
                    <a:pt x="19846" y="2510"/>
                  </a:lnTo>
                  <a:lnTo>
                    <a:pt x="19364" y="2078"/>
                  </a:lnTo>
                  <a:lnTo>
                    <a:pt x="18849" y="1629"/>
                  </a:lnTo>
                  <a:lnTo>
                    <a:pt x="18300" y="1230"/>
                  </a:lnTo>
                  <a:lnTo>
                    <a:pt x="17768" y="848"/>
                  </a:lnTo>
                  <a:lnTo>
                    <a:pt x="17236" y="516"/>
                  </a:lnTo>
                  <a:lnTo>
                    <a:pt x="16987" y="383"/>
                  </a:lnTo>
                  <a:lnTo>
                    <a:pt x="16754" y="266"/>
                  </a:lnTo>
                  <a:lnTo>
                    <a:pt x="16522" y="167"/>
                  </a:lnTo>
                  <a:lnTo>
                    <a:pt x="16306" y="83"/>
                  </a:lnTo>
                  <a:lnTo>
                    <a:pt x="16123" y="34"/>
                  </a:lnTo>
                  <a:lnTo>
                    <a:pt x="15940" y="0"/>
                  </a:lnTo>
                  <a:lnTo>
                    <a:pt x="15790" y="0"/>
                  </a:lnTo>
                  <a:lnTo>
                    <a:pt x="15657" y="17"/>
                  </a:lnTo>
                  <a:lnTo>
                    <a:pt x="15608" y="50"/>
                  </a:lnTo>
                  <a:lnTo>
                    <a:pt x="15558" y="83"/>
                  </a:lnTo>
                  <a:lnTo>
                    <a:pt x="15508" y="117"/>
                  </a:lnTo>
                  <a:lnTo>
                    <a:pt x="15475" y="167"/>
                  </a:lnTo>
                  <a:lnTo>
                    <a:pt x="15475" y="167"/>
                  </a:lnTo>
                  <a:lnTo>
                    <a:pt x="15275" y="466"/>
                  </a:lnTo>
                  <a:lnTo>
                    <a:pt x="15026" y="798"/>
                  </a:lnTo>
                  <a:lnTo>
                    <a:pt x="14727" y="1164"/>
                  </a:lnTo>
                  <a:lnTo>
                    <a:pt x="14378" y="1563"/>
                  </a:lnTo>
                  <a:lnTo>
                    <a:pt x="13995" y="1962"/>
                  </a:lnTo>
                  <a:lnTo>
                    <a:pt x="13596" y="2377"/>
                  </a:lnTo>
                  <a:lnTo>
                    <a:pt x="12749" y="3192"/>
                  </a:lnTo>
                  <a:lnTo>
                    <a:pt x="11934" y="3956"/>
                  </a:lnTo>
                  <a:lnTo>
                    <a:pt x="11203" y="4621"/>
                  </a:lnTo>
                  <a:lnTo>
                    <a:pt x="10322" y="5402"/>
                  </a:lnTo>
                  <a:lnTo>
                    <a:pt x="10322" y="5402"/>
                  </a:lnTo>
                  <a:lnTo>
                    <a:pt x="10272" y="5435"/>
                  </a:lnTo>
                  <a:lnTo>
                    <a:pt x="10189" y="5469"/>
                  </a:lnTo>
                  <a:lnTo>
                    <a:pt x="10106" y="5485"/>
                  </a:lnTo>
                  <a:lnTo>
                    <a:pt x="9990" y="5502"/>
                  </a:lnTo>
                  <a:lnTo>
                    <a:pt x="9690" y="5519"/>
                  </a:lnTo>
                  <a:lnTo>
                    <a:pt x="9325" y="5502"/>
                  </a:lnTo>
                  <a:lnTo>
                    <a:pt x="8909" y="5485"/>
                  </a:lnTo>
                  <a:lnTo>
                    <a:pt x="8427" y="5435"/>
                  </a:lnTo>
                  <a:lnTo>
                    <a:pt x="7330" y="5302"/>
                  </a:lnTo>
                  <a:lnTo>
                    <a:pt x="6117" y="5120"/>
                  </a:lnTo>
                  <a:lnTo>
                    <a:pt x="4820" y="4937"/>
                  </a:lnTo>
                  <a:lnTo>
                    <a:pt x="3524" y="4737"/>
                  </a:lnTo>
                  <a:lnTo>
                    <a:pt x="2277" y="4555"/>
                  </a:lnTo>
                  <a:lnTo>
                    <a:pt x="2277" y="4555"/>
                  </a:lnTo>
                  <a:lnTo>
                    <a:pt x="1812" y="4521"/>
                  </a:lnTo>
                  <a:lnTo>
                    <a:pt x="1380" y="4505"/>
                  </a:lnTo>
                  <a:lnTo>
                    <a:pt x="1197" y="4521"/>
                  </a:lnTo>
                  <a:lnTo>
                    <a:pt x="1014" y="4538"/>
                  </a:lnTo>
                  <a:lnTo>
                    <a:pt x="848" y="4571"/>
                  </a:lnTo>
                  <a:lnTo>
                    <a:pt x="698" y="4604"/>
                  </a:lnTo>
                  <a:lnTo>
                    <a:pt x="565" y="4654"/>
                  </a:lnTo>
                  <a:lnTo>
                    <a:pt x="449" y="4704"/>
                  </a:lnTo>
                  <a:lnTo>
                    <a:pt x="333" y="4771"/>
                  </a:lnTo>
                  <a:lnTo>
                    <a:pt x="250" y="4837"/>
                  </a:lnTo>
                  <a:lnTo>
                    <a:pt x="167" y="4920"/>
                  </a:lnTo>
                  <a:lnTo>
                    <a:pt x="100" y="5003"/>
                  </a:lnTo>
                  <a:lnTo>
                    <a:pt x="50" y="5086"/>
                  </a:lnTo>
                  <a:lnTo>
                    <a:pt x="17" y="5186"/>
                  </a:lnTo>
                  <a:lnTo>
                    <a:pt x="0" y="5286"/>
                  </a:lnTo>
                  <a:lnTo>
                    <a:pt x="0" y="5402"/>
                  </a:lnTo>
                  <a:lnTo>
                    <a:pt x="0" y="5519"/>
                  </a:lnTo>
                  <a:lnTo>
                    <a:pt x="34" y="5635"/>
                  </a:lnTo>
                  <a:lnTo>
                    <a:pt x="67" y="5751"/>
                  </a:lnTo>
                  <a:lnTo>
                    <a:pt x="133" y="5884"/>
                  </a:lnTo>
                  <a:lnTo>
                    <a:pt x="200" y="6017"/>
                  </a:lnTo>
                  <a:lnTo>
                    <a:pt x="283" y="6150"/>
                  </a:lnTo>
                  <a:lnTo>
                    <a:pt x="383" y="6283"/>
                  </a:lnTo>
                  <a:lnTo>
                    <a:pt x="499" y="6433"/>
                  </a:lnTo>
                  <a:lnTo>
                    <a:pt x="798" y="6715"/>
                  </a:lnTo>
                  <a:lnTo>
                    <a:pt x="1147" y="7014"/>
                  </a:lnTo>
                  <a:lnTo>
                    <a:pt x="1563" y="73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1"/>
            <p:cNvSpPr/>
            <p:nvPr/>
          </p:nvSpPr>
          <p:spPr>
            <a:xfrm>
              <a:off x="1056700" y="2054050"/>
              <a:ext cx="250600" cy="262650"/>
            </a:xfrm>
            <a:custGeom>
              <a:rect b="b" l="l" r="r" t="t"/>
              <a:pathLst>
                <a:path extrusionOk="0" h="10506" w="10024">
                  <a:moveTo>
                    <a:pt x="5901" y="1"/>
                  </a:moveTo>
                  <a:lnTo>
                    <a:pt x="5718" y="17"/>
                  </a:lnTo>
                  <a:lnTo>
                    <a:pt x="5519" y="51"/>
                  </a:lnTo>
                  <a:lnTo>
                    <a:pt x="5303" y="100"/>
                  </a:lnTo>
                  <a:lnTo>
                    <a:pt x="5070" y="184"/>
                  </a:lnTo>
                  <a:lnTo>
                    <a:pt x="4854" y="267"/>
                  </a:lnTo>
                  <a:lnTo>
                    <a:pt x="4621" y="366"/>
                  </a:lnTo>
                  <a:lnTo>
                    <a:pt x="4156" y="599"/>
                  </a:lnTo>
                  <a:lnTo>
                    <a:pt x="3707" y="865"/>
                  </a:lnTo>
                  <a:lnTo>
                    <a:pt x="3308" y="1131"/>
                  </a:lnTo>
                  <a:lnTo>
                    <a:pt x="2992" y="1380"/>
                  </a:lnTo>
                  <a:lnTo>
                    <a:pt x="2760" y="1580"/>
                  </a:lnTo>
                  <a:lnTo>
                    <a:pt x="2527" y="1796"/>
                  </a:lnTo>
                  <a:lnTo>
                    <a:pt x="2328" y="2012"/>
                  </a:lnTo>
                  <a:lnTo>
                    <a:pt x="2128" y="2228"/>
                  </a:lnTo>
                  <a:lnTo>
                    <a:pt x="1945" y="2461"/>
                  </a:lnTo>
                  <a:lnTo>
                    <a:pt x="1762" y="2677"/>
                  </a:lnTo>
                  <a:lnTo>
                    <a:pt x="1447" y="3142"/>
                  </a:lnTo>
                  <a:lnTo>
                    <a:pt x="1164" y="3591"/>
                  </a:lnTo>
                  <a:lnTo>
                    <a:pt x="915" y="4040"/>
                  </a:lnTo>
                  <a:lnTo>
                    <a:pt x="715" y="4472"/>
                  </a:lnTo>
                  <a:lnTo>
                    <a:pt x="532" y="4887"/>
                  </a:lnTo>
                  <a:lnTo>
                    <a:pt x="383" y="5270"/>
                  </a:lnTo>
                  <a:lnTo>
                    <a:pt x="267" y="5635"/>
                  </a:lnTo>
                  <a:lnTo>
                    <a:pt x="183" y="5951"/>
                  </a:lnTo>
                  <a:lnTo>
                    <a:pt x="100" y="6217"/>
                  </a:lnTo>
                  <a:lnTo>
                    <a:pt x="17" y="6616"/>
                  </a:lnTo>
                  <a:lnTo>
                    <a:pt x="1" y="6765"/>
                  </a:lnTo>
                  <a:lnTo>
                    <a:pt x="4871" y="10505"/>
                  </a:lnTo>
                  <a:lnTo>
                    <a:pt x="5120" y="10339"/>
                  </a:lnTo>
                  <a:lnTo>
                    <a:pt x="5535" y="10073"/>
                  </a:lnTo>
                  <a:lnTo>
                    <a:pt x="6632" y="9392"/>
                  </a:lnTo>
                  <a:lnTo>
                    <a:pt x="7214" y="8993"/>
                  </a:lnTo>
                  <a:lnTo>
                    <a:pt x="7763" y="8610"/>
                  </a:lnTo>
                  <a:lnTo>
                    <a:pt x="8228" y="8261"/>
                  </a:lnTo>
                  <a:lnTo>
                    <a:pt x="8411" y="8095"/>
                  </a:lnTo>
                  <a:lnTo>
                    <a:pt x="8544" y="7946"/>
                  </a:lnTo>
                  <a:lnTo>
                    <a:pt x="8810" y="7663"/>
                  </a:lnTo>
                  <a:lnTo>
                    <a:pt x="9092" y="7331"/>
                  </a:lnTo>
                  <a:lnTo>
                    <a:pt x="9375" y="6982"/>
                  </a:lnTo>
                  <a:lnTo>
                    <a:pt x="9624" y="6599"/>
                  </a:lnTo>
                  <a:lnTo>
                    <a:pt x="9724" y="6416"/>
                  </a:lnTo>
                  <a:lnTo>
                    <a:pt x="9824" y="6217"/>
                  </a:lnTo>
                  <a:lnTo>
                    <a:pt x="9907" y="6034"/>
                  </a:lnTo>
                  <a:lnTo>
                    <a:pt x="9973" y="5835"/>
                  </a:lnTo>
                  <a:lnTo>
                    <a:pt x="10006" y="5635"/>
                  </a:lnTo>
                  <a:lnTo>
                    <a:pt x="10023" y="5452"/>
                  </a:lnTo>
                  <a:lnTo>
                    <a:pt x="10023" y="5253"/>
                  </a:lnTo>
                  <a:lnTo>
                    <a:pt x="9990" y="5070"/>
                  </a:lnTo>
                  <a:lnTo>
                    <a:pt x="9940" y="4937"/>
                  </a:lnTo>
                  <a:lnTo>
                    <a:pt x="9874" y="4804"/>
                  </a:lnTo>
                  <a:lnTo>
                    <a:pt x="9807" y="4688"/>
                  </a:lnTo>
                  <a:lnTo>
                    <a:pt x="9724" y="4571"/>
                  </a:lnTo>
                  <a:lnTo>
                    <a:pt x="9624" y="4472"/>
                  </a:lnTo>
                  <a:lnTo>
                    <a:pt x="9524" y="4372"/>
                  </a:lnTo>
                  <a:lnTo>
                    <a:pt x="9408" y="4289"/>
                  </a:lnTo>
                  <a:lnTo>
                    <a:pt x="9292" y="4206"/>
                  </a:lnTo>
                  <a:lnTo>
                    <a:pt x="9308" y="4040"/>
                  </a:lnTo>
                  <a:lnTo>
                    <a:pt x="9325" y="3873"/>
                  </a:lnTo>
                  <a:lnTo>
                    <a:pt x="9325" y="3657"/>
                  </a:lnTo>
                  <a:lnTo>
                    <a:pt x="9292" y="3441"/>
                  </a:lnTo>
                  <a:lnTo>
                    <a:pt x="9242" y="3209"/>
                  </a:lnTo>
                  <a:lnTo>
                    <a:pt x="9192" y="3109"/>
                  </a:lnTo>
                  <a:lnTo>
                    <a:pt x="9142" y="3009"/>
                  </a:lnTo>
                  <a:lnTo>
                    <a:pt x="9076" y="2926"/>
                  </a:lnTo>
                  <a:lnTo>
                    <a:pt x="8993" y="2843"/>
                  </a:lnTo>
                  <a:lnTo>
                    <a:pt x="8893" y="2760"/>
                  </a:lnTo>
                  <a:lnTo>
                    <a:pt x="8777" y="2693"/>
                  </a:lnTo>
                  <a:lnTo>
                    <a:pt x="8644" y="2643"/>
                  </a:lnTo>
                  <a:lnTo>
                    <a:pt x="8527" y="2594"/>
                  </a:lnTo>
                  <a:lnTo>
                    <a:pt x="8394" y="2544"/>
                  </a:lnTo>
                  <a:lnTo>
                    <a:pt x="8261" y="2527"/>
                  </a:lnTo>
                  <a:lnTo>
                    <a:pt x="8128" y="2494"/>
                  </a:lnTo>
                  <a:lnTo>
                    <a:pt x="7995" y="2494"/>
                  </a:lnTo>
                  <a:lnTo>
                    <a:pt x="8029" y="2344"/>
                  </a:lnTo>
                  <a:lnTo>
                    <a:pt x="8062" y="2178"/>
                  </a:lnTo>
                  <a:lnTo>
                    <a:pt x="8078" y="1979"/>
                  </a:lnTo>
                  <a:lnTo>
                    <a:pt x="8062" y="1763"/>
                  </a:lnTo>
                  <a:lnTo>
                    <a:pt x="8045" y="1663"/>
                  </a:lnTo>
                  <a:lnTo>
                    <a:pt x="8029" y="1546"/>
                  </a:lnTo>
                  <a:lnTo>
                    <a:pt x="7979" y="1463"/>
                  </a:lnTo>
                  <a:lnTo>
                    <a:pt x="7929" y="1364"/>
                  </a:lnTo>
                  <a:lnTo>
                    <a:pt x="7862" y="1281"/>
                  </a:lnTo>
                  <a:lnTo>
                    <a:pt x="7779" y="1214"/>
                  </a:lnTo>
                  <a:lnTo>
                    <a:pt x="7663" y="1164"/>
                  </a:lnTo>
                  <a:lnTo>
                    <a:pt x="7547" y="1114"/>
                  </a:lnTo>
                  <a:lnTo>
                    <a:pt x="7430" y="1064"/>
                  </a:lnTo>
                  <a:lnTo>
                    <a:pt x="7297" y="1048"/>
                  </a:lnTo>
                  <a:lnTo>
                    <a:pt x="7181" y="1031"/>
                  </a:lnTo>
                  <a:lnTo>
                    <a:pt x="7048" y="1015"/>
                  </a:lnTo>
                  <a:lnTo>
                    <a:pt x="6915" y="1015"/>
                  </a:lnTo>
                  <a:lnTo>
                    <a:pt x="6799" y="1031"/>
                  </a:lnTo>
                  <a:lnTo>
                    <a:pt x="6799" y="882"/>
                  </a:lnTo>
                  <a:lnTo>
                    <a:pt x="6765" y="732"/>
                  </a:lnTo>
                  <a:lnTo>
                    <a:pt x="6716" y="599"/>
                  </a:lnTo>
                  <a:lnTo>
                    <a:pt x="6649" y="466"/>
                  </a:lnTo>
                  <a:lnTo>
                    <a:pt x="6566" y="333"/>
                  </a:lnTo>
                  <a:lnTo>
                    <a:pt x="6466" y="233"/>
                  </a:lnTo>
                  <a:lnTo>
                    <a:pt x="6350" y="134"/>
                  </a:lnTo>
                  <a:lnTo>
                    <a:pt x="6217" y="67"/>
                  </a:lnTo>
                  <a:lnTo>
                    <a:pt x="6067" y="17"/>
                  </a:lnTo>
                  <a:lnTo>
                    <a:pt x="590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1"/>
            <p:cNvSpPr/>
            <p:nvPr/>
          </p:nvSpPr>
          <p:spPr>
            <a:xfrm>
              <a:off x="1159750" y="2078975"/>
              <a:ext cx="64850" cy="49475"/>
            </a:xfrm>
            <a:custGeom>
              <a:rect b="b" l="l" r="r" t="t"/>
              <a:pathLst>
                <a:path extrusionOk="0" h="1979" w="2594">
                  <a:moveTo>
                    <a:pt x="2560" y="1"/>
                  </a:moveTo>
                  <a:lnTo>
                    <a:pt x="2211" y="200"/>
                  </a:lnTo>
                  <a:lnTo>
                    <a:pt x="1862" y="417"/>
                  </a:lnTo>
                  <a:lnTo>
                    <a:pt x="1546" y="649"/>
                  </a:lnTo>
                  <a:lnTo>
                    <a:pt x="1231" y="899"/>
                  </a:lnTo>
                  <a:lnTo>
                    <a:pt x="616" y="1414"/>
                  </a:lnTo>
                  <a:lnTo>
                    <a:pt x="1" y="1946"/>
                  </a:lnTo>
                  <a:lnTo>
                    <a:pt x="1" y="1962"/>
                  </a:lnTo>
                  <a:lnTo>
                    <a:pt x="1" y="1979"/>
                  </a:lnTo>
                  <a:lnTo>
                    <a:pt x="34" y="1979"/>
                  </a:lnTo>
                  <a:lnTo>
                    <a:pt x="333" y="1713"/>
                  </a:lnTo>
                  <a:lnTo>
                    <a:pt x="649" y="1464"/>
                  </a:lnTo>
                  <a:lnTo>
                    <a:pt x="1297" y="998"/>
                  </a:lnTo>
                  <a:lnTo>
                    <a:pt x="1962" y="533"/>
                  </a:lnTo>
                  <a:lnTo>
                    <a:pt x="2278" y="300"/>
                  </a:lnTo>
                  <a:lnTo>
                    <a:pt x="2594" y="51"/>
                  </a:lnTo>
                  <a:lnTo>
                    <a:pt x="2594" y="34"/>
                  </a:lnTo>
                  <a:lnTo>
                    <a:pt x="2594" y="18"/>
                  </a:lnTo>
                  <a:lnTo>
                    <a:pt x="25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1"/>
            <p:cNvSpPr/>
            <p:nvPr/>
          </p:nvSpPr>
          <p:spPr>
            <a:xfrm>
              <a:off x="1199225" y="2115150"/>
              <a:ext cx="56550" cy="55275"/>
            </a:xfrm>
            <a:custGeom>
              <a:rect b="b" l="l" r="r" t="t"/>
              <a:pathLst>
                <a:path extrusionOk="0" h="2211" w="2262">
                  <a:moveTo>
                    <a:pt x="2211" y="0"/>
                  </a:moveTo>
                  <a:lnTo>
                    <a:pt x="2045" y="116"/>
                  </a:lnTo>
                  <a:lnTo>
                    <a:pt x="1912" y="216"/>
                  </a:lnTo>
                  <a:lnTo>
                    <a:pt x="1762" y="349"/>
                  </a:lnTo>
                  <a:lnTo>
                    <a:pt x="1629" y="482"/>
                  </a:lnTo>
                  <a:lnTo>
                    <a:pt x="1081" y="1031"/>
                  </a:lnTo>
                  <a:lnTo>
                    <a:pt x="532" y="1596"/>
                  </a:lnTo>
                  <a:lnTo>
                    <a:pt x="1" y="2177"/>
                  </a:lnTo>
                  <a:lnTo>
                    <a:pt x="1" y="2211"/>
                  </a:lnTo>
                  <a:lnTo>
                    <a:pt x="34" y="2211"/>
                  </a:lnTo>
                  <a:lnTo>
                    <a:pt x="582" y="1662"/>
                  </a:lnTo>
                  <a:lnTo>
                    <a:pt x="1147" y="1114"/>
                  </a:lnTo>
                  <a:lnTo>
                    <a:pt x="1729" y="582"/>
                  </a:lnTo>
                  <a:lnTo>
                    <a:pt x="1862" y="465"/>
                  </a:lnTo>
                  <a:lnTo>
                    <a:pt x="2012" y="332"/>
                  </a:lnTo>
                  <a:lnTo>
                    <a:pt x="2128" y="199"/>
                  </a:lnTo>
                  <a:lnTo>
                    <a:pt x="2244" y="66"/>
                  </a:lnTo>
                  <a:lnTo>
                    <a:pt x="2261" y="33"/>
                  </a:lnTo>
                  <a:lnTo>
                    <a:pt x="2244" y="17"/>
                  </a:lnTo>
                  <a:lnTo>
                    <a:pt x="22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1"/>
            <p:cNvSpPr/>
            <p:nvPr/>
          </p:nvSpPr>
          <p:spPr>
            <a:xfrm>
              <a:off x="1238275" y="2159600"/>
              <a:ext cx="50325" cy="50725"/>
            </a:xfrm>
            <a:custGeom>
              <a:rect b="b" l="l" r="r" t="t"/>
              <a:pathLst>
                <a:path extrusionOk="0" h="2029" w="2013">
                  <a:moveTo>
                    <a:pt x="2012" y="0"/>
                  </a:moveTo>
                  <a:lnTo>
                    <a:pt x="1879" y="100"/>
                  </a:lnTo>
                  <a:lnTo>
                    <a:pt x="1746" y="200"/>
                  </a:lnTo>
                  <a:lnTo>
                    <a:pt x="1630" y="316"/>
                  </a:lnTo>
                  <a:lnTo>
                    <a:pt x="1514" y="449"/>
                  </a:lnTo>
                  <a:lnTo>
                    <a:pt x="1015" y="964"/>
                  </a:lnTo>
                  <a:lnTo>
                    <a:pt x="516" y="1480"/>
                  </a:lnTo>
                  <a:lnTo>
                    <a:pt x="1" y="1995"/>
                  </a:lnTo>
                  <a:lnTo>
                    <a:pt x="1" y="2012"/>
                  </a:lnTo>
                  <a:lnTo>
                    <a:pt x="18" y="2028"/>
                  </a:lnTo>
                  <a:lnTo>
                    <a:pt x="34" y="2028"/>
                  </a:lnTo>
                  <a:lnTo>
                    <a:pt x="1081" y="1014"/>
                  </a:lnTo>
                  <a:lnTo>
                    <a:pt x="1331" y="765"/>
                  </a:lnTo>
                  <a:lnTo>
                    <a:pt x="1580" y="516"/>
                  </a:lnTo>
                  <a:lnTo>
                    <a:pt x="1713" y="399"/>
                  </a:lnTo>
                  <a:lnTo>
                    <a:pt x="1813" y="283"/>
                  </a:lnTo>
                  <a:lnTo>
                    <a:pt x="1912" y="150"/>
                  </a:lnTo>
                  <a:lnTo>
                    <a:pt x="20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1"/>
            <p:cNvSpPr/>
            <p:nvPr/>
          </p:nvSpPr>
          <p:spPr>
            <a:xfrm>
              <a:off x="677750" y="2284675"/>
              <a:ext cx="406825" cy="192000"/>
            </a:xfrm>
            <a:custGeom>
              <a:rect b="b" l="l" r="r" t="t"/>
              <a:pathLst>
                <a:path extrusionOk="0" h="7680" w="16273">
                  <a:moveTo>
                    <a:pt x="11768" y="0"/>
                  </a:moveTo>
                  <a:lnTo>
                    <a:pt x="11103" y="632"/>
                  </a:lnTo>
                  <a:lnTo>
                    <a:pt x="10588" y="1081"/>
                  </a:lnTo>
                  <a:lnTo>
                    <a:pt x="10405" y="1230"/>
                  </a:lnTo>
                  <a:lnTo>
                    <a:pt x="10289" y="1297"/>
                  </a:lnTo>
                  <a:lnTo>
                    <a:pt x="10205" y="1313"/>
                  </a:lnTo>
                  <a:lnTo>
                    <a:pt x="10006" y="1297"/>
                  </a:lnTo>
                  <a:lnTo>
                    <a:pt x="9374" y="1247"/>
                  </a:lnTo>
                  <a:lnTo>
                    <a:pt x="7363" y="1048"/>
                  </a:lnTo>
                  <a:lnTo>
                    <a:pt x="4870" y="782"/>
                  </a:lnTo>
                  <a:lnTo>
                    <a:pt x="2576" y="532"/>
                  </a:lnTo>
                  <a:lnTo>
                    <a:pt x="2094" y="499"/>
                  </a:lnTo>
                  <a:lnTo>
                    <a:pt x="1662" y="499"/>
                  </a:lnTo>
                  <a:lnTo>
                    <a:pt x="1263" y="516"/>
                  </a:lnTo>
                  <a:lnTo>
                    <a:pt x="1080" y="549"/>
                  </a:lnTo>
                  <a:lnTo>
                    <a:pt x="914" y="582"/>
                  </a:lnTo>
                  <a:lnTo>
                    <a:pt x="748" y="632"/>
                  </a:lnTo>
                  <a:lnTo>
                    <a:pt x="615" y="682"/>
                  </a:lnTo>
                  <a:lnTo>
                    <a:pt x="482" y="732"/>
                  </a:lnTo>
                  <a:lnTo>
                    <a:pt x="366" y="798"/>
                  </a:lnTo>
                  <a:lnTo>
                    <a:pt x="266" y="881"/>
                  </a:lnTo>
                  <a:lnTo>
                    <a:pt x="183" y="964"/>
                  </a:lnTo>
                  <a:lnTo>
                    <a:pt x="116" y="1048"/>
                  </a:lnTo>
                  <a:lnTo>
                    <a:pt x="50" y="1147"/>
                  </a:lnTo>
                  <a:lnTo>
                    <a:pt x="17" y="1247"/>
                  </a:lnTo>
                  <a:lnTo>
                    <a:pt x="0" y="1363"/>
                  </a:lnTo>
                  <a:lnTo>
                    <a:pt x="0" y="1480"/>
                  </a:lnTo>
                  <a:lnTo>
                    <a:pt x="17" y="1613"/>
                  </a:lnTo>
                  <a:lnTo>
                    <a:pt x="67" y="1746"/>
                  </a:lnTo>
                  <a:lnTo>
                    <a:pt x="116" y="1879"/>
                  </a:lnTo>
                  <a:lnTo>
                    <a:pt x="200" y="2028"/>
                  </a:lnTo>
                  <a:lnTo>
                    <a:pt x="299" y="2178"/>
                  </a:lnTo>
                  <a:lnTo>
                    <a:pt x="416" y="2344"/>
                  </a:lnTo>
                  <a:lnTo>
                    <a:pt x="565" y="2510"/>
                  </a:lnTo>
                  <a:lnTo>
                    <a:pt x="731" y="2676"/>
                  </a:lnTo>
                  <a:lnTo>
                    <a:pt x="914" y="2859"/>
                  </a:lnTo>
                  <a:lnTo>
                    <a:pt x="1130" y="3042"/>
                  </a:lnTo>
                  <a:lnTo>
                    <a:pt x="1363" y="3241"/>
                  </a:lnTo>
                  <a:lnTo>
                    <a:pt x="1629" y="3441"/>
                  </a:lnTo>
                  <a:lnTo>
                    <a:pt x="1912" y="3640"/>
                  </a:lnTo>
                  <a:lnTo>
                    <a:pt x="2211" y="3856"/>
                  </a:lnTo>
                  <a:lnTo>
                    <a:pt x="2543" y="4056"/>
                  </a:lnTo>
                  <a:lnTo>
                    <a:pt x="3225" y="4455"/>
                  </a:lnTo>
                  <a:lnTo>
                    <a:pt x="3956" y="4837"/>
                  </a:lnTo>
                  <a:lnTo>
                    <a:pt x="4737" y="5203"/>
                  </a:lnTo>
                  <a:lnTo>
                    <a:pt x="5518" y="5568"/>
                  </a:lnTo>
                  <a:lnTo>
                    <a:pt x="6316" y="5901"/>
                  </a:lnTo>
                  <a:lnTo>
                    <a:pt x="7114" y="6200"/>
                  </a:lnTo>
                  <a:lnTo>
                    <a:pt x="7912" y="6483"/>
                  </a:lnTo>
                  <a:lnTo>
                    <a:pt x="8676" y="6749"/>
                  </a:lnTo>
                  <a:lnTo>
                    <a:pt x="9408" y="6981"/>
                  </a:lnTo>
                  <a:lnTo>
                    <a:pt x="10089" y="7181"/>
                  </a:lnTo>
                  <a:lnTo>
                    <a:pt x="10704" y="7347"/>
                  </a:lnTo>
                  <a:lnTo>
                    <a:pt x="11269" y="7496"/>
                  </a:lnTo>
                  <a:lnTo>
                    <a:pt x="11751" y="7596"/>
                  </a:lnTo>
                  <a:lnTo>
                    <a:pt x="12134" y="7646"/>
                  </a:lnTo>
                  <a:lnTo>
                    <a:pt x="12416" y="7679"/>
                  </a:lnTo>
                  <a:lnTo>
                    <a:pt x="12532" y="7679"/>
                  </a:lnTo>
                  <a:lnTo>
                    <a:pt x="12649" y="7663"/>
                  </a:lnTo>
                  <a:lnTo>
                    <a:pt x="12915" y="7596"/>
                  </a:lnTo>
                  <a:lnTo>
                    <a:pt x="13214" y="7513"/>
                  </a:lnTo>
                  <a:lnTo>
                    <a:pt x="13513" y="7397"/>
                  </a:lnTo>
                  <a:lnTo>
                    <a:pt x="13846" y="7247"/>
                  </a:lnTo>
                  <a:lnTo>
                    <a:pt x="14161" y="7098"/>
                  </a:lnTo>
                  <a:lnTo>
                    <a:pt x="14793" y="6749"/>
                  </a:lnTo>
                  <a:lnTo>
                    <a:pt x="15375" y="6399"/>
                  </a:lnTo>
                  <a:lnTo>
                    <a:pt x="15840" y="6100"/>
                  </a:lnTo>
                  <a:lnTo>
                    <a:pt x="16272" y="5801"/>
                  </a:lnTo>
                  <a:lnTo>
                    <a:pt x="117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1"/>
            <p:cNvSpPr/>
            <p:nvPr/>
          </p:nvSpPr>
          <p:spPr>
            <a:xfrm>
              <a:off x="677750" y="2284675"/>
              <a:ext cx="406825" cy="192000"/>
            </a:xfrm>
            <a:custGeom>
              <a:rect b="b" l="l" r="r" t="t"/>
              <a:pathLst>
                <a:path extrusionOk="0" fill="none" h="7680" w="16273">
                  <a:moveTo>
                    <a:pt x="11768" y="0"/>
                  </a:moveTo>
                  <a:lnTo>
                    <a:pt x="16272" y="5801"/>
                  </a:lnTo>
                  <a:lnTo>
                    <a:pt x="16272" y="5801"/>
                  </a:lnTo>
                  <a:lnTo>
                    <a:pt x="15840" y="6100"/>
                  </a:lnTo>
                  <a:lnTo>
                    <a:pt x="15375" y="6399"/>
                  </a:lnTo>
                  <a:lnTo>
                    <a:pt x="14793" y="6749"/>
                  </a:lnTo>
                  <a:lnTo>
                    <a:pt x="14161" y="7098"/>
                  </a:lnTo>
                  <a:lnTo>
                    <a:pt x="13846" y="7247"/>
                  </a:lnTo>
                  <a:lnTo>
                    <a:pt x="13513" y="7397"/>
                  </a:lnTo>
                  <a:lnTo>
                    <a:pt x="13214" y="7513"/>
                  </a:lnTo>
                  <a:lnTo>
                    <a:pt x="12915" y="7596"/>
                  </a:lnTo>
                  <a:lnTo>
                    <a:pt x="12649" y="7663"/>
                  </a:lnTo>
                  <a:lnTo>
                    <a:pt x="12532" y="7679"/>
                  </a:lnTo>
                  <a:lnTo>
                    <a:pt x="12416" y="7679"/>
                  </a:lnTo>
                  <a:lnTo>
                    <a:pt x="12416" y="7679"/>
                  </a:lnTo>
                  <a:lnTo>
                    <a:pt x="12134" y="7646"/>
                  </a:lnTo>
                  <a:lnTo>
                    <a:pt x="11751" y="7596"/>
                  </a:lnTo>
                  <a:lnTo>
                    <a:pt x="11269" y="7496"/>
                  </a:lnTo>
                  <a:lnTo>
                    <a:pt x="10704" y="7347"/>
                  </a:lnTo>
                  <a:lnTo>
                    <a:pt x="10089" y="7181"/>
                  </a:lnTo>
                  <a:lnTo>
                    <a:pt x="9408" y="6981"/>
                  </a:lnTo>
                  <a:lnTo>
                    <a:pt x="8676" y="6749"/>
                  </a:lnTo>
                  <a:lnTo>
                    <a:pt x="7912" y="6483"/>
                  </a:lnTo>
                  <a:lnTo>
                    <a:pt x="7114" y="6200"/>
                  </a:lnTo>
                  <a:lnTo>
                    <a:pt x="6316" y="5901"/>
                  </a:lnTo>
                  <a:lnTo>
                    <a:pt x="5518" y="5568"/>
                  </a:lnTo>
                  <a:lnTo>
                    <a:pt x="4737" y="5203"/>
                  </a:lnTo>
                  <a:lnTo>
                    <a:pt x="3956" y="4837"/>
                  </a:lnTo>
                  <a:lnTo>
                    <a:pt x="3225" y="4455"/>
                  </a:lnTo>
                  <a:lnTo>
                    <a:pt x="2543" y="4056"/>
                  </a:lnTo>
                  <a:lnTo>
                    <a:pt x="2211" y="3856"/>
                  </a:lnTo>
                  <a:lnTo>
                    <a:pt x="1912" y="3640"/>
                  </a:lnTo>
                  <a:lnTo>
                    <a:pt x="1912" y="3640"/>
                  </a:lnTo>
                  <a:lnTo>
                    <a:pt x="1629" y="3441"/>
                  </a:lnTo>
                  <a:lnTo>
                    <a:pt x="1363" y="3241"/>
                  </a:lnTo>
                  <a:lnTo>
                    <a:pt x="1130" y="3042"/>
                  </a:lnTo>
                  <a:lnTo>
                    <a:pt x="914" y="2859"/>
                  </a:lnTo>
                  <a:lnTo>
                    <a:pt x="731" y="2676"/>
                  </a:lnTo>
                  <a:lnTo>
                    <a:pt x="565" y="2510"/>
                  </a:lnTo>
                  <a:lnTo>
                    <a:pt x="416" y="2344"/>
                  </a:lnTo>
                  <a:lnTo>
                    <a:pt x="299" y="2178"/>
                  </a:lnTo>
                  <a:lnTo>
                    <a:pt x="200" y="2028"/>
                  </a:lnTo>
                  <a:lnTo>
                    <a:pt x="116" y="1879"/>
                  </a:lnTo>
                  <a:lnTo>
                    <a:pt x="67" y="1746"/>
                  </a:lnTo>
                  <a:lnTo>
                    <a:pt x="17" y="1613"/>
                  </a:lnTo>
                  <a:lnTo>
                    <a:pt x="0" y="1480"/>
                  </a:lnTo>
                  <a:lnTo>
                    <a:pt x="0" y="1363"/>
                  </a:lnTo>
                  <a:lnTo>
                    <a:pt x="17" y="1247"/>
                  </a:lnTo>
                  <a:lnTo>
                    <a:pt x="50" y="1147"/>
                  </a:lnTo>
                  <a:lnTo>
                    <a:pt x="116" y="1048"/>
                  </a:lnTo>
                  <a:lnTo>
                    <a:pt x="183" y="964"/>
                  </a:lnTo>
                  <a:lnTo>
                    <a:pt x="266" y="881"/>
                  </a:lnTo>
                  <a:lnTo>
                    <a:pt x="366" y="798"/>
                  </a:lnTo>
                  <a:lnTo>
                    <a:pt x="482" y="732"/>
                  </a:lnTo>
                  <a:lnTo>
                    <a:pt x="615" y="682"/>
                  </a:lnTo>
                  <a:lnTo>
                    <a:pt x="748" y="632"/>
                  </a:lnTo>
                  <a:lnTo>
                    <a:pt x="914" y="582"/>
                  </a:lnTo>
                  <a:lnTo>
                    <a:pt x="1080" y="549"/>
                  </a:lnTo>
                  <a:lnTo>
                    <a:pt x="1263" y="516"/>
                  </a:lnTo>
                  <a:lnTo>
                    <a:pt x="1662" y="499"/>
                  </a:lnTo>
                  <a:lnTo>
                    <a:pt x="2094" y="499"/>
                  </a:lnTo>
                  <a:lnTo>
                    <a:pt x="2576" y="532"/>
                  </a:lnTo>
                  <a:lnTo>
                    <a:pt x="2576" y="532"/>
                  </a:lnTo>
                  <a:lnTo>
                    <a:pt x="4870" y="782"/>
                  </a:lnTo>
                  <a:lnTo>
                    <a:pt x="7363" y="1048"/>
                  </a:lnTo>
                  <a:lnTo>
                    <a:pt x="9374" y="1247"/>
                  </a:lnTo>
                  <a:lnTo>
                    <a:pt x="10006" y="1297"/>
                  </a:lnTo>
                  <a:lnTo>
                    <a:pt x="10205" y="1313"/>
                  </a:lnTo>
                  <a:lnTo>
                    <a:pt x="10289" y="1297"/>
                  </a:lnTo>
                  <a:lnTo>
                    <a:pt x="10289" y="1297"/>
                  </a:lnTo>
                  <a:lnTo>
                    <a:pt x="10405" y="1230"/>
                  </a:lnTo>
                  <a:lnTo>
                    <a:pt x="10588" y="1081"/>
                  </a:lnTo>
                  <a:lnTo>
                    <a:pt x="11103" y="632"/>
                  </a:lnTo>
                  <a:lnTo>
                    <a:pt x="117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1"/>
            <p:cNvSpPr/>
            <p:nvPr/>
          </p:nvSpPr>
          <p:spPr>
            <a:xfrm>
              <a:off x="780800" y="2301700"/>
              <a:ext cx="3350" cy="875"/>
            </a:xfrm>
            <a:custGeom>
              <a:rect b="b" l="l" r="r" t="t"/>
              <a:pathLst>
                <a:path extrusionOk="0" h="35" w="134">
                  <a:moveTo>
                    <a:pt x="0" y="1"/>
                  </a:moveTo>
                  <a:lnTo>
                    <a:pt x="0" y="17"/>
                  </a:lnTo>
                  <a:lnTo>
                    <a:pt x="133" y="34"/>
                  </a:lnTo>
                  <a:lnTo>
                    <a:pt x="133" y="17"/>
                  </a:lnTo>
                  <a:lnTo>
                    <a:pt x="0" y="1"/>
                  </a:lnTo>
                  <a:close/>
                </a:path>
              </a:pathLst>
            </a:custGeom>
            <a:solidFill>
              <a:srgbClr val="BC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1"/>
            <p:cNvSpPr/>
            <p:nvPr/>
          </p:nvSpPr>
          <p:spPr>
            <a:xfrm>
              <a:off x="780800" y="2301700"/>
              <a:ext cx="3350" cy="875"/>
            </a:xfrm>
            <a:custGeom>
              <a:rect b="b" l="l" r="r" t="t"/>
              <a:pathLst>
                <a:path extrusionOk="0" fill="none" h="35" w="134">
                  <a:moveTo>
                    <a:pt x="0" y="1"/>
                  </a:moveTo>
                  <a:lnTo>
                    <a:pt x="0" y="1"/>
                  </a:lnTo>
                  <a:lnTo>
                    <a:pt x="0" y="17"/>
                  </a:lnTo>
                  <a:lnTo>
                    <a:pt x="0" y="17"/>
                  </a:lnTo>
                  <a:lnTo>
                    <a:pt x="133" y="34"/>
                  </a:lnTo>
                  <a:lnTo>
                    <a:pt x="133" y="34"/>
                  </a:lnTo>
                  <a:lnTo>
                    <a:pt x="133" y="1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1"/>
            <p:cNvSpPr/>
            <p:nvPr/>
          </p:nvSpPr>
          <p:spPr>
            <a:xfrm>
              <a:off x="687300" y="2300050"/>
              <a:ext cx="352800" cy="160425"/>
            </a:xfrm>
            <a:custGeom>
              <a:rect b="b" l="l" r="r" t="t"/>
              <a:pathLst>
                <a:path extrusionOk="0" h="6417" w="14112">
                  <a:moveTo>
                    <a:pt x="3740" y="83"/>
                  </a:moveTo>
                  <a:lnTo>
                    <a:pt x="3823" y="316"/>
                  </a:lnTo>
                  <a:lnTo>
                    <a:pt x="3940" y="565"/>
                  </a:lnTo>
                  <a:lnTo>
                    <a:pt x="4073" y="798"/>
                  </a:lnTo>
                  <a:lnTo>
                    <a:pt x="4056" y="665"/>
                  </a:lnTo>
                  <a:lnTo>
                    <a:pt x="4039" y="532"/>
                  </a:lnTo>
                  <a:lnTo>
                    <a:pt x="3989" y="399"/>
                  </a:lnTo>
                  <a:lnTo>
                    <a:pt x="3956" y="266"/>
                  </a:lnTo>
                  <a:lnTo>
                    <a:pt x="3873" y="100"/>
                  </a:lnTo>
                  <a:lnTo>
                    <a:pt x="3740" y="83"/>
                  </a:lnTo>
                  <a:close/>
                  <a:moveTo>
                    <a:pt x="11835" y="0"/>
                  </a:moveTo>
                  <a:lnTo>
                    <a:pt x="11685" y="216"/>
                  </a:lnTo>
                  <a:lnTo>
                    <a:pt x="11552" y="449"/>
                  </a:lnTo>
                  <a:lnTo>
                    <a:pt x="11469" y="698"/>
                  </a:lnTo>
                  <a:lnTo>
                    <a:pt x="11402" y="964"/>
                  </a:lnTo>
                  <a:lnTo>
                    <a:pt x="11552" y="748"/>
                  </a:lnTo>
                  <a:lnTo>
                    <a:pt x="11685" y="499"/>
                  </a:lnTo>
                  <a:lnTo>
                    <a:pt x="11785" y="250"/>
                  </a:lnTo>
                  <a:lnTo>
                    <a:pt x="11835" y="0"/>
                  </a:lnTo>
                  <a:close/>
                  <a:moveTo>
                    <a:pt x="349" y="1047"/>
                  </a:moveTo>
                  <a:lnTo>
                    <a:pt x="183" y="1264"/>
                  </a:lnTo>
                  <a:lnTo>
                    <a:pt x="67" y="1496"/>
                  </a:lnTo>
                  <a:lnTo>
                    <a:pt x="0" y="1646"/>
                  </a:lnTo>
                  <a:lnTo>
                    <a:pt x="84" y="1746"/>
                  </a:lnTo>
                  <a:lnTo>
                    <a:pt x="200" y="1563"/>
                  </a:lnTo>
                  <a:lnTo>
                    <a:pt x="283" y="1313"/>
                  </a:lnTo>
                  <a:lnTo>
                    <a:pt x="349" y="1047"/>
                  </a:lnTo>
                  <a:close/>
                  <a:moveTo>
                    <a:pt x="7762" y="1347"/>
                  </a:moveTo>
                  <a:lnTo>
                    <a:pt x="7596" y="1579"/>
                  </a:lnTo>
                  <a:lnTo>
                    <a:pt x="7480" y="1812"/>
                  </a:lnTo>
                  <a:lnTo>
                    <a:pt x="7380" y="2061"/>
                  </a:lnTo>
                  <a:lnTo>
                    <a:pt x="7314" y="2311"/>
                  </a:lnTo>
                  <a:lnTo>
                    <a:pt x="7480" y="2095"/>
                  </a:lnTo>
                  <a:lnTo>
                    <a:pt x="7596" y="1862"/>
                  </a:lnTo>
                  <a:lnTo>
                    <a:pt x="7696" y="1613"/>
                  </a:lnTo>
                  <a:lnTo>
                    <a:pt x="7762" y="1347"/>
                  </a:lnTo>
                  <a:close/>
                  <a:moveTo>
                    <a:pt x="10854" y="2660"/>
                  </a:moveTo>
                  <a:lnTo>
                    <a:pt x="10588" y="2710"/>
                  </a:lnTo>
                  <a:lnTo>
                    <a:pt x="10322" y="2793"/>
                  </a:lnTo>
                  <a:lnTo>
                    <a:pt x="10073" y="2892"/>
                  </a:lnTo>
                  <a:lnTo>
                    <a:pt x="9840" y="3042"/>
                  </a:lnTo>
                  <a:lnTo>
                    <a:pt x="9840" y="3042"/>
                  </a:lnTo>
                  <a:lnTo>
                    <a:pt x="9990" y="3025"/>
                  </a:lnTo>
                  <a:lnTo>
                    <a:pt x="10123" y="2992"/>
                  </a:lnTo>
                  <a:lnTo>
                    <a:pt x="10256" y="2959"/>
                  </a:lnTo>
                  <a:lnTo>
                    <a:pt x="10372" y="2926"/>
                  </a:lnTo>
                  <a:lnTo>
                    <a:pt x="10621" y="2809"/>
                  </a:lnTo>
                  <a:lnTo>
                    <a:pt x="10854" y="2660"/>
                  </a:lnTo>
                  <a:close/>
                  <a:moveTo>
                    <a:pt x="4870" y="2976"/>
                  </a:moveTo>
                  <a:lnTo>
                    <a:pt x="4654" y="3025"/>
                  </a:lnTo>
                  <a:lnTo>
                    <a:pt x="4438" y="3092"/>
                  </a:lnTo>
                  <a:lnTo>
                    <a:pt x="4189" y="3208"/>
                  </a:lnTo>
                  <a:lnTo>
                    <a:pt x="3973" y="3341"/>
                  </a:lnTo>
                  <a:lnTo>
                    <a:pt x="4239" y="3308"/>
                  </a:lnTo>
                  <a:lnTo>
                    <a:pt x="4488" y="3225"/>
                  </a:lnTo>
                  <a:lnTo>
                    <a:pt x="4688" y="3125"/>
                  </a:lnTo>
                  <a:lnTo>
                    <a:pt x="4887" y="3025"/>
                  </a:lnTo>
                  <a:lnTo>
                    <a:pt x="4870" y="2976"/>
                  </a:lnTo>
                  <a:close/>
                  <a:moveTo>
                    <a:pt x="13148" y="3989"/>
                  </a:moveTo>
                  <a:lnTo>
                    <a:pt x="13364" y="4156"/>
                  </a:lnTo>
                  <a:lnTo>
                    <a:pt x="13596" y="4272"/>
                  </a:lnTo>
                  <a:lnTo>
                    <a:pt x="13846" y="4372"/>
                  </a:lnTo>
                  <a:lnTo>
                    <a:pt x="14112" y="4422"/>
                  </a:lnTo>
                  <a:lnTo>
                    <a:pt x="14112" y="4422"/>
                  </a:lnTo>
                  <a:lnTo>
                    <a:pt x="13896" y="4272"/>
                  </a:lnTo>
                  <a:lnTo>
                    <a:pt x="13646" y="4139"/>
                  </a:lnTo>
                  <a:lnTo>
                    <a:pt x="13397" y="4056"/>
                  </a:lnTo>
                  <a:lnTo>
                    <a:pt x="13148" y="3989"/>
                  </a:lnTo>
                  <a:close/>
                  <a:moveTo>
                    <a:pt x="6998" y="4289"/>
                  </a:moveTo>
                  <a:lnTo>
                    <a:pt x="7214" y="4455"/>
                  </a:lnTo>
                  <a:lnTo>
                    <a:pt x="7447" y="4571"/>
                  </a:lnTo>
                  <a:lnTo>
                    <a:pt x="7696" y="4671"/>
                  </a:lnTo>
                  <a:lnTo>
                    <a:pt x="7962" y="4721"/>
                  </a:lnTo>
                  <a:lnTo>
                    <a:pt x="7729" y="4571"/>
                  </a:lnTo>
                  <a:lnTo>
                    <a:pt x="7497" y="4455"/>
                  </a:lnTo>
                  <a:lnTo>
                    <a:pt x="7247" y="4355"/>
                  </a:lnTo>
                  <a:lnTo>
                    <a:pt x="6998" y="4289"/>
                  </a:lnTo>
                  <a:close/>
                  <a:moveTo>
                    <a:pt x="11236" y="5419"/>
                  </a:moveTo>
                  <a:lnTo>
                    <a:pt x="11286" y="5685"/>
                  </a:lnTo>
                  <a:lnTo>
                    <a:pt x="11369" y="5951"/>
                  </a:lnTo>
                  <a:lnTo>
                    <a:pt x="11469" y="6183"/>
                  </a:lnTo>
                  <a:lnTo>
                    <a:pt x="11619" y="6416"/>
                  </a:lnTo>
                  <a:lnTo>
                    <a:pt x="11569" y="6150"/>
                  </a:lnTo>
                  <a:lnTo>
                    <a:pt x="11502" y="5901"/>
                  </a:lnTo>
                  <a:lnTo>
                    <a:pt x="11386" y="5652"/>
                  </a:lnTo>
                  <a:lnTo>
                    <a:pt x="11236" y="541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1"/>
            <p:cNvSpPr/>
            <p:nvPr/>
          </p:nvSpPr>
          <p:spPr>
            <a:xfrm>
              <a:off x="968200" y="2435500"/>
              <a:ext cx="9575" cy="24975"/>
            </a:xfrm>
            <a:custGeom>
              <a:rect b="b" l="l" r="r" t="t"/>
              <a:pathLst>
                <a:path extrusionOk="0" fill="none" h="999" w="383">
                  <a:moveTo>
                    <a:pt x="0" y="1"/>
                  </a:moveTo>
                  <a:lnTo>
                    <a:pt x="0" y="1"/>
                  </a:lnTo>
                  <a:lnTo>
                    <a:pt x="50" y="267"/>
                  </a:lnTo>
                  <a:lnTo>
                    <a:pt x="133" y="533"/>
                  </a:lnTo>
                  <a:lnTo>
                    <a:pt x="133" y="533"/>
                  </a:lnTo>
                  <a:lnTo>
                    <a:pt x="233" y="765"/>
                  </a:lnTo>
                  <a:lnTo>
                    <a:pt x="383" y="998"/>
                  </a:lnTo>
                  <a:lnTo>
                    <a:pt x="383" y="998"/>
                  </a:lnTo>
                  <a:lnTo>
                    <a:pt x="333" y="732"/>
                  </a:lnTo>
                  <a:lnTo>
                    <a:pt x="266" y="483"/>
                  </a:lnTo>
                  <a:lnTo>
                    <a:pt x="266" y="483"/>
                  </a:lnTo>
                  <a:lnTo>
                    <a:pt x="150" y="234"/>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1"/>
            <p:cNvSpPr/>
            <p:nvPr/>
          </p:nvSpPr>
          <p:spPr>
            <a:xfrm>
              <a:off x="862225" y="2407250"/>
              <a:ext cx="24125" cy="10825"/>
            </a:xfrm>
            <a:custGeom>
              <a:rect b="b" l="l" r="r" t="t"/>
              <a:pathLst>
                <a:path extrusionOk="0" fill="none" h="433" w="965">
                  <a:moveTo>
                    <a:pt x="1" y="1"/>
                  </a:moveTo>
                  <a:lnTo>
                    <a:pt x="1" y="1"/>
                  </a:lnTo>
                  <a:lnTo>
                    <a:pt x="217" y="167"/>
                  </a:lnTo>
                  <a:lnTo>
                    <a:pt x="450" y="283"/>
                  </a:lnTo>
                  <a:lnTo>
                    <a:pt x="450" y="283"/>
                  </a:lnTo>
                  <a:lnTo>
                    <a:pt x="699" y="383"/>
                  </a:lnTo>
                  <a:lnTo>
                    <a:pt x="965" y="433"/>
                  </a:lnTo>
                  <a:lnTo>
                    <a:pt x="965" y="433"/>
                  </a:lnTo>
                  <a:lnTo>
                    <a:pt x="732" y="283"/>
                  </a:lnTo>
                  <a:lnTo>
                    <a:pt x="500" y="167"/>
                  </a:lnTo>
                  <a:lnTo>
                    <a:pt x="500" y="167"/>
                  </a:lnTo>
                  <a:lnTo>
                    <a:pt x="250" y="6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1"/>
            <p:cNvSpPr/>
            <p:nvPr/>
          </p:nvSpPr>
          <p:spPr>
            <a:xfrm>
              <a:off x="1015975" y="2399775"/>
              <a:ext cx="24125" cy="10825"/>
            </a:xfrm>
            <a:custGeom>
              <a:rect b="b" l="l" r="r" t="t"/>
              <a:pathLst>
                <a:path extrusionOk="0" fill="none" h="433" w="965">
                  <a:moveTo>
                    <a:pt x="1" y="0"/>
                  </a:moveTo>
                  <a:lnTo>
                    <a:pt x="1" y="0"/>
                  </a:lnTo>
                  <a:lnTo>
                    <a:pt x="217" y="167"/>
                  </a:lnTo>
                  <a:lnTo>
                    <a:pt x="449" y="283"/>
                  </a:lnTo>
                  <a:lnTo>
                    <a:pt x="449" y="283"/>
                  </a:lnTo>
                  <a:lnTo>
                    <a:pt x="699" y="383"/>
                  </a:lnTo>
                  <a:lnTo>
                    <a:pt x="965" y="433"/>
                  </a:lnTo>
                  <a:lnTo>
                    <a:pt x="965" y="433"/>
                  </a:lnTo>
                  <a:lnTo>
                    <a:pt x="749" y="283"/>
                  </a:lnTo>
                  <a:lnTo>
                    <a:pt x="499" y="150"/>
                  </a:lnTo>
                  <a:lnTo>
                    <a:pt x="499" y="150"/>
                  </a:lnTo>
                  <a:lnTo>
                    <a:pt x="250" y="6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1"/>
            <p:cNvSpPr/>
            <p:nvPr/>
          </p:nvSpPr>
          <p:spPr>
            <a:xfrm>
              <a:off x="786600" y="2374425"/>
              <a:ext cx="22900" cy="9175"/>
            </a:xfrm>
            <a:custGeom>
              <a:rect b="b" l="l" r="r" t="t"/>
              <a:pathLst>
                <a:path extrusionOk="0" fill="none" h="367" w="916">
                  <a:moveTo>
                    <a:pt x="898" y="1"/>
                  </a:moveTo>
                  <a:lnTo>
                    <a:pt x="898" y="1"/>
                  </a:lnTo>
                  <a:lnTo>
                    <a:pt x="898" y="1"/>
                  </a:lnTo>
                  <a:lnTo>
                    <a:pt x="682" y="50"/>
                  </a:lnTo>
                  <a:lnTo>
                    <a:pt x="466" y="117"/>
                  </a:lnTo>
                  <a:lnTo>
                    <a:pt x="466" y="117"/>
                  </a:lnTo>
                  <a:lnTo>
                    <a:pt x="217" y="233"/>
                  </a:lnTo>
                  <a:lnTo>
                    <a:pt x="1" y="366"/>
                  </a:lnTo>
                  <a:lnTo>
                    <a:pt x="1" y="366"/>
                  </a:lnTo>
                  <a:lnTo>
                    <a:pt x="267" y="333"/>
                  </a:lnTo>
                  <a:lnTo>
                    <a:pt x="516" y="250"/>
                  </a:lnTo>
                  <a:lnTo>
                    <a:pt x="516" y="250"/>
                  </a:lnTo>
                  <a:lnTo>
                    <a:pt x="716" y="150"/>
                  </a:lnTo>
                  <a:lnTo>
                    <a:pt x="915" y="50"/>
                  </a:lnTo>
                  <a:lnTo>
                    <a:pt x="915" y="50"/>
                  </a:lnTo>
                  <a:lnTo>
                    <a:pt x="89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1"/>
            <p:cNvSpPr/>
            <p:nvPr/>
          </p:nvSpPr>
          <p:spPr>
            <a:xfrm>
              <a:off x="933300" y="2366525"/>
              <a:ext cx="25350" cy="9600"/>
            </a:xfrm>
            <a:custGeom>
              <a:rect b="b" l="l" r="r" t="t"/>
              <a:pathLst>
                <a:path extrusionOk="0" fill="none" h="384" w="1014">
                  <a:moveTo>
                    <a:pt x="1014" y="1"/>
                  </a:moveTo>
                  <a:lnTo>
                    <a:pt x="1014" y="1"/>
                  </a:lnTo>
                  <a:lnTo>
                    <a:pt x="748" y="51"/>
                  </a:lnTo>
                  <a:lnTo>
                    <a:pt x="482" y="134"/>
                  </a:lnTo>
                  <a:lnTo>
                    <a:pt x="233" y="233"/>
                  </a:lnTo>
                  <a:lnTo>
                    <a:pt x="0" y="383"/>
                  </a:lnTo>
                  <a:lnTo>
                    <a:pt x="0" y="383"/>
                  </a:lnTo>
                  <a:lnTo>
                    <a:pt x="150" y="366"/>
                  </a:lnTo>
                  <a:lnTo>
                    <a:pt x="283" y="333"/>
                  </a:lnTo>
                  <a:lnTo>
                    <a:pt x="416" y="300"/>
                  </a:lnTo>
                  <a:lnTo>
                    <a:pt x="532" y="267"/>
                  </a:lnTo>
                  <a:lnTo>
                    <a:pt x="532" y="267"/>
                  </a:lnTo>
                  <a:lnTo>
                    <a:pt x="781" y="150"/>
                  </a:lnTo>
                  <a:lnTo>
                    <a:pt x="101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1"/>
            <p:cNvSpPr/>
            <p:nvPr/>
          </p:nvSpPr>
          <p:spPr>
            <a:xfrm>
              <a:off x="870125" y="2333700"/>
              <a:ext cx="11250" cy="24125"/>
            </a:xfrm>
            <a:custGeom>
              <a:rect b="b" l="l" r="r" t="t"/>
              <a:pathLst>
                <a:path extrusionOk="0" fill="none" h="965" w="450">
                  <a:moveTo>
                    <a:pt x="449" y="1"/>
                  </a:moveTo>
                  <a:lnTo>
                    <a:pt x="449" y="1"/>
                  </a:lnTo>
                  <a:lnTo>
                    <a:pt x="283" y="233"/>
                  </a:lnTo>
                  <a:lnTo>
                    <a:pt x="167" y="466"/>
                  </a:lnTo>
                  <a:lnTo>
                    <a:pt x="167" y="466"/>
                  </a:lnTo>
                  <a:lnTo>
                    <a:pt x="167" y="466"/>
                  </a:lnTo>
                  <a:lnTo>
                    <a:pt x="67" y="715"/>
                  </a:lnTo>
                  <a:lnTo>
                    <a:pt x="1" y="965"/>
                  </a:lnTo>
                  <a:lnTo>
                    <a:pt x="1" y="965"/>
                  </a:lnTo>
                  <a:lnTo>
                    <a:pt x="167" y="749"/>
                  </a:lnTo>
                  <a:lnTo>
                    <a:pt x="283" y="516"/>
                  </a:lnTo>
                  <a:lnTo>
                    <a:pt x="283" y="516"/>
                  </a:lnTo>
                  <a:lnTo>
                    <a:pt x="383" y="267"/>
                  </a:lnTo>
                  <a:lnTo>
                    <a:pt x="44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1"/>
            <p:cNvSpPr/>
            <p:nvPr/>
          </p:nvSpPr>
          <p:spPr>
            <a:xfrm>
              <a:off x="687300" y="2326225"/>
              <a:ext cx="8750" cy="17475"/>
            </a:xfrm>
            <a:custGeom>
              <a:rect b="b" l="l" r="r" t="t"/>
              <a:pathLst>
                <a:path extrusionOk="0" fill="none" h="699" w="350">
                  <a:moveTo>
                    <a:pt x="349" y="0"/>
                  </a:moveTo>
                  <a:lnTo>
                    <a:pt x="349" y="0"/>
                  </a:lnTo>
                  <a:lnTo>
                    <a:pt x="183" y="217"/>
                  </a:lnTo>
                  <a:lnTo>
                    <a:pt x="67" y="449"/>
                  </a:lnTo>
                  <a:lnTo>
                    <a:pt x="67" y="449"/>
                  </a:lnTo>
                  <a:lnTo>
                    <a:pt x="0" y="599"/>
                  </a:lnTo>
                  <a:lnTo>
                    <a:pt x="0" y="599"/>
                  </a:lnTo>
                  <a:lnTo>
                    <a:pt x="84" y="699"/>
                  </a:lnTo>
                  <a:lnTo>
                    <a:pt x="84" y="699"/>
                  </a:lnTo>
                  <a:lnTo>
                    <a:pt x="200" y="516"/>
                  </a:lnTo>
                  <a:lnTo>
                    <a:pt x="200" y="516"/>
                  </a:lnTo>
                  <a:lnTo>
                    <a:pt x="283" y="266"/>
                  </a:lnTo>
                  <a:lnTo>
                    <a:pt x="34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1"/>
            <p:cNvSpPr/>
            <p:nvPr/>
          </p:nvSpPr>
          <p:spPr>
            <a:xfrm>
              <a:off x="780800" y="2302125"/>
              <a:ext cx="8325" cy="17900"/>
            </a:xfrm>
            <a:custGeom>
              <a:rect b="b" l="l" r="r" t="t"/>
              <a:pathLst>
                <a:path extrusionOk="0" fill="none" h="716" w="333">
                  <a:moveTo>
                    <a:pt x="0" y="0"/>
                  </a:moveTo>
                  <a:lnTo>
                    <a:pt x="0" y="0"/>
                  </a:lnTo>
                  <a:lnTo>
                    <a:pt x="83" y="233"/>
                  </a:lnTo>
                  <a:lnTo>
                    <a:pt x="83" y="233"/>
                  </a:lnTo>
                  <a:lnTo>
                    <a:pt x="200" y="482"/>
                  </a:lnTo>
                  <a:lnTo>
                    <a:pt x="333" y="715"/>
                  </a:lnTo>
                  <a:lnTo>
                    <a:pt x="333" y="715"/>
                  </a:lnTo>
                  <a:lnTo>
                    <a:pt x="316" y="582"/>
                  </a:lnTo>
                  <a:lnTo>
                    <a:pt x="299" y="449"/>
                  </a:lnTo>
                  <a:lnTo>
                    <a:pt x="249" y="316"/>
                  </a:lnTo>
                  <a:lnTo>
                    <a:pt x="216" y="183"/>
                  </a:lnTo>
                  <a:lnTo>
                    <a:pt x="216" y="183"/>
                  </a:lnTo>
                  <a:lnTo>
                    <a:pt x="133" y="17"/>
                  </a:lnTo>
                  <a:lnTo>
                    <a:pt x="133" y="17"/>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1"/>
            <p:cNvSpPr/>
            <p:nvPr/>
          </p:nvSpPr>
          <p:spPr>
            <a:xfrm>
              <a:off x="972350" y="2300050"/>
              <a:ext cx="10825" cy="24125"/>
            </a:xfrm>
            <a:custGeom>
              <a:rect b="b" l="l" r="r" t="t"/>
              <a:pathLst>
                <a:path extrusionOk="0" fill="none" h="965" w="433">
                  <a:moveTo>
                    <a:pt x="433" y="0"/>
                  </a:moveTo>
                  <a:lnTo>
                    <a:pt x="433" y="0"/>
                  </a:lnTo>
                  <a:lnTo>
                    <a:pt x="283" y="216"/>
                  </a:lnTo>
                  <a:lnTo>
                    <a:pt x="150" y="449"/>
                  </a:lnTo>
                  <a:lnTo>
                    <a:pt x="150" y="449"/>
                  </a:lnTo>
                  <a:lnTo>
                    <a:pt x="67" y="698"/>
                  </a:lnTo>
                  <a:lnTo>
                    <a:pt x="0" y="964"/>
                  </a:lnTo>
                  <a:lnTo>
                    <a:pt x="0" y="964"/>
                  </a:lnTo>
                  <a:lnTo>
                    <a:pt x="150" y="748"/>
                  </a:lnTo>
                  <a:lnTo>
                    <a:pt x="283" y="499"/>
                  </a:lnTo>
                  <a:lnTo>
                    <a:pt x="283" y="499"/>
                  </a:lnTo>
                  <a:lnTo>
                    <a:pt x="383" y="250"/>
                  </a:lnTo>
                  <a:lnTo>
                    <a:pt x="4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1"/>
            <p:cNvSpPr/>
            <p:nvPr/>
          </p:nvSpPr>
          <p:spPr>
            <a:xfrm>
              <a:off x="956150" y="2315425"/>
              <a:ext cx="93525" cy="121350"/>
            </a:xfrm>
            <a:custGeom>
              <a:rect b="b" l="l" r="r" t="t"/>
              <a:pathLst>
                <a:path extrusionOk="0" h="4854" w="3741">
                  <a:moveTo>
                    <a:pt x="17" y="0"/>
                  </a:moveTo>
                  <a:lnTo>
                    <a:pt x="0" y="17"/>
                  </a:lnTo>
                  <a:lnTo>
                    <a:pt x="432" y="649"/>
                  </a:lnTo>
                  <a:lnTo>
                    <a:pt x="881" y="1264"/>
                  </a:lnTo>
                  <a:lnTo>
                    <a:pt x="1330" y="1879"/>
                  </a:lnTo>
                  <a:lnTo>
                    <a:pt x="1795" y="2477"/>
                  </a:lnTo>
                  <a:lnTo>
                    <a:pt x="2743" y="3674"/>
                  </a:lnTo>
                  <a:lnTo>
                    <a:pt x="3707" y="4854"/>
                  </a:lnTo>
                  <a:lnTo>
                    <a:pt x="3740" y="4854"/>
                  </a:lnTo>
                  <a:lnTo>
                    <a:pt x="3740" y="4837"/>
                  </a:lnTo>
                  <a:lnTo>
                    <a:pt x="3740" y="4820"/>
                  </a:lnTo>
                  <a:lnTo>
                    <a:pt x="2842" y="3590"/>
                  </a:lnTo>
                  <a:lnTo>
                    <a:pt x="1945" y="2377"/>
                  </a:lnTo>
                  <a:lnTo>
                    <a:pt x="1480" y="1762"/>
                  </a:lnTo>
                  <a:lnTo>
                    <a:pt x="998" y="1164"/>
                  </a:lnTo>
                  <a:lnTo>
                    <a:pt x="516" y="582"/>
                  </a:lnTo>
                  <a:lnTo>
                    <a:pt x="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1"/>
            <p:cNvSpPr/>
            <p:nvPr/>
          </p:nvSpPr>
          <p:spPr>
            <a:xfrm>
              <a:off x="750875" y="2393125"/>
              <a:ext cx="81475" cy="37425"/>
            </a:xfrm>
            <a:custGeom>
              <a:rect b="b" l="l" r="r" t="t"/>
              <a:pathLst>
                <a:path extrusionOk="0" h="1497" w="3259">
                  <a:moveTo>
                    <a:pt x="0" y="0"/>
                  </a:moveTo>
                  <a:lnTo>
                    <a:pt x="0" y="17"/>
                  </a:lnTo>
                  <a:lnTo>
                    <a:pt x="649" y="383"/>
                  </a:lnTo>
                  <a:lnTo>
                    <a:pt x="1314" y="715"/>
                  </a:lnTo>
                  <a:lnTo>
                    <a:pt x="1031" y="649"/>
                  </a:lnTo>
                  <a:lnTo>
                    <a:pt x="765" y="566"/>
                  </a:lnTo>
                  <a:lnTo>
                    <a:pt x="748" y="582"/>
                  </a:lnTo>
                  <a:lnTo>
                    <a:pt x="748" y="599"/>
                  </a:lnTo>
                  <a:lnTo>
                    <a:pt x="765" y="599"/>
                  </a:lnTo>
                  <a:lnTo>
                    <a:pt x="1014" y="699"/>
                  </a:lnTo>
                  <a:lnTo>
                    <a:pt x="1264" y="765"/>
                  </a:lnTo>
                  <a:lnTo>
                    <a:pt x="1546" y="815"/>
                  </a:lnTo>
                  <a:lnTo>
                    <a:pt x="1962" y="998"/>
                  </a:lnTo>
                  <a:lnTo>
                    <a:pt x="2394" y="1181"/>
                  </a:lnTo>
                  <a:lnTo>
                    <a:pt x="3242" y="1496"/>
                  </a:lnTo>
                  <a:lnTo>
                    <a:pt x="3258" y="1480"/>
                  </a:lnTo>
                  <a:lnTo>
                    <a:pt x="3242" y="1463"/>
                  </a:lnTo>
                  <a:lnTo>
                    <a:pt x="1629" y="715"/>
                  </a:lnTo>
                  <a:lnTo>
                    <a:pt x="815" y="350"/>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1"/>
            <p:cNvSpPr/>
            <p:nvPr/>
          </p:nvSpPr>
          <p:spPr>
            <a:xfrm>
              <a:off x="583000" y="2074425"/>
              <a:ext cx="202800" cy="412625"/>
            </a:xfrm>
            <a:custGeom>
              <a:rect b="b" l="l" r="r" t="t"/>
              <a:pathLst>
                <a:path extrusionOk="0" h="16505" w="8112">
                  <a:moveTo>
                    <a:pt x="3242" y="0"/>
                  </a:moveTo>
                  <a:lnTo>
                    <a:pt x="2976" y="116"/>
                  </a:lnTo>
                  <a:lnTo>
                    <a:pt x="2726" y="266"/>
                  </a:lnTo>
                  <a:lnTo>
                    <a:pt x="2477" y="432"/>
                  </a:lnTo>
                  <a:lnTo>
                    <a:pt x="2244" y="632"/>
                  </a:lnTo>
                  <a:lnTo>
                    <a:pt x="1995" y="864"/>
                  </a:lnTo>
                  <a:lnTo>
                    <a:pt x="1762" y="1130"/>
                  </a:lnTo>
                  <a:lnTo>
                    <a:pt x="1530" y="1446"/>
                  </a:lnTo>
                  <a:lnTo>
                    <a:pt x="1314" y="1795"/>
                  </a:lnTo>
                  <a:lnTo>
                    <a:pt x="1114" y="2211"/>
                  </a:lnTo>
                  <a:lnTo>
                    <a:pt x="915" y="2676"/>
                  </a:lnTo>
                  <a:lnTo>
                    <a:pt x="732" y="3191"/>
                  </a:lnTo>
                  <a:lnTo>
                    <a:pt x="566" y="3773"/>
                  </a:lnTo>
                  <a:lnTo>
                    <a:pt x="433" y="4421"/>
                  </a:lnTo>
                  <a:lnTo>
                    <a:pt x="300" y="5136"/>
                  </a:lnTo>
                  <a:lnTo>
                    <a:pt x="200" y="5934"/>
                  </a:lnTo>
                  <a:lnTo>
                    <a:pt x="100" y="6798"/>
                  </a:lnTo>
                  <a:lnTo>
                    <a:pt x="50" y="7696"/>
                  </a:lnTo>
                  <a:lnTo>
                    <a:pt x="17" y="8560"/>
                  </a:lnTo>
                  <a:lnTo>
                    <a:pt x="1" y="9391"/>
                  </a:lnTo>
                  <a:lnTo>
                    <a:pt x="17" y="10189"/>
                  </a:lnTo>
                  <a:lnTo>
                    <a:pt x="67" y="10937"/>
                  </a:lnTo>
                  <a:lnTo>
                    <a:pt x="133" y="11651"/>
                  </a:lnTo>
                  <a:lnTo>
                    <a:pt x="217" y="12316"/>
                  </a:lnTo>
                  <a:lnTo>
                    <a:pt x="316" y="12948"/>
                  </a:lnTo>
                  <a:lnTo>
                    <a:pt x="449" y="13530"/>
                  </a:lnTo>
                  <a:lnTo>
                    <a:pt x="599" y="14062"/>
                  </a:lnTo>
                  <a:lnTo>
                    <a:pt x="765" y="14527"/>
                  </a:lnTo>
                  <a:lnTo>
                    <a:pt x="965" y="14959"/>
                  </a:lnTo>
                  <a:lnTo>
                    <a:pt x="1064" y="15142"/>
                  </a:lnTo>
                  <a:lnTo>
                    <a:pt x="1164" y="15325"/>
                  </a:lnTo>
                  <a:lnTo>
                    <a:pt x="1280" y="15491"/>
                  </a:lnTo>
                  <a:lnTo>
                    <a:pt x="1397" y="15641"/>
                  </a:lnTo>
                  <a:lnTo>
                    <a:pt x="1513" y="15774"/>
                  </a:lnTo>
                  <a:lnTo>
                    <a:pt x="1629" y="15890"/>
                  </a:lnTo>
                  <a:lnTo>
                    <a:pt x="1762" y="15990"/>
                  </a:lnTo>
                  <a:lnTo>
                    <a:pt x="1895" y="16073"/>
                  </a:lnTo>
                  <a:lnTo>
                    <a:pt x="2028" y="16156"/>
                  </a:lnTo>
                  <a:lnTo>
                    <a:pt x="2178" y="16222"/>
                  </a:lnTo>
                  <a:lnTo>
                    <a:pt x="2510" y="16339"/>
                  </a:lnTo>
                  <a:lnTo>
                    <a:pt x="2859" y="16422"/>
                  </a:lnTo>
                  <a:lnTo>
                    <a:pt x="3242" y="16488"/>
                  </a:lnTo>
                  <a:lnTo>
                    <a:pt x="3641" y="16505"/>
                  </a:lnTo>
                  <a:lnTo>
                    <a:pt x="4056" y="16505"/>
                  </a:lnTo>
                  <a:lnTo>
                    <a:pt x="4472" y="16488"/>
                  </a:lnTo>
                  <a:lnTo>
                    <a:pt x="4904" y="16438"/>
                  </a:lnTo>
                  <a:lnTo>
                    <a:pt x="5353" y="16355"/>
                  </a:lnTo>
                  <a:lnTo>
                    <a:pt x="5785" y="16272"/>
                  </a:lnTo>
                  <a:lnTo>
                    <a:pt x="6217" y="16139"/>
                  </a:lnTo>
                  <a:lnTo>
                    <a:pt x="6632" y="15990"/>
                  </a:lnTo>
                  <a:lnTo>
                    <a:pt x="7031" y="15823"/>
                  </a:lnTo>
                  <a:lnTo>
                    <a:pt x="7414" y="15641"/>
                  </a:lnTo>
                  <a:lnTo>
                    <a:pt x="7779" y="15424"/>
                  </a:lnTo>
                  <a:lnTo>
                    <a:pt x="8112" y="15192"/>
                  </a:lnTo>
                  <a:lnTo>
                    <a:pt x="7962" y="15026"/>
                  </a:lnTo>
                  <a:lnTo>
                    <a:pt x="7563" y="14544"/>
                  </a:lnTo>
                  <a:lnTo>
                    <a:pt x="7297" y="14195"/>
                  </a:lnTo>
                  <a:lnTo>
                    <a:pt x="6998" y="13762"/>
                  </a:lnTo>
                  <a:lnTo>
                    <a:pt x="6666" y="13280"/>
                  </a:lnTo>
                  <a:lnTo>
                    <a:pt x="6333" y="12715"/>
                  </a:lnTo>
                  <a:lnTo>
                    <a:pt x="5984" y="12100"/>
                  </a:lnTo>
                  <a:lnTo>
                    <a:pt x="5635" y="11419"/>
                  </a:lnTo>
                  <a:lnTo>
                    <a:pt x="5303" y="10671"/>
                  </a:lnTo>
                  <a:lnTo>
                    <a:pt x="5153" y="10289"/>
                  </a:lnTo>
                  <a:lnTo>
                    <a:pt x="5003" y="9890"/>
                  </a:lnTo>
                  <a:lnTo>
                    <a:pt x="4854" y="9474"/>
                  </a:lnTo>
                  <a:lnTo>
                    <a:pt x="4721" y="9042"/>
                  </a:lnTo>
                  <a:lnTo>
                    <a:pt x="4605" y="8593"/>
                  </a:lnTo>
                  <a:lnTo>
                    <a:pt x="4488" y="8144"/>
                  </a:lnTo>
                  <a:lnTo>
                    <a:pt x="4388" y="7679"/>
                  </a:lnTo>
                  <a:lnTo>
                    <a:pt x="4305" y="7214"/>
                  </a:lnTo>
                  <a:lnTo>
                    <a:pt x="4222" y="6732"/>
                  </a:lnTo>
                  <a:lnTo>
                    <a:pt x="4172" y="6233"/>
                  </a:lnTo>
                  <a:lnTo>
                    <a:pt x="4156" y="5901"/>
                  </a:lnTo>
                  <a:lnTo>
                    <a:pt x="4172" y="5552"/>
                  </a:lnTo>
                  <a:lnTo>
                    <a:pt x="4189" y="5186"/>
                  </a:lnTo>
                  <a:lnTo>
                    <a:pt x="4239" y="4804"/>
                  </a:lnTo>
                  <a:lnTo>
                    <a:pt x="4355" y="4039"/>
                  </a:lnTo>
                  <a:lnTo>
                    <a:pt x="4472" y="3241"/>
                  </a:lnTo>
                  <a:lnTo>
                    <a:pt x="4521" y="2859"/>
                  </a:lnTo>
                  <a:lnTo>
                    <a:pt x="4571" y="2493"/>
                  </a:lnTo>
                  <a:lnTo>
                    <a:pt x="4605" y="2128"/>
                  </a:lnTo>
                  <a:lnTo>
                    <a:pt x="4621" y="1779"/>
                  </a:lnTo>
                  <a:lnTo>
                    <a:pt x="4605" y="1446"/>
                  </a:lnTo>
                  <a:lnTo>
                    <a:pt x="4571" y="1147"/>
                  </a:lnTo>
                  <a:lnTo>
                    <a:pt x="4538" y="997"/>
                  </a:lnTo>
                  <a:lnTo>
                    <a:pt x="4488" y="864"/>
                  </a:lnTo>
                  <a:lnTo>
                    <a:pt x="4455" y="731"/>
                  </a:lnTo>
                  <a:lnTo>
                    <a:pt x="4388" y="615"/>
                  </a:lnTo>
                  <a:lnTo>
                    <a:pt x="32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1"/>
            <p:cNvSpPr/>
            <p:nvPr/>
          </p:nvSpPr>
          <p:spPr>
            <a:xfrm>
              <a:off x="685225" y="2118875"/>
              <a:ext cx="105575" cy="329950"/>
            </a:xfrm>
            <a:custGeom>
              <a:rect b="b" l="l" r="r" t="t"/>
              <a:pathLst>
                <a:path extrusionOk="0" h="13198" w="4223">
                  <a:moveTo>
                    <a:pt x="299" y="1"/>
                  </a:moveTo>
                  <a:lnTo>
                    <a:pt x="283" y="17"/>
                  </a:lnTo>
                  <a:lnTo>
                    <a:pt x="183" y="732"/>
                  </a:lnTo>
                  <a:lnTo>
                    <a:pt x="83" y="1430"/>
                  </a:lnTo>
                  <a:lnTo>
                    <a:pt x="34" y="2145"/>
                  </a:lnTo>
                  <a:lnTo>
                    <a:pt x="0" y="2859"/>
                  </a:lnTo>
                  <a:lnTo>
                    <a:pt x="0" y="3557"/>
                  </a:lnTo>
                  <a:lnTo>
                    <a:pt x="17" y="3923"/>
                  </a:lnTo>
                  <a:lnTo>
                    <a:pt x="34" y="4272"/>
                  </a:lnTo>
                  <a:lnTo>
                    <a:pt x="83" y="4621"/>
                  </a:lnTo>
                  <a:lnTo>
                    <a:pt x="133" y="4987"/>
                  </a:lnTo>
                  <a:lnTo>
                    <a:pt x="183" y="5336"/>
                  </a:lnTo>
                  <a:lnTo>
                    <a:pt x="266" y="5685"/>
                  </a:lnTo>
                  <a:lnTo>
                    <a:pt x="432" y="6333"/>
                  </a:lnTo>
                  <a:lnTo>
                    <a:pt x="649" y="6981"/>
                  </a:lnTo>
                  <a:lnTo>
                    <a:pt x="865" y="7630"/>
                  </a:lnTo>
                  <a:lnTo>
                    <a:pt x="1131" y="8261"/>
                  </a:lnTo>
                  <a:lnTo>
                    <a:pt x="1413" y="8876"/>
                  </a:lnTo>
                  <a:lnTo>
                    <a:pt x="1712" y="9475"/>
                  </a:lnTo>
                  <a:lnTo>
                    <a:pt x="2045" y="10073"/>
                  </a:lnTo>
                  <a:lnTo>
                    <a:pt x="2394" y="10655"/>
                  </a:lnTo>
                  <a:lnTo>
                    <a:pt x="2593" y="10987"/>
                  </a:lnTo>
                  <a:lnTo>
                    <a:pt x="2793" y="11303"/>
                  </a:lnTo>
                  <a:lnTo>
                    <a:pt x="3225" y="11935"/>
                  </a:lnTo>
                  <a:lnTo>
                    <a:pt x="3457" y="12250"/>
                  </a:lnTo>
                  <a:lnTo>
                    <a:pt x="3690" y="12566"/>
                  </a:lnTo>
                  <a:lnTo>
                    <a:pt x="4189" y="13198"/>
                  </a:lnTo>
                  <a:lnTo>
                    <a:pt x="4222" y="13198"/>
                  </a:lnTo>
                  <a:lnTo>
                    <a:pt x="4222" y="13181"/>
                  </a:lnTo>
                  <a:lnTo>
                    <a:pt x="4222" y="13164"/>
                  </a:lnTo>
                  <a:lnTo>
                    <a:pt x="3856" y="12583"/>
                  </a:lnTo>
                  <a:lnTo>
                    <a:pt x="3491" y="12001"/>
                  </a:lnTo>
                  <a:lnTo>
                    <a:pt x="3125" y="11436"/>
                  </a:lnTo>
                  <a:lnTo>
                    <a:pt x="2776" y="10854"/>
                  </a:lnTo>
                  <a:lnTo>
                    <a:pt x="2444" y="10272"/>
                  </a:lnTo>
                  <a:lnTo>
                    <a:pt x="2111" y="9674"/>
                  </a:lnTo>
                  <a:lnTo>
                    <a:pt x="1795" y="9076"/>
                  </a:lnTo>
                  <a:lnTo>
                    <a:pt x="1496" y="8461"/>
                  </a:lnTo>
                  <a:lnTo>
                    <a:pt x="1230" y="7846"/>
                  </a:lnTo>
                  <a:lnTo>
                    <a:pt x="981" y="7214"/>
                  </a:lnTo>
                  <a:lnTo>
                    <a:pt x="765" y="6583"/>
                  </a:lnTo>
                  <a:lnTo>
                    <a:pt x="582" y="5934"/>
                  </a:lnTo>
                  <a:lnTo>
                    <a:pt x="432" y="5269"/>
                  </a:lnTo>
                  <a:lnTo>
                    <a:pt x="316" y="4605"/>
                  </a:lnTo>
                  <a:lnTo>
                    <a:pt x="233" y="3940"/>
                  </a:lnTo>
                  <a:lnTo>
                    <a:pt x="183" y="3258"/>
                  </a:lnTo>
                  <a:lnTo>
                    <a:pt x="167" y="2843"/>
                  </a:lnTo>
                  <a:lnTo>
                    <a:pt x="167" y="2444"/>
                  </a:lnTo>
                  <a:lnTo>
                    <a:pt x="216" y="1629"/>
                  </a:lnTo>
                  <a:lnTo>
                    <a:pt x="316" y="17"/>
                  </a:lnTo>
                  <a:lnTo>
                    <a:pt x="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1"/>
            <p:cNvSpPr/>
            <p:nvPr/>
          </p:nvSpPr>
          <p:spPr>
            <a:xfrm>
              <a:off x="572200" y="2108900"/>
              <a:ext cx="56950" cy="359875"/>
            </a:xfrm>
            <a:custGeom>
              <a:rect b="b" l="l" r="r" t="t"/>
              <a:pathLst>
                <a:path extrusionOk="0" h="14395" w="2278">
                  <a:moveTo>
                    <a:pt x="2244" y="1"/>
                  </a:moveTo>
                  <a:lnTo>
                    <a:pt x="2028" y="283"/>
                  </a:lnTo>
                  <a:lnTo>
                    <a:pt x="1829" y="582"/>
                  </a:lnTo>
                  <a:lnTo>
                    <a:pt x="1646" y="882"/>
                  </a:lnTo>
                  <a:lnTo>
                    <a:pt x="1480" y="1197"/>
                  </a:lnTo>
                  <a:lnTo>
                    <a:pt x="1313" y="1513"/>
                  </a:lnTo>
                  <a:lnTo>
                    <a:pt x="1164" y="1829"/>
                  </a:lnTo>
                  <a:lnTo>
                    <a:pt x="1031" y="2161"/>
                  </a:lnTo>
                  <a:lnTo>
                    <a:pt x="915" y="2494"/>
                  </a:lnTo>
                  <a:lnTo>
                    <a:pt x="798" y="2826"/>
                  </a:lnTo>
                  <a:lnTo>
                    <a:pt x="698" y="3175"/>
                  </a:lnTo>
                  <a:lnTo>
                    <a:pt x="516" y="3857"/>
                  </a:lnTo>
                  <a:lnTo>
                    <a:pt x="383" y="4555"/>
                  </a:lnTo>
                  <a:lnTo>
                    <a:pt x="250" y="5253"/>
                  </a:lnTo>
                  <a:lnTo>
                    <a:pt x="183" y="5635"/>
                  </a:lnTo>
                  <a:lnTo>
                    <a:pt x="133" y="6034"/>
                  </a:lnTo>
                  <a:lnTo>
                    <a:pt x="50" y="6799"/>
                  </a:lnTo>
                  <a:lnTo>
                    <a:pt x="0" y="7597"/>
                  </a:lnTo>
                  <a:lnTo>
                    <a:pt x="0" y="8378"/>
                  </a:lnTo>
                  <a:lnTo>
                    <a:pt x="34" y="9159"/>
                  </a:lnTo>
                  <a:lnTo>
                    <a:pt x="117" y="9940"/>
                  </a:lnTo>
                  <a:lnTo>
                    <a:pt x="216" y="10705"/>
                  </a:lnTo>
                  <a:lnTo>
                    <a:pt x="300" y="11104"/>
                  </a:lnTo>
                  <a:lnTo>
                    <a:pt x="383" y="11486"/>
                  </a:lnTo>
                  <a:lnTo>
                    <a:pt x="482" y="11868"/>
                  </a:lnTo>
                  <a:lnTo>
                    <a:pt x="599" y="12267"/>
                  </a:lnTo>
                  <a:lnTo>
                    <a:pt x="732" y="12649"/>
                  </a:lnTo>
                  <a:lnTo>
                    <a:pt x="881" y="13032"/>
                  </a:lnTo>
                  <a:lnTo>
                    <a:pt x="1064" y="13381"/>
                  </a:lnTo>
                  <a:lnTo>
                    <a:pt x="1247" y="13730"/>
                  </a:lnTo>
                  <a:lnTo>
                    <a:pt x="1463" y="14062"/>
                  </a:lnTo>
                  <a:lnTo>
                    <a:pt x="1679" y="14395"/>
                  </a:lnTo>
                  <a:lnTo>
                    <a:pt x="1712" y="14395"/>
                  </a:lnTo>
                  <a:lnTo>
                    <a:pt x="1729" y="14378"/>
                  </a:lnTo>
                  <a:lnTo>
                    <a:pt x="1712" y="14361"/>
                  </a:lnTo>
                  <a:lnTo>
                    <a:pt x="1513" y="14062"/>
                  </a:lnTo>
                  <a:lnTo>
                    <a:pt x="1313" y="13746"/>
                  </a:lnTo>
                  <a:lnTo>
                    <a:pt x="1164" y="13414"/>
                  </a:lnTo>
                  <a:lnTo>
                    <a:pt x="1031" y="13065"/>
                  </a:lnTo>
                  <a:lnTo>
                    <a:pt x="915" y="12749"/>
                  </a:lnTo>
                  <a:lnTo>
                    <a:pt x="815" y="12417"/>
                  </a:lnTo>
                  <a:lnTo>
                    <a:pt x="732" y="12084"/>
                  </a:lnTo>
                  <a:lnTo>
                    <a:pt x="649" y="11735"/>
                  </a:lnTo>
                  <a:lnTo>
                    <a:pt x="499" y="10987"/>
                  </a:lnTo>
                  <a:lnTo>
                    <a:pt x="399" y="10239"/>
                  </a:lnTo>
                  <a:lnTo>
                    <a:pt x="316" y="9475"/>
                  </a:lnTo>
                  <a:lnTo>
                    <a:pt x="283" y="8710"/>
                  </a:lnTo>
                  <a:lnTo>
                    <a:pt x="283" y="7962"/>
                  </a:lnTo>
                  <a:lnTo>
                    <a:pt x="300" y="7214"/>
                  </a:lnTo>
                  <a:lnTo>
                    <a:pt x="349" y="6483"/>
                  </a:lnTo>
                  <a:lnTo>
                    <a:pt x="416" y="5752"/>
                  </a:lnTo>
                  <a:lnTo>
                    <a:pt x="516" y="5020"/>
                  </a:lnTo>
                  <a:lnTo>
                    <a:pt x="649" y="4289"/>
                  </a:lnTo>
                  <a:lnTo>
                    <a:pt x="798" y="3558"/>
                  </a:lnTo>
                  <a:lnTo>
                    <a:pt x="981" y="2843"/>
                  </a:lnTo>
                  <a:lnTo>
                    <a:pt x="1081" y="2461"/>
                  </a:lnTo>
                  <a:lnTo>
                    <a:pt x="1214" y="2095"/>
                  </a:lnTo>
                  <a:lnTo>
                    <a:pt x="1347" y="1729"/>
                  </a:lnTo>
                  <a:lnTo>
                    <a:pt x="1513" y="1380"/>
                  </a:lnTo>
                  <a:lnTo>
                    <a:pt x="1679" y="1031"/>
                  </a:lnTo>
                  <a:lnTo>
                    <a:pt x="1862" y="682"/>
                  </a:lnTo>
                  <a:lnTo>
                    <a:pt x="2061" y="350"/>
                  </a:lnTo>
                  <a:lnTo>
                    <a:pt x="2277" y="34"/>
                  </a:lnTo>
                  <a:lnTo>
                    <a:pt x="2277" y="17"/>
                  </a:lnTo>
                  <a:lnTo>
                    <a:pt x="22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1"/>
            <p:cNvSpPr/>
            <p:nvPr/>
          </p:nvSpPr>
          <p:spPr>
            <a:xfrm>
              <a:off x="564725" y="2108500"/>
              <a:ext cx="62350" cy="349050"/>
            </a:xfrm>
            <a:custGeom>
              <a:rect b="b" l="l" r="r" t="t"/>
              <a:pathLst>
                <a:path extrusionOk="0" h="13962" w="2494">
                  <a:moveTo>
                    <a:pt x="2477" y="0"/>
                  </a:moveTo>
                  <a:lnTo>
                    <a:pt x="2460" y="17"/>
                  </a:lnTo>
                  <a:lnTo>
                    <a:pt x="2244" y="299"/>
                  </a:lnTo>
                  <a:lnTo>
                    <a:pt x="2028" y="615"/>
                  </a:lnTo>
                  <a:lnTo>
                    <a:pt x="1829" y="914"/>
                  </a:lnTo>
                  <a:lnTo>
                    <a:pt x="1646" y="1230"/>
                  </a:lnTo>
                  <a:lnTo>
                    <a:pt x="1463" y="1546"/>
                  </a:lnTo>
                  <a:lnTo>
                    <a:pt x="1297" y="1862"/>
                  </a:lnTo>
                  <a:lnTo>
                    <a:pt x="1147" y="2194"/>
                  </a:lnTo>
                  <a:lnTo>
                    <a:pt x="997" y="2526"/>
                  </a:lnTo>
                  <a:lnTo>
                    <a:pt x="848" y="2859"/>
                  </a:lnTo>
                  <a:lnTo>
                    <a:pt x="732" y="3191"/>
                  </a:lnTo>
                  <a:lnTo>
                    <a:pt x="615" y="3540"/>
                  </a:lnTo>
                  <a:lnTo>
                    <a:pt x="499" y="3873"/>
                  </a:lnTo>
                  <a:lnTo>
                    <a:pt x="399" y="4222"/>
                  </a:lnTo>
                  <a:lnTo>
                    <a:pt x="316" y="4571"/>
                  </a:lnTo>
                  <a:lnTo>
                    <a:pt x="250" y="4920"/>
                  </a:lnTo>
                  <a:lnTo>
                    <a:pt x="183" y="5269"/>
                  </a:lnTo>
                  <a:lnTo>
                    <a:pt x="117" y="5635"/>
                  </a:lnTo>
                  <a:lnTo>
                    <a:pt x="83" y="5984"/>
                  </a:lnTo>
                  <a:lnTo>
                    <a:pt x="50" y="6349"/>
                  </a:lnTo>
                  <a:lnTo>
                    <a:pt x="17" y="6698"/>
                  </a:lnTo>
                  <a:lnTo>
                    <a:pt x="0" y="7064"/>
                  </a:lnTo>
                  <a:lnTo>
                    <a:pt x="0" y="7413"/>
                  </a:lnTo>
                  <a:lnTo>
                    <a:pt x="17" y="7779"/>
                  </a:lnTo>
                  <a:lnTo>
                    <a:pt x="33" y="8144"/>
                  </a:lnTo>
                  <a:lnTo>
                    <a:pt x="67" y="8510"/>
                  </a:lnTo>
                  <a:lnTo>
                    <a:pt x="100" y="8859"/>
                  </a:lnTo>
                  <a:lnTo>
                    <a:pt x="150" y="9225"/>
                  </a:lnTo>
                  <a:lnTo>
                    <a:pt x="216" y="9574"/>
                  </a:lnTo>
                  <a:lnTo>
                    <a:pt x="299" y="9939"/>
                  </a:lnTo>
                  <a:lnTo>
                    <a:pt x="382" y="10288"/>
                  </a:lnTo>
                  <a:lnTo>
                    <a:pt x="466" y="10654"/>
                  </a:lnTo>
                  <a:lnTo>
                    <a:pt x="582" y="11003"/>
                  </a:lnTo>
                  <a:lnTo>
                    <a:pt x="715" y="11385"/>
                  </a:lnTo>
                  <a:lnTo>
                    <a:pt x="864" y="11751"/>
                  </a:lnTo>
                  <a:lnTo>
                    <a:pt x="1014" y="12117"/>
                  </a:lnTo>
                  <a:lnTo>
                    <a:pt x="1197" y="12482"/>
                  </a:lnTo>
                  <a:lnTo>
                    <a:pt x="1380" y="12865"/>
                  </a:lnTo>
                  <a:lnTo>
                    <a:pt x="1596" y="13230"/>
                  </a:lnTo>
                  <a:lnTo>
                    <a:pt x="2028" y="13962"/>
                  </a:lnTo>
                  <a:lnTo>
                    <a:pt x="2061" y="13962"/>
                  </a:lnTo>
                  <a:lnTo>
                    <a:pt x="2061" y="13945"/>
                  </a:lnTo>
                  <a:lnTo>
                    <a:pt x="1862" y="13629"/>
                  </a:lnTo>
                  <a:lnTo>
                    <a:pt x="1679" y="13314"/>
                  </a:lnTo>
                  <a:lnTo>
                    <a:pt x="1513" y="12981"/>
                  </a:lnTo>
                  <a:lnTo>
                    <a:pt x="1363" y="12649"/>
                  </a:lnTo>
                  <a:lnTo>
                    <a:pt x="1230" y="12316"/>
                  </a:lnTo>
                  <a:lnTo>
                    <a:pt x="1097" y="11967"/>
                  </a:lnTo>
                  <a:lnTo>
                    <a:pt x="981" y="11635"/>
                  </a:lnTo>
                  <a:lnTo>
                    <a:pt x="864" y="11286"/>
                  </a:lnTo>
                  <a:lnTo>
                    <a:pt x="665" y="10604"/>
                  </a:lnTo>
                  <a:lnTo>
                    <a:pt x="499" y="9890"/>
                  </a:lnTo>
                  <a:lnTo>
                    <a:pt x="366" y="9192"/>
                  </a:lnTo>
                  <a:lnTo>
                    <a:pt x="283" y="8477"/>
                  </a:lnTo>
                  <a:lnTo>
                    <a:pt x="250" y="8128"/>
                  </a:lnTo>
                  <a:lnTo>
                    <a:pt x="233" y="7762"/>
                  </a:lnTo>
                  <a:lnTo>
                    <a:pt x="233" y="7413"/>
                  </a:lnTo>
                  <a:lnTo>
                    <a:pt x="233" y="7047"/>
                  </a:lnTo>
                  <a:lnTo>
                    <a:pt x="250" y="6698"/>
                  </a:lnTo>
                  <a:lnTo>
                    <a:pt x="266" y="6349"/>
                  </a:lnTo>
                  <a:lnTo>
                    <a:pt x="299" y="5984"/>
                  </a:lnTo>
                  <a:lnTo>
                    <a:pt x="333" y="5635"/>
                  </a:lnTo>
                  <a:lnTo>
                    <a:pt x="382" y="5286"/>
                  </a:lnTo>
                  <a:lnTo>
                    <a:pt x="449" y="4937"/>
                  </a:lnTo>
                  <a:lnTo>
                    <a:pt x="515" y="4587"/>
                  </a:lnTo>
                  <a:lnTo>
                    <a:pt x="599" y="4238"/>
                  </a:lnTo>
                  <a:lnTo>
                    <a:pt x="698" y="3906"/>
                  </a:lnTo>
                  <a:lnTo>
                    <a:pt x="798" y="3557"/>
                  </a:lnTo>
                  <a:lnTo>
                    <a:pt x="898" y="3225"/>
                  </a:lnTo>
                  <a:lnTo>
                    <a:pt x="1014" y="2876"/>
                  </a:lnTo>
                  <a:lnTo>
                    <a:pt x="1164" y="2510"/>
                  </a:lnTo>
                  <a:lnTo>
                    <a:pt x="1330" y="2144"/>
                  </a:lnTo>
                  <a:lnTo>
                    <a:pt x="1496" y="1779"/>
                  </a:lnTo>
                  <a:lnTo>
                    <a:pt x="1679" y="1413"/>
                  </a:lnTo>
                  <a:lnTo>
                    <a:pt x="1862" y="1064"/>
                  </a:lnTo>
                  <a:lnTo>
                    <a:pt x="2061" y="715"/>
                  </a:lnTo>
                  <a:lnTo>
                    <a:pt x="2277" y="366"/>
                  </a:lnTo>
                  <a:lnTo>
                    <a:pt x="2493" y="33"/>
                  </a:lnTo>
                  <a:lnTo>
                    <a:pt x="2493" y="17"/>
                  </a:lnTo>
                  <a:lnTo>
                    <a:pt x="247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1"/>
            <p:cNvSpPr/>
            <p:nvPr/>
          </p:nvSpPr>
          <p:spPr>
            <a:xfrm>
              <a:off x="656125" y="2158350"/>
              <a:ext cx="43675" cy="52375"/>
            </a:xfrm>
            <a:custGeom>
              <a:rect b="b" l="l" r="r" t="t"/>
              <a:pathLst>
                <a:path extrusionOk="0" h="2095" w="1747">
                  <a:moveTo>
                    <a:pt x="333" y="1"/>
                  </a:moveTo>
                  <a:lnTo>
                    <a:pt x="234" y="17"/>
                  </a:lnTo>
                  <a:lnTo>
                    <a:pt x="150" y="67"/>
                  </a:lnTo>
                  <a:lnTo>
                    <a:pt x="67" y="134"/>
                  </a:lnTo>
                  <a:lnTo>
                    <a:pt x="17" y="233"/>
                  </a:lnTo>
                  <a:lnTo>
                    <a:pt x="1" y="350"/>
                  </a:lnTo>
                  <a:lnTo>
                    <a:pt x="1" y="483"/>
                  </a:lnTo>
                  <a:lnTo>
                    <a:pt x="17" y="632"/>
                  </a:lnTo>
                  <a:lnTo>
                    <a:pt x="51" y="782"/>
                  </a:lnTo>
                  <a:lnTo>
                    <a:pt x="101" y="948"/>
                  </a:lnTo>
                  <a:lnTo>
                    <a:pt x="167" y="1114"/>
                  </a:lnTo>
                  <a:lnTo>
                    <a:pt x="250" y="1280"/>
                  </a:lnTo>
                  <a:lnTo>
                    <a:pt x="333" y="1447"/>
                  </a:lnTo>
                  <a:lnTo>
                    <a:pt x="433" y="1596"/>
                  </a:lnTo>
                  <a:lnTo>
                    <a:pt x="549" y="1729"/>
                  </a:lnTo>
                  <a:lnTo>
                    <a:pt x="649" y="1846"/>
                  </a:lnTo>
                  <a:lnTo>
                    <a:pt x="765" y="1945"/>
                  </a:lnTo>
                  <a:lnTo>
                    <a:pt x="882" y="2012"/>
                  </a:lnTo>
                  <a:lnTo>
                    <a:pt x="998" y="2062"/>
                  </a:lnTo>
                  <a:lnTo>
                    <a:pt x="1114" y="2095"/>
                  </a:lnTo>
                  <a:lnTo>
                    <a:pt x="1214" y="2095"/>
                  </a:lnTo>
                  <a:lnTo>
                    <a:pt x="1331" y="2078"/>
                  </a:lnTo>
                  <a:lnTo>
                    <a:pt x="1447" y="2028"/>
                  </a:lnTo>
                  <a:lnTo>
                    <a:pt x="1530" y="1978"/>
                  </a:lnTo>
                  <a:lnTo>
                    <a:pt x="1613" y="1895"/>
                  </a:lnTo>
                  <a:lnTo>
                    <a:pt x="1696" y="1812"/>
                  </a:lnTo>
                  <a:lnTo>
                    <a:pt x="1746" y="1696"/>
                  </a:lnTo>
                  <a:lnTo>
                    <a:pt x="1746" y="1679"/>
                  </a:lnTo>
                  <a:lnTo>
                    <a:pt x="1480" y="765"/>
                  </a:lnTo>
                  <a:lnTo>
                    <a:pt x="1331" y="616"/>
                  </a:lnTo>
                  <a:lnTo>
                    <a:pt x="1181" y="466"/>
                  </a:lnTo>
                  <a:lnTo>
                    <a:pt x="981" y="300"/>
                  </a:lnTo>
                  <a:lnTo>
                    <a:pt x="765" y="150"/>
                  </a:lnTo>
                  <a:lnTo>
                    <a:pt x="666" y="84"/>
                  </a:lnTo>
                  <a:lnTo>
                    <a:pt x="549" y="34"/>
                  </a:lnTo>
                  <a:lnTo>
                    <a:pt x="433" y="17"/>
                  </a:lnTo>
                  <a:lnTo>
                    <a:pt x="33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1"/>
            <p:cNvSpPr/>
            <p:nvPr/>
          </p:nvSpPr>
          <p:spPr>
            <a:xfrm>
              <a:off x="665275" y="2170825"/>
              <a:ext cx="26200" cy="31600"/>
            </a:xfrm>
            <a:custGeom>
              <a:rect b="b" l="l" r="r" t="t"/>
              <a:pathLst>
                <a:path extrusionOk="0" h="1264" w="1048">
                  <a:moveTo>
                    <a:pt x="0" y="0"/>
                  </a:moveTo>
                  <a:lnTo>
                    <a:pt x="0" y="17"/>
                  </a:lnTo>
                  <a:lnTo>
                    <a:pt x="133" y="67"/>
                  </a:lnTo>
                  <a:lnTo>
                    <a:pt x="266" y="150"/>
                  </a:lnTo>
                  <a:lnTo>
                    <a:pt x="399" y="250"/>
                  </a:lnTo>
                  <a:lnTo>
                    <a:pt x="516" y="349"/>
                  </a:lnTo>
                  <a:lnTo>
                    <a:pt x="615" y="466"/>
                  </a:lnTo>
                  <a:lnTo>
                    <a:pt x="715" y="599"/>
                  </a:lnTo>
                  <a:lnTo>
                    <a:pt x="782" y="732"/>
                  </a:lnTo>
                  <a:lnTo>
                    <a:pt x="848" y="865"/>
                  </a:lnTo>
                  <a:lnTo>
                    <a:pt x="848" y="865"/>
                  </a:lnTo>
                  <a:lnTo>
                    <a:pt x="815" y="815"/>
                  </a:lnTo>
                  <a:lnTo>
                    <a:pt x="748" y="781"/>
                  </a:lnTo>
                  <a:lnTo>
                    <a:pt x="699" y="748"/>
                  </a:lnTo>
                  <a:lnTo>
                    <a:pt x="632" y="732"/>
                  </a:lnTo>
                  <a:lnTo>
                    <a:pt x="516" y="732"/>
                  </a:lnTo>
                  <a:lnTo>
                    <a:pt x="449" y="748"/>
                  </a:lnTo>
                  <a:lnTo>
                    <a:pt x="399" y="781"/>
                  </a:lnTo>
                  <a:lnTo>
                    <a:pt x="350" y="831"/>
                  </a:lnTo>
                  <a:lnTo>
                    <a:pt x="350" y="848"/>
                  </a:lnTo>
                  <a:lnTo>
                    <a:pt x="449" y="815"/>
                  </a:lnTo>
                  <a:lnTo>
                    <a:pt x="566" y="831"/>
                  </a:lnTo>
                  <a:lnTo>
                    <a:pt x="665" y="865"/>
                  </a:lnTo>
                  <a:lnTo>
                    <a:pt x="765" y="931"/>
                  </a:lnTo>
                  <a:lnTo>
                    <a:pt x="881" y="1081"/>
                  </a:lnTo>
                  <a:lnTo>
                    <a:pt x="981" y="1247"/>
                  </a:lnTo>
                  <a:lnTo>
                    <a:pt x="998" y="1263"/>
                  </a:lnTo>
                  <a:lnTo>
                    <a:pt x="1031" y="1247"/>
                  </a:lnTo>
                  <a:lnTo>
                    <a:pt x="1048" y="1230"/>
                  </a:lnTo>
                  <a:lnTo>
                    <a:pt x="1048" y="1214"/>
                  </a:lnTo>
                  <a:lnTo>
                    <a:pt x="1014" y="1014"/>
                  </a:lnTo>
                  <a:lnTo>
                    <a:pt x="948" y="798"/>
                  </a:lnTo>
                  <a:lnTo>
                    <a:pt x="848" y="599"/>
                  </a:lnTo>
                  <a:lnTo>
                    <a:pt x="715" y="399"/>
                  </a:lnTo>
                  <a:lnTo>
                    <a:pt x="566" y="233"/>
                  </a:lnTo>
                  <a:lnTo>
                    <a:pt x="483" y="166"/>
                  </a:lnTo>
                  <a:lnTo>
                    <a:pt x="399" y="117"/>
                  </a:lnTo>
                  <a:lnTo>
                    <a:pt x="300" y="67"/>
                  </a:lnTo>
                  <a:lnTo>
                    <a:pt x="200" y="17"/>
                  </a:lnTo>
                  <a:lnTo>
                    <a:pt x="1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1"/>
            <p:cNvSpPr/>
            <p:nvPr/>
          </p:nvSpPr>
          <p:spPr>
            <a:xfrm>
              <a:off x="2101350" y="1908200"/>
              <a:ext cx="239350" cy="174125"/>
            </a:xfrm>
            <a:custGeom>
              <a:rect b="b" l="l" r="r" t="t"/>
              <a:pathLst>
                <a:path extrusionOk="0" h="6965" w="9574">
                  <a:moveTo>
                    <a:pt x="4704" y="1"/>
                  </a:moveTo>
                  <a:lnTo>
                    <a:pt x="4222" y="17"/>
                  </a:lnTo>
                  <a:lnTo>
                    <a:pt x="3756" y="67"/>
                  </a:lnTo>
                  <a:lnTo>
                    <a:pt x="3308" y="150"/>
                  </a:lnTo>
                  <a:lnTo>
                    <a:pt x="2875" y="267"/>
                  </a:lnTo>
                  <a:lnTo>
                    <a:pt x="2460" y="416"/>
                  </a:lnTo>
                  <a:lnTo>
                    <a:pt x="2078" y="599"/>
                  </a:lnTo>
                  <a:lnTo>
                    <a:pt x="1712" y="799"/>
                  </a:lnTo>
                  <a:lnTo>
                    <a:pt x="1380" y="1015"/>
                  </a:lnTo>
                  <a:lnTo>
                    <a:pt x="1080" y="1264"/>
                  </a:lnTo>
                  <a:lnTo>
                    <a:pt x="798" y="1530"/>
                  </a:lnTo>
                  <a:lnTo>
                    <a:pt x="565" y="1829"/>
                  </a:lnTo>
                  <a:lnTo>
                    <a:pt x="465" y="1979"/>
                  </a:lnTo>
                  <a:lnTo>
                    <a:pt x="366" y="2128"/>
                  </a:lnTo>
                  <a:lnTo>
                    <a:pt x="283" y="2278"/>
                  </a:lnTo>
                  <a:lnTo>
                    <a:pt x="216" y="2444"/>
                  </a:lnTo>
                  <a:lnTo>
                    <a:pt x="150" y="2610"/>
                  </a:lnTo>
                  <a:lnTo>
                    <a:pt x="100" y="2776"/>
                  </a:lnTo>
                  <a:lnTo>
                    <a:pt x="50" y="2943"/>
                  </a:lnTo>
                  <a:lnTo>
                    <a:pt x="33" y="3125"/>
                  </a:lnTo>
                  <a:lnTo>
                    <a:pt x="17" y="3292"/>
                  </a:lnTo>
                  <a:lnTo>
                    <a:pt x="0" y="3475"/>
                  </a:lnTo>
                  <a:lnTo>
                    <a:pt x="17" y="3657"/>
                  </a:lnTo>
                  <a:lnTo>
                    <a:pt x="33" y="3840"/>
                  </a:lnTo>
                  <a:lnTo>
                    <a:pt x="50" y="4006"/>
                  </a:lnTo>
                  <a:lnTo>
                    <a:pt x="100" y="4173"/>
                  </a:lnTo>
                  <a:lnTo>
                    <a:pt x="150" y="4339"/>
                  </a:lnTo>
                  <a:lnTo>
                    <a:pt x="216" y="4505"/>
                  </a:lnTo>
                  <a:lnTo>
                    <a:pt x="283" y="4671"/>
                  </a:lnTo>
                  <a:lnTo>
                    <a:pt x="366" y="4837"/>
                  </a:lnTo>
                  <a:lnTo>
                    <a:pt x="465" y="4987"/>
                  </a:lnTo>
                  <a:lnTo>
                    <a:pt x="565" y="5137"/>
                  </a:lnTo>
                  <a:lnTo>
                    <a:pt x="798" y="5419"/>
                  </a:lnTo>
                  <a:lnTo>
                    <a:pt x="1080" y="5685"/>
                  </a:lnTo>
                  <a:lnTo>
                    <a:pt x="1380" y="5934"/>
                  </a:lnTo>
                  <a:lnTo>
                    <a:pt x="1712" y="6167"/>
                  </a:lnTo>
                  <a:lnTo>
                    <a:pt x="2078" y="6367"/>
                  </a:lnTo>
                  <a:lnTo>
                    <a:pt x="2460" y="6533"/>
                  </a:lnTo>
                  <a:lnTo>
                    <a:pt x="2875" y="6682"/>
                  </a:lnTo>
                  <a:lnTo>
                    <a:pt x="3308" y="6799"/>
                  </a:lnTo>
                  <a:lnTo>
                    <a:pt x="3756" y="6882"/>
                  </a:lnTo>
                  <a:lnTo>
                    <a:pt x="4222" y="6932"/>
                  </a:lnTo>
                  <a:lnTo>
                    <a:pt x="4704" y="6965"/>
                  </a:lnTo>
                  <a:lnTo>
                    <a:pt x="5136" y="6948"/>
                  </a:lnTo>
                  <a:lnTo>
                    <a:pt x="5568" y="6898"/>
                  </a:lnTo>
                  <a:lnTo>
                    <a:pt x="6000" y="6832"/>
                  </a:lnTo>
                  <a:lnTo>
                    <a:pt x="6399" y="6732"/>
                  </a:lnTo>
                  <a:lnTo>
                    <a:pt x="6815" y="6583"/>
                  </a:lnTo>
                  <a:lnTo>
                    <a:pt x="7214" y="6416"/>
                  </a:lnTo>
                  <a:lnTo>
                    <a:pt x="7596" y="6217"/>
                  </a:lnTo>
                  <a:lnTo>
                    <a:pt x="7962" y="6001"/>
                  </a:lnTo>
                  <a:lnTo>
                    <a:pt x="9574" y="6400"/>
                  </a:lnTo>
                  <a:lnTo>
                    <a:pt x="8942" y="4987"/>
                  </a:lnTo>
                  <a:lnTo>
                    <a:pt x="9059" y="4821"/>
                  </a:lnTo>
                  <a:lnTo>
                    <a:pt x="9142" y="4638"/>
                  </a:lnTo>
                  <a:lnTo>
                    <a:pt x="9225" y="4455"/>
                  </a:lnTo>
                  <a:lnTo>
                    <a:pt x="9291" y="4272"/>
                  </a:lnTo>
                  <a:lnTo>
                    <a:pt x="9341" y="4073"/>
                  </a:lnTo>
                  <a:lnTo>
                    <a:pt x="9391" y="3873"/>
                  </a:lnTo>
                  <a:lnTo>
                    <a:pt x="9408" y="3674"/>
                  </a:lnTo>
                  <a:lnTo>
                    <a:pt x="9424" y="3475"/>
                  </a:lnTo>
                  <a:lnTo>
                    <a:pt x="9408" y="3292"/>
                  </a:lnTo>
                  <a:lnTo>
                    <a:pt x="9391" y="3125"/>
                  </a:lnTo>
                  <a:lnTo>
                    <a:pt x="9358" y="2943"/>
                  </a:lnTo>
                  <a:lnTo>
                    <a:pt x="9324" y="2776"/>
                  </a:lnTo>
                  <a:lnTo>
                    <a:pt x="9275" y="2610"/>
                  </a:lnTo>
                  <a:lnTo>
                    <a:pt x="9208" y="2444"/>
                  </a:lnTo>
                  <a:lnTo>
                    <a:pt x="9142" y="2278"/>
                  </a:lnTo>
                  <a:lnTo>
                    <a:pt x="9042" y="2128"/>
                  </a:lnTo>
                  <a:lnTo>
                    <a:pt x="8959" y="1979"/>
                  </a:lnTo>
                  <a:lnTo>
                    <a:pt x="8842" y="1829"/>
                  </a:lnTo>
                  <a:lnTo>
                    <a:pt x="8610" y="1530"/>
                  </a:lnTo>
                  <a:lnTo>
                    <a:pt x="8344" y="1264"/>
                  </a:lnTo>
                  <a:lnTo>
                    <a:pt x="8045" y="1015"/>
                  </a:lnTo>
                  <a:lnTo>
                    <a:pt x="7712" y="799"/>
                  </a:lnTo>
                  <a:lnTo>
                    <a:pt x="7347" y="599"/>
                  </a:lnTo>
                  <a:lnTo>
                    <a:pt x="6948" y="416"/>
                  </a:lnTo>
                  <a:lnTo>
                    <a:pt x="6549" y="267"/>
                  </a:lnTo>
                  <a:lnTo>
                    <a:pt x="6117" y="150"/>
                  </a:lnTo>
                  <a:lnTo>
                    <a:pt x="5651" y="67"/>
                  </a:lnTo>
                  <a:lnTo>
                    <a:pt x="5186" y="17"/>
                  </a:lnTo>
                  <a:lnTo>
                    <a:pt x="47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1"/>
            <p:cNvSpPr/>
            <p:nvPr/>
          </p:nvSpPr>
          <p:spPr>
            <a:xfrm>
              <a:off x="2099250" y="1906550"/>
              <a:ext cx="242700" cy="177875"/>
            </a:xfrm>
            <a:custGeom>
              <a:rect b="b" l="l" r="r" t="t"/>
              <a:pathLst>
                <a:path extrusionOk="0" h="7115" w="9708">
                  <a:moveTo>
                    <a:pt x="9226" y="4721"/>
                  </a:moveTo>
                  <a:lnTo>
                    <a:pt x="9126" y="4887"/>
                  </a:lnTo>
                  <a:lnTo>
                    <a:pt x="9026" y="5053"/>
                  </a:lnTo>
                  <a:lnTo>
                    <a:pt x="9143" y="4903"/>
                  </a:lnTo>
                  <a:lnTo>
                    <a:pt x="9226" y="4721"/>
                  </a:lnTo>
                  <a:close/>
                  <a:moveTo>
                    <a:pt x="4472" y="0"/>
                  </a:moveTo>
                  <a:lnTo>
                    <a:pt x="4090" y="33"/>
                  </a:lnTo>
                  <a:lnTo>
                    <a:pt x="3707" y="100"/>
                  </a:lnTo>
                  <a:lnTo>
                    <a:pt x="3325" y="166"/>
                  </a:lnTo>
                  <a:lnTo>
                    <a:pt x="2943" y="266"/>
                  </a:lnTo>
                  <a:lnTo>
                    <a:pt x="2577" y="399"/>
                  </a:lnTo>
                  <a:lnTo>
                    <a:pt x="2228" y="549"/>
                  </a:lnTo>
                  <a:lnTo>
                    <a:pt x="1879" y="732"/>
                  </a:lnTo>
                  <a:lnTo>
                    <a:pt x="1563" y="948"/>
                  </a:lnTo>
                  <a:lnTo>
                    <a:pt x="1248" y="1180"/>
                  </a:lnTo>
                  <a:lnTo>
                    <a:pt x="948" y="1430"/>
                  </a:lnTo>
                  <a:lnTo>
                    <a:pt x="815" y="1579"/>
                  </a:lnTo>
                  <a:lnTo>
                    <a:pt x="699" y="1729"/>
                  </a:lnTo>
                  <a:lnTo>
                    <a:pt x="566" y="1878"/>
                  </a:lnTo>
                  <a:lnTo>
                    <a:pt x="466" y="2045"/>
                  </a:lnTo>
                  <a:lnTo>
                    <a:pt x="367" y="2211"/>
                  </a:lnTo>
                  <a:lnTo>
                    <a:pt x="283" y="2394"/>
                  </a:lnTo>
                  <a:lnTo>
                    <a:pt x="200" y="2560"/>
                  </a:lnTo>
                  <a:lnTo>
                    <a:pt x="134" y="2759"/>
                  </a:lnTo>
                  <a:lnTo>
                    <a:pt x="84" y="2942"/>
                  </a:lnTo>
                  <a:lnTo>
                    <a:pt x="34" y="3142"/>
                  </a:lnTo>
                  <a:lnTo>
                    <a:pt x="18" y="3341"/>
                  </a:lnTo>
                  <a:lnTo>
                    <a:pt x="1" y="3524"/>
                  </a:lnTo>
                  <a:lnTo>
                    <a:pt x="18" y="3723"/>
                  </a:lnTo>
                  <a:lnTo>
                    <a:pt x="34" y="3923"/>
                  </a:lnTo>
                  <a:lnTo>
                    <a:pt x="67" y="4122"/>
                  </a:lnTo>
                  <a:lnTo>
                    <a:pt x="117" y="4305"/>
                  </a:lnTo>
                  <a:lnTo>
                    <a:pt x="184" y="4505"/>
                  </a:lnTo>
                  <a:lnTo>
                    <a:pt x="250" y="4671"/>
                  </a:lnTo>
                  <a:lnTo>
                    <a:pt x="333" y="4854"/>
                  </a:lnTo>
                  <a:lnTo>
                    <a:pt x="433" y="5020"/>
                  </a:lnTo>
                  <a:lnTo>
                    <a:pt x="549" y="5186"/>
                  </a:lnTo>
                  <a:lnTo>
                    <a:pt x="666" y="5352"/>
                  </a:lnTo>
                  <a:lnTo>
                    <a:pt x="782" y="5502"/>
                  </a:lnTo>
                  <a:lnTo>
                    <a:pt x="915" y="5635"/>
                  </a:lnTo>
                  <a:lnTo>
                    <a:pt x="1198" y="5901"/>
                  </a:lnTo>
                  <a:lnTo>
                    <a:pt x="1513" y="6150"/>
                  </a:lnTo>
                  <a:lnTo>
                    <a:pt x="1829" y="6349"/>
                  </a:lnTo>
                  <a:lnTo>
                    <a:pt x="2178" y="6532"/>
                  </a:lnTo>
                  <a:lnTo>
                    <a:pt x="2544" y="6699"/>
                  </a:lnTo>
                  <a:lnTo>
                    <a:pt x="2893" y="6815"/>
                  </a:lnTo>
                  <a:lnTo>
                    <a:pt x="3275" y="6931"/>
                  </a:lnTo>
                  <a:lnTo>
                    <a:pt x="3658" y="7014"/>
                  </a:lnTo>
                  <a:lnTo>
                    <a:pt x="4023" y="7064"/>
                  </a:lnTo>
                  <a:lnTo>
                    <a:pt x="4422" y="7097"/>
                  </a:lnTo>
                  <a:lnTo>
                    <a:pt x="4804" y="7114"/>
                  </a:lnTo>
                  <a:lnTo>
                    <a:pt x="5187" y="7097"/>
                  </a:lnTo>
                  <a:lnTo>
                    <a:pt x="5569" y="7064"/>
                  </a:lnTo>
                  <a:lnTo>
                    <a:pt x="5951" y="6998"/>
                  </a:lnTo>
                  <a:lnTo>
                    <a:pt x="6334" y="6915"/>
                  </a:lnTo>
                  <a:lnTo>
                    <a:pt x="6699" y="6798"/>
                  </a:lnTo>
                  <a:lnTo>
                    <a:pt x="7065" y="6665"/>
                  </a:lnTo>
                  <a:lnTo>
                    <a:pt x="7414" y="6499"/>
                  </a:lnTo>
                  <a:lnTo>
                    <a:pt x="7746" y="6316"/>
                  </a:lnTo>
                  <a:lnTo>
                    <a:pt x="8069" y="6122"/>
                  </a:lnTo>
                  <a:lnTo>
                    <a:pt x="8069" y="6122"/>
                  </a:lnTo>
                  <a:lnTo>
                    <a:pt x="9658" y="6499"/>
                  </a:lnTo>
                  <a:lnTo>
                    <a:pt x="9708" y="6499"/>
                  </a:lnTo>
                  <a:lnTo>
                    <a:pt x="9674" y="6466"/>
                  </a:lnTo>
                  <a:lnTo>
                    <a:pt x="9669" y="6454"/>
                  </a:lnTo>
                  <a:lnTo>
                    <a:pt x="9669" y="6454"/>
                  </a:lnTo>
                  <a:lnTo>
                    <a:pt x="9674" y="6449"/>
                  </a:lnTo>
                  <a:lnTo>
                    <a:pt x="9666" y="6447"/>
                  </a:lnTo>
                  <a:lnTo>
                    <a:pt x="9666" y="6447"/>
                  </a:lnTo>
                  <a:lnTo>
                    <a:pt x="9026" y="5053"/>
                  </a:lnTo>
                  <a:lnTo>
                    <a:pt x="9647" y="6442"/>
                  </a:lnTo>
                  <a:lnTo>
                    <a:pt x="8062" y="6000"/>
                  </a:lnTo>
                  <a:lnTo>
                    <a:pt x="8046" y="6000"/>
                  </a:lnTo>
                  <a:lnTo>
                    <a:pt x="8029" y="6017"/>
                  </a:lnTo>
                  <a:lnTo>
                    <a:pt x="7696" y="6217"/>
                  </a:lnTo>
                  <a:lnTo>
                    <a:pt x="7364" y="6399"/>
                  </a:lnTo>
                  <a:lnTo>
                    <a:pt x="7032" y="6549"/>
                  </a:lnTo>
                  <a:lnTo>
                    <a:pt x="6683" y="6682"/>
                  </a:lnTo>
                  <a:lnTo>
                    <a:pt x="6317" y="6782"/>
                  </a:lnTo>
                  <a:lnTo>
                    <a:pt x="5951" y="6865"/>
                  </a:lnTo>
                  <a:lnTo>
                    <a:pt x="5586" y="6915"/>
                  </a:lnTo>
                  <a:lnTo>
                    <a:pt x="5203" y="6948"/>
                  </a:lnTo>
                  <a:lnTo>
                    <a:pt x="4821" y="6964"/>
                  </a:lnTo>
                  <a:lnTo>
                    <a:pt x="4439" y="6948"/>
                  </a:lnTo>
                  <a:lnTo>
                    <a:pt x="4073" y="6915"/>
                  </a:lnTo>
                  <a:lnTo>
                    <a:pt x="3691" y="6848"/>
                  </a:lnTo>
                  <a:lnTo>
                    <a:pt x="3325" y="6765"/>
                  </a:lnTo>
                  <a:lnTo>
                    <a:pt x="2959" y="6665"/>
                  </a:lnTo>
                  <a:lnTo>
                    <a:pt x="2610" y="6532"/>
                  </a:lnTo>
                  <a:lnTo>
                    <a:pt x="2261" y="6383"/>
                  </a:lnTo>
                  <a:lnTo>
                    <a:pt x="1929" y="6200"/>
                  </a:lnTo>
                  <a:lnTo>
                    <a:pt x="1630" y="6000"/>
                  </a:lnTo>
                  <a:lnTo>
                    <a:pt x="1331" y="5768"/>
                  </a:lnTo>
                  <a:lnTo>
                    <a:pt x="1048" y="5518"/>
                  </a:lnTo>
                  <a:lnTo>
                    <a:pt x="932" y="5385"/>
                  </a:lnTo>
                  <a:lnTo>
                    <a:pt x="815" y="5236"/>
                  </a:lnTo>
                  <a:lnTo>
                    <a:pt x="699" y="5086"/>
                  </a:lnTo>
                  <a:lnTo>
                    <a:pt x="599" y="4937"/>
                  </a:lnTo>
                  <a:lnTo>
                    <a:pt x="516" y="4770"/>
                  </a:lnTo>
                  <a:lnTo>
                    <a:pt x="433" y="4604"/>
                  </a:lnTo>
                  <a:lnTo>
                    <a:pt x="350" y="4438"/>
                  </a:lnTo>
                  <a:lnTo>
                    <a:pt x="300" y="4255"/>
                  </a:lnTo>
                  <a:lnTo>
                    <a:pt x="250" y="4072"/>
                  </a:lnTo>
                  <a:lnTo>
                    <a:pt x="217" y="3890"/>
                  </a:lnTo>
                  <a:lnTo>
                    <a:pt x="200" y="3707"/>
                  </a:lnTo>
                  <a:lnTo>
                    <a:pt x="200" y="3524"/>
                  </a:lnTo>
                  <a:lnTo>
                    <a:pt x="217" y="3341"/>
                  </a:lnTo>
                  <a:lnTo>
                    <a:pt x="234" y="3158"/>
                  </a:lnTo>
                  <a:lnTo>
                    <a:pt x="267" y="2975"/>
                  </a:lnTo>
                  <a:lnTo>
                    <a:pt x="317" y="2809"/>
                  </a:lnTo>
                  <a:lnTo>
                    <a:pt x="383" y="2626"/>
                  </a:lnTo>
                  <a:lnTo>
                    <a:pt x="450" y="2460"/>
                  </a:lnTo>
                  <a:lnTo>
                    <a:pt x="533" y="2294"/>
                  </a:lnTo>
                  <a:lnTo>
                    <a:pt x="633" y="2128"/>
                  </a:lnTo>
                  <a:lnTo>
                    <a:pt x="732" y="1978"/>
                  </a:lnTo>
                  <a:lnTo>
                    <a:pt x="849" y="1829"/>
                  </a:lnTo>
                  <a:lnTo>
                    <a:pt x="965" y="1679"/>
                  </a:lnTo>
                  <a:lnTo>
                    <a:pt x="1098" y="1546"/>
                  </a:lnTo>
                  <a:lnTo>
                    <a:pt x="1380" y="1297"/>
                  </a:lnTo>
                  <a:lnTo>
                    <a:pt x="1680" y="1064"/>
                  </a:lnTo>
                  <a:lnTo>
                    <a:pt x="1995" y="865"/>
                  </a:lnTo>
                  <a:lnTo>
                    <a:pt x="2311" y="682"/>
                  </a:lnTo>
                  <a:lnTo>
                    <a:pt x="2660" y="532"/>
                  </a:lnTo>
                  <a:lnTo>
                    <a:pt x="3009" y="416"/>
                  </a:lnTo>
                  <a:lnTo>
                    <a:pt x="3375" y="316"/>
                  </a:lnTo>
                  <a:lnTo>
                    <a:pt x="3741" y="233"/>
                  </a:lnTo>
                  <a:lnTo>
                    <a:pt x="4106" y="183"/>
                  </a:lnTo>
                  <a:lnTo>
                    <a:pt x="4489" y="150"/>
                  </a:lnTo>
                  <a:lnTo>
                    <a:pt x="4854" y="133"/>
                  </a:lnTo>
                  <a:lnTo>
                    <a:pt x="5237" y="150"/>
                  </a:lnTo>
                  <a:lnTo>
                    <a:pt x="5602" y="183"/>
                  </a:lnTo>
                  <a:lnTo>
                    <a:pt x="5968" y="250"/>
                  </a:lnTo>
                  <a:lnTo>
                    <a:pt x="6350" y="316"/>
                  </a:lnTo>
                  <a:lnTo>
                    <a:pt x="6699" y="416"/>
                  </a:lnTo>
                  <a:lnTo>
                    <a:pt x="7065" y="549"/>
                  </a:lnTo>
                  <a:lnTo>
                    <a:pt x="7414" y="698"/>
                  </a:lnTo>
                  <a:lnTo>
                    <a:pt x="7746" y="881"/>
                  </a:lnTo>
                  <a:lnTo>
                    <a:pt x="8046" y="1097"/>
                  </a:lnTo>
                  <a:lnTo>
                    <a:pt x="8345" y="1330"/>
                  </a:lnTo>
                  <a:lnTo>
                    <a:pt x="8611" y="1596"/>
                  </a:lnTo>
                  <a:lnTo>
                    <a:pt x="8860" y="1878"/>
                  </a:lnTo>
                  <a:lnTo>
                    <a:pt x="9076" y="2178"/>
                  </a:lnTo>
                  <a:lnTo>
                    <a:pt x="9176" y="2344"/>
                  </a:lnTo>
                  <a:lnTo>
                    <a:pt x="9259" y="2527"/>
                  </a:lnTo>
                  <a:lnTo>
                    <a:pt x="9325" y="2693"/>
                  </a:lnTo>
                  <a:lnTo>
                    <a:pt x="9392" y="2876"/>
                  </a:lnTo>
                  <a:lnTo>
                    <a:pt x="9425" y="3059"/>
                  </a:lnTo>
                  <a:lnTo>
                    <a:pt x="9458" y="3241"/>
                  </a:lnTo>
                  <a:lnTo>
                    <a:pt x="9475" y="3424"/>
                  </a:lnTo>
                  <a:lnTo>
                    <a:pt x="9475" y="3624"/>
                  </a:lnTo>
                  <a:lnTo>
                    <a:pt x="9475" y="3806"/>
                  </a:lnTo>
                  <a:lnTo>
                    <a:pt x="9442" y="4006"/>
                  </a:lnTo>
                  <a:lnTo>
                    <a:pt x="9408" y="4189"/>
                  </a:lnTo>
                  <a:lnTo>
                    <a:pt x="9359" y="4372"/>
                  </a:lnTo>
                  <a:lnTo>
                    <a:pt x="9292" y="4554"/>
                  </a:lnTo>
                  <a:lnTo>
                    <a:pt x="9226" y="4721"/>
                  </a:lnTo>
                  <a:lnTo>
                    <a:pt x="9309" y="4554"/>
                  </a:lnTo>
                  <a:lnTo>
                    <a:pt x="9392" y="4372"/>
                  </a:lnTo>
                  <a:lnTo>
                    <a:pt x="9442" y="4189"/>
                  </a:lnTo>
                  <a:lnTo>
                    <a:pt x="9492" y="4006"/>
                  </a:lnTo>
                  <a:lnTo>
                    <a:pt x="9525" y="3823"/>
                  </a:lnTo>
                  <a:lnTo>
                    <a:pt x="9541" y="3624"/>
                  </a:lnTo>
                  <a:lnTo>
                    <a:pt x="9541" y="3441"/>
                  </a:lnTo>
                  <a:lnTo>
                    <a:pt x="9525" y="3241"/>
                  </a:lnTo>
                  <a:lnTo>
                    <a:pt x="9508" y="3059"/>
                  </a:lnTo>
                  <a:lnTo>
                    <a:pt x="9458" y="2859"/>
                  </a:lnTo>
                  <a:lnTo>
                    <a:pt x="9408" y="2676"/>
                  </a:lnTo>
                  <a:lnTo>
                    <a:pt x="9342" y="2493"/>
                  </a:lnTo>
                  <a:lnTo>
                    <a:pt x="9259" y="2327"/>
                  </a:lnTo>
                  <a:lnTo>
                    <a:pt x="9176" y="2144"/>
                  </a:lnTo>
                  <a:lnTo>
                    <a:pt x="8960" y="1829"/>
                  </a:lnTo>
                  <a:lnTo>
                    <a:pt x="8710" y="1529"/>
                  </a:lnTo>
                  <a:lnTo>
                    <a:pt x="8428" y="1263"/>
                  </a:lnTo>
                  <a:lnTo>
                    <a:pt x="8129" y="1014"/>
                  </a:lnTo>
                  <a:lnTo>
                    <a:pt x="7813" y="798"/>
                  </a:lnTo>
                  <a:lnTo>
                    <a:pt x="7480" y="599"/>
                  </a:lnTo>
                  <a:lnTo>
                    <a:pt x="7131" y="449"/>
                  </a:lnTo>
                  <a:lnTo>
                    <a:pt x="6766" y="316"/>
                  </a:lnTo>
                  <a:lnTo>
                    <a:pt x="6400" y="200"/>
                  </a:lnTo>
                  <a:lnTo>
                    <a:pt x="6018" y="117"/>
                  </a:lnTo>
                  <a:lnTo>
                    <a:pt x="5635" y="50"/>
                  </a:lnTo>
                  <a:lnTo>
                    <a:pt x="5253" y="17"/>
                  </a:lnTo>
                  <a:lnTo>
                    <a:pt x="48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1"/>
            <p:cNvSpPr/>
            <p:nvPr/>
          </p:nvSpPr>
          <p:spPr>
            <a:xfrm>
              <a:off x="2152450" y="1983000"/>
              <a:ext cx="24550" cy="24125"/>
            </a:xfrm>
            <a:custGeom>
              <a:rect b="b" l="l" r="r" t="t"/>
              <a:pathLst>
                <a:path extrusionOk="0" h="965" w="982">
                  <a:moveTo>
                    <a:pt x="399" y="1"/>
                  </a:moveTo>
                  <a:lnTo>
                    <a:pt x="300" y="34"/>
                  </a:lnTo>
                  <a:lnTo>
                    <a:pt x="216" y="84"/>
                  </a:lnTo>
                  <a:lnTo>
                    <a:pt x="150" y="133"/>
                  </a:lnTo>
                  <a:lnTo>
                    <a:pt x="84" y="200"/>
                  </a:lnTo>
                  <a:lnTo>
                    <a:pt x="34" y="283"/>
                  </a:lnTo>
                  <a:lnTo>
                    <a:pt x="17" y="383"/>
                  </a:lnTo>
                  <a:lnTo>
                    <a:pt x="0" y="483"/>
                  </a:lnTo>
                  <a:lnTo>
                    <a:pt x="17" y="582"/>
                  </a:lnTo>
                  <a:lnTo>
                    <a:pt x="34" y="665"/>
                  </a:lnTo>
                  <a:lnTo>
                    <a:pt x="84" y="748"/>
                  </a:lnTo>
                  <a:lnTo>
                    <a:pt x="150" y="832"/>
                  </a:lnTo>
                  <a:lnTo>
                    <a:pt x="216" y="881"/>
                  </a:lnTo>
                  <a:lnTo>
                    <a:pt x="300" y="931"/>
                  </a:lnTo>
                  <a:lnTo>
                    <a:pt x="399" y="965"/>
                  </a:lnTo>
                  <a:lnTo>
                    <a:pt x="582" y="965"/>
                  </a:lnTo>
                  <a:lnTo>
                    <a:pt x="682" y="931"/>
                  </a:lnTo>
                  <a:lnTo>
                    <a:pt x="765" y="881"/>
                  </a:lnTo>
                  <a:lnTo>
                    <a:pt x="831" y="832"/>
                  </a:lnTo>
                  <a:lnTo>
                    <a:pt x="898" y="748"/>
                  </a:lnTo>
                  <a:lnTo>
                    <a:pt x="948" y="665"/>
                  </a:lnTo>
                  <a:lnTo>
                    <a:pt x="964" y="582"/>
                  </a:lnTo>
                  <a:lnTo>
                    <a:pt x="981" y="483"/>
                  </a:lnTo>
                  <a:lnTo>
                    <a:pt x="964" y="383"/>
                  </a:lnTo>
                  <a:lnTo>
                    <a:pt x="948" y="283"/>
                  </a:lnTo>
                  <a:lnTo>
                    <a:pt x="898" y="200"/>
                  </a:lnTo>
                  <a:lnTo>
                    <a:pt x="831" y="133"/>
                  </a:lnTo>
                  <a:lnTo>
                    <a:pt x="765" y="84"/>
                  </a:lnTo>
                  <a:lnTo>
                    <a:pt x="682" y="34"/>
                  </a:lnTo>
                  <a:lnTo>
                    <a:pt x="5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1"/>
            <p:cNvSpPr/>
            <p:nvPr/>
          </p:nvSpPr>
          <p:spPr>
            <a:xfrm>
              <a:off x="2206875" y="1983000"/>
              <a:ext cx="24550" cy="24125"/>
            </a:xfrm>
            <a:custGeom>
              <a:rect b="b" l="l" r="r" t="t"/>
              <a:pathLst>
                <a:path extrusionOk="0" h="965" w="982">
                  <a:moveTo>
                    <a:pt x="400" y="1"/>
                  </a:moveTo>
                  <a:lnTo>
                    <a:pt x="300" y="34"/>
                  </a:lnTo>
                  <a:lnTo>
                    <a:pt x="217" y="84"/>
                  </a:lnTo>
                  <a:lnTo>
                    <a:pt x="150" y="133"/>
                  </a:lnTo>
                  <a:lnTo>
                    <a:pt x="84" y="200"/>
                  </a:lnTo>
                  <a:lnTo>
                    <a:pt x="51" y="283"/>
                  </a:lnTo>
                  <a:lnTo>
                    <a:pt x="17" y="383"/>
                  </a:lnTo>
                  <a:lnTo>
                    <a:pt x="1" y="483"/>
                  </a:lnTo>
                  <a:lnTo>
                    <a:pt x="17" y="582"/>
                  </a:lnTo>
                  <a:lnTo>
                    <a:pt x="51" y="665"/>
                  </a:lnTo>
                  <a:lnTo>
                    <a:pt x="84" y="748"/>
                  </a:lnTo>
                  <a:lnTo>
                    <a:pt x="150" y="832"/>
                  </a:lnTo>
                  <a:lnTo>
                    <a:pt x="217" y="881"/>
                  </a:lnTo>
                  <a:lnTo>
                    <a:pt x="300" y="931"/>
                  </a:lnTo>
                  <a:lnTo>
                    <a:pt x="400" y="965"/>
                  </a:lnTo>
                  <a:lnTo>
                    <a:pt x="599" y="965"/>
                  </a:lnTo>
                  <a:lnTo>
                    <a:pt x="682" y="931"/>
                  </a:lnTo>
                  <a:lnTo>
                    <a:pt x="765" y="881"/>
                  </a:lnTo>
                  <a:lnTo>
                    <a:pt x="848" y="832"/>
                  </a:lnTo>
                  <a:lnTo>
                    <a:pt x="898" y="748"/>
                  </a:lnTo>
                  <a:lnTo>
                    <a:pt x="948" y="665"/>
                  </a:lnTo>
                  <a:lnTo>
                    <a:pt x="981" y="582"/>
                  </a:lnTo>
                  <a:lnTo>
                    <a:pt x="981" y="483"/>
                  </a:lnTo>
                  <a:lnTo>
                    <a:pt x="981" y="383"/>
                  </a:lnTo>
                  <a:lnTo>
                    <a:pt x="948" y="283"/>
                  </a:lnTo>
                  <a:lnTo>
                    <a:pt x="898" y="200"/>
                  </a:lnTo>
                  <a:lnTo>
                    <a:pt x="848" y="133"/>
                  </a:lnTo>
                  <a:lnTo>
                    <a:pt x="765" y="84"/>
                  </a:lnTo>
                  <a:lnTo>
                    <a:pt x="682" y="34"/>
                  </a:lnTo>
                  <a:lnTo>
                    <a:pt x="59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1"/>
            <p:cNvSpPr/>
            <p:nvPr/>
          </p:nvSpPr>
          <p:spPr>
            <a:xfrm>
              <a:off x="2261725" y="1983000"/>
              <a:ext cx="24125" cy="24125"/>
            </a:xfrm>
            <a:custGeom>
              <a:rect b="b" l="l" r="r" t="t"/>
              <a:pathLst>
                <a:path extrusionOk="0" h="965" w="965">
                  <a:moveTo>
                    <a:pt x="383" y="1"/>
                  </a:moveTo>
                  <a:lnTo>
                    <a:pt x="300" y="34"/>
                  </a:lnTo>
                  <a:lnTo>
                    <a:pt x="217" y="84"/>
                  </a:lnTo>
                  <a:lnTo>
                    <a:pt x="134" y="133"/>
                  </a:lnTo>
                  <a:lnTo>
                    <a:pt x="84" y="200"/>
                  </a:lnTo>
                  <a:lnTo>
                    <a:pt x="34" y="283"/>
                  </a:lnTo>
                  <a:lnTo>
                    <a:pt x="1" y="383"/>
                  </a:lnTo>
                  <a:lnTo>
                    <a:pt x="1" y="483"/>
                  </a:lnTo>
                  <a:lnTo>
                    <a:pt x="1" y="582"/>
                  </a:lnTo>
                  <a:lnTo>
                    <a:pt x="34" y="665"/>
                  </a:lnTo>
                  <a:lnTo>
                    <a:pt x="84" y="748"/>
                  </a:lnTo>
                  <a:lnTo>
                    <a:pt x="134" y="832"/>
                  </a:lnTo>
                  <a:lnTo>
                    <a:pt x="217" y="881"/>
                  </a:lnTo>
                  <a:lnTo>
                    <a:pt x="300" y="931"/>
                  </a:lnTo>
                  <a:lnTo>
                    <a:pt x="383" y="965"/>
                  </a:lnTo>
                  <a:lnTo>
                    <a:pt x="583" y="965"/>
                  </a:lnTo>
                  <a:lnTo>
                    <a:pt x="666" y="931"/>
                  </a:lnTo>
                  <a:lnTo>
                    <a:pt x="749" y="881"/>
                  </a:lnTo>
                  <a:lnTo>
                    <a:pt x="832" y="832"/>
                  </a:lnTo>
                  <a:lnTo>
                    <a:pt x="882" y="748"/>
                  </a:lnTo>
                  <a:lnTo>
                    <a:pt x="932" y="665"/>
                  </a:lnTo>
                  <a:lnTo>
                    <a:pt x="965" y="582"/>
                  </a:lnTo>
                  <a:lnTo>
                    <a:pt x="965" y="483"/>
                  </a:lnTo>
                  <a:lnTo>
                    <a:pt x="965" y="383"/>
                  </a:lnTo>
                  <a:lnTo>
                    <a:pt x="932" y="283"/>
                  </a:lnTo>
                  <a:lnTo>
                    <a:pt x="882" y="200"/>
                  </a:lnTo>
                  <a:lnTo>
                    <a:pt x="832" y="133"/>
                  </a:lnTo>
                  <a:lnTo>
                    <a:pt x="765" y="84"/>
                  </a:lnTo>
                  <a:lnTo>
                    <a:pt x="682" y="34"/>
                  </a:lnTo>
                  <a:lnTo>
                    <a:pt x="5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0" name="Google Shape;1250;p31"/>
          <p:cNvSpPr txBox="1"/>
          <p:nvPr>
            <p:ph idx="1" type="subTitle"/>
          </p:nvPr>
        </p:nvSpPr>
        <p:spPr>
          <a:xfrm>
            <a:off x="713225" y="1291800"/>
            <a:ext cx="41292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
            </a:r>
            <a:r>
              <a:rPr lang="en"/>
              <a:t>ewirausahaan adalah suatu usaha untuk menentukan, mengembangkan, kemudian menggabungkan inovasi, kesempatan, dan cara yang lebih baik agar memiliki nilai yang lebih dalam kehidupan.</a:t>
            </a:r>
            <a:endParaRPr/>
          </a:p>
          <a:p>
            <a:pPr indent="0" lvl="0" marL="0" rtl="0" algn="l">
              <a:spcBef>
                <a:spcPts val="1600"/>
              </a:spcBef>
              <a:spcAft>
                <a:spcPts val="1600"/>
              </a:spcAft>
              <a:buNone/>
            </a:pPr>
            <a:r>
              <a:rPr lang="en"/>
              <a:t>Kewirausahaan dan wirausaha sendiri merupakan sebuah upaya yang melibatkan sumber daya lainnya seperti sumber daya alam, modal dan teknologi, sehingga dapat menciptakan kekayaan dan kemakmuran melalui penciptaan lapangan kerja, penghasilan dan produk yang diperlukan masyarakat.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32"/>
          <p:cNvSpPr txBox="1"/>
          <p:nvPr>
            <p:ph type="title"/>
          </p:nvPr>
        </p:nvSpPr>
        <p:spPr>
          <a:xfrm>
            <a:off x="4800600" y="2072100"/>
            <a:ext cx="3858900" cy="103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200"/>
              <a:t>Konsep </a:t>
            </a:r>
            <a:r>
              <a:rPr lang="en" sz="4200"/>
              <a:t>Kewirausahaan</a:t>
            </a:r>
            <a:endParaRPr sz="4200"/>
          </a:p>
        </p:txBody>
      </p:sp>
      <p:grpSp>
        <p:nvGrpSpPr>
          <p:cNvPr id="1256" name="Google Shape;1256;p32"/>
          <p:cNvGrpSpPr/>
          <p:nvPr/>
        </p:nvGrpSpPr>
        <p:grpSpPr>
          <a:xfrm>
            <a:off x="950029" y="1019672"/>
            <a:ext cx="3172641" cy="3137747"/>
            <a:chOff x="238125" y="1926225"/>
            <a:chExt cx="1943425" cy="1922050"/>
          </a:xfrm>
        </p:grpSpPr>
        <p:sp>
          <p:nvSpPr>
            <p:cNvPr id="1257" name="Google Shape;1257;p32"/>
            <p:cNvSpPr/>
            <p:nvPr/>
          </p:nvSpPr>
          <p:spPr>
            <a:xfrm>
              <a:off x="317475" y="1926225"/>
              <a:ext cx="784775" cy="929375"/>
            </a:xfrm>
            <a:custGeom>
              <a:rect b="b" l="l" r="r" t="t"/>
              <a:pathLst>
                <a:path extrusionOk="0" h="37175" w="31391">
                  <a:moveTo>
                    <a:pt x="0" y="1"/>
                  </a:moveTo>
                  <a:lnTo>
                    <a:pt x="0" y="37175"/>
                  </a:lnTo>
                  <a:lnTo>
                    <a:pt x="31391" y="37175"/>
                  </a:lnTo>
                  <a:lnTo>
                    <a:pt x="313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2"/>
            <p:cNvSpPr/>
            <p:nvPr/>
          </p:nvSpPr>
          <p:spPr>
            <a:xfrm>
              <a:off x="360200" y="1963625"/>
              <a:ext cx="331550" cy="413200"/>
            </a:xfrm>
            <a:custGeom>
              <a:rect b="b" l="l" r="r" t="t"/>
              <a:pathLst>
                <a:path extrusionOk="0" h="16528" w="13262">
                  <a:moveTo>
                    <a:pt x="0" y="0"/>
                  </a:moveTo>
                  <a:lnTo>
                    <a:pt x="0" y="16527"/>
                  </a:lnTo>
                  <a:lnTo>
                    <a:pt x="13262" y="16527"/>
                  </a:lnTo>
                  <a:lnTo>
                    <a:pt x="132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2"/>
            <p:cNvSpPr/>
            <p:nvPr/>
          </p:nvSpPr>
          <p:spPr>
            <a:xfrm>
              <a:off x="727975" y="1963625"/>
              <a:ext cx="331550" cy="413200"/>
            </a:xfrm>
            <a:custGeom>
              <a:rect b="b" l="l" r="r" t="t"/>
              <a:pathLst>
                <a:path extrusionOk="0" h="16528" w="13262">
                  <a:moveTo>
                    <a:pt x="0" y="0"/>
                  </a:moveTo>
                  <a:lnTo>
                    <a:pt x="0" y="16527"/>
                  </a:lnTo>
                  <a:lnTo>
                    <a:pt x="13262" y="16527"/>
                  </a:lnTo>
                  <a:lnTo>
                    <a:pt x="132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2"/>
            <p:cNvSpPr/>
            <p:nvPr/>
          </p:nvSpPr>
          <p:spPr>
            <a:xfrm>
              <a:off x="360200" y="2405025"/>
              <a:ext cx="331550" cy="413200"/>
            </a:xfrm>
            <a:custGeom>
              <a:rect b="b" l="l" r="r" t="t"/>
              <a:pathLst>
                <a:path extrusionOk="0" h="16528" w="13262">
                  <a:moveTo>
                    <a:pt x="0" y="0"/>
                  </a:moveTo>
                  <a:lnTo>
                    <a:pt x="0" y="16527"/>
                  </a:lnTo>
                  <a:lnTo>
                    <a:pt x="13262" y="16527"/>
                  </a:lnTo>
                  <a:lnTo>
                    <a:pt x="132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2"/>
            <p:cNvSpPr/>
            <p:nvPr/>
          </p:nvSpPr>
          <p:spPr>
            <a:xfrm>
              <a:off x="727975" y="2405025"/>
              <a:ext cx="331550" cy="413200"/>
            </a:xfrm>
            <a:custGeom>
              <a:rect b="b" l="l" r="r" t="t"/>
              <a:pathLst>
                <a:path extrusionOk="0" h="16528" w="13262">
                  <a:moveTo>
                    <a:pt x="0" y="0"/>
                  </a:moveTo>
                  <a:lnTo>
                    <a:pt x="0" y="16527"/>
                  </a:lnTo>
                  <a:lnTo>
                    <a:pt x="13262" y="16527"/>
                  </a:lnTo>
                  <a:lnTo>
                    <a:pt x="132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2"/>
            <p:cNvSpPr/>
            <p:nvPr/>
          </p:nvSpPr>
          <p:spPr>
            <a:xfrm>
              <a:off x="317475" y="1926225"/>
              <a:ext cx="185800" cy="1329200"/>
            </a:xfrm>
            <a:custGeom>
              <a:rect b="b" l="l" r="r" t="t"/>
              <a:pathLst>
                <a:path extrusionOk="0" h="53168" w="7432">
                  <a:moveTo>
                    <a:pt x="0" y="1"/>
                  </a:moveTo>
                  <a:lnTo>
                    <a:pt x="0" y="53167"/>
                  </a:lnTo>
                  <a:lnTo>
                    <a:pt x="7432" y="53167"/>
                  </a:lnTo>
                  <a:lnTo>
                    <a:pt x="743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2"/>
            <p:cNvSpPr/>
            <p:nvPr/>
          </p:nvSpPr>
          <p:spPr>
            <a:xfrm>
              <a:off x="465100" y="1989550"/>
              <a:ext cx="6150" cy="1149900"/>
            </a:xfrm>
            <a:custGeom>
              <a:rect b="b" l="l" r="r" t="t"/>
              <a:pathLst>
                <a:path extrusionOk="0" h="45996" w="246">
                  <a:moveTo>
                    <a:pt x="123" y="1"/>
                  </a:moveTo>
                  <a:lnTo>
                    <a:pt x="62" y="5754"/>
                  </a:lnTo>
                  <a:lnTo>
                    <a:pt x="47" y="11492"/>
                  </a:lnTo>
                  <a:lnTo>
                    <a:pt x="1" y="22998"/>
                  </a:lnTo>
                  <a:lnTo>
                    <a:pt x="47" y="34489"/>
                  </a:lnTo>
                  <a:lnTo>
                    <a:pt x="62" y="40242"/>
                  </a:lnTo>
                  <a:lnTo>
                    <a:pt x="123" y="45995"/>
                  </a:lnTo>
                  <a:lnTo>
                    <a:pt x="184" y="40242"/>
                  </a:lnTo>
                  <a:lnTo>
                    <a:pt x="199" y="34489"/>
                  </a:lnTo>
                  <a:lnTo>
                    <a:pt x="245" y="22998"/>
                  </a:lnTo>
                  <a:lnTo>
                    <a:pt x="199" y="11492"/>
                  </a:lnTo>
                  <a:lnTo>
                    <a:pt x="184" y="5754"/>
                  </a:lnTo>
                  <a:lnTo>
                    <a:pt x="1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2"/>
            <p:cNvSpPr/>
            <p:nvPr/>
          </p:nvSpPr>
          <p:spPr>
            <a:xfrm>
              <a:off x="379650" y="2022750"/>
              <a:ext cx="6125" cy="1026650"/>
            </a:xfrm>
            <a:custGeom>
              <a:rect b="b" l="l" r="r" t="t"/>
              <a:pathLst>
                <a:path extrusionOk="0" h="41066" w="245">
                  <a:moveTo>
                    <a:pt x="123" y="0"/>
                  </a:moveTo>
                  <a:lnTo>
                    <a:pt x="77" y="5143"/>
                  </a:lnTo>
                  <a:lnTo>
                    <a:pt x="31" y="10271"/>
                  </a:lnTo>
                  <a:lnTo>
                    <a:pt x="1" y="20541"/>
                  </a:lnTo>
                  <a:lnTo>
                    <a:pt x="31" y="30811"/>
                  </a:lnTo>
                  <a:lnTo>
                    <a:pt x="62" y="35938"/>
                  </a:lnTo>
                  <a:lnTo>
                    <a:pt x="123" y="41066"/>
                  </a:lnTo>
                  <a:lnTo>
                    <a:pt x="184" y="35938"/>
                  </a:lnTo>
                  <a:lnTo>
                    <a:pt x="214" y="30811"/>
                  </a:lnTo>
                  <a:lnTo>
                    <a:pt x="245" y="20541"/>
                  </a:lnTo>
                  <a:lnTo>
                    <a:pt x="214" y="10271"/>
                  </a:lnTo>
                  <a:lnTo>
                    <a:pt x="184" y="5143"/>
                  </a:lnTo>
                  <a:lnTo>
                    <a:pt x="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2"/>
            <p:cNvSpPr/>
            <p:nvPr/>
          </p:nvSpPr>
          <p:spPr>
            <a:xfrm>
              <a:off x="422375" y="2053275"/>
              <a:ext cx="6125" cy="1202150"/>
            </a:xfrm>
            <a:custGeom>
              <a:rect b="b" l="l" r="r" t="t"/>
              <a:pathLst>
                <a:path extrusionOk="0" h="48086" w="245">
                  <a:moveTo>
                    <a:pt x="123" y="0"/>
                  </a:moveTo>
                  <a:lnTo>
                    <a:pt x="62" y="6013"/>
                  </a:lnTo>
                  <a:lnTo>
                    <a:pt x="47" y="12010"/>
                  </a:lnTo>
                  <a:lnTo>
                    <a:pt x="1" y="24035"/>
                  </a:lnTo>
                  <a:lnTo>
                    <a:pt x="47" y="36060"/>
                  </a:lnTo>
                  <a:lnTo>
                    <a:pt x="62" y="42073"/>
                  </a:lnTo>
                  <a:lnTo>
                    <a:pt x="123" y="48085"/>
                  </a:lnTo>
                  <a:lnTo>
                    <a:pt x="184" y="42073"/>
                  </a:lnTo>
                  <a:lnTo>
                    <a:pt x="199" y="36060"/>
                  </a:lnTo>
                  <a:lnTo>
                    <a:pt x="245" y="24035"/>
                  </a:lnTo>
                  <a:lnTo>
                    <a:pt x="199" y="12010"/>
                  </a:lnTo>
                  <a:lnTo>
                    <a:pt x="184" y="6013"/>
                  </a:lnTo>
                  <a:lnTo>
                    <a:pt x="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2"/>
            <p:cNvSpPr/>
            <p:nvPr/>
          </p:nvSpPr>
          <p:spPr>
            <a:xfrm>
              <a:off x="347975" y="1997200"/>
              <a:ext cx="6150" cy="1258225"/>
            </a:xfrm>
            <a:custGeom>
              <a:rect b="b" l="l" r="r" t="t"/>
              <a:pathLst>
                <a:path extrusionOk="0" h="50329" w="246">
                  <a:moveTo>
                    <a:pt x="123" y="0"/>
                  </a:moveTo>
                  <a:lnTo>
                    <a:pt x="62" y="6287"/>
                  </a:lnTo>
                  <a:lnTo>
                    <a:pt x="47" y="12575"/>
                  </a:lnTo>
                  <a:lnTo>
                    <a:pt x="1" y="25164"/>
                  </a:lnTo>
                  <a:lnTo>
                    <a:pt x="47" y="37739"/>
                  </a:lnTo>
                  <a:lnTo>
                    <a:pt x="62" y="44026"/>
                  </a:lnTo>
                  <a:lnTo>
                    <a:pt x="123" y="50328"/>
                  </a:lnTo>
                  <a:lnTo>
                    <a:pt x="184" y="44026"/>
                  </a:lnTo>
                  <a:lnTo>
                    <a:pt x="199" y="37739"/>
                  </a:lnTo>
                  <a:lnTo>
                    <a:pt x="245" y="25164"/>
                  </a:lnTo>
                  <a:lnTo>
                    <a:pt x="199" y="12575"/>
                  </a:lnTo>
                  <a:lnTo>
                    <a:pt x="184" y="6287"/>
                  </a:lnTo>
                  <a:lnTo>
                    <a:pt x="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2"/>
            <p:cNvSpPr/>
            <p:nvPr/>
          </p:nvSpPr>
          <p:spPr>
            <a:xfrm>
              <a:off x="916425" y="1926225"/>
              <a:ext cx="185825" cy="1329200"/>
            </a:xfrm>
            <a:custGeom>
              <a:rect b="b" l="l" r="r" t="t"/>
              <a:pathLst>
                <a:path extrusionOk="0" h="53168" w="7433">
                  <a:moveTo>
                    <a:pt x="1" y="1"/>
                  </a:moveTo>
                  <a:lnTo>
                    <a:pt x="1" y="53167"/>
                  </a:lnTo>
                  <a:lnTo>
                    <a:pt x="7433" y="53167"/>
                  </a:lnTo>
                  <a:lnTo>
                    <a:pt x="743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2"/>
            <p:cNvSpPr/>
            <p:nvPr/>
          </p:nvSpPr>
          <p:spPr>
            <a:xfrm>
              <a:off x="916425" y="1926225"/>
              <a:ext cx="185825" cy="1329200"/>
            </a:xfrm>
            <a:custGeom>
              <a:rect b="b" l="l" r="r" t="t"/>
              <a:pathLst>
                <a:path extrusionOk="0" fill="none" h="53168" w="7433">
                  <a:moveTo>
                    <a:pt x="7433" y="53167"/>
                  </a:moveTo>
                  <a:lnTo>
                    <a:pt x="1" y="53167"/>
                  </a:lnTo>
                  <a:lnTo>
                    <a:pt x="1" y="1"/>
                  </a:lnTo>
                  <a:lnTo>
                    <a:pt x="7433" y="1"/>
                  </a:lnTo>
                  <a:lnTo>
                    <a:pt x="7433" y="531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2"/>
            <p:cNvSpPr/>
            <p:nvPr/>
          </p:nvSpPr>
          <p:spPr>
            <a:xfrm>
              <a:off x="948875" y="1989550"/>
              <a:ext cx="5725" cy="1149900"/>
            </a:xfrm>
            <a:custGeom>
              <a:rect b="b" l="l" r="r" t="t"/>
              <a:pathLst>
                <a:path extrusionOk="0" h="45996" w="229">
                  <a:moveTo>
                    <a:pt x="107" y="1"/>
                  </a:moveTo>
                  <a:lnTo>
                    <a:pt x="61" y="5754"/>
                  </a:lnTo>
                  <a:lnTo>
                    <a:pt x="31" y="11492"/>
                  </a:lnTo>
                  <a:lnTo>
                    <a:pt x="0" y="22998"/>
                  </a:lnTo>
                  <a:lnTo>
                    <a:pt x="31" y="34489"/>
                  </a:lnTo>
                  <a:lnTo>
                    <a:pt x="61" y="40242"/>
                  </a:lnTo>
                  <a:lnTo>
                    <a:pt x="107" y="45995"/>
                  </a:lnTo>
                  <a:lnTo>
                    <a:pt x="168" y="40242"/>
                  </a:lnTo>
                  <a:lnTo>
                    <a:pt x="183" y="34489"/>
                  </a:lnTo>
                  <a:lnTo>
                    <a:pt x="229" y="22998"/>
                  </a:lnTo>
                  <a:lnTo>
                    <a:pt x="183" y="11492"/>
                  </a:lnTo>
                  <a:lnTo>
                    <a:pt x="168" y="5754"/>
                  </a:lnTo>
                  <a:lnTo>
                    <a:pt x="10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2"/>
            <p:cNvSpPr/>
            <p:nvPr/>
          </p:nvSpPr>
          <p:spPr>
            <a:xfrm>
              <a:off x="948875" y="1989550"/>
              <a:ext cx="5725" cy="1149900"/>
            </a:xfrm>
            <a:custGeom>
              <a:rect b="b" l="l" r="r" t="t"/>
              <a:pathLst>
                <a:path extrusionOk="0" fill="none" h="45996" w="229">
                  <a:moveTo>
                    <a:pt x="107" y="1"/>
                  </a:moveTo>
                  <a:lnTo>
                    <a:pt x="168" y="5754"/>
                  </a:lnTo>
                  <a:lnTo>
                    <a:pt x="183" y="11492"/>
                  </a:lnTo>
                  <a:lnTo>
                    <a:pt x="229" y="22998"/>
                  </a:lnTo>
                  <a:lnTo>
                    <a:pt x="183" y="34489"/>
                  </a:lnTo>
                  <a:lnTo>
                    <a:pt x="168" y="40242"/>
                  </a:lnTo>
                  <a:lnTo>
                    <a:pt x="107" y="45995"/>
                  </a:lnTo>
                  <a:lnTo>
                    <a:pt x="61" y="40242"/>
                  </a:lnTo>
                  <a:lnTo>
                    <a:pt x="31" y="34489"/>
                  </a:lnTo>
                  <a:lnTo>
                    <a:pt x="0" y="22998"/>
                  </a:lnTo>
                  <a:lnTo>
                    <a:pt x="31" y="11492"/>
                  </a:lnTo>
                  <a:lnTo>
                    <a:pt x="61" y="5754"/>
                  </a:lnTo>
                  <a:lnTo>
                    <a:pt x="1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2"/>
            <p:cNvSpPr/>
            <p:nvPr/>
          </p:nvSpPr>
          <p:spPr>
            <a:xfrm>
              <a:off x="1033950" y="2022750"/>
              <a:ext cx="6125" cy="1026650"/>
            </a:xfrm>
            <a:custGeom>
              <a:rect b="b" l="l" r="r" t="t"/>
              <a:pathLst>
                <a:path extrusionOk="0" h="41066" w="245">
                  <a:moveTo>
                    <a:pt x="122" y="0"/>
                  </a:moveTo>
                  <a:lnTo>
                    <a:pt x="61" y="5143"/>
                  </a:lnTo>
                  <a:lnTo>
                    <a:pt x="31" y="10271"/>
                  </a:lnTo>
                  <a:lnTo>
                    <a:pt x="0" y="20541"/>
                  </a:lnTo>
                  <a:lnTo>
                    <a:pt x="31" y="30811"/>
                  </a:lnTo>
                  <a:lnTo>
                    <a:pt x="61" y="35938"/>
                  </a:lnTo>
                  <a:lnTo>
                    <a:pt x="122" y="41066"/>
                  </a:lnTo>
                  <a:lnTo>
                    <a:pt x="183" y="35938"/>
                  </a:lnTo>
                  <a:lnTo>
                    <a:pt x="214" y="30811"/>
                  </a:lnTo>
                  <a:lnTo>
                    <a:pt x="244" y="20541"/>
                  </a:lnTo>
                  <a:lnTo>
                    <a:pt x="214" y="10271"/>
                  </a:lnTo>
                  <a:lnTo>
                    <a:pt x="183" y="5143"/>
                  </a:lnTo>
                  <a:lnTo>
                    <a:pt x="1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2"/>
            <p:cNvSpPr/>
            <p:nvPr/>
          </p:nvSpPr>
          <p:spPr>
            <a:xfrm>
              <a:off x="991600" y="2053275"/>
              <a:ext cx="5750" cy="1202150"/>
            </a:xfrm>
            <a:custGeom>
              <a:rect b="b" l="l" r="r" t="t"/>
              <a:pathLst>
                <a:path extrusionOk="0" h="48086" w="230">
                  <a:moveTo>
                    <a:pt x="107" y="0"/>
                  </a:moveTo>
                  <a:lnTo>
                    <a:pt x="46" y="6013"/>
                  </a:lnTo>
                  <a:lnTo>
                    <a:pt x="31" y="12010"/>
                  </a:lnTo>
                  <a:lnTo>
                    <a:pt x="0" y="24035"/>
                  </a:lnTo>
                  <a:lnTo>
                    <a:pt x="31" y="36060"/>
                  </a:lnTo>
                  <a:lnTo>
                    <a:pt x="46" y="42073"/>
                  </a:lnTo>
                  <a:lnTo>
                    <a:pt x="107" y="48085"/>
                  </a:lnTo>
                  <a:lnTo>
                    <a:pt x="168" y="42073"/>
                  </a:lnTo>
                  <a:lnTo>
                    <a:pt x="183" y="36060"/>
                  </a:lnTo>
                  <a:lnTo>
                    <a:pt x="229" y="24035"/>
                  </a:lnTo>
                  <a:lnTo>
                    <a:pt x="183" y="12010"/>
                  </a:lnTo>
                  <a:lnTo>
                    <a:pt x="168" y="6013"/>
                  </a:lnTo>
                  <a:lnTo>
                    <a:pt x="10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2"/>
            <p:cNvSpPr/>
            <p:nvPr/>
          </p:nvSpPr>
          <p:spPr>
            <a:xfrm>
              <a:off x="991600" y="2053275"/>
              <a:ext cx="5750" cy="1202150"/>
            </a:xfrm>
            <a:custGeom>
              <a:rect b="b" l="l" r="r" t="t"/>
              <a:pathLst>
                <a:path extrusionOk="0" fill="none" h="48086" w="230">
                  <a:moveTo>
                    <a:pt x="107" y="0"/>
                  </a:moveTo>
                  <a:lnTo>
                    <a:pt x="168" y="6013"/>
                  </a:lnTo>
                  <a:lnTo>
                    <a:pt x="183" y="12010"/>
                  </a:lnTo>
                  <a:lnTo>
                    <a:pt x="229" y="24035"/>
                  </a:lnTo>
                  <a:lnTo>
                    <a:pt x="183" y="36060"/>
                  </a:lnTo>
                  <a:lnTo>
                    <a:pt x="168" y="42073"/>
                  </a:lnTo>
                  <a:lnTo>
                    <a:pt x="107" y="48085"/>
                  </a:lnTo>
                  <a:lnTo>
                    <a:pt x="46" y="42073"/>
                  </a:lnTo>
                  <a:lnTo>
                    <a:pt x="31" y="36060"/>
                  </a:lnTo>
                  <a:lnTo>
                    <a:pt x="0" y="24035"/>
                  </a:lnTo>
                  <a:lnTo>
                    <a:pt x="31" y="12010"/>
                  </a:lnTo>
                  <a:lnTo>
                    <a:pt x="46" y="6013"/>
                  </a:lnTo>
                  <a:lnTo>
                    <a:pt x="10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2"/>
            <p:cNvSpPr/>
            <p:nvPr/>
          </p:nvSpPr>
          <p:spPr>
            <a:xfrm>
              <a:off x="1065975" y="1997200"/>
              <a:ext cx="5750" cy="1258225"/>
            </a:xfrm>
            <a:custGeom>
              <a:rect b="b" l="l" r="r" t="t"/>
              <a:pathLst>
                <a:path extrusionOk="0" h="50329" w="230">
                  <a:moveTo>
                    <a:pt x="108" y="0"/>
                  </a:moveTo>
                  <a:lnTo>
                    <a:pt x="47" y="6287"/>
                  </a:lnTo>
                  <a:lnTo>
                    <a:pt x="31" y="12575"/>
                  </a:lnTo>
                  <a:lnTo>
                    <a:pt x="1" y="25164"/>
                  </a:lnTo>
                  <a:lnTo>
                    <a:pt x="31" y="37739"/>
                  </a:lnTo>
                  <a:lnTo>
                    <a:pt x="47" y="44026"/>
                  </a:lnTo>
                  <a:lnTo>
                    <a:pt x="108" y="50328"/>
                  </a:lnTo>
                  <a:lnTo>
                    <a:pt x="169" y="44026"/>
                  </a:lnTo>
                  <a:lnTo>
                    <a:pt x="184" y="37739"/>
                  </a:lnTo>
                  <a:lnTo>
                    <a:pt x="230" y="25164"/>
                  </a:lnTo>
                  <a:lnTo>
                    <a:pt x="184" y="12575"/>
                  </a:lnTo>
                  <a:lnTo>
                    <a:pt x="169" y="6287"/>
                  </a:lnTo>
                  <a:lnTo>
                    <a:pt x="1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2"/>
            <p:cNvSpPr/>
            <p:nvPr/>
          </p:nvSpPr>
          <p:spPr>
            <a:xfrm>
              <a:off x="1999150" y="2876950"/>
              <a:ext cx="141575" cy="230075"/>
            </a:xfrm>
            <a:custGeom>
              <a:rect b="b" l="l" r="r" t="t"/>
              <a:pathLst>
                <a:path extrusionOk="0" h="9203" w="5663">
                  <a:moveTo>
                    <a:pt x="2519" y="1740"/>
                  </a:moveTo>
                  <a:lnTo>
                    <a:pt x="2519" y="3617"/>
                  </a:lnTo>
                  <a:lnTo>
                    <a:pt x="2229" y="3525"/>
                  </a:lnTo>
                  <a:lnTo>
                    <a:pt x="2015" y="3419"/>
                  </a:lnTo>
                  <a:lnTo>
                    <a:pt x="1832" y="3312"/>
                  </a:lnTo>
                  <a:lnTo>
                    <a:pt x="1695" y="3205"/>
                  </a:lnTo>
                  <a:lnTo>
                    <a:pt x="1603" y="3083"/>
                  </a:lnTo>
                  <a:lnTo>
                    <a:pt x="1542" y="2946"/>
                  </a:lnTo>
                  <a:lnTo>
                    <a:pt x="1496" y="2793"/>
                  </a:lnTo>
                  <a:lnTo>
                    <a:pt x="1496" y="2640"/>
                  </a:lnTo>
                  <a:lnTo>
                    <a:pt x="1512" y="2457"/>
                  </a:lnTo>
                  <a:lnTo>
                    <a:pt x="1557" y="2305"/>
                  </a:lnTo>
                  <a:lnTo>
                    <a:pt x="1634" y="2167"/>
                  </a:lnTo>
                  <a:lnTo>
                    <a:pt x="1740" y="2030"/>
                  </a:lnTo>
                  <a:lnTo>
                    <a:pt x="1893" y="1923"/>
                  </a:lnTo>
                  <a:lnTo>
                    <a:pt x="2061" y="1847"/>
                  </a:lnTo>
                  <a:lnTo>
                    <a:pt x="2275" y="1770"/>
                  </a:lnTo>
                  <a:lnTo>
                    <a:pt x="2519" y="1740"/>
                  </a:lnTo>
                  <a:close/>
                  <a:moveTo>
                    <a:pt x="3358" y="5097"/>
                  </a:moveTo>
                  <a:lnTo>
                    <a:pt x="3633" y="5204"/>
                  </a:lnTo>
                  <a:lnTo>
                    <a:pt x="3862" y="5296"/>
                  </a:lnTo>
                  <a:lnTo>
                    <a:pt x="4045" y="5418"/>
                  </a:lnTo>
                  <a:lnTo>
                    <a:pt x="4182" y="5525"/>
                  </a:lnTo>
                  <a:lnTo>
                    <a:pt x="4289" y="5662"/>
                  </a:lnTo>
                  <a:lnTo>
                    <a:pt x="4365" y="5799"/>
                  </a:lnTo>
                  <a:lnTo>
                    <a:pt x="4396" y="5952"/>
                  </a:lnTo>
                  <a:lnTo>
                    <a:pt x="4411" y="6120"/>
                  </a:lnTo>
                  <a:lnTo>
                    <a:pt x="4396" y="6303"/>
                  </a:lnTo>
                  <a:lnTo>
                    <a:pt x="4365" y="6379"/>
                  </a:lnTo>
                  <a:lnTo>
                    <a:pt x="4335" y="6471"/>
                  </a:lnTo>
                  <a:lnTo>
                    <a:pt x="4304" y="6547"/>
                  </a:lnTo>
                  <a:lnTo>
                    <a:pt x="4258" y="6608"/>
                  </a:lnTo>
                  <a:lnTo>
                    <a:pt x="4197" y="6684"/>
                  </a:lnTo>
                  <a:lnTo>
                    <a:pt x="4136" y="6745"/>
                  </a:lnTo>
                  <a:lnTo>
                    <a:pt x="3984" y="6852"/>
                  </a:lnTo>
                  <a:lnTo>
                    <a:pt x="3801" y="6944"/>
                  </a:lnTo>
                  <a:lnTo>
                    <a:pt x="3587" y="7005"/>
                  </a:lnTo>
                  <a:lnTo>
                    <a:pt x="3358" y="7035"/>
                  </a:lnTo>
                  <a:lnTo>
                    <a:pt x="3358" y="5097"/>
                  </a:lnTo>
                  <a:close/>
                  <a:moveTo>
                    <a:pt x="2839" y="0"/>
                  </a:moveTo>
                  <a:lnTo>
                    <a:pt x="2748" y="31"/>
                  </a:lnTo>
                  <a:lnTo>
                    <a:pt x="2671" y="77"/>
                  </a:lnTo>
                  <a:lnTo>
                    <a:pt x="2610" y="122"/>
                  </a:lnTo>
                  <a:lnTo>
                    <a:pt x="2549" y="199"/>
                  </a:lnTo>
                  <a:lnTo>
                    <a:pt x="2503" y="275"/>
                  </a:lnTo>
                  <a:lnTo>
                    <a:pt x="2488" y="367"/>
                  </a:lnTo>
                  <a:lnTo>
                    <a:pt x="2473" y="458"/>
                  </a:lnTo>
                  <a:lnTo>
                    <a:pt x="2473" y="687"/>
                  </a:lnTo>
                  <a:lnTo>
                    <a:pt x="2229" y="702"/>
                  </a:lnTo>
                  <a:lnTo>
                    <a:pt x="2000" y="748"/>
                  </a:lnTo>
                  <a:lnTo>
                    <a:pt x="1771" y="809"/>
                  </a:lnTo>
                  <a:lnTo>
                    <a:pt x="1557" y="885"/>
                  </a:lnTo>
                  <a:lnTo>
                    <a:pt x="1359" y="977"/>
                  </a:lnTo>
                  <a:lnTo>
                    <a:pt x="1176" y="1069"/>
                  </a:lnTo>
                  <a:lnTo>
                    <a:pt x="1008" y="1191"/>
                  </a:lnTo>
                  <a:lnTo>
                    <a:pt x="855" y="1313"/>
                  </a:lnTo>
                  <a:lnTo>
                    <a:pt x="718" y="1450"/>
                  </a:lnTo>
                  <a:lnTo>
                    <a:pt x="596" y="1603"/>
                  </a:lnTo>
                  <a:lnTo>
                    <a:pt x="489" y="1755"/>
                  </a:lnTo>
                  <a:lnTo>
                    <a:pt x="398" y="1938"/>
                  </a:lnTo>
                  <a:lnTo>
                    <a:pt x="321" y="2106"/>
                  </a:lnTo>
                  <a:lnTo>
                    <a:pt x="275" y="2305"/>
                  </a:lnTo>
                  <a:lnTo>
                    <a:pt x="245" y="2503"/>
                  </a:lnTo>
                  <a:lnTo>
                    <a:pt x="230" y="2717"/>
                  </a:lnTo>
                  <a:lnTo>
                    <a:pt x="245" y="2930"/>
                  </a:lnTo>
                  <a:lnTo>
                    <a:pt x="275" y="3129"/>
                  </a:lnTo>
                  <a:lnTo>
                    <a:pt x="306" y="3327"/>
                  </a:lnTo>
                  <a:lnTo>
                    <a:pt x="367" y="3510"/>
                  </a:lnTo>
                  <a:lnTo>
                    <a:pt x="459" y="3663"/>
                  </a:lnTo>
                  <a:lnTo>
                    <a:pt x="550" y="3831"/>
                  </a:lnTo>
                  <a:lnTo>
                    <a:pt x="657" y="3968"/>
                  </a:lnTo>
                  <a:lnTo>
                    <a:pt x="794" y="4105"/>
                  </a:lnTo>
                  <a:lnTo>
                    <a:pt x="947" y="4227"/>
                  </a:lnTo>
                  <a:lnTo>
                    <a:pt x="1115" y="4349"/>
                  </a:lnTo>
                  <a:lnTo>
                    <a:pt x="1298" y="4456"/>
                  </a:lnTo>
                  <a:lnTo>
                    <a:pt x="1496" y="4563"/>
                  </a:lnTo>
                  <a:lnTo>
                    <a:pt x="1725" y="4655"/>
                  </a:lnTo>
                  <a:lnTo>
                    <a:pt x="1969" y="4746"/>
                  </a:lnTo>
                  <a:lnTo>
                    <a:pt x="2229" y="4823"/>
                  </a:lnTo>
                  <a:lnTo>
                    <a:pt x="2519" y="4899"/>
                  </a:lnTo>
                  <a:lnTo>
                    <a:pt x="2519" y="6989"/>
                  </a:lnTo>
                  <a:lnTo>
                    <a:pt x="2305" y="6944"/>
                  </a:lnTo>
                  <a:lnTo>
                    <a:pt x="2091" y="6883"/>
                  </a:lnTo>
                  <a:lnTo>
                    <a:pt x="1878" y="6806"/>
                  </a:lnTo>
                  <a:lnTo>
                    <a:pt x="1679" y="6730"/>
                  </a:lnTo>
                  <a:lnTo>
                    <a:pt x="1481" y="6639"/>
                  </a:lnTo>
                  <a:lnTo>
                    <a:pt x="1298" y="6532"/>
                  </a:lnTo>
                  <a:lnTo>
                    <a:pt x="1115" y="6410"/>
                  </a:lnTo>
                  <a:lnTo>
                    <a:pt x="932" y="6272"/>
                  </a:lnTo>
                  <a:lnTo>
                    <a:pt x="855" y="6226"/>
                  </a:lnTo>
                  <a:lnTo>
                    <a:pt x="779" y="6196"/>
                  </a:lnTo>
                  <a:lnTo>
                    <a:pt x="687" y="6165"/>
                  </a:lnTo>
                  <a:lnTo>
                    <a:pt x="596" y="6165"/>
                  </a:lnTo>
                  <a:lnTo>
                    <a:pt x="474" y="6181"/>
                  </a:lnTo>
                  <a:lnTo>
                    <a:pt x="367" y="6211"/>
                  </a:lnTo>
                  <a:lnTo>
                    <a:pt x="260" y="6257"/>
                  </a:lnTo>
                  <a:lnTo>
                    <a:pt x="169" y="6333"/>
                  </a:lnTo>
                  <a:lnTo>
                    <a:pt x="108" y="6425"/>
                  </a:lnTo>
                  <a:lnTo>
                    <a:pt x="47" y="6516"/>
                  </a:lnTo>
                  <a:lnTo>
                    <a:pt x="16" y="6623"/>
                  </a:lnTo>
                  <a:lnTo>
                    <a:pt x="1" y="6745"/>
                  </a:lnTo>
                  <a:lnTo>
                    <a:pt x="1" y="6822"/>
                  </a:lnTo>
                  <a:lnTo>
                    <a:pt x="16" y="6898"/>
                  </a:lnTo>
                  <a:lnTo>
                    <a:pt x="47" y="6974"/>
                  </a:lnTo>
                  <a:lnTo>
                    <a:pt x="77" y="7035"/>
                  </a:lnTo>
                  <a:lnTo>
                    <a:pt x="123" y="7112"/>
                  </a:lnTo>
                  <a:lnTo>
                    <a:pt x="169" y="7157"/>
                  </a:lnTo>
                  <a:lnTo>
                    <a:pt x="230" y="7218"/>
                  </a:lnTo>
                  <a:lnTo>
                    <a:pt x="291" y="7264"/>
                  </a:lnTo>
                  <a:lnTo>
                    <a:pt x="535" y="7417"/>
                  </a:lnTo>
                  <a:lnTo>
                    <a:pt x="794" y="7569"/>
                  </a:lnTo>
                  <a:lnTo>
                    <a:pt x="1054" y="7707"/>
                  </a:lnTo>
                  <a:lnTo>
                    <a:pt x="1328" y="7814"/>
                  </a:lnTo>
                  <a:lnTo>
                    <a:pt x="1603" y="7905"/>
                  </a:lnTo>
                  <a:lnTo>
                    <a:pt x="1893" y="7981"/>
                  </a:lnTo>
                  <a:lnTo>
                    <a:pt x="2183" y="8042"/>
                  </a:lnTo>
                  <a:lnTo>
                    <a:pt x="2473" y="8088"/>
                  </a:lnTo>
                  <a:lnTo>
                    <a:pt x="2473" y="8744"/>
                  </a:lnTo>
                  <a:lnTo>
                    <a:pt x="2488" y="8836"/>
                  </a:lnTo>
                  <a:lnTo>
                    <a:pt x="2519" y="8928"/>
                  </a:lnTo>
                  <a:lnTo>
                    <a:pt x="2565" y="9004"/>
                  </a:lnTo>
                  <a:lnTo>
                    <a:pt x="2610" y="9080"/>
                  </a:lnTo>
                  <a:lnTo>
                    <a:pt x="2687" y="9126"/>
                  </a:lnTo>
                  <a:lnTo>
                    <a:pt x="2763" y="9172"/>
                  </a:lnTo>
                  <a:lnTo>
                    <a:pt x="2854" y="9202"/>
                  </a:lnTo>
                  <a:lnTo>
                    <a:pt x="3038" y="9202"/>
                  </a:lnTo>
                  <a:lnTo>
                    <a:pt x="3129" y="9172"/>
                  </a:lnTo>
                  <a:lnTo>
                    <a:pt x="3205" y="9126"/>
                  </a:lnTo>
                  <a:lnTo>
                    <a:pt x="3266" y="9065"/>
                  </a:lnTo>
                  <a:lnTo>
                    <a:pt x="3328" y="9004"/>
                  </a:lnTo>
                  <a:lnTo>
                    <a:pt x="3373" y="8928"/>
                  </a:lnTo>
                  <a:lnTo>
                    <a:pt x="3389" y="8836"/>
                  </a:lnTo>
                  <a:lnTo>
                    <a:pt x="3404" y="8744"/>
                  </a:lnTo>
                  <a:lnTo>
                    <a:pt x="3404" y="8103"/>
                  </a:lnTo>
                  <a:lnTo>
                    <a:pt x="3648" y="8073"/>
                  </a:lnTo>
                  <a:lnTo>
                    <a:pt x="3892" y="8027"/>
                  </a:lnTo>
                  <a:lnTo>
                    <a:pt x="4106" y="7966"/>
                  </a:lnTo>
                  <a:lnTo>
                    <a:pt x="4319" y="7890"/>
                  </a:lnTo>
                  <a:lnTo>
                    <a:pt x="4533" y="7814"/>
                  </a:lnTo>
                  <a:lnTo>
                    <a:pt x="4716" y="7707"/>
                  </a:lnTo>
                  <a:lnTo>
                    <a:pt x="4884" y="7585"/>
                  </a:lnTo>
                  <a:lnTo>
                    <a:pt x="5037" y="7463"/>
                  </a:lnTo>
                  <a:lnTo>
                    <a:pt x="5189" y="7325"/>
                  </a:lnTo>
                  <a:lnTo>
                    <a:pt x="5311" y="7173"/>
                  </a:lnTo>
                  <a:lnTo>
                    <a:pt x="5418" y="7005"/>
                  </a:lnTo>
                  <a:lnTo>
                    <a:pt x="5510" y="6837"/>
                  </a:lnTo>
                  <a:lnTo>
                    <a:pt x="5571" y="6654"/>
                  </a:lnTo>
                  <a:lnTo>
                    <a:pt x="5632" y="6455"/>
                  </a:lnTo>
                  <a:lnTo>
                    <a:pt x="5662" y="6242"/>
                  </a:lnTo>
                  <a:lnTo>
                    <a:pt x="5662" y="6028"/>
                  </a:lnTo>
                  <a:lnTo>
                    <a:pt x="5662" y="5830"/>
                  </a:lnTo>
                  <a:lnTo>
                    <a:pt x="5632" y="5631"/>
                  </a:lnTo>
                  <a:lnTo>
                    <a:pt x="5586" y="5448"/>
                  </a:lnTo>
                  <a:lnTo>
                    <a:pt x="5540" y="5265"/>
                  </a:lnTo>
                  <a:lnTo>
                    <a:pt x="5464" y="5112"/>
                  </a:lnTo>
                  <a:lnTo>
                    <a:pt x="5357" y="4945"/>
                  </a:lnTo>
                  <a:lnTo>
                    <a:pt x="5250" y="4807"/>
                  </a:lnTo>
                  <a:lnTo>
                    <a:pt x="5113" y="4670"/>
                  </a:lnTo>
                  <a:lnTo>
                    <a:pt x="4976" y="4533"/>
                  </a:lnTo>
                  <a:lnTo>
                    <a:pt x="4793" y="4426"/>
                  </a:lnTo>
                  <a:lnTo>
                    <a:pt x="4609" y="4304"/>
                  </a:lnTo>
                  <a:lnTo>
                    <a:pt x="4396" y="4197"/>
                  </a:lnTo>
                  <a:lnTo>
                    <a:pt x="4167" y="4105"/>
                  </a:lnTo>
                  <a:lnTo>
                    <a:pt x="3923" y="4014"/>
                  </a:lnTo>
                  <a:lnTo>
                    <a:pt x="3648" y="3922"/>
                  </a:lnTo>
                  <a:lnTo>
                    <a:pt x="3358" y="3846"/>
                  </a:lnTo>
                  <a:lnTo>
                    <a:pt x="3358" y="1801"/>
                  </a:lnTo>
                  <a:lnTo>
                    <a:pt x="3648" y="1893"/>
                  </a:lnTo>
                  <a:lnTo>
                    <a:pt x="3923" y="1999"/>
                  </a:lnTo>
                  <a:lnTo>
                    <a:pt x="4197" y="2121"/>
                  </a:lnTo>
                  <a:lnTo>
                    <a:pt x="4457" y="2274"/>
                  </a:lnTo>
                  <a:lnTo>
                    <a:pt x="4518" y="2305"/>
                  </a:lnTo>
                  <a:lnTo>
                    <a:pt x="4609" y="2335"/>
                  </a:lnTo>
                  <a:lnTo>
                    <a:pt x="4686" y="2366"/>
                  </a:lnTo>
                  <a:lnTo>
                    <a:pt x="4777" y="2366"/>
                  </a:lnTo>
                  <a:lnTo>
                    <a:pt x="4899" y="2350"/>
                  </a:lnTo>
                  <a:lnTo>
                    <a:pt x="5006" y="2320"/>
                  </a:lnTo>
                  <a:lnTo>
                    <a:pt x="5113" y="2274"/>
                  </a:lnTo>
                  <a:lnTo>
                    <a:pt x="5189" y="2198"/>
                  </a:lnTo>
                  <a:lnTo>
                    <a:pt x="5266" y="2106"/>
                  </a:lnTo>
                  <a:lnTo>
                    <a:pt x="5327" y="2015"/>
                  </a:lnTo>
                  <a:lnTo>
                    <a:pt x="5357" y="1908"/>
                  </a:lnTo>
                  <a:lnTo>
                    <a:pt x="5372" y="1786"/>
                  </a:lnTo>
                  <a:lnTo>
                    <a:pt x="5357" y="1709"/>
                  </a:lnTo>
                  <a:lnTo>
                    <a:pt x="5342" y="1618"/>
                  </a:lnTo>
                  <a:lnTo>
                    <a:pt x="5311" y="1557"/>
                  </a:lnTo>
                  <a:lnTo>
                    <a:pt x="5281" y="1481"/>
                  </a:lnTo>
                  <a:lnTo>
                    <a:pt x="5235" y="1419"/>
                  </a:lnTo>
                  <a:lnTo>
                    <a:pt x="5174" y="1358"/>
                  </a:lnTo>
                  <a:lnTo>
                    <a:pt x="5113" y="1313"/>
                  </a:lnTo>
                  <a:lnTo>
                    <a:pt x="5052" y="1267"/>
                  </a:lnTo>
                  <a:lnTo>
                    <a:pt x="4854" y="1160"/>
                  </a:lnTo>
                  <a:lnTo>
                    <a:pt x="4655" y="1053"/>
                  </a:lnTo>
                  <a:lnTo>
                    <a:pt x="4457" y="962"/>
                  </a:lnTo>
                  <a:lnTo>
                    <a:pt x="4258" y="885"/>
                  </a:lnTo>
                  <a:lnTo>
                    <a:pt x="4045" y="824"/>
                  </a:lnTo>
                  <a:lnTo>
                    <a:pt x="3831" y="763"/>
                  </a:lnTo>
                  <a:lnTo>
                    <a:pt x="3617" y="718"/>
                  </a:lnTo>
                  <a:lnTo>
                    <a:pt x="3404" y="687"/>
                  </a:lnTo>
                  <a:lnTo>
                    <a:pt x="3404" y="458"/>
                  </a:lnTo>
                  <a:lnTo>
                    <a:pt x="3404" y="443"/>
                  </a:lnTo>
                  <a:lnTo>
                    <a:pt x="3389" y="351"/>
                  </a:lnTo>
                  <a:lnTo>
                    <a:pt x="3358" y="275"/>
                  </a:lnTo>
                  <a:lnTo>
                    <a:pt x="3312" y="183"/>
                  </a:lnTo>
                  <a:lnTo>
                    <a:pt x="3266" y="122"/>
                  </a:lnTo>
                  <a:lnTo>
                    <a:pt x="3190" y="77"/>
                  </a:lnTo>
                  <a:lnTo>
                    <a:pt x="3114" y="31"/>
                  </a:lnTo>
                  <a:lnTo>
                    <a:pt x="30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2"/>
            <p:cNvSpPr/>
            <p:nvPr/>
          </p:nvSpPr>
          <p:spPr>
            <a:xfrm>
              <a:off x="1173200" y="1944925"/>
              <a:ext cx="141925" cy="230450"/>
            </a:xfrm>
            <a:custGeom>
              <a:rect b="b" l="l" r="r" t="t"/>
              <a:pathLst>
                <a:path extrusionOk="0" h="9218" w="5677">
                  <a:moveTo>
                    <a:pt x="2518" y="1740"/>
                  </a:moveTo>
                  <a:lnTo>
                    <a:pt x="2518" y="3632"/>
                  </a:lnTo>
                  <a:lnTo>
                    <a:pt x="2243" y="3525"/>
                  </a:lnTo>
                  <a:lnTo>
                    <a:pt x="2014" y="3419"/>
                  </a:lnTo>
                  <a:lnTo>
                    <a:pt x="1847" y="3312"/>
                  </a:lnTo>
                  <a:lnTo>
                    <a:pt x="1709" y="3205"/>
                  </a:lnTo>
                  <a:lnTo>
                    <a:pt x="1602" y="3083"/>
                  </a:lnTo>
                  <a:lnTo>
                    <a:pt x="1541" y="2946"/>
                  </a:lnTo>
                  <a:lnTo>
                    <a:pt x="1511" y="2808"/>
                  </a:lnTo>
                  <a:lnTo>
                    <a:pt x="1496" y="2640"/>
                  </a:lnTo>
                  <a:lnTo>
                    <a:pt x="1511" y="2473"/>
                  </a:lnTo>
                  <a:lnTo>
                    <a:pt x="1572" y="2305"/>
                  </a:lnTo>
                  <a:lnTo>
                    <a:pt x="1648" y="2167"/>
                  </a:lnTo>
                  <a:lnTo>
                    <a:pt x="1755" y="2030"/>
                  </a:lnTo>
                  <a:lnTo>
                    <a:pt x="1908" y="1923"/>
                  </a:lnTo>
                  <a:lnTo>
                    <a:pt x="2076" y="1847"/>
                  </a:lnTo>
                  <a:lnTo>
                    <a:pt x="2289" y="1786"/>
                  </a:lnTo>
                  <a:lnTo>
                    <a:pt x="2518" y="1740"/>
                  </a:lnTo>
                  <a:close/>
                  <a:moveTo>
                    <a:pt x="3357" y="5097"/>
                  </a:moveTo>
                  <a:lnTo>
                    <a:pt x="3647" y="5204"/>
                  </a:lnTo>
                  <a:lnTo>
                    <a:pt x="3876" y="5311"/>
                  </a:lnTo>
                  <a:lnTo>
                    <a:pt x="4059" y="5418"/>
                  </a:lnTo>
                  <a:lnTo>
                    <a:pt x="4197" y="5525"/>
                  </a:lnTo>
                  <a:lnTo>
                    <a:pt x="4304" y="5662"/>
                  </a:lnTo>
                  <a:lnTo>
                    <a:pt x="4365" y="5799"/>
                  </a:lnTo>
                  <a:lnTo>
                    <a:pt x="4410" y="5952"/>
                  </a:lnTo>
                  <a:lnTo>
                    <a:pt x="4426" y="6120"/>
                  </a:lnTo>
                  <a:lnTo>
                    <a:pt x="4395" y="6303"/>
                  </a:lnTo>
                  <a:lnTo>
                    <a:pt x="4380" y="6379"/>
                  </a:lnTo>
                  <a:lnTo>
                    <a:pt x="4349" y="6471"/>
                  </a:lnTo>
                  <a:lnTo>
                    <a:pt x="4319" y="6547"/>
                  </a:lnTo>
                  <a:lnTo>
                    <a:pt x="4258" y="6608"/>
                  </a:lnTo>
                  <a:lnTo>
                    <a:pt x="4212" y="6684"/>
                  </a:lnTo>
                  <a:lnTo>
                    <a:pt x="4151" y="6745"/>
                  </a:lnTo>
                  <a:lnTo>
                    <a:pt x="3998" y="6852"/>
                  </a:lnTo>
                  <a:lnTo>
                    <a:pt x="3815" y="6944"/>
                  </a:lnTo>
                  <a:lnTo>
                    <a:pt x="3602" y="7005"/>
                  </a:lnTo>
                  <a:lnTo>
                    <a:pt x="3357" y="7035"/>
                  </a:lnTo>
                  <a:lnTo>
                    <a:pt x="3357" y="5097"/>
                  </a:lnTo>
                  <a:close/>
                  <a:moveTo>
                    <a:pt x="2854" y="0"/>
                  </a:moveTo>
                  <a:lnTo>
                    <a:pt x="2762" y="31"/>
                  </a:lnTo>
                  <a:lnTo>
                    <a:pt x="2686" y="77"/>
                  </a:lnTo>
                  <a:lnTo>
                    <a:pt x="2610" y="122"/>
                  </a:lnTo>
                  <a:lnTo>
                    <a:pt x="2564" y="199"/>
                  </a:lnTo>
                  <a:lnTo>
                    <a:pt x="2518" y="275"/>
                  </a:lnTo>
                  <a:lnTo>
                    <a:pt x="2488" y="367"/>
                  </a:lnTo>
                  <a:lnTo>
                    <a:pt x="2472" y="458"/>
                  </a:lnTo>
                  <a:lnTo>
                    <a:pt x="2472" y="687"/>
                  </a:lnTo>
                  <a:lnTo>
                    <a:pt x="2228" y="718"/>
                  </a:lnTo>
                  <a:lnTo>
                    <a:pt x="1999" y="748"/>
                  </a:lnTo>
                  <a:lnTo>
                    <a:pt x="1786" y="809"/>
                  </a:lnTo>
                  <a:lnTo>
                    <a:pt x="1572" y="885"/>
                  </a:lnTo>
                  <a:lnTo>
                    <a:pt x="1374" y="977"/>
                  </a:lnTo>
                  <a:lnTo>
                    <a:pt x="1190" y="1069"/>
                  </a:lnTo>
                  <a:lnTo>
                    <a:pt x="1023" y="1191"/>
                  </a:lnTo>
                  <a:lnTo>
                    <a:pt x="870" y="1313"/>
                  </a:lnTo>
                  <a:lnTo>
                    <a:pt x="717" y="1450"/>
                  </a:lnTo>
                  <a:lnTo>
                    <a:pt x="595" y="1603"/>
                  </a:lnTo>
                  <a:lnTo>
                    <a:pt x="488" y="1755"/>
                  </a:lnTo>
                  <a:lnTo>
                    <a:pt x="397" y="1938"/>
                  </a:lnTo>
                  <a:lnTo>
                    <a:pt x="336" y="2122"/>
                  </a:lnTo>
                  <a:lnTo>
                    <a:pt x="290" y="2305"/>
                  </a:lnTo>
                  <a:lnTo>
                    <a:pt x="244" y="2503"/>
                  </a:lnTo>
                  <a:lnTo>
                    <a:pt x="244" y="2717"/>
                  </a:lnTo>
                  <a:lnTo>
                    <a:pt x="244" y="2930"/>
                  </a:lnTo>
                  <a:lnTo>
                    <a:pt x="275" y="3144"/>
                  </a:lnTo>
                  <a:lnTo>
                    <a:pt x="321" y="3327"/>
                  </a:lnTo>
                  <a:lnTo>
                    <a:pt x="382" y="3510"/>
                  </a:lnTo>
                  <a:lnTo>
                    <a:pt x="458" y="3678"/>
                  </a:lnTo>
                  <a:lnTo>
                    <a:pt x="549" y="3831"/>
                  </a:lnTo>
                  <a:lnTo>
                    <a:pt x="672" y="3968"/>
                  </a:lnTo>
                  <a:lnTo>
                    <a:pt x="794" y="4105"/>
                  </a:lnTo>
                  <a:lnTo>
                    <a:pt x="946" y="4227"/>
                  </a:lnTo>
                  <a:lnTo>
                    <a:pt x="1114" y="4350"/>
                  </a:lnTo>
                  <a:lnTo>
                    <a:pt x="1297" y="4456"/>
                  </a:lnTo>
                  <a:lnTo>
                    <a:pt x="1511" y="4563"/>
                  </a:lnTo>
                  <a:lnTo>
                    <a:pt x="1725" y="4655"/>
                  </a:lnTo>
                  <a:lnTo>
                    <a:pt x="1969" y="4746"/>
                  </a:lnTo>
                  <a:lnTo>
                    <a:pt x="2243" y="4823"/>
                  </a:lnTo>
                  <a:lnTo>
                    <a:pt x="2518" y="4899"/>
                  </a:lnTo>
                  <a:lnTo>
                    <a:pt x="2518" y="7005"/>
                  </a:lnTo>
                  <a:lnTo>
                    <a:pt x="2304" y="6944"/>
                  </a:lnTo>
                  <a:lnTo>
                    <a:pt x="2091" y="6883"/>
                  </a:lnTo>
                  <a:lnTo>
                    <a:pt x="1892" y="6822"/>
                  </a:lnTo>
                  <a:lnTo>
                    <a:pt x="1694" y="6730"/>
                  </a:lnTo>
                  <a:lnTo>
                    <a:pt x="1496" y="6639"/>
                  </a:lnTo>
                  <a:lnTo>
                    <a:pt x="1297" y="6532"/>
                  </a:lnTo>
                  <a:lnTo>
                    <a:pt x="1114" y="6410"/>
                  </a:lnTo>
                  <a:lnTo>
                    <a:pt x="946" y="6288"/>
                  </a:lnTo>
                  <a:lnTo>
                    <a:pt x="870" y="6242"/>
                  </a:lnTo>
                  <a:lnTo>
                    <a:pt x="778" y="6196"/>
                  </a:lnTo>
                  <a:lnTo>
                    <a:pt x="687" y="6181"/>
                  </a:lnTo>
                  <a:lnTo>
                    <a:pt x="595" y="6166"/>
                  </a:lnTo>
                  <a:lnTo>
                    <a:pt x="473" y="6181"/>
                  </a:lnTo>
                  <a:lnTo>
                    <a:pt x="366" y="6211"/>
                  </a:lnTo>
                  <a:lnTo>
                    <a:pt x="275" y="6272"/>
                  </a:lnTo>
                  <a:lnTo>
                    <a:pt x="183" y="6333"/>
                  </a:lnTo>
                  <a:lnTo>
                    <a:pt x="107" y="6425"/>
                  </a:lnTo>
                  <a:lnTo>
                    <a:pt x="46" y="6532"/>
                  </a:lnTo>
                  <a:lnTo>
                    <a:pt x="15" y="6639"/>
                  </a:lnTo>
                  <a:lnTo>
                    <a:pt x="0" y="6761"/>
                  </a:lnTo>
                  <a:lnTo>
                    <a:pt x="15" y="6837"/>
                  </a:lnTo>
                  <a:lnTo>
                    <a:pt x="31" y="6913"/>
                  </a:lnTo>
                  <a:lnTo>
                    <a:pt x="46" y="6974"/>
                  </a:lnTo>
                  <a:lnTo>
                    <a:pt x="92" y="7051"/>
                  </a:lnTo>
                  <a:lnTo>
                    <a:pt x="122" y="7112"/>
                  </a:lnTo>
                  <a:lnTo>
                    <a:pt x="183" y="7173"/>
                  </a:lnTo>
                  <a:lnTo>
                    <a:pt x="229" y="7218"/>
                  </a:lnTo>
                  <a:lnTo>
                    <a:pt x="305" y="7264"/>
                  </a:lnTo>
                  <a:lnTo>
                    <a:pt x="549" y="7432"/>
                  </a:lnTo>
                  <a:lnTo>
                    <a:pt x="809" y="7585"/>
                  </a:lnTo>
                  <a:lnTo>
                    <a:pt x="1068" y="7707"/>
                  </a:lnTo>
                  <a:lnTo>
                    <a:pt x="1343" y="7829"/>
                  </a:lnTo>
                  <a:lnTo>
                    <a:pt x="1618" y="7920"/>
                  </a:lnTo>
                  <a:lnTo>
                    <a:pt x="1908" y="7997"/>
                  </a:lnTo>
                  <a:lnTo>
                    <a:pt x="2198" y="8058"/>
                  </a:lnTo>
                  <a:lnTo>
                    <a:pt x="2488" y="8088"/>
                  </a:lnTo>
                  <a:lnTo>
                    <a:pt x="2488" y="8760"/>
                  </a:lnTo>
                  <a:lnTo>
                    <a:pt x="2503" y="8851"/>
                  </a:lnTo>
                  <a:lnTo>
                    <a:pt x="2518" y="8943"/>
                  </a:lnTo>
                  <a:lnTo>
                    <a:pt x="2564" y="9019"/>
                  </a:lnTo>
                  <a:lnTo>
                    <a:pt x="2625" y="9080"/>
                  </a:lnTo>
                  <a:lnTo>
                    <a:pt x="2701" y="9141"/>
                  </a:lnTo>
                  <a:lnTo>
                    <a:pt x="2777" y="9172"/>
                  </a:lnTo>
                  <a:lnTo>
                    <a:pt x="2854" y="9202"/>
                  </a:lnTo>
                  <a:lnTo>
                    <a:pt x="2961" y="9218"/>
                  </a:lnTo>
                  <a:lnTo>
                    <a:pt x="3052" y="9202"/>
                  </a:lnTo>
                  <a:lnTo>
                    <a:pt x="3144" y="9172"/>
                  </a:lnTo>
                  <a:lnTo>
                    <a:pt x="3220" y="9126"/>
                  </a:lnTo>
                  <a:lnTo>
                    <a:pt x="3281" y="9080"/>
                  </a:lnTo>
                  <a:lnTo>
                    <a:pt x="3342" y="9004"/>
                  </a:lnTo>
                  <a:lnTo>
                    <a:pt x="3373" y="8928"/>
                  </a:lnTo>
                  <a:lnTo>
                    <a:pt x="3403" y="8851"/>
                  </a:lnTo>
                  <a:lnTo>
                    <a:pt x="3418" y="8760"/>
                  </a:lnTo>
                  <a:lnTo>
                    <a:pt x="3418" y="8104"/>
                  </a:lnTo>
                  <a:lnTo>
                    <a:pt x="3663" y="8073"/>
                  </a:lnTo>
                  <a:lnTo>
                    <a:pt x="3892" y="8027"/>
                  </a:lnTo>
                  <a:lnTo>
                    <a:pt x="4120" y="7966"/>
                  </a:lnTo>
                  <a:lnTo>
                    <a:pt x="4334" y="7890"/>
                  </a:lnTo>
                  <a:lnTo>
                    <a:pt x="4532" y="7814"/>
                  </a:lnTo>
                  <a:lnTo>
                    <a:pt x="4731" y="7707"/>
                  </a:lnTo>
                  <a:lnTo>
                    <a:pt x="4899" y="7585"/>
                  </a:lnTo>
                  <a:lnTo>
                    <a:pt x="5051" y="7463"/>
                  </a:lnTo>
                  <a:lnTo>
                    <a:pt x="5189" y="7325"/>
                  </a:lnTo>
                  <a:lnTo>
                    <a:pt x="5326" y="7173"/>
                  </a:lnTo>
                  <a:lnTo>
                    <a:pt x="5433" y="7005"/>
                  </a:lnTo>
                  <a:lnTo>
                    <a:pt x="5509" y="6837"/>
                  </a:lnTo>
                  <a:lnTo>
                    <a:pt x="5585" y="6654"/>
                  </a:lnTo>
                  <a:lnTo>
                    <a:pt x="5631" y="6455"/>
                  </a:lnTo>
                  <a:lnTo>
                    <a:pt x="5662" y="6257"/>
                  </a:lnTo>
                  <a:lnTo>
                    <a:pt x="5677" y="6028"/>
                  </a:lnTo>
                  <a:lnTo>
                    <a:pt x="5677" y="5830"/>
                  </a:lnTo>
                  <a:lnTo>
                    <a:pt x="5646" y="5631"/>
                  </a:lnTo>
                  <a:lnTo>
                    <a:pt x="5601" y="5448"/>
                  </a:lnTo>
                  <a:lnTo>
                    <a:pt x="5540" y="5265"/>
                  </a:lnTo>
                  <a:lnTo>
                    <a:pt x="5463" y="5113"/>
                  </a:lnTo>
                  <a:lnTo>
                    <a:pt x="5372" y="4945"/>
                  </a:lnTo>
                  <a:lnTo>
                    <a:pt x="5265" y="4807"/>
                  </a:lnTo>
                  <a:lnTo>
                    <a:pt x="5128" y="4670"/>
                  </a:lnTo>
                  <a:lnTo>
                    <a:pt x="4975" y="4533"/>
                  </a:lnTo>
                  <a:lnTo>
                    <a:pt x="4807" y="4426"/>
                  </a:lnTo>
                  <a:lnTo>
                    <a:pt x="4624" y="4304"/>
                  </a:lnTo>
                  <a:lnTo>
                    <a:pt x="4410" y="4197"/>
                  </a:lnTo>
                  <a:lnTo>
                    <a:pt x="4181" y="4105"/>
                  </a:lnTo>
                  <a:lnTo>
                    <a:pt x="3937" y="4014"/>
                  </a:lnTo>
                  <a:lnTo>
                    <a:pt x="3663" y="3922"/>
                  </a:lnTo>
                  <a:lnTo>
                    <a:pt x="3373" y="3846"/>
                  </a:lnTo>
                  <a:lnTo>
                    <a:pt x="3373" y="1801"/>
                  </a:lnTo>
                  <a:lnTo>
                    <a:pt x="3647" y="1893"/>
                  </a:lnTo>
                  <a:lnTo>
                    <a:pt x="3937" y="1999"/>
                  </a:lnTo>
                  <a:lnTo>
                    <a:pt x="4197" y="2122"/>
                  </a:lnTo>
                  <a:lnTo>
                    <a:pt x="4456" y="2274"/>
                  </a:lnTo>
                  <a:lnTo>
                    <a:pt x="4532" y="2320"/>
                  </a:lnTo>
                  <a:lnTo>
                    <a:pt x="4609" y="2350"/>
                  </a:lnTo>
                  <a:lnTo>
                    <a:pt x="4700" y="2366"/>
                  </a:lnTo>
                  <a:lnTo>
                    <a:pt x="4792" y="2366"/>
                  </a:lnTo>
                  <a:lnTo>
                    <a:pt x="4914" y="2350"/>
                  </a:lnTo>
                  <a:lnTo>
                    <a:pt x="5021" y="2320"/>
                  </a:lnTo>
                  <a:lnTo>
                    <a:pt x="5112" y="2274"/>
                  </a:lnTo>
                  <a:lnTo>
                    <a:pt x="5204" y="2198"/>
                  </a:lnTo>
                  <a:lnTo>
                    <a:pt x="5280" y="2106"/>
                  </a:lnTo>
                  <a:lnTo>
                    <a:pt x="5326" y="2015"/>
                  </a:lnTo>
                  <a:lnTo>
                    <a:pt x="5356" y="1908"/>
                  </a:lnTo>
                  <a:lnTo>
                    <a:pt x="5372" y="1786"/>
                  </a:lnTo>
                  <a:lnTo>
                    <a:pt x="5372" y="1710"/>
                  </a:lnTo>
                  <a:lnTo>
                    <a:pt x="5356" y="1633"/>
                  </a:lnTo>
                  <a:lnTo>
                    <a:pt x="5326" y="1557"/>
                  </a:lnTo>
                  <a:lnTo>
                    <a:pt x="5295" y="1481"/>
                  </a:lnTo>
                  <a:lnTo>
                    <a:pt x="5250" y="1420"/>
                  </a:lnTo>
                  <a:lnTo>
                    <a:pt x="5189" y="1359"/>
                  </a:lnTo>
                  <a:lnTo>
                    <a:pt x="5128" y="1313"/>
                  </a:lnTo>
                  <a:lnTo>
                    <a:pt x="5051" y="1267"/>
                  </a:lnTo>
                  <a:lnTo>
                    <a:pt x="4868" y="1160"/>
                  </a:lnTo>
                  <a:lnTo>
                    <a:pt x="4670" y="1053"/>
                  </a:lnTo>
                  <a:lnTo>
                    <a:pt x="4471" y="962"/>
                  </a:lnTo>
                  <a:lnTo>
                    <a:pt x="4273" y="885"/>
                  </a:lnTo>
                  <a:lnTo>
                    <a:pt x="4059" y="824"/>
                  </a:lnTo>
                  <a:lnTo>
                    <a:pt x="3846" y="763"/>
                  </a:lnTo>
                  <a:lnTo>
                    <a:pt x="3632" y="718"/>
                  </a:lnTo>
                  <a:lnTo>
                    <a:pt x="3403" y="687"/>
                  </a:lnTo>
                  <a:lnTo>
                    <a:pt x="3403" y="458"/>
                  </a:lnTo>
                  <a:lnTo>
                    <a:pt x="3403" y="443"/>
                  </a:lnTo>
                  <a:lnTo>
                    <a:pt x="3403" y="351"/>
                  </a:lnTo>
                  <a:lnTo>
                    <a:pt x="3373" y="275"/>
                  </a:lnTo>
                  <a:lnTo>
                    <a:pt x="3327" y="199"/>
                  </a:lnTo>
                  <a:lnTo>
                    <a:pt x="3266" y="122"/>
                  </a:lnTo>
                  <a:lnTo>
                    <a:pt x="3205" y="77"/>
                  </a:lnTo>
                  <a:lnTo>
                    <a:pt x="3128" y="31"/>
                  </a:lnTo>
                  <a:lnTo>
                    <a:pt x="303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2"/>
            <p:cNvSpPr/>
            <p:nvPr/>
          </p:nvSpPr>
          <p:spPr>
            <a:xfrm>
              <a:off x="1857225" y="3187875"/>
              <a:ext cx="83975" cy="280050"/>
            </a:xfrm>
            <a:custGeom>
              <a:rect b="b" l="l" r="r" t="t"/>
              <a:pathLst>
                <a:path extrusionOk="0" h="11202" w="3359">
                  <a:moveTo>
                    <a:pt x="306" y="0"/>
                  </a:moveTo>
                  <a:lnTo>
                    <a:pt x="276" y="16"/>
                  </a:lnTo>
                  <a:lnTo>
                    <a:pt x="245" y="46"/>
                  </a:lnTo>
                  <a:lnTo>
                    <a:pt x="245" y="77"/>
                  </a:lnTo>
                  <a:lnTo>
                    <a:pt x="260" y="92"/>
                  </a:lnTo>
                  <a:lnTo>
                    <a:pt x="505" y="336"/>
                  </a:lnTo>
                  <a:lnTo>
                    <a:pt x="718" y="611"/>
                  </a:lnTo>
                  <a:lnTo>
                    <a:pt x="932" y="886"/>
                  </a:lnTo>
                  <a:lnTo>
                    <a:pt x="1130" y="1160"/>
                  </a:lnTo>
                  <a:lnTo>
                    <a:pt x="1313" y="1450"/>
                  </a:lnTo>
                  <a:lnTo>
                    <a:pt x="1496" y="1740"/>
                  </a:lnTo>
                  <a:lnTo>
                    <a:pt x="1664" y="2045"/>
                  </a:lnTo>
                  <a:lnTo>
                    <a:pt x="1817" y="2351"/>
                  </a:lnTo>
                  <a:lnTo>
                    <a:pt x="1954" y="2671"/>
                  </a:lnTo>
                  <a:lnTo>
                    <a:pt x="2092" y="2991"/>
                  </a:lnTo>
                  <a:lnTo>
                    <a:pt x="2214" y="3312"/>
                  </a:lnTo>
                  <a:lnTo>
                    <a:pt x="2320" y="3632"/>
                  </a:lnTo>
                  <a:lnTo>
                    <a:pt x="2427" y="3968"/>
                  </a:lnTo>
                  <a:lnTo>
                    <a:pt x="2519" y="4304"/>
                  </a:lnTo>
                  <a:lnTo>
                    <a:pt x="2687" y="4960"/>
                  </a:lnTo>
                  <a:lnTo>
                    <a:pt x="2809" y="5693"/>
                  </a:lnTo>
                  <a:lnTo>
                    <a:pt x="2916" y="6425"/>
                  </a:lnTo>
                  <a:lnTo>
                    <a:pt x="2961" y="7158"/>
                  </a:lnTo>
                  <a:lnTo>
                    <a:pt x="2992" y="7890"/>
                  </a:lnTo>
                  <a:lnTo>
                    <a:pt x="2794" y="7219"/>
                  </a:lnTo>
                  <a:lnTo>
                    <a:pt x="2687" y="6883"/>
                  </a:lnTo>
                  <a:lnTo>
                    <a:pt x="2580" y="6562"/>
                  </a:lnTo>
                  <a:lnTo>
                    <a:pt x="2473" y="6257"/>
                  </a:lnTo>
                  <a:lnTo>
                    <a:pt x="2336" y="5952"/>
                  </a:lnTo>
                  <a:lnTo>
                    <a:pt x="2198" y="5662"/>
                  </a:lnTo>
                  <a:lnTo>
                    <a:pt x="2046" y="5387"/>
                  </a:lnTo>
                  <a:lnTo>
                    <a:pt x="1878" y="5097"/>
                  </a:lnTo>
                  <a:lnTo>
                    <a:pt x="1695" y="4838"/>
                  </a:lnTo>
                  <a:lnTo>
                    <a:pt x="1496" y="4563"/>
                  </a:lnTo>
                  <a:lnTo>
                    <a:pt x="1268" y="4304"/>
                  </a:lnTo>
                  <a:lnTo>
                    <a:pt x="1023" y="4044"/>
                  </a:lnTo>
                  <a:lnTo>
                    <a:pt x="764" y="3800"/>
                  </a:lnTo>
                  <a:lnTo>
                    <a:pt x="459" y="3541"/>
                  </a:lnTo>
                  <a:lnTo>
                    <a:pt x="154" y="3297"/>
                  </a:lnTo>
                  <a:lnTo>
                    <a:pt x="92" y="3266"/>
                  </a:lnTo>
                  <a:lnTo>
                    <a:pt x="47" y="3251"/>
                  </a:lnTo>
                  <a:lnTo>
                    <a:pt x="16" y="3251"/>
                  </a:lnTo>
                  <a:lnTo>
                    <a:pt x="16" y="3266"/>
                  </a:lnTo>
                  <a:lnTo>
                    <a:pt x="1" y="3281"/>
                  </a:lnTo>
                  <a:lnTo>
                    <a:pt x="16" y="3312"/>
                  </a:lnTo>
                  <a:lnTo>
                    <a:pt x="138" y="3693"/>
                  </a:lnTo>
                  <a:lnTo>
                    <a:pt x="260" y="4075"/>
                  </a:lnTo>
                  <a:lnTo>
                    <a:pt x="489" y="4853"/>
                  </a:lnTo>
                  <a:lnTo>
                    <a:pt x="611" y="5235"/>
                  </a:lnTo>
                  <a:lnTo>
                    <a:pt x="749" y="5616"/>
                  </a:lnTo>
                  <a:lnTo>
                    <a:pt x="901" y="5998"/>
                  </a:lnTo>
                  <a:lnTo>
                    <a:pt x="1069" y="6349"/>
                  </a:lnTo>
                  <a:lnTo>
                    <a:pt x="1237" y="6669"/>
                  </a:lnTo>
                  <a:lnTo>
                    <a:pt x="1435" y="6959"/>
                  </a:lnTo>
                  <a:lnTo>
                    <a:pt x="1649" y="7234"/>
                  </a:lnTo>
                  <a:lnTo>
                    <a:pt x="1893" y="7493"/>
                  </a:lnTo>
                  <a:lnTo>
                    <a:pt x="2137" y="7737"/>
                  </a:lnTo>
                  <a:lnTo>
                    <a:pt x="2397" y="7966"/>
                  </a:lnTo>
                  <a:lnTo>
                    <a:pt x="2671" y="8180"/>
                  </a:lnTo>
                  <a:lnTo>
                    <a:pt x="2961" y="8394"/>
                  </a:lnTo>
                  <a:lnTo>
                    <a:pt x="3007" y="8500"/>
                  </a:lnTo>
                  <a:lnTo>
                    <a:pt x="2992" y="9813"/>
                  </a:lnTo>
                  <a:lnTo>
                    <a:pt x="2977" y="11125"/>
                  </a:lnTo>
                  <a:lnTo>
                    <a:pt x="2977" y="11156"/>
                  </a:lnTo>
                  <a:lnTo>
                    <a:pt x="2992" y="11171"/>
                  </a:lnTo>
                  <a:lnTo>
                    <a:pt x="3053" y="11201"/>
                  </a:lnTo>
                  <a:lnTo>
                    <a:pt x="3068" y="11201"/>
                  </a:lnTo>
                  <a:lnTo>
                    <a:pt x="3099" y="11186"/>
                  </a:lnTo>
                  <a:lnTo>
                    <a:pt x="3114" y="11171"/>
                  </a:lnTo>
                  <a:lnTo>
                    <a:pt x="3129" y="11140"/>
                  </a:lnTo>
                  <a:lnTo>
                    <a:pt x="3236" y="10423"/>
                  </a:lnTo>
                  <a:lnTo>
                    <a:pt x="3312" y="9675"/>
                  </a:lnTo>
                  <a:lnTo>
                    <a:pt x="3358" y="8928"/>
                  </a:lnTo>
                  <a:lnTo>
                    <a:pt x="3358" y="8180"/>
                  </a:lnTo>
                  <a:lnTo>
                    <a:pt x="3343" y="7432"/>
                  </a:lnTo>
                  <a:lnTo>
                    <a:pt x="3312" y="7051"/>
                  </a:lnTo>
                  <a:lnTo>
                    <a:pt x="3282" y="6684"/>
                  </a:lnTo>
                  <a:lnTo>
                    <a:pt x="3251" y="6303"/>
                  </a:lnTo>
                  <a:lnTo>
                    <a:pt x="3190" y="5937"/>
                  </a:lnTo>
                  <a:lnTo>
                    <a:pt x="3129" y="5570"/>
                  </a:lnTo>
                  <a:lnTo>
                    <a:pt x="3053" y="5204"/>
                  </a:lnTo>
                  <a:lnTo>
                    <a:pt x="2977" y="4838"/>
                  </a:lnTo>
                  <a:lnTo>
                    <a:pt x="2885" y="4472"/>
                  </a:lnTo>
                  <a:lnTo>
                    <a:pt x="2778" y="4121"/>
                  </a:lnTo>
                  <a:lnTo>
                    <a:pt x="2671" y="3770"/>
                  </a:lnTo>
                  <a:lnTo>
                    <a:pt x="2534" y="3419"/>
                  </a:lnTo>
                  <a:lnTo>
                    <a:pt x="2397" y="3083"/>
                  </a:lnTo>
                  <a:lnTo>
                    <a:pt x="2259" y="2747"/>
                  </a:lnTo>
                  <a:lnTo>
                    <a:pt x="2092" y="2412"/>
                  </a:lnTo>
                  <a:lnTo>
                    <a:pt x="1924" y="2091"/>
                  </a:lnTo>
                  <a:lnTo>
                    <a:pt x="1741" y="1771"/>
                  </a:lnTo>
                  <a:lnTo>
                    <a:pt x="1542" y="1450"/>
                  </a:lnTo>
                  <a:lnTo>
                    <a:pt x="1329" y="1145"/>
                  </a:lnTo>
                  <a:lnTo>
                    <a:pt x="1100" y="855"/>
                  </a:lnTo>
                  <a:lnTo>
                    <a:pt x="855" y="565"/>
                  </a:lnTo>
                  <a:lnTo>
                    <a:pt x="611" y="290"/>
                  </a:lnTo>
                  <a:lnTo>
                    <a:pt x="337" y="16"/>
                  </a:lnTo>
                  <a:lnTo>
                    <a:pt x="3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2"/>
            <p:cNvSpPr/>
            <p:nvPr/>
          </p:nvSpPr>
          <p:spPr>
            <a:xfrm>
              <a:off x="1857225" y="3187875"/>
              <a:ext cx="83975" cy="280050"/>
            </a:xfrm>
            <a:custGeom>
              <a:rect b="b" l="l" r="r" t="t"/>
              <a:pathLst>
                <a:path extrusionOk="0" fill="none" h="11202" w="3359">
                  <a:moveTo>
                    <a:pt x="337" y="16"/>
                  </a:moveTo>
                  <a:lnTo>
                    <a:pt x="337" y="16"/>
                  </a:lnTo>
                  <a:lnTo>
                    <a:pt x="611" y="290"/>
                  </a:lnTo>
                  <a:lnTo>
                    <a:pt x="855" y="565"/>
                  </a:lnTo>
                  <a:lnTo>
                    <a:pt x="1100" y="855"/>
                  </a:lnTo>
                  <a:lnTo>
                    <a:pt x="1329" y="1145"/>
                  </a:lnTo>
                  <a:lnTo>
                    <a:pt x="1542" y="1450"/>
                  </a:lnTo>
                  <a:lnTo>
                    <a:pt x="1741" y="1771"/>
                  </a:lnTo>
                  <a:lnTo>
                    <a:pt x="1924" y="2091"/>
                  </a:lnTo>
                  <a:lnTo>
                    <a:pt x="2092" y="2412"/>
                  </a:lnTo>
                  <a:lnTo>
                    <a:pt x="2259" y="2747"/>
                  </a:lnTo>
                  <a:lnTo>
                    <a:pt x="2397" y="3083"/>
                  </a:lnTo>
                  <a:lnTo>
                    <a:pt x="2534" y="3419"/>
                  </a:lnTo>
                  <a:lnTo>
                    <a:pt x="2671" y="3770"/>
                  </a:lnTo>
                  <a:lnTo>
                    <a:pt x="2778" y="4121"/>
                  </a:lnTo>
                  <a:lnTo>
                    <a:pt x="2885" y="4472"/>
                  </a:lnTo>
                  <a:lnTo>
                    <a:pt x="2977" y="4838"/>
                  </a:lnTo>
                  <a:lnTo>
                    <a:pt x="3053" y="5204"/>
                  </a:lnTo>
                  <a:lnTo>
                    <a:pt x="3129" y="5570"/>
                  </a:lnTo>
                  <a:lnTo>
                    <a:pt x="3190" y="5937"/>
                  </a:lnTo>
                  <a:lnTo>
                    <a:pt x="3251" y="6303"/>
                  </a:lnTo>
                  <a:lnTo>
                    <a:pt x="3282" y="6684"/>
                  </a:lnTo>
                  <a:lnTo>
                    <a:pt x="3312" y="7051"/>
                  </a:lnTo>
                  <a:lnTo>
                    <a:pt x="3343" y="7432"/>
                  </a:lnTo>
                  <a:lnTo>
                    <a:pt x="3358" y="8180"/>
                  </a:lnTo>
                  <a:lnTo>
                    <a:pt x="3358" y="8928"/>
                  </a:lnTo>
                  <a:lnTo>
                    <a:pt x="3312" y="9675"/>
                  </a:lnTo>
                  <a:lnTo>
                    <a:pt x="3236" y="10423"/>
                  </a:lnTo>
                  <a:lnTo>
                    <a:pt x="3129" y="11140"/>
                  </a:lnTo>
                  <a:lnTo>
                    <a:pt x="3129" y="11140"/>
                  </a:lnTo>
                  <a:lnTo>
                    <a:pt x="3114" y="11171"/>
                  </a:lnTo>
                  <a:lnTo>
                    <a:pt x="3099" y="11186"/>
                  </a:lnTo>
                  <a:lnTo>
                    <a:pt x="3068" y="11201"/>
                  </a:lnTo>
                  <a:lnTo>
                    <a:pt x="3053" y="11201"/>
                  </a:lnTo>
                  <a:lnTo>
                    <a:pt x="2992" y="11171"/>
                  </a:lnTo>
                  <a:lnTo>
                    <a:pt x="2977" y="11156"/>
                  </a:lnTo>
                  <a:lnTo>
                    <a:pt x="2977" y="11125"/>
                  </a:lnTo>
                  <a:lnTo>
                    <a:pt x="2977" y="11125"/>
                  </a:lnTo>
                  <a:lnTo>
                    <a:pt x="2992" y="9813"/>
                  </a:lnTo>
                  <a:lnTo>
                    <a:pt x="3007" y="8500"/>
                  </a:lnTo>
                  <a:lnTo>
                    <a:pt x="2961" y="8394"/>
                  </a:lnTo>
                  <a:lnTo>
                    <a:pt x="2961" y="8394"/>
                  </a:lnTo>
                  <a:lnTo>
                    <a:pt x="2671" y="8180"/>
                  </a:lnTo>
                  <a:lnTo>
                    <a:pt x="2397" y="7966"/>
                  </a:lnTo>
                  <a:lnTo>
                    <a:pt x="2137" y="7737"/>
                  </a:lnTo>
                  <a:lnTo>
                    <a:pt x="1893" y="7493"/>
                  </a:lnTo>
                  <a:lnTo>
                    <a:pt x="1649" y="7234"/>
                  </a:lnTo>
                  <a:lnTo>
                    <a:pt x="1435" y="6959"/>
                  </a:lnTo>
                  <a:lnTo>
                    <a:pt x="1237" y="6669"/>
                  </a:lnTo>
                  <a:lnTo>
                    <a:pt x="1069" y="6349"/>
                  </a:lnTo>
                  <a:lnTo>
                    <a:pt x="1069" y="6349"/>
                  </a:lnTo>
                  <a:lnTo>
                    <a:pt x="901" y="5998"/>
                  </a:lnTo>
                  <a:lnTo>
                    <a:pt x="749" y="5616"/>
                  </a:lnTo>
                  <a:lnTo>
                    <a:pt x="611" y="5235"/>
                  </a:lnTo>
                  <a:lnTo>
                    <a:pt x="489" y="4853"/>
                  </a:lnTo>
                  <a:lnTo>
                    <a:pt x="260" y="4075"/>
                  </a:lnTo>
                  <a:lnTo>
                    <a:pt x="138" y="3693"/>
                  </a:lnTo>
                  <a:lnTo>
                    <a:pt x="16" y="3312"/>
                  </a:lnTo>
                  <a:lnTo>
                    <a:pt x="16" y="3312"/>
                  </a:lnTo>
                  <a:lnTo>
                    <a:pt x="1" y="3281"/>
                  </a:lnTo>
                  <a:lnTo>
                    <a:pt x="16" y="3266"/>
                  </a:lnTo>
                  <a:lnTo>
                    <a:pt x="16" y="3251"/>
                  </a:lnTo>
                  <a:lnTo>
                    <a:pt x="47" y="3251"/>
                  </a:lnTo>
                  <a:lnTo>
                    <a:pt x="92" y="3266"/>
                  </a:lnTo>
                  <a:lnTo>
                    <a:pt x="154" y="3297"/>
                  </a:lnTo>
                  <a:lnTo>
                    <a:pt x="154" y="3297"/>
                  </a:lnTo>
                  <a:lnTo>
                    <a:pt x="459" y="3541"/>
                  </a:lnTo>
                  <a:lnTo>
                    <a:pt x="764" y="3800"/>
                  </a:lnTo>
                  <a:lnTo>
                    <a:pt x="1023" y="4044"/>
                  </a:lnTo>
                  <a:lnTo>
                    <a:pt x="1268" y="4304"/>
                  </a:lnTo>
                  <a:lnTo>
                    <a:pt x="1496" y="4563"/>
                  </a:lnTo>
                  <a:lnTo>
                    <a:pt x="1695" y="4838"/>
                  </a:lnTo>
                  <a:lnTo>
                    <a:pt x="1878" y="5097"/>
                  </a:lnTo>
                  <a:lnTo>
                    <a:pt x="2046" y="5387"/>
                  </a:lnTo>
                  <a:lnTo>
                    <a:pt x="2198" y="5662"/>
                  </a:lnTo>
                  <a:lnTo>
                    <a:pt x="2336" y="5952"/>
                  </a:lnTo>
                  <a:lnTo>
                    <a:pt x="2473" y="6257"/>
                  </a:lnTo>
                  <a:lnTo>
                    <a:pt x="2580" y="6562"/>
                  </a:lnTo>
                  <a:lnTo>
                    <a:pt x="2687" y="6883"/>
                  </a:lnTo>
                  <a:lnTo>
                    <a:pt x="2794" y="7219"/>
                  </a:lnTo>
                  <a:lnTo>
                    <a:pt x="2992" y="7890"/>
                  </a:lnTo>
                  <a:lnTo>
                    <a:pt x="2992" y="7890"/>
                  </a:lnTo>
                  <a:lnTo>
                    <a:pt x="2961" y="7158"/>
                  </a:lnTo>
                  <a:lnTo>
                    <a:pt x="2916" y="6425"/>
                  </a:lnTo>
                  <a:lnTo>
                    <a:pt x="2809" y="5693"/>
                  </a:lnTo>
                  <a:lnTo>
                    <a:pt x="2687" y="4960"/>
                  </a:lnTo>
                  <a:lnTo>
                    <a:pt x="2687" y="4960"/>
                  </a:lnTo>
                  <a:lnTo>
                    <a:pt x="2519" y="4304"/>
                  </a:lnTo>
                  <a:lnTo>
                    <a:pt x="2427" y="3968"/>
                  </a:lnTo>
                  <a:lnTo>
                    <a:pt x="2320" y="3632"/>
                  </a:lnTo>
                  <a:lnTo>
                    <a:pt x="2214" y="3312"/>
                  </a:lnTo>
                  <a:lnTo>
                    <a:pt x="2092" y="2991"/>
                  </a:lnTo>
                  <a:lnTo>
                    <a:pt x="1954" y="2671"/>
                  </a:lnTo>
                  <a:lnTo>
                    <a:pt x="1817" y="2351"/>
                  </a:lnTo>
                  <a:lnTo>
                    <a:pt x="1664" y="2045"/>
                  </a:lnTo>
                  <a:lnTo>
                    <a:pt x="1496" y="1740"/>
                  </a:lnTo>
                  <a:lnTo>
                    <a:pt x="1313" y="1450"/>
                  </a:lnTo>
                  <a:lnTo>
                    <a:pt x="1130" y="1160"/>
                  </a:lnTo>
                  <a:lnTo>
                    <a:pt x="932" y="886"/>
                  </a:lnTo>
                  <a:lnTo>
                    <a:pt x="718" y="611"/>
                  </a:lnTo>
                  <a:lnTo>
                    <a:pt x="505" y="336"/>
                  </a:lnTo>
                  <a:lnTo>
                    <a:pt x="260" y="92"/>
                  </a:lnTo>
                  <a:lnTo>
                    <a:pt x="260" y="92"/>
                  </a:lnTo>
                  <a:lnTo>
                    <a:pt x="245" y="77"/>
                  </a:lnTo>
                  <a:lnTo>
                    <a:pt x="245" y="46"/>
                  </a:lnTo>
                  <a:lnTo>
                    <a:pt x="276" y="16"/>
                  </a:lnTo>
                  <a:lnTo>
                    <a:pt x="306" y="0"/>
                  </a:lnTo>
                  <a:lnTo>
                    <a:pt x="321" y="0"/>
                  </a:lnTo>
                  <a:lnTo>
                    <a:pt x="337" y="1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2"/>
            <p:cNvSpPr/>
            <p:nvPr/>
          </p:nvSpPr>
          <p:spPr>
            <a:xfrm>
              <a:off x="1786275" y="3130650"/>
              <a:ext cx="90825" cy="94250"/>
            </a:xfrm>
            <a:custGeom>
              <a:rect b="b" l="l" r="r" t="t"/>
              <a:pathLst>
                <a:path extrusionOk="0" h="3770" w="3633">
                  <a:moveTo>
                    <a:pt x="886" y="0"/>
                  </a:moveTo>
                  <a:lnTo>
                    <a:pt x="779" y="16"/>
                  </a:lnTo>
                  <a:lnTo>
                    <a:pt x="687" y="61"/>
                  </a:lnTo>
                  <a:lnTo>
                    <a:pt x="611" y="107"/>
                  </a:lnTo>
                  <a:lnTo>
                    <a:pt x="565" y="184"/>
                  </a:lnTo>
                  <a:lnTo>
                    <a:pt x="550" y="245"/>
                  </a:lnTo>
                  <a:lnTo>
                    <a:pt x="550" y="321"/>
                  </a:lnTo>
                  <a:lnTo>
                    <a:pt x="580" y="397"/>
                  </a:lnTo>
                  <a:lnTo>
                    <a:pt x="626" y="473"/>
                  </a:lnTo>
                  <a:lnTo>
                    <a:pt x="687" y="550"/>
                  </a:lnTo>
                  <a:lnTo>
                    <a:pt x="748" y="626"/>
                  </a:lnTo>
                  <a:lnTo>
                    <a:pt x="916" y="779"/>
                  </a:lnTo>
                  <a:lnTo>
                    <a:pt x="1099" y="916"/>
                  </a:lnTo>
                  <a:lnTo>
                    <a:pt x="1404" y="1130"/>
                  </a:lnTo>
                  <a:lnTo>
                    <a:pt x="1160" y="1160"/>
                  </a:lnTo>
                  <a:lnTo>
                    <a:pt x="901" y="1206"/>
                  </a:lnTo>
                  <a:lnTo>
                    <a:pt x="641" y="1298"/>
                  </a:lnTo>
                  <a:lnTo>
                    <a:pt x="519" y="1343"/>
                  </a:lnTo>
                  <a:lnTo>
                    <a:pt x="413" y="1404"/>
                  </a:lnTo>
                  <a:lnTo>
                    <a:pt x="306" y="1481"/>
                  </a:lnTo>
                  <a:lnTo>
                    <a:pt x="214" y="1557"/>
                  </a:lnTo>
                  <a:lnTo>
                    <a:pt x="138" y="1648"/>
                  </a:lnTo>
                  <a:lnTo>
                    <a:pt x="77" y="1740"/>
                  </a:lnTo>
                  <a:lnTo>
                    <a:pt x="31" y="1847"/>
                  </a:lnTo>
                  <a:lnTo>
                    <a:pt x="0" y="1954"/>
                  </a:lnTo>
                  <a:lnTo>
                    <a:pt x="0" y="2091"/>
                  </a:lnTo>
                  <a:lnTo>
                    <a:pt x="16" y="2213"/>
                  </a:lnTo>
                  <a:lnTo>
                    <a:pt x="31" y="2259"/>
                  </a:lnTo>
                  <a:lnTo>
                    <a:pt x="62" y="2335"/>
                  </a:lnTo>
                  <a:lnTo>
                    <a:pt x="92" y="2381"/>
                  </a:lnTo>
                  <a:lnTo>
                    <a:pt x="153" y="2442"/>
                  </a:lnTo>
                  <a:lnTo>
                    <a:pt x="199" y="2473"/>
                  </a:lnTo>
                  <a:lnTo>
                    <a:pt x="275" y="2503"/>
                  </a:lnTo>
                  <a:lnTo>
                    <a:pt x="336" y="2518"/>
                  </a:lnTo>
                  <a:lnTo>
                    <a:pt x="413" y="2518"/>
                  </a:lnTo>
                  <a:lnTo>
                    <a:pt x="489" y="2503"/>
                  </a:lnTo>
                  <a:lnTo>
                    <a:pt x="626" y="2457"/>
                  </a:lnTo>
                  <a:lnTo>
                    <a:pt x="764" y="2412"/>
                  </a:lnTo>
                  <a:lnTo>
                    <a:pt x="1008" y="2289"/>
                  </a:lnTo>
                  <a:lnTo>
                    <a:pt x="1267" y="2152"/>
                  </a:lnTo>
                  <a:lnTo>
                    <a:pt x="1389" y="2076"/>
                  </a:lnTo>
                  <a:lnTo>
                    <a:pt x="1527" y="2015"/>
                  </a:lnTo>
                  <a:lnTo>
                    <a:pt x="1328" y="2167"/>
                  </a:lnTo>
                  <a:lnTo>
                    <a:pt x="1160" y="2350"/>
                  </a:lnTo>
                  <a:lnTo>
                    <a:pt x="992" y="2534"/>
                  </a:lnTo>
                  <a:lnTo>
                    <a:pt x="931" y="2640"/>
                  </a:lnTo>
                  <a:lnTo>
                    <a:pt x="870" y="2747"/>
                  </a:lnTo>
                  <a:lnTo>
                    <a:pt x="825" y="2854"/>
                  </a:lnTo>
                  <a:lnTo>
                    <a:pt x="779" y="2961"/>
                  </a:lnTo>
                  <a:lnTo>
                    <a:pt x="764" y="3068"/>
                  </a:lnTo>
                  <a:lnTo>
                    <a:pt x="748" y="3175"/>
                  </a:lnTo>
                  <a:lnTo>
                    <a:pt x="748" y="3281"/>
                  </a:lnTo>
                  <a:lnTo>
                    <a:pt x="779" y="3388"/>
                  </a:lnTo>
                  <a:lnTo>
                    <a:pt x="825" y="3495"/>
                  </a:lnTo>
                  <a:lnTo>
                    <a:pt x="886" y="3602"/>
                  </a:lnTo>
                  <a:lnTo>
                    <a:pt x="901" y="3617"/>
                  </a:lnTo>
                  <a:lnTo>
                    <a:pt x="947" y="3678"/>
                  </a:lnTo>
                  <a:lnTo>
                    <a:pt x="1008" y="3724"/>
                  </a:lnTo>
                  <a:lnTo>
                    <a:pt x="1084" y="3754"/>
                  </a:lnTo>
                  <a:lnTo>
                    <a:pt x="1145" y="3770"/>
                  </a:lnTo>
                  <a:lnTo>
                    <a:pt x="1221" y="3770"/>
                  </a:lnTo>
                  <a:lnTo>
                    <a:pt x="1298" y="3754"/>
                  </a:lnTo>
                  <a:lnTo>
                    <a:pt x="1359" y="3724"/>
                  </a:lnTo>
                  <a:lnTo>
                    <a:pt x="1420" y="3693"/>
                  </a:lnTo>
                  <a:lnTo>
                    <a:pt x="1496" y="3632"/>
                  </a:lnTo>
                  <a:lnTo>
                    <a:pt x="1572" y="3571"/>
                  </a:lnTo>
                  <a:lnTo>
                    <a:pt x="1710" y="3419"/>
                  </a:lnTo>
                  <a:lnTo>
                    <a:pt x="1984" y="3083"/>
                  </a:lnTo>
                  <a:lnTo>
                    <a:pt x="2137" y="2915"/>
                  </a:lnTo>
                  <a:lnTo>
                    <a:pt x="2290" y="2778"/>
                  </a:lnTo>
                  <a:lnTo>
                    <a:pt x="2366" y="2717"/>
                  </a:lnTo>
                  <a:lnTo>
                    <a:pt x="2457" y="2671"/>
                  </a:lnTo>
                  <a:lnTo>
                    <a:pt x="2534" y="2640"/>
                  </a:lnTo>
                  <a:lnTo>
                    <a:pt x="2625" y="2640"/>
                  </a:lnTo>
                  <a:lnTo>
                    <a:pt x="2961" y="2778"/>
                  </a:lnTo>
                  <a:lnTo>
                    <a:pt x="3129" y="2854"/>
                  </a:lnTo>
                  <a:lnTo>
                    <a:pt x="3297" y="2900"/>
                  </a:lnTo>
                  <a:lnTo>
                    <a:pt x="3373" y="2915"/>
                  </a:lnTo>
                  <a:lnTo>
                    <a:pt x="3434" y="2915"/>
                  </a:lnTo>
                  <a:lnTo>
                    <a:pt x="3495" y="2900"/>
                  </a:lnTo>
                  <a:lnTo>
                    <a:pt x="3541" y="2854"/>
                  </a:lnTo>
                  <a:lnTo>
                    <a:pt x="3587" y="2808"/>
                  </a:lnTo>
                  <a:lnTo>
                    <a:pt x="3617" y="2732"/>
                  </a:lnTo>
                  <a:lnTo>
                    <a:pt x="3632" y="2640"/>
                  </a:lnTo>
                  <a:lnTo>
                    <a:pt x="3632" y="2518"/>
                  </a:lnTo>
                  <a:lnTo>
                    <a:pt x="3632" y="2396"/>
                  </a:lnTo>
                  <a:lnTo>
                    <a:pt x="3602" y="2274"/>
                  </a:lnTo>
                  <a:lnTo>
                    <a:pt x="3571" y="2167"/>
                  </a:lnTo>
                  <a:lnTo>
                    <a:pt x="3526" y="2045"/>
                  </a:lnTo>
                  <a:lnTo>
                    <a:pt x="3404" y="1816"/>
                  </a:lnTo>
                  <a:lnTo>
                    <a:pt x="3266" y="1603"/>
                  </a:lnTo>
                  <a:lnTo>
                    <a:pt x="3098" y="1404"/>
                  </a:lnTo>
                  <a:lnTo>
                    <a:pt x="2915" y="1206"/>
                  </a:lnTo>
                  <a:lnTo>
                    <a:pt x="2717" y="1038"/>
                  </a:lnTo>
                  <a:lnTo>
                    <a:pt x="2534" y="870"/>
                  </a:lnTo>
                  <a:lnTo>
                    <a:pt x="2167" y="596"/>
                  </a:lnTo>
                  <a:lnTo>
                    <a:pt x="1923" y="428"/>
                  </a:lnTo>
                  <a:lnTo>
                    <a:pt x="1649" y="260"/>
                  </a:lnTo>
                  <a:lnTo>
                    <a:pt x="1389" y="122"/>
                  </a:lnTo>
                  <a:lnTo>
                    <a:pt x="1252" y="61"/>
                  </a:lnTo>
                  <a:lnTo>
                    <a:pt x="1130" y="31"/>
                  </a:lnTo>
                  <a:lnTo>
                    <a:pt x="9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2"/>
            <p:cNvSpPr/>
            <p:nvPr/>
          </p:nvSpPr>
          <p:spPr>
            <a:xfrm>
              <a:off x="1786275" y="3130650"/>
              <a:ext cx="90825" cy="94250"/>
            </a:xfrm>
            <a:custGeom>
              <a:rect b="b" l="l" r="r" t="t"/>
              <a:pathLst>
                <a:path extrusionOk="0" fill="none" h="3770" w="3633">
                  <a:moveTo>
                    <a:pt x="2625" y="2640"/>
                  </a:moveTo>
                  <a:lnTo>
                    <a:pt x="2625" y="2640"/>
                  </a:lnTo>
                  <a:lnTo>
                    <a:pt x="2534" y="2640"/>
                  </a:lnTo>
                  <a:lnTo>
                    <a:pt x="2457" y="2671"/>
                  </a:lnTo>
                  <a:lnTo>
                    <a:pt x="2366" y="2717"/>
                  </a:lnTo>
                  <a:lnTo>
                    <a:pt x="2290" y="2778"/>
                  </a:lnTo>
                  <a:lnTo>
                    <a:pt x="2137" y="2915"/>
                  </a:lnTo>
                  <a:lnTo>
                    <a:pt x="1984" y="3083"/>
                  </a:lnTo>
                  <a:lnTo>
                    <a:pt x="1710" y="3419"/>
                  </a:lnTo>
                  <a:lnTo>
                    <a:pt x="1572" y="3571"/>
                  </a:lnTo>
                  <a:lnTo>
                    <a:pt x="1496" y="3632"/>
                  </a:lnTo>
                  <a:lnTo>
                    <a:pt x="1420" y="3693"/>
                  </a:lnTo>
                  <a:lnTo>
                    <a:pt x="1420" y="3693"/>
                  </a:lnTo>
                  <a:lnTo>
                    <a:pt x="1359" y="3724"/>
                  </a:lnTo>
                  <a:lnTo>
                    <a:pt x="1298" y="3754"/>
                  </a:lnTo>
                  <a:lnTo>
                    <a:pt x="1221" y="3770"/>
                  </a:lnTo>
                  <a:lnTo>
                    <a:pt x="1145" y="3770"/>
                  </a:lnTo>
                  <a:lnTo>
                    <a:pt x="1084" y="3754"/>
                  </a:lnTo>
                  <a:lnTo>
                    <a:pt x="1008" y="3724"/>
                  </a:lnTo>
                  <a:lnTo>
                    <a:pt x="947" y="3678"/>
                  </a:lnTo>
                  <a:lnTo>
                    <a:pt x="901" y="3617"/>
                  </a:lnTo>
                  <a:lnTo>
                    <a:pt x="901" y="3617"/>
                  </a:lnTo>
                  <a:lnTo>
                    <a:pt x="886" y="3602"/>
                  </a:lnTo>
                  <a:lnTo>
                    <a:pt x="886" y="3602"/>
                  </a:lnTo>
                  <a:lnTo>
                    <a:pt x="825" y="3495"/>
                  </a:lnTo>
                  <a:lnTo>
                    <a:pt x="779" y="3388"/>
                  </a:lnTo>
                  <a:lnTo>
                    <a:pt x="748" y="3281"/>
                  </a:lnTo>
                  <a:lnTo>
                    <a:pt x="748" y="3175"/>
                  </a:lnTo>
                  <a:lnTo>
                    <a:pt x="764" y="3068"/>
                  </a:lnTo>
                  <a:lnTo>
                    <a:pt x="779" y="2961"/>
                  </a:lnTo>
                  <a:lnTo>
                    <a:pt x="825" y="2854"/>
                  </a:lnTo>
                  <a:lnTo>
                    <a:pt x="870" y="2747"/>
                  </a:lnTo>
                  <a:lnTo>
                    <a:pt x="931" y="2640"/>
                  </a:lnTo>
                  <a:lnTo>
                    <a:pt x="992" y="2534"/>
                  </a:lnTo>
                  <a:lnTo>
                    <a:pt x="1160" y="2350"/>
                  </a:lnTo>
                  <a:lnTo>
                    <a:pt x="1328" y="2167"/>
                  </a:lnTo>
                  <a:lnTo>
                    <a:pt x="1527" y="2015"/>
                  </a:lnTo>
                  <a:lnTo>
                    <a:pt x="1527" y="2015"/>
                  </a:lnTo>
                  <a:lnTo>
                    <a:pt x="1389" y="2076"/>
                  </a:lnTo>
                  <a:lnTo>
                    <a:pt x="1267" y="2152"/>
                  </a:lnTo>
                  <a:lnTo>
                    <a:pt x="1008" y="2289"/>
                  </a:lnTo>
                  <a:lnTo>
                    <a:pt x="764" y="2412"/>
                  </a:lnTo>
                  <a:lnTo>
                    <a:pt x="626" y="2457"/>
                  </a:lnTo>
                  <a:lnTo>
                    <a:pt x="489" y="2503"/>
                  </a:lnTo>
                  <a:lnTo>
                    <a:pt x="489" y="2503"/>
                  </a:lnTo>
                  <a:lnTo>
                    <a:pt x="413" y="2518"/>
                  </a:lnTo>
                  <a:lnTo>
                    <a:pt x="336" y="2518"/>
                  </a:lnTo>
                  <a:lnTo>
                    <a:pt x="275" y="2503"/>
                  </a:lnTo>
                  <a:lnTo>
                    <a:pt x="199" y="2473"/>
                  </a:lnTo>
                  <a:lnTo>
                    <a:pt x="153" y="2442"/>
                  </a:lnTo>
                  <a:lnTo>
                    <a:pt x="92" y="2381"/>
                  </a:lnTo>
                  <a:lnTo>
                    <a:pt x="62" y="2335"/>
                  </a:lnTo>
                  <a:lnTo>
                    <a:pt x="31" y="2259"/>
                  </a:lnTo>
                  <a:lnTo>
                    <a:pt x="31" y="2259"/>
                  </a:lnTo>
                  <a:lnTo>
                    <a:pt x="16" y="2213"/>
                  </a:lnTo>
                  <a:lnTo>
                    <a:pt x="16" y="2213"/>
                  </a:lnTo>
                  <a:lnTo>
                    <a:pt x="0" y="2091"/>
                  </a:lnTo>
                  <a:lnTo>
                    <a:pt x="0" y="1954"/>
                  </a:lnTo>
                  <a:lnTo>
                    <a:pt x="31" y="1847"/>
                  </a:lnTo>
                  <a:lnTo>
                    <a:pt x="77" y="1740"/>
                  </a:lnTo>
                  <a:lnTo>
                    <a:pt x="138" y="1648"/>
                  </a:lnTo>
                  <a:lnTo>
                    <a:pt x="214" y="1557"/>
                  </a:lnTo>
                  <a:lnTo>
                    <a:pt x="306" y="1481"/>
                  </a:lnTo>
                  <a:lnTo>
                    <a:pt x="413" y="1404"/>
                  </a:lnTo>
                  <a:lnTo>
                    <a:pt x="519" y="1343"/>
                  </a:lnTo>
                  <a:lnTo>
                    <a:pt x="641" y="1298"/>
                  </a:lnTo>
                  <a:lnTo>
                    <a:pt x="901" y="1206"/>
                  </a:lnTo>
                  <a:lnTo>
                    <a:pt x="1160" y="1160"/>
                  </a:lnTo>
                  <a:lnTo>
                    <a:pt x="1404" y="1130"/>
                  </a:lnTo>
                  <a:lnTo>
                    <a:pt x="1404" y="1130"/>
                  </a:lnTo>
                  <a:lnTo>
                    <a:pt x="1099" y="916"/>
                  </a:lnTo>
                  <a:lnTo>
                    <a:pt x="916" y="779"/>
                  </a:lnTo>
                  <a:lnTo>
                    <a:pt x="748" y="626"/>
                  </a:lnTo>
                  <a:lnTo>
                    <a:pt x="687" y="550"/>
                  </a:lnTo>
                  <a:lnTo>
                    <a:pt x="626" y="473"/>
                  </a:lnTo>
                  <a:lnTo>
                    <a:pt x="580" y="397"/>
                  </a:lnTo>
                  <a:lnTo>
                    <a:pt x="550" y="321"/>
                  </a:lnTo>
                  <a:lnTo>
                    <a:pt x="550" y="245"/>
                  </a:lnTo>
                  <a:lnTo>
                    <a:pt x="565" y="184"/>
                  </a:lnTo>
                  <a:lnTo>
                    <a:pt x="611" y="107"/>
                  </a:lnTo>
                  <a:lnTo>
                    <a:pt x="687" y="61"/>
                  </a:lnTo>
                  <a:lnTo>
                    <a:pt x="687" y="61"/>
                  </a:lnTo>
                  <a:lnTo>
                    <a:pt x="779" y="16"/>
                  </a:lnTo>
                  <a:lnTo>
                    <a:pt x="886" y="0"/>
                  </a:lnTo>
                  <a:lnTo>
                    <a:pt x="992" y="0"/>
                  </a:lnTo>
                  <a:lnTo>
                    <a:pt x="1130" y="31"/>
                  </a:lnTo>
                  <a:lnTo>
                    <a:pt x="1252" y="61"/>
                  </a:lnTo>
                  <a:lnTo>
                    <a:pt x="1389" y="122"/>
                  </a:lnTo>
                  <a:lnTo>
                    <a:pt x="1649" y="260"/>
                  </a:lnTo>
                  <a:lnTo>
                    <a:pt x="1923" y="428"/>
                  </a:lnTo>
                  <a:lnTo>
                    <a:pt x="2167" y="596"/>
                  </a:lnTo>
                  <a:lnTo>
                    <a:pt x="2534" y="870"/>
                  </a:lnTo>
                  <a:lnTo>
                    <a:pt x="2534" y="870"/>
                  </a:lnTo>
                  <a:lnTo>
                    <a:pt x="2717" y="1038"/>
                  </a:lnTo>
                  <a:lnTo>
                    <a:pt x="2915" y="1206"/>
                  </a:lnTo>
                  <a:lnTo>
                    <a:pt x="3098" y="1404"/>
                  </a:lnTo>
                  <a:lnTo>
                    <a:pt x="3266" y="1603"/>
                  </a:lnTo>
                  <a:lnTo>
                    <a:pt x="3404" y="1816"/>
                  </a:lnTo>
                  <a:lnTo>
                    <a:pt x="3526" y="2045"/>
                  </a:lnTo>
                  <a:lnTo>
                    <a:pt x="3571" y="2167"/>
                  </a:lnTo>
                  <a:lnTo>
                    <a:pt x="3602" y="2274"/>
                  </a:lnTo>
                  <a:lnTo>
                    <a:pt x="3632" y="2396"/>
                  </a:lnTo>
                  <a:lnTo>
                    <a:pt x="3632" y="2518"/>
                  </a:lnTo>
                  <a:lnTo>
                    <a:pt x="3632" y="2518"/>
                  </a:lnTo>
                  <a:lnTo>
                    <a:pt x="3632" y="2640"/>
                  </a:lnTo>
                  <a:lnTo>
                    <a:pt x="3617" y="2732"/>
                  </a:lnTo>
                  <a:lnTo>
                    <a:pt x="3587" y="2808"/>
                  </a:lnTo>
                  <a:lnTo>
                    <a:pt x="3541" y="2854"/>
                  </a:lnTo>
                  <a:lnTo>
                    <a:pt x="3495" y="2900"/>
                  </a:lnTo>
                  <a:lnTo>
                    <a:pt x="3434" y="2915"/>
                  </a:lnTo>
                  <a:lnTo>
                    <a:pt x="3373" y="2915"/>
                  </a:lnTo>
                  <a:lnTo>
                    <a:pt x="3297" y="2900"/>
                  </a:lnTo>
                  <a:lnTo>
                    <a:pt x="3129" y="2854"/>
                  </a:lnTo>
                  <a:lnTo>
                    <a:pt x="2961" y="2778"/>
                  </a:lnTo>
                  <a:lnTo>
                    <a:pt x="2625" y="26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2"/>
            <p:cNvSpPr/>
            <p:nvPr/>
          </p:nvSpPr>
          <p:spPr>
            <a:xfrm>
              <a:off x="1803825" y="3147425"/>
              <a:ext cx="74025" cy="56875"/>
            </a:xfrm>
            <a:custGeom>
              <a:rect b="b" l="l" r="r" t="t"/>
              <a:pathLst>
                <a:path extrusionOk="0" h="2275" w="2961">
                  <a:moveTo>
                    <a:pt x="382" y="1"/>
                  </a:moveTo>
                  <a:lnTo>
                    <a:pt x="260" y="16"/>
                  </a:lnTo>
                  <a:lnTo>
                    <a:pt x="153" y="47"/>
                  </a:lnTo>
                  <a:lnTo>
                    <a:pt x="77" y="92"/>
                  </a:lnTo>
                  <a:lnTo>
                    <a:pt x="31" y="169"/>
                  </a:lnTo>
                  <a:lnTo>
                    <a:pt x="0" y="260"/>
                  </a:lnTo>
                  <a:lnTo>
                    <a:pt x="16" y="337"/>
                  </a:lnTo>
                  <a:lnTo>
                    <a:pt x="31" y="428"/>
                  </a:lnTo>
                  <a:lnTo>
                    <a:pt x="77" y="504"/>
                  </a:lnTo>
                  <a:lnTo>
                    <a:pt x="138" y="565"/>
                  </a:lnTo>
                  <a:lnTo>
                    <a:pt x="214" y="627"/>
                  </a:lnTo>
                  <a:lnTo>
                    <a:pt x="306" y="688"/>
                  </a:lnTo>
                  <a:lnTo>
                    <a:pt x="519" y="794"/>
                  </a:lnTo>
                  <a:lnTo>
                    <a:pt x="733" y="886"/>
                  </a:lnTo>
                  <a:lnTo>
                    <a:pt x="977" y="962"/>
                  </a:lnTo>
                  <a:lnTo>
                    <a:pt x="1404" y="1069"/>
                  </a:lnTo>
                  <a:lnTo>
                    <a:pt x="1191" y="1115"/>
                  </a:lnTo>
                  <a:lnTo>
                    <a:pt x="947" y="1176"/>
                  </a:lnTo>
                  <a:lnTo>
                    <a:pt x="702" y="1252"/>
                  </a:lnTo>
                  <a:lnTo>
                    <a:pt x="474" y="1359"/>
                  </a:lnTo>
                  <a:lnTo>
                    <a:pt x="367" y="1420"/>
                  </a:lnTo>
                  <a:lnTo>
                    <a:pt x="275" y="1481"/>
                  </a:lnTo>
                  <a:lnTo>
                    <a:pt x="199" y="1557"/>
                  </a:lnTo>
                  <a:lnTo>
                    <a:pt x="138" y="1634"/>
                  </a:lnTo>
                  <a:lnTo>
                    <a:pt x="92" y="1710"/>
                  </a:lnTo>
                  <a:lnTo>
                    <a:pt x="77" y="1802"/>
                  </a:lnTo>
                  <a:lnTo>
                    <a:pt x="77" y="1878"/>
                  </a:lnTo>
                  <a:lnTo>
                    <a:pt x="107" y="1969"/>
                  </a:lnTo>
                  <a:lnTo>
                    <a:pt x="138" y="2015"/>
                  </a:lnTo>
                  <a:lnTo>
                    <a:pt x="184" y="2030"/>
                  </a:lnTo>
                  <a:lnTo>
                    <a:pt x="275" y="2046"/>
                  </a:lnTo>
                  <a:lnTo>
                    <a:pt x="611" y="2046"/>
                  </a:lnTo>
                  <a:lnTo>
                    <a:pt x="886" y="2015"/>
                  </a:lnTo>
                  <a:lnTo>
                    <a:pt x="1206" y="1985"/>
                  </a:lnTo>
                  <a:lnTo>
                    <a:pt x="1664" y="1985"/>
                  </a:lnTo>
                  <a:lnTo>
                    <a:pt x="1816" y="2000"/>
                  </a:lnTo>
                  <a:lnTo>
                    <a:pt x="1954" y="2046"/>
                  </a:lnTo>
                  <a:lnTo>
                    <a:pt x="2076" y="2091"/>
                  </a:lnTo>
                  <a:lnTo>
                    <a:pt x="2228" y="2153"/>
                  </a:lnTo>
                  <a:lnTo>
                    <a:pt x="2457" y="2229"/>
                  </a:lnTo>
                  <a:lnTo>
                    <a:pt x="2579" y="2259"/>
                  </a:lnTo>
                  <a:lnTo>
                    <a:pt x="2702" y="2275"/>
                  </a:lnTo>
                  <a:lnTo>
                    <a:pt x="2808" y="2244"/>
                  </a:lnTo>
                  <a:lnTo>
                    <a:pt x="2854" y="2229"/>
                  </a:lnTo>
                  <a:lnTo>
                    <a:pt x="2900" y="2198"/>
                  </a:lnTo>
                  <a:lnTo>
                    <a:pt x="2915" y="2168"/>
                  </a:lnTo>
                  <a:lnTo>
                    <a:pt x="2946" y="2122"/>
                  </a:lnTo>
                  <a:lnTo>
                    <a:pt x="2961" y="2015"/>
                  </a:lnTo>
                  <a:lnTo>
                    <a:pt x="2961" y="1863"/>
                  </a:lnTo>
                  <a:lnTo>
                    <a:pt x="2946" y="1771"/>
                  </a:lnTo>
                  <a:lnTo>
                    <a:pt x="2915" y="1664"/>
                  </a:lnTo>
                  <a:lnTo>
                    <a:pt x="2869" y="1573"/>
                  </a:lnTo>
                  <a:lnTo>
                    <a:pt x="2824" y="1451"/>
                  </a:lnTo>
                  <a:lnTo>
                    <a:pt x="2747" y="1344"/>
                  </a:lnTo>
                  <a:lnTo>
                    <a:pt x="2671" y="1222"/>
                  </a:lnTo>
                  <a:lnTo>
                    <a:pt x="2564" y="1100"/>
                  </a:lnTo>
                  <a:lnTo>
                    <a:pt x="2442" y="977"/>
                  </a:lnTo>
                  <a:lnTo>
                    <a:pt x="2305" y="855"/>
                  </a:lnTo>
                  <a:lnTo>
                    <a:pt x="2152" y="718"/>
                  </a:lnTo>
                  <a:lnTo>
                    <a:pt x="2015" y="627"/>
                  </a:lnTo>
                  <a:lnTo>
                    <a:pt x="1862" y="520"/>
                  </a:lnTo>
                  <a:lnTo>
                    <a:pt x="1527" y="337"/>
                  </a:lnTo>
                  <a:lnTo>
                    <a:pt x="1176" y="184"/>
                  </a:lnTo>
                  <a:lnTo>
                    <a:pt x="992" y="123"/>
                  </a:lnTo>
                  <a:lnTo>
                    <a:pt x="825" y="77"/>
                  </a:lnTo>
                  <a:lnTo>
                    <a:pt x="672" y="31"/>
                  </a:lnTo>
                  <a:lnTo>
                    <a:pt x="519" y="16"/>
                  </a:lnTo>
                  <a:lnTo>
                    <a:pt x="3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2"/>
            <p:cNvSpPr/>
            <p:nvPr/>
          </p:nvSpPr>
          <p:spPr>
            <a:xfrm>
              <a:off x="1948025" y="3180625"/>
              <a:ext cx="88925" cy="277375"/>
            </a:xfrm>
            <a:custGeom>
              <a:rect b="b" l="l" r="r" t="t"/>
              <a:pathLst>
                <a:path extrusionOk="0" h="11095" w="3557">
                  <a:moveTo>
                    <a:pt x="3373" y="0"/>
                  </a:moveTo>
                  <a:lnTo>
                    <a:pt x="3343" y="16"/>
                  </a:lnTo>
                  <a:lnTo>
                    <a:pt x="3068" y="275"/>
                  </a:lnTo>
                  <a:lnTo>
                    <a:pt x="2809" y="550"/>
                  </a:lnTo>
                  <a:lnTo>
                    <a:pt x="2565" y="825"/>
                  </a:lnTo>
                  <a:lnTo>
                    <a:pt x="2320" y="1114"/>
                  </a:lnTo>
                  <a:lnTo>
                    <a:pt x="2107" y="1420"/>
                  </a:lnTo>
                  <a:lnTo>
                    <a:pt x="1893" y="1725"/>
                  </a:lnTo>
                  <a:lnTo>
                    <a:pt x="1695" y="2030"/>
                  </a:lnTo>
                  <a:lnTo>
                    <a:pt x="1512" y="2351"/>
                  </a:lnTo>
                  <a:lnTo>
                    <a:pt x="1329" y="2671"/>
                  </a:lnTo>
                  <a:lnTo>
                    <a:pt x="1176" y="3007"/>
                  </a:lnTo>
                  <a:lnTo>
                    <a:pt x="1023" y="3342"/>
                  </a:lnTo>
                  <a:lnTo>
                    <a:pt x="886" y="3678"/>
                  </a:lnTo>
                  <a:lnTo>
                    <a:pt x="749" y="4029"/>
                  </a:lnTo>
                  <a:lnTo>
                    <a:pt x="642" y="4380"/>
                  </a:lnTo>
                  <a:lnTo>
                    <a:pt x="535" y="4731"/>
                  </a:lnTo>
                  <a:lnTo>
                    <a:pt x="443" y="5097"/>
                  </a:lnTo>
                  <a:lnTo>
                    <a:pt x="352" y="5464"/>
                  </a:lnTo>
                  <a:lnTo>
                    <a:pt x="276" y="5830"/>
                  </a:lnTo>
                  <a:lnTo>
                    <a:pt x="215" y="6196"/>
                  </a:lnTo>
                  <a:lnTo>
                    <a:pt x="153" y="6562"/>
                  </a:lnTo>
                  <a:lnTo>
                    <a:pt x="108" y="6944"/>
                  </a:lnTo>
                  <a:lnTo>
                    <a:pt x="62" y="7310"/>
                  </a:lnTo>
                  <a:lnTo>
                    <a:pt x="16" y="8058"/>
                  </a:lnTo>
                  <a:lnTo>
                    <a:pt x="1" y="8821"/>
                  </a:lnTo>
                  <a:lnTo>
                    <a:pt x="16" y="9569"/>
                  </a:lnTo>
                  <a:lnTo>
                    <a:pt x="62" y="10301"/>
                  </a:lnTo>
                  <a:lnTo>
                    <a:pt x="138" y="11034"/>
                  </a:lnTo>
                  <a:lnTo>
                    <a:pt x="153" y="11064"/>
                  </a:lnTo>
                  <a:lnTo>
                    <a:pt x="169" y="11079"/>
                  </a:lnTo>
                  <a:lnTo>
                    <a:pt x="199" y="11095"/>
                  </a:lnTo>
                  <a:lnTo>
                    <a:pt x="215" y="11095"/>
                  </a:lnTo>
                  <a:lnTo>
                    <a:pt x="276" y="11079"/>
                  </a:lnTo>
                  <a:lnTo>
                    <a:pt x="291" y="11049"/>
                  </a:lnTo>
                  <a:lnTo>
                    <a:pt x="291" y="11034"/>
                  </a:lnTo>
                  <a:lnTo>
                    <a:pt x="337" y="9706"/>
                  </a:lnTo>
                  <a:lnTo>
                    <a:pt x="367" y="8409"/>
                  </a:lnTo>
                  <a:lnTo>
                    <a:pt x="413" y="8287"/>
                  </a:lnTo>
                  <a:lnTo>
                    <a:pt x="703" y="8088"/>
                  </a:lnTo>
                  <a:lnTo>
                    <a:pt x="993" y="7875"/>
                  </a:lnTo>
                  <a:lnTo>
                    <a:pt x="1267" y="7661"/>
                  </a:lnTo>
                  <a:lnTo>
                    <a:pt x="1527" y="7432"/>
                  </a:lnTo>
                  <a:lnTo>
                    <a:pt x="1771" y="7188"/>
                  </a:lnTo>
                  <a:lnTo>
                    <a:pt x="2000" y="6913"/>
                  </a:lnTo>
                  <a:lnTo>
                    <a:pt x="2198" y="6639"/>
                  </a:lnTo>
                  <a:lnTo>
                    <a:pt x="2381" y="6334"/>
                  </a:lnTo>
                  <a:lnTo>
                    <a:pt x="2565" y="5967"/>
                  </a:lnTo>
                  <a:lnTo>
                    <a:pt x="2732" y="5601"/>
                  </a:lnTo>
                  <a:lnTo>
                    <a:pt x="2870" y="5235"/>
                  </a:lnTo>
                  <a:lnTo>
                    <a:pt x="3007" y="4853"/>
                  </a:lnTo>
                  <a:lnTo>
                    <a:pt x="3267" y="4090"/>
                  </a:lnTo>
                  <a:lnTo>
                    <a:pt x="3404" y="3709"/>
                  </a:lnTo>
                  <a:lnTo>
                    <a:pt x="3557" y="3342"/>
                  </a:lnTo>
                  <a:lnTo>
                    <a:pt x="3557" y="3312"/>
                  </a:lnTo>
                  <a:lnTo>
                    <a:pt x="3557" y="3281"/>
                  </a:lnTo>
                  <a:lnTo>
                    <a:pt x="3541" y="3281"/>
                  </a:lnTo>
                  <a:lnTo>
                    <a:pt x="3526" y="3266"/>
                  </a:lnTo>
                  <a:lnTo>
                    <a:pt x="3480" y="3281"/>
                  </a:lnTo>
                  <a:lnTo>
                    <a:pt x="3419" y="3312"/>
                  </a:lnTo>
                  <a:lnTo>
                    <a:pt x="3083" y="3541"/>
                  </a:lnTo>
                  <a:lnTo>
                    <a:pt x="2794" y="3785"/>
                  </a:lnTo>
                  <a:lnTo>
                    <a:pt x="2519" y="4029"/>
                  </a:lnTo>
                  <a:lnTo>
                    <a:pt x="2259" y="4273"/>
                  </a:lnTo>
                  <a:lnTo>
                    <a:pt x="2031" y="4533"/>
                  </a:lnTo>
                  <a:lnTo>
                    <a:pt x="1817" y="4792"/>
                  </a:lnTo>
                  <a:lnTo>
                    <a:pt x="1618" y="5052"/>
                  </a:lnTo>
                  <a:lnTo>
                    <a:pt x="1435" y="5326"/>
                  </a:lnTo>
                  <a:lnTo>
                    <a:pt x="1283" y="5601"/>
                  </a:lnTo>
                  <a:lnTo>
                    <a:pt x="1130" y="5891"/>
                  </a:lnTo>
                  <a:lnTo>
                    <a:pt x="993" y="6181"/>
                  </a:lnTo>
                  <a:lnTo>
                    <a:pt x="855" y="6486"/>
                  </a:lnTo>
                  <a:lnTo>
                    <a:pt x="733" y="6791"/>
                  </a:lnTo>
                  <a:lnTo>
                    <a:pt x="627" y="7127"/>
                  </a:lnTo>
                  <a:lnTo>
                    <a:pt x="398" y="7798"/>
                  </a:lnTo>
                  <a:lnTo>
                    <a:pt x="398" y="7798"/>
                  </a:lnTo>
                  <a:lnTo>
                    <a:pt x="459" y="7066"/>
                  </a:lnTo>
                  <a:lnTo>
                    <a:pt x="535" y="6334"/>
                  </a:lnTo>
                  <a:lnTo>
                    <a:pt x="657" y="5601"/>
                  </a:lnTo>
                  <a:lnTo>
                    <a:pt x="825" y="4884"/>
                  </a:lnTo>
                  <a:lnTo>
                    <a:pt x="1008" y="4212"/>
                  </a:lnTo>
                  <a:lnTo>
                    <a:pt x="1115" y="3892"/>
                  </a:lnTo>
                  <a:lnTo>
                    <a:pt x="1237" y="3571"/>
                  </a:lnTo>
                  <a:lnTo>
                    <a:pt x="1359" y="3236"/>
                  </a:lnTo>
                  <a:lnTo>
                    <a:pt x="1496" y="2930"/>
                  </a:lnTo>
                  <a:lnTo>
                    <a:pt x="1634" y="2610"/>
                  </a:lnTo>
                  <a:lnTo>
                    <a:pt x="1786" y="2305"/>
                  </a:lnTo>
                  <a:lnTo>
                    <a:pt x="1954" y="2000"/>
                  </a:lnTo>
                  <a:lnTo>
                    <a:pt x="2137" y="1710"/>
                  </a:lnTo>
                  <a:lnTo>
                    <a:pt x="2320" y="1420"/>
                  </a:lnTo>
                  <a:lnTo>
                    <a:pt x="2519" y="1130"/>
                  </a:lnTo>
                  <a:lnTo>
                    <a:pt x="2732" y="855"/>
                  </a:lnTo>
                  <a:lnTo>
                    <a:pt x="2946" y="596"/>
                  </a:lnTo>
                  <a:lnTo>
                    <a:pt x="3175" y="336"/>
                  </a:lnTo>
                  <a:lnTo>
                    <a:pt x="3419" y="92"/>
                  </a:lnTo>
                  <a:lnTo>
                    <a:pt x="3434" y="77"/>
                  </a:lnTo>
                  <a:lnTo>
                    <a:pt x="3434" y="62"/>
                  </a:lnTo>
                  <a:lnTo>
                    <a:pt x="3419" y="16"/>
                  </a:lnTo>
                  <a:lnTo>
                    <a:pt x="338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2"/>
            <p:cNvSpPr/>
            <p:nvPr/>
          </p:nvSpPr>
          <p:spPr>
            <a:xfrm>
              <a:off x="1948025" y="3180625"/>
              <a:ext cx="88925" cy="277375"/>
            </a:xfrm>
            <a:custGeom>
              <a:rect b="b" l="l" r="r" t="t"/>
              <a:pathLst>
                <a:path extrusionOk="0" fill="none" h="11095" w="3557">
                  <a:moveTo>
                    <a:pt x="3343" y="16"/>
                  </a:moveTo>
                  <a:lnTo>
                    <a:pt x="3343" y="16"/>
                  </a:lnTo>
                  <a:lnTo>
                    <a:pt x="3068" y="275"/>
                  </a:lnTo>
                  <a:lnTo>
                    <a:pt x="2809" y="550"/>
                  </a:lnTo>
                  <a:lnTo>
                    <a:pt x="2565" y="825"/>
                  </a:lnTo>
                  <a:lnTo>
                    <a:pt x="2320" y="1114"/>
                  </a:lnTo>
                  <a:lnTo>
                    <a:pt x="2107" y="1420"/>
                  </a:lnTo>
                  <a:lnTo>
                    <a:pt x="1893" y="1725"/>
                  </a:lnTo>
                  <a:lnTo>
                    <a:pt x="1695" y="2030"/>
                  </a:lnTo>
                  <a:lnTo>
                    <a:pt x="1512" y="2351"/>
                  </a:lnTo>
                  <a:lnTo>
                    <a:pt x="1329" y="2671"/>
                  </a:lnTo>
                  <a:lnTo>
                    <a:pt x="1176" y="3007"/>
                  </a:lnTo>
                  <a:lnTo>
                    <a:pt x="1023" y="3342"/>
                  </a:lnTo>
                  <a:lnTo>
                    <a:pt x="886" y="3678"/>
                  </a:lnTo>
                  <a:lnTo>
                    <a:pt x="749" y="4029"/>
                  </a:lnTo>
                  <a:lnTo>
                    <a:pt x="642" y="4380"/>
                  </a:lnTo>
                  <a:lnTo>
                    <a:pt x="535" y="4731"/>
                  </a:lnTo>
                  <a:lnTo>
                    <a:pt x="443" y="5097"/>
                  </a:lnTo>
                  <a:lnTo>
                    <a:pt x="352" y="5464"/>
                  </a:lnTo>
                  <a:lnTo>
                    <a:pt x="276" y="5830"/>
                  </a:lnTo>
                  <a:lnTo>
                    <a:pt x="215" y="6196"/>
                  </a:lnTo>
                  <a:lnTo>
                    <a:pt x="153" y="6562"/>
                  </a:lnTo>
                  <a:lnTo>
                    <a:pt x="108" y="6944"/>
                  </a:lnTo>
                  <a:lnTo>
                    <a:pt x="62" y="7310"/>
                  </a:lnTo>
                  <a:lnTo>
                    <a:pt x="16" y="8058"/>
                  </a:lnTo>
                  <a:lnTo>
                    <a:pt x="1" y="8821"/>
                  </a:lnTo>
                  <a:lnTo>
                    <a:pt x="16" y="9569"/>
                  </a:lnTo>
                  <a:lnTo>
                    <a:pt x="62" y="10301"/>
                  </a:lnTo>
                  <a:lnTo>
                    <a:pt x="138" y="11034"/>
                  </a:lnTo>
                  <a:lnTo>
                    <a:pt x="138" y="11034"/>
                  </a:lnTo>
                  <a:lnTo>
                    <a:pt x="153" y="11064"/>
                  </a:lnTo>
                  <a:lnTo>
                    <a:pt x="169" y="11079"/>
                  </a:lnTo>
                  <a:lnTo>
                    <a:pt x="199" y="11095"/>
                  </a:lnTo>
                  <a:lnTo>
                    <a:pt x="215" y="11095"/>
                  </a:lnTo>
                  <a:lnTo>
                    <a:pt x="276" y="11079"/>
                  </a:lnTo>
                  <a:lnTo>
                    <a:pt x="291" y="11049"/>
                  </a:lnTo>
                  <a:lnTo>
                    <a:pt x="291" y="11034"/>
                  </a:lnTo>
                  <a:lnTo>
                    <a:pt x="291" y="11034"/>
                  </a:lnTo>
                  <a:lnTo>
                    <a:pt x="337" y="9706"/>
                  </a:lnTo>
                  <a:lnTo>
                    <a:pt x="367" y="8409"/>
                  </a:lnTo>
                  <a:lnTo>
                    <a:pt x="367" y="8409"/>
                  </a:lnTo>
                  <a:lnTo>
                    <a:pt x="413" y="8287"/>
                  </a:lnTo>
                  <a:lnTo>
                    <a:pt x="413" y="8287"/>
                  </a:lnTo>
                  <a:lnTo>
                    <a:pt x="703" y="8088"/>
                  </a:lnTo>
                  <a:lnTo>
                    <a:pt x="993" y="7875"/>
                  </a:lnTo>
                  <a:lnTo>
                    <a:pt x="1267" y="7661"/>
                  </a:lnTo>
                  <a:lnTo>
                    <a:pt x="1527" y="7432"/>
                  </a:lnTo>
                  <a:lnTo>
                    <a:pt x="1771" y="7188"/>
                  </a:lnTo>
                  <a:lnTo>
                    <a:pt x="2000" y="6913"/>
                  </a:lnTo>
                  <a:lnTo>
                    <a:pt x="2198" y="6639"/>
                  </a:lnTo>
                  <a:lnTo>
                    <a:pt x="2381" y="6334"/>
                  </a:lnTo>
                  <a:lnTo>
                    <a:pt x="2381" y="6334"/>
                  </a:lnTo>
                  <a:lnTo>
                    <a:pt x="2565" y="5967"/>
                  </a:lnTo>
                  <a:lnTo>
                    <a:pt x="2732" y="5601"/>
                  </a:lnTo>
                  <a:lnTo>
                    <a:pt x="2870" y="5235"/>
                  </a:lnTo>
                  <a:lnTo>
                    <a:pt x="3007" y="4853"/>
                  </a:lnTo>
                  <a:lnTo>
                    <a:pt x="3267" y="4090"/>
                  </a:lnTo>
                  <a:lnTo>
                    <a:pt x="3404" y="3709"/>
                  </a:lnTo>
                  <a:lnTo>
                    <a:pt x="3557" y="3342"/>
                  </a:lnTo>
                  <a:lnTo>
                    <a:pt x="3557" y="3342"/>
                  </a:lnTo>
                  <a:lnTo>
                    <a:pt x="3557" y="3312"/>
                  </a:lnTo>
                  <a:lnTo>
                    <a:pt x="3557" y="3281"/>
                  </a:lnTo>
                  <a:lnTo>
                    <a:pt x="3541" y="3281"/>
                  </a:lnTo>
                  <a:lnTo>
                    <a:pt x="3526" y="3266"/>
                  </a:lnTo>
                  <a:lnTo>
                    <a:pt x="3480" y="3281"/>
                  </a:lnTo>
                  <a:lnTo>
                    <a:pt x="3419" y="3312"/>
                  </a:lnTo>
                  <a:lnTo>
                    <a:pt x="3419" y="3312"/>
                  </a:lnTo>
                  <a:lnTo>
                    <a:pt x="3083" y="3541"/>
                  </a:lnTo>
                  <a:lnTo>
                    <a:pt x="2794" y="3785"/>
                  </a:lnTo>
                  <a:lnTo>
                    <a:pt x="2519" y="4029"/>
                  </a:lnTo>
                  <a:lnTo>
                    <a:pt x="2259" y="4273"/>
                  </a:lnTo>
                  <a:lnTo>
                    <a:pt x="2031" y="4533"/>
                  </a:lnTo>
                  <a:lnTo>
                    <a:pt x="1817" y="4792"/>
                  </a:lnTo>
                  <a:lnTo>
                    <a:pt x="1618" y="5052"/>
                  </a:lnTo>
                  <a:lnTo>
                    <a:pt x="1435" y="5326"/>
                  </a:lnTo>
                  <a:lnTo>
                    <a:pt x="1283" y="5601"/>
                  </a:lnTo>
                  <a:lnTo>
                    <a:pt x="1130" y="5891"/>
                  </a:lnTo>
                  <a:lnTo>
                    <a:pt x="993" y="6181"/>
                  </a:lnTo>
                  <a:lnTo>
                    <a:pt x="855" y="6486"/>
                  </a:lnTo>
                  <a:lnTo>
                    <a:pt x="733" y="6791"/>
                  </a:lnTo>
                  <a:lnTo>
                    <a:pt x="627" y="7127"/>
                  </a:lnTo>
                  <a:lnTo>
                    <a:pt x="398" y="7798"/>
                  </a:lnTo>
                  <a:lnTo>
                    <a:pt x="398" y="7798"/>
                  </a:lnTo>
                  <a:lnTo>
                    <a:pt x="459" y="7066"/>
                  </a:lnTo>
                  <a:lnTo>
                    <a:pt x="535" y="6334"/>
                  </a:lnTo>
                  <a:lnTo>
                    <a:pt x="657" y="5601"/>
                  </a:lnTo>
                  <a:lnTo>
                    <a:pt x="825" y="4884"/>
                  </a:lnTo>
                  <a:lnTo>
                    <a:pt x="825" y="4884"/>
                  </a:lnTo>
                  <a:lnTo>
                    <a:pt x="1008" y="4212"/>
                  </a:lnTo>
                  <a:lnTo>
                    <a:pt x="1115" y="3892"/>
                  </a:lnTo>
                  <a:lnTo>
                    <a:pt x="1237" y="3571"/>
                  </a:lnTo>
                  <a:lnTo>
                    <a:pt x="1359" y="3236"/>
                  </a:lnTo>
                  <a:lnTo>
                    <a:pt x="1496" y="2930"/>
                  </a:lnTo>
                  <a:lnTo>
                    <a:pt x="1634" y="2610"/>
                  </a:lnTo>
                  <a:lnTo>
                    <a:pt x="1786" y="2305"/>
                  </a:lnTo>
                  <a:lnTo>
                    <a:pt x="1954" y="2000"/>
                  </a:lnTo>
                  <a:lnTo>
                    <a:pt x="2137" y="1710"/>
                  </a:lnTo>
                  <a:lnTo>
                    <a:pt x="2320" y="1420"/>
                  </a:lnTo>
                  <a:lnTo>
                    <a:pt x="2519" y="1130"/>
                  </a:lnTo>
                  <a:lnTo>
                    <a:pt x="2732" y="855"/>
                  </a:lnTo>
                  <a:lnTo>
                    <a:pt x="2946" y="596"/>
                  </a:lnTo>
                  <a:lnTo>
                    <a:pt x="3175" y="336"/>
                  </a:lnTo>
                  <a:lnTo>
                    <a:pt x="3419" y="92"/>
                  </a:lnTo>
                  <a:lnTo>
                    <a:pt x="3419" y="92"/>
                  </a:lnTo>
                  <a:lnTo>
                    <a:pt x="3434" y="77"/>
                  </a:lnTo>
                  <a:lnTo>
                    <a:pt x="3434" y="62"/>
                  </a:lnTo>
                  <a:lnTo>
                    <a:pt x="3419" y="16"/>
                  </a:lnTo>
                  <a:lnTo>
                    <a:pt x="3389" y="0"/>
                  </a:lnTo>
                  <a:lnTo>
                    <a:pt x="3373" y="0"/>
                  </a:lnTo>
                  <a:lnTo>
                    <a:pt x="3343" y="1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2"/>
            <p:cNvSpPr/>
            <p:nvPr/>
          </p:nvSpPr>
          <p:spPr>
            <a:xfrm>
              <a:off x="2020150" y="3125675"/>
              <a:ext cx="91575" cy="93900"/>
            </a:xfrm>
            <a:custGeom>
              <a:rect b="b" l="l" r="r" t="t"/>
              <a:pathLst>
                <a:path extrusionOk="0" h="3756" w="3663">
                  <a:moveTo>
                    <a:pt x="2747" y="1"/>
                  </a:moveTo>
                  <a:lnTo>
                    <a:pt x="2610" y="16"/>
                  </a:lnTo>
                  <a:lnTo>
                    <a:pt x="2488" y="47"/>
                  </a:lnTo>
                  <a:lnTo>
                    <a:pt x="2350" y="108"/>
                  </a:lnTo>
                  <a:lnTo>
                    <a:pt x="2075" y="230"/>
                  </a:lnTo>
                  <a:lnTo>
                    <a:pt x="1801" y="383"/>
                  </a:lnTo>
                  <a:lnTo>
                    <a:pt x="1557" y="550"/>
                  </a:lnTo>
                  <a:lnTo>
                    <a:pt x="1175" y="810"/>
                  </a:lnTo>
                  <a:lnTo>
                    <a:pt x="977" y="962"/>
                  </a:lnTo>
                  <a:lnTo>
                    <a:pt x="794" y="1130"/>
                  </a:lnTo>
                  <a:lnTo>
                    <a:pt x="595" y="1313"/>
                  </a:lnTo>
                  <a:lnTo>
                    <a:pt x="412" y="1512"/>
                  </a:lnTo>
                  <a:lnTo>
                    <a:pt x="260" y="1725"/>
                  </a:lnTo>
                  <a:lnTo>
                    <a:pt x="137" y="1939"/>
                  </a:lnTo>
                  <a:lnTo>
                    <a:pt x="92" y="2061"/>
                  </a:lnTo>
                  <a:lnTo>
                    <a:pt x="46" y="2168"/>
                  </a:lnTo>
                  <a:lnTo>
                    <a:pt x="31" y="2290"/>
                  </a:lnTo>
                  <a:lnTo>
                    <a:pt x="15" y="2397"/>
                  </a:lnTo>
                  <a:lnTo>
                    <a:pt x="0" y="2534"/>
                  </a:lnTo>
                  <a:lnTo>
                    <a:pt x="15" y="2626"/>
                  </a:lnTo>
                  <a:lnTo>
                    <a:pt x="46" y="2702"/>
                  </a:lnTo>
                  <a:lnTo>
                    <a:pt x="92" y="2763"/>
                  </a:lnTo>
                  <a:lnTo>
                    <a:pt x="137" y="2794"/>
                  </a:lnTo>
                  <a:lnTo>
                    <a:pt x="198" y="2809"/>
                  </a:lnTo>
                  <a:lnTo>
                    <a:pt x="260" y="2824"/>
                  </a:lnTo>
                  <a:lnTo>
                    <a:pt x="336" y="2809"/>
                  </a:lnTo>
                  <a:lnTo>
                    <a:pt x="504" y="2778"/>
                  </a:lnTo>
                  <a:lnTo>
                    <a:pt x="672" y="2702"/>
                  </a:lnTo>
                  <a:lnTo>
                    <a:pt x="1007" y="2565"/>
                  </a:lnTo>
                  <a:lnTo>
                    <a:pt x="1099" y="2580"/>
                  </a:lnTo>
                  <a:lnTo>
                    <a:pt x="1175" y="2626"/>
                  </a:lnTo>
                  <a:lnTo>
                    <a:pt x="1267" y="2672"/>
                  </a:lnTo>
                  <a:lnTo>
                    <a:pt x="1343" y="2717"/>
                  </a:lnTo>
                  <a:lnTo>
                    <a:pt x="1496" y="2870"/>
                  </a:lnTo>
                  <a:lnTo>
                    <a:pt x="1633" y="3038"/>
                  </a:lnTo>
                  <a:lnTo>
                    <a:pt x="1892" y="3389"/>
                  </a:lnTo>
                  <a:lnTo>
                    <a:pt x="2030" y="3557"/>
                  </a:lnTo>
                  <a:lnTo>
                    <a:pt x="2091" y="3618"/>
                  </a:lnTo>
                  <a:lnTo>
                    <a:pt x="2167" y="3663"/>
                  </a:lnTo>
                  <a:lnTo>
                    <a:pt x="2228" y="3709"/>
                  </a:lnTo>
                  <a:lnTo>
                    <a:pt x="2289" y="3740"/>
                  </a:lnTo>
                  <a:lnTo>
                    <a:pt x="2365" y="3755"/>
                  </a:lnTo>
                  <a:lnTo>
                    <a:pt x="2442" y="3755"/>
                  </a:lnTo>
                  <a:lnTo>
                    <a:pt x="2503" y="3740"/>
                  </a:lnTo>
                  <a:lnTo>
                    <a:pt x="2579" y="3725"/>
                  </a:lnTo>
                  <a:lnTo>
                    <a:pt x="2640" y="3679"/>
                  </a:lnTo>
                  <a:lnTo>
                    <a:pt x="2701" y="3633"/>
                  </a:lnTo>
                  <a:lnTo>
                    <a:pt x="2716" y="3602"/>
                  </a:lnTo>
                  <a:lnTo>
                    <a:pt x="2793" y="3496"/>
                  </a:lnTo>
                  <a:lnTo>
                    <a:pt x="2839" y="3389"/>
                  </a:lnTo>
                  <a:lnTo>
                    <a:pt x="2869" y="3297"/>
                  </a:lnTo>
                  <a:lnTo>
                    <a:pt x="2869" y="3175"/>
                  </a:lnTo>
                  <a:lnTo>
                    <a:pt x="2869" y="3068"/>
                  </a:lnTo>
                  <a:lnTo>
                    <a:pt x="2839" y="2961"/>
                  </a:lnTo>
                  <a:lnTo>
                    <a:pt x="2808" y="2855"/>
                  </a:lnTo>
                  <a:lnTo>
                    <a:pt x="2762" y="2748"/>
                  </a:lnTo>
                  <a:lnTo>
                    <a:pt x="2716" y="2641"/>
                  </a:lnTo>
                  <a:lnTo>
                    <a:pt x="2640" y="2534"/>
                  </a:lnTo>
                  <a:lnTo>
                    <a:pt x="2488" y="2336"/>
                  </a:lnTo>
                  <a:lnTo>
                    <a:pt x="2320" y="2153"/>
                  </a:lnTo>
                  <a:lnTo>
                    <a:pt x="2137" y="2000"/>
                  </a:lnTo>
                  <a:lnTo>
                    <a:pt x="2137" y="2000"/>
                  </a:lnTo>
                  <a:lnTo>
                    <a:pt x="2274" y="2061"/>
                  </a:lnTo>
                  <a:lnTo>
                    <a:pt x="2396" y="2137"/>
                  </a:lnTo>
                  <a:lnTo>
                    <a:pt x="2640" y="2275"/>
                  </a:lnTo>
                  <a:lnTo>
                    <a:pt x="2884" y="2412"/>
                  </a:lnTo>
                  <a:lnTo>
                    <a:pt x="3022" y="2473"/>
                  </a:lnTo>
                  <a:lnTo>
                    <a:pt x="3159" y="2519"/>
                  </a:lnTo>
                  <a:lnTo>
                    <a:pt x="3235" y="2534"/>
                  </a:lnTo>
                  <a:lnTo>
                    <a:pt x="3296" y="2534"/>
                  </a:lnTo>
                  <a:lnTo>
                    <a:pt x="3373" y="2519"/>
                  </a:lnTo>
                  <a:lnTo>
                    <a:pt x="3434" y="2504"/>
                  </a:lnTo>
                  <a:lnTo>
                    <a:pt x="3495" y="2473"/>
                  </a:lnTo>
                  <a:lnTo>
                    <a:pt x="3556" y="2427"/>
                  </a:lnTo>
                  <a:lnTo>
                    <a:pt x="3586" y="2366"/>
                  </a:lnTo>
                  <a:lnTo>
                    <a:pt x="3632" y="2290"/>
                  </a:lnTo>
                  <a:lnTo>
                    <a:pt x="3632" y="2244"/>
                  </a:lnTo>
                  <a:lnTo>
                    <a:pt x="3663" y="2122"/>
                  </a:lnTo>
                  <a:lnTo>
                    <a:pt x="3663" y="2000"/>
                  </a:lnTo>
                  <a:lnTo>
                    <a:pt x="3647" y="1878"/>
                  </a:lnTo>
                  <a:lnTo>
                    <a:pt x="3602" y="1771"/>
                  </a:lnTo>
                  <a:lnTo>
                    <a:pt x="3540" y="1680"/>
                  </a:lnTo>
                  <a:lnTo>
                    <a:pt x="3464" y="1588"/>
                  </a:lnTo>
                  <a:lnTo>
                    <a:pt x="3373" y="1497"/>
                  </a:lnTo>
                  <a:lnTo>
                    <a:pt x="3281" y="1420"/>
                  </a:lnTo>
                  <a:lnTo>
                    <a:pt x="3174" y="1359"/>
                  </a:lnTo>
                  <a:lnTo>
                    <a:pt x="3052" y="1298"/>
                  </a:lnTo>
                  <a:lnTo>
                    <a:pt x="2793" y="1207"/>
                  </a:lnTo>
                  <a:lnTo>
                    <a:pt x="2533" y="1146"/>
                  </a:lnTo>
                  <a:lnTo>
                    <a:pt x="2289" y="1115"/>
                  </a:lnTo>
                  <a:lnTo>
                    <a:pt x="2610" y="917"/>
                  </a:lnTo>
                  <a:lnTo>
                    <a:pt x="2793" y="779"/>
                  </a:lnTo>
                  <a:lnTo>
                    <a:pt x="2961" y="627"/>
                  </a:lnTo>
                  <a:lnTo>
                    <a:pt x="3037" y="550"/>
                  </a:lnTo>
                  <a:lnTo>
                    <a:pt x="3098" y="474"/>
                  </a:lnTo>
                  <a:lnTo>
                    <a:pt x="3144" y="398"/>
                  </a:lnTo>
                  <a:lnTo>
                    <a:pt x="3174" y="337"/>
                  </a:lnTo>
                  <a:lnTo>
                    <a:pt x="3174" y="260"/>
                  </a:lnTo>
                  <a:lnTo>
                    <a:pt x="3159" y="184"/>
                  </a:lnTo>
                  <a:lnTo>
                    <a:pt x="3128" y="123"/>
                  </a:lnTo>
                  <a:lnTo>
                    <a:pt x="3052" y="62"/>
                  </a:lnTo>
                  <a:lnTo>
                    <a:pt x="2961" y="16"/>
                  </a:lnTo>
                  <a:lnTo>
                    <a:pt x="28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2"/>
            <p:cNvSpPr/>
            <p:nvPr/>
          </p:nvSpPr>
          <p:spPr>
            <a:xfrm>
              <a:off x="2020150" y="3125675"/>
              <a:ext cx="91575" cy="93900"/>
            </a:xfrm>
            <a:custGeom>
              <a:rect b="b" l="l" r="r" t="t"/>
              <a:pathLst>
                <a:path extrusionOk="0" fill="none" h="3756" w="3663">
                  <a:moveTo>
                    <a:pt x="1007" y="2565"/>
                  </a:moveTo>
                  <a:lnTo>
                    <a:pt x="1007" y="2565"/>
                  </a:lnTo>
                  <a:lnTo>
                    <a:pt x="1099" y="2580"/>
                  </a:lnTo>
                  <a:lnTo>
                    <a:pt x="1175" y="2626"/>
                  </a:lnTo>
                  <a:lnTo>
                    <a:pt x="1267" y="2672"/>
                  </a:lnTo>
                  <a:lnTo>
                    <a:pt x="1343" y="2717"/>
                  </a:lnTo>
                  <a:lnTo>
                    <a:pt x="1496" y="2870"/>
                  </a:lnTo>
                  <a:lnTo>
                    <a:pt x="1633" y="3038"/>
                  </a:lnTo>
                  <a:lnTo>
                    <a:pt x="1892" y="3389"/>
                  </a:lnTo>
                  <a:lnTo>
                    <a:pt x="2030" y="3557"/>
                  </a:lnTo>
                  <a:lnTo>
                    <a:pt x="2091" y="3618"/>
                  </a:lnTo>
                  <a:lnTo>
                    <a:pt x="2167" y="3663"/>
                  </a:lnTo>
                  <a:lnTo>
                    <a:pt x="2167" y="3663"/>
                  </a:lnTo>
                  <a:lnTo>
                    <a:pt x="2228" y="3709"/>
                  </a:lnTo>
                  <a:lnTo>
                    <a:pt x="2289" y="3740"/>
                  </a:lnTo>
                  <a:lnTo>
                    <a:pt x="2365" y="3755"/>
                  </a:lnTo>
                  <a:lnTo>
                    <a:pt x="2442" y="3755"/>
                  </a:lnTo>
                  <a:lnTo>
                    <a:pt x="2503" y="3740"/>
                  </a:lnTo>
                  <a:lnTo>
                    <a:pt x="2579" y="3725"/>
                  </a:lnTo>
                  <a:lnTo>
                    <a:pt x="2640" y="3679"/>
                  </a:lnTo>
                  <a:lnTo>
                    <a:pt x="2701" y="3633"/>
                  </a:lnTo>
                  <a:lnTo>
                    <a:pt x="2701" y="3633"/>
                  </a:lnTo>
                  <a:lnTo>
                    <a:pt x="2716" y="3602"/>
                  </a:lnTo>
                  <a:lnTo>
                    <a:pt x="2716" y="3602"/>
                  </a:lnTo>
                  <a:lnTo>
                    <a:pt x="2793" y="3496"/>
                  </a:lnTo>
                  <a:lnTo>
                    <a:pt x="2839" y="3389"/>
                  </a:lnTo>
                  <a:lnTo>
                    <a:pt x="2869" y="3297"/>
                  </a:lnTo>
                  <a:lnTo>
                    <a:pt x="2869" y="3175"/>
                  </a:lnTo>
                  <a:lnTo>
                    <a:pt x="2869" y="3068"/>
                  </a:lnTo>
                  <a:lnTo>
                    <a:pt x="2839" y="2961"/>
                  </a:lnTo>
                  <a:lnTo>
                    <a:pt x="2808" y="2855"/>
                  </a:lnTo>
                  <a:lnTo>
                    <a:pt x="2762" y="2748"/>
                  </a:lnTo>
                  <a:lnTo>
                    <a:pt x="2716" y="2641"/>
                  </a:lnTo>
                  <a:lnTo>
                    <a:pt x="2640" y="2534"/>
                  </a:lnTo>
                  <a:lnTo>
                    <a:pt x="2488" y="2336"/>
                  </a:lnTo>
                  <a:lnTo>
                    <a:pt x="2320" y="2153"/>
                  </a:lnTo>
                  <a:lnTo>
                    <a:pt x="2137" y="2000"/>
                  </a:lnTo>
                  <a:lnTo>
                    <a:pt x="2137" y="2000"/>
                  </a:lnTo>
                  <a:lnTo>
                    <a:pt x="2274" y="2061"/>
                  </a:lnTo>
                  <a:lnTo>
                    <a:pt x="2396" y="2137"/>
                  </a:lnTo>
                  <a:lnTo>
                    <a:pt x="2640" y="2275"/>
                  </a:lnTo>
                  <a:lnTo>
                    <a:pt x="2884" y="2412"/>
                  </a:lnTo>
                  <a:lnTo>
                    <a:pt x="3022" y="2473"/>
                  </a:lnTo>
                  <a:lnTo>
                    <a:pt x="3159" y="2519"/>
                  </a:lnTo>
                  <a:lnTo>
                    <a:pt x="3159" y="2519"/>
                  </a:lnTo>
                  <a:lnTo>
                    <a:pt x="3235" y="2534"/>
                  </a:lnTo>
                  <a:lnTo>
                    <a:pt x="3296" y="2534"/>
                  </a:lnTo>
                  <a:lnTo>
                    <a:pt x="3373" y="2519"/>
                  </a:lnTo>
                  <a:lnTo>
                    <a:pt x="3434" y="2504"/>
                  </a:lnTo>
                  <a:lnTo>
                    <a:pt x="3495" y="2473"/>
                  </a:lnTo>
                  <a:lnTo>
                    <a:pt x="3556" y="2427"/>
                  </a:lnTo>
                  <a:lnTo>
                    <a:pt x="3586" y="2366"/>
                  </a:lnTo>
                  <a:lnTo>
                    <a:pt x="3632" y="2290"/>
                  </a:lnTo>
                  <a:lnTo>
                    <a:pt x="3632" y="2290"/>
                  </a:lnTo>
                  <a:lnTo>
                    <a:pt x="3632" y="2244"/>
                  </a:lnTo>
                  <a:lnTo>
                    <a:pt x="3632" y="2244"/>
                  </a:lnTo>
                  <a:lnTo>
                    <a:pt x="3663" y="2122"/>
                  </a:lnTo>
                  <a:lnTo>
                    <a:pt x="3663" y="2000"/>
                  </a:lnTo>
                  <a:lnTo>
                    <a:pt x="3647" y="1878"/>
                  </a:lnTo>
                  <a:lnTo>
                    <a:pt x="3602" y="1771"/>
                  </a:lnTo>
                  <a:lnTo>
                    <a:pt x="3540" y="1680"/>
                  </a:lnTo>
                  <a:lnTo>
                    <a:pt x="3464" y="1588"/>
                  </a:lnTo>
                  <a:lnTo>
                    <a:pt x="3373" y="1497"/>
                  </a:lnTo>
                  <a:lnTo>
                    <a:pt x="3281" y="1420"/>
                  </a:lnTo>
                  <a:lnTo>
                    <a:pt x="3174" y="1359"/>
                  </a:lnTo>
                  <a:lnTo>
                    <a:pt x="3052" y="1298"/>
                  </a:lnTo>
                  <a:lnTo>
                    <a:pt x="2793" y="1207"/>
                  </a:lnTo>
                  <a:lnTo>
                    <a:pt x="2533" y="1146"/>
                  </a:lnTo>
                  <a:lnTo>
                    <a:pt x="2289" y="1115"/>
                  </a:lnTo>
                  <a:lnTo>
                    <a:pt x="2289" y="1115"/>
                  </a:lnTo>
                  <a:lnTo>
                    <a:pt x="2610" y="917"/>
                  </a:lnTo>
                  <a:lnTo>
                    <a:pt x="2793" y="779"/>
                  </a:lnTo>
                  <a:lnTo>
                    <a:pt x="2961" y="627"/>
                  </a:lnTo>
                  <a:lnTo>
                    <a:pt x="3037" y="550"/>
                  </a:lnTo>
                  <a:lnTo>
                    <a:pt x="3098" y="474"/>
                  </a:lnTo>
                  <a:lnTo>
                    <a:pt x="3144" y="398"/>
                  </a:lnTo>
                  <a:lnTo>
                    <a:pt x="3174" y="337"/>
                  </a:lnTo>
                  <a:lnTo>
                    <a:pt x="3174" y="260"/>
                  </a:lnTo>
                  <a:lnTo>
                    <a:pt x="3159" y="184"/>
                  </a:lnTo>
                  <a:lnTo>
                    <a:pt x="3128" y="123"/>
                  </a:lnTo>
                  <a:lnTo>
                    <a:pt x="3052" y="62"/>
                  </a:lnTo>
                  <a:lnTo>
                    <a:pt x="3052" y="62"/>
                  </a:lnTo>
                  <a:lnTo>
                    <a:pt x="2961" y="16"/>
                  </a:lnTo>
                  <a:lnTo>
                    <a:pt x="2854" y="1"/>
                  </a:lnTo>
                  <a:lnTo>
                    <a:pt x="2747" y="1"/>
                  </a:lnTo>
                  <a:lnTo>
                    <a:pt x="2610" y="16"/>
                  </a:lnTo>
                  <a:lnTo>
                    <a:pt x="2488" y="47"/>
                  </a:lnTo>
                  <a:lnTo>
                    <a:pt x="2350" y="108"/>
                  </a:lnTo>
                  <a:lnTo>
                    <a:pt x="2075" y="230"/>
                  </a:lnTo>
                  <a:lnTo>
                    <a:pt x="1801" y="383"/>
                  </a:lnTo>
                  <a:lnTo>
                    <a:pt x="1557" y="550"/>
                  </a:lnTo>
                  <a:lnTo>
                    <a:pt x="1175" y="810"/>
                  </a:lnTo>
                  <a:lnTo>
                    <a:pt x="1175" y="810"/>
                  </a:lnTo>
                  <a:lnTo>
                    <a:pt x="977" y="962"/>
                  </a:lnTo>
                  <a:lnTo>
                    <a:pt x="794" y="1130"/>
                  </a:lnTo>
                  <a:lnTo>
                    <a:pt x="595" y="1313"/>
                  </a:lnTo>
                  <a:lnTo>
                    <a:pt x="412" y="1512"/>
                  </a:lnTo>
                  <a:lnTo>
                    <a:pt x="260" y="1725"/>
                  </a:lnTo>
                  <a:lnTo>
                    <a:pt x="137" y="1939"/>
                  </a:lnTo>
                  <a:lnTo>
                    <a:pt x="92" y="2061"/>
                  </a:lnTo>
                  <a:lnTo>
                    <a:pt x="46" y="2168"/>
                  </a:lnTo>
                  <a:lnTo>
                    <a:pt x="31" y="2290"/>
                  </a:lnTo>
                  <a:lnTo>
                    <a:pt x="15" y="2397"/>
                  </a:lnTo>
                  <a:lnTo>
                    <a:pt x="15" y="2397"/>
                  </a:lnTo>
                  <a:lnTo>
                    <a:pt x="0" y="2534"/>
                  </a:lnTo>
                  <a:lnTo>
                    <a:pt x="15" y="2626"/>
                  </a:lnTo>
                  <a:lnTo>
                    <a:pt x="46" y="2702"/>
                  </a:lnTo>
                  <a:lnTo>
                    <a:pt x="92" y="2763"/>
                  </a:lnTo>
                  <a:lnTo>
                    <a:pt x="137" y="2794"/>
                  </a:lnTo>
                  <a:lnTo>
                    <a:pt x="198" y="2809"/>
                  </a:lnTo>
                  <a:lnTo>
                    <a:pt x="260" y="2824"/>
                  </a:lnTo>
                  <a:lnTo>
                    <a:pt x="336" y="2809"/>
                  </a:lnTo>
                  <a:lnTo>
                    <a:pt x="504" y="2778"/>
                  </a:lnTo>
                  <a:lnTo>
                    <a:pt x="672" y="2702"/>
                  </a:lnTo>
                  <a:lnTo>
                    <a:pt x="1007" y="25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2"/>
            <p:cNvSpPr/>
            <p:nvPr/>
          </p:nvSpPr>
          <p:spPr>
            <a:xfrm>
              <a:off x="2020150" y="3125675"/>
              <a:ext cx="91575" cy="93900"/>
            </a:xfrm>
            <a:custGeom>
              <a:rect b="b" l="l" r="r" t="t"/>
              <a:pathLst>
                <a:path extrusionOk="0" h="3756" w="3663">
                  <a:moveTo>
                    <a:pt x="2701" y="1"/>
                  </a:moveTo>
                  <a:lnTo>
                    <a:pt x="2594" y="32"/>
                  </a:lnTo>
                  <a:lnTo>
                    <a:pt x="2365" y="93"/>
                  </a:lnTo>
                  <a:lnTo>
                    <a:pt x="2137" y="199"/>
                  </a:lnTo>
                  <a:lnTo>
                    <a:pt x="1908" y="321"/>
                  </a:lnTo>
                  <a:lnTo>
                    <a:pt x="1679" y="459"/>
                  </a:lnTo>
                  <a:lnTo>
                    <a:pt x="1480" y="596"/>
                  </a:lnTo>
                  <a:lnTo>
                    <a:pt x="1175" y="810"/>
                  </a:lnTo>
                  <a:lnTo>
                    <a:pt x="977" y="962"/>
                  </a:lnTo>
                  <a:lnTo>
                    <a:pt x="794" y="1130"/>
                  </a:lnTo>
                  <a:lnTo>
                    <a:pt x="595" y="1313"/>
                  </a:lnTo>
                  <a:lnTo>
                    <a:pt x="412" y="1512"/>
                  </a:lnTo>
                  <a:lnTo>
                    <a:pt x="260" y="1725"/>
                  </a:lnTo>
                  <a:lnTo>
                    <a:pt x="137" y="1939"/>
                  </a:lnTo>
                  <a:lnTo>
                    <a:pt x="92" y="2061"/>
                  </a:lnTo>
                  <a:lnTo>
                    <a:pt x="46" y="2168"/>
                  </a:lnTo>
                  <a:lnTo>
                    <a:pt x="31" y="2290"/>
                  </a:lnTo>
                  <a:lnTo>
                    <a:pt x="15" y="2397"/>
                  </a:lnTo>
                  <a:lnTo>
                    <a:pt x="0" y="2488"/>
                  </a:lnTo>
                  <a:lnTo>
                    <a:pt x="15" y="2611"/>
                  </a:lnTo>
                  <a:lnTo>
                    <a:pt x="46" y="2702"/>
                  </a:lnTo>
                  <a:lnTo>
                    <a:pt x="61" y="2717"/>
                  </a:lnTo>
                  <a:lnTo>
                    <a:pt x="76" y="2748"/>
                  </a:lnTo>
                  <a:lnTo>
                    <a:pt x="122" y="2778"/>
                  </a:lnTo>
                  <a:lnTo>
                    <a:pt x="153" y="2809"/>
                  </a:lnTo>
                  <a:lnTo>
                    <a:pt x="198" y="2824"/>
                  </a:lnTo>
                  <a:lnTo>
                    <a:pt x="260" y="2824"/>
                  </a:lnTo>
                  <a:lnTo>
                    <a:pt x="336" y="2809"/>
                  </a:lnTo>
                  <a:lnTo>
                    <a:pt x="427" y="2794"/>
                  </a:lnTo>
                  <a:lnTo>
                    <a:pt x="626" y="2733"/>
                  </a:lnTo>
                  <a:lnTo>
                    <a:pt x="1007" y="2565"/>
                  </a:lnTo>
                  <a:lnTo>
                    <a:pt x="1099" y="2580"/>
                  </a:lnTo>
                  <a:lnTo>
                    <a:pt x="1175" y="2626"/>
                  </a:lnTo>
                  <a:lnTo>
                    <a:pt x="1267" y="2672"/>
                  </a:lnTo>
                  <a:lnTo>
                    <a:pt x="1343" y="2717"/>
                  </a:lnTo>
                  <a:lnTo>
                    <a:pt x="1496" y="2870"/>
                  </a:lnTo>
                  <a:lnTo>
                    <a:pt x="1633" y="3038"/>
                  </a:lnTo>
                  <a:lnTo>
                    <a:pt x="1892" y="3389"/>
                  </a:lnTo>
                  <a:lnTo>
                    <a:pt x="2030" y="3557"/>
                  </a:lnTo>
                  <a:lnTo>
                    <a:pt x="2091" y="3618"/>
                  </a:lnTo>
                  <a:lnTo>
                    <a:pt x="2167" y="3663"/>
                  </a:lnTo>
                  <a:lnTo>
                    <a:pt x="2228" y="3709"/>
                  </a:lnTo>
                  <a:lnTo>
                    <a:pt x="2289" y="3740"/>
                  </a:lnTo>
                  <a:lnTo>
                    <a:pt x="2350" y="3755"/>
                  </a:lnTo>
                  <a:lnTo>
                    <a:pt x="2488" y="3755"/>
                  </a:lnTo>
                  <a:lnTo>
                    <a:pt x="2564" y="3725"/>
                  </a:lnTo>
                  <a:lnTo>
                    <a:pt x="2640" y="3694"/>
                  </a:lnTo>
                  <a:lnTo>
                    <a:pt x="2701" y="3633"/>
                  </a:lnTo>
                  <a:lnTo>
                    <a:pt x="2716" y="3602"/>
                  </a:lnTo>
                  <a:lnTo>
                    <a:pt x="2793" y="3496"/>
                  </a:lnTo>
                  <a:lnTo>
                    <a:pt x="2839" y="3389"/>
                  </a:lnTo>
                  <a:lnTo>
                    <a:pt x="2869" y="3282"/>
                  </a:lnTo>
                  <a:lnTo>
                    <a:pt x="2869" y="3175"/>
                  </a:lnTo>
                  <a:lnTo>
                    <a:pt x="2854" y="3007"/>
                  </a:lnTo>
                  <a:lnTo>
                    <a:pt x="2808" y="2855"/>
                  </a:lnTo>
                  <a:lnTo>
                    <a:pt x="2732" y="2687"/>
                  </a:lnTo>
                  <a:lnTo>
                    <a:pt x="2640" y="2534"/>
                  </a:lnTo>
                  <a:lnTo>
                    <a:pt x="2533" y="2382"/>
                  </a:lnTo>
                  <a:lnTo>
                    <a:pt x="2411" y="2244"/>
                  </a:lnTo>
                  <a:lnTo>
                    <a:pt x="2274" y="2107"/>
                  </a:lnTo>
                  <a:lnTo>
                    <a:pt x="2137" y="2000"/>
                  </a:lnTo>
                  <a:lnTo>
                    <a:pt x="2274" y="2061"/>
                  </a:lnTo>
                  <a:lnTo>
                    <a:pt x="2396" y="2137"/>
                  </a:lnTo>
                  <a:lnTo>
                    <a:pt x="2640" y="2275"/>
                  </a:lnTo>
                  <a:lnTo>
                    <a:pt x="2884" y="2412"/>
                  </a:lnTo>
                  <a:lnTo>
                    <a:pt x="3022" y="2473"/>
                  </a:lnTo>
                  <a:lnTo>
                    <a:pt x="3159" y="2519"/>
                  </a:lnTo>
                  <a:lnTo>
                    <a:pt x="3220" y="2534"/>
                  </a:lnTo>
                  <a:lnTo>
                    <a:pt x="3281" y="2534"/>
                  </a:lnTo>
                  <a:lnTo>
                    <a:pt x="3388" y="2519"/>
                  </a:lnTo>
                  <a:lnTo>
                    <a:pt x="3495" y="2473"/>
                  </a:lnTo>
                  <a:lnTo>
                    <a:pt x="3571" y="2397"/>
                  </a:lnTo>
                  <a:lnTo>
                    <a:pt x="3602" y="2351"/>
                  </a:lnTo>
                  <a:lnTo>
                    <a:pt x="3632" y="2290"/>
                  </a:lnTo>
                  <a:lnTo>
                    <a:pt x="3632" y="2244"/>
                  </a:lnTo>
                  <a:lnTo>
                    <a:pt x="3663" y="2153"/>
                  </a:lnTo>
                  <a:lnTo>
                    <a:pt x="3663" y="2061"/>
                  </a:lnTo>
                  <a:lnTo>
                    <a:pt x="3663" y="1939"/>
                  </a:lnTo>
                  <a:lnTo>
                    <a:pt x="3632" y="1847"/>
                  </a:lnTo>
                  <a:lnTo>
                    <a:pt x="3586" y="1756"/>
                  </a:lnTo>
                  <a:lnTo>
                    <a:pt x="3540" y="1664"/>
                  </a:lnTo>
                  <a:lnTo>
                    <a:pt x="3464" y="1573"/>
                  </a:lnTo>
                  <a:lnTo>
                    <a:pt x="3388" y="1512"/>
                  </a:lnTo>
                  <a:lnTo>
                    <a:pt x="3296" y="1435"/>
                  </a:lnTo>
                  <a:lnTo>
                    <a:pt x="3189" y="1374"/>
                  </a:lnTo>
                  <a:lnTo>
                    <a:pt x="2976" y="1268"/>
                  </a:lnTo>
                  <a:lnTo>
                    <a:pt x="2747" y="1191"/>
                  </a:lnTo>
                  <a:lnTo>
                    <a:pt x="2518" y="1146"/>
                  </a:lnTo>
                  <a:lnTo>
                    <a:pt x="2289" y="1115"/>
                  </a:lnTo>
                  <a:lnTo>
                    <a:pt x="2533" y="962"/>
                  </a:lnTo>
                  <a:lnTo>
                    <a:pt x="2686" y="856"/>
                  </a:lnTo>
                  <a:lnTo>
                    <a:pt x="2839" y="749"/>
                  </a:lnTo>
                  <a:lnTo>
                    <a:pt x="2961" y="627"/>
                  </a:lnTo>
                  <a:lnTo>
                    <a:pt x="3083" y="505"/>
                  </a:lnTo>
                  <a:lnTo>
                    <a:pt x="3159" y="383"/>
                  </a:lnTo>
                  <a:lnTo>
                    <a:pt x="3174" y="321"/>
                  </a:lnTo>
                  <a:lnTo>
                    <a:pt x="3174" y="260"/>
                  </a:lnTo>
                  <a:lnTo>
                    <a:pt x="3174" y="215"/>
                  </a:lnTo>
                  <a:lnTo>
                    <a:pt x="3144" y="169"/>
                  </a:lnTo>
                  <a:lnTo>
                    <a:pt x="3113" y="108"/>
                  </a:lnTo>
                  <a:lnTo>
                    <a:pt x="3052" y="62"/>
                  </a:lnTo>
                  <a:lnTo>
                    <a:pt x="2991" y="32"/>
                  </a:lnTo>
                  <a:lnTo>
                    <a:pt x="2930" y="16"/>
                  </a:lnTo>
                  <a:lnTo>
                    <a:pt x="279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2"/>
            <p:cNvSpPr/>
            <p:nvPr/>
          </p:nvSpPr>
          <p:spPr>
            <a:xfrm>
              <a:off x="2020150" y="3125675"/>
              <a:ext cx="91575" cy="93900"/>
            </a:xfrm>
            <a:custGeom>
              <a:rect b="b" l="l" r="r" t="t"/>
              <a:pathLst>
                <a:path extrusionOk="0" fill="none" h="3756" w="3663">
                  <a:moveTo>
                    <a:pt x="2793" y="1"/>
                  </a:moveTo>
                  <a:lnTo>
                    <a:pt x="2793" y="1"/>
                  </a:lnTo>
                  <a:lnTo>
                    <a:pt x="2701" y="1"/>
                  </a:lnTo>
                  <a:lnTo>
                    <a:pt x="2594" y="32"/>
                  </a:lnTo>
                  <a:lnTo>
                    <a:pt x="2365" y="93"/>
                  </a:lnTo>
                  <a:lnTo>
                    <a:pt x="2137" y="199"/>
                  </a:lnTo>
                  <a:lnTo>
                    <a:pt x="1908" y="321"/>
                  </a:lnTo>
                  <a:lnTo>
                    <a:pt x="1679" y="459"/>
                  </a:lnTo>
                  <a:lnTo>
                    <a:pt x="1480" y="596"/>
                  </a:lnTo>
                  <a:lnTo>
                    <a:pt x="1175" y="810"/>
                  </a:lnTo>
                  <a:lnTo>
                    <a:pt x="1175" y="810"/>
                  </a:lnTo>
                  <a:lnTo>
                    <a:pt x="977" y="962"/>
                  </a:lnTo>
                  <a:lnTo>
                    <a:pt x="794" y="1130"/>
                  </a:lnTo>
                  <a:lnTo>
                    <a:pt x="595" y="1313"/>
                  </a:lnTo>
                  <a:lnTo>
                    <a:pt x="412" y="1512"/>
                  </a:lnTo>
                  <a:lnTo>
                    <a:pt x="260" y="1725"/>
                  </a:lnTo>
                  <a:lnTo>
                    <a:pt x="137" y="1939"/>
                  </a:lnTo>
                  <a:lnTo>
                    <a:pt x="92" y="2061"/>
                  </a:lnTo>
                  <a:lnTo>
                    <a:pt x="46" y="2168"/>
                  </a:lnTo>
                  <a:lnTo>
                    <a:pt x="31" y="2290"/>
                  </a:lnTo>
                  <a:lnTo>
                    <a:pt x="15" y="2397"/>
                  </a:lnTo>
                  <a:lnTo>
                    <a:pt x="15" y="2397"/>
                  </a:lnTo>
                  <a:lnTo>
                    <a:pt x="0" y="2488"/>
                  </a:lnTo>
                  <a:lnTo>
                    <a:pt x="0" y="2488"/>
                  </a:lnTo>
                  <a:lnTo>
                    <a:pt x="15" y="2611"/>
                  </a:lnTo>
                  <a:lnTo>
                    <a:pt x="46" y="2702"/>
                  </a:lnTo>
                  <a:lnTo>
                    <a:pt x="46" y="2702"/>
                  </a:lnTo>
                  <a:lnTo>
                    <a:pt x="61" y="2717"/>
                  </a:lnTo>
                  <a:lnTo>
                    <a:pt x="76" y="2748"/>
                  </a:lnTo>
                  <a:lnTo>
                    <a:pt x="76" y="2748"/>
                  </a:lnTo>
                  <a:lnTo>
                    <a:pt x="122" y="2778"/>
                  </a:lnTo>
                  <a:lnTo>
                    <a:pt x="153" y="2809"/>
                  </a:lnTo>
                  <a:lnTo>
                    <a:pt x="198" y="2824"/>
                  </a:lnTo>
                  <a:lnTo>
                    <a:pt x="260" y="2824"/>
                  </a:lnTo>
                  <a:lnTo>
                    <a:pt x="260" y="2824"/>
                  </a:lnTo>
                  <a:lnTo>
                    <a:pt x="336" y="2809"/>
                  </a:lnTo>
                  <a:lnTo>
                    <a:pt x="427" y="2794"/>
                  </a:lnTo>
                  <a:lnTo>
                    <a:pt x="626" y="2733"/>
                  </a:lnTo>
                  <a:lnTo>
                    <a:pt x="1007" y="2565"/>
                  </a:lnTo>
                  <a:lnTo>
                    <a:pt x="1007" y="2565"/>
                  </a:lnTo>
                  <a:lnTo>
                    <a:pt x="1099" y="2580"/>
                  </a:lnTo>
                  <a:lnTo>
                    <a:pt x="1175" y="2626"/>
                  </a:lnTo>
                  <a:lnTo>
                    <a:pt x="1267" y="2672"/>
                  </a:lnTo>
                  <a:lnTo>
                    <a:pt x="1343" y="2717"/>
                  </a:lnTo>
                  <a:lnTo>
                    <a:pt x="1496" y="2870"/>
                  </a:lnTo>
                  <a:lnTo>
                    <a:pt x="1633" y="3038"/>
                  </a:lnTo>
                  <a:lnTo>
                    <a:pt x="1892" y="3389"/>
                  </a:lnTo>
                  <a:lnTo>
                    <a:pt x="2030" y="3557"/>
                  </a:lnTo>
                  <a:lnTo>
                    <a:pt x="2091" y="3618"/>
                  </a:lnTo>
                  <a:lnTo>
                    <a:pt x="2167" y="3663"/>
                  </a:lnTo>
                  <a:lnTo>
                    <a:pt x="2167" y="3663"/>
                  </a:lnTo>
                  <a:lnTo>
                    <a:pt x="2228" y="3709"/>
                  </a:lnTo>
                  <a:lnTo>
                    <a:pt x="2289" y="3740"/>
                  </a:lnTo>
                  <a:lnTo>
                    <a:pt x="2350" y="3755"/>
                  </a:lnTo>
                  <a:lnTo>
                    <a:pt x="2411" y="3755"/>
                  </a:lnTo>
                  <a:lnTo>
                    <a:pt x="2411" y="3755"/>
                  </a:lnTo>
                  <a:lnTo>
                    <a:pt x="2488" y="3755"/>
                  </a:lnTo>
                  <a:lnTo>
                    <a:pt x="2564" y="3725"/>
                  </a:lnTo>
                  <a:lnTo>
                    <a:pt x="2640" y="3694"/>
                  </a:lnTo>
                  <a:lnTo>
                    <a:pt x="2701" y="3633"/>
                  </a:lnTo>
                  <a:lnTo>
                    <a:pt x="2701" y="3633"/>
                  </a:lnTo>
                  <a:lnTo>
                    <a:pt x="2716" y="3602"/>
                  </a:lnTo>
                  <a:lnTo>
                    <a:pt x="2716" y="3602"/>
                  </a:lnTo>
                  <a:lnTo>
                    <a:pt x="2793" y="3496"/>
                  </a:lnTo>
                  <a:lnTo>
                    <a:pt x="2839" y="3389"/>
                  </a:lnTo>
                  <a:lnTo>
                    <a:pt x="2869" y="3282"/>
                  </a:lnTo>
                  <a:lnTo>
                    <a:pt x="2869" y="3175"/>
                  </a:lnTo>
                  <a:lnTo>
                    <a:pt x="2869" y="3175"/>
                  </a:lnTo>
                  <a:lnTo>
                    <a:pt x="2854" y="3007"/>
                  </a:lnTo>
                  <a:lnTo>
                    <a:pt x="2808" y="2855"/>
                  </a:lnTo>
                  <a:lnTo>
                    <a:pt x="2732" y="2687"/>
                  </a:lnTo>
                  <a:lnTo>
                    <a:pt x="2640" y="2534"/>
                  </a:lnTo>
                  <a:lnTo>
                    <a:pt x="2533" y="2382"/>
                  </a:lnTo>
                  <a:lnTo>
                    <a:pt x="2411" y="2244"/>
                  </a:lnTo>
                  <a:lnTo>
                    <a:pt x="2274" y="2107"/>
                  </a:lnTo>
                  <a:lnTo>
                    <a:pt x="2137" y="2000"/>
                  </a:lnTo>
                  <a:lnTo>
                    <a:pt x="2137" y="2000"/>
                  </a:lnTo>
                  <a:lnTo>
                    <a:pt x="2137" y="2000"/>
                  </a:lnTo>
                  <a:lnTo>
                    <a:pt x="2137" y="2000"/>
                  </a:lnTo>
                  <a:lnTo>
                    <a:pt x="2274" y="2061"/>
                  </a:lnTo>
                  <a:lnTo>
                    <a:pt x="2396" y="2137"/>
                  </a:lnTo>
                  <a:lnTo>
                    <a:pt x="2640" y="2275"/>
                  </a:lnTo>
                  <a:lnTo>
                    <a:pt x="2884" y="2412"/>
                  </a:lnTo>
                  <a:lnTo>
                    <a:pt x="3022" y="2473"/>
                  </a:lnTo>
                  <a:lnTo>
                    <a:pt x="3159" y="2519"/>
                  </a:lnTo>
                  <a:lnTo>
                    <a:pt x="3159" y="2519"/>
                  </a:lnTo>
                  <a:lnTo>
                    <a:pt x="3220" y="2534"/>
                  </a:lnTo>
                  <a:lnTo>
                    <a:pt x="3281" y="2534"/>
                  </a:lnTo>
                  <a:lnTo>
                    <a:pt x="3281" y="2534"/>
                  </a:lnTo>
                  <a:lnTo>
                    <a:pt x="3388" y="2519"/>
                  </a:lnTo>
                  <a:lnTo>
                    <a:pt x="3495" y="2473"/>
                  </a:lnTo>
                  <a:lnTo>
                    <a:pt x="3571" y="2397"/>
                  </a:lnTo>
                  <a:lnTo>
                    <a:pt x="3602" y="2351"/>
                  </a:lnTo>
                  <a:lnTo>
                    <a:pt x="3632" y="2290"/>
                  </a:lnTo>
                  <a:lnTo>
                    <a:pt x="3632" y="2290"/>
                  </a:lnTo>
                  <a:lnTo>
                    <a:pt x="3632" y="2244"/>
                  </a:lnTo>
                  <a:lnTo>
                    <a:pt x="3632" y="2244"/>
                  </a:lnTo>
                  <a:lnTo>
                    <a:pt x="3663" y="2153"/>
                  </a:lnTo>
                  <a:lnTo>
                    <a:pt x="3663" y="2061"/>
                  </a:lnTo>
                  <a:lnTo>
                    <a:pt x="3663" y="2061"/>
                  </a:lnTo>
                  <a:lnTo>
                    <a:pt x="3663" y="1939"/>
                  </a:lnTo>
                  <a:lnTo>
                    <a:pt x="3632" y="1847"/>
                  </a:lnTo>
                  <a:lnTo>
                    <a:pt x="3586" y="1756"/>
                  </a:lnTo>
                  <a:lnTo>
                    <a:pt x="3540" y="1664"/>
                  </a:lnTo>
                  <a:lnTo>
                    <a:pt x="3464" y="1573"/>
                  </a:lnTo>
                  <a:lnTo>
                    <a:pt x="3388" y="1512"/>
                  </a:lnTo>
                  <a:lnTo>
                    <a:pt x="3296" y="1435"/>
                  </a:lnTo>
                  <a:lnTo>
                    <a:pt x="3189" y="1374"/>
                  </a:lnTo>
                  <a:lnTo>
                    <a:pt x="2976" y="1268"/>
                  </a:lnTo>
                  <a:lnTo>
                    <a:pt x="2747" y="1191"/>
                  </a:lnTo>
                  <a:lnTo>
                    <a:pt x="2518" y="1146"/>
                  </a:lnTo>
                  <a:lnTo>
                    <a:pt x="2289" y="1115"/>
                  </a:lnTo>
                  <a:lnTo>
                    <a:pt x="2289" y="1115"/>
                  </a:lnTo>
                  <a:lnTo>
                    <a:pt x="2289" y="1115"/>
                  </a:lnTo>
                  <a:lnTo>
                    <a:pt x="2289" y="1115"/>
                  </a:lnTo>
                  <a:lnTo>
                    <a:pt x="2533" y="962"/>
                  </a:lnTo>
                  <a:lnTo>
                    <a:pt x="2686" y="856"/>
                  </a:lnTo>
                  <a:lnTo>
                    <a:pt x="2839" y="749"/>
                  </a:lnTo>
                  <a:lnTo>
                    <a:pt x="2961" y="627"/>
                  </a:lnTo>
                  <a:lnTo>
                    <a:pt x="3083" y="505"/>
                  </a:lnTo>
                  <a:lnTo>
                    <a:pt x="3159" y="383"/>
                  </a:lnTo>
                  <a:lnTo>
                    <a:pt x="3174" y="321"/>
                  </a:lnTo>
                  <a:lnTo>
                    <a:pt x="3174" y="260"/>
                  </a:lnTo>
                  <a:lnTo>
                    <a:pt x="3174" y="260"/>
                  </a:lnTo>
                  <a:lnTo>
                    <a:pt x="3174" y="215"/>
                  </a:lnTo>
                  <a:lnTo>
                    <a:pt x="3144" y="169"/>
                  </a:lnTo>
                  <a:lnTo>
                    <a:pt x="3113" y="108"/>
                  </a:lnTo>
                  <a:lnTo>
                    <a:pt x="3052" y="62"/>
                  </a:lnTo>
                  <a:lnTo>
                    <a:pt x="3052" y="62"/>
                  </a:lnTo>
                  <a:lnTo>
                    <a:pt x="2991" y="32"/>
                  </a:lnTo>
                  <a:lnTo>
                    <a:pt x="2930" y="16"/>
                  </a:lnTo>
                  <a:lnTo>
                    <a:pt x="279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2"/>
            <p:cNvSpPr/>
            <p:nvPr/>
          </p:nvSpPr>
          <p:spPr>
            <a:xfrm>
              <a:off x="2019375" y="3142475"/>
              <a:ext cx="75575" cy="54575"/>
            </a:xfrm>
            <a:custGeom>
              <a:rect b="b" l="l" r="r" t="t"/>
              <a:pathLst>
                <a:path extrusionOk="0" h="2183" w="3023">
                  <a:moveTo>
                    <a:pt x="2519" y="0"/>
                  </a:moveTo>
                  <a:lnTo>
                    <a:pt x="2366" y="16"/>
                  </a:lnTo>
                  <a:lnTo>
                    <a:pt x="2213" y="46"/>
                  </a:lnTo>
                  <a:lnTo>
                    <a:pt x="2030" y="92"/>
                  </a:lnTo>
                  <a:lnTo>
                    <a:pt x="1862" y="153"/>
                  </a:lnTo>
                  <a:lnTo>
                    <a:pt x="1496" y="290"/>
                  </a:lnTo>
                  <a:lnTo>
                    <a:pt x="1160" y="458"/>
                  </a:lnTo>
                  <a:lnTo>
                    <a:pt x="1008" y="550"/>
                  </a:lnTo>
                  <a:lnTo>
                    <a:pt x="855" y="657"/>
                  </a:lnTo>
                  <a:lnTo>
                    <a:pt x="703" y="779"/>
                  </a:lnTo>
                  <a:lnTo>
                    <a:pt x="550" y="901"/>
                  </a:lnTo>
                  <a:lnTo>
                    <a:pt x="428" y="1008"/>
                  </a:lnTo>
                  <a:lnTo>
                    <a:pt x="321" y="1130"/>
                  </a:lnTo>
                  <a:lnTo>
                    <a:pt x="245" y="1252"/>
                  </a:lnTo>
                  <a:lnTo>
                    <a:pt x="168" y="1359"/>
                  </a:lnTo>
                  <a:lnTo>
                    <a:pt x="107" y="1465"/>
                  </a:lnTo>
                  <a:lnTo>
                    <a:pt x="62" y="1572"/>
                  </a:lnTo>
                  <a:lnTo>
                    <a:pt x="31" y="1664"/>
                  </a:lnTo>
                  <a:lnTo>
                    <a:pt x="16" y="1755"/>
                  </a:lnTo>
                  <a:lnTo>
                    <a:pt x="1" y="1908"/>
                  </a:lnTo>
                  <a:lnTo>
                    <a:pt x="16" y="2030"/>
                  </a:lnTo>
                  <a:lnTo>
                    <a:pt x="31" y="2076"/>
                  </a:lnTo>
                  <a:lnTo>
                    <a:pt x="62" y="2106"/>
                  </a:lnTo>
                  <a:lnTo>
                    <a:pt x="107" y="2137"/>
                  </a:lnTo>
                  <a:lnTo>
                    <a:pt x="153" y="2152"/>
                  </a:lnTo>
                  <a:lnTo>
                    <a:pt x="260" y="2183"/>
                  </a:lnTo>
                  <a:lnTo>
                    <a:pt x="382" y="2167"/>
                  </a:lnTo>
                  <a:lnTo>
                    <a:pt x="504" y="2152"/>
                  </a:lnTo>
                  <a:lnTo>
                    <a:pt x="733" y="2076"/>
                  </a:lnTo>
                  <a:lnTo>
                    <a:pt x="886" y="2015"/>
                  </a:lnTo>
                  <a:lnTo>
                    <a:pt x="1008" y="1969"/>
                  </a:lnTo>
                  <a:lnTo>
                    <a:pt x="1145" y="1954"/>
                  </a:lnTo>
                  <a:lnTo>
                    <a:pt x="1298" y="1939"/>
                  </a:lnTo>
                  <a:lnTo>
                    <a:pt x="1450" y="1939"/>
                  </a:lnTo>
                  <a:lnTo>
                    <a:pt x="1771" y="1954"/>
                  </a:lnTo>
                  <a:lnTo>
                    <a:pt x="2076" y="1984"/>
                  </a:lnTo>
                  <a:lnTo>
                    <a:pt x="2351" y="2030"/>
                  </a:lnTo>
                  <a:lnTo>
                    <a:pt x="2595" y="2045"/>
                  </a:lnTo>
                  <a:lnTo>
                    <a:pt x="2686" y="2045"/>
                  </a:lnTo>
                  <a:lnTo>
                    <a:pt x="2778" y="2030"/>
                  </a:lnTo>
                  <a:lnTo>
                    <a:pt x="2824" y="2015"/>
                  </a:lnTo>
                  <a:lnTo>
                    <a:pt x="2854" y="1984"/>
                  </a:lnTo>
                  <a:lnTo>
                    <a:pt x="2885" y="1893"/>
                  </a:lnTo>
                  <a:lnTo>
                    <a:pt x="2900" y="1801"/>
                  </a:lnTo>
                  <a:lnTo>
                    <a:pt x="2870" y="1725"/>
                  </a:lnTo>
                  <a:lnTo>
                    <a:pt x="2839" y="1633"/>
                  </a:lnTo>
                  <a:lnTo>
                    <a:pt x="2778" y="1557"/>
                  </a:lnTo>
                  <a:lnTo>
                    <a:pt x="2702" y="1481"/>
                  </a:lnTo>
                  <a:lnTo>
                    <a:pt x="2610" y="1420"/>
                  </a:lnTo>
                  <a:lnTo>
                    <a:pt x="2519" y="1359"/>
                  </a:lnTo>
                  <a:lnTo>
                    <a:pt x="2290" y="1237"/>
                  </a:lnTo>
                  <a:lnTo>
                    <a:pt x="2045" y="1145"/>
                  </a:lnTo>
                  <a:lnTo>
                    <a:pt x="1817" y="1069"/>
                  </a:lnTo>
                  <a:lnTo>
                    <a:pt x="1588" y="1023"/>
                  </a:lnTo>
                  <a:lnTo>
                    <a:pt x="2030" y="931"/>
                  </a:lnTo>
                  <a:lnTo>
                    <a:pt x="2259" y="870"/>
                  </a:lnTo>
                  <a:lnTo>
                    <a:pt x="2503" y="779"/>
                  </a:lnTo>
                  <a:lnTo>
                    <a:pt x="2702" y="687"/>
                  </a:lnTo>
                  <a:lnTo>
                    <a:pt x="2793" y="626"/>
                  </a:lnTo>
                  <a:lnTo>
                    <a:pt x="2870" y="565"/>
                  </a:lnTo>
                  <a:lnTo>
                    <a:pt x="2931" y="504"/>
                  </a:lnTo>
                  <a:lnTo>
                    <a:pt x="2976" y="428"/>
                  </a:lnTo>
                  <a:lnTo>
                    <a:pt x="3007" y="351"/>
                  </a:lnTo>
                  <a:lnTo>
                    <a:pt x="3022" y="275"/>
                  </a:lnTo>
                  <a:lnTo>
                    <a:pt x="3007" y="168"/>
                  </a:lnTo>
                  <a:lnTo>
                    <a:pt x="2961" y="92"/>
                  </a:lnTo>
                  <a:lnTo>
                    <a:pt x="2885" y="46"/>
                  </a:lnTo>
                  <a:lnTo>
                    <a:pt x="2778" y="16"/>
                  </a:lnTo>
                  <a:lnTo>
                    <a:pt x="26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2"/>
            <p:cNvSpPr/>
            <p:nvPr/>
          </p:nvSpPr>
          <p:spPr>
            <a:xfrm>
              <a:off x="1895375" y="3105475"/>
              <a:ext cx="126700" cy="367025"/>
            </a:xfrm>
            <a:custGeom>
              <a:rect b="b" l="l" r="r" t="t"/>
              <a:pathLst>
                <a:path extrusionOk="0" h="14681" w="5068">
                  <a:moveTo>
                    <a:pt x="47" y="0"/>
                  </a:moveTo>
                  <a:lnTo>
                    <a:pt x="16" y="15"/>
                  </a:lnTo>
                  <a:lnTo>
                    <a:pt x="1" y="46"/>
                  </a:lnTo>
                  <a:lnTo>
                    <a:pt x="1" y="77"/>
                  </a:lnTo>
                  <a:lnTo>
                    <a:pt x="276" y="412"/>
                  </a:lnTo>
                  <a:lnTo>
                    <a:pt x="520" y="763"/>
                  </a:lnTo>
                  <a:lnTo>
                    <a:pt x="733" y="1129"/>
                  </a:lnTo>
                  <a:lnTo>
                    <a:pt x="947" y="1511"/>
                  </a:lnTo>
                  <a:lnTo>
                    <a:pt x="1145" y="1892"/>
                  </a:lnTo>
                  <a:lnTo>
                    <a:pt x="1313" y="2289"/>
                  </a:lnTo>
                  <a:lnTo>
                    <a:pt x="1466" y="2686"/>
                  </a:lnTo>
                  <a:lnTo>
                    <a:pt x="1603" y="3098"/>
                  </a:lnTo>
                  <a:lnTo>
                    <a:pt x="1741" y="3510"/>
                  </a:lnTo>
                  <a:lnTo>
                    <a:pt x="1847" y="3937"/>
                  </a:lnTo>
                  <a:lnTo>
                    <a:pt x="1939" y="4365"/>
                  </a:lnTo>
                  <a:lnTo>
                    <a:pt x="2015" y="4777"/>
                  </a:lnTo>
                  <a:lnTo>
                    <a:pt x="2092" y="5204"/>
                  </a:lnTo>
                  <a:lnTo>
                    <a:pt x="2137" y="5631"/>
                  </a:lnTo>
                  <a:lnTo>
                    <a:pt x="2183" y="6059"/>
                  </a:lnTo>
                  <a:lnTo>
                    <a:pt x="2214" y="6486"/>
                  </a:lnTo>
                  <a:lnTo>
                    <a:pt x="2229" y="7005"/>
                  </a:lnTo>
                  <a:lnTo>
                    <a:pt x="2229" y="7508"/>
                  </a:lnTo>
                  <a:lnTo>
                    <a:pt x="2214" y="8027"/>
                  </a:lnTo>
                  <a:lnTo>
                    <a:pt x="2198" y="8531"/>
                  </a:lnTo>
                  <a:lnTo>
                    <a:pt x="2168" y="9050"/>
                  </a:lnTo>
                  <a:lnTo>
                    <a:pt x="2107" y="9553"/>
                  </a:lnTo>
                  <a:lnTo>
                    <a:pt x="2046" y="10072"/>
                  </a:lnTo>
                  <a:lnTo>
                    <a:pt x="1985" y="10576"/>
                  </a:lnTo>
                  <a:lnTo>
                    <a:pt x="1893" y="11079"/>
                  </a:lnTo>
                  <a:lnTo>
                    <a:pt x="1802" y="11568"/>
                  </a:lnTo>
                  <a:lnTo>
                    <a:pt x="1603" y="12559"/>
                  </a:lnTo>
                  <a:lnTo>
                    <a:pt x="1390" y="13551"/>
                  </a:lnTo>
                  <a:lnTo>
                    <a:pt x="1298" y="14055"/>
                  </a:lnTo>
                  <a:lnTo>
                    <a:pt x="1222" y="14559"/>
                  </a:lnTo>
                  <a:lnTo>
                    <a:pt x="1222" y="14604"/>
                  </a:lnTo>
                  <a:lnTo>
                    <a:pt x="1237" y="14635"/>
                  </a:lnTo>
                  <a:lnTo>
                    <a:pt x="1268" y="14665"/>
                  </a:lnTo>
                  <a:lnTo>
                    <a:pt x="1298" y="14681"/>
                  </a:lnTo>
                  <a:lnTo>
                    <a:pt x="1344" y="14681"/>
                  </a:lnTo>
                  <a:lnTo>
                    <a:pt x="1390" y="14665"/>
                  </a:lnTo>
                  <a:lnTo>
                    <a:pt x="1420" y="14635"/>
                  </a:lnTo>
                  <a:lnTo>
                    <a:pt x="1435" y="14589"/>
                  </a:lnTo>
                  <a:lnTo>
                    <a:pt x="1588" y="14070"/>
                  </a:lnTo>
                  <a:lnTo>
                    <a:pt x="1725" y="13521"/>
                  </a:lnTo>
                  <a:lnTo>
                    <a:pt x="1863" y="12987"/>
                  </a:lnTo>
                  <a:lnTo>
                    <a:pt x="1985" y="12453"/>
                  </a:lnTo>
                  <a:lnTo>
                    <a:pt x="2092" y="11903"/>
                  </a:lnTo>
                  <a:lnTo>
                    <a:pt x="2198" y="11354"/>
                  </a:lnTo>
                  <a:lnTo>
                    <a:pt x="2290" y="10820"/>
                  </a:lnTo>
                  <a:lnTo>
                    <a:pt x="2366" y="10270"/>
                  </a:lnTo>
                  <a:lnTo>
                    <a:pt x="2458" y="9645"/>
                  </a:lnTo>
                  <a:lnTo>
                    <a:pt x="2534" y="9019"/>
                  </a:lnTo>
                  <a:lnTo>
                    <a:pt x="2809" y="8760"/>
                  </a:lnTo>
                  <a:lnTo>
                    <a:pt x="3068" y="8500"/>
                  </a:lnTo>
                  <a:lnTo>
                    <a:pt x="3312" y="8226"/>
                  </a:lnTo>
                  <a:lnTo>
                    <a:pt x="3526" y="7951"/>
                  </a:lnTo>
                  <a:lnTo>
                    <a:pt x="3740" y="7676"/>
                  </a:lnTo>
                  <a:lnTo>
                    <a:pt x="3938" y="7386"/>
                  </a:lnTo>
                  <a:lnTo>
                    <a:pt x="4106" y="7081"/>
                  </a:lnTo>
                  <a:lnTo>
                    <a:pt x="4274" y="6776"/>
                  </a:lnTo>
                  <a:lnTo>
                    <a:pt x="4411" y="6455"/>
                  </a:lnTo>
                  <a:lnTo>
                    <a:pt x="4549" y="6104"/>
                  </a:lnTo>
                  <a:lnTo>
                    <a:pt x="4671" y="5753"/>
                  </a:lnTo>
                  <a:lnTo>
                    <a:pt x="4762" y="5372"/>
                  </a:lnTo>
                  <a:lnTo>
                    <a:pt x="4869" y="4960"/>
                  </a:lnTo>
                  <a:lnTo>
                    <a:pt x="4945" y="4533"/>
                  </a:lnTo>
                  <a:lnTo>
                    <a:pt x="5006" y="4090"/>
                  </a:lnTo>
                  <a:lnTo>
                    <a:pt x="5067" y="3602"/>
                  </a:lnTo>
                  <a:lnTo>
                    <a:pt x="5067" y="3541"/>
                  </a:lnTo>
                  <a:lnTo>
                    <a:pt x="5052" y="3510"/>
                  </a:lnTo>
                  <a:lnTo>
                    <a:pt x="5006" y="3510"/>
                  </a:lnTo>
                  <a:lnTo>
                    <a:pt x="4961" y="3541"/>
                  </a:lnTo>
                  <a:lnTo>
                    <a:pt x="4686" y="3815"/>
                  </a:lnTo>
                  <a:lnTo>
                    <a:pt x="4426" y="4090"/>
                  </a:lnTo>
                  <a:lnTo>
                    <a:pt x="4182" y="4365"/>
                  </a:lnTo>
                  <a:lnTo>
                    <a:pt x="3984" y="4655"/>
                  </a:lnTo>
                  <a:lnTo>
                    <a:pt x="3786" y="4929"/>
                  </a:lnTo>
                  <a:lnTo>
                    <a:pt x="3618" y="5219"/>
                  </a:lnTo>
                  <a:lnTo>
                    <a:pt x="3465" y="5509"/>
                  </a:lnTo>
                  <a:lnTo>
                    <a:pt x="3312" y="5784"/>
                  </a:lnTo>
                  <a:lnTo>
                    <a:pt x="3190" y="6074"/>
                  </a:lnTo>
                  <a:lnTo>
                    <a:pt x="3068" y="6364"/>
                  </a:lnTo>
                  <a:lnTo>
                    <a:pt x="2870" y="6928"/>
                  </a:lnTo>
                  <a:lnTo>
                    <a:pt x="2702" y="7478"/>
                  </a:lnTo>
                  <a:lnTo>
                    <a:pt x="2534" y="8027"/>
                  </a:lnTo>
                  <a:lnTo>
                    <a:pt x="2549" y="7707"/>
                  </a:lnTo>
                  <a:lnTo>
                    <a:pt x="2565" y="7447"/>
                  </a:lnTo>
                  <a:lnTo>
                    <a:pt x="2565" y="7096"/>
                  </a:lnTo>
                  <a:lnTo>
                    <a:pt x="2565" y="6699"/>
                  </a:lnTo>
                  <a:lnTo>
                    <a:pt x="2534" y="6226"/>
                  </a:lnTo>
                  <a:lnTo>
                    <a:pt x="2488" y="5723"/>
                  </a:lnTo>
                  <a:lnTo>
                    <a:pt x="2412" y="5173"/>
                  </a:lnTo>
                  <a:lnTo>
                    <a:pt x="2305" y="4578"/>
                  </a:lnTo>
                  <a:lnTo>
                    <a:pt x="2229" y="4273"/>
                  </a:lnTo>
                  <a:lnTo>
                    <a:pt x="2153" y="3953"/>
                  </a:lnTo>
                  <a:lnTo>
                    <a:pt x="2046" y="3647"/>
                  </a:lnTo>
                  <a:lnTo>
                    <a:pt x="1954" y="3327"/>
                  </a:lnTo>
                  <a:lnTo>
                    <a:pt x="1832" y="2991"/>
                  </a:lnTo>
                  <a:lnTo>
                    <a:pt x="1695" y="2671"/>
                  </a:lnTo>
                  <a:lnTo>
                    <a:pt x="1558" y="2335"/>
                  </a:lnTo>
                  <a:lnTo>
                    <a:pt x="1390" y="1999"/>
                  </a:lnTo>
                  <a:lnTo>
                    <a:pt x="1222" y="1664"/>
                  </a:lnTo>
                  <a:lnTo>
                    <a:pt x="1023" y="1328"/>
                  </a:lnTo>
                  <a:lnTo>
                    <a:pt x="810" y="1007"/>
                  </a:lnTo>
                  <a:lnTo>
                    <a:pt x="581" y="672"/>
                  </a:lnTo>
                  <a:lnTo>
                    <a:pt x="337" y="336"/>
                  </a:lnTo>
                  <a:lnTo>
                    <a:pt x="77" y="15"/>
                  </a:lnTo>
                  <a:lnTo>
                    <a:pt x="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2"/>
            <p:cNvSpPr/>
            <p:nvPr/>
          </p:nvSpPr>
          <p:spPr>
            <a:xfrm>
              <a:off x="1895375" y="3105475"/>
              <a:ext cx="126700" cy="367025"/>
            </a:xfrm>
            <a:custGeom>
              <a:rect b="b" l="l" r="r" t="t"/>
              <a:pathLst>
                <a:path extrusionOk="0" fill="none" h="14681" w="5068">
                  <a:moveTo>
                    <a:pt x="2366" y="10270"/>
                  </a:moveTo>
                  <a:lnTo>
                    <a:pt x="2366" y="10270"/>
                  </a:lnTo>
                  <a:lnTo>
                    <a:pt x="2290" y="10820"/>
                  </a:lnTo>
                  <a:lnTo>
                    <a:pt x="2198" y="11354"/>
                  </a:lnTo>
                  <a:lnTo>
                    <a:pt x="2092" y="11903"/>
                  </a:lnTo>
                  <a:lnTo>
                    <a:pt x="1985" y="12453"/>
                  </a:lnTo>
                  <a:lnTo>
                    <a:pt x="1863" y="12987"/>
                  </a:lnTo>
                  <a:lnTo>
                    <a:pt x="1725" y="13521"/>
                  </a:lnTo>
                  <a:lnTo>
                    <a:pt x="1588" y="14070"/>
                  </a:lnTo>
                  <a:lnTo>
                    <a:pt x="1435" y="14589"/>
                  </a:lnTo>
                  <a:lnTo>
                    <a:pt x="1435" y="14589"/>
                  </a:lnTo>
                  <a:lnTo>
                    <a:pt x="1420" y="14635"/>
                  </a:lnTo>
                  <a:lnTo>
                    <a:pt x="1390" y="14665"/>
                  </a:lnTo>
                  <a:lnTo>
                    <a:pt x="1344" y="14681"/>
                  </a:lnTo>
                  <a:lnTo>
                    <a:pt x="1298" y="14681"/>
                  </a:lnTo>
                  <a:lnTo>
                    <a:pt x="1298" y="14681"/>
                  </a:lnTo>
                  <a:lnTo>
                    <a:pt x="1268" y="14665"/>
                  </a:lnTo>
                  <a:lnTo>
                    <a:pt x="1237" y="14635"/>
                  </a:lnTo>
                  <a:lnTo>
                    <a:pt x="1222" y="14604"/>
                  </a:lnTo>
                  <a:lnTo>
                    <a:pt x="1222" y="14559"/>
                  </a:lnTo>
                  <a:lnTo>
                    <a:pt x="1222" y="14559"/>
                  </a:lnTo>
                  <a:lnTo>
                    <a:pt x="1298" y="14055"/>
                  </a:lnTo>
                  <a:lnTo>
                    <a:pt x="1390" y="13551"/>
                  </a:lnTo>
                  <a:lnTo>
                    <a:pt x="1603" y="12559"/>
                  </a:lnTo>
                  <a:lnTo>
                    <a:pt x="1802" y="11568"/>
                  </a:lnTo>
                  <a:lnTo>
                    <a:pt x="1893" y="11079"/>
                  </a:lnTo>
                  <a:lnTo>
                    <a:pt x="1985" y="10576"/>
                  </a:lnTo>
                  <a:lnTo>
                    <a:pt x="1985" y="10576"/>
                  </a:lnTo>
                  <a:lnTo>
                    <a:pt x="2046" y="10072"/>
                  </a:lnTo>
                  <a:lnTo>
                    <a:pt x="2107" y="9553"/>
                  </a:lnTo>
                  <a:lnTo>
                    <a:pt x="2168" y="9050"/>
                  </a:lnTo>
                  <a:lnTo>
                    <a:pt x="2198" y="8531"/>
                  </a:lnTo>
                  <a:lnTo>
                    <a:pt x="2214" y="8027"/>
                  </a:lnTo>
                  <a:lnTo>
                    <a:pt x="2229" y="7508"/>
                  </a:lnTo>
                  <a:lnTo>
                    <a:pt x="2229" y="7005"/>
                  </a:lnTo>
                  <a:lnTo>
                    <a:pt x="2214" y="6486"/>
                  </a:lnTo>
                  <a:lnTo>
                    <a:pt x="2214" y="6486"/>
                  </a:lnTo>
                  <a:lnTo>
                    <a:pt x="2183" y="6059"/>
                  </a:lnTo>
                  <a:lnTo>
                    <a:pt x="2137" y="5631"/>
                  </a:lnTo>
                  <a:lnTo>
                    <a:pt x="2092" y="5204"/>
                  </a:lnTo>
                  <a:lnTo>
                    <a:pt x="2015" y="4777"/>
                  </a:lnTo>
                  <a:lnTo>
                    <a:pt x="1939" y="4365"/>
                  </a:lnTo>
                  <a:lnTo>
                    <a:pt x="1847" y="3937"/>
                  </a:lnTo>
                  <a:lnTo>
                    <a:pt x="1741" y="3510"/>
                  </a:lnTo>
                  <a:lnTo>
                    <a:pt x="1603" y="3098"/>
                  </a:lnTo>
                  <a:lnTo>
                    <a:pt x="1466" y="2686"/>
                  </a:lnTo>
                  <a:lnTo>
                    <a:pt x="1313" y="2289"/>
                  </a:lnTo>
                  <a:lnTo>
                    <a:pt x="1145" y="1892"/>
                  </a:lnTo>
                  <a:lnTo>
                    <a:pt x="947" y="1511"/>
                  </a:lnTo>
                  <a:lnTo>
                    <a:pt x="733" y="1129"/>
                  </a:lnTo>
                  <a:lnTo>
                    <a:pt x="520" y="763"/>
                  </a:lnTo>
                  <a:lnTo>
                    <a:pt x="276" y="412"/>
                  </a:lnTo>
                  <a:lnTo>
                    <a:pt x="1" y="77"/>
                  </a:lnTo>
                  <a:lnTo>
                    <a:pt x="1" y="77"/>
                  </a:lnTo>
                  <a:lnTo>
                    <a:pt x="1" y="46"/>
                  </a:lnTo>
                  <a:lnTo>
                    <a:pt x="16" y="15"/>
                  </a:lnTo>
                  <a:lnTo>
                    <a:pt x="47" y="0"/>
                  </a:lnTo>
                  <a:lnTo>
                    <a:pt x="77" y="15"/>
                  </a:lnTo>
                  <a:lnTo>
                    <a:pt x="77" y="15"/>
                  </a:lnTo>
                  <a:lnTo>
                    <a:pt x="337" y="336"/>
                  </a:lnTo>
                  <a:lnTo>
                    <a:pt x="581" y="672"/>
                  </a:lnTo>
                  <a:lnTo>
                    <a:pt x="810" y="1007"/>
                  </a:lnTo>
                  <a:lnTo>
                    <a:pt x="1023" y="1328"/>
                  </a:lnTo>
                  <a:lnTo>
                    <a:pt x="1222" y="1664"/>
                  </a:lnTo>
                  <a:lnTo>
                    <a:pt x="1390" y="1999"/>
                  </a:lnTo>
                  <a:lnTo>
                    <a:pt x="1558" y="2335"/>
                  </a:lnTo>
                  <a:lnTo>
                    <a:pt x="1695" y="2671"/>
                  </a:lnTo>
                  <a:lnTo>
                    <a:pt x="1832" y="2991"/>
                  </a:lnTo>
                  <a:lnTo>
                    <a:pt x="1954" y="3327"/>
                  </a:lnTo>
                  <a:lnTo>
                    <a:pt x="2046" y="3647"/>
                  </a:lnTo>
                  <a:lnTo>
                    <a:pt x="2153" y="3953"/>
                  </a:lnTo>
                  <a:lnTo>
                    <a:pt x="2229" y="4273"/>
                  </a:lnTo>
                  <a:lnTo>
                    <a:pt x="2305" y="4578"/>
                  </a:lnTo>
                  <a:lnTo>
                    <a:pt x="2412" y="5173"/>
                  </a:lnTo>
                  <a:lnTo>
                    <a:pt x="2488" y="5723"/>
                  </a:lnTo>
                  <a:lnTo>
                    <a:pt x="2534" y="6226"/>
                  </a:lnTo>
                  <a:lnTo>
                    <a:pt x="2565" y="6699"/>
                  </a:lnTo>
                  <a:lnTo>
                    <a:pt x="2565" y="7096"/>
                  </a:lnTo>
                  <a:lnTo>
                    <a:pt x="2565" y="7447"/>
                  </a:lnTo>
                  <a:lnTo>
                    <a:pt x="2549" y="7707"/>
                  </a:lnTo>
                  <a:lnTo>
                    <a:pt x="2534" y="8027"/>
                  </a:lnTo>
                  <a:lnTo>
                    <a:pt x="2534" y="8027"/>
                  </a:lnTo>
                  <a:lnTo>
                    <a:pt x="2702" y="7478"/>
                  </a:lnTo>
                  <a:lnTo>
                    <a:pt x="2870" y="6928"/>
                  </a:lnTo>
                  <a:lnTo>
                    <a:pt x="3068" y="6364"/>
                  </a:lnTo>
                  <a:lnTo>
                    <a:pt x="3190" y="6074"/>
                  </a:lnTo>
                  <a:lnTo>
                    <a:pt x="3312" y="5784"/>
                  </a:lnTo>
                  <a:lnTo>
                    <a:pt x="3465" y="5509"/>
                  </a:lnTo>
                  <a:lnTo>
                    <a:pt x="3618" y="5219"/>
                  </a:lnTo>
                  <a:lnTo>
                    <a:pt x="3786" y="4929"/>
                  </a:lnTo>
                  <a:lnTo>
                    <a:pt x="3984" y="4655"/>
                  </a:lnTo>
                  <a:lnTo>
                    <a:pt x="4182" y="4365"/>
                  </a:lnTo>
                  <a:lnTo>
                    <a:pt x="4426" y="4090"/>
                  </a:lnTo>
                  <a:lnTo>
                    <a:pt x="4686" y="3815"/>
                  </a:lnTo>
                  <a:lnTo>
                    <a:pt x="4961" y="3541"/>
                  </a:lnTo>
                  <a:lnTo>
                    <a:pt x="4961" y="3541"/>
                  </a:lnTo>
                  <a:lnTo>
                    <a:pt x="5006" y="3510"/>
                  </a:lnTo>
                  <a:lnTo>
                    <a:pt x="5052" y="3510"/>
                  </a:lnTo>
                  <a:lnTo>
                    <a:pt x="5067" y="3541"/>
                  </a:lnTo>
                  <a:lnTo>
                    <a:pt x="5067" y="3602"/>
                  </a:lnTo>
                  <a:lnTo>
                    <a:pt x="5067" y="3602"/>
                  </a:lnTo>
                  <a:lnTo>
                    <a:pt x="5006" y="4090"/>
                  </a:lnTo>
                  <a:lnTo>
                    <a:pt x="4945" y="4533"/>
                  </a:lnTo>
                  <a:lnTo>
                    <a:pt x="4869" y="4960"/>
                  </a:lnTo>
                  <a:lnTo>
                    <a:pt x="4762" y="5372"/>
                  </a:lnTo>
                  <a:lnTo>
                    <a:pt x="4671" y="5753"/>
                  </a:lnTo>
                  <a:lnTo>
                    <a:pt x="4549" y="6104"/>
                  </a:lnTo>
                  <a:lnTo>
                    <a:pt x="4411" y="6455"/>
                  </a:lnTo>
                  <a:lnTo>
                    <a:pt x="4274" y="6776"/>
                  </a:lnTo>
                  <a:lnTo>
                    <a:pt x="4106" y="7081"/>
                  </a:lnTo>
                  <a:lnTo>
                    <a:pt x="3938" y="7386"/>
                  </a:lnTo>
                  <a:lnTo>
                    <a:pt x="3740" y="7676"/>
                  </a:lnTo>
                  <a:lnTo>
                    <a:pt x="3526" y="7951"/>
                  </a:lnTo>
                  <a:lnTo>
                    <a:pt x="3312" y="8226"/>
                  </a:lnTo>
                  <a:lnTo>
                    <a:pt x="3068" y="8500"/>
                  </a:lnTo>
                  <a:lnTo>
                    <a:pt x="2809" y="8760"/>
                  </a:lnTo>
                  <a:lnTo>
                    <a:pt x="2534" y="9019"/>
                  </a:lnTo>
                  <a:lnTo>
                    <a:pt x="2534" y="9019"/>
                  </a:lnTo>
                  <a:lnTo>
                    <a:pt x="2458" y="9645"/>
                  </a:lnTo>
                  <a:lnTo>
                    <a:pt x="2366" y="102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2"/>
            <p:cNvSpPr/>
            <p:nvPr/>
          </p:nvSpPr>
          <p:spPr>
            <a:xfrm>
              <a:off x="1831300" y="3026125"/>
              <a:ext cx="93875" cy="108750"/>
            </a:xfrm>
            <a:custGeom>
              <a:rect b="b" l="l" r="r" t="t"/>
              <a:pathLst>
                <a:path extrusionOk="0" h="4350" w="3755">
                  <a:moveTo>
                    <a:pt x="1801" y="0"/>
                  </a:moveTo>
                  <a:lnTo>
                    <a:pt x="1694" y="15"/>
                  </a:lnTo>
                  <a:lnTo>
                    <a:pt x="1618" y="61"/>
                  </a:lnTo>
                  <a:lnTo>
                    <a:pt x="1572" y="122"/>
                  </a:lnTo>
                  <a:lnTo>
                    <a:pt x="1542" y="198"/>
                  </a:lnTo>
                  <a:lnTo>
                    <a:pt x="1526" y="290"/>
                  </a:lnTo>
                  <a:lnTo>
                    <a:pt x="1542" y="397"/>
                  </a:lnTo>
                  <a:lnTo>
                    <a:pt x="1557" y="504"/>
                  </a:lnTo>
                  <a:lnTo>
                    <a:pt x="1587" y="610"/>
                  </a:lnTo>
                  <a:lnTo>
                    <a:pt x="1679" y="855"/>
                  </a:lnTo>
                  <a:lnTo>
                    <a:pt x="1801" y="1099"/>
                  </a:lnTo>
                  <a:lnTo>
                    <a:pt x="1999" y="1480"/>
                  </a:lnTo>
                  <a:lnTo>
                    <a:pt x="1740" y="1373"/>
                  </a:lnTo>
                  <a:lnTo>
                    <a:pt x="1450" y="1297"/>
                  </a:lnTo>
                  <a:lnTo>
                    <a:pt x="1297" y="1267"/>
                  </a:lnTo>
                  <a:lnTo>
                    <a:pt x="1129" y="1251"/>
                  </a:lnTo>
                  <a:lnTo>
                    <a:pt x="840" y="1251"/>
                  </a:lnTo>
                  <a:lnTo>
                    <a:pt x="702" y="1282"/>
                  </a:lnTo>
                  <a:lnTo>
                    <a:pt x="565" y="1312"/>
                  </a:lnTo>
                  <a:lnTo>
                    <a:pt x="428" y="1358"/>
                  </a:lnTo>
                  <a:lnTo>
                    <a:pt x="321" y="1435"/>
                  </a:lnTo>
                  <a:lnTo>
                    <a:pt x="214" y="1526"/>
                  </a:lnTo>
                  <a:lnTo>
                    <a:pt x="138" y="1618"/>
                  </a:lnTo>
                  <a:lnTo>
                    <a:pt x="77" y="1755"/>
                  </a:lnTo>
                  <a:lnTo>
                    <a:pt x="15" y="1908"/>
                  </a:lnTo>
                  <a:lnTo>
                    <a:pt x="15" y="1953"/>
                  </a:lnTo>
                  <a:lnTo>
                    <a:pt x="0" y="2045"/>
                  </a:lnTo>
                  <a:lnTo>
                    <a:pt x="15" y="2121"/>
                  </a:lnTo>
                  <a:lnTo>
                    <a:pt x="46" y="2198"/>
                  </a:lnTo>
                  <a:lnTo>
                    <a:pt x="92" y="2274"/>
                  </a:lnTo>
                  <a:lnTo>
                    <a:pt x="153" y="2320"/>
                  </a:lnTo>
                  <a:lnTo>
                    <a:pt x="214" y="2365"/>
                  </a:lnTo>
                  <a:lnTo>
                    <a:pt x="290" y="2411"/>
                  </a:lnTo>
                  <a:lnTo>
                    <a:pt x="366" y="2426"/>
                  </a:lnTo>
                  <a:lnTo>
                    <a:pt x="565" y="2472"/>
                  </a:lnTo>
                  <a:lnTo>
                    <a:pt x="778" y="2487"/>
                  </a:lnTo>
                  <a:lnTo>
                    <a:pt x="977" y="2472"/>
                  </a:lnTo>
                  <a:lnTo>
                    <a:pt x="1175" y="2472"/>
                  </a:lnTo>
                  <a:lnTo>
                    <a:pt x="1435" y="2457"/>
                  </a:lnTo>
                  <a:lnTo>
                    <a:pt x="1679" y="2457"/>
                  </a:lnTo>
                  <a:lnTo>
                    <a:pt x="1419" y="2518"/>
                  </a:lnTo>
                  <a:lnTo>
                    <a:pt x="1145" y="2610"/>
                  </a:lnTo>
                  <a:lnTo>
                    <a:pt x="885" y="2732"/>
                  </a:lnTo>
                  <a:lnTo>
                    <a:pt x="763" y="2808"/>
                  </a:lnTo>
                  <a:lnTo>
                    <a:pt x="641" y="2884"/>
                  </a:lnTo>
                  <a:lnTo>
                    <a:pt x="534" y="2961"/>
                  </a:lnTo>
                  <a:lnTo>
                    <a:pt x="443" y="3052"/>
                  </a:lnTo>
                  <a:lnTo>
                    <a:pt x="366" y="3159"/>
                  </a:lnTo>
                  <a:lnTo>
                    <a:pt x="305" y="3266"/>
                  </a:lnTo>
                  <a:lnTo>
                    <a:pt x="260" y="3373"/>
                  </a:lnTo>
                  <a:lnTo>
                    <a:pt x="229" y="3495"/>
                  </a:lnTo>
                  <a:lnTo>
                    <a:pt x="214" y="3632"/>
                  </a:lnTo>
                  <a:lnTo>
                    <a:pt x="229" y="3769"/>
                  </a:lnTo>
                  <a:lnTo>
                    <a:pt x="260" y="3861"/>
                  </a:lnTo>
                  <a:lnTo>
                    <a:pt x="290" y="3952"/>
                  </a:lnTo>
                  <a:lnTo>
                    <a:pt x="351" y="4014"/>
                  </a:lnTo>
                  <a:lnTo>
                    <a:pt x="412" y="4059"/>
                  </a:lnTo>
                  <a:lnTo>
                    <a:pt x="489" y="4105"/>
                  </a:lnTo>
                  <a:lnTo>
                    <a:pt x="565" y="4120"/>
                  </a:lnTo>
                  <a:lnTo>
                    <a:pt x="656" y="4136"/>
                  </a:lnTo>
                  <a:lnTo>
                    <a:pt x="763" y="4136"/>
                  </a:lnTo>
                  <a:lnTo>
                    <a:pt x="855" y="4120"/>
                  </a:lnTo>
                  <a:lnTo>
                    <a:pt x="962" y="4090"/>
                  </a:lnTo>
                  <a:lnTo>
                    <a:pt x="1175" y="4014"/>
                  </a:lnTo>
                  <a:lnTo>
                    <a:pt x="1648" y="3785"/>
                  </a:lnTo>
                  <a:lnTo>
                    <a:pt x="1877" y="3693"/>
                  </a:lnTo>
                  <a:lnTo>
                    <a:pt x="1999" y="3647"/>
                  </a:lnTo>
                  <a:lnTo>
                    <a:pt x="2106" y="3617"/>
                  </a:lnTo>
                  <a:lnTo>
                    <a:pt x="2228" y="3601"/>
                  </a:lnTo>
                  <a:lnTo>
                    <a:pt x="2335" y="3601"/>
                  </a:lnTo>
                  <a:lnTo>
                    <a:pt x="2442" y="3617"/>
                  </a:lnTo>
                  <a:lnTo>
                    <a:pt x="2533" y="3647"/>
                  </a:lnTo>
                  <a:lnTo>
                    <a:pt x="2793" y="3968"/>
                  </a:lnTo>
                  <a:lnTo>
                    <a:pt x="2945" y="4120"/>
                  </a:lnTo>
                  <a:lnTo>
                    <a:pt x="3083" y="4258"/>
                  </a:lnTo>
                  <a:lnTo>
                    <a:pt x="3159" y="4303"/>
                  </a:lnTo>
                  <a:lnTo>
                    <a:pt x="3220" y="4334"/>
                  </a:lnTo>
                  <a:lnTo>
                    <a:pt x="3296" y="4349"/>
                  </a:lnTo>
                  <a:lnTo>
                    <a:pt x="3373" y="4334"/>
                  </a:lnTo>
                  <a:lnTo>
                    <a:pt x="3434" y="4303"/>
                  </a:lnTo>
                  <a:lnTo>
                    <a:pt x="3510" y="4242"/>
                  </a:lnTo>
                  <a:lnTo>
                    <a:pt x="3571" y="4151"/>
                  </a:lnTo>
                  <a:lnTo>
                    <a:pt x="3632" y="4029"/>
                  </a:lnTo>
                  <a:lnTo>
                    <a:pt x="3678" y="3891"/>
                  </a:lnTo>
                  <a:lnTo>
                    <a:pt x="3724" y="3769"/>
                  </a:lnTo>
                  <a:lnTo>
                    <a:pt x="3739" y="3632"/>
                  </a:lnTo>
                  <a:lnTo>
                    <a:pt x="3754" y="3479"/>
                  </a:lnTo>
                  <a:lnTo>
                    <a:pt x="3754" y="3342"/>
                  </a:lnTo>
                  <a:lnTo>
                    <a:pt x="3739" y="3189"/>
                  </a:lnTo>
                  <a:lnTo>
                    <a:pt x="3693" y="2900"/>
                  </a:lnTo>
                  <a:lnTo>
                    <a:pt x="3617" y="2594"/>
                  </a:lnTo>
                  <a:lnTo>
                    <a:pt x="3525" y="2304"/>
                  </a:lnTo>
                  <a:lnTo>
                    <a:pt x="3419" y="2030"/>
                  </a:lnTo>
                  <a:lnTo>
                    <a:pt x="3312" y="1770"/>
                  </a:lnTo>
                  <a:lnTo>
                    <a:pt x="3068" y="1297"/>
                  </a:lnTo>
                  <a:lnTo>
                    <a:pt x="2900" y="992"/>
                  </a:lnTo>
                  <a:lnTo>
                    <a:pt x="2717" y="687"/>
                  </a:lnTo>
                  <a:lnTo>
                    <a:pt x="2610" y="549"/>
                  </a:lnTo>
                  <a:lnTo>
                    <a:pt x="2503" y="412"/>
                  </a:lnTo>
                  <a:lnTo>
                    <a:pt x="2381" y="290"/>
                  </a:lnTo>
                  <a:lnTo>
                    <a:pt x="2274" y="183"/>
                  </a:lnTo>
                  <a:lnTo>
                    <a:pt x="2152" y="92"/>
                  </a:lnTo>
                  <a:lnTo>
                    <a:pt x="2045" y="31"/>
                  </a:lnTo>
                  <a:lnTo>
                    <a:pt x="19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2"/>
            <p:cNvSpPr/>
            <p:nvPr/>
          </p:nvSpPr>
          <p:spPr>
            <a:xfrm>
              <a:off x="1831300" y="3026125"/>
              <a:ext cx="93875" cy="108750"/>
            </a:xfrm>
            <a:custGeom>
              <a:rect b="b" l="l" r="r" t="t"/>
              <a:pathLst>
                <a:path extrusionOk="0" fill="none" h="4350" w="3755">
                  <a:moveTo>
                    <a:pt x="2533" y="3647"/>
                  </a:moveTo>
                  <a:lnTo>
                    <a:pt x="2533" y="3647"/>
                  </a:lnTo>
                  <a:lnTo>
                    <a:pt x="2442" y="3617"/>
                  </a:lnTo>
                  <a:lnTo>
                    <a:pt x="2335" y="3601"/>
                  </a:lnTo>
                  <a:lnTo>
                    <a:pt x="2228" y="3601"/>
                  </a:lnTo>
                  <a:lnTo>
                    <a:pt x="2106" y="3617"/>
                  </a:lnTo>
                  <a:lnTo>
                    <a:pt x="1999" y="3647"/>
                  </a:lnTo>
                  <a:lnTo>
                    <a:pt x="1877" y="3693"/>
                  </a:lnTo>
                  <a:lnTo>
                    <a:pt x="1648" y="3785"/>
                  </a:lnTo>
                  <a:lnTo>
                    <a:pt x="1175" y="4014"/>
                  </a:lnTo>
                  <a:lnTo>
                    <a:pt x="962" y="4090"/>
                  </a:lnTo>
                  <a:lnTo>
                    <a:pt x="855" y="4120"/>
                  </a:lnTo>
                  <a:lnTo>
                    <a:pt x="763" y="4136"/>
                  </a:lnTo>
                  <a:lnTo>
                    <a:pt x="763" y="4136"/>
                  </a:lnTo>
                  <a:lnTo>
                    <a:pt x="656" y="4136"/>
                  </a:lnTo>
                  <a:lnTo>
                    <a:pt x="565" y="4120"/>
                  </a:lnTo>
                  <a:lnTo>
                    <a:pt x="489" y="4105"/>
                  </a:lnTo>
                  <a:lnTo>
                    <a:pt x="412" y="4059"/>
                  </a:lnTo>
                  <a:lnTo>
                    <a:pt x="351" y="4014"/>
                  </a:lnTo>
                  <a:lnTo>
                    <a:pt x="290" y="3952"/>
                  </a:lnTo>
                  <a:lnTo>
                    <a:pt x="260" y="3861"/>
                  </a:lnTo>
                  <a:lnTo>
                    <a:pt x="229" y="3769"/>
                  </a:lnTo>
                  <a:lnTo>
                    <a:pt x="229" y="3769"/>
                  </a:lnTo>
                  <a:lnTo>
                    <a:pt x="214" y="3632"/>
                  </a:lnTo>
                  <a:lnTo>
                    <a:pt x="229" y="3495"/>
                  </a:lnTo>
                  <a:lnTo>
                    <a:pt x="260" y="3373"/>
                  </a:lnTo>
                  <a:lnTo>
                    <a:pt x="305" y="3266"/>
                  </a:lnTo>
                  <a:lnTo>
                    <a:pt x="366" y="3159"/>
                  </a:lnTo>
                  <a:lnTo>
                    <a:pt x="443" y="3052"/>
                  </a:lnTo>
                  <a:lnTo>
                    <a:pt x="534" y="2961"/>
                  </a:lnTo>
                  <a:lnTo>
                    <a:pt x="641" y="2884"/>
                  </a:lnTo>
                  <a:lnTo>
                    <a:pt x="763" y="2808"/>
                  </a:lnTo>
                  <a:lnTo>
                    <a:pt x="885" y="2732"/>
                  </a:lnTo>
                  <a:lnTo>
                    <a:pt x="1145" y="2610"/>
                  </a:lnTo>
                  <a:lnTo>
                    <a:pt x="1419" y="2518"/>
                  </a:lnTo>
                  <a:lnTo>
                    <a:pt x="1679" y="2457"/>
                  </a:lnTo>
                  <a:lnTo>
                    <a:pt x="1679" y="2457"/>
                  </a:lnTo>
                  <a:lnTo>
                    <a:pt x="1435" y="2457"/>
                  </a:lnTo>
                  <a:lnTo>
                    <a:pt x="1175" y="2472"/>
                  </a:lnTo>
                  <a:lnTo>
                    <a:pt x="1175" y="2472"/>
                  </a:lnTo>
                  <a:lnTo>
                    <a:pt x="977" y="2472"/>
                  </a:lnTo>
                  <a:lnTo>
                    <a:pt x="778" y="2487"/>
                  </a:lnTo>
                  <a:lnTo>
                    <a:pt x="565" y="2472"/>
                  </a:lnTo>
                  <a:lnTo>
                    <a:pt x="366" y="2426"/>
                  </a:lnTo>
                  <a:lnTo>
                    <a:pt x="366" y="2426"/>
                  </a:lnTo>
                  <a:lnTo>
                    <a:pt x="290" y="2411"/>
                  </a:lnTo>
                  <a:lnTo>
                    <a:pt x="214" y="2365"/>
                  </a:lnTo>
                  <a:lnTo>
                    <a:pt x="153" y="2320"/>
                  </a:lnTo>
                  <a:lnTo>
                    <a:pt x="92" y="2274"/>
                  </a:lnTo>
                  <a:lnTo>
                    <a:pt x="46" y="2198"/>
                  </a:lnTo>
                  <a:lnTo>
                    <a:pt x="15" y="2121"/>
                  </a:lnTo>
                  <a:lnTo>
                    <a:pt x="0" y="2045"/>
                  </a:lnTo>
                  <a:lnTo>
                    <a:pt x="15" y="1953"/>
                  </a:lnTo>
                  <a:lnTo>
                    <a:pt x="15" y="1953"/>
                  </a:lnTo>
                  <a:lnTo>
                    <a:pt x="15" y="1908"/>
                  </a:lnTo>
                  <a:lnTo>
                    <a:pt x="15" y="1908"/>
                  </a:lnTo>
                  <a:lnTo>
                    <a:pt x="77" y="1755"/>
                  </a:lnTo>
                  <a:lnTo>
                    <a:pt x="138" y="1618"/>
                  </a:lnTo>
                  <a:lnTo>
                    <a:pt x="214" y="1526"/>
                  </a:lnTo>
                  <a:lnTo>
                    <a:pt x="321" y="1435"/>
                  </a:lnTo>
                  <a:lnTo>
                    <a:pt x="428" y="1358"/>
                  </a:lnTo>
                  <a:lnTo>
                    <a:pt x="565" y="1312"/>
                  </a:lnTo>
                  <a:lnTo>
                    <a:pt x="702" y="1282"/>
                  </a:lnTo>
                  <a:lnTo>
                    <a:pt x="840" y="1251"/>
                  </a:lnTo>
                  <a:lnTo>
                    <a:pt x="992" y="1251"/>
                  </a:lnTo>
                  <a:lnTo>
                    <a:pt x="1129" y="1251"/>
                  </a:lnTo>
                  <a:lnTo>
                    <a:pt x="1297" y="1267"/>
                  </a:lnTo>
                  <a:lnTo>
                    <a:pt x="1450" y="1297"/>
                  </a:lnTo>
                  <a:lnTo>
                    <a:pt x="1740" y="1373"/>
                  </a:lnTo>
                  <a:lnTo>
                    <a:pt x="1999" y="1480"/>
                  </a:lnTo>
                  <a:lnTo>
                    <a:pt x="1999" y="1480"/>
                  </a:lnTo>
                  <a:lnTo>
                    <a:pt x="1801" y="1099"/>
                  </a:lnTo>
                  <a:lnTo>
                    <a:pt x="1679" y="855"/>
                  </a:lnTo>
                  <a:lnTo>
                    <a:pt x="1587" y="610"/>
                  </a:lnTo>
                  <a:lnTo>
                    <a:pt x="1557" y="504"/>
                  </a:lnTo>
                  <a:lnTo>
                    <a:pt x="1542" y="397"/>
                  </a:lnTo>
                  <a:lnTo>
                    <a:pt x="1526" y="290"/>
                  </a:lnTo>
                  <a:lnTo>
                    <a:pt x="1542" y="198"/>
                  </a:lnTo>
                  <a:lnTo>
                    <a:pt x="1572" y="122"/>
                  </a:lnTo>
                  <a:lnTo>
                    <a:pt x="1618" y="61"/>
                  </a:lnTo>
                  <a:lnTo>
                    <a:pt x="1694" y="15"/>
                  </a:lnTo>
                  <a:lnTo>
                    <a:pt x="1801" y="0"/>
                  </a:lnTo>
                  <a:lnTo>
                    <a:pt x="1801" y="0"/>
                  </a:lnTo>
                  <a:lnTo>
                    <a:pt x="1923" y="0"/>
                  </a:lnTo>
                  <a:lnTo>
                    <a:pt x="2045" y="31"/>
                  </a:lnTo>
                  <a:lnTo>
                    <a:pt x="2152" y="92"/>
                  </a:lnTo>
                  <a:lnTo>
                    <a:pt x="2274" y="183"/>
                  </a:lnTo>
                  <a:lnTo>
                    <a:pt x="2381" y="290"/>
                  </a:lnTo>
                  <a:lnTo>
                    <a:pt x="2503" y="412"/>
                  </a:lnTo>
                  <a:lnTo>
                    <a:pt x="2610" y="549"/>
                  </a:lnTo>
                  <a:lnTo>
                    <a:pt x="2717" y="687"/>
                  </a:lnTo>
                  <a:lnTo>
                    <a:pt x="2900" y="992"/>
                  </a:lnTo>
                  <a:lnTo>
                    <a:pt x="3068" y="1297"/>
                  </a:lnTo>
                  <a:lnTo>
                    <a:pt x="3312" y="1770"/>
                  </a:lnTo>
                  <a:lnTo>
                    <a:pt x="3312" y="1770"/>
                  </a:lnTo>
                  <a:lnTo>
                    <a:pt x="3419" y="2030"/>
                  </a:lnTo>
                  <a:lnTo>
                    <a:pt x="3525" y="2304"/>
                  </a:lnTo>
                  <a:lnTo>
                    <a:pt x="3617" y="2594"/>
                  </a:lnTo>
                  <a:lnTo>
                    <a:pt x="3693" y="2900"/>
                  </a:lnTo>
                  <a:lnTo>
                    <a:pt x="3739" y="3189"/>
                  </a:lnTo>
                  <a:lnTo>
                    <a:pt x="3754" y="3342"/>
                  </a:lnTo>
                  <a:lnTo>
                    <a:pt x="3754" y="3479"/>
                  </a:lnTo>
                  <a:lnTo>
                    <a:pt x="3739" y="3632"/>
                  </a:lnTo>
                  <a:lnTo>
                    <a:pt x="3724" y="3769"/>
                  </a:lnTo>
                  <a:lnTo>
                    <a:pt x="3678" y="3891"/>
                  </a:lnTo>
                  <a:lnTo>
                    <a:pt x="3632" y="4029"/>
                  </a:lnTo>
                  <a:lnTo>
                    <a:pt x="3632" y="4029"/>
                  </a:lnTo>
                  <a:lnTo>
                    <a:pt x="3571" y="4151"/>
                  </a:lnTo>
                  <a:lnTo>
                    <a:pt x="3510" y="4242"/>
                  </a:lnTo>
                  <a:lnTo>
                    <a:pt x="3434" y="4303"/>
                  </a:lnTo>
                  <a:lnTo>
                    <a:pt x="3373" y="4334"/>
                  </a:lnTo>
                  <a:lnTo>
                    <a:pt x="3296" y="4349"/>
                  </a:lnTo>
                  <a:lnTo>
                    <a:pt x="3220" y="4334"/>
                  </a:lnTo>
                  <a:lnTo>
                    <a:pt x="3159" y="4303"/>
                  </a:lnTo>
                  <a:lnTo>
                    <a:pt x="3083" y="4258"/>
                  </a:lnTo>
                  <a:lnTo>
                    <a:pt x="2945" y="4120"/>
                  </a:lnTo>
                  <a:lnTo>
                    <a:pt x="2793" y="3968"/>
                  </a:lnTo>
                  <a:lnTo>
                    <a:pt x="2533" y="364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2"/>
            <p:cNvSpPr/>
            <p:nvPr/>
          </p:nvSpPr>
          <p:spPr>
            <a:xfrm>
              <a:off x="1831300" y="3025725"/>
              <a:ext cx="93875" cy="109150"/>
            </a:xfrm>
            <a:custGeom>
              <a:rect b="b" l="l" r="r" t="t"/>
              <a:pathLst>
                <a:path extrusionOk="0" h="4366" w="3755">
                  <a:moveTo>
                    <a:pt x="1847" y="1"/>
                  </a:moveTo>
                  <a:lnTo>
                    <a:pt x="1801" y="16"/>
                  </a:lnTo>
                  <a:lnTo>
                    <a:pt x="1740" y="16"/>
                  </a:lnTo>
                  <a:lnTo>
                    <a:pt x="1679" y="47"/>
                  </a:lnTo>
                  <a:lnTo>
                    <a:pt x="1633" y="77"/>
                  </a:lnTo>
                  <a:lnTo>
                    <a:pt x="1587" y="108"/>
                  </a:lnTo>
                  <a:lnTo>
                    <a:pt x="1557" y="153"/>
                  </a:lnTo>
                  <a:lnTo>
                    <a:pt x="1542" y="199"/>
                  </a:lnTo>
                  <a:lnTo>
                    <a:pt x="1526" y="321"/>
                  </a:lnTo>
                  <a:lnTo>
                    <a:pt x="1542" y="459"/>
                  </a:lnTo>
                  <a:lnTo>
                    <a:pt x="1587" y="611"/>
                  </a:lnTo>
                  <a:lnTo>
                    <a:pt x="1648" y="779"/>
                  </a:lnTo>
                  <a:lnTo>
                    <a:pt x="1709" y="947"/>
                  </a:lnTo>
                  <a:lnTo>
                    <a:pt x="1877" y="1252"/>
                  </a:lnTo>
                  <a:lnTo>
                    <a:pt x="1999" y="1496"/>
                  </a:lnTo>
                  <a:lnTo>
                    <a:pt x="1770" y="1405"/>
                  </a:lnTo>
                  <a:lnTo>
                    <a:pt x="1526" y="1328"/>
                  </a:lnTo>
                  <a:lnTo>
                    <a:pt x="1267" y="1283"/>
                  </a:lnTo>
                  <a:lnTo>
                    <a:pt x="992" y="1267"/>
                  </a:lnTo>
                  <a:lnTo>
                    <a:pt x="824" y="1267"/>
                  </a:lnTo>
                  <a:lnTo>
                    <a:pt x="672" y="1298"/>
                  </a:lnTo>
                  <a:lnTo>
                    <a:pt x="519" y="1344"/>
                  </a:lnTo>
                  <a:lnTo>
                    <a:pt x="382" y="1405"/>
                  </a:lnTo>
                  <a:lnTo>
                    <a:pt x="260" y="1496"/>
                  </a:lnTo>
                  <a:lnTo>
                    <a:pt x="153" y="1603"/>
                  </a:lnTo>
                  <a:lnTo>
                    <a:pt x="77" y="1756"/>
                  </a:lnTo>
                  <a:lnTo>
                    <a:pt x="15" y="1924"/>
                  </a:lnTo>
                  <a:lnTo>
                    <a:pt x="15" y="1969"/>
                  </a:lnTo>
                  <a:lnTo>
                    <a:pt x="0" y="2030"/>
                  </a:lnTo>
                  <a:lnTo>
                    <a:pt x="15" y="2107"/>
                  </a:lnTo>
                  <a:lnTo>
                    <a:pt x="31" y="2183"/>
                  </a:lnTo>
                  <a:lnTo>
                    <a:pt x="61" y="2244"/>
                  </a:lnTo>
                  <a:lnTo>
                    <a:pt x="107" y="2305"/>
                  </a:lnTo>
                  <a:lnTo>
                    <a:pt x="168" y="2351"/>
                  </a:lnTo>
                  <a:lnTo>
                    <a:pt x="229" y="2397"/>
                  </a:lnTo>
                  <a:lnTo>
                    <a:pt x="290" y="2427"/>
                  </a:lnTo>
                  <a:lnTo>
                    <a:pt x="366" y="2442"/>
                  </a:lnTo>
                  <a:lnTo>
                    <a:pt x="473" y="2473"/>
                  </a:lnTo>
                  <a:lnTo>
                    <a:pt x="595" y="2488"/>
                  </a:lnTo>
                  <a:lnTo>
                    <a:pt x="824" y="2503"/>
                  </a:lnTo>
                  <a:lnTo>
                    <a:pt x="1175" y="2488"/>
                  </a:lnTo>
                  <a:lnTo>
                    <a:pt x="1542" y="2473"/>
                  </a:lnTo>
                  <a:lnTo>
                    <a:pt x="1679" y="2473"/>
                  </a:lnTo>
                  <a:lnTo>
                    <a:pt x="1435" y="2534"/>
                  </a:lnTo>
                  <a:lnTo>
                    <a:pt x="1175" y="2610"/>
                  </a:lnTo>
                  <a:lnTo>
                    <a:pt x="931" y="2717"/>
                  </a:lnTo>
                  <a:lnTo>
                    <a:pt x="702" y="2854"/>
                  </a:lnTo>
                  <a:lnTo>
                    <a:pt x="595" y="2931"/>
                  </a:lnTo>
                  <a:lnTo>
                    <a:pt x="504" y="3007"/>
                  </a:lnTo>
                  <a:lnTo>
                    <a:pt x="428" y="3099"/>
                  </a:lnTo>
                  <a:lnTo>
                    <a:pt x="351" y="3190"/>
                  </a:lnTo>
                  <a:lnTo>
                    <a:pt x="290" y="3297"/>
                  </a:lnTo>
                  <a:lnTo>
                    <a:pt x="244" y="3404"/>
                  </a:lnTo>
                  <a:lnTo>
                    <a:pt x="229" y="3511"/>
                  </a:lnTo>
                  <a:lnTo>
                    <a:pt x="214" y="3633"/>
                  </a:lnTo>
                  <a:lnTo>
                    <a:pt x="229" y="3785"/>
                  </a:lnTo>
                  <a:lnTo>
                    <a:pt x="244" y="3877"/>
                  </a:lnTo>
                  <a:lnTo>
                    <a:pt x="290" y="3953"/>
                  </a:lnTo>
                  <a:lnTo>
                    <a:pt x="321" y="4014"/>
                  </a:lnTo>
                  <a:lnTo>
                    <a:pt x="382" y="4060"/>
                  </a:lnTo>
                  <a:lnTo>
                    <a:pt x="443" y="4106"/>
                  </a:lnTo>
                  <a:lnTo>
                    <a:pt x="519" y="4136"/>
                  </a:lnTo>
                  <a:lnTo>
                    <a:pt x="595" y="4152"/>
                  </a:lnTo>
                  <a:lnTo>
                    <a:pt x="763" y="4152"/>
                  </a:lnTo>
                  <a:lnTo>
                    <a:pt x="931" y="4121"/>
                  </a:lnTo>
                  <a:lnTo>
                    <a:pt x="1114" y="4045"/>
                  </a:lnTo>
                  <a:lnTo>
                    <a:pt x="1313" y="3968"/>
                  </a:lnTo>
                  <a:lnTo>
                    <a:pt x="1511" y="3862"/>
                  </a:lnTo>
                  <a:lnTo>
                    <a:pt x="1709" y="3770"/>
                  </a:lnTo>
                  <a:lnTo>
                    <a:pt x="1908" y="3694"/>
                  </a:lnTo>
                  <a:lnTo>
                    <a:pt x="2106" y="3633"/>
                  </a:lnTo>
                  <a:lnTo>
                    <a:pt x="2198" y="3617"/>
                  </a:lnTo>
                  <a:lnTo>
                    <a:pt x="2289" y="3617"/>
                  </a:lnTo>
                  <a:lnTo>
                    <a:pt x="2411" y="3633"/>
                  </a:lnTo>
                  <a:lnTo>
                    <a:pt x="2533" y="3663"/>
                  </a:lnTo>
                  <a:lnTo>
                    <a:pt x="2717" y="3877"/>
                  </a:lnTo>
                  <a:lnTo>
                    <a:pt x="2900" y="4106"/>
                  </a:lnTo>
                  <a:lnTo>
                    <a:pt x="3007" y="4213"/>
                  </a:lnTo>
                  <a:lnTo>
                    <a:pt x="3098" y="4289"/>
                  </a:lnTo>
                  <a:lnTo>
                    <a:pt x="3205" y="4350"/>
                  </a:lnTo>
                  <a:lnTo>
                    <a:pt x="3251" y="4365"/>
                  </a:lnTo>
                  <a:lnTo>
                    <a:pt x="3342" y="4365"/>
                  </a:lnTo>
                  <a:lnTo>
                    <a:pt x="3388" y="4350"/>
                  </a:lnTo>
                  <a:lnTo>
                    <a:pt x="3434" y="4319"/>
                  </a:lnTo>
                  <a:lnTo>
                    <a:pt x="3480" y="4289"/>
                  </a:lnTo>
                  <a:lnTo>
                    <a:pt x="3556" y="4197"/>
                  </a:lnTo>
                  <a:lnTo>
                    <a:pt x="3632" y="4045"/>
                  </a:lnTo>
                  <a:lnTo>
                    <a:pt x="3693" y="3892"/>
                  </a:lnTo>
                  <a:lnTo>
                    <a:pt x="3724" y="3740"/>
                  </a:lnTo>
                  <a:lnTo>
                    <a:pt x="3739" y="3587"/>
                  </a:lnTo>
                  <a:lnTo>
                    <a:pt x="3754" y="3434"/>
                  </a:lnTo>
                  <a:lnTo>
                    <a:pt x="3739" y="3221"/>
                  </a:lnTo>
                  <a:lnTo>
                    <a:pt x="3708" y="3007"/>
                  </a:lnTo>
                  <a:lnTo>
                    <a:pt x="3678" y="2793"/>
                  </a:lnTo>
                  <a:lnTo>
                    <a:pt x="3617" y="2580"/>
                  </a:lnTo>
                  <a:lnTo>
                    <a:pt x="3541" y="2366"/>
                  </a:lnTo>
                  <a:lnTo>
                    <a:pt x="3464" y="2168"/>
                  </a:lnTo>
                  <a:lnTo>
                    <a:pt x="3312" y="1786"/>
                  </a:lnTo>
                  <a:lnTo>
                    <a:pt x="3083" y="1328"/>
                  </a:lnTo>
                  <a:lnTo>
                    <a:pt x="2915" y="1023"/>
                  </a:lnTo>
                  <a:lnTo>
                    <a:pt x="2732" y="733"/>
                  </a:lnTo>
                  <a:lnTo>
                    <a:pt x="2518" y="459"/>
                  </a:lnTo>
                  <a:lnTo>
                    <a:pt x="2411" y="337"/>
                  </a:lnTo>
                  <a:lnTo>
                    <a:pt x="2305" y="230"/>
                  </a:lnTo>
                  <a:lnTo>
                    <a:pt x="2182" y="138"/>
                  </a:lnTo>
                  <a:lnTo>
                    <a:pt x="2076" y="62"/>
                  </a:lnTo>
                  <a:lnTo>
                    <a:pt x="1954" y="16"/>
                  </a:lnTo>
                  <a:lnTo>
                    <a:pt x="18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2"/>
            <p:cNvSpPr/>
            <p:nvPr/>
          </p:nvSpPr>
          <p:spPr>
            <a:xfrm>
              <a:off x="1831300" y="3025725"/>
              <a:ext cx="93875" cy="109150"/>
            </a:xfrm>
            <a:custGeom>
              <a:rect b="b" l="l" r="r" t="t"/>
              <a:pathLst>
                <a:path extrusionOk="0" fill="none" h="4366" w="3755">
                  <a:moveTo>
                    <a:pt x="1847" y="1"/>
                  </a:moveTo>
                  <a:lnTo>
                    <a:pt x="1847" y="1"/>
                  </a:lnTo>
                  <a:lnTo>
                    <a:pt x="1801" y="16"/>
                  </a:lnTo>
                  <a:lnTo>
                    <a:pt x="1801" y="16"/>
                  </a:lnTo>
                  <a:lnTo>
                    <a:pt x="1740" y="16"/>
                  </a:lnTo>
                  <a:lnTo>
                    <a:pt x="1679" y="47"/>
                  </a:lnTo>
                  <a:lnTo>
                    <a:pt x="1633" y="77"/>
                  </a:lnTo>
                  <a:lnTo>
                    <a:pt x="1587" y="108"/>
                  </a:lnTo>
                  <a:lnTo>
                    <a:pt x="1557" y="153"/>
                  </a:lnTo>
                  <a:lnTo>
                    <a:pt x="1542" y="199"/>
                  </a:lnTo>
                  <a:lnTo>
                    <a:pt x="1526" y="321"/>
                  </a:lnTo>
                  <a:lnTo>
                    <a:pt x="1526" y="321"/>
                  </a:lnTo>
                  <a:lnTo>
                    <a:pt x="1542" y="459"/>
                  </a:lnTo>
                  <a:lnTo>
                    <a:pt x="1587" y="611"/>
                  </a:lnTo>
                  <a:lnTo>
                    <a:pt x="1648" y="779"/>
                  </a:lnTo>
                  <a:lnTo>
                    <a:pt x="1709" y="947"/>
                  </a:lnTo>
                  <a:lnTo>
                    <a:pt x="1877" y="1252"/>
                  </a:lnTo>
                  <a:lnTo>
                    <a:pt x="1999" y="1496"/>
                  </a:lnTo>
                  <a:lnTo>
                    <a:pt x="1999" y="1496"/>
                  </a:lnTo>
                  <a:lnTo>
                    <a:pt x="1999" y="1496"/>
                  </a:lnTo>
                  <a:lnTo>
                    <a:pt x="1999" y="1496"/>
                  </a:lnTo>
                  <a:lnTo>
                    <a:pt x="1770" y="1405"/>
                  </a:lnTo>
                  <a:lnTo>
                    <a:pt x="1526" y="1328"/>
                  </a:lnTo>
                  <a:lnTo>
                    <a:pt x="1267" y="1283"/>
                  </a:lnTo>
                  <a:lnTo>
                    <a:pt x="992" y="1267"/>
                  </a:lnTo>
                  <a:lnTo>
                    <a:pt x="992" y="1267"/>
                  </a:lnTo>
                  <a:lnTo>
                    <a:pt x="824" y="1267"/>
                  </a:lnTo>
                  <a:lnTo>
                    <a:pt x="672" y="1298"/>
                  </a:lnTo>
                  <a:lnTo>
                    <a:pt x="519" y="1344"/>
                  </a:lnTo>
                  <a:lnTo>
                    <a:pt x="382" y="1405"/>
                  </a:lnTo>
                  <a:lnTo>
                    <a:pt x="260" y="1496"/>
                  </a:lnTo>
                  <a:lnTo>
                    <a:pt x="153" y="1603"/>
                  </a:lnTo>
                  <a:lnTo>
                    <a:pt x="77" y="1756"/>
                  </a:lnTo>
                  <a:lnTo>
                    <a:pt x="15" y="1924"/>
                  </a:lnTo>
                  <a:lnTo>
                    <a:pt x="15" y="1924"/>
                  </a:lnTo>
                  <a:lnTo>
                    <a:pt x="15" y="1969"/>
                  </a:lnTo>
                  <a:lnTo>
                    <a:pt x="15" y="1969"/>
                  </a:lnTo>
                  <a:lnTo>
                    <a:pt x="0" y="2030"/>
                  </a:lnTo>
                  <a:lnTo>
                    <a:pt x="0" y="2030"/>
                  </a:lnTo>
                  <a:lnTo>
                    <a:pt x="15" y="2107"/>
                  </a:lnTo>
                  <a:lnTo>
                    <a:pt x="31" y="2183"/>
                  </a:lnTo>
                  <a:lnTo>
                    <a:pt x="61" y="2244"/>
                  </a:lnTo>
                  <a:lnTo>
                    <a:pt x="107" y="2305"/>
                  </a:lnTo>
                  <a:lnTo>
                    <a:pt x="168" y="2351"/>
                  </a:lnTo>
                  <a:lnTo>
                    <a:pt x="229" y="2397"/>
                  </a:lnTo>
                  <a:lnTo>
                    <a:pt x="290" y="2427"/>
                  </a:lnTo>
                  <a:lnTo>
                    <a:pt x="366" y="2442"/>
                  </a:lnTo>
                  <a:lnTo>
                    <a:pt x="366" y="2442"/>
                  </a:lnTo>
                  <a:lnTo>
                    <a:pt x="473" y="2473"/>
                  </a:lnTo>
                  <a:lnTo>
                    <a:pt x="595" y="2488"/>
                  </a:lnTo>
                  <a:lnTo>
                    <a:pt x="824" y="2503"/>
                  </a:lnTo>
                  <a:lnTo>
                    <a:pt x="824" y="2503"/>
                  </a:lnTo>
                  <a:lnTo>
                    <a:pt x="1175" y="2488"/>
                  </a:lnTo>
                  <a:lnTo>
                    <a:pt x="1175" y="2488"/>
                  </a:lnTo>
                  <a:lnTo>
                    <a:pt x="1542" y="2473"/>
                  </a:lnTo>
                  <a:lnTo>
                    <a:pt x="1542" y="2473"/>
                  </a:lnTo>
                  <a:lnTo>
                    <a:pt x="1679" y="2473"/>
                  </a:lnTo>
                  <a:lnTo>
                    <a:pt x="1679" y="2473"/>
                  </a:lnTo>
                  <a:lnTo>
                    <a:pt x="1679" y="2473"/>
                  </a:lnTo>
                  <a:lnTo>
                    <a:pt x="1679" y="2473"/>
                  </a:lnTo>
                  <a:lnTo>
                    <a:pt x="1435" y="2534"/>
                  </a:lnTo>
                  <a:lnTo>
                    <a:pt x="1175" y="2610"/>
                  </a:lnTo>
                  <a:lnTo>
                    <a:pt x="931" y="2717"/>
                  </a:lnTo>
                  <a:lnTo>
                    <a:pt x="702" y="2854"/>
                  </a:lnTo>
                  <a:lnTo>
                    <a:pt x="595" y="2931"/>
                  </a:lnTo>
                  <a:lnTo>
                    <a:pt x="504" y="3007"/>
                  </a:lnTo>
                  <a:lnTo>
                    <a:pt x="428" y="3099"/>
                  </a:lnTo>
                  <a:lnTo>
                    <a:pt x="351" y="3190"/>
                  </a:lnTo>
                  <a:lnTo>
                    <a:pt x="290" y="3297"/>
                  </a:lnTo>
                  <a:lnTo>
                    <a:pt x="244" y="3404"/>
                  </a:lnTo>
                  <a:lnTo>
                    <a:pt x="229" y="3511"/>
                  </a:lnTo>
                  <a:lnTo>
                    <a:pt x="214" y="3633"/>
                  </a:lnTo>
                  <a:lnTo>
                    <a:pt x="214" y="3633"/>
                  </a:lnTo>
                  <a:lnTo>
                    <a:pt x="229" y="3785"/>
                  </a:lnTo>
                  <a:lnTo>
                    <a:pt x="229" y="3785"/>
                  </a:lnTo>
                  <a:lnTo>
                    <a:pt x="244" y="3877"/>
                  </a:lnTo>
                  <a:lnTo>
                    <a:pt x="290" y="3953"/>
                  </a:lnTo>
                  <a:lnTo>
                    <a:pt x="321" y="4014"/>
                  </a:lnTo>
                  <a:lnTo>
                    <a:pt x="382" y="4060"/>
                  </a:lnTo>
                  <a:lnTo>
                    <a:pt x="443" y="4106"/>
                  </a:lnTo>
                  <a:lnTo>
                    <a:pt x="519" y="4136"/>
                  </a:lnTo>
                  <a:lnTo>
                    <a:pt x="595" y="4152"/>
                  </a:lnTo>
                  <a:lnTo>
                    <a:pt x="687" y="4152"/>
                  </a:lnTo>
                  <a:lnTo>
                    <a:pt x="687" y="4152"/>
                  </a:lnTo>
                  <a:lnTo>
                    <a:pt x="763" y="4152"/>
                  </a:lnTo>
                  <a:lnTo>
                    <a:pt x="763" y="4152"/>
                  </a:lnTo>
                  <a:lnTo>
                    <a:pt x="931" y="4121"/>
                  </a:lnTo>
                  <a:lnTo>
                    <a:pt x="1114" y="4045"/>
                  </a:lnTo>
                  <a:lnTo>
                    <a:pt x="1313" y="3968"/>
                  </a:lnTo>
                  <a:lnTo>
                    <a:pt x="1511" y="3862"/>
                  </a:lnTo>
                  <a:lnTo>
                    <a:pt x="1709" y="3770"/>
                  </a:lnTo>
                  <a:lnTo>
                    <a:pt x="1908" y="3694"/>
                  </a:lnTo>
                  <a:lnTo>
                    <a:pt x="2106" y="3633"/>
                  </a:lnTo>
                  <a:lnTo>
                    <a:pt x="2198" y="3617"/>
                  </a:lnTo>
                  <a:lnTo>
                    <a:pt x="2289" y="3617"/>
                  </a:lnTo>
                  <a:lnTo>
                    <a:pt x="2289" y="3617"/>
                  </a:lnTo>
                  <a:lnTo>
                    <a:pt x="2411" y="3633"/>
                  </a:lnTo>
                  <a:lnTo>
                    <a:pt x="2533" y="3663"/>
                  </a:lnTo>
                  <a:lnTo>
                    <a:pt x="2533" y="3663"/>
                  </a:lnTo>
                  <a:lnTo>
                    <a:pt x="2717" y="3877"/>
                  </a:lnTo>
                  <a:lnTo>
                    <a:pt x="2900" y="4106"/>
                  </a:lnTo>
                  <a:lnTo>
                    <a:pt x="3007" y="4213"/>
                  </a:lnTo>
                  <a:lnTo>
                    <a:pt x="3098" y="4289"/>
                  </a:lnTo>
                  <a:lnTo>
                    <a:pt x="3205" y="4350"/>
                  </a:lnTo>
                  <a:lnTo>
                    <a:pt x="3251" y="4365"/>
                  </a:lnTo>
                  <a:lnTo>
                    <a:pt x="3296" y="4365"/>
                  </a:lnTo>
                  <a:lnTo>
                    <a:pt x="3296" y="4365"/>
                  </a:lnTo>
                  <a:lnTo>
                    <a:pt x="3342" y="4365"/>
                  </a:lnTo>
                  <a:lnTo>
                    <a:pt x="3388" y="4350"/>
                  </a:lnTo>
                  <a:lnTo>
                    <a:pt x="3434" y="4319"/>
                  </a:lnTo>
                  <a:lnTo>
                    <a:pt x="3480" y="4289"/>
                  </a:lnTo>
                  <a:lnTo>
                    <a:pt x="3556" y="4197"/>
                  </a:lnTo>
                  <a:lnTo>
                    <a:pt x="3632" y="4045"/>
                  </a:lnTo>
                  <a:lnTo>
                    <a:pt x="3632" y="4045"/>
                  </a:lnTo>
                  <a:lnTo>
                    <a:pt x="3693" y="3892"/>
                  </a:lnTo>
                  <a:lnTo>
                    <a:pt x="3724" y="3740"/>
                  </a:lnTo>
                  <a:lnTo>
                    <a:pt x="3739" y="3587"/>
                  </a:lnTo>
                  <a:lnTo>
                    <a:pt x="3754" y="3434"/>
                  </a:lnTo>
                  <a:lnTo>
                    <a:pt x="3754" y="3434"/>
                  </a:lnTo>
                  <a:lnTo>
                    <a:pt x="3739" y="3221"/>
                  </a:lnTo>
                  <a:lnTo>
                    <a:pt x="3708" y="3007"/>
                  </a:lnTo>
                  <a:lnTo>
                    <a:pt x="3678" y="2793"/>
                  </a:lnTo>
                  <a:lnTo>
                    <a:pt x="3617" y="2580"/>
                  </a:lnTo>
                  <a:lnTo>
                    <a:pt x="3541" y="2366"/>
                  </a:lnTo>
                  <a:lnTo>
                    <a:pt x="3464" y="2168"/>
                  </a:lnTo>
                  <a:lnTo>
                    <a:pt x="3312" y="1786"/>
                  </a:lnTo>
                  <a:lnTo>
                    <a:pt x="3312" y="1786"/>
                  </a:lnTo>
                  <a:lnTo>
                    <a:pt x="3083" y="1328"/>
                  </a:lnTo>
                  <a:lnTo>
                    <a:pt x="2915" y="1023"/>
                  </a:lnTo>
                  <a:lnTo>
                    <a:pt x="2732" y="733"/>
                  </a:lnTo>
                  <a:lnTo>
                    <a:pt x="2518" y="459"/>
                  </a:lnTo>
                  <a:lnTo>
                    <a:pt x="2411" y="337"/>
                  </a:lnTo>
                  <a:lnTo>
                    <a:pt x="2305" y="230"/>
                  </a:lnTo>
                  <a:lnTo>
                    <a:pt x="2182" y="138"/>
                  </a:lnTo>
                  <a:lnTo>
                    <a:pt x="2076" y="62"/>
                  </a:lnTo>
                  <a:lnTo>
                    <a:pt x="1954" y="16"/>
                  </a:lnTo>
                  <a:lnTo>
                    <a:pt x="184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2"/>
            <p:cNvSpPr/>
            <p:nvPr/>
          </p:nvSpPr>
          <p:spPr>
            <a:xfrm>
              <a:off x="1847325" y="3045200"/>
              <a:ext cx="76700" cy="90825"/>
            </a:xfrm>
            <a:custGeom>
              <a:rect b="b" l="l" r="r" t="t"/>
              <a:pathLst>
                <a:path extrusionOk="0" h="3633" w="3068">
                  <a:moveTo>
                    <a:pt x="1023" y="0"/>
                  </a:moveTo>
                  <a:lnTo>
                    <a:pt x="916" y="15"/>
                  </a:lnTo>
                  <a:lnTo>
                    <a:pt x="870" y="31"/>
                  </a:lnTo>
                  <a:lnTo>
                    <a:pt x="824" y="61"/>
                  </a:lnTo>
                  <a:lnTo>
                    <a:pt x="794" y="92"/>
                  </a:lnTo>
                  <a:lnTo>
                    <a:pt x="763" y="153"/>
                  </a:lnTo>
                  <a:lnTo>
                    <a:pt x="717" y="244"/>
                  </a:lnTo>
                  <a:lnTo>
                    <a:pt x="702" y="336"/>
                  </a:lnTo>
                  <a:lnTo>
                    <a:pt x="717" y="427"/>
                  </a:lnTo>
                  <a:lnTo>
                    <a:pt x="748" y="534"/>
                  </a:lnTo>
                  <a:lnTo>
                    <a:pt x="794" y="641"/>
                  </a:lnTo>
                  <a:lnTo>
                    <a:pt x="855" y="748"/>
                  </a:lnTo>
                  <a:lnTo>
                    <a:pt x="1007" y="961"/>
                  </a:lnTo>
                  <a:lnTo>
                    <a:pt x="1206" y="1160"/>
                  </a:lnTo>
                  <a:lnTo>
                    <a:pt x="1404" y="1358"/>
                  </a:lnTo>
                  <a:lnTo>
                    <a:pt x="1801" y="1694"/>
                  </a:lnTo>
                  <a:lnTo>
                    <a:pt x="1557" y="1633"/>
                  </a:lnTo>
                  <a:lnTo>
                    <a:pt x="1267" y="1572"/>
                  </a:lnTo>
                  <a:lnTo>
                    <a:pt x="977" y="1541"/>
                  </a:lnTo>
                  <a:lnTo>
                    <a:pt x="687" y="1526"/>
                  </a:lnTo>
                  <a:lnTo>
                    <a:pt x="550" y="1541"/>
                  </a:lnTo>
                  <a:lnTo>
                    <a:pt x="427" y="1557"/>
                  </a:lnTo>
                  <a:lnTo>
                    <a:pt x="305" y="1587"/>
                  </a:lnTo>
                  <a:lnTo>
                    <a:pt x="199" y="1648"/>
                  </a:lnTo>
                  <a:lnTo>
                    <a:pt x="122" y="1694"/>
                  </a:lnTo>
                  <a:lnTo>
                    <a:pt x="61" y="1770"/>
                  </a:lnTo>
                  <a:lnTo>
                    <a:pt x="15" y="1862"/>
                  </a:lnTo>
                  <a:lnTo>
                    <a:pt x="0" y="1969"/>
                  </a:lnTo>
                  <a:lnTo>
                    <a:pt x="15" y="2030"/>
                  </a:lnTo>
                  <a:lnTo>
                    <a:pt x="61" y="2075"/>
                  </a:lnTo>
                  <a:lnTo>
                    <a:pt x="122" y="2137"/>
                  </a:lnTo>
                  <a:lnTo>
                    <a:pt x="229" y="2182"/>
                  </a:lnTo>
                  <a:lnTo>
                    <a:pt x="488" y="2289"/>
                  </a:lnTo>
                  <a:lnTo>
                    <a:pt x="794" y="2411"/>
                  </a:lnTo>
                  <a:lnTo>
                    <a:pt x="1129" y="2549"/>
                  </a:lnTo>
                  <a:lnTo>
                    <a:pt x="1450" y="2686"/>
                  </a:lnTo>
                  <a:lnTo>
                    <a:pt x="1602" y="2777"/>
                  </a:lnTo>
                  <a:lnTo>
                    <a:pt x="1755" y="2869"/>
                  </a:lnTo>
                  <a:lnTo>
                    <a:pt x="1877" y="2976"/>
                  </a:lnTo>
                  <a:lnTo>
                    <a:pt x="1984" y="3083"/>
                  </a:lnTo>
                  <a:lnTo>
                    <a:pt x="2106" y="3220"/>
                  </a:lnTo>
                  <a:lnTo>
                    <a:pt x="2198" y="3327"/>
                  </a:lnTo>
                  <a:lnTo>
                    <a:pt x="2304" y="3418"/>
                  </a:lnTo>
                  <a:lnTo>
                    <a:pt x="2411" y="3510"/>
                  </a:lnTo>
                  <a:lnTo>
                    <a:pt x="2533" y="3586"/>
                  </a:lnTo>
                  <a:lnTo>
                    <a:pt x="2594" y="3617"/>
                  </a:lnTo>
                  <a:lnTo>
                    <a:pt x="2655" y="3632"/>
                  </a:lnTo>
                  <a:lnTo>
                    <a:pt x="2716" y="3632"/>
                  </a:lnTo>
                  <a:lnTo>
                    <a:pt x="2778" y="3617"/>
                  </a:lnTo>
                  <a:lnTo>
                    <a:pt x="2823" y="3602"/>
                  </a:lnTo>
                  <a:lnTo>
                    <a:pt x="2869" y="3571"/>
                  </a:lnTo>
                  <a:lnTo>
                    <a:pt x="2900" y="3525"/>
                  </a:lnTo>
                  <a:lnTo>
                    <a:pt x="2945" y="3464"/>
                  </a:lnTo>
                  <a:lnTo>
                    <a:pt x="2991" y="3388"/>
                  </a:lnTo>
                  <a:lnTo>
                    <a:pt x="3022" y="3296"/>
                  </a:lnTo>
                  <a:lnTo>
                    <a:pt x="3052" y="3189"/>
                  </a:lnTo>
                  <a:lnTo>
                    <a:pt x="3067" y="3083"/>
                  </a:lnTo>
                  <a:lnTo>
                    <a:pt x="3067" y="2945"/>
                  </a:lnTo>
                  <a:lnTo>
                    <a:pt x="3067" y="2808"/>
                  </a:lnTo>
                  <a:lnTo>
                    <a:pt x="3067" y="2655"/>
                  </a:lnTo>
                  <a:lnTo>
                    <a:pt x="3037" y="2488"/>
                  </a:lnTo>
                  <a:lnTo>
                    <a:pt x="2991" y="2320"/>
                  </a:lnTo>
                  <a:lnTo>
                    <a:pt x="2930" y="2121"/>
                  </a:lnTo>
                  <a:lnTo>
                    <a:pt x="2854" y="1923"/>
                  </a:lnTo>
                  <a:lnTo>
                    <a:pt x="2747" y="1709"/>
                  </a:lnTo>
                  <a:lnTo>
                    <a:pt x="2655" y="1541"/>
                  </a:lnTo>
                  <a:lnTo>
                    <a:pt x="2549" y="1358"/>
                  </a:lnTo>
                  <a:lnTo>
                    <a:pt x="2427" y="1175"/>
                  </a:lnTo>
                  <a:lnTo>
                    <a:pt x="2289" y="992"/>
                  </a:lnTo>
                  <a:lnTo>
                    <a:pt x="2152" y="824"/>
                  </a:lnTo>
                  <a:lnTo>
                    <a:pt x="1999" y="656"/>
                  </a:lnTo>
                  <a:lnTo>
                    <a:pt x="1847" y="504"/>
                  </a:lnTo>
                  <a:lnTo>
                    <a:pt x="1709" y="366"/>
                  </a:lnTo>
                  <a:lnTo>
                    <a:pt x="1557" y="244"/>
                  </a:lnTo>
                  <a:lnTo>
                    <a:pt x="1404" y="137"/>
                  </a:lnTo>
                  <a:lnTo>
                    <a:pt x="1267" y="61"/>
                  </a:lnTo>
                  <a:lnTo>
                    <a:pt x="1145" y="15"/>
                  </a:lnTo>
                  <a:lnTo>
                    <a:pt x="10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2"/>
            <p:cNvSpPr/>
            <p:nvPr/>
          </p:nvSpPr>
          <p:spPr>
            <a:xfrm>
              <a:off x="1838150" y="3381675"/>
              <a:ext cx="197275" cy="248000"/>
            </a:xfrm>
            <a:custGeom>
              <a:rect b="b" l="l" r="r" t="t"/>
              <a:pathLst>
                <a:path extrusionOk="0" h="9920" w="7891">
                  <a:moveTo>
                    <a:pt x="1634" y="1"/>
                  </a:moveTo>
                  <a:lnTo>
                    <a:pt x="871" y="4625"/>
                  </a:lnTo>
                  <a:lnTo>
                    <a:pt x="321" y="7997"/>
                  </a:lnTo>
                  <a:lnTo>
                    <a:pt x="1" y="9920"/>
                  </a:lnTo>
                  <a:lnTo>
                    <a:pt x="7890" y="9920"/>
                  </a:lnTo>
                  <a:lnTo>
                    <a:pt x="65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2"/>
            <p:cNvSpPr/>
            <p:nvPr/>
          </p:nvSpPr>
          <p:spPr>
            <a:xfrm>
              <a:off x="238125" y="3627000"/>
              <a:ext cx="1943425" cy="4600"/>
            </a:xfrm>
            <a:custGeom>
              <a:rect b="b" l="l" r="r" t="t"/>
              <a:pathLst>
                <a:path extrusionOk="0" h="184" w="77737">
                  <a:moveTo>
                    <a:pt x="38868" y="0"/>
                  </a:moveTo>
                  <a:lnTo>
                    <a:pt x="19442" y="31"/>
                  </a:lnTo>
                  <a:lnTo>
                    <a:pt x="9721" y="46"/>
                  </a:lnTo>
                  <a:lnTo>
                    <a:pt x="0" y="92"/>
                  </a:lnTo>
                  <a:lnTo>
                    <a:pt x="9721" y="137"/>
                  </a:lnTo>
                  <a:lnTo>
                    <a:pt x="19442" y="153"/>
                  </a:lnTo>
                  <a:lnTo>
                    <a:pt x="38868" y="183"/>
                  </a:lnTo>
                  <a:lnTo>
                    <a:pt x="58295" y="153"/>
                  </a:lnTo>
                  <a:lnTo>
                    <a:pt x="68015" y="137"/>
                  </a:lnTo>
                  <a:lnTo>
                    <a:pt x="77736" y="92"/>
                  </a:lnTo>
                  <a:lnTo>
                    <a:pt x="68015" y="46"/>
                  </a:lnTo>
                  <a:lnTo>
                    <a:pt x="58295" y="31"/>
                  </a:lnTo>
                  <a:lnTo>
                    <a:pt x="388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2"/>
            <p:cNvSpPr/>
            <p:nvPr/>
          </p:nvSpPr>
          <p:spPr>
            <a:xfrm>
              <a:off x="238125" y="3627000"/>
              <a:ext cx="1943425" cy="4600"/>
            </a:xfrm>
            <a:custGeom>
              <a:rect b="b" l="l" r="r" t="t"/>
              <a:pathLst>
                <a:path extrusionOk="0" fill="none" h="184" w="77737">
                  <a:moveTo>
                    <a:pt x="0" y="92"/>
                  </a:moveTo>
                  <a:lnTo>
                    <a:pt x="9721" y="46"/>
                  </a:lnTo>
                  <a:lnTo>
                    <a:pt x="19442" y="31"/>
                  </a:lnTo>
                  <a:lnTo>
                    <a:pt x="38868" y="0"/>
                  </a:lnTo>
                  <a:lnTo>
                    <a:pt x="58295" y="31"/>
                  </a:lnTo>
                  <a:lnTo>
                    <a:pt x="68015" y="46"/>
                  </a:lnTo>
                  <a:lnTo>
                    <a:pt x="77736" y="92"/>
                  </a:lnTo>
                  <a:lnTo>
                    <a:pt x="68015" y="137"/>
                  </a:lnTo>
                  <a:lnTo>
                    <a:pt x="58295" y="153"/>
                  </a:lnTo>
                  <a:lnTo>
                    <a:pt x="38868" y="183"/>
                  </a:lnTo>
                  <a:lnTo>
                    <a:pt x="19442" y="153"/>
                  </a:lnTo>
                  <a:lnTo>
                    <a:pt x="9721" y="137"/>
                  </a:lnTo>
                  <a:lnTo>
                    <a:pt x="0" y="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2"/>
            <p:cNvSpPr/>
            <p:nvPr/>
          </p:nvSpPr>
          <p:spPr>
            <a:xfrm>
              <a:off x="1432625" y="1926225"/>
              <a:ext cx="716875" cy="917925"/>
            </a:xfrm>
            <a:custGeom>
              <a:rect b="b" l="l" r="r" t="t"/>
              <a:pathLst>
                <a:path extrusionOk="0" h="36717" w="28675">
                  <a:moveTo>
                    <a:pt x="0" y="1"/>
                  </a:moveTo>
                  <a:lnTo>
                    <a:pt x="0" y="36717"/>
                  </a:lnTo>
                  <a:lnTo>
                    <a:pt x="28674" y="36717"/>
                  </a:lnTo>
                  <a:lnTo>
                    <a:pt x="286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2"/>
            <p:cNvSpPr/>
            <p:nvPr/>
          </p:nvSpPr>
          <p:spPr>
            <a:xfrm>
              <a:off x="1432625" y="1977725"/>
              <a:ext cx="716875" cy="53450"/>
            </a:xfrm>
            <a:custGeom>
              <a:rect b="b" l="l" r="r" t="t"/>
              <a:pathLst>
                <a:path extrusionOk="0" h="2138" w="28675">
                  <a:moveTo>
                    <a:pt x="0" y="1"/>
                  </a:moveTo>
                  <a:lnTo>
                    <a:pt x="0" y="2137"/>
                  </a:lnTo>
                  <a:lnTo>
                    <a:pt x="28674" y="2137"/>
                  </a:lnTo>
                  <a:lnTo>
                    <a:pt x="286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2"/>
            <p:cNvSpPr/>
            <p:nvPr/>
          </p:nvSpPr>
          <p:spPr>
            <a:xfrm>
              <a:off x="1432625" y="2031150"/>
              <a:ext cx="391450" cy="57625"/>
            </a:xfrm>
            <a:custGeom>
              <a:rect b="b" l="l" r="r" t="t"/>
              <a:pathLst>
                <a:path extrusionOk="0" h="2305" w="15658">
                  <a:moveTo>
                    <a:pt x="0" y="0"/>
                  </a:moveTo>
                  <a:lnTo>
                    <a:pt x="0" y="2304"/>
                  </a:lnTo>
                  <a:lnTo>
                    <a:pt x="14345" y="2304"/>
                  </a:lnTo>
                  <a:lnTo>
                    <a:pt x="156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2"/>
            <p:cNvSpPr/>
            <p:nvPr/>
          </p:nvSpPr>
          <p:spPr>
            <a:xfrm>
              <a:off x="1432625" y="1967050"/>
              <a:ext cx="391450" cy="21400"/>
            </a:xfrm>
            <a:custGeom>
              <a:rect b="b" l="l" r="r" t="t"/>
              <a:pathLst>
                <a:path extrusionOk="0" h="856" w="15658">
                  <a:moveTo>
                    <a:pt x="0" y="0"/>
                  </a:moveTo>
                  <a:lnTo>
                    <a:pt x="0" y="855"/>
                  </a:lnTo>
                  <a:lnTo>
                    <a:pt x="15016" y="855"/>
                  </a:lnTo>
                  <a:lnTo>
                    <a:pt x="156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2"/>
            <p:cNvSpPr/>
            <p:nvPr/>
          </p:nvSpPr>
          <p:spPr>
            <a:xfrm>
              <a:off x="1432625" y="1998325"/>
              <a:ext cx="209075" cy="21400"/>
            </a:xfrm>
            <a:custGeom>
              <a:rect b="b" l="l" r="r" t="t"/>
              <a:pathLst>
                <a:path extrusionOk="0" h="856" w="8363">
                  <a:moveTo>
                    <a:pt x="0" y="1"/>
                  </a:moveTo>
                  <a:lnTo>
                    <a:pt x="0" y="855"/>
                  </a:lnTo>
                  <a:lnTo>
                    <a:pt x="7722" y="855"/>
                  </a:lnTo>
                  <a:lnTo>
                    <a:pt x="83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2"/>
            <p:cNvSpPr/>
            <p:nvPr/>
          </p:nvSpPr>
          <p:spPr>
            <a:xfrm>
              <a:off x="1868300" y="2050600"/>
              <a:ext cx="6125" cy="38175"/>
            </a:xfrm>
            <a:custGeom>
              <a:rect b="b" l="l" r="r" t="t"/>
              <a:pathLst>
                <a:path extrusionOk="0" h="1527" w="245">
                  <a:moveTo>
                    <a:pt x="123" y="0"/>
                  </a:moveTo>
                  <a:lnTo>
                    <a:pt x="77" y="16"/>
                  </a:lnTo>
                  <a:lnTo>
                    <a:pt x="46" y="31"/>
                  </a:lnTo>
                  <a:lnTo>
                    <a:pt x="16" y="77"/>
                  </a:lnTo>
                  <a:lnTo>
                    <a:pt x="0" y="123"/>
                  </a:lnTo>
                  <a:lnTo>
                    <a:pt x="0" y="1404"/>
                  </a:lnTo>
                  <a:lnTo>
                    <a:pt x="16" y="1450"/>
                  </a:lnTo>
                  <a:lnTo>
                    <a:pt x="46" y="1496"/>
                  </a:lnTo>
                  <a:lnTo>
                    <a:pt x="77" y="1526"/>
                  </a:lnTo>
                  <a:lnTo>
                    <a:pt x="123" y="1526"/>
                  </a:lnTo>
                  <a:lnTo>
                    <a:pt x="168" y="1511"/>
                  </a:lnTo>
                  <a:lnTo>
                    <a:pt x="214" y="1496"/>
                  </a:lnTo>
                  <a:lnTo>
                    <a:pt x="245" y="1450"/>
                  </a:lnTo>
                  <a:lnTo>
                    <a:pt x="245" y="1404"/>
                  </a:lnTo>
                  <a:lnTo>
                    <a:pt x="245" y="123"/>
                  </a:lnTo>
                  <a:lnTo>
                    <a:pt x="245" y="77"/>
                  </a:lnTo>
                  <a:lnTo>
                    <a:pt x="214" y="31"/>
                  </a:lnTo>
                  <a:lnTo>
                    <a:pt x="168" y="16"/>
                  </a:lnTo>
                  <a:lnTo>
                    <a:pt x="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2"/>
            <p:cNvSpPr/>
            <p:nvPr/>
          </p:nvSpPr>
          <p:spPr>
            <a:xfrm>
              <a:off x="1884700" y="2050975"/>
              <a:ext cx="29025" cy="38175"/>
            </a:xfrm>
            <a:custGeom>
              <a:rect b="b" l="l" r="r" t="t"/>
              <a:pathLst>
                <a:path extrusionOk="0" h="1527" w="1161">
                  <a:moveTo>
                    <a:pt x="92" y="1"/>
                  </a:moveTo>
                  <a:lnTo>
                    <a:pt x="46" y="16"/>
                  </a:lnTo>
                  <a:lnTo>
                    <a:pt x="16" y="62"/>
                  </a:lnTo>
                  <a:lnTo>
                    <a:pt x="1" y="123"/>
                  </a:lnTo>
                  <a:lnTo>
                    <a:pt x="1" y="1389"/>
                  </a:lnTo>
                  <a:lnTo>
                    <a:pt x="16" y="1435"/>
                  </a:lnTo>
                  <a:lnTo>
                    <a:pt x="46" y="1481"/>
                  </a:lnTo>
                  <a:lnTo>
                    <a:pt x="77" y="1511"/>
                  </a:lnTo>
                  <a:lnTo>
                    <a:pt x="123" y="1511"/>
                  </a:lnTo>
                  <a:lnTo>
                    <a:pt x="169" y="1496"/>
                  </a:lnTo>
                  <a:lnTo>
                    <a:pt x="199" y="1481"/>
                  </a:lnTo>
                  <a:lnTo>
                    <a:pt x="230" y="1435"/>
                  </a:lnTo>
                  <a:lnTo>
                    <a:pt x="245" y="1389"/>
                  </a:lnTo>
                  <a:lnTo>
                    <a:pt x="245" y="489"/>
                  </a:lnTo>
                  <a:lnTo>
                    <a:pt x="947" y="1466"/>
                  </a:lnTo>
                  <a:lnTo>
                    <a:pt x="947" y="1481"/>
                  </a:lnTo>
                  <a:lnTo>
                    <a:pt x="993" y="1511"/>
                  </a:lnTo>
                  <a:lnTo>
                    <a:pt x="1038" y="1527"/>
                  </a:lnTo>
                  <a:lnTo>
                    <a:pt x="1084" y="1511"/>
                  </a:lnTo>
                  <a:lnTo>
                    <a:pt x="1130" y="1481"/>
                  </a:lnTo>
                  <a:lnTo>
                    <a:pt x="1145" y="1450"/>
                  </a:lnTo>
                  <a:lnTo>
                    <a:pt x="1160" y="1405"/>
                  </a:lnTo>
                  <a:lnTo>
                    <a:pt x="1160" y="123"/>
                  </a:lnTo>
                  <a:lnTo>
                    <a:pt x="1145" y="77"/>
                  </a:lnTo>
                  <a:lnTo>
                    <a:pt x="1130" y="47"/>
                  </a:lnTo>
                  <a:lnTo>
                    <a:pt x="1084" y="16"/>
                  </a:lnTo>
                  <a:lnTo>
                    <a:pt x="1038" y="1"/>
                  </a:lnTo>
                  <a:lnTo>
                    <a:pt x="993" y="16"/>
                  </a:lnTo>
                  <a:lnTo>
                    <a:pt x="962" y="47"/>
                  </a:lnTo>
                  <a:lnTo>
                    <a:pt x="932" y="77"/>
                  </a:lnTo>
                  <a:lnTo>
                    <a:pt x="916" y="123"/>
                  </a:lnTo>
                  <a:lnTo>
                    <a:pt x="916" y="1023"/>
                  </a:lnTo>
                  <a:lnTo>
                    <a:pt x="214" y="47"/>
                  </a:lnTo>
                  <a:lnTo>
                    <a:pt x="184" y="16"/>
                  </a:lnTo>
                  <a:lnTo>
                    <a:pt x="1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2"/>
            <p:cNvSpPr/>
            <p:nvPr/>
          </p:nvSpPr>
          <p:spPr>
            <a:xfrm>
              <a:off x="1924750" y="2050975"/>
              <a:ext cx="32850" cy="37425"/>
            </a:xfrm>
            <a:custGeom>
              <a:rect b="b" l="l" r="r" t="t"/>
              <a:pathLst>
                <a:path extrusionOk="0" h="1497" w="1314">
                  <a:moveTo>
                    <a:pt x="1191" y="1"/>
                  </a:moveTo>
                  <a:lnTo>
                    <a:pt x="1146" y="16"/>
                  </a:lnTo>
                  <a:lnTo>
                    <a:pt x="1100" y="31"/>
                  </a:lnTo>
                  <a:lnTo>
                    <a:pt x="1084" y="77"/>
                  </a:lnTo>
                  <a:lnTo>
                    <a:pt x="657" y="1084"/>
                  </a:lnTo>
                  <a:lnTo>
                    <a:pt x="230" y="77"/>
                  </a:lnTo>
                  <a:lnTo>
                    <a:pt x="215" y="47"/>
                  </a:lnTo>
                  <a:lnTo>
                    <a:pt x="169" y="16"/>
                  </a:lnTo>
                  <a:lnTo>
                    <a:pt x="77" y="16"/>
                  </a:lnTo>
                  <a:lnTo>
                    <a:pt x="32" y="47"/>
                  </a:lnTo>
                  <a:lnTo>
                    <a:pt x="16" y="92"/>
                  </a:lnTo>
                  <a:lnTo>
                    <a:pt x="1" y="123"/>
                  </a:lnTo>
                  <a:lnTo>
                    <a:pt x="16" y="169"/>
                  </a:lnTo>
                  <a:lnTo>
                    <a:pt x="550" y="1450"/>
                  </a:lnTo>
                  <a:lnTo>
                    <a:pt x="566" y="1466"/>
                  </a:lnTo>
                  <a:lnTo>
                    <a:pt x="566" y="1481"/>
                  </a:lnTo>
                  <a:lnTo>
                    <a:pt x="581" y="1496"/>
                  </a:lnTo>
                  <a:lnTo>
                    <a:pt x="611" y="1481"/>
                  </a:lnTo>
                  <a:lnTo>
                    <a:pt x="627" y="1496"/>
                  </a:lnTo>
                  <a:lnTo>
                    <a:pt x="718" y="1496"/>
                  </a:lnTo>
                  <a:lnTo>
                    <a:pt x="733" y="1481"/>
                  </a:lnTo>
                  <a:lnTo>
                    <a:pt x="749" y="1466"/>
                  </a:lnTo>
                  <a:lnTo>
                    <a:pt x="749" y="1450"/>
                  </a:lnTo>
                  <a:lnTo>
                    <a:pt x="1298" y="169"/>
                  </a:lnTo>
                  <a:lnTo>
                    <a:pt x="1313" y="123"/>
                  </a:lnTo>
                  <a:lnTo>
                    <a:pt x="1298" y="77"/>
                  </a:lnTo>
                  <a:lnTo>
                    <a:pt x="1283" y="31"/>
                  </a:lnTo>
                  <a:lnTo>
                    <a:pt x="1237" y="16"/>
                  </a:lnTo>
                  <a:lnTo>
                    <a:pt x="11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2"/>
            <p:cNvSpPr/>
            <p:nvPr/>
          </p:nvSpPr>
          <p:spPr>
            <a:xfrm>
              <a:off x="1964050" y="2049450"/>
              <a:ext cx="37425" cy="39325"/>
            </a:xfrm>
            <a:custGeom>
              <a:rect b="b" l="l" r="r" t="t"/>
              <a:pathLst>
                <a:path extrusionOk="0" h="1573" w="1497">
                  <a:moveTo>
                    <a:pt x="749" y="245"/>
                  </a:moveTo>
                  <a:lnTo>
                    <a:pt x="840" y="260"/>
                  </a:lnTo>
                  <a:lnTo>
                    <a:pt x="932" y="291"/>
                  </a:lnTo>
                  <a:lnTo>
                    <a:pt x="1023" y="336"/>
                  </a:lnTo>
                  <a:lnTo>
                    <a:pt x="1100" y="397"/>
                  </a:lnTo>
                  <a:lnTo>
                    <a:pt x="1161" y="489"/>
                  </a:lnTo>
                  <a:lnTo>
                    <a:pt x="1206" y="581"/>
                  </a:lnTo>
                  <a:lnTo>
                    <a:pt x="1237" y="687"/>
                  </a:lnTo>
                  <a:lnTo>
                    <a:pt x="1237" y="779"/>
                  </a:lnTo>
                  <a:lnTo>
                    <a:pt x="1237" y="886"/>
                  </a:lnTo>
                  <a:lnTo>
                    <a:pt x="1206" y="993"/>
                  </a:lnTo>
                  <a:lnTo>
                    <a:pt x="1161" y="1084"/>
                  </a:lnTo>
                  <a:lnTo>
                    <a:pt x="1100" y="1160"/>
                  </a:lnTo>
                  <a:lnTo>
                    <a:pt x="1054" y="1206"/>
                  </a:lnTo>
                  <a:lnTo>
                    <a:pt x="977" y="1267"/>
                  </a:lnTo>
                  <a:lnTo>
                    <a:pt x="886" y="1298"/>
                  </a:lnTo>
                  <a:lnTo>
                    <a:pt x="794" y="1313"/>
                  </a:lnTo>
                  <a:lnTo>
                    <a:pt x="718" y="1328"/>
                  </a:lnTo>
                  <a:lnTo>
                    <a:pt x="626" y="1313"/>
                  </a:lnTo>
                  <a:lnTo>
                    <a:pt x="535" y="1283"/>
                  </a:lnTo>
                  <a:lnTo>
                    <a:pt x="459" y="1222"/>
                  </a:lnTo>
                  <a:lnTo>
                    <a:pt x="398" y="1160"/>
                  </a:lnTo>
                  <a:lnTo>
                    <a:pt x="337" y="1084"/>
                  </a:lnTo>
                  <a:lnTo>
                    <a:pt x="291" y="993"/>
                  </a:lnTo>
                  <a:lnTo>
                    <a:pt x="260" y="886"/>
                  </a:lnTo>
                  <a:lnTo>
                    <a:pt x="245" y="779"/>
                  </a:lnTo>
                  <a:lnTo>
                    <a:pt x="260" y="672"/>
                  </a:lnTo>
                  <a:lnTo>
                    <a:pt x="291" y="581"/>
                  </a:lnTo>
                  <a:lnTo>
                    <a:pt x="337" y="489"/>
                  </a:lnTo>
                  <a:lnTo>
                    <a:pt x="398" y="397"/>
                  </a:lnTo>
                  <a:lnTo>
                    <a:pt x="474" y="336"/>
                  </a:lnTo>
                  <a:lnTo>
                    <a:pt x="550" y="291"/>
                  </a:lnTo>
                  <a:lnTo>
                    <a:pt x="642" y="260"/>
                  </a:lnTo>
                  <a:lnTo>
                    <a:pt x="749" y="245"/>
                  </a:lnTo>
                  <a:close/>
                  <a:moveTo>
                    <a:pt x="749" y="1"/>
                  </a:moveTo>
                  <a:lnTo>
                    <a:pt x="596" y="16"/>
                  </a:lnTo>
                  <a:lnTo>
                    <a:pt x="459" y="62"/>
                  </a:lnTo>
                  <a:lnTo>
                    <a:pt x="321" y="138"/>
                  </a:lnTo>
                  <a:lnTo>
                    <a:pt x="214" y="245"/>
                  </a:lnTo>
                  <a:lnTo>
                    <a:pt x="123" y="367"/>
                  </a:lnTo>
                  <a:lnTo>
                    <a:pt x="47" y="504"/>
                  </a:lnTo>
                  <a:lnTo>
                    <a:pt x="16" y="642"/>
                  </a:lnTo>
                  <a:lnTo>
                    <a:pt x="1" y="794"/>
                  </a:lnTo>
                  <a:lnTo>
                    <a:pt x="16" y="947"/>
                  </a:lnTo>
                  <a:lnTo>
                    <a:pt x="47" y="1084"/>
                  </a:lnTo>
                  <a:lnTo>
                    <a:pt x="123" y="1222"/>
                  </a:lnTo>
                  <a:lnTo>
                    <a:pt x="214" y="1344"/>
                  </a:lnTo>
                  <a:lnTo>
                    <a:pt x="321" y="1450"/>
                  </a:lnTo>
                  <a:lnTo>
                    <a:pt x="459" y="1511"/>
                  </a:lnTo>
                  <a:lnTo>
                    <a:pt x="596" y="1557"/>
                  </a:lnTo>
                  <a:lnTo>
                    <a:pt x="749" y="1572"/>
                  </a:lnTo>
                  <a:lnTo>
                    <a:pt x="901" y="1557"/>
                  </a:lnTo>
                  <a:lnTo>
                    <a:pt x="1039" y="1511"/>
                  </a:lnTo>
                  <a:lnTo>
                    <a:pt x="1161" y="1435"/>
                  </a:lnTo>
                  <a:lnTo>
                    <a:pt x="1267" y="1344"/>
                  </a:lnTo>
                  <a:lnTo>
                    <a:pt x="1374" y="1222"/>
                  </a:lnTo>
                  <a:lnTo>
                    <a:pt x="1435" y="1084"/>
                  </a:lnTo>
                  <a:lnTo>
                    <a:pt x="1481" y="947"/>
                  </a:lnTo>
                  <a:lnTo>
                    <a:pt x="1496" y="794"/>
                  </a:lnTo>
                  <a:lnTo>
                    <a:pt x="1481" y="642"/>
                  </a:lnTo>
                  <a:lnTo>
                    <a:pt x="1435" y="504"/>
                  </a:lnTo>
                  <a:lnTo>
                    <a:pt x="1374" y="367"/>
                  </a:lnTo>
                  <a:lnTo>
                    <a:pt x="1267" y="245"/>
                  </a:lnTo>
                  <a:lnTo>
                    <a:pt x="1161" y="138"/>
                  </a:lnTo>
                  <a:lnTo>
                    <a:pt x="1039" y="62"/>
                  </a:lnTo>
                  <a:lnTo>
                    <a:pt x="901" y="16"/>
                  </a:lnTo>
                  <a:lnTo>
                    <a:pt x="74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2"/>
            <p:cNvSpPr/>
            <p:nvPr/>
          </p:nvSpPr>
          <p:spPr>
            <a:xfrm>
              <a:off x="2009850" y="2050600"/>
              <a:ext cx="6125" cy="38175"/>
            </a:xfrm>
            <a:custGeom>
              <a:rect b="b" l="l" r="r" t="t"/>
              <a:pathLst>
                <a:path extrusionOk="0" h="1527" w="245">
                  <a:moveTo>
                    <a:pt x="107" y="0"/>
                  </a:moveTo>
                  <a:lnTo>
                    <a:pt x="61" y="16"/>
                  </a:lnTo>
                  <a:lnTo>
                    <a:pt x="31" y="31"/>
                  </a:lnTo>
                  <a:lnTo>
                    <a:pt x="0" y="77"/>
                  </a:lnTo>
                  <a:lnTo>
                    <a:pt x="0" y="123"/>
                  </a:lnTo>
                  <a:lnTo>
                    <a:pt x="0" y="1404"/>
                  </a:lnTo>
                  <a:lnTo>
                    <a:pt x="0" y="1450"/>
                  </a:lnTo>
                  <a:lnTo>
                    <a:pt x="31" y="1496"/>
                  </a:lnTo>
                  <a:lnTo>
                    <a:pt x="76" y="1526"/>
                  </a:lnTo>
                  <a:lnTo>
                    <a:pt x="122" y="1526"/>
                  </a:lnTo>
                  <a:lnTo>
                    <a:pt x="168" y="1511"/>
                  </a:lnTo>
                  <a:lnTo>
                    <a:pt x="198" y="1496"/>
                  </a:lnTo>
                  <a:lnTo>
                    <a:pt x="229" y="1450"/>
                  </a:lnTo>
                  <a:lnTo>
                    <a:pt x="244" y="1404"/>
                  </a:lnTo>
                  <a:lnTo>
                    <a:pt x="244" y="123"/>
                  </a:lnTo>
                  <a:lnTo>
                    <a:pt x="229" y="77"/>
                  </a:lnTo>
                  <a:lnTo>
                    <a:pt x="198" y="31"/>
                  </a:lnTo>
                  <a:lnTo>
                    <a:pt x="168" y="16"/>
                  </a:lnTo>
                  <a:lnTo>
                    <a:pt x="1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2"/>
            <p:cNvSpPr/>
            <p:nvPr/>
          </p:nvSpPr>
          <p:spPr>
            <a:xfrm>
              <a:off x="2024325" y="2049450"/>
              <a:ext cx="34000" cy="39325"/>
            </a:xfrm>
            <a:custGeom>
              <a:rect b="b" l="l" r="r" t="t"/>
              <a:pathLst>
                <a:path extrusionOk="0" h="1573" w="1360">
                  <a:moveTo>
                    <a:pt x="810" y="1"/>
                  </a:moveTo>
                  <a:lnTo>
                    <a:pt x="642" y="16"/>
                  </a:lnTo>
                  <a:lnTo>
                    <a:pt x="489" y="62"/>
                  </a:lnTo>
                  <a:lnTo>
                    <a:pt x="367" y="138"/>
                  </a:lnTo>
                  <a:lnTo>
                    <a:pt x="245" y="230"/>
                  </a:lnTo>
                  <a:lnTo>
                    <a:pt x="138" y="336"/>
                  </a:lnTo>
                  <a:lnTo>
                    <a:pt x="62" y="474"/>
                  </a:lnTo>
                  <a:lnTo>
                    <a:pt x="16" y="626"/>
                  </a:lnTo>
                  <a:lnTo>
                    <a:pt x="1" y="779"/>
                  </a:lnTo>
                  <a:lnTo>
                    <a:pt x="16" y="947"/>
                  </a:lnTo>
                  <a:lnTo>
                    <a:pt x="62" y="1099"/>
                  </a:lnTo>
                  <a:lnTo>
                    <a:pt x="138" y="1222"/>
                  </a:lnTo>
                  <a:lnTo>
                    <a:pt x="245" y="1344"/>
                  </a:lnTo>
                  <a:lnTo>
                    <a:pt x="367" y="1435"/>
                  </a:lnTo>
                  <a:lnTo>
                    <a:pt x="489" y="1511"/>
                  </a:lnTo>
                  <a:lnTo>
                    <a:pt x="642" y="1557"/>
                  </a:lnTo>
                  <a:lnTo>
                    <a:pt x="810" y="1572"/>
                  </a:lnTo>
                  <a:lnTo>
                    <a:pt x="947" y="1557"/>
                  </a:lnTo>
                  <a:lnTo>
                    <a:pt x="1069" y="1527"/>
                  </a:lnTo>
                  <a:lnTo>
                    <a:pt x="1191" y="1481"/>
                  </a:lnTo>
                  <a:lnTo>
                    <a:pt x="1313" y="1405"/>
                  </a:lnTo>
                  <a:lnTo>
                    <a:pt x="1344" y="1359"/>
                  </a:lnTo>
                  <a:lnTo>
                    <a:pt x="1359" y="1313"/>
                  </a:lnTo>
                  <a:lnTo>
                    <a:pt x="1344" y="1267"/>
                  </a:lnTo>
                  <a:lnTo>
                    <a:pt x="1329" y="1222"/>
                  </a:lnTo>
                  <a:lnTo>
                    <a:pt x="1283" y="1191"/>
                  </a:lnTo>
                  <a:lnTo>
                    <a:pt x="1237" y="1176"/>
                  </a:lnTo>
                  <a:lnTo>
                    <a:pt x="1191" y="1191"/>
                  </a:lnTo>
                  <a:lnTo>
                    <a:pt x="1145" y="1206"/>
                  </a:lnTo>
                  <a:lnTo>
                    <a:pt x="1069" y="1267"/>
                  </a:lnTo>
                  <a:lnTo>
                    <a:pt x="978" y="1298"/>
                  </a:lnTo>
                  <a:lnTo>
                    <a:pt x="886" y="1328"/>
                  </a:lnTo>
                  <a:lnTo>
                    <a:pt x="794" y="1328"/>
                  </a:lnTo>
                  <a:lnTo>
                    <a:pt x="688" y="1313"/>
                  </a:lnTo>
                  <a:lnTo>
                    <a:pt x="581" y="1283"/>
                  </a:lnTo>
                  <a:lnTo>
                    <a:pt x="489" y="1237"/>
                  </a:lnTo>
                  <a:lnTo>
                    <a:pt x="398" y="1176"/>
                  </a:lnTo>
                  <a:lnTo>
                    <a:pt x="337" y="1084"/>
                  </a:lnTo>
                  <a:lnTo>
                    <a:pt x="291" y="993"/>
                  </a:lnTo>
                  <a:lnTo>
                    <a:pt x="260" y="901"/>
                  </a:lnTo>
                  <a:lnTo>
                    <a:pt x="245" y="794"/>
                  </a:lnTo>
                  <a:lnTo>
                    <a:pt x="260" y="687"/>
                  </a:lnTo>
                  <a:lnTo>
                    <a:pt x="291" y="581"/>
                  </a:lnTo>
                  <a:lnTo>
                    <a:pt x="337" y="489"/>
                  </a:lnTo>
                  <a:lnTo>
                    <a:pt x="398" y="413"/>
                  </a:lnTo>
                  <a:lnTo>
                    <a:pt x="489" y="352"/>
                  </a:lnTo>
                  <a:lnTo>
                    <a:pt x="581" y="291"/>
                  </a:lnTo>
                  <a:lnTo>
                    <a:pt x="688" y="260"/>
                  </a:lnTo>
                  <a:lnTo>
                    <a:pt x="886" y="260"/>
                  </a:lnTo>
                  <a:lnTo>
                    <a:pt x="978" y="275"/>
                  </a:lnTo>
                  <a:lnTo>
                    <a:pt x="1069" y="321"/>
                  </a:lnTo>
                  <a:lnTo>
                    <a:pt x="1145" y="367"/>
                  </a:lnTo>
                  <a:lnTo>
                    <a:pt x="1145" y="382"/>
                  </a:lnTo>
                  <a:lnTo>
                    <a:pt x="1207" y="397"/>
                  </a:lnTo>
                  <a:lnTo>
                    <a:pt x="1252" y="397"/>
                  </a:lnTo>
                  <a:lnTo>
                    <a:pt x="1298" y="382"/>
                  </a:lnTo>
                  <a:lnTo>
                    <a:pt x="1329" y="352"/>
                  </a:lnTo>
                  <a:lnTo>
                    <a:pt x="1359" y="306"/>
                  </a:lnTo>
                  <a:lnTo>
                    <a:pt x="1359" y="260"/>
                  </a:lnTo>
                  <a:lnTo>
                    <a:pt x="1344" y="199"/>
                  </a:lnTo>
                  <a:lnTo>
                    <a:pt x="1313" y="169"/>
                  </a:lnTo>
                  <a:lnTo>
                    <a:pt x="1191" y="92"/>
                  </a:lnTo>
                  <a:lnTo>
                    <a:pt x="1069" y="46"/>
                  </a:lnTo>
                  <a:lnTo>
                    <a:pt x="947" y="16"/>
                  </a:lnTo>
                  <a:lnTo>
                    <a:pt x="8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2"/>
            <p:cNvSpPr/>
            <p:nvPr/>
          </p:nvSpPr>
          <p:spPr>
            <a:xfrm>
              <a:off x="2068200" y="2050600"/>
              <a:ext cx="23700" cy="38175"/>
            </a:xfrm>
            <a:custGeom>
              <a:rect b="b" l="l" r="r" t="t"/>
              <a:pathLst>
                <a:path extrusionOk="0" h="1527" w="948">
                  <a:moveTo>
                    <a:pt x="123" y="0"/>
                  </a:moveTo>
                  <a:lnTo>
                    <a:pt x="77" y="16"/>
                  </a:lnTo>
                  <a:lnTo>
                    <a:pt x="31" y="31"/>
                  </a:lnTo>
                  <a:lnTo>
                    <a:pt x="16" y="77"/>
                  </a:lnTo>
                  <a:lnTo>
                    <a:pt x="1" y="123"/>
                  </a:lnTo>
                  <a:lnTo>
                    <a:pt x="1" y="1404"/>
                  </a:lnTo>
                  <a:lnTo>
                    <a:pt x="16" y="1450"/>
                  </a:lnTo>
                  <a:lnTo>
                    <a:pt x="31" y="1496"/>
                  </a:lnTo>
                  <a:lnTo>
                    <a:pt x="77" y="1511"/>
                  </a:lnTo>
                  <a:lnTo>
                    <a:pt x="123" y="1526"/>
                  </a:lnTo>
                  <a:lnTo>
                    <a:pt x="825" y="1526"/>
                  </a:lnTo>
                  <a:lnTo>
                    <a:pt x="871" y="1511"/>
                  </a:lnTo>
                  <a:lnTo>
                    <a:pt x="901" y="1496"/>
                  </a:lnTo>
                  <a:lnTo>
                    <a:pt x="932" y="1465"/>
                  </a:lnTo>
                  <a:lnTo>
                    <a:pt x="932" y="1420"/>
                  </a:lnTo>
                  <a:lnTo>
                    <a:pt x="932" y="1374"/>
                  </a:lnTo>
                  <a:lnTo>
                    <a:pt x="917" y="1328"/>
                  </a:lnTo>
                  <a:lnTo>
                    <a:pt x="871" y="1298"/>
                  </a:lnTo>
                  <a:lnTo>
                    <a:pt x="825" y="1282"/>
                  </a:lnTo>
                  <a:lnTo>
                    <a:pt x="245" y="1282"/>
                  </a:lnTo>
                  <a:lnTo>
                    <a:pt x="245" y="886"/>
                  </a:lnTo>
                  <a:lnTo>
                    <a:pt x="749" y="886"/>
                  </a:lnTo>
                  <a:lnTo>
                    <a:pt x="794" y="870"/>
                  </a:lnTo>
                  <a:lnTo>
                    <a:pt x="825" y="840"/>
                  </a:lnTo>
                  <a:lnTo>
                    <a:pt x="855" y="809"/>
                  </a:lnTo>
                  <a:lnTo>
                    <a:pt x="871" y="763"/>
                  </a:lnTo>
                  <a:lnTo>
                    <a:pt x="855" y="718"/>
                  </a:lnTo>
                  <a:lnTo>
                    <a:pt x="825" y="672"/>
                  </a:lnTo>
                  <a:lnTo>
                    <a:pt x="794" y="657"/>
                  </a:lnTo>
                  <a:lnTo>
                    <a:pt x="749" y="641"/>
                  </a:lnTo>
                  <a:lnTo>
                    <a:pt x="245" y="641"/>
                  </a:lnTo>
                  <a:lnTo>
                    <a:pt x="245" y="245"/>
                  </a:lnTo>
                  <a:lnTo>
                    <a:pt x="825" y="245"/>
                  </a:lnTo>
                  <a:lnTo>
                    <a:pt x="871" y="229"/>
                  </a:lnTo>
                  <a:lnTo>
                    <a:pt x="917" y="199"/>
                  </a:lnTo>
                  <a:lnTo>
                    <a:pt x="947" y="168"/>
                  </a:lnTo>
                  <a:lnTo>
                    <a:pt x="947" y="123"/>
                  </a:lnTo>
                  <a:lnTo>
                    <a:pt x="947" y="77"/>
                  </a:lnTo>
                  <a:lnTo>
                    <a:pt x="917" y="31"/>
                  </a:lnTo>
                  <a:lnTo>
                    <a:pt x="871" y="16"/>
                  </a:lnTo>
                  <a:lnTo>
                    <a:pt x="82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2"/>
            <p:cNvSpPr/>
            <p:nvPr/>
          </p:nvSpPr>
          <p:spPr>
            <a:xfrm>
              <a:off x="1498225" y="2301250"/>
              <a:ext cx="585650" cy="45050"/>
            </a:xfrm>
            <a:custGeom>
              <a:rect b="b" l="l" r="r" t="t"/>
              <a:pathLst>
                <a:path extrusionOk="0" h="1802" w="23426">
                  <a:moveTo>
                    <a:pt x="1" y="0"/>
                  </a:moveTo>
                  <a:lnTo>
                    <a:pt x="1" y="1801"/>
                  </a:lnTo>
                  <a:lnTo>
                    <a:pt x="23426" y="1801"/>
                  </a:lnTo>
                  <a:lnTo>
                    <a:pt x="234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2"/>
            <p:cNvSpPr/>
            <p:nvPr/>
          </p:nvSpPr>
          <p:spPr>
            <a:xfrm>
              <a:off x="1498225" y="2256225"/>
              <a:ext cx="585650" cy="45050"/>
            </a:xfrm>
            <a:custGeom>
              <a:rect b="b" l="l" r="r" t="t"/>
              <a:pathLst>
                <a:path extrusionOk="0" h="1802" w="23426">
                  <a:moveTo>
                    <a:pt x="1" y="1"/>
                  </a:moveTo>
                  <a:lnTo>
                    <a:pt x="1" y="1801"/>
                  </a:lnTo>
                  <a:lnTo>
                    <a:pt x="23426" y="1801"/>
                  </a:lnTo>
                  <a:lnTo>
                    <a:pt x="234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2"/>
            <p:cNvSpPr/>
            <p:nvPr/>
          </p:nvSpPr>
          <p:spPr>
            <a:xfrm>
              <a:off x="1498225" y="2346275"/>
              <a:ext cx="585650" cy="45025"/>
            </a:xfrm>
            <a:custGeom>
              <a:rect b="b" l="l" r="r" t="t"/>
              <a:pathLst>
                <a:path extrusionOk="0" h="1801" w="23426">
                  <a:moveTo>
                    <a:pt x="1" y="0"/>
                  </a:moveTo>
                  <a:lnTo>
                    <a:pt x="1" y="1801"/>
                  </a:lnTo>
                  <a:lnTo>
                    <a:pt x="23426" y="1801"/>
                  </a:lnTo>
                  <a:lnTo>
                    <a:pt x="2342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2"/>
            <p:cNvSpPr/>
            <p:nvPr/>
          </p:nvSpPr>
          <p:spPr>
            <a:xfrm>
              <a:off x="1498225" y="2391275"/>
              <a:ext cx="585650" cy="45050"/>
            </a:xfrm>
            <a:custGeom>
              <a:rect b="b" l="l" r="r" t="t"/>
              <a:pathLst>
                <a:path extrusionOk="0" h="1802" w="23426">
                  <a:moveTo>
                    <a:pt x="1" y="1"/>
                  </a:moveTo>
                  <a:lnTo>
                    <a:pt x="1" y="1802"/>
                  </a:lnTo>
                  <a:lnTo>
                    <a:pt x="23426" y="1802"/>
                  </a:lnTo>
                  <a:lnTo>
                    <a:pt x="234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2"/>
            <p:cNvSpPr/>
            <p:nvPr/>
          </p:nvSpPr>
          <p:spPr>
            <a:xfrm>
              <a:off x="1498225" y="2436300"/>
              <a:ext cx="585650" cy="45050"/>
            </a:xfrm>
            <a:custGeom>
              <a:rect b="b" l="l" r="r" t="t"/>
              <a:pathLst>
                <a:path extrusionOk="0" h="1802" w="23426">
                  <a:moveTo>
                    <a:pt x="1" y="1"/>
                  </a:moveTo>
                  <a:lnTo>
                    <a:pt x="1" y="1801"/>
                  </a:lnTo>
                  <a:lnTo>
                    <a:pt x="23426" y="1801"/>
                  </a:lnTo>
                  <a:lnTo>
                    <a:pt x="2342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2"/>
            <p:cNvSpPr/>
            <p:nvPr/>
          </p:nvSpPr>
          <p:spPr>
            <a:xfrm>
              <a:off x="1498225" y="2481325"/>
              <a:ext cx="585650" cy="45050"/>
            </a:xfrm>
            <a:custGeom>
              <a:rect b="b" l="l" r="r" t="t"/>
              <a:pathLst>
                <a:path extrusionOk="0" h="1802" w="23426">
                  <a:moveTo>
                    <a:pt x="1" y="0"/>
                  </a:moveTo>
                  <a:lnTo>
                    <a:pt x="1" y="1801"/>
                  </a:lnTo>
                  <a:lnTo>
                    <a:pt x="23426" y="1801"/>
                  </a:lnTo>
                  <a:lnTo>
                    <a:pt x="234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2"/>
            <p:cNvSpPr/>
            <p:nvPr/>
          </p:nvSpPr>
          <p:spPr>
            <a:xfrm>
              <a:off x="1498225" y="2526350"/>
              <a:ext cx="585650" cy="45025"/>
            </a:xfrm>
            <a:custGeom>
              <a:rect b="b" l="l" r="r" t="t"/>
              <a:pathLst>
                <a:path extrusionOk="0" h="1801" w="23426">
                  <a:moveTo>
                    <a:pt x="1" y="0"/>
                  </a:moveTo>
                  <a:lnTo>
                    <a:pt x="1" y="1801"/>
                  </a:lnTo>
                  <a:lnTo>
                    <a:pt x="23426" y="1801"/>
                  </a:lnTo>
                  <a:lnTo>
                    <a:pt x="2342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2"/>
            <p:cNvSpPr/>
            <p:nvPr/>
          </p:nvSpPr>
          <p:spPr>
            <a:xfrm>
              <a:off x="1673725" y="2571350"/>
              <a:ext cx="410150" cy="45050"/>
            </a:xfrm>
            <a:custGeom>
              <a:rect b="b" l="l" r="r" t="t"/>
              <a:pathLst>
                <a:path extrusionOk="0" h="1802" w="16406">
                  <a:moveTo>
                    <a:pt x="1" y="1"/>
                  </a:moveTo>
                  <a:lnTo>
                    <a:pt x="1" y="1801"/>
                  </a:lnTo>
                  <a:lnTo>
                    <a:pt x="16406" y="1801"/>
                  </a:lnTo>
                  <a:lnTo>
                    <a:pt x="164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2"/>
            <p:cNvSpPr/>
            <p:nvPr/>
          </p:nvSpPr>
          <p:spPr>
            <a:xfrm>
              <a:off x="1498225" y="2256225"/>
              <a:ext cx="175525" cy="315150"/>
            </a:xfrm>
            <a:custGeom>
              <a:rect b="b" l="l" r="r" t="t"/>
              <a:pathLst>
                <a:path extrusionOk="0" h="12606" w="7021">
                  <a:moveTo>
                    <a:pt x="1" y="1"/>
                  </a:moveTo>
                  <a:lnTo>
                    <a:pt x="1" y="12606"/>
                  </a:lnTo>
                  <a:lnTo>
                    <a:pt x="7021" y="12606"/>
                  </a:lnTo>
                  <a:lnTo>
                    <a:pt x="702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2"/>
            <p:cNvSpPr/>
            <p:nvPr/>
          </p:nvSpPr>
          <p:spPr>
            <a:xfrm>
              <a:off x="1498225" y="2345875"/>
              <a:ext cx="585650" cy="800"/>
            </a:xfrm>
            <a:custGeom>
              <a:rect b="b" l="l" r="r" t="t"/>
              <a:pathLst>
                <a:path extrusionOk="0" h="32" w="23426">
                  <a:moveTo>
                    <a:pt x="11721" y="1"/>
                  </a:moveTo>
                  <a:lnTo>
                    <a:pt x="1" y="16"/>
                  </a:lnTo>
                  <a:lnTo>
                    <a:pt x="11721" y="31"/>
                  </a:lnTo>
                  <a:lnTo>
                    <a:pt x="23426" y="16"/>
                  </a:lnTo>
                  <a:lnTo>
                    <a:pt x="117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2"/>
            <p:cNvSpPr/>
            <p:nvPr/>
          </p:nvSpPr>
          <p:spPr>
            <a:xfrm>
              <a:off x="1498225" y="2390900"/>
              <a:ext cx="585650" cy="1175"/>
            </a:xfrm>
            <a:custGeom>
              <a:rect b="b" l="l" r="r" t="t"/>
              <a:pathLst>
                <a:path extrusionOk="0" h="47" w="23426">
                  <a:moveTo>
                    <a:pt x="11721" y="1"/>
                  </a:moveTo>
                  <a:lnTo>
                    <a:pt x="1" y="16"/>
                  </a:lnTo>
                  <a:lnTo>
                    <a:pt x="11721" y="46"/>
                  </a:lnTo>
                  <a:lnTo>
                    <a:pt x="23426" y="16"/>
                  </a:lnTo>
                  <a:lnTo>
                    <a:pt x="117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2"/>
            <p:cNvSpPr/>
            <p:nvPr/>
          </p:nvSpPr>
          <p:spPr>
            <a:xfrm>
              <a:off x="1498225" y="2435925"/>
              <a:ext cx="585650" cy="1175"/>
            </a:xfrm>
            <a:custGeom>
              <a:rect b="b" l="l" r="r" t="t"/>
              <a:pathLst>
                <a:path extrusionOk="0" h="47" w="23426">
                  <a:moveTo>
                    <a:pt x="11721" y="0"/>
                  </a:moveTo>
                  <a:lnTo>
                    <a:pt x="1" y="16"/>
                  </a:lnTo>
                  <a:lnTo>
                    <a:pt x="11721" y="46"/>
                  </a:lnTo>
                  <a:lnTo>
                    <a:pt x="23426" y="16"/>
                  </a:lnTo>
                  <a:lnTo>
                    <a:pt x="117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2"/>
            <p:cNvSpPr/>
            <p:nvPr/>
          </p:nvSpPr>
          <p:spPr>
            <a:xfrm>
              <a:off x="1498225" y="2480950"/>
              <a:ext cx="585650" cy="1150"/>
            </a:xfrm>
            <a:custGeom>
              <a:rect b="b" l="l" r="r" t="t"/>
              <a:pathLst>
                <a:path extrusionOk="0" h="46" w="23426">
                  <a:moveTo>
                    <a:pt x="11721" y="0"/>
                  </a:moveTo>
                  <a:lnTo>
                    <a:pt x="1" y="15"/>
                  </a:lnTo>
                  <a:lnTo>
                    <a:pt x="11721" y="46"/>
                  </a:lnTo>
                  <a:lnTo>
                    <a:pt x="23426" y="15"/>
                  </a:lnTo>
                  <a:lnTo>
                    <a:pt x="117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2"/>
            <p:cNvSpPr/>
            <p:nvPr/>
          </p:nvSpPr>
          <p:spPr>
            <a:xfrm>
              <a:off x="1498225" y="2525950"/>
              <a:ext cx="585650" cy="1175"/>
            </a:xfrm>
            <a:custGeom>
              <a:rect b="b" l="l" r="r" t="t"/>
              <a:pathLst>
                <a:path extrusionOk="0" h="47" w="23426">
                  <a:moveTo>
                    <a:pt x="11721" y="1"/>
                  </a:moveTo>
                  <a:lnTo>
                    <a:pt x="1" y="16"/>
                  </a:lnTo>
                  <a:lnTo>
                    <a:pt x="11721" y="47"/>
                  </a:lnTo>
                  <a:lnTo>
                    <a:pt x="23426" y="16"/>
                  </a:lnTo>
                  <a:lnTo>
                    <a:pt x="117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2"/>
            <p:cNvSpPr/>
            <p:nvPr/>
          </p:nvSpPr>
          <p:spPr>
            <a:xfrm>
              <a:off x="1498225" y="2570975"/>
              <a:ext cx="585650" cy="1175"/>
            </a:xfrm>
            <a:custGeom>
              <a:rect b="b" l="l" r="r" t="t"/>
              <a:pathLst>
                <a:path extrusionOk="0" h="47" w="23426">
                  <a:moveTo>
                    <a:pt x="11721" y="1"/>
                  </a:moveTo>
                  <a:lnTo>
                    <a:pt x="1" y="16"/>
                  </a:lnTo>
                  <a:lnTo>
                    <a:pt x="11721" y="46"/>
                  </a:lnTo>
                  <a:lnTo>
                    <a:pt x="23426" y="16"/>
                  </a:lnTo>
                  <a:lnTo>
                    <a:pt x="117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2"/>
            <p:cNvSpPr/>
            <p:nvPr/>
          </p:nvSpPr>
          <p:spPr>
            <a:xfrm>
              <a:off x="1529525" y="2277600"/>
              <a:ext cx="112575" cy="2300"/>
            </a:xfrm>
            <a:custGeom>
              <a:rect b="b" l="l" r="r" t="t"/>
              <a:pathLst>
                <a:path extrusionOk="0" h="92" w="4503">
                  <a:moveTo>
                    <a:pt x="1130" y="0"/>
                  </a:moveTo>
                  <a:lnTo>
                    <a:pt x="565" y="16"/>
                  </a:lnTo>
                  <a:lnTo>
                    <a:pt x="0" y="46"/>
                  </a:lnTo>
                  <a:lnTo>
                    <a:pt x="565" y="61"/>
                  </a:lnTo>
                  <a:lnTo>
                    <a:pt x="1130" y="77"/>
                  </a:lnTo>
                  <a:lnTo>
                    <a:pt x="2244" y="92"/>
                  </a:lnTo>
                  <a:lnTo>
                    <a:pt x="3373" y="77"/>
                  </a:lnTo>
                  <a:lnTo>
                    <a:pt x="3937" y="61"/>
                  </a:lnTo>
                  <a:lnTo>
                    <a:pt x="4502" y="46"/>
                  </a:lnTo>
                  <a:lnTo>
                    <a:pt x="3937" y="16"/>
                  </a:lnTo>
                  <a:lnTo>
                    <a:pt x="33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2"/>
            <p:cNvSpPr/>
            <p:nvPr/>
          </p:nvSpPr>
          <p:spPr>
            <a:xfrm>
              <a:off x="1529525" y="2322625"/>
              <a:ext cx="85100" cy="2300"/>
            </a:xfrm>
            <a:custGeom>
              <a:rect b="b" l="l" r="r" t="t"/>
              <a:pathLst>
                <a:path extrusionOk="0" h="92" w="3404">
                  <a:moveTo>
                    <a:pt x="1709" y="0"/>
                  </a:moveTo>
                  <a:lnTo>
                    <a:pt x="855" y="15"/>
                  </a:lnTo>
                  <a:lnTo>
                    <a:pt x="428" y="15"/>
                  </a:lnTo>
                  <a:lnTo>
                    <a:pt x="0" y="46"/>
                  </a:lnTo>
                  <a:lnTo>
                    <a:pt x="855" y="92"/>
                  </a:lnTo>
                  <a:lnTo>
                    <a:pt x="1709" y="92"/>
                  </a:lnTo>
                  <a:lnTo>
                    <a:pt x="2549" y="76"/>
                  </a:lnTo>
                  <a:lnTo>
                    <a:pt x="2976" y="61"/>
                  </a:lnTo>
                  <a:lnTo>
                    <a:pt x="3403" y="46"/>
                  </a:lnTo>
                  <a:lnTo>
                    <a:pt x="2976" y="15"/>
                  </a:lnTo>
                  <a:lnTo>
                    <a:pt x="25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2"/>
            <p:cNvSpPr/>
            <p:nvPr/>
          </p:nvSpPr>
          <p:spPr>
            <a:xfrm>
              <a:off x="1529525" y="2367625"/>
              <a:ext cx="112575" cy="2325"/>
            </a:xfrm>
            <a:custGeom>
              <a:rect b="b" l="l" r="r" t="t"/>
              <a:pathLst>
                <a:path extrusionOk="0" h="93" w="4503">
                  <a:moveTo>
                    <a:pt x="2244" y="1"/>
                  </a:moveTo>
                  <a:lnTo>
                    <a:pt x="1130" y="16"/>
                  </a:lnTo>
                  <a:lnTo>
                    <a:pt x="565" y="31"/>
                  </a:lnTo>
                  <a:lnTo>
                    <a:pt x="0" y="47"/>
                  </a:lnTo>
                  <a:lnTo>
                    <a:pt x="1130" y="92"/>
                  </a:lnTo>
                  <a:lnTo>
                    <a:pt x="2244" y="92"/>
                  </a:lnTo>
                  <a:lnTo>
                    <a:pt x="3373" y="77"/>
                  </a:lnTo>
                  <a:lnTo>
                    <a:pt x="3937" y="77"/>
                  </a:lnTo>
                  <a:lnTo>
                    <a:pt x="4502" y="47"/>
                  </a:lnTo>
                  <a:lnTo>
                    <a:pt x="3937" y="16"/>
                  </a:lnTo>
                  <a:lnTo>
                    <a:pt x="33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2"/>
            <p:cNvSpPr/>
            <p:nvPr/>
          </p:nvSpPr>
          <p:spPr>
            <a:xfrm>
              <a:off x="1529525" y="2412650"/>
              <a:ext cx="92350" cy="2325"/>
            </a:xfrm>
            <a:custGeom>
              <a:rect b="b" l="l" r="r" t="t"/>
              <a:pathLst>
                <a:path extrusionOk="0" h="93" w="3694">
                  <a:moveTo>
                    <a:pt x="1847" y="0"/>
                  </a:moveTo>
                  <a:lnTo>
                    <a:pt x="931" y="16"/>
                  </a:lnTo>
                  <a:lnTo>
                    <a:pt x="473" y="31"/>
                  </a:lnTo>
                  <a:lnTo>
                    <a:pt x="0" y="46"/>
                  </a:lnTo>
                  <a:lnTo>
                    <a:pt x="931" y="92"/>
                  </a:lnTo>
                  <a:lnTo>
                    <a:pt x="1847" y="92"/>
                  </a:lnTo>
                  <a:lnTo>
                    <a:pt x="2778" y="77"/>
                  </a:lnTo>
                  <a:lnTo>
                    <a:pt x="3235" y="62"/>
                  </a:lnTo>
                  <a:lnTo>
                    <a:pt x="3693" y="46"/>
                  </a:lnTo>
                  <a:lnTo>
                    <a:pt x="3235" y="16"/>
                  </a:lnTo>
                  <a:lnTo>
                    <a:pt x="27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2"/>
            <p:cNvSpPr/>
            <p:nvPr/>
          </p:nvSpPr>
          <p:spPr>
            <a:xfrm>
              <a:off x="1529525" y="2457675"/>
              <a:ext cx="112575" cy="2300"/>
            </a:xfrm>
            <a:custGeom>
              <a:rect b="b" l="l" r="r" t="t"/>
              <a:pathLst>
                <a:path extrusionOk="0" h="92" w="4503">
                  <a:moveTo>
                    <a:pt x="2244" y="0"/>
                  </a:moveTo>
                  <a:lnTo>
                    <a:pt x="1130" y="15"/>
                  </a:lnTo>
                  <a:lnTo>
                    <a:pt x="565" y="31"/>
                  </a:lnTo>
                  <a:lnTo>
                    <a:pt x="0" y="46"/>
                  </a:lnTo>
                  <a:lnTo>
                    <a:pt x="1130" y="92"/>
                  </a:lnTo>
                  <a:lnTo>
                    <a:pt x="2244" y="92"/>
                  </a:lnTo>
                  <a:lnTo>
                    <a:pt x="3373" y="77"/>
                  </a:lnTo>
                  <a:lnTo>
                    <a:pt x="3937" y="77"/>
                  </a:lnTo>
                  <a:lnTo>
                    <a:pt x="4502" y="46"/>
                  </a:lnTo>
                  <a:lnTo>
                    <a:pt x="3937" y="15"/>
                  </a:lnTo>
                  <a:lnTo>
                    <a:pt x="33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2"/>
            <p:cNvSpPr/>
            <p:nvPr/>
          </p:nvSpPr>
          <p:spPr>
            <a:xfrm>
              <a:off x="1529525" y="2502675"/>
              <a:ext cx="112575" cy="2325"/>
            </a:xfrm>
            <a:custGeom>
              <a:rect b="b" l="l" r="r" t="t"/>
              <a:pathLst>
                <a:path extrusionOk="0" h="93" w="4503">
                  <a:moveTo>
                    <a:pt x="2244" y="1"/>
                  </a:moveTo>
                  <a:lnTo>
                    <a:pt x="1130" y="16"/>
                  </a:lnTo>
                  <a:lnTo>
                    <a:pt x="565" y="31"/>
                  </a:lnTo>
                  <a:lnTo>
                    <a:pt x="0" y="47"/>
                  </a:lnTo>
                  <a:lnTo>
                    <a:pt x="1130" y="92"/>
                  </a:lnTo>
                  <a:lnTo>
                    <a:pt x="2244" y="92"/>
                  </a:lnTo>
                  <a:lnTo>
                    <a:pt x="3373" y="77"/>
                  </a:lnTo>
                  <a:lnTo>
                    <a:pt x="3937" y="77"/>
                  </a:lnTo>
                  <a:lnTo>
                    <a:pt x="4502" y="47"/>
                  </a:lnTo>
                  <a:lnTo>
                    <a:pt x="3937" y="16"/>
                  </a:lnTo>
                  <a:lnTo>
                    <a:pt x="33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2"/>
            <p:cNvSpPr/>
            <p:nvPr/>
          </p:nvSpPr>
          <p:spPr>
            <a:xfrm>
              <a:off x="1529525" y="2547700"/>
              <a:ext cx="68300" cy="2325"/>
            </a:xfrm>
            <a:custGeom>
              <a:rect b="b" l="l" r="r" t="t"/>
              <a:pathLst>
                <a:path extrusionOk="0" h="93" w="2732">
                  <a:moveTo>
                    <a:pt x="1374" y="1"/>
                  </a:moveTo>
                  <a:lnTo>
                    <a:pt x="687" y="16"/>
                  </a:lnTo>
                  <a:lnTo>
                    <a:pt x="0" y="46"/>
                  </a:lnTo>
                  <a:lnTo>
                    <a:pt x="687" y="92"/>
                  </a:lnTo>
                  <a:lnTo>
                    <a:pt x="1374" y="92"/>
                  </a:lnTo>
                  <a:lnTo>
                    <a:pt x="2045" y="77"/>
                  </a:lnTo>
                  <a:lnTo>
                    <a:pt x="2396" y="77"/>
                  </a:lnTo>
                  <a:lnTo>
                    <a:pt x="2732" y="46"/>
                  </a:lnTo>
                  <a:lnTo>
                    <a:pt x="2045" y="16"/>
                  </a:lnTo>
                  <a:lnTo>
                    <a:pt x="13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2"/>
            <p:cNvSpPr/>
            <p:nvPr/>
          </p:nvSpPr>
          <p:spPr>
            <a:xfrm>
              <a:off x="1714925" y="2277600"/>
              <a:ext cx="84350" cy="2300"/>
            </a:xfrm>
            <a:custGeom>
              <a:rect b="b" l="l" r="r" t="t"/>
              <a:pathLst>
                <a:path extrusionOk="0" h="92" w="3374">
                  <a:moveTo>
                    <a:pt x="840" y="0"/>
                  </a:moveTo>
                  <a:lnTo>
                    <a:pt x="428" y="16"/>
                  </a:lnTo>
                  <a:lnTo>
                    <a:pt x="1" y="46"/>
                  </a:lnTo>
                  <a:lnTo>
                    <a:pt x="428" y="61"/>
                  </a:lnTo>
                  <a:lnTo>
                    <a:pt x="840" y="77"/>
                  </a:lnTo>
                  <a:lnTo>
                    <a:pt x="1695" y="92"/>
                  </a:lnTo>
                  <a:lnTo>
                    <a:pt x="2534" y="77"/>
                  </a:lnTo>
                  <a:lnTo>
                    <a:pt x="2946" y="61"/>
                  </a:lnTo>
                  <a:lnTo>
                    <a:pt x="3373" y="46"/>
                  </a:lnTo>
                  <a:lnTo>
                    <a:pt x="2946" y="16"/>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2"/>
            <p:cNvSpPr/>
            <p:nvPr/>
          </p:nvSpPr>
          <p:spPr>
            <a:xfrm>
              <a:off x="1714925" y="2322625"/>
              <a:ext cx="84350" cy="2300"/>
            </a:xfrm>
            <a:custGeom>
              <a:rect b="b" l="l" r="r" t="t"/>
              <a:pathLst>
                <a:path extrusionOk="0" h="92" w="3374">
                  <a:moveTo>
                    <a:pt x="1695" y="0"/>
                  </a:moveTo>
                  <a:lnTo>
                    <a:pt x="840" y="15"/>
                  </a:lnTo>
                  <a:lnTo>
                    <a:pt x="428" y="15"/>
                  </a:lnTo>
                  <a:lnTo>
                    <a:pt x="1" y="46"/>
                  </a:lnTo>
                  <a:lnTo>
                    <a:pt x="840" y="92"/>
                  </a:lnTo>
                  <a:lnTo>
                    <a:pt x="1695" y="92"/>
                  </a:lnTo>
                  <a:lnTo>
                    <a:pt x="2534" y="76"/>
                  </a:lnTo>
                  <a:lnTo>
                    <a:pt x="2946" y="61"/>
                  </a:lnTo>
                  <a:lnTo>
                    <a:pt x="3373" y="46"/>
                  </a:lnTo>
                  <a:lnTo>
                    <a:pt x="2946" y="15"/>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2"/>
            <p:cNvSpPr/>
            <p:nvPr/>
          </p:nvSpPr>
          <p:spPr>
            <a:xfrm>
              <a:off x="1714925" y="2367625"/>
              <a:ext cx="84350" cy="2325"/>
            </a:xfrm>
            <a:custGeom>
              <a:rect b="b" l="l" r="r" t="t"/>
              <a:pathLst>
                <a:path extrusionOk="0" h="93" w="3374">
                  <a:moveTo>
                    <a:pt x="1695" y="1"/>
                  </a:moveTo>
                  <a:lnTo>
                    <a:pt x="840" y="16"/>
                  </a:lnTo>
                  <a:lnTo>
                    <a:pt x="428" y="31"/>
                  </a:lnTo>
                  <a:lnTo>
                    <a:pt x="1" y="47"/>
                  </a:lnTo>
                  <a:lnTo>
                    <a:pt x="840" y="92"/>
                  </a:lnTo>
                  <a:lnTo>
                    <a:pt x="1695" y="92"/>
                  </a:lnTo>
                  <a:lnTo>
                    <a:pt x="2534" y="77"/>
                  </a:lnTo>
                  <a:lnTo>
                    <a:pt x="2946" y="77"/>
                  </a:lnTo>
                  <a:lnTo>
                    <a:pt x="3373" y="47"/>
                  </a:lnTo>
                  <a:lnTo>
                    <a:pt x="2946" y="16"/>
                  </a:lnTo>
                  <a:lnTo>
                    <a:pt x="25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2"/>
            <p:cNvSpPr/>
            <p:nvPr/>
          </p:nvSpPr>
          <p:spPr>
            <a:xfrm>
              <a:off x="1714925" y="2412650"/>
              <a:ext cx="84350" cy="2325"/>
            </a:xfrm>
            <a:custGeom>
              <a:rect b="b" l="l" r="r" t="t"/>
              <a:pathLst>
                <a:path extrusionOk="0" h="93" w="3374">
                  <a:moveTo>
                    <a:pt x="1695" y="0"/>
                  </a:moveTo>
                  <a:lnTo>
                    <a:pt x="840" y="16"/>
                  </a:lnTo>
                  <a:lnTo>
                    <a:pt x="428" y="31"/>
                  </a:lnTo>
                  <a:lnTo>
                    <a:pt x="1" y="46"/>
                  </a:lnTo>
                  <a:lnTo>
                    <a:pt x="840" y="92"/>
                  </a:lnTo>
                  <a:lnTo>
                    <a:pt x="1695" y="92"/>
                  </a:lnTo>
                  <a:lnTo>
                    <a:pt x="2534" y="77"/>
                  </a:lnTo>
                  <a:lnTo>
                    <a:pt x="2946" y="62"/>
                  </a:lnTo>
                  <a:lnTo>
                    <a:pt x="3373" y="46"/>
                  </a:lnTo>
                  <a:lnTo>
                    <a:pt x="2946" y="16"/>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2"/>
            <p:cNvSpPr/>
            <p:nvPr/>
          </p:nvSpPr>
          <p:spPr>
            <a:xfrm>
              <a:off x="1714925" y="2457675"/>
              <a:ext cx="84350" cy="2300"/>
            </a:xfrm>
            <a:custGeom>
              <a:rect b="b" l="l" r="r" t="t"/>
              <a:pathLst>
                <a:path extrusionOk="0" h="92" w="3374">
                  <a:moveTo>
                    <a:pt x="1695" y="0"/>
                  </a:moveTo>
                  <a:lnTo>
                    <a:pt x="840" y="15"/>
                  </a:lnTo>
                  <a:lnTo>
                    <a:pt x="428" y="31"/>
                  </a:lnTo>
                  <a:lnTo>
                    <a:pt x="1" y="46"/>
                  </a:lnTo>
                  <a:lnTo>
                    <a:pt x="840" y="92"/>
                  </a:lnTo>
                  <a:lnTo>
                    <a:pt x="1695" y="92"/>
                  </a:lnTo>
                  <a:lnTo>
                    <a:pt x="2534" y="77"/>
                  </a:lnTo>
                  <a:lnTo>
                    <a:pt x="2946" y="77"/>
                  </a:lnTo>
                  <a:lnTo>
                    <a:pt x="3373" y="46"/>
                  </a:lnTo>
                  <a:lnTo>
                    <a:pt x="2946" y="15"/>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2"/>
            <p:cNvSpPr/>
            <p:nvPr/>
          </p:nvSpPr>
          <p:spPr>
            <a:xfrm>
              <a:off x="1714925" y="2502675"/>
              <a:ext cx="84350" cy="2325"/>
            </a:xfrm>
            <a:custGeom>
              <a:rect b="b" l="l" r="r" t="t"/>
              <a:pathLst>
                <a:path extrusionOk="0" h="93" w="3374">
                  <a:moveTo>
                    <a:pt x="1695" y="1"/>
                  </a:moveTo>
                  <a:lnTo>
                    <a:pt x="840" y="16"/>
                  </a:lnTo>
                  <a:lnTo>
                    <a:pt x="428" y="31"/>
                  </a:lnTo>
                  <a:lnTo>
                    <a:pt x="1" y="47"/>
                  </a:lnTo>
                  <a:lnTo>
                    <a:pt x="840" y="92"/>
                  </a:lnTo>
                  <a:lnTo>
                    <a:pt x="1695" y="92"/>
                  </a:lnTo>
                  <a:lnTo>
                    <a:pt x="2534" y="77"/>
                  </a:lnTo>
                  <a:lnTo>
                    <a:pt x="2946" y="77"/>
                  </a:lnTo>
                  <a:lnTo>
                    <a:pt x="3373" y="47"/>
                  </a:lnTo>
                  <a:lnTo>
                    <a:pt x="2946" y="16"/>
                  </a:lnTo>
                  <a:lnTo>
                    <a:pt x="25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2"/>
            <p:cNvSpPr/>
            <p:nvPr/>
          </p:nvSpPr>
          <p:spPr>
            <a:xfrm>
              <a:off x="1714925" y="2547700"/>
              <a:ext cx="84350" cy="2325"/>
            </a:xfrm>
            <a:custGeom>
              <a:rect b="b" l="l" r="r" t="t"/>
              <a:pathLst>
                <a:path extrusionOk="0" h="93" w="3374">
                  <a:moveTo>
                    <a:pt x="1695" y="1"/>
                  </a:moveTo>
                  <a:lnTo>
                    <a:pt x="840" y="16"/>
                  </a:lnTo>
                  <a:lnTo>
                    <a:pt x="428" y="31"/>
                  </a:lnTo>
                  <a:lnTo>
                    <a:pt x="1" y="46"/>
                  </a:lnTo>
                  <a:lnTo>
                    <a:pt x="840" y="92"/>
                  </a:lnTo>
                  <a:lnTo>
                    <a:pt x="1695" y="92"/>
                  </a:lnTo>
                  <a:lnTo>
                    <a:pt x="2534" y="77"/>
                  </a:lnTo>
                  <a:lnTo>
                    <a:pt x="2946" y="77"/>
                  </a:lnTo>
                  <a:lnTo>
                    <a:pt x="3373" y="46"/>
                  </a:lnTo>
                  <a:lnTo>
                    <a:pt x="2946" y="16"/>
                  </a:lnTo>
                  <a:lnTo>
                    <a:pt x="25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2"/>
            <p:cNvSpPr/>
            <p:nvPr/>
          </p:nvSpPr>
          <p:spPr>
            <a:xfrm>
              <a:off x="1836625" y="2277600"/>
              <a:ext cx="84350" cy="2300"/>
            </a:xfrm>
            <a:custGeom>
              <a:rect b="b" l="l" r="r" t="t"/>
              <a:pathLst>
                <a:path extrusionOk="0" h="92" w="3374">
                  <a:moveTo>
                    <a:pt x="855" y="0"/>
                  </a:moveTo>
                  <a:lnTo>
                    <a:pt x="428" y="16"/>
                  </a:lnTo>
                  <a:lnTo>
                    <a:pt x="1" y="46"/>
                  </a:lnTo>
                  <a:lnTo>
                    <a:pt x="428" y="61"/>
                  </a:lnTo>
                  <a:lnTo>
                    <a:pt x="855" y="77"/>
                  </a:lnTo>
                  <a:lnTo>
                    <a:pt x="1695" y="92"/>
                  </a:lnTo>
                  <a:lnTo>
                    <a:pt x="2534" y="77"/>
                  </a:lnTo>
                  <a:lnTo>
                    <a:pt x="2961" y="61"/>
                  </a:lnTo>
                  <a:lnTo>
                    <a:pt x="3373" y="46"/>
                  </a:lnTo>
                  <a:lnTo>
                    <a:pt x="2961" y="16"/>
                  </a:lnTo>
                  <a:lnTo>
                    <a:pt x="25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2"/>
            <p:cNvSpPr/>
            <p:nvPr/>
          </p:nvSpPr>
          <p:spPr>
            <a:xfrm>
              <a:off x="1865625" y="2547700"/>
              <a:ext cx="27125" cy="2325"/>
            </a:xfrm>
            <a:custGeom>
              <a:rect b="b" l="l" r="r" t="t"/>
              <a:pathLst>
                <a:path extrusionOk="0" h="93" w="1085">
                  <a:moveTo>
                    <a:pt x="550" y="1"/>
                  </a:moveTo>
                  <a:lnTo>
                    <a:pt x="275" y="16"/>
                  </a:lnTo>
                  <a:lnTo>
                    <a:pt x="1" y="46"/>
                  </a:lnTo>
                  <a:lnTo>
                    <a:pt x="275" y="77"/>
                  </a:lnTo>
                  <a:lnTo>
                    <a:pt x="550" y="92"/>
                  </a:lnTo>
                  <a:lnTo>
                    <a:pt x="809" y="77"/>
                  </a:lnTo>
                  <a:lnTo>
                    <a:pt x="1084" y="46"/>
                  </a:lnTo>
                  <a:lnTo>
                    <a:pt x="809" y="16"/>
                  </a:lnTo>
                  <a:lnTo>
                    <a:pt x="5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2"/>
            <p:cNvSpPr/>
            <p:nvPr/>
          </p:nvSpPr>
          <p:spPr>
            <a:xfrm>
              <a:off x="1865625" y="2502675"/>
              <a:ext cx="27125" cy="2325"/>
            </a:xfrm>
            <a:custGeom>
              <a:rect b="b" l="l" r="r" t="t"/>
              <a:pathLst>
                <a:path extrusionOk="0" h="93" w="1085">
                  <a:moveTo>
                    <a:pt x="550" y="1"/>
                  </a:moveTo>
                  <a:lnTo>
                    <a:pt x="275" y="16"/>
                  </a:lnTo>
                  <a:lnTo>
                    <a:pt x="1" y="47"/>
                  </a:lnTo>
                  <a:lnTo>
                    <a:pt x="275" y="77"/>
                  </a:lnTo>
                  <a:lnTo>
                    <a:pt x="550" y="92"/>
                  </a:lnTo>
                  <a:lnTo>
                    <a:pt x="809" y="77"/>
                  </a:lnTo>
                  <a:lnTo>
                    <a:pt x="1084" y="47"/>
                  </a:lnTo>
                  <a:lnTo>
                    <a:pt x="809" y="16"/>
                  </a:lnTo>
                  <a:lnTo>
                    <a:pt x="5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2"/>
            <p:cNvSpPr/>
            <p:nvPr/>
          </p:nvSpPr>
          <p:spPr>
            <a:xfrm>
              <a:off x="1865625" y="2457675"/>
              <a:ext cx="27125" cy="2300"/>
            </a:xfrm>
            <a:custGeom>
              <a:rect b="b" l="l" r="r" t="t"/>
              <a:pathLst>
                <a:path extrusionOk="0" h="92" w="1085">
                  <a:moveTo>
                    <a:pt x="550" y="0"/>
                  </a:moveTo>
                  <a:lnTo>
                    <a:pt x="275" y="15"/>
                  </a:lnTo>
                  <a:lnTo>
                    <a:pt x="1" y="46"/>
                  </a:lnTo>
                  <a:lnTo>
                    <a:pt x="16" y="46"/>
                  </a:lnTo>
                  <a:lnTo>
                    <a:pt x="275" y="77"/>
                  </a:lnTo>
                  <a:lnTo>
                    <a:pt x="550" y="92"/>
                  </a:lnTo>
                  <a:lnTo>
                    <a:pt x="825" y="77"/>
                  </a:lnTo>
                  <a:lnTo>
                    <a:pt x="1084" y="46"/>
                  </a:lnTo>
                  <a:lnTo>
                    <a:pt x="825" y="15"/>
                  </a:lnTo>
                  <a:lnTo>
                    <a:pt x="5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2"/>
            <p:cNvSpPr/>
            <p:nvPr/>
          </p:nvSpPr>
          <p:spPr>
            <a:xfrm>
              <a:off x="1865625" y="2412650"/>
              <a:ext cx="27125" cy="2325"/>
            </a:xfrm>
            <a:custGeom>
              <a:rect b="b" l="l" r="r" t="t"/>
              <a:pathLst>
                <a:path extrusionOk="0" h="93" w="1085">
                  <a:moveTo>
                    <a:pt x="550" y="0"/>
                  </a:moveTo>
                  <a:lnTo>
                    <a:pt x="275" y="16"/>
                  </a:lnTo>
                  <a:lnTo>
                    <a:pt x="1" y="46"/>
                  </a:lnTo>
                  <a:lnTo>
                    <a:pt x="275" y="77"/>
                  </a:lnTo>
                  <a:lnTo>
                    <a:pt x="550" y="92"/>
                  </a:lnTo>
                  <a:lnTo>
                    <a:pt x="809" y="77"/>
                  </a:lnTo>
                  <a:lnTo>
                    <a:pt x="1084" y="46"/>
                  </a:lnTo>
                  <a:lnTo>
                    <a:pt x="809" y="16"/>
                  </a:lnTo>
                  <a:lnTo>
                    <a:pt x="5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2"/>
            <p:cNvSpPr/>
            <p:nvPr/>
          </p:nvSpPr>
          <p:spPr>
            <a:xfrm>
              <a:off x="1865625" y="2367625"/>
              <a:ext cx="27125" cy="2325"/>
            </a:xfrm>
            <a:custGeom>
              <a:rect b="b" l="l" r="r" t="t"/>
              <a:pathLst>
                <a:path extrusionOk="0" h="93" w="1085">
                  <a:moveTo>
                    <a:pt x="550" y="1"/>
                  </a:moveTo>
                  <a:lnTo>
                    <a:pt x="275" y="16"/>
                  </a:lnTo>
                  <a:lnTo>
                    <a:pt x="1" y="47"/>
                  </a:lnTo>
                  <a:lnTo>
                    <a:pt x="275" y="77"/>
                  </a:lnTo>
                  <a:lnTo>
                    <a:pt x="550" y="92"/>
                  </a:lnTo>
                  <a:lnTo>
                    <a:pt x="809" y="77"/>
                  </a:lnTo>
                  <a:lnTo>
                    <a:pt x="1084" y="47"/>
                  </a:lnTo>
                  <a:lnTo>
                    <a:pt x="809" y="16"/>
                  </a:lnTo>
                  <a:lnTo>
                    <a:pt x="5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2"/>
            <p:cNvSpPr/>
            <p:nvPr/>
          </p:nvSpPr>
          <p:spPr>
            <a:xfrm>
              <a:off x="1865625" y="2322625"/>
              <a:ext cx="27125" cy="2300"/>
            </a:xfrm>
            <a:custGeom>
              <a:rect b="b" l="l" r="r" t="t"/>
              <a:pathLst>
                <a:path extrusionOk="0" h="92" w="1085">
                  <a:moveTo>
                    <a:pt x="550" y="0"/>
                  </a:moveTo>
                  <a:lnTo>
                    <a:pt x="275" y="15"/>
                  </a:lnTo>
                  <a:lnTo>
                    <a:pt x="1" y="46"/>
                  </a:lnTo>
                  <a:lnTo>
                    <a:pt x="275" y="76"/>
                  </a:lnTo>
                  <a:lnTo>
                    <a:pt x="550" y="92"/>
                  </a:lnTo>
                  <a:lnTo>
                    <a:pt x="825" y="76"/>
                  </a:lnTo>
                  <a:lnTo>
                    <a:pt x="1084" y="46"/>
                  </a:lnTo>
                  <a:lnTo>
                    <a:pt x="825" y="15"/>
                  </a:lnTo>
                  <a:lnTo>
                    <a:pt x="5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2"/>
            <p:cNvSpPr/>
            <p:nvPr/>
          </p:nvSpPr>
          <p:spPr>
            <a:xfrm>
              <a:off x="1873650" y="2592725"/>
              <a:ext cx="47325" cy="2300"/>
            </a:xfrm>
            <a:custGeom>
              <a:rect b="b" l="l" r="r" t="t"/>
              <a:pathLst>
                <a:path extrusionOk="0" h="92" w="1893">
                  <a:moveTo>
                    <a:pt x="946" y="0"/>
                  </a:moveTo>
                  <a:lnTo>
                    <a:pt x="473" y="16"/>
                  </a:lnTo>
                  <a:lnTo>
                    <a:pt x="0" y="46"/>
                  </a:lnTo>
                  <a:lnTo>
                    <a:pt x="473" y="77"/>
                  </a:lnTo>
                  <a:lnTo>
                    <a:pt x="946" y="92"/>
                  </a:lnTo>
                  <a:lnTo>
                    <a:pt x="1419" y="77"/>
                  </a:lnTo>
                  <a:lnTo>
                    <a:pt x="1892" y="46"/>
                  </a:lnTo>
                  <a:lnTo>
                    <a:pt x="1419" y="16"/>
                  </a:lnTo>
                  <a:lnTo>
                    <a:pt x="94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2"/>
            <p:cNvSpPr/>
            <p:nvPr/>
          </p:nvSpPr>
          <p:spPr>
            <a:xfrm>
              <a:off x="1958725" y="2277600"/>
              <a:ext cx="84325" cy="2300"/>
            </a:xfrm>
            <a:custGeom>
              <a:rect b="b" l="l" r="r" t="t"/>
              <a:pathLst>
                <a:path extrusionOk="0" h="92" w="3373">
                  <a:moveTo>
                    <a:pt x="839" y="0"/>
                  </a:moveTo>
                  <a:lnTo>
                    <a:pt x="427" y="16"/>
                  </a:lnTo>
                  <a:lnTo>
                    <a:pt x="0" y="46"/>
                  </a:lnTo>
                  <a:lnTo>
                    <a:pt x="427" y="61"/>
                  </a:lnTo>
                  <a:lnTo>
                    <a:pt x="839" y="77"/>
                  </a:lnTo>
                  <a:lnTo>
                    <a:pt x="1679" y="92"/>
                  </a:lnTo>
                  <a:lnTo>
                    <a:pt x="2533" y="77"/>
                  </a:lnTo>
                  <a:lnTo>
                    <a:pt x="2945" y="61"/>
                  </a:lnTo>
                  <a:lnTo>
                    <a:pt x="3373" y="46"/>
                  </a:lnTo>
                  <a:lnTo>
                    <a:pt x="2945" y="16"/>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2"/>
            <p:cNvSpPr/>
            <p:nvPr/>
          </p:nvSpPr>
          <p:spPr>
            <a:xfrm>
              <a:off x="1958725" y="2322625"/>
              <a:ext cx="84325" cy="2300"/>
            </a:xfrm>
            <a:custGeom>
              <a:rect b="b" l="l" r="r" t="t"/>
              <a:pathLst>
                <a:path extrusionOk="0" h="92" w="3373">
                  <a:moveTo>
                    <a:pt x="1679" y="0"/>
                  </a:moveTo>
                  <a:lnTo>
                    <a:pt x="839" y="15"/>
                  </a:lnTo>
                  <a:lnTo>
                    <a:pt x="427" y="15"/>
                  </a:lnTo>
                  <a:lnTo>
                    <a:pt x="0" y="46"/>
                  </a:lnTo>
                  <a:lnTo>
                    <a:pt x="839" y="92"/>
                  </a:lnTo>
                  <a:lnTo>
                    <a:pt x="1679" y="92"/>
                  </a:lnTo>
                  <a:lnTo>
                    <a:pt x="2533" y="76"/>
                  </a:lnTo>
                  <a:lnTo>
                    <a:pt x="2945" y="61"/>
                  </a:lnTo>
                  <a:lnTo>
                    <a:pt x="3373" y="46"/>
                  </a:lnTo>
                  <a:lnTo>
                    <a:pt x="2945" y="15"/>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2"/>
            <p:cNvSpPr/>
            <p:nvPr/>
          </p:nvSpPr>
          <p:spPr>
            <a:xfrm>
              <a:off x="1958725" y="2367625"/>
              <a:ext cx="84325" cy="2325"/>
            </a:xfrm>
            <a:custGeom>
              <a:rect b="b" l="l" r="r" t="t"/>
              <a:pathLst>
                <a:path extrusionOk="0" h="93" w="3373">
                  <a:moveTo>
                    <a:pt x="1679" y="1"/>
                  </a:moveTo>
                  <a:lnTo>
                    <a:pt x="839" y="16"/>
                  </a:lnTo>
                  <a:lnTo>
                    <a:pt x="427" y="31"/>
                  </a:lnTo>
                  <a:lnTo>
                    <a:pt x="0" y="47"/>
                  </a:lnTo>
                  <a:lnTo>
                    <a:pt x="839" y="92"/>
                  </a:lnTo>
                  <a:lnTo>
                    <a:pt x="1679" y="92"/>
                  </a:lnTo>
                  <a:lnTo>
                    <a:pt x="2533" y="77"/>
                  </a:lnTo>
                  <a:lnTo>
                    <a:pt x="2945" y="77"/>
                  </a:lnTo>
                  <a:lnTo>
                    <a:pt x="3373" y="47"/>
                  </a:lnTo>
                  <a:lnTo>
                    <a:pt x="2945" y="16"/>
                  </a:lnTo>
                  <a:lnTo>
                    <a:pt x="25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2"/>
            <p:cNvSpPr/>
            <p:nvPr/>
          </p:nvSpPr>
          <p:spPr>
            <a:xfrm>
              <a:off x="1958725" y="2412650"/>
              <a:ext cx="84325" cy="2325"/>
            </a:xfrm>
            <a:custGeom>
              <a:rect b="b" l="l" r="r" t="t"/>
              <a:pathLst>
                <a:path extrusionOk="0" h="93" w="3373">
                  <a:moveTo>
                    <a:pt x="1679" y="0"/>
                  </a:moveTo>
                  <a:lnTo>
                    <a:pt x="839" y="16"/>
                  </a:lnTo>
                  <a:lnTo>
                    <a:pt x="427" y="31"/>
                  </a:lnTo>
                  <a:lnTo>
                    <a:pt x="0" y="46"/>
                  </a:lnTo>
                  <a:lnTo>
                    <a:pt x="839" y="92"/>
                  </a:lnTo>
                  <a:lnTo>
                    <a:pt x="1679" y="92"/>
                  </a:lnTo>
                  <a:lnTo>
                    <a:pt x="2533" y="77"/>
                  </a:lnTo>
                  <a:lnTo>
                    <a:pt x="2945" y="62"/>
                  </a:lnTo>
                  <a:lnTo>
                    <a:pt x="3373" y="46"/>
                  </a:lnTo>
                  <a:lnTo>
                    <a:pt x="2945" y="16"/>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2"/>
            <p:cNvSpPr/>
            <p:nvPr/>
          </p:nvSpPr>
          <p:spPr>
            <a:xfrm>
              <a:off x="1958725" y="2457675"/>
              <a:ext cx="84325" cy="2300"/>
            </a:xfrm>
            <a:custGeom>
              <a:rect b="b" l="l" r="r" t="t"/>
              <a:pathLst>
                <a:path extrusionOk="0" h="92" w="3373">
                  <a:moveTo>
                    <a:pt x="1679" y="0"/>
                  </a:moveTo>
                  <a:lnTo>
                    <a:pt x="839" y="15"/>
                  </a:lnTo>
                  <a:lnTo>
                    <a:pt x="427" y="31"/>
                  </a:lnTo>
                  <a:lnTo>
                    <a:pt x="0" y="46"/>
                  </a:lnTo>
                  <a:lnTo>
                    <a:pt x="839" y="92"/>
                  </a:lnTo>
                  <a:lnTo>
                    <a:pt x="1679" y="92"/>
                  </a:lnTo>
                  <a:lnTo>
                    <a:pt x="2533" y="77"/>
                  </a:lnTo>
                  <a:lnTo>
                    <a:pt x="2945" y="77"/>
                  </a:lnTo>
                  <a:lnTo>
                    <a:pt x="3373" y="46"/>
                  </a:lnTo>
                  <a:lnTo>
                    <a:pt x="2945" y="15"/>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2"/>
            <p:cNvSpPr/>
            <p:nvPr/>
          </p:nvSpPr>
          <p:spPr>
            <a:xfrm>
              <a:off x="1958725" y="2502675"/>
              <a:ext cx="84325" cy="2325"/>
            </a:xfrm>
            <a:custGeom>
              <a:rect b="b" l="l" r="r" t="t"/>
              <a:pathLst>
                <a:path extrusionOk="0" h="93" w="3373">
                  <a:moveTo>
                    <a:pt x="1679" y="1"/>
                  </a:moveTo>
                  <a:lnTo>
                    <a:pt x="839" y="16"/>
                  </a:lnTo>
                  <a:lnTo>
                    <a:pt x="427" y="31"/>
                  </a:lnTo>
                  <a:lnTo>
                    <a:pt x="0" y="47"/>
                  </a:lnTo>
                  <a:lnTo>
                    <a:pt x="839" y="92"/>
                  </a:lnTo>
                  <a:lnTo>
                    <a:pt x="1679" y="92"/>
                  </a:lnTo>
                  <a:lnTo>
                    <a:pt x="2533" y="77"/>
                  </a:lnTo>
                  <a:lnTo>
                    <a:pt x="2945" y="77"/>
                  </a:lnTo>
                  <a:lnTo>
                    <a:pt x="3373" y="47"/>
                  </a:lnTo>
                  <a:lnTo>
                    <a:pt x="2945" y="16"/>
                  </a:lnTo>
                  <a:lnTo>
                    <a:pt x="25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2"/>
            <p:cNvSpPr/>
            <p:nvPr/>
          </p:nvSpPr>
          <p:spPr>
            <a:xfrm>
              <a:off x="1958725" y="2547700"/>
              <a:ext cx="84325" cy="2325"/>
            </a:xfrm>
            <a:custGeom>
              <a:rect b="b" l="l" r="r" t="t"/>
              <a:pathLst>
                <a:path extrusionOk="0" h="93" w="3373">
                  <a:moveTo>
                    <a:pt x="1679" y="1"/>
                  </a:moveTo>
                  <a:lnTo>
                    <a:pt x="839" y="16"/>
                  </a:lnTo>
                  <a:lnTo>
                    <a:pt x="427" y="31"/>
                  </a:lnTo>
                  <a:lnTo>
                    <a:pt x="0" y="46"/>
                  </a:lnTo>
                  <a:lnTo>
                    <a:pt x="839" y="92"/>
                  </a:lnTo>
                  <a:lnTo>
                    <a:pt x="1679" y="92"/>
                  </a:lnTo>
                  <a:lnTo>
                    <a:pt x="2533" y="77"/>
                  </a:lnTo>
                  <a:lnTo>
                    <a:pt x="2945" y="77"/>
                  </a:lnTo>
                  <a:lnTo>
                    <a:pt x="3373" y="46"/>
                  </a:lnTo>
                  <a:lnTo>
                    <a:pt x="2945" y="16"/>
                  </a:lnTo>
                  <a:lnTo>
                    <a:pt x="25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2"/>
            <p:cNvSpPr/>
            <p:nvPr/>
          </p:nvSpPr>
          <p:spPr>
            <a:xfrm>
              <a:off x="1958725" y="2592725"/>
              <a:ext cx="84325" cy="2300"/>
            </a:xfrm>
            <a:custGeom>
              <a:rect b="b" l="l" r="r" t="t"/>
              <a:pathLst>
                <a:path extrusionOk="0" h="92" w="3373">
                  <a:moveTo>
                    <a:pt x="1679" y="0"/>
                  </a:moveTo>
                  <a:lnTo>
                    <a:pt x="839" y="16"/>
                  </a:lnTo>
                  <a:lnTo>
                    <a:pt x="427" y="31"/>
                  </a:lnTo>
                  <a:lnTo>
                    <a:pt x="0" y="46"/>
                  </a:lnTo>
                  <a:lnTo>
                    <a:pt x="839" y="92"/>
                  </a:lnTo>
                  <a:lnTo>
                    <a:pt x="2533" y="92"/>
                  </a:lnTo>
                  <a:lnTo>
                    <a:pt x="2945" y="77"/>
                  </a:lnTo>
                  <a:lnTo>
                    <a:pt x="3373" y="46"/>
                  </a:lnTo>
                  <a:lnTo>
                    <a:pt x="2945" y="16"/>
                  </a:lnTo>
                  <a:lnTo>
                    <a:pt x="2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2"/>
            <p:cNvSpPr/>
            <p:nvPr/>
          </p:nvSpPr>
          <p:spPr>
            <a:xfrm>
              <a:off x="1498225" y="2062050"/>
              <a:ext cx="208725" cy="4600"/>
            </a:xfrm>
            <a:custGeom>
              <a:rect b="b" l="l" r="r" t="t"/>
              <a:pathLst>
                <a:path extrusionOk="0" h="184" w="8349">
                  <a:moveTo>
                    <a:pt x="4182" y="0"/>
                  </a:moveTo>
                  <a:lnTo>
                    <a:pt x="3129" y="16"/>
                  </a:lnTo>
                  <a:lnTo>
                    <a:pt x="2092" y="31"/>
                  </a:lnTo>
                  <a:lnTo>
                    <a:pt x="1054" y="61"/>
                  </a:lnTo>
                  <a:lnTo>
                    <a:pt x="1" y="92"/>
                  </a:lnTo>
                  <a:lnTo>
                    <a:pt x="1054" y="138"/>
                  </a:lnTo>
                  <a:lnTo>
                    <a:pt x="2092" y="168"/>
                  </a:lnTo>
                  <a:lnTo>
                    <a:pt x="3129" y="183"/>
                  </a:lnTo>
                  <a:lnTo>
                    <a:pt x="5220" y="183"/>
                  </a:lnTo>
                  <a:lnTo>
                    <a:pt x="6258" y="168"/>
                  </a:lnTo>
                  <a:lnTo>
                    <a:pt x="7311" y="138"/>
                  </a:lnTo>
                  <a:lnTo>
                    <a:pt x="7829" y="122"/>
                  </a:lnTo>
                  <a:lnTo>
                    <a:pt x="8348" y="92"/>
                  </a:lnTo>
                  <a:lnTo>
                    <a:pt x="7311" y="61"/>
                  </a:lnTo>
                  <a:lnTo>
                    <a:pt x="6258" y="31"/>
                  </a:lnTo>
                  <a:lnTo>
                    <a:pt x="5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2"/>
            <p:cNvSpPr/>
            <p:nvPr/>
          </p:nvSpPr>
          <p:spPr>
            <a:xfrm>
              <a:off x="1498225" y="2039925"/>
              <a:ext cx="236950" cy="4600"/>
            </a:xfrm>
            <a:custGeom>
              <a:rect b="b" l="l" r="r" t="t"/>
              <a:pathLst>
                <a:path extrusionOk="0" h="184" w="9478">
                  <a:moveTo>
                    <a:pt x="4747" y="0"/>
                  </a:moveTo>
                  <a:lnTo>
                    <a:pt x="3557" y="15"/>
                  </a:lnTo>
                  <a:lnTo>
                    <a:pt x="2366" y="31"/>
                  </a:lnTo>
                  <a:lnTo>
                    <a:pt x="1191" y="61"/>
                  </a:lnTo>
                  <a:lnTo>
                    <a:pt x="1" y="92"/>
                  </a:lnTo>
                  <a:lnTo>
                    <a:pt x="1191" y="138"/>
                  </a:lnTo>
                  <a:lnTo>
                    <a:pt x="2366" y="168"/>
                  </a:lnTo>
                  <a:lnTo>
                    <a:pt x="3557" y="183"/>
                  </a:lnTo>
                  <a:lnTo>
                    <a:pt x="5922" y="183"/>
                  </a:lnTo>
                  <a:lnTo>
                    <a:pt x="7112" y="168"/>
                  </a:lnTo>
                  <a:lnTo>
                    <a:pt x="8287" y="138"/>
                  </a:lnTo>
                  <a:lnTo>
                    <a:pt x="9478" y="92"/>
                  </a:lnTo>
                  <a:lnTo>
                    <a:pt x="8882" y="76"/>
                  </a:lnTo>
                  <a:lnTo>
                    <a:pt x="8287" y="46"/>
                  </a:lnTo>
                  <a:lnTo>
                    <a:pt x="7112" y="31"/>
                  </a:lnTo>
                  <a:lnTo>
                    <a:pt x="59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2"/>
            <p:cNvSpPr/>
            <p:nvPr/>
          </p:nvSpPr>
          <p:spPr>
            <a:xfrm>
              <a:off x="1498225" y="2174975"/>
              <a:ext cx="193850" cy="3450"/>
            </a:xfrm>
            <a:custGeom>
              <a:rect b="b" l="l" r="r" t="t"/>
              <a:pathLst>
                <a:path extrusionOk="0" h="138" w="7754">
                  <a:moveTo>
                    <a:pt x="3877" y="0"/>
                  </a:moveTo>
                  <a:lnTo>
                    <a:pt x="2916" y="16"/>
                  </a:lnTo>
                  <a:lnTo>
                    <a:pt x="1939" y="16"/>
                  </a:lnTo>
                  <a:lnTo>
                    <a:pt x="978" y="31"/>
                  </a:lnTo>
                  <a:lnTo>
                    <a:pt x="1" y="77"/>
                  </a:lnTo>
                  <a:lnTo>
                    <a:pt x="978" y="107"/>
                  </a:lnTo>
                  <a:lnTo>
                    <a:pt x="1939" y="122"/>
                  </a:lnTo>
                  <a:lnTo>
                    <a:pt x="2916" y="138"/>
                  </a:lnTo>
                  <a:lnTo>
                    <a:pt x="3877" y="138"/>
                  </a:lnTo>
                  <a:lnTo>
                    <a:pt x="4854" y="122"/>
                  </a:lnTo>
                  <a:lnTo>
                    <a:pt x="5815" y="122"/>
                  </a:lnTo>
                  <a:lnTo>
                    <a:pt x="6792" y="107"/>
                  </a:lnTo>
                  <a:lnTo>
                    <a:pt x="7753" y="77"/>
                  </a:lnTo>
                  <a:lnTo>
                    <a:pt x="6792" y="46"/>
                  </a:lnTo>
                  <a:lnTo>
                    <a:pt x="5815" y="16"/>
                  </a:lnTo>
                  <a:lnTo>
                    <a:pt x="48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2"/>
            <p:cNvSpPr/>
            <p:nvPr/>
          </p:nvSpPr>
          <p:spPr>
            <a:xfrm>
              <a:off x="1498225" y="2194050"/>
              <a:ext cx="121725" cy="3450"/>
            </a:xfrm>
            <a:custGeom>
              <a:rect b="b" l="l" r="r" t="t"/>
              <a:pathLst>
                <a:path extrusionOk="0" h="138" w="4869">
                  <a:moveTo>
                    <a:pt x="2443" y="0"/>
                  </a:moveTo>
                  <a:lnTo>
                    <a:pt x="1832" y="16"/>
                  </a:lnTo>
                  <a:lnTo>
                    <a:pt x="1222" y="16"/>
                  </a:lnTo>
                  <a:lnTo>
                    <a:pt x="611" y="46"/>
                  </a:lnTo>
                  <a:lnTo>
                    <a:pt x="1" y="77"/>
                  </a:lnTo>
                  <a:lnTo>
                    <a:pt x="611" y="107"/>
                  </a:lnTo>
                  <a:lnTo>
                    <a:pt x="1222" y="122"/>
                  </a:lnTo>
                  <a:lnTo>
                    <a:pt x="1832" y="138"/>
                  </a:lnTo>
                  <a:lnTo>
                    <a:pt x="2443" y="138"/>
                  </a:lnTo>
                  <a:lnTo>
                    <a:pt x="3648" y="122"/>
                  </a:lnTo>
                  <a:lnTo>
                    <a:pt x="4259" y="107"/>
                  </a:lnTo>
                  <a:lnTo>
                    <a:pt x="4869" y="77"/>
                  </a:lnTo>
                  <a:lnTo>
                    <a:pt x="4259" y="46"/>
                  </a:lnTo>
                  <a:lnTo>
                    <a:pt x="3648" y="16"/>
                  </a:lnTo>
                  <a:lnTo>
                    <a:pt x="30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2"/>
            <p:cNvSpPr/>
            <p:nvPr/>
          </p:nvSpPr>
          <p:spPr>
            <a:xfrm>
              <a:off x="1498225" y="2213500"/>
              <a:ext cx="169425" cy="3450"/>
            </a:xfrm>
            <a:custGeom>
              <a:rect b="b" l="l" r="r" t="t"/>
              <a:pathLst>
                <a:path extrusionOk="0" h="138" w="6777">
                  <a:moveTo>
                    <a:pt x="3389" y="1"/>
                  </a:moveTo>
                  <a:lnTo>
                    <a:pt x="1695" y="16"/>
                  </a:lnTo>
                  <a:lnTo>
                    <a:pt x="856" y="31"/>
                  </a:lnTo>
                  <a:lnTo>
                    <a:pt x="1" y="62"/>
                  </a:lnTo>
                  <a:lnTo>
                    <a:pt x="856" y="92"/>
                  </a:lnTo>
                  <a:lnTo>
                    <a:pt x="1695" y="123"/>
                  </a:lnTo>
                  <a:lnTo>
                    <a:pt x="2549" y="138"/>
                  </a:lnTo>
                  <a:lnTo>
                    <a:pt x="3389" y="138"/>
                  </a:lnTo>
                  <a:lnTo>
                    <a:pt x="5083" y="123"/>
                  </a:lnTo>
                  <a:lnTo>
                    <a:pt x="5922" y="92"/>
                  </a:lnTo>
                  <a:lnTo>
                    <a:pt x="6777" y="62"/>
                  </a:lnTo>
                  <a:lnTo>
                    <a:pt x="5922" y="31"/>
                  </a:lnTo>
                  <a:lnTo>
                    <a:pt x="5083" y="16"/>
                  </a:lnTo>
                  <a:lnTo>
                    <a:pt x="42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2"/>
            <p:cNvSpPr/>
            <p:nvPr/>
          </p:nvSpPr>
          <p:spPr>
            <a:xfrm>
              <a:off x="1498225" y="2649575"/>
              <a:ext cx="124800" cy="3450"/>
            </a:xfrm>
            <a:custGeom>
              <a:rect b="b" l="l" r="r" t="t"/>
              <a:pathLst>
                <a:path extrusionOk="0" h="138" w="4992">
                  <a:moveTo>
                    <a:pt x="2488" y="0"/>
                  </a:moveTo>
                  <a:lnTo>
                    <a:pt x="1252" y="15"/>
                  </a:lnTo>
                  <a:lnTo>
                    <a:pt x="627" y="31"/>
                  </a:lnTo>
                  <a:lnTo>
                    <a:pt x="1" y="61"/>
                  </a:lnTo>
                  <a:lnTo>
                    <a:pt x="321" y="92"/>
                  </a:lnTo>
                  <a:lnTo>
                    <a:pt x="627" y="107"/>
                  </a:lnTo>
                  <a:lnTo>
                    <a:pt x="1252" y="122"/>
                  </a:lnTo>
                  <a:lnTo>
                    <a:pt x="1878" y="137"/>
                  </a:lnTo>
                  <a:lnTo>
                    <a:pt x="2488" y="137"/>
                  </a:lnTo>
                  <a:lnTo>
                    <a:pt x="3740" y="122"/>
                  </a:lnTo>
                  <a:lnTo>
                    <a:pt x="4365" y="107"/>
                  </a:lnTo>
                  <a:lnTo>
                    <a:pt x="4991" y="61"/>
                  </a:lnTo>
                  <a:lnTo>
                    <a:pt x="4365" y="31"/>
                  </a:lnTo>
                  <a:lnTo>
                    <a:pt x="3740" y="15"/>
                  </a:lnTo>
                  <a:lnTo>
                    <a:pt x="31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2"/>
            <p:cNvSpPr/>
            <p:nvPr/>
          </p:nvSpPr>
          <p:spPr>
            <a:xfrm>
              <a:off x="1498225" y="2668250"/>
              <a:ext cx="144250" cy="3850"/>
            </a:xfrm>
            <a:custGeom>
              <a:rect b="b" l="l" r="r" t="t"/>
              <a:pathLst>
                <a:path extrusionOk="0" h="154" w="5770">
                  <a:moveTo>
                    <a:pt x="3236" y="1"/>
                  </a:moveTo>
                  <a:lnTo>
                    <a:pt x="2885" y="16"/>
                  </a:lnTo>
                  <a:lnTo>
                    <a:pt x="2168" y="31"/>
                  </a:lnTo>
                  <a:lnTo>
                    <a:pt x="1451" y="31"/>
                  </a:lnTo>
                  <a:lnTo>
                    <a:pt x="718" y="47"/>
                  </a:lnTo>
                  <a:lnTo>
                    <a:pt x="1" y="77"/>
                  </a:lnTo>
                  <a:lnTo>
                    <a:pt x="718" y="123"/>
                  </a:lnTo>
                  <a:lnTo>
                    <a:pt x="1451" y="138"/>
                  </a:lnTo>
                  <a:lnTo>
                    <a:pt x="2168" y="153"/>
                  </a:lnTo>
                  <a:lnTo>
                    <a:pt x="2885" y="153"/>
                  </a:lnTo>
                  <a:lnTo>
                    <a:pt x="4320" y="138"/>
                  </a:lnTo>
                  <a:lnTo>
                    <a:pt x="5037" y="123"/>
                  </a:lnTo>
                  <a:lnTo>
                    <a:pt x="5769" y="77"/>
                  </a:lnTo>
                  <a:lnTo>
                    <a:pt x="5037" y="47"/>
                  </a:lnTo>
                  <a:lnTo>
                    <a:pt x="4320" y="31"/>
                  </a:lnTo>
                  <a:lnTo>
                    <a:pt x="3602" y="16"/>
                  </a:lnTo>
                  <a:lnTo>
                    <a:pt x="32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2"/>
            <p:cNvSpPr/>
            <p:nvPr/>
          </p:nvSpPr>
          <p:spPr>
            <a:xfrm>
              <a:off x="1498225" y="2745325"/>
              <a:ext cx="226275" cy="3450"/>
            </a:xfrm>
            <a:custGeom>
              <a:rect b="b" l="l" r="r" t="t"/>
              <a:pathLst>
                <a:path extrusionOk="0" h="138" w="9051">
                  <a:moveTo>
                    <a:pt x="4533" y="0"/>
                  </a:moveTo>
                  <a:lnTo>
                    <a:pt x="2259" y="16"/>
                  </a:lnTo>
                  <a:lnTo>
                    <a:pt x="1130" y="31"/>
                  </a:lnTo>
                  <a:lnTo>
                    <a:pt x="1" y="62"/>
                  </a:lnTo>
                  <a:lnTo>
                    <a:pt x="566" y="92"/>
                  </a:lnTo>
                  <a:lnTo>
                    <a:pt x="1130" y="92"/>
                  </a:lnTo>
                  <a:lnTo>
                    <a:pt x="2259" y="123"/>
                  </a:lnTo>
                  <a:lnTo>
                    <a:pt x="4533" y="138"/>
                  </a:lnTo>
                  <a:lnTo>
                    <a:pt x="6792" y="123"/>
                  </a:lnTo>
                  <a:lnTo>
                    <a:pt x="7921" y="92"/>
                  </a:lnTo>
                  <a:lnTo>
                    <a:pt x="9050" y="62"/>
                  </a:lnTo>
                  <a:lnTo>
                    <a:pt x="7921" y="31"/>
                  </a:lnTo>
                  <a:lnTo>
                    <a:pt x="6792" y="16"/>
                  </a:lnTo>
                  <a:lnTo>
                    <a:pt x="45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2"/>
            <p:cNvSpPr/>
            <p:nvPr/>
          </p:nvSpPr>
          <p:spPr>
            <a:xfrm>
              <a:off x="1498225" y="2688100"/>
              <a:ext cx="87775" cy="3450"/>
            </a:xfrm>
            <a:custGeom>
              <a:rect b="b" l="l" r="r" t="t"/>
              <a:pathLst>
                <a:path extrusionOk="0" h="138" w="3511">
                  <a:moveTo>
                    <a:pt x="1756" y="0"/>
                  </a:moveTo>
                  <a:lnTo>
                    <a:pt x="886" y="16"/>
                  </a:lnTo>
                  <a:lnTo>
                    <a:pt x="443" y="31"/>
                  </a:lnTo>
                  <a:lnTo>
                    <a:pt x="1" y="61"/>
                  </a:lnTo>
                  <a:lnTo>
                    <a:pt x="443" y="92"/>
                  </a:lnTo>
                  <a:lnTo>
                    <a:pt x="886" y="107"/>
                  </a:lnTo>
                  <a:lnTo>
                    <a:pt x="1329" y="123"/>
                  </a:lnTo>
                  <a:lnTo>
                    <a:pt x="1756" y="138"/>
                  </a:lnTo>
                  <a:lnTo>
                    <a:pt x="2641" y="107"/>
                  </a:lnTo>
                  <a:lnTo>
                    <a:pt x="3084" y="92"/>
                  </a:lnTo>
                  <a:lnTo>
                    <a:pt x="3511" y="61"/>
                  </a:lnTo>
                  <a:lnTo>
                    <a:pt x="3084" y="31"/>
                  </a:lnTo>
                  <a:lnTo>
                    <a:pt x="2641" y="16"/>
                  </a:lnTo>
                  <a:lnTo>
                    <a:pt x="21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2"/>
            <p:cNvSpPr/>
            <p:nvPr/>
          </p:nvSpPr>
          <p:spPr>
            <a:xfrm>
              <a:off x="1865625" y="2706800"/>
              <a:ext cx="218625" cy="3450"/>
            </a:xfrm>
            <a:custGeom>
              <a:rect b="b" l="l" r="r" t="t"/>
              <a:pathLst>
                <a:path extrusionOk="0" h="138" w="8745">
                  <a:moveTo>
                    <a:pt x="4380" y="0"/>
                  </a:moveTo>
                  <a:lnTo>
                    <a:pt x="2198" y="15"/>
                  </a:lnTo>
                  <a:lnTo>
                    <a:pt x="1099" y="31"/>
                  </a:lnTo>
                  <a:lnTo>
                    <a:pt x="1" y="76"/>
                  </a:lnTo>
                  <a:lnTo>
                    <a:pt x="1099" y="107"/>
                  </a:lnTo>
                  <a:lnTo>
                    <a:pt x="2198" y="122"/>
                  </a:lnTo>
                  <a:lnTo>
                    <a:pt x="4380" y="138"/>
                  </a:lnTo>
                  <a:lnTo>
                    <a:pt x="6563" y="122"/>
                  </a:lnTo>
                  <a:lnTo>
                    <a:pt x="7661" y="107"/>
                  </a:lnTo>
                  <a:lnTo>
                    <a:pt x="8745" y="76"/>
                  </a:lnTo>
                  <a:lnTo>
                    <a:pt x="7661" y="31"/>
                  </a:lnTo>
                  <a:lnTo>
                    <a:pt x="6563" y="15"/>
                  </a:lnTo>
                  <a:lnTo>
                    <a:pt x="43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2"/>
            <p:cNvSpPr/>
            <p:nvPr/>
          </p:nvSpPr>
          <p:spPr>
            <a:xfrm>
              <a:off x="1865625" y="2688100"/>
              <a:ext cx="177425" cy="3450"/>
            </a:xfrm>
            <a:custGeom>
              <a:rect b="b" l="l" r="r" t="t"/>
              <a:pathLst>
                <a:path extrusionOk="0" h="138" w="7097">
                  <a:moveTo>
                    <a:pt x="3556" y="0"/>
                  </a:moveTo>
                  <a:lnTo>
                    <a:pt x="1786" y="16"/>
                  </a:lnTo>
                  <a:lnTo>
                    <a:pt x="886" y="31"/>
                  </a:lnTo>
                  <a:lnTo>
                    <a:pt x="1" y="61"/>
                  </a:lnTo>
                  <a:lnTo>
                    <a:pt x="886" y="92"/>
                  </a:lnTo>
                  <a:lnTo>
                    <a:pt x="1786" y="107"/>
                  </a:lnTo>
                  <a:lnTo>
                    <a:pt x="2671" y="138"/>
                  </a:lnTo>
                  <a:lnTo>
                    <a:pt x="3556" y="138"/>
                  </a:lnTo>
                  <a:lnTo>
                    <a:pt x="5327" y="107"/>
                  </a:lnTo>
                  <a:lnTo>
                    <a:pt x="6212" y="92"/>
                  </a:lnTo>
                  <a:lnTo>
                    <a:pt x="7097" y="61"/>
                  </a:lnTo>
                  <a:lnTo>
                    <a:pt x="6212" y="31"/>
                  </a:lnTo>
                  <a:lnTo>
                    <a:pt x="5327" y="16"/>
                  </a:lnTo>
                  <a:lnTo>
                    <a:pt x="44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2"/>
            <p:cNvSpPr/>
            <p:nvPr/>
          </p:nvSpPr>
          <p:spPr>
            <a:xfrm>
              <a:off x="1865625" y="2725875"/>
              <a:ext cx="167125" cy="3450"/>
            </a:xfrm>
            <a:custGeom>
              <a:rect b="b" l="l" r="r" t="t"/>
              <a:pathLst>
                <a:path extrusionOk="0" h="138" w="6685">
                  <a:moveTo>
                    <a:pt x="3343" y="0"/>
                  </a:moveTo>
                  <a:lnTo>
                    <a:pt x="1679" y="15"/>
                  </a:lnTo>
                  <a:lnTo>
                    <a:pt x="840" y="46"/>
                  </a:lnTo>
                  <a:lnTo>
                    <a:pt x="1" y="77"/>
                  </a:lnTo>
                  <a:lnTo>
                    <a:pt x="840" y="107"/>
                  </a:lnTo>
                  <a:lnTo>
                    <a:pt x="1679" y="122"/>
                  </a:lnTo>
                  <a:lnTo>
                    <a:pt x="2503" y="138"/>
                  </a:lnTo>
                  <a:lnTo>
                    <a:pt x="3343" y="138"/>
                  </a:lnTo>
                  <a:lnTo>
                    <a:pt x="5006" y="122"/>
                  </a:lnTo>
                  <a:lnTo>
                    <a:pt x="5845" y="107"/>
                  </a:lnTo>
                  <a:lnTo>
                    <a:pt x="6685" y="77"/>
                  </a:lnTo>
                  <a:lnTo>
                    <a:pt x="5845" y="46"/>
                  </a:lnTo>
                  <a:lnTo>
                    <a:pt x="5006" y="15"/>
                  </a:lnTo>
                  <a:lnTo>
                    <a:pt x="4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2"/>
            <p:cNvSpPr/>
            <p:nvPr/>
          </p:nvSpPr>
          <p:spPr>
            <a:xfrm>
              <a:off x="1865625" y="2745325"/>
              <a:ext cx="119825" cy="3450"/>
            </a:xfrm>
            <a:custGeom>
              <a:rect b="b" l="l" r="r" t="t"/>
              <a:pathLst>
                <a:path extrusionOk="0" h="138" w="4793">
                  <a:moveTo>
                    <a:pt x="2397" y="0"/>
                  </a:moveTo>
                  <a:lnTo>
                    <a:pt x="1206" y="16"/>
                  </a:lnTo>
                  <a:lnTo>
                    <a:pt x="596" y="31"/>
                  </a:lnTo>
                  <a:lnTo>
                    <a:pt x="1" y="62"/>
                  </a:lnTo>
                  <a:lnTo>
                    <a:pt x="306" y="92"/>
                  </a:lnTo>
                  <a:lnTo>
                    <a:pt x="596" y="92"/>
                  </a:lnTo>
                  <a:lnTo>
                    <a:pt x="1206" y="123"/>
                  </a:lnTo>
                  <a:lnTo>
                    <a:pt x="1801" y="138"/>
                  </a:lnTo>
                  <a:lnTo>
                    <a:pt x="2397" y="138"/>
                  </a:lnTo>
                  <a:lnTo>
                    <a:pt x="3587" y="123"/>
                  </a:lnTo>
                  <a:lnTo>
                    <a:pt x="4197" y="92"/>
                  </a:lnTo>
                  <a:lnTo>
                    <a:pt x="4792" y="62"/>
                  </a:lnTo>
                  <a:lnTo>
                    <a:pt x="4197" y="31"/>
                  </a:lnTo>
                  <a:lnTo>
                    <a:pt x="3587" y="16"/>
                  </a:lnTo>
                  <a:lnTo>
                    <a:pt x="29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2"/>
            <p:cNvSpPr/>
            <p:nvPr/>
          </p:nvSpPr>
          <p:spPr>
            <a:xfrm>
              <a:off x="1504350" y="2698025"/>
              <a:ext cx="212125" cy="98825"/>
            </a:xfrm>
            <a:custGeom>
              <a:rect b="b" l="l" r="r" t="t"/>
              <a:pathLst>
                <a:path extrusionOk="0" h="3953" w="8485">
                  <a:moveTo>
                    <a:pt x="7813" y="214"/>
                  </a:moveTo>
                  <a:lnTo>
                    <a:pt x="8012" y="229"/>
                  </a:lnTo>
                  <a:lnTo>
                    <a:pt x="8103" y="260"/>
                  </a:lnTo>
                  <a:lnTo>
                    <a:pt x="8180" y="290"/>
                  </a:lnTo>
                  <a:lnTo>
                    <a:pt x="8241" y="351"/>
                  </a:lnTo>
                  <a:lnTo>
                    <a:pt x="8256" y="382"/>
                  </a:lnTo>
                  <a:lnTo>
                    <a:pt x="8256" y="427"/>
                  </a:lnTo>
                  <a:lnTo>
                    <a:pt x="8241" y="519"/>
                  </a:lnTo>
                  <a:lnTo>
                    <a:pt x="8225" y="611"/>
                  </a:lnTo>
                  <a:lnTo>
                    <a:pt x="8180" y="687"/>
                  </a:lnTo>
                  <a:lnTo>
                    <a:pt x="8134" y="763"/>
                  </a:lnTo>
                  <a:lnTo>
                    <a:pt x="8012" y="931"/>
                  </a:lnTo>
                  <a:lnTo>
                    <a:pt x="7974" y="979"/>
                  </a:lnTo>
                  <a:lnTo>
                    <a:pt x="7974" y="979"/>
                  </a:lnTo>
                  <a:lnTo>
                    <a:pt x="7691" y="946"/>
                  </a:lnTo>
                  <a:lnTo>
                    <a:pt x="7310" y="870"/>
                  </a:lnTo>
                  <a:lnTo>
                    <a:pt x="7111" y="824"/>
                  </a:lnTo>
                  <a:lnTo>
                    <a:pt x="6928" y="763"/>
                  </a:lnTo>
                  <a:lnTo>
                    <a:pt x="6837" y="733"/>
                  </a:lnTo>
                  <a:lnTo>
                    <a:pt x="6745" y="687"/>
                  </a:lnTo>
                  <a:lnTo>
                    <a:pt x="6669" y="641"/>
                  </a:lnTo>
                  <a:lnTo>
                    <a:pt x="6638" y="611"/>
                  </a:lnTo>
                  <a:lnTo>
                    <a:pt x="6623" y="580"/>
                  </a:lnTo>
                  <a:lnTo>
                    <a:pt x="6623" y="550"/>
                  </a:lnTo>
                  <a:lnTo>
                    <a:pt x="6638" y="504"/>
                  </a:lnTo>
                  <a:lnTo>
                    <a:pt x="6699" y="443"/>
                  </a:lnTo>
                  <a:lnTo>
                    <a:pt x="6776" y="397"/>
                  </a:lnTo>
                  <a:lnTo>
                    <a:pt x="6867" y="351"/>
                  </a:lnTo>
                  <a:lnTo>
                    <a:pt x="7050" y="290"/>
                  </a:lnTo>
                  <a:lnTo>
                    <a:pt x="7234" y="244"/>
                  </a:lnTo>
                  <a:lnTo>
                    <a:pt x="7432" y="214"/>
                  </a:lnTo>
                  <a:close/>
                  <a:moveTo>
                    <a:pt x="430" y="1047"/>
                  </a:moveTo>
                  <a:lnTo>
                    <a:pt x="336" y="1099"/>
                  </a:lnTo>
                  <a:lnTo>
                    <a:pt x="0" y="1313"/>
                  </a:lnTo>
                  <a:lnTo>
                    <a:pt x="0" y="1328"/>
                  </a:lnTo>
                  <a:lnTo>
                    <a:pt x="321" y="1114"/>
                  </a:lnTo>
                  <a:lnTo>
                    <a:pt x="430" y="1047"/>
                  </a:lnTo>
                  <a:close/>
                  <a:moveTo>
                    <a:pt x="2961" y="1328"/>
                  </a:moveTo>
                  <a:lnTo>
                    <a:pt x="2956" y="1333"/>
                  </a:lnTo>
                  <a:lnTo>
                    <a:pt x="2956" y="1333"/>
                  </a:lnTo>
                  <a:lnTo>
                    <a:pt x="2976" y="1328"/>
                  </a:lnTo>
                  <a:close/>
                  <a:moveTo>
                    <a:pt x="2956" y="1333"/>
                  </a:moveTo>
                  <a:lnTo>
                    <a:pt x="2915" y="1343"/>
                  </a:lnTo>
                  <a:lnTo>
                    <a:pt x="2839" y="1404"/>
                  </a:lnTo>
                  <a:lnTo>
                    <a:pt x="2930" y="1358"/>
                  </a:lnTo>
                  <a:lnTo>
                    <a:pt x="2956" y="1333"/>
                  </a:lnTo>
                  <a:close/>
                  <a:moveTo>
                    <a:pt x="2976" y="1328"/>
                  </a:moveTo>
                  <a:lnTo>
                    <a:pt x="3006" y="1343"/>
                  </a:lnTo>
                  <a:lnTo>
                    <a:pt x="3022" y="1389"/>
                  </a:lnTo>
                  <a:lnTo>
                    <a:pt x="3037" y="1435"/>
                  </a:lnTo>
                  <a:lnTo>
                    <a:pt x="3052" y="1526"/>
                  </a:lnTo>
                  <a:lnTo>
                    <a:pt x="3083" y="1587"/>
                  </a:lnTo>
                  <a:lnTo>
                    <a:pt x="3128" y="1618"/>
                  </a:lnTo>
                  <a:lnTo>
                    <a:pt x="3174" y="1633"/>
                  </a:lnTo>
                  <a:lnTo>
                    <a:pt x="3190" y="1633"/>
                  </a:lnTo>
                  <a:lnTo>
                    <a:pt x="3144" y="1618"/>
                  </a:lnTo>
                  <a:lnTo>
                    <a:pt x="3113" y="1587"/>
                  </a:lnTo>
                  <a:lnTo>
                    <a:pt x="3098" y="1541"/>
                  </a:lnTo>
                  <a:lnTo>
                    <a:pt x="3083" y="1496"/>
                  </a:lnTo>
                  <a:lnTo>
                    <a:pt x="3067" y="1450"/>
                  </a:lnTo>
                  <a:lnTo>
                    <a:pt x="3052" y="1404"/>
                  </a:lnTo>
                  <a:lnTo>
                    <a:pt x="3037" y="1343"/>
                  </a:lnTo>
                  <a:lnTo>
                    <a:pt x="3006" y="1328"/>
                  </a:lnTo>
                  <a:close/>
                  <a:moveTo>
                    <a:pt x="4014" y="1282"/>
                  </a:moveTo>
                  <a:lnTo>
                    <a:pt x="4120" y="1297"/>
                  </a:lnTo>
                  <a:lnTo>
                    <a:pt x="4197" y="1328"/>
                  </a:lnTo>
                  <a:lnTo>
                    <a:pt x="4470" y="1442"/>
                  </a:lnTo>
                  <a:lnTo>
                    <a:pt x="4470" y="1442"/>
                  </a:lnTo>
                  <a:lnTo>
                    <a:pt x="4441" y="1496"/>
                  </a:lnTo>
                  <a:lnTo>
                    <a:pt x="4395" y="1572"/>
                  </a:lnTo>
                  <a:lnTo>
                    <a:pt x="4334" y="1648"/>
                  </a:lnTo>
                  <a:lnTo>
                    <a:pt x="4288" y="1664"/>
                  </a:lnTo>
                  <a:lnTo>
                    <a:pt x="4273" y="1664"/>
                  </a:lnTo>
                  <a:lnTo>
                    <a:pt x="4181" y="1648"/>
                  </a:lnTo>
                  <a:lnTo>
                    <a:pt x="4105" y="1603"/>
                  </a:lnTo>
                  <a:lnTo>
                    <a:pt x="4044" y="1526"/>
                  </a:lnTo>
                  <a:lnTo>
                    <a:pt x="3998" y="1465"/>
                  </a:lnTo>
                  <a:lnTo>
                    <a:pt x="3968" y="1374"/>
                  </a:lnTo>
                  <a:lnTo>
                    <a:pt x="3968" y="1343"/>
                  </a:lnTo>
                  <a:lnTo>
                    <a:pt x="3968" y="1313"/>
                  </a:lnTo>
                  <a:lnTo>
                    <a:pt x="3998" y="1297"/>
                  </a:lnTo>
                  <a:lnTo>
                    <a:pt x="4014" y="1282"/>
                  </a:lnTo>
                  <a:close/>
                  <a:moveTo>
                    <a:pt x="4868" y="0"/>
                  </a:moveTo>
                  <a:lnTo>
                    <a:pt x="4822" y="15"/>
                  </a:lnTo>
                  <a:lnTo>
                    <a:pt x="4731" y="61"/>
                  </a:lnTo>
                  <a:lnTo>
                    <a:pt x="4578" y="199"/>
                  </a:lnTo>
                  <a:lnTo>
                    <a:pt x="4304" y="473"/>
                  </a:lnTo>
                  <a:lnTo>
                    <a:pt x="3785" y="1084"/>
                  </a:lnTo>
                  <a:lnTo>
                    <a:pt x="3525" y="1374"/>
                  </a:lnTo>
                  <a:lnTo>
                    <a:pt x="3388" y="1511"/>
                  </a:lnTo>
                  <a:lnTo>
                    <a:pt x="3235" y="1633"/>
                  </a:lnTo>
                  <a:lnTo>
                    <a:pt x="3388" y="1526"/>
                  </a:lnTo>
                  <a:lnTo>
                    <a:pt x="3540" y="1374"/>
                  </a:lnTo>
                  <a:lnTo>
                    <a:pt x="3800" y="1084"/>
                  </a:lnTo>
                  <a:lnTo>
                    <a:pt x="4059" y="778"/>
                  </a:lnTo>
                  <a:lnTo>
                    <a:pt x="4319" y="489"/>
                  </a:lnTo>
                  <a:lnTo>
                    <a:pt x="4593" y="214"/>
                  </a:lnTo>
                  <a:lnTo>
                    <a:pt x="4746" y="76"/>
                  </a:lnTo>
                  <a:lnTo>
                    <a:pt x="4822" y="31"/>
                  </a:lnTo>
                  <a:lnTo>
                    <a:pt x="4883" y="31"/>
                  </a:lnTo>
                  <a:lnTo>
                    <a:pt x="4914" y="122"/>
                  </a:lnTo>
                  <a:lnTo>
                    <a:pt x="4899" y="214"/>
                  </a:lnTo>
                  <a:lnTo>
                    <a:pt x="4868" y="397"/>
                  </a:lnTo>
                  <a:lnTo>
                    <a:pt x="4822" y="595"/>
                  </a:lnTo>
                  <a:lnTo>
                    <a:pt x="4761" y="778"/>
                  </a:lnTo>
                  <a:lnTo>
                    <a:pt x="4700" y="962"/>
                  </a:lnTo>
                  <a:lnTo>
                    <a:pt x="4624" y="1145"/>
                  </a:lnTo>
                  <a:lnTo>
                    <a:pt x="4532" y="1328"/>
                  </a:lnTo>
                  <a:lnTo>
                    <a:pt x="4503" y="1382"/>
                  </a:lnTo>
                  <a:lnTo>
                    <a:pt x="4503" y="1382"/>
                  </a:lnTo>
                  <a:lnTo>
                    <a:pt x="4410" y="1343"/>
                  </a:lnTo>
                  <a:lnTo>
                    <a:pt x="4227" y="1267"/>
                  </a:lnTo>
                  <a:lnTo>
                    <a:pt x="4120" y="1236"/>
                  </a:lnTo>
                  <a:lnTo>
                    <a:pt x="4029" y="1221"/>
                  </a:lnTo>
                  <a:lnTo>
                    <a:pt x="3983" y="1221"/>
                  </a:lnTo>
                  <a:lnTo>
                    <a:pt x="3953" y="1236"/>
                  </a:lnTo>
                  <a:lnTo>
                    <a:pt x="3922" y="1252"/>
                  </a:lnTo>
                  <a:lnTo>
                    <a:pt x="3907" y="1282"/>
                  </a:lnTo>
                  <a:lnTo>
                    <a:pt x="3891" y="1343"/>
                  </a:lnTo>
                  <a:lnTo>
                    <a:pt x="3891" y="1404"/>
                  </a:lnTo>
                  <a:lnTo>
                    <a:pt x="3922" y="1511"/>
                  </a:lnTo>
                  <a:lnTo>
                    <a:pt x="3983" y="1603"/>
                  </a:lnTo>
                  <a:lnTo>
                    <a:pt x="4075" y="1679"/>
                  </a:lnTo>
                  <a:lnTo>
                    <a:pt x="4166" y="1725"/>
                  </a:lnTo>
                  <a:lnTo>
                    <a:pt x="4273" y="1755"/>
                  </a:lnTo>
                  <a:lnTo>
                    <a:pt x="4334" y="1755"/>
                  </a:lnTo>
                  <a:lnTo>
                    <a:pt x="4380" y="1709"/>
                  </a:lnTo>
                  <a:lnTo>
                    <a:pt x="4456" y="1633"/>
                  </a:lnTo>
                  <a:lnTo>
                    <a:pt x="4502" y="1557"/>
                  </a:lnTo>
                  <a:lnTo>
                    <a:pt x="4550" y="1475"/>
                  </a:lnTo>
                  <a:lnTo>
                    <a:pt x="4550" y="1475"/>
                  </a:lnTo>
                  <a:lnTo>
                    <a:pt x="4563" y="1480"/>
                  </a:lnTo>
                  <a:lnTo>
                    <a:pt x="4929" y="1633"/>
                  </a:lnTo>
                  <a:lnTo>
                    <a:pt x="5128" y="1709"/>
                  </a:lnTo>
                  <a:lnTo>
                    <a:pt x="5234" y="1725"/>
                  </a:lnTo>
                  <a:lnTo>
                    <a:pt x="5295" y="1725"/>
                  </a:lnTo>
                  <a:lnTo>
                    <a:pt x="5341" y="1709"/>
                  </a:lnTo>
                  <a:lnTo>
                    <a:pt x="5433" y="1648"/>
                  </a:lnTo>
                  <a:lnTo>
                    <a:pt x="5509" y="1572"/>
                  </a:lnTo>
                  <a:lnTo>
                    <a:pt x="5570" y="1496"/>
                  </a:lnTo>
                  <a:lnTo>
                    <a:pt x="5631" y="1419"/>
                  </a:lnTo>
                  <a:lnTo>
                    <a:pt x="5707" y="1374"/>
                  </a:lnTo>
                  <a:lnTo>
                    <a:pt x="5784" y="1343"/>
                  </a:lnTo>
                  <a:lnTo>
                    <a:pt x="5784" y="1358"/>
                  </a:lnTo>
                  <a:lnTo>
                    <a:pt x="5769" y="1450"/>
                  </a:lnTo>
                  <a:lnTo>
                    <a:pt x="5753" y="1541"/>
                  </a:lnTo>
                  <a:lnTo>
                    <a:pt x="5753" y="1587"/>
                  </a:lnTo>
                  <a:lnTo>
                    <a:pt x="5753" y="1618"/>
                  </a:lnTo>
                  <a:lnTo>
                    <a:pt x="5769" y="1648"/>
                  </a:lnTo>
                  <a:lnTo>
                    <a:pt x="5799" y="1679"/>
                  </a:lnTo>
                  <a:lnTo>
                    <a:pt x="5860" y="1694"/>
                  </a:lnTo>
                  <a:lnTo>
                    <a:pt x="5921" y="1709"/>
                  </a:lnTo>
                  <a:lnTo>
                    <a:pt x="5967" y="1709"/>
                  </a:lnTo>
                  <a:lnTo>
                    <a:pt x="6028" y="1694"/>
                  </a:lnTo>
                  <a:lnTo>
                    <a:pt x="6135" y="1664"/>
                  </a:lnTo>
                  <a:lnTo>
                    <a:pt x="6226" y="1618"/>
                  </a:lnTo>
                  <a:lnTo>
                    <a:pt x="6318" y="1572"/>
                  </a:lnTo>
                  <a:lnTo>
                    <a:pt x="6394" y="1511"/>
                  </a:lnTo>
                  <a:lnTo>
                    <a:pt x="6562" y="1404"/>
                  </a:lnTo>
                  <a:lnTo>
                    <a:pt x="6638" y="1358"/>
                  </a:lnTo>
                  <a:lnTo>
                    <a:pt x="6715" y="1358"/>
                  </a:lnTo>
                  <a:lnTo>
                    <a:pt x="6791" y="1404"/>
                  </a:lnTo>
                  <a:lnTo>
                    <a:pt x="6867" y="1450"/>
                  </a:lnTo>
                  <a:lnTo>
                    <a:pt x="6944" y="1511"/>
                  </a:lnTo>
                  <a:lnTo>
                    <a:pt x="7005" y="1572"/>
                  </a:lnTo>
                  <a:lnTo>
                    <a:pt x="7081" y="1648"/>
                  </a:lnTo>
                  <a:lnTo>
                    <a:pt x="7157" y="1709"/>
                  </a:lnTo>
                  <a:lnTo>
                    <a:pt x="7218" y="1740"/>
                  </a:lnTo>
                  <a:lnTo>
                    <a:pt x="7295" y="1725"/>
                  </a:lnTo>
                  <a:lnTo>
                    <a:pt x="7386" y="1679"/>
                  </a:lnTo>
                  <a:lnTo>
                    <a:pt x="7539" y="1557"/>
                  </a:lnTo>
                  <a:lnTo>
                    <a:pt x="7691" y="1419"/>
                  </a:lnTo>
                  <a:lnTo>
                    <a:pt x="7844" y="1282"/>
                  </a:lnTo>
                  <a:lnTo>
                    <a:pt x="7981" y="1129"/>
                  </a:lnTo>
                  <a:lnTo>
                    <a:pt x="8079" y="1008"/>
                  </a:lnTo>
                  <a:lnTo>
                    <a:pt x="8079" y="1008"/>
                  </a:lnTo>
                  <a:lnTo>
                    <a:pt x="8470" y="1023"/>
                  </a:lnTo>
                  <a:lnTo>
                    <a:pt x="8485" y="1023"/>
                  </a:lnTo>
                  <a:lnTo>
                    <a:pt x="8091" y="992"/>
                  </a:lnTo>
                  <a:lnTo>
                    <a:pt x="8091" y="992"/>
                  </a:lnTo>
                  <a:lnTo>
                    <a:pt x="8103" y="977"/>
                  </a:lnTo>
                  <a:lnTo>
                    <a:pt x="8210" y="809"/>
                  </a:lnTo>
                  <a:lnTo>
                    <a:pt x="8271" y="717"/>
                  </a:lnTo>
                  <a:lnTo>
                    <a:pt x="8317" y="626"/>
                  </a:lnTo>
                  <a:lnTo>
                    <a:pt x="8332" y="519"/>
                  </a:lnTo>
                  <a:lnTo>
                    <a:pt x="8348" y="412"/>
                  </a:lnTo>
                  <a:lnTo>
                    <a:pt x="8348" y="351"/>
                  </a:lnTo>
                  <a:lnTo>
                    <a:pt x="8317" y="305"/>
                  </a:lnTo>
                  <a:lnTo>
                    <a:pt x="8286" y="260"/>
                  </a:lnTo>
                  <a:lnTo>
                    <a:pt x="8241" y="214"/>
                  </a:lnTo>
                  <a:lnTo>
                    <a:pt x="8134" y="183"/>
                  </a:lnTo>
                  <a:lnTo>
                    <a:pt x="8042" y="153"/>
                  </a:lnTo>
                  <a:lnTo>
                    <a:pt x="7829" y="138"/>
                  </a:lnTo>
                  <a:lnTo>
                    <a:pt x="7630" y="122"/>
                  </a:lnTo>
                  <a:lnTo>
                    <a:pt x="7432" y="138"/>
                  </a:lnTo>
                  <a:lnTo>
                    <a:pt x="7234" y="168"/>
                  </a:lnTo>
                  <a:lnTo>
                    <a:pt x="7035" y="214"/>
                  </a:lnTo>
                  <a:lnTo>
                    <a:pt x="6852" y="290"/>
                  </a:lnTo>
                  <a:lnTo>
                    <a:pt x="6760" y="336"/>
                  </a:lnTo>
                  <a:lnTo>
                    <a:pt x="6669" y="382"/>
                  </a:lnTo>
                  <a:lnTo>
                    <a:pt x="6623" y="427"/>
                  </a:lnTo>
                  <a:lnTo>
                    <a:pt x="6593" y="473"/>
                  </a:lnTo>
                  <a:lnTo>
                    <a:pt x="6577" y="519"/>
                  </a:lnTo>
                  <a:lnTo>
                    <a:pt x="6577" y="580"/>
                  </a:lnTo>
                  <a:lnTo>
                    <a:pt x="6593" y="626"/>
                  </a:lnTo>
                  <a:lnTo>
                    <a:pt x="6638" y="672"/>
                  </a:lnTo>
                  <a:lnTo>
                    <a:pt x="6684" y="702"/>
                  </a:lnTo>
                  <a:lnTo>
                    <a:pt x="6730" y="733"/>
                  </a:lnTo>
                  <a:lnTo>
                    <a:pt x="6913" y="809"/>
                  </a:lnTo>
                  <a:lnTo>
                    <a:pt x="7096" y="870"/>
                  </a:lnTo>
                  <a:lnTo>
                    <a:pt x="7295" y="916"/>
                  </a:lnTo>
                  <a:lnTo>
                    <a:pt x="7691" y="962"/>
                  </a:lnTo>
                  <a:lnTo>
                    <a:pt x="7961" y="994"/>
                  </a:lnTo>
                  <a:lnTo>
                    <a:pt x="7961" y="994"/>
                  </a:lnTo>
                  <a:lnTo>
                    <a:pt x="7890" y="1084"/>
                  </a:lnTo>
                  <a:lnTo>
                    <a:pt x="7768" y="1221"/>
                  </a:lnTo>
                  <a:lnTo>
                    <a:pt x="7615" y="1358"/>
                  </a:lnTo>
                  <a:lnTo>
                    <a:pt x="7478" y="1480"/>
                  </a:lnTo>
                  <a:lnTo>
                    <a:pt x="7325" y="1603"/>
                  </a:lnTo>
                  <a:lnTo>
                    <a:pt x="7249" y="1648"/>
                  </a:lnTo>
                  <a:lnTo>
                    <a:pt x="7203" y="1648"/>
                  </a:lnTo>
                  <a:lnTo>
                    <a:pt x="7127" y="1587"/>
                  </a:lnTo>
                  <a:lnTo>
                    <a:pt x="7050" y="1526"/>
                  </a:lnTo>
                  <a:lnTo>
                    <a:pt x="6989" y="1435"/>
                  </a:lnTo>
                  <a:lnTo>
                    <a:pt x="6898" y="1374"/>
                  </a:lnTo>
                  <a:lnTo>
                    <a:pt x="6806" y="1313"/>
                  </a:lnTo>
                  <a:lnTo>
                    <a:pt x="6715" y="1267"/>
                  </a:lnTo>
                  <a:lnTo>
                    <a:pt x="6654" y="1267"/>
                  </a:lnTo>
                  <a:lnTo>
                    <a:pt x="6608" y="1282"/>
                  </a:lnTo>
                  <a:lnTo>
                    <a:pt x="6547" y="1297"/>
                  </a:lnTo>
                  <a:lnTo>
                    <a:pt x="6501" y="1328"/>
                  </a:lnTo>
                  <a:lnTo>
                    <a:pt x="6333" y="1435"/>
                  </a:lnTo>
                  <a:lnTo>
                    <a:pt x="6165" y="1541"/>
                  </a:lnTo>
                  <a:lnTo>
                    <a:pt x="5997" y="1618"/>
                  </a:lnTo>
                  <a:lnTo>
                    <a:pt x="5845" y="1618"/>
                  </a:lnTo>
                  <a:lnTo>
                    <a:pt x="5830" y="1603"/>
                  </a:lnTo>
                  <a:lnTo>
                    <a:pt x="5830" y="1572"/>
                  </a:lnTo>
                  <a:lnTo>
                    <a:pt x="5860" y="1480"/>
                  </a:lnTo>
                  <a:lnTo>
                    <a:pt x="5875" y="1374"/>
                  </a:lnTo>
                  <a:lnTo>
                    <a:pt x="5875" y="1328"/>
                  </a:lnTo>
                  <a:lnTo>
                    <a:pt x="5845" y="1297"/>
                  </a:lnTo>
                  <a:lnTo>
                    <a:pt x="5814" y="1267"/>
                  </a:lnTo>
                  <a:lnTo>
                    <a:pt x="5769" y="1267"/>
                  </a:lnTo>
                  <a:lnTo>
                    <a:pt x="5707" y="1282"/>
                  </a:lnTo>
                  <a:lnTo>
                    <a:pt x="5662" y="1297"/>
                  </a:lnTo>
                  <a:lnTo>
                    <a:pt x="5601" y="1328"/>
                  </a:lnTo>
                  <a:lnTo>
                    <a:pt x="5570" y="1374"/>
                  </a:lnTo>
                  <a:lnTo>
                    <a:pt x="5433" y="1526"/>
                  </a:lnTo>
                  <a:lnTo>
                    <a:pt x="5372" y="1587"/>
                  </a:lnTo>
                  <a:lnTo>
                    <a:pt x="5295" y="1648"/>
                  </a:lnTo>
                  <a:lnTo>
                    <a:pt x="5265" y="1664"/>
                  </a:lnTo>
                  <a:lnTo>
                    <a:pt x="5234" y="1664"/>
                  </a:lnTo>
                  <a:lnTo>
                    <a:pt x="5143" y="1633"/>
                  </a:lnTo>
                  <a:lnTo>
                    <a:pt x="4960" y="1572"/>
                  </a:lnTo>
                  <a:lnTo>
                    <a:pt x="4593" y="1419"/>
                  </a:lnTo>
                  <a:lnTo>
                    <a:pt x="4584" y="1416"/>
                  </a:lnTo>
                  <a:lnTo>
                    <a:pt x="4584" y="1416"/>
                  </a:lnTo>
                  <a:lnTo>
                    <a:pt x="4609" y="1374"/>
                  </a:lnTo>
                  <a:lnTo>
                    <a:pt x="4685" y="1191"/>
                  </a:lnTo>
                  <a:lnTo>
                    <a:pt x="4761" y="1007"/>
                  </a:lnTo>
                  <a:lnTo>
                    <a:pt x="4822" y="824"/>
                  </a:lnTo>
                  <a:lnTo>
                    <a:pt x="4883" y="626"/>
                  </a:lnTo>
                  <a:lnTo>
                    <a:pt x="4929" y="443"/>
                  </a:lnTo>
                  <a:lnTo>
                    <a:pt x="4960" y="244"/>
                  </a:lnTo>
                  <a:lnTo>
                    <a:pt x="4960" y="138"/>
                  </a:lnTo>
                  <a:lnTo>
                    <a:pt x="4929" y="31"/>
                  </a:lnTo>
                  <a:lnTo>
                    <a:pt x="4914" y="0"/>
                  </a:lnTo>
                  <a:close/>
                  <a:moveTo>
                    <a:pt x="1500" y="1460"/>
                  </a:moveTo>
                  <a:lnTo>
                    <a:pt x="1480" y="1557"/>
                  </a:lnTo>
                  <a:lnTo>
                    <a:pt x="1374" y="1938"/>
                  </a:lnTo>
                  <a:lnTo>
                    <a:pt x="1251" y="2320"/>
                  </a:lnTo>
                  <a:lnTo>
                    <a:pt x="1129" y="2686"/>
                  </a:lnTo>
                  <a:lnTo>
                    <a:pt x="992" y="3052"/>
                  </a:lnTo>
                  <a:lnTo>
                    <a:pt x="839" y="3419"/>
                  </a:lnTo>
                  <a:lnTo>
                    <a:pt x="748" y="3586"/>
                  </a:lnTo>
                  <a:lnTo>
                    <a:pt x="656" y="3754"/>
                  </a:lnTo>
                  <a:lnTo>
                    <a:pt x="595" y="3831"/>
                  </a:lnTo>
                  <a:lnTo>
                    <a:pt x="580" y="3846"/>
                  </a:lnTo>
                  <a:lnTo>
                    <a:pt x="565" y="3831"/>
                  </a:lnTo>
                  <a:lnTo>
                    <a:pt x="534" y="3754"/>
                  </a:lnTo>
                  <a:lnTo>
                    <a:pt x="519" y="3663"/>
                  </a:lnTo>
                  <a:lnTo>
                    <a:pt x="534" y="3464"/>
                  </a:lnTo>
                  <a:lnTo>
                    <a:pt x="565" y="3281"/>
                  </a:lnTo>
                  <a:lnTo>
                    <a:pt x="595" y="3083"/>
                  </a:lnTo>
                  <a:lnTo>
                    <a:pt x="656" y="2900"/>
                  </a:lnTo>
                  <a:lnTo>
                    <a:pt x="778" y="2533"/>
                  </a:lnTo>
                  <a:lnTo>
                    <a:pt x="931" y="2167"/>
                  </a:lnTo>
                  <a:lnTo>
                    <a:pt x="1023" y="1999"/>
                  </a:lnTo>
                  <a:lnTo>
                    <a:pt x="1129" y="1831"/>
                  </a:lnTo>
                  <a:lnTo>
                    <a:pt x="1251" y="1679"/>
                  </a:lnTo>
                  <a:lnTo>
                    <a:pt x="1389" y="1526"/>
                  </a:lnTo>
                  <a:lnTo>
                    <a:pt x="1465" y="1480"/>
                  </a:lnTo>
                  <a:lnTo>
                    <a:pt x="1500" y="1460"/>
                  </a:lnTo>
                  <a:close/>
                  <a:moveTo>
                    <a:pt x="1526" y="550"/>
                  </a:moveTo>
                  <a:lnTo>
                    <a:pt x="1496" y="565"/>
                  </a:lnTo>
                  <a:lnTo>
                    <a:pt x="1404" y="580"/>
                  </a:lnTo>
                  <a:lnTo>
                    <a:pt x="1206" y="641"/>
                  </a:lnTo>
                  <a:lnTo>
                    <a:pt x="1023" y="717"/>
                  </a:lnTo>
                  <a:lnTo>
                    <a:pt x="839" y="809"/>
                  </a:lnTo>
                  <a:lnTo>
                    <a:pt x="672" y="901"/>
                  </a:lnTo>
                  <a:lnTo>
                    <a:pt x="430" y="1047"/>
                  </a:lnTo>
                  <a:lnTo>
                    <a:pt x="430" y="1047"/>
                  </a:lnTo>
                  <a:lnTo>
                    <a:pt x="672" y="916"/>
                  </a:lnTo>
                  <a:lnTo>
                    <a:pt x="855" y="809"/>
                  </a:lnTo>
                  <a:lnTo>
                    <a:pt x="1023" y="733"/>
                  </a:lnTo>
                  <a:lnTo>
                    <a:pt x="1221" y="656"/>
                  </a:lnTo>
                  <a:lnTo>
                    <a:pt x="1404" y="595"/>
                  </a:lnTo>
                  <a:lnTo>
                    <a:pt x="1496" y="580"/>
                  </a:lnTo>
                  <a:lnTo>
                    <a:pt x="1541" y="580"/>
                  </a:lnTo>
                  <a:lnTo>
                    <a:pt x="1557" y="595"/>
                  </a:lnTo>
                  <a:lnTo>
                    <a:pt x="1587" y="687"/>
                  </a:lnTo>
                  <a:lnTo>
                    <a:pt x="1602" y="778"/>
                  </a:lnTo>
                  <a:lnTo>
                    <a:pt x="1587" y="977"/>
                  </a:lnTo>
                  <a:lnTo>
                    <a:pt x="1557" y="1175"/>
                  </a:lnTo>
                  <a:lnTo>
                    <a:pt x="1509" y="1413"/>
                  </a:lnTo>
                  <a:lnTo>
                    <a:pt x="1509" y="1413"/>
                  </a:lnTo>
                  <a:lnTo>
                    <a:pt x="1435" y="1450"/>
                  </a:lnTo>
                  <a:lnTo>
                    <a:pt x="1358" y="1526"/>
                  </a:lnTo>
                  <a:lnTo>
                    <a:pt x="1221" y="1664"/>
                  </a:lnTo>
                  <a:lnTo>
                    <a:pt x="1099" y="1816"/>
                  </a:lnTo>
                  <a:lnTo>
                    <a:pt x="992" y="1984"/>
                  </a:lnTo>
                  <a:lnTo>
                    <a:pt x="885" y="2167"/>
                  </a:lnTo>
                  <a:lnTo>
                    <a:pt x="733" y="2533"/>
                  </a:lnTo>
                  <a:lnTo>
                    <a:pt x="595" y="2900"/>
                  </a:lnTo>
                  <a:lnTo>
                    <a:pt x="534" y="3098"/>
                  </a:lnTo>
                  <a:lnTo>
                    <a:pt x="488" y="3296"/>
                  </a:lnTo>
                  <a:lnTo>
                    <a:pt x="473" y="3495"/>
                  </a:lnTo>
                  <a:lnTo>
                    <a:pt x="458" y="3693"/>
                  </a:lnTo>
                  <a:lnTo>
                    <a:pt x="473" y="3800"/>
                  </a:lnTo>
                  <a:lnTo>
                    <a:pt x="519" y="3907"/>
                  </a:lnTo>
                  <a:lnTo>
                    <a:pt x="534" y="3922"/>
                  </a:lnTo>
                  <a:lnTo>
                    <a:pt x="549" y="3937"/>
                  </a:lnTo>
                  <a:lnTo>
                    <a:pt x="580" y="3953"/>
                  </a:lnTo>
                  <a:lnTo>
                    <a:pt x="626" y="3937"/>
                  </a:lnTo>
                  <a:lnTo>
                    <a:pt x="656" y="3922"/>
                  </a:lnTo>
                  <a:lnTo>
                    <a:pt x="717" y="3831"/>
                  </a:lnTo>
                  <a:lnTo>
                    <a:pt x="824" y="3647"/>
                  </a:lnTo>
                  <a:lnTo>
                    <a:pt x="900" y="3464"/>
                  </a:lnTo>
                  <a:lnTo>
                    <a:pt x="1053" y="3098"/>
                  </a:lnTo>
                  <a:lnTo>
                    <a:pt x="1190" y="2732"/>
                  </a:lnTo>
                  <a:lnTo>
                    <a:pt x="1312" y="2350"/>
                  </a:lnTo>
                  <a:lnTo>
                    <a:pt x="1435" y="1969"/>
                  </a:lnTo>
                  <a:lnTo>
                    <a:pt x="1526" y="1587"/>
                  </a:lnTo>
                  <a:lnTo>
                    <a:pt x="1566" y="1423"/>
                  </a:lnTo>
                  <a:lnTo>
                    <a:pt x="1566" y="1423"/>
                  </a:lnTo>
                  <a:lnTo>
                    <a:pt x="1633" y="1389"/>
                  </a:lnTo>
                  <a:lnTo>
                    <a:pt x="1725" y="1374"/>
                  </a:lnTo>
                  <a:lnTo>
                    <a:pt x="1816" y="1358"/>
                  </a:lnTo>
                  <a:lnTo>
                    <a:pt x="1908" y="1374"/>
                  </a:lnTo>
                  <a:lnTo>
                    <a:pt x="1938" y="1404"/>
                  </a:lnTo>
                  <a:lnTo>
                    <a:pt x="1969" y="1435"/>
                  </a:lnTo>
                  <a:lnTo>
                    <a:pt x="2030" y="1511"/>
                  </a:lnTo>
                  <a:lnTo>
                    <a:pt x="2076" y="1587"/>
                  </a:lnTo>
                  <a:lnTo>
                    <a:pt x="2137" y="1679"/>
                  </a:lnTo>
                  <a:lnTo>
                    <a:pt x="2182" y="1709"/>
                  </a:lnTo>
                  <a:lnTo>
                    <a:pt x="2228" y="1740"/>
                  </a:lnTo>
                  <a:lnTo>
                    <a:pt x="2350" y="1740"/>
                  </a:lnTo>
                  <a:lnTo>
                    <a:pt x="2442" y="1694"/>
                  </a:lnTo>
                  <a:lnTo>
                    <a:pt x="2518" y="1648"/>
                  </a:lnTo>
                  <a:lnTo>
                    <a:pt x="2610" y="1603"/>
                  </a:lnTo>
                  <a:lnTo>
                    <a:pt x="2686" y="1526"/>
                  </a:lnTo>
                  <a:lnTo>
                    <a:pt x="2839" y="1404"/>
                  </a:lnTo>
                  <a:lnTo>
                    <a:pt x="2671" y="1526"/>
                  </a:lnTo>
                  <a:lnTo>
                    <a:pt x="2518" y="1633"/>
                  </a:lnTo>
                  <a:lnTo>
                    <a:pt x="2350" y="1709"/>
                  </a:lnTo>
                  <a:lnTo>
                    <a:pt x="2304" y="1725"/>
                  </a:lnTo>
                  <a:lnTo>
                    <a:pt x="2259" y="1709"/>
                  </a:lnTo>
                  <a:lnTo>
                    <a:pt x="2213" y="1694"/>
                  </a:lnTo>
                  <a:lnTo>
                    <a:pt x="2182" y="1664"/>
                  </a:lnTo>
                  <a:lnTo>
                    <a:pt x="2121" y="1587"/>
                  </a:lnTo>
                  <a:lnTo>
                    <a:pt x="2076" y="1496"/>
                  </a:lnTo>
                  <a:lnTo>
                    <a:pt x="2014" y="1419"/>
                  </a:lnTo>
                  <a:lnTo>
                    <a:pt x="1923" y="1358"/>
                  </a:lnTo>
                  <a:lnTo>
                    <a:pt x="1831" y="1328"/>
                  </a:lnTo>
                  <a:lnTo>
                    <a:pt x="1725" y="1343"/>
                  </a:lnTo>
                  <a:lnTo>
                    <a:pt x="1618" y="1358"/>
                  </a:lnTo>
                  <a:lnTo>
                    <a:pt x="1576" y="1379"/>
                  </a:lnTo>
                  <a:lnTo>
                    <a:pt x="1576" y="1379"/>
                  </a:lnTo>
                  <a:lnTo>
                    <a:pt x="1618" y="1206"/>
                  </a:lnTo>
                  <a:lnTo>
                    <a:pt x="1648" y="1007"/>
                  </a:lnTo>
                  <a:lnTo>
                    <a:pt x="1648" y="794"/>
                  </a:lnTo>
                  <a:lnTo>
                    <a:pt x="1648" y="702"/>
                  </a:lnTo>
                  <a:lnTo>
                    <a:pt x="1602" y="595"/>
                  </a:lnTo>
                  <a:lnTo>
                    <a:pt x="1587" y="580"/>
                  </a:lnTo>
                  <a:lnTo>
                    <a:pt x="1557" y="565"/>
                  </a:lnTo>
                  <a:lnTo>
                    <a:pt x="1526" y="55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2"/>
            <p:cNvSpPr/>
            <p:nvPr/>
          </p:nvSpPr>
          <p:spPr>
            <a:xfrm>
              <a:off x="658925" y="2506875"/>
              <a:ext cx="625300" cy="864900"/>
            </a:xfrm>
            <a:custGeom>
              <a:rect b="b" l="l" r="r" t="t"/>
              <a:pathLst>
                <a:path extrusionOk="0" h="34596" w="25012">
                  <a:moveTo>
                    <a:pt x="8119" y="1"/>
                  </a:moveTo>
                  <a:lnTo>
                    <a:pt x="7783" y="16"/>
                  </a:lnTo>
                  <a:lnTo>
                    <a:pt x="7462" y="47"/>
                  </a:lnTo>
                  <a:lnTo>
                    <a:pt x="7142" y="92"/>
                  </a:lnTo>
                  <a:lnTo>
                    <a:pt x="6822" y="138"/>
                  </a:lnTo>
                  <a:lnTo>
                    <a:pt x="6516" y="214"/>
                  </a:lnTo>
                  <a:lnTo>
                    <a:pt x="6211" y="291"/>
                  </a:lnTo>
                  <a:lnTo>
                    <a:pt x="5921" y="398"/>
                  </a:lnTo>
                  <a:lnTo>
                    <a:pt x="5631" y="504"/>
                  </a:lnTo>
                  <a:lnTo>
                    <a:pt x="5357" y="626"/>
                  </a:lnTo>
                  <a:lnTo>
                    <a:pt x="5021" y="825"/>
                  </a:lnTo>
                  <a:lnTo>
                    <a:pt x="4685" y="1038"/>
                  </a:lnTo>
                  <a:lnTo>
                    <a:pt x="4365" y="1283"/>
                  </a:lnTo>
                  <a:lnTo>
                    <a:pt x="4059" y="1573"/>
                  </a:lnTo>
                  <a:lnTo>
                    <a:pt x="3769" y="1878"/>
                  </a:lnTo>
                  <a:lnTo>
                    <a:pt x="3495" y="2198"/>
                  </a:lnTo>
                  <a:lnTo>
                    <a:pt x="3235" y="2565"/>
                  </a:lnTo>
                  <a:lnTo>
                    <a:pt x="2976" y="2946"/>
                  </a:lnTo>
                  <a:lnTo>
                    <a:pt x="2732" y="3343"/>
                  </a:lnTo>
                  <a:lnTo>
                    <a:pt x="2503" y="3770"/>
                  </a:lnTo>
                  <a:lnTo>
                    <a:pt x="2289" y="4228"/>
                  </a:lnTo>
                  <a:lnTo>
                    <a:pt x="2091" y="4686"/>
                  </a:lnTo>
                  <a:lnTo>
                    <a:pt x="1892" y="5174"/>
                  </a:lnTo>
                  <a:lnTo>
                    <a:pt x="1709" y="5678"/>
                  </a:lnTo>
                  <a:lnTo>
                    <a:pt x="1541" y="6196"/>
                  </a:lnTo>
                  <a:lnTo>
                    <a:pt x="1374" y="6746"/>
                  </a:lnTo>
                  <a:lnTo>
                    <a:pt x="1221" y="7295"/>
                  </a:lnTo>
                  <a:lnTo>
                    <a:pt x="1084" y="7860"/>
                  </a:lnTo>
                  <a:lnTo>
                    <a:pt x="946" y="8440"/>
                  </a:lnTo>
                  <a:lnTo>
                    <a:pt x="839" y="9020"/>
                  </a:lnTo>
                  <a:lnTo>
                    <a:pt x="717" y="9630"/>
                  </a:lnTo>
                  <a:lnTo>
                    <a:pt x="611" y="10240"/>
                  </a:lnTo>
                  <a:lnTo>
                    <a:pt x="519" y="10851"/>
                  </a:lnTo>
                  <a:lnTo>
                    <a:pt x="443" y="11477"/>
                  </a:lnTo>
                  <a:lnTo>
                    <a:pt x="290" y="12758"/>
                  </a:lnTo>
                  <a:lnTo>
                    <a:pt x="183" y="14040"/>
                  </a:lnTo>
                  <a:lnTo>
                    <a:pt x="92" y="15337"/>
                  </a:lnTo>
                  <a:lnTo>
                    <a:pt x="31" y="16635"/>
                  </a:lnTo>
                  <a:lnTo>
                    <a:pt x="0" y="17932"/>
                  </a:lnTo>
                  <a:lnTo>
                    <a:pt x="0" y="19214"/>
                  </a:lnTo>
                  <a:lnTo>
                    <a:pt x="15" y="20465"/>
                  </a:lnTo>
                  <a:lnTo>
                    <a:pt x="61" y="21686"/>
                  </a:lnTo>
                  <a:lnTo>
                    <a:pt x="107" y="22861"/>
                  </a:lnTo>
                  <a:lnTo>
                    <a:pt x="183" y="23990"/>
                  </a:lnTo>
                  <a:lnTo>
                    <a:pt x="275" y="25058"/>
                  </a:lnTo>
                  <a:lnTo>
                    <a:pt x="366" y="26065"/>
                  </a:lnTo>
                  <a:lnTo>
                    <a:pt x="473" y="26996"/>
                  </a:lnTo>
                  <a:lnTo>
                    <a:pt x="595" y="27851"/>
                  </a:lnTo>
                  <a:lnTo>
                    <a:pt x="733" y="28599"/>
                  </a:lnTo>
                  <a:lnTo>
                    <a:pt x="855" y="29270"/>
                  </a:lnTo>
                  <a:lnTo>
                    <a:pt x="992" y="29819"/>
                  </a:lnTo>
                  <a:lnTo>
                    <a:pt x="1129" y="30247"/>
                  </a:lnTo>
                  <a:lnTo>
                    <a:pt x="1206" y="30430"/>
                  </a:lnTo>
                  <a:lnTo>
                    <a:pt x="1267" y="30567"/>
                  </a:lnTo>
                  <a:lnTo>
                    <a:pt x="1343" y="30674"/>
                  </a:lnTo>
                  <a:lnTo>
                    <a:pt x="1404" y="30750"/>
                  </a:lnTo>
                  <a:lnTo>
                    <a:pt x="1786" y="31056"/>
                  </a:lnTo>
                  <a:lnTo>
                    <a:pt x="2182" y="31361"/>
                  </a:lnTo>
                  <a:lnTo>
                    <a:pt x="2579" y="31651"/>
                  </a:lnTo>
                  <a:lnTo>
                    <a:pt x="2991" y="31925"/>
                  </a:lnTo>
                  <a:lnTo>
                    <a:pt x="3403" y="32200"/>
                  </a:lnTo>
                  <a:lnTo>
                    <a:pt x="3831" y="32459"/>
                  </a:lnTo>
                  <a:lnTo>
                    <a:pt x="4258" y="32704"/>
                  </a:lnTo>
                  <a:lnTo>
                    <a:pt x="4700" y="32933"/>
                  </a:lnTo>
                  <a:lnTo>
                    <a:pt x="4548" y="32658"/>
                  </a:lnTo>
                  <a:lnTo>
                    <a:pt x="4426" y="32353"/>
                  </a:lnTo>
                  <a:lnTo>
                    <a:pt x="4304" y="32032"/>
                  </a:lnTo>
                  <a:lnTo>
                    <a:pt x="4197" y="31696"/>
                  </a:lnTo>
                  <a:lnTo>
                    <a:pt x="4105" y="31345"/>
                  </a:lnTo>
                  <a:lnTo>
                    <a:pt x="4029" y="30994"/>
                  </a:lnTo>
                  <a:lnTo>
                    <a:pt x="3953" y="30628"/>
                  </a:lnTo>
                  <a:lnTo>
                    <a:pt x="3892" y="30247"/>
                  </a:lnTo>
                  <a:lnTo>
                    <a:pt x="3846" y="29880"/>
                  </a:lnTo>
                  <a:lnTo>
                    <a:pt x="3815" y="29499"/>
                  </a:lnTo>
                  <a:lnTo>
                    <a:pt x="3754" y="28751"/>
                  </a:lnTo>
                  <a:lnTo>
                    <a:pt x="3724" y="28019"/>
                  </a:lnTo>
                  <a:lnTo>
                    <a:pt x="3724" y="27301"/>
                  </a:lnTo>
                  <a:lnTo>
                    <a:pt x="3754" y="26645"/>
                  </a:lnTo>
                  <a:lnTo>
                    <a:pt x="3785" y="26035"/>
                  </a:lnTo>
                  <a:lnTo>
                    <a:pt x="3846" y="25516"/>
                  </a:lnTo>
                  <a:lnTo>
                    <a:pt x="3892" y="25089"/>
                  </a:lnTo>
                  <a:lnTo>
                    <a:pt x="3953" y="24753"/>
                  </a:lnTo>
                  <a:lnTo>
                    <a:pt x="4014" y="24555"/>
                  </a:lnTo>
                  <a:lnTo>
                    <a:pt x="4029" y="24509"/>
                  </a:lnTo>
                  <a:lnTo>
                    <a:pt x="4059" y="24494"/>
                  </a:lnTo>
                  <a:lnTo>
                    <a:pt x="4075" y="24524"/>
                  </a:lnTo>
                  <a:lnTo>
                    <a:pt x="4090" y="24585"/>
                  </a:lnTo>
                  <a:lnTo>
                    <a:pt x="4166" y="24997"/>
                  </a:lnTo>
                  <a:lnTo>
                    <a:pt x="4243" y="25424"/>
                  </a:lnTo>
                  <a:lnTo>
                    <a:pt x="4334" y="25836"/>
                  </a:lnTo>
                  <a:lnTo>
                    <a:pt x="4441" y="26264"/>
                  </a:lnTo>
                  <a:lnTo>
                    <a:pt x="4670" y="27088"/>
                  </a:lnTo>
                  <a:lnTo>
                    <a:pt x="4929" y="27927"/>
                  </a:lnTo>
                  <a:lnTo>
                    <a:pt x="5219" y="28736"/>
                  </a:lnTo>
                  <a:lnTo>
                    <a:pt x="5524" y="29514"/>
                  </a:lnTo>
                  <a:lnTo>
                    <a:pt x="5845" y="30277"/>
                  </a:lnTo>
                  <a:lnTo>
                    <a:pt x="6165" y="30979"/>
                  </a:lnTo>
                  <a:lnTo>
                    <a:pt x="6501" y="31651"/>
                  </a:lnTo>
                  <a:lnTo>
                    <a:pt x="6837" y="32261"/>
                  </a:lnTo>
                  <a:lnTo>
                    <a:pt x="7173" y="32810"/>
                  </a:lnTo>
                  <a:lnTo>
                    <a:pt x="7493" y="33284"/>
                  </a:lnTo>
                  <a:lnTo>
                    <a:pt x="7646" y="33497"/>
                  </a:lnTo>
                  <a:lnTo>
                    <a:pt x="7798" y="33680"/>
                  </a:lnTo>
                  <a:lnTo>
                    <a:pt x="7951" y="33848"/>
                  </a:lnTo>
                  <a:lnTo>
                    <a:pt x="8088" y="33985"/>
                  </a:lnTo>
                  <a:lnTo>
                    <a:pt x="8225" y="34108"/>
                  </a:lnTo>
                  <a:lnTo>
                    <a:pt x="8348" y="34214"/>
                  </a:lnTo>
                  <a:lnTo>
                    <a:pt x="8470" y="34275"/>
                  </a:lnTo>
                  <a:lnTo>
                    <a:pt x="8592" y="34321"/>
                  </a:lnTo>
                  <a:lnTo>
                    <a:pt x="8607" y="34321"/>
                  </a:lnTo>
                  <a:lnTo>
                    <a:pt x="9187" y="34428"/>
                  </a:lnTo>
                  <a:lnTo>
                    <a:pt x="9767" y="34504"/>
                  </a:lnTo>
                  <a:lnTo>
                    <a:pt x="10331" y="34565"/>
                  </a:lnTo>
                  <a:lnTo>
                    <a:pt x="10896" y="34596"/>
                  </a:lnTo>
                  <a:lnTo>
                    <a:pt x="11461" y="34596"/>
                  </a:lnTo>
                  <a:lnTo>
                    <a:pt x="12010" y="34581"/>
                  </a:lnTo>
                  <a:lnTo>
                    <a:pt x="12559" y="34550"/>
                  </a:lnTo>
                  <a:lnTo>
                    <a:pt x="13094" y="34489"/>
                  </a:lnTo>
                  <a:lnTo>
                    <a:pt x="13628" y="34428"/>
                  </a:lnTo>
                  <a:lnTo>
                    <a:pt x="14162" y="34336"/>
                  </a:lnTo>
                  <a:lnTo>
                    <a:pt x="14681" y="34230"/>
                  </a:lnTo>
                  <a:lnTo>
                    <a:pt x="15184" y="34092"/>
                  </a:lnTo>
                  <a:lnTo>
                    <a:pt x="15688" y="33955"/>
                  </a:lnTo>
                  <a:lnTo>
                    <a:pt x="16176" y="33802"/>
                  </a:lnTo>
                  <a:lnTo>
                    <a:pt x="16664" y="33650"/>
                  </a:lnTo>
                  <a:lnTo>
                    <a:pt x="17138" y="33467"/>
                  </a:lnTo>
                  <a:lnTo>
                    <a:pt x="17138" y="33451"/>
                  </a:lnTo>
                  <a:lnTo>
                    <a:pt x="16939" y="33131"/>
                  </a:lnTo>
                  <a:lnTo>
                    <a:pt x="16771" y="32780"/>
                  </a:lnTo>
                  <a:lnTo>
                    <a:pt x="16603" y="32429"/>
                  </a:lnTo>
                  <a:lnTo>
                    <a:pt x="16466" y="32063"/>
                  </a:lnTo>
                  <a:lnTo>
                    <a:pt x="16329" y="31681"/>
                  </a:lnTo>
                  <a:lnTo>
                    <a:pt x="16207" y="31300"/>
                  </a:lnTo>
                  <a:lnTo>
                    <a:pt x="16100" y="30903"/>
                  </a:lnTo>
                  <a:lnTo>
                    <a:pt x="16008" y="30506"/>
                  </a:lnTo>
                  <a:lnTo>
                    <a:pt x="15932" y="30094"/>
                  </a:lnTo>
                  <a:lnTo>
                    <a:pt x="15856" y="29697"/>
                  </a:lnTo>
                  <a:lnTo>
                    <a:pt x="15795" y="29285"/>
                  </a:lnTo>
                  <a:lnTo>
                    <a:pt x="15749" y="28889"/>
                  </a:lnTo>
                  <a:lnTo>
                    <a:pt x="15673" y="28095"/>
                  </a:lnTo>
                  <a:lnTo>
                    <a:pt x="15627" y="27332"/>
                  </a:lnTo>
                  <a:lnTo>
                    <a:pt x="15611" y="26615"/>
                  </a:lnTo>
                  <a:lnTo>
                    <a:pt x="15611" y="25959"/>
                  </a:lnTo>
                  <a:lnTo>
                    <a:pt x="15642" y="25363"/>
                  </a:lnTo>
                  <a:lnTo>
                    <a:pt x="15673" y="24860"/>
                  </a:lnTo>
                  <a:lnTo>
                    <a:pt x="15703" y="24478"/>
                  </a:lnTo>
                  <a:lnTo>
                    <a:pt x="15749" y="24188"/>
                  </a:lnTo>
                  <a:lnTo>
                    <a:pt x="15795" y="24051"/>
                  </a:lnTo>
                  <a:lnTo>
                    <a:pt x="15810" y="24021"/>
                  </a:lnTo>
                  <a:lnTo>
                    <a:pt x="15825" y="24051"/>
                  </a:lnTo>
                  <a:lnTo>
                    <a:pt x="15947" y="24448"/>
                  </a:lnTo>
                  <a:lnTo>
                    <a:pt x="16100" y="24845"/>
                  </a:lnTo>
                  <a:lnTo>
                    <a:pt x="16252" y="25226"/>
                  </a:lnTo>
                  <a:lnTo>
                    <a:pt x="16420" y="25608"/>
                  </a:lnTo>
                  <a:lnTo>
                    <a:pt x="16603" y="25974"/>
                  </a:lnTo>
                  <a:lnTo>
                    <a:pt x="16787" y="26325"/>
                  </a:lnTo>
                  <a:lnTo>
                    <a:pt x="16970" y="26661"/>
                  </a:lnTo>
                  <a:lnTo>
                    <a:pt x="17168" y="26996"/>
                  </a:lnTo>
                  <a:lnTo>
                    <a:pt x="17366" y="27317"/>
                  </a:lnTo>
                  <a:lnTo>
                    <a:pt x="17580" y="27637"/>
                  </a:lnTo>
                  <a:lnTo>
                    <a:pt x="17992" y="28217"/>
                  </a:lnTo>
                  <a:lnTo>
                    <a:pt x="18419" y="28751"/>
                  </a:lnTo>
                  <a:lnTo>
                    <a:pt x="18847" y="29240"/>
                  </a:lnTo>
                  <a:lnTo>
                    <a:pt x="19259" y="29682"/>
                  </a:lnTo>
                  <a:lnTo>
                    <a:pt x="19655" y="30079"/>
                  </a:lnTo>
                  <a:lnTo>
                    <a:pt x="20022" y="30415"/>
                  </a:lnTo>
                  <a:lnTo>
                    <a:pt x="20373" y="30689"/>
                  </a:lnTo>
                  <a:lnTo>
                    <a:pt x="20678" y="30903"/>
                  </a:lnTo>
                  <a:lnTo>
                    <a:pt x="20937" y="31071"/>
                  </a:lnTo>
                  <a:lnTo>
                    <a:pt x="21151" y="31178"/>
                  </a:lnTo>
                  <a:lnTo>
                    <a:pt x="21243" y="31208"/>
                  </a:lnTo>
                  <a:lnTo>
                    <a:pt x="21304" y="31208"/>
                  </a:lnTo>
                  <a:lnTo>
                    <a:pt x="21777" y="30872"/>
                  </a:lnTo>
                  <a:lnTo>
                    <a:pt x="22204" y="30537"/>
                  </a:lnTo>
                  <a:lnTo>
                    <a:pt x="22616" y="30201"/>
                  </a:lnTo>
                  <a:lnTo>
                    <a:pt x="22998" y="29880"/>
                  </a:lnTo>
                  <a:lnTo>
                    <a:pt x="23348" y="29560"/>
                  </a:lnTo>
                  <a:lnTo>
                    <a:pt x="23669" y="29255"/>
                  </a:lnTo>
                  <a:lnTo>
                    <a:pt x="23959" y="28950"/>
                  </a:lnTo>
                  <a:lnTo>
                    <a:pt x="24218" y="28675"/>
                  </a:lnTo>
                  <a:lnTo>
                    <a:pt x="24432" y="28415"/>
                  </a:lnTo>
                  <a:lnTo>
                    <a:pt x="24630" y="28171"/>
                  </a:lnTo>
                  <a:lnTo>
                    <a:pt x="24783" y="27958"/>
                  </a:lnTo>
                  <a:lnTo>
                    <a:pt x="24890" y="27759"/>
                  </a:lnTo>
                  <a:lnTo>
                    <a:pt x="24966" y="27591"/>
                  </a:lnTo>
                  <a:lnTo>
                    <a:pt x="25012" y="27469"/>
                  </a:lnTo>
                  <a:lnTo>
                    <a:pt x="25012" y="27408"/>
                  </a:lnTo>
                  <a:lnTo>
                    <a:pt x="25012" y="27363"/>
                  </a:lnTo>
                  <a:lnTo>
                    <a:pt x="24997" y="27332"/>
                  </a:lnTo>
                  <a:lnTo>
                    <a:pt x="24966" y="27301"/>
                  </a:lnTo>
                  <a:lnTo>
                    <a:pt x="24752" y="27134"/>
                  </a:lnTo>
                  <a:lnTo>
                    <a:pt x="24539" y="26966"/>
                  </a:lnTo>
                  <a:lnTo>
                    <a:pt x="24340" y="26767"/>
                  </a:lnTo>
                  <a:lnTo>
                    <a:pt x="24127" y="26569"/>
                  </a:lnTo>
                  <a:lnTo>
                    <a:pt x="23928" y="26355"/>
                  </a:lnTo>
                  <a:lnTo>
                    <a:pt x="23730" y="26126"/>
                  </a:lnTo>
                  <a:lnTo>
                    <a:pt x="23333" y="25653"/>
                  </a:lnTo>
                  <a:lnTo>
                    <a:pt x="22952" y="25119"/>
                  </a:lnTo>
                  <a:lnTo>
                    <a:pt x="22585" y="24555"/>
                  </a:lnTo>
                  <a:lnTo>
                    <a:pt x="22234" y="23959"/>
                  </a:lnTo>
                  <a:lnTo>
                    <a:pt x="21884" y="23334"/>
                  </a:lnTo>
                  <a:lnTo>
                    <a:pt x="21548" y="22662"/>
                  </a:lnTo>
                  <a:lnTo>
                    <a:pt x="21227" y="21976"/>
                  </a:lnTo>
                  <a:lnTo>
                    <a:pt x="20907" y="21274"/>
                  </a:lnTo>
                  <a:lnTo>
                    <a:pt x="20586" y="20541"/>
                  </a:lnTo>
                  <a:lnTo>
                    <a:pt x="20281" y="19793"/>
                  </a:lnTo>
                  <a:lnTo>
                    <a:pt x="19976" y="19046"/>
                  </a:lnTo>
                  <a:lnTo>
                    <a:pt x="19411" y="17489"/>
                  </a:lnTo>
                  <a:lnTo>
                    <a:pt x="19137" y="16696"/>
                  </a:lnTo>
                  <a:lnTo>
                    <a:pt x="18877" y="15872"/>
                  </a:lnTo>
                  <a:lnTo>
                    <a:pt x="18648" y="15002"/>
                  </a:lnTo>
                  <a:lnTo>
                    <a:pt x="18419" y="14117"/>
                  </a:lnTo>
                  <a:lnTo>
                    <a:pt x="17977" y="12301"/>
                  </a:lnTo>
                  <a:lnTo>
                    <a:pt x="17519" y="10439"/>
                  </a:lnTo>
                  <a:lnTo>
                    <a:pt x="17290" y="9508"/>
                  </a:lnTo>
                  <a:lnTo>
                    <a:pt x="17046" y="8592"/>
                  </a:lnTo>
                  <a:lnTo>
                    <a:pt x="16771" y="7692"/>
                  </a:lnTo>
                  <a:lnTo>
                    <a:pt x="16497" y="6822"/>
                  </a:lnTo>
                  <a:lnTo>
                    <a:pt x="16344" y="6395"/>
                  </a:lnTo>
                  <a:lnTo>
                    <a:pt x="16176" y="5968"/>
                  </a:lnTo>
                  <a:lnTo>
                    <a:pt x="16008" y="5556"/>
                  </a:lnTo>
                  <a:lnTo>
                    <a:pt x="15840" y="5159"/>
                  </a:lnTo>
                  <a:lnTo>
                    <a:pt x="15657" y="4762"/>
                  </a:lnTo>
                  <a:lnTo>
                    <a:pt x="15459" y="4380"/>
                  </a:lnTo>
                  <a:lnTo>
                    <a:pt x="15261" y="4014"/>
                  </a:lnTo>
                  <a:lnTo>
                    <a:pt x="15047" y="3648"/>
                  </a:lnTo>
                  <a:lnTo>
                    <a:pt x="14848" y="3343"/>
                  </a:lnTo>
                  <a:lnTo>
                    <a:pt x="14635" y="3038"/>
                  </a:lnTo>
                  <a:lnTo>
                    <a:pt x="14391" y="2748"/>
                  </a:lnTo>
                  <a:lnTo>
                    <a:pt x="14147" y="2473"/>
                  </a:lnTo>
                  <a:lnTo>
                    <a:pt x="13887" y="2214"/>
                  </a:lnTo>
                  <a:lnTo>
                    <a:pt x="13628" y="1969"/>
                  </a:lnTo>
                  <a:lnTo>
                    <a:pt x="13338" y="1740"/>
                  </a:lnTo>
                  <a:lnTo>
                    <a:pt x="13063" y="1527"/>
                  </a:lnTo>
                  <a:lnTo>
                    <a:pt x="12758" y="1328"/>
                  </a:lnTo>
                  <a:lnTo>
                    <a:pt x="12453" y="1145"/>
                  </a:lnTo>
                  <a:lnTo>
                    <a:pt x="12132" y="977"/>
                  </a:lnTo>
                  <a:lnTo>
                    <a:pt x="11812" y="810"/>
                  </a:lnTo>
                  <a:lnTo>
                    <a:pt x="11491" y="672"/>
                  </a:lnTo>
                  <a:lnTo>
                    <a:pt x="11171" y="535"/>
                  </a:lnTo>
                  <a:lnTo>
                    <a:pt x="10835" y="428"/>
                  </a:lnTo>
                  <a:lnTo>
                    <a:pt x="10499" y="321"/>
                  </a:lnTo>
                  <a:lnTo>
                    <a:pt x="10148" y="230"/>
                  </a:lnTo>
                  <a:lnTo>
                    <a:pt x="9813" y="153"/>
                  </a:lnTo>
                  <a:lnTo>
                    <a:pt x="9477" y="92"/>
                  </a:lnTo>
                  <a:lnTo>
                    <a:pt x="9126" y="62"/>
                  </a:lnTo>
                  <a:lnTo>
                    <a:pt x="8790" y="31"/>
                  </a:lnTo>
                  <a:lnTo>
                    <a:pt x="84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2"/>
            <p:cNvSpPr/>
            <p:nvPr/>
          </p:nvSpPr>
          <p:spPr>
            <a:xfrm>
              <a:off x="658925" y="2506875"/>
              <a:ext cx="625300" cy="864900"/>
            </a:xfrm>
            <a:custGeom>
              <a:rect b="b" l="l" r="r" t="t"/>
              <a:pathLst>
                <a:path extrusionOk="0" fill="none" h="34596" w="25012">
                  <a:moveTo>
                    <a:pt x="1404" y="30750"/>
                  </a:moveTo>
                  <a:lnTo>
                    <a:pt x="1404" y="30750"/>
                  </a:lnTo>
                  <a:lnTo>
                    <a:pt x="1786" y="31056"/>
                  </a:lnTo>
                  <a:lnTo>
                    <a:pt x="2182" y="31361"/>
                  </a:lnTo>
                  <a:lnTo>
                    <a:pt x="2579" y="31651"/>
                  </a:lnTo>
                  <a:lnTo>
                    <a:pt x="2991" y="31925"/>
                  </a:lnTo>
                  <a:lnTo>
                    <a:pt x="3403" y="32200"/>
                  </a:lnTo>
                  <a:lnTo>
                    <a:pt x="3831" y="32459"/>
                  </a:lnTo>
                  <a:lnTo>
                    <a:pt x="4258" y="32704"/>
                  </a:lnTo>
                  <a:lnTo>
                    <a:pt x="4700" y="32933"/>
                  </a:lnTo>
                  <a:lnTo>
                    <a:pt x="4700" y="32933"/>
                  </a:lnTo>
                  <a:lnTo>
                    <a:pt x="4548" y="32658"/>
                  </a:lnTo>
                  <a:lnTo>
                    <a:pt x="4426" y="32353"/>
                  </a:lnTo>
                  <a:lnTo>
                    <a:pt x="4304" y="32032"/>
                  </a:lnTo>
                  <a:lnTo>
                    <a:pt x="4197" y="31696"/>
                  </a:lnTo>
                  <a:lnTo>
                    <a:pt x="4105" y="31345"/>
                  </a:lnTo>
                  <a:lnTo>
                    <a:pt x="4029" y="30994"/>
                  </a:lnTo>
                  <a:lnTo>
                    <a:pt x="3953" y="30628"/>
                  </a:lnTo>
                  <a:lnTo>
                    <a:pt x="3892" y="30247"/>
                  </a:lnTo>
                  <a:lnTo>
                    <a:pt x="3846" y="29880"/>
                  </a:lnTo>
                  <a:lnTo>
                    <a:pt x="3815" y="29499"/>
                  </a:lnTo>
                  <a:lnTo>
                    <a:pt x="3754" y="28751"/>
                  </a:lnTo>
                  <a:lnTo>
                    <a:pt x="3724" y="28019"/>
                  </a:lnTo>
                  <a:lnTo>
                    <a:pt x="3724" y="27301"/>
                  </a:lnTo>
                  <a:lnTo>
                    <a:pt x="3754" y="26645"/>
                  </a:lnTo>
                  <a:lnTo>
                    <a:pt x="3785" y="26035"/>
                  </a:lnTo>
                  <a:lnTo>
                    <a:pt x="3846" y="25516"/>
                  </a:lnTo>
                  <a:lnTo>
                    <a:pt x="3892" y="25089"/>
                  </a:lnTo>
                  <a:lnTo>
                    <a:pt x="3953" y="24753"/>
                  </a:lnTo>
                  <a:lnTo>
                    <a:pt x="4014" y="24555"/>
                  </a:lnTo>
                  <a:lnTo>
                    <a:pt x="4029" y="24509"/>
                  </a:lnTo>
                  <a:lnTo>
                    <a:pt x="4059" y="24494"/>
                  </a:lnTo>
                  <a:lnTo>
                    <a:pt x="4075" y="24524"/>
                  </a:lnTo>
                  <a:lnTo>
                    <a:pt x="4090" y="24585"/>
                  </a:lnTo>
                  <a:lnTo>
                    <a:pt x="4090" y="24585"/>
                  </a:lnTo>
                  <a:lnTo>
                    <a:pt x="4166" y="24997"/>
                  </a:lnTo>
                  <a:lnTo>
                    <a:pt x="4243" y="25424"/>
                  </a:lnTo>
                  <a:lnTo>
                    <a:pt x="4334" y="25836"/>
                  </a:lnTo>
                  <a:lnTo>
                    <a:pt x="4441" y="26264"/>
                  </a:lnTo>
                  <a:lnTo>
                    <a:pt x="4670" y="27088"/>
                  </a:lnTo>
                  <a:lnTo>
                    <a:pt x="4929" y="27927"/>
                  </a:lnTo>
                  <a:lnTo>
                    <a:pt x="5219" y="28736"/>
                  </a:lnTo>
                  <a:lnTo>
                    <a:pt x="5524" y="29514"/>
                  </a:lnTo>
                  <a:lnTo>
                    <a:pt x="5845" y="30277"/>
                  </a:lnTo>
                  <a:lnTo>
                    <a:pt x="6165" y="30979"/>
                  </a:lnTo>
                  <a:lnTo>
                    <a:pt x="6501" y="31651"/>
                  </a:lnTo>
                  <a:lnTo>
                    <a:pt x="6837" y="32261"/>
                  </a:lnTo>
                  <a:lnTo>
                    <a:pt x="7173" y="32810"/>
                  </a:lnTo>
                  <a:lnTo>
                    <a:pt x="7493" y="33284"/>
                  </a:lnTo>
                  <a:lnTo>
                    <a:pt x="7646" y="33497"/>
                  </a:lnTo>
                  <a:lnTo>
                    <a:pt x="7798" y="33680"/>
                  </a:lnTo>
                  <a:lnTo>
                    <a:pt x="7951" y="33848"/>
                  </a:lnTo>
                  <a:lnTo>
                    <a:pt x="8088" y="33985"/>
                  </a:lnTo>
                  <a:lnTo>
                    <a:pt x="8225" y="34108"/>
                  </a:lnTo>
                  <a:lnTo>
                    <a:pt x="8348" y="34214"/>
                  </a:lnTo>
                  <a:lnTo>
                    <a:pt x="8470" y="34275"/>
                  </a:lnTo>
                  <a:lnTo>
                    <a:pt x="8592" y="34321"/>
                  </a:lnTo>
                  <a:lnTo>
                    <a:pt x="8592" y="34321"/>
                  </a:lnTo>
                  <a:lnTo>
                    <a:pt x="8607" y="34321"/>
                  </a:lnTo>
                  <a:lnTo>
                    <a:pt x="8607" y="34321"/>
                  </a:lnTo>
                  <a:lnTo>
                    <a:pt x="9187" y="34428"/>
                  </a:lnTo>
                  <a:lnTo>
                    <a:pt x="9767" y="34504"/>
                  </a:lnTo>
                  <a:lnTo>
                    <a:pt x="10331" y="34565"/>
                  </a:lnTo>
                  <a:lnTo>
                    <a:pt x="10896" y="34596"/>
                  </a:lnTo>
                  <a:lnTo>
                    <a:pt x="11461" y="34596"/>
                  </a:lnTo>
                  <a:lnTo>
                    <a:pt x="12010" y="34581"/>
                  </a:lnTo>
                  <a:lnTo>
                    <a:pt x="12559" y="34550"/>
                  </a:lnTo>
                  <a:lnTo>
                    <a:pt x="13094" y="34489"/>
                  </a:lnTo>
                  <a:lnTo>
                    <a:pt x="13628" y="34428"/>
                  </a:lnTo>
                  <a:lnTo>
                    <a:pt x="14162" y="34336"/>
                  </a:lnTo>
                  <a:lnTo>
                    <a:pt x="14681" y="34230"/>
                  </a:lnTo>
                  <a:lnTo>
                    <a:pt x="15184" y="34092"/>
                  </a:lnTo>
                  <a:lnTo>
                    <a:pt x="15688" y="33955"/>
                  </a:lnTo>
                  <a:lnTo>
                    <a:pt x="16176" y="33802"/>
                  </a:lnTo>
                  <a:lnTo>
                    <a:pt x="16664" y="33650"/>
                  </a:lnTo>
                  <a:lnTo>
                    <a:pt x="17138" y="33467"/>
                  </a:lnTo>
                  <a:lnTo>
                    <a:pt x="17138" y="33451"/>
                  </a:lnTo>
                  <a:lnTo>
                    <a:pt x="17138" y="33451"/>
                  </a:lnTo>
                  <a:lnTo>
                    <a:pt x="16939" y="33131"/>
                  </a:lnTo>
                  <a:lnTo>
                    <a:pt x="16771" y="32780"/>
                  </a:lnTo>
                  <a:lnTo>
                    <a:pt x="16603" y="32429"/>
                  </a:lnTo>
                  <a:lnTo>
                    <a:pt x="16466" y="32063"/>
                  </a:lnTo>
                  <a:lnTo>
                    <a:pt x="16329" y="31681"/>
                  </a:lnTo>
                  <a:lnTo>
                    <a:pt x="16207" y="31300"/>
                  </a:lnTo>
                  <a:lnTo>
                    <a:pt x="16100" y="30903"/>
                  </a:lnTo>
                  <a:lnTo>
                    <a:pt x="16008" y="30506"/>
                  </a:lnTo>
                  <a:lnTo>
                    <a:pt x="15932" y="30094"/>
                  </a:lnTo>
                  <a:lnTo>
                    <a:pt x="15856" y="29697"/>
                  </a:lnTo>
                  <a:lnTo>
                    <a:pt x="15795" y="29285"/>
                  </a:lnTo>
                  <a:lnTo>
                    <a:pt x="15749" y="28889"/>
                  </a:lnTo>
                  <a:lnTo>
                    <a:pt x="15673" y="28095"/>
                  </a:lnTo>
                  <a:lnTo>
                    <a:pt x="15627" y="27332"/>
                  </a:lnTo>
                  <a:lnTo>
                    <a:pt x="15611" y="26615"/>
                  </a:lnTo>
                  <a:lnTo>
                    <a:pt x="15611" y="25959"/>
                  </a:lnTo>
                  <a:lnTo>
                    <a:pt x="15642" y="25363"/>
                  </a:lnTo>
                  <a:lnTo>
                    <a:pt x="15673" y="24860"/>
                  </a:lnTo>
                  <a:lnTo>
                    <a:pt x="15703" y="24478"/>
                  </a:lnTo>
                  <a:lnTo>
                    <a:pt x="15749" y="24188"/>
                  </a:lnTo>
                  <a:lnTo>
                    <a:pt x="15795" y="24051"/>
                  </a:lnTo>
                  <a:lnTo>
                    <a:pt x="15810" y="24021"/>
                  </a:lnTo>
                  <a:lnTo>
                    <a:pt x="15825" y="24051"/>
                  </a:lnTo>
                  <a:lnTo>
                    <a:pt x="15825" y="24051"/>
                  </a:lnTo>
                  <a:lnTo>
                    <a:pt x="15947" y="24448"/>
                  </a:lnTo>
                  <a:lnTo>
                    <a:pt x="16100" y="24845"/>
                  </a:lnTo>
                  <a:lnTo>
                    <a:pt x="16252" y="25226"/>
                  </a:lnTo>
                  <a:lnTo>
                    <a:pt x="16420" y="25608"/>
                  </a:lnTo>
                  <a:lnTo>
                    <a:pt x="16603" y="25974"/>
                  </a:lnTo>
                  <a:lnTo>
                    <a:pt x="16787" y="26325"/>
                  </a:lnTo>
                  <a:lnTo>
                    <a:pt x="16970" y="26661"/>
                  </a:lnTo>
                  <a:lnTo>
                    <a:pt x="17168" y="26996"/>
                  </a:lnTo>
                  <a:lnTo>
                    <a:pt x="17366" y="27317"/>
                  </a:lnTo>
                  <a:lnTo>
                    <a:pt x="17580" y="27637"/>
                  </a:lnTo>
                  <a:lnTo>
                    <a:pt x="17992" y="28217"/>
                  </a:lnTo>
                  <a:lnTo>
                    <a:pt x="18419" y="28751"/>
                  </a:lnTo>
                  <a:lnTo>
                    <a:pt x="18847" y="29240"/>
                  </a:lnTo>
                  <a:lnTo>
                    <a:pt x="19259" y="29682"/>
                  </a:lnTo>
                  <a:lnTo>
                    <a:pt x="19655" y="30079"/>
                  </a:lnTo>
                  <a:lnTo>
                    <a:pt x="20022" y="30415"/>
                  </a:lnTo>
                  <a:lnTo>
                    <a:pt x="20373" y="30689"/>
                  </a:lnTo>
                  <a:lnTo>
                    <a:pt x="20678" y="30903"/>
                  </a:lnTo>
                  <a:lnTo>
                    <a:pt x="20937" y="31071"/>
                  </a:lnTo>
                  <a:lnTo>
                    <a:pt x="21151" y="31178"/>
                  </a:lnTo>
                  <a:lnTo>
                    <a:pt x="21243" y="31208"/>
                  </a:lnTo>
                  <a:lnTo>
                    <a:pt x="21304" y="31208"/>
                  </a:lnTo>
                  <a:lnTo>
                    <a:pt x="21304" y="31208"/>
                  </a:lnTo>
                  <a:lnTo>
                    <a:pt x="21777" y="30872"/>
                  </a:lnTo>
                  <a:lnTo>
                    <a:pt x="22204" y="30537"/>
                  </a:lnTo>
                  <a:lnTo>
                    <a:pt x="22616" y="30201"/>
                  </a:lnTo>
                  <a:lnTo>
                    <a:pt x="22998" y="29880"/>
                  </a:lnTo>
                  <a:lnTo>
                    <a:pt x="23348" y="29560"/>
                  </a:lnTo>
                  <a:lnTo>
                    <a:pt x="23669" y="29255"/>
                  </a:lnTo>
                  <a:lnTo>
                    <a:pt x="23959" y="28950"/>
                  </a:lnTo>
                  <a:lnTo>
                    <a:pt x="24218" y="28675"/>
                  </a:lnTo>
                  <a:lnTo>
                    <a:pt x="24432" y="28415"/>
                  </a:lnTo>
                  <a:lnTo>
                    <a:pt x="24630" y="28171"/>
                  </a:lnTo>
                  <a:lnTo>
                    <a:pt x="24783" y="27958"/>
                  </a:lnTo>
                  <a:lnTo>
                    <a:pt x="24890" y="27759"/>
                  </a:lnTo>
                  <a:lnTo>
                    <a:pt x="24966" y="27591"/>
                  </a:lnTo>
                  <a:lnTo>
                    <a:pt x="25012" y="27469"/>
                  </a:lnTo>
                  <a:lnTo>
                    <a:pt x="25012" y="27408"/>
                  </a:lnTo>
                  <a:lnTo>
                    <a:pt x="25012" y="27363"/>
                  </a:lnTo>
                  <a:lnTo>
                    <a:pt x="24997" y="27332"/>
                  </a:lnTo>
                  <a:lnTo>
                    <a:pt x="24966" y="27301"/>
                  </a:lnTo>
                  <a:lnTo>
                    <a:pt x="24966" y="27301"/>
                  </a:lnTo>
                  <a:lnTo>
                    <a:pt x="24752" y="27134"/>
                  </a:lnTo>
                  <a:lnTo>
                    <a:pt x="24539" y="26966"/>
                  </a:lnTo>
                  <a:lnTo>
                    <a:pt x="24340" y="26767"/>
                  </a:lnTo>
                  <a:lnTo>
                    <a:pt x="24127" y="26569"/>
                  </a:lnTo>
                  <a:lnTo>
                    <a:pt x="23928" y="26355"/>
                  </a:lnTo>
                  <a:lnTo>
                    <a:pt x="23730" y="26126"/>
                  </a:lnTo>
                  <a:lnTo>
                    <a:pt x="23333" y="25653"/>
                  </a:lnTo>
                  <a:lnTo>
                    <a:pt x="22952" y="25119"/>
                  </a:lnTo>
                  <a:lnTo>
                    <a:pt x="22585" y="24555"/>
                  </a:lnTo>
                  <a:lnTo>
                    <a:pt x="22234" y="23959"/>
                  </a:lnTo>
                  <a:lnTo>
                    <a:pt x="21884" y="23334"/>
                  </a:lnTo>
                  <a:lnTo>
                    <a:pt x="21548" y="22662"/>
                  </a:lnTo>
                  <a:lnTo>
                    <a:pt x="21227" y="21976"/>
                  </a:lnTo>
                  <a:lnTo>
                    <a:pt x="20907" y="21274"/>
                  </a:lnTo>
                  <a:lnTo>
                    <a:pt x="20586" y="20541"/>
                  </a:lnTo>
                  <a:lnTo>
                    <a:pt x="20281" y="19793"/>
                  </a:lnTo>
                  <a:lnTo>
                    <a:pt x="19976" y="19046"/>
                  </a:lnTo>
                  <a:lnTo>
                    <a:pt x="19411" y="17489"/>
                  </a:lnTo>
                  <a:lnTo>
                    <a:pt x="19411" y="17489"/>
                  </a:lnTo>
                  <a:lnTo>
                    <a:pt x="19137" y="16696"/>
                  </a:lnTo>
                  <a:lnTo>
                    <a:pt x="18877" y="15872"/>
                  </a:lnTo>
                  <a:lnTo>
                    <a:pt x="18648" y="15002"/>
                  </a:lnTo>
                  <a:lnTo>
                    <a:pt x="18419" y="14117"/>
                  </a:lnTo>
                  <a:lnTo>
                    <a:pt x="17977" y="12301"/>
                  </a:lnTo>
                  <a:lnTo>
                    <a:pt x="17519" y="10439"/>
                  </a:lnTo>
                  <a:lnTo>
                    <a:pt x="17290" y="9508"/>
                  </a:lnTo>
                  <a:lnTo>
                    <a:pt x="17046" y="8592"/>
                  </a:lnTo>
                  <a:lnTo>
                    <a:pt x="16771" y="7692"/>
                  </a:lnTo>
                  <a:lnTo>
                    <a:pt x="16497" y="6822"/>
                  </a:lnTo>
                  <a:lnTo>
                    <a:pt x="16344" y="6395"/>
                  </a:lnTo>
                  <a:lnTo>
                    <a:pt x="16176" y="5968"/>
                  </a:lnTo>
                  <a:lnTo>
                    <a:pt x="16008" y="5556"/>
                  </a:lnTo>
                  <a:lnTo>
                    <a:pt x="15840" y="5159"/>
                  </a:lnTo>
                  <a:lnTo>
                    <a:pt x="15657" y="4762"/>
                  </a:lnTo>
                  <a:lnTo>
                    <a:pt x="15459" y="4380"/>
                  </a:lnTo>
                  <a:lnTo>
                    <a:pt x="15261" y="4014"/>
                  </a:lnTo>
                  <a:lnTo>
                    <a:pt x="15047" y="3648"/>
                  </a:lnTo>
                  <a:lnTo>
                    <a:pt x="15047" y="3648"/>
                  </a:lnTo>
                  <a:lnTo>
                    <a:pt x="14848" y="3343"/>
                  </a:lnTo>
                  <a:lnTo>
                    <a:pt x="14635" y="3038"/>
                  </a:lnTo>
                  <a:lnTo>
                    <a:pt x="14391" y="2748"/>
                  </a:lnTo>
                  <a:lnTo>
                    <a:pt x="14147" y="2473"/>
                  </a:lnTo>
                  <a:lnTo>
                    <a:pt x="13887" y="2214"/>
                  </a:lnTo>
                  <a:lnTo>
                    <a:pt x="13628" y="1969"/>
                  </a:lnTo>
                  <a:lnTo>
                    <a:pt x="13338" y="1740"/>
                  </a:lnTo>
                  <a:lnTo>
                    <a:pt x="13063" y="1527"/>
                  </a:lnTo>
                  <a:lnTo>
                    <a:pt x="12758" y="1328"/>
                  </a:lnTo>
                  <a:lnTo>
                    <a:pt x="12453" y="1145"/>
                  </a:lnTo>
                  <a:lnTo>
                    <a:pt x="12132" y="977"/>
                  </a:lnTo>
                  <a:lnTo>
                    <a:pt x="11812" y="810"/>
                  </a:lnTo>
                  <a:lnTo>
                    <a:pt x="11491" y="672"/>
                  </a:lnTo>
                  <a:lnTo>
                    <a:pt x="11171" y="535"/>
                  </a:lnTo>
                  <a:lnTo>
                    <a:pt x="10835" y="428"/>
                  </a:lnTo>
                  <a:lnTo>
                    <a:pt x="10499" y="321"/>
                  </a:lnTo>
                  <a:lnTo>
                    <a:pt x="10148" y="230"/>
                  </a:lnTo>
                  <a:lnTo>
                    <a:pt x="9813" y="153"/>
                  </a:lnTo>
                  <a:lnTo>
                    <a:pt x="9477" y="92"/>
                  </a:lnTo>
                  <a:lnTo>
                    <a:pt x="9126" y="62"/>
                  </a:lnTo>
                  <a:lnTo>
                    <a:pt x="8790" y="31"/>
                  </a:lnTo>
                  <a:lnTo>
                    <a:pt x="8454" y="1"/>
                  </a:lnTo>
                  <a:lnTo>
                    <a:pt x="8119" y="1"/>
                  </a:lnTo>
                  <a:lnTo>
                    <a:pt x="7783" y="16"/>
                  </a:lnTo>
                  <a:lnTo>
                    <a:pt x="7462" y="47"/>
                  </a:lnTo>
                  <a:lnTo>
                    <a:pt x="7142" y="92"/>
                  </a:lnTo>
                  <a:lnTo>
                    <a:pt x="6822" y="138"/>
                  </a:lnTo>
                  <a:lnTo>
                    <a:pt x="6516" y="214"/>
                  </a:lnTo>
                  <a:lnTo>
                    <a:pt x="6211" y="291"/>
                  </a:lnTo>
                  <a:lnTo>
                    <a:pt x="5921" y="398"/>
                  </a:lnTo>
                  <a:lnTo>
                    <a:pt x="5631" y="504"/>
                  </a:lnTo>
                  <a:lnTo>
                    <a:pt x="5357" y="626"/>
                  </a:lnTo>
                  <a:lnTo>
                    <a:pt x="5357" y="626"/>
                  </a:lnTo>
                  <a:lnTo>
                    <a:pt x="5021" y="825"/>
                  </a:lnTo>
                  <a:lnTo>
                    <a:pt x="4685" y="1038"/>
                  </a:lnTo>
                  <a:lnTo>
                    <a:pt x="4365" y="1283"/>
                  </a:lnTo>
                  <a:lnTo>
                    <a:pt x="4059" y="1573"/>
                  </a:lnTo>
                  <a:lnTo>
                    <a:pt x="3769" y="1878"/>
                  </a:lnTo>
                  <a:lnTo>
                    <a:pt x="3495" y="2198"/>
                  </a:lnTo>
                  <a:lnTo>
                    <a:pt x="3235" y="2565"/>
                  </a:lnTo>
                  <a:lnTo>
                    <a:pt x="2976" y="2946"/>
                  </a:lnTo>
                  <a:lnTo>
                    <a:pt x="2732" y="3343"/>
                  </a:lnTo>
                  <a:lnTo>
                    <a:pt x="2503" y="3770"/>
                  </a:lnTo>
                  <a:lnTo>
                    <a:pt x="2289" y="4228"/>
                  </a:lnTo>
                  <a:lnTo>
                    <a:pt x="2091" y="4686"/>
                  </a:lnTo>
                  <a:lnTo>
                    <a:pt x="1892" y="5174"/>
                  </a:lnTo>
                  <a:lnTo>
                    <a:pt x="1709" y="5678"/>
                  </a:lnTo>
                  <a:lnTo>
                    <a:pt x="1541" y="6196"/>
                  </a:lnTo>
                  <a:lnTo>
                    <a:pt x="1374" y="6746"/>
                  </a:lnTo>
                  <a:lnTo>
                    <a:pt x="1221" y="7295"/>
                  </a:lnTo>
                  <a:lnTo>
                    <a:pt x="1084" y="7860"/>
                  </a:lnTo>
                  <a:lnTo>
                    <a:pt x="946" y="8440"/>
                  </a:lnTo>
                  <a:lnTo>
                    <a:pt x="839" y="9020"/>
                  </a:lnTo>
                  <a:lnTo>
                    <a:pt x="717" y="9630"/>
                  </a:lnTo>
                  <a:lnTo>
                    <a:pt x="611" y="10240"/>
                  </a:lnTo>
                  <a:lnTo>
                    <a:pt x="519" y="10851"/>
                  </a:lnTo>
                  <a:lnTo>
                    <a:pt x="443" y="11477"/>
                  </a:lnTo>
                  <a:lnTo>
                    <a:pt x="290" y="12758"/>
                  </a:lnTo>
                  <a:lnTo>
                    <a:pt x="183" y="14040"/>
                  </a:lnTo>
                  <a:lnTo>
                    <a:pt x="92" y="15337"/>
                  </a:lnTo>
                  <a:lnTo>
                    <a:pt x="31" y="16635"/>
                  </a:lnTo>
                  <a:lnTo>
                    <a:pt x="0" y="17932"/>
                  </a:lnTo>
                  <a:lnTo>
                    <a:pt x="0" y="19214"/>
                  </a:lnTo>
                  <a:lnTo>
                    <a:pt x="15" y="20465"/>
                  </a:lnTo>
                  <a:lnTo>
                    <a:pt x="61" y="21686"/>
                  </a:lnTo>
                  <a:lnTo>
                    <a:pt x="107" y="22861"/>
                  </a:lnTo>
                  <a:lnTo>
                    <a:pt x="183" y="23990"/>
                  </a:lnTo>
                  <a:lnTo>
                    <a:pt x="275" y="25058"/>
                  </a:lnTo>
                  <a:lnTo>
                    <a:pt x="366" y="26065"/>
                  </a:lnTo>
                  <a:lnTo>
                    <a:pt x="473" y="26996"/>
                  </a:lnTo>
                  <a:lnTo>
                    <a:pt x="595" y="27851"/>
                  </a:lnTo>
                  <a:lnTo>
                    <a:pt x="733" y="28599"/>
                  </a:lnTo>
                  <a:lnTo>
                    <a:pt x="855" y="29270"/>
                  </a:lnTo>
                  <a:lnTo>
                    <a:pt x="992" y="29819"/>
                  </a:lnTo>
                  <a:lnTo>
                    <a:pt x="1129" y="30247"/>
                  </a:lnTo>
                  <a:lnTo>
                    <a:pt x="1206" y="30430"/>
                  </a:lnTo>
                  <a:lnTo>
                    <a:pt x="1267" y="30567"/>
                  </a:lnTo>
                  <a:lnTo>
                    <a:pt x="1343" y="30674"/>
                  </a:lnTo>
                  <a:lnTo>
                    <a:pt x="1404" y="307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2"/>
            <p:cNvSpPr/>
            <p:nvPr/>
          </p:nvSpPr>
          <p:spPr>
            <a:xfrm>
              <a:off x="636025" y="2517175"/>
              <a:ext cx="169800" cy="733300"/>
            </a:xfrm>
            <a:custGeom>
              <a:rect b="b" l="l" r="r" t="t"/>
              <a:pathLst>
                <a:path extrusionOk="0" h="29332" w="6792">
                  <a:moveTo>
                    <a:pt x="6791" y="1"/>
                  </a:moveTo>
                  <a:lnTo>
                    <a:pt x="6562" y="77"/>
                  </a:lnTo>
                  <a:lnTo>
                    <a:pt x="6334" y="184"/>
                  </a:lnTo>
                  <a:lnTo>
                    <a:pt x="6105" y="291"/>
                  </a:lnTo>
                  <a:lnTo>
                    <a:pt x="5891" y="413"/>
                  </a:lnTo>
                  <a:lnTo>
                    <a:pt x="5693" y="550"/>
                  </a:lnTo>
                  <a:lnTo>
                    <a:pt x="5479" y="688"/>
                  </a:lnTo>
                  <a:lnTo>
                    <a:pt x="5296" y="840"/>
                  </a:lnTo>
                  <a:lnTo>
                    <a:pt x="5113" y="1008"/>
                  </a:lnTo>
                  <a:lnTo>
                    <a:pt x="4762" y="1328"/>
                  </a:lnTo>
                  <a:lnTo>
                    <a:pt x="4426" y="1679"/>
                  </a:lnTo>
                  <a:lnTo>
                    <a:pt x="4106" y="2030"/>
                  </a:lnTo>
                  <a:lnTo>
                    <a:pt x="3816" y="2412"/>
                  </a:lnTo>
                  <a:lnTo>
                    <a:pt x="3541" y="2793"/>
                  </a:lnTo>
                  <a:lnTo>
                    <a:pt x="3282" y="3175"/>
                  </a:lnTo>
                  <a:lnTo>
                    <a:pt x="3037" y="3572"/>
                  </a:lnTo>
                  <a:lnTo>
                    <a:pt x="2808" y="3968"/>
                  </a:lnTo>
                  <a:lnTo>
                    <a:pt x="2580" y="4381"/>
                  </a:lnTo>
                  <a:lnTo>
                    <a:pt x="2366" y="4793"/>
                  </a:lnTo>
                  <a:lnTo>
                    <a:pt x="2168" y="5220"/>
                  </a:lnTo>
                  <a:lnTo>
                    <a:pt x="1984" y="5647"/>
                  </a:lnTo>
                  <a:lnTo>
                    <a:pt x="1801" y="6105"/>
                  </a:lnTo>
                  <a:lnTo>
                    <a:pt x="1633" y="6593"/>
                  </a:lnTo>
                  <a:lnTo>
                    <a:pt x="1481" y="7127"/>
                  </a:lnTo>
                  <a:lnTo>
                    <a:pt x="1328" y="7707"/>
                  </a:lnTo>
                  <a:lnTo>
                    <a:pt x="1191" y="8302"/>
                  </a:lnTo>
                  <a:lnTo>
                    <a:pt x="1054" y="8928"/>
                  </a:lnTo>
                  <a:lnTo>
                    <a:pt x="931" y="9554"/>
                  </a:lnTo>
                  <a:lnTo>
                    <a:pt x="809" y="10210"/>
                  </a:lnTo>
                  <a:lnTo>
                    <a:pt x="611" y="11492"/>
                  </a:lnTo>
                  <a:lnTo>
                    <a:pt x="443" y="12728"/>
                  </a:lnTo>
                  <a:lnTo>
                    <a:pt x="290" y="13872"/>
                  </a:lnTo>
                  <a:lnTo>
                    <a:pt x="184" y="14864"/>
                  </a:lnTo>
                  <a:lnTo>
                    <a:pt x="107" y="15780"/>
                  </a:lnTo>
                  <a:lnTo>
                    <a:pt x="46" y="16680"/>
                  </a:lnTo>
                  <a:lnTo>
                    <a:pt x="16" y="17596"/>
                  </a:lnTo>
                  <a:lnTo>
                    <a:pt x="1" y="18512"/>
                  </a:lnTo>
                  <a:lnTo>
                    <a:pt x="16" y="19412"/>
                  </a:lnTo>
                  <a:lnTo>
                    <a:pt x="46" y="20328"/>
                  </a:lnTo>
                  <a:lnTo>
                    <a:pt x="107" y="21228"/>
                  </a:lnTo>
                  <a:lnTo>
                    <a:pt x="184" y="22144"/>
                  </a:lnTo>
                  <a:lnTo>
                    <a:pt x="214" y="22586"/>
                  </a:lnTo>
                  <a:lnTo>
                    <a:pt x="275" y="23044"/>
                  </a:lnTo>
                  <a:lnTo>
                    <a:pt x="382" y="23944"/>
                  </a:lnTo>
                  <a:lnTo>
                    <a:pt x="641" y="25760"/>
                  </a:lnTo>
                  <a:lnTo>
                    <a:pt x="992" y="27546"/>
                  </a:lnTo>
                  <a:lnTo>
                    <a:pt x="1389" y="29331"/>
                  </a:lnTo>
                  <a:lnTo>
                    <a:pt x="1115" y="27530"/>
                  </a:lnTo>
                  <a:lnTo>
                    <a:pt x="870" y="25730"/>
                  </a:lnTo>
                  <a:lnTo>
                    <a:pt x="672" y="23929"/>
                  </a:lnTo>
                  <a:lnTo>
                    <a:pt x="596" y="23029"/>
                  </a:lnTo>
                  <a:lnTo>
                    <a:pt x="565" y="22571"/>
                  </a:lnTo>
                  <a:lnTo>
                    <a:pt x="535" y="22128"/>
                  </a:lnTo>
                  <a:lnTo>
                    <a:pt x="474" y="21228"/>
                  </a:lnTo>
                  <a:lnTo>
                    <a:pt x="443" y="20312"/>
                  </a:lnTo>
                  <a:lnTo>
                    <a:pt x="428" y="19412"/>
                  </a:lnTo>
                  <a:lnTo>
                    <a:pt x="428" y="18512"/>
                  </a:lnTo>
                  <a:lnTo>
                    <a:pt x="443" y="17611"/>
                  </a:lnTo>
                  <a:lnTo>
                    <a:pt x="489" y="16711"/>
                  </a:lnTo>
                  <a:lnTo>
                    <a:pt x="550" y="15810"/>
                  </a:lnTo>
                  <a:lnTo>
                    <a:pt x="626" y="14910"/>
                  </a:lnTo>
                  <a:lnTo>
                    <a:pt x="733" y="13933"/>
                  </a:lnTo>
                  <a:lnTo>
                    <a:pt x="870" y="12789"/>
                  </a:lnTo>
                  <a:lnTo>
                    <a:pt x="1023" y="11553"/>
                  </a:lnTo>
                  <a:lnTo>
                    <a:pt x="1221" y="10286"/>
                  </a:lnTo>
                  <a:lnTo>
                    <a:pt x="1328" y="9645"/>
                  </a:lnTo>
                  <a:lnTo>
                    <a:pt x="1450" y="9020"/>
                  </a:lnTo>
                  <a:lnTo>
                    <a:pt x="1572" y="8394"/>
                  </a:lnTo>
                  <a:lnTo>
                    <a:pt x="1710" y="7799"/>
                  </a:lnTo>
                  <a:lnTo>
                    <a:pt x="1847" y="7234"/>
                  </a:lnTo>
                  <a:lnTo>
                    <a:pt x="1984" y="6700"/>
                  </a:lnTo>
                  <a:lnTo>
                    <a:pt x="2152" y="6196"/>
                  </a:lnTo>
                  <a:lnTo>
                    <a:pt x="2305" y="5754"/>
                  </a:lnTo>
                  <a:lnTo>
                    <a:pt x="2488" y="5327"/>
                  </a:lnTo>
                  <a:lnTo>
                    <a:pt x="2671" y="4915"/>
                  </a:lnTo>
                  <a:lnTo>
                    <a:pt x="2854" y="4487"/>
                  </a:lnTo>
                  <a:lnTo>
                    <a:pt x="3068" y="4091"/>
                  </a:lnTo>
                  <a:lnTo>
                    <a:pt x="3282" y="3679"/>
                  </a:lnTo>
                  <a:lnTo>
                    <a:pt x="3510" y="3282"/>
                  </a:lnTo>
                  <a:lnTo>
                    <a:pt x="3755" y="2900"/>
                  </a:lnTo>
                  <a:lnTo>
                    <a:pt x="3999" y="2504"/>
                  </a:lnTo>
                  <a:lnTo>
                    <a:pt x="4273" y="2122"/>
                  </a:lnTo>
                  <a:lnTo>
                    <a:pt x="4563" y="1756"/>
                  </a:lnTo>
                  <a:lnTo>
                    <a:pt x="4869" y="1405"/>
                  </a:lnTo>
                  <a:lnTo>
                    <a:pt x="5204" y="1069"/>
                  </a:lnTo>
                  <a:lnTo>
                    <a:pt x="5555" y="749"/>
                  </a:lnTo>
                  <a:lnTo>
                    <a:pt x="5922" y="459"/>
                  </a:lnTo>
                  <a:lnTo>
                    <a:pt x="6135" y="321"/>
                  </a:lnTo>
                  <a:lnTo>
                    <a:pt x="6334" y="199"/>
                  </a:lnTo>
                  <a:lnTo>
                    <a:pt x="6562" y="92"/>
                  </a:lnTo>
                  <a:lnTo>
                    <a:pt x="67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2"/>
            <p:cNvSpPr/>
            <p:nvPr/>
          </p:nvSpPr>
          <p:spPr>
            <a:xfrm>
              <a:off x="993500" y="2551125"/>
              <a:ext cx="298375" cy="622650"/>
            </a:xfrm>
            <a:custGeom>
              <a:rect b="b" l="l" r="r" t="t"/>
              <a:pathLst>
                <a:path extrusionOk="0" h="24906" w="11935">
                  <a:moveTo>
                    <a:pt x="0" y="1"/>
                  </a:moveTo>
                  <a:lnTo>
                    <a:pt x="153" y="123"/>
                  </a:lnTo>
                  <a:lnTo>
                    <a:pt x="321" y="260"/>
                  </a:lnTo>
                  <a:lnTo>
                    <a:pt x="474" y="398"/>
                  </a:lnTo>
                  <a:lnTo>
                    <a:pt x="611" y="550"/>
                  </a:lnTo>
                  <a:lnTo>
                    <a:pt x="748" y="703"/>
                  </a:lnTo>
                  <a:lnTo>
                    <a:pt x="870" y="871"/>
                  </a:lnTo>
                  <a:lnTo>
                    <a:pt x="992" y="1039"/>
                  </a:lnTo>
                  <a:lnTo>
                    <a:pt x="1114" y="1207"/>
                  </a:lnTo>
                  <a:lnTo>
                    <a:pt x="1328" y="1542"/>
                  </a:lnTo>
                  <a:lnTo>
                    <a:pt x="1542" y="1893"/>
                  </a:lnTo>
                  <a:lnTo>
                    <a:pt x="1740" y="2244"/>
                  </a:lnTo>
                  <a:lnTo>
                    <a:pt x="1923" y="2595"/>
                  </a:lnTo>
                  <a:lnTo>
                    <a:pt x="2290" y="3328"/>
                  </a:lnTo>
                  <a:lnTo>
                    <a:pt x="2641" y="4045"/>
                  </a:lnTo>
                  <a:lnTo>
                    <a:pt x="2961" y="4777"/>
                  </a:lnTo>
                  <a:lnTo>
                    <a:pt x="3281" y="5525"/>
                  </a:lnTo>
                  <a:lnTo>
                    <a:pt x="3434" y="5907"/>
                  </a:lnTo>
                  <a:lnTo>
                    <a:pt x="3587" y="6349"/>
                  </a:lnTo>
                  <a:lnTo>
                    <a:pt x="3739" y="6822"/>
                  </a:lnTo>
                  <a:lnTo>
                    <a:pt x="3877" y="7326"/>
                  </a:lnTo>
                  <a:lnTo>
                    <a:pt x="4182" y="8425"/>
                  </a:lnTo>
                  <a:lnTo>
                    <a:pt x="4457" y="9554"/>
                  </a:lnTo>
                  <a:lnTo>
                    <a:pt x="4746" y="10698"/>
                  </a:lnTo>
                  <a:lnTo>
                    <a:pt x="5021" y="11782"/>
                  </a:lnTo>
                  <a:lnTo>
                    <a:pt x="5296" y="12774"/>
                  </a:lnTo>
                  <a:lnTo>
                    <a:pt x="5433" y="13216"/>
                  </a:lnTo>
                  <a:lnTo>
                    <a:pt x="5571" y="13613"/>
                  </a:lnTo>
                  <a:lnTo>
                    <a:pt x="6150" y="15109"/>
                  </a:lnTo>
                  <a:lnTo>
                    <a:pt x="6440" y="15856"/>
                  </a:lnTo>
                  <a:lnTo>
                    <a:pt x="6730" y="16604"/>
                  </a:lnTo>
                  <a:lnTo>
                    <a:pt x="7051" y="17352"/>
                  </a:lnTo>
                  <a:lnTo>
                    <a:pt x="7402" y="18084"/>
                  </a:lnTo>
                  <a:lnTo>
                    <a:pt x="7753" y="18817"/>
                  </a:lnTo>
                  <a:lnTo>
                    <a:pt x="8150" y="19519"/>
                  </a:lnTo>
                  <a:lnTo>
                    <a:pt x="8562" y="20236"/>
                  </a:lnTo>
                  <a:lnTo>
                    <a:pt x="8989" y="20938"/>
                  </a:lnTo>
                  <a:lnTo>
                    <a:pt x="9431" y="21640"/>
                  </a:lnTo>
                  <a:lnTo>
                    <a:pt x="9889" y="22312"/>
                  </a:lnTo>
                  <a:lnTo>
                    <a:pt x="10378" y="22983"/>
                  </a:lnTo>
                  <a:lnTo>
                    <a:pt x="10881" y="23639"/>
                  </a:lnTo>
                  <a:lnTo>
                    <a:pt x="11400" y="24280"/>
                  </a:lnTo>
                  <a:lnTo>
                    <a:pt x="11934" y="24906"/>
                  </a:lnTo>
                  <a:lnTo>
                    <a:pt x="11446" y="24250"/>
                  </a:lnTo>
                  <a:lnTo>
                    <a:pt x="10973" y="23578"/>
                  </a:lnTo>
                  <a:lnTo>
                    <a:pt x="10515" y="22891"/>
                  </a:lnTo>
                  <a:lnTo>
                    <a:pt x="10072" y="22205"/>
                  </a:lnTo>
                  <a:lnTo>
                    <a:pt x="9645" y="21518"/>
                  </a:lnTo>
                  <a:lnTo>
                    <a:pt x="9233" y="20816"/>
                  </a:lnTo>
                  <a:lnTo>
                    <a:pt x="8836" y="20114"/>
                  </a:lnTo>
                  <a:lnTo>
                    <a:pt x="8455" y="19397"/>
                  </a:lnTo>
                  <a:lnTo>
                    <a:pt x="8104" y="18680"/>
                  </a:lnTo>
                  <a:lnTo>
                    <a:pt x="7753" y="17962"/>
                  </a:lnTo>
                  <a:lnTo>
                    <a:pt x="7432" y="17230"/>
                  </a:lnTo>
                  <a:lnTo>
                    <a:pt x="7127" y="16482"/>
                  </a:lnTo>
                  <a:lnTo>
                    <a:pt x="6837" y="15734"/>
                  </a:lnTo>
                  <a:lnTo>
                    <a:pt x="6562" y="14987"/>
                  </a:lnTo>
                  <a:lnTo>
                    <a:pt x="6013" y="13491"/>
                  </a:lnTo>
                  <a:lnTo>
                    <a:pt x="5860" y="13094"/>
                  </a:lnTo>
                  <a:lnTo>
                    <a:pt x="5723" y="12652"/>
                  </a:lnTo>
                  <a:lnTo>
                    <a:pt x="5571" y="12179"/>
                  </a:lnTo>
                  <a:lnTo>
                    <a:pt x="5433" y="11660"/>
                  </a:lnTo>
                  <a:lnTo>
                    <a:pt x="5143" y="10576"/>
                  </a:lnTo>
                  <a:lnTo>
                    <a:pt x="4853" y="9432"/>
                  </a:lnTo>
                  <a:lnTo>
                    <a:pt x="4563" y="8303"/>
                  </a:lnTo>
                  <a:lnTo>
                    <a:pt x="4258" y="7219"/>
                  </a:lnTo>
                  <a:lnTo>
                    <a:pt x="4090" y="6700"/>
                  </a:lnTo>
                  <a:lnTo>
                    <a:pt x="3938" y="6227"/>
                  </a:lnTo>
                  <a:lnTo>
                    <a:pt x="3770" y="5800"/>
                  </a:lnTo>
                  <a:lnTo>
                    <a:pt x="3602" y="5403"/>
                  </a:lnTo>
                  <a:lnTo>
                    <a:pt x="3266" y="4671"/>
                  </a:lnTo>
                  <a:lnTo>
                    <a:pt x="2900" y="3953"/>
                  </a:lnTo>
                  <a:lnTo>
                    <a:pt x="2518" y="3236"/>
                  </a:lnTo>
                  <a:lnTo>
                    <a:pt x="2122" y="2519"/>
                  </a:lnTo>
                  <a:lnTo>
                    <a:pt x="1908" y="2168"/>
                  </a:lnTo>
                  <a:lnTo>
                    <a:pt x="1694" y="1817"/>
                  </a:lnTo>
                  <a:lnTo>
                    <a:pt x="1450" y="1481"/>
                  </a:lnTo>
                  <a:lnTo>
                    <a:pt x="1221" y="1146"/>
                  </a:lnTo>
                  <a:lnTo>
                    <a:pt x="1084" y="978"/>
                  </a:lnTo>
                  <a:lnTo>
                    <a:pt x="962" y="810"/>
                  </a:lnTo>
                  <a:lnTo>
                    <a:pt x="809" y="657"/>
                  </a:lnTo>
                  <a:lnTo>
                    <a:pt x="657" y="505"/>
                  </a:lnTo>
                  <a:lnTo>
                    <a:pt x="504" y="367"/>
                  </a:lnTo>
                  <a:lnTo>
                    <a:pt x="336" y="230"/>
                  </a:lnTo>
                  <a:lnTo>
                    <a:pt x="168" y="108"/>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2"/>
            <p:cNvSpPr/>
            <p:nvPr/>
          </p:nvSpPr>
          <p:spPr>
            <a:xfrm>
              <a:off x="799300" y="2957825"/>
              <a:ext cx="844700" cy="665000"/>
            </a:xfrm>
            <a:custGeom>
              <a:rect b="b" l="l" r="r" t="t"/>
              <a:pathLst>
                <a:path extrusionOk="0" h="26600" w="33788">
                  <a:moveTo>
                    <a:pt x="932" y="0"/>
                  </a:moveTo>
                  <a:lnTo>
                    <a:pt x="810" y="16"/>
                  </a:lnTo>
                  <a:lnTo>
                    <a:pt x="703" y="31"/>
                  </a:lnTo>
                  <a:lnTo>
                    <a:pt x="596" y="77"/>
                  </a:lnTo>
                  <a:lnTo>
                    <a:pt x="505" y="123"/>
                  </a:lnTo>
                  <a:lnTo>
                    <a:pt x="413" y="168"/>
                  </a:lnTo>
                  <a:lnTo>
                    <a:pt x="352" y="245"/>
                  </a:lnTo>
                  <a:lnTo>
                    <a:pt x="276" y="306"/>
                  </a:lnTo>
                  <a:lnTo>
                    <a:pt x="215" y="397"/>
                  </a:lnTo>
                  <a:lnTo>
                    <a:pt x="169" y="489"/>
                  </a:lnTo>
                  <a:lnTo>
                    <a:pt x="123" y="596"/>
                  </a:lnTo>
                  <a:lnTo>
                    <a:pt x="62" y="825"/>
                  </a:lnTo>
                  <a:lnTo>
                    <a:pt x="16" y="1084"/>
                  </a:lnTo>
                  <a:lnTo>
                    <a:pt x="1" y="1359"/>
                  </a:lnTo>
                  <a:lnTo>
                    <a:pt x="16" y="1664"/>
                  </a:lnTo>
                  <a:lnTo>
                    <a:pt x="47" y="1984"/>
                  </a:lnTo>
                  <a:lnTo>
                    <a:pt x="93" y="2335"/>
                  </a:lnTo>
                  <a:lnTo>
                    <a:pt x="154" y="2686"/>
                  </a:lnTo>
                  <a:lnTo>
                    <a:pt x="245" y="3053"/>
                  </a:lnTo>
                  <a:lnTo>
                    <a:pt x="337" y="3419"/>
                  </a:lnTo>
                  <a:lnTo>
                    <a:pt x="444" y="3800"/>
                  </a:lnTo>
                  <a:lnTo>
                    <a:pt x="672" y="4548"/>
                  </a:lnTo>
                  <a:lnTo>
                    <a:pt x="932" y="5281"/>
                  </a:lnTo>
                  <a:lnTo>
                    <a:pt x="1191" y="5952"/>
                  </a:lnTo>
                  <a:lnTo>
                    <a:pt x="1435" y="6547"/>
                  </a:lnTo>
                  <a:lnTo>
                    <a:pt x="1649" y="7051"/>
                  </a:lnTo>
                  <a:lnTo>
                    <a:pt x="2076" y="7997"/>
                  </a:lnTo>
                  <a:lnTo>
                    <a:pt x="2626" y="9126"/>
                  </a:lnTo>
                  <a:lnTo>
                    <a:pt x="3297" y="10408"/>
                  </a:lnTo>
                  <a:lnTo>
                    <a:pt x="4045" y="11827"/>
                  </a:lnTo>
                  <a:lnTo>
                    <a:pt x="4900" y="13338"/>
                  </a:lnTo>
                  <a:lnTo>
                    <a:pt x="5800" y="14910"/>
                  </a:lnTo>
                  <a:lnTo>
                    <a:pt x="6288" y="15719"/>
                  </a:lnTo>
                  <a:lnTo>
                    <a:pt x="6777" y="16512"/>
                  </a:lnTo>
                  <a:lnTo>
                    <a:pt x="7280" y="17321"/>
                  </a:lnTo>
                  <a:lnTo>
                    <a:pt x="7784" y="18099"/>
                  </a:lnTo>
                  <a:lnTo>
                    <a:pt x="8303" y="18893"/>
                  </a:lnTo>
                  <a:lnTo>
                    <a:pt x="8837" y="19656"/>
                  </a:lnTo>
                  <a:lnTo>
                    <a:pt x="9371" y="20403"/>
                  </a:lnTo>
                  <a:lnTo>
                    <a:pt x="9905" y="21136"/>
                  </a:lnTo>
                  <a:lnTo>
                    <a:pt x="10439" y="21823"/>
                  </a:lnTo>
                  <a:lnTo>
                    <a:pt x="10973" y="22494"/>
                  </a:lnTo>
                  <a:lnTo>
                    <a:pt x="11507" y="23120"/>
                  </a:lnTo>
                  <a:lnTo>
                    <a:pt x="12041" y="23715"/>
                  </a:lnTo>
                  <a:lnTo>
                    <a:pt x="12575" y="24264"/>
                  </a:lnTo>
                  <a:lnTo>
                    <a:pt x="13094" y="24753"/>
                  </a:lnTo>
                  <a:lnTo>
                    <a:pt x="13613" y="25210"/>
                  </a:lnTo>
                  <a:lnTo>
                    <a:pt x="13857" y="25409"/>
                  </a:lnTo>
                  <a:lnTo>
                    <a:pt x="14117" y="25592"/>
                  </a:lnTo>
                  <a:lnTo>
                    <a:pt x="14361" y="25760"/>
                  </a:lnTo>
                  <a:lnTo>
                    <a:pt x="14605" y="25928"/>
                  </a:lnTo>
                  <a:lnTo>
                    <a:pt x="14849" y="26065"/>
                  </a:lnTo>
                  <a:lnTo>
                    <a:pt x="15093" y="26187"/>
                  </a:lnTo>
                  <a:lnTo>
                    <a:pt x="15322" y="26294"/>
                  </a:lnTo>
                  <a:lnTo>
                    <a:pt x="15567" y="26370"/>
                  </a:lnTo>
                  <a:lnTo>
                    <a:pt x="15795" y="26447"/>
                  </a:lnTo>
                  <a:lnTo>
                    <a:pt x="16009" y="26492"/>
                  </a:lnTo>
                  <a:lnTo>
                    <a:pt x="16330" y="26538"/>
                  </a:lnTo>
                  <a:lnTo>
                    <a:pt x="16696" y="26569"/>
                  </a:lnTo>
                  <a:lnTo>
                    <a:pt x="17108" y="26599"/>
                  </a:lnTo>
                  <a:lnTo>
                    <a:pt x="18069" y="26599"/>
                  </a:lnTo>
                  <a:lnTo>
                    <a:pt x="18603" y="26584"/>
                  </a:lnTo>
                  <a:lnTo>
                    <a:pt x="19183" y="26553"/>
                  </a:lnTo>
                  <a:lnTo>
                    <a:pt x="19778" y="26508"/>
                  </a:lnTo>
                  <a:lnTo>
                    <a:pt x="20404" y="26462"/>
                  </a:lnTo>
                  <a:lnTo>
                    <a:pt x="21045" y="26401"/>
                  </a:lnTo>
                  <a:lnTo>
                    <a:pt x="21716" y="26324"/>
                  </a:lnTo>
                  <a:lnTo>
                    <a:pt x="22388" y="26233"/>
                  </a:lnTo>
                  <a:lnTo>
                    <a:pt x="23075" y="26141"/>
                  </a:lnTo>
                  <a:lnTo>
                    <a:pt x="23777" y="26019"/>
                  </a:lnTo>
                  <a:lnTo>
                    <a:pt x="24479" y="25912"/>
                  </a:lnTo>
                  <a:lnTo>
                    <a:pt x="25181" y="25775"/>
                  </a:lnTo>
                  <a:lnTo>
                    <a:pt x="25883" y="25638"/>
                  </a:lnTo>
                  <a:lnTo>
                    <a:pt x="26584" y="25485"/>
                  </a:lnTo>
                  <a:lnTo>
                    <a:pt x="27256" y="25333"/>
                  </a:lnTo>
                  <a:lnTo>
                    <a:pt x="27927" y="25149"/>
                  </a:lnTo>
                  <a:lnTo>
                    <a:pt x="28584" y="24966"/>
                  </a:lnTo>
                  <a:lnTo>
                    <a:pt x="29209" y="24783"/>
                  </a:lnTo>
                  <a:lnTo>
                    <a:pt x="29820" y="24585"/>
                  </a:lnTo>
                  <a:lnTo>
                    <a:pt x="30400" y="24371"/>
                  </a:lnTo>
                  <a:lnTo>
                    <a:pt x="30949" y="24158"/>
                  </a:lnTo>
                  <a:lnTo>
                    <a:pt x="31453" y="23929"/>
                  </a:lnTo>
                  <a:lnTo>
                    <a:pt x="31926" y="23684"/>
                  </a:lnTo>
                  <a:lnTo>
                    <a:pt x="32353" y="23440"/>
                  </a:lnTo>
                  <a:lnTo>
                    <a:pt x="32734" y="23181"/>
                  </a:lnTo>
                  <a:lnTo>
                    <a:pt x="32902" y="23059"/>
                  </a:lnTo>
                  <a:lnTo>
                    <a:pt x="33070" y="22921"/>
                  </a:lnTo>
                  <a:lnTo>
                    <a:pt x="33207" y="22784"/>
                  </a:lnTo>
                  <a:lnTo>
                    <a:pt x="33345" y="22647"/>
                  </a:lnTo>
                  <a:lnTo>
                    <a:pt x="33467" y="22509"/>
                  </a:lnTo>
                  <a:lnTo>
                    <a:pt x="33558" y="22372"/>
                  </a:lnTo>
                  <a:lnTo>
                    <a:pt x="33635" y="22235"/>
                  </a:lnTo>
                  <a:lnTo>
                    <a:pt x="33696" y="22036"/>
                  </a:lnTo>
                  <a:lnTo>
                    <a:pt x="33742" y="21823"/>
                  </a:lnTo>
                  <a:lnTo>
                    <a:pt x="33772" y="21563"/>
                  </a:lnTo>
                  <a:lnTo>
                    <a:pt x="33787" y="21273"/>
                  </a:lnTo>
                  <a:lnTo>
                    <a:pt x="33787" y="20953"/>
                  </a:lnTo>
                  <a:lnTo>
                    <a:pt x="33787" y="20602"/>
                  </a:lnTo>
                  <a:lnTo>
                    <a:pt x="33757" y="20236"/>
                  </a:lnTo>
                  <a:lnTo>
                    <a:pt x="33726" y="19839"/>
                  </a:lnTo>
                  <a:lnTo>
                    <a:pt x="33681" y="19442"/>
                  </a:lnTo>
                  <a:lnTo>
                    <a:pt x="33543" y="18588"/>
                  </a:lnTo>
                  <a:lnTo>
                    <a:pt x="33391" y="17718"/>
                  </a:lnTo>
                  <a:lnTo>
                    <a:pt x="33192" y="16833"/>
                  </a:lnTo>
                  <a:lnTo>
                    <a:pt x="32963" y="15963"/>
                  </a:lnTo>
                  <a:lnTo>
                    <a:pt x="32841" y="15551"/>
                  </a:lnTo>
                  <a:lnTo>
                    <a:pt x="32704" y="15154"/>
                  </a:lnTo>
                  <a:lnTo>
                    <a:pt x="32567" y="14772"/>
                  </a:lnTo>
                  <a:lnTo>
                    <a:pt x="32429" y="14406"/>
                  </a:lnTo>
                  <a:lnTo>
                    <a:pt x="32292" y="14070"/>
                  </a:lnTo>
                  <a:lnTo>
                    <a:pt x="32139" y="13750"/>
                  </a:lnTo>
                  <a:lnTo>
                    <a:pt x="31987" y="13460"/>
                  </a:lnTo>
                  <a:lnTo>
                    <a:pt x="31834" y="13216"/>
                  </a:lnTo>
                  <a:lnTo>
                    <a:pt x="31681" y="13002"/>
                  </a:lnTo>
                  <a:lnTo>
                    <a:pt x="31529" y="12819"/>
                  </a:lnTo>
                  <a:lnTo>
                    <a:pt x="31376" y="12697"/>
                  </a:lnTo>
                  <a:lnTo>
                    <a:pt x="31300" y="12636"/>
                  </a:lnTo>
                  <a:lnTo>
                    <a:pt x="31224" y="12605"/>
                  </a:lnTo>
                  <a:lnTo>
                    <a:pt x="31132" y="12575"/>
                  </a:lnTo>
                  <a:lnTo>
                    <a:pt x="31056" y="12560"/>
                  </a:lnTo>
                  <a:lnTo>
                    <a:pt x="30979" y="12560"/>
                  </a:lnTo>
                  <a:lnTo>
                    <a:pt x="30903" y="12575"/>
                  </a:lnTo>
                  <a:lnTo>
                    <a:pt x="30506" y="12667"/>
                  </a:lnTo>
                  <a:lnTo>
                    <a:pt x="29927" y="12789"/>
                  </a:lnTo>
                  <a:lnTo>
                    <a:pt x="28385" y="13063"/>
                  </a:lnTo>
                  <a:lnTo>
                    <a:pt x="26447" y="13399"/>
                  </a:lnTo>
                  <a:lnTo>
                    <a:pt x="24341" y="13735"/>
                  </a:lnTo>
                  <a:lnTo>
                    <a:pt x="23273" y="13887"/>
                  </a:lnTo>
                  <a:lnTo>
                    <a:pt x="22251" y="14040"/>
                  </a:lnTo>
                  <a:lnTo>
                    <a:pt x="21274" y="14162"/>
                  </a:lnTo>
                  <a:lnTo>
                    <a:pt x="20374" y="14269"/>
                  </a:lnTo>
                  <a:lnTo>
                    <a:pt x="19580" y="14345"/>
                  </a:lnTo>
                  <a:lnTo>
                    <a:pt x="18924" y="14391"/>
                  </a:lnTo>
                  <a:lnTo>
                    <a:pt x="18405" y="14391"/>
                  </a:lnTo>
                  <a:lnTo>
                    <a:pt x="18222" y="14376"/>
                  </a:lnTo>
                  <a:lnTo>
                    <a:pt x="18084" y="14360"/>
                  </a:lnTo>
                  <a:lnTo>
                    <a:pt x="17947" y="14299"/>
                  </a:lnTo>
                  <a:lnTo>
                    <a:pt x="17749" y="14193"/>
                  </a:lnTo>
                  <a:lnTo>
                    <a:pt x="17520" y="14025"/>
                  </a:lnTo>
                  <a:lnTo>
                    <a:pt x="17245" y="13811"/>
                  </a:lnTo>
                  <a:lnTo>
                    <a:pt x="16604" y="13246"/>
                  </a:lnTo>
                  <a:lnTo>
                    <a:pt x="15811" y="12529"/>
                  </a:lnTo>
                  <a:lnTo>
                    <a:pt x="14910" y="11690"/>
                  </a:lnTo>
                  <a:lnTo>
                    <a:pt x="13934" y="10744"/>
                  </a:lnTo>
                  <a:lnTo>
                    <a:pt x="11767" y="8638"/>
                  </a:lnTo>
                  <a:lnTo>
                    <a:pt x="9508" y="6440"/>
                  </a:lnTo>
                  <a:lnTo>
                    <a:pt x="8379" y="5372"/>
                  </a:lnTo>
                  <a:lnTo>
                    <a:pt x="7295" y="4350"/>
                  </a:lnTo>
                  <a:lnTo>
                    <a:pt x="6273" y="3404"/>
                  </a:lnTo>
                  <a:lnTo>
                    <a:pt x="5327" y="2564"/>
                  </a:lnTo>
                  <a:lnTo>
                    <a:pt x="4884" y="2183"/>
                  </a:lnTo>
                  <a:lnTo>
                    <a:pt x="4472" y="1847"/>
                  </a:lnTo>
                  <a:lnTo>
                    <a:pt x="4091" y="1542"/>
                  </a:lnTo>
                  <a:lnTo>
                    <a:pt x="3740" y="1298"/>
                  </a:lnTo>
                  <a:lnTo>
                    <a:pt x="3190" y="916"/>
                  </a:lnTo>
                  <a:lnTo>
                    <a:pt x="2702" y="611"/>
                  </a:lnTo>
                  <a:lnTo>
                    <a:pt x="2260" y="382"/>
                  </a:lnTo>
                  <a:lnTo>
                    <a:pt x="1863" y="199"/>
                  </a:lnTo>
                  <a:lnTo>
                    <a:pt x="1680" y="138"/>
                  </a:lnTo>
                  <a:lnTo>
                    <a:pt x="1512" y="77"/>
                  </a:lnTo>
                  <a:lnTo>
                    <a:pt x="1344" y="46"/>
                  </a:lnTo>
                  <a:lnTo>
                    <a:pt x="1191" y="16"/>
                  </a:lnTo>
                  <a:lnTo>
                    <a:pt x="1054"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2"/>
            <p:cNvSpPr/>
            <p:nvPr/>
          </p:nvSpPr>
          <p:spPr>
            <a:xfrm>
              <a:off x="799300" y="2957825"/>
              <a:ext cx="844700" cy="665000"/>
            </a:xfrm>
            <a:custGeom>
              <a:rect b="b" l="l" r="r" t="t"/>
              <a:pathLst>
                <a:path extrusionOk="0" fill="none" h="26600" w="33788">
                  <a:moveTo>
                    <a:pt x="1649" y="7051"/>
                  </a:moveTo>
                  <a:lnTo>
                    <a:pt x="1649" y="7051"/>
                  </a:lnTo>
                  <a:lnTo>
                    <a:pt x="2076" y="7997"/>
                  </a:lnTo>
                  <a:lnTo>
                    <a:pt x="2626" y="9126"/>
                  </a:lnTo>
                  <a:lnTo>
                    <a:pt x="3297" y="10408"/>
                  </a:lnTo>
                  <a:lnTo>
                    <a:pt x="4045" y="11827"/>
                  </a:lnTo>
                  <a:lnTo>
                    <a:pt x="4900" y="13338"/>
                  </a:lnTo>
                  <a:lnTo>
                    <a:pt x="5800" y="14910"/>
                  </a:lnTo>
                  <a:lnTo>
                    <a:pt x="6288" y="15719"/>
                  </a:lnTo>
                  <a:lnTo>
                    <a:pt x="6777" y="16512"/>
                  </a:lnTo>
                  <a:lnTo>
                    <a:pt x="7280" y="17321"/>
                  </a:lnTo>
                  <a:lnTo>
                    <a:pt x="7784" y="18099"/>
                  </a:lnTo>
                  <a:lnTo>
                    <a:pt x="8303" y="18893"/>
                  </a:lnTo>
                  <a:lnTo>
                    <a:pt x="8837" y="19656"/>
                  </a:lnTo>
                  <a:lnTo>
                    <a:pt x="9371" y="20403"/>
                  </a:lnTo>
                  <a:lnTo>
                    <a:pt x="9905" y="21136"/>
                  </a:lnTo>
                  <a:lnTo>
                    <a:pt x="10439" y="21823"/>
                  </a:lnTo>
                  <a:lnTo>
                    <a:pt x="10973" y="22494"/>
                  </a:lnTo>
                  <a:lnTo>
                    <a:pt x="11507" y="23120"/>
                  </a:lnTo>
                  <a:lnTo>
                    <a:pt x="12041" y="23715"/>
                  </a:lnTo>
                  <a:lnTo>
                    <a:pt x="12575" y="24264"/>
                  </a:lnTo>
                  <a:lnTo>
                    <a:pt x="13094" y="24753"/>
                  </a:lnTo>
                  <a:lnTo>
                    <a:pt x="13613" y="25210"/>
                  </a:lnTo>
                  <a:lnTo>
                    <a:pt x="13857" y="25409"/>
                  </a:lnTo>
                  <a:lnTo>
                    <a:pt x="14117" y="25592"/>
                  </a:lnTo>
                  <a:lnTo>
                    <a:pt x="14361" y="25760"/>
                  </a:lnTo>
                  <a:lnTo>
                    <a:pt x="14605" y="25928"/>
                  </a:lnTo>
                  <a:lnTo>
                    <a:pt x="14849" y="26065"/>
                  </a:lnTo>
                  <a:lnTo>
                    <a:pt x="15093" y="26187"/>
                  </a:lnTo>
                  <a:lnTo>
                    <a:pt x="15322" y="26294"/>
                  </a:lnTo>
                  <a:lnTo>
                    <a:pt x="15567" y="26370"/>
                  </a:lnTo>
                  <a:lnTo>
                    <a:pt x="15795" y="26447"/>
                  </a:lnTo>
                  <a:lnTo>
                    <a:pt x="16009" y="26492"/>
                  </a:lnTo>
                  <a:lnTo>
                    <a:pt x="16009" y="26492"/>
                  </a:lnTo>
                  <a:lnTo>
                    <a:pt x="16330" y="26538"/>
                  </a:lnTo>
                  <a:lnTo>
                    <a:pt x="16696" y="26569"/>
                  </a:lnTo>
                  <a:lnTo>
                    <a:pt x="17108" y="26599"/>
                  </a:lnTo>
                  <a:lnTo>
                    <a:pt x="17566" y="26599"/>
                  </a:lnTo>
                  <a:lnTo>
                    <a:pt x="18069" y="26599"/>
                  </a:lnTo>
                  <a:lnTo>
                    <a:pt x="18603" y="26584"/>
                  </a:lnTo>
                  <a:lnTo>
                    <a:pt x="19183" y="26553"/>
                  </a:lnTo>
                  <a:lnTo>
                    <a:pt x="19778" y="26508"/>
                  </a:lnTo>
                  <a:lnTo>
                    <a:pt x="20404" y="26462"/>
                  </a:lnTo>
                  <a:lnTo>
                    <a:pt x="21045" y="26401"/>
                  </a:lnTo>
                  <a:lnTo>
                    <a:pt x="21716" y="26324"/>
                  </a:lnTo>
                  <a:lnTo>
                    <a:pt x="22388" y="26233"/>
                  </a:lnTo>
                  <a:lnTo>
                    <a:pt x="23075" y="26141"/>
                  </a:lnTo>
                  <a:lnTo>
                    <a:pt x="23777" y="26019"/>
                  </a:lnTo>
                  <a:lnTo>
                    <a:pt x="24479" y="25912"/>
                  </a:lnTo>
                  <a:lnTo>
                    <a:pt x="25181" y="25775"/>
                  </a:lnTo>
                  <a:lnTo>
                    <a:pt x="25883" y="25638"/>
                  </a:lnTo>
                  <a:lnTo>
                    <a:pt x="26584" y="25485"/>
                  </a:lnTo>
                  <a:lnTo>
                    <a:pt x="27256" y="25333"/>
                  </a:lnTo>
                  <a:lnTo>
                    <a:pt x="27927" y="25149"/>
                  </a:lnTo>
                  <a:lnTo>
                    <a:pt x="28584" y="24966"/>
                  </a:lnTo>
                  <a:lnTo>
                    <a:pt x="29209" y="24783"/>
                  </a:lnTo>
                  <a:lnTo>
                    <a:pt x="29820" y="24585"/>
                  </a:lnTo>
                  <a:lnTo>
                    <a:pt x="30400" y="24371"/>
                  </a:lnTo>
                  <a:lnTo>
                    <a:pt x="30949" y="24158"/>
                  </a:lnTo>
                  <a:lnTo>
                    <a:pt x="31453" y="23929"/>
                  </a:lnTo>
                  <a:lnTo>
                    <a:pt x="31926" y="23684"/>
                  </a:lnTo>
                  <a:lnTo>
                    <a:pt x="32353" y="23440"/>
                  </a:lnTo>
                  <a:lnTo>
                    <a:pt x="32734" y="23181"/>
                  </a:lnTo>
                  <a:lnTo>
                    <a:pt x="32902" y="23059"/>
                  </a:lnTo>
                  <a:lnTo>
                    <a:pt x="33070" y="22921"/>
                  </a:lnTo>
                  <a:lnTo>
                    <a:pt x="33207" y="22784"/>
                  </a:lnTo>
                  <a:lnTo>
                    <a:pt x="33345" y="22647"/>
                  </a:lnTo>
                  <a:lnTo>
                    <a:pt x="33467" y="22509"/>
                  </a:lnTo>
                  <a:lnTo>
                    <a:pt x="33558" y="22372"/>
                  </a:lnTo>
                  <a:lnTo>
                    <a:pt x="33558" y="22372"/>
                  </a:lnTo>
                  <a:lnTo>
                    <a:pt x="33635" y="22235"/>
                  </a:lnTo>
                  <a:lnTo>
                    <a:pt x="33696" y="22036"/>
                  </a:lnTo>
                  <a:lnTo>
                    <a:pt x="33742" y="21823"/>
                  </a:lnTo>
                  <a:lnTo>
                    <a:pt x="33772" y="21563"/>
                  </a:lnTo>
                  <a:lnTo>
                    <a:pt x="33787" y="21273"/>
                  </a:lnTo>
                  <a:lnTo>
                    <a:pt x="33787" y="20953"/>
                  </a:lnTo>
                  <a:lnTo>
                    <a:pt x="33787" y="20602"/>
                  </a:lnTo>
                  <a:lnTo>
                    <a:pt x="33757" y="20236"/>
                  </a:lnTo>
                  <a:lnTo>
                    <a:pt x="33726" y="19839"/>
                  </a:lnTo>
                  <a:lnTo>
                    <a:pt x="33681" y="19442"/>
                  </a:lnTo>
                  <a:lnTo>
                    <a:pt x="33543" y="18588"/>
                  </a:lnTo>
                  <a:lnTo>
                    <a:pt x="33391" y="17718"/>
                  </a:lnTo>
                  <a:lnTo>
                    <a:pt x="33192" y="16833"/>
                  </a:lnTo>
                  <a:lnTo>
                    <a:pt x="32963" y="15963"/>
                  </a:lnTo>
                  <a:lnTo>
                    <a:pt x="32841" y="15551"/>
                  </a:lnTo>
                  <a:lnTo>
                    <a:pt x="32704" y="15154"/>
                  </a:lnTo>
                  <a:lnTo>
                    <a:pt x="32567" y="14772"/>
                  </a:lnTo>
                  <a:lnTo>
                    <a:pt x="32429" y="14406"/>
                  </a:lnTo>
                  <a:lnTo>
                    <a:pt x="32292" y="14070"/>
                  </a:lnTo>
                  <a:lnTo>
                    <a:pt x="32139" y="13750"/>
                  </a:lnTo>
                  <a:lnTo>
                    <a:pt x="31987" y="13460"/>
                  </a:lnTo>
                  <a:lnTo>
                    <a:pt x="31834" y="13216"/>
                  </a:lnTo>
                  <a:lnTo>
                    <a:pt x="31681" y="13002"/>
                  </a:lnTo>
                  <a:lnTo>
                    <a:pt x="31529" y="12819"/>
                  </a:lnTo>
                  <a:lnTo>
                    <a:pt x="31376" y="12697"/>
                  </a:lnTo>
                  <a:lnTo>
                    <a:pt x="31300" y="12636"/>
                  </a:lnTo>
                  <a:lnTo>
                    <a:pt x="31224" y="12605"/>
                  </a:lnTo>
                  <a:lnTo>
                    <a:pt x="31132" y="12575"/>
                  </a:lnTo>
                  <a:lnTo>
                    <a:pt x="31056" y="12560"/>
                  </a:lnTo>
                  <a:lnTo>
                    <a:pt x="30979" y="12560"/>
                  </a:lnTo>
                  <a:lnTo>
                    <a:pt x="30903" y="12575"/>
                  </a:lnTo>
                  <a:lnTo>
                    <a:pt x="30903" y="12575"/>
                  </a:lnTo>
                  <a:lnTo>
                    <a:pt x="30506" y="12667"/>
                  </a:lnTo>
                  <a:lnTo>
                    <a:pt x="29927" y="12789"/>
                  </a:lnTo>
                  <a:lnTo>
                    <a:pt x="28385" y="13063"/>
                  </a:lnTo>
                  <a:lnTo>
                    <a:pt x="26447" y="13399"/>
                  </a:lnTo>
                  <a:lnTo>
                    <a:pt x="24341" y="13735"/>
                  </a:lnTo>
                  <a:lnTo>
                    <a:pt x="23273" y="13887"/>
                  </a:lnTo>
                  <a:lnTo>
                    <a:pt x="22251" y="14040"/>
                  </a:lnTo>
                  <a:lnTo>
                    <a:pt x="21274" y="14162"/>
                  </a:lnTo>
                  <a:lnTo>
                    <a:pt x="20374" y="14269"/>
                  </a:lnTo>
                  <a:lnTo>
                    <a:pt x="19580" y="14345"/>
                  </a:lnTo>
                  <a:lnTo>
                    <a:pt x="18924" y="14391"/>
                  </a:lnTo>
                  <a:lnTo>
                    <a:pt x="18649" y="14391"/>
                  </a:lnTo>
                  <a:lnTo>
                    <a:pt x="18405" y="14391"/>
                  </a:lnTo>
                  <a:lnTo>
                    <a:pt x="18222" y="14376"/>
                  </a:lnTo>
                  <a:lnTo>
                    <a:pt x="18084" y="14360"/>
                  </a:lnTo>
                  <a:lnTo>
                    <a:pt x="18084" y="14360"/>
                  </a:lnTo>
                  <a:lnTo>
                    <a:pt x="17947" y="14299"/>
                  </a:lnTo>
                  <a:lnTo>
                    <a:pt x="17749" y="14193"/>
                  </a:lnTo>
                  <a:lnTo>
                    <a:pt x="17520" y="14025"/>
                  </a:lnTo>
                  <a:lnTo>
                    <a:pt x="17245" y="13811"/>
                  </a:lnTo>
                  <a:lnTo>
                    <a:pt x="16604" y="13246"/>
                  </a:lnTo>
                  <a:lnTo>
                    <a:pt x="15811" y="12529"/>
                  </a:lnTo>
                  <a:lnTo>
                    <a:pt x="14910" y="11690"/>
                  </a:lnTo>
                  <a:lnTo>
                    <a:pt x="13934" y="10744"/>
                  </a:lnTo>
                  <a:lnTo>
                    <a:pt x="11767" y="8638"/>
                  </a:lnTo>
                  <a:lnTo>
                    <a:pt x="9508" y="6440"/>
                  </a:lnTo>
                  <a:lnTo>
                    <a:pt x="8379" y="5372"/>
                  </a:lnTo>
                  <a:lnTo>
                    <a:pt x="7295" y="4350"/>
                  </a:lnTo>
                  <a:lnTo>
                    <a:pt x="6273" y="3404"/>
                  </a:lnTo>
                  <a:lnTo>
                    <a:pt x="5327" y="2564"/>
                  </a:lnTo>
                  <a:lnTo>
                    <a:pt x="4884" y="2183"/>
                  </a:lnTo>
                  <a:lnTo>
                    <a:pt x="4472" y="1847"/>
                  </a:lnTo>
                  <a:lnTo>
                    <a:pt x="4091" y="1542"/>
                  </a:lnTo>
                  <a:lnTo>
                    <a:pt x="3740" y="1298"/>
                  </a:lnTo>
                  <a:lnTo>
                    <a:pt x="3740" y="1298"/>
                  </a:lnTo>
                  <a:lnTo>
                    <a:pt x="3190" y="916"/>
                  </a:lnTo>
                  <a:lnTo>
                    <a:pt x="2702" y="611"/>
                  </a:lnTo>
                  <a:lnTo>
                    <a:pt x="2260" y="382"/>
                  </a:lnTo>
                  <a:lnTo>
                    <a:pt x="1863" y="199"/>
                  </a:lnTo>
                  <a:lnTo>
                    <a:pt x="1680" y="138"/>
                  </a:lnTo>
                  <a:lnTo>
                    <a:pt x="1512" y="77"/>
                  </a:lnTo>
                  <a:lnTo>
                    <a:pt x="1344" y="46"/>
                  </a:lnTo>
                  <a:lnTo>
                    <a:pt x="1191" y="16"/>
                  </a:lnTo>
                  <a:lnTo>
                    <a:pt x="1054" y="0"/>
                  </a:lnTo>
                  <a:lnTo>
                    <a:pt x="932" y="0"/>
                  </a:lnTo>
                  <a:lnTo>
                    <a:pt x="810" y="16"/>
                  </a:lnTo>
                  <a:lnTo>
                    <a:pt x="703" y="31"/>
                  </a:lnTo>
                  <a:lnTo>
                    <a:pt x="596" y="77"/>
                  </a:lnTo>
                  <a:lnTo>
                    <a:pt x="505" y="123"/>
                  </a:lnTo>
                  <a:lnTo>
                    <a:pt x="413" y="168"/>
                  </a:lnTo>
                  <a:lnTo>
                    <a:pt x="352" y="245"/>
                  </a:lnTo>
                  <a:lnTo>
                    <a:pt x="276" y="306"/>
                  </a:lnTo>
                  <a:lnTo>
                    <a:pt x="215" y="397"/>
                  </a:lnTo>
                  <a:lnTo>
                    <a:pt x="169" y="489"/>
                  </a:lnTo>
                  <a:lnTo>
                    <a:pt x="123" y="596"/>
                  </a:lnTo>
                  <a:lnTo>
                    <a:pt x="62" y="825"/>
                  </a:lnTo>
                  <a:lnTo>
                    <a:pt x="16" y="1084"/>
                  </a:lnTo>
                  <a:lnTo>
                    <a:pt x="1" y="1359"/>
                  </a:lnTo>
                  <a:lnTo>
                    <a:pt x="16" y="1664"/>
                  </a:lnTo>
                  <a:lnTo>
                    <a:pt x="47" y="1984"/>
                  </a:lnTo>
                  <a:lnTo>
                    <a:pt x="93" y="2335"/>
                  </a:lnTo>
                  <a:lnTo>
                    <a:pt x="154" y="2686"/>
                  </a:lnTo>
                  <a:lnTo>
                    <a:pt x="245" y="3053"/>
                  </a:lnTo>
                  <a:lnTo>
                    <a:pt x="337" y="3419"/>
                  </a:lnTo>
                  <a:lnTo>
                    <a:pt x="444" y="3800"/>
                  </a:lnTo>
                  <a:lnTo>
                    <a:pt x="672" y="4548"/>
                  </a:lnTo>
                  <a:lnTo>
                    <a:pt x="932" y="5281"/>
                  </a:lnTo>
                  <a:lnTo>
                    <a:pt x="1191" y="5952"/>
                  </a:lnTo>
                  <a:lnTo>
                    <a:pt x="1435" y="6547"/>
                  </a:lnTo>
                  <a:lnTo>
                    <a:pt x="1649" y="705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2"/>
            <p:cNvSpPr/>
            <p:nvPr/>
          </p:nvSpPr>
          <p:spPr>
            <a:xfrm>
              <a:off x="772225" y="2938375"/>
              <a:ext cx="723750" cy="687100"/>
            </a:xfrm>
            <a:custGeom>
              <a:rect b="b" l="l" r="r" t="t"/>
              <a:pathLst>
                <a:path extrusionOk="0" h="27484" w="28950">
                  <a:moveTo>
                    <a:pt x="1572" y="0"/>
                  </a:moveTo>
                  <a:lnTo>
                    <a:pt x="1374" y="15"/>
                  </a:lnTo>
                  <a:lnTo>
                    <a:pt x="1206" y="31"/>
                  </a:lnTo>
                  <a:lnTo>
                    <a:pt x="1038" y="76"/>
                  </a:lnTo>
                  <a:lnTo>
                    <a:pt x="886" y="138"/>
                  </a:lnTo>
                  <a:lnTo>
                    <a:pt x="748" y="214"/>
                  </a:lnTo>
                  <a:lnTo>
                    <a:pt x="626" y="305"/>
                  </a:lnTo>
                  <a:lnTo>
                    <a:pt x="504" y="412"/>
                  </a:lnTo>
                  <a:lnTo>
                    <a:pt x="397" y="534"/>
                  </a:lnTo>
                  <a:lnTo>
                    <a:pt x="306" y="672"/>
                  </a:lnTo>
                  <a:lnTo>
                    <a:pt x="229" y="840"/>
                  </a:lnTo>
                  <a:lnTo>
                    <a:pt x="153" y="1007"/>
                  </a:lnTo>
                  <a:lnTo>
                    <a:pt x="107" y="1190"/>
                  </a:lnTo>
                  <a:lnTo>
                    <a:pt x="62" y="1404"/>
                  </a:lnTo>
                  <a:lnTo>
                    <a:pt x="16" y="1618"/>
                  </a:lnTo>
                  <a:lnTo>
                    <a:pt x="0" y="1847"/>
                  </a:lnTo>
                  <a:lnTo>
                    <a:pt x="0" y="2091"/>
                  </a:lnTo>
                  <a:lnTo>
                    <a:pt x="0" y="2350"/>
                  </a:lnTo>
                  <a:lnTo>
                    <a:pt x="16" y="2625"/>
                  </a:lnTo>
                  <a:lnTo>
                    <a:pt x="46" y="2915"/>
                  </a:lnTo>
                  <a:lnTo>
                    <a:pt x="77" y="3205"/>
                  </a:lnTo>
                  <a:lnTo>
                    <a:pt x="138" y="3525"/>
                  </a:lnTo>
                  <a:lnTo>
                    <a:pt x="199" y="3846"/>
                  </a:lnTo>
                  <a:lnTo>
                    <a:pt x="275" y="4182"/>
                  </a:lnTo>
                  <a:lnTo>
                    <a:pt x="474" y="4883"/>
                  </a:lnTo>
                  <a:lnTo>
                    <a:pt x="718" y="5631"/>
                  </a:lnTo>
                  <a:lnTo>
                    <a:pt x="1008" y="6425"/>
                  </a:lnTo>
                  <a:lnTo>
                    <a:pt x="1282" y="7081"/>
                  </a:lnTo>
                  <a:lnTo>
                    <a:pt x="1694" y="7997"/>
                  </a:lnTo>
                  <a:lnTo>
                    <a:pt x="2228" y="9156"/>
                  </a:lnTo>
                  <a:lnTo>
                    <a:pt x="2885" y="10499"/>
                  </a:lnTo>
                  <a:lnTo>
                    <a:pt x="3648" y="12010"/>
                  </a:lnTo>
                  <a:lnTo>
                    <a:pt x="4487" y="13612"/>
                  </a:lnTo>
                  <a:lnTo>
                    <a:pt x="4930" y="14452"/>
                  </a:lnTo>
                  <a:lnTo>
                    <a:pt x="5403" y="15306"/>
                  </a:lnTo>
                  <a:lnTo>
                    <a:pt x="5891" y="16161"/>
                  </a:lnTo>
                  <a:lnTo>
                    <a:pt x="6379" y="17015"/>
                  </a:lnTo>
                  <a:lnTo>
                    <a:pt x="6883" y="17870"/>
                  </a:lnTo>
                  <a:lnTo>
                    <a:pt x="7402" y="18725"/>
                  </a:lnTo>
                  <a:lnTo>
                    <a:pt x="7936" y="19564"/>
                  </a:lnTo>
                  <a:lnTo>
                    <a:pt x="8470" y="20373"/>
                  </a:lnTo>
                  <a:lnTo>
                    <a:pt x="9019" y="21166"/>
                  </a:lnTo>
                  <a:lnTo>
                    <a:pt x="9553" y="21945"/>
                  </a:lnTo>
                  <a:lnTo>
                    <a:pt x="10103" y="22677"/>
                  </a:lnTo>
                  <a:lnTo>
                    <a:pt x="10652" y="23364"/>
                  </a:lnTo>
                  <a:lnTo>
                    <a:pt x="11202" y="24020"/>
                  </a:lnTo>
                  <a:lnTo>
                    <a:pt x="11736" y="24630"/>
                  </a:lnTo>
                  <a:lnTo>
                    <a:pt x="12285" y="25180"/>
                  </a:lnTo>
                  <a:lnTo>
                    <a:pt x="12544" y="25439"/>
                  </a:lnTo>
                  <a:lnTo>
                    <a:pt x="12819" y="25668"/>
                  </a:lnTo>
                  <a:lnTo>
                    <a:pt x="13079" y="25897"/>
                  </a:lnTo>
                  <a:lnTo>
                    <a:pt x="13338" y="26111"/>
                  </a:lnTo>
                  <a:lnTo>
                    <a:pt x="13597" y="26294"/>
                  </a:lnTo>
                  <a:lnTo>
                    <a:pt x="13857" y="26462"/>
                  </a:lnTo>
                  <a:lnTo>
                    <a:pt x="14116" y="26614"/>
                  </a:lnTo>
                  <a:lnTo>
                    <a:pt x="14360" y="26751"/>
                  </a:lnTo>
                  <a:lnTo>
                    <a:pt x="14620" y="26874"/>
                  </a:lnTo>
                  <a:lnTo>
                    <a:pt x="14864" y="26965"/>
                  </a:lnTo>
                  <a:lnTo>
                    <a:pt x="15276" y="27087"/>
                  </a:lnTo>
                  <a:lnTo>
                    <a:pt x="15719" y="27194"/>
                  </a:lnTo>
                  <a:lnTo>
                    <a:pt x="16192" y="27286"/>
                  </a:lnTo>
                  <a:lnTo>
                    <a:pt x="16695" y="27362"/>
                  </a:lnTo>
                  <a:lnTo>
                    <a:pt x="17214" y="27408"/>
                  </a:lnTo>
                  <a:lnTo>
                    <a:pt x="17748" y="27453"/>
                  </a:lnTo>
                  <a:lnTo>
                    <a:pt x="18298" y="27469"/>
                  </a:lnTo>
                  <a:lnTo>
                    <a:pt x="18862" y="27484"/>
                  </a:lnTo>
                  <a:lnTo>
                    <a:pt x="19442" y="27484"/>
                  </a:lnTo>
                  <a:lnTo>
                    <a:pt x="20022" y="27453"/>
                  </a:lnTo>
                  <a:lnTo>
                    <a:pt x="20602" y="27438"/>
                  </a:lnTo>
                  <a:lnTo>
                    <a:pt x="21197" y="27392"/>
                  </a:lnTo>
                  <a:lnTo>
                    <a:pt x="22372" y="27301"/>
                  </a:lnTo>
                  <a:lnTo>
                    <a:pt x="23501" y="27179"/>
                  </a:lnTo>
                  <a:lnTo>
                    <a:pt x="24600" y="27041"/>
                  </a:lnTo>
                  <a:lnTo>
                    <a:pt x="25623" y="26889"/>
                  </a:lnTo>
                  <a:lnTo>
                    <a:pt x="26538" y="26736"/>
                  </a:lnTo>
                  <a:lnTo>
                    <a:pt x="27347" y="26599"/>
                  </a:lnTo>
                  <a:lnTo>
                    <a:pt x="28507" y="26370"/>
                  </a:lnTo>
                  <a:lnTo>
                    <a:pt x="28949" y="26278"/>
                  </a:lnTo>
                  <a:lnTo>
                    <a:pt x="28202" y="12849"/>
                  </a:lnTo>
                  <a:lnTo>
                    <a:pt x="27881" y="12956"/>
                  </a:lnTo>
                  <a:lnTo>
                    <a:pt x="27057" y="13246"/>
                  </a:lnTo>
                  <a:lnTo>
                    <a:pt x="25867" y="13643"/>
                  </a:lnTo>
                  <a:lnTo>
                    <a:pt x="25165" y="13841"/>
                  </a:lnTo>
                  <a:lnTo>
                    <a:pt x="24448" y="14055"/>
                  </a:lnTo>
                  <a:lnTo>
                    <a:pt x="23700" y="14253"/>
                  </a:lnTo>
                  <a:lnTo>
                    <a:pt x="22937" y="14436"/>
                  </a:lnTo>
                  <a:lnTo>
                    <a:pt x="22220" y="14574"/>
                  </a:lnTo>
                  <a:lnTo>
                    <a:pt x="21853" y="14635"/>
                  </a:lnTo>
                  <a:lnTo>
                    <a:pt x="21518" y="14681"/>
                  </a:lnTo>
                  <a:lnTo>
                    <a:pt x="21197" y="14726"/>
                  </a:lnTo>
                  <a:lnTo>
                    <a:pt x="20877" y="14742"/>
                  </a:lnTo>
                  <a:lnTo>
                    <a:pt x="20587" y="14757"/>
                  </a:lnTo>
                  <a:lnTo>
                    <a:pt x="20312" y="14757"/>
                  </a:lnTo>
                  <a:lnTo>
                    <a:pt x="20068" y="14726"/>
                  </a:lnTo>
                  <a:lnTo>
                    <a:pt x="19839" y="14696"/>
                  </a:lnTo>
                  <a:lnTo>
                    <a:pt x="19641" y="14635"/>
                  </a:lnTo>
                  <a:lnTo>
                    <a:pt x="19473" y="14559"/>
                  </a:lnTo>
                  <a:lnTo>
                    <a:pt x="19183" y="14375"/>
                  </a:lnTo>
                  <a:lnTo>
                    <a:pt x="18862" y="14146"/>
                  </a:lnTo>
                  <a:lnTo>
                    <a:pt x="18511" y="13887"/>
                  </a:lnTo>
                  <a:lnTo>
                    <a:pt x="18130" y="13597"/>
                  </a:lnTo>
                  <a:lnTo>
                    <a:pt x="17290" y="12910"/>
                  </a:lnTo>
                  <a:lnTo>
                    <a:pt x="16360" y="12132"/>
                  </a:lnTo>
                  <a:lnTo>
                    <a:pt x="15368" y="11262"/>
                  </a:lnTo>
                  <a:lnTo>
                    <a:pt x="14330" y="10331"/>
                  </a:lnTo>
                  <a:lnTo>
                    <a:pt x="13262" y="9355"/>
                  </a:lnTo>
                  <a:lnTo>
                    <a:pt x="12194" y="8363"/>
                  </a:lnTo>
                  <a:lnTo>
                    <a:pt x="10133" y="6425"/>
                  </a:lnTo>
                  <a:lnTo>
                    <a:pt x="8287" y="4670"/>
                  </a:lnTo>
                  <a:lnTo>
                    <a:pt x="6807" y="3266"/>
                  </a:lnTo>
                  <a:lnTo>
                    <a:pt x="6272" y="2762"/>
                  </a:lnTo>
                  <a:lnTo>
                    <a:pt x="5891" y="2427"/>
                  </a:lnTo>
                  <a:lnTo>
                    <a:pt x="5342" y="1954"/>
                  </a:lnTo>
                  <a:lnTo>
                    <a:pt x="4807" y="1526"/>
                  </a:lnTo>
                  <a:lnTo>
                    <a:pt x="4304" y="1160"/>
                  </a:lnTo>
                  <a:lnTo>
                    <a:pt x="3831" y="855"/>
                  </a:lnTo>
                  <a:lnTo>
                    <a:pt x="3388" y="595"/>
                  </a:lnTo>
                  <a:lnTo>
                    <a:pt x="2961" y="382"/>
                  </a:lnTo>
                  <a:lnTo>
                    <a:pt x="2564" y="214"/>
                  </a:lnTo>
                  <a:lnTo>
                    <a:pt x="2381" y="153"/>
                  </a:lnTo>
                  <a:lnTo>
                    <a:pt x="2198" y="107"/>
                  </a:lnTo>
                  <a:lnTo>
                    <a:pt x="1969" y="46"/>
                  </a:lnTo>
                  <a:lnTo>
                    <a:pt x="1771" y="15"/>
                  </a:lnTo>
                  <a:lnTo>
                    <a:pt x="157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2"/>
            <p:cNvSpPr/>
            <p:nvPr/>
          </p:nvSpPr>
          <p:spPr>
            <a:xfrm>
              <a:off x="772225" y="2938375"/>
              <a:ext cx="723750" cy="687100"/>
            </a:xfrm>
            <a:custGeom>
              <a:rect b="b" l="l" r="r" t="t"/>
              <a:pathLst>
                <a:path extrusionOk="0" fill="none" h="27484" w="28950">
                  <a:moveTo>
                    <a:pt x="28202" y="12849"/>
                  </a:moveTo>
                  <a:lnTo>
                    <a:pt x="28949" y="26278"/>
                  </a:lnTo>
                  <a:lnTo>
                    <a:pt x="28949" y="26278"/>
                  </a:lnTo>
                  <a:lnTo>
                    <a:pt x="28507" y="26370"/>
                  </a:lnTo>
                  <a:lnTo>
                    <a:pt x="27347" y="26599"/>
                  </a:lnTo>
                  <a:lnTo>
                    <a:pt x="26538" y="26736"/>
                  </a:lnTo>
                  <a:lnTo>
                    <a:pt x="25623" y="26889"/>
                  </a:lnTo>
                  <a:lnTo>
                    <a:pt x="24600" y="27041"/>
                  </a:lnTo>
                  <a:lnTo>
                    <a:pt x="23501" y="27179"/>
                  </a:lnTo>
                  <a:lnTo>
                    <a:pt x="22372" y="27301"/>
                  </a:lnTo>
                  <a:lnTo>
                    <a:pt x="21197" y="27392"/>
                  </a:lnTo>
                  <a:lnTo>
                    <a:pt x="20602" y="27438"/>
                  </a:lnTo>
                  <a:lnTo>
                    <a:pt x="20022" y="27453"/>
                  </a:lnTo>
                  <a:lnTo>
                    <a:pt x="19442" y="27484"/>
                  </a:lnTo>
                  <a:lnTo>
                    <a:pt x="18862" y="27484"/>
                  </a:lnTo>
                  <a:lnTo>
                    <a:pt x="18298" y="27469"/>
                  </a:lnTo>
                  <a:lnTo>
                    <a:pt x="17748" y="27453"/>
                  </a:lnTo>
                  <a:lnTo>
                    <a:pt x="17214" y="27408"/>
                  </a:lnTo>
                  <a:lnTo>
                    <a:pt x="16695" y="27362"/>
                  </a:lnTo>
                  <a:lnTo>
                    <a:pt x="16192" y="27286"/>
                  </a:lnTo>
                  <a:lnTo>
                    <a:pt x="15719" y="27194"/>
                  </a:lnTo>
                  <a:lnTo>
                    <a:pt x="15276" y="27087"/>
                  </a:lnTo>
                  <a:lnTo>
                    <a:pt x="14864" y="26965"/>
                  </a:lnTo>
                  <a:lnTo>
                    <a:pt x="14864" y="26965"/>
                  </a:lnTo>
                  <a:lnTo>
                    <a:pt x="14620" y="26874"/>
                  </a:lnTo>
                  <a:lnTo>
                    <a:pt x="14360" y="26751"/>
                  </a:lnTo>
                  <a:lnTo>
                    <a:pt x="14116" y="26614"/>
                  </a:lnTo>
                  <a:lnTo>
                    <a:pt x="13857" y="26462"/>
                  </a:lnTo>
                  <a:lnTo>
                    <a:pt x="13597" y="26294"/>
                  </a:lnTo>
                  <a:lnTo>
                    <a:pt x="13338" y="26111"/>
                  </a:lnTo>
                  <a:lnTo>
                    <a:pt x="13079" y="25897"/>
                  </a:lnTo>
                  <a:lnTo>
                    <a:pt x="12819" y="25668"/>
                  </a:lnTo>
                  <a:lnTo>
                    <a:pt x="12544" y="25439"/>
                  </a:lnTo>
                  <a:lnTo>
                    <a:pt x="12285" y="25180"/>
                  </a:lnTo>
                  <a:lnTo>
                    <a:pt x="11736" y="24630"/>
                  </a:lnTo>
                  <a:lnTo>
                    <a:pt x="11202" y="24020"/>
                  </a:lnTo>
                  <a:lnTo>
                    <a:pt x="10652" y="23364"/>
                  </a:lnTo>
                  <a:lnTo>
                    <a:pt x="10103" y="22677"/>
                  </a:lnTo>
                  <a:lnTo>
                    <a:pt x="9553" y="21945"/>
                  </a:lnTo>
                  <a:lnTo>
                    <a:pt x="9019" y="21166"/>
                  </a:lnTo>
                  <a:lnTo>
                    <a:pt x="8470" y="20373"/>
                  </a:lnTo>
                  <a:lnTo>
                    <a:pt x="7936" y="19564"/>
                  </a:lnTo>
                  <a:lnTo>
                    <a:pt x="7402" y="18725"/>
                  </a:lnTo>
                  <a:lnTo>
                    <a:pt x="6883" y="17870"/>
                  </a:lnTo>
                  <a:lnTo>
                    <a:pt x="6379" y="17015"/>
                  </a:lnTo>
                  <a:lnTo>
                    <a:pt x="5891" y="16161"/>
                  </a:lnTo>
                  <a:lnTo>
                    <a:pt x="5403" y="15306"/>
                  </a:lnTo>
                  <a:lnTo>
                    <a:pt x="4930" y="14452"/>
                  </a:lnTo>
                  <a:lnTo>
                    <a:pt x="4487" y="13612"/>
                  </a:lnTo>
                  <a:lnTo>
                    <a:pt x="3648" y="12010"/>
                  </a:lnTo>
                  <a:lnTo>
                    <a:pt x="2885" y="10499"/>
                  </a:lnTo>
                  <a:lnTo>
                    <a:pt x="2228" y="9156"/>
                  </a:lnTo>
                  <a:lnTo>
                    <a:pt x="1694" y="7997"/>
                  </a:lnTo>
                  <a:lnTo>
                    <a:pt x="1282" y="7081"/>
                  </a:lnTo>
                  <a:lnTo>
                    <a:pt x="1008" y="6425"/>
                  </a:lnTo>
                  <a:lnTo>
                    <a:pt x="1008" y="6425"/>
                  </a:lnTo>
                  <a:lnTo>
                    <a:pt x="718" y="5631"/>
                  </a:lnTo>
                  <a:lnTo>
                    <a:pt x="474" y="4883"/>
                  </a:lnTo>
                  <a:lnTo>
                    <a:pt x="275" y="4182"/>
                  </a:lnTo>
                  <a:lnTo>
                    <a:pt x="199" y="3846"/>
                  </a:lnTo>
                  <a:lnTo>
                    <a:pt x="138" y="3525"/>
                  </a:lnTo>
                  <a:lnTo>
                    <a:pt x="77" y="3205"/>
                  </a:lnTo>
                  <a:lnTo>
                    <a:pt x="46" y="2915"/>
                  </a:lnTo>
                  <a:lnTo>
                    <a:pt x="16" y="2625"/>
                  </a:lnTo>
                  <a:lnTo>
                    <a:pt x="0" y="2350"/>
                  </a:lnTo>
                  <a:lnTo>
                    <a:pt x="0" y="2091"/>
                  </a:lnTo>
                  <a:lnTo>
                    <a:pt x="0" y="1847"/>
                  </a:lnTo>
                  <a:lnTo>
                    <a:pt x="16" y="1618"/>
                  </a:lnTo>
                  <a:lnTo>
                    <a:pt x="62" y="1404"/>
                  </a:lnTo>
                  <a:lnTo>
                    <a:pt x="107" y="1190"/>
                  </a:lnTo>
                  <a:lnTo>
                    <a:pt x="153" y="1007"/>
                  </a:lnTo>
                  <a:lnTo>
                    <a:pt x="229" y="840"/>
                  </a:lnTo>
                  <a:lnTo>
                    <a:pt x="306" y="672"/>
                  </a:lnTo>
                  <a:lnTo>
                    <a:pt x="397" y="534"/>
                  </a:lnTo>
                  <a:lnTo>
                    <a:pt x="504" y="412"/>
                  </a:lnTo>
                  <a:lnTo>
                    <a:pt x="626" y="305"/>
                  </a:lnTo>
                  <a:lnTo>
                    <a:pt x="748" y="214"/>
                  </a:lnTo>
                  <a:lnTo>
                    <a:pt x="886" y="138"/>
                  </a:lnTo>
                  <a:lnTo>
                    <a:pt x="1038" y="76"/>
                  </a:lnTo>
                  <a:lnTo>
                    <a:pt x="1206" y="31"/>
                  </a:lnTo>
                  <a:lnTo>
                    <a:pt x="1374" y="15"/>
                  </a:lnTo>
                  <a:lnTo>
                    <a:pt x="1572" y="0"/>
                  </a:lnTo>
                  <a:lnTo>
                    <a:pt x="1771" y="15"/>
                  </a:lnTo>
                  <a:lnTo>
                    <a:pt x="1969" y="46"/>
                  </a:lnTo>
                  <a:lnTo>
                    <a:pt x="2198" y="107"/>
                  </a:lnTo>
                  <a:lnTo>
                    <a:pt x="2198" y="107"/>
                  </a:lnTo>
                  <a:lnTo>
                    <a:pt x="2381" y="153"/>
                  </a:lnTo>
                  <a:lnTo>
                    <a:pt x="2564" y="214"/>
                  </a:lnTo>
                  <a:lnTo>
                    <a:pt x="2961" y="382"/>
                  </a:lnTo>
                  <a:lnTo>
                    <a:pt x="3388" y="595"/>
                  </a:lnTo>
                  <a:lnTo>
                    <a:pt x="3831" y="855"/>
                  </a:lnTo>
                  <a:lnTo>
                    <a:pt x="4304" y="1160"/>
                  </a:lnTo>
                  <a:lnTo>
                    <a:pt x="4807" y="1526"/>
                  </a:lnTo>
                  <a:lnTo>
                    <a:pt x="5342" y="1954"/>
                  </a:lnTo>
                  <a:lnTo>
                    <a:pt x="5891" y="2427"/>
                  </a:lnTo>
                  <a:lnTo>
                    <a:pt x="5891" y="2427"/>
                  </a:lnTo>
                  <a:lnTo>
                    <a:pt x="6272" y="2762"/>
                  </a:lnTo>
                  <a:lnTo>
                    <a:pt x="6807" y="3266"/>
                  </a:lnTo>
                  <a:lnTo>
                    <a:pt x="8287" y="4670"/>
                  </a:lnTo>
                  <a:lnTo>
                    <a:pt x="10133" y="6425"/>
                  </a:lnTo>
                  <a:lnTo>
                    <a:pt x="12194" y="8363"/>
                  </a:lnTo>
                  <a:lnTo>
                    <a:pt x="13262" y="9355"/>
                  </a:lnTo>
                  <a:lnTo>
                    <a:pt x="14330" y="10331"/>
                  </a:lnTo>
                  <a:lnTo>
                    <a:pt x="15368" y="11262"/>
                  </a:lnTo>
                  <a:lnTo>
                    <a:pt x="16360" y="12132"/>
                  </a:lnTo>
                  <a:lnTo>
                    <a:pt x="17290" y="12910"/>
                  </a:lnTo>
                  <a:lnTo>
                    <a:pt x="18130" y="13597"/>
                  </a:lnTo>
                  <a:lnTo>
                    <a:pt x="18511" y="13887"/>
                  </a:lnTo>
                  <a:lnTo>
                    <a:pt x="18862" y="14146"/>
                  </a:lnTo>
                  <a:lnTo>
                    <a:pt x="19183" y="14375"/>
                  </a:lnTo>
                  <a:lnTo>
                    <a:pt x="19473" y="14559"/>
                  </a:lnTo>
                  <a:lnTo>
                    <a:pt x="19473" y="14559"/>
                  </a:lnTo>
                  <a:lnTo>
                    <a:pt x="19641" y="14635"/>
                  </a:lnTo>
                  <a:lnTo>
                    <a:pt x="19839" y="14696"/>
                  </a:lnTo>
                  <a:lnTo>
                    <a:pt x="20068" y="14726"/>
                  </a:lnTo>
                  <a:lnTo>
                    <a:pt x="20312" y="14757"/>
                  </a:lnTo>
                  <a:lnTo>
                    <a:pt x="20587" y="14757"/>
                  </a:lnTo>
                  <a:lnTo>
                    <a:pt x="20877" y="14742"/>
                  </a:lnTo>
                  <a:lnTo>
                    <a:pt x="21197" y="14726"/>
                  </a:lnTo>
                  <a:lnTo>
                    <a:pt x="21518" y="14681"/>
                  </a:lnTo>
                  <a:lnTo>
                    <a:pt x="21853" y="14635"/>
                  </a:lnTo>
                  <a:lnTo>
                    <a:pt x="22220" y="14574"/>
                  </a:lnTo>
                  <a:lnTo>
                    <a:pt x="22937" y="14436"/>
                  </a:lnTo>
                  <a:lnTo>
                    <a:pt x="23700" y="14253"/>
                  </a:lnTo>
                  <a:lnTo>
                    <a:pt x="24448" y="14055"/>
                  </a:lnTo>
                  <a:lnTo>
                    <a:pt x="25165" y="13841"/>
                  </a:lnTo>
                  <a:lnTo>
                    <a:pt x="25867" y="13643"/>
                  </a:lnTo>
                  <a:lnTo>
                    <a:pt x="27057" y="13246"/>
                  </a:lnTo>
                  <a:lnTo>
                    <a:pt x="27881" y="12956"/>
                  </a:lnTo>
                  <a:lnTo>
                    <a:pt x="28202" y="128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2"/>
            <p:cNvSpPr/>
            <p:nvPr/>
          </p:nvSpPr>
          <p:spPr>
            <a:xfrm>
              <a:off x="775650" y="3009325"/>
              <a:ext cx="713450" cy="615400"/>
            </a:xfrm>
            <a:custGeom>
              <a:rect b="b" l="l" r="r" t="t"/>
              <a:pathLst>
                <a:path extrusionOk="0" h="24616" w="28538">
                  <a:moveTo>
                    <a:pt x="245" y="367"/>
                  </a:moveTo>
                  <a:lnTo>
                    <a:pt x="123" y="535"/>
                  </a:lnTo>
                  <a:lnTo>
                    <a:pt x="16" y="703"/>
                  </a:lnTo>
                  <a:lnTo>
                    <a:pt x="1" y="703"/>
                  </a:lnTo>
                  <a:lnTo>
                    <a:pt x="62" y="1008"/>
                  </a:lnTo>
                  <a:lnTo>
                    <a:pt x="123" y="855"/>
                  </a:lnTo>
                  <a:lnTo>
                    <a:pt x="184" y="703"/>
                  </a:lnTo>
                  <a:lnTo>
                    <a:pt x="214" y="535"/>
                  </a:lnTo>
                  <a:lnTo>
                    <a:pt x="245" y="367"/>
                  </a:lnTo>
                  <a:close/>
                  <a:moveTo>
                    <a:pt x="4152" y="1"/>
                  </a:moveTo>
                  <a:lnTo>
                    <a:pt x="4182" y="199"/>
                  </a:lnTo>
                  <a:lnTo>
                    <a:pt x="4213" y="413"/>
                  </a:lnTo>
                  <a:lnTo>
                    <a:pt x="4274" y="611"/>
                  </a:lnTo>
                  <a:lnTo>
                    <a:pt x="4335" y="809"/>
                  </a:lnTo>
                  <a:lnTo>
                    <a:pt x="4411" y="1008"/>
                  </a:lnTo>
                  <a:lnTo>
                    <a:pt x="4503" y="1191"/>
                  </a:lnTo>
                  <a:lnTo>
                    <a:pt x="4609" y="1374"/>
                  </a:lnTo>
                  <a:lnTo>
                    <a:pt x="4732" y="1542"/>
                  </a:lnTo>
                  <a:lnTo>
                    <a:pt x="4701" y="1344"/>
                  </a:lnTo>
                  <a:lnTo>
                    <a:pt x="4655" y="1130"/>
                  </a:lnTo>
                  <a:lnTo>
                    <a:pt x="4609" y="931"/>
                  </a:lnTo>
                  <a:lnTo>
                    <a:pt x="4533" y="733"/>
                  </a:lnTo>
                  <a:lnTo>
                    <a:pt x="4457" y="535"/>
                  </a:lnTo>
                  <a:lnTo>
                    <a:pt x="4365" y="352"/>
                  </a:lnTo>
                  <a:lnTo>
                    <a:pt x="4274" y="168"/>
                  </a:lnTo>
                  <a:lnTo>
                    <a:pt x="4152" y="1"/>
                  </a:lnTo>
                  <a:close/>
                  <a:moveTo>
                    <a:pt x="8776" y="4045"/>
                  </a:moveTo>
                  <a:lnTo>
                    <a:pt x="8577" y="4060"/>
                  </a:lnTo>
                  <a:lnTo>
                    <a:pt x="8364" y="4106"/>
                  </a:lnTo>
                  <a:lnTo>
                    <a:pt x="8165" y="4151"/>
                  </a:lnTo>
                  <a:lnTo>
                    <a:pt x="7967" y="4228"/>
                  </a:lnTo>
                  <a:lnTo>
                    <a:pt x="7768" y="4304"/>
                  </a:lnTo>
                  <a:lnTo>
                    <a:pt x="7585" y="4396"/>
                  </a:lnTo>
                  <a:lnTo>
                    <a:pt x="7402" y="4502"/>
                  </a:lnTo>
                  <a:lnTo>
                    <a:pt x="7219" y="4609"/>
                  </a:lnTo>
                  <a:lnTo>
                    <a:pt x="7433" y="4579"/>
                  </a:lnTo>
                  <a:lnTo>
                    <a:pt x="7646" y="4548"/>
                  </a:lnTo>
                  <a:lnTo>
                    <a:pt x="7845" y="4487"/>
                  </a:lnTo>
                  <a:lnTo>
                    <a:pt x="8043" y="4426"/>
                  </a:lnTo>
                  <a:lnTo>
                    <a:pt x="8226" y="4350"/>
                  </a:lnTo>
                  <a:lnTo>
                    <a:pt x="8425" y="4258"/>
                  </a:lnTo>
                  <a:lnTo>
                    <a:pt x="8608" y="4151"/>
                  </a:lnTo>
                  <a:lnTo>
                    <a:pt x="8776" y="4045"/>
                  </a:lnTo>
                  <a:close/>
                  <a:moveTo>
                    <a:pt x="1725" y="4335"/>
                  </a:moveTo>
                  <a:lnTo>
                    <a:pt x="1893" y="4457"/>
                  </a:lnTo>
                  <a:lnTo>
                    <a:pt x="2076" y="4579"/>
                  </a:lnTo>
                  <a:lnTo>
                    <a:pt x="2244" y="4686"/>
                  </a:lnTo>
                  <a:lnTo>
                    <a:pt x="2442" y="4777"/>
                  </a:lnTo>
                  <a:lnTo>
                    <a:pt x="2626" y="4853"/>
                  </a:lnTo>
                  <a:lnTo>
                    <a:pt x="2824" y="4930"/>
                  </a:lnTo>
                  <a:lnTo>
                    <a:pt x="3038" y="4975"/>
                  </a:lnTo>
                  <a:lnTo>
                    <a:pt x="3236" y="5021"/>
                  </a:lnTo>
                  <a:lnTo>
                    <a:pt x="3068" y="4884"/>
                  </a:lnTo>
                  <a:lnTo>
                    <a:pt x="2900" y="4777"/>
                  </a:lnTo>
                  <a:lnTo>
                    <a:pt x="2717" y="4670"/>
                  </a:lnTo>
                  <a:lnTo>
                    <a:pt x="2534" y="4563"/>
                  </a:lnTo>
                  <a:lnTo>
                    <a:pt x="2534" y="4579"/>
                  </a:lnTo>
                  <a:lnTo>
                    <a:pt x="2336" y="4487"/>
                  </a:lnTo>
                  <a:lnTo>
                    <a:pt x="2137" y="4426"/>
                  </a:lnTo>
                  <a:lnTo>
                    <a:pt x="1939" y="4365"/>
                  </a:lnTo>
                  <a:lnTo>
                    <a:pt x="1725" y="4335"/>
                  </a:lnTo>
                  <a:close/>
                  <a:moveTo>
                    <a:pt x="11324" y="7066"/>
                  </a:moveTo>
                  <a:lnTo>
                    <a:pt x="11355" y="7265"/>
                  </a:lnTo>
                  <a:lnTo>
                    <a:pt x="11385" y="7478"/>
                  </a:lnTo>
                  <a:lnTo>
                    <a:pt x="11446" y="7677"/>
                  </a:lnTo>
                  <a:lnTo>
                    <a:pt x="11507" y="7875"/>
                  </a:lnTo>
                  <a:lnTo>
                    <a:pt x="11583" y="8073"/>
                  </a:lnTo>
                  <a:lnTo>
                    <a:pt x="11675" y="8256"/>
                  </a:lnTo>
                  <a:lnTo>
                    <a:pt x="11782" y="8440"/>
                  </a:lnTo>
                  <a:lnTo>
                    <a:pt x="11904" y="8623"/>
                  </a:lnTo>
                  <a:lnTo>
                    <a:pt x="11873" y="8409"/>
                  </a:lnTo>
                  <a:lnTo>
                    <a:pt x="11843" y="8195"/>
                  </a:lnTo>
                  <a:lnTo>
                    <a:pt x="11782" y="7997"/>
                  </a:lnTo>
                  <a:lnTo>
                    <a:pt x="11721" y="7799"/>
                  </a:lnTo>
                  <a:lnTo>
                    <a:pt x="11644" y="7600"/>
                  </a:lnTo>
                  <a:lnTo>
                    <a:pt x="11553" y="7417"/>
                  </a:lnTo>
                  <a:lnTo>
                    <a:pt x="11446" y="7234"/>
                  </a:lnTo>
                  <a:lnTo>
                    <a:pt x="11324" y="7066"/>
                  </a:lnTo>
                  <a:close/>
                  <a:moveTo>
                    <a:pt x="6105" y="8058"/>
                  </a:moveTo>
                  <a:lnTo>
                    <a:pt x="5983" y="8226"/>
                  </a:lnTo>
                  <a:lnTo>
                    <a:pt x="5861" y="8394"/>
                  </a:lnTo>
                  <a:lnTo>
                    <a:pt x="5754" y="8577"/>
                  </a:lnTo>
                  <a:lnTo>
                    <a:pt x="5678" y="8760"/>
                  </a:lnTo>
                  <a:lnTo>
                    <a:pt x="5662" y="8775"/>
                  </a:lnTo>
                  <a:lnTo>
                    <a:pt x="5586" y="8958"/>
                  </a:lnTo>
                  <a:lnTo>
                    <a:pt x="5510" y="9157"/>
                  </a:lnTo>
                  <a:lnTo>
                    <a:pt x="5464" y="9355"/>
                  </a:lnTo>
                  <a:lnTo>
                    <a:pt x="5418" y="9569"/>
                  </a:lnTo>
                  <a:lnTo>
                    <a:pt x="5418" y="9569"/>
                  </a:lnTo>
                  <a:lnTo>
                    <a:pt x="5556" y="9401"/>
                  </a:lnTo>
                  <a:lnTo>
                    <a:pt x="5662" y="9233"/>
                  </a:lnTo>
                  <a:lnTo>
                    <a:pt x="5769" y="9050"/>
                  </a:lnTo>
                  <a:lnTo>
                    <a:pt x="5861" y="8852"/>
                  </a:lnTo>
                  <a:lnTo>
                    <a:pt x="5937" y="8668"/>
                  </a:lnTo>
                  <a:lnTo>
                    <a:pt x="6013" y="8470"/>
                  </a:lnTo>
                  <a:lnTo>
                    <a:pt x="6074" y="8272"/>
                  </a:lnTo>
                  <a:lnTo>
                    <a:pt x="6105" y="8058"/>
                  </a:lnTo>
                  <a:close/>
                  <a:moveTo>
                    <a:pt x="16238" y="10408"/>
                  </a:moveTo>
                  <a:lnTo>
                    <a:pt x="16024" y="10439"/>
                  </a:lnTo>
                  <a:lnTo>
                    <a:pt x="15811" y="10469"/>
                  </a:lnTo>
                  <a:lnTo>
                    <a:pt x="15612" y="10530"/>
                  </a:lnTo>
                  <a:lnTo>
                    <a:pt x="15414" y="10607"/>
                  </a:lnTo>
                  <a:lnTo>
                    <a:pt x="15215" y="10683"/>
                  </a:lnTo>
                  <a:lnTo>
                    <a:pt x="15032" y="10774"/>
                  </a:lnTo>
                  <a:lnTo>
                    <a:pt x="14849" y="10866"/>
                  </a:lnTo>
                  <a:lnTo>
                    <a:pt x="14681" y="10988"/>
                  </a:lnTo>
                  <a:lnTo>
                    <a:pt x="14880" y="10958"/>
                  </a:lnTo>
                  <a:lnTo>
                    <a:pt x="15093" y="10927"/>
                  </a:lnTo>
                  <a:lnTo>
                    <a:pt x="15292" y="10866"/>
                  </a:lnTo>
                  <a:lnTo>
                    <a:pt x="15490" y="10805"/>
                  </a:lnTo>
                  <a:lnTo>
                    <a:pt x="15688" y="10729"/>
                  </a:lnTo>
                  <a:lnTo>
                    <a:pt x="15872" y="10637"/>
                  </a:lnTo>
                  <a:lnTo>
                    <a:pt x="16055" y="10530"/>
                  </a:lnTo>
                  <a:lnTo>
                    <a:pt x="16238" y="10408"/>
                  </a:lnTo>
                  <a:close/>
                  <a:moveTo>
                    <a:pt x="9844" y="10958"/>
                  </a:moveTo>
                  <a:lnTo>
                    <a:pt x="9645" y="10988"/>
                  </a:lnTo>
                  <a:lnTo>
                    <a:pt x="9432" y="11019"/>
                  </a:lnTo>
                  <a:lnTo>
                    <a:pt x="9233" y="11080"/>
                  </a:lnTo>
                  <a:lnTo>
                    <a:pt x="9035" y="11141"/>
                  </a:lnTo>
                  <a:lnTo>
                    <a:pt x="8837" y="11217"/>
                  </a:lnTo>
                  <a:lnTo>
                    <a:pt x="8653" y="11308"/>
                  </a:lnTo>
                  <a:lnTo>
                    <a:pt x="8470" y="11415"/>
                  </a:lnTo>
                  <a:lnTo>
                    <a:pt x="8302" y="11537"/>
                  </a:lnTo>
                  <a:lnTo>
                    <a:pt x="8516" y="11507"/>
                  </a:lnTo>
                  <a:lnTo>
                    <a:pt x="8714" y="11476"/>
                  </a:lnTo>
                  <a:lnTo>
                    <a:pt x="8913" y="11415"/>
                  </a:lnTo>
                  <a:lnTo>
                    <a:pt x="9111" y="11354"/>
                  </a:lnTo>
                  <a:lnTo>
                    <a:pt x="9310" y="11278"/>
                  </a:lnTo>
                  <a:lnTo>
                    <a:pt x="9493" y="11186"/>
                  </a:lnTo>
                  <a:lnTo>
                    <a:pt x="9676" y="11080"/>
                  </a:lnTo>
                  <a:lnTo>
                    <a:pt x="9844" y="10958"/>
                  </a:lnTo>
                  <a:close/>
                  <a:moveTo>
                    <a:pt x="22861" y="13308"/>
                  </a:moveTo>
                  <a:lnTo>
                    <a:pt x="22662" y="13338"/>
                  </a:lnTo>
                  <a:lnTo>
                    <a:pt x="22449" y="13369"/>
                  </a:lnTo>
                  <a:lnTo>
                    <a:pt x="22250" y="13430"/>
                  </a:lnTo>
                  <a:lnTo>
                    <a:pt x="22052" y="13491"/>
                  </a:lnTo>
                  <a:lnTo>
                    <a:pt x="21854" y="13567"/>
                  </a:lnTo>
                  <a:lnTo>
                    <a:pt x="21671" y="13659"/>
                  </a:lnTo>
                  <a:lnTo>
                    <a:pt x="21487" y="13765"/>
                  </a:lnTo>
                  <a:lnTo>
                    <a:pt x="21304" y="13887"/>
                  </a:lnTo>
                  <a:lnTo>
                    <a:pt x="21304" y="13887"/>
                  </a:lnTo>
                  <a:lnTo>
                    <a:pt x="21518" y="13857"/>
                  </a:lnTo>
                  <a:lnTo>
                    <a:pt x="21732" y="13826"/>
                  </a:lnTo>
                  <a:lnTo>
                    <a:pt x="21930" y="13765"/>
                  </a:lnTo>
                  <a:lnTo>
                    <a:pt x="22128" y="13704"/>
                  </a:lnTo>
                  <a:lnTo>
                    <a:pt x="22327" y="13628"/>
                  </a:lnTo>
                  <a:lnTo>
                    <a:pt x="22510" y="13536"/>
                  </a:lnTo>
                  <a:lnTo>
                    <a:pt x="22693" y="13430"/>
                  </a:lnTo>
                  <a:lnTo>
                    <a:pt x="22861" y="13308"/>
                  </a:lnTo>
                  <a:close/>
                  <a:moveTo>
                    <a:pt x="12667" y="13811"/>
                  </a:moveTo>
                  <a:lnTo>
                    <a:pt x="12835" y="13949"/>
                  </a:lnTo>
                  <a:lnTo>
                    <a:pt x="13003" y="14055"/>
                  </a:lnTo>
                  <a:lnTo>
                    <a:pt x="13186" y="14162"/>
                  </a:lnTo>
                  <a:lnTo>
                    <a:pt x="13369" y="14254"/>
                  </a:lnTo>
                  <a:lnTo>
                    <a:pt x="13567" y="14345"/>
                  </a:lnTo>
                  <a:lnTo>
                    <a:pt x="13766" y="14406"/>
                  </a:lnTo>
                  <a:lnTo>
                    <a:pt x="13964" y="14467"/>
                  </a:lnTo>
                  <a:lnTo>
                    <a:pt x="14162" y="14513"/>
                  </a:lnTo>
                  <a:lnTo>
                    <a:pt x="14010" y="14376"/>
                  </a:lnTo>
                  <a:lnTo>
                    <a:pt x="13827" y="14254"/>
                  </a:lnTo>
                  <a:lnTo>
                    <a:pt x="13659" y="14147"/>
                  </a:lnTo>
                  <a:lnTo>
                    <a:pt x="13460" y="14055"/>
                  </a:lnTo>
                  <a:lnTo>
                    <a:pt x="13460" y="14071"/>
                  </a:lnTo>
                  <a:lnTo>
                    <a:pt x="13277" y="13979"/>
                  </a:lnTo>
                  <a:lnTo>
                    <a:pt x="13079" y="13918"/>
                  </a:lnTo>
                  <a:lnTo>
                    <a:pt x="12865" y="13857"/>
                  </a:lnTo>
                  <a:lnTo>
                    <a:pt x="12667" y="13811"/>
                  </a:lnTo>
                  <a:close/>
                  <a:moveTo>
                    <a:pt x="17718" y="14086"/>
                  </a:moveTo>
                  <a:lnTo>
                    <a:pt x="17581" y="14254"/>
                  </a:lnTo>
                  <a:lnTo>
                    <a:pt x="17459" y="14422"/>
                  </a:lnTo>
                  <a:lnTo>
                    <a:pt x="17352" y="14605"/>
                  </a:lnTo>
                  <a:lnTo>
                    <a:pt x="17260" y="14803"/>
                  </a:lnTo>
                  <a:lnTo>
                    <a:pt x="17184" y="15001"/>
                  </a:lnTo>
                  <a:lnTo>
                    <a:pt x="17108" y="15185"/>
                  </a:lnTo>
                  <a:lnTo>
                    <a:pt x="17062" y="15398"/>
                  </a:lnTo>
                  <a:lnTo>
                    <a:pt x="17016" y="15597"/>
                  </a:lnTo>
                  <a:lnTo>
                    <a:pt x="17153" y="15429"/>
                  </a:lnTo>
                  <a:lnTo>
                    <a:pt x="17276" y="15261"/>
                  </a:lnTo>
                  <a:lnTo>
                    <a:pt x="17367" y="15078"/>
                  </a:lnTo>
                  <a:lnTo>
                    <a:pt x="17459" y="14895"/>
                  </a:lnTo>
                  <a:lnTo>
                    <a:pt x="17550" y="14696"/>
                  </a:lnTo>
                  <a:lnTo>
                    <a:pt x="17611" y="14498"/>
                  </a:lnTo>
                  <a:lnTo>
                    <a:pt x="17672" y="14300"/>
                  </a:lnTo>
                  <a:lnTo>
                    <a:pt x="17718" y="14086"/>
                  </a:lnTo>
                  <a:close/>
                  <a:moveTo>
                    <a:pt x="9752" y="15581"/>
                  </a:moveTo>
                  <a:lnTo>
                    <a:pt x="9630" y="15734"/>
                  </a:lnTo>
                  <a:lnTo>
                    <a:pt x="9508" y="15917"/>
                  </a:lnTo>
                  <a:lnTo>
                    <a:pt x="9401" y="16085"/>
                  </a:lnTo>
                  <a:lnTo>
                    <a:pt x="9310" y="16283"/>
                  </a:lnTo>
                  <a:lnTo>
                    <a:pt x="9218" y="16482"/>
                  </a:lnTo>
                  <a:lnTo>
                    <a:pt x="9157" y="16680"/>
                  </a:lnTo>
                  <a:lnTo>
                    <a:pt x="9096" y="16878"/>
                  </a:lnTo>
                  <a:lnTo>
                    <a:pt x="9065" y="17077"/>
                  </a:lnTo>
                  <a:lnTo>
                    <a:pt x="9188" y="16909"/>
                  </a:lnTo>
                  <a:lnTo>
                    <a:pt x="9310" y="16741"/>
                  </a:lnTo>
                  <a:lnTo>
                    <a:pt x="9416" y="16558"/>
                  </a:lnTo>
                  <a:lnTo>
                    <a:pt x="9508" y="16375"/>
                  </a:lnTo>
                  <a:lnTo>
                    <a:pt x="9584" y="16177"/>
                  </a:lnTo>
                  <a:lnTo>
                    <a:pt x="9661" y="15978"/>
                  </a:lnTo>
                  <a:lnTo>
                    <a:pt x="9706" y="15780"/>
                  </a:lnTo>
                  <a:lnTo>
                    <a:pt x="9752" y="15581"/>
                  </a:lnTo>
                  <a:close/>
                  <a:moveTo>
                    <a:pt x="22846" y="16924"/>
                  </a:moveTo>
                  <a:lnTo>
                    <a:pt x="23013" y="17046"/>
                  </a:lnTo>
                  <a:lnTo>
                    <a:pt x="23181" y="17168"/>
                  </a:lnTo>
                  <a:lnTo>
                    <a:pt x="23364" y="17275"/>
                  </a:lnTo>
                  <a:lnTo>
                    <a:pt x="23548" y="17367"/>
                  </a:lnTo>
                  <a:lnTo>
                    <a:pt x="23746" y="17443"/>
                  </a:lnTo>
                  <a:lnTo>
                    <a:pt x="23944" y="17519"/>
                  </a:lnTo>
                  <a:lnTo>
                    <a:pt x="24143" y="17565"/>
                  </a:lnTo>
                  <a:lnTo>
                    <a:pt x="24341" y="17611"/>
                  </a:lnTo>
                  <a:lnTo>
                    <a:pt x="24188" y="17489"/>
                  </a:lnTo>
                  <a:lnTo>
                    <a:pt x="24005" y="17367"/>
                  </a:lnTo>
                  <a:lnTo>
                    <a:pt x="23822" y="17260"/>
                  </a:lnTo>
                  <a:lnTo>
                    <a:pt x="23639" y="17168"/>
                  </a:lnTo>
                  <a:lnTo>
                    <a:pt x="23441" y="17092"/>
                  </a:lnTo>
                  <a:lnTo>
                    <a:pt x="23242" y="17016"/>
                  </a:lnTo>
                  <a:lnTo>
                    <a:pt x="23044" y="16970"/>
                  </a:lnTo>
                  <a:lnTo>
                    <a:pt x="22846" y="16924"/>
                  </a:lnTo>
                  <a:close/>
                  <a:moveTo>
                    <a:pt x="28019" y="17458"/>
                  </a:moveTo>
                  <a:lnTo>
                    <a:pt x="28049" y="17672"/>
                  </a:lnTo>
                  <a:lnTo>
                    <a:pt x="28080" y="17870"/>
                  </a:lnTo>
                  <a:lnTo>
                    <a:pt x="28141" y="18069"/>
                  </a:lnTo>
                  <a:lnTo>
                    <a:pt x="28202" y="18267"/>
                  </a:lnTo>
                  <a:lnTo>
                    <a:pt x="28278" y="18450"/>
                  </a:lnTo>
                  <a:lnTo>
                    <a:pt x="28355" y="18618"/>
                  </a:lnTo>
                  <a:lnTo>
                    <a:pt x="28446" y="18786"/>
                  </a:lnTo>
                  <a:lnTo>
                    <a:pt x="28538" y="18939"/>
                  </a:lnTo>
                  <a:lnTo>
                    <a:pt x="28538" y="18939"/>
                  </a:lnTo>
                  <a:lnTo>
                    <a:pt x="28522" y="18557"/>
                  </a:lnTo>
                  <a:lnTo>
                    <a:pt x="28477" y="18374"/>
                  </a:lnTo>
                  <a:lnTo>
                    <a:pt x="28416" y="18191"/>
                  </a:lnTo>
                  <a:lnTo>
                    <a:pt x="28339" y="18008"/>
                  </a:lnTo>
                  <a:lnTo>
                    <a:pt x="28248" y="17809"/>
                  </a:lnTo>
                  <a:lnTo>
                    <a:pt x="28141" y="17626"/>
                  </a:lnTo>
                  <a:lnTo>
                    <a:pt x="28019" y="17458"/>
                  </a:lnTo>
                  <a:close/>
                  <a:moveTo>
                    <a:pt x="14193" y="18481"/>
                  </a:moveTo>
                  <a:lnTo>
                    <a:pt x="13979" y="18511"/>
                  </a:lnTo>
                  <a:lnTo>
                    <a:pt x="13781" y="18542"/>
                  </a:lnTo>
                  <a:lnTo>
                    <a:pt x="13583" y="18603"/>
                  </a:lnTo>
                  <a:lnTo>
                    <a:pt x="13384" y="18664"/>
                  </a:lnTo>
                  <a:lnTo>
                    <a:pt x="13384" y="18679"/>
                  </a:lnTo>
                  <a:lnTo>
                    <a:pt x="13186" y="18756"/>
                  </a:lnTo>
                  <a:lnTo>
                    <a:pt x="13003" y="18847"/>
                  </a:lnTo>
                  <a:lnTo>
                    <a:pt x="12820" y="18939"/>
                  </a:lnTo>
                  <a:lnTo>
                    <a:pt x="12636" y="19061"/>
                  </a:lnTo>
                  <a:lnTo>
                    <a:pt x="12850" y="19030"/>
                  </a:lnTo>
                  <a:lnTo>
                    <a:pt x="13048" y="19000"/>
                  </a:lnTo>
                  <a:lnTo>
                    <a:pt x="13262" y="18939"/>
                  </a:lnTo>
                  <a:lnTo>
                    <a:pt x="13460" y="18878"/>
                  </a:lnTo>
                  <a:lnTo>
                    <a:pt x="13644" y="18801"/>
                  </a:lnTo>
                  <a:lnTo>
                    <a:pt x="13842" y="18710"/>
                  </a:lnTo>
                  <a:lnTo>
                    <a:pt x="14025" y="18603"/>
                  </a:lnTo>
                  <a:lnTo>
                    <a:pt x="14193" y="18481"/>
                  </a:lnTo>
                  <a:close/>
                  <a:moveTo>
                    <a:pt x="17840" y="18572"/>
                  </a:moveTo>
                  <a:lnTo>
                    <a:pt x="17871" y="18786"/>
                  </a:lnTo>
                  <a:lnTo>
                    <a:pt x="17901" y="18984"/>
                  </a:lnTo>
                  <a:lnTo>
                    <a:pt x="17962" y="19183"/>
                  </a:lnTo>
                  <a:lnTo>
                    <a:pt x="18023" y="19381"/>
                  </a:lnTo>
                  <a:lnTo>
                    <a:pt x="18100" y="19580"/>
                  </a:lnTo>
                  <a:lnTo>
                    <a:pt x="18191" y="19763"/>
                  </a:lnTo>
                  <a:lnTo>
                    <a:pt x="18298" y="19946"/>
                  </a:lnTo>
                  <a:lnTo>
                    <a:pt x="18405" y="20129"/>
                  </a:lnTo>
                  <a:lnTo>
                    <a:pt x="18390" y="19915"/>
                  </a:lnTo>
                  <a:lnTo>
                    <a:pt x="18359" y="19717"/>
                  </a:lnTo>
                  <a:lnTo>
                    <a:pt x="18298" y="19503"/>
                  </a:lnTo>
                  <a:lnTo>
                    <a:pt x="18237" y="19305"/>
                  </a:lnTo>
                  <a:lnTo>
                    <a:pt x="18222" y="19305"/>
                  </a:lnTo>
                  <a:lnTo>
                    <a:pt x="18145" y="19122"/>
                  </a:lnTo>
                  <a:lnTo>
                    <a:pt x="18054" y="18923"/>
                  </a:lnTo>
                  <a:lnTo>
                    <a:pt x="17962" y="18740"/>
                  </a:lnTo>
                  <a:lnTo>
                    <a:pt x="17840" y="18572"/>
                  </a:lnTo>
                  <a:close/>
                  <a:moveTo>
                    <a:pt x="23624" y="20984"/>
                  </a:moveTo>
                  <a:lnTo>
                    <a:pt x="23410" y="20999"/>
                  </a:lnTo>
                  <a:lnTo>
                    <a:pt x="23197" y="21045"/>
                  </a:lnTo>
                  <a:lnTo>
                    <a:pt x="22998" y="21090"/>
                  </a:lnTo>
                  <a:lnTo>
                    <a:pt x="22800" y="21151"/>
                  </a:lnTo>
                  <a:lnTo>
                    <a:pt x="22601" y="21228"/>
                  </a:lnTo>
                  <a:lnTo>
                    <a:pt x="22418" y="21319"/>
                  </a:lnTo>
                  <a:lnTo>
                    <a:pt x="22235" y="21426"/>
                  </a:lnTo>
                  <a:lnTo>
                    <a:pt x="22067" y="21548"/>
                  </a:lnTo>
                  <a:lnTo>
                    <a:pt x="22266" y="21518"/>
                  </a:lnTo>
                  <a:lnTo>
                    <a:pt x="22479" y="21487"/>
                  </a:lnTo>
                  <a:lnTo>
                    <a:pt x="22678" y="21426"/>
                  </a:lnTo>
                  <a:lnTo>
                    <a:pt x="22876" y="21365"/>
                  </a:lnTo>
                  <a:lnTo>
                    <a:pt x="23074" y="21289"/>
                  </a:lnTo>
                  <a:lnTo>
                    <a:pt x="23258" y="21197"/>
                  </a:lnTo>
                  <a:lnTo>
                    <a:pt x="23441" y="21090"/>
                  </a:lnTo>
                  <a:lnTo>
                    <a:pt x="23624" y="20984"/>
                  </a:lnTo>
                  <a:close/>
                  <a:moveTo>
                    <a:pt x="13903" y="22449"/>
                  </a:moveTo>
                  <a:lnTo>
                    <a:pt x="14071" y="22571"/>
                  </a:lnTo>
                  <a:lnTo>
                    <a:pt x="14239" y="22693"/>
                  </a:lnTo>
                  <a:lnTo>
                    <a:pt x="14422" y="22799"/>
                  </a:lnTo>
                  <a:lnTo>
                    <a:pt x="14605" y="22891"/>
                  </a:lnTo>
                  <a:lnTo>
                    <a:pt x="14803" y="22967"/>
                  </a:lnTo>
                  <a:lnTo>
                    <a:pt x="15002" y="23044"/>
                  </a:lnTo>
                  <a:lnTo>
                    <a:pt x="15200" y="23089"/>
                  </a:lnTo>
                  <a:lnTo>
                    <a:pt x="15414" y="23135"/>
                  </a:lnTo>
                  <a:lnTo>
                    <a:pt x="15246" y="23013"/>
                  </a:lnTo>
                  <a:lnTo>
                    <a:pt x="15063" y="22891"/>
                  </a:lnTo>
                  <a:lnTo>
                    <a:pt x="14880" y="22784"/>
                  </a:lnTo>
                  <a:lnTo>
                    <a:pt x="14697" y="22708"/>
                  </a:lnTo>
                  <a:lnTo>
                    <a:pt x="14513" y="22616"/>
                  </a:lnTo>
                  <a:lnTo>
                    <a:pt x="14315" y="22540"/>
                  </a:lnTo>
                  <a:lnTo>
                    <a:pt x="14101" y="22494"/>
                  </a:lnTo>
                  <a:lnTo>
                    <a:pt x="13903" y="22449"/>
                  </a:lnTo>
                  <a:close/>
                  <a:moveTo>
                    <a:pt x="19900" y="24310"/>
                  </a:moveTo>
                  <a:lnTo>
                    <a:pt x="20114" y="24463"/>
                  </a:lnTo>
                  <a:lnTo>
                    <a:pt x="20343" y="24615"/>
                  </a:lnTo>
                  <a:lnTo>
                    <a:pt x="20770" y="24585"/>
                  </a:lnTo>
                  <a:lnTo>
                    <a:pt x="20694" y="24554"/>
                  </a:lnTo>
                  <a:lnTo>
                    <a:pt x="20495" y="24463"/>
                  </a:lnTo>
                  <a:lnTo>
                    <a:pt x="20297" y="24402"/>
                  </a:lnTo>
                  <a:lnTo>
                    <a:pt x="20099" y="24341"/>
                  </a:lnTo>
                  <a:lnTo>
                    <a:pt x="19900" y="243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2"/>
            <p:cNvSpPr/>
            <p:nvPr/>
          </p:nvSpPr>
          <p:spPr>
            <a:xfrm>
              <a:off x="1327325" y="3533900"/>
              <a:ext cx="38925" cy="14150"/>
            </a:xfrm>
            <a:custGeom>
              <a:rect b="b" l="l" r="r" t="t"/>
              <a:pathLst>
                <a:path extrusionOk="0" fill="none" h="566" w="1557">
                  <a:moveTo>
                    <a:pt x="733" y="168"/>
                  </a:moveTo>
                  <a:lnTo>
                    <a:pt x="733" y="168"/>
                  </a:lnTo>
                  <a:lnTo>
                    <a:pt x="534" y="245"/>
                  </a:lnTo>
                  <a:lnTo>
                    <a:pt x="351" y="336"/>
                  </a:lnTo>
                  <a:lnTo>
                    <a:pt x="168" y="443"/>
                  </a:lnTo>
                  <a:lnTo>
                    <a:pt x="0" y="565"/>
                  </a:lnTo>
                  <a:lnTo>
                    <a:pt x="0" y="565"/>
                  </a:lnTo>
                  <a:lnTo>
                    <a:pt x="199" y="535"/>
                  </a:lnTo>
                  <a:lnTo>
                    <a:pt x="412" y="504"/>
                  </a:lnTo>
                  <a:lnTo>
                    <a:pt x="611" y="443"/>
                  </a:lnTo>
                  <a:lnTo>
                    <a:pt x="809" y="382"/>
                  </a:lnTo>
                  <a:lnTo>
                    <a:pt x="809" y="382"/>
                  </a:lnTo>
                  <a:lnTo>
                    <a:pt x="1007" y="306"/>
                  </a:lnTo>
                  <a:lnTo>
                    <a:pt x="1191" y="214"/>
                  </a:lnTo>
                  <a:lnTo>
                    <a:pt x="1374" y="107"/>
                  </a:lnTo>
                  <a:lnTo>
                    <a:pt x="1557" y="1"/>
                  </a:lnTo>
                  <a:lnTo>
                    <a:pt x="1557" y="1"/>
                  </a:lnTo>
                  <a:lnTo>
                    <a:pt x="1343" y="16"/>
                  </a:lnTo>
                  <a:lnTo>
                    <a:pt x="1130" y="62"/>
                  </a:lnTo>
                  <a:lnTo>
                    <a:pt x="931" y="107"/>
                  </a:lnTo>
                  <a:lnTo>
                    <a:pt x="733" y="1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2"/>
            <p:cNvSpPr/>
            <p:nvPr/>
          </p:nvSpPr>
          <p:spPr>
            <a:xfrm>
              <a:off x="1142675" y="3269525"/>
              <a:ext cx="38925" cy="14525"/>
            </a:xfrm>
            <a:custGeom>
              <a:rect b="b" l="l" r="r" t="t"/>
              <a:pathLst>
                <a:path extrusionOk="0" fill="none" h="581" w="1557">
                  <a:moveTo>
                    <a:pt x="733" y="199"/>
                  </a:moveTo>
                  <a:lnTo>
                    <a:pt x="733" y="199"/>
                  </a:lnTo>
                  <a:lnTo>
                    <a:pt x="534" y="275"/>
                  </a:lnTo>
                  <a:lnTo>
                    <a:pt x="351" y="366"/>
                  </a:lnTo>
                  <a:lnTo>
                    <a:pt x="168" y="458"/>
                  </a:lnTo>
                  <a:lnTo>
                    <a:pt x="0" y="580"/>
                  </a:lnTo>
                  <a:lnTo>
                    <a:pt x="0" y="580"/>
                  </a:lnTo>
                  <a:lnTo>
                    <a:pt x="199" y="550"/>
                  </a:lnTo>
                  <a:lnTo>
                    <a:pt x="412" y="519"/>
                  </a:lnTo>
                  <a:lnTo>
                    <a:pt x="611" y="458"/>
                  </a:lnTo>
                  <a:lnTo>
                    <a:pt x="809" y="397"/>
                  </a:lnTo>
                  <a:lnTo>
                    <a:pt x="1007" y="321"/>
                  </a:lnTo>
                  <a:lnTo>
                    <a:pt x="1191" y="229"/>
                  </a:lnTo>
                  <a:lnTo>
                    <a:pt x="1374" y="122"/>
                  </a:lnTo>
                  <a:lnTo>
                    <a:pt x="1557" y="0"/>
                  </a:lnTo>
                  <a:lnTo>
                    <a:pt x="1557" y="0"/>
                  </a:lnTo>
                  <a:lnTo>
                    <a:pt x="1343" y="31"/>
                  </a:lnTo>
                  <a:lnTo>
                    <a:pt x="1130" y="61"/>
                  </a:lnTo>
                  <a:lnTo>
                    <a:pt x="931" y="122"/>
                  </a:lnTo>
                  <a:lnTo>
                    <a:pt x="733" y="1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2"/>
            <p:cNvSpPr/>
            <p:nvPr/>
          </p:nvSpPr>
          <p:spPr>
            <a:xfrm>
              <a:off x="956100" y="3110425"/>
              <a:ext cx="38950" cy="14150"/>
            </a:xfrm>
            <a:custGeom>
              <a:rect b="b" l="l" r="r" t="t"/>
              <a:pathLst>
                <a:path extrusionOk="0" fill="none" h="566" w="1558">
                  <a:moveTo>
                    <a:pt x="749" y="184"/>
                  </a:moveTo>
                  <a:lnTo>
                    <a:pt x="749" y="184"/>
                  </a:lnTo>
                  <a:lnTo>
                    <a:pt x="550" y="260"/>
                  </a:lnTo>
                  <a:lnTo>
                    <a:pt x="367" y="352"/>
                  </a:lnTo>
                  <a:lnTo>
                    <a:pt x="184" y="458"/>
                  </a:lnTo>
                  <a:lnTo>
                    <a:pt x="1" y="565"/>
                  </a:lnTo>
                  <a:lnTo>
                    <a:pt x="1" y="565"/>
                  </a:lnTo>
                  <a:lnTo>
                    <a:pt x="215" y="535"/>
                  </a:lnTo>
                  <a:lnTo>
                    <a:pt x="428" y="504"/>
                  </a:lnTo>
                  <a:lnTo>
                    <a:pt x="627" y="443"/>
                  </a:lnTo>
                  <a:lnTo>
                    <a:pt x="825" y="382"/>
                  </a:lnTo>
                  <a:lnTo>
                    <a:pt x="1008" y="306"/>
                  </a:lnTo>
                  <a:lnTo>
                    <a:pt x="1207" y="214"/>
                  </a:lnTo>
                  <a:lnTo>
                    <a:pt x="1390" y="107"/>
                  </a:lnTo>
                  <a:lnTo>
                    <a:pt x="1558" y="1"/>
                  </a:lnTo>
                  <a:lnTo>
                    <a:pt x="1558" y="1"/>
                  </a:lnTo>
                  <a:lnTo>
                    <a:pt x="1359" y="16"/>
                  </a:lnTo>
                  <a:lnTo>
                    <a:pt x="1146" y="62"/>
                  </a:lnTo>
                  <a:lnTo>
                    <a:pt x="947" y="107"/>
                  </a:lnTo>
                  <a:lnTo>
                    <a:pt x="749" y="184"/>
                  </a:lnTo>
                  <a:lnTo>
                    <a:pt x="749" y="1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2"/>
            <p:cNvSpPr/>
            <p:nvPr/>
          </p:nvSpPr>
          <p:spPr>
            <a:xfrm>
              <a:off x="1091550" y="3471325"/>
              <a:ext cx="38925" cy="14525"/>
            </a:xfrm>
            <a:custGeom>
              <a:rect b="b" l="l" r="r" t="t"/>
              <a:pathLst>
                <a:path extrusionOk="0" fill="none" h="581" w="1557">
                  <a:moveTo>
                    <a:pt x="748" y="199"/>
                  </a:moveTo>
                  <a:lnTo>
                    <a:pt x="748" y="199"/>
                  </a:lnTo>
                  <a:lnTo>
                    <a:pt x="550" y="276"/>
                  </a:lnTo>
                  <a:lnTo>
                    <a:pt x="367" y="367"/>
                  </a:lnTo>
                  <a:lnTo>
                    <a:pt x="184" y="459"/>
                  </a:lnTo>
                  <a:lnTo>
                    <a:pt x="0" y="581"/>
                  </a:lnTo>
                  <a:lnTo>
                    <a:pt x="0" y="581"/>
                  </a:lnTo>
                  <a:lnTo>
                    <a:pt x="214" y="550"/>
                  </a:lnTo>
                  <a:lnTo>
                    <a:pt x="412" y="520"/>
                  </a:lnTo>
                  <a:lnTo>
                    <a:pt x="626" y="459"/>
                  </a:lnTo>
                  <a:lnTo>
                    <a:pt x="824" y="398"/>
                  </a:lnTo>
                  <a:lnTo>
                    <a:pt x="1008" y="321"/>
                  </a:lnTo>
                  <a:lnTo>
                    <a:pt x="1206" y="230"/>
                  </a:lnTo>
                  <a:lnTo>
                    <a:pt x="1389" y="123"/>
                  </a:lnTo>
                  <a:lnTo>
                    <a:pt x="1557" y="1"/>
                  </a:lnTo>
                  <a:lnTo>
                    <a:pt x="1557" y="1"/>
                  </a:lnTo>
                  <a:lnTo>
                    <a:pt x="1343" y="31"/>
                  </a:lnTo>
                  <a:lnTo>
                    <a:pt x="1145" y="62"/>
                  </a:lnTo>
                  <a:lnTo>
                    <a:pt x="947" y="123"/>
                  </a:lnTo>
                  <a:lnTo>
                    <a:pt x="748" y="184"/>
                  </a:lnTo>
                  <a:lnTo>
                    <a:pt x="748" y="1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2"/>
            <p:cNvSpPr/>
            <p:nvPr/>
          </p:nvSpPr>
          <p:spPr>
            <a:xfrm>
              <a:off x="1308250" y="3342000"/>
              <a:ext cx="38925" cy="14525"/>
            </a:xfrm>
            <a:custGeom>
              <a:rect b="b" l="l" r="r" t="t"/>
              <a:pathLst>
                <a:path extrusionOk="0" fill="none" h="581" w="1557">
                  <a:moveTo>
                    <a:pt x="748" y="184"/>
                  </a:moveTo>
                  <a:lnTo>
                    <a:pt x="748" y="184"/>
                  </a:lnTo>
                  <a:lnTo>
                    <a:pt x="550" y="260"/>
                  </a:lnTo>
                  <a:lnTo>
                    <a:pt x="367" y="352"/>
                  </a:lnTo>
                  <a:lnTo>
                    <a:pt x="183" y="458"/>
                  </a:lnTo>
                  <a:lnTo>
                    <a:pt x="0" y="580"/>
                  </a:lnTo>
                  <a:lnTo>
                    <a:pt x="0" y="580"/>
                  </a:lnTo>
                  <a:lnTo>
                    <a:pt x="214" y="550"/>
                  </a:lnTo>
                  <a:lnTo>
                    <a:pt x="428" y="519"/>
                  </a:lnTo>
                  <a:lnTo>
                    <a:pt x="626" y="458"/>
                  </a:lnTo>
                  <a:lnTo>
                    <a:pt x="824" y="397"/>
                  </a:lnTo>
                  <a:lnTo>
                    <a:pt x="824" y="397"/>
                  </a:lnTo>
                  <a:lnTo>
                    <a:pt x="1023" y="321"/>
                  </a:lnTo>
                  <a:lnTo>
                    <a:pt x="1206" y="229"/>
                  </a:lnTo>
                  <a:lnTo>
                    <a:pt x="1389" y="123"/>
                  </a:lnTo>
                  <a:lnTo>
                    <a:pt x="1557" y="1"/>
                  </a:lnTo>
                  <a:lnTo>
                    <a:pt x="1557" y="1"/>
                  </a:lnTo>
                  <a:lnTo>
                    <a:pt x="1358" y="31"/>
                  </a:lnTo>
                  <a:lnTo>
                    <a:pt x="1145" y="62"/>
                  </a:lnTo>
                  <a:lnTo>
                    <a:pt x="946" y="123"/>
                  </a:lnTo>
                  <a:lnTo>
                    <a:pt x="748" y="184"/>
                  </a:lnTo>
                  <a:lnTo>
                    <a:pt x="748" y="1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2"/>
            <p:cNvSpPr/>
            <p:nvPr/>
          </p:nvSpPr>
          <p:spPr>
            <a:xfrm>
              <a:off x="983200" y="3283250"/>
              <a:ext cx="38550" cy="14525"/>
            </a:xfrm>
            <a:custGeom>
              <a:rect b="b" l="l" r="r" t="t"/>
              <a:pathLst>
                <a:path extrusionOk="0" fill="none" h="581" w="1542">
                  <a:moveTo>
                    <a:pt x="733" y="184"/>
                  </a:moveTo>
                  <a:lnTo>
                    <a:pt x="733" y="184"/>
                  </a:lnTo>
                  <a:lnTo>
                    <a:pt x="535" y="260"/>
                  </a:lnTo>
                  <a:lnTo>
                    <a:pt x="351" y="351"/>
                  </a:lnTo>
                  <a:lnTo>
                    <a:pt x="168" y="458"/>
                  </a:lnTo>
                  <a:lnTo>
                    <a:pt x="0" y="580"/>
                  </a:lnTo>
                  <a:lnTo>
                    <a:pt x="0" y="580"/>
                  </a:lnTo>
                  <a:lnTo>
                    <a:pt x="214" y="550"/>
                  </a:lnTo>
                  <a:lnTo>
                    <a:pt x="412" y="519"/>
                  </a:lnTo>
                  <a:lnTo>
                    <a:pt x="611" y="458"/>
                  </a:lnTo>
                  <a:lnTo>
                    <a:pt x="809" y="397"/>
                  </a:lnTo>
                  <a:lnTo>
                    <a:pt x="809" y="397"/>
                  </a:lnTo>
                  <a:lnTo>
                    <a:pt x="1008" y="321"/>
                  </a:lnTo>
                  <a:lnTo>
                    <a:pt x="1191" y="229"/>
                  </a:lnTo>
                  <a:lnTo>
                    <a:pt x="1374" y="123"/>
                  </a:lnTo>
                  <a:lnTo>
                    <a:pt x="1542" y="1"/>
                  </a:lnTo>
                  <a:lnTo>
                    <a:pt x="1542" y="1"/>
                  </a:lnTo>
                  <a:lnTo>
                    <a:pt x="1343" y="31"/>
                  </a:lnTo>
                  <a:lnTo>
                    <a:pt x="1130" y="62"/>
                  </a:lnTo>
                  <a:lnTo>
                    <a:pt x="931" y="123"/>
                  </a:lnTo>
                  <a:lnTo>
                    <a:pt x="733" y="184"/>
                  </a:lnTo>
                  <a:lnTo>
                    <a:pt x="733" y="1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2"/>
            <p:cNvSpPr/>
            <p:nvPr/>
          </p:nvSpPr>
          <p:spPr>
            <a:xfrm>
              <a:off x="1476100" y="3445775"/>
              <a:ext cx="13000" cy="37025"/>
            </a:xfrm>
            <a:custGeom>
              <a:rect b="b" l="l" r="r" t="t"/>
              <a:pathLst>
                <a:path extrusionOk="0" fill="none" h="1481" w="520">
                  <a:moveTo>
                    <a:pt x="504" y="1099"/>
                  </a:moveTo>
                  <a:lnTo>
                    <a:pt x="504" y="1099"/>
                  </a:lnTo>
                  <a:lnTo>
                    <a:pt x="459" y="916"/>
                  </a:lnTo>
                  <a:lnTo>
                    <a:pt x="398" y="733"/>
                  </a:lnTo>
                  <a:lnTo>
                    <a:pt x="398" y="733"/>
                  </a:lnTo>
                  <a:lnTo>
                    <a:pt x="321" y="550"/>
                  </a:lnTo>
                  <a:lnTo>
                    <a:pt x="230" y="351"/>
                  </a:lnTo>
                  <a:lnTo>
                    <a:pt x="123" y="168"/>
                  </a:lnTo>
                  <a:lnTo>
                    <a:pt x="1" y="0"/>
                  </a:lnTo>
                  <a:lnTo>
                    <a:pt x="1" y="0"/>
                  </a:lnTo>
                  <a:lnTo>
                    <a:pt x="31" y="214"/>
                  </a:lnTo>
                  <a:lnTo>
                    <a:pt x="62" y="412"/>
                  </a:lnTo>
                  <a:lnTo>
                    <a:pt x="123" y="611"/>
                  </a:lnTo>
                  <a:lnTo>
                    <a:pt x="184" y="809"/>
                  </a:lnTo>
                  <a:lnTo>
                    <a:pt x="184" y="809"/>
                  </a:lnTo>
                  <a:lnTo>
                    <a:pt x="260" y="992"/>
                  </a:lnTo>
                  <a:lnTo>
                    <a:pt x="337" y="1160"/>
                  </a:lnTo>
                  <a:lnTo>
                    <a:pt x="428" y="1328"/>
                  </a:lnTo>
                  <a:lnTo>
                    <a:pt x="520" y="1481"/>
                  </a:lnTo>
                  <a:lnTo>
                    <a:pt x="504" y="10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2"/>
            <p:cNvSpPr/>
            <p:nvPr/>
          </p:nvSpPr>
          <p:spPr>
            <a:xfrm>
              <a:off x="1221650" y="3473625"/>
              <a:ext cx="14125" cy="38925"/>
            </a:xfrm>
            <a:custGeom>
              <a:rect b="b" l="l" r="r" t="t"/>
              <a:pathLst>
                <a:path extrusionOk="0" fill="none" h="1557" w="565">
                  <a:moveTo>
                    <a:pt x="382" y="733"/>
                  </a:moveTo>
                  <a:lnTo>
                    <a:pt x="382" y="733"/>
                  </a:lnTo>
                  <a:lnTo>
                    <a:pt x="305" y="550"/>
                  </a:lnTo>
                  <a:lnTo>
                    <a:pt x="214" y="351"/>
                  </a:lnTo>
                  <a:lnTo>
                    <a:pt x="122" y="168"/>
                  </a:lnTo>
                  <a:lnTo>
                    <a:pt x="0" y="0"/>
                  </a:lnTo>
                  <a:lnTo>
                    <a:pt x="0" y="0"/>
                  </a:lnTo>
                  <a:lnTo>
                    <a:pt x="31" y="214"/>
                  </a:lnTo>
                  <a:lnTo>
                    <a:pt x="61" y="412"/>
                  </a:lnTo>
                  <a:lnTo>
                    <a:pt x="122" y="611"/>
                  </a:lnTo>
                  <a:lnTo>
                    <a:pt x="183" y="809"/>
                  </a:lnTo>
                  <a:lnTo>
                    <a:pt x="183" y="809"/>
                  </a:lnTo>
                  <a:lnTo>
                    <a:pt x="260" y="1008"/>
                  </a:lnTo>
                  <a:lnTo>
                    <a:pt x="351" y="1191"/>
                  </a:lnTo>
                  <a:lnTo>
                    <a:pt x="458" y="1374"/>
                  </a:lnTo>
                  <a:lnTo>
                    <a:pt x="565" y="1557"/>
                  </a:lnTo>
                  <a:lnTo>
                    <a:pt x="565" y="1557"/>
                  </a:lnTo>
                  <a:lnTo>
                    <a:pt x="550" y="1343"/>
                  </a:lnTo>
                  <a:lnTo>
                    <a:pt x="519" y="1145"/>
                  </a:lnTo>
                  <a:lnTo>
                    <a:pt x="458" y="931"/>
                  </a:lnTo>
                  <a:lnTo>
                    <a:pt x="397" y="733"/>
                  </a:lnTo>
                  <a:lnTo>
                    <a:pt x="382" y="7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2"/>
            <p:cNvSpPr/>
            <p:nvPr/>
          </p:nvSpPr>
          <p:spPr>
            <a:xfrm>
              <a:off x="1058750" y="3185975"/>
              <a:ext cx="14500" cy="38925"/>
            </a:xfrm>
            <a:custGeom>
              <a:rect b="b" l="l" r="r" t="t"/>
              <a:pathLst>
                <a:path extrusionOk="0" fill="none" h="1557" w="580">
                  <a:moveTo>
                    <a:pt x="397" y="733"/>
                  </a:moveTo>
                  <a:lnTo>
                    <a:pt x="397" y="733"/>
                  </a:lnTo>
                  <a:lnTo>
                    <a:pt x="320" y="534"/>
                  </a:lnTo>
                  <a:lnTo>
                    <a:pt x="229" y="351"/>
                  </a:lnTo>
                  <a:lnTo>
                    <a:pt x="122" y="168"/>
                  </a:lnTo>
                  <a:lnTo>
                    <a:pt x="0" y="0"/>
                  </a:lnTo>
                  <a:lnTo>
                    <a:pt x="0" y="0"/>
                  </a:lnTo>
                  <a:lnTo>
                    <a:pt x="31" y="199"/>
                  </a:lnTo>
                  <a:lnTo>
                    <a:pt x="61" y="412"/>
                  </a:lnTo>
                  <a:lnTo>
                    <a:pt x="122" y="611"/>
                  </a:lnTo>
                  <a:lnTo>
                    <a:pt x="183" y="809"/>
                  </a:lnTo>
                  <a:lnTo>
                    <a:pt x="183" y="809"/>
                  </a:lnTo>
                  <a:lnTo>
                    <a:pt x="259" y="1007"/>
                  </a:lnTo>
                  <a:lnTo>
                    <a:pt x="351" y="1190"/>
                  </a:lnTo>
                  <a:lnTo>
                    <a:pt x="458" y="1374"/>
                  </a:lnTo>
                  <a:lnTo>
                    <a:pt x="580" y="1557"/>
                  </a:lnTo>
                  <a:lnTo>
                    <a:pt x="580" y="1557"/>
                  </a:lnTo>
                  <a:lnTo>
                    <a:pt x="549" y="1343"/>
                  </a:lnTo>
                  <a:lnTo>
                    <a:pt x="519" y="1129"/>
                  </a:lnTo>
                  <a:lnTo>
                    <a:pt x="458" y="931"/>
                  </a:lnTo>
                  <a:lnTo>
                    <a:pt x="397" y="7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2"/>
            <p:cNvSpPr/>
            <p:nvPr/>
          </p:nvSpPr>
          <p:spPr>
            <a:xfrm>
              <a:off x="879425" y="3009325"/>
              <a:ext cx="14525" cy="38550"/>
            </a:xfrm>
            <a:custGeom>
              <a:rect b="b" l="l" r="r" t="t"/>
              <a:pathLst>
                <a:path extrusionOk="0" fill="none" h="1542" w="581">
                  <a:moveTo>
                    <a:pt x="382" y="733"/>
                  </a:moveTo>
                  <a:lnTo>
                    <a:pt x="382" y="733"/>
                  </a:lnTo>
                  <a:lnTo>
                    <a:pt x="306" y="535"/>
                  </a:lnTo>
                  <a:lnTo>
                    <a:pt x="214" y="352"/>
                  </a:lnTo>
                  <a:lnTo>
                    <a:pt x="123" y="168"/>
                  </a:lnTo>
                  <a:lnTo>
                    <a:pt x="1" y="1"/>
                  </a:lnTo>
                  <a:lnTo>
                    <a:pt x="1" y="1"/>
                  </a:lnTo>
                  <a:lnTo>
                    <a:pt x="31" y="199"/>
                  </a:lnTo>
                  <a:lnTo>
                    <a:pt x="62" y="413"/>
                  </a:lnTo>
                  <a:lnTo>
                    <a:pt x="123" y="611"/>
                  </a:lnTo>
                  <a:lnTo>
                    <a:pt x="184" y="809"/>
                  </a:lnTo>
                  <a:lnTo>
                    <a:pt x="260" y="1008"/>
                  </a:lnTo>
                  <a:lnTo>
                    <a:pt x="352" y="1191"/>
                  </a:lnTo>
                  <a:lnTo>
                    <a:pt x="458" y="1374"/>
                  </a:lnTo>
                  <a:lnTo>
                    <a:pt x="581" y="1542"/>
                  </a:lnTo>
                  <a:lnTo>
                    <a:pt x="581" y="1542"/>
                  </a:lnTo>
                  <a:lnTo>
                    <a:pt x="550" y="1344"/>
                  </a:lnTo>
                  <a:lnTo>
                    <a:pt x="504" y="1130"/>
                  </a:lnTo>
                  <a:lnTo>
                    <a:pt x="458" y="931"/>
                  </a:lnTo>
                  <a:lnTo>
                    <a:pt x="382" y="733"/>
                  </a:lnTo>
                  <a:lnTo>
                    <a:pt x="382" y="7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2"/>
            <p:cNvSpPr/>
            <p:nvPr/>
          </p:nvSpPr>
          <p:spPr>
            <a:xfrm>
              <a:off x="1123225" y="3570525"/>
              <a:ext cx="37775" cy="17200"/>
            </a:xfrm>
            <a:custGeom>
              <a:rect b="b" l="l" r="r" t="t"/>
              <a:pathLst>
                <a:path extrusionOk="0" fill="none" h="688" w="1511">
                  <a:moveTo>
                    <a:pt x="794" y="260"/>
                  </a:moveTo>
                  <a:lnTo>
                    <a:pt x="794" y="260"/>
                  </a:lnTo>
                  <a:lnTo>
                    <a:pt x="610" y="168"/>
                  </a:lnTo>
                  <a:lnTo>
                    <a:pt x="412" y="92"/>
                  </a:lnTo>
                  <a:lnTo>
                    <a:pt x="198" y="46"/>
                  </a:lnTo>
                  <a:lnTo>
                    <a:pt x="0" y="1"/>
                  </a:lnTo>
                  <a:lnTo>
                    <a:pt x="0" y="1"/>
                  </a:lnTo>
                  <a:lnTo>
                    <a:pt x="168" y="123"/>
                  </a:lnTo>
                  <a:lnTo>
                    <a:pt x="336" y="245"/>
                  </a:lnTo>
                  <a:lnTo>
                    <a:pt x="519" y="351"/>
                  </a:lnTo>
                  <a:lnTo>
                    <a:pt x="702" y="443"/>
                  </a:lnTo>
                  <a:lnTo>
                    <a:pt x="702" y="443"/>
                  </a:lnTo>
                  <a:lnTo>
                    <a:pt x="900" y="519"/>
                  </a:lnTo>
                  <a:lnTo>
                    <a:pt x="1099" y="596"/>
                  </a:lnTo>
                  <a:lnTo>
                    <a:pt x="1297" y="641"/>
                  </a:lnTo>
                  <a:lnTo>
                    <a:pt x="1511" y="687"/>
                  </a:lnTo>
                  <a:lnTo>
                    <a:pt x="1511" y="687"/>
                  </a:lnTo>
                  <a:lnTo>
                    <a:pt x="1343" y="565"/>
                  </a:lnTo>
                  <a:lnTo>
                    <a:pt x="1160" y="443"/>
                  </a:lnTo>
                  <a:lnTo>
                    <a:pt x="977" y="336"/>
                  </a:lnTo>
                  <a:lnTo>
                    <a:pt x="794" y="2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2"/>
            <p:cNvSpPr/>
            <p:nvPr/>
          </p:nvSpPr>
          <p:spPr>
            <a:xfrm>
              <a:off x="1346775" y="3432425"/>
              <a:ext cx="37425" cy="17175"/>
            </a:xfrm>
            <a:custGeom>
              <a:rect b="b" l="l" r="r" t="t"/>
              <a:pathLst>
                <a:path extrusionOk="0" fill="none" h="687" w="1497">
                  <a:moveTo>
                    <a:pt x="794" y="244"/>
                  </a:moveTo>
                  <a:lnTo>
                    <a:pt x="794" y="244"/>
                  </a:lnTo>
                  <a:lnTo>
                    <a:pt x="596" y="168"/>
                  </a:lnTo>
                  <a:lnTo>
                    <a:pt x="397" y="92"/>
                  </a:lnTo>
                  <a:lnTo>
                    <a:pt x="199" y="46"/>
                  </a:lnTo>
                  <a:lnTo>
                    <a:pt x="1" y="0"/>
                  </a:lnTo>
                  <a:lnTo>
                    <a:pt x="1" y="0"/>
                  </a:lnTo>
                  <a:lnTo>
                    <a:pt x="168" y="122"/>
                  </a:lnTo>
                  <a:lnTo>
                    <a:pt x="336" y="244"/>
                  </a:lnTo>
                  <a:lnTo>
                    <a:pt x="519" y="351"/>
                  </a:lnTo>
                  <a:lnTo>
                    <a:pt x="703" y="443"/>
                  </a:lnTo>
                  <a:lnTo>
                    <a:pt x="901" y="519"/>
                  </a:lnTo>
                  <a:lnTo>
                    <a:pt x="1099" y="595"/>
                  </a:lnTo>
                  <a:lnTo>
                    <a:pt x="1298" y="641"/>
                  </a:lnTo>
                  <a:lnTo>
                    <a:pt x="1496" y="687"/>
                  </a:lnTo>
                  <a:lnTo>
                    <a:pt x="1496" y="687"/>
                  </a:lnTo>
                  <a:lnTo>
                    <a:pt x="1343" y="565"/>
                  </a:lnTo>
                  <a:lnTo>
                    <a:pt x="1160" y="443"/>
                  </a:lnTo>
                  <a:lnTo>
                    <a:pt x="977" y="336"/>
                  </a:lnTo>
                  <a:lnTo>
                    <a:pt x="794" y="244"/>
                  </a:lnTo>
                  <a:lnTo>
                    <a:pt x="794" y="2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2"/>
            <p:cNvSpPr/>
            <p:nvPr/>
          </p:nvSpPr>
          <p:spPr>
            <a:xfrm>
              <a:off x="1273150" y="3617075"/>
              <a:ext cx="21775" cy="7650"/>
            </a:xfrm>
            <a:custGeom>
              <a:rect b="b" l="l" r="r" t="t"/>
              <a:pathLst>
                <a:path extrusionOk="0" fill="none" h="306" w="871">
                  <a:moveTo>
                    <a:pt x="794" y="244"/>
                  </a:moveTo>
                  <a:lnTo>
                    <a:pt x="794" y="244"/>
                  </a:lnTo>
                  <a:lnTo>
                    <a:pt x="595" y="153"/>
                  </a:lnTo>
                  <a:lnTo>
                    <a:pt x="397" y="92"/>
                  </a:lnTo>
                  <a:lnTo>
                    <a:pt x="199" y="31"/>
                  </a:lnTo>
                  <a:lnTo>
                    <a:pt x="0" y="0"/>
                  </a:lnTo>
                  <a:lnTo>
                    <a:pt x="0" y="0"/>
                  </a:lnTo>
                  <a:lnTo>
                    <a:pt x="214" y="153"/>
                  </a:lnTo>
                  <a:lnTo>
                    <a:pt x="443" y="305"/>
                  </a:lnTo>
                  <a:lnTo>
                    <a:pt x="870" y="275"/>
                  </a:lnTo>
                  <a:lnTo>
                    <a:pt x="794" y="2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2"/>
            <p:cNvSpPr/>
            <p:nvPr/>
          </p:nvSpPr>
          <p:spPr>
            <a:xfrm>
              <a:off x="1092300" y="3354600"/>
              <a:ext cx="37425" cy="17575"/>
            </a:xfrm>
            <a:custGeom>
              <a:rect b="b" l="l" r="r" t="t"/>
              <a:pathLst>
                <a:path extrusionOk="0" fill="none" h="703" w="1497">
                  <a:moveTo>
                    <a:pt x="794" y="260"/>
                  </a:moveTo>
                  <a:lnTo>
                    <a:pt x="794" y="260"/>
                  </a:lnTo>
                  <a:lnTo>
                    <a:pt x="611" y="168"/>
                  </a:lnTo>
                  <a:lnTo>
                    <a:pt x="413" y="107"/>
                  </a:lnTo>
                  <a:lnTo>
                    <a:pt x="199" y="46"/>
                  </a:lnTo>
                  <a:lnTo>
                    <a:pt x="1" y="0"/>
                  </a:lnTo>
                  <a:lnTo>
                    <a:pt x="1" y="0"/>
                  </a:lnTo>
                  <a:lnTo>
                    <a:pt x="169" y="138"/>
                  </a:lnTo>
                  <a:lnTo>
                    <a:pt x="337" y="244"/>
                  </a:lnTo>
                  <a:lnTo>
                    <a:pt x="520" y="351"/>
                  </a:lnTo>
                  <a:lnTo>
                    <a:pt x="703" y="443"/>
                  </a:lnTo>
                  <a:lnTo>
                    <a:pt x="901" y="534"/>
                  </a:lnTo>
                  <a:lnTo>
                    <a:pt x="1100" y="595"/>
                  </a:lnTo>
                  <a:lnTo>
                    <a:pt x="1298" y="656"/>
                  </a:lnTo>
                  <a:lnTo>
                    <a:pt x="1496" y="702"/>
                  </a:lnTo>
                  <a:lnTo>
                    <a:pt x="1496" y="702"/>
                  </a:lnTo>
                  <a:lnTo>
                    <a:pt x="1344" y="565"/>
                  </a:lnTo>
                  <a:lnTo>
                    <a:pt x="1161" y="443"/>
                  </a:lnTo>
                  <a:lnTo>
                    <a:pt x="993" y="336"/>
                  </a:lnTo>
                  <a:lnTo>
                    <a:pt x="794" y="244"/>
                  </a:lnTo>
                  <a:lnTo>
                    <a:pt x="794" y="2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2"/>
            <p:cNvSpPr/>
            <p:nvPr/>
          </p:nvSpPr>
          <p:spPr>
            <a:xfrm>
              <a:off x="818775" y="3117675"/>
              <a:ext cx="37800" cy="17200"/>
            </a:xfrm>
            <a:custGeom>
              <a:rect b="b" l="l" r="r" t="t"/>
              <a:pathLst>
                <a:path extrusionOk="0" fill="none" h="688" w="1512">
                  <a:moveTo>
                    <a:pt x="809" y="245"/>
                  </a:moveTo>
                  <a:lnTo>
                    <a:pt x="809" y="245"/>
                  </a:lnTo>
                  <a:lnTo>
                    <a:pt x="611" y="153"/>
                  </a:lnTo>
                  <a:lnTo>
                    <a:pt x="412" y="92"/>
                  </a:lnTo>
                  <a:lnTo>
                    <a:pt x="214" y="31"/>
                  </a:lnTo>
                  <a:lnTo>
                    <a:pt x="0" y="1"/>
                  </a:lnTo>
                  <a:lnTo>
                    <a:pt x="0" y="1"/>
                  </a:lnTo>
                  <a:lnTo>
                    <a:pt x="168" y="123"/>
                  </a:lnTo>
                  <a:lnTo>
                    <a:pt x="351" y="245"/>
                  </a:lnTo>
                  <a:lnTo>
                    <a:pt x="519" y="352"/>
                  </a:lnTo>
                  <a:lnTo>
                    <a:pt x="717" y="443"/>
                  </a:lnTo>
                  <a:lnTo>
                    <a:pt x="717" y="443"/>
                  </a:lnTo>
                  <a:lnTo>
                    <a:pt x="901" y="519"/>
                  </a:lnTo>
                  <a:lnTo>
                    <a:pt x="1099" y="596"/>
                  </a:lnTo>
                  <a:lnTo>
                    <a:pt x="1313" y="641"/>
                  </a:lnTo>
                  <a:lnTo>
                    <a:pt x="1511" y="687"/>
                  </a:lnTo>
                  <a:lnTo>
                    <a:pt x="1511" y="687"/>
                  </a:lnTo>
                  <a:lnTo>
                    <a:pt x="1343" y="550"/>
                  </a:lnTo>
                  <a:lnTo>
                    <a:pt x="1175" y="443"/>
                  </a:lnTo>
                  <a:lnTo>
                    <a:pt x="992" y="336"/>
                  </a:lnTo>
                  <a:lnTo>
                    <a:pt x="809" y="229"/>
                  </a:lnTo>
                  <a:lnTo>
                    <a:pt x="809" y="2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2"/>
            <p:cNvSpPr/>
            <p:nvPr/>
          </p:nvSpPr>
          <p:spPr>
            <a:xfrm>
              <a:off x="1002275" y="3398850"/>
              <a:ext cx="17200" cy="37400"/>
            </a:xfrm>
            <a:custGeom>
              <a:rect b="b" l="l" r="r" t="t"/>
              <a:pathLst>
                <a:path extrusionOk="0" fill="none" h="1496" w="688">
                  <a:moveTo>
                    <a:pt x="245" y="702"/>
                  </a:moveTo>
                  <a:lnTo>
                    <a:pt x="245" y="702"/>
                  </a:lnTo>
                  <a:lnTo>
                    <a:pt x="153" y="901"/>
                  </a:lnTo>
                  <a:lnTo>
                    <a:pt x="92" y="1099"/>
                  </a:lnTo>
                  <a:lnTo>
                    <a:pt x="31" y="1297"/>
                  </a:lnTo>
                  <a:lnTo>
                    <a:pt x="0" y="1496"/>
                  </a:lnTo>
                  <a:lnTo>
                    <a:pt x="0" y="1496"/>
                  </a:lnTo>
                  <a:lnTo>
                    <a:pt x="123" y="1328"/>
                  </a:lnTo>
                  <a:lnTo>
                    <a:pt x="245" y="1160"/>
                  </a:lnTo>
                  <a:lnTo>
                    <a:pt x="351" y="977"/>
                  </a:lnTo>
                  <a:lnTo>
                    <a:pt x="443" y="794"/>
                  </a:lnTo>
                  <a:lnTo>
                    <a:pt x="443" y="794"/>
                  </a:lnTo>
                  <a:lnTo>
                    <a:pt x="519" y="596"/>
                  </a:lnTo>
                  <a:lnTo>
                    <a:pt x="596" y="397"/>
                  </a:lnTo>
                  <a:lnTo>
                    <a:pt x="641" y="199"/>
                  </a:lnTo>
                  <a:lnTo>
                    <a:pt x="687" y="0"/>
                  </a:lnTo>
                  <a:lnTo>
                    <a:pt x="687" y="0"/>
                  </a:lnTo>
                  <a:lnTo>
                    <a:pt x="565" y="153"/>
                  </a:lnTo>
                  <a:lnTo>
                    <a:pt x="443" y="336"/>
                  </a:lnTo>
                  <a:lnTo>
                    <a:pt x="336" y="504"/>
                  </a:lnTo>
                  <a:lnTo>
                    <a:pt x="245" y="702"/>
                  </a:lnTo>
                  <a:lnTo>
                    <a:pt x="245" y="7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2"/>
            <p:cNvSpPr/>
            <p:nvPr/>
          </p:nvSpPr>
          <p:spPr>
            <a:xfrm>
              <a:off x="911100" y="3210775"/>
              <a:ext cx="17175" cy="37775"/>
            </a:xfrm>
            <a:custGeom>
              <a:rect b="b" l="l" r="r" t="t"/>
              <a:pathLst>
                <a:path extrusionOk="0" fill="none" h="1511" w="687">
                  <a:moveTo>
                    <a:pt x="244" y="717"/>
                  </a:moveTo>
                  <a:lnTo>
                    <a:pt x="244" y="717"/>
                  </a:lnTo>
                  <a:lnTo>
                    <a:pt x="168" y="900"/>
                  </a:lnTo>
                  <a:lnTo>
                    <a:pt x="92" y="1099"/>
                  </a:lnTo>
                  <a:lnTo>
                    <a:pt x="46" y="1297"/>
                  </a:lnTo>
                  <a:lnTo>
                    <a:pt x="0" y="1511"/>
                  </a:lnTo>
                  <a:lnTo>
                    <a:pt x="0" y="1511"/>
                  </a:lnTo>
                  <a:lnTo>
                    <a:pt x="138" y="1343"/>
                  </a:lnTo>
                  <a:lnTo>
                    <a:pt x="244" y="1175"/>
                  </a:lnTo>
                  <a:lnTo>
                    <a:pt x="351" y="992"/>
                  </a:lnTo>
                  <a:lnTo>
                    <a:pt x="443" y="794"/>
                  </a:lnTo>
                  <a:lnTo>
                    <a:pt x="443" y="794"/>
                  </a:lnTo>
                  <a:lnTo>
                    <a:pt x="519" y="610"/>
                  </a:lnTo>
                  <a:lnTo>
                    <a:pt x="595" y="412"/>
                  </a:lnTo>
                  <a:lnTo>
                    <a:pt x="656" y="214"/>
                  </a:lnTo>
                  <a:lnTo>
                    <a:pt x="687" y="0"/>
                  </a:lnTo>
                  <a:lnTo>
                    <a:pt x="687" y="0"/>
                  </a:lnTo>
                  <a:lnTo>
                    <a:pt x="565" y="168"/>
                  </a:lnTo>
                  <a:lnTo>
                    <a:pt x="443" y="336"/>
                  </a:lnTo>
                  <a:lnTo>
                    <a:pt x="336" y="519"/>
                  </a:lnTo>
                  <a:lnTo>
                    <a:pt x="260" y="702"/>
                  </a:lnTo>
                  <a:lnTo>
                    <a:pt x="244" y="7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2"/>
            <p:cNvSpPr/>
            <p:nvPr/>
          </p:nvSpPr>
          <p:spPr>
            <a:xfrm>
              <a:off x="1201050" y="3361450"/>
              <a:ext cx="17575" cy="37800"/>
            </a:xfrm>
            <a:custGeom>
              <a:rect b="b" l="l" r="r" t="t"/>
              <a:pathLst>
                <a:path extrusionOk="0" fill="none" h="1512" w="703">
                  <a:moveTo>
                    <a:pt x="244" y="718"/>
                  </a:moveTo>
                  <a:lnTo>
                    <a:pt x="244" y="718"/>
                  </a:lnTo>
                  <a:lnTo>
                    <a:pt x="168" y="916"/>
                  </a:lnTo>
                  <a:lnTo>
                    <a:pt x="92" y="1100"/>
                  </a:lnTo>
                  <a:lnTo>
                    <a:pt x="46" y="1313"/>
                  </a:lnTo>
                  <a:lnTo>
                    <a:pt x="0" y="1512"/>
                  </a:lnTo>
                  <a:lnTo>
                    <a:pt x="0" y="1512"/>
                  </a:lnTo>
                  <a:lnTo>
                    <a:pt x="137" y="1344"/>
                  </a:lnTo>
                  <a:lnTo>
                    <a:pt x="260" y="1176"/>
                  </a:lnTo>
                  <a:lnTo>
                    <a:pt x="351" y="993"/>
                  </a:lnTo>
                  <a:lnTo>
                    <a:pt x="443" y="810"/>
                  </a:lnTo>
                  <a:lnTo>
                    <a:pt x="443" y="810"/>
                  </a:lnTo>
                  <a:lnTo>
                    <a:pt x="534" y="611"/>
                  </a:lnTo>
                  <a:lnTo>
                    <a:pt x="595" y="413"/>
                  </a:lnTo>
                  <a:lnTo>
                    <a:pt x="656" y="215"/>
                  </a:lnTo>
                  <a:lnTo>
                    <a:pt x="702" y="1"/>
                  </a:lnTo>
                  <a:lnTo>
                    <a:pt x="702" y="1"/>
                  </a:lnTo>
                  <a:lnTo>
                    <a:pt x="565" y="169"/>
                  </a:lnTo>
                  <a:lnTo>
                    <a:pt x="443" y="337"/>
                  </a:lnTo>
                  <a:lnTo>
                    <a:pt x="336" y="520"/>
                  </a:lnTo>
                  <a:lnTo>
                    <a:pt x="244" y="718"/>
                  </a:lnTo>
                  <a:lnTo>
                    <a:pt x="244" y="7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2"/>
            <p:cNvSpPr/>
            <p:nvPr/>
          </p:nvSpPr>
          <p:spPr>
            <a:xfrm>
              <a:off x="775650" y="3018475"/>
              <a:ext cx="6125" cy="16050"/>
            </a:xfrm>
            <a:custGeom>
              <a:rect b="b" l="l" r="r" t="t"/>
              <a:pathLst>
                <a:path extrusionOk="0" fill="none" h="642" w="245">
                  <a:moveTo>
                    <a:pt x="1" y="337"/>
                  </a:moveTo>
                  <a:lnTo>
                    <a:pt x="1" y="337"/>
                  </a:lnTo>
                  <a:lnTo>
                    <a:pt x="62" y="642"/>
                  </a:lnTo>
                  <a:lnTo>
                    <a:pt x="62" y="642"/>
                  </a:lnTo>
                  <a:lnTo>
                    <a:pt x="123" y="489"/>
                  </a:lnTo>
                  <a:lnTo>
                    <a:pt x="184" y="337"/>
                  </a:lnTo>
                  <a:lnTo>
                    <a:pt x="214" y="169"/>
                  </a:lnTo>
                  <a:lnTo>
                    <a:pt x="245" y="1"/>
                  </a:lnTo>
                  <a:lnTo>
                    <a:pt x="245" y="1"/>
                  </a:lnTo>
                  <a:lnTo>
                    <a:pt x="123" y="169"/>
                  </a:lnTo>
                  <a:lnTo>
                    <a:pt x="16" y="337"/>
                  </a:lnTo>
                  <a:lnTo>
                    <a:pt x="1" y="3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2"/>
            <p:cNvSpPr/>
            <p:nvPr/>
          </p:nvSpPr>
          <p:spPr>
            <a:xfrm>
              <a:off x="1421175" y="3290875"/>
              <a:ext cx="15275" cy="300275"/>
            </a:xfrm>
            <a:custGeom>
              <a:rect b="b" l="l" r="r" t="t"/>
              <a:pathLst>
                <a:path extrusionOk="0" h="12011" w="611">
                  <a:moveTo>
                    <a:pt x="16" y="1"/>
                  </a:moveTo>
                  <a:lnTo>
                    <a:pt x="16" y="31"/>
                  </a:lnTo>
                  <a:lnTo>
                    <a:pt x="0" y="92"/>
                  </a:lnTo>
                  <a:lnTo>
                    <a:pt x="0" y="1038"/>
                  </a:lnTo>
                  <a:lnTo>
                    <a:pt x="46" y="2427"/>
                  </a:lnTo>
                  <a:lnTo>
                    <a:pt x="107" y="4106"/>
                  </a:lnTo>
                  <a:lnTo>
                    <a:pt x="183" y="5967"/>
                  </a:lnTo>
                  <a:lnTo>
                    <a:pt x="367" y="9538"/>
                  </a:lnTo>
                  <a:lnTo>
                    <a:pt x="458" y="10973"/>
                  </a:lnTo>
                  <a:lnTo>
                    <a:pt x="534" y="11980"/>
                  </a:lnTo>
                  <a:lnTo>
                    <a:pt x="550" y="12011"/>
                  </a:lnTo>
                  <a:lnTo>
                    <a:pt x="580" y="12011"/>
                  </a:lnTo>
                  <a:lnTo>
                    <a:pt x="595" y="11995"/>
                  </a:lnTo>
                  <a:lnTo>
                    <a:pt x="611" y="11980"/>
                  </a:lnTo>
                  <a:lnTo>
                    <a:pt x="595" y="11141"/>
                  </a:lnTo>
                  <a:lnTo>
                    <a:pt x="595" y="10134"/>
                  </a:lnTo>
                  <a:lnTo>
                    <a:pt x="580" y="8913"/>
                  </a:lnTo>
                  <a:lnTo>
                    <a:pt x="565" y="7524"/>
                  </a:lnTo>
                  <a:lnTo>
                    <a:pt x="519" y="5937"/>
                  </a:lnTo>
                  <a:lnTo>
                    <a:pt x="489" y="5067"/>
                  </a:lnTo>
                  <a:lnTo>
                    <a:pt x="443" y="4167"/>
                  </a:lnTo>
                  <a:lnTo>
                    <a:pt x="382" y="3205"/>
                  </a:lnTo>
                  <a:lnTo>
                    <a:pt x="290" y="2213"/>
                  </a:lnTo>
                  <a:lnTo>
                    <a:pt x="199" y="1160"/>
                  </a:lnTo>
                  <a:lnTo>
                    <a:pt x="92" y="77"/>
                  </a:lnTo>
                  <a:lnTo>
                    <a:pt x="77" y="16"/>
                  </a:lnTo>
                  <a:lnTo>
                    <a:pt x="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2"/>
            <p:cNvSpPr/>
            <p:nvPr/>
          </p:nvSpPr>
          <p:spPr>
            <a:xfrm>
              <a:off x="1231550" y="3625075"/>
              <a:ext cx="35525" cy="400"/>
            </a:xfrm>
            <a:custGeom>
              <a:rect b="b" l="l" r="r" t="t"/>
              <a:pathLst>
                <a:path extrusionOk="0" h="16" w="1421">
                  <a:moveTo>
                    <a:pt x="1" y="1"/>
                  </a:moveTo>
                  <a:lnTo>
                    <a:pt x="596" y="16"/>
                  </a:lnTo>
                  <a:lnTo>
                    <a:pt x="622" y="16"/>
                  </a:lnTo>
                  <a:lnTo>
                    <a:pt x="622" y="16"/>
                  </a:lnTo>
                  <a:lnTo>
                    <a:pt x="1" y="1"/>
                  </a:lnTo>
                  <a:close/>
                  <a:moveTo>
                    <a:pt x="1405" y="1"/>
                  </a:moveTo>
                  <a:lnTo>
                    <a:pt x="622" y="16"/>
                  </a:lnTo>
                  <a:lnTo>
                    <a:pt x="622" y="16"/>
                  </a:lnTo>
                  <a:lnTo>
                    <a:pt x="642" y="16"/>
                  </a:lnTo>
                  <a:lnTo>
                    <a:pt x="14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2"/>
            <p:cNvSpPr/>
            <p:nvPr/>
          </p:nvSpPr>
          <p:spPr>
            <a:xfrm>
              <a:off x="1231550" y="3625075"/>
              <a:ext cx="35525" cy="400"/>
            </a:xfrm>
            <a:custGeom>
              <a:rect b="b" l="l" r="r" t="t"/>
              <a:pathLst>
                <a:path extrusionOk="0" fill="none" h="16" w="1421">
                  <a:moveTo>
                    <a:pt x="1405" y="1"/>
                  </a:moveTo>
                  <a:lnTo>
                    <a:pt x="1405" y="1"/>
                  </a:lnTo>
                  <a:lnTo>
                    <a:pt x="596" y="16"/>
                  </a:lnTo>
                  <a:lnTo>
                    <a:pt x="596" y="16"/>
                  </a:lnTo>
                  <a:lnTo>
                    <a:pt x="1" y="1"/>
                  </a:lnTo>
                  <a:lnTo>
                    <a:pt x="1" y="1"/>
                  </a:lnTo>
                  <a:lnTo>
                    <a:pt x="642" y="16"/>
                  </a:lnTo>
                  <a:lnTo>
                    <a:pt x="642" y="16"/>
                  </a:lnTo>
                  <a:lnTo>
                    <a:pt x="1420" y="1"/>
                  </a:lnTo>
                  <a:lnTo>
                    <a:pt x="140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2"/>
            <p:cNvSpPr/>
            <p:nvPr/>
          </p:nvSpPr>
          <p:spPr>
            <a:xfrm>
              <a:off x="814950" y="2938750"/>
              <a:ext cx="4600" cy="400"/>
            </a:xfrm>
            <a:custGeom>
              <a:rect b="b" l="l" r="r" t="t"/>
              <a:pathLst>
                <a:path extrusionOk="0" h="16" w="184">
                  <a:moveTo>
                    <a:pt x="1" y="0"/>
                  </a:moveTo>
                  <a:lnTo>
                    <a:pt x="169" y="16"/>
                  </a:lnTo>
                  <a:lnTo>
                    <a:pt x="184" y="16"/>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2"/>
            <p:cNvSpPr/>
            <p:nvPr/>
          </p:nvSpPr>
          <p:spPr>
            <a:xfrm>
              <a:off x="790925" y="2938375"/>
              <a:ext cx="28625" cy="5350"/>
            </a:xfrm>
            <a:custGeom>
              <a:rect b="b" l="l" r="r" t="t"/>
              <a:pathLst>
                <a:path extrusionOk="0" fill="none" h="214" w="1145">
                  <a:moveTo>
                    <a:pt x="779" y="0"/>
                  </a:moveTo>
                  <a:lnTo>
                    <a:pt x="779" y="0"/>
                  </a:lnTo>
                  <a:lnTo>
                    <a:pt x="565" y="15"/>
                  </a:lnTo>
                  <a:lnTo>
                    <a:pt x="351" y="61"/>
                  </a:lnTo>
                  <a:lnTo>
                    <a:pt x="168" y="122"/>
                  </a:lnTo>
                  <a:lnTo>
                    <a:pt x="0" y="214"/>
                  </a:lnTo>
                  <a:lnTo>
                    <a:pt x="0" y="214"/>
                  </a:lnTo>
                  <a:lnTo>
                    <a:pt x="168" y="122"/>
                  </a:lnTo>
                  <a:lnTo>
                    <a:pt x="351" y="61"/>
                  </a:lnTo>
                  <a:lnTo>
                    <a:pt x="565" y="15"/>
                  </a:lnTo>
                  <a:lnTo>
                    <a:pt x="779" y="0"/>
                  </a:lnTo>
                  <a:lnTo>
                    <a:pt x="779" y="0"/>
                  </a:lnTo>
                  <a:lnTo>
                    <a:pt x="962" y="15"/>
                  </a:lnTo>
                  <a:lnTo>
                    <a:pt x="1145" y="31"/>
                  </a:lnTo>
                  <a:lnTo>
                    <a:pt x="1130" y="31"/>
                  </a:lnTo>
                  <a:lnTo>
                    <a:pt x="1130" y="31"/>
                  </a:lnTo>
                  <a:lnTo>
                    <a:pt x="962" y="15"/>
                  </a:lnTo>
                  <a:lnTo>
                    <a:pt x="7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2"/>
            <p:cNvSpPr/>
            <p:nvPr/>
          </p:nvSpPr>
          <p:spPr>
            <a:xfrm>
              <a:off x="772225" y="2938375"/>
              <a:ext cx="494450" cy="687100"/>
            </a:xfrm>
            <a:custGeom>
              <a:rect b="b" l="l" r="r" t="t"/>
              <a:pathLst>
                <a:path extrusionOk="0" h="27484" w="19778">
                  <a:moveTo>
                    <a:pt x="1862" y="7173"/>
                  </a:moveTo>
                  <a:lnTo>
                    <a:pt x="2076" y="7203"/>
                  </a:lnTo>
                  <a:lnTo>
                    <a:pt x="2274" y="7264"/>
                  </a:lnTo>
                  <a:lnTo>
                    <a:pt x="2473" y="7325"/>
                  </a:lnTo>
                  <a:lnTo>
                    <a:pt x="2671" y="7417"/>
                  </a:lnTo>
                  <a:lnTo>
                    <a:pt x="2671" y="7401"/>
                  </a:lnTo>
                  <a:lnTo>
                    <a:pt x="2854" y="7508"/>
                  </a:lnTo>
                  <a:lnTo>
                    <a:pt x="3037" y="7615"/>
                  </a:lnTo>
                  <a:lnTo>
                    <a:pt x="3205" y="7722"/>
                  </a:lnTo>
                  <a:lnTo>
                    <a:pt x="3373" y="7859"/>
                  </a:lnTo>
                  <a:lnTo>
                    <a:pt x="3175" y="7813"/>
                  </a:lnTo>
                  <a:lnTo>
                    <a:pt x="2961" y="7768"/>
                  </a:lnTo>
                  <a:lnTo>
                    <a:pt x="2763" y="7691"/>
                  </a:lnTo>
                  <a:lnTo>
                    <a:pt x="2579" y="7615"/>
                  </a:lnTo>
                  <a:lnTo>
                    <a:pt x="2381" y="7524"/>
                  </a:lnTo>
                  <a:lnTo>
                    <a:pt x="2213" y="7417"/>
                  </a:lnTo>
                  <a:lnTo>
                    <a:pt x="2030" y="7295"/>
                  </a:lnTo>
                  <a:lnTo>
                    <a:pt x="1862" y="7173"/>
                  </a:lnTo>
                  <a:close/>
                  <a:moveTo>
                    <a:pt x="6242" y="10896"/>
                  </a:moveTo>
                  <a:lnTo>
                    <a:pt x="6211" y="11110"/>
                  </a:lnTo>
                  <a:lnTo>
                    <a:pt x="6150" y="11308"/>
                  </a:lnTo>
                  <a:lnTo>
                    <a:pt x="6074" y="11506"/>
                  </a:lnTo>
                  <a:lnTo>
                    <a:pt x="5998" y="11690"/>
                  </a:lnTo>
                  <a:lnTo>
                    <a:pt x="5906" y="11888"/>
                  </a:lnTo>
                  <a:lnTo>
                    <a:pt x="5799" y="12071"/>
                  </a:lnTo>
                  <a:lnTo>
                    <a:pt x="5693" y="12239"/>
                  </a:lnTo>
                  <a:lnTo>
                    <a:pt x="5555" y="12407"/>
                  </a:lnTo>
                  <a:lnTo>
                    <a:pt x="5555" y="12407"/>
                  </a:lnTo>
                  <a:lnTo>
                    <a:pt x="5601" y="12193"/>
                  </a:lnTo>
                  <a:lnTo>
                    <a:pt x="5647" y="11995"/>
                  </a:lnTo>
                  <a:lnTo>
                    <a:pt x="5723" y="11796"/>
                  </a:lnTo>
                  <a:lnTo>
                    <a:pt x="5799" y="11613"/>
                  </a:lnTo>
                  <a:lnTo>
                    <a:pt x="5815" y="11598"/>
                  </a:lnTo>
                  <a:lnTo>
                    <a:pt x="5891" y="11415"/>
                  </a:lnTo>
                  <a:lnTo>
                    <a:pt x="5998" y="11232"/>
                  </a:lnTo>
                  <a:lnTo>
                    <a:pt x="6120" y="11064"/>
                  </a:lnTo>
                  <a:lnTo>
                    <a:pt x="6242" y="10896"/>
                  </a:lnTo>
                  <a:close/>
                  <a:moveTo>
                    <a:pt x="9981" y="13796"/>
                  </a:moveTo>
                  <a:lnTo>
                    <a:pt x="9813" y="13918"/>
                  </a:lnTo>
                  <a:lnTo>
                    <a:pt x="9630" y="14024"/>
                  </a:lnTo>
                  <a:lnTo>
                    <a:pt x="9447" y="14116"/>
                  </a:lnTo>
                  <a:lnTo>
                    <a:pt x="9248" y="14192"/>
                  </a:lnTo>
                  <a:lnTo>
                    <a:pt x="9050" y="14253"/>
                  </a:lnTo>
                  <a:lnTo>
                    <a:pt x="8851" y="14314"/>
                  </a:lnTo>
                  <a:lnTo>
                    <a:pt x="8653" y="14345"/>
                  </a:lnTo>
                  <a:lnTo>
                    <a:pt x="8439" y="14375"/>
                  </a:lnTo>
                  <a:lnTo>
                    <a:pt x="8607" y="14253"/>
                  </a:lnTo>
                  <a:lnTo>
                    <a:pt x="8790" y="14146"/>
                  </a:lnTo>
                  <a:lnTo>
                    <a:pt x="8974" y="14055"/>
                  </a:lnTo>
                  <a:lnTo>
                    <a:pt x="9172" y="13979"/>
                  </a:lnTo>
                  <a:lnTo>
                    <a:pt x="9370" y="13918"/>
                  </a:lnTo>
                  <a:lnTo>
                    <a:pt x="9569" y="13857"/>
                  </a:lnTo>
                  <a:lnTo>
                    <a:pt x="9782" y="13826"/>
                  </a:lnTo>
                  <a:lnTo>
                    <a:pt x="9981" y="13796"/>
                  </a:lnTo>
                  <a:close/>
                  <a:moveTo>
                    <a:pt x="9889" y="18419"/>
                  </a:moveTo>
                  <a:lnTo>
                    <a:pt x="9843" y="18618"/>
                  </a:lnTo>
                  <a:lnTo>
                    <a:pt x="9798" y="18816"/>
                  </a:lnTo>
                  <a:lnTo>
                    <a:pt x="9721" y="19015"/>
                  </a:lnTo>
                  <a:lnTo>
                    <a:pt x="9645" y="19213"/>
                  </a:lnTo>
                  <a:lnTo>
                    <a:pt x="9553" y="19396"/>
                  </a:lnTo>
                  <a:lnTo>
                    <a:pt x="9447" y="19579"/>
                  </a:lnTo>
                  <a:lnTo>
                    <a:pt x="9325" y="19747"/>
                  </a:lnTo>
                  <a:lnTo>
                    <a:pt x="9202" y="19915"/>
                  </a:lnTo>
                  <a:lnTo>
                    <a:pt x="9233" y="19716"/>
                  </a:lnTo>
                  <a:lnTo>
                    <a:pt x="9294" y="19518"/>
                  </a:lnTo>
                  <a:lnTo>
                    <a:pt x="9355" y="19320"/>
                  </a:lnTo>
                  <a:lnTo>
                    <a:pt x="9447" y="19121"/>
                  </a:lnTo>
                  <a:lnTo>
                    <a:pt x="9538" y="18923"/>
                  </a:lnTo>
                  <a:lnTo>
                    <a:pt x="9645" y="18755"/>
                  </a:lnTo>
                  <a:lnTo>
                    <a:pt x="9767" y="18572"/>
                  </a:lnTo>
                  <a:lnTo>
                    <a:pt x="9889" y="18419"/>
                  </a:lnTo>
                  <a:close/>
                  <a:moveTo>
                    <a:pt x="14330" y="21319"/>
                  </a:moveTo>
                  <a:lnTo>
                    <a:pt x="14162" y="21441"/>
                  </a:lnTo>
                  <a:lnTo>
                    <a:pt x="13979" y="21548"/>
                  </a:lnTo>
                  <a:lnTo>
                    <a:pt x="13781" y="21639"/>
                  </a:lnTo>
                  <a:lnTo>
                    <a:pt x="13597" y="21716"/>
                  </a:lnTo>
                  <a:lnTo>
                    <a:pt x="13399" y="21777"/>
                  </a:lnTo>
                  <a:lnTo>
                    <a:pt x="13185" y="21838"/>
                  </a:lnTo>
                  <a:lnTo>
                    <a:pt x="12987" y="21868"/>
                  </a:lnTo>
                  <a:lnTo>
                    <a:pt x="12773" y="21899"/>
                  </a:lnTo>
                  <a:lnTo>
                    <a:pt x="12957" y="21777"/>
                  </a:lnTo>
                  <a:lnTo>
                    <a:pt x="13140" y="21685"/>
                  </a:lnTo>
                  <a:lnTo>
                    <a:pt x="13323" y="21594"/>
                  </a:lnTo>
                  <a:lnTo>
                    <a:pt x="13521" y="21517"/>
                  </a:lnTo>
                  <a:lnTo>
                    <a:pt x="13521" y="21502"/>
                  </a:lnTo>
                  <a:lnTo>
                    <a:pt x="13720" y="21441"/>
                  </a:lnTo>
                  <a:lnTo>
                    <a:pt x="13918" y="21380"/>
                  </a:lnTo>
                  <a:lnTo>
                    <a:pt x="14116" y="21349"/>
                  </a:lnTo>
                  <a:lnTo>
                    <a:pt x="14330" y="21319"/>
                  </a:lnTo>
                  <a:close/>
                  <a:moveTo>
                    <a:pt x="14040" y="25287"/>
                  </a:moveTo>
                  <a:lnTo>
                    <a:pt x="14238" y="25332"/>
                  </a:lnTo>
                  <a:lnTo>
                    <a:pt x="14452" y="25378"/>
                  </a:lnTo>
                  <a:lnTo>
                    <a:pt x="14650" y="25454"/>
                  </a:lnTo>
                  <a:lnTo>
                    <a:pt x="14834" y="25546"/>
                  </a:lnTo>
                  <a:lnTo>
                    <a:pt x="15017" y="25622"/>
                  </a:lnTo>
                  <a:lnTo>
                    <a:pt x="15200" y="25729"/>
                  </a:lnTo>
                  <a:lnTo>
                    <a:pt x="15383" y="25851"/>
                  </a:lnTo>
                  <a:lnTo>
                    <a:pt x="15551" y="25973"/>
                  </a:lnTo>
                  <a:lnTo>
                    <a:pt x="15337" y="25927"/>
                  </a:lnTo>
                  <a:lnTo>
                    <a:pt x="15139" y="25882"/>
                  </a:lnTo>
                  <a:lnTo>
                    <a:pt x="14940" y="25805"/>
                  </a:lnTo>
                  <a:lnTo>
                    <a:pt x="14742" y="25729"/>
                  </a:lnTo>
                  <a:lnTo>
                    <a:pt x="14559" y="25637"/>
                  </a:lnTo>
                  <a:lnTo>
                    <a:pt x="14376" y="25531"/>
                  </a:lnTo>
                  <a:lnTo>
                    <a:pt x="14208" y="25409"/>
                  </a:lnTo>
                  <a:lnTo>
                    <a:pt x="14040" y="25287"/>
                  </a:lnTo>
                  <a:close/>
                  <a:moveTo>
                    <a:pt x="1527" y="0"/>
                  </a:moveTo>
                  <a:lnTo>
                    <a:pt x="1313" y="15"/>
                  </a:lnTo>
                  <a:lnTo>
                    <a:pt x="1099" y="61"/>
                  </a:lnTo>
                  <a:lnTo>
                    <a:pt x="916" y="122"/>
                  </a:lnTo>
                  <a:lnTo>
                    <a:pt x="748" y="214"/>
                  </a:lnTo>
                  <a:lnTo>
                    <a:pt x="657" y="275"/>
                  </a:lnTo>
                  <a:lnTo>
                    <a:pt x="535" y="382"/>
                  </a:lnTo>
                  <a:lnTo>
                    <a:pt x="443" y="504"/>
                  </a:lnTo>
                  <a:lnTo>
                    <a:pt x="351" y="626"/>
                  </a:lnTo>
                  <a:lnTo>
                    <a:pt x="260" y="778"/>
                  </a:lnTo>
                  <a:lnTo>
                    <a:pt x="199" y="931"/>
                  </a:lnTo>
                  <a:lnTo>
                    <a:pt x="138" y="1099"/>
                  </a:lnTo>
                  <a:lnTo>
                    <a:pt x="92" y="1297"/>
                  </a:lnTo>
                  <a:lnTo>
                    <a:pt x="46" y="1496"/>
                  </a:lnTo>
                  <a:lnTo>
                    <a:pt x="16" y="1709"/>
                  </a:lnTo>
                  <a:lnTo>
                    <a:pt x="0" y="1923"/>
                  </a:lnTo>
                  <a:lnTo>
                    <a:pt x="0" y="2167"/>
                  </a:lnTo>
                  <a:lnTo>
                    <a:pt x="0" y="2411"/>
                  </a:lnTo>
                  <a:lnTo>
                    <a:pt x="31" y="2686"/>
                  </a:lnTo>
                  <a:lnTo>
                    <a:pt x="62" y="2961"/>
                  </a:lnTo>
                  <a:lnTo>
                    <a:pt x="92" y="3235"/>
                  </a:lnTo>
                  <a:lnTo>
                    <a:pt x="153" y="3541"/>
                  </a:lnTo>
                  <a:lnTo>
                    <a:pt x="260" y="3373"/>
                  </a:lnTo>
                  <a:lnTo>
                    <a:pt x="382" y="3205"/>
                  </a:lnTo>
                  <a:lnTo>
                    <a:pt x="382" y="3205"/>
                  </a:lnTo>
                  <a:lnTo>
                    <a:pt x="351" y="3373"/>
                  </a:lnTo>
                  <a:lnTo>
                    <a:pt x="321" y="3525"/>
                  </a:lnTo>
                  <a:lnTo>
                    <a:pt x="260" y="3693"/>
                  </a:lnTo>
                  <a:lnTo>
                    <a:pt x="214" y="3846"/>
                  </a:lnTo>
                  <a:lnTo>
                    <a:pt x="351" y="4441"/>
                  </a:lnTo>
                  <a:lnTo>
                    <a:pt x="535" y="5067"/>
                  </a:lnTo>
                  <a:lnTo>
                    <a:pt x="764" y="5738"/>
                  </a:lnTo>
                  <a:lnTo>
                    <a:pt x="1023" y="6425"/>
                  </a:lnTo>
                  <a:lnTo>
                    <a:pt x="1282" y="7081"/>
                  </a:lnTo>
                  <a:lnTo>
                    <a:pt x="1694" y="7997"/>
                  </a:lnTo>
                  <a:lnTo>
                    <a:pt x="2244" y="9156"/>
                  </a:lnTo>
                  <a:lnTo>
                    <a:pt x="2885" y="10499"/>
                  </a:lnTo>
                  <a:lnTo>
                    <a:pt x="3648" y="11995"/>
                  </a:lnTo>
                  <a:lnTo>
                    <a:pt x="4487" y="13612"/>
                  </a:lnTo>
                  <a:lnTo>
                    <a:pt x="4930" y="14452"/>
                  </a:lnTo>
                  <a:lnTo>
                    <a:pt x="5403" y="15306"/>
                  </a:lnTo>
                  <a:lnTo>
                    <a:pt x="5891" y="16161"/>
                  </a:lnTo>
                  <a:lnTo>
                    <a:pt x="6379" y="17015"/>
                  </a:lnTo>
                  <a:lnTo>
                    <a:pt x="6883" y="17870"/>
                  </a:lnTo>
                  <a:lnTo>
                    <a:pt x="7402" y="18725"/>
                  </a:lnTo>
                  <a:lnTo>
                    <a:pt x="7936" y="19549"/>
                  </a:lnTo>
                  <a:lnTo>
                    <a:pt x="8470" y="20373"/>
                  </a:lnTo>
                  <a:lnTo>
                    <a:pt x="9019" y="21166"/>
                  </a:lnTo>
                  <a:lnTo>
                    <a:pt x="9553" y="21945"/>
                  </a:lnTo>
                  <a:lnTo>
                    <a:pt x="10103" y="22677"/>
                  </a:lnTo>
                  <a:lnTo>
                    <a:pt x="10652" y="23364"/>
                  </a:lnTo>
                  <a:lnTo>
                    <a:pt x="11202" y="24020"/>
                  </a:lnTo>
                  <a:lnTo>
                    <a:pt x="11751" y="24630"/>
                  </a:lnTo>
                  <a:lnTo>
                    <a:pt x="12285" y="25180"/>
                  </a:lnTo>
                  <a:lnTo>
                    <a:pt x="12560" y="25439"/>
                  </a:lnTo>
                  <a:lnTo>
                    <a:pt x="12819" y="25668"/>
                  </a:lnTo>
                  <a:lnTo>
                    <a:pt x="13079" y="25897"/>
                  </a:lnTo>
                  <a:lnTo>
                    <a:pt x="13353" y="26111"/>
                  </a:lnTo>
                  <a:lnTo>
                    <a:pt x="13613" y="26294"/>
                  </a:lnTo>
                  <a:lnTo>
                    <a:pt x="13872" y="26462"/>
                  </a:lnTo>
                  <a:lnTo>
                    <a:pt x="14116" y="26614"/>
                  </a:lnTo>
                  <a:lnTo>
                    <a:pt x="14376" y="26751"/>
                  </a:lnTo>
                  <a:lnTo>
                    <a:pt x="14620" y="26874"/>
                  </a:lnTo>
                  <a:lnTo>
                    <a:pt x="14864" y="26965"/>
                  </a:lnTo>
                  <a:lnTo>
                    <a:pt x="15230" y="27072"/>
                  </a:lnTo>
                  <a:lnTo>
                    <a:pt x="15627" y="27179"/>
                  </a:lnTo>
                  <a:lnTo>
                    <a:pt x="16039" y="27255"/>
                  </a:lnTo>
                  <a:lnTo>
                    <a:pt x="16482" y="27331"/>
                  </a:lnTo>
                  <a:lnTo>
                    <a:pt x="16939" y="27377"/>
                  </a:lnTo>
                  <a:lnTo>
                    <a:pt x="17397" y="27423"/>
                  </a:lnTo>
                  <a:lnTo>
                    <a:pt x="17886" y="27453"/>
                  </a:lnTo>
                  <a:lnTo>
                    <a:pt x="18374" y="27469"/>
                  </a:lnTo>
                  <a:lnTo>
                    <a:pt x="18969" y="27484"/>
                  </a:lnTo>
                  <a:lnTo>
                    <a:pt x="19778" y="27469"/>
                  </a:lnTo>
                  <a:lnTo>
                    <a:pt x="1893" y="31"/>
                  </a:lnTo>
                  <a:lnTo>
                    <a:pt x="1710" y="15"/>
                  </a:lnTo>
                  <a:lnTo>
                    <a:pt x="15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2"/>
            <p:cNvSpPr/>
            <p:nvPr/>
          </p:nvSpPr>
          <p:spPr>
            <a:xfrm>
              <a:off x="1123225" y="3570525"/>
              <a:ext cx="37775" cy="17200"/>
            </a:xfrm>
            <a:custGeom>
              <a:rect b="b" l="l" r="r" t="t"/>
              <a:pathLst>
                <a:path extrusionOk="0" fill="none" h="688" w="1511">
                  <a:moveTo>
                    <a:pt x="1511" y="687"/>
                  </a:moveTo>
                  <a:lnTo>
                    <a:pt x="1511" y="687"/>
                  </a:lnTo>
                  <a:lnTo>
                    <a:pt x="1297" y="641"/>
                  </a:lnTo>
                  <a:lnTo>
                    <a:pt x="1099" y="596"/>
                  </a:lnTo>
                  <a:lnTo>
                    <a:pt x="900" y="519"/>
                  </a:lnTo>
                  <a:lnTo>
                    <a:pt x="702" y="443"/>
                  </a:lnTo>
                  <a:lnTo>
                    <a:pt x="702" y="443"/>
                  </a:lnTo>
                  <a:lnTo>
                    <a:pt x="519" y="351"/>
                  </a:lnTo>
                  <a:lnTo>
                    <a:pt x="336" y="245"/>
                  </a:lnTo>
                  <a:lnTo>
                    <a:pt x="168" y="123"/>
                  </a:lnTo>
                  <a:lnTo>
                    <a:pt x="0" y="1"/>
                  </a:lnTo>
                  <a:lnTo>
                    <a:pt x="0" y="1"/>
                  </a:lnTo>
                  <a:lnTo>
                    <a:pt x="198" y="46"/>
                  </a:lnTo>
                  <a:lnTo>
                    <a:pt x="412" y="92"/>
                  </a:lnTo>
                  <a:lnTo>
                    <a:pt x="610" y="168"/>
                  </a:lnTo>
                  <a:lnTo>
                    <a:pt x="794" y="260"/>
                  </a:lnTo>
                  <a:lnTo>
                    <a:pt x="794" y="260"/>
                  </a:lnTo>
                  <a:lnTo>
                    <a:pt x="977" y="336"/>
                  </a:lnTo>
                  <a:lnTo>
                    <a:pt x="1160" y="443"/>
                  </a:lnTo>
                  <a:lnTo>
                    <a:pt x="1343" y="565"/>
                  </a:lnTo>
                  <a:lnTo>
                    <a:pt x="1511" y="6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2"/>
            <p:cNvSpPr/>
            <p:nvPr/>
          </p:nvSpPr>
          <p:spPr>
            <a:xfrm>
              <a:off x="1091550" y="3471325"/>
              <a:ext cx="38925" cy="14525"/>
            </a:xfrm>
            <a:custGeom>
              <a:rect b="b" l="l" r="r" t="t"/>
              <a:pathLst>
                <a:path extrusionOk="0" fill="none" h="581" w="1557">
                  <a:moveTo>
                    <a:pt x="1557" y="1"/>
                  </a:moveTo>
                  <a:lnTo>
                    <a:pt x="1557" y="1"/>
                  </a:lnTo>
                  <a:lnTo>
                    <a:pt x="1557" y="1"/>
                  </a:lnTo>
                  <a:lnTo>
                    <a:pt x="1557" y="1"/>
                  </a:lnTo>
                  <a:lnTo>
                    <a:pt x="1389" y="123"/>
                  </a:lnTo>
                  <a:lnTo>
                    <a:pt x="1206" y="230"/>
                  </a:lnTo>
                  <a:lnTo>
                    <a:pt x="1008" y="321"/>
                  </a:lnTo>
                  <a:lnTo>
                    <a:pt x="824" y="398"/>
                  </a:lnTo>
                  <a:lnTo>
                    <a:pt x="626" y="459"/>
                  </a:lnTo>
                  <a:lnTo>
                    <a:pt x="412" y="520"/>
                  </a:lnTo>
                  <a:lnTo>
                    <a:pt x="214" y="550"/>
                  </a:lnTo>
                  <a:lnTo>
                    <a:pt x="0" y="581"/>
                  </a:lnTo>
                  <a:lnTo>
                    <a:pt x="0" y="581"/>
                  </a:lnTo>
                  <a:lnTo>
                    <a:pt x="184" y="459"/>
                  </a:lnTo>
                  <a:lnTo>
                    <a:pt x="367" y="367"/>
                  </a:lnTo>
                  <a:lnTo>
                    <a:pt x="550" y="276"/>
                  </a:lnTo>
                  <a:lnTo>
                    <a:pt x="748" y="199"/>
                  </a:lnTo>
                  <a:lnTo>
                    <a:pt x="748" y="184"/>
                  </a:lnTo>
                  <a:lnTo>
                    <a:pt x="748" y="184"/>
                  </a:lnTo>
                  <a:lnTo>
                    <a:pt x="947" y="123"/>
                  </a:lnTo>
                  <a:lnTo>
                    <a:pt x="1145" y="62"/>
                  </a:lnTo>
                  <a:lnTo>
                    <a:pt x="1343" y="31"/>
                  </a:lnTo>
                  <a:lnTo>
                    <a:pt x="155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2"/>
            <p:cNvSpPr/>
            <p:nvPr/>
          </p:nvSpPr>
          <p:spPr>
            <a:xfrm>
              <a:off x="1002275" y="3398850"/>
              <a:ext cx="17200" cy="37400"/>
            </a:xfrm>
            <a:custGeom>
              <a:rect b="b" l="l" r="r" t="t"/>
              <a:pathLst>
                <a:path extrusionOk="0" fill="none" h="1496" w="688">
                  <a:moveTo>
                    <a:pt x="687" y="0"/>
                  </a:moveTo>
                  <a:lnTo>
                    <a:pt x="687" y="0"/>
                  </a:lnTo>
                  <a:lnTo>
                    <a:pt x="687" y="0"/>
                  </a:lnTo>
                  <a:lnTo>
                    <a:pt x="687" y="0"/>
                  </a:lnTo>
                  <a:lnTo>
                    <a:pt x="641" y="199"/>
                  </a:lnTo>
                  <a:lnTo>
                    <a:pt x="596" y="397"/>
                  </a:lnTo>
                  <a:lnTo>
                    <a:pt x="519" y="596"/>
                  </a:lnTo>
                  <a:lnTo>
                    <a:pt x="443" y="794"/>
                  </a:lnTo>
                  <a:lnTo>
                    <a:pt x="443" y="794"/>
                  </a:lnTo>
                  <a:lnTo>
                    <a:pt x="351" y="977"/>
                  </a:lnTo>
                  <a:lnTo>
                    <a:pt x="245" y="1160"/>
                  </a:lnTo>
                  <a:lnTo>
                    <a:pt x="123" y="1328"/>
                  </a:lnTo>
                  <a:lnTo>
                    <a:pt x="0" y="1496"/>
                  </a:lnTo>
                  <a:lnTo>
                    <a:pt x="0" y="1496"/>
                  </a:lnTo>
                  <a:lnTo>
                    <a:pt x="31" y="1297"/>
                  </a:lnTo>
                  <a:lnTo>
                    <a:pt x="92" y="1099"/>
                  </a:lnTo>
                  <a:lnTo>
                    <a:pt x="153" y="901"/>
                  </a:lnTo>
                  <a:lnTo>
                    <a:pt x="245" y="702"/>
                  </a:lnTo>
                  <a:lnTo>
                    <a:pt x="245" y="702"/>
                  </a:lnTo>
                  <a:lnTo>
                    <a:pt x="245" y="702"/>
                  </a:lnTo>
                  <a:lnTo>
                    <a:pt x="336" y="504"/>
                  </a:lnTo>
                  <a:lnTo>
                    <a:pt x="443" y="336"/>
                  </a:lnTo>
                  <a:lnTo>
                    <a:pt x="565" y="153"/>
                  </a:lnTo>
                  <a:lnTo>
                    <a:pt x="6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2"/>
            <p:cNvSpPr/>
            <p:nvPr/>
          </p:nvSpPr>
          <p:spPr>
            <a:xfrm>
              <a:off x="983200" y="3283250"/>
              <a:ext cx="38550" cy="14525"/>
            </a:xfrm>
            <a:custGeom>
              <a:rect b="b" l="l" r="r" t="t"/>
              <a:pathLst>
                <a:path extrusionOk="0" fill="none" h="581" w="1542">
                  <a:moveTo>
                    <a:pt x="1542" y="1"/>
                  </a:moveTo>
                  <a:lnTo>
                    <a:pt x="1542" y="1"/>
                  </a:lnTo>
                  <a:lnTo>
                    <a:pt x="1542" y="1"/>
                  </a:lnTo>
                  <a:lnTo>
                    <a:pt x="1542" y="1"/>
                  </a:lnTo>
                  <a:lnTo>
                    <a:pt x="1374" y="123"/>
                  </a:lnTo>
                  <a:lnTo>
                    <a:pt x="1191" y="229"/>
                  </a:lnTo>
                  <a:lnTo>
                    <a:pt x="1008" y="321"/>
                  </a:lnTo>
                  <a:lnTo>
                    <a:pt x="809" y="397"/>
                  </a:lnTo>
                  <a:lnTo>
                    <a:pt x="809" y="397"/>
                  </a:lnTo>
                  <a:lnTo>
                    <a:pt x="611" y="458"/>
                  </a:lnTo>
                  <a:lnTo>
                    <a:pt x="412" y="519"/>
                  </a:lnTo>
                  <a:lnTo>
                    <a:pt x="214" y="550"/>
                  </a:lnTo>
                  <a:lnTo>
                    <a:pt x="0" y="580"/>
                  </a:lnTo>
                  <a:lnTo>
                    <a:pt x="0" y="580"/>
                  </a:lnTo>
                  <a:lnTo>
                    <a:pt x="168" y="458"/>
                  </a:lnTo>
                  <a:lnTo>
                    <a:pt x="351" y="351"/>
                  </a:lnTo>
                  <a:lnTo>
                    <a:pt x="535" y="260"/>
                  </a:lnTo>
                  <a:lnTo>
                    <a:pt x="733" y="184"/>
                  </a:lnTo>
                  <a:lnTo>
                    <a:pt x="733" y="184"/>
                  </a:lnTo>
                  <a:lnTo>
                    <a:pt x="733" y="184"/>
                  </a:lnTo>
                  <a:lnTo>
                    <a:pt x="931" y="123"/>
                  </a:lnTo>
                  <a:lnTo>
                    <a:pt x="1130" y="62"/>
                  </a:lnTo>
                  <a:lnTo>
                    <a:pt x="1343" y="31"/>
                  </a:lnTo>
                  <a:lnTo>
                    <a:pt x="154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2"/>
            <p:cNvSpPr/>
            <p:nvPr/>
          </p:nvSpPr>
          <p:spPr>
            <a:xfrm>
              <a:off x="911100" y="3210775"/>
              <a:ext cx="17175" cy="37775"/>
            </a:xfrm>
            <a:custGeom>
              <a:rect b="b" l="l" r="r" t="t"/>
              <a:pathLst>
                <a:path extrusionOk="0" fill="none" h="1511" w="687">
                  <a:moveTo>
                    <a:pt x="687" y="0"/>
                  </a:moveTo>
                  <a:lnTo>
                    <a:pt x="687" y="0"/>
                  </a:lnTo>
                  <a:lnTo>
                    <a:pt x="687" y="0"/>
                  </a:lnTo>
                  <a:lnTo>
                    <a:pt x="687" y="0"/>
                  </a:lnTo>
                  <a:lnTo>
                    <a:pt x="656" y="214"/>
                  </a:lnTo>
                  <a:lnTo>
                    <a:pt x="595" y="412"/>
                  </a:lnTo>
                  <a:lnTo>
                    <a:pt x="519" y="610"/>
                  </a:lnTo>
                  <a:lnTo>
                    <a:pt x="443" y="794"/>
                  </a:lnTo>
                  <a:lnTo>
                    <a:pt x="443" y="794"/>
                  </a:lnTo>
                  <a:lnTo>
                    <a:pt x="351" y="992"/>
                  </a:lnTo>
                  <a:lnTo>
                    <a:pt x="244" y="1175"/>
                  </a:lnTo>
                  <a:lnTo>
                    <a:pt x="138" y="1343"/>
                  </a:lnTo>
                  <a:lnTo>
                    <a:pt x="0" y="1511"/>
                  </a:lnTo>
                  <a:lnTo>
                    <a:pt x="0" y="1511"/>
                  </a:lnTo>
                  <a:lnTo>
                    <a:pt x="46" y="1297"/>
                  </a:lnTo>
                  <a:lnTo>
                    <a:pt x="92" y="1099"/>
                  </a:lnTo>
                  <a:lnTo>
                    <a:pt x="168" y="900"/>
                  </a:lnTo>
                  <a:lnTo>
                    <a:pt x="244" y="717"/>
                  </a:lnTo>
                  <a:lnTo>
                    <a:pt x="260" y="702"/>
                  </a:lnTo>
                  <a:lnTo>
                    <a:pt x="260" y="702"/>
                  </a:lnTo>
                  <a:lnTo>
                    <a:pt x="336" y="519"/>
                  </a:lnTo>
                  <a:lnTo>
                    <a:pt x="443" y="336"/>
                  </a:lnTo>
                  <a:lnTo>
                    <a:pt x="565" y="168"/>
                  </a:lnTo>
                  <a:lnTo>
                    <a:pt x="6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2"/>
            <p:cNvSpPr/>
            <p:nvPr/>
          </p:nvSpPr>
          <p:spPr>
            <a:xfrm>
              <a:off x="818775" y="3117675"/>
              <a:ext cx="37800" cy="17200"/>
            </a:xfrm>
            <a:custGeom>
              <a:rect b="b" l="l" r="r" t="t"/>
              <a:pathLst>
                <a:path extrusionOk="0" fill="none" h="688" w="1512">
                  <a:moveTo>
                    <a:pt x="1511" y="687"/>
                  </a:moveTo>
                  <a:lnTo>
                    <a:pt x="1511" y="687"/>
                  </a:lnTo>
                  <a:lnTo>
                    <a:pt x="1313" y="641"/>
                  </a:lnTo>
                  <a:lnTo>
                    <a:pt x="1099" y="596"/>
                  </a:lnTo>
                  <a:lnTo>
                    <a:pt x="901" y="519"/>
                  </a:lnTo>
                  <a:lnTo>
                    <a:pt x="717" y="443"/>
                  </a:lnTo>
                  <a:lnTo>
                    <a:pt x="717" y="443"/>
                  </a:lnTo>
                  <a:lnTo>
                    <a:pt x="519" y="352"/>
                  </a:lnTo>
                  <a:lnTo>
                    <a:pt x="351" y="245"/>
                  </a:lnTo>
                  <a:lnTo>
                    <a:pt x="168" y="123"/>
                  </a:lnTo>
                  <a:lnTo>
                    <a:pt x="0" y="1"/>
                  </a:lnTo>
                  <a:lnTo>
                    <a:pt x="0" y="1"/>
                  </a:lnTo>
                  <a:lnTo>
                    <a:pt x="214" y="31"/>
                  </a:lnTo>
                  <a:lnTo>
                    <a:pt x="412" y="92"/>
                  </a:lnTo>
                  <a:lnTo>
                    <a:pt x="611" y="153"/>
                  </a:lnTo>
                  <a:lnTo>
                    <a:pt x="809" y="245"/>
                  </a:lnTo>
                  <a:lnTo>
                    <a:pt x="809" y="229"/>
                  </a:lnTo>
                  <a:lnTo>
                    <a:pt x="809" y="229"/>
                  </a:lnTo>
                  <a:lnTo>
                    <a:pt x="992" y="336"/>
                  </a:lnTo>
                  <a:lnTo>
                    <a:pt x="1175" y="443"/>
                  </a:lnTo>
                  <a:lnTo>
                    <a:pt x="1343" y="550"/>
                  </a:lnTo>
                  <a:lnTo>
                    <a:pt x="1511" y="6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2"/>
            <p:cNvSpPr/>
            <p:nvPr/>
          </p:nvSpPr>
          <p:spPr>
            <a:xfrm>
              <a:off x="772225" y="2938375"/>
              <a:ext cx="494450" cy="687100"/>
            </a:xfrm>
            <a:custGeom>
              <a:rect b="b" l="l" r="r" t="t"/>
              <a:pathLst>
                <a:path extrusionOk="0" fill="none" h="27484" w="19778">
                  <a:moveTo>
                    <a:pt x="1527" y="0"/>
                  </a:moveTo>
                  <a:lnTo>
                    <a:pt x="1527" y="0"/>
                  </a:lnTo>
                  <a:lnTo>
                    <a:pt x="1313" y="15"/>
                  </a:lnTo>
                  <a:lnTo>
                    <a:pt x="1099" y="61"/>
                  </a:lnTo>
                  <a:lnTo>
                    <a:pt x="916" y="122"/>
                  </a:lnTo>
                  <a:lnTo>
                    <a:pt x="748" y="214"/>
                  </a:lnTo>
                  <a:lnTo>
                    <a:pt x="748" y="214"/>
                  </a:lnTo>
                  <a:lnTo>
                    <a:pt x="657" y="275"/>
                  </a:lnTo>
                  <a:lnTo>
                    <a:pt x="657" y="275"/>
                  </a:lnTo>
                  <a:lnTo>
                    <a:pt x="535" y="382"/>
                  </a:lnTo>
                  <a:lnTo>
                    <a:pt x="443" y="504"/>
                  </a:lnTo>
                  <a:lnTo>
                    <a:pt x="351" y="626"/>
                  </a:lnTo>
                  <a:lnTo>
                    <a:pt x="260" y="778"/>
                  </a:lnTo>
                  <a:lnTo>
                    <a:pt x="199" y="931"/>
                  </a:lnTo>
                  <a:lnTo>
                    <a:pt x="138" y="1099"/>
                  </a:lnTo>
                  <a:lnTo>
                    <a:pt x="92" y="1297"/>
                  </a:lnTo>
                  <a:lnTo>
                    <a:pt x="46" y="1496"/>
                  </a:lnTo>
                  <a:lnTo>
                    <a:pt x="16" y="1709"/>
                  </a:lnTo>
                  <a:lnTo>
                    <a:pt x="0" y="1923"/>
                  </a:lnTo>
                  <a:lnTo>
                    <a:pt x="0" y="2167"/>
                  </a:lnTo>
                  <a:lnTo>
                    <a:pt x="0" y="2411"/>
                  </a:lnTo>
                  <a:lnTo>
                    <a:pt x="31" y="2686"/>
                  </a:lnTo>
                  <a:lnTo>
                    <a:pt x="62" y="2961"/>
                  </a:lnTo>
                  <a:lnTo>
                    <a:pt x="92" y="3235"/>
                  </a:lnTo>
                  <a:lnTo>
                    <a:pt x="153" y="3541"/>
                  </a:lnTo>
                  <a:lnTo>
                    <a:pt x="153" y="3541"/>
                  </a:lnTo>
                  <a:lnTo>
                    <a:pt x="153" y="3541"/>
                  </a:lnTo>
                  <a:lnTo>
                    <a:pt x="260" y="3373"/>
                  </a:lnTo>
                  <a:lnTo>
                    <a:pt x="382" y="3205"/>
                  </a:lnTo>
                  <a:lnTo>
                    <a:pt x="382" y="3205"/>
                  </a:lnTo>
                  <a:lnTo>
                    <a:pt x="382" y="3205"/>
                  </a:lnTo>
                  <a:lnTo>
                    <a:pt x="382" y="3205"/>
                  </a:lnTo>
                  <a:lnTo>
                    <a:pt x="351" y="3373"/>
                  </a:lnTo>
                  <a:lnTo>
                    <a:pt x="321" y="3525"/>
                  </a:lnTo>
                  <a:lnTo>
                    <a:pt x="260" y="3693"/>
                  </a:lnTo>
                  <a:lnTo>
                    <a:pt x="214" y="3846"/>
                  </a:lnTo>
                  <a:lnTo>
                    <a:pt x="214" y="3846"/>
                  </a:lnTo>
                  <a:lnTo>
                    <a:pt x="351" y="4441"/>
                  </a:lnTo>
                  <a:lnTo>
                    <a:pt x="535" y="5067"/>
                  </a:lnTo>
                  <a:lnTo>
                    <a:pt x="764" y="5738"/>
                  </a:lnTo>
                  <a:lnTo>
                    <a:pt x="1023" y="6425"/>
                  </a:lnTo>
                  <a:lnTo>
                    <a:pt x="1023" y="6425"/>
                  </a:lnTo>
                  <a:lnTo>
                    <a:pt x="1282" y="7081"/>
                  </a:lnTo>
                  <a:lnTo>
                    <a:pt x="1694" y="7997"/>
                  </a:lnTo>
                  <a:lnTo>
                    <a:pt x="2244" y="9156"/>
                  </a:lnTo>
                  <a:lnTo>
                    <a:pt x="2885" y="10499"/>
                  </a:lnTo>
                  <a:lnTo>
                    <a:pt x="3648" y="11995"/>
                  </a:lnTo>
                  <a:lnTo>
                    <a:pt x="4487" y="13612"/>
                  </a:lnTo>
                  <a:lnTo>
                    <a:pt x="4930" y="14452"/>
                  </a:lnTo>
                  <a:lnTo>
                    <a:pt x="5403" y="15306"/>
                  </a:lnTo>
                  <a:lnTo>
                    <a:pt x="5891" y="16161"/>
                  </a:lnTo>
                  <a:lnTo>
                    <a:pt x="6379" y="17015"/>
                  </a:lnTo>
                  <a:lnTo>
                    <a:pt x="6883" y="17870"/>
                  </a:lnTo>
                  <a:lnTo>
                    <a:pt x="7402" y="18725"/>
                  </a:lnTo>
                  <a:lnTo>
                    <a:pt x="7936" y="19549"/>
                  </a:lnTo>
                  <a:lnTo>
                    <a:pt x="8470" y="20373"/>
                  </a:lnTo>
                  <a:lnTo>
                    <a:pt x="9019" y="21166"/>
                  </a:lnTo>
                  <a:lnTo>
                    <a:pt x="9553" y="21945"/>
                  </a:lnTo>
                  <a:lnTo>
                    <a:pt x="10103" y="22677"/>
                  </a:lnTo>
                  <a:lnTo>
                    <a:pt x="10652" y="23364"/>
                  </a:lnTo>
                  <a:lnTo>
                    <a:pt x="11202" y="24020"/>
                  </a:lnTo>
                  <a:lnTo>
                    <a:pt x="11751" y="24630"/>
                  </a:lnTo>
                  <a:lnTo>
                    <a:pt x="12285" y="25180"/>
                  </a:lnTo>
                  <a:lnTo>
                    <a:pt x="12560" y="25439"/>
                  </a:lnTo>
                  <a:lnTo>
                    <a:pt x="12819" y="25668"/>
                  </a:lnTo>
                  <a:lnTo>
                    <a:pt x="13079" y="25897"/>
                  </a:lnTo>
                  <a:lnTo>
                    <a:pt x="13353" y="26111"/>
                  </a:lnTo>
                  <a:lnTo>
                    <a:pt x="13613" y="26294"/>
                  </a:lnTo>
                  <a:lnTo>
                    <a:pt x="13872" y="26462"/>
                  </a:lnTo>
                  <a:lnTo>
                    <a:pt x="14116" y="26614"/>
                  </a:lnTo>
                  <a:lnTo>
                    <a:pt x="14376" y="26751"/>
                  </a:lnTo>
                  <a:lnTo>
                    <a:pt x="14620" y="26874"/>
                  </a:lnTo>
                  <a:lnTo>
                    <a:pt x="14864" y="26965"/>
                  </a:lnTo>
                  <a:lnTo>
                    <a:pt x="14864" y="26965"/>
                  </a:lnTo>
                  <a:lnTo>
                    <a:pt x="15230" y="27072"/>
                  </a:lnTo>
                  <a:lnTo>
                    <a:pt x="15627" y="27179"/>
                  </a:lnTo>
                  <a:lnTo>
                    <a:pt x="16039" y="27255"/>
                  </a:lnTo>
                  <a:lnTo>
                    <a:pt x="16482" y="27331"/>
                  </a:lnTo>
                  <a:lnTo>
                    <a:pt x="16939" y="27377"/>
                  </a:lnTo>
                  <a:lnTo>
                    <a:pt x="17397" y="27423"/>
                  </a:lnTo>
                  <a:lnTo>
                    <a:pt x="17886" y="27453"/>
                  </a:lnTo>
                  <a:lnTo>
                    <a:pt x="18374" y="27469"/>
                  </a:lnTo>
                  <a:lnTo>
                    <a:pt x="18374" y="27469"/>
                  </a:lnTo>
                  <a:lnTo>
                    <a:pt x="18969" y="27484"/>
                  </a:lnTo>
                  <a:lnTo>
                    <a:pt x="18969" y="27484"/>
                  </a:lnTo>
                  <a:lnTo>
                    <a:pt x="19778" y="27469"/>
                  </a:lnTo>
                  <a:lnTo>
                    <a:pt x="1893" y="31"/>
                  </a:lnTo>
                  <a:lnTo>
                    <a:pt x="1893" y="31"/>
                  </a:lnTo>
                  <a:lnTo>
                    <a:pt x="1710" y="15"/>
                  </a:lnTo>
                  <a:lnTo>
                    <a:pt x="152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2"/>
            <p:cNvSpPr/>
            <p:nvPr/>
          </p:nvSpPr>
          <p:spPr>
            <a:xfrm>
              <a:off x="776050" y="3018475"/>
              <a:ext cx="384950" cy="569250"/>
            </a:xfrm>
            <a:custGeom>
              <a:rect b="b" l="l" r="r" t="t"/>
              <a:pathLst>
                <a:path extrusionOk="0" h="22770" w="15398">
                  <a:moveTo>
                    <a:pt x="229" y="1"/>
                  </a:moveTo>
                  <a:lnTo>
                    <a:pt x="107" y="169"/>
                  </a:lnTo>
                  <a:lnTo>
                    <a:pt x="0" y="337"/>
                  </a:lnTo>
                  <a:lnTo>
                    <a:pt x="61" y="642"/>
                  </a:lnTo>
                  <a:lnTo>
                    <a:pt x="107" y="489"/>
                  </a:lnTo>
                  <a:lnTo>
                    <a:pt x="168" y="321"/>
                  </a:lnTo>
                  <a:lnTo>
                    <a:pt x="198" y="169"/>
                  </a:lnTo>
                  <a:lnTo>
                    <a:pt x="229" y="1"/>
                  </a:lnTo>
                  <a:close/>
                  <a:moveTo>
                    <a:pt x="1709" y="3969"/>
                  </a:moveTo>
                  <a:lnTo>
                    <a:pt x="1877" y="4091"/>
                  </a:lnTo>
                  <a:lnTo>
                    <a:pt x="2060" y="4213"/>
                  </a:lnTo>
                  <a:lnTo>
                    <a:pt x="2228" y="4320"/>
                  </a:lnTo>
                  <a:lnTo>
                    <a:pt x="2426" y="4411"/>
                  </a:lnTo>
                  <a:lnTo>
                    <a:pt x="2610" y="4487"/>
                  </a:lnTo>
                  <a:lnTo>
                    <a:pt x="2808" y="4564"/>
                  </a:lnTo>
                  <a:lnTo>
                    <a:pt x="3022" y="4609"/>
                  </a:lnTo>
                  <a:lnTo>
                    <a:pt x="3220" y="4655"/>
                  </a:lnTo>
                  <a:lnTo>
                    <a:pt x="3052" y="4518"/>
                  </a:lnTo>
                  <a:lnTo>
                    <a:pt x="2884" y="4411"/>
                  </a:lnTo>
                  <a:lnTo>
                    <a:pt x="2701" y="4304"/>
                  </a:lnTo>
                  <a:lnTo>
                    <a:pt x="2518" y="4197"/>
                  </a:lnTo>
                  <a:lnTo>
                    <a:pt x="2518" y="4213"/>
                  </a:lnTo>
                  <a:lnTo>
                    <a:pt x="2320" y="4121"/>
                  </a:lnTo>
                  <a:lnTo>
                    <a:pt x="2121" y="4060"/>
                  </a:lnTo>
                  <a:lnTo>
                    <a:pt x="1923" y="3999"/>
                  </a:lnTo>
                  <a:lnTo>
                    <a:pt x="1709" y="3969"/>
                  </a:lnTo>
                  <a:close/>
                  <a:moveTo>
                    <a:pt x="6089" y="7692"/>
                  </a:moveTo>
                  <a:lnTo>
                    <a:pt x="5967" y="7860"/>
                  </a:lnTo>
                  <a:lnTo>
                    <a:pt x="5845" y="8028"/>
                  </a:lnTo>
                  <a:lnTo>
                    <a:pt x="5738" y="8211"/>
                  </a:lnTo>
                  <a:lnTo>
                    <a:pt x="5662" y="8394"/>
                  </a:lnTo>
                  <a:lnTo>
                    <a:pt x="5646" y="8409"/>
                  </a:lnTo>
                  <a:lnTo>
                    <a:pt x="5570" y="8592"/>
                  </a:lnTo>
                  <a:lnTo>
                    <a:pt x="5494" y="8791"/>
                  </a:lnTo>
                  <a:lnTo>
                    <a:pt x="5448" y="8989"/>
                  </a:lnTo>
                  <a:lnTo>
                    <a:pt x="5402" y="9203"/>
                  </a:lnTo>
                  <a:lnTo>
                    <a:pt x="5402" y="9203"/>
                  </a:lnTo>
                  <a:lnTo>
                    <a:pt x="5540" y="9035"/>
                  </a:lnTo>
                  <a:lnTo>
                    <a:pt x="5646" y="8867"/>
                  </a:lnTo>
                  <a:lnTo>
                    <a:pt x="5753" y="8684"/>
                  </a:lnTo>
                  <a:lnTo>
                    <a:pt x="5845" y="8486"/>
                  </a:lnTo>
                  <a:lnTo>
                    <a:pt x="5921" y="8302"/>
                  </a:lnTo>
                  <a:lnTo>
                    <a:pt x="5997" y="8104"/>
                  </a:lnTo>
                  <a:lnTo>
                    <a:pt x="6058" y="7906"/>
                  </a:lnTo>
                  <a:lnTo>
                    <a:pt x="6089" y="7692"/>
                  </a:lnTo>
                  <a:close/>
                  <a:moveTo>
                    <a:pt x="9828" y="10592"/>
                  </a:moveTo>
                  <a:lnTo>
                    <a:pt x="9629" y="10622"/>
                  </a:lnTo>
                  <a:lnTo>
                    <a:pt x="9416" y="10653"/>
                  </a:lnTo>
                  <a:lnTo>
                    <a:pt x="9217" y="10714"/>
                  </a:lnTo>
                  <a:lnTo>
                    <a:pt x="9019" y="10775"/>
                  </a:lnTo>
                  <a:lnTo>
                    <a:pt x="8821" y="10851"/>
                  </a:lnTo>
                  <a:lnTo>
                    <a:pt x="8637" y="10942"/>
                  </a:lnTo>
                  <a:lnTo>
                    <a:pt x="8454" y="11049"/>
                  </a:lnTo>
                  <a:lnTo>
                    <a:pt x="8286" y="11171"/>
                  </a:lnTo>
                  <a:lnTo>
                    <a:pt x="8500" y="11141"/>
                  </a:lnTo>
                  <a:lnTo>
                    <a:pt x="8698" y="11110"/>
                  </a:lnTo>
                  <a:lnTo>
                    <a:pt x="8897" y="11049"/>
                  </a:lnTo>
                  <a:lnTo>
                    <a:pt x="9095" y="10988"/>
                  </a:lnTo>
                  <a:lnTo>
                    <a:pt x="9294" y="10912"/>
                  </a:lnTo>
                  <a:lnTo>
                    <a:pt x="9477" y="10820"/>
                  </a:lnTo>
                  <a:lnTo>
                    <a:pt x="9660" y="10714"/>
                  </a:lnTo>
                  <a:lnTo>
                    <a:pt x="9828" y="10592"/>
                  </a:lnTo>
                  <a:close/>
                  <a:moveTo>
                    <a:pt x="9736" y="15215"/>
                  </a:moveTo>
                  <a:lnTo>
                    <a:pt x="9614" y="15368"/>
                  </a:lnTo>
                  <a:lnTo>
                    <a:pt x="9492" y="15551"/>
                  </a:lnTo>
                  <a:lnTo>
                    <a:pt x="9385" y="15719"/>
                  </a:lnTo>
                  <a:lnTo>
                    <a:pt x="9294" y="15917"/>
                  </a:lnTo>
                  <a:lnTo>
                    <a:pt x="9202" y="16116"/>
                  </a:lnTo>
                  <a:lnTo>
                    <a:pt x="9141" y="16314"/>
                  </a:lnTo>
                  <a:lnTo>
                    <a:pt x="9080" y="16512"/>
                  </a:lnTo>
                  <a:lnTo>
                    <a:pt x="9049" y="16711"/>
                  </a:lnTo>
                  <a:lnTo>
                    <a:pt x="9172" y="16543"/>
                  </a:lnTo>
                  <a:lnTo>
                    <a:pt x="9294" y="16375"/>
                  </a:lnTo>
                  <a:lnTo>
                    <a:pt x="9400" y="16192"/>
                  </a:lnTo>
                  <a:lnTo>
                    <a:pt x="9492" y="16009"/>
                  </a:lnTo>
                  <a:lnTo>
                    <a:pt x="9568" y="15811"/>
                  </a:lnTo>
                  <a:lnTo>
                    <a:pt x="9645" y="15612"/>
                  </a:lnTo>
                  <a:lnTo>
                    <a:pt x="9690" y="15414"/>
                  </a:lnTo>
                  <a:lnTo>
                    <a:pt x="9736" y="15215"/>
                  </a:lnTo>
                  <a:close/>
                  <a:moveTo>
                    <a:pt x="14177" y="18115"/>
                  </a:moveTo>
                  <a:lnTo>
                    <a:pt x="13963" y="18145"/>
                  </a:lnTo>
                  <a:lnTo>
                    <a:pt x="13765" y="18176"/>
                  </a:lnTo>
                  <a:lnTo>
                    <a:pt x="13567" y="18237"/>
                  </a:lnTo>
                  <a:lnTo>
                    <a:pt x="13368" y="18298"/>
                  </a:lnTo>
                  <a:lnTo>
                    <a:pt x="13368" y="18313"/>
                  </a:lnTo>
                  <a:lnTo>
                    <a:pt x="13170" y="18390"/>
                  </a:lnTo>
                  <a:lnTo>
                    <a:pt x="12987" y="18481"/>
                  </a:lnTo>
                  <a:lnTo>
                    <a:pt x="12804" y="18573"/>
                  </a:lnTo>
                  <a:lnTo>
                    <a:pt x="12620" y="18695"/>
                  </a:lnTo>
                  <a:lnTo>
                    <a:pt x="12834" y="18664"/>
                  </a:lnTo>
                  <a:lnTo>
                    <a:pt x="13032" y="18634"/>
                  </a:lnTo>
                  <a:lnTo>
                    <a:pt x="13246" y="18573"/>
                  </a:lnTo>
                  <a:lnTo>
                    <a:pt x="13444" y="18512"/>
                  </a:lnTo>
                  <a:lnTo>
                    <a:pt x="13628" y="18435"/>
                  </a:lnTo>
                  <a:lnTo>
                    <a:pt x="13826" y="18344"/>
                  </a:lnTo>
                  <a:lnTo>
                    <a:pt x="14009" y="18237"/>
                  </a:lnTo>
                  <a:lnTo>
                    <a:pt x="14177" y="18115"/>
                  </a:lnTo>
                  <a:close/>
                  <a:moveTo>
                    <a:pt x="13887" y="22083"/>
                  </a:moveTo>
                  <a:lnTo>
                    <a:pt x="14055" y="22205"/>
                  </a:lnTo>
                  <a:lnTo>
                    <a:pt x="14223" y="22327"/>
                  </a:lnTo>
                  <a:lnTo>
                    <a:pt x="14406" y="22433"/>
                  </a:lnTo>
                  <a:lnTo>
                    <a:pt x="14589" y="22525"/>
                  </a:lnTo>
                  <a:lnTo>
                    <a:pt x="14787" y="22601"/>
                  </a:lnTo>
                  <a:lnTo>
                    <a:pt x="14986" y="22678"/>
                  </a:lnTo>
                  <a:lnTo>
                    <a:pt x="15184" y="22723"/>
                  </a:lnTo>
                  <a:lnTo>
                    <a:pt x="15398" y="22769"/>
                  </a:lnTo>
                  <a:lnTo>
                    <a:pt x="15230" y="22647"/>
                  </a:lnTo>
                  <a:lnTo>
                    <a:pt x="15047" y="22525"/>
                  </a:lnTo>
                  <a:lnTo>
                    <a:pt x="14864" y="22418"/>
                  </a:lnTo>
                  <a:lnTo>
                    <a:pt x="14681" y="22342"/>
                  </a:lnTo>
                  <a:lnTo>
                    <a:pt x="14497" y="22250"/>
                  </a:lnTo>
                  <a:lnTo>
                    <a:pt x="14299" y="22174"/>
                  </a:lnTo>
                  <a:lnTo>
                    <a:pt x="14085" y="22128"/>
                  </a:lnTo>
                  <a:lnTo>
                    <a:pt x="13887" y="22083"/>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2"/>
            <p:cNvSpPr/>
            <p:nvPr/>
          </p:nvSpPr>
          <p:spPr>
            <a:xfrm>
              <a:off x="1123225" y="3570525"/>
              <a:ext cx="37775" cy="17200"/>
            </a:xfrm>
            <a:custGeom>
              <a:rect b="b" l="l" r="r" t="t"/>
              <a:pathLst>
                <a:path extrusionOk="0" fill="none" h="688" w="1511">
                  <a:moveTo>
                    <a:pt x="0" y="1"/>
                  </a:moveTo>
                  <a:lnTo>
                    <a:pt x="0" y="1"/>
                  </a:lnTo>
                  <a:lnTo>
                    <a:pt x="168" y="123"/>
                  </a:lnTo>
                  <a:lnTo>
                    <a:pt x="336" y="245"/>
                  </a:lnTo>
                  <a:lnTo>
                    <a:pt x="519" y="351"/>
                  </a:lnTo>
                  <a:lnTo>
                    <a:pt x="702" y="443"/>
                  </a:lnTo>
                  <a:lnTo>
                    <a:pt x="702" y="443"/>
                  </a:lnTo>
                  <a:lnTo>
                    <a:pt x="900" y="519"/>
                  </a:lnTo>
                  <a:lnTo>
                    <a:pt x="1099" y="596"/>
                  </a:lnTo>
                  <a:lnTo>
                    <a:pt x="1297" y="641"/>
                  </a:lnTo>
                  <a:lnTo>
                    <a:pt x="1511" y="687"/>
                  </a:lnTo>
                  <a:lnTo>
                    <a:pt x="1511" y="687"/>
                  </a:lnTo>
                  <a:lnTo>
                    <a:pt x="1343" y="565"/>
                  </a:lnTo>
                  <a:lnTo>
                    <a:pt x="1160" y="443"/>
                  </a:lnTo>
                  <a:lnTo>
                    <a:pt x="977" y="336"/>
                  </a:lnTo>
                  <a:lnTo>
                    <a:pt x="794" y="260"/>
                  </a:lnTo>
                  <a:lnTo>
                    <a:pt x="794" y="260"/>
                  </a:lnTo>
                  <a:lnTo>
                    <a:pt x="610" y="168"/>
                  </a:lnTo>
                  <a:lnTo>
                    <a:pt x="412" y="92"/>
                  </a:lnTo>
                  <a:lnTo>
                    <a:pt x="198" y="4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2"/>
            <p:cNvSpPr/>
            <p:nvPr/>
          </p:nvSpPr>
          <p:spPr>
            <a:xfrm>
              <a:off x="1091550" y="3471325"/>
              <a:ext cx="38925" cy="14525"/>
            </a:xfrm>
            <a:custGeom>
              <a:rect b="b" l="l" r="r" t="t"/>
              <a:pathLst>
                <a:path extrusionOk="0" fill="none" h="581" w="1557">
                  <a:moveTo>
                    <a:pt x="1557" y="1"/>
                  </a:moveTo>
                  <a:lnTo>
                    <a:pt x="1557" y="1"/>
                  </a:lnTo>
                  <a:lnTo>
                    <a:pt x="1343" y="31"/>
                  </a:lnTo>
                  <a:lnTo>
                    <a:pt x="1145" y="62"/>
                  </a:lnTo>
                  <a:lnTo>
                    <a:pt x="947" y="123"/>
                  </a:lnTo>
                  <a:lnTo>
                    <a:pt x="748" y="184"/>
                  </a:lnTo>
                  <a:lnTo>
                    <a:pt x="748" y="199"/>
                  </a:lnTo>
                  <a:lnTo>
                    <a:pt x="748" y="199"/>
                  </a:lnTo>
                  <a:lnTo>
                    <a:pt x="550" y="276"/>
                  </a:lnTo>
                  <a:lnTo>
                    <a:pt x="367" y="367"/>
                  </a:lnTo>
                  <a:lnTo>
                    <a:pt x="184" y="459"/>
                  </a:lnTo>
                  <a:lnTo>
                    <a:pt x="0" y="581"/>
                  </a:lnTo>
                  <a:lnTo>
                    <a:pt x="0" y="581"/>
                  </a:lnTo>
                  <a:lnTo>
                    <a:pt x="214" y="550"/>
                  </a:lnTo>
                  <a:lnTo>
                    <a:pt x="412" y="520"/>
                  </a:lnTo>
                  <a:lnTo>
                    <a:pt x="626" y="459"/>
                  </a:lnTo>
                  <a:lnTo>
                    <a:pt x="824" y="398"/>
                  </a:lnTo>
                  <a:lnTo>
                    <a:pt x="1008" y="321"/>
                  </a:lnTo>
                  <a:lnTo>
                    <a:pt x="1206" y="230"/>
                  </a:lnTo>
                  <a:lnTo>
                    <a:pt x="1389" y="123"/>
                  </a:lnTo>
                  <a:lnTo>
                    <a:pt x="155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2"/>
            <p:cNvSpPr/>
            <p:nvPr/>
          </p:nvSpPr>
          <p:spPr>
            <a:xfrm>
              <a:off x="1002275" y="3398850"/>
              <a:ext cx="17200" cy="37400"/>
            </a:xfrm>
            <a:custGeom>
              <a:rect b="b" l="l" r="r" t="t"/>
              <a:pathLst>
                <a:path extrusionOk="0" fill="none" h="1496" w="688">
                  <a:moveTo>
                    <a:pt x="687" y="0"/>
                  </a:moveTo>
                  <a:lnTo>
                    <a:pt x="687" y="0"/>
                  </a:lnTo>
                  <a:lnTo>
                    <a:pt x="565" y="153"/>
                  </a:lnTo>
                  <a:lnTo>
                    <a:pt x="443" y="336"/>
                  </a:lnTo>
                  <a:lnTo>
                    <a:pt x="336" y="504"/>
                  </a:lnTo>
                  <a:lnTo>
                    <a:pt x="245" y="702"/>
                  </a:lnTo>
                  <a:lnTo>
                    <a:pt x="245" y="702"/>
                  </a:lnTo>
                  <a:lnTo>
                    <a:pt x="245" y="702"/>
                  </a:lnTo>
                  <a:lnTo>
                    <a:pt x="153" y="901"/>
                  </a:lnTo>
                  <a:lnTo>
                    <a:pt x="92" y="1099"/>
                  </a:lnTo>
                  <a:lnTo>
                    <a:pt x="31" y="1297"/>
                  </a:lnTo>
                  <a:lnTo>
                    <a:pt x="0" y="1496"/>
                  </a:lnTo>
                  <a:lnTo>
                    <a:pt x="0" y="1496"/>
                  </a:lnTo>
                  <a:lnTo>
                    <a:pt x="123" y="1328"/>
                  </a:lnTo>
                  <a:lnTo>
                    <a:pt x="245" y="1160"/>
                  </a:lnTo>
                  <a:lnTo>
                    <a:pt x="351" y="977"/>
                  </a:lnTo>
                  <a:lnTo>
                    <a:pt x="443" y="794"/>
                  </a:lnTo>
                  <a:lnTo>
                    <a:pt x="443" y="794"/>
                  </a:lnTo>
                  <a:lnTo>
                    <a:pt x="519" y="596"/>
                  </a:lnTo>
                  <a:lnTo>
                    <a:pt x="596" y="397"/>
                  </a:lnTo>
                  <a:lnTo>
                    <a:pt x="641" y="199"/>
                  </a:lnTo>
                  <a:lnTo>
                    <a:pt x="6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2"/>
            <p:cNvSpPr/>
            <p:nvPr/>
          </p:nvSpPr>
          <p:spPr>
            <a:xfrm>
              <a:off x="983200" y="3283250"/>
              <a:ext cx="38550" cy="14525"/>
            </a:xfrm>
            <a:custGeom>
              <a:rect b="b" l="l" r="r" t="t"/>
              <a:pathLst>
                <a:path extrusionOk="0" fill="none" h="581" w="1542">
                  <a:moveTo>
                    <a:pt x="1542" y="1"/>
                  </a:moveTo>
                  <a:lnTo>
                    <a:pt x="1542" y="1"/>
                  </a:lnTo>
                  <a:lnTo>
                    <a:pt x="1343" y="31"/>
                  </a:lnTo>
                  <a:lnTo>
                    <a:pt x="1130" y="62"/>
                  </a:lnTo>
                  <a:lnTo>
                    <a:pt x="931" y="123"/>
                  </a:lnTo>
                  <a:lnTo>
                    <a:pt x="733" y="184"/>
                  </a:lnTo>
                  <a:lnTo>
                    <a:pt x="733" y="184"/>
                  </a:lnTo>
                  <a:lnTo>
                    <a:pt x="733" y="184"/>
                  </a:lnTo>
                  <a:lnTo>
                    <a:pt x="535" y="260"/>
                  </a:lnTo>
                  <a:lnTo>
                    <a:pt x="351" y="351"/>
                  </a:lnTo>
                  <a:lnTo>
                    <a:pt x="168" y="458"/>
                  </a:lnTo>
                  <a:lnTo>
                    <a:pt x="0" y="580"/>
                  </a:lnTo>
                  <a:lnTo>
                    <a:pt x="0" y="580"/>
                  </a:lnTo>
                  <a:lnTo>
                    <a:pt x="214" y="550"/>
                  </a:lnTo>
                  <a:lnTo>
                    <a:pt x="412" y="519"/>
                  </a:lnTo>
                  <a:lnTo>
                    <a:pt x="611" y="458"/>
                  </a:lnTo>
                  <a:lnTo>
                    <a:pt x="809" y="397"/>
                  </a:lnTo>
                  <a:lnTo>
                    <a:pt x="809" y="397"/>
                  </a:lnTo>
                  <a:lnTo>
                    <a:pt x="1008" y="321"/>
                  </a:lnTo>
                  <a:lnTo>
                    <a:pt x="1191" y="229"/>
                  </a:lnTo>
                  <a:lnTo>
                    <a:pt x="1374" y="123"/>
                  </a:lnTo>
                  <a:lnTo>
                    <a:pt x="154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2"/>
            <p:cNvSpPr/>
            <p:nvPr/>
          </p:nvSpPr>
          <p:spPr>
            <a:xfrm>
              <a:off x="911100" y="3210775"/>
              <a:ext cx="17175" cy="37775"/>
            </a:xfrm>
            <a:custGeom>
              <a:rect b="b" l="l" r="r" t="t"/>
              <a:pathLst>
                <a:path extrusionOk="0" fill="none" h="1511" w="687">
                  <a:moveTo>
                    <a:pt x="687" y="0"/>
                  </a:moveTo>
                  <a:lnTo>
                    <a:pt x="687" y="0"/>
                  </a:lnTo>
                  <a:lnTo>
                    <a:pt x="565" y="168"/>
                  </a:lnTo>
                  <a:lnTo>
                    <a:pt x="443" y="336"/>
                  </a:lnTo>
                  <a:lnTo>
                    <a:pt x="336" y="519"/>
                  </a:lnTo>
                  <a:lnTo>
                    <a:pt x="260" y="702"/>
                  </a:lnTo>
                  <a:lnTo>
                    <a:pt x="244" y="717"/>
                  </a:lnTo>
                  <a:lnTo>
                    <a:pt x="244" y="717"/>
                  </a:lnTo>
                  <a:lnTo>
                    <a:pt x="168" y="900"/>
                  </a:lnTo>
                  <a:lnTo>
                    <a:pt x="92" y="1099"/>
                  </a:lnTo>
                  <a:lnTo>
                    <a:pt x="46" y="1297"/>
                  </a:lnTo>
                  <a:lnTo>
                    <a:pt x="0" y="1511"/>
                  </a:lnTo>
                  <a:lnTo>
                    <a:pt x="0" y="1511"/>
                  </a:lnTo>
                  <a:lnTo>
                    <a:pt x="138" y="1343"/>
                  </a:lnTo>
                  <a:lnTo>
                    <a:pt x="244" y="1175"/>
                  </a:lnTo>
                  <a:lnTo>
                    <a:pt x="351" y="992"/>
                  </a:lnTo>
                  <a:lnTo>
                    <a:pt x="443" y="794"/>
                  </a:lnTo>
                  <a:lnTo>
                    <a:pt x="443" y="794"/>
                  </a:lnTo>
                  <a:lnTo>
                    <a:pt x="519" y="610"/>
                  </a:lnTo>
                  <a:lnTo>
                    <a:pt x="595" y="412"/>
                  </a:lnTo>
                  <a:lnTo>
                    <a:pt x="656" y="214"/>
                  </a:lnTo>
                  <a:lnTo>
                    <a:pt x="6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2"/>
            <p:cNvSpPr/>
            <p:nvPr/>
          </p:nvSpPr>
          <p:spPr>
            <a:xfrm>
              <a:off x="818775" y="3117675"/>
              <a:ext cx="37800" cy="17200"/>
            </a:xfrm>
            <a:custGeom>
              <a:rect b="b" l="l" r="r" t="t"/>
              <a:pathLst>
                <a:path extrusionOk="0" fill="none" h="688" w="1512">
                  <a:moveTo>
                    <a:pt x="0" y="1"/>
                  </a:moveTo>
                  <a:lnTo>
                    <a:pt x="0" y="1"/>
                  </a:lnTo>
                  <a:lnTo>
                    <a:pt x="168" y="123"/>
                  </a:lnTo>
                  <a:lnTo>
                    <a:pt x="351" y="245"/>
                  </a:lnTo>
                  <a:lnTo>
                    <a:pt x="519" y="352"/>
                  </a:lnTo>
                  <a:lnTo>
                    <a:pt x="717" y="443"/>
                  </a:lnTo>
                  <a:lnTo>
                    <a:pt x="717" y="443"/>
                  </a:lnTo>
                  <a:lnTo>
                    <a:pt x="901" y="519"/>
                  </a:lnTo>
                  <a:lnTo>
                    <a:pt x="1099" y="596"/>
                  </a:lnTo>
                  <a:lnTo>
                    <a:pt x="1313" y="641"/>
                  </a:lnTo>
                  <a:lnTo>
                    <a:pt x="1511" y="687"/>
                  </a:lnTo>
                  <a:lnTo>
                    <a:pt x="1511" y="687"/>
                  </a:lnTo>
                  <a:lnTo>
                    <a:pt x="1343" y="550"/>
                  </a:lnTo>
                  <a:lnTo>
                    <a:pt x="1175" y="443"/>
                  </a:lnTo>
                  <a:lnTo>
                    <a:pt x="992" y="336"/>
                  </a:lnTo>
                  <a:lnTo>
                    <a:pt x="809" y="229"/>
                  </a:lnTo>
                  <a:lnTo>
                    <a:pt x="809" y="245"/>
                  </a:lnTo>
                  <a:lnTo>
                    <a:pt x="809" y="245"/>
                  </a:lnTo>
                  <a:lnTo>
                    <a:pt x="611" y="153"/>
                  </a:lnTo>
                  <a:lnTo>
                    <a:pt x="412" y="92"/>
                  </a:lnTo>
                  <a:lnTo>
                    <a:pt x="214" y="3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2"/>
            <p:cNvSpPr/>
            <p:nvPr/>
          </p:nvSpPr>
          <p:spPr>
            <a:xfrm>
              <a:off x="776050" y="3018475"/>
              <a:ext cx="5725" cy="16050"/>
            </a:xfrm>
            <a:custGeom>
              <a:rect b="b" l="l" r="r" t="t"/>
              <a:pathLst>
                <a:path extrusionOk="0" fill="none" h="642" w="229">
                  <a:moveTo>
                    <a:pt x="229" y="1"/>
                  </a:moveTo>
                  <a:lnTo>
                    <a:pt x="229" y="1"/>
                  </a:lnTo>
                  <a:lnTo>
                    <a:pt x="107" y="169"/>
                  </a:lnTo>
                  <a:lnTo>
                    <a:pt x="0" y="337"/>
                  </a:lnTo>
                  <a:lnTo>
                    <a:pt x="0" y="337"/>
                  </a:lnTo>
                  <a:lnTo>
                    <a:pt x="0" y="337"/>
                  </a:lnTo>
                  <a:lnTo>
                    <a:pt x="61" y="642"/>
                  </a:lnTo>
                  <a:lnTo>
                    <a:pt x="61" y="642"/>
                  </a:lnTo>
                  <a:lnTo>
                    <a:pt x="107" y="489"/>
                  </a:lnTo>
                  <a:lnTo>
                    <a:pt x="168" y="321"/>
                  </a:lnTo>
                  <a:lnTo>
                    <a:pt x="198" y="169"/>
                  </a:lnTo>
                  <a:lnTo>
                    <a:pt x="22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2"/>
            <p:cNvSpPr/>
            <p:nvPr/>
          </p:nvSpPr>
          <p:spPr>
            <a:xfrm>
              <a:off x="351800" y="2934925"/>
              <a:ext cx="680250" cy="694000"/>
            </a:xfrm>
            <a:custGeom>
              <a:rect b="b" l="l" r="r" t="t"/>
              <a:pathLst>
                <a:path extrusionOk="0" h="27760" w="27210">
                  <a:moveTo>
                    <a:pt x="16756" y="1"/>
                  </a:moveTo>
                  <a:lnTo>
                    <a:pt x="16390" y="16"/>
                  </a:lnTo>
                  <a:lnTo>
                    <a:pt x="16039" y="47"/>
                  </a:lnTo>
                  <a:lnTo>
                    <a:pt x="15673" y="108"/>
                  </a:lnTo>
                  <a:lnTo>
                    <a:pt x="15307" y="199"/>
                  </a:lnTo>
                  <a:lnTo>
                    <a:pt x="14956" y="306"/>
                  </a:lnTo>
                  <a:lnTo>
                    <a:pt x="14544" y="565"/>
                  </a:lnTo>
                  <a:lnTo>
                    <a:pt x="14132" y="871"/>
                  </a:lnTo>
                  <a:lnTo>
                    <a:pt x="13735" y="1191"/>
                  </a:lnTo>
                  <a:lnTo>
                    <a:pt x="13338" y="1527"/>
                  </a:lnTo>
                  <a:lnTo>
                    <a:pt x="12941" y="1878"/>
                  </a:lnTo>
                  <a:lnTo>
                    <a:pt x="12545" y="2259"/>
                  </a:lnTo>
                  <a:lnTo>
                    <a:pt x="12163" y="2656"/>
                  </a:lnTo>
                  <a:lnTo>
                    <a:pt x="11782" y="3068"/>
                  </a:lnTo>
                  <a:lnTo>
                    <a:pt x="11400" y="3511"/>
                  </a:lnTo>
                  <a:lnTo>
                    <a:pt x="11034" y="3953"/>
                  </a:lnTo>
                  <a:lnTo>
                    <a:pt x="10668" y="4411"/>
                  </a:lnTo>
                  <a:lnTo>
                    <a:pt x="10301" y="4899"/>
                  </a:lnTo>
                  <a:lnTo>
                    <a:pt x="9950" y="5388"/>
                  </a:lnTo>
                  <a:lnTo>
                    <a:pt x="9599" y="5891"/>
                  </a:lnTo>
                  <a:lnTo>
                    <a:pt x="9248" y="6410"/>
                  </a:lnTo>
                  <a:lnTo>
                    <a:pt x="8897" y="6929"/>
                  </a:lnTo>
                  <a:lnTo>
                    <a:pt x="8562" y="7463"/>
                  </a:lnTo>
                  <a:lnTo>
                    <a:pt x="8226" y="8013"/>
                  </a:lnTo>
                  <a:lnTo>
                    <a:pt x="7585" y="9127"/>
                  </a:lnTo>
                  <a:lnTo>
                    <a:pt x="6959" y="10271"/>
                  </a:lnTo>
                  <a:lnTo>
                    <a:pt x="6349" y="11431"/>
                  </a:lnTo>
                  <a:lnTo>
                    <a:pt x="5769" y="12591"/>
                  </a:lnTo>
                  <a:lnTo>
                    <a:pt x="5220" y="13766"/>
                  </a:lnTo>
                  <a:lnTo>
                    <a:pt x="4686" y="14941"/>
                  </a:lnTo>
                  <a:lnTo>
                    <a:pt x="4182" y="16100"/>
                  </a:lnTo>
                  <a:lnTo>
                    <a:pt x="3694" y="17260"/>
                  </a:lnTo>
                  <a:lnTo>
                    <a:pt x="3236" y="18374"/>
                  </a:lnTo>
                  <a:lnTo>
                    <a:pt x="2808" y="19473"/>
                  </a:lnTo>
                  <a:lnTo>
                    <a:pt x="2412" y="20526"/>
                  </a:lnTo>
                  <a:lnTo>
                    <a:pt x="2045" y="21548"/>
                  </a:lnTo>
                  <a:lnTo>
                    <a:pt x="1694" y="22495"/>
                  </a:lnTo>
                  <a:lnTo>
                    <a:pt x="1099" y="24249"/>
                  </a:lnTo>
                  <a:lnTo>
                    <a:pt x="626" y="25699"/>
                  </a:lnTo>
                  <a:lnTo>
                    <a:pt x="291" y="26798"/>
                  </a:lnTo>
                  <a:lnTo>
                    <a:pt x="1" y="27759"/>
                  </a:lnTo>
                  <a:lnTo>
                    <a:pt x="26920" y="27683"/>
                  </a:lnTo>
                  <a:lnTo>
                    <a:pt x="25440" y="18420"/>
                  </a:lnTo>
                  <a:lnTo>
                    <a:pt x="25531" y="18313"/>
                  </a:lnTo>
                  <a:lnTo>
                    <a:pt x="25760" y="17977"/>
                  </a:lnTo>
                  <a:lnTo>
                    <a:pt x="25913" y="17733"/>
                  </a:lnTo>
                  <a:lnTo>
                    <a:pt x="26081" y="17459"/>
                  </a:lnTo>
                  <a:lnTo>
                    <a:pt x="26264" y="17138"/>
                  </a:lnTo>
                  <a:lnTo>
                    <a:pt x="26447" y="16787"/>
                  </a:lnTo>
                  <a:lnTo>
                    <a:pt x="26630" y="16390"/>
                  </a:lnTo>
                  <a:lnTo>
                    <a:pt x="26798" y="15978"/>
                  </a:lnTo>
                  <a:lnTo>
                    <a:pt x="26935" y="15536"/>
                  </a:lnTo>
                  <a:lnTo>
                    <a:pt x="27057" y="15063"/>
                  </a:lnTo>
                  <a:lnTo>
                    <a:pt x="27118" y="14819"/>
                  </a:lnTo>
                  <a:lnTo>
                    <a:pt x="27149" y="14574"/>
                  </a:lnTo>
                  <a:lnTo>
                    <a:pt x="27179" y="14330"/>
                  </a:lnTo>
                  <a:lnTo>
                    <a:pt x="27210" y="14071"/>
                  </a:lnTo>
                  <a:lnTo>
                    <a:pt x="27210" y="13811"/>
                  </a:lnTo>
                  <a:lnTo>
                    <a:pt x="27210" y="13567"/>
                  </a:lnTo>
                  <a:lnTo>
                    <a:pt x="27195" y="13308"/>
                  </a:lnTo>
                  <a:lnTo>
                    <a:pt x="27164" y="13033"/>
                  </a:lnTo>
                  <a:lnTo>
                    <a:pt x="27103" y="12743"/>
                  </a:lnTo>
                  <a:lnTo>
                    <a:pt x="27027" y="12407"/>
                  </a:lnTo>
                  <a:lnTo>
                    <a:pt x="26905" y="12056"/>
                  </a:lnTo>
                  <a:lnTo>
                    <a:pt x="26782" y="11690"/>
                  </a:lnTo>
                  <a:lnTo>
                    <a:pt x="26615" y="11293"/>
                  </a:lnTo>
                  <a:lnTo>
                    <a:pt x="26447" y="10897"/>
                  </a:lnTo>
                  <a:lnTo>
                    <a:pt x="26248" y="10469"/>
                  </a:lnTo>
                  <a:lnTo>
                    <a:pt x="26035" y="10042"/>
                  </a:lnTo>
                  <a:lnTo>
                    <a:pt x="25562" y="9142"/>
                  </a:lnTo>
                  <a:lnTo>
                    <a:pt x="25058" y="8226"/>
                  </a:lnTo>
                  <a:lnTo>
                    <a:pt x="24509" y="7311"/>
                  </a:lnTo>
                  <a:lnTo>
                    <a:pt x="23944" y="6410"/>
                  </a:lnTo>
                  <a:lnTo>
                    <a:pt x="23395" y="5525"/>
                  </a:lnTo>
                  <a:lnTo>
                    <a:pt x="22845" y="4701"/>
                  </a:lnTo>
                  <a:lnTo>
                    <a:pt x="22326" y="3938"/>
                  </a:lnTo>
                  <a:lnTo>
                    <a:pt x="21853" y="3267"/>
                  </a:lnTo>
                  <a:lnTo>
                    <a:pt x="21441" y="2687"/>
                  </a:lnTo>
                  <a:lnTo>
                    <a:pt x="21106" y="2229"/>
                  </a:lnTo>
                  <a:lnTo>
                    <a:pt x="20861" y="1908"/>
                  </a:lnTo>
                  <a:lnTo>
                    <a:pt x="20724" y="1741"/>
                  </a:lnTo>
                  <a:lnTo>
                    <a:pt x="20358" y="1435"/>
                  </a:lnTo>
                  <a:lnTo>
                    <a:pt x="20007" y="1145"/>
                  </a:lnTo>
                  <a:lnTo>
                    <a:pt x="19656" y="901"/>
                  </a:lnTo>
                  <a:lnTo>
                    <a:pt x="19290" y="688"/>
                  </a:lnTo>
                  <a:lnTo>
                    <a:pt x="18939" y="504"/>
                  </a:lnTo>
                  <a:lnTo>
                    <a:pt x="18572" y="352"/>
                  </a:lnTo>
                  <a:lnTo>
                    <a:pt x="18206" y="214"/>
                  </a:lnTo>
                  <a:lnTo>
                    <a:pt x="17840" y="123"/>
                  </a:lnTo>
                  <a:lnTo>
                    <a:pt x="17489" y="62"/>
                  </a:lnTo>
                  <a:lnTo>
                    <a:pt x="17123" y="16"/>
                  </a:lnTo>
                  <a:lnTo>
                    <a:pt x="1675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2"/>
            <p:cNvSpPr/>
            <p:nvPr/>
          </p:nvSpPr>
          <p:spPr>
            <a:xfrm>
              <a:off x="391850" y="2952100"/>
              <a:ext cx="629900" cy="675300"/>
            </a:xfrm>
            <a:custGeom>
              <a:rect b="b" l="l" r="r" t="t"/>
              <a:pathLst>
                <a:path extrusionOk="0" h="27012" w="25196">
                  <a:moveTo>
                    <a:pt x="12804" y="1"/>
                  </a:moveTo>
                  <a:lnTo>
                    <a:pt x="12621" y="123"/>
                  </a:lnTo>
                  <a:lnTo>
                    <a:pt x="12652" y="199"/>
                  </a:lnTo>
                  <a:lnTo>
                    <a:pt x="12728" y="397"/>
                  </a:lnTo>
                  <a:lnTo>
                    <a:pt x="12820" y="580"/>
                  </a:lnTo>
                  <a:lnTo>
                    <a:pt x="12926" y="764"/>
                  </a:lnTo>
                  <a:lnTo>
                    <a:pt x="13033" y="931"/>
                  </a:lnTo>
                  <a:lnTo>
                    <a:pt x="13018" y="733"/>
                  </a:lnTo>
                  <a:lnTo>
                    <a:pt x="12972" y="535"/>
                  </a:lnTo>
                  <a:lnTo>
                    <a:pt x="12926" y="321"/>
                  </a:lnTo>
                  <a:lnTo>
                    <a:pt x="12850" y="138"/>
                  </a:lnTo>
                  <a:lnTo>
                    <a:pt x="12804" y="1"/>
                  </a:lnTo>
                  <a:close/>
                  <a:moveTo>
                    <a:pt x="19488" y="2290"/>
                  </a:moveTo>
                  <a:lnTo>
                    <a:pt x="19519" y="2488"/>
                  </a:lnTo>
                  <a:lnTo>
                    <a:pt x="19565" y="2702"/>
                  </a:lnTo>
                  <a:lnTo>
                    <a:pt x="19610" y="2900"/>
                  </a:lnTo>
                  <a:lnTo>
                    <a:pt x="19687" y="3098"/>
                  </a:lnTo>
                  <a:lnTo>
                    <a:pt x="19763" y="3297"/>
                  </a:lnTo>
                  <a:lnTo>
                    <a:pt x="19855" y="3480"/>
                  </a:lnTo>
                  <a:lnTo>
                    <a:pt x="19961" y="3663"/>
                  </a:lnTo>
                  <a:lnTo>
                    <a:pt x="20068" y="3831"/>
                  </a:lnTo>
                  <a:lnTo>
                    <a:pt x="20068" y="3831"/>
                  </a:lnTo>
                  <a:lnTo>
                    <a:pt x="20053" y="3633"/>
                  </a:lnTo>
                  <a:lnTo>
                    <a:pt x="20007" y="3419"/>
                  </a:lnTo>
                  <a:lnTo>
                    <a:pt x="19946" y="3220"/>
                  </a:lnTo>
                  <a:lnTo>
                    <a:pt x="19885" y="3022"/>
                  </a:lnTo>
                  <a:lnTo>
                    <a:pt x="19809" y="2824"/>
                  </a:lnTo>
                  <a:lnTo>
                    <a:pt x="19717" y="2641"/>
                  </a:lnTo>
                  <a:lnTo>
                    <a:pt x="19610" y="2457"/>
                  </a:lnTo>
                  <a:lnTo>
                    <a:pt x="19488" y="2290"/>
                  </a:lnTo>
                  <a:close/>
                  <a:moveTo>
                    <a:pt x="15612" y="2641"/>
                  </a:moveTo>
                  <a:lnTo>
                    <a:pt x="15475" y="2808"/>
                  </a:lnTo>
                  <a:lnTo>
                    <a:pt x="15353" y="2992"/>
                  </a:lnTo>
                  <a:lnTo>
                    <a:pt x="15246" y="3175"/>
                  </a:lnTo>
                  <a:lnTo>
                    <a:pt x="15170" y="3358"/>
                  </a:lnTo>
                  <a:lnTo>
                    <a:pt x="15078" y="3541"/>
                  </a:lnTo>
                  <a:lnTo>
                    <a:pt x="15002" y="3739"/>
                  </a:lnTo>
                  <a:lnTo>
                    <a:pt x="14956" y="3953"/>
                  </a:lnTo>
                  <a:lnTo>
                    <a:pt x="14910" y="4151"/>
                  </a:lnTo>
                  <a:lnTo>
                    <a:pt x="15048" y="3983"/>
                  </a:lnTo>
                  <a:lnTo>
                    <a:pt x="15154" y="3816"/>
                  </a:lnTo>
                  <a:lnTo>
                    <a:pt x="15261" y="3633"/>
                  </a:lnTo>
                  <a:lnTo>
                    <a:pt x="15353" y="3449"/>
                  </a:lnTo>
                  <a:lnTo>
                    <a:pt x="15444" y="3251"/>
                  </a:lnTo>
                  <a:lnTo>
                    <a:pt x="15505" y="3053"/>
                  </a:lnTo>
                  <a:lnTo>
                    <a:pt x="15566" y="2854"/>
                  </a:lnTo>
                  <a:lnTo>
                    <a:pt x="15612" y="2641"/>
                  </a:lnTo>
                  <a:close/>
                  <a:moveTo>
                    <a:pt x="11049" y="3877"/>
                  </a:moveTo>
                  <a:lnTo>
                    <a:pt x="10851" y="3907"/>
                  </a:lnTo>
                  <a:lnTo>
                    <a:pt x="10637" y="3938"/>
                  </a:lnTo>
                  <a:lnTo>
                    <a:pt x="10439" y="3983"/>
                  </a:lnTo>
                  <a:lnTo>
                    <a:pt x="10225" y="4060"/>
                  </a:lnTo>
                  <a:lnTo>
                    <a:pt x="10042" y="4136"/>
                  </a:lnTo>
                  <a:lnTo>
                    <a:pt x="9859" y="4228"/>
                  </a:lnTo>
                  <a:lnTo>
                    <a:pt x="9676" y="4334"/>
                  </a:lnTo>
                  <a:lnTo>
                    <a:pt x="9508" y="4457"/>
                  </a:lnTo>
                  <a:lnTo>
                    <a:pt x="9508" y="4457"/>
                  </a:lnTo>
                  <a:lnTo>
                    <a:pt x="9707" y="4426"/>
                  </a:lnTo>
                  <a:lnTo>
                    <a:pt x="9920" y="4396"/>
                  </a:lnTo>
                  <a:lnTo>
                    <a:pt x="10119" y="4334"/>
                  </a:lnTo>
                  <a:lnTo>
                    <a:pt x="10317" y="4273"/>
                  </a:lnTo>
                  <a:lnTo>
                    <a:pt x="10515" y="4197"/>
                  </a:lnTo>
                  <a:lnTo>
                    <a:pt x="10698" y="4106"/>
                  </a:lnTo>
                  <a:lnTo>
                    <a:pt x="10882" y="3999"/>
                  </a:lnTo>
                  <a:lnTo>
                    <a:pt x="11049" y="3877"/>
                  </a:lnTo>
                  <a:close/>
                  <a:moveTo>
                    <a:pt x="22937" y="6685"/>
                  </a:moveTo>
                  <a:lnTo>
                    <a:pt x="22739" y="6776"/>
                  </a:lnTo>
                  <a:lnTo>
                    <a:pt x="22571" y="6898"/>
                  </a:lnTo>
                  <a:lnTo>
                    <a:pt x="22571" y="6898"/>
                  </a:lnTo>
                  <a:lnTo>
                    <a:pt x="22800" y="6868"/>
                  </a:lnTo>
                  <a:lnTo>
                    <a:pt x="23014" y="6822"/>
                  </a:lnTo>
                  <a:lnTo>
                    <a:pt x="22937" y="6685"/>
                  </a:lnTo>
                  <a:close/>
                  <a:moveTo>
                    <a:pt x="17093" y="6608"/>
                  </a:moveTo>
                  <a:lnTo>
                    <a:pt x="17245" y="6730"/>
                  </a:lnTo>
                  <a:lnTo>
                    <a:pt x="17428" y="6852"/>
                  </a:lnTo>
                  <a:lnTo>
                    <a:pt x="17611" y="6959"/>
                  </a:lnTo>
                  <a:lnTo>
                    <a:pt x="17794" y="7051"/>
                  </a:lnTo>
                  <a:lnTo>
                    <a:pt x="17993" y="7127"/>
                  </a:lnTo>
                  <a:lnTo>
                    <a:pt x="18191" y="7203"/>
                  </a:lnTo>
                  <a:lnTo>
                    <a:pt x="18390" y="7249"/>
                  </a:lnTo>
                  <a:lnTo>
                    <a:pt x="18588" y="7295"/>
                  </a:lnTo>
                  <a:lnTo>
                    <a:pt x="18588" y="7295"/>
                  </a:lnTo>
                  <a:lnTo>
                    <a:pt x="18435" y="7173"/>
                  </a:lnTo>
                  <a:lnTo>
                    <a:pt x="18252" y="7051"/>
                  </a:lnTo>
                  <a:lnTo>
                    <a:pt x="18069" y="6944"/>
                  </a:lnTo>
                  <a:lnTo>
                    <a:pt x="17886" y="6852"/>
                  </a:lnTo>
                  <a:lnTo>
                    <a:pt x="17688" y="6776"/>
                  </a:lnTo>
                  <a:lnTo>
                    <a:pt x="17489" y="6700"/>
                  </a:lnTo>
                  <a:lnTo>
                    <a:pt x="17291" y="6654"/>
                  </a:lnTo>
                  <a:lnTo>
                    <a:pt x="17093" y="6608"/>
                  </a:lnTo>
                  <a:close/>
                  <a:moveTo>
                    <a:pt x="11996" y="7478"/>
                  </a:moveTo>
                  <a:lnTo>
                    <a:pt x="12026" y="7676"/>
                  </a:lnTo>
                  <a:lnTo>
                    <a:pt x="12072" y="7890"/>
                  </a:lnTo>
                  <a:lnTo>
                    <a:pt x="12118" y="8089"/>
                  </a:lnTo>
                  <a:lnTo>
                    <a:pt x="12194" y="8287"/>
                  </a:lnTo>
                  <a:lnTo>
                    <a:pt x="12270" y="8485"/>
                  </a:lnTo>
                  <a:lnTo>
                    <a:pt x="12362" y="8668"/>
                  </a:lnTo>
                  <a:lnTo>
                    <a:pt x="12469" y="8852"/>
                  </a:lnTo>
                  <a:lnTo>
                    <a:pt x="12575" y="9019"/>
                  </a:lnTo>
                  <a:lnTo>
                    <a:pt x="12560" y="8821"/>
                  </a:lnTo>
                  <a:lnTo>
                    <a:pt x="12514" y="8607"/>
                  </a:lnTo>
                  <a:lnTo>
                    <a:pt x="12453" y="8409"/>
                  </a:lnTo>
                  <a:lnTo>
                    <a:pt x="12392" y="8211"/>
                  </a:lnTo>
                  <a:lnTo>
                    <a:pt x="12316" y="8012"/>
                  </a:lnTo>
                  <a:lnTo>
                    <a:pt x="12224" y="7829"/>
                  </a:lnTo>
                  <a:lnTo>
                    <a:pt x="12118" y="7646"/>
                  </a:lnTo>
                  <a:lnTo>
                    <a:pt x="11996" y="7478"/>
                  </a:lnTo>
                  <a:close/>
                  <a:moveTo>
                    <a:pt x="7845" y="8623"/>
                  </a:moveTo>
                  <a:lnTo>
                    <a:pt x="7707" y="8790"/>
                  </a:lnTo>
                  <a:lnTo>
                    <a:pt x="7601" y="8958"/>
                  </a:lnTo>
                  <a:lnTo>
                    <a:pt x="7494" y="9141"/>
                  </a:lnTo>
                  <a:lnTo>
                    <a:pt x="7402" y="9325"/>
                  </a:lnTo>
                  <a:lnTo>
                    <a:pt x="7326" y="9523"/>
                  </a:lnTo>
                  <a:lnTo>
                    <a:pt x="7250" y="9721"/>
                  </a:lnTo>
                  <a:lnTo>
                    <a:pt x="7189" y="9920"/>
                  </a:lnTo>
                  <a:lnTo>
                    <a:pt x="7158" y="10118"/>
                  </a:lnTo>
                  <a:lnTo>
                    <a:pt x="7280" y="9966"/>
                  </a:lnTo>
                  <a:lnTo>
                    <a:pt x="7402" y="9782"/>
                  </a:lnTo>
                  <a:lnTo>
                    <a:pt x="7509" y="9599"/>
                  </a:lnTo>
                  <a:lnTo>
                    <a:pt x="7601" y="9416"/>
                  </a:lnTo>
                  <a:lnTo>
                    <a:pt x="7677" y="9218"/>
                  </a:lnTo>
                  <a:lnTo>
                    <a:pt x="7753" y="9019"/>
                  </a:lnTo>
                  <a:lnTo>
                    <a:pt x="7799" y="8821"/>
                  </a:lnTo>
                  <a:lnTo>
                    <a:pt x="7845" y="8623"/>
                  </a:lnTo>
                  <a:close/>
                  <a:moveTo>
                    <a:pt x="16818" y="10515"/>
                  </a:moveTo>
                  <a:lnTo>
                    <a:pt x="16604" y="10545"/>
                  </a:lnTo>
                  <a:lnTo>
                    <a:pt x="16406" y="10576"/>
                  </a:lnTo>
                  <a:lnTo>
                    <a:pt x="16192" y="10637"/>
                  </a:lnTo>
                  <a:lnTo>
                    <a:pt x="15994" y="10713"/>
                  </a:lnTo>
                  <a:lnTo>
                    <a:pt x="15811" y="10790"/>
                  </a:lnTo>
                  <a:lnTo>
                    <a:pt x="15612" y="10881"/>
                  </a:lnTo>
                  <a:lnTo>
                    <a:pt x="15429" y="10973"/>
                  </a:lnTo>
                  <a:lnTo>
                    <a:pt x="15261" y="11095"/>
                  </a:lnTo>
                  <a:lnTo>
                    <a:pt x="15261" y="11095"/>
                  </a:lnTo>
                  <a:lnTo>
                    <a:pt x="15475" y="11064"/>
                  </a:lnTo>
                  <a:lnTo>
                    <a:pt x="15673" y="11034"/>
                  </a:lnTo>
                  <a:lnTo>
                    <a:pt x="15872" y="10973"/>
                  </a:lnTo>
                  <a:lnTo>
                    <a:pt x="16070" y="10912"/>
                  </a:lnTo>
                  <a:lnTo>
                    <a:pt x="16268" y="10835"/>
                  </a:lnTo>
                  <a:lnTo>
                    <a:pt x="16452" y="10744"/>
                  </a:lnTo>
                  <a:lnTo>
                    <a:pt x="16635" y="10637"/>
                  </a:lnTo>
                  <a:lnTo>
                    <a:pt x="16818" y="10515"/>
                  </a:lnTo>
                  <a:close/>
                  <a:moveTo>
                    <a:pt x="21472" y="10332"/>
                  </a:moveTo>
                  <a:lnTo>
                    <a:pt x="21335" y="10500"/>
                  </a:lnTo>
                  <a:lnTo>
                    <a:pt x="21213" y="10683"/>
                  </a:lnTo>
                  <a:lnTo>
                    <a:pt x="21121" y="10866"/>
                  </a:lnTo>
                  <a:lnTo>
                    <a:pt x="21014" y="11049"/>
                  </a:lnTo>
                  <a:lnTo>
                    <a:pt x="20938" y="11232"/>
                  </a:lnTo>
                  <a:lnTo>
                    <a:pt x="20877" y="11431"/>
                  </a:lnTo>
                  <a:lnTo>
                    <a:pt x="20816" y="11644"/>
                  </a:lnTo>
                  <a:lnTo>
                    <a:pt x="20770" y="11843"/>
                  </a:lnTo>
                  <a:lnTo>
                    <a:pt x="20770" y="11843"/>
                  </a:lnTo>
                  <a:lnTo>
                    <a:pt x="20908" y="11675"/>
                  </a:lnTo>
                  <a:lnTo>
                    <a:pt x="21030" y="11507"/>
                  </a:lnTo>
                  <a:lnTo>
                    <a:pt x="21121" y="11324"/>
                  </a:lnTo>
                  <a:lnTo>
                    <a:pt x="21213" y="11141"/>
                  </a:lnTo>
                  <a:lnTo>
                    <a:pt x="21304" y="10942"/>
                  </a:lnTo>
                  <a:lnTo>
                    <a:pt x="21365" y="10744"/>
                  </a:lnTo>
                  <a:lnTo>
                    <a:pt x="21426" y="10545"/>
                  </a:lnTo>
                  <a:lnTo>
                    <a:pt x="21472" y="10332"/>
                  </a:lnTo>
                  <a:close/>
                  <a:moveTo>
                    <a:pt x="25196" y="13247"/>
                  </a:moveTo>
                  <a:lnTo>
                    <a:pt x="24982" y="13277"/>
                  </a:lnTo>
                  <a:lnTo>
                    <a:pt x="24784" y="13308"/>
                  </a:lnTo>
                  <a:lnTo>
                    <a:pt x="24585" y="13369"/>
                  </a:lnTo>
                  <a:lnTo>
                    <a:pt x="24387" y="13430"/>
                  </a:lnTo>
                  <a:lnTo>
                    <a:pt x="24189" y="13506"/>
                  </a:lnTo>
                  <a:lnTo>
                    <a:pt x="24005" y="13597"/>
                  </a:lnTo>
                  <a:lnTo>
                    <a:pt x="23822" y="13704"/>
                  </a:lnTo>
                  <a:lnTo>
                    <a:pt x="23654" y="13811"/>
                  </a:lnTo>
                  <a:lnTo>
                    <a:pt x="23654" y="13811"/>
                  </a:lnTo>
                  <a:lnTo>
                    <a:pt x="23853" y="13796"/>
                  </a:lnTo>
                  <a:lnTo>
                    <a:pt x="24066" y="13750"/>
                  </a:lnTo>
                  <a:lnTo>
                    <a:pt x="24265" y="13704"/>
                  </a:lnTo>
                  <a:lnTo>
                    <a:pt x="24463" y="13643"/>
                  </a:lnTo>
                  <a:lnTo>
                    <a:pt x="24662" y="13552"/>
                  </a:lnTo>
                  <a:lnTo>
                    <a:pt x="24845" y="13460"/>
                  </a:lnTo>
                  <a:lnTo>
                    <a:pt x="25028" y="13369"/>
                  </a:lnTo>
                  <a:lnTo>
                    <a:pt x="25196" y="13247"/>
                  </a:lnTo>
                  <a:close/>
                  <a:moveTo>
                    <a:pt x="7540" y="13704"/>
                  </a:moveTo>
                  <a:lnTo>
                    <a:pt x="7326" y="13735"/>
                  </a:lnTo>
                  <a:lnTo>
                    <a:pt x="7128" y="13781"/>
                  </a:lnTo>
                  <a:lnTo>
                    <a:pt x="6914" y="13826"/>
                  </a:lnTo>
                  <a:lnTo>
                    <a:pt x="6715" y="13903"/>
                  </a:lnTo>
                  <a:lnTo>
                    <a:pt x="6532" y="13979"/>
                  </a:lnTo>
                  <a:lnTo>
                    <a:pt x="6334" y="14071"/>
                  </a:lnTo>
                  <a:lnTo>
                    <a:pt x="6166" y="14177"/>
                  </a:lnTo>
                  <a:lnTo>
                    <a:pt x="5983" y="14284"/>
                  </a:lnTo>
                  <a:lnTo>
                    <a:pt x="6197" y="14254"/>
                  </a:lnTo>
                  <a:lnTo>
                    <a:pt x="6395" y="14223"/>
                  </a:lnTo>
                  <a:lnTo>
                    <a:pt x="6609" y="14162"/>
                  </a:lnTo>
                  <a:lnTo>
                    <a:pt x="6807" y="14101"/>
                  </a:lnTo>
                  <a:lnTo>
                    <a:pt x="6990" y="14025"/>
                  </a:lnTo>
                  <a:lnTo>
                    <a:pt x="7189" y="13933"/>
                  </a:lnTo>
                  <a:lnTo>
                    <a:pt x="7372" y="13826"/>
                  </a:lnTo>
                  <a:lnTo>
                    <a:pt x="7540" y="13704"/>
                  </a:lnTo>
                  <a:close/>
                  <a:moveTo>
                    <a:pt x="12286" y="12987"/>
                  </a:moveTo>
                  <a:lnTo>
                    <a:pt x="12163" y="13155"/>
                  </a:lnTo>
                  <a:lnTo>
                    <a:pt x="12041" y="13323"/>
                  </a:lnTo>
                  <a:lnTo>
                    <a:pt x="11935" y="13506"/>
                  </a:lnTo>
                  <a:lnTo>
                    <a:pt x="11843" y="13689"/>
                  </a:lnTo>
                  <a:lnTo>
                    <a:pt x="11767" y="13887"/>
                  </a:lnTo>
                  <a:lnTo>
                    <a:pt x="11690" y="14086"/>
                  </a:lnTo>
                  <a:lnTo>
                    <a:pt x="11645" y="14284"/>
                  </a:lnTo>
                  <a:lnTo>
                    <a:pt x="11599" y="14483"/>
                  </a:lnTo>
                  <a:lnTo>
                    <a:pt x="11736" y="14330"/>
                  </a:lnTo>
                  <a:lnTo>
                    <a:pt x="11843" y="14147"/>
                  </a:lnTo>
                  <a:lnTo>
                    <a:pt x="11950" y="13964"/>
                  </a:lnTo>
                  <a:lnTo>
                    <a:pt x="12041" y="13781"/>
                  </a:lnTo>
                  <a:lnTo>
                    <a:pt x="12133" y="13582"/>
                  </a:lnTo>
                  <a:lnTo>
                    <a:pt x="12194" y="13399"/>
                  </a:lnTo>
                  <a:lnTo>
                    <a:pt x="12255" y="13185"/>
                  </a:lnTo>
                  <a:lnTo>
                    <a:pt x="12286" y="12987"/>
                  </a:lnTo>
                  <a:close/>
                  <a:moveTo>
                    <a:pt x="18832" y="15536"/>
                  </a:moveTo>
                  <a:lnTo>
                    <a:pt x="19000" y="15658"/>
                  </a:lnTo>
                  <a:lnTo>
                    <a:pt x="19168" y="15780"/>
                  </a:lnTo>
                  <a:lnTo>
                    <a:pt x="19351" y="15887"/>
                  </a:lnTo>
                  <a:lnTo>
                    <a:pt x="19549" y="15978"/>
                  </a:lnTo>
                  <a:lnTo>
                    <a:pt x="19733" y="16054"/>
                  </a:lnTo>
                  <a:lnTo>
                    <a:pt x="19931" y="16131"/>
                  </a:lnTo>
                  <a:lnTo>
                    <a:pt x="20129" y="16192"/>
                  </a:lnTo>
                  <a:lnTo>
                    <a:pt x="20343" y="16222"/>
                  </a:lnTo>
                  <a:lnTo>
                    <a:pt x="20175" y="16100"/>
                  </a:lnTo>
                  <a:lnTo>
                    <a:pt x="20007" y="15978"/>
                  </a:lnTo>
                  <a:lnTo>
                    <a:pt x="19824" y="15871"/>
                  </a:lnTo>
                  <a:lnTo>
                    <a:pt x="19641" y="15780"/>
                  </a:lnTo>
                  <a:lnTo>
                    <a:pt x="19443" y="15703"/>
                  </a:lnTo>
                  <a:lnTo>
                    <a:pt x="19244" y="15627"/>
                  </a:lnTo>
                  <a:lnTo>
                    <a:pt x="19046" y="15581"/>
                  </a:lnTo>
                  <a:lnTo>
                    <a:pt x="18832" y="15536"/>
                  </a:lnTo>
                  <a:close/>
                  <a:moveTo>
                    <a:pt x="15429" y="16573"/>
                  </a:moveTo>
                  <a:lnTo>
                    <a:pt x="15460" y="16772"/>
                  </a:lnTo>
                  <a:lnTo>
                    <a:pt x="15490" y="16985"/>
                  </a:lnTo>
                  <a:lnTo>
                    <a:pt x="15551" y="17184"/>
                  </a:lnTo>
                  <a:lnTo>
                    <a:pt x="15612" y="17382"/>
                  </a:lnTo>
                  <a:lnTo>
                    <a:pt x="15689" y="17580"/>
                  </a:lnTo>
                  <a:lnTo>
                    <a:pt x="15780" y="17764"/>
                  </a:lnTo>
                  <a:lnTo>
                    <a:pt x="15887" y="17947"/>
                  </a:lnTo>
                  <a:lnTo>
                    <a:pt x="16009" y="18115"/>
                  </a:lnTo>
                  <a:lnTo>
                    <a:pt x="15979" y="17916"/>
                  </a:lnTo>
                  <a:lnTo>
                    <a:pt x="15933" y="17703"/>
                  </a:lnTo>
                  <a:lnTo>
                    <a:pt x="15887" y="17504"/>
                  </a:lnTo>
                  <a:lnTo>
                    <a:pt x="15811" y="17290"/>
                  </a:lnTo>
                  <a:lnTo>
                    <a:pt x="15734" y="17107"/>
                  </a:lnTo>
                  <a:lnTo>
                    <a:pt x="15643" y="16924"/>
                  </a:lnTo>
                  <a:lnTo>
                    <a:pt x="15551" y="16741"/>
                  </a:lnTo>
                  <a:lnTo>
                    <a:pt x="15429" y="16573"/>
                  </a:lnTo>
                  <a:close/>
                  <a:moveTo>
                    <a:pt x="8760" y="17764"/>
                  </a:moveTo>
                  <a:lnTo>
                    <a:pt x="8928" y="17901"/>
                  </a:lnTo>
                  <a:lnTo>
                    <a:pt x="9111" y="18008"/>
                  </a:lnTo>
                  <a:lnTo>
                    <a:pt x="9279" y="18115"/>
                  </a:lnTo>
                  <a:lnTo>
                    <a:pt x="9478" y="18206"/>
                  </a:lnTo>
                  <a:lnTo>
                    <a:pt x="9661" y="18298"/>
                  </a:lnTo>
                  <a:lnTo>
                    <a:pt x="9859" y="18359"/>
                  </a:lnTo>
                  <a:lnTo>
                    <a:pt x="10057" y="18420"/>
                  </a:lnTo>
                  <a:lnTo>
                    <a:pt x="10271" y="18450"/>
                  </a:lnTo>
                  <a:lnTo>
                    <a:pt x="10103" y="18328"/>
                  </a:lnTo>
                  <a:lnTo>
                    <a:pt x="9935" y="18206"/>
                  </a:lnTo>
                  <a:lnTo>
                    <a:pt x="9752" y="18099"/>
                  </a:lnTo>
                  <a:lnTo>
                    <a:pt x="9554" y="18008"/>
                  </a:lnTo>
                  <a:lnTo>
                    <a:pt x="9371" y="17931"/>
                  </a:lnTo>
                  <a:lnTo>
                    <a:pt x="9172" y="17855"/>
                  </a:lnTo>
                  <a:lnTo>
                    <a:pt x="8974" y="17809"/>
                  </a:lnTo>
                  <a:lnTo>
                    <a:pt x="8760" y="17764"/>
                  </a:lnTo>
                  <a:close/>
                  <a:moveTo>
                    <a:pt x="4060" y="17321"/>
                  </a:moveTo>
                  <a:lnTo>
                    <a:pt x="3923" y="17489"/>
                  </a:lnTo>
                  <a:lnTo>
                    <a:pt x="3816" y="17657"/>
                  </a:lnTo>
                  <a:lnTo>
                    <a:pt x="3709" y="17840"/>
                  </a:lnTo>
                  <a:lnTo>
                    <a:pt x="3618" y="18038"/>
                  </a:lnTo>
                  <a:lnTo>
                    <a:pt x="3526" y="18221"/>
                  </a:lnTo>
                  <a:lnTo>
                    <a:pt x="3465" y="18420"/>
                  </a:lnTo>
                  <a:lnTo>
                    <a:pt x="3404" y="18618"/>
                  </a:lnTo>
                  <a:lnTo>
                    <a:pt x="3373" y="18832"/>
                  </a:lnTo>
                  <a:lnTo>
                    <a:pt x="3496" y="18664"/>
                  </a:lnTo>
                  <a:lnTo>
                    <a:pt x="3618" y="18496"/>
                  </a:lnTo>
                  <a:lnTo>
                    <a:pt x="3724" y="18313"/>
                  </a:lnTo>
                  <a:lnTo>
                    <a:pt x="3816" y="18115"/>
                  </a:lnTo>
                  <a:lnTo>
                    <a:pt x="3892" y="17931"/>
                  </a:lnTo>
                  <a:lnTo>
                    <a:pt x="3969" y="17733"/>
                  </a:lnTo>
                  <a:lnTo>
                    <a:pt x="4014" y="17535"/>
                  </a:lnTo>
                  <a:lnTo>
                    <a:pt x="4060" y="17321"/>
                  </a:lnTo>
                  <a:close/>
                  <a:moveTo>
                    <a:pt x="20801" y="20770"/>
                  </a:moveTo>
                  <a:lnTo>
                    <a:pt x="20602" y="20800"/>
                  </a:lnTo>
                  <a:lnTo>
                    <a:pt x="20389" y="20831"/>
                  </a:lnTo>
                  <a:lnTo>
                    <a:pt x="20190" y="20892"/>
                  </a:lnTo>
                  <a:lnTo>
                    <a:pt x="19992" y="20953"/>
                  </a:lnTo>
                  <a:lnTo>
                    <a:pt x="19794" y="21029"/>
                  </a:lnTo>
                  <a:lnTo>
                    <a:pt x="19610" y="21121"/>
                  </a:lnTo>
                  <a:lnTo>
                    <a:pt x="19427" y="21228"/>
                  </a:lnTo>
                  <a:lnTo>
                    <a:pt x="19259" y="21350"/>
                  </a:lnTo>
                  <a:lnTo>
                    <a:pt x="19458" y="21319"/>
                  </a:lnTo>
                  <a:lnTo>
                    <a:pt x="19672" y="21289"/>
                  </a:lnTo>
                  <a:lnTo>
                    <a:pt x="19870" y="21228"/>
                  </a:lnTo>
                  <a:lnTo>
                    <a:pt x="20068" y="21167"/>
                  </a:lnTo>
                  <a:lnTo>
                    <a:pt x="20267" y="21090"/>
                  </a:lnTo>
                  <a:lnTo>
                    <a:pt x="20450" y="20999"/>
                  </a:lnTo>
                  <a:lnTo>
                    <a:pt x="20633" y="20892"/>
                  </a:lnTo>
                  <a:lnTo>
                    <a:pt x="20801" y="20770"/>
                  </a:lnTo>
                  <a:close/>
                  <a:moveTo>
                    <a:pt x="13338" y="21060"/>
                  </a:moveTo>
                  <a:lnTo>
                    <a:pt x="13140" y="21090"/>
                  </a:lnTo>
                  <a:lnTo>
                    <a:pt x="12942" y="21121"/>
                  </a:lnTo>
                  <a:lnTo>
                    <a:pt x="12743" y="21182"/>
                  </a:lnTo>
                  <a:lnTo>
                    <a:pt x="12545" y="21243"/>
                  </a:lnTo>
                  <a:lnTo>
                    <a:pt x="12530" y="21243"/>
                  </a:lnTo>
                  <a:lnTo>
                    <a:pt x="12347" y="21319"/>
                  </a:lnTo>
                  <a:lnTo>
                    <a:pt x="12148" y="21411"/>
                  </a:lnTo>
                  <a:lnTo>
                    <a:pt x="11965" y="21518"/>
                  </a:lnTo>
                  <a:lnTo>
                    <a:pt x="11797" y="21640"/>
                  </a:lnTo>
                  <a:lnTo>
                    <a:pt x="12011" y="21609"/>
                  </a:lnTo>
                  <a:lnTo>
                    <a:pt x="12209" y="21579"/>
                  </a:lnTo>
                  <a:lnTo>
                    <a:pt x="12408" y="21518"/>
                  </a:lnTo>
                  <a:lnTo>
                    <a:pt x="12606" y="21457"/>
                  </a:lnTo>
                  <a:lnTo>
                    <a:pt x="12804" y="21380"/>
                  </a:lnTo>
                  <a:lnTo>
                    <a:pt x="12987" y="21289"/>
                  </a:lnTo>
                  <a:lnTo>
                    <a:pt x="13171" y="21182"/>
                  </a:lnTo>
                  <a:lnTo>
                    <a:pt x="13338" y="21060"/>
                  </a:lnTo>
                  <a:close/>
                  <a:moveTo>
                    <a:pt x="1313" y="21548"/>
                  </a:moveTo>
                  <a:lnTo>
                    <a:pt x="1115" y="21579"/>
                  </a:lnTo>
                  <a:lnTo>
                    <a:pt x="901" y="21609"/>
                  </a:lnTo>
                  <a:lnTo>
                    <a:pt x="703" y="21670"/>
                  </a:lnTo>
                  <a:lnTo>
                    <a:pt x="505" y="21731"/>
                  </a:lnTo>
                  <a:lnTo>
                    <a:pt x="276" y="21838"/>
                  </a:lnTo>
                  <a:lnTo>
                    <a:pt x="47" y="21945"/>
                  </a:lnTo>
                  <a:lnTo>
                    <a:pt x="1" y="22097"/>
                  </a:lnTo>
                  <a:lnTo>
                    <a:pt x="291" y="22036"/>
                  </a:lnTo>
                  <a:lnTo>
                    <a:pt x="581" y="21945"/>
                  </a:lnTo>
                  <a:lnTo>
                    <a:pt x="779" y="21853"/>
                  </a:lnTo>
                  <a:lnTo>
                    <a:pt x="962" y="21777"/>
                  </a:lnTo>
                  <a:lnTo>
                    <a:pt x="1145" y="21670"/>
                  </a:lnTo>
                  <a:lnTo>
                    <a:pt x="1313" y="21548"/>
                  </a:lnTo>
                  <a:close/>
                  <a:moveTo>
                    <a:pt x="5754" y="20770"/>
                  </a:moveTo>
                  <a:lnTo>
                    <a:pt x="5769" y="20983"/>
                  </a:lnTo>
                  <a:lnTo>
                    <a:pt x="5815" y="21182"/>
                  </a:lnTo>
                  <a:lnTo>
                    <a:pt x="5876" y="21396"/>
                  </a:lnTo>
                  <a:lnTo>
                    <a:pt x="5937" y="21579"/>
                  </a:lnTo>
                  <a:lnTo>
                    <a:pt x="6013" y="21777"/>
                  </a:lnTo>
                  <a:lnTo>
                    <a:pt x="6105" y="21975"/>
                  </a:lnTo>
                  <a:lnTo>
                    <a:pt x="6212" y="22143"/>
                  </a:lnTo>
                  <a:lnTo>
                    <a:pt x="6319" y="22326"/>
                  </a:lnTo>
                  <a:lnTo>
                    <a:pt x="6303" y="22113"/>
                  </a:lnTo>
                  <a:lnTo>
                    <a:pt x="6258" y="21914"/>
                  </a:lnTo>
                  <a:lnTo>
                    <a:pt x="6212" y="21716"/>
                  </a:lnTo>
                  <a:lnTo>
                    <a:pt x="6136" y="21518"/>
                  </a:lnTo>
                  <a:lnTo>
                    <a:pt x="6059" y="21319"/>
                  </a:lnTo>
                  <a:lnTo>
                    <a:pt x="5968" y="21121"/>
                  </a:lnTo>
                  <a:lnTo>
                    <a:pt x="5861" y="20953"/>
                  </a:lnTo>
                  <a:lnTo>
                    <a:pt x="5754" y="20770"/>
                  </a:lnTo>
                  <a:close/>
                  <a:moveTo>
                    <a:pt x="23899" y="22922"/>
                  </a:moveTo>
                  <a:lnTo>
                    <a:pt x="23929" y="23135"/>
                  </a:lnTo>
                  <a:lnTo>
                    <a:pt x="23960" y="23334"/>
                  </a:lnTo>
                  <a:lnTo>
                    <a:pt x="24021" y="23547"/>
                  </a:lnTo>
                  <a:lnTo>
                    <a:pt x="24082" y="23746"/>
                  </a:lnTo>
                  <a:lnTo>
                    <a:pt x="24158" y="23929"/>
                  </a:lnTo>
                  <a:lnTo>
                    <a:pt x="24250" y="24127"/>
                  </a:lnTo>
                  <a:lnTo>
                    <a:pt x="24356" y="24310"/>
                  </a:lnTo>
                  <a:lnTo>
                    <a:pt x="24479" y="24478"/>
                  </a:lnTo>
                  <a:lnTo>
                    <a:pt x="24448" y="24264"/>
                  </a:lnTo>
                  <a:lnTo>
                    <a:pt x="24402" y="24066"/>
                  </a:lnTo>
                  <a:lnTo>
                    <a:pt x="24356" y="23868"/>
                  </a:lnTo>
                  <a:lnTo>
                    <a:pt x="24280" y="23669"/>
                  </a:lnTo>
                  <a:lnTo>
                    <a:pt x="24204" y="23471"/>
                  </a:lnTo>
                  <a:lnTo>
                    <a:pt x="24128" y="23288"/>
                  </a:lnTo>
                  <a:lnTo>
                    <a:pt x="24021" y="23105"/>
                  </a:lnTo>
                  <a:lnTo>
                    <a:pt x="23899" y="22922"/>
                  </a:lnTo>
                  <a:close/>
                  <a:moveTo>
                    <a:pt x="16299" y="23288"/>
                  </a:moveTo>
                  <a:lnTo>
                    <a:pt x="16162" y="23440"/>
                  </a:lnTo>
                  <a:lnTo>
                    <a:pt x="16055" y="23608"/>
                  </a:lnTo>
                  <a:lnTo>
                    <a:pt x="15948" y="23791"/>
                  </a:lnTo>
                  <a:lnTo>
                    <a:pt x="15856" y="23974"/>
                  </a:lnTo>
                  <a:lnTo>
                    <a:pt x="15765" y="24173"/>
                  </a:lnTo>
                  <a:lnTo>
                    <a:pt x="15704" y="24356"/>
                  </a:lnTo>
                  <a:lnTo>
                    <a:pt x="15643" y="24570"/>
                  </a:lnTo>
                  <a:lnTo>
                    <a:pt x="15597" y="24768"/>
                  </a:lnTo>
                  <a:lnTo>
                    <a:pt x="15734" y="24615"/>
                  </a:lnTo>
                  <a:lnTo>
                    <a:pt x="15856" y="24448"/>
                  </a:lnTo>
                  <a:lnTo>
                    <a:pt x="15948" y="24264"/>
                  </a:lnTo>
                  <a:lnTo>
                    <a:pt x="16040" y="24081"/>
                  </a:lnTo>
                  <a:lnTo>
                    <a:pt x="16131" y="23883"/>
                  </a:lnTo>
                  <a:lnTo>
                    <a:pt x="16192" y="23685"/>
                  </a:lnTo>
                  <a:lnTo>
                    <a:pt x="16253" y="23486"/>
                  </a:lnTo>
                  <a:lnTo>
                    <a:pt x="16299" y="23288"/>
                  </a:lnTo>
                  <a:close/>
                  <a:moveTo>
                    <a:pt x="9905" y="24036"/>
                  </a:moveTo>
                  <a:lnTo>
                    <a:pt x="9768" y="24188"/>
                  </a:lnTo>
                  <a:lnTo>
                    <a:pt x="9661" y="24371"/>
                  </a:lnTo>
                  <a:lnTo>
                    <a:pt x="9554" y="24539"/>
                  </a:lnTo>
                  <a:lnTo>
                    <a:pt x="9462" y="24738"/>
                  </a:lnTo>
                  <a:lnTo>
                    <a:pt x="9462" y="24722"/>
                  </a:lnTo>
                  <a:lnTo>
                    <a:pt x="9371" y="24921"/>
                  </a:lnTo>
                  <a:lnTo>
                    <a:pt x="9310" y="25119"/>
                  </a:lnTo>
                  <a:lnTo>
                    <a:pt x="9249" y="25333"/>
                  </a:lnTo>
                  <a:lnTo>
                    <a:pt x="9218" y="25531"/>
                  </a:lnTo>
                  <a:lnTo>
                    <a:pt x="9340" y="25378"/>
                  </a:lnTo>
                  <a:lnTo>
                    <a:pt x="9462" y="25195"/>
                  </a:lnTo>
                  <a:lnTo>
                    <a:pt x="9569" y="25012"/>
                  </a:lnTo>
                  <a:lnTo>
                    <a:pt x="9661" y="24829"/>
                  </a:lnTo>
                  <a:lnTo>
                    <a:pt x="9737" y="24631"/>
                  </a:lnTo>
                  <a:lnTo>
                    <a:pt x="9813" y="24432"/>
                  </a:lnTo>
                  <a:lnTo>
                    <a:pt x="9859" y="24234"/>
                  </a:lnTo>
                  <a:lnTo>
                    <a:pt x="9905" y="24036"/>
                  </a:lnTo>
                  <a:close/>
                  <a:moveTo>
                    <a:pt x="2534" y="24997"/>
                  </a:moveTo>
                  <a:lnTo>
                    <a:pt x="2702" y="25119"/>
                  </a:lnTo>
                  <a:lnTo>
                    <a:pt x="2870" y="25241"/>
                  </a:lnTo>
                  <a:lnTo>
                    <a:pt x="3053" y="25348"/>
                  </a:lnTo>
                  <a:lnTo>
                    <a:pt x="3236" y="25439"/>
                  </a:lnTo>
                  <a:lnTo>
                    <a:pt x="3434" y="25516"/>
                  </a:lnTo>
                  <a:lnTo>
                    <a:pt x="3633" y="25592"/>
                  </a:lnTo>
                  <a:lnTo>
                    <a:pt x="3831" y="25638"/>
                  </a:lnTo>
                  <a:lnTo>
                    <a:pt x="4030" y="25684"/>
                  </a:lnTo>
                  <a:lnTo>
                    <a:pt x="3877" y="25546"/>
                  </a:lnTo>
                  <a:lnTo>
                    <a:pt x="3694" y="25439"/>
                  </a:lnTo>
                  <a:lnTo>
                    <a:pt x="3511" y="25333"/>
                  </a:lnTo>
                  <a:lnTo>
                    <a:pt x="3328" y="25241"/>
                  </a:lnTo>
                  <a:lnTo>
                    <a:pt x="3129" y="25150"/>
                  </a:lnTo>
                  <a:lnTo>
                    <a:pt x="2931" y="25088"/>
                  </a:lnTo>
                  <a:lnTo>
                    <a:pt x="2733" y="25027"/>
                  </a:lnTo>
                  <a:lnTo>
                    <a:pt x="2534" y="24997"/>
                  </a:lnTo>
                  <a:close/>
                  <a:moveTo>
                    <a:pt x="19122" y="26798"/>
                  </a:moveTo>
                  <a:lnTo>
                    <a:pt x="19259" y="26920"/>
                  </a:lnTo>
                  <a:lnTo>
                    <a:pt x="19412" y="27011"/>
                  </a:lnTo>
                  <a:lnTo>
                    <a:pt x="19855" y="27011"/>
                  </a:lnTo>
                  <a:lnTo>
                    <a:pt x="19672" y="26935"/>
                  </a:lnTo>
                  <a:lnTo>
                    <a:pt x="19488" y="26874"/>
                  </a:lnTo>
                  <a:lnTo>
                    <a:pt x="19305" y="26828"/>
                  </a:lnTo>
                  <a:lnTo>
                    <a:pt x="19122" y="267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2"/>
            <p:cNvSpPr/>
            <p:nvPr/>
          </p:nvSpPr>
          <p:spPr>
            <a:xfrm>
              <a:off x="941225" y="3071900"/>
              <a:ext cx="95400" cy="331925"/>
            </a:xfrm>
            <a:custGeom>
              <a:rect b="b" l="l" r="r" t="t"/>
              <a:pathLst>
                <a:path extrusionOk="0" h="13277" w="3816">
                  <a:moveTo>
                    <a:pt x="16" y="0"/>
                  </a:moveTo>
                  <a:lnTo>
                    <a:pt x="1" y="16"/>
                  </a:lnTo>
                  <a:lnTo>
                    <a:pt x="1" y="31"/>
                  </a:lnTo>
                  <a:lnTo>
                    <a:pt x="443" y="718"/>
                  </a:lnTo>
                  <a:lnTo>
                    <a:pt x="871" y="1404"/>
                  </a:lnTo>
                  <a:lnTo>
                    <a:pt x="1267" y="2106"/>
                  </a:lnTo>
                  <a:lnTo>
                    <a:pt x="1649" y="2823"/>
                  </a:lnTo>
                  <a:lnTo>
                    <a:pt x="1954" y="3434"/>
                  </a:lnTo>
                  <a:lnTo>
                    <a:pt x="2259" y="4029"/>
                  </a:lnTo>
                  <a:lnTo>
                    <a:pt x="2549" y="4655"/>
                  </a:lnTo>
                  <a:lnTo>
                    <a:pt x="2809" y="5280"/>
                  </a:lnTo>
                  <a:lnTo>
                    <a:pt x="2916" y="5601"/>
                  </a:lnTo>
                  <a:lnTo>
                    <a:pt x="3022" y="5921"/>
                  </a:lnTo>
                  <a:lnTo>
                    <a:pt x="3129" y="6242"/>
                  </a:lnTo>
                  <a:lnTo>
                    <a:pt x="3205" y="6562"/>
                  </a:lnTo>
                  <a:lnTo>
                    <a:pt x="3282" y="6898"/>
                  </a:lnTo>
                  <a:lnTo>
                    <a:pt x="3343" y="7234"/>
                  </a:lnTo>
                  <a:lnTo>
                    <a:pt x="3373" y="7569"/>
                  </a:lnTo>
                  <a:lnTo>
                    <a:pt x="3404" y="7920"/>
                  </a:lnTo>
                  <a:lnTo>
                    <a:pt x="3404" y="8271"/>
                  </a:lnTo>
                  <a:lnTo>
                    <a:pt x="3389" y="8607"/>
                  </a:lnTo>
                  <a:lnTo>
                    <a:pt x="3358" y="8943"/>
                  </a:lnTo>
                  <a:lnTo>
                    <a:pt x="3297" y="9279"/>
                  </a:lnTo>
                  <a:lnTo>
                    <a:pt x="3236" y="9614"/>
                  </a:lnTo>
                  <a:lnTo>
                    <a:pt x="3144" y="9950"/>
                  </a:lnTo>
                  <a:lnTo>
                    <a:pt x="3053" y="10270"/>
                  </a:lnTo>
                  <a:lnTo>
                    <a:pt x="2946" y="10591"/>
                  </a:lnTo>
                  <a:lnTo>
                    <a:pt x="2839" y="10911"/>
                  </a:lnTo>
                  <a:lnTo>
                    <a:pt x="2702" y="11232"/>
                  </a:lnTo>
                  <a:lnTo>
                    <a:pt x="2442" y="11873"/>
                  </a:lnTo>
                  <a:lnTo>
                    <a:pt x="2153" y="12498"/>
                  </a:lnTo>
                  <a:lnTo>
                    <a:pt x="1863" y="13109"/>
                  </a:lnTo>
                  <a:lnTo>
                    <a:pt x="1863" y="13155"/>
                  </a:lnTo>
                  <a:lnTo>
                    <a:pt x="1863" y="13200"/>
                  </a:lnTo>
                  <a:lnTo>
                    <a:pt x="1878" y="13231"/>
                  </a:lnTo>
                  <a:lnTo>
                    <a:pt x="1908" y="13261"/>
                  </a:lnTo>
                  <a:lnTo>
                    <a:pt x="1954" y="13277"/>
                  </a:lnTo>
                  <a:lnTo>
                    <a:pt x="1985" y="13277"/>
                  </a:lnTo>
                  <a:lnTo>
                    <a:pt x="2015" y="13261"/>
                  </a:lnTo>
                  <a:lnTo>
                    <a:pt x="2046" y="13216"/>
                  </a:lnTo>
                  <a:lnTo>
                    <a:pt x="2442" y="12529"/>
                  </a:lnTo>
                  <a:lnTo>
                    <a:pt x="2793" y="11812"/>
                  </a:lnTo>
                  <a:lnTo>
                    <a:pt x="3129" y="11095"/>
                  </a:lnTo>
                  <a:lnTo>
                    <a:pt x="3419" y="10347"/>
                  </a:lnTo>
                  <a:lnTo>
                    <a:pt x="3526" y="10026"/>
                  </a:lnTo>
                  <a:lnTo>
                    <a:pt x="3618" y="9691"/>
                  </a:lnTo>
                  <a:lnTo>
                    <a:pt x="3694" y="9355"/>
                  </a:lnTo>
                  <a:lnTo>
                    <a:pt x="3740" y="9019"/>
                  </a:lnTo>
                  <a:lnTo>
                    <a:pt x="3785" y="8668"/>
                  </a:lnTo>
                  <a:lnTo>
                    <a:pt x="3801" y="8332"/>
                  </a:lnTo>
                  <a:lnTo>
                    <a:pt x="3816" y="7981"/>
                  </a:lnTo>
                  <a:lnTo>
                    <a:pt x="3801" y="7630"/>
                  </a:lnTo>
                  <a:lnTo>
                    <a:pt x="3755" y="7295"/>
                  </a:lnTo>
                  <a:lnTo>
                    <a:pt x="3694" y="6959"/>
                  </a:lnTo>
                  <a:lnTo>
                    <a:pt x="3633" y="6623"/>
                  </a:lnTo>
                  <a:lnTo>
                    <a:pt x="3541" y="6288"/>
                  </a:lnTo>
                  <a:lnTo>
                    <a:pt x="3450" y="5967"/>
                  </a:lnTo>
                  <a:lnTo>
                    <a:pt x="3328" y="5631"/>
                  </a:lnTo>
                  <a:lnTo>
                    <a:pt x="3205" y="5311"/>
                  </a:lnTo>
                  <a:lnTo>
                    <a:pt x="3068" y="5006"/>
                  </a:lnTo>
                  <a:lnTo>
                    <a:pt x="2824" y="4487"/>
                  </a:lnTo>
                  <a:lnTo>
                    <a:pt x="2549" y="3983"/>
                  </a:lnTo>
                  <a:lnTo>
                    <a:pt x="2275" y="3480"/>
                  </a:lnTo>
                  <a:lnTo>
                    <a:pt x="1969" y="2991"/>
                  </a:lnTo>
                  <a:lnTo>
                    <a:pt x="1786" y="2427"/>
                  </a:lnTo>
                  <a:lnTo>
                    <a:pt x="1557" y="1847"/>
                  </a:lnTo>
                  <a:lnTo>
                    <a:pt x="1313" y="1297"/>
                  </a:lnTo>
                  <a:lnTo>
                    <a:pt x="1039" y="748"/>
                  </a:lnTo>
                  <a:lnTo>
                    <a:pt x="1023" y="763"/>
                  </a:lnTo>
                  <a:lnTo>
                    <a:pt x="1374" y="1664"/>
                  </a:lnTo>
                  <a:lnTo>
                    <a:pt x="1695" y="2564"/>
                  </a:lnTo>
                  <a:lnTo>
                    <a:pt x="1695" y="2564"/>
                  </a:lnTo>
                  <a:lnTo>
                    <a:pt x="871" y="1297"/>
                  </a:lnTo>
                  <a:lnTo>
                    <a:pt x="459" y="656"/>
                  </a:lnTo>
                  <a:lnTo>
                    <a:pt x="62" y="16"/>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2"/>
            <p:cNvSpPr/>
            <p:nvPr/>
          </p:nvSpPr>
          <p:spPr>
            <a:xfrm>
              <a:off x="1141900" y="3578925"/>
              <a:ext cx="479600" cy="76700"/>
            </a:xfrm>
            <a:custGeom>
              <a:rect b="b" l="l" r="r" t="t"/>
              <a:pathLst>
                <a:path extrusionOk="0" h="3068" w="19184">
                  <a:moveTo>
                    <a:pt x="535" y="0"/>
                  </a:moveTo>
                  <a:lnTo>
                    <a:pt x="1" y="3068"/>
                  </a:lnTo>
                  <a:lnTo>
                    <a:pt x="16955" y="3068"/>
                  </a:lnTo>
                  <a:lnTo>
                    <a:pt x="17138" y="3052"/>
                  </a:lnTo>
                  <a:lnTo>
                    <a:pt x="17321" y="3022"/>
                  </a:lnTo>
                  <a:lnTo>
                    <a:pt x="17489" y="2976"/>
                  </a:lnTo>
                  <a:lnTo>
                    <a:pt x="17642" y="2930"/>
                  </a:lnTo>
                  <a:lnTo>
                    <a:pt x="17810" y="2854"/>
                  </a:lnTo>
                  <a:lnTo>
                    <a:pt x="17962" y="2778"/>
                  </a:lnTo>
                  <a:lnTo>
                    <a:pt x="18100" y="2686"/>
                  </a:lnTo>
                  <a:lnTo>
                    <a:pt x="18237" y="2579"/>
                  </a:lnTo>
                  <a:lnTo>
                    <a:pt x="18359" y="2457"/>
                  </a:lnTo>
                  <a:lnTo>
                    <a:pt x="18481" y="2335"/>
                  </a:lnTo>
                  <a:lnTo>
                    <a:pt x="18588" y="2198"/>
                  </a:lnTo>
                  <a:lnTo>
                    <a:pt x="18679" y="2060"/>
                  </a:lnTo>
                  <a:lnTo>
                    <a:pt x="18756" y="1908"/>
                  </a:lnTo>
                  <a:lnTo>
                    <a:pt x="18832" y="1740"/>
                  </a:lnTo>
                  <a:lnTo>
                    <a:pt x="18893" y="1572"/>
                  </a:lnTo>
                  <a:lnTo>
                    <a:pt x="18939" y="1404"/>
                  </a:lnTo>
                  <a:lnTo>
                    <a:pt x="1918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2"/>
            <p:cNvSpPr/>
            <p:nvPr/>
          </p:nvSpPr>
          <p:spPr>
            <a:xfrm>
              <a:off x="1106800" y="3578925"/>
              <a:ext cx="90450" cy="76700"/>
            </a:xfrm>
            <a:custGeom>
              <a:rect b="b" l="l" r="r" t="t"/>
              <a:pathLst>
                <a:path extrusionOk="0" h="3068" w="3618">
                  <a:moveTo>
                    <a:pt x="275" y="0"/>
                  </a:moveTo>
                  <a:lnTo>
                    <a:pt x="31" y="1404"/>
                  </a:lnTo>
                  <a:lnTo>
                    <a:pt x="16" y="1557"/>
                  </a:lnTo>
                  <a:lnTo>
                    <a:pt x="1" y="1709"/>
                  </a:lnTo>
                  <a:lnTo>
                    <a:pt x="16" y="1862"/>
                  </a:lnTo>
                  <a:lnTo>
                    <a:pt x="47" y="2015"/>
                  </a:lnTo>
                  <a:lnTo>
                    <a:pt x="92" y="2167"/>
                  </a:lnTo>
                  <a:lnTo>
                    <a:pt x="138" y="2320"/>
                  </a:lnTo>
                  <a:lnTo>
                    <a:pt x="214" y="2442"/>
                  </a:lnTo>
                  <a:lnTo>
                    <a:pt x="306" y="2579"/>
                  </a:lnTo>
                  <a:lnTo>
                    <a:pt x="413" y="2686"/>
                  </a:lnTo>
                  <a:lnTo>
                    <a:pt x="535" y="2793"/>
                  </a:lnTo>
                  <a:lnTo>
                    <a:pt x="672" y="2869"/>
                  </a:lnTo>
                  <a:lnTo>
                    <a:pt x="810" y="2945"/>
                  </a:lnTo>
                  <a:lnTo>
                    <a:pt x="947" y="3007"/>
                  </a:lnTo>
                  <a:lnTo>
                    <a:pt x="1100" y="3037"/>
                  </a:lnTo>
                  <a:lnTo>
                    <a:pt x="1252" y="3068"/>
                  </a:lnTo>
                  <a:lnTo>
                    <a:pt x="1405" y="3068"/>
                  </a:lnTo>
                  <a:lnTo>
                    <a:pt x="1588" y="3052"/>
                  </a:lnTo>
                  <a:lnTo>
                    <a:pt x="1756" y="3022"/>
                  </a:lnTo>
                  <a:lnTo>
                    <a:pt x="1924" y="2976"/>
                  </a:lnTo>
                  <a:lnTo>
                    <a:pt x="2091" y="2930"/>
                  </a:lnTo>
                  <a:lnTo>
                    <a:pt x="2244" y="2854"/>
                  </a:lnTo>
                  <a:lnTo>
                    <a:pt x="2397" y="2778"/>
                  </a:lnTo>
                  <a:lnTo>
                    <a:pt x="2534" y="2686"/>
                  </a:lnTo>
                  <a:lnTo>
                    <a:pt x="2671" y="2579"/>
                  </a:lnTo>
                  <a:lnTo>
                    <a:pt x="2793" y="2457"/>
                  </a:lnTo>
                  <a:lnTo>
                    <a:pt x="2916" y="2335"/>
                  </a:lnTo>
                  <a:lnTo>
                    <a:pt x="3022" y="2198"/>
                  </a:lnTo>
                  <a:lnTo>
                    <a:pt x="3114" y="2060"/>
                  </a:lnTo>
                  <a:lnTo>
                    <a:pt x="3190" y="1908"/>
                  </a:lnTo>
                  <a:lnTo>
                    <a:pt x="3267" y="1740"/>
                  </a:lnTo>
                  <a:lnTo>
                    <a:pt x="3328" y="1572"/>
                  </a:lnTo>
                  <a:lnTo>
                    <a:pt x="3358" y="1404"/>
                  </a:lnTo>
                  <a:lnTo>
                    <a:pt x="361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2"/>
            <p:cNvSpPr/>
            <p:nvPr/>
          </p:nvSpPr>
          <p:spPr>
            <a:xfrm>
              <a:off x="1183500" y="2992150"/>
              <a:ext cx="541375" cy="663475"/>
            </a:xfrm>
            <a:custGeom>
              <a:rect b="b" l="l" r="r" t="t"/>
              <a:pathLst>
                <a:path extrusionOk="0" h="26539" w="21655">
                  <a:moveTo>
                    <a:pt x="6181" y="1"/>
                  </a:moveTo>
                  <a:lnTo>
                    <a:pt x="5997" y="31"/>
                  </a:lnTo>
                  <a:lnTo>
                    <a:pt x="5830" y="77"/>
                  </a:lnTo>
                  <a:lnTo>
                    <a:pt x="5677" y="123"/>
                  </a:lnTo>
                  <a:lnTo>
                    <a:pt x="5509" y="199"/>
                  </a:lnTo>
                  <a:lnTo>
                    <a:pt x="5372" y="276"/>
                  </a:lnTo>
                  <a:lnTo>
                    <a:pt x="5219" y="367"/>
                  </a:lnTo>
                  <a:lnTo>
                    <a:pt x="5082" y="489"/>
                  </a:lnTo>
                  <a:lnTo>
                    <a:pt x="4960" y="596"/>
                  </a:lnTo>
                  <a:lnTo>
                    <a:pt x="4838" y="733"/>
                  </a:lnTo>
                  <a:lnTo>
                    <a:pt x="4731" y="871"/>
                  </a:lnTo>
                  <a:lnTo>
                    <a:pt x="4639" y="1008"/>
                  </a:lnTo>
                  <a:lnTo>
                    <a:pt x="4548" y="1161"/>
                  </a:lnTo>
                  <a:lnTo>
                    <a:pt x="4487" y="1329"/>
                  </a:lnTo>
                  <a:lnTo>
                    <a:pt x="4426" y="1496"/>
                  </a:lnTo>
                  <a:lnTo>
                    <a:pt x="4395" y="1664"/>
                  </a:lnTo>
                  <a:lnTo>
                    <a:pt x="0" y="26539"/>
                  </a:lnTo>
                  <a:lnTo>
                    <a:pt x="15306" y="26539"/>
                  </a:lnTo>
                  <a:lnTo>
                    <a:pt x="15489" y="26523"/>
                  </a:lnTo>
                  <a:lnTo>
                    <a:pt x="15657" y="26493"/>
                  </a:lnTo>
                  <a:lnTo>
                    <a:pt x="15825" y="26447"/>
                  </a:lnTo>
                  <a:lnTo>
                    <a:pt x="15993" y="26401"/>
                  </a:lnTo>
                  <a:lnTo>
                    <a:pt x="16146" y="26325"/>
                  </a:lnTo>
                  <a:lnTo>
                    <a:pt x="16298" y="26249"/>
                  </a:lnTo>
                  <a:lnTo>
                    <a:pt x="16451" y="26142"/>
                  </a:lnTo>
                  <a:lnTo>
                    <a:pt x="16573" y="26050"/>
                  </a:lnTo>
                  <a:lnTo>
                    <a:pt x="16710" y="25928"/>
                  </a:lnTo>
                  <a:lnTo>
                    <a:pt x="16817" y="25806"/>
                  </a:lnTo>
                  <a:lnTo>
                    <a:pt x="16924" y="25669"/>
                  </a:lnTo>
                  <a:lnTo>
                    <a:pt x="17015" y="25516"/>
                  </a:lnTo>
                  <a:lnTo>
                    <a:pt x="17107" y="25364"/>
                  </a:lnTo>
                  <a:lnTo>
                    <a:pt x="17168" y="25211"/>
                  </a:lnTo>
                  <a:lnTo>
                    <a:pt x="17229" y="25043"/>
                  </a:lnTo>
                  <a:lnTo>
                    <a:pt x="17275" y="24875"/>
                  </a:lnTo>
                  <a:lnTo>
                    <a:pt x="21655"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2"/>
            <p:cNvSpPr/>
            <p:nvPr/>
          </p:nvSpPr>
          <p:spPr>
            <a:xfrm>
              <a:off x="1320075" y="2992150"/>
              <a:ext cx="481475" cy="125550"/>
            </a:xfrm>
            <a:custGeom>
              <a:rect b="b" l="l" r="r" t="t"/>
              <a:pathLst>
                <a:path extrusionOk="0" h="5022" w="19259">
                  <a:moveTo>
                    <a:pt x="885" y="1"/>
                  </a:moveTo>
                  <a:lnTo>
                    <a:pt x="0" y="5022"/>
                  </a:lnTo>
                  <a:lnTo>
                    <a:pt x="18633" y="5022"/>
                  </a:lnTo>
                  <a:lnTo>
                    <a:pt x="19228" y="1664"/>
                  </a:lnTo>
                  <a:lnTo>
                    <a:pt x="19244" y="1496"/>
                  </a:lnTo>
                  <a:lnTo>
                    <a:pt x="19259" y="1329"/>
                  </a:lnTo>
                  <a:lnTo>
                    <a:pt x="19244" y="1161"/>
                  </a:lnTo>
                  <a:lnTo>
                    <a:pt x="19213" y="1008"/>
                  </a:lnTo>
                  <a:lnTo>
                    <a:pt x="19167" y="871"/>
                  </a:lnTo>
                  <a:lnTo>
                    <a:pt x="19106" y="733"/>
                  </a:lnTo>
                  <a:lnTo>
                    <a:pt x="19030" y="596"/>
                  </a:lnTo>
                  <a:lnTo>
                    <a:pt x="18938" y="489"/>
                  </a:lnTo>
                  <a:lnTo>
                    <a:pt x="18847" y="382"/>
                  </a:lnTo>
                  <a:lnTo>
                    <a:pt x="18740" y="276"/>
                  </a:lnTo>
                  <a:lnTo>
                    <a:pt x="18618" y="199"/>
                  </a:lnTo>
                  <a:lnTo>
                    <a:pt x="18481" y="123"/>
                  </a:lnTo>
                  <a:lnTo>
                    <a:pt x="18343" y="62"/>
                  </a:lnTo>
                  <a:lnTo>
                    <a:pt x="18191" y="31"/>
                  </a:lnTo>
                  <a:lnTo>
                    <a:pt x="180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2"/>
            <p:cNvSpPr/>
            <p:nvPr/>
          </p:nvSpPr>
          <p:spPr>
            <a:xfrm>
              <a:off x="1278475" y="2992150"/>
              <a:ext cx="98850" cy="125550"/>
            </a:xfrm>
            <a:custGeom>
              <a:rect b="b" l="l" r="r" t="t"/>
              <a:pathLst>
                <a:path extrusionOk="0" h="5022" w="3954">
                  <a:moveTo>
                    <a:pt x="2382" y="1"/>
                  </a:moveTo>
                  <a:lnTo>
                    <a:pt x="2214" y="31"/>
                  </a:lnTo>
                  <a:lnTo>
                    <a:pt x="2046" y="77"/>
                  </a:lnTo>
                  <a:lnTo>
                    <a:pt x="1878" y="123"/>
                  </a:lnTo>
                  <a:lnTo>
                    <a:pt x="1725" y="199"/>
                  </a:lnTo>
                  <a:lnTo>
                    <a:pt x="1573" y="276"/>
                  </a:lnTo>
                  <a:lnTo>
                    <a:pt x="1420" y="367"/>
                  </a:lnTo>
                  <a:lnTo>
                    <a:pt x="1283" y="489"/>
                  </a:lnTo>
                  <a:lnTo>
                    <a:pt x="1161" y="596"/>
                  </a:lnTo>
                  <a:lnTo>
                    <a:pt x="1039" y="733"/>
                  </a:lnTo>
                  <a:lnTo>
                    <a:pt x="932" y="871"/>
                  </a:lnTo>
                  <a:lnTo>
                    <a:pt x="840" y="1008"/>
                  </a:lnTo>
                  <a:lnTo>
                    <a:pt x="749" y="1161"/>
                  </a:lnTo>
                  <a:lnTo>
                    <a:pt x="688" y="1329"/>
                  </a:lnTo>
                  <a:lnTo>
                    <a:pt x="627" y="1496"/>
                  </a:lnTo>
                  <a:lnTo>
                    <a:pt x="596" y="1664"/>
                  </a:lnTo>
                  <a:lnTo>
                    <a:pt x="1" y="5022"/>
                  </a:lnTo>
                  <a:lnTo>
                    <a:pt x="3328" y="5022"/>
                  </a:lnTo>
                  <a:lnTo>
                    <a:pt x="3923" y="1664"/>
                  </a:lnTo>
                  <a:lnTo>
                    <a:pt x="3938" y="1496"/>
                  </a:lnTo>
                  <a:lnTo>
                    <a:pt x="3953" y="1329"/>
                  </a:lnTo>
                  <a:lnTo>
                    <a:pt x="3938" y="1161"/>
                  </a:lnTo>
                  <a:lnTo>
                    <a:pt x="3908" y="1008"/>
                  </a:lnTo>
                  <a:lnTo>
                    <a:pt x="3862" y="871"/>
                  </a:lnTo>
                  <a:lnTo>
                    <a:pt x="3801" y="733"/>
                  </a:lnTo>
                  <a:lnTo>
                    <a:pt x="3724" y="596"/>
                  </a:lnTo>
                  <a:lnTo>
                    <a:pt x="3648" y="489"/>
                  </a:lnTo>
                  <a:lnTo>
                    <a:pt x="3541" y="382"/>
                  </a:lnTo>
                  <a:lnTo>
                    <a:pt x="3435" y="276"/>
                  </a:lnTo>
                  <a:lnTo>
                    <a:pt x="3312" y="199"/>
                  </a:lnTo>
                  <a:lnTo>
                    <a:pt x="3175" y="123"/>
                  </a:lnTo>
                  <a:lnTo>
                    <a:pt x="3038" y="62"/>
                  </a:lnTo>
                  <a:lnTo>
                    <a:pt x="2885" y="31"/>
                  </a:lnTo>
                  <a:lnTo>
                    <a:pt x="271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2"/>
            <p:cNvSpPr/>
            <p:nvPr/>
          </p:nvSpPr>
          <p:spPr>
            <a:xfrm>
              <a:off x="1423850" y="3232500"/>
              <a:ext cx="307500" cy="403300"/>
            </a:xfrm>
            <a:custGeom>
              <a:rect b="b" l="l" r="r" t="t"/>
              <a:pathLst>
                <a:path extrusionOk="0" h="16132" w="12300">
                  <a:moveTo>
                    <a:pt x="9782" y="1"/>
                  </a:moveTo>
                  <a:lnTo>
                    <a:pt x="8775" y="199"/>
                  </a:lnTo>
                  <a:lnTo>
                    <a:pt x="7524" y="2931"/>
                  </a:lnTo>
                  <a:lnTo>
                    <a:pt x="7188" y="2931"/>
                  </a:lnTo>
                  <a:lnTo>
                    <a:pt x="7005" y="2916"/>
                  </a:lnTo>
                  <a:lnTo>
                    <a:pt x="6822" y="2870"/>
                  </a:lnTo>
                  <a:lnTo>
                    <a:pt x="6623" y="2824"/>
                  </a:lnTo>
                  <a:lnTo>
                    <a:pt x="6425" y="2763"/>
                  </a:lnTo>
                  <a:lnTo>
                    <a:pt x="6028" y="2626"/>
                  </a:lnTo>
                  <a:lnTo>
                    <a:pt x="5616" y="2458"/>
                  </a:lnTo>
                  <a:lnTo>
                    <a:pt x="5204" y="2259"/>
                  </a:lnTo>
                  <a:lnTo>
                    <a:pt x="4380" y="1893"/>
                  </a:lnTo>
                  <a:lnTo>
                    <a:pt x="3983" y="1741"/>
                  </a:lnTo>
                  <a:lnTo>
                    <a:pt x="3602" y="1603"/>
                  </a:lnTo>
                  <a:lnTo>
                    <a:pt x="3418" y="1557"/>
                  </a:lnTo>
                  <a:lnTo>
                    <a:pt x="3235" y="1527"/>
                  </a:lnTo>
                  <a:lnTo>
                    <a:pt x="3067" y="1496"/>
                  </a:lnTo>
                  <a:lnTo>
                    <a:pt x="2900" y="1496"/>
                  </a:lnTo>
                  <a:lnTo>
                    <a:pt x="2747" y="1512"/>
                  </a:lnTo>
                  <a:lnTo>
                    <a:pt x="2594" y="1542"/>
                  </a:lnTo>
                  <a:lnTo>
                    <a:pt x="2457" y="1588"/>
                  </a:lnTo>
                  <a:lnTo>
                    <a:pt x="2320" y="1664"/>
                  </a:lnTo>
                  <a:lnTo>
                    <a:pt x="2198" y="1756"/>
                  </a:lnTo>
                  <a:lnTo>
                    <a:pt x="2091" y="1878"/>
                  </a:lnTo>
                  <a:lnTo>
                    <a:pt x="1999" y="2031"/>
                  </a:lnTo>
                  <a:lnTo>
                    <a:pt x="1908" y="2198"/>
                  </a:lnTo>
                  <a:lnTo>
                    <a:pt x="1862" y="2305"/>
                  </a:lnTo>
                  <a:lnTo>
                    <a:pt x="1831" y="2427"/>
                  </a:lnTo>
                  <a:lnTo>
                    <a:pt x="1816" y="2549"/>
                  </a:lnTo>
                  <a:lnTo>
                    <a:pt x="1801" y="2656"/>
                  </a:lnTo>
                  <a:lnTo>
                    <a:pt x="1801" y="2778"/>
                  </a:lnTo>
                  <a:lnTo>
                    <a:pt x="1816" y="2885"/>
                  </a:lnTo>
                  <a:lnTo>
                    <a:pt x="1862" y="3114"/>
                  </a:lnTo>
                  <a:lnTo>
                    <a:pt x="1938" y="3328"/>
                  </a:lnTo>
                  <a:lnTo>
                    <a:pt x="2030" y="3541"/>
                  </a:lnTo>
                  <a:lnTo>
                    <a:pt x="2137" y="3755"/>
                  </a:lnTo>
                  <a:lnTo>
                    <a:pt x="2259" y="3938"/>
                  </a:lnTo>
                  <a:lnTo>
                    <a:pt x="2381" y="4121"/>
                  </a:lnTo>
                  <a:lnTo>
                    <a:pt x="2518" y="4274"/>
                  </a:lnTo>
                  <a:lnTo>
                    <a:pt x="2762" y="4533"/>
                  </a:lnTo>
                  <a:lnTo>
                    <a:pt x="2930" y="4716"/>
                  </a:lnTo>
                  <a:lnTo>
                    <a:pt x="3006" y="4777"/>
                  </a:lnTo>
                  <a:lnTo>
                    <a:pt x="2900" y="4732"/>
                  </a:lnTo>
                  <a:lnTo>
                    <a:pt x="2625" y="4640"/>
                  </a:lnTo>
                  <a:lnTo>
                    <a:pt x="2442" y="4594"/>
                  </a:lnTo>
                  <a:lnTo>
                    <a:pt x="2243" y="4564"/>
                  </a:lnTo>
                  <a:lnTo>
                    <a:pt x="2015" y="4518"/>
                  </a:lnTo>
                  <a:lnTo>
                    <a:pt x="1786" y="4503"/>
                  </a:lnTo>
                  <a:lnTo>
                    <a:pt x="1557" y="4503"/>
                  </a:lnTo>
                  <a:lnTo>
                    <a:pt x="1328" y="4533"/>
                  </a:lnTo>
                  <a:lnTo>
                    <a:pt x="1206" y="4564"/>
                  </a:lnTo>
                  <a:lnTo>
                    <a:pt x="1099" y="4594"/>
                  </a:lnTo>
                  <a:lnTo>
                    <a:pt x="992" y="4640"/>
                  </a:lnTo>
                  <a:lnTo>
                    <a:pt x="885" y="4686"/>
                  </a:lnTo>
                  <a:lnTo>
                    <a:pt x="794" y="4747"/>
                  </a:lnTo>
                  <a:lnTo>
                    <a:pt x="702" y="4823"/>
                  </a:lnTo>
                  <a:lnTo>
                    <a:pt x="626" y="4899"/>
                  </a:lnTo>
                  <a:lnTo>
                    <a:pt x="550" y="5006"/>
                  </a:lnTo>
                  <a:lnTo>
                    <a:pt x="473" y="5113"/>
                  </a:lnTo>
                  <a:lnTo>
                    <a:pt x="427" y="5235"/>
                  </a:lnTo>
                  <a:lnTo>
                    <a:pt x="382" y="5373"/>
                  </a:lnTo>
                  <a:lnTo>
                    <a:pt x="336" y="5525"/>
                  </a:lnTo>
                  <a:lnTo>
                    <a:pt x="321" y="5693"/>
                  </a:lnTo>
                  <a:lnTo>
                    <a:pt x="321" y="5830"/>
                  </a:lnTo>
                  <a:lnTo>
                    <a:pt x="321" y="5983"/>
                  </a:lnTo>
                  <a:lnTo>
                    <a:pt x="351" y="6120"/>
                  </a:lnTo>
                  <a:lnTo>
                    <a:pt x="382" y="6273"/>
                  </a:lnTo>
                  <a:lnTo>
                    <a:pt x="427" y="6395"/>
                  </a:lnTo>
                  <a:lnTo>
                    <a:pt x="488" y="6532"/>
                  </a:lnTo>
                  <a:lnTo>
                    <a:pt x="565" y="6654"/>
                  </a:lnTo>
                  <a:lnTo>
                    <a:pt x="717" y="6899"/>
                  </a:lnTo>
                  <a:lnTo>
                    <a:pt x="916" y="7127"/>
                  </a:lnTo>
                  <a:lnTo>
                    <a:pt x="1114" y="7341"/>
                  </a:lnTo>
                  <a:lnTo>
                    <a:pt x="1343" y="7524"/>
                  </a:lnTo>
                  <a:lnTo>
                    <a:pt x="1557" y="7692"/>
                  </a:lnTo>
                  <a:lnTo>
                    <a:pt x="1786" y="7845"/>
                  </a:lnTo>
                  <a:lnTo>
                    <a:pt x="1984" y="7967"/>
                  </a:lnTo>
                  <a:lnTo>
                    <a:pt x="2167" y="8074"/>
                  </a:lnTo>
                  <a:lnTo>
                    <a:pt x="2457" y="8226"/>
                  </a:lnTo>
                  <a:lnTo>
                    <a:pt x="2564" y="8272"/>
                  </a:lnTo>
                  <a:lnTo>
                    <a:pt x="2457" y="8257"/>
                  </a:lnTo>
                  <a:lnTo>
                    <a:pt x="2182" y="8211"/>
                  </a:lnTo>
                  <a:lnTo>
                    <a:pt x="1999" y="8196"/>
                  </a:lnTo>
                  <a:lnTo>
                    <a:pt x="1786" y="8180"/>
                  </a:lnTo>
                  <a:lnTo>
                    <a:pt x="1557" y="8180"/>
                  </a:lnTo>
                  <a:lnTo>
                    <a:pt x="1328" y="8196"/>
                  </a:lnTo>
                  <a:lnTo>
                    <a:pt x="1099" y="8241"/>
                  </a:lnTo>
                  <a:lnTo>
                    <a:pt x="870" y="8287"/>
                  </a:lnTo>
                  <a:lnTo>
                    <a:pt x="656" y="8379"/>
                  </a:lnTo>
                  <a:lnTo>
                    <a:pt x="550" y="8425"/>
                  </a:lnTo>
                  <a:lnTo>
                    <a:pt x="458" y="8486"/>
                  </a:lnTo>
                  <a:lnTo>
                    <a:pt x="366" y="8562"/>
                  </a:lnTo>
                  <a:lnTo>
                    <a:pt x="290" y="8638"/>
                  </a:lnTo>
                  <a:lnTo>
                    <a:pt x="214" y="8730"/>
                  </a:lnTo>
                  <a:lnTo>
                    <a:pt x="153" y="8837"/>
                  </a:lnTo>
                  <a:lnTo>
                    <a:pt x="92" y="8943"/>
                  </a:lnTo>
                  <a:lnTo>
                    <a:pt x="46" y="9066"/>
                  </a:lnTo>
                  <a:lnTo>
                    <a:pt x="15" y="9203"/>
                  </a:lnTo>
                  <a:lnTo>
                    <a:pt x="0" y="9340"/>
                  </a:lnTo>
                  <a:lnTo>
                    <a:pt x="0" y="9493"/>
                  </a:lnTo>
                  <a:lnTo>
                    <a:pt x="0" y="9630"/>
                  </a:lnTo>
                  <a:lnTo>
                    <a:pt x="31" y="9783"/>
                  </a:lnTo>
                  <a:lnTo>
                    <a:pt x="76" y="9920"/>
                  </a:lnTo>
                  <a:lnTo>
                    <a:pt x="122" y="10057"/>
                  </a:lnTo>
                  <a:lnTo>
                    <a:pt x="183" y="10195"/>
                  </a:lnTo>
                  <a:lnTo>
                    <a:pt x="260" y="10317"/>
                  </a:lnTo>
                  <a:lnTo>
                    <a:pt x="336" y="10439"/>
                  </a:lnTo>
                  <a:lnTo>
                    <a:pt x="519" y="10683"/>
                  </a:lnTo>
                  <a:lnTo>
                    <a:pt x="733" y="10912"/>
                  </a:lnTo>
                  <a:lnTo>
                    <a:pt x="962" y="11110"/>
                  </a:lnTo>
                  <a:lnTo>
                    <a:pt x="1190" y="11294"/>
                  </a:lnTo>
                  <a:lnTo>
                    <a:pt x="1435" y="11461"/>
                  </a:lnTo>
                  <a:lnTo>
                    <a:pt x="1664" y="11614"/>
                  </a:lnTo>
                  <a:lnTo>
                    <a:pt x="2076" y="11858"/>
                  </a:lnTo>
                  <a:lnTo>
                    <a:pt x="2366" y="11995"/>
                  </a:lnTo>
                  <a:lnTo>
                    <a:pt x="2488" y="12041"/>
                  </a:lnTo>
                  <a:lnTo>
                    <a:pt x="2411" y="12041"/>
                  </a:lnTo>
                  <a:lnTo>
                    <a:pt x="2198" y="12026"/>
                  </a:lnTo>
                  <a:lnTo>
                    <a:pt x="1908" y="12026"/>
                  </a:lnTo>
                  <a:lnTo>
                    <a:pt x="1755" y="12041"/>
                  </a:lnTo>
                  <a:lnTo>
                    <a:pt x="1587" y="12072"/>
                  </a:lnTo>
                  <a:lnTo>
                    <a:pt x="1435" y="12118"/>
                  </a:lnTo>
                  <a:lnTo>
                    <a:pt x="1297" y="12179"/>
                  </a:lnTo>
                  <a:lnTo>
                    <a:pt x="1160" y="12270"/>
                  </a:lnTo>
                  <a:lnTo>
                    <a:pt x="1114" y="12316"/>
                  </a:lnTo>
                  <a:lnTo>
                    <a:pt x="1068" y="12377"/>
                  </a:lnTo>
                  <a:lnTo>
                    <a:pt x="1023" y="12453"/>
                  </a:lnTo>
                  <a:lnTo>
                    <a:pt x="992" y="12514"/>
                  </a:lnTo>
                  <a:lnTo>
                    <a:pt x="962" y="12606"/>
                  </a:lnTo>
                  <a:lnTo>
                    <a:pt x="962" y="12697"/>
                  </a:lnTo>
                  <a:lnTo>
                    <a:pt x="946" y="12789"/>
                  </a:lnTo>
                  <a:lnTo>
                    <a:pt x="962" y="12896"/>
                  </a:lnTo>
                  <a:lnTo>
                    <a:pt x="977" y="13018"/>
                  </a:lnTo>
                  <a:lnTo>
                    <a:pt x="1007" y="13140"/>
                  </a:lnTo>
                  <a:lnTo>
                    <a:pt x="1053" y="13277"/>
                  </a:lnTo>
                  <a:lnTo>
                    <a:pt x="1114" y="13415"/>
                  </a:lnTo>
                  <a:lnTo>
                    <a:pt x="1175" y="13552"/>
                  </a:lnTo>
                  <a:lnTo>
                    <a:pt x="1252" y="13674"/>
                  </a:lnTo>
                  <a:lnTo>
                    <a:pt x="1435" y="13934"/>
                  </a:lnTo>
                  <a:lnTo>
                    <a:pt x="1648" y="14162"/>
                  </a:lnTo>
                  <a:lnTo>
                    <a:pt x="1892" y="14391"/>
                  </a:lnTo>
                  <a:lnTo>
                    <a:pt x="2152" y="14590"/>
                  </a:lnTo>
                  <a:lnTo>
                    <a:pt x="2442" y="14788"/>
                  </a:lnTo>
                  <a:lnTo>
                    <a:pt x="2762" y="14971"/>
                  </a:lnTo>
                  <a:lnTo>
                    <a:pt x="3098" y="15154"/>
                  </a:lnTo>
                  <a:lnTo>
                    <a:pt x="3449" y="15307"/>
                  </a:lnTo>
                  <a:lnTo>
                    <a:pt x="3831" y="15444"/>
                  </a:lnTo>
                  <a:lnTo>
                    <a:pt x="4212" y="15582"/>
                  </a:lnTo>
                  <a:lnTo>
                    <a:pt x="4594" y="15704"/>
                  </a:lnTo>
                  <a:lnTo>
                    <a:pt x="5006" y="15795"/>
                  </a:lnTo>
                  <a:lnTo>
                    <a:pt x="5402" y="15887"/>
                  </a:lnTo>
                  <a:lnTo>
                    <a:pt x="5814" y="15963"/>
                  </a:lnTo>
                  <a:lnTo>
                    <a:pt x="6226" y="16024"/>
                  </a:lnTo>
                  <a:lnTo>
                    <a:pt x="6638" y="16070"/>
                  </a:lnTo>
                  <a:lnTo>
                    <a:pt x="7035" y="16116"/>
                  </a:lnTo>
                  <a:lnTo>
                    <a:pt x="7432" y="16131"/>
                  </a:lnTo>
                  <a:lnTo>
                    <a:pt x="8195" y="16131"/>
                  </a:lnTo>
                  <a:lnTo>
                    <a:pt x="8546" y="16100"/>
                  </a:lnTo>
                  <a:lnTo>
                    <a:pt x="8882" y="16070"/>
                  </a:lnTo>
                  <a:lnTo>
                    <a:pt x="9202" y="16009"/>
                  </a:lnTo>
                  <a:lnTo>
                    <a:pt x="9507" y="15948"/>
                  </a:lnTo>
                  <a:lnTo>
                    <a:pt x="9782" y="15872"/>
                  </a:lnTo>
                  <a:lnTo>
                    <a:pt x="10026" y="15780"/>
                  </a:lnTo>
                  <a:lnTo>
                    <a:pt x="10240" y="15673"/>
                  </a:lnTo>
                  <a:lnTo>
                    <a:pt x="10423" y="15536"/>
                  </a:lnTo>
                  <a:lnTo>
                    <a:pt x="10576" y="15399"/>
                  </a:lnTo>
                  <a:lnTo>
                    <a:pt x="10637" y="15322"/>
                  </a:lnTo>
                  <a:lnTo>
                    <a:pt x="10682" y="15246"/>
                  </a:lnTo>
                  <a:lnTo>
                    <a:pt x="10774" y="15093"/>
                  </a:lnTo>
                  <a:lnTo>
                    <a:pt x="10820" y="14925"/>
                  </a:lnTo>
                  <a:lnTo>
                    <a:pt x="10850" y="14758"/>
                  </a:lnTo>
                  <a:lnTo>
                    <a:pt x="10866" y="14590"/>
                  </a:lnTo>
                  <a:lnTo>
                    <a:pt x="10866" y="14422"/>
                  </a:lnTo>
                  <a:lnTo>
                    <a:pt x="10850" y="14254"/>
                  </a:lnTo>
                  <a:lnTo>
                    <a:pt x="10820" y="14086"/>
                  </a:lnTo>
                  <a:lnTo>
                    <a:pt x="10789" y="13934"/>
                  </a:lnTo>
                  <a:lnTo>
                    <a:pt x="10698" y="13674"/>
                  </a:lnTo>
                  <a:lnTo>
                    <a:pt x="10621" y="13460"/>
                  </a:lnTo>
                  <a:lnTo>
                    <a:pt x="10515" y="13262"/>
                  </a:lnTo>
                  <a:lnTo>
                    <a:pt x="10698" y="13201"/>
                  </a:lnTo>
                  <a:lnTo>
                    <a:pt x="10881" y="13125"/>
                  </a:lnTo>
                  <a:lnTo>
                    <a:pt x="11094" y="13018"/>
                  </a:lnTo>
                  <a:lnTo>
                    <a:pt x="11217" y="12942"/>
                  </a:lnTo>
                  <a:lnTo>
                    <a:pt x="11323" y="12850"/>
                  </a:lnTo>
                  <a:lnTo>
                    <a:pt x="11430" y="12758"/>
                  </a:lnTo>
                  <a:lnTo>
                    <a:pt x="11537" y="12652"/>
                  </a:lnTo>
                  <a:lnTo>
                    <a:pt x="11629" y="12530"/>
                  </a:lnTo>
                  <a:lnTo>
                    <a:pt x="11705" y="12392"/>
                  </a:lnTo>
                  <a:lnTo>
                    <a:pt x="11766" y="12255"/>
                  </a:lnTo>
                  <a:lnTo>
                    <a:pt x="11812" y="12087"/>
                  </a:lnTo>
                  <a:lnTo>
                    <a:pt x="11842" y="11889"/>
                  </a:lnTo>
                  <a:lnTo>
                    <a:pt x="11857" y="11690"/>
                  </a:lnTo>
                  <a:lnTo>
                    <a:pt x="11842" y="11507"/>
                  </a:lnTo>
                  <a:lnTo>
                    <a:pt x="11796" y="11324"/>
                  </a:lnTo>
                  <a:lnTo>
                    <a:pt x="11751" y="11171"/>
                  </a:lnTo>
                  <a:lnTo>
                    <a:pt x="11674" y="11019"/>
                  </a:lnTo>
                  <a:lnTo>
                    <a:pt x="11598" y="10881"/>
                  </a:lnTo>
                  <a:lnTo>
                    <a:pt x="11522" y="10744"/>
                  </a:lnTo>
                  <a:lnTo>
                    <a:pt x="11354" y="10546"/>
                  </a:lnTo>
                  <a:lnTo>
                    <a:pt x="11201" y="10378"/>
                  </a:lnTo>
                  <a:lnTo>
                    <a:pt x="11079" y="10286"/>
                  </a:lnTo>
                  <a:lnTo>
                    <a:pt x="11049" y="10256"/>
                  </a:lnTo>
                  <a:lnTo>
                    <a:pt x="11217" y="10180"/>
                  </a:lnTo>
                  <a:lnTo>
                    <a:pt x="11400" y="10088"/>
                  </a:lnTo>
                  <a:lnTo>
                    <a:pt x="11613" y="9966"/>
                  </a:lnTo>
                  <a:lnTo>
                    <a:pt x="11842" y="9813"/>
                  </a:lnTo>
                  <a:lnTo>
                    <a:pt x="11949" y="9722"/>
                  </a:lnTo>
                  <a:lnTo>
                    <a:pt x="12041" y="9630"/>
                  </a:lnTo>
                  <a:lnTo>
                    <a:pt x="12117" y="9523"/>
                  </a:lnTo>
                  <a:lnTo>
                    <a:pt x="12193" y="9416"/>
                  </a:lnTo>
                  <a:lnTo>
                    <a:pt x="12239" y="9310"/>
                  </a:lnTo>
                  <a:lnTo>
                    <a:pt x="12269" y="9188"/>
                  </a:lnTo>
                  <a:lnTo>
                    <a:pt x="12300" y="8943"/>
                  </a:lnTo>
                  <a:lnTo>
                    <a:pt x="12285" y="8730"/>
                  </a:lnTo>
                  <a:lnTo>
                    <a:pt x="12239" y="8516"/>
                  </a:lnTo>
                  <a:lnTo>
                    <a:pt x="12178" y="8318"/>
                  </a:lnTo>
                  <a:lnTo>
                    <a:pt x="12102" y="8135"/>
                  </a:lnTo>
                  <a:lnTo>
                    <a:pt x="12010" y="7951"/>
                  </a:lnTo>
                  <a:lnTo>
                    <a:pt x="11903" y="7799"/>
                  </a:lnTo>
                  <a:lnTo>
                    <a:pt x="11781" y="7662"/>
                  </a:lnTo>
                  <a:lnTo>
                    <a:pt x="11674" y="7524"/>
                  </a:lnTo>
                  <a:lnTo>
                    <a:pt x="11568" y="7402"/>
                  </a:lnTo>
                  <a:lnTo>
                    <a:pt x="11354" y="7234"/>
                  </a:lnTo>
                  <a:lnTo>
                    <a:pt x="11217" y="7112"/>
                  </a:lnTo>
                  <a:lnTo>
                    <a:pt x="11155" y="7082"/>
                  </a:lnTo>
                  <a:lnTo>
                    <a:pt x="11278" y="7036"/>
                  </a:lnTo>
                  <a:lnTo>
                    <a:pt x="11400" y="6975"/>
                  </a:lnTo>
                  <a:lnTo>
                    <a:pt x="11506" y="6899"/>
                  </a:lnTo>
                  <a:lnTo>
                    <a:pt x="11613" y="6822"/>
                  </a:lnTo>
                  <a:lnTo>
                    <a:pt x="11705" y="6746"/>
                  </a:lnTo>
                  <a:lnTo>
                    <a:pt x="11796" y="6654"/>
                  </a:lnTo>
                  <a:lnTo>
                    <a:pt x="11888" y="6563"/>
                  </a:lnTo>
                  <a:lnTo>
                    <a:pt x="11949" y="6456"/>
                  </a:lnTo>
                  <a:lnTo>
                    <a:pt x="12025" y="6349"/>
                  </a:lnTo>
                  <a:lnTo>
                    <a:pt x="12086" y="6242"/>
                  </a:lnTo>
                  <a:lnTo>
                    <a:pt x="12132" y="6120"/>
                  </a:lnTo>
                  <a:lnTo>
                    <a:pt x="12163" y="5998"/>
                  </a:lnTo>
                  <a:lnTo>
                    <a:pt x="12193" y="5876"/>
                  </a:lnTo>
                  <a:lnTo>
                    <a:pt x="12224" y="5754"/>
                  </a:lnTo>
                  <a:lnTo>
                    <a:pt x="12224" y="5617"/>
                  </a:lnTo>
                  <a:lnTo>
                    <a:pt x="12224" y="5495"/>
                  </a:lnTo>
                  <a:lnTo>
                    <a:pt x="12224" y="5357"/>
                  </a:lnTo>
                  <a:lnTo>
                    <a:pt x="12208" y="5220"/>
                  </a:lnTo>
                  <a:lnTo>
                    <a:pt x="12147" y="4930"/>
                  </a:lnTo>
                  <a:lnTo>
                    <a:pt x="12041" y="4609"/>
                  </a:lnTo>
                  <a:lnTo>
                    <a:pt x="11918" y="4289"/>
                  </a:lnTo>
                  <a:lnTo>
                    <a:pt x="11781" y="3953"/>
                  </a:lnTo>
                  <a:lnTo>
                    <a:pt x="11613" y="3602"/>
                  </a:lnTo>
                  <a:lnTo>
                    <a:pt x="11232" y="2885"/>
                  </a:lnTo>
                  <a:lnTo>
                    <a:pt x="10820" y="2153"/>
                  </a:lnTo>
                  <a:lnTo>
                    <a:pt x="10423" y="1405"/>
                  </a:lnTo>
                  <a:lnTo>
                    <a:pt x="10240" y="1054"/>
                  </a:lnTo>
                  <a:lnTo>
                    <a:pt x="10072" y="688"/>
                  </a:lnTo>
                  <a:lnTo>
                    <a:pt x="9919" y="337"/>
                  </a:lnTo>
                  <a:lnTo>
                    <a:pt x="978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2"/>
            <p:cNvSpPr/>
            <p:nvPr/>
          </p:nvSpPr>
          <p:spPr>
            <a:xfrm>
              <a:off x="1636725" y="3140575"/>
              <a:ext cx="106075" cy="162925"/>
            </a:xfrm>
            <a:custGeom>
              <a:rect b="b" l="l" r="r" t="t"/>
              <a:pathLst>
                <a:path extrusionOk="0" h="6517" w="4243">
                  <a:moveTo>
                    <a:pt x="3388" y="0"/>
                  </a:moveTo>
                  <a:lnTo>
                    <a:pt x="3251" y="15"/>
                  </a:lnTo>
                  <a:lnTo>
                    <a:pt x="3098" y="46"/>
                  </a:lnTo>
                  <a:lnTo>
                    <a:pt x="2961" y="107"/>
                  </a:lnTo>
                  <a:lnTo>
                    <a:pt x="2808" y="168"/>
                  </a:lnTo>
                  <a:lnTo>
                    <a:pt x="2656" y="260"/>
                  </a:lnTo>
                  <a:lnTo>
                    <a:pt x="2503" y="366"/>
                  </a:lnTo>
                  <a:lnTo>
                    <a:pt x="2335" y="488"/>
                  </a:lnTo>
                  <a:lnTo>
                    <a:pt x="2183" y="626"/>
                  </a:lnTo>
                  <a:lnTo>
                    <a:pt x="2015" y="778"/>
                  </a:lnTo>
                  <a:lnTo>
                    <a:pt x="1862" y="946"/>
                  </a:lnTo>
                  <a:lnTo>
                    <a:pt x="1694" y="1129"/>
                  </a:lnTo>
                  <a:lnTo>
                    <a:pt x="1542" y="1313"/>
                  </a:lnTo>
                  <a:lnTo>
                    <a:pt x="1389" y="1526"/>
                  </a:lnTo>
                  <a:lnTo>
                    <a:pt x="1237" y="1740"/>
                  </a:lnTo>
                  <a:lnTo>
                    <a:pt x="1084" y="1984"/>
                  </a:lnTo>
                  <a:lnTo>
                    <a:pt x="947" y="2213"/>
                  </a:lnTo>
                  <a:lnTo>
                    <a:pt x="809" y="2472"/>
                  </a:lnTo>
                  <a:lnTo>
                    <a:pt x="687" y="2732"/>
                  </a:lnTo>
                  <a:lnTo>
                    <a:pt x="565" y="3006"/>
                  </a:lnTo>
                  <a:lnTo>
                    <a:pt x="458" y="3296"/>
                  </a:lnTo>
                  <a:lnTo>
                    <a:pt x="351" y="3586"/>
                  </a:lnTo>
                  <a:lnTo>
                    <a:pt x="260" y="3892"/>
                  </a:lnTo>
                  <a:lnTo>
                    <a:pt x="0" y="6516"/>
                  </a:lnTo>
                  <a:lnTo>
                    <a:pt x="2579" y="6303"/>
                  </a:lnTo>
                  <a:lnTo>
                    <a:pt x="2534" y="6135"/>
                  </a:lnTo>
                  <a:lnTo>
                    <a:pt x="2518" y="5967"/>
                  </a:lnTo>
                  <a:lnTo>
                    <a:pt x="2518" y="5814"/>
                  </a:lnTo>
                  <a:lnTo>
                    <a:pt x="2518" y="5646"/>
                  </a:lnTo>
                  <a:lnTo>
                    <a:pt x="2549" y="5479"/>
                  </a:lnTo>
                  <a:lnTo>
                    <a:pt x="2579" y="5311"/>
                  </a:lnTo>
                  <a:lnTo>
                    <a:pt x="2625" y="5143"/>
                  </a:lnTo>
                  <a:lnTo>
                    <a:pt x="2671" y="4990"/>
                  </a:lnTo>
                  <a:lnTo>
                    <a:pt x="2793" y="4655"/>
                  </a:lnTo>
                  <a:lnTo>
                    <a:pt x="2946" y="4319"/>
                  </a:lnTo>
                  <a:lnTo>
                    <a:pt x="3129" y="3983"/>
                  </a:lnTo>
                  <a:lnTo>
                    <a:pt x="3297" y="3647"/>
                  </a:lnTo>
                  <a:lnTo>
                    <a:pt x="3663" y="2976"/>
                  </a:lnTo>
                  <a:lnTo>
                    <a:pt x="3831" y="2655"/>
                  </a:lnTo>
                  <a:lnTo>
                    <a:pt x="3983" y="2320"/>
                  </a:lnTo>
                  <a:lnTo>
                    <a:pt x="4105" y="1984"/>
                  </a:lnTo>
                  <a:lnTo>
                    <a:pt x="4151" y="1831"/>
                  </a:lnTo>
                  <a:lnTo>
                    <a:pt x="4197" y="1664"/>
                  </a:lnTo>
                  <a:lnTo>
                    <a:pt x="4212" y="1496"/>
                  </a:lnTo>
                  <a:lnTo>
                    <a:pt x="4228" y="1343"/>
                  </a:lnTo>
                  <a:lnTo>
                    <a:pt x="4243" y="1175"/>
                  </a:lnTo>
                  <a:lnTo>
                    <a:pt x="4228" y="1023"/>
                  </a:lnTo>
                  <a:lnTo>
                    <a:pt x="4197" y="809"/>
                  </a:lnTo>
                  <a:lnTo>
                    <a:pt x="4151" y="626"/>
                  </a:lnTo>
                  <a:lnTo>
                    <a:pt x="4090" y="473"/>
                  </a:lnTo>
                  <a:lnTo>
                    <a:pt x="4029" y="336"/>
                  </a:lnTo>
                  <a:lnTo>
                    <a:pt x="3938" y="229"/>
                  </a:lnTo>
                  <a:lnTo>
                    <a:pt x="3846" y="137"/>
                  </a:lnTo>
                  <a:lnTo>
                    <a:pt x="3739" y="76"/>
                  </a:lnTo>
                  <a:lnTo>
                    <a:pt x="3632" y="31"/>
                  </a:lnTo>
                  <a:lnTo>
                    <a:pt x="3510"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2"/>
            <p:cNvSpPr/>
            <p:nvPr/>
          </p:nvSpPr>
          <p:spPr>
            <a:xfrm>
              <a:off x="1482200" y="3529700"/>
              <a:ext cx="201100" cy="40075"/>
            </a:xfrm>
            <a:custGeom>
              <a:rect b="b" l="l" r="r" t="t"/>
              <a:pathLst>
                <a:path extrusionOk="0" h="1603" w="8044">
                  <a:moveTo>
                    <a:pt x="62" y="1"/>
                  </a:moveTo>
                  <a:lnTo>
                    <a:pt x="32" y="16"/>
                  </a:lnTo>
                  <a:lnTo>
                    <a:pt x="16" y="31"/>
                  </a:lnTo>
                  <a:lnTo>
                    <a:pt x="1" y="46"/>
                  </a:lnTo>
                  <a:lnTo>
                    <a:pt x="1" y="107"/>
                  </a:lnTo>
                  <a:lnTo>
                    <a:pt x="16" y="138"/>
                  </a:lnTo>
                  <a:lnTo>
                    <a:pt x="47" y="153"/>
                  </a:lnTo>
                  <a:lnTo>
                    <a:pt x="489" y="382"/>
                  </a:lnTo>
                  <a:lnTo>
                    <a:pt x="947" y="596"/>
                  </a:lnTo>
                  <a:lnTo>
                    <a:pt x="1420" y="779"/>
                  </a:lnTo>
                  <a:lnTo>
                    <a:pt x="1909" y="947"/>
                  </a:lnTo>
                  <a:lnTo>
                    <a:pt x="2397" y="1099"/>
                  </a:lnTo>
                  <a:lnTo>
                    <a:pt x="2900" y="1221"/>
                  </a:lnTo>
                  <a:lnTo>
                    <a:pt x="3419" y="1344"/>
                  </a:lnTo>
                  <a:lnTo>
                    <a:pt x="3923" y="1435"/>
                  </a:lnTo>
                  <a:lnTo>
                    <a:pt x="4442" y="1496"/>
                  </a:lnTo>
                  <a:lnTo>
                    <a:pt x="4961" y="1557"/>
                  </a:lnTo>
                  <a:lnTo>
                    <a:pt x="5479" y="1588"/>
                  </a:lnTo>
                  <a:lnTo>
                    <a:pt x="5998" y="1603"/>
                  </a:lnTo>
                  <a:lnTo>
                    <a:pt x="6502" y="1603"/>
                  </a:lnTo>
                  <a:lnTo>
                    <a:pt x="7021" y="1588"/>
                  </a:lnTo>
                  <a:lnTo>
                    <a:pt x="7524" y="1542"/>
                  </a:lnTo>
                  <a:lnTo>
                    <a:pt x="8013" y="1481"/>
                  </a:lnTo>
                  <a:lnTo>
                    <a:pt x="8028" y="1481"/>
                  </a:lnTo>
                  <a:lnTo>
                    <a:pt x="8043" y="1466"/>
                  </a:lnTo>
                  <a:lnTo>
                    <a:pt x="8028" y="1450"/>
                  </a:lnTo>
                  <a:lnTo>
                    <a:pt x="8013" y="1450"/>
                  </a:lnTo>
                  <a:lnTo>
                    <a:pt x="7494" y="1435"/>
                  </a:lnTo>
                  <a:lnTo>
                    <a:pt x="6975" y="1405"/>
                  </a:lnTo>
                  <a:lnTo>
                    <a:pt x="6471" y="1359"/>
                  </a:lnTo>
                  <a:lnTo>
                    <a:pt x="5968" y="1313"/>
                  </a:lnTo>
                  <a:lnTo>
                    <a:pt x="5479" y="1252"/>
                  </a:lnTo>
                  <a:lnTo>
                    <a:pt x="4976" y="1176"/>
                  </a:lnTo>
                  <a:lnTo>
                    <a:pt x="4488" y="1099"/>
                  </a:lnTo>
                  <a:lnTo>
                    <a:pt x="3999" y="1008"/>
                  </a:lnTo>
                  <a:lnTo>
                    <a:pt x="3038" y="809"/>
                  </a:lnTo>
                  <a:lnTo>
                    <a:pt x="2061" y="565"/>
                  </a:lnTo>
                  <a:lnTo>
                    <a:pt x="1084" y="306"/>
                  </a:lnTo>
                  <a:lnTo>
                    <a:pt x="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2"/>
            <p:cNvSpPr/>
            <p:nvPr/>
          </p:nvSpPr>
          <p:spPr>
            <a:xfrm>
              <a:off x="1483750" y="3437000"/>
              <a:ext cx="217475" cy="56100"/>
            </a:xfrm>
            <a:custGeom>
              <a:rect b="b" l="l" r="r" t="t"/>
              <a:pathLst>
                <a:path extrusionOk="0" h="2244" w="8699">
                  <a:moveTo>
                    <a:pt x="15" y="0"/>
                  </a:moveTo>
                  <a:lnTo>
                    <a:pt x="0" y="16"/>
                  </a:lnTo>
                  <a:lnTo>
                    <a:pt x="0" y="46"/>
                  </a:lnTo>
                  <a:lnTo>
                    <a:pt x="15" y="107"/>
                  </a:lnTo>
                  <a:lnTo>
                    <a:pt x="76" y="153"/>
                  </a:lnTo>
                  <a:lnTo>
                    <a:pt x="549" y="473"/>
                  </a:lnTo>
                  <a:lnTo>
                    <a:pt x="1053" y="763"/>
                  </a:lnTo>
                  <a:lnTo>
                    <a:pt x="1572" y="1038"/>
                  </a:lnTo>
                  <a:lnTo>
                    <a:pt x="2106" y="1267"/>
                  </a:lnTo>
                  <a:lnTo>
                    <a:pt x="2640" y="1481"/>
                  </a:lnTo>
                  <a:lnTo>
                    <a:pt x="3189" y="1664"/>
                  </a:lnTo>
                  <a:lnTo>
                    <a:pt x="3754" y="1816"/>
                  </a:lnTo>
                  <a:lnTo>
                    <a:pt x="4303" y="1954"/>
                  </a:lnTo>
                  <a:lnTo>
                    <a:pt x="4868" y="2061"/>
                  </a:lnTo>
                  <a:lnTo>
                    <a:pt x="5433" y="2137"/>
                  </a:lnTo>
                  <a:lnTo>
                    <a:pt x="5997" y="2198"/>
                  </a:lnTo>
                  <a:lnTo>
                    <a:pt x="6547" y="2228"/>
                  </a:lnTo>
                  <a:lnTo>
                    <a:pt x="7096" y="2244"/>
                  </a:lnTo>
                  <a:lnTo>
                    <a:pt x="7630" y="2244"/>
                  </a:lnTo>
                  <a:lnTo>
                    <a:pt x="8164" y="2198"/>
                  </a:lnTo>
                  <a:lnTo>
                    <a:pt x="8683" y="2152"/>
                  </a:lnTo>
                  <a:lnTo>
                    <a:pt x="8698" y="2137"/>
                  </a:lnTo>
                  <a:lnTo>
                    <a:pt x="8698" y="2122"/>
                  </a:lnTo>
                  <a:lnTo>
                    <a:pt x="8698" y="2106"/>
                  </a:lnTo>
                  <a:lnTo>
                    <a:pt x="8683" y="2091"/>
                  </a:lnTo>
                  <a:lnTo>
                    <a:pt x="8195" y="2076"/>
                  </a:lnTo>
                  <a:lnTo>
                    <a:pt x="7661" y="2030"/>
                  </a:lnTo>
                  <a:lnTo>
                    <a:pt x="7096" y="1969"/>
                  </a:lnTo>
                  <a:lnTo>
                    <a:pt x="6516" y="1893"/>
                  </a:lnTo>
                  <a:lnTo>
                    <a:pt x="5921" y="1801"/>
                  </a:lnTo>
                  <a:lnTo>
                    <a:pt x="5311" y="1694"/>
                  </a:lnTo>
                  <a:lnTo>
                    <a:pt x="4700" y="1572"/>
                  </a:lnTo>
                  <a:lnTo>
                    <a:pt x="4090" y="1435"/>
                  </a:lnTo>
                  <a:lnTo>
                    <a:pt x="3495" y="1282"/>
                  </a:lnTo>
                  <a:lnTo>
                    <a:pt x="2915" y="1130"/>
                  </a:lnTo>
                  <a:lnTo>
                    <a:pt x="2350" y="962"/>
                  </a:lnTo>
                  <a:lnTo>
                    <a:pt x="1801" y="779"/>
                  </a:lnTo>
                  <a:lnTo>
                    <a:pt x="1312" y="596"/>
                  </a:lnTo>
                  <a:lnTo>
                    <a:pt x="839" y="412"/>
                  </a:lnTo>
                  <a:lnTo>
                    <a:pt x="427" y="214"/>
                  </a:lnTo>
                  <a:lnTo>
                    <a:pt x="76" y="16"/>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2"/>
            <p:cNvSpPr/>
            <p:nvPr/>
          </p:nvSpPr>
          <p:spPr>
            <a:xfrm>
              <a:off x="1493650" y="3346950"/>
              <a:ext cx="207200" cy="66800"/>
            </a:xfrm>
            <a:custGeom>
              <a:rect b="b" l="l" r="r" t="t"/>
              <a:pathLst>
                <a:path extrusionOk="0" h="2672" w="8288">
                  <a:moveTo>
                    <a:pt x="31" y="1"/>
                  </a:moveTo>
                  <a:lnTo>
                    <a:pt x="1" y="16"/>
                  </a:lnTo>
                  <a:lnTo>
                    <a:pt x="1" y="62"/>
                  </a:lnTo>
                  <a:lnTo>
                    <a:pt x="16" y="93"/>
                  </a:lnTo>
                  <a:lnTo>
                    <a:pt x="398" y="444"/>
                  </a:lnTo>
                  <a:lnTo>
                    <a:pt x="794" y="764"/>
                  </a:lnTo>
                  <a:lnTo>
                    <a:pt x="1206" y="1054"/>
                  </a:lnTo>
                  <a:lnTo>
                    <a:pt x="1634" y="1329"/>
                  </a:lnTo>
                  <a:lnTo>
                    <a:pt x="2091" y="1558"/>
                  </a:lnTo>
                  <a:lnTo>
                    <a:pt x="2549" y="1771"/>
                  </a:lnTo>
                  <a:lnTo>
                    <a:pt x="3038" y="1939"/>
                  </a:lnTo>
                  <a:lnTo>
                    <a:pt x="3526" y="2092"/>
                  </a:lnTo>
                  <a:lnTo>
                    <a:pt x="4075" y="2229"/>
                  </a:lnTo>
                  <a:lnTo>
                    <a:pt x="4655" y="2366"/>
                  </a:lnTo>
                  <a:lnTo>
                    <a:pt x="5266" y="2488"/>
                  </a:lnTo>
                  <a:lnTo>
                    <a:pt x="5876" y="2580"/>
                  </a:lnTo>
                  <a:lnTo>
                    <a:pt x="6486" y="2656"/>
                  </a:lnTo>
                  <a:lnTo>
                    <a:pt x="6792" y="2672"/>
                  </a:lnTo>
                  <a:lnTo>
                    <a:pt x="7402" y="2672"/>
                  </a:lnTo>
                  <a:lnTo>
                    <a:pt x="7692" y="2656"/>
                  </a:lnTo>
                  <a:lnTo>
                    <a:pt x="7982" y="2626"/>
                  </a:lnTo>
                  <a:lnTo>
                    <a:pt x="8257" y="2580"/>
                  </a:lnTo>
                  <a:lnTo>
                    <a:pt x="8287" y="2565"/>
                  </a:lnTo>
                  <a:lnTo>
                    <a:pt x="8287" y="2549"/>
                  </a:lnTo>
                  <a:lnTo>
                    <a:pt x="8287" y="2534"/>
                  </a:lnTo>
                  <a:lnTo>
                    <a:pt x="8257" y="2519"/>
                  </a:lnTo>
                  <a:lnTo>
                    <a:pt x="7707" y="2473"/>
                  </a:lnTo>
                  <a:lnTo>
                    <a:pt x="7173" y="2397"/>
                  </a:lnTo>
                  <a:lnTo>
                    <a:pt x="6624" y="2336"/>
                  </a:lnTo>
                  <a:lnTo>
                    <a:pt x="6090" y="2244"/>
                  </a:lnTo>
                  <a:lnTo>
                    <a:pt x="5556" y="2153"/>
                  </a:lnTo>
                  <a:lnTo>
                    <a:pt x="5037" y="2031"/>
                  </a:lnTo>
                  <a:lnTo>
                    <a:pt x="4518" y="1909"/>
                  </a:lnTo>
                  <a:lnTo>
                    <a:pt x="3999" y="1771"/>
                  </a:lnTo>
                  <a:lnTo>
                    <a:pt x="3480" y="1619"/>
                  </a:lnTo>
                  <a:lnTo>
                    <a:pt x="2977" y="1435"/>
                  </a:lnTo>
                  <a:lnTo>
                    <a:pt x="2473" y="1252"/>
                  </a:lnTo>
                  <a:lnTo>
                    <a:pt x="1985" y="1039"/>
                  </a:lnTo>
                  <a:lnTo>
                    <a:pt x="1496" y="810"/>
                  </a:lnTo>
                  <a:lnTo>
                    <a:pt x="1008" y="566"/>
                  </a:lnTo>
                  <a:lnTo>
                    <a:pt x="535" y="291"/>
                  </a:lnTo>
                  <a:lnTo>
                    <a:pt x="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2"/>
            <p:cNvSpPr/>
            <p:nvPr/>
          </p:nvSpPr>
          <p:spPr>
            <a:xfrm>
              <a:off x="759250" y="2746850"/>
              <a:ext cx="166750" cy="292250"/>
            </a:xfrm>
            <a:custGeom>
              <a:rect b="b" l="l" r="r" t="t"/>
              <a:pathLst>
                <a:path extrusionOk="0" h="11690" w="6670">
                  <a:moveTo>
                    <a:pt x="2015" y="1"/>
                  </a:moveTo>
                  <a:lnTo>
                    <a:pt x="1283" y="2335"/>
                  </a:lnTo>
                  <a:lnTo>
                    <a:pt x="1221" y="2518"/>
                  </a:lnTo>
                  <a:lnTo>
                    <a:pt x="1160" y="2732"/>
                  </a:lnTo>
                  <a:lnTo>
                    <a:pt x="977" y="3327"/>
                  </a:lnTo>
                  <a:lnTo>
                    <a:pt x="840" y="3785"/>
                  </a:lnTo>
                  <a:lnTo>
                    <a:pt x="703" y="4258"/>
                  </a:lnTo>
                  <a:lnTo>
                    <a:pt x="550" y="4853"/>
                  </a:lnTo>
                  <a:lnTo>
                    <a:pt x="413" y="5433"/>
                  </a:lnTo>
                  <a:lnTo>
                    <a:pt x="199" y="6501"/>
                  </a:lnTo>
                  <a:lnTo>
                    <a:pt x="46" y="7310"/>
                  </a:lnTo>
                  <a:lnTo>
                    <a:pt x="16" y="7554"/>
                  </a:lnTo>
                  <a:lnTo>
                    <a:pt x="1" y="7707"/>
                  </a:lnTo>
                  <a:lnTo>
                    <a:pt x="31" y="7814"/>
                  </a:lnTo>
                  <a:lnTo>
                    <a:pt x="92" y="7997"/>
                  </a:lnTo>
                  <a:lnTo>
                    <a:pt x="199" y="8226"/>
                  </a:lnTo>
                  <a:lnTo>
                    <a:pt x="321" y="8485"/>
                  </a:lnTo>
                  <a:lnTo>
                    <a:pt x="489" y="8790"/>
                  </a:lnTo>
                  <a:lnTo>
                    <a:pt x="687" y="9111"/>
                  </a:lnTo>
                  <a:lnTo>
                    <a:pt x="916" y="9447"/>
                  </a:lnTo>
                  <a:lnTo>
                    <a:pt x="1160" y="9798"/>
                  </a:lnTo>
                  <a:lnTo>
                    <a:pt x="1435" y="10133"/>
                  </a:lnTo>
                  <a:lnTo>
                    <a:pt x="1725" y="10454"/>
                  </a:lnTo>
                  <a:lnTo>
                    <a:pt x="2046" y="10759"/>
                  </a:lnTo>
                  <a:lnTo>
                    <a:pt x="2213" y="10912"/>
                  </a:lnTo>
                  <a:lnTo>
                    <a:pt x="2381" y="11049"/>
                  </a:lnTo>
                  <a:lnTo>
                    <a:pt x="2549" y="11171"/>
                  </a:lnTo>
                  <a:lnTo>
                    <a:pt x="2732" y="11293"/>
                  </a:lnTo>
                  <a:lnTo>
                    <a:pt x="2915" y="11385"/>
                  </a:lnTo>
                  <a:lnTo>
                    <a:pt x="3098" y="11476"/>
                  </a:lnTo>
                  <a:lnTo>
                    <a:pt x="3282" y="11553"/>
                  </a:lnTo>
                  <a:lnTo>
                    <a:pt x="3480" y="11614"/>
                  </a:lnTo>
                  <a:lnTo>
                    <a:pt x="3678" y="11675"/>
                  </a:lnTo>
                  <a:lnTo>
                    <a:pt x="3862" y="11690"/>
                  </a:lnTo>
                  <a:lnTo>
                    <a:pt x="3938" y="11690"/>
                  </a:lnTo>
                  <a:lnTo>
                    <a:pt x="3999" y="11675"/>
                  </a:lnTo>
                  <a:lnTo>
                    <a:pt x="4060" y="11629"/>
                  </a:lnTo>
                  <a:lnTo>
                    <a:pt x="4121" y="11568"/>
                  </a:lnTo>
                  <a:lnTo>
                    <a:pt x="4182" y="11476"/>
                  </a:lnTo>
                  <a:lnTo>
                    <a:pt x="4243" y="11385"/>
                  </a:lnTo>
                  <a:lnTo>
                    <a:pt x="4350" y="11156"/>
                  </a:lnTo>
                  <a:lnTo>
                    <a:pt x="4457" y="10881"/>
                  </a:lnTo>
                  <a:lnTo>
                    <a:pt x="4563" y="10576"/>
                  </a:lnTo>
                  <a:lnTo>
                    <a:pt x="4655" y="10240"/>
                  </a:lnTo>
                  <a:lnTo>
                    <a:pt x="4747" y="9904"/>
                  </a:lnTo>
                  <a:lnTo>
                    <a:pt x="4899" y="9218"/>
                  </a:lnTo>
                  <a:lnTo>
                    <a:pt x="5006" y="8638"/>
                  </a:lnTo>
                  <a:lnTo>
                    <a:pt x="5113" y="8058"/>
                  </a:lnTo>
                  <a:lnTo>
                    <a:pt x="5220" y="7783"/>
                  </a:lnTo>
                  <a:lnTo>
                    <a:pt x="6669" y="4075"/>
                  </a:lnTo>
                  <a:lnTo>
                    <a:pt x="2595" y="474"/>
                  </a:lnTo>
                  <a:lnTo>
                    <a:pt x="2015"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2"/>
            <p:cNvSpPr/>
            <p:nvPr/>
          </p:nvSpPr>
          <p:spPr>
            <a:xfrm>
              <a:off x="790925" y="2746475"/>
              <a:ext cx="135075" cy="194975"/>
            </a:xfrm>
            <a:custGeom>
              <a:rect b="b" l="l" r="r" t="t"/>
              <a:pathLst>
                <a:path extrusionOk="0" h="7799" w="5403">
                  <a:moveTo>
                    <a:pt x="748" y="0"/>
                  </a:moveTo>
                  <a:lnTo>
                    <a:pt x="519" y="687"/>
                  </a:lnTo>
                  <a:lnTo>
                    <a:pt x="0" y="2350"/>
                  </a:lnTo>
                  <a:lnTo>
                    <a:pt x="107" y="2778"/>
                  </a:lnTo>
                  <a:lnTo>
                    <a:pt x="214" y="3190"/>
                  </a:lnTo>
                  <a:lnTo>
                    <a:pt x="366" y="3602"/>
                  </a:lnTo>
                  <a:lnTo>
                    <a:pt x="519" y="4014"/>
                  </a:lnTo>
                  <a:lnTo>
                    <a:pt x="702" y="4395"/>
                  </a:lnTo>
                  <a:lnTo>
                    <a:pt x="916" y="4777"/>
                  </a:lnTo>
                  <a:lnTo>
                    <a:pt x="1130" y="5158"/>
                  </a:lnTo>
                  <a:lnTo>
                    <a:pt x="1374" y="5509"/>
                  </a:lnTo>
                  <a:lnTo>
                    <a:pt x="1633" y="5845"/>
                  </a:lnTo>
                  <a:lnTo>
                    <a:pt x="1923" y="6181"/>
                  </a:lnTo>
                  <a:lnTo>
                    <a:pt x="2213" y="6486"/>
                  </a:lnTo>
                  <a:lnTo>
                    <a:pt x="2533" y="6791"/>
                  </a:lnTo>
                  <a:lnTo>
                    <a:pt x="2869" y="7066"/>
                  </a:lnTo>
                  <a:lnTo>
                    <a:pt x="3205" y="7325"/>
                  </a:lnTo>
                  <a:lnTo>
                    <a:pt x="3571" y="7569"/>
                  </a:lnTo>
                  <a:lnTo>
                    <a:pt x="3953" y="7798"/>
                  </a:lnTo>
                  <a:lnTo>
                    <a:pt x="5402" y="4090"/>
                  </a:lnTo>
                  <a:lnTo>
                    <a:pt x="1328" y="489"/>
                  </a:lnTo>
                  <a:lnTo>
                    <a:pt x="7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2"/>
            <p:cNvSpPr/>
            <p:nvPr/>
          </p:nvSpPr>
          <p:spPr>
            <a:xfrm>
              <a:off x="777175" y="2499625"/>
              <a:ext cx="314775" cy="413575"/>
            </a:xfrm>
            <a:custGeom>
              <a:rect b="b" l="l" r="r" t="t"/>
              <a:pathLst>
                <a:path extrusionOk="0" h="16543" w="12591">
                  <a:moveTo>
                    <a:pt x="5952" y="1"/>
                  </a:moveTo>
                  <a:lnTo>
                    <a:pt x="5662" y="31"/>
                  </a:lnTo>
                  <a:lnTo>
                    <a:pt x="5373" y="62"/>
                  </a:lnTo>
                  <a:lnTo>
                    <a:pt x="5067" y="108"/>
                  </a:lnTo>
                  <a:lnTo>
                    <a:pt x="4777" y="184"/>
                  </a:lnTo>
                  <a:lnTo>
                    <a:pt x="4487" y="260"/>
                  </a:lnTo>
                  <a:lnTo>
                    <a:pt x="4197" y="352"/>
                  </a:lnTo>
                  <a:lnTo>
                    <a:pt x="3908" y="474"/>
                  </a:lnTo>
                  <a:lnTo>
                    <a:pt x="3633" y="611"/>
                  </a:lnTo>
                  <a:lnTo>
                    <a:pt x="3358" y="764"/>
                  </a:lnTo>
                  <a:lnTo>
                    <a:pt x="3083" y="932"/>
                  </a:lnTo>
                  <a:lnTo>
                    <a:pt x="2824" y="1115"/>
                  </a:lnTo>
                  <a:lnTo>
                    <a:pt x="2565" y="1328"/>
                  </a:lnTo>
                  <a:lnTo>
                    <a:pt x="2320" y="1557"/>
                  </a:lnTo>
                  <a:lnTo>
                    <a:pt x="2092" y="1802"/>
                  </a:lnTo>
                  <a:lnTo>
                    <a:pt x="1863" y="2076"/>
                  </a:lnTo>
                  <a:lnTo>
                    <a:pt x="1634" y="2381"/>
                  </a:lnTo>
                  <a:lnTo>
                    <a:pt x="1435" y="2702"/>
                  </a:lnTo>
                  <a:lnTo>
                    <a:pt x="1237" y="3038"/>
                  </a:lnTo>
                  <a:lnTo>
                    <a:pt x="1039" y="3404"/>
                  </a:lnTo>
                  <a:lnTo>
                    <a:pt x="871" y="3801"/>
                  </a:lnTo>
                  <a:lnTo>
                    <a:pt x="718" y="4213"/>
                  </a:lnTo>
                  <a:lnTo>
                    <a:pt x="566" y="4655"/>
                  </a:lnTo>
                  <a:lnTo>
                    <a:pt x="443" y="5128"/>
                  </a:lnTo>
                  <a:lnTo>
                    <a:pt x="321" y="5617"/>
                  </a:lnTo>
                  <a:lnTo>
                    <a:pt x="230" y="6151"/>
                  </a:lnTo>
                  <a:lnTo>
                    <a:pt x="138" y="6700"/>
                  </a:lnTo>
                  <a:lnTo>
                    <a:pt x="77" y="7280"/>
                  </a:lnTo>
                  <a:lnTo>
                    <a:pt x="31" y="7890"/>
                  </a:lnTo>
                  <a:lnTo>
                    <a:pt x="1" y="8531"/>
                  </a:lnTo>
                  <a:lnTo>
                    <a:pt x="1" y="9172"/>
                  </a:lnTo>
                  <a:lnTo>
                    <a:pt x="16" y="9767"/>
                  </a:lnTo>
                  <a:lnTo>
                    <a:pt x="62" y="10347"/>
                  </a:lnTo>
                  <a:lnTo>
                    <a:pt x="138" y="10881"/>
                  </a:lnTo>
                  <a:lnTo>
                    <a:pt x="230" y="11385"/>
                  </a:lnTo>
                  <a:lnTo>
                    <a:pt x="337" y="11843"/>
                  </a:lnTo>
                  <a:lnTo>
                    <a:pt x="474" y="12285"/>
                  </a:lnTo>
                  <a:lnTo>
                    <a:pt x="627" y="12697"/>
                  </a:lnTo>
                  <a:lnTo>
                    <a:pt x="794" y="13094"/>
                  </a:lnTo>
                  <a:lnTo>
                    <a:pt x="978" y="13445"/>
                  </a:lnTo>
                  <a:lnTo>
                    <a:pt x="1161" y="13781"/>
                  </a:lnTo>
                  <a:lnTo>
                    <a:pt x="1374" y="14086"/>
                  </a:lnTo>
                  <a:lnTo>
                    <a:pt x="1588" y="14361"/>
                  </a:lnTo>
                  <a:lnTo>
                    <a:pt x="1817" y="14620"/>
                  </a:lnTo>
                  <a:lnTo>
                    <a:pt x="2061" y="14849"/>
                  </a:lnTo>
                  <a:lnTo>
                    <a:pt x="2290" y="15078"/>
                  </a:lnTo>
                  <a:lnTo>
                    <a:pt x="2534" y="15261"/>
                  </a:lnTo>
                  <a:lnTo>
                    <a:pt x="2794" y="15444"/>
                  </a:lnTo>
                  <a:lnTo>
                    <a:pt x="3038" y="15597"/>
                  </a:lnTo>
                  <a:lnTo>
                    <a:pt x="3282" y="15749"/>
                  </a:lnTo>
                  <a:lnTo>
                    <a:pt x="3541" y="15872"/>
                  </a:lnTo>
                  <a:lnTo>
                    <a:pt x="3785" y="15978"/>
                  </a:lnTo>
                  <a:lnTo>
                    <a:pt x="4030" y="16085"/>
                  </a:lnTo>
                  <a:lnTo>
                    <a:pt x="4259" y="16162"/>
                  </a:lnTo>
                  <a:lnTo>
                    <a:pt x="4701" y="16299"/>
                  </a:lnTo>
                  <a:lnTo>
                    <a:pt x="5113" y="16390"/>
                  </a:lnTo>
                  <a:lnTo>
                    <a:pt x="5464" y="16467"/>
                  </a:lnTo>
                  <a:lnTo>
                    <a:pt x="5754" y="16497"/>
                  </a:lnTo>
                  <a:lnTo>
                    <a:pt x="6074" y="16528"/>
                  </a:lnTo>
                  <a:lnTo>
                    <a:pt x="6441" y="16543"/>
                  </a:lnTo>
                  <a:lnTo>
                    <a:pt x="6853" y="16528"/>
                  </a:lnTo>
                  <a:lnTo>
                    <a:pt x="7066" y="16512"/>
                  </a:lnTo>
                  <a:lnTo>
                    <a:pt x="7311" y="16467"/>
                  </a:lnTo>
                  <a:lnTo>
                    <a:pt x="7539" y="16436"/>
                  </a:lnTo>
                  <a:lnTo>
                    <a:pt x="7784" y="16375"/>
                  </a:lnTo>
                  <a:lnTo>
                    <a:pt x="8028" y="16299"/>
                  </a:lnTo>
                  <a:lnTo>
                    <a:pt x="8287" y="16223"/>
                  </a:lnTo>
                  <a:lnTo>
                    <a:pt x="8547" y="16116"/>
                  </a:lnTo>
                  <a:lnTo>
                    <a:pt x="8791" y="15994"/>
                  </a:lnTo>
                  <a:lnTo>
                    <a:pt x="9050" y="15856"/>
                  </a:lnTo>
                  <a:lnTo>
                    <a:pt x="9310" y="15688"/>
                  </a:lnTo>
                  <a:lnTo>
                    <a:pt x="9569" y="15521"/>
                  </a:lnTo>
                  <a:lnTo>
                    <a:pt x="9813" y="15307"/>
                  </a:lnTo>
                  <a:lnTo>
                    <a:pt x="10073" y="15093"/>
                  </a:lnTo>
                  <a:lnTo>
                    <a:pt x="10317" y="14834"/>
                  </a:lnTo>
                  <a:lnTo>
                    <a:pt x="10546" y="14559"/>
                  </a:lnTo>
                  <a:lnTo>
                    <a:pt x="10775" y="14269"/>
                  </a:lnTo>
                  <a:lnTo>
                    <a:pt x="11004" y="13933"/>
                  </a:lnTo>
                  <a:lnTo>
                    <a:pt x="11217" y="13583"/>
                  </a:lnTo>
                  <a:lnTo>
                    <a:pt x="11416" y="13186"/>
                  </a:lnTo>
                  <a:lnTo>
                    <a:pt x="11599" y="12774"/>
                  </a:lnTo>
                  <a:lnTo>
                    <a:pt x="11782" y="12316"/>
                  </a:lnTo>
                  <a:lnTo>
                    <a:pt x="11950" y="11828"/>
                  </a:lnTo>
                  <a:lnTo>
                    <a:pt x="12087" y="11309"/>
                  </a:lnTo>
                  <a:lnTo>
                    <a:pt x="12224" y="10759"/>
                  </a:lnTo>
                  <a:lnTo>
                    <a:pt x="12346" y="10164"/>
                  </a:lnTo>
                  <a:lnTo>
                    <a:pt x="12438" y="9539"/>
                  </a:lnTo>
                  <a:lnTo>
                    <a:pt x="12514" y="8898"/>
                  </a:lnTo>
                  <a:lnTo>
                    <a:pt x="12560" y="8287"/>
                  </a:lnTo>
                  <a:lnTo>
                    <a:pt x="12591" y="7707"/>
                  </a:lnTo>
                  <a:lnTo>
                    <a:pt x="12591" y="7143"/>
                  </a:lnTo>
                  <a:lnTo>
                    <a:pt x="12575" y="6609"/>
                  </a:lnTo>
                  <a:lnTo>
                    <a:pt x="12530" y="6105"/>
                  </a:lnTo>
                  <a:lnTo>
                    <a:pt x="12469" y="5617"/>
                  </a:lnTo>
                  <a:lnTo>
                    <a:pt x="12392" y="5159"/>
                  </a:lnTo>
                  <a:lnTo>
                    <a:pt x="12301" y="4716"/>
                  </a:lnTo>
                  <a:lnTo>
                    <a:pt x="12179" y="4304"/>
                  </a:lnTo>
                  <a:lnTo>
                    <a:pt x="12041" y="3907"/>
                  </a:lnTo>
                  <a:lnTo>
                    <a:pt x="11904" y="3541"/>
                  </a:lnTo>
                  <a:lnTo>
                    <a:pt x="11736" y="3190"/>
                  </a:lnTo>
                  <a:lnTo>
                    <a:pt x="11553" y="2870"/>
                  </a:lnTo>
                  <a:lnTo>
                    <a:pt x="11370" y="2549"/>
                  </a:lnTo>
                  <a:lnTo>
                    <a:pt x="11156" y="2275"/>
                  </a:lnTo>
                  <a:lnTo>
                    <a:pt x="10943" y="2000"/>
                  </a:lnTo>
                  <a:lnTo>
                    <a:pt x="10714" y="1756"/>
                  </a:lnTo>
                  <a:lnTo>
                    <a:pt x="10485" y="1527"/>
                  </a:lnTo>
                  <a:lnTo>
                    <a:pt x="10241" y="1313"/>
                  </a:lnTo>
                  <a:lnTo>
                    <a:pt x="9981" y="1115"/>
                  </a:lnTo>
                  <a:lnTo>
                    <a:pt x="9722" y="947"/>
                  </a:lnTo>
                  <a:lnTo>
                    <a:pt x="9447" y="779"/>
                  </a:lnTo>
                  <a:lnTo>
                    <a:pt x="9172" y="642"/>
                  </a:lnTo>
                  <a:lnTo>
                    <a:pt x="8882" y="504"/>
                  </a:lnTo>
                  <a:lnTo>
                    <a:pt x="8608" y="398"/>
                  </a:lnTo>
                  <a:lnTo>
                    <a:pt x="8318" y="306"/>
                  </a:lnTo>
                  <a:lnTo>
                    <a:pt x="8028" y="214"/>
                  </a:lnTo>
                  <a:lnTo>
                    <a:pt x="7723" y="153"/>
                  </a:lnTo>
                  <a:lnTo>
                    <a:pt x="7433" y="92"/>
                  </a:lnTo>
                  <a:lnTo>
                    <a:pt x="7143" y="47"/>
                  </a:lnTo>
                  <a:lnTo>
                    <a:pt x="6853" y="16"/>
                  </a:lnTo>
                  <a:lnTo>
                    <a:pt x="6548"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2"/>
            <p:cNvSpPr/>
            <p:nvPr/>
          </p:nvSpPr>
          <p:spPr>
            <a:xfrm>
              <a:off x="1041200" y="2697625"/>
              <a:ext cx="30525" cy="22175"/>
            </a:xfrm>
            <a:custGeom>
              <a:rect b="b" l="l" r="r" t="t"/>
              <a:pathLst>
                <a:path extrusionOk="0" h="887" w="1221">
                  <a:moveTo>
                    <a:pt x="305" y="1"/>
                  </a:moveTo>
                  <a:lnTo>
                    <a:pt x="229" y="31"/>
                  </a:lnTo>
                  <a:lnTo>
                    <a:pt x="153" y="62"/>
                  </a:lnTo>
                  <a:lnTo>
                    <a:pt x="76" y="92"/>
                  </a:lnTo>
                  <a:lnTo>
                    <a:pt x="31" y="154"/>
                  </a:lnTo>
                  <a:lnTo>
                    <a:pt x="0" y="230"/>
                  </a:lnTo>
                  <a:lnTo>
                    <a:pt x="0" y="306"/>
                  </a:lnTo>
                  <a:lnTo>
                    <a:pt x="15" y="398"/>
                  </a:lnTo>
                  <a:lnTo>
                    <a:pt x="107" y="489"/>
                  </a:lnTo>
                  <a:lnTo>
                    <a:pt x="198" y="566"/>
                  </a:lnTo>
                  <a:lnTo>
                    <a:pt x="320" y="627"/>
                  </a:lnTo>
                  <a:lnTo>
                    <a:pt x="427" y="672"/>
                  </a:lnTo>
                  <a:lnTo>
                    <a:pt x="656" y="779"/>
                  </a:lnTo>
                  <a:lnTo>
                    <a:pt x="885" y="871"/>
                  </a:lnTo>
                  <a:lnTo>
                    <a:pt x="977" y="886"/>
                  </a:lnTo>
                  <a:lnTo>
                    <a:pt x="1068" y="856"/>
                  </a:lnTo>
                  <a:lnTo>
                    <a:pt x="1114" y="825"/>
                  </a:lnTo>
                  <a:lnTo>
                    <a:pt x="1160" y="794"/>
                  </a:lnTo>
                  <a:lnTo>
                    <a:pt x="1190" y="749"/>
                  </a:lnTo>
                  <a:lnTo>
                    <a:pt x="1206" y="703"/>
                  </a:lnTo>
                  <a:lnTo>
                    <a:pt x="1221" y="657"/>
                  </a:lnTo>
                  <a:lnTo>
                    <a:pt x="1221" y="611"/>
                  </a:lnTo>
                  <a:lnTo>
                    <a:pt x="1221" y="550"/>
                  </a:lnTo>
                  <a:lnTo>
                    <a:pt x="1206" y="505"/>
                  </a:lnTo>
                  <a:lnTo>
                    <a:pt x="1114" y="367"/>
                  </a:lnTo>
                  <a:lnTo>
                    <a:pt x="992" y="245"/>
                  </a:lnTo>
                  <a:lnTo>
                    <a:pt x="855" y="154"/>
                  </a:lnTo>
                  <a:lnTo>
                    <a:pt x="702" y="77"/>
                  </a:lnTo>
                  <a:lnTo>
                    <a:pt x="626" y="47"/>
                  </a:lnTo>
                  <a:lnTo>
                    <a:pt x="549" y="16"/>
                  </a:lnTo>
                  <a:lnTo>
                    <a:pt x="4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2"/>
            <p:cNvSpPr/>
            <p:nvPr/>
          </p:nvSpPr>
          <p:spPr>
            <a:xfrm>
              <a:off x="940100" y="2672850"/>
              <a:ext cx="32450" cy="16800"/>
            </a:xfrm>
            <a:custGeom>
              <a:rect b="b" l="l" r="r" t="t"/>
              <a:pathLst>
                <a:path extrusionOk="0" h="672" w="1298">
                  <a:moveTo>
                    <a:pt x="778" y="0"/>
                  </a:moveTo>
                  <a:lnTo>
                    <a:pt x="702" y="15"/>
                  </a:lnTo>
                  <a:lnTo>
                    <a:pt x="534" y="15"/>
                  </a:lnTo>
                  <a:lnTo>
                    <a:pt x="366" y="46"/>
                  </a:lnTo>
                  <a:lnTo>
                    <a:pt x="214" y="122"/>
                  </a:lnTo>
                  <a:lnTo>
                    <a:pt x="76" y="214"/>
                  </a:lnTo>
                  <a:lnTo>
                    <a:pt x="46" y="244"/>
                  </a:lnTo>
                  <a:lnTo>
                    <a:pt x="15" y="290"/>
                  </a:lnTo>
                  <a:lnTo>
                    <a:pt x="0" y="336"/>
                  </a:lnTo>
                  <a:lnTo>
                    <a:pt x="0" y="397"/>
                  </a:lnTo>
                  <a:lnTo>
                    <a:pt x="0" y="443"/>
                  </a:lnTo>
                  <a:lnTo>
                    <a:pt x="15" y="488"/>
                  </a:lnTo>
                  <a:lnTo>
                    <a:pt x="31" y="534"/>
                  </a:lnTo>
                  <a:lnTo>
                    <a:pt x="61" y="580"/>
                  </a:lnTo>
                  <a:lnTo>
                    <a:pt x="137" y="641"/>
                  </a:lnTo>
                  <a:lnTo>
                    <a:pt x="229" y="671"/>
                  </a:lnTo>
                  <a:lnTo>
                    <a:pt x="839" y="671"/>
                  </a:lnTo>
                  <a:lnTo>
                    <a:pt x="961" y="656"/>
                  </a:lnTo>
                  <a:lnTo>
                    <a:pt x="1099" y="626"/>
                  </a:lnTo>
                  <a:lnTo>
                    <a:pt x="1206" y="565"/>
                  </a:lnTo>
                  <a:lnTo>
                    <a:pt x="1267" y="504"/>
                  </a:lnTo>
                  <a:lnTo>
                    <a:pt x="1282" y="427"/>
                  </a:lnTo>
                  <a:lnTo>
                    <a:pt x="1297" y="351"/>
                  </a:lnTo>
                  <a:lnTo>
                    <a:pt x="1267" y="275"/>
                  </a:lnTo>
                  <a:lnTo>
                    <a:pt x="1221" y="214"/>
                  </a:lnTo>
                  <a:lnTo>
                    <a:pt x="1160" y="153"/>
                  </a:lnTo>
                  <a:lnTo>
                    <a:pt x="1084" y="107"/>
                  </a:lnTo>
                  <a:lnTo>
                    <a:pt x="1022" y="61"/>
                  </a:lnTo>
                  <a:lnTo>
                    <a:pt x="946" y="31"/>
                  </a:lnTo>
                  <a:lnTo>
                    <a:pt x="870" y="15"/>
                  </a:lnTo>
                  <a:lnTo>
                    <a:pt x="7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2"/>
            <p:cNvSpPr/>
            <p:nvPr/>
          </p:nvSpPr>
          <p:spPr>
            <a:xfrm>
              <a:off x="945800" y="2727400"/>
              <a:ext cx="18725" cy="29025"/>
            </a:xfrm>
            <a:custGeom>
              <a:rect b="b" l="l" r="r" t="t"/>
              <a:pathLst>
                <a:path extrusionOk="0" h="1161" w="749">
                  <a:moveTo>
                    <a:pt x="733" y="0"/>
                  </a:moveTo>
                  <a:lnTo>
                    <a:pt x="718" y="16"/>
                  </a:lnTo>
                  <a:lnTo>
                    <a:pt x="703" y="46"/>
                  </a:lnTo>
                  <a:lnTo>
                    <a:pt x="672" y="229"/>
                  </a:lnTo>
                  <a:lnTo>
                    <a:pt x="627" y="397"/>
                  </a:lnTo>
                  <a:lnTo>
                    <a:pt x="566" y="580"/>
                  </a:lnTo>
                  <a:lnTo>
                    <a:pt x="505" y="733"/>
                  </a:lnTo>
                  <a:lnTo>
                    <a:pt x="413" y="870"/>
                  </a:lnTo>
                  <a:lnTo>
                    <a:pt x="306" y="992"/>
                  </a:lnTo>
                  <a:lnTo>
                    <a:pt x="245" y="1038"/>
                  </a:lnTo>
                  <a:lnTo>
                    <a:pt x="169" y="1068"/>
                  </a:lnTo>
                  <a:lnTo>
                    <a:pt x="93" y="1099"/>
                  </a:lnTo>
                  <a:lnTo>
                    <a:pt x="16" y="1130"/>
                  </a:lnTo>
                  <a:lnTo>
                    <a:pt x="1" y="1145"/>
                  </a:lnTo>
                  <a:lnTo>
                    <a:pt x="16" y="1145"/>
                  </a:lnTo>
                  <a:lnTo>
                    <a:pt x="16" y="1160"/>
                  </a:lnTo>
                  <a:lnTo>
                    <a:pt x="108" y="1145"/>
                  </a:lnTo>
                  <a:lnTo>
                    <a:pt x="199" y="1130"/>
                  </a:lnTo>
                  <a:lnTo>
                    <a:pt x="276" y="1099"/>
                  </a:lnTo>
                  <a:lnTo>
                    <a:pt x="352" y="1053"/>
                  </a:lnTo>
                  <a:lnTo>
                    <a:pt x="428" y="992"/>
                  </a:lnTo>
                  <a:lnTo>
                    <a:pt x="489" y="931"/>
                  </a:lnTo>
                  <a:lnTo>
                    <a:pt x="535" y="855"/>
                  </a:lnTo>
                  <a:lnTo>
                    <a:pt x="581" y="763"/>
                  </a:lnTo>
                  <a:lnTo>
                    <a:pt x="657" y="580"/>
                  </a:lnTo>
                  <a:lnTo>
                    <a:pt x="703" y="382"/>
                  </a:lnTo>
                  <a:lnTo>
                    <a:pt x="733" y="199"/>
                  </a:lnTo>
                  <a:lnTo>
                    <a:pt x="749" y="16"/>
                  </a:lnTo>
                  <a:lnTo>
                    <a:pt x="7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2"/>
            <p:cNvSpPr/>
            <p:nvPr/>
          </p:nvSpPr>
          <p:spPr>
            <a:xfrm>
              <a:off x="937025" y="2713275"/>
              <a:ext cx="27500" cy="37800"/>
            </a:xfrm>
            <a:custGeom>
              <a:rect b="b" l="l" r="r" t="t"/>
              <a:pathLst>
                <a:path extrusionOk="0" h="1512" w="1100">
                  <a:moveTo>
                    <a:pt x="627" y="1"/>
                  </a:moveTo>
                  <a:lnTo>
                    <a:pt x="505" y="16"/>
                  </a:lnTo>
                  <a:lnTo>
                    <a:pt x="398" y="62"/>
                  </a:lnTo>
                  <a:lnTo>
                    <a:pt x="291" y="138"/>
                  </a:lnTo>
                  <a:lnTo>
                    <a:pt x="199" y="230"/>
                  </a:lnTo>
                  <a:lnTo>
                    <a:pt x="138" y="352"/>
                  </a:lnTo>
                  <a:lnTo>
                    <a:pt x="77" y="474"/>
                  </a:lnTo>
                  <a:lnTo>
                    <a:pt x="31" y="611"/>
                  </a:lnTo>
                  <a:lnTo>
                    <a:pt x="1" y="764"/>
                  </a:lnTo>
                  <a:lnTo>
                    <a:pt x="1" y="901"/>
                  </a:lnTo>
                  <a:lnTo>
                    <a:pt x="16" y="1038"/>
                  </a:lnTo>
                  <a:lnTo>
                    <a:pt x="47" y="1160"/>
                  </a:lnTo>
                  <a:lnTo>
                    <a:pt x="93" y="1282"/>
                  </a:lnTo>
                  <a:lnTo>
                    <a:pt x="169" y="1374"/>
                  </a:lnTo>
                  <a:lnTo>
                    <a:pt x="260" y="1450"/>
                  </a:lnTo>
                  <a:lnTo>
                    <a:pt x="382" y="1496"/>
                  </a:lnTo>
                  <a:lnTo>
                    <a:pt x="444" y="1511"/>
                  </a:lnTo>
                  <a:lnTo>
                    <a:pt x="505" y="1511"/>
                  </a:lnTo>
                  <a:lnTo>
                    <a:pt x="611" y="1496"/>
                  </a:lnTo>
                  <a:lnTo>
                    <a:pt x="718" y="1435"/>
                  </a:lnTo>
                  <a:lnTo>
                    <a:pt x="810" y="1359"/>
                  </a:lnTo>
                  <a:lnTo>
                    <a:pt x="901" y="1267"/>
                  </a:lnTo>
                  <a:lnTo>
                    <a:pt x="962" y="1145"/>
                  </a:lnTo>
                  <a:lnTo>
                    <a:pt x="1023" y="1023"/>
                  </a:lnTo>
                  <a:lnTo>
                    <a:pt x="1069" y="886"/>
                  </a:lnTo>
                  <a:lnTo>
                    <a:pt x="1084" y="748"/>
                  </a:lnTo>
                  <a:lnTo>
                    <a:pt x="1100" y="596"/>
                  </a:lnTo>
                  <a:lnTo>
                    <a:pt x="1084" y="458"/>
                  </a:lnTo>
                  <a:lnTo>
                    <a:pt x="1069" y="336"/>
                  </a:lnTo>
                  <a:lnTo>
                    <a:pt x="1023" y="230"/>
                  </a:lnTo>
                  <a:lnTo>
                    <a:pt x="947" y="123"/>
                  </a:lnTo>
                  <a:lnTo>
                    <a:pt x="871" y="62"/>
                  </a:lnTo>
                  <a:lnTo>
                    <a:pt x="764" y="16"/>
                  </a:lnTo>
                  <a:lnTo>
                    <a:pt x="70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2"/>
            <p:cNvSpPr/>
            <p:nvPr/>
          </p:nvSpPr>
          <p:spPr>
            <a:xfrm>
              <a:off x="925600" y="2707925"/>
              <a:ext cx="24425" cy="19100"/>
            </a:xfrm>
            <a:custGeom>
              <a:rect b="b" l="l" r="r" t="t"/>
              <a:pathLst>
                <a:path extrusionOk="0" h="764" w="977">
                  <a:moveTo>
                    <a:pt x="46" y="1"/>
                  </a:moveTo>
                  <a:lnTo>
                    <a:pt x="31" y="16"/>
                  </a:lnTo>
                  <a:lnTo>
                    <a:pt x="15" y="123"/>
                  </a:lnTo>
                  <a:lnTo>
                    <a:pt x="0" y="245"/>
                  </a:lnTo>
                  <a:lnTo>
                    <a:pt x="0" y="352"/>
                  </a:lnTo>
                  <a:lnTo>
                    <a:pt x="31" y="444"/>
                  </a:lnTo>
                  <a:lnTo>
                    <a:pt x="61" y="535"/>
                  </a:lnTo>
                  <a:lnTo>
                    <a:pt x="122" y="627"/>
                  </a:lnTo>
                  <a:lnTo>
                    <a:pt x="199" y="688"/>
                  </a:lnTo>
                  <a:lnTo>
                    <a:pt x="305" y="733"/>
                  </a:lnTo>
                  <a:lnTo>
                    <a:pt x="412" y="764"/>
                  </a:lnTo>
                  <a:lnTo>
                    <a:pt x="504" y="764"/>
                  </a:lnTo>
                  <a:lnTo>
                    <a:pt x="595" y="733"/>
                  </a:lnTo>
                  <a:lnTo>
                    <a:pt x="687" y="688"/>
                  </a:lnTo>
                  <a:lnTo>
                    <a:pt x="778" y="627"/>
                  </a:lnTo>
                  <a:lnTo>
                    <a:pt x="855" y="550"/>
                  </a:lnTo>
                  <a:lnTo>
                    <a:pt x="916" y="459"/>
                  </a:lnTo>
                  <a:lnTo>
                    <a:pt x="977" y="352"/>
                  </a:lnTo>
                  <a:lnTo>
                    <a:pt x="977" y="321"/>
                  </a:lnTo>
                  <a:lnTo>
                    <a:pt x="977" y="276"/>
                  </a:lnTo>
                  <a:lnTo>
                    <a:pt x="946" y="245"/>
                  </a:lnTo>
                  <a:lnTo>
                    <a:pt x="931" y="230"/>
                  </a:lnTo>
                  <a:lnTo>
                    <a:pt x="901" y="245"/>
                  </a:lnTo>
                  <a:lnTo>
                    <a:pt x="794" y="291"/>
                  </a:lnTo>
                  <a:lnTo>
                    <a:pt x="672" y="352"/>
                  </a:lnTo>
                  <a:lnTo>
                    <a:pt x="550" y="398"/>
                  </a:lnTo>
                  <a:lnTo>
                    <a:pt x="443" y="398"/>
                  </a:lnTo>
                  <a:lnTo>
                    <a:pt x="366" y="382"/>
                  </a:lnTo>
                  <a:lnTo>
                    <a:pt x="305" y="352"/>
                  </a:lnTo>
                  <a:lnTo>
                    <a:pt x="260" y="306"/>
                  </a:lnTo>
                  <a:lnTo>
                    <a:pt x="214" y="260"/>
                  </a:lnTo>
                  <a:lnTo>
                    <a:pt x="122" y="138"/>
                  </a:lnTo>
                  <a:lnTo>
                    <a:pt x="61" y="16"/>
                  </a:lnTo>
                  <a:lnTo>
                    <a:pt x="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2"/>
            <p:cNvSpPr/>
            <p:nvPr/>
          </p:nvSpPr>
          <p:spPr>
            <a:xfrm>
              <a:off x="1030125" y="2738450"/>
              <a:ext cx="9550" cy="33600"/>
            </a:xfrm>
            <a:custGeom>
              <a:rect b="b" l="l" r="r" t="t"/>
              <a:pathLst>
                <a:path extrusionOk="0" h="1344" w="382">
                  <a:moveTo>
                    <a:pt x="153" y="1"/>
                  </a:moveTo>
                  <a:lnTo>
                    <a:pt x="153" y="16"/>
                  </a:lnTo>
                  <a:lnTo>
                    <a:pt x="77" y="184"/>
                  </a:lnTo>
                  <a:lnTo>
                    <a:pt x="31" y="367"/>
                  </a:lnTo>
                  <a:lnTo>
                    <a:pt x="0" y="565"/>
                  </a:lnTo>
                  <a:lnTo>
                    <a:pt x="0" y="764"/>
                  </a:lnTo>
                  <a:lnTo>
                    <a:pt x="16" y="855"/>
                  </a:lnTo>
                  <a:lnTo>
                    <a:pt x="31" y="947"/>
                  </a:lnTo>
                  <a:lnTo>
                    <a:pt x="62" y="1038"/>
                  </a:lnTo>
                  <a:lnTo>
                    <a:pt x="92" y="1115"/>
                  </a:lnTo>
                  <a:lnTo>
                    <a:pt x="153" y="1191"/>
                  </a:lnTo>
                  <a:lnTo>
                    <a:pt x="214" y="1252"/>
                  </a:lnTo>
                  <a:lnTo>
                    <a:pt x="275" y="1298"/>
                  </a:lnTo>
                  <a:lnTo>
                    <a:pt x="367" y="1344"/>
                  </a:lnTo>
                  <a:lnTo>
                    <a:pt x="382" y="1344"/>
                  </a:lnTo>
                  <a:lnTo>
                    <a:pt x="382" y="1313"/>
                  </a:lnTo>
                  <a:lnTo>
                    <a:pt x="306" y="1267"/>
                  </a:lnTo>
                  <a:lnTo>
                    <a:pt x="245" y="1206"/>
                  </a:lnTo>
                  <a:lnTo>
                    <a:pt x="199" y="1145"/>
                  </a:lnTo>
                  <a:lnTo>
                    <a:pt x="168" y="1084"/>
                  </a:lnTo>
                  <a:lnTo>
                    <a:pt x="107" y="932"/>
                  </a:lnTo>
                  <a:lnTo>
                    <a:pt x="92" y="764"/>
                  </a:lnTo>
                  <a:lnTo>
                    <a:pt x="77" y="596"/>
                  </a:lnTo>
                  <a:lnTo>
                    <a:pt x="107" y="413"/>
                  </a:lnTo>
                  <a:lnTo>
                    <a:pt x="138" y="230"/>
                  </a:lnTo>
                  <a:lnTo>
                    <a:pt x="168" y="62"/>
                  </a:lnTo>
                  <a:lnTo>
                    <a:pt x="168" y="16"/>
                  </a:lnTo>
                  <a:lnTo>
                    <a:pt x="1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2"/>
            <p:cNvSpPr/>
            <p:nvPr/>
          </p:nvSpPr>
          <p:spPr>
            <a:xfrm>
              <a:off x="1031275" y="2728925"/>
              <a:ext cx="27100" cy="37800"/>
            </a:xfrm>
            <a:custGeom>
              <a:rect b="b" l="l" r="r" t="t"/>
              <a:pathLst>
                <a:path extrusionOk="0" h="1512" w="1084">
                  <a:moveTo>
                    <a:pt x="519" y="0"/>
                  </a:moveTo>
                  <a:lnTo>
                    <a:pt x="412" y="31"/>
                  </a:lnTo>
                  <a:lnTo>
                    <a:pt x="305" y="92"/>
                  </a:lnTo>
                  <a:lnTo>
                    <a:pt x="229" y="183"/>
                  </a:lnTo>
                  <a:lnTo>
                    <a:pt x="153" y="290"/>
                  </a:lnTo>
                  <a:lnTo>
                    <a:pt x="92" y="412"/>
                  </a:lnTo>
                  <a:lnTo>
                    <a:pt x="46" y="534"/>
                  </a:lnTo>
                  <a:lnTo>
                    <a:pt x="16" y="687"/>
                  </a:lnTo>
                  <a:lnTo>
                    <a:pt x="0" y="824"/>
                  </a:lnTo>
                  <a:lnTo>
                    <a:pt x="0" y="962"/>
                  </a:lnTo>
                  <a:lnTo>
                    <a:pt x="16" y="1099"/>
                  </a:lnTo>
                  <a:lnTo>
                    <a:pt x="46" y="1221"/>
                  </a:lnTo>
                  <a:lnTo>
                    <a:pt x="107" y="1328"/>
                  </a:lnTo>
                  <a:lnTo>
                    <a:pt x="183" y="1419"/>
                  </a:lnTo>
                  <a:lnTo>
                    <a:pt x="275" y="1481"/>
                  </a:lnTo>
                  <a:lnTo>
                    <a:pt x="336" y="1496"/>
                  </a:lnTo>
                  <a:lnTo>
                    <a:pt x="397" y="1511"/>
                  </a:lnTo>
                  <a:lnTo>
                    <a:pt x="519" y="1511"/>
                  </a:lnTo>
                  <a:lnTo>
                    <a:pt x="641" y="1481"/>
                  </a:lnTo>
                  <a:lnTo>
                    <a:pt x="748" y="1419"/>
                  </a:lnTo>
                  <a:lnTo>
                    <a:pt x="840" y="1343"/>
                  </a:lnTo>
                  <a:lnTo>
                    <a:pt x="916" y="1236"/>
                  </a:lnTo>
                  <a:lnTo>
                    <a:pt x="977" y="1114"/>
                  </a:lnTo>
                  <a:lnTo>
                    <a:pt x="1023" y="977"/>
                  </a:lnTo>
                  <a:lnTo>
                    <a:pt x="1068" y="840"/>
                  </a:lnTo>
                  <a:lnTo>
                    <a:pt x="1084" y="702"/>
                  </a:lnTo>
                  <a:lnTo>
                    <a:pt x="1068" y="550"/>
                  </a:lnTo>
                  <a:lnTo>
                    <a:pt x="1053" y="428"/>
                  </a:lnTo>
                  <a:lnTo>
                    <a:pt x="1007" y="290"/>
                  </a:lnTo>
                  <a:lnTo>
                    <a:pt x="946" y="183"/>
                  </a:lnTo>
                  <a:lnTo>
                    <a:pt x="870" y="92"/>
                  </a:lnTo>
                  <a:lnTo>
                    <a:pt x="763" y="31"/>
                  </a:lnTo>
                  <a:lnTo>
                    <a:pt x="702" y="16"/>
                  </a:lnTo>
                  <a:lnTo>
                    <a:pt x="6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2"/>
            <p:cNvSpPr/>
            <p:nvPr/>
          </p:nvSpPr>
          <p:spPr>
            <a:xfrm>
              <a:off x="1051875" y="2732350"/>
              <a:ext cx="22900" cy="17200"/>
            </a:xfrm>
            <a:custGeom>
              <a:rect b="b" l="l" r="r" t="t"/>
              <a:pathLst>
                <a:path extrusionOk="0" h="688" w="916">
                  <a:moveTo>
                    <a:pt x="61" y="1"/>
                  </a:moveTo>
                  <a:lnTo>
                    <a:pt x="31" y="31"/>
                  </a:lnTo>
                  <a:lnTo>
                    <a:pt x="16" y="62"/>
                  </a:lnTo>
                  <a:lnTo>
                    <a:pt x="0" y="107"/>
                  </a:lnTo>
                  <a:lnTo>
                    <a:pt x="16" y="214"/>
                  </a:lnTo>
                  <a:lnTo>
                    <a:pt x="31" y="321"/>
                  </a:lnTo>
                  <a:lnTo>
                    <a:pt x="61" y="428"/>
                  </a:lnTo>
                  <a:lnTo>
                    <a:pt x="107" y="504"/>
                  </a:lnTo>
                  <a:lnTo>
                    <a:pt x="168" y="581"/>
                  </a:lnTo>
                  <a:lnTo>
                    <a:pt x="229" y="642"/>
                  </a:lnTo>
                  <a:lnTo>
                    <a:pt x="321" y="672"/>
                  </a:lnTo>
                  <a:lnTo>
                    <a:pt x="428" y="687"/>
                  </a:lnTo>
                  <a:lnTo>
                    <a:pt x="519" y="672"/>
                  </a:lnTo>
                  <a:lnTo>
                    <a:pt x="611" y="642"/>
                  </a:lnTo>
                  <a:lnTo>
                    <a:pt x="687" y="581"/>
                  </a:lnTo>
                  <a:lnTo>
                    <a:pt x="748" y="504"/>
                  </a:lnTo>
                  <a:lnTo>
                    <a:pt x="809" y="413"/>
                  </a:lnTo>
                  <a:lnTo>
                    <a:pt x="855" y="321"/>
                  </a:lnTo>
                  <a:lnTo>
                    <a:pt x="885" y="214"/>
                  </a:lnTo>
                  <a:lnTo>
                    <a:pt x="916" y="107"/>
                  </a:lnTo>
                  <a:lnTo>
                    <a:pt x="901" y="92"/>
                  </a:lnTo>
                  <a:lnTo>
                    <a:pt x="885" y="92"/>
                  </a:lnTo>
                  <a:lnTo>
                    <a:pt x="779" y="184"/>
                  </a:lnTo>
                  <a:lnTo>
                    <a:pt x="672" y="275"/>
                  </a:lnTo>
                  <a:lnTo>
                    <a:pt x="611" y="306"/>
                  </a:lnTo>
                  <a:lnTo>
                    <a:pt x="550" y="321"/>
                  </a:lnTo>
                  <a:lnTo>
                    <a:pt x="489" y="336"/>
                  </a:lnTo>
                  <a:lnTo>
                    <a:pt x="443" y="321"/>
                  </a:lnTo>
                  <a:lnTo>
                    <a:pt x="382" y="306"/>
                  </a:lnTo>
                  <a:lnTo>
                    <a:pt x="336" y="275"/>
                  </a:lnTo>
                  <a:lnTo>
                    <a:pt x="260" y="199"/>
                  </a:lnTo>
                  <a:lnTo>
                    <a:pt x="107" y="16"/>
                  </a:lnTo>
                  <a:lnTo>
                    <a:pt x="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2"/>
            <p:cNvSpPr/>
            <p:nvPr/>
          </p:nvSpPr>
          <p:spPr>
            <a:xfrm>
              <a:off x="944675" y="2827725"/>
              <a:ext cx="22525" cy="14150"/>
            </a:xfrm>
            <a:custGeom>
              <a:rect b="b" l="l" r="r" t="t"/>
              <a:pathLst>
                <a:path extrusionOk="0" h="566" w="901">
                  <a:moveTo>
                    <a:pt x="0" y="1"/>
                  </a:moveTo>
                  <a:lnTo>
                    <a:pt x="0" y="16"/>
                  </a:lnTo>
                  <a:lnTo>
                    <a:pt x="0" y="92"/>
                  </a:lnTo>
                  <a:lnTo>
                    <a:pt x="0" y="169"/>
                  </a:lnTo>
                  <a:lnTo>
                    <a:pt x="15" y="230"/>
                  </a:lnTo>
                  <a:lnTo>
                    <a:pt x="46" y="306"/>
                  </a:lnTo>
                  <a:lnTo>
                    <a:pt x="76" y="367"/>
                  </a:lnTo>
                  <a:lnTo>
                    <a:pt x="122" y="428"/>
                  </a:lnTo>
                  <a:lnTo>
                    <a:pt x="183" y="474"/>
                  </a:lnTo>
                  <a:lnTo>
                    <a:pt x="244" y="520"/>
                  </a:lnTo>
                  <a:lnTo>
                    <a:pt x="336" y="550"/>
                  </a:lnTo>
                  <a:lnTo>
                    <a:pt x="412" y="565"/>
                  </a:lnTo>
                  <a:lnTo>
                    <a:pt x="580" y="565"/>
                  </a:lnTo>
                  <a:lnTo>
                    <a:pt x="672" y="535"/>
                  </a:lnTo>
                  <a:lnTo>
                    <a:pt x="748" y="520"/>
                  </a:lnTo>
                  <a:lnTo>
                    <a:pt x="824" y="474"/>
                  </a:lnTo>
                  <a:lnTo>
                    <a:pt x="901" y="428"/>
                  </a:lnTo>
                  <a:lnTo>
                    <a:pt x="901" y="397"/>
                  </a:lnTo>
                  <a:lnTo>
                    <a:pt x="885" y="397"/>
                  </a:lnTo>
                  <a:lnTo>
                    <a:pt x="748" y="413"/>
                  </a:lnTo>
                  <a:lnTo>
                    <a:pt x="626" y="413"/>
                  </a:lnTo>
                  <a:lnTo>
                    <a:pt x="488" y="397"/>
                  </a:lnTo>
                  <a:lnTo>
                    <a:pt x="366" y="382"/>
                  </a:lnTo>
                  <a:lnTo>
                    <a:pt x="305" y="352"/>
                  </a:lnTo>
                  <a:lnTo>
                    <a:pt x="260" y="321"/>
                  </a:lnTo>
                  <a:lnTo>
                    <a:pt x="168" y="230"/>
                  </a:lnTo>
                  <a:lnTo>
                    <a:pt x="107" y="123"/>
                  </a:lnTo>
                  <a:lnTo>
                    <a:pt x="46" y="16"/>
                  </a:lnTo>
                  <a:lnTo>
                    <a:pt x="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2"/>
            <p:cNvSpPr/>
            <p:nvPr/>
          </p:nvSpPr>
          <p:spPr>
            <a:xfrm>
              <a:off x="960300" y="2681225"/>
              <a:ext cx="65650" cy="141575"/>
            </a:xfrm>
            <a:custGeom>
              <a:rect b="b" l="l" r="r" t="t"/>
              <a:pathLst>
                <a:path extrusionOk="0" h="5663" w="2626">
                  <a:moveTo>
                    <a:pt x="2473" y="1"/>
                  </a:moveTo>
                  <a:lnTo>
                    <a:pt x="2442" y="16"/>
                  </a:lnTo>
                  <a:lnTo>
                    <a:pt x="2427" y="47"/>
                  </a:lnTo>
                  <a:lnTo>
                    <a:pt x="2366" y="611"/>
                  </a:lnTo>
                  <a:lnTo>
                    <a:pt x="2336" y="1161"/>
                  </a:lnTo>
                  <a:lnTo>
                    <a:pt x="2305" y="2275"/>
                  </a:lnTo>
                  <a:lnTo>
                    <a:pt x="2275" y="3404"/>
                  </a:lnTo>
                  <a:lnTo>
                    <a:pt x="2244" y="3968"/>
                  </a:lnTo>
                  <a:lnTo>
                    <a:pt x="2198" y="4518"/>
                  </a:lnTo>
                  <a:lnTo>
                    <a:pt x="2030" y="4426"/>
                  </a:lnTo>
                  <a:lnTo>
                    <a:pt x="1863" y="4335"/>
                  </a:lnTo>
                  <a:lnTo>
                    <a:pt x="1679" y="4258"/>
                  </a:lnTo>
                  <a:lnTo>
                    <a:pt x="1496" y="4197"/>
                  </a:lnTo>
                  <a:lnTo>
                    <a:pt x="1481" y="4213"/>
                  </a:lnTo>
                  <a:lnTo>
                    <a:pt x="1466" y="4243"/>
                  </a:lnTo>
                  <a:lnTo>
                    <a:pt x="1466" y="4380"/>
                  </a:lnTo>
                  <a:lnTo>
                    <a:pt x="1435" y="4777"/>
                  </a:lnTo>
                  <a:lnTo>
                    <a:pt x="1420" y="5189"/>
                  </a:lnTo>
                  <a:lnTo>
                    <a:pt x="1405" y="5342"/>
                  </a:lnTo>
                  <a:lnTo>
                    <a:pt x="1390" y="5418"/>
                  </a:lnTo>
                  <a:lnTo>
                    <a:pt x="1206" y="5388"/>
                  </a:lnTo>
                  <a:lnTo>
                    <a:pt x="1023" y="5327"/>
                  </a:lnTo>
                  <a:lnTo>
                    <a:pt x="840" y="5266"/>
                  </a:lnTo>
                  <a:lnTo>
                    <a:pt x="672" y="5174"/>
                  </a:lnTo>
                  <a:lnTo>
                    <a:pt x="504" y="5082"/>
                  </a:lnTo>
                  <a:lnTo>
                    <a:pt x="337" y="4976"/>
                  </a:lnTo>
                  <a:lnTo>
                    <a:pt x="199" y="4854"/>
                  </a:lnTo>
                  <a:lnTo>
                    <a:pt x="47" y="4716"/>
                  </a:lnTo>
                  <a:lnTo>
                    <a:pt x="31" y="4701"/>
                  </a:lnTo>
                  <a:lnTo>
                    <a:pt x="16" y="4701"/>
                  </a:lnTo>
                  <a:lnTo>
                    <a:pt x="1" y="4716"/>
                  </a:lnTo>
                  <a:lnTo>
                    <a:pt x="1" y="4747"/>
                  </a:lnTo>
                  <a:lnTo>
                    <a:pt x="108" y="4945"/>
                  </a:lnTo>
                  <a:lnTo>
                    <a:pt x="245" y="5113"/>
                  </a:lnTo>
                  <a:lnTo>
                    <a:pt x="398" y="5266"/>
                  </a:lnTo>
                  <a:lnTo>
                    <a:pt x="565" y="5388"/>
                  </a:lnTo>
                  <a:lnTo>
                    <a:pt x="749" y="5494"/>
                  </a:lnTo>
                  <a:lnTo>
                    <a:pt x="962" y="5571"/>
                  </a:lnTo>
                  <a:lnTo>
                    <a:pt x="1176" y="5632"/>
                  </a:lnTo>
                  <a:lnTo>
                    <a:pt x="1390" y="5647"/>
                  </a:lnTo>
                  <a:lnTo>
                    <a:pt x="1405" y="5647"/>
                  </a:lnTo>
                  <a:lnTo>
                    <a:pt x="1542" y="5662"/>
                  </a:lnTo>
                  <a:lnTo>
                    <a:pt x="1588" y="5662"/>
                  </a:lnTo>
                  <a:lnTo>
                    <a:pt x="1603" y="5632"/>
                  </a:lnTo>
                  <a:lnTo>
                    <a:pt x="1649" y="5342"/>
                  </a:lnTo>
                  <a:lnTo>
                    <a:pt x="1695" y="4991"/>
                  </a:lnTo>
                  <a:lnTo>
                    <a:pt x="1725" y="4594"/>
                  </a:lnTo>
                  <a:lnTo>
                    <a:pt x="1893" y="4701"/>
                  </a:lnTo>
                  <a:lnTo>
                    <a:pt x="2137" y="4838"/>
                  </a:lnTo>
                  <a:lnTo>
                    <a:pt x="2275" y="4884"/>
                  </a:lnTo>
                  <a:lnTo>
                    <a:pt x="2381" y="4930"/>
                  </a:lnTo>
                  <a:lnTo>
                    <a:pt x="2412" y="4930"/>
                  </a:lnTo>
                  <a:lnTo>
                    <a:pt x="2442" y="4915"/>
                  </a:lnTo>
                  <a:lnTo>
                    <a:pt x="2473" y="4899"/>
                  </a:lnTo>
                  <a:lnTo>
                    <a:pt x="2473" y="4884"/>
                  </a:lnTo>
                  <a:lnTo>
                    <a:pt x="2565" y="3694"/>
                  </a:lnTo>
                  <a:lnTo>
                    <a:pt x="2595" y="3083"/>
                  </a:lnTo>
                  <a:lnTo>
                    <a:pt x="2610" y="2473"/>
                  </a:lnTo>
                  <a:lnTo>
                    <a:pt x="2626" y="1863"/>
                  </a:lnTo>
                  <a:lnTo>
                    <a:pt x="2610" y="1252"/>
                  </a:lnTo>
                  <a:lnTo>
                    <a:pt x="2580" y="642"/>
                  </a:lnTo>
                  <a:lnTo>
                    <a:pt x="2519" y="47"/>
                  </a:lnTo>
                  <a:lnTo>
                    <a:pt x="2504" y="16"/>
                  </a:lnTo>
                  <a:lnTo>
                    <a:pt x="24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2"/>
            <p:cNvSpPr/>
            <p:nvPr/>
          </p:nvSpPr>
          <p:spPr>
            <a:xfrm>
              <a:off x="764600" y="2490850"/>
              <a:ext cx="339550" cy="225125"/>
            </a:xfrm>
            <a:custGeom>
              <a:rect b="b" l="l" r="r" t="t"/>
              <a:pathLst>
                <a:path extrusionOk="0" h="9005" w="13582">
                  <a:moveTo>
                    <a:pt x="7051" y="1"/>
                  </a:moveTo>
                  <a:lnTo>
                    <a:pt x="6791" y="16"/>
                  </a:lnTo>
                  <a:lnTo>
                    <a:pt x="6516" y="31"/>
                  </a:lnTo>
                  <a:lnTo>
                    <a:pt x="6257" y="62"/>
                  </a:lnTo>
                  <a:lnTo>
                    <a:pt x="5998" y="92"/>
                  </a:lnTo>
                  <a:lnTo>
                    <a:pt x="5738" y="153"/>
                  </a:lnTo>
                  <a:lnTo>
                    <a:pt x="5479" y="199"/>
                  </a:lnTo>
                  <a:lnTo>
                    <a:pt x="5219" y="276"/>
                  </a:lnTo>
                  <a:lnTo>
                    <a:pt x="4975" y="352"/>
                  </a:lnTo>
                  <a:lnTo>
                    <a:pt x="4716" y="428"/>
                  </a:lnTo>
                  <a:lnTo>
                    <a:pt x="4472" y="520"/>
                  </a:lnTo>
                  <a:lnTo>
                    <a:pt x="4243" y="627"/>
                  </a:lnTo>
                  <a:lnTo>
                    <a:pt x="3998" y="733"/>
                  </a:lnTo>
                  <a:lnTo>
                    <a:pt x="3770" y="855"/>
                  </a:lnTo>
                  <a:lnTo>
                    <a:pt x="3541" y="978"/>
                  </a:lnTo>
                  <a:lnTo>
                    <a:pt x="3327" y="1115"/>
                  </a:lnTo>
                  <a:lnTo>
                    <a:pt x="3098" y="1267"/>
                  </a:lnTo>
                  <a:lnTo>
                    <a:pt x="3007" y="1298"/>
                  </a:lnTo>
                  <a:lnTo>
                    <a:pt x="2747" y="1420"/>
                  </a:lnTo>
                  <a:lnTo>
                    <a:pt x="2381" y="1618"/>
                  </a:lnTo>
                  <a:lnTo>
                    <a:pt x="2152" y="1741"/>
                  </a:lnTo>
                  <a:lnTo>
                    <a:pt x="1923" y="1908"/>
                  </a:lnTo>
                  <a:lnTo>
                    <a:pt x="1694" y="2092"/>
                  </a:lnTo>
                  <a:lnTo>
                    <a:pt x="1450" y="2290"/>
                  </a:lnTo>
                  <a:lnTo>
                    <a:pt x="1206" y="2519"/>
                  </a:lnTo>
                  <a:lnTo>
                    <a:pt x="977" y="2778"/>
                  </a:lnTo>
                  <a:lnTo>
                    <a:pt x="763" y="3068"/>
                  </a:lnTo>
                  <a:lnTo>
                    <a:pt x="565" y="3389"/>
                  </a:lnTo>
                  <a:lnTo>
                    <a:pt x="473" y="3557"/>
                  </a:lnTo>
                  <a:lnTo>
                    <a:pt x="397" y="3724"/>
                  </a:lnTo>
                  <a:lnTo>
                    <a:pt x="321" y="3907"/>
                  </a:lnTo>
                  <a:lnTo>
                    <a:pt x="260" y="4106"/>
                  </a:lnTo>
                  <a:lnTo>
                    <a:pt x="153" y="4503"/>
                  </a:lnTo>
                  <a:lnTo>
                    <a:pt x="77" y="4899"/>
                  </a:lnTo>
                  <a:lnTo>
                    <a:pt x="31" y="5311"/>
                  </a:lnTo>
                  <a:lnTo>
                    <a:pt x="0" y="5723"/>
                  </a:lnTo>
                  <a:lnTo>
                    <a:pt x="0" y="6120"/>
                  </a:lnTo>
                  <a:lnTo>
                    <a:pt x="31" y="6517"/>
                  </a:lnTo>
                  <a:lnTo>
                    <a:pt x="77" y="6899"/>
                  </a:lnTo>
                  <a:lnTo>
                    <a:pt x="138" y="7265"/>
                  </a:lnTo>
                  <a:lnTo>
                    <a:pt x="214" y="7600"/>
                  </a:lnTo>
                  <a:lnTo>
                    <a:pt x="305" y="7921"/>
                  </a:lnTo>
                  <a:lnTo>
                    <a:pt x="412" y="8196"/>
                  </a:lnTo>
                  <a:lnTo>
                    <a:pt x="519" y="8455"/>
                  </a:lnTo>
                  <a:lnTo>
                    <a:pt x="641" y="8653"/>
                  </a:lnTo>
                  <a:lnTo>
                    <a:pt x="748" y="8806"/>
                  </a:lnTo>
                  <a:lnTo>
                    <a:pt x="809" y="8867"/>
                  </a:lnTo>
                  <a:lnTo>
                    <a:pt x="870" y="8913"/>
                  </a:lnTo>
                  <a:lnTo>
                    <a:pt x="931" y="8959"/>
                  </a:lnTo>
                  <a:lnTo>
                    <a:pt x="992" y="8974"/>
                  </a:lnTo>
                  <a:lnTo>
                    <a:pt x="1145" y="8989"/>
                  </a:lnTo>
                  <a:lnTo>
                    <a:pt x="1282" y="9004"/>
                  </a:lnTo>
                  <a:lnTo>
                    <a:pt x="1419" y="8989"/>
                  </a:lnTo>
                  <a:lnTo>
                    <a:pt x="1542" y="8974"/>
                  </a:lnTo>
                  <a:lnTo>
                    <a:pt x="1664" y="8943"/>
                  </a:lnTo>
                  <a:lnTo>
                    <a:pt x="1770" y="8882"/>
                  </a:lnTo>
                  <a:lnTo>
                    <a:pt x="1893" y="8837"/>
                  </a:lnTo>
                  <a:lnTo>
                    <a:pt x="1999" y="8760"/>
                  </a:lnTo>
                  <a:lnTo>
                    <a:pt x="2091" y="8684"/>
                  </a:lnTo>
                  <a:lnTo>
                    <a:pt x="2183" y="8608"/>
                  </a:lnTo>
                  <a:lnTo>
                    <a:pt x="2350" y="8425"/>
                  </a:lnTo>
                  <a:lnTo>
                    <a:pt x="2503" y="8211"/>
                  </a:lnTo>
                  <a:lnTo>
                    <a:pt x="2640" y="7997"/>
                  </a:lnTo>
                  <a:lnTo>
                    <a:pt x="2747" y="7768"/>
                  </a:lnTo>
                  <a:lnTo>
                    <a:pt x="2839" y="7555"/>
                  </a:lnTo>
                  <a:lnTo>
                    <a:pt x="2915" y="7341"/>
                  </a:lnTo>
                  <a:lnTo>
                    <a:pt x="2976" y="7158"/>
                  </a:lnTo>
                  <a:lnTo>
                    <a:pt x="3052" y="6868"/>
                  </a:lnTo>
                  <a:lnTo>
                    <a:pt x="3068" y="6761"/>
                  </a:lnTo>
                  <a:lnTo>
                    <a:pt x="3251" y="6761"/>
                  </a:lnTo>
                  <a:lnTo>
                    <a:pt x="3373" y="6746"/>
                  </a:lnTo>
                  <a:lnTo>
                    <a:pt x="3525" y="6715"/>
                  </a:lnTo>
                  <a:lnTo>
                    <a:pt x="3693" y="6670"/>
                  </a:lnTo>
                  <a:lnTo>
                    <a:pt x="3892" y="6593"/>
                  </a:lnTo>
                  <a:lnTo>
                    <a:pt x="4090" y="6486"/>
                  </a:lnTo>
                  <a:lnTo>
                    <a:pt x="4304" y="6349"/>
                  </a:lnTo>
                  <a:lnTo>
                    <a:pt x="4517" y="6181"/>
                  </a:lnTo>
                  <a:lnTo>
                    <a:pt x="4731" y="5968"/>
                  </a:lnTo>
                  <a:lnTo>
                    <a:pt x="4838" y="5830"/>
                  </a:lnTo>
                  <a:lnTo>
                    <a:pt x="4929" y="5693"/>
                  </a:lnTo>
                  <a:lnTo>
                    <a:pt x="5036" y="5540"/>
                  </a:lnTo>
                  <a:lnTo>
                    <a:pt x="5143" y="5372"/>
                  </a:lnTo>
                  <a:lnTo>
                    <a:pt x="5235" y="5189"/>
                  </a:lnTo>
                  <a:lnTo>
                    <a:pt x="5326" y="4991"/>
                  </a:lnTo>
                  <a:lnTo>
                    <a:pt x="5402" y="4777"/>
                  </a:lnTo>
                  <a:lnTo>
                    <a:pt x="5494" y="4548"/>
                  </a:lnTo>
                  <a:lnTo>
                    <a:pt x="5570" y="4304"/>
                  </a:lnTo>
                  <a:lnTo>
                    <a:pt x="5631" y="4045"/>
                  </a:lnTo>
                  <a:lnTo>
                    <a:pt x="5662" y="4121"/>
                  </a:lnTo>
                  <a:lnTo>
                    <a:pt x="5753" y="4365"/>
                  </a:lnTo>
                  <a:lnTo>
                    <a:pt x="5830" y="4518"/>
                  </a:lnTo>
                  <a:lnTo>
                    <a:pt x="5921" y="4701"/>
                  </a:lnTo>
                  <a:lnTo>
                    <a:pt x="6059" y="4899"/>
                  </a:lnTo>
                  <a:lnTo>
                    <a:pt x="6196" y="5113"/>
                  </a:lnTo>
                  <a:lnTo>
                    <a:pt x="6379" y="5342"/>
                  </a:lnTo>
                  <a:lnTo>
                    <a:pt x="6577" y="5571"/>
                  </a:lnTo>
                  <a:lnTo>
                    <a:pt x="6822" y="5815"/>
                  </a:lnTo>
                  <a:lnTo>
                    <a:pt x="7096" y="6044"/>
                  </a:lnTo>
                  <a:lnTo>
                    <a:pt x="7402" y="6258"/>
                  </a:lnTo>
                  <a:lnTo>
                    <a:pt x="7753" y="6471"/>
                  </a:lnTo>
                  <a:lnTo>
                    <a:pt x="8134" y="6654"/>
                  </a:lnTo>
                  <a:lnTo>
                    <a:pt x="8348" y="6746"/>
                  </a:lnTo>
                  <a:lnTo>
                    <a:pt x="8561" y="6822"/>
                  </a:lnTo>
                  <a:lnTo>
                    <a:pt x="8638" y="6837"/>
                  </a:lnTo>
                  <a:lnTo>
                    <a:pt x="8653" y="6837"/>
                  </a:lnTo>
                  <a:lnTo>
                    <a:pt x="8668" y="6822"/>
                  </a:lnTo>
                  <a:lnTo>
                    <a:pt x="8668" y="6761"/>
                  </a:lnTo>
                  <a:lnTo>
                    <a:pt x="8622" y="6670"/>
                  </a:lnTo>
                  <a:lnTo>
                    <a:pt x="8561" y="6563"/>
                  </a:lnTo>
                  <a:lnTo>
                    <a:pt x="8470" y="6425"/>
                  </a:lnTo>
                  <a:lnTo>
                    <a:pt x="8256" y="6135"/>
                  </a:lnTo>
                  <a:lnTo>
                    <a:pt x="8027" y="5846"/>
                  </a:lnTo>
                  <a:lnTo>
                    <a:pt x="7814" y="5571"/>
                  </a:lnTo>
                  <a:lnTo>
                    <a:pt x="7814" y="5571"/>
                  </a:lnTo>
                  <a:lnTo>
                    <a:pt x="7920" y="5678"/>
                  </a:lnTo>
                  <a:lnTo>
                    <a:pt x="8104" y="5846"/>
                  </a:lnTo>
                  <a:lnTo>
                    <a:pt x="8348" y="6044"/>
                  </a:lnTo>
                  <a:lnTo>
                    <a:pt x="8622" y="6258"/>
                  </a:lnTo>
                  <a:lnTo>
                    <a:pt x="8958" y="6471"/>
                  </a:lnTo>
                  <a:lnTo>
                    <a:pt x="9324" y="6685"/>
                  </a:lnTo>
                  <a:lnTo>
                    <a:pt x="9752" y="6899"/>
                  </a:lnTo>
                  <a:lnTo>
                    <a:pt x="10225" y="7097"/>
                  </a:lnTo>
                  <a:lnTo>
                    <a:pt x="10484" y="7188"/>
                  </a:lnTo>
                  <a:lnTo>
                    <a:pt x="10744" y="7280"/>
                  </a:lnTo>
                  <a:lnTo>
                    <a:pt x="11018" y="7356"/>
                  </a:lnTo>
                  <a:lnTo>
                    <a:pt x="11323" y="7433"/>
                  </a:lnTo>
                  <a:lnTo>
                    <a:pt x="11629" y="7494"/>
                  </a:lnTo>
                  <a:lnTo>
                    <a:pt x="11949" y="7539"/>
                  </a:lnTo>
                  <a:lnTo>
                    <a:pt x="12270" y="7585"/>
                  </a:lnTo>
                  <a:lnTo>
                    <a:pt x="12621" y="7631"/>
                  </a:lnTo>
                  <a:lnTo>
                    <a:pt x="12972" y="7646"/>
                  </a:lnTo>
                  <a:lnTo>
                    <a:pt x="13353" y="7662"/>
                  </a:lnTo>
                  <a:lnTo>
                    <a:pt x="13384" y="7646"/>
                  </a:lnTo>
                  <a:lnTo>
                    <a:pt x="13399" y="7616"/>
                  </a:lnTo>
                  <a:lnTo>
                    <a:pt x="13460" y="7478"/>
                  </a:lnTo>
                  <a:lnTo>
                    <a:pt x="13506" y="7249"/>
                  </a:lnTo>
                  <a:lnTo>
                    <a:pt x="13551" y="6960"/>
                  </a:lnTo>
                  <a:lnTo>
                    <a:pt x="13582" y="6609"/>
                  </a:lnTo>
                  <a:lnTo>
                    <a:pt x="13582" y="6212"/>
                  </a:lnTo>
                  <a:lnTo>
                    <a:pt x="13567" y="5769"/>
                  </a:lnTo>
                  <a:lnTo>
                    <a:pt x="13521" y="5281"/>
                  </a:lnTo>
                  <a:lnTo>
                    <a:pt x="13429" y="4777"/>
                  </a:lnTo>
                  <a:lnTo>
                    <a:pt x="13384" y="4533"/>
                  </a:lnTo>
                  <a:lnTo>
                    <a:pt x="13307" y="4274"/>
                  </a:lnTo>
                  <a:lnTo>
                    <a:pt x="13231" y="4014"/>
                  </a:lnTo>
                  <a:lnTo>
                    <a:pt x="13139" y="3755"/>
                  </a:lnTo>
                  <a:lnTo>
                    <a:pt x="13033" y="3495"/>
                  </a:lnTo>
                  <a:lnTo>
                    <a:pt x="12911" y="3236"/>
                  </a:lnTo>
                  <a:lnTo>
                    <a:pt x="12773" y="2977"/>
                  </a:lnTo>
                  <a:lnTo>
                    <a:pt x="12636" y="2732"/>
                  </a:lnTo>
                  <a:lnTo>
                    <a:pt x="12468" y="2488"/>
                  </a:lnTo>
                  <a:lnTo>
                    <a:pt x="12285" y="2259"/>
                  </a:lnTo>
                  <a:lnTo>
                    <a:pt x="12086" y="2030"/>
                  </a:lnTo>
                  <a:lnTo>
                    <a:pt x="11873" y="1817"/>
                  </a:lnTo>
                  <a:lnTo>
                    <a:pt x="11644" y="1603"/>
                  </a:lnTo>
                  <a:lnTo>
                    <a:pt x="11400" y="1420"/>
                  </a:lnTo>
                  <a:lnTo>
                    <a:pt x="11125" y="1237"/>
                  </a:lnTo>
                  <a:lnTo>
                    <a:pt x="10866" y="1069"/>
                  </a:lnTo>
                  <a:lnTo>
                    <a:pt x="10606" y="916"/>
                  </a:lnTo>
                  <a:lnTo>
                    <a:pt x="10332" y="779"/>
                  </a:lnTo>
                  <a:lnTo>
                    <a:pt x="10057" y="642"/>
                  </a:lnTo>
                  <a:lnTo>
                    <a:pt x="9782" y="535"/>
                  </a:lnTo>
                  <a:lnTo>
                    <a:pt x="9523" y="428"/>
                  </a:lnTo>
                  <a:lnTo>
                    <a:pt x="9248" y="337"/>
                  </a:lnTo>
                  <a:lnTo>
                    <a:pt x="8973" y="245"/>
                  </a:lnTo>
                  <a:lnTo>
                    <a:pt x="8699" y="184"/>
                  </a:lnTo>
                  <a:lnTo>
                    <a:pt x="8424" y="123"/>
                  </a:lnTo>
                  <a:lnTo>
                    <a:pt x="8149" y="77"/>
                  </a:lnTo>
                  <a:lnTo>
                    <a:pt x="7875" y="47"/>
                  </a:lnTo>
                  <a:lnTo>
                    <a:pt x="7600" y="16"/>
                  </a:lnTo>
                  <a:lnTo>
                    <a:pt x="73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2"/>
            <p:cNvSpPr/>
            <p:nvPr/>
          </p:nvSpPr>
          <p:spPr>
            <a:xfrm>
              <a:off x="880200" y="2680075"/>
              <a:ext cx="116375" cy="116025"/>
            </a:xfrm>
            <a:custGeom>
              <a:rect b="b" l="l" r="r" t="t"/>
              <a:pathLst>
                <a:path extrusionOk="0" h="4641" w="4655">
                  <a:moveTo>
                    <a:pt x="2472" y="321"/>
                  </a:moveTo>
                  <a:lnTo>
                    <a:pt x="2671" y="352"/>
                  </a:lnTo>
                  <a:lnTo>
                    <a:pt x="2869" y="398"/>
                  </a:lnTo>
                  <a:lnTo>
                    <a:pt x="2884" y="398"/>
                  </a:lnTo>
                  <a:lnTo>
                    <a:pt x="3037" y="444"/>
                  </a:lnTo>
                  <a:lnTo>
                    <a:pt x="3190" y="505"/>
                  </a:lnTo>
                  <a:lnTo>
                    <a:pt x="3342" y="596"/>
                  </a:lnTo>
                  <a:lnTo>
                    <a:pt x="3480" y="672"/>
                  </a:lnTo>
                  <a:lnTo>
                    <a:pt x="3617" y="779"/>
                  </a:lnTo>
                  <a:lnTo>
                    <a:pt x="3739" y="886"/>
                  </a:lnTo>
                  <a:lnTo>
                    <a:pt x="3846" y="1008"/>
                  </a:lnTo>
                  <a:lnTo>
                    <a:pt x="3953" y="1130"/>
                  </a:lnTo>
                  <a:lnTo>
                    <a:pt x="4044" y="1268"/>
                  </a:lnTo>
                  <a:lnTo>
                    <a:pt x="4120" y="1405"/>
                  </a:lnTo>
                  <a:lnTo>
                    <a:pt x="4182" y="1558"/>
                  </a:lnTo>
                  <a:lnTo>
                    <a:pt x="4243" y="1710"/>
                  </a:lnTo>
                  <a:lnTo>
                    <a:pt x="4288" y="1878"/>
                  </a:lnTo>
                  <a:lnTo>
                    <a:pt x="4319" y="2046"/>
                  </a:lnTo>
                  <a:lnTo>
                    <a:pt x="4334" y="2214"/>
                  </a:lnTo>
                  <a:lnTo>
                    <a:pt x="4334" y="2382"/>
                  </a:lnTo>
                  <a:lnTo>
                    <a:pt x="4319" y="2626"/>
                  </a:lnTo>
                  <a:lnTo>
                    <a:pt x="4273" y="2855"/>
                  </a:lnTo>
                  <a:lnTo>
                    <a:pt x="4212" y="3053"/>
                  </a:lnTo>
                  <a:lnTo>
                    <a:pt x="4120" y="3236"/>
                  </a:lnTo>
                  <a:lnTo>
                    <a:pt x="4029" y="3404"/>
                  </a:lnTo>
                  <a:lnTo>
                    <a:pt x="3907" y="3572"/>
                  </a:lnTo>
                  <a:lnTo>
                    <a:pt x="3785" y="3709"/>
                  </a:lnTo>
                  <a:lnTo>
                    <a:pt x="3647" y="3847"/>
                  </a:lnTo>
                  <a:lnTo>
                    <a:pt x="3495" y="3969"/>
                  </a:lnTo>
                  <a:lnTo>
                    <a:pt x="3327" y="4060"/>
                  </a:lnTo>
                  <a:lnTo>
                    <a:pt x="3159" y="4152"/>
                  </a:lnTo>
                  <a:lnTo>
                    <a:pt x="2976" y="4228"/>
                  </a:lnTo>
                  <a:lnTo>
                    <a:pt x="2793" y="4274"/>
                  </a:lnTo>
                  <a:lnTo>
                    <a:pt x="2594" y="4304"/>
                  </a:lnTo>
                  <a:lnTo>
                    <a:pt x="2396" y="4320"/>
                  </a:lnTo>
                  <a:lnTo>
                    <a:pt x="2198" y="4320"/>
                  </a:lnTo>
                  <a:lnTo>
                    <a:pt x="1999" y="4304"/>
                  </a:lnTo>
                  <a:lnTo>
                    <a:pt x="1801" y="4259"/>
                  </a:lnTo>
                  <a:lnTo>
                    <a:pt x="1603" y="4182"/>
                  </a:lnTo>
                  <a:lnTo>
                    <a:pt x="1419" y="4106"/>
                  </a:lnTo>
                  <a:lnTo>
                    <a:pt x="1252" y="4014"/>
                  </a:lnTo>
                  <a:lnTo>
                    <a:pt x="1099" y="3892"/>
                  </a:lnTo>
                  <a:lnTo>
                    <a:pt x="946" y="3770"/>
                  </a:lnTo>
                  <a:lnTo>
                    <a:pt x="809" y="3618"/>
                  </a:lnTo>
                  <a:lnTo>
                    <a:pt x="702" y="3480"/>
                  </a:lnTo>
                  <a:lnTo>
                    <a:pt x="595" y="3312"/>
                  </a:lnTo>
                  <a:lnTo>
                    <a:pt x="504" y="3145"/>
                  </a:lnTo>
                  <a:lnTo>
                    <a:pt x="443" y="2961"/>
                  </a:lnTo>
                  <a:lnTo>
                    <a:pt x="382" y="2778"/>
                  </a:lnTo>
                  <a:lnTo>
                    <a:pt x="351" y="2580"/>
                  </a:lnTo>
                  <a:lnTo>
                    <a:pt x="336" y="2382"/>
                  </a:lnTo>
                  <a:lnTo>
                    <a:pt x="336" y="2183"/>
                  </a:lnTo>
                  <a:lnTo>
                    <a:pt x="366" y="1985"/>
                  </a:lnTo>
                  <a:lnTo>
                    <a:pt x="412" y="1786"/>
                  </a:lnTo>
                  <a:lnTo>
                    <a:pt x="473" y="1588"/>
                  </a:lnTo>
                  <a:lnTo>
                    <a:pt x="550" y="1405"/>
                  </a:lnTo>
                  <a:lnTo>
                    <a:pt x="656" y="1237"/>
                  </a:lnTo>
                  <a:lnTo>
                    <a:pt x="763" y="1084"/>
                  </a:lnTo>
                  <a:lnTo>
                    <a:pt x="901" y="932"/>
                  </a:lnTo>
                  <a:lnTo>
                    <a:pt x="1038" y="794"/>
                  </a:lnTo>
                  <a:lnTo>
                    <a:pt x="1190" y="688"/>
                  </a:lnTo>
                  <a:lnTo>
                    <a:pt x="1343" y="581"/>
                  </a:lnTo>
                  <a:lnTo>
                    <a:pt x="1526" y="489"/>
                  </a:lnTo>
                  <a:lnTo>
                    <a:pt x="1694" y="428"/>
                  </a:lnTo>
                  <a:lnTo>
                    <a:pt x="1892" y="367"/>
                  </a:lnTo>
                  <a:lnTo>
                    <a:pt x="2076" y="337"/>
                  </a:lnTo>
                  <a:lnTo>
                    <a:pt x="2274" y="321"/>
                  </a:lnTo>
                  <a:close/>
                  <a:moveTo>
                    <a:pt x="2259" y="1"/>
                  </a:moveTo>
                  <a:lnTo>
                    <a:pt x="2030" y="31"/>
                  </a:lnTo>
                  <a:lnTo>
                    <a:pt x="1816" y="62"/>
                  </a:lnTo>
                  <a:lnTo>
                    <a:pt x="1603" y="123"/>
                  </a:lnTo>
                  <a:lnTo>
                    <a:pt x="1389" y="199"/>
                  </a:lnTo>
                  <a:lnTo>
                    <a:pt x="1190" y="306"/>
                  </a:lnTo>
                  <a:lnTo>
                    <a:pt x="1007" y="428"/>
                  </a:lnTo>
                  <a:lnTo>
                    <a:pt x="824" y="566"/>
                  </a:lnTo>
                  <a:lnTo>
                    <a:pt x="656" y="718"/>
                  </a:lnTo>
                  <a:lnTo>
                    <a:pt x="519" y="886"/>
                  </a:lnTo>
                  <a:lnTo>
                    <a:pt x="382" y="1069"/>
                  </a:lnTo>
                  <a:lnTo>
                    <a:pt x="260" y="1268"/>
                  </a:lnTo>
                  <a:lnTo>
                    <a:pt x="168" y="1481"/>
                  </a:lnTo>
                  <a:lnTo>
                    <a:pt x="92" y="1710"/>
                  </a:lnTo>
                  <a:lnTo>
                    <a:pt x="46" y="1939"/>
                  </a:lnTo>
                  <a:lnTo>
                    <a:pt x="15" y="2168"/>
                  </a:lnTo>
                  <a:lnTo>
                    <a:pt x="0" y="2397"/>
                  </a:lnTo>
                  <a:lnTo>
                    <a:pt x="31" y="2626"/>
                  </a:lnTo>
                  <a:lnTo>
                    <a:pt x="61" y="2839"/>
                  </a:lnTo>
                  <a:lnTo>
                    <a:pt x="122" y="3068"/>
                  </a:lnTo>
                  <a:lnTo>
                    <a:pt x="199" y="3267"/>
                  </a:lnTo>
                  <a:lnTo>
                    <a:pt x="305" y="3465"/>
                  </a:lnTo>
                  <a:lnTo>
                    <a:pt x="427" y="3663"/>
                  </a:lnTo>
                  <a:lnTo>
                    <a:pt x="565" y="3831"/>
                  </a:lnTo>
                  <a:lnTo>
                    <a:pt x="717" y="3999"/>
                  </a:lnTo>
                  <a:lnTo>
                    <a:pt x="885" y="4152"/>
                  </a:lnTo>
                  <a:lnTo>
                    <a:pt x="1068" y="4274"/>
                  </a:lnTo>
                  <a:lnTo>
                    <a:pt x="1267" y="4396"/>
                  </a:lnTo>
                  <a:lnTo>
                    <a:pt x="1480" y="4487"/>
                  </a:lnTo>
                  <a:lnTo>
                    <a:pt x="1709" y="4564"/>
                  </a:lnTo>
                  <a:lnTo>
                    <a:pt x="1847" y="4594"/>
                  </a:lnTo>
                  <a:lnTo>
                    <a:pt x="1999" y="4625"/>
                  </a:lnTo>
                  <a:lnTo>
                    <a:pt x="2137" y="4640"/>
                  </a:lnTo>
                  <a:lnTo>
                    <a:pt x="2518" y="4640"/>
                  </a:lnTo>
                  <a:lnTo>
                    <a:pt x="2747" y="4610"/>
                  </a:lnTo>
                  <a:lnTo>
                    <a:pt x="2976" y="4564"/>
                  </a:lnTo>
                  <a:lnTo>
                    <a:pt x="3190" y="4487"/>
                  </a:lnTo>
                  <a:lnTo>
                    <a:pt x="3388" y="4396"/>
                  </a:lnTo>
                  <a:lnTo>
                    <a:pt x="3586" y="4274"/>
                  </a:lnTo>
                  <a:lnTo>
                    <a:pt x="3769" y="4152"/>
                  </a:lnTo>
                  <a:lnTo>
                    <a:pt x="3937" y="3999"/>
                  </a:lnTo>
                  <a:lnTo>
                    <a:pt x="4090" y="3847"/>
                  </a:lnTo>
                  <a:lnTo>
                    <a:pt x="4227" y="3663"/>
                  </a:lnTo>
                  <a:lnTo>
                    <a:pt x="4349" y="3480"/>
                  </a:lnTo>
                  <a:lnTo>
                    <a:pt x="4456" y="3282"/>
                  </a:lnTo>
                  <a:lnTo>
                    <a:pt x="4532" y="3068"/>
                  </a:lnTo>
                  <a:lnTo>
                    <a:pt x="4594" y="2839"/>
                  </a:lnTo>
                  <a:lnTo>
                    <a:pt x="4639" y="2610"/>
                  </a:lnTo>
                  <a:lnTo>
                    <a:pt x="4655" y="2382"/>
                  </a:lnTo>
                  <a:lnTo>
                    <a:pt x="4655" y="2183"/>
                  </a:lnTo>
                  <a:lnTo>
                    <a:pt x="4624" y="1985"/>
                  </a:lnTo>
                  <a:lnTo>
                    <a:pt x="4594" y="1802"/>
                  </a:lnTo>
                  <a:lnTo>
                    <a:pt x="4548" y="1619"/>
                  </a:lnTo>
                  <a:lnTo>
                    <a:pt x="4471" y="1435"/>
                  </a:lnTo>
                  <a:lnTo>
                    <a:pt x="4395" y="1268"/>
                  </a:lnTo>
                  <a:lnTo>
                    <a:pt x="4304" y="1100"/>
                  </a:lnTo>
                  <a:lnTo>
                    <a:pt x="4197" y="947"/>
                  </a:lnTo>
                  <a:lnTo>
                    <a:pt x="4075" y="794"/>
                  </a:lnTo>
                  <a:lnTo>
                    <a:pt x="3953" y="657"/>
                  </a:lnTo>
                  <a:lnTo>
                    <a:pt x="3800" y="535"/>
                  </a:lnTo>
                  <a:lnTo>
                    <a:pt x="3663" y="428"/>
                  </a:lnTo>
                  <a:lnTo>
                    <a:pt x="3495" y="321"/>
                  </a:lnTo>
                  <a:lnTo>
                    <a:pt x="3327" y="230"/>
                  </a:lnTo>
                  <a:lnTo>
                    <a:pt x="3144" y="154"/>
                  </a:lnTo>
                  <a:lnTo>
                    <a:pt x="2961" y="93"/>
                  </a:lnTo>
                  <a:lnTo>
                    <a:pt x="2717" y="47"/>
                  </a:lnTo>
                  <a:lnTo>
                    <a:pt x="2488" y="16"/>
                  </a:lnTo>
                  <a:lnTo>
                    <a:pt x="22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2"/>
            <p:cNvSpPr/>
            <p:nvPr/>
          </p:nvSpPr>
          <p:spPr>
            <a:xfrm>
              <a:off x="1024025" y="2699925"/>
              <a:ext cx="87000" cy="115625"/>
            </a:xfrm>
            <a:custGeom>
              <a:rect b="b" l="l" r="r" t="t"/>
              <a:pathLst>
                <a:path extrusionOk="0" h="4625" w="3480">
                  <a:moveTo>
                    <a:pt x="2060" y="321"/>
                  </a:moveTo>
                  <a:lnTo>
                    <a:pt x="2167" y="351"/>
                  </a:lnTo>
                  <a:lnTo>
                    <a:pt x="2289" y="397"/>
                  </a:lnTo>
                  <a:lnTo>
                    <a:pt x="2411" y="458"/>
                  </a:lnTo>
                  <a:lnTo>
                    <a:pt x="2518" y="519"/>
                  </a:lnTo>
                  <a:lnTo>
                    <a:pt x="2625" y="611"/>
                  </a:lnTo>
                  <a:lnTo>
                    <a:pt x="2732" y="702"/>
                  </a:lnTo>
                  <a:lnTo>
                    <a:pt x="2808" y="809"/>
                  </a:lnTo>
                  <a:lnTo>
                    <a:pt x="2885" y="916"/>
                  </a:lnTo>
                  <a:lnTo>
                    <a:pt x="2946" y="1038"/>
                  </a:lnTo>
                  <a:lnTo>
                    <a:pt x="3022" y="1221"/>
                  </a:lnTo>
                  <a:lnTo>
                    <a:pt x="3083" y="1389"/>
                  </a:lnTo>
                  <a:lnTo>
                    <a:pt x="3129" y="1588"/>
                  </a:lnTo>
                  <a:lnTo>
                    <a:pt x="3159" y="1771"/>
                  </a:lnTo>
                  <a:lnTo>
                    <a:pt x="3190" y="1954"/>
                  </a:lnTo>
                  <a:lnTo>
                    <a:pt x="3190" y="2152"/>
                  </a:lnTo>
                  <a:lnTo>
                    <a:pt x="3174" y="2335"/>
                  </a:lnTo>
                  <a:lnTo>
                    <a:pt x="3144" y="2534"/>
                  </a:lnTo>
                  <a:lnTo>
                    <a:pt x="3113" y="2732"/>
                  </a:lnTo>
                  <a:lnTo>
                    <a:pt x="3052" y="2930"/>
                  </a:lnTo>
                  <a:lnTo>
                    <a:pt x="2991" y="3114"/>
                  </a:lnTo>
                  <a:lnTo>
                    <a:pt x="2915" y="3281"/>
                  </a:lnTo>
                  <a:lnTo>
                    <a:pt x="2839" y="3449"/>
                  </a:lnTo>
                  <a:lnTo>
                    <a:pt x="2732" y="3602"/>
                  </a:lnTo>
                  <a:lnTo>
                    <a:pt x="2640" y="3739"/>
                  </a:lnTo>
                  <a:lnTo>
                    <a:pt x="2518" y="3877"/>
                  </a:lnTo>
                  <a:lnTo>
                    <a:pt x="2396" y="3983"/>
                  </a:lnTo>
                  <a:lnTo>
                    <a:pt x="2274" y="4075"/>
                  </a:lnTo>
                  <a:lnTo>
                    <a:pt x="2137" y="4167"/>
                  </a:lnTo>
                  <a:lnTo>
                    <a:pt x="2015" y="4228"/>
                  </a:lnTo>
                  <a:lnTo>
                    <a:pt x="1862" y="4273"/>
                  </a:lnTo>
                  <a:lnTo>
                    <a:pt x="1725" y="4304"/>
                  </a:lnTo>
                  <a:lnTo>
                    <a:pt x="1435" y="4304"/>
                  </a:lnTo>
                  <a:lnTo>
                    <a:pt x="1297" y="4258"/>
                  </a:lnTo>
                  <a:lnTo>
                    <a:pt x="1160" y="4212"/>
                  </a:lnTo>
                  <a:lnTo>
                    <a:pt x="1038" y="4136"/>
                  </a:lnTo>
                  <a:lnTo>
                    <a:pt x="916" y="4060"/>
                  </a:lnTo>
                  <a:lnTo>
                    <a:pt x="809" y="3953"/>
                  </a:lnTo>
                  <a:lnTo>
                    <a:pt x="702" y="3831"/>
                  </a:lnTo>
                  <a:lnTo>
                    <a:pt x="611" y="3709"/>
                  </a:lnTo>
                  <a:lnTo>
                    <a:pt x="534" y="3556"/>
                  </a:lnTo>
                  <a:lnTo>
                    <a:pt x="458" y="3404"/>
                  </a:lnTo>
                  <a:lnTo>
                    <a:pt x="412" y="3236"/>
                  </a:lnTo>
                  <a:lnTo>
                    <a:pt x="367" y="3068"/>
                  </a:lnTo>
                  <a:lnTo>
                    <a:pt x="336" y="2885"/>
                  </a:lnTo>
                  <a:lnTo>
                    <a:pt x="321" y="2686"/>
                  </a:lnTo>
                  <a:lnTo>
                    <a:pt x="306" y="2488"/>
                  </a:lnTo>
                  <a:lnTo>
                    <a:pt x="321" y="2290"/>
                  </a:lnTo>
                  <a:lnTo>
                    <a:pt x="336" y="2091"/>
                  </a:lnTo>
                  <a:lnTo>
                    <a:pt x="382" y="1908"/>
                  </a:lnTo>
                  <a:lnTo>
                    <a:pt x="428" y="1710"/>
                  </a:lnTo>
                  <a:lnTo>
                    <a:pt x="489" y="1542"/>
                  </a:lnTo>
                  <a:lnTo>
                    <a:pt x="565" y="1359"/>
                  </a:lnTo>
                  <a:lnTo>
                    <a:pt x="657" y="1191"/>
                  </a:lnTo>
                  <a:lnTo>
                    <a:pt x="748" y="1038"/>
                  </a:lnTo>
                  <a:lnTo>
                    <a:pt x="870" y="870"/>
                  </a:lnTo>
                  <a:lnTo>
                    <a:pt x="992" y="733"/>
                  </a:lnTo>
                  <a:lnTo>
                    <a:pt x="1099" y="626"/>
                  </a:lnTo>
                  <a:lnTo>
                    <a:pt x="1221" y="535"/>
                  </a:lnTo>
                  <a:lnTo>
                    <a:pt x="1343" y="458"/>
                  </a:lnTo>
                  <a:lnTo>
                    <a:pt x="1481" y="397"/>
                  </a:lnTo>
                  <a:lnTo>
                    <a:pt x="1618" y="351"/>
                  </a:lnTo>
                  <a:lnTo>
                    <a:pt x="1755" y="321"/>
                  </a:lnTo>
                  <a:close/>
                  <a:moveTo>
                    <a:pt x="1755" y="0"/>
                  </a:moveTo>
                  <a:lnTo>
                    <a:pt x="1618" y="16"/>
                  </a:lnTo>
                  <a:lnTo>
                    <a:pt x="1481" y="62"/>
                  </a:lnTo>
                  <a:lnTo>
                    <a:pt x="1343" y="92"/>
                  </a:lnTo>
                  <a:lnTo>
                    <a:pt x="1221" y="153"/>
                  </a:lnTo>
                  <a:lnTo>
                    <a:pt x="1099" y="229"/>
                  </a:lnTo>
                  <a:lnTo>
                    <a:pt x="977" y="306"/>
                  </a:lnTo>
                  <a:lnTo>
                    <a:pt x="870" y="413"/>
                  </a:lnTo>
                  <a:lnTo>
                    <a:pt x="763" y="519"/>
                  </a:lnTo>
                  <a:lnTo>
                    <a:pt x="626" y="672"/>
                  </a:lnTo>
                  <a:lnTo>
                    <a:pt x="489" y="855"/>
                  </a:lnTo>
                  <a:lnTo>
                    <a:pt x="382" y="1038"/>
                  </a:lnTo>
                  <a:lnTo>
                    <a:pt x="275" y="1221"/>
                  </a:lnTo>
                  <a:lnTo>
                    <a:pt x="199" y="1420"/>
                  </a:lnTo>
                  <a:lnTo>
                    <a:pt x="122" y="1618"/>
                  </a:lnTo>
                  <a:lnTo>
                    <a:pt x="77" y="1832"/>
                  </a:lnTo>
                  <a:lnTo>
                    <a:pt x="31" y="2045"/>
                  </a:lnTo>
                  <a:lnTo>
                    <a:pt x="16" y="2259"/>
                  </a:lnTo>
                  <a:lnTo>
                    <a:pt x="0" y="2488"/>
                  </a:lnTo>
                  <a:lnTo>
                    <a:pt x="0" y="2702"/>
                  </a:lnTo>
                  <a:lnTo>
                    <a:pt x="31" y="2915"/>
                  </a:lnTo>
                  <a:lnTo>
                    <a:pt x="61" y="3114"/>
                  </a:lnTo>
                  <a:lnTo>
                    <a:pt x="107" y="3312"/>
                  </a:lnTo>
                  <a:lnTo>
                    <a:pt x="168" y="3495"/>
                  </a:lnTo>
                  <a:lnTo>
                    <a:pt x="244" y="3663"/>
                  </a:lnTo>
                  <a:lnTo>
                    <a:pt x="336" y="3831"/>
                  </a:lnTo>
                  <a:lnTo>
                    <a:pt x="428" y="3983"/>
                  </a:lnTo>
                  <a:lnTo>
                    <a:pt x="534" y="4121"/>
                  </a:lnTo>
                  <a:lnTo>
                    <a:pt x="657" y="4243"/>
                  </a:lnTo>
                  <a:lnTo>
                    <a:pt x="794" y="4350"/>
                  </a:lnTo>
                  <a:lnTo>
                    <a:pt x="931" y="4441"/>
                  </a:lnTo>
                  <a:lnTo>
                    <a:pt x="1084" y="4518"/>
                  </a:lnTo>
                  <a:lnTo>
                    <a:pt x="1236" y="4579"/>
                  </a:lnTo>
                  <a:lnTo>
                    <a:pt x="1374" y="4609"/>
                  </a:lnTo>
                  <a:lnTo>
                    <a:pt x="1557" y="4624"/>
                  </a:lnTo>
                  <a:lnTo>
                    <a:pt x="1725" y="4609"/>
                  </a:lnTo>
                  <a:lnTo>
                    <a:pt x="1893" y="4579"/>
                  </a:lnTo>
                  <a:lnTo>
                    <a:pt x="2076" y="4533"/>
                  </a:lnTo>
                  <a:lnTo>
                    <a:pt x="2228" y="4457"/>
                  </a:lnTo>
                  <a:lnTo>
                    <a:pt x="2396" y="4365"/>
                  </a:lnTo>
                  <a:lnTo>
                    <a:pt x="2549" y="4243"/>
                  </a:lnTo>
                  <a:lnTo>
                    <a:pt x="2686" y="4121"/>
                  </a:lnTo>
                  <a:lnTo>
                    <a:pt x="2823" y="3968"/>
                  </a:lnTo>
                  <a:lnTo>
                    <a:pt x="2946" y="3816"/>
                  </a:lnTo>
                  <a:lnTo>
                    <a:pt x="3068" y="3632"/>
                  </a:lnTo>
                  <a:lnTo>
                    <a:pt x="3174" y="3449"/>
                  </a:lnTo>
                  <a:lnTo>
                    <a:pt x="3266" y="3251"/>
                  </a:lnTo>
                  <a:lnTo>
                    <a:pt x="3342" y="3037"/>
                  </a:lnTo>
                  <a:lnTo>
                    <a:pt x="3403" y="2808"/>
                  </a:lnTo>
                  <a:lnTo>
                    <a:pt x="3449" y="2579"/>
                  </a:lnTo>
                  <a:lnTo>
                    <a:pt x="3480" y="2366"/>
                  </a:lnTo>
                  <a:lnTo>
                    <a:pt x="3480" y="2152"/>
                  </a:lnTo>
                  <a:lnTo>
                    <a:pt x="3480" y="1939"/>
                  </a:lnTo>
                  <a:lnTo>
                    <a:pt x="3464" y="1725"/>
                  </a:lnTo>
                  <a:lnTo>
                    <a:pt x="3419" y="1511"/>
                  </a:lnTo>
                  <a:lnTo>
                    <a:pt x="3373" y="1298"/>
                  </a:lnTo>
                  <a:lnTo>
                    <a:pt x="3297" y="1099"/>
                  </a:lnTo>
                  <a:lnTo>
                    <a:pt x="3205" y="901"/>
                  </a:lnTo>
                  <a:lnTo>
                    <a:pt x="3129" y="748"/>
                  </a:lnTo>
                  <a:lnTo>
                    <a:pt x="3037" y="596"/>
                  </a:lnTo>
                  <a:lnTo>
                    <a:pt x="2930" y="458"/>
                  </a:lnTo>
                  <a:lnTo>
                    <a:pt x="2808" y="336"/>
                  </a:lnTo>
                  <a:lnTo>
                    <a:pt x="2686" y="245"/>
                  </a:lnTo>
                  <a:lnTo>
                    <a:pt x="2564" y="168"/>
                  </a:lnTo>
                  <a:lnTo>
                    <a:pt x="2427" y="107"/>
                  </a:lnTo>
                  <a:lnTo>
                    <a:pt x="2305" y="62"/>
                  </a:lnTo>
                  <a:lnTo>
                    <a:pt x="2167" y="31"/>
                  </a:lnTo>
                  <a:lnTo>
                    <a:pt x="20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2"/>
            <p:cNvSpPr/>
            <p:nvPr/>
          </p:nvSpPr>
          <p:spPr>
            <a:xfrm>
              <a:off x="989675" y="2733125"/>
              <a:ext cx="43150" cy="15275"/>
            </a:xfrm>
            <a:custGeom>
              <a:rect b="b" l="l" r="r" t="t"/>
              <a:pathLst>
                <a:path extrusionOk="0" h="611" w="1726">
                  <a:moveTo>
                    <a:pt x="718" y="0"/>
                  </a:moveTo>
                  <a:lnTo>
                    <a:pt x="596" y="15"/>
                  </a:lnTo>
                  <a:lnTo>
                    <a:pt x="367" y="76"/>
                  </a:lnTo>
                  <a:lnTo>
                    <a:pt x="169" y="168"/>
                  </a:lnTo>
                  <a:lnTo>
                    <a:pt x="1" y="244"/>
                  </a:lnTo>
                  <a:lnTo>
                    <a:pt x="153" y="519"/>
                  </a:lnTo>
                  <a:lnTo>
                    <a:pt x="321" y="427"/>
                  </a:lnTo>
                  <a:lnTo>
                    <a:pt x="474" y="366"/>
                  </a:lnTo>
                  <a:lnTo>
                    <a:pt x="672" y="321"/>
                  </a:lnTo>
                  <a:lnTo>
                    <a:pt x="779" y="305"/>
                  </a:lnTo>
                  <a:lnTo>
                    <a:pt x="993" y="305"/>
                  </a:lnTo>
                  <a:lnTo>
                    <a:pt x="1100" y="336"/>
                  </a:lnTo>
                  <a:lnTo>
                    <a:pt x="1191" y="366"/>
                  </a:lnTo>
                  <a:lnTo>
                    <a:pt x="1298" y="427"/>
                  </a:lnTo>
                  <a:lnTo>
                    <a:pt x="1390" y="504"/>
                  </a:lnTo>
                  <a:lnTo>
                    <a:pt x="1466" y="611"/>
                  </a:lnTo>
                  <a:lnTo>
                    <a:pt x="1725" y="427"/>
                  </a:lnTo>
                  <a:lnTo>
                    <a:pt x="1634" y="321"/>
                  </a:lnTo>
                  <a:lnTo>
                    <a:pt x="1527" y="214"/>
                  </a:lnTo>
                  <a:lnTo>
                    <a:pt x="1420" y="137"/>
                  </a:lnTo>
                  <a:lnTo>
                    <a:pt x="1313" y="76"/>
                  </a:lnTo>
                  <a:lnTo>
                    <a:pt x="1191" y="31"/>
                  </a:lnTo>
                  <a:lnTo>
                    <a:pt x="1084" y="15"/>
                  </a:lnTo>
                  <a:lnTo>
                    <a:pt x="9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2"/>
            <p:cNvSpPr/>
            <p:nvPr/>
          </p:nvSpPr>
          <p:spPr>
            <a:xfrm>
              <a:off x="729500" y="2687325"/>
              <a:ext cx="161025" cy="34375"/>
            </a:xfrm>
            <a:custGeom>
              <a:rect b="b" l="l" r="r" t="t"/>
              <a:pathLst>
                <a:path extrusionOk="0" h="1375" w="6441">
                  <a:moveTo>
                    <a:pt x="1557" y="1"/>
                  </a:moveTo>
                  <a:lnTo>
                    <a:pt x="1435" y="16"/>
                  </a:lnTo>
                  <a:lnTo>
                    <a:pt x="1297" y="47"/>
                  </a:lnTo>
                  <a:lnTo>
                    <a:pt x="1160" y="92"/>
                  </a:lnTo>
                  <a:lnTo>
                    <a:pt x="1038" y="169"/>
                  </a:lnTo>
                  <a:lnTo>
                    <a:pt x="901" y="245"/>
                  </a:lnTo>
                  <a:lnTo>
                    <a:pt x="779" y="337"/>
                  </a:lnTo>
                  <a:lnTo>
                    <a:pt x="550" y="535"/>
                  </a:lnTo>
                  <a:lnTo>
                    <a:pt x="351" y="733"/>
                  </a:lnTo>
                  <a:lnTo>
                    <a:pt x="183" y="917"/>
                  </a:lnTo>
                  <a:lnTo>
                    <a:pt x="0" y="1145"/>
                  </a:lnTo>
                  <a:lnTo>
                    <a:pt x="244" y="1329"/>
                  </a:lnTo>
                  <a:lnTo>
                    <a:pt x="473" y="1054"/>
                  </a:lnTo>
                  <a:lnTo>
                    <a:pt x="641" y="886"/>
                  </a:lnTo>
                  <a:lnTo>
                    <a:pt x="809" y="718"/>
                  </a:lnTo>
                  <a:lnTo>
                    <a:pt x="992" y="566"/>
                  </a:lnTo>
                  <a:lnTo>
                    <a:pt x="1191" y="428"/>
                  </a:lnTo>
                  <a:lnTo>
                    <a:pt x="1282" y="382"/>
                  </a:lnTo>
                  <a:lnTo>
                    <a:pt x="1389" y="337"/>
                  </a:lnTo>
                  <a:lnTo>
                    <a:pt x="1481" y="321"/>
                  </a:lnTo>
                  <a:lnTo>
                    <a:pt x="1557" y="306"/>
                  </a:lnTo>
                  <a:lnTo>
                    <a:pt x="1694" y="321"/>
                  </a:lnTo>
                  <a:lnTo>
                    <a:pt x="1862" y="337"/>
                  </a:lnTo>
                  <a:lnTo>
                    <a:pt x="2366" y="428"/>
                  </a:lnTo>
                  <a:lnTo>
                    <a:pt x="2991" y="566"/>
                  </a:lnTo>
                  <a:lnTo>
                    <a:pt x="3724" y="733"/>
                  </a:lnTo>
                  <a:lnTo>
                    <a:pt x="5189" y="1084"/>
                  </a:lnTo>
                  <a:lnTo>
                    <a:pt x="6364" y="1374"/>
                  </a:lnTo>
                  <a:lnTo>
                    <a:pt x="6440" y="1069"/>
                  </a:lnTo>
                  <a:lnTo>
                    <a:pt x="5692" y="886"/>
                  </a:lnTo>
                  <a:lnTo>
                    <a:pt x="4182" y="520"/>
                  </a:lnTo>
                  <a:lnTo>
                    <a:pt x="3342" y="321"/>
                  </a:lnTo>
                  <a:lnTo>
                    <a:pt x="2579" y="154"/>
                  </a:lnTo>
                  <a:lnTo>
                    <a:pt x="1954" y="47"/>
                  </a:lnTo>
                  <a:lnTo>
                    <a:pt x="1725" y="16"/>
                  </a:lnTo>
                  <a:lnTo>
                    <a:pt x="155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2"/>
            <p:cNvSpPr/>
            <p:nvPr/>
          </p:nvSpPr>
          <p:spPr>
            <a:xfrm>
              <a:off x="734450" y="2675500"/>
              <a:ext cx="68700" cy="114875"/>
            </a:xfrm>
            <a:custGeom>
              <a:rect b="b" l="l" r="r" t="t"/>
              <a:pathLst>
                <a:path extrusionOk="0" h="4595" w="2748">
                  <a:moveTo>
                    <a:pt x="733" y="1"/>
                  </a:moveTo>
                  <a:lnTo>
                    <a:pt x="642" y="31"/>
                  </a:lnTo>
                  <a:lnTo>
                    <a:pt x="535" y="62"/>
                  </a:lnTo>
                  <a:lnTo>
                    <a:pt x="443" y="123"/>
                  </a:lnTo>
                  <a:lnTo>
                    <a:pt x="367" y="199"/>
                  </a:lnTo>
                  <a:lnTo>
                    <a:pt x="306" y="276"/>
                  </a:lnTo>
                  <a:lnTo>
                    <a:pt x="230" y="382"/>
                  </a:lnTo>
                  <a:lnTo>
                    <a:pt x="184" y="489"/>
                  </a:lnTo>
                  <a:lnTo>
                    <a:pt x="138" y="611"/>
                  </a:lnTo>
                  <a:lnTo>
                    <a:pt x="92" y="749"/>
                  </a:lnTo>
                  <a:lnTo>
                    <a:pt x="31" y="1039"/>
                  </a:lnTo>
                  <a:lnTo>
                    <a:pt x="1" y="1359"/>
                  </a:lnTo>
                  <a:lnTo>
                    <a:pt x="1" y="1710"/>
                  </a:lnTo>
                  <a:lnTo>
                    <a:pt x="31" y="2061"/>
                  </a:lnTo>
                  <a:lnTo>
                    <a:pt x="77" y="2427"/>
                  </a:lnTo>
                  <a:lnTo>
                    <a:pt x="153" y="2778"/>
                  </a:lnTo>
                  <a:lnTo>
                    <a:pt x="260" y="3114"/>
                  </a:lnTo>
                  <a:lnTo>
                    <a:pt x="367" y="3450"/>
                  </a:lnTo>
                  <a:lnTo>
                    <a:pt x="504" y="3740"/>
                  </a:lnTo>
                  <a:lnTo>
                    <a:pt x="581" y="3877"/>
                  </a:lnTo>
                  <a:lnTo>
                    <a:pt x="672" y="3999"/>
                  </a:lnTo>
                  <a:lnTo>
                    <a:pt x="748" y="4106"/>
                  </a:lnTo>
                  <a:lnTo>
                    <a:pt x="840" y="4213"/>
                  </a:lnTo>
                  <a:lnTo>
                    <a:pt x="932" y="4289"/>
                  </a:lnTo>
                  <a:lnTo>
                    <a:pt x="1023" y="4365"/>
                  </a:lnTo>
                  <a:lnTo>
                    <a:pt x="1130" y="4426"/>
                  </a:lnTo>
                  <a:lnTo>
                    <a:pt x="1237" y="4487"/>
                  </a:lnTo>
                  <a:lnTo>
                    <a:pt x="1344" y="4533"/>
                  </a:lnTo>
                  <a:lnTo>
                    <a:pt x="1450" y="4564"/>
                  </a:lnTo>
                  <a:lnTo>
                    <a:pt x="1557" y="4594"/>
                  </a:lnTo>
                  <a:lnTo>
                    <a:pt x="1908" y="4594"/>
                  </a:lnTo>
                  <a:lnTo>
                    <a:pt x="2015" y="4564"/>
                  </a:lnTo>
                  <a:lnTo>
                    <a:pt x="2122" y="4533"/>
                  </a:lnTo>
                  <a:lnTo>
                    <a:pt x="2229" y="4487"/>
                  </a:lnTo>
                  <a:lnTo>
                    <a:pt x="2336" y="4442"/>
                  </a:lnTo>
                  <a:lnTo>
                    <a:pt x="2427" y="4381"/>
                  </a:lnTo>
                  <a:lnTo>
                    <a:pt x="2519" y="4304"/>
                  </a:lnTo>
                  <a:lnTo>
                    <a:pt x="2610" y="4213"/>
                  </a:lnTo>
                  <a:lnTo>
                    <a:pt x="2687" y="4121"/>
                  </a:lnTo>
                  <a:lnTo>
                    <a:pt x="2717" y="4091"/>
                  </a:lnTo>
                  <a:lnTo>
                    <a:pt x="2748" y="2183"/>
                  </a:lnTo>
                  <a:lnTo>
                    <a:pt x="2702" y="2076"/>
                  </a:lnTo>
                  <a:lnTo>
                    <a:pt x="2564" y="1802"/>
                  </a:lnTo>
                  <a:lnTo>
                    <a:pt x="2366" y="1405"/>
                  </a:lnTo>
                  <a:lnTo>
                    <a:pt x="2229" y="1206"/>
                  </a:lnTo>
                  <a:lnTo>
                    <a:pt x="2091" y="977"/>
                  </a:lnTo>
                  <a:lnTo>
                    <a:pt x="1939" y="764"/>
                  </a:lnTo>
                  <a:lnTo>
                    <a:pt x="1786" y="565"/>
                  </a:lnTo>
                  <a:lnTo>
                    <a:pt x="1603" y="382"/>
                  </a:lnTo>
                  <a:lnTo>
                    <a:pt x="1420" y="230"/>
                  </a:lnTo>
                  <a:lnTo>
                    <a:pt x="1328" y="169"/>
                  </a:lnTo>
                  <a:lnTo>
                    <a:pt x="1237" y="108"/>
                  </a:lnTo>
                  <a:lnTo>
                    <a:pt x="1130" y="62"/>
                  </a:lnTo>
                  <a:lnTo>
                    <a:pt x="1038" y="31"/>
                  </a:lnTo>
                  <a:lnTo>
                    <a:pt x="947"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2"/>
            <p:cNvSpPr/>
            <p:nvPr/>
          </p:nvSpPr>
          <p:spPr>
            <a:xfrm>
              <a:off x="753900" y="2699925"/>
              <a:ext cx="34375" cy="76325"/>
            </a:xfrm>
            <a:custGeom>
              <a:rect b="b" l="l" r="r" t="t"/>
              <a:pathLst>
                <a:path extrusionOk="0" h="3053" w="1375">
                  <a:moveTo>
                    <a:pt x="1" y="0"/>
                  </a:moveTo>
                  <a:lnTo>
                    <a:pt x="1" y="16"/>
                  </a:lnTo>
                  <a:lnTo>
                    <a:pt x="1" y="31"/>
                  </a:lnTo>
                  <a:lnTo>
                    <a:pt x="138" y="138"/>
                  </a:lnTo>
                  <a:lnTo>
                    <a:pt x="260" y="245"/>
                  </a:lnTo>
                  <a:lnTo>
                    <a:pt x="367" y="351"/>
                  </a:lnTo>
                  <a:lnTo>
                    <a:pt x="459" y="474"/>
                  </a:lnTo>
                  <a:lnTo>
                    <a:pt x="550" y="596"/>
                  </a:lnTo>
                  <a:lnTo>
                    <a:pt x="642" y="718"/>
                  </a:lnTo>
                  <a:lnTo>
                    <a:pt x="779" y="992"/>
                  </a:lnTo>
                  <a:lnTo>
                    <a:pt x="901" y="1282"/>
                  </a:lnTo>
                  <a:lnTo>
                    <a:pt x="978" y="1572"/>
                  </a:lnTo>
                  <a:lnTo>
                    <a:pt x="1054" y="1893"/>
                  </a:lnTo>
                  <a:lnTo>
                    <a:pt x="1100" y="2198"/>
                  </a:lnTo>
                  <a:lnTo>
                    <a:pt x="1100" y="2198"/>
                  </a:lnTo>
                  <a:lnTo>
                    <a:pt x="1039" y="2076"/>
                  </a:lnTo>
                  <a:lnTo>
                    <a:pt x="947" y="1969"/>
                  </a:lnTo>
                  <a:lnTo>
                    <a:pt x="856" y="1878"/>
                  </a:lnTo>
                  <a:lnTo>
                    <a:pt x="749" y="1801"/>
                  </a:lnTo>
                  <a:lnTo>
                    <a:pt x="642" y="1755"/>
                  </a:lnTo>
                  <a:lnTo>
                    <a:pt x="505" y="1740"/>
                  </a:lnTo>
                  <a:lnTo>
                    <a:pt x="352" y="1755"/>
                  </a:lnTo>
                  <a:lnTo>
                    <a:pt x="199" y="1816"/>
                  </a:lnTo>
                  <a:lnTo>
                    <a:pt x="184" y="1832"/>
                  </a:lnTo>
                  <a:lnTo>
                    <a:pt x="184" y="1847"/>
                  </a:lnTo>
                  <a:lnTo>
                    <a:pt x="199" y="1862"/>
                  </a:lnTo>
                  <a:lnTo>
                    <a:pt x="321" y="1862"/>
                  </a:lnTo>
                  <a:lnTo>
                    <a:pt x="428" y="1878"/>
                  </a:lnTo>
                  <a:lnTo>
                    <a:pt x="535" y="1908"/>
                  </a:lnTo>
                  <a:lnTo>
                    <a:pt x="642" y="1954"/>
                  </a:lnTo>
                  <a:lnTo>
                    <a:pt x="733" y="2015"/>
                  </a:lnTo>
                  <a:lnTo>
                    <a:pt x="810" y="2091"/>
                  </a:lnTo>
                  <a:lnTo>
                    <a:pt x="871" y="2183"/>
                  </a:lnTo>
                  <a:lnTo>
                    <a:pt x="932" y="2274"/>
                  </a:lnTo>
                  <a:lnTo>
                    <a:pt x="1008" y="2457"/>
                  </a:lnTo>
                  <a:lnTo>
                    <a:pt x="1069" y="2625"/>
                  </a:lnTo>
                  <a:lnTo>
                    <a:pt x="1130" y="2808"/>
                  </a:lnTo>
                  <a:lnTo>
                    <a:pt x="1176" y="2992"/>
                  </a:lnTo>
                  <a:lnTo>
                    <a:pt x="1176" y="3022"/>
                  </a:lnTo>
                  <a:lnTo>
                    <a:pt x="1207" y="3037"/>
                  </a:lnTo>
                  <a:lnTo>
                    <a:pt x="1252" y="3053"/>
                  </a:lnTo>
                  <a:lnTo>
                    <a:pt x="1283" y="3037"/>
                  </a:lnTo>
                  <a:lnTo>
                    <a:pt x="1298" y="3022"/>
                  </a:lnTo>
                  <a:lnTo>
                    <a:pt x="1313" y="3007"/>
                  </a:lnTo>
                  <a:lnTo>
                    <a:pt x="1313" y="2976"/>
                  </a:lnTo>
                  <a:lnTo>
                    <a:pt x="1313" y="2961"/>
                  </a:lnTo>
                  <a:lnTo>
                    <a:pt x="1359" y="2763"/>
                  </a:lnTo>
                  <a:lnTo>
                    <a:pt x="1374" y="2549"/>
                  </a:lnTo>
                  <a:lnTo>
                    <a:pt x="1374" y="2335"/>
                  </a:lnTo>
                  <a:lnTo>
                    <a:pt x="1359" y="2122"/>
                  </a:lnTo>
                  <a:lnTo>
                    <a:pt x="1329" y="1893"/>
                  </a:lnTo>
                  <a:lnTo>
                    <a:pt x="1283" y="1664"/>
                  </a:lnTo>
                  <a:lnTo>
                    <a:pt x="1222" y="1450"/>
                  </a:lnTo>
                  <a:lnTo>
                    <a:pt x="1146" y="1237"/>
                  </a:lnTo>
                  <a:lnTo>
                    <a:pt x="1054" y="1023"/>
                  </a:lnTo>
                  <a:lnTo>
                    <a:pt x="947" y="825"/>
                  </a:lnTo>
                  <a:lnTo>
                    <a:pt x="840" y="641"/>
                  </a:lnTo>
                  <a:lnTo>
                    <a:pt x="703" y="474"/>
                  </a:lnTo>
                  <a:lnTo>
                    <a:pt x="550" y="321"/>
                  </a:lnTo>
                  <a:lnTo>
                    <a:pt x="382" y="184"/>
                  </a:lnTo>
                  <a:lnTo>
                    <a:pt x="215" y="77"/>
                  </a:lnTo>
                  <a:lnTo>
                    <a:pt x="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2"/>
            <p:cNvSpPr/>
            <p:nvPr/>
          </p:nvSpPr>
          <p:spPr>
            <a:xfrm>
              <a:off x="732175" y="2941425"/>
              <a:ext cx="183525" cy="174375"/>
            </a:xfrm>
            <a:custGeom>
              <a:rect b="b" l="l" r="r" t="t"/>
              <a:pathLst>
                <a:path extrusionOk="0" h="6975" w="7341">
                  <a:moveTo>
                    <a:pt x="992" y="0"/>
                  </a:moveTo>
                  <a:lnTo>
                    <a:pt x="0" y="1343"/>
                  </a:lnTo>
                  <a:lnTo>
                    <a:pt x="672" y="2259"/>
                  </a:lnTo>
                  <a:lnTo>
                    <a:pt x="2152" y="4258"/>
                  </a:lnTo>
                  <a:lnTo>
                    <a:pt x="2930" y="5311"/>
                  </a:lnTo>
                  <a:lnTo>
                    <a:pt x="3617" y="6196"/>
                  </a:lnTo>
                  <a:lnTo>
                    <a:pt x="3892" y="6547"/>
                  </a:lnTo>
                  <a:lnTo>
                    <a:pt x="4105" y="6806"/>
                  </a:lnTo>
                  <a:lnTo>
                    <a:pt x="4243" y="6944"/>
                  </a:lnTo>
                  <a:lnTo>
                    <a:pt x="4273" y="6974"/>
                  </a:lnTo>
                  <a:lnTo>
                    <a:pt x="4288" y="6974"/>
                  </a:lnTo>
                  <a:lnTo>
                    <a:pt x="4288" y="6959"/>
                  </a:lnTo>
                  <a:lnTo>
                    <a:pt x="5341" y="4182"/>
                  </a:lnTo>
                  <a:lnTo>
                    <a:pt x="7340" y="5891"/>
                  </a:lnTo>
                  <a:lnTo>
                    <a:pt x="6791" y="1236"/>
                  </a:lnTo>
                  <a:lnTo>
                    <a:pt x="6135" y="382"/>
                  </a:lnTo>
                  <a:lnTo>
                    <a:pt x="5158" y="3586"/>
                  </a:lnTo>
                  <a:lnTo>
                    <a:pt x="99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2"/>
            <p:cNvSpPr/>
            <p:nvPr/>
          </p:nvSpPr>
          <p:spPr>
            <a:xfrm>
              <a:off x="730250" y="2972700"/>
              <a:ext cx="188500" cy="149575"/>
            </a:xfrm>
            <a:custGeom>
              <a:rect b="b" l="l" r="r" t="t"/>
              <a:pathLst>
                <a:path extrusionOk="0" h="5983" w="7540">
                  <a:moveTo>
                    <a:pt x="6883" y="1"/>
                  </a:moveTo>
                  <a:lnTo>
                    <a:pt x="6868" y="16"/>
                  </a:lnTo>
                  <a:lnTo>
                    <a:pt x="6853" y="31"/>
                  </a:lnTo>
                  <a:lnTo>
                    <a:pt x="6837" y="199"/>
                  </a:lnTo>
                  <a:lnTo>
                    <a:pt x="6853" y="413"/>
                  </a:lnTo>
                  <a:lnTo>
                    <a:pt x="6868" y="931"/>
                  </a:lnTo>
                  <a:lnTo>
                    <a:pt x="6929" y="1557"/>
                  </a:lnTo>
                  <a:lnTo>
                    <a:pt x="7005" y="2244"/>
                  </a:lnTo>
                  <a:lnTo>
                    <a:pt x="7173" y="3526"/>
                  </a:lnTo>
                  <a:lnTo>
                    <a:pt x="7234" y="4045"/>
                  </a:lnTo>
                  <a:lnTo>
                    <a:pt x="7280" y="4411"/>
                  </a:lnTo>
                  <a:lnTo>
                    <a:pt x="7280" y="4411"/>
                  </a:lnTo>
                  <a:lnTo>
                    <a:pt x="6319" y="3633"/>
                  </a:lnTo>
                  <a:lnTo>
                    <a:pt x="5708" y="3144"/>
                  </a:lnTo>
                  <a:lnTo>
                    <a:pt x="5495" y="2992"/>
                  </a:lnTo>
                  <a:lnTo>
                    <a:pt x="5418" y="2946"/>
                  </a:lnTo>
                  <a:lnTo>
                    <a:pt x="5311" y="3175"/>
                  </a:lnTo>
                  <a:lnTo>
                    <a:pt x="5159" y="3526"/>
                  </a:lnTo>
                  <a:lnTo>
                    <a:pt x="4823" y="4365"/>
                  </a:lnTo>
                  <a:lnTo>
                    <a:pt x="4518" y="5174"/>
                  </a:lnTo>
                  <a:lnTo>
                    <a:pt x="4365" y="5601"/>
                  </a:lnTo>
                  <a:lnTo>
                    <a:pt x="3511" y="4472"/>
                  </a:lnTo>
                  <a:lnTo>
                    <a:pt x="2244" y="2824"/>
                  </a:lnTo>
                  <a:lnTo>
                    <a:pt x="947" y="1206"/>
                  </a:lnTo>
                  <a:lnTo>
                    <a:pt x="428" y="550"/>
                  </a:lnTo>
                  <a:lnTo>
                    <a:pt x="47" y="107"/>
                  </a:lnTo>
                  <a:lnTo>
                    <a:pt x="31" y="92"/>
                  </a:lnTo>
                  <a:lnTo>
                    <a:pt x="1" y="92"/>
                  </a:lnTo>
                  <a:lnTo>
                    <a:pt x="1" y="123"/>
                  </a:lnTo>
                  <a:lnTo>
                    <a:pt x="1" y="138"/>
                  </a:lnTo>
                  <a:lnTo>
                    <a:pt x="367" y="672"/>
                  </a:lnTo>
                  <a:lnTo>
                    <a:pt x="932" y="1466"/>
                  </a:lnTo>
                  <a:lnTo>
                    <a:pt x="1634" y="2427"/>
                  </a:lnTo>
                  <a:lnTo>
                    <a:pt x="2397" y="3434"/>
                  </a:lnTo>
                  <a:lnTo>
                    <a:pt x="3740" y="5220"/>
                  </a:lnTo>
                  <a:lnTo>
                    <a:pt x="4182" y="5769"/>
                  </a:lnTo>
                  <a:lnTo>
                    <a:pt x="4350" y="5983"/>
                  </a:lnTo>
                  <a:lnTo>
                    <a:pt x="4655" y="5250"/>
                  </a:lnTo>
                  <a:lnTo>
                    <a:pt x="4945" y="4533"/>
                  </a:lnTo>
                  <a:lnTo>
                    <a:pt x="5205" y="3785"/>
                  </a:lnTo>
                  <a:lnTo>
                    <a:pt x="5449" y="3053"/>
                  </a:lnTo>
                  <a:lnTo>
                    <a:pt x="5907" y="3480"/>
                  </a:lnTo>
                  <a:lnTo>
                    <a:pt x="6609" y="4106"/>
                  </a:lnTo>
                  <a:lnTo>
                    <a:pt x="7265" y="4670"/>
                  </a:lnTo>
                  <a:lnTo>
                    <a:pt x="7463" y="4823"/>
                  </a:lnTo>
                  <a:lnTo>
                    <a:pt x="7524" y="4853"/>
                  </a:lnTo>
                  <a:lnTo>
                    <a:pt x="7539" y="4869"/>
                  </a:lnTo>
                  <a:lnTo>
                    <a:pt x="7539" y="4853"/>
                  </a:lnTo>
                  <a:lnTo>
                    <a:pt x="7494" y="4228"/>
                  </a:lnTo>
                  <a:lnTo>
                    <a:pt x="7448" y="3587"/>
                  </a:lnTo>
                  <a:lnTo>
                    <a:pt x="7372" y="2961"/>
                  </a:lnTo>
                  <a:lnTo>
                    <a:pt x="7280" y="2320"/>
                  </a:lnTo>
                  <a:lnTo>
                    <a:pt x="7112" y="1176"/>
                  </a:lnTo>
                  <a:lnTo>
                    <a:pt x="7021" y="596"/>
                  </a:lnTo>
                  <a:lnTo>
                    <a:pt x="6914" y="31"/>
                  </a:lnTo>
                  <a:lnTo>
                    <a:pt x="6899" y="16"/>
                  </a:lnTo>
                  <a:lnTo>
                    <a:pt x="68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2"/>
            <p:cNvSpPr/>
            <p:nvPr/>
          </p:nvSpPr>
          <p:spPr>
            <a:xfrm>
              <a:off x="304125" y="2990625"/>
              <a:ext cx="428450" cy="561600"/>
            </a:xfrm>
            <a:custGeom>
              <a:rect b="b" l="l" r="r" t="t"/>
              <a:pathLst>
                <a:path extrusionOk="0" h="22464" w="17138">
                  <a:moveTo>
                    <a:pt x="15642" y="1"/>
                  </a:moveTo>
                  <a:lnTo>
                    <a:pt x="15428" y="16"/>
                  </a:lnTo>
                  <a:lnTo>
                    <a:pt x="15215" y="47"/>
                  </a:lnTo>
                  <a:lnTo>
                    <a:pt x="14986" y="108"/>
                  </a:lnTo>
                  <a:lnTo>
                    <a:pt x="14772" y="184"/>
                  </a:lnTo>
                  <a:lnTo>
                    <a:pt x="14543" y="276"/>
                  </a:lnTo>
                  <a:lnTo>
                    <a:pt x="14314" y="382"/>
                  </a:lnTo>
                  <a:lnTo>
                    <a:pt x="14085" y="504"/>
                  </a:lnTo>
                  <a:lnTo>
                    <a:pt x="13872" y="657"/>
                  </a:lnTo>
                  <a:lnTo>
                    <a:pt x="13658" y="810"/>
                  </a:lnTo>
                  <a:lnTo>
                    <a:pt x="13444" y="978"/>
                  </a:lnTo>
                  <a:lnTo>
                    <a:pt x="13246" y="1145"/>
                  </a:lnTo>
                  <a:lnTo>
                    <a:pt x="13048" y="1344"/>
                  </a:lnTo>
                  <a:lnTo>
                    <a:pt x="12865" y="1527"/>
                  </a:lnTo>
                  <a:lnTo>
                    <a:pt x="12681" y="1741"/>
                  </a:lnTo>
                  <a:lnTo>
                    <a:pt x="12529" y="1939"/>
                  </a:lnTo>
                  <a:lnTo>
                    <a:pt x="12346" y="2183"/>
                  </a:lnTo>
                  <a:lnTo>
                    <a:pt x="12117" y="2458"/>
                  </a:lnTo>
                  <a:lnTo>
                    <a:pt x="11506" y="3175"/>
                  </a:lnTo>
                  <a:lnTo>
                    <a:pt x="9843" y="5083"/>
                  </a:lnTo>
                  <a:lnTo>
                    <a:pt x="8851" y="6227"/>
                  </a:lnTo>
                  <a:lnTo>
                    <a:pt x="7783" y="7463"/>
                  </a:lnTo>
                  <a:lnTo>
                    <a:pt x="6669" y="8760"/>
                  </a:lnTo>
                  <a:lnTo>
                    <a:pt x="5555" y="10103"/>
                  </a:lnTo>
                  <a:lnTo>
                    <a:pt x="4471" y="11461"/>
                  </a:lnTo>
                  <a:lnTo>
                    <a:pt x="3937" y="12133"/>
                  </a:lnTo>
                  <a:lnTo>
                    <a:pt x="3418" y="12820"/>
                  </a:lnTo>
                  <a:lnTo>
                    <a:pt x="2930" y="13476"/>
                  </a:lnTo>
                  <a:lnTo>
                    <a:pt x="2472" y="14132"/>
                  </a:lnTo>
                  <a:lnTo>
                    <a:pt x="2030" y="14773"/>
                  </a:lnTo>
                  <a:lnTo>
                    <a:pt x="1633" y="15383"/>
                  </a:lnTo>
                  <a:lnTo>
                    <a:pt x="1251" y="15994"/>
                  </a:lnTo>
                  <a:lnTo>
                    <a:pt x="931" y="16558"/>
                  </a:lnTo>
                  <a:lnTo>
                    <a:pt x="641" y="17108"/>
                  </a:lnTo>
                  <a:lnTo>
                    <a:pt x="412" y="17626"/>
                  </a:lnTo>
                  <a:lnTo>
                    <a:pt x="305" y="17871"/>
                  </a:lnTo>
                  <a:lnTo>
                    <a:pt x="214" y="18115"/>
                  </a:lnTo>
                  <a:lnTo>
                    <a:pt x="153" y="18344"/>
                  </a:lnTo>
                  <a:lnTo>
                    <a:pt x="92" y="18557"/>
                  </a:lnTo>
                  <a:lnTo>
                    <a:pt x="46" y="18771"/>
                  </a:lnTo>
                  <a:lnTo>
                    <a:pt x="15" y="18969"/>
                  </a:lnTo>
                  <a:lnTo>
                    <a:pt x="0" y="19168"/>
                  </a:lnTo>
                  <a:lnTo>
                    <a:pt x="15" y="19336"/>
                  </a:lnTo>
                  <a:lnTo>
                    <a:pt x="46" y="19671"/>
                  </a:lnTo>
                  <a:lnTo>
                    <a:pt x="122" y="19992"/>
                  </a:lnTo>
                  <a:lnTo>
                    <a:pt x="214" y="20282"/>
                  </a:lnTo>
                  <a:lnTo>
                    <a:pt x="336" y="20541"/>
                  </a:lnTo>
                  <a:lnTo>
                    <a:pt x="488" y="20801"/>
                  </a:lnTo>
                  <a:lnTo>
                    <a:pt x="656" y="21030"/>
                  </a:lnTo>
                  <a:lnTo>
                    <a:pt x="855" y="21243"/>
                  </a:lnTo>
                  <a:lnTo>
                    <a:pt x="1068" y="21442"/>
                  </a:lnTo>
                  <a:lnTo>
                    <a:pt x="1297" y="21609"/>
                  </a:lnTo>
                  <a:lnTo>
                    <a:pt x="1557" y="21777"/>
                  </a:lnTo>
                  <a:lnTo>
                    <a:pt x="1816" y="21915"/>
                  </a:lnTo>
                  <a:lnTo>
                    <a:pt x="2091" y="22037"/>
                  </a:lnTo>
                  <a:lnTo>
                    <a:pt x="2381" y="22144"/>
                  </a:lnTo>
                  <a:lnTo>
                    <a:pt x="2671" y="22235"/>
                  </a:lnTo>
                  <a:lnTo>
                    <a:pt x="2976" y="22311"/>
                  </a:lnTo>
                  <a:lnTo>
                    <a:pt x="3281" y="22372"/>
                  </a:lnTo>
                  <a:lnTo>
                    <a:pt x="3601" y="22418"/>
                  </a:lnTo>
                  <a:lnTo>
                    <a:pt x="3922" y="22449"/>
                  </a:lnTo>
                  <a:lnTo>
                    <a:pt x="4242" y="22464"/>
                  </a:lnTo>
                  <a:lnTo>
                    <a:pt x="4563" y="22464"/>
                  </a:lnTo>
                  <a:lnTo>
                    <a:pt x="4868" y="22449"/>
                  </a:lnTo>
                  <a:lnTo>
                    <a:pt x="5189" y="22433"/>
                  </a:lnTo>
                  <a:lnTo>
                    <a:pt x="5494" y="22403"/>
                  </a:lnTo>
                  <a:lnTo>
                    <a:pt x="5784" y="22357"/>
                  </a:lnTo>
                  <a:lnTo>
                    <a:pt x="6074" y="22296"/>
                  </a:lnTo>
                  <a:lnTo>
                    <a:pt x="6364" y="22220"/>
                  </a:lnTo>
                  <a:lnTo>
                    <a:pt x="6623" y="22144"/>
                  </a:lnTo>
                  <a:lnTo>
                    <a:pt x="6867" y="22052"/>
                  </a:lnTo>
                  <a:lnTo>
                    <a:pt x="7111" y="21945"/>
                  </a:lnTo>
                  <a:lnTo>
                    <a:pt x="7325" y="21838"/>
                  </a:lnTo>
                  <a:lnTo>
                    <a:pt x="7523" y="21732"/>
                  </a:lnTo>
                  <a:lnTo>
                    <a:pt x="7707" y="21594"/>
                  </a:lnTo>
                  <a:lnTo>
                    <a:pt x="7981" y="21365"/>
                  </a:lnTo>
                  <a:lnTo>
                    <a:pt x="8271" y="21106"/>
                  </a:lnTo>
                  <a:lnTo>
                    <a:pt x="8561" y="20816"/>
                  </a:lnTo>
                  <a:lnTo>
                    <a:pt x="8866" y="20495"/>
                  </a:lnTo>
                  <a:lnTo>
                    <a:pt x="9172" y="20144"/>
                  </a:lnTo>
                  <a:lnTo>
                    <a:pt x="9492" y="19763"/>
                  </a:lnTo>
                  <a:lnTo>
                    <a:pt x="9797" y="19366"/>
                  </a:lnTo>
                  <a:lnTo>
                    <a:pt x="10133" y="18939"/>
                  </a:lnTo>
                  <a:lnTo>
                    <a:pt x="10453" y="18496"/>
                  </a:lnTo>
                  <a:lnTo>
                    <a:pt x="10774" y="18023"/>
                  </a:lnTo>
                  <a:lnTo>
                    <a:pt x="11110" y="17535"/>
                  </a:lnTo>
                  <a:lnTo>
                    <a:pt x="11445" y="17016"/>
                  </a:lnTo>
                  <a:lnTo>
                    <a:pt x="11766" y="16497"/>
                  </a:lnTo>
                  <a:lnTo>
                    <a:pt x="12101" y="15948"/>
                  </a:lnTo>
                  <a:lnTo>
                    <a:pt x="12422" y="15383"/>
                  </a:lnTo>
                  <a:lnTo>
                    <a:pt x="12742" y="14803"/>
                  </a:lnTo>
                  <a:lnTo>
                    <a:pt x="13063" y="14208"/>
                  </a:lnTo>
                  <a:lnTo>
                    <a:pt x="13383" y="13613"/>
                  </a:lnTo>
                  <a:lnTo>
                    <a:pt x="13689" y="13003"/>
                  </a:lnTo>
                  <a:lnTo>
                    <a:pt x="13994" y="12377"/>
                  </a:lnTo>
                  <a:lnTo>
                    <a:pt x="14284" y="11736"/>
                  </a:lnTo>
                  <a:lnTo>
                    <a:pt x="14574" y="11095"/>
                  </a:lnTo>
                  <a:lnTo>
                    <a:pt x="14848" y="10454"/>
                  </a:lnTo>
                  <a:lnTo>
                    <a:pt x="15123" y="9798"/>
                  </a:lnTo>
                  <a:lnTo>
                    <a:pt x="15382" y="9142"/>
                  </a:lnTo>
                  <a:lnTo>
                    <a:pt x="15627" y="8470"/>
                  </a:lnTo>
                  <a:lnTo>
                    <a:pt x="15871" y="7814"/>
                  </a:lnTo>
                  <a:lnTo>
                    <a:pt x="16084" y="7143"/>
                  </a:lnTo>
                  <a:lnTo>
                    <a:pt x="16298" y="6486"/>
                  </a:lnTo>
                  <a:lnTo>
                    <a:pt x="16481" y="5815"/>
                  </a:lnTo>
                  <a:lnTo>
                    <a:pt x="16664" y="5159"/>
                  </a:lnTo>
                  <a:lnTo>
                    <a:pt x="16832" y="4503"/>
                  </a:lnTo>
                  <a:lnTo>
                    <a:pt x="16954" y="3938"/>
                  </a:lnTo>
                  <a:lnTo>
                    <a:pt x="17031" y="3404"/>
                  </a:lnTo>
                  <a:lnTo>
                    <a:pt x="17092" y="2931"/>
                  </a:lnTo>
                  <a:lnTo>
                    <a:pt x="17122" y="2488"/>
                  </a:lnTo>
                  <a:lnTo>
                    <a:pt x="17137" y="2092"/>
                  </a:lnTo>
                  <a:lnTo>
                    <a:pt x="17107" y="1725"/>
                  </a:lnTo>
                  <a:lnTo>
                    <a:pt x="17061" y="1405"/>
                  </a:lnTo>
                  <a:lnTo>
                    <a:pt x="17000" y="1130"/>
                  </a:lnTo>
                  <a:lnTo>
                    <a:pt x="16909" y="871"/>
                  </a:lnTo>
                  <a:lnTo>
                    <a:pt x="16802" y="657"/>
                  </a:lnTo>
                  <a:lnTo>
                    <a:pt x="16680" y="474"/>
                  </a:lnTo>
                  <a:lnTo>
                    <a:pt x="16542" y="337"/>
                  </a:lnTo>
                  <a:lnTo>
                    <a:pt x="16390" y="214"/>
                  </a:lnTo>
                  <a:lnTo>
                    <a:pt x="16207" y="123"/>
                  </a:lnTo>
                  <a:lnTo>
                    <a:pt x="16023" y="62"/>
                  </a:lnTo>
                  <a:lnTo>
                    <a:pt x="15840" y="16"/>
                  </a:lnTo>
                  <a:lnTo>
                    <a:pt x="1564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2"/>
            <p:cNvSpPr/>
            <p:nvPr/>
          </p:nvSpPr>
          <p:spPr>
            <a:xfrm>
              <a:off x="304125" y="2990625"/>
              <a:ext cx="428450" cy="561600"/>
            </a:xfrm>
            <a:custGeom>
              <a:rect b="b" l="l" r="r" t="t"/>
              <a:pathLst>
                <a:path extrusionOk="0" h="22464" w="17138">
                  <a:moveTo>
                    <a:pt x="15642" y="1"/>
                  </a:moveTo>
                  <a:lnTo>
                    <a:pt x="15428" y="16"/>
                  </a:lnTo>
                  <a:lnTo>
                    <a:pt x="15215" y="47"/>
                  </a:lnTo>
                  <a:lnTo>
                    <a:pt x="14986" y="108"/>
                  </a:lnTo>
                  <a:lnTo>
                    <a:pt x="14772" y="184"/>
                  </a:lnTo>
                  <a:lnTo>
                    <a:pt x="14543" y="276"/>
                  </a:lnTo>
                  <a:lnTo>
                    <a:pt x="14314" y="382"/>
                  </a:lnTo>
                  <a:lnTo>
                    <a:pt x="14085" y="504"/>
                  </a:lnTo>
                  <a:lnTo>
                    <a:pt x="13872" y="657"/>
                  </a:lnTo>
                  <a:lnTo>
                    <a:pt x="13658" y="810"/>
                  </a:lnTo>
                  <a:lnTo>
                    <a:pt x="13444" y="978"/>
                  </a:lnTo>
                  <a:lnTo>
                    <a:pt x="13246" y="1145"/>
                  </a:lnTo>
                  <a:lnTo>
                    <a:pt x="13048" y="1344"/>
                  </a:lnTo>
                  <a:lnTo>
                    <a:pt x="12865" y="1527"/>
                  </a:lnTo>
                  <a:lnTo>
                    <a:pt x="12681" y="1741"/>
                  </a:lnTo>
                  <a:lnTo>
                    <a:pt x="12529" y="1939"/>
                  </a:lnTo>
                  <a:lnTo>
                    <a:pt x="12346" y="2183"/>
                  </a:lnTo>
                  <a:lnTo>
                    <a:pt x="12117" y="2458"/>
                  </a:lnTo>
                  <a:lnTo>
                    <a:pt x="11506" y="3175"/>
                  </a:lnTo>
                  <a:lnTo>
                    <a:pt x="9843" y="5083"/>
                  </a:lnTo>
                  <a:lnTo>
                    <a:pt x="8851" y="6227"/>
                  </a:lnTo>
                  <a:lnTo>
                    <a:pt x="7783" y="7463"/>
                  </a:lnTo>
                  <a:lnTo>
                    <a:pt x="6669" y="8760"/>
                  </a:lnTo>
                  <a:lnTo>
                    <a:pt x="5555" y="10103"/>
                  </a:lnTo>
                  <a:lnTo>
                    <a:pt x="4471" y="11461"/>
                  </a:lnTo>
                  <a:lnTo>
                    <a:pt x="3937" y="12133"/>
                  </a:lnTo>
                  <a:lnTo>
                    <a:pt x="3418" y="12820"/>
                  </a:lnTo>
                  <a:lnTo>
                    <a:pt x="2930" y="13476"/>
                  </a:lnTo>
                  <a:lnTo>
                    <a:pt x="2472" y="14132"/>
                  </a:lnTo>
                  <a:lnTo>
                    <a:pt x="2030" y="14773"/>
                  </a:lnTo>
                  <a:lnTo>
                    <a:pt x="1633" y="15383"/>
                  </a:lnTo>
                  <a:lnTo>
                    <a:pt x="1251" y="15994"/>
                  </a:lnTo>
                  <a:lnTo>
                    <a:pt x="931" y="16558"/>
                  </a:lnTo>
                  <a:lnTo>
                    <a:pt x="641" y="17108"/>
                  </a:lnTo>
                  <a:lnTo>
                    <a:pt x="412" y="17626"/>
                  </a:lnTo>
                  <a:lnTo>
                    <a:pt x="305" y="17871"/>
                  </a:lnTo>
                  <a:lnTo>
                    <a:pt x="214" y="18115"/>
                  </a:lnTo>
                  <a:lnTo>
                    <a:pt x="153" y="18344"/>
                  </a:lnTo>
                  <a:lnTo>
                    <a:pt x="92" y="18557"/>
                  </a:lnTo>
                  <a:lnTo>
                    <a:pt x="46" y="18771"/>
                  </a:lnTo>
                  <a:lnTo>
                    <a:pt x="15" y="18969"/>
                  </a:lnTo>
                  <a:lnTo>
                    <a:pt x="0" y="19168"/>
                  </a:lnTo>
                  <a:lnTo>
                    <a:pt x="15" y="19336"/>
                  </a:lnTo>
                  <a:lnTo>
                    <a:pt x="46" y="19671"/>
                  </a:lnTo>
                  <a:lnTo>
                    <a:pt x="122" y="19992"/>
                  </a:lnTo>
                  <a:lnTo>
                    <a:pt x="214" y="20282"/>
                  </a:lnTo>
                  <a:lnTo>
                    <a:pt x="336" y="20541"/>
                  </a:lnTo>
                  <a:lnTo>
                    <a:pt x="488" y="20801"/>
                  </a:lnTo>
                  <a:lnTo>
                    <a:pt x="656" y="21030"/>
                  </a:lnTo>
                  <a:lnTo>
                    <a:pt x="855" y="21243"/>
                  </a:lnTo>
                  <a:lnTo>
                    <a:pt x="1068" y="21442"/>
                  </a:lnTo>
                  <a:lnTo>
                    <a:pt x="1297" y="21609"/>
                  </a:lnTo>
                  <a:lnTo>
                    <a:pt x="1557" y="21777"/>
                  </a:lnTo>
                  <a:lnTo>
                    <a:pt x="1816" y="21915"/>
                  </a:lnTo>
                  <a:lnTo>
                    <a:pt x="2091" y="22037"/>
                  </a:lnTo>
                  <a:lnTo>
                    <a:pt x="2381" y="22144"/>
                  </a:lnTo>
                  <a:lnTo>
                    <a:pt x="2671" y="22235"/>
                  </a:lnTo>
                  <a:lnTo>
                    <a:pt x="2976" y="22311"/>
                  </a:lnTo>
                  <a:lnTo>
                    <a:pt x="3281" y="22372"/>
                  </a:lnTo>
                  <a:lnTo>
                    <a:pt x="3601" y="22418"/>
                  </a:lnTo>
                  <a:lnTo>
                    <a:pt x="3922" y="22449"/>
                  </a:lnTo>
                  <a:lnTo>
                    <a:pt x="4242" y="22464"/>
                  </a:lnTo>
                  <a:lnTo>
                    <a:pt x="4563" y="22464"/>
                  </a:lnTo>
                  <a:lnTo>
                    <a:pt x="4868" y="22449"/>
                  </a:lnTo>
                  <a:lnTo>
                    <a:pt x="5189" y="22433"/>
                  </a:lnTo>
                  <a:lnTo>
                    <a:pt x="5494" y="22403"/>
                  </a:lnTo>
                  <a:lnTo>
                    <a:pt x="5784" y="22357"/>
                  </a:lnTo>
                  <a:lnTo>
                    <a:pt x="6074" y="22296"/>
                  </a:lnTo>
                  <a:lnTo>
                    <a:pt x="6364" y="22220"/>
                  </a:lnTo>
                  <a:lnTo>
                    <a:pt x="6623" y="22144"/>
                  </a:lnTo>
                  <a:lnTo>
                    <a:pt x="6867" y="22052"/>
                  </a:lnTo>
                  <a:lnTo>
                    <a:pt x="7111" y="21945"/>
                  </a:lnTo>
                  <a:lnTo>
                    <a:pt x="7325" y="21838"/>
                  </a:lnTo>
                  <a:lnTo>
                    <a:pt x="7523" y="21732"/>
                  </a:lnTo>
                  <a:lnTo>
                    <a:pt x="7707" y="21594"/>
                  </a:lnTo>
                  <a:lnTo>
                    <a:pt x="7981" y="21365"/>
                  </a:lnTo>
                  <a:lnTo>
                    <a:pt x="8271" y="21106"/>
                  </a:lnTo>
                  <a:lnTo>
                    <a:pt x="8561" y="20816"/>
                  </a:lnTo>
                  <a:lnTo>
                    <a:pt x="8866" y="20495"/>
                  </a:lnTo>
                  <a:lnTo>
                    <a:pt x="9172" y="20144"/>
                  </a:lnTo>
                  <a:lnTo>
                    <a:pt x="9492" y="19763"/>
                  </a:lnTo>
                  <a:lnTo>
                    <a:pt x="9797" y="19366"/>
                  </a:lnTo>
                  <a:lnTo>
                    <a:pt x="10133" y="18939"/>
                  </a:lnTo>
                  <a:lnTo>
                    <a:pt x="10453" y="18496"/>
                  </a:lnTo>
                  <a:lnTo>
                    <a:pt x="10774" y="18023"/>
                  </a:lnTo>
                  <a:lnTo>
                    <a:pt x="11110" y="17535"/>
                  </a:lnTo>
                  <a:lnTo>
                    <a:pt x="11445" y="17016"/>
                  </a:lnTo>
                  <a:lnTo>
                    <a:pt x="11766" y="16497"/>
                  </a:lnTo>
                  <a:lnTo>
                    <a:pt x="12101" y="15948"/>
                  </a:lnTo>
                  <a:lnTo>
                    <a:pt x="12422" y="15383"/>
                  </a:lnTo>
                  <a:lnTo>
                    <a:pt x="12742" y="14803"/>
                  </a:lnTo>
                  <a:lnTo>
                    <a:pt x="13063" y="14208"/>
                  </a:lnTo>
                  <a:lnTo>
                    <a:pt x="13383" y="13613"/>
                  </a:lnTo>
                  <a:lnTo>
                    <a:pt x="13689" y="13003"/>
                  </a:lnTo>
                  <a:lnTo>
                    <a:pt x="13994" y="12377"/>
                  </a:lnTo>
                  <a:lnTo>
                    <a:pt x="14284" y="11736"/>
                  </a:lnTo>
                  <a:lnTo>
                    <a:pt x="14574" y="11095"/>
                  </a:lnTo>
                  <a:lnTo>
                    <a:pt x="14848" y="10454"/>
                  </a:lnTo>
                  <a:lnTo>
                    <a:pt x="15123" y="9798"/>
                  </a:lnTo>
                  <a:lnTo>
                    <a:pt x="15382" y="9142"/>
                  </a:lnTo>
                  <a:lnTo>
                    <a:pt x="15627" y="8470"/>
                  </a:lnTo>
                  <a:lnTo>
                    <a:pt x="15871" y="7814"/>
                  </a:lnTo>
                  <a:lnTo>
                    <a:pt x="16084" y="7143"/>
                  </a:lnTo>
                  <a:lnTo>
                    <a:pt x="16298" y="6486"/>
                  </a:lnTo>
                  <a:lnTo>
                    <a:pt x="16481" y="5815"/>
                  </a:lnTo>
                  <a:lnTo>
                    <a:pt x="16664" y="5159"/>
                  </a:lnTo>
                  <a:lnTo>
                    <a:pt x="16832" y="4503"/>
                  </a:lnTo>
                  <a:lnTo>
                    <a:pt x="16954" y="3938"/>
                  </a:lnTo>
                  <a:lnTo>
                    <a:pt x="17031" y="3404"/>
                  </a:lnTo>
                  <a:lnTo>
                    <a:pt x="17092" y="2931"/>
                  </a:lnTo>
                  <a:lnTo>
                    <a:pt x="17122" y="2488"/>
                  </a:lnTo>
                  <a:lnTo>
                    <a:pt x="17137" y="2092"/>
                  </a:lnTo>
                  <a:lnTo>
                    <a:pt x="17107" y="1725"/>
                  </a:lnTo>
                  <a:lnTo>
                    <a:pt x="17061" y="1405"/>
                  </a:lnTo>
                  <a:lnTo>
                    <a:pt x="17000" y="1130"/>
                  </a:lnTo>
                  <a:lnTo>
                    <a:pt x="16909" y="871"/>
                  </a:lnTo>
                  <a:lnTo>
                    <a:pt x="16802" y="657"/>
                  </a:lnTo>
                  <a:lnTo>
                    <a:pt x="16680" y="474"/>
                  </a:lnTo>
                  <a:lnTo>
                    <a:pt x="16542" y="337"/>
                  </a:lnTo>
                  <a:lnTo>
                    <a:pt x="16390" y="214"/>
                  </a:lnTo>
                  <a:lnTo>
                    <a:pt x="16207" y="123"/>
                  </a:lnTo>
                  <a:lnTo>
                    <a:pt x="16023" y="62"/>
                  </a:lnTo>
                  <a:lnTo>
                    <a:pt x="15840" y="16"/>
                  </a:lnTo>
                  <a:lnTo>
                    <a:pt x="156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2"/>
            <p:cNvSpPr/>
            <p:nvPr/>
          </p:nvSpPr>
          <p:spPr>
            <a:xfrm>
              <a:off x="304500" y="3049000"/>
              <a:ext cx="400975" cy="456300"/>
            </a:xfrm>
            <a:custGeom>
              <a:rect b="b" l="l" r="r" t="t"/>
              <a:pathLst>
                <a:path extrusionOk="0" h="18252" w="16039">
                  <a:moveTo>
                    <a:pt x="14543" y="1"/>
                  </a:moveTo>
                  <a:lnTo>
                    <a:pt x="14345" y="31"/>
                  </a:lnTo>
                  <a:lnTo>
                    <a:pt x="14131" y="62"/>
                  </a:lnTo>
                  <a:lnTo>
                    <a:pt x="13933" y="107"/>
                  </a:lnTo>
                  <a:lnTo>
                    <a:pt x="13719" y="184"/>
                  </a:lnTo>
                  <a:lnTo>
                    <a:pt x="13536" y="260"/>
                  </a:lnTo>
                  <a:lnTo>
                    <a:pt x="13353" y="352"/>
                  </a:lnTo>
                  <a:lnTo>
                    <a:pt x="13170" y="458"/>
                  </a:lnTo>
                  <a:lnTo>
                    <a:pt x="13002" y="581"/>
                  </a:lnTo>
                  <a:lnTo>
                    <a:pt x="13002" y="581"/>
                  </a:lnTo>
                  <a:lnTo>
                    <a:pt x="13201" y="550"/>
                  </a:lnTo>
                  <a:lnTo>
                    <a:pt x="13414" y="520"/>
                  </a:lnTo>
                  <a:lnTo>
                    <a:pt x="13613" y="458"/>
                  </a:lnTo>
                  <a:lnTo>
                    <a:pt x="13811" y="397"/>
                  </a:lnTo>
                  <a:lnTo>
                    <a:pt x="14009" y="321"/>
                  </a:lnTo>
                  <a:lnTo>
                    <a:pt x="14192" y="230"/>
                  </a:lnTo>
                  <a:lnTo>
                    <a:pt x="14376" y="123"/>
                  </a:lnTo>
                  <a:lnTo>
                    <a:pt x="14543" y="1"/>
                  </a:lnTo>
                  <a:close/>
                  <a:moveTo>
                    <a:pt x="15505" y="3602"/>
                  </a:moveTo>
                  <a:lnTo>
                    <a:pt x="15520" y="3800"/>
                  </a:lnTo>
                  <a:lnTo>
                    <a:pt x="15566" y="4014"/>
                  </a:lnTo>
                  <a:lnTo>
                    <a:pt x="15612" y="4213"/>
                  </a:lnTo>
                  <a:lnTo>
                    <a:pt x="15688" y="4411"/>
                  </a:lnTo>
                  <a:lnTo>
                    <a:pt x="15749" y="4579"/>
                  </a:lnTo>
                  <a:lnTo>
                    <a:pt x="15825" y="4731"/>
                  </a:lnTo>
                  <a:lnTo>
                    <a:pt x="15902" y="4884"/>
                  </a:lnTo>
                  <a:lnTo>
                    <a:pt x="15993" y="5037"/>
                  </a:lnTo>
                  <a:lnTo>
                    <a:pt x="16039" y="4899"/>
                  </a:lnTo>
                  <a:lnTo>
                    <a:pt x="15978" y="4609"/>
                  </a:lnTo>
                  <a:lnTo>
                    <a:pt x="15886" y="4335"/>
                  </a:lnTo>
                  <a:lnTo>
                    <a:pt x="15810" y="4136"/>
                  </a:lnTo>
                  <a:lnTo>
                    <a:pt x="15718" y="3953"/>
                  </a:lnTo>
                  <a:lnTo>
                    <a:pt x="15612" y="3770"/>
                  </a:lnTo>
                  <a:lnTo>
                    <a:pt x="15505" y="3602"/>
                  </a:lnTo>
                  <a:close/>
                  <a:moveTo>
                    <a:pt x="11339" y="4731"/>
                  </a:moveTo>
                  <a:lnTo>
                    <a:pt x="11201" y="4899"/>
                  </a:lnTo>
                  <a:lnTo>
                    <a:pt x="11095" y="5082"/>
                  </a:lnTo>
                  <a:lnTo>
                    <a:pt x="10988" y="5265"/>
                  </a:lnTo>
                  <a:lnTo>
                    <a:pt x="10896" y="5449"/>
                  </a:lnTo>
                  <a:lnTo>
                    <a:pt x="10820" y="5632"/>
                  </a:lnTo>
                  <a:lnTo>
                    <a:pt x="10744" y="5830"/>
                  </a:lnTo>
                  <a:lnTo>
                    <a:pt x="10683" y="6028"/>
                  </a:lnTo>
                  <a:lnTo>
                    <a:pt x="10652" y="6242"/>
                  </a:lnTo>
                  <a:lnTo>
                    <a:pt x="10652" y="6242"/>
                  </a:lnTo>
                  <a:lnTo>
                    <a:pt x="10774" y="6074"/>
                  </a:lnTo>
                  <a:lnTo>
                    <a:pt x="10896" y="5906"/>
                  </a:lnTo>
                  <a:lnTo>
                    <a:pt x="11003" y="5723"/>
                  </a:lnTo>
                  <a:lnTo>
                    <a:pt x="11095" y="5540"/>
                  </a:lnTo>
                  <a:lnTo>
                    <a:pt x="11171" y="5342"/>
                  </a:lnTo>
                  <a:lnTo>
                    <a:pt x="11247" y="5143"/>
                  </a:lnTo>
                  <a:lnTo>
                    <a:pt x="11293" y="4945"/>
                  </a:lnTo>
                  <a:lnTo>
                    <a:pt x="11339" y="4731"/>
                  </a:lnTo>
                  <a:close/>
                  <a:moveTo>
                    <a:pt x="7066" y="6151"/>
                  </a:moveTo>
                  <a:lnTo>
                    <a:pt x="7081" y="6364"/>
                  </a:lnTo>
                  <a:lnTo>
                    <a:pt x="7127" y="6563"/>
                  </a:lnTo>
                  <a:lnTo>
                    <a:pt x="7173" y="6776"/>
                  </a:lnTo>
                  <a:lnTo>
                    <a:pt x="7234" y="6975"/>
                  </a:lnTo>
                  <a:lnTo>
                    <a:pt x="7325" y="7158"/>
                  </a:lnTo>
                  <a:lnTo>
                    <a:pt x="7417" y="7356"/>
                  </a:lnTo>
                  <a:lnTo>
                    <a:pt x="7508" y="7539"/>
                  </a:lnTo>
                  <a:lnTo>
                    <a:pt x="7630" y="7707"/>
                  </a:lnTo>
                  <a:lnTo>
                    <a:pt x="7600" y="7509"/>
                  </a:lnTo>
                  <a:lnTo>
                    <a:pt x="7569" y="7295"/>
                  </a:lnTo>
                  <a:lnTo>
                    <a:pt x="7508" y="7097"/>
                  </a:lnTo>
                  <a:lnTo>
                    <a:pt x="7432" y="6898"/>
                  </a:lnTo>
                  <a:lnTo>
                    <a:pt x="7371" y="6700"/>
                  </a:lnTo>
                  <a:lnTo>
                    <a:pt x="7279" y="6517"/>
                  </a:lnTo>
                  <a:lnTo>
                    <a:pt x="7173" y="6334"/>
                  </a:lnTo>
                  <a:lnTo>
                    <a:pt x="7066" y="6151"/>
                  </a:lnTo>
                  <a:close/>
                  <a:moveTo>
                    <a:pt x="11034" y="9844"/>
                  </a:moveTo>
                  <a:lnTo>
                    <a:pt x="10835" y="9859"/>
                  </a:lnTo>
                  <a:lnTo>
                    <a:pt x="10622" y="9905"/>
                  </a:lnTo>
                  <a:lnTo>
                    <a:pt x="10408" y="9950"/>
                  </a:lnTo>
                  <a:lnTo>
                    <a:pt x="10209" y="10027"/>
                  </a:lnTo>
                  <a:lnTo>
                    <a:pt x="10026" y="10103"/>
                  </a:lnTo>
                  <a:lnTo>
                    <a:pt x="9843" y="10195"/>
                  </a:lnTo>
                  <a:lnTo>
                    <a:pt x="9660" y="10301"/>
                  </a:lnTo>
                  <a:lnTo>
                    <a:pt x="9492" y="10408"/>
                  </a:lnTo>
                  <a:lnTo>
                    <a:pt x="9492" y="10408"/>
                  </a:lnTo>
                  <a:lnTo>
                    <a:pt x="9691" y="10393"/>
                  </a:lnTo>
                  <a:lnTo>
                    <a:pt x="9904" y="10347"/>
                  </a:lnTo>
                  <a:lnTo>
                    <a:pt x="10103" y="10286"/>
                  </a:lnTo>
                  <a:lnTo>
                    <a:pt x="10301" y="10225"/>
                  </a:lnTo>
                  <a:lnTo>
                    <a:pt x="10499" y="10149"/>
                  </a:lnTo>
                  <a:lnTo>
                    <a:pt x="10683" y="10057"/>
                  </a:lnTo>
                  <a:lnTo>
                    <a:pt x="10866" y="9950"/>
                  </a:lnTo>
                  <a:lnTo>
                    <a:pt x="11034" y="9844"/>
                  </a:lnTo>
                  <a:close/>
                  <a:moveTo>
                    <a:pt x="4746" y="9935"/>
                  </a:moveTo>
                  <a:lnTo>
                    <a:pt x="4914" y="10057"/>
                  </a:lnTo>
                  <a:lnTo>
                    <a:pt x="5082" y="10179"/>
                  </a:lnTo>
                  <a:lnTo>
                    <a:pt x="5265" y="10286"/>
                  </a:lnTo>
                  <a:lnTo>
                    <a:pt x="5448" y="10378"/>
                  </a:lnTo>
                  <a:lnTo>
                    <a:pt x="5647" y="10454"/>
                  </a:lnTo>
                  <a:lnTo>
                    <a:pt x="5845" y="10530"/>
                  </a:lnTo>
                  <a:lnTo>
                    <a:pt x="6043" y="10591"/>
                  </a:lnTo>
                  <a:lnTo>
                    <a:pt x="6257" y="10622"/>
                  </a:lnTo>
                  <a:lnTo>
                    <a:pt x="6257" y="10622"/>
                  </a:lnTo>
                  <a:lnTo>
                    <a:pt x="6089" y="10500"/>
                  </a:lnTo>
                  <a:lnTo>
                    <a:pt x="5906" y="10378"/>
                  </a:lnTo>
                  <a:lnTo>
                    <a:pt x="5738" y="10271"/>
                  </a:lnTo>
                  <a:lnTo>
                    <a:pt x="5540" y="10179"/>
                  </a:lnTo>
                  <a:lnTo>
                    <a:pt x="5357" y="10103"/>
                  </a:lnTo>
                  <a:lnTo>
                    <a:pt x="5158" y="10027"/>
                  </a:lnTo>
                  <a:lnTo>
                    <a:pt x="4945" y="9981"/>
                  </a:lnTo>
                  <a:lnTo>
                    <a:pt x="4746" y="9935"/>
                  </a:lnTo>
                  <a:close/>
                  <a:moveTo>
                    <a:pt x="2518" y="13109"/>
                  </a:moveTo>
                  <a:lnTo>
                    <a:pt x="2549" y="13323"/>
                  </a:lnTo>
                  <a:lnTo>
                    <a:pt x="2579" y="13521"/>
                  </a:lnTo>
                  <a:lnTo>
                    <a:pt x="2640" y="13735"/>
                  </a:lnTo>
                  <a:lnTo>
                    <a:pt x="2701" y="13933"/>
                  </a:lnTo>
                  <a:lnTo>
                    <a:pt x="2778" y="14116"/>
                  </a:lnTo>
                  <a:lnTo>
                    <a:pt x="2869" y="14315"/>
                  </a:lnTo>
                  <a:lnTo>
                    <a:pt x="2976" y="14498"/>
                  </a:lnTo>
                  <a:lnTo>
                    <a:pt x="3098" y="14666"/>
                  </a:lnTo>
                  <a:lnTo>
                    <a:pt x="3068" y="14452"/>
                  </a:lnTo>
                  <a:lnTo>
                    <a:pt x="3037" y="14254"/>
                  </a:lnTo>
                  <a:lnTo>
                    <a:pt x="2976" y="14055"/>
                  </a:lnTo>
                  <a:lnTo>
                    <a:pt x="2915" y="13857"/>
                  </a:lnTo>
                  <a:lnTo>
                    <a:pt x="2839" y="13659"/>
                  </a:lnTo>
                  <a:lnTo>
                    <a:pt x="2747" y="13476"/>
                  </a:lnTo>
                  <a:lnTo>
                    <a:pt x="2640" y="13292"/>
                  </a:lnTo>
                  <a:lnTo>
                    <a:pt x="2518" y="13109"/>
                  </a:lnTo>
                  <a:close/>
                  <a:moveTo>
                    <a:pt x="7554" y="13445"/>
                  </a:moveTo>
                  <a:lnTo>
                    <a:pt x="7417" y="13613"/>
                  </a:lnTo>
                  <a:lnTo>
                    <a:pt x="7310" y="13781"/>
                  </a:lnTo>
                  <a:lnTo>
                    <a:pt x="7203" y="13964"/>
                  </a:lnTo>
                  <a:lnTo>
                    <a:pt x="7112" y="14162"/>
                  </a:lnTo>
                  <a:lnTo>
                    <a:pt x="7020" y="14345"/>
                  </a:lnTo>
                  <a:lnTo>
                    <a:pt x="6959" y="14544"/>
                  </a:lnTo>
                  <a:lnTo>
                    <a:pt x="6898" y="14742"/>
                  </a:lnTo>
                  <a:lnTo>
                    <a:pt x="6867" y="14956"/>
                  </a:lnTo>
                  <a:lnTo>
                    <a:pt x="6990" y="14788"/>
                  </a:lnTo>
                  <a:lnTo>
                    <a:pt x="7112" y="14620"/>
                  </a:lnTo>
                  <a:lnTo>
                    <a:pt x="7218" y="14437"/>
                  </a:lnTo>
                  <a:lnTo>
                    <a:pt x="7310" y="14239"/>
                  </a:lnTo>
                  <a:lnTo>
                    <a:pt x="7386" y="14055"/>
                  </a:lnTo>
                  <a:lnTo>
                    <a:pt x="7463" y="13857"/>
                  </a:lnTo>
                  <a:lnTo>
                    <a:pt x="7508" y="13659"/>
                  </a:lnTo>
                  <a:lnTo>
                    <a:pt x="7554" y="13445"/>
                  </a:lnTo>
                  <a:close/>
                  <a:moveTo>
                    <a:pt x="565" y="15887"/>
                  </a:moveTo>
                  <a:lnTo>
                    <a:pt x="443" y="16055"/>
                  </a:lnTo>
                  <a:lnTo>
                    <a:pt x="321" y="16222"/>
                  </a:lnTo>
                  <a:lnTo>
                    <a:pt x="214" y="16406"/>
                  </a:lnTo>
                  <a:lnTo>
                    <a:pt x="122" y="16604"/>
                  </a:lnTo>
                  <a:lnTo>
                    <a:pt x="61" y="16756"/>
                  </a:lnTo>
                  <a:lnTo>
                    <a:pt x="0" y="16924"/>
                  </a:lnTo>
                  <a:lnTo>
                    <a:pt x="0" y="17001"/>
                  </a:lnTo>
                  <a:lnTo>
                    <a:pt x="0" y="17107"/>
                  </a:lnTo>
                  <a:lnTo>
                    <a:pt x="16" y="17230"/>
                  </a:lnTo>
                  <a:lnTo>
                    <a:pt x="183" y="16970"/>
                  </a:lnTo>
                  <a:lnTo>
                    <a:pt x="321" y="16695"/>
                  </a:lnTo>
                  <a:lnTo>
                    <a:pt x="397" y="16497"/>
                  </a:lnTo>
                  <a:lnTo>
                    <a:pt x="473" y="16299"/>
                  </a:lnTo>
                  <a:lnTo>
                    <a:pt x="519" y="16100"/>
                  </a:lnTo>
                  <a:lnTo>
                    <a:pt x="565" y="15887"/>
                  </a:lnTo>
                  <a:close/>
                  <a:moveTo>
                    <a:pt x="9248" y="16894"/>
                  </a:moveTo>
                  <a:lnTo>
                    <a:pt x="9263" y="17062"/>
                  </a:lnTo>
                  <a:lnTo>
                    <a:pt x="9294" y="17230"/>
                  </a:lnTo>
                  <a:lnTo>
                    <a:pt x="9324" y="17382"/>
                  </a:lnTo>
                  <a:lnTo>
                    <a:pt x="9370" y="17550"/>
                  </a:lnTo>
                  <a:lnTo>
                    <a:pt x="9523" y="17367"/>
                  </a:lnTo>
                  <a:lnTo>
                    <a:pt x="9401" y="17123"/>
                  </a:lnTo>
                  <a:lnTo>
                    <a:pt x="9248" y="16894"/>
                  </a:lnTo>
                  <a:close/>
                  <a:moveTo>
                    <a:pt x="4823" y="17672"/>
                  </a:moveTo>
                  <a:lnTo>
                    <a:pt x="4609" y="17703"/>
                  </a:lnTo>
                  <a:lnTo>
                    <a:pt x="4411" y="17733"/>
                  </a:lnTo>
                  <a:lnTo>
                    <a:pt x="4197" y="17794"/>
                  </a:lnTo>
                  <a:lnTo>
                    <a:pt x="3999" y="17855"/>
                  </a:lnTo>
                  <a:lnTo>
                    <a:pt x="3800" y="17932"/>
                  </a:lnTo>
                  <a:lnTo>
                    <a:pt x="3617" y="18023"/>
                  </a:lnTo>
                  <a:lnTo>
                    <a:pt x="3449" y="18130"/>
                  </a:lnTo>
                  <a:lnTo>
                    <a:pt x="3266" y="18252"/>
                  </a:lnTo>
                  <a:lnTo>
                    <a:pt x="3480" y="18221"/>
                  </a:lnTo>
                  <a:lnTo>
                    <a:pt x="3678" y="18191"/>
                  </a:lnTo>
                  <a:lnTo>
                    <a:pt x="3892" y="18130"/>
                  </a:lnTo>
                  <a:lnTo>
                    <a:pt x="4090" y="18069"/>
                  </a:lnTo>
                  <a:lnTo>
                    <a:pt x="4273" y="17993"/>
                  </a:lnTo>
                  <a:lnTo>
                    <a:pt x="4472" y="17901"/>
                  </a:lnTo>
                  <a:lnTo>
                    <a:pt x="4655" y="17794"/>
                  </a:lnTo>
                  <a:lnTo>
                    <a:pt x="4823" y="176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2"/>
            <p:cNvSpPr/>
            <p:nvPr/>
          </p:nvSpPr>
          <p:spPr>
            <a:xfrm>
              <a:off x="373175" y="3074575"/>
              <a:ext cx="366275" cy="477650"/>
            </a:xfrm>
            <a:custGeom>
              <a:rect b="b" l="l" r="r" t="t"/>
              <a:pathLst>
                <a:path extrusionOk="0" h="19106" w="14651">
                  <a:moveTo>
                    <a:pt x="14589" y="0"/>
                  </a:moveTo>
                  <a:lnTo>
                    <a:pt x="14574" y="15"/>
                  </a:lnTo>
                  <a:lnTo>
                    <a:pt x="14345" y="626"/>
                  </a:lnTo>
                  <a:lnTo>
                    <a:pt x="14131" y="1236"/>
                  </a:lnTo>
                  <a:lnTo>
                    <a:pt x="13887" y="1831"/>
                  </a:lnTo>
                  <a:lnTo>
                    <a:pt x="13399" y="3022"/>
                  </a:lnTo>
                  <a:lnTo>
                    <a:pt x="12895" y="4212"/>
                  </a:lnTo>
                  <a:lnTo>
                    <a:pt x="12651" y="4822"/>
                  </a:lnTo>
                  <a:lnTo>
                    <a:pt x="12392" y="5418"/>
                  </a:lnTo>
                  <a:lnTo>
                    <a:pt x="11857" y="6593"/>
                  </a:lnTo>
                  <a:lnTo>
                    <a:pt x="11308" y="7752"/>
                  </a:lnTo>
                  <a:lnTo>
                    <a:pt x="10743" y="8912"/>
                  </a:lnTo>
                  <a:lnTo>
                    <a:pt x="10164" y="10072"/>
                  </a:lnTo>
                  <a:lnTo>
                    <a:pt x="9553" y="11201"/>
                  </a:lnTo>
                  <a:lnTo>
                    <a:pt x="8927" y="12330"/>
                  </a:lnTo>
                  <a:lnTo>
                    <a:pt x="8287" y="13444"/>
                  </a:lnTo>
                  <a:lnTo>
                    <a:pt x="7615" y="14543"/>
                  </a:lnTo>
                  <a:lnTo>
                    <a:pt x="7295" y="15047"/>
                  </a:lnTo>
                  <a:lnTo>
                    <a:pt x="6974" y="15535"/>
                  </a:lnTo>
                  <a:lnTo>
                    <a:pt x="6623" y="16023"/>
                  </a:lnTo>
                  <a:lnTo>
                    <a:pt x="6257" y="16481"/>
                  </a:lnTo>
                  <a:lnTo>
                    <a:pt x="6059" y="16710"/>
                  </a:lnTo>
                  <a:lnTo>
                    <a:pt x="5860" y="16924"/>
                  </a:lnTo>
                  <a:lnTo>
                    <a:pt x="5646" y="17137"/>
                  </a:lnTo>
                  <a:lnTo>
                    <a:pt x="5433" y="17336"/>
                  </a:lnTo>
                  <a:lnTo>
                    <a:pt x="5204" y="17519"/>
                  </a:lnTo>
                  <a:lnTo>
                    <a:pt x="4975" y="17702"/>
                  </a:lnTo>
                  <a:lnTo>
                    <a:pt x="4731" y="17870"/>
                  </a:lnTo>
                  <a:lnTo>
                    <a:pt x="4471" y="18023"/>
                  </a:lnTo>
                  <a:lnTo>
                    <a:pt x="4227" y="18160"/>
                  </a:lnTo>
                  <a:lnTo>
                    <a:pt x="3968" y="18282"/>
                  </a:lnTo>
                  <a:lnTo>
                    <a:pt x="3708" y="18404"/>
                  </a:lnTo>
                  <a:lnTo>
                    <a:pt x="3449" y="18496"/>
                  </a:lnTo>
                  <a:lnTo>
                    <a:pt x="3174" y="18587"/>
                  </a:lnTo>
                  <a:lnTo>
                    <a:pt x="2900" y="18663"/>
                  </a:lnTo>
                  <a:lnTo>
                    <a:pt x="2625" y="18725"/>
                  </a:lnTo>
                  <a:lnTo>
                    <a:pt x="2350" y="18786"/>
                  </a:lnTo>
                  <a:lnTo>
                    <a:pt x="2060" y="18816"/>
                  </a:lnTo>
                  <a:lnTo>
                    <a:pt x="1770" y="18847"/>
                  </a:lnTo>
                  <a:lnTo>
                    <a:pt x="1480" y="18862"/>
                  </a:lnTo>
                  <a:lnTo>
                    <a:pt x="901" y="18862"/>
                  </a:lnTo>
                  <a:lnTo>
                    <a:pt x="611" y="18847"/>
                  </a:lnTo>
                  <a:lnTo>
                    <a:pt x="321" y="18816"/>
                  </a:lnTo>
                  <a:lnTo>
                    <a:pt x="46" y="18770"/>
                  </a:lnTo>
                  <a:lnTo>
                    <a:pt x="15" y="18770"/>
                  </a:lnTo>
                  <a:lnTo>
                    <a:pt x="0" y="18786"/>
                  </a:lnTo>
                  <a:lnTo>
                    <a:pt x="0" y="18816"/>
                  </a:lnTo>
                  <a:lnTo>
                    <a:pt x="15" y="18847"/>
                  </a:lnTo>
                  <a:lnTo>
                    <a:pt x="290" y="18923"/>
                  </a:lnTo>
                  <a:lnTo>
                    <a:pt x="565" y="18999"/>
                  </a:lnTo>
                  <a:lnTo>
                    <a:pt x="855" y="19045"/>
                  </a:lnTo>
                  <a:lnTo>
                    <a:pt x="1145" y="19075"/>
                  </a:lnTo>
                  <a:lnTo>
                    <a:pt x="1435" y="19106"/>
                  </a:lnTo>
                  <a:lnTo>
                    <a:pt x="2030" y="19106"/>
                  </a:lnTo>
                  <a:lnTo>
                    <a:pt x="2320" y="19075"/>
                  </a:lnTo>
                  <a:lnTo>
                    <a:pt x="2594" y="19045"/>
                  </a:lnTo>
                  <a:lnTo>
                    <a:pt x="2884" y="18984"/>
                  </a:lnTo>
                  <a:lnTo>
                    <a:pt x="3174" y="18923"/>
                  </a:lnTo>
                  <a:lnTo>
                    <a:pt x="3449" y="18847"/>
                  </a:lnTo>
                  <a:lnTo>
                    <a:pt x="3724" y="18755"/>
                  </a:lnTo>
                  <a:lnTo>
                    <a:pt x="3998" y="18648"/>
                  </a:lnTo>
                  <a:lnTo>
                    <a:pt x="4258" y="18541"/>
                  </a:lnTo>
                  <a:lnTo>
                    <a:pt x="4517" y="18404"/>
                  </a:lnTo>
                  <a:lnTo>
                    <a:pt x="4777" y="18251"/>
                  </a:lnTo>
                  <a:lnTo>
                    <a:pt x="5021" y="18099"/>
                  </a:lnTo>
                  <a:lnTo>
                    <a:pt x="5280" y="17916"/>
                  </a:lnTo>
                  <a:lnTo>
                    <a:pt x="5509" y="17733"/>
                  </a:lnTo>
                  <a:lnTo>
                    <a:pt x="5753" y="17534"/>
                  </a:lnTo>
                  <a:lnTo>
                    <a:pt x="5967" y="17321"/>
                  </a:lnTo>
                  <a:lnTo>
                    <a:pt x="6181" y="17107"/>
                  </a:lnTo>
                  <a:lnTo>
                    <a:pt x="6394" y="16878"/>
                  </a:lnTo>
                  <a:lnTo>
                    <a:pt x="6577" y="16649"/>
                  </a:lnTo>
                  <a:lnTo>
                    <a:pt x="6776" y="16420"/>
                  </a:lnTo>
                  <a:lnTo>
                    <a:pt x="7142" y="15917"/>
                  </a:lnTo>
                  <a:lnTo>
                    <a:pt x="7493" y="15413"/>
                  </a:lnTo>
                  <a:lnTo>
                    <a:pt x="7813" y="14894"/>
                  </a:lnTo>
                  <a:lnTo>
                    <a:pt x="8134" y="14375"/>
                  </a:lnTo>
                  <a:lnTo>
                    <a:pt x="8821" y="13246"/>
                  </a:lnTo>
                  <a:lnTo>
                    <a:pt x="9477" y="12117"/>
                  </a:lnTo>
                  <a:lnTo>
                    <a:pt x="10103" y="10957"/>
                  </a:lnTo>
                  <a:lnTo>
                    <a:pt x="10713" y="9782"/>
                  </a:lnTo>
                  <a:lnTo>
                    <a:pt x="11308" y="8607"/>
                  </a:lnTo>
                  <a:lnTo>
                    <a:pt x="11857" y="7417"/>
                  </a:lnTo>
                  <a:lnTo>
                    <a:pt x="12392" y="6211"/>
                  </a:lnTo>
                  <a:lnTo>
                    <a:pt x="12895" y="4990"/>
                  </a:lnTo>
                  <a:lnTo>
                    <a:pt x="13338" y="3846"/>
                  </a:lnTo>
                  <a:lnTo>
                    <a:pt x="13780" y="2915"/>
                  </a:lnTo>
                  <a:lnTo>
                    <a:pt x="14223" y="1984"/>
                  </a:lnTo>
                  <a:lnTo>
                    <a:pt x="14650" y="1023"/>
                  </a:lnTo>
                  <a:lnTo>
                    <a:pt x="14650" y="1007"/>
                  </a:lnTo>
                  <a:lnTo>
                    <a:pt x="14635" y="977"/>
                  </a:lnTo>
                  <a:lnTo>
                    <a:pt x="14620" y="977"/>
                  </a:lnTo>
                  <a:lnTo>
                    <a:pt x="14604" y="992"/>
                  </a:lnTo>
                  <a:lnTo>
                    <a:pt x="14131" y="1923"/>
                  </a:lnTo>
                  <a:lnTo>
                    <a:pt x="13689" y="2854"/>
                  </a:lnTo>
                  <a:lnTo>
                    <a:pt x="13796" y="2533"/>
                  </a:lnTo>
                  <a:lnTo>
                    <a:pt x="14009" y="1908"/>
                  </a:lnTo>
                  <a:lnTo>
                    <a:pt x="14208" y="1282"/>
                  </a:lnTo>
                  <a:lnTo>
                    <a:pt x="14589" y="31"/>
                  </a:lnTo>
                  <a:lnTo>
                    <a:pt x="1458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2"/>
            <p:cNvSpPr/>
            <p:nvPr/>
          </p:nvSpPr>
          <p:spPr>
            <a:xfrm>
              <a:off x="441850" y="2594250"/>
              <a:ext cx="457450" cy="405575"/>
            </a:xfrm>
            <a:custGeom>
              <a:rect b="b" l="l" r="r" t="t"/>
              <a:pathLst>
                <a:path extrusionOk="0" h="16223" w="18298">
                  <a:moveTo>
                    <a:pt x="11628" y="0"/>
                  </a:moveTo>
                  <a:lnTo>
                    <a:pt x="11354" y="31"/>
                  </a:lnTo>
                  <a:lnTo>
                    <a:pt x="11003" y="122"/>
                  </a:lnTo>
                  <a:lnTo>
                    <a:pt x="10606" y="229"/>
                  </a:lnTo>
                  <a:lnTo>
                    <a:pt x="10133" y="367"/>
                  </a:lnTo>
                  <a:lnTo>
                    <a:pt x="9645" y="535"/>
                  </a:lnTo>
                  <a:lnTo>
                    <a:pt x="9110" y="733"/>
                  </a:lnTo>
                  <a:lnTo>
                    <a:pt x="7996" y="1145"/>
                  </a:lnTo>
                  <a:lnTo>
                    <a:pt x="6867" y="1587"/>
                  </a:lnTo>
                  <a:lnTo>
                    <a:pt x="5829" y="2015"/>
                  </a:lnTo>
                  <a:lnTo>
                    <a:pt x="4944" y="2396"/>
                  </a:lnTo>
                  <a:lnTo>
                    <a:pt x="4303" y="2686"/>
                  </a:lnTo>
                  <a:lnTo>
                    <a:pt x="4181" y="2747"/>
                  </a:lnTo>
                  <a:lnTo>
                    <a:pt x="4059" y="2824"/>
                  </a:lnTo>
                  <a:lnTo>
                    <a:pt x="3922" y="2930"/>
                  </a:lnTo>
                  <a:lnTo>
                    <a:pt x="3800" y="3052"/>
                  </a:lnTo>
                  <a:lnTo>
                    <a:pt x="3525" y="3327"/>
                  </a:lnTo>
                  <a:lnTo>
                    <a:pt x="3250" y="3663"/>
                  </a:lnTo>
                  <a:lnTo>
                    <a:pt x="2976" y="4060"/>
                  </a:lnTo>
                  <a:lnTo>
                    <a:pt x="2686" y="4502"/>
                  </a:lnTo>
                  <a:lnTo>
                    <a:pt x="2396" y="4975"/>
                  </a:lnTo>
                  <a:lnTo>
                    <a:pt x="2106" y="5479"/>
                  </a:lnTo>
                  <a:lnTo>
                    <a:pt x="1816" y="6013"/>
                  </a:lnTo>
                  <a:lnTo>
                    <a:pt x="1541" y="6562"/>
                  </a:lnTo>
                  <a:lnTo>
                    <a:pt x="1251" y="7127"/>
                  </a:lnTo>
                  <a:lnTo>
                    <a:pt x="992" y="7707"/>
                  </a:lnTo>
                  <a:lnTo>
                    <a:pt x="473" y="8851"/>
                  </a:lnTo>
                  <a:lnTo>
                    <a:pt x="0" y="9950"/>
                  </a:lnTo>
                  <a:lnTo>
                    <a:pt x="9156" y="16222"/>
                  </a:lnTo>
                  <a:lnTo>
                    <a:pt x="9477" y="15841"/>
                  </a:lnTo>
                  <a:lnTo>
                    <a:pt x="10240" y="14971"/>
                  </a:lnTo>
                  <a:lnTo>
                    <a:pt x="10713" y="14452"/>
                  </a:lnTo>
                  <a:lnTo>
                    <a:pt x="11201" y="13948"/>
                  </a:lnTo>
                  <a:lnTo>
                    <a:pt x="11659" y="13491"/>
                  </a:lnTo>
                  <a:lnTo>
                    <a:pt x="11873" y="13292"/>
                  </a:lnTo>
                  <a:lnTo>
                    <a:pt x="12056" y="13140"/>
                  </a:lnTo>
                  <a:lnTo>
                    <a:pt x="12407" y="12834"/>
                  </a:lnTo>
                  <a:lnTo>
                    <a:pt x="12727" y="12529"/>
                  </a:lnTo>
                  <a:lnTo>
                    <a:pt x="13032" y="12209"/>
                  </a:lnTo>
                  <a:lnTo>
                    <a:pt x="13307" y="11903"/>
                  </a:lnTo>
                  <a:lnTo>
                    <a:pt x="13551" y="11583"/>
                  </a:lnTo>
                  <a:lnTo>
                    <a:pt x="13780" y="11278"/>
                  </a:lnTo>
                  <a:lnTo>
                    <a:pt x="14009" y="10973"/>
                  </a:lnTo>
                  <a:lnTo>
                    <a:pt x="14207" y="10667"/>
                  </a:lnTo>
                  <a:lnTo>
                    <a:pt x="14925" y="9538"/>
                  </a:lnTo>
                  <a:lnTo>
                    <a:pt x="15093" y="9294"/>
                  </a:lnTo>
                  <a:lnTo>
                    <a:pt x="15260" y="9050"/>
                  </a:lnTo>
                  <a:lnTo>
                    <a:pt x="15428" y="8836"/>
                  </a:lnTo>
                  <a:lnTo>
                    <a:pt x="15596" y="8653"/>
                  </a:lnTo>
                  <a:lnTo>
                    <a:pt x="15856" y="8378"/>
                  </a:lnTo>
                  <a:lnTo>
                    <a:pt x="16100" y="8149"/>
                  </a:lnTo>
                  <a:lnTo>
                    <a:pt x="16527" y="7753"/>
                  </a:lnTo>
                  <a:lnTo>
                    <a:pt x="16893" y="7447"/>
                  </a:lnTo>
                  <a:lnTo>
                    <a:pt x="17198" y="7219"/>
                  </a:lnTo>
                  <a:lnTo>
                    <a:pt x="17443" y="7035"/>
                  </a:lnTo>
                  <a:lnTo>
                    <a:pt x="17534" y="6944"/>
                  </a:lnTo>
                  <a:lnTo>
                    <a:pt x="17610" y="6868"/>
                  </a:lnTo>
                  <a:lnTo>
                    <a:pt x="17672" y="6776"/>
                  </a:lnTo>
                  <a:lnTo>
                    <a:pt x="17717" y="6700"/>
                  </a:lnTo>
                  <a:lnTo>
                    <a:pt x="17748" y="6608"/>
                  </a:lnTo>
                  <a:lnTo>
                    <a:pt x="17748" y="6517"/>
                  </a:lnTo>
                  <a:lnTo>
                    <a:pt x="17748" y="6456"/>
                  </a:lnTo>
                  <a:lnTo>
                    <a:pt x="17733" y="6410"/>
                  </a:lnTo>
                  <a:lnTo>
                    <a:pt x="17672" y="6303"/>
                  </a:lnTo>
                  <a:lnTo>
                    <a:pt x="17580" y="6211"/>
                  </a:lnTo>
                  <a:lnTo>
                    <a:pt x="17458" y="6105"/>
                  </a:lnTo>
                  <a:lnTo>
                    <a:pt x="17290" y="6013"/>
                  </a:lnTo>
                  <a:lnTo>
                    <a:pt x="17107" y="5937"/>
                  </a:lnTo>
                  <a:lnTo>
                    <a:pt x="16893" y="5860"/>
                  </a:lnTo>
                  <a:lnTo>
                    <a:pt x="16664" y="5799"/>
                  </a:lnTo>
                  <a:lnTo>
                    <a:pt x="16420" y="5754"/>
                  </a:lnTo>
                  <a:lnTo>
                    <a:pt x="16161" y="5723"/>
                  </a:lnTo>
                  <a:lnTo>
                    <a:pt x="15886" y="5708"/>
                  </a:lnTo>
                  <a:lnTo>
                    <a:pt x="15627" y="5708"/>
                  </a:lnTo>
                  <a:lnTo>
                    <a:pt x="15352" y="5738"/>
                  </a:lnTo>
                  <a:lnTo>
                    <a:pt x="15077" y="5784"/>
                  </a:lnTo>
                  <a:lnTo>
                    <a:pt x="14818" y="5860"/>
                  </a:lnTo>
                  <a:lnTo>
                    <a:pt x="14558" y="5967"/>
                  </a:lnTo>
                  <a:lnTo>
                    <a:pt x="14314" y="6089"/>
                  </a:lnTo>
                  <a:lnTo>
                    <a:pt x="14101" y="6211"/>
                  </a:lnTo>
                  <a:lnTo>
                    <a:pt x="13887" y="6349"/>
                  </a:lnTo>
                  <a:lnTo>
                    <a:pt x="13673" y="6486"/>
                  </a:lnTo>
                  <a:lnTo>
                    <a:pt x="13307" y="6761"/>
                  </a:lnTo>
                  <a:lnTo>
                    <a:pt x="12956" y="7051"/>
                  </a:lnTo>
                  <a:lnTo>
                    <a:pt x="12605" y="7295"/>
                  </a:lnTo>
                  <a:lnTo>
                    <a:pt x="12437" y="7417"/>
                  </a:lnTo>
                  <a:lnTo>
                    <a:pt x="12269" y="7524"/>
                  </a:lnTo>
                  <a:lnTo>
                    <a:pt x="12086" y="7615"/>
                  </a:lnTo>
                  <a:lnTo>
                    <a:pt x="11918" y="7692"/>
                  </a:lnTo>
                  <a:lnTo>
                    <a:pt x="11720" y="7753"/>
                  </a:lnTo>
                  <a:lnTo>
                    <a:pt x="11522" y="7798"/>
                  </a:lnTo>
                  <a:lnTo>
                    <a:pt x="11323" y="7829"/>
                  </a:lnTo>
                  <a:lnTo>
                    <a:pt x="11110" y="7814"/>
                  </a:lnTo>
                  <a:lnTo>
                    <a:pt x="10911" y="7798"/>
                  </a:lnTo>
                  <a:lnTo>
                    <a:pt x="10698" y="7737"/>
                  </a:lnTo>
                  <a:lnTo>
                    <a:pt x="10484" y="7676"/>
                  </a:lnTo>
                  <a:lnTo>
                    <a:pt x="10286" y="7585"/>
                  </a:lnTo>
                  <a:lnTo>
                    <a:pt x="10087" y="7493"/>
                  </a:lnTo>
                  <a:lnTo>
                    <a:pt x="9889" y="7386"/>
                  </a:lnTo>
                  <a:lnTo>
                    <a:pt x="9706" y="7264"/>
                  </a:lnTo>
                  <a:lnTo>
                    <a:pt x="9553" y="7142"/>
                  </a:lnTo>
                  <a:lnTo>
                    <a:pt x="9400" y="7005"/>
                  </a:lnTo>
                  <a:lnTo>
                    <a:pt x="9263" y="6883"/>
                  </a:lnTo>
                  <a:lnTo>
                    <a:pt x="9156" y="6745"/>
                  </a:lnTo>
                  <a:lnTo>
                    <a:pt x="9080" y="6623"/>
                  </a:lnTo>
                  <a:lnTo>
                    <a:pt x="9004" y="6501"/>
                  </a:lnTo>
                  <a:lnTo>
                    <a:pt x="8973" y="6379"/>
                  </a:lnTo>
                  <a:lnTo>
                    <a:pt x="8973" y="6288"/>
                  </a:lnTo>
                  <a:lnTo>
                    <a:pt x="8973" y="6196"/>
                  </a:lnTo>
                  <a:lnTo>
                    <a:pt x="8988" y="6089"/>
                  </a:lnTo>
                  <a:lnTo>
                    <a:pt x="9004" y="5982"/>
                  </a:lnTo>
                  <a:lnTo>
                    <a:pt x="9080" y="5769"/>
                  </a:lnTo>
                  <a:lnTo>
                    <a:pt x="9202" y="5540"/>
                  </a:lnTo>
                  <a:lnTo>
                    <a:pt x="9355" y="5326"/>
                  </a:lnTo>
                  <a:lnTo>
                    <a:pt x="9522" y="5097"/>
                  </a:lnTo>
                  <a:lnTo>
                    <a:pt x="9721" y="4884"/>
                  </a:lnTo>
                  <a:lnTo>
                    <a:pt x="9919" y="4670"/>
                  </a:lnTo>
                  <a:lnTo>
                    <a:pt x="10148" y="4472"/>
                  </a:lnTo>
                  <a:lnTo>
                    <a:pt x="10362" y="4289"/>
                  </a:lnTo>
                  <a:lnTo>
                    <a:pt x="10591" y="4121"/>
                  </a:lnTo>
                  <a:lnTo>
                    <a:pt x="10804" y="3968"/>
                  </a:lnTo>
                  <a:lnTo>
                    <a:pt x="11018" y="3846"/>
                  </a:lnTo>
                  <a:lnTo>
                    <a:pt x="11201" y="3739"/>
                  </a:lnTo>
                  <a:lnTo>
                    <a:pt x="11369" y="3678"/>
                  </a:lnTo>
                  <a:lnTo>
                    <a:pt x="11522" y="3632"/>
                  </a:lnTo>
                  <a:lnTo>
                    <a:pt x="11766" y="3617"/>
                  </a:lnTo>
                  <a:lnTo>
                    <a:pt x="12040" y="3602"/>
                  </a:lnTo>
                  <a:lnTo>
                    <a:pt x="12330" y="3617"/>
                  </a:lnTo>
                  <a:lnTo>
                    <a:pt x="12681" y="3648"/>
                  </a:lnTo>
                  <a:lnTo>
                    <a:pt x="13658" y="3754"/>
                  </a:lnTo>
                  <a:lnTo>
                    <a:pt x="14314" y="3831"/>
                  </a:lnTo>
                  <a:lnTo>
                    <a:pt x="15123" y="3892"/>
                  </a:lnTo>
                  <a:lnTo>
                    <a:pt x="15352" y="3907"/>
                  </a:lnTo>
                  <a:lnTo>
                    <a:pt x="15581" y="3922"/>
                  </a:lnTo>
                  <a:lnTo>
                    <a:pt x="15993" y="3907"/>
                  </a:lnTo>
                  <a:lnTo>
                    <a:pt x="16390" y="3861"/>
                  </a:lnTo>
                  <a:lnTo>
                    <a:pt x="16741" y="3785"/>
                  </a:lnTo>
                  <a:lnTo>
                    <a:pt x="17061" y="3678"/>
                  </a:lnTo>
                  <a:lnTo>
                    <a:pt x="17351" y="3556"/>
                  </a:lnTo>
                  <a:lnTo>
                    <a:pt x="17595" y="3419"/>
                  </a:lnTo>
                  <a:lnTo>
                    <a:pt x="17809" y="3251"/>
                  </a:lnTo>
                  <a:lnTo>
                    <a:pt x="17977" y="3098"/>
                  </a:lnTo>
                  <a:lnTo>
                    <a:pt x="18114" y="2915"/>
                  </a:lnTo>
                  <a:lnTo>
                    <a:pt x="18221" y="2747"/>
                  </a:lnTo>
                  <a:lnTo>
                    <a:pt x="18282" y="2579"/>
                  </a:lnTo>
                  <a:lnTo>
                    <a:pt x="18297" y="2488"/>
                  </a:lnTo>
                  <a:lnTo>
                    <a:pt x="18297" y="2412"/>
                  </a:lnTo>
                  <a:lnTo>
                    <a:pt x="18297" y="2335"/>
                  </a:lnTo>
                  <a:lnTo>
                    <a:pt x="18282" y="2259"/>
                  </a:lnTo>
                  <a:lnTo>
                    <a:pt x="18251" y="2183"/>
                  </a:lnTo>
                  <a:lnTo>
                    <a:pt x="18221" y="2106"/>
                  </a:lnTo>
                  <a:lnTo>
                    <a:pt x="18175" y="2045"/>
                  </a:lnTo>
                  <a:lnTo>
                    <a:pt x="18114" y="1984"/>
                  </a:lnTo>
                  <a:lnTo>
                    <a:pt x="18038" y="1908"/>
                  </a:lnTo>
                  <a:lnTo>
                    <a:pt x="17931" y="1832"/>
                  </a:lnTo>
                  <a:lnTo>
                    <a:pt x="17656" y="1664"/>
                  </a:lnTo>
                  <a:lnTo>
                    <a:pt x="17336" y="1496"/>
                  </a:lnTo>
                  <a:lnTo>
                    <a:pt x="16939" y="1328"/>
                  </a:lnTo>
                  <a:lnTo>
                    <a:pt x="16512" y="1160"/>
                  </a:lnTo>
                  <a:lnTo>
                    <a:pt x="16039" y="977"/>
                  </a:lnTo>
                  <a:lnTo>
                    <a:pt x="15550" y="809"/>
                  </a:lnTo>
                  <a:lnTo>
                    <a:pt x="15047" y="657"/>
                  </a:lnTo>
                  <a:lnTo>
                    <a:pt x="14528" y="504"/>
                  </a:lnTo>
                  <a:lnTo>
                    <a:pt x="14024" y="367"/>
                  </a:lnTo>
                  <a:lnTo>
                    <a:pt x="13521" y="260"/>
                  </a:lnTo>
                  <a:lnTo>
                    <a:pt x="13063" y="153"/>
                  </a:lnTo>
                  <a:lnTo>
                    <a:pt x="12620" y="77"/>
                  </a:lnTo>
                  <a:lnTo>
                    <a:pt x="12239" y="16"/>
                  </a:lnTo>
                  <a:lnTo>
                    <a:pt x="11903"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2"/>
            <p:cNvSpPr/>
            <p:nvPr/>
          </p:nvSpPr>
          <p:spPr>
            <a:xfrm>
              <a:off x="549425" y="2572875"/>
              <a:ext cx="326600" cy="172850"/>
            </a:xfrm>
            <a:custGeom>
              <a:rect b="b" l="l" r="r" t="t"/>
              <a:pathLst>
                <a:path extrusionOk="0" h="6914" w="13064">
                  <a:moveTo>
                    <a:pt x="6944" y="1"/>
                  </a:moveTo>
                  <a:lnTo>
                    <a:pt x="6700" y="31"/>
                  </a:lnTo>
                  <a:lnTo>
                    <a:pt x="6440" y="77"/>
                  </a:lnTo>
                  <a:lnTo>
                    <a:pt x="5952" y="184"/>
                  </a:lnTo>
                  <a:lnTo>
                    <a:pt x="5448" y="337"/>
                  </a:lnTo>
                  <a:lnTo>
                    <a:pt x="4945" y="504"/>
                  </a:lnTo>
                  <a:lnTo>
                    <a:pt x="4441" y="703"/>
                  </a:lnTo>
                  <a:lnTo>
                    <a:pt x="3953" y="932"/>
                  </a:lnTo>
                  <a:lnTo>
                    <a:pt x="3465" y="1176"/>
                  </a:lnTo>
                  <a:lnTo>
                    <a:pt x="2991" y="1420"/>
                  </a:lnTo>
                  <a:lnTo>
                    <a:pt x="2518" y="1695"/>
                  </a:lnTo>
                  <a:lnTo>
                    <a:pt x="2076" y="1954"/>
                  </a:lnTo>
                  <a:lnTo>
                    <a:pt x="1664" y="2229"/>
                  </a:lnTo>
                  <a:lnTo>
                    <a:pt x="1267" y="2504"/>
                  </a:lnTo>
                  <a:lnTo>
                    <a:pt x="901" y="2778"/>
                  </a:lnTo>
                  <a:lnTo>
                    <a:pt x="565" y="3038"/>
                  </a:lnTo>
                  <a:lnTo>
                    <a:pt x="260" y="3297"/>
                  </a:lnTo>
                  <a:lnTo>
                    <a:pt x="0" y="3541"/>
                  </a:lnTo>
                  <a:lnTo>
                    <a:pt x="4426" y="6914"/>
                  </a:lnTo>
                  <a:lnTo>
                    <a:pt x="4685" y="6502"/>
                  </a:lnTo>
                  <a:lnTo>
                    <a:pt x="4960" y="6074"/>
                  </a:lnTo>
                  <a:lnTo>
                    <a:pt x="5311" y="5556"/>
                  </a:lnTo>
                  <a:lnTo>
                    <a:pt x="5693" y="5021"/>
                  </a:lnTo>
                  <a:lnTo>
                    <a:pt x="6089" y="4503"/>
                  </a:lnTo>
                  <a:lnTo>
                    <a:pt x="6288" y="4258"/>
                  </a:lnTo>
                  <a:lnTo>
                    <a:pt x="6471" y="4060"/>
                  </a:lnTo>
                  <a:lnTo>
                    <a:pt x="6654" y="3877"/>
                  </a:lnTo>
                  <a:lnTo>
                    <a:pt x="6822" y="3740"/>
                  </a:lnTo>
                  <a:lnTo>
                    <a:pt x="6883" y="3709"/>
                  </a:lnTo>
                  <a:lnTo>
                    <a:pt x="6959" y="3679"/>
                  </a:lnTo>
                  <a:lnTo>
                    <a:pt x="7035" y="3663"/>
                  </a:lnTo>
                  <a:lnTo>
                    <a:pt x="7127" y="3663"/>
                  </a:lnTo>
                  <a:lnTo>
                    <a:pt x="7325" y="3679"/>
                  </a:lnTo>
                  <a:lnTo>
                    <a:pt x="7554" y="3740"/>
                  </a:lnTo>
                  <a:lnTo>
                    <a:pt x="7798" y="3831"/>
                  </a:lnTo>
                  <a:lnTo>
                    <a:pt x="8073" y="3938"/>
                  </a:lnTo>
                  <a:lnTo>
                    <a:pt x="8348" y="4060"/>
                  </a:lnTo>
                  <a:lnTo>
                    <a:pt x="8623" y="4197"/>
                  </a:lnTo>
                  <a:lnTo>
                    <a:pt x="9172" y="4487"/>
                  </a:lnTo>
                  <a:lnTo>
                    <a:pt x="9660" y="4777"/>
                  </a:lnTo>
                  <a:lnTo>
                    <a:pt x="10072" y="5006"/>
                  </a:lnTo>
                  <a:lnTo>
                    <a:pt x="10225" y="5082"/>
                  </a:lnTo>
                  <a:lnTo>
                    <a:pt x="10332" y="5128"/>
                  </a:lnTo>
                  <a:lnTo>
                    <a:pt x="10820" y="5311"/>
                  </a:lnTo>
                  <a:lnTo>
                    <a:pt x="11263" y="5449"/>
                  </a:lnTo>
                  <a:lnTo>
                    <a:pt x="11476" y="5510"/>
                  </a:lnTo>
                  <a:lnTo>
                    <a:pt x="11675" y="5540"/>
                  </a:lnTo>
                  <a:lnTo>
                    <a:pt x="11858" y="5571"/>
                  </a:lnTo>
                  <a:lnTo>
                    <a:pt x="12193" y="5571"/>
                  </a:lnTo>
                  <a:lnTo>
                    <a:pt x="12346" y="5540"/>
                  </a:lnTo>
                  <a:lnTo>
                    <a:pt x="12499" y="5495"/>
                  </a:lnTo>
                  <a:lnTo>
                    <a:pt x="12621" y="5418"/>
                  </a:lnTo>
                  <a:lnTo>
                    <a:pt x="12743" y="5327"/>
                  </a:lnTo>
                  <a:lnTo>
                    <a:pt x="12850" y="5205"/>
                  </a:lnTo>
                  <a:lnTo>
                    <a:pt x="12956" y="5052"/>
                  </a:lnTo>
                  <a:lnTo>
                    <a:pt x="13048" y="4884"/>
                  </a:lnTo>
                  <a:lnTo>
                    <a:pt x="13063" y="4777"/>
                  </a:lnTo>
                  <a:lnTo>
                    <a:pt x="13063" y="4655"/>
                  </a:lnTo>
                  <a:lnTo>
                    <a:pt x="13033" y="4518"/>
                  </a:lnTo>
                  <a:lnTo>
                    <a:pt x="12972" y="4381"/>
                  </a:lnTo>
                  <a:lnTo>
                    <a:pt x="12895" y="4213"/>
                  </a:lnTo>
                  <a:lnTo>
                    <a:pt x="12789" y="4045"/>
                  </a:lnTo>
                  <a:lnTo>
                    <a:pt x="12667" y="3862"/>
                  </a:lnTo>
                  <a:lnTo>
                    <a:pt x="12514" y="3663"/>
                  </a:lnTo>
                  <a:lnTo>
                    <a:pt x="12163" y="3267"/>
                  </a:lnTo>
                  <a:lnTo>
                    <a:pt x="11766" y="2839"/>
                  </a:lnTo>
                  <a:lnTo>
                    <a:pt x="11308" y="2412"/>
                  </a:lnTo>
                  <a:lnTo>
                    <a:pt x="10805" y="1985"/>
                  </a:lnTo>
                  <a:lnTo>
                    <a:pt x="10286" y="1573"/>
                  </a:lnTo>
                  <a:lnTo>
                    <a:pt x="9752" y="1191"/>
                  </a:lnTo>
                  <a:lnTo>
                    <a:pt x="9218" y="840"/>
                  </a:lnTo>
                  <a:lnTo>
                    <a:pt x="8943" y="688"/>
                  </a:lnTo>
                  <a:lnTo>
                    <a:pt x="8684" y="535"/>
                  </a:lnTo>
                  <a:lnTo>
                    <a:pt x="8439" y="413"/>
                  </a:lnTo>
                  <a:lnTo>
                    <a:pt x="8180" y="291"/>
                  </a:lnTo>
                  <a:lnTo>
                    <a:pt x="7951" y="199"/>
                  </a:lnTo>
                  <a:lnTo>
                    <a:pt x="7722" y="108"/>
                  </a:lnTo>
                  <a:lnTo>
                    <a:pt x="7509" y="47"/>
                  </a:lnTo>
                  <a:lnTo>
                    <a:pt x="7295" y="16"/>
                  </a:lnTo>
                  <a:lnTo>
                    <a:pt x="711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2"/>
            <p:cNvSpPr/>
            <p:nvPr/>
          </p:nvSpPr>
          <p:spPr>
            <a:xfrm>
              <a:off x="797025" y="2605700"/>
              <a:ext cx="77850" cy="78600"/>
            </a:xfrm>
            <a:custGeom>
              <a:rect b="b" l="l" r="r" t="t"/>
              <a:pathLst>
                <a:path extrusionOk="0" h="3144" w="3114">
                  <a:moveTo>
                    <a:pt x="16" y="0"/>
                  </a:moveTo>
                  <a:lnTo>
                    <a:pt x="0" y="15"/>
                  </a:lnTo>
                  <a:lnTo>
                    <a:pt x="0" y="31"/>
                  </a:lnTo>
                  <a:lnTo>
                    <a:pt x="16" y="31"/>
                  </a:lnTo>
                  <a:lnTo>
                    <a:pt x="214" y="183"/>
                  </a:lnTo>
                  <a:lnTo>
                    <a:pt x="550" y="458"/>
                  </a:lnTo>
                  <a:lnTo>
                    <a:pt x="977" y="809"/>
                  </a:lnTo>
                  <a:lnTo>
                    <a:pt x="1450" y="1236"/>
                  </a:lnTo>
                  <a:lnTo>
                    <a:pt x="1938" y="1709"/>
                  </a:lnTo>
                  <a:lnTo>
                    <a:pt x="2167" y="1954"/>
                  </a:lnTo>
                  <a:lnTo>
                    <a:pt x="2396" y="2198"/>
                  </a:lnTo>
                  <a:lnTo>
                    <a:pt x="2610" y="2442"/>
                  </a:lnTo>
                  <a:lnTo>
                    <a:pt x="2793" y="2686"/>
                  </a:lnTo>
                  <a:lnTo>
                    <a:pt x="2961" y="2915"/>
                  </a:lnTo>
                  <a:lnTo>
                    <a:pt x="3083" y="3144"/>
                  </a:lnTo>
                  <a:lnTo>
                    <a:pt x="3098" y="3144"/>
                  </a:lnTo>
                  <a:lnTo>
                    <a:pt x="3114" y="3129"/>
                  </a:lnTo>
                  <a:lnTo>
                    <a:pt x="3022" y="2900"/>
                  </a:lnTo>
                  <a:lnTo>
                    <a:pt x="2915" y="2655"/>
                  </a:lnTo>
                  <a:lnTo>
                    <a:pt x="2793" y="2442"/>
                  </a:lnTo>
                  <a:lnTo>
                    <a:pt x="2656" y="2213"/>
                  </a:lnTo>
                  <a:lnTo>
                    <a:pt x="2503" y="1999"/>
                  </a:lnTo>
                  <a:lnTo>
                    <a:pt x="2320" y="1801"/>
                  </a:lnTo>
                  <a:lnTo>
                    <a:pt x="2137" y="1603"/>
                  </a:lnTo>
                  <a:lnTo>
                    <a:pt x="1938" y="1404"/>
                  </a:lnTo>
                  <a:lnTo>
                    <a:pt x="1725" y="1221"/>
                  </a:lnTo>
                  <a:lnTo>
                    <a:pt x="1496" y="1023"/>
                  </a:lnTo>
                  <a:lnTo>
                    <a:pt x="1038" y="672"/>
                  </a:lnTo>
                  <a:lnTo>
                    <a:pt x="535" y="336"/>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2"/>
            <p:cNvSpPr/>
            <p:nvPr/>
          </p:nvSpPr>
          <p:spPr>
            <a:xfrm>
              <a:off x="549425" y="2572875"/>
              <a:ext cx="293775" cy="149975"/>
            </a:xfrm>
            <a:custGeom>
              <a:rect b="b" l="l" r="r" t="t"/>
              <a:pathLst>
                <a:path extrusionOk="0" h="5999" w="11751">
                  <a:moveTo>
                    <a:pt x="6944" y="1"/>
                  </a:moveTo>
                  <a:lnTo>
                    <a:pt x="6700" y="31"/>
                  </a:lnTo>
                  <a:lnTo>
                    <a:pt x="6440" y="77"/>
                  </a:lnTo>
                  <a:lnTo>
                    <a:pt x="5952" y="184"/>
                  </a:lnTo>
                  <a:lnTo>
                    <a:pt x="5448" y="337"/>
                  </a:lnTo>
                  <a:lnTo>
                    <a:pt x="4945" y="504"/>
                  </a:lnTo>
                  <a:lnTo>
                    <a:pt x="4441" y="703"/>
                  </a:lnTo>
                  <a:lnTo>
                    <a:pt x="3953" y="932"/>
                  </a:lnTo>
                  <a:lnTo>
                    <a:pt x="3465" y="1176"/>
                  </a:lnTo>
                  <a:lnTo>
                    <a:pt x="2991" y="1420"/>
                  </a:lnTo>
                  <a:lnTo>
                    <a:pt x="2518" y="1695"/>
                  </a:lnTo>
                  <a:lnTo>
                    <a:pt x="2076" y="1954"/>
                  </a:lnTo>
                  <a:lnTo>
                    <a:pt x="1664" y="2229"/>
                  </a:lnTo>
                  <a:lnTo>
                    <a:pt x="1267" y="2504"/>
                  </a:lnTo>
                  <a:lnTo>
                    <a:pt x="901" y="2778"/>
                  </a:lnTo>
                  <a:lnTo>
                    <a:pt x="565" y="3038"/>
                  </a:lnTo>
                  <a:lnTo>
                    <a:pt x="260" y="3297"/>
                  </a:lnTo>
                  <a:lnTo>
                    <a:pt x="0" y="3541"/>
                  </a:lnTo>
                  <a:lnTo>
                    <a:pt x="3236" y="5998"/>
                  </a:lnTo>
                  <a:lnTo>
                    <a:pt x="4395" y="5128"/>
                  </a:lnTo>
                  <a:lnTo>
                    <a:pt x="6211" y="3785"/>
                  </a:lnTo>
                  <a:lnTo>
                    <a:pt x="6272" y="3740"/>
                  </a:lnTo>
                  <a:lnTo>
                    <a:pt x="6333" y="3724"/>
                  </a:lnTo>
                  <a:lnTo>
                    <a:pt x="6395" y="3709"/>
                  </a:lnTo>
                  <a:lnTo>
                    <a:pt x="6471" y="3709"/>
                  </a:lnTo>
                  <a:lnTo>
                    <a:pt x="6608" y="3724"/>
                  </a:lnTo>
                  <a:lnTo>
                    <a:pt x="6761" y="3770"/>
                  </a:lnTo>
                  <a:lnTo>
                    <a:pt x="6929" y="3846"/>
                  </a:lnTo>
                  <a:lnTo>
                    <a:pt x="7097" y="3953"/>
                  </a:lnTo>
                  <a:lnTo>
                    <a:pt x="7280" y="4075"/>
                  </a:lnTo>
                  <a:lnTo>
                    <a:pt x="7447" y="4197"/>
                  </a:lnTo>
                  <a:lnTo>
                    <a:pt x="7783" y="4487"/>
                  </a:lnTo>
                  <a:lnTo>
                    <a:pt x="8088" y="4777"/>
                  </a:lnTo>
                  <a:lnTo>
                    <a:pt x="8363" y="5021"/>
                  </a:lnTo>
                  <a:lnTo>
                    <a:pt x="8561" y="5174"/>
                  </a:lnTo>
                  <a:lnTo>
                    <a:pt x="8821" y="5342"/>
                  </a:lnTo>
                  <a:lnTo>
                    <a:pt x="9065" y="5479"/>
                  </a:lnTo>
                  <a:lnTo>
                    <a:pt x="9325" y="5617"/>
                  </a:lnTo>
                  <a:lnTo>
                    <a:pt x="9569" y="5723"/>
                  </a:lnTo>
                  <a:lnTo>
                    <a:pt x="9798" y="5815"/>
                  </a:lnTo>
                  <a:lnTo>
                    <a:pt x="10042" y="5891"/>
                  </a:lnTo>
                  <a:lnTo>
                    <a:pt x="10271" y="5937"/>
                  </a:lnTo>
                  <a:lnTo>
                    <a:pt x="10484" y="5968"/>
                  </a:lnTo>
                  <a:lnTo>
                    <a:pt x="10683" y="5983"/>
                  </a:lnTo>
                  <a:lnTo>
                    <a:pt x="10881" y="5968"/>
                  </a:lnTo>
                  <a:lnTo>
                    <a:pt x="11064" y="5922"/>
                  </a:lnTo>
                  <a:lnTo>
                    <a:pt x="11232" y="5861"/>
                  </a:lnTo>
                  <a:lnTo>
                    <a:pt x="11369" y="5769"/>
                  </a:lnTo>
                  <a:lnTo>
                    <a:pt x="11507" y="5647"/>
                  </a:lnTo>
                  <a:lnTo>
                    <a:pt x="11614" y="5510"/>
                  </a:lnTo>
                  <a:lnTo>
                    <a:pt x="11705" y="5327"/>
                  </a:lnTo>
                  <a:lnTo>
                    <a:pt x="11736" y="5235"/>
                  </a:lnTo>
                  <a:lnTo>
                    <a:pt x="11751" y="5098"/>
                  </a:lnTo>
                  <a:lnTo>
                    <a:pt x="11736" y="4960"/>
                  </a:lnTo>
                  <a:lnTo>
                    <a:pt x="11690" y="4808"/>
                  </a:lnTo>
                  <a:lnTo>
                    <a:pt x="11644" y="4640"/>
                  </a:lnTo>
                  <a:lnTo>
                    <a:pt x="11583" y="4457"/>
                  </a:lnTo>
                  <a:lnTo>
                    <a:pt x="11491" y="4258"/>
                  </a:lnTo>
                  <a:lnTo>
                    <a:pt x="11385" y="4045"/>
                  </a:lnTo>
                  <a:lnTo>
                    <a:pt x="11140" y="3618"/>
                  </a:lnTo>
                  <a:lnTo>
                    <a:pt x="10851" y="3144"/>
                  </a:lnTo>
                  <a:lnTo>
                    <a:pt x="10515" y="2687"/>
                  </a:lnTo>
                  <a:lnTo>
                    <a:pt x="10133" y="2214"/>
                  </a:lnTo>
                  <a:lnTo>
                    <a:pt x="9737" y="1756"/>
                  </a:lnTo>
                  <a:lnTo>
                    <a:pt x="9325" y="1328"/>
                  </a:lnTo>
                  <a:lnTo>
                    <a:pt x="9111" y="1130"/>
                  </a:lnTo>
                  <a:lnTo>
                    <a:pt x="8897" y="947"/>
                  </a:lnTo>
                  <a:lnTo>
                    <a:pt x="8699" y="779"/>
                  </a:lnTo>
                  <a:lnTo>
                    <a:pt x="8485" y="611"/>
                  </a:lnTo>
                  <a:lnTo>
                    <a:pt x="8272" y="459"/>
                  </a:lnTo>
                  <a:lnTo>
                    <a:pt x="8058" y="337"/>
                  </a:lnTo>
                  <a:lnTo>
                    <a:pt x="7860" y="230"/>
                  </a:lnTo>
                  <a:lnTo>
                    <a:pt x="7661" y="138"/>
                  </a:lnTo>
                  <a:lnTo>
                    <a:pt x="7463" y="62"/>
                  </a:lnTo>
                  <a:lnTo>
                    <a:pt x="7280" y="16"/>
                  </a:lnTo>
                  <a:lnTo>
                    <a:pt x="711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2"/>
            <p:cNvSpPr/>
            <p:nvPr/>
          </p:nvSpPr>
          <p:spPr>
            <a:xfrm>
              <a:off x="660450" y="2570600"/>
              <a:ext cx="185050" cy="153775"/>
            </a:xfrm>
            <a:custGeom>
              <a:rect b="b" l="l" r="r" t="t"/>
              <a:pathLst>
                <a:path extrusionOk="0" h="6151" w="7402">
                  <a:moveTo>
                    <a:pt x="2457" y="0"/>
                  </a:moveTo>
                  <a:lnTo>
                    <a:pt x="2289" y="31"/>
                  </a:lnTo>
                  <a:lnTo>
                    <a:pt x="1984" y="92"/>
                  </a:lnTo>
                  <a:lnTo>
                    <a:pt x="1694" y="168"/>
                  </a:lnTo>
                  <a:lnTo>
                    <a:pt x="1435" y="244"/>
                  </a:lnTo>
                  <a:lnTo>
                    <a:pt x="1038" y="397"/>
                  </a:lnTo>
                  <a:lnTo>
                    <a:pt x="1023" y="397"/>
                  </a:lnTo>
                  <a:lnTo>
                    <a:pt x="1023" y="412"/>
                  </a:lnTo>
                  <a:lnTo>
                    <a:pt x="1023" y="428"/>
                  </a:lnTo>
                  <a:lnTo>
                    <a:pt x="1038" y="428"/>
                  </a:lnTo>
                  <a:lnTo>
                    <a:pt x="1389" y="321"/>
                  </a:lnTo>
                  <a:lnTo>
                    <a:pt x="1633" y="260"/>
                  </a:lnTo>
                  <a:lnTo>
                    <a:pt x="1892" y="199"/>
                  </a:lnTo>
                  <a:lnTo>
                    <a:pt x="2167" y="153"/>
                  </a:lnTo>
                  <a:lnTo>
                    <a:pt x="2442" y="122"/>
                  </a:lnTo>
                  <a:lnTo>
                    <a:pt x="2686" y="122"/>
                  </a:lnTo>
                  <a:lnTo>
                    <a:pt x="2808" y="138"/>
                  </a:lnTo>
                  <a:lnTo>
                    <a:pt x="2915" y="153"/>
                  </a:lnTo>
                  <a:lnTo>
                    <a:pt x="3144" y="244"/>
                  </a:lnTo>
                  <a:lnTo>
                    <a:pt x="3373" y="367"/>
                  </a:lnTo>
                  <a:lnTo>
                    <a:pt x="3586" y="504"/>
                  </a:lnTo>
                  <a:lnTo>
                    <a:pt x="3785" y="672"/>
                  </a:lnTo>
                  <a:lnTo>
                    <a:pt x="4471" y="1236"/>
                  </a:lnTo>
                  <a:lnTo>
                    <a:pt x="4807" y="1526"/>
                  </a:lnTo>
                  <a:lnTo>
                    <a:pt x="5143" y="1831"/>
                  </a:lnTo>
                  <a:lnTo>
                    <a:pt x="5479" y="2152"/>
                  </a:lnTo>
                  <a:lnTo>
                    <a:pt x="5799" y="2488"/>
                  </a:lnTo>
                  <a:lnTo>
                    <a:pt x="6089" y="2839"/>
                  </a:lnTo>
                  <a:lnTo>
                    <a:pt x="6379" y="3190"/>
                  </a:lnTo>
                  <a:lnTo>
                    <a:pt x="6638" y="3571"/>
                  </a:lnTo>
                  <a:lnTo>
                    <a:pt x="6867" y="3968"/>
                  </a:lnTo>
                  <a:lnTo>
                    <a:pt x="6989" y="4182"/>
                  </a:lnTo>
                  <a:lnTo>
                    <a:pt x="7081" y="4426"/>
                  </a:lnTo>
                  <a:lnTo>
                    <a:pt x="7157" y="4670"/>
                  </a:lnTo>
                  <a:lnTo>
                    <a:pt x="7203" y="4914"/>
                  </a:lnTo>
                  <a:lnTo>
                    <a:pt x="7218" y="5036"/>
                  </a:lnTo>
                  <a:lnTo>
                    <a:pt x="7218" y="5143"/>
                  </a:lnTo>
                  <a:lnTo>
                    <a:pt x="7203" y="5265"/>
                  </a:lnTo>
                  <a:lnTo>
                    <a:pt x="7188" y="5372"/>
                  </a:lnTo>
                  <a:lnTo>
                    <a:pt x="7142" y="5494"/>
                  </a:lnTo>
                  <a:lnTo>
                    <a:pt x="7096" y="5586"/>
                  </a:lnTo>
                  <a:lnTo>
                    <a:pt x="7035" y="5692"/>
                  </a:lnTo>
                  <a:lnTo>
                    <a:pt x="6944" y="5784"/>
                  </a:lnTo>
                  <a:lnTo>
                    <a:pt x="6852" y="5860"/>
                  </a:lnTo>
                  <a:lnTo>
                    <a:pt x="6745" y="5906"/>
                  </a:lnTo>
                  <a:lnTo>
                    <a:pt x="6623" y="5952"/>
                  </a:lnTo>
                  <a:lnTo>
                    <a:pt x="6501" y="5982"/>
                  </a:lnTo>
                  <a:lnTo>
                    <a:pt x="6349" y="6013"/>
                  </a:lnTo>
                  <a:lnTo>
                    <a:pt x="6013" y="6013"/>
                  </a:lnTo>
                  <a:lnTo>
                    <a:pt x="5860" y="5982"/>
                  </a:lnTo>
                  <a:lnTo>
                    <a:pt x="5708" y="5952"/>
                  </a:lnTo>
                  <a:lnTo>
                    <a:pt x="5555" y="5906"/>
                  </a:lnTo>
                  <a:lnTo>
                    <a:pt x="5402" y="5860"/>
                  </a:lnTo>
                  <a:lnTo>
                    <a:pt x="5250" y="5799"/>
                  </a:lnTo>
                  <a:lnTo>
                    <a:pt x="4945" y="5647"/>
                  </a:lnTo>
                  <a:lnTo>
                    <a:pt x="4655" y="5479"/>
                  </a:lnTo>
                  <a:lnTo>
                    <a:pt x="4395" y="5280"/>
                  </a:lnTo>
                  <a:lnTo>
                    <a:pt x="4136" y="5097"/>
                  </a:lnTo>
                  <a:lnTo>
                    <a:pt x="3922" y="4914"/>
                  </a:lnTo>
                  <a:lnTo>
                    <a:pt x="3754" y="4746"/>
                  </a:lnTo>
                  <a:lnTo>
                    <a:pt x="3464" y="4472"/>
                  </a:lnTo>
                  <a:lnTo>
                    <a:pt x="3174" y="4182"/>
                  </a:lnTo>
                  <a:lnTo>
                    <a:pt x="3022" y="4059"/>
                  </a:lnTo>
                  <a:lnTo>
                    <a:pt x="2854" y="3937"/>
                  </a:lnTo>
                  <a:lnTo>
                    <a:pt x="2671" y="3831"/>
                  </a:lnTo>
                  <a:lnTo>
                    <a:pt x="2488" y="3754"/>
                  </a:lnTo>
                  <a:lnTo>
                    <a:pt x="2320" y="3709"/>
                  </a:lnTo>
                  <a:lnTo>
                    <a:pt x="2152" y="3678"/>
                  </a:lnTo>
                  <a:lnTo>
                    <a:pt x="1984" y="3693"/>
                  </a:lnTo>
                  <a:lnTo>
                    <a:pt x="1801" y="3724"/>
                  </a:lnTo>
                  <a:lnTo>
                    <a:pt x="1633" y="3800"/>
                  </a:lnTo>
                  <a:lnTo>
                    <a:pt x="1480" y="3892"/>
                  </a:lnTo>
                  <a:lnTo>
                    <a:pt x="1328" y="3998"/>
                  </a:lnTo>
                  <a:lnTo>
                    <a:pt x="1175" y="4105"/>
                  </a:lnTo>
                  <a:lnTo>
                    <a:pt x="855" y="4380"/>
                  </a:lnTo>
                  <a:lnTo>
                    <a:pt x="534" y="4655"/>
                  </a:lnTo>
                  <a:lnTo>
                    <a:pt x="46" y="5097"/>
                  </a:lnTo>
                  <a:lnTo>
                    <a:pt x="0" y="5158"/>
                  </a:lnTo>
                  <a:lnTo>
                    <a:pt x="0" y="5173"/>
                  </a:lnTo>
                  <a:lnTo>
                    <a:pt x="15" y="5189"/>
                  </a:lnTo>
                  <a:lnTo>
                    <a:pt x="46" y="5189"/>
                  </a:lnTo>
                  <a:lnTo>
                    <a:pt x="122" y="5158"/>
                  </a:lnTo>
                  <a:lnTo>
                    <a:pt x="397" y="4929"/>
                  </a:lnTo>
                  <a:lnTo>
                    <a:pt x="672" y="4716"/>
                  </a:lnTo>
                  <a:lnTo>
                    <a:pt x="962" y="4517"/>
                  </a:lnTo>
                  <a:lnTo>
                    <a:pt x="1267" y="4334"/>
                  </a:lnTo>
                  <a:lnTo>
                    <a:pt x="1419" y="4243"/>
                  </a:lnTo>
                  <a:lnTo>
                    <a:pt x="1572" y="4136"/>
                  </a:lnTo>
                  <a:lnTo>
                    <a:pt x="1740" y="4059"/>
                  </a:lnTo>
                  <a:lnTo>
                    <a:pt x="1908" y="3998"/>
                  </a:lnTo>
                  <a:lnTo>
                    <a:pt x="1999" y="3983"/>
                  </a:lnTo>
                  <a:lnTo>
                    <a:pt x="2106" y="3968"/>
                  </a:lnTo>
                  <a:lnTo>
                    <a:pt x="2198" y="3983"/>
                  </a:lnTo>
                  <a:lnTo>
                    <a:pt x="2289" y="3998"/>
                  </a:lnTo>
                  <a:lnTo>
                    <a:pt x="2381" y="4014"/>
                  </a:lnTo>
                  <a:lnTo>
                    <a:pt x="2457" y="4044"/>
                  </a:lnTo>
                  <a:lnTo>
                    <a:pt x="2549" y="4090"/>
                  </a:lnTo>
                  <a:lnTo>
                    <a:pt x="2625" y="4136"/>
                  </a:lnTo>
                  <a:lnTo>
                    <a:pt x="2793" y="4243"/>
                  </a:lnTo>
                  <a:lnTo>
                    <a:pt x="2945" y="4365"/>
                  </a:lnTo>
                  <a:lnTo>
                    <a:pt x="3235" y="4624"/>
                  </a:lnTo>
                  <a:lnTo>
                    <a:pt x="3541" y="4884"/>
                  </a:lnTo>
                  <a:lnTo>
                    <a:pt x="3678" y="5021"/>
                  </a:lnTo>
                  <a:lnTo>
                    <a:pt x="3846" y="5143"/>
                  </a:lnTo>
                  <a:lnTo>
                    <a:pt x="4166" y="5357"/>
                  </a:lnTo>
                  <a:lnTo>
                    <a:pt x="4517" y="5570"/>
                  </a:lnTo>
                  <a:lnTo>
                    <a:pt x="4853" y="5769"/>
                  </a:lnTo>
                  <a:lnTo>
                    <a:pt x="5219" y="5952"/>
                  </a:lnTo>
                  <a:lnTo>
                    <a:pt x="5387" y="6013"/>
                  </a:lnTo>
                  <a:lnTo>
                    <a:pt x="5555" y="6074"/>
                  </a:lnTo>
                  <a:lnTo>
                    <a:pt x="5723" y="6104"/>
                  </a:lnTo>
                  <a:lnTo>
                    <a:pt x="5891" y="6135"/>
                  </a:lnTo>
                  <a:lnTo>
                    <a:pt x="6120" y="6150"/>
                  </a:lnTo>
                  <a:lnTo>
                    <a:pt x="6272" y="6150"/>
                  </a:lnTo>
                  <a:lnTo>
                    <a:pt x="6410" y="6135"/>
                  </a:lnTo>
                  <a:lnTo>
                    <a:pt x="6577" y="6104"/>
                  </a:lnTo>
                  <a:lnTo>
                    <a:pt x="6730" y="6059"/>
                  </a:lnTo>
                  <a:lnTo>
                    <a:pt x="6867" y="5982"/>
                  </a:lnTo>
                  <a:lnTo>
                    <a:pt x="7005" y="5860"/>
                  </a:lnTo>
                  <a:lnTo>
                    <a:pt x="7081" y="5784"/>
                  </a:lnTo>
                  <a:lnTo>
                    <a:pt x="7142" y="5708"/>
                  </a:lnTo>
                  <a:lnTo>
                    <a:pt x="7249" y="5524"/>
                  </a:lnTo>
                  <a:lnTo>
                    <a:pt x="7325" y="5326"/>
                  </a:lnTo>
                  <a:lnTo>
                    <a:pt x="7386" y="5128"/>
                  </a:lnTo>
                  <a:lnTo>
                    <a:pt x="7401" y="4914"/>
                  </a:lnTo>
                  <a:lnTo>
                    <a:pt x="7401" y="4700"/>
                  </a:lnTo>
                  <a:lnTo>
                    <a:pt x="7371" y="4502"/>
                  </a:lnTo>
                  <a:lnTo>
                    <a:pt x="7310" y="4288"/>
                  </a:lnTo>
                  <a:lnTo>
                    <a:pt x="7234" y="4075"/>
                  </a:lnTo>
                  <a:lnTo>
                    <a:pt x="7127" y="3861"/>
                  </a:lnTo>
                  <a:lnTo>
                    <a:pt x="7005" y="3647"/>
                  </a:lnTo>
                  <a:lnTo>
                    <a:pt x="6883" y="3434"/>
                  </a:lnTo>
                  <a:lnTo>
                    <a:pt x="6730" y="3235"/>
                  </a:lnTo>
                  <a:lnTo>
                    <a:pt x="6593" y="3037"/>
                  </a:lnTo>
                  <a:lnTo>
                    <a:pt x="6287" y="2671"/>
                  </a:lnTo>
                  <a:lnTo>
                    <a:pt x="5952" y="2289"/>
                  </a:lnTo>
                  <a:lnTo>
                    <a:pt x="5616" y="1938"/>
                  </a:lnTo>
                  <a:lnTo>
                    <a:pt x="5250" y="1587"/>
                  </a:lnTo>
                  <a:lnTo>
                    <a:pt x="4884" y="1267"/>
                  </a:lnTo>
                  <a:lnTo>
                    <a:pt x="4487" y="931"/>
                  </a:lnTo>
                  <a:lnTo>
                    <a:pt x="4090" y="611"/>
                  </a:lnTo>
                  <a:lnTo>
                    <a:pt x="3907" y="458"/>
                  </a:lnTo>
                  <a:lnTo>
                    <a:pt x="3708" y="305"/>
                  </a:lnTo>
                  <a:lnTo>
                    <a:pt x="3495" y="168"/>
                  </a:lnTo>
                  <a:lnTo>
                    <a:pt x="3388" y="122"/>
                  </a:lnTo>
                  <a:lnTo>
                    <a:pt x="3266" y="77"/>
                  </a:lnTo>
                  <a:lnTo>
                    <a:pt x="3113" y="31"/>
                  </a:lnTo>
                  <a:lnTo>
                    <a:pt x="2945" y="16"/>
                  </a:lnTo>
                  <a:lnTo>
                    <a:pt x="27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2"/>
            <p:cNvSpPr/>
            <p:nvPr/>
          </p:nvSpPr>
          <p:spPr>
            <a:xfrm>
              <a:off x="523875" y="2519100"/>
              <a:ext cx="207550" cy="169400"/>
            </a:xfrm>
            <a:custGeom>
              <a:rect b="b" l="l" r="r" t="t"/>
              <a:pathLst>
                <a:path extrusionOk="0" h="6776" w="8302">
                  <a:moveTo>
                    <a:pt x="7310" y="0"/>
                  </a:moveTo>
                  <a:lnTo>
                    <a:pt x="7157" y="31"/>
                  </a:lnTo>
                  <a:lnTo>
                    <a:pt x="6989" y="76"/>
                  </a:lnTo>
                  <a:lnTo>
                    <a:pt x="6638" y="183"/>
                  </a:lnTo>
                  <a:lnTo>
                    <a:pt x="6272" y="336"/>
                  </a:lnTo>
                  <a:lnTo>
                    <a:pt x="5875" y="504"/>
                  </a:lnTo>
                  <a:lnTo>
                    <a:pt x="5478" y="717"/>
                  </a:lnTo>
                  <a:lnTo>
                    <a:pt x="5082" y="946"/>
                  </a:lnTo>
                  <a:lnTo>
                    <a:pt x="4685" y="1190"/>
                  </a:lnTo>
                  <a:lnTo>
                    <a:pt x="4303" y="1450"/>
                  </a:lnTo>
                  <a:lnTo>
                    <a:pt x="3937" y="1694"/>
                  </a:lnTo>
                  <a:lnTo>
                    <a:pt x="3601" y="1938"/>
                  </a:lnTo>
                  <a:lnTo>
                    <a:pt x="3006" y="2381"/>
                  </a:lnTo>
                  <a:lnTo>
                    <a:pt x="2777" y="2579"/>
                  </a:lnTo>
                  <a:lnTo>
                    <a:pt x="2610" y="2732"/>
                  </a:lnTo>
                  <a:lnTo>
                    <a:pt x="2457" y="2884"/>
                  </a:lnTo>
                  <a:lnTo>
                    <a:pt x="2289" y="3083"/>
                  </a:lnTo>
                  <a:lnTo>
                    <a:pt x="2121" y="3327"/>
                  </a:lnTo>
                  <a:lnTo>
                    <a:pt x="1938" y="3586"/>
                  </a:lnTo>
                  <a:lnTo>
                    <a:pt x="1572" y="4166"/>
                  </a:lnTo>
                  <a:lnTo>
                    <a:pt x="1206" y="4807"/>
                  </a:lnTo>
                  <a:lnTo>
                    <a:pt x="519" y="5997"/>
                  </a:lnTo>
                  <a:lnTo>
                    <a:pt x="229" y="6455"/>
                  </a:lnTo>
                  <a:lnTo>
                    <a:pt x="107" y="6638"/>
                  </a:lnTo>
                  <a:lnTo>
                    <a:pt x="0" y="6776"/>
                  </a:lnTo>
                  <a:lnTo>
                    <a:pt x="4578" y="6547"/>
                  </a:lnTo>
                  <a:lnTo>
                    <a:pt x="4654" y="6242"/>
                  </a:lnTo>
                  <a:lnTo>
                    <a:pt x="4746" y="5906"/>
                  </a:lnTo>
                  <a:lnTo>
                    <a:pt x="4883" y="5494"/>
                  </a:lnTo>
                  <a:lnTo>
                    <a:pt x="4975" y="5265"/>
                  </a:lnTo>
                  <a:lnTo>
                    <a:pt x="5066" y="5036"/>
                  </a:lnTo>
                  <a:lnTo>
                    <a:pt x="5189" y="4807"/>
                  </a:lnTo>
                  <a:lnTo>
                    <a:pt x="5311" y="4578"/>
                  </a:lnTo>
                  <a:lnTo>
                    <a:pt x="5463" y="4349"/>
                  </a:lnTo>
                  <a:lnTo>
                    <a:pt x="5616" y="4136"/>
                  </a:lnTo>
                  <a:lnTo>
                    <a:pt x="5799" y="3937"/>
                  </a:lnTo>
                  <a:lnTo>
                    <a:pt x="5982" y="3754"/>
                  </a:lnTo>
                  <a:lnTo>
                    <a:pt x="6425" y="3357"/>
                  </a:lnTo>
                  <a:lnTo>
                    <a:pt x="6669" y="3128"/>
                  </a:lnTo>
                  <a:lnTo>
                    <a:pt x="6913" y="2869"/>
                  </a:lnTo>
                  <a:lnTo>
                    <a:pt x="7172" y="2610"/>
                  </a:lnTo>
                  <a:lnTo>
                    <a:pt x="7417" y="2335"/>
                  </a:lnTo>
                  <a:lnTo>
                    <a:pt x="7630" y="2045"/>
                  </a:lnTo>
                  <a:lnTo>
                    <a:pt x="7844" y="1770"/>
                  </a:lnTo>
                  <a:lnTo>
                    <a:pt x="8012" y="1496"/>
                  </a:lnTo>
                  <a:lnTo>
                    <a:pt x="8149" y="1221"/>
                  </a:lnTo>
                  <a:lnTo>
                    <a:pt x="8210" y="1099"/>
                  </a:lnTo>
                  <a:lnTo>
                    <a:pt x="8256" y="962"/>
                  </a:lnTo>
                  <a:lnTo>
                    <a:pt x="8286" y="855"/>
                  </a:lnTo>
                  <a:lnTo>
                    <a:pt x="8302" y="733"/>
                  </a:lnTo>
                  <a:lnTo>
                    <a:pt x="8302" y="626"/>
                  </a:lnTo>
                  <a:lnTo>
                    <a:pt x="8286" y="519"/>
                  </a:lnTo>
                  <a:lnTo>
                    <a:pt x="8256" y="412"/>
                  </a:lnTo>
                  <a:lnTo>
                    <a:pt x="8210" y="321"/>
                  </a:lnTo>
                  <a:lnTo>
                    <a:pt x="8134" y="244"/>
                  </a:lnTo>
                  <a:lnTo>
                    <a:pt x="8057" y="168"/>
                  </a:lnTo>
                  <a:lnTo>
                    <a:pt x="7951" y="107"/>
                  </a:lnTo>
                  <a:lnTo>
                    <a:pt x="7829" y="46"/>
                  </a:lnTo>
                  <a:lnTo>
                    <a:pt x="7722" y="15"/>
                  </a:lnTo>
                  <a:lnTo>
                    <a:pt x="7584"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2"/>
            <p:cNvSpPr/>
            <p:nvPr/>
          </p:nvSpPr>
          <p:spPr>
            <a:xfrm>
              <a:off x="638700" y="2574400"/>
              <a:ext cx="74800" cy="107225"/>
            </a:xfrm>
            <a:custGeom>
              <a:rect b="b" l="l" r="r" t="t"/>
              <a:pathLst>
                <a:path extrusionOk="0" h="4289" w="2992">
                  <a:moveTo>
                    <a:pt x="2961" y="1"/>
                  </a:moveTo>
                  <a:lnTo>
                    <a:pt x="2930" y="16"/>
                  </a:lnTo>
                  <a:lnTo>
                    <a:pt x="2671" y="230"/>
                  </a:lnTo>
                  <a:lnTo>
                    <a:pt x="2412" y="459"/>
                  </a:lnTo>
                  <a:lnTo>
                    <a:pt x="1893" y="916"/>
                  </a:lnTo>
                  <a:lnTo>
                    <a:pt x="1648" y="1130"/>
                  </a:lnTo>
                  <a:lnTo>
                    <a:pt x="1404" y="1359"/>
                  </a:lnTo>
                  <a:lnTo>
                    <a:pt x="1175" y="1588"/>
                  </a:lnTo>
                  <a:lnTo>
                    <a:pt x="947" y="1832"/>
                  </a:lnTo>
                  <a:lnTo>
                    <a:pt x="763" y="2107"/>
                  </a:lnTo>
                  <a:lnTo>
                    <a:pt x="611" y="2381"/>
                  </a:lnTo>
                  <a:lnTo>
                    <a:pt x="473" y="2671"/>
                  </a:lnTo>
                  <a:lnTo>
                    <a:pt x="351" y="2977"/>
                  </a:lnTo>
                  <a:lnTo>
                    <a:pt x="260" y="3282"/>
                  </a:lnTo>
                  <a:lnTo>
                    <a:pt x="168" y="3587"/>
                  </a:lnTo>
                  <a:lnTo>
                    <a:pt x="92" y="3923"/>
                  </a:lnTo>
                  <a:lnTo>
                    <a:pt x="0" y="4274"/>
                  </a:lnTo>
                  <a:lnTo>
                    <a:pt x="16" y="4289"/>
                  </a:lnTo>
                  <a:lnTo>
                    <a:pt x="31" y="4289"/>
                  </a:lnTo>
                  <a:lnTo>
                    <a:pt x="46" y="4274"/>
                  </a:lnTo>
                  <a:lnTo>
                    <a:pt x="153" y="3984"/>
                  </a:lnTo>
                  <a:lnTo>
                    <a:pt x="260" y="3679"/>
                  </a:lnTo>
                  <a:lnTo>
                    <a:pt x="382" y="3389"/>
                  </a:lnTo>
                  <a:lnTo>
                    <a:pt x="519" y="3099"/>
                  </a:lnTo>
                  <a:lnTo>
                    <a:pt x="672" y="2793"/>
                  </a:lnTo>
                  <a:lnTo>
                    <a:pt x="824" y="2519"/>
                  </a:lnTo>
                  <a:lnTo>
                    <a:pt x="1008" y="2229"/>
                  </a:lnTo>
                  <a:lnTo>
                    <a:pt x="1206" y="1969"/>
                  </a:lnTo>
                  <a:lnTo>
                    <a:pt x="1420" y="1725"/>
                  </a:lnTo>
                  <a:lnTo>
                    <a:pt x="1633" y="1481"/>
                  </a:lnTo>
                  <a:lnTo>
                    <a:pt x="2091" y="1008"/>
                  </a:lnTo>
                  <a:lnTo>
                    <a:pt x="2549" y="535"/>
                  </a:lnTo>
                  <a:lnTo>
                    <a:pt x="2778" y="291"/>
                  </a:lnTo>
                  <a:lnTo>
                    <a:pt x="2976" y="47"/>
                  </a:lnTo>
                  <a:lnTo>
                    <a:pt x="2991" y="31"/>
                  </a:lnTo>
                  <a:lnTo>
                    <a:pt x="2976" y="16"/>
                  </a:lnTo>
                  <a:lnTo>
                    <a:pt x="29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2"/>
            <p:cNvSpPr/>
            <p:nvPr/>
          </p:nvSpPr>
          <p:spPr>
            <a:xfrm>
              <a:off x="716150" y="2734650"/>
              <a:ext cx="173225" cy="215175"/>
            </a:xfrm>
            <a:custGeom>
              <a:rect b="b" l="l" r="r" t="t"/>
              <a:pathLst>
                <a:path extrusionOk="0" h="8607" w="6929">
                  <a:moveTo>
                    <a:pt x="5128" y="0"/>
                  </a:moveTo>
                  <a:lnTo>
                    <a:pt x="4960" y="15"/>
                  </a:lnTo>
                  <a:lnTo>
                    <a:pt x="4594" y="46"/>
                  </a:lnTo>
                  <a:lnTo>
                    <a:pt x="4227" y="92"/>
                  </a:lnTo>
                  <a:lnTo>
                    <a:pt x="3876" y="168"/>
                  </a:lnTo>
                  <a:lnTo>
                    <a:pt x="3525" y="260"/>
                  </a:lnTo>
                  <a:lnTo>
                    <a:pt x="3220" y="397"/>
                  </a:lnTo>
                  <a:lnTo>
                    <a:pt x="2930" y="550"/>
                  </a:lnTo>
                  <a:lnTo>
                    <a:pt x="2656" y="733"/>
                  </a:lnTo>
                  <a:lnTo>
                    <a:pt x="2396" y="916"/>
                  </a:lnTo>
                  <a:lnTo>
                    <a:pt x="1877" y="1328"/>
                  </a:lnTo>
                  <a:lnTo>
                    <a:pt x="1358" y="1725"/>
                  </a:lnTo>
                  <a:lnTo>
                    <a:pt x="1221" y="1847"/>
                  </a:lnTo>
                  <a:lnTo>
                    <a:pt x="1068" y="1938"/>
                  </a:lnTo>
                  <a:lnTo>
                    <a:pt x="901" y="2015"/>
                  </a:lnTo>
                  <a:lnTo>
                    <a:pt x="733" y="2091"/>
                  </a:lnTo>
                  <a:lnTo>
                    <a:pt x="565" y="2137"/>
                  </a:lnTo>
                  <a:lnTo>
                    <a:pt x="382" y="2167"/>
                  </a:lnTo>
                  <a:lnTo>
                    <a:pt x="199" y="2182"/>
                  </a:lnTo>
                  <a:lnTo>
                    <a:pt x="0" y="2182"/>
                  </a:lnTo>
                  <a:lnTo>
                    <a:pt x="0" y="2198"/>
                  </a:lnTo>
                  <a:lnTo>
                    <a:pt x="0" y="2213"/>
                  </a:lnTo>
                  <a:lnTo>
                    <a:pt x="183" y="2243"/>
                  </a:lnTo>
                  <a:lnTo>
                    <a:pt x="351" y="2243"/>
                  </a:lnTo>
                  <a:lnTo>
                    <a:pt x="519" y="2228"/>
                  </a:lnTo>
                  <a:lnTo>
                    <a:pt x="687" y="2198"/>
                  </a:lnTo>
                  <a:lnTo>
                    <a:pt x="855" y="2152"/>
                  </a:lnTo>
                  <a:lnTo>
                    <a:pt x="1023" y="2091"/>
                  </a:lnTo>
                  <a:lnTo>
                    <a:pt x="1175" y="2015"/>
                  </a:lnTo>
                  <a:lnTo>
                    <a:pt x="1328" y="1923"/>
                  </a:lnTo>
                  <a:lnTo>
                    <a:pt x="1633" y="1740"/>
                  </a:lnTo>
                  <a:lnTo>
                    <a:pt x="1923" y="1541"/>
                  </a:lnTo>
                  <a:lnTo>
                    <a:pt x="2503" y="1129"/>
                  </a:lnTo>
                  <a:lnTo>
                    <a:pt x="2762" y="962"/>
                  </a:lnTo>
                  <a:lnTo>
                    <a:pt x="3037" y="809"/>
                  </a:lnTo>
                  <a:lnTo>
                    <a:pt x="3312" y="672"/>
                  </a:lnTo>
                  <a:lnTo>
                    <a:pt x="3602" y="550"/>
                  </a:lnTo>
                  <a:lnTo>
                    <a:pt x="3937" y="473"/>
                  </a:lnTo>
                  <a:lnTo>
                    <a:pt x="4288" y="397"/>
                  </a:lnTo>
                  <a:lnTo>
                    <a:pt x="4639" y="351"/>
                  </a:lnTo>
                  <a:lnTo>
                    <a:pt x="4990" y="336"/>
                  </a:lnTo>
                  <a:lnTo>
                    <a:pt x="5326" y="305"/>
                  </a:lnTo>
                  <a:lnTo>
                    <a:pt x="5677" y="305"/>
                  </a:lnTo>
                  <a:lnTo>
                    <a:pt x="5845" y="336"/>
                  </a:lnTo>
                  <a:lnTo>
                    <a:pt x="6013" y="366"/>
                  </a:lnTo>
                  <a:lnTo>
                    <a:pt x="6181" y="412"/>
                  </a:lnTo>
                  <a:lnTo>
                    <a:pt x="6349" y="489"/>
                  </a:lnTo>
                  <a:lnTo>
                    <a:pt x="6410" y="519"/>
                  </a:lnTo>
                  <a:lnTo>
                    <a:pt x="6471" y="565"/>
                  </a:lnTo>
                  <a:lnTo>
                    <a:pt x="6532" y="611"/>
                  </a:lnTo>
                  <a:lnTo>
                    <a:pt x="6577" y="672"/>
                  </a:lnTo>
                  <a:lnTo>
                    <a:pt x="6623" y="733"/>
                  </a:lnTo>
                  <a:lnTo>
                    <a:pt x="6654" y="794"/>
                  </a:lnTo>
                  <a:lnTo>
                    <a:pt x="6684" y="870"/>
                  </a:lnTo>
                  <a:lnTo>
                    <a:pt x="6700" y="946"/>
                  </a:lnTo>
                  <a:lnTo>
                    <a:pt x="6700" y="1023"/>
                  </a:lnTo>
                  <a:lnTo>
                    <a:pt x="6669" y="1099"/>
                  </a:lnTo>
                  <a:lnTo>
                    <a:pt x="6638" y="1175"/>
                  </a:lnTo>
                  <a:lnTo>
                    <a:pt x="6593" y="1236"/>
                  </a:lnTo>
                  <a:lnTo>
                    <a:pt x="6471" y="1374"/>
                  </a:lnTo>
                  <a:lnTo>
                    <a:pt x="6364" y="1480"/>
                  </a:lnTo>
                  <a:lnTo>
                    <a:pt x="6135" y="1694"/>
                  </a:lnTo>
                  <a:lnTo>
                    <a:pt x="5891" y="1877"/>
                  </a:lnTo>
                  <a:lnTo>
                    <a:pt x="5387" y="2228"/>
                  </a:lnTo>
                  <a:lnTo>
                    <a:pt x="5128" y="2411"/>
                  </a:lnTo>
                  <a:lnTo>
                    <a:pt x="4884" y="2610"/>
                  </a:lnTo>
                  <a:lnTo>
                    <a:pt x="4670" y="2823"/>
                  </a:lnTo>
                  <a:lnTo>
                    <a:pt x="4563" y="2930"/>
                  </a:lnTo>
                  <a:lnTo>
                    <a:pt x="4456" y="3052"/>
                  </a:lnTo>
                  <a:lnTo>
                    <a:pt x="4273" y="3327"/>
                  </a:lnTo>
                  <a:lnTo>
                    <a:pt x="3998" y="3769"/>
                  </a:lnTo>
                  <a:lnTo>
                    <a:pt x="3220" y="4975"/>
                  </a:lnTo>
                  <a:lnTo>
                    <a:pt x="2793" y="5616"/>
                  </a:lnTo>
                  <a:lnTo>
                    <a:pt x="2366" y="6211"/>
                  </a:lnTo>
                  <a:lnTo>
                    <a:pt x="2167" y="6471"/>
                  </a:lnTo>
                  <a:lnTo>
                    <a:pt x="1969" y="6699"/>
                  </a:lnTo>
                  <a:lnTo>
                    <a:pt x="1801" y="6883"/>
                  </a:lnTo>
                  <a:lnTo>
                    <a:pt x="1633" y="7020"/>
                  </a:lnTo>
                  <a:lnTo>
                    <a:pt x="1175" y="7356"/>
                  </a:lnTo>
                  <a:lnTo>
                    <a:pt x="946" y="7524"/>
                  </a:lnTo>
                  <a:lnTo>
                    <a:pt x="733" y="7707"/>
                  </a:lnTo>
                  <a:lnTo>
                    <a:pt x="519" y="7905"/>
                  </a:lnTo>
                  <a:lnTo>
                    <a:pt x="321" y="8119"/>
                  </a:lnTo>
                  <a:lnTo>
                    <a:pt x="153" y="8332"/>
                  </a:lnTo>
                  <a:lnTo>
                    <a:pt x="0" y="8576"/>
                  </a:lnTo>
                  <a:lnTo>
                    <a:pt x="0" y="8592"/>
                  </a:lnTo>
                  <a:lnTo>
                    <a:pt x="0" y="8607"/>
                  </a:lnTo>
                  <a:lnTo>
                    <a:pt x="15" y="8607"/>
                  </a:lnTo>
                  <a:lnTo>
                    <a:pt x="31" y="8592"/>
                  </a:lnTo>
                  <a:lnTo>
                    <a:pt x="244" y="8363"/>
                  </a:lnTo>
                  <a:lnTo>
                    <a:pt x="489" y="8134"/>
                  </a:lnTo>
                  <a:lnTo>
                    <a:pt x="733" y="7920"/>
                  </a:lnTo>
                  <a:lnTo>
                    <a:pt x="992" y="7737"/>
                  </a:lnTo>
                  <a:lnTo>
                    <a:pt x="1465" y="7371"/>
                  </a:lnTo>
                  <a:lnTo>
                    <a:pt x="1923" y="6974"/>
                  </a:lnTo>
                  <a:lnTo>
                    <a:pt x="2152" y="6745"/>
                  </a:lnTo>
                  <a:lnTo>
                    <a:pt x="2350" y="6501"/>
                  </a:lnTo>
                  <a:lnTo>
                    <a:pt x="2549" y="6257"/>
                  </a:lnTo>
                  <a:lnTo>
                    <a:pt x="2732" y="5997"/>
                  </a:lnTo>
                  <a:lnTo>
                    <a:pt x="3022" y="5585"/>
                  </a:lnTo>
                  <a:lnTo>
                    <a:pt x="3388" y="5036"/>
                  </a:lnTo>
                  <a:lnTo>
                    <a:pt x="3907" y="4227"/>
                  </a:lnTo>
                  <a:lnTo>
                    <a:pt x="4136" y="3861"/>
                  </a:lnTo>
                  <a:lnTo>
                    <a:pt x="4380" y="3495"/>
                  </a:lnTo>
                  <a:lnTo>
                    <a:pt x="4502" y="3327"/>
                  </a:lnTo>
                  <a:lnTo>
                    <a:pt x="4639" y="3159"/>
                  </a:lnTo>
                  <a:lnTo>
                    <a:pt x="4792" y="3006"/>
                  </a:lnTo>
                  <a:lnTo>
                    <a:pt x="4945" y="2854"/>
                  </a:lnTo>
                  <a:lnTo>
                    <a:pt x="5189" y="2655"/>
                  </a:lnTo>
                  <a:lnTo>
                    <a:pt x="5463" y="2457"/>
                  </a:lnTo>
                  <a:lnTo>
                    <a:pt x="5982" y="2091"/>
                  </a:lnTo>
                  <a:lnTo>
                    <a:pt x="6242" y="1908"/>
                  </a:lnTo>
                  <a:lnTo>
                    <a:pt x="6486" y="1694"/>
                  </a:lnTo>
                  <a:lnTo>
                    <a:pt x="6593" y="1587"/>
                  </a:lnTo>
                  <a:lnTo>
                    <a:pt x="6700" y="1465"/>
                  </a:lnTo>
                  <a:lnTo>
                    <a:pt x="6791" y="1328"/>
                  </a:lnTo>
                  <a:lnTo>
                    <a:pt x="6883" y="1190"/>
                  </a:lnTo>
                  <a:lnTo>
                    <a:pt x="6913" y="1114"/>
                  </a:lnTo>
                  <a:lnTo>
                    <a:pt x="6928" y="1023"/>
                  </a:lnTo>
                  <a:lnTo>
                    <a:pt x="6928" y="946"/>
                  </a:lnTo>
                  <a:lnTo>
                    <a:pt x="6928" y="885"/>
                  </a:lnTo>
                  <a:lnTo>
                    <a:pt x="6913" y="809"/>
                  </a:lnTo>
                  <a:lnTo>
                    <a:pt x="6883" y="733"/>
                  </a:lnTo>
                  <a:lnTo>
                    <a:pt x="6822" y="611"/>
                  </a:lnTo>
                  <a:lnTo>
                    <a:pt x="6715" y="489"/>
                  </a:lnTo>
                  <a:lnTo>
                    <a:pt x="6608" y="382"/>
                  </a:lnTo>
                  <a:lnTo>
                    <a:pt x="6471" y="290"/>
                  </a:lnTo>
                  <a:lnTo>
                    <a:pt x="6349" y="229"/>
                  </a:lnTo>
                  <a:lnTo>
                    <a:pt x="6181" y="153"/>
                  </a:lnTo>
                  <a:lnTo>
                    <a:pt x="6013" y="107"/>
                  </a:lnTo>
                  <a:lnTo>
                    <a:pt x="5830" y="61"/>
                  </a:lnTo>
                  <a:lnTo>
                    <a:pt x="5662" y="31"/>
                  </a:lnTo>
                  <a:lnTo>
                    <a:pt x="5494" y="15"/>
                  </a:lnTo>
                  <a:lnTo>
                    <a:pt x="53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2"/>
            <p:cNvSpPr/>
            <p:nvPr/>
          </p:nvSpPr>
          <p:spPr>
            <a:xfrm>
              <a:off x="852725" y="2622850"/>
              <a:ext cx="47700" cy="60700"/>
            </a:xfrm>
            <a:custGeom>
              <a:rect b="b" l="l" r="r" t="t"/>
              <a:pathLst>
                <a:path extrusionOk="0" h="2428" w="1908">
                  <a:moveTo>
                    <a:pt x="0" y="1"/>
                  </a:moveTo>
                  <a:lnTo>
                    <a:pt x="0" y="16"/>
                  </a:lnTo>
                  <a:lnTo>
                    <a:pt x="473" y="245"/>
                  </a:lnTo>
                  <a:lnTo>
                    <a:pt x="947" y="474"/>
                  </a:lnTo>
                  <a:lnTo>
                    <a:pt x="1145" y="581"/>
                  </a:lnTo>
                  <a:lnTo>
                    <a:pt x="1328" y="703"/>
                  </a:lnTo>
                  <a:lnTo>
                    <a:pt x="1496" y="840"/>
                  </a:lnTo>
                  <a:lnTo>
                    <a:pt x="1649" y="1008"/>
                  </a:lnTo>
                  <a:lnTo>
                    <a:pt x="1694" y="1130"/>
                  </a:lnTo>
                  <a:lnTo>
                    <a:pt x="1725" y="1237"/>
                  </a:lnTo>
                  <a:lnTo>
                    <a:pt x="1740" y="1344"/>
                  </a:lnTo>
                  <a:lnTo>
                    <a:pt x="1740" y="1451"/>
                  </a:lnTo>
                  <a:lnTo>
                    <a:pt x="1710" y="1557"/>
                  </a:lnTo>
                  <a:lnTo>
                    <a:pt x="1679" y="1649"/>
                  </a:lnTo>
                  <a:lnTo>
                    <a:pt x="1618" y="1741"/>
                  </a:lnTo>
                  <a:lnTo>
                    <a:pt x="1557" y="1832"/>
                  </a:lnTo>
                  <a:lnTo>
                    <a:pt x="1404" y="2015"/>
                  </a:lnTo>
                  <a:lnTo>
                    <a:pt x="1221" y="2168"/>
                  </a:lnTo>
                  <a:lnTo>
                    <a:pt x="1038" y="2290"/>
                  </a:lnTo>
                  <a:lnTo>
                    <a:pt x="855" y="2412"/>
                  </a:lnTo>
                  <a:lnTo>
                    <a:pt x="840" y="2412"/>
                  </a:lnTo>
                  <a:lnTo>
                    <a:pt x="855" y="2427"/>
                  </a:lnTo>
                  <a:lnTo>
                    <a:pt x="870" y="2427"/>
                  </a:lnTo>
                  <a:lnTo>
                    <a:pt x="1099" y="2320"/>
                  </a:lnTo>
                  <a:lnTo>
                    <a:pt x="1313" y="2198"/>
                  </a:lnTo>
                  <a:lnTo>
                    <a:pt x="1511" y="2046"/>
                  </a:lnTo>
                  <a:lnTo>
                    <a:pt x="1694" y="1878"/>
                  </a:lnTo>
                  <a:lnTo>
                    <a:pt x="1755" y="1786"/>
                  </a:lnTo>
                  <a:lnTo>
                    <a:pt x="1816" y="1680"/>
                  </a:lnTo>
                  <a:lnTo>
                    <a:pt x="1862" y="1573"/>
                  </a:lnTo>
                  <a:lnTo>
                    <a:pt x="1893" y="1466"/>
                  </a:lnTo>
                  <a:lnTo>
                    <a:pt x="1908" y="1359"/>
                  </a:lnTo>
                  <a:lnTo>
                    <a:pt x="1908" y="1237"/>
                  </a:lnTo>
                  <a:lnTo>
                    <a:pt x="1908" y="1130"/>
                  </a:lnTo>
                  <a:lnTo>
                    <a:pt x="1877" y="1008"/>
                  </a:lnTo>
                  <a:lnTo>
                    <a:pt x="1816" y="901"/>
                  </a:lnTo>
                  <a:lnTo>
                    <a:pt x="1755" y="810"/>
                  </a:lnTo>
                  <a:lnTo>
                    <a:pt x="1664" y="718"/>
                  </a:lnTo>
                  <a:lnTo>
                    <a:pt x="1572" y="642"/>
                  </a:lnTo>
                  <a:lnTo>
                    <a:pt x="1481" y="581"/>
                  </a:lnTo>
                  <a:lnTo>
                    <a:pt x="1374" y="520"/>
                  </a:lnTo>
                  <a:lnTo>
                    <a:pt x="1145" y="413"/>
                  </a:lnTo>
                  <a:lnTo>
                    <a:pt x="580" y="215"/>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2"/>
            <p:cNvSpPr/>
            <p:nvPr/>
          </p:nvSpPr>
          <p:spPr>
            <a:xfrm>
              <a:off x="837850" y="2684275"/>
              <a:ext cx="38925" cy="29025"/>
            </a:xfrm>
            <a:custGeom>
              <a:rect b="b" l="l" r="r" t="t"/>
              <a:pathLst>
                <a:path extrusionOk="0" h="1161" w="1557">
                  <a:moveTo>
                    <a:pt x="1450" y="1"/>
                  </a:moveTo>
                  <a:lnTo>
                    <a:pt x="1435" y="16"/>
                  </a:lnTo>
                  <a:lnTo>
                    <a:pt x="1435" y="31"/>
                  </a:lnTo>
                  <a:lnTo>
                    <a:pt x="1465" y="92"/>
                  </a:lnTo>
                  <a:lnTo>
                    <a:pt x="1481" y="153"/>
                  </a:lnTo>
                  <a:lnTo>
                    <a:pt x="1481" y="214"/>
                  </a:lnTo>
                  <a:lnTo>
                    <a:pt x="1481" y="291"/>
                  </a:lnTo>
                  <a:lnTo>
                    <a:pt x="1450" y="382"/>
                  </a:lnTo>
                  <a:lnTo>
                    <a:pt x="1435" y="459"/>
                  </a:lnTo>
                  <a:lnTo>
                    <a:pt x="1389" y="550"/>
                  </a:lnTo>
                  <a:lnTo>
                    <a:pt x="1343" y="626"/>
                  </a:lnTo>
                  <a:lnTo>
                    <a:pt x="1297" y="688"/>
                  </a:lnTo>
                  <a:lnTo>
                    <a:pt x="1236" y="749"/>
                  </a:lnTo>
                  <a:lnTo>
                    <a:pt x="1160" y="810"/>
                  </a:lnTo>
                  <a:lnTo>
                    <a:pt x="1084" y="855"/>
                  </a:lnTo>
                  <a:lnTo>
                    <a:pt x="962" y="916"/>
                  </a:lnTo>
                  <a:lnTo>
                    <a:pt x="840" y="962"/>
                  </a:lnTo>
                  <a:lnTo>
                    <a:pt x="702" y="1008"/>
                  </a:lnTo>
                  <a:lnTo>
                    <a:pt x="565" y="1023"/>
                  </a:lnTo>
                  <a:lnTo>
                    <a:pt x="290" y="1039"/>
                  </a:lnTo>
                  <a:lnTo>
                    <a:pt x="16" y="1039"/>
                  </a:lnTo>
                  <a:lnTo>
                    <a:pt x="0" y="1054"/>
                  </a:lnTo>
                  <a:lnTo>
                    <a:pt x="16" y="1069"/>
                  </a:lnTo>
                  <a:lnTo>
                    <a:pt x="168" y="1115"/>
                  </a:lnTo>
                  <a:lnTo>
                    <a:pt x="321" y="1145"/>
                  </a:lnTo>
                  <a:lnTo>
                    <a:pt x="473" y="1161"/>
                  </a:lnTo>
                  <a:lnTo>
                    <a:pt x="626" y="1161"/>
                  </a:lnTo>
                  <a:lnTo>
                    <a:pt x="779" y="1145"/>
                  </a:lnTo>
                  <a:lnTo>
                    <a:pt x="931" y="1100"/>
                  </a:lnTo>
                  <a:lnTo>
                    <a:pt x="1068" y="1039"/>
                  </a:lnTo>
                  <a:lnTo>
                    <a:pt x="1206" y="962"/>
                  </a:lnTo>
                  <a:lnTo>
                    <a:pt x="1313" y="871"/>
                  </a:lnTo>
                  <a:lnTo>
                    <a:pt x="1404" y="779"/>
                  </a:lnTo>
                  <a:lnTo>
                    <a:pt x="1481" y="657"/>
                  </a:lnTo>
                  <a:lnTo>
                    <a:pt x="1526" y="535"/>
                  </a:lnTo>
                  <a:lnTo>
                    <a:pt x="1557" y="398"/>
                  </a:lnTo>
                  <a:lnTo>
                    <a:pt x="1542" y="276"/>
                  </a:lnTo>
                  <a:lnTo>
                    <a:pt x="1526" y="153"/>
                  </a:lnTo>
                  <a:lnTo>
                    <a:pt x="1465" y="16"/>
                  </a:lnTo>
                  <a:lnTo>
                    <a:pt x="14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2"/>
            <p:cNvSpPr/>
            <p:nvPr/>
          </p:nvSpPr>
          <p:spPr>
            <a:xfrm>
              <a:off x="290750" y="2836875"/>
              <a:ext cx="380025" cy="698950"/>
            </a:xfrm>
            <a:custGeom>
              <a:rect b="b" l="l" r="r" t="t"/>
              <a:pathLst>
                <a:path extrusionOk="0" h="27958" w="15201">
                  <a:moveTo>
                    <a:pt x="6441" y="1"/>
                  </a:moveTo>
                  <a:lnTo>
                    <a:pt x="6349" y="16"/>
                  </a:lnTo>
                  <a:lnTo>
                    <a:pt x="6258" y="47"/>
                  </a:lnTo>
                  <a:lnTo>
                    <a:pt x="6197" y="77"/>
                  </a:lnTo>
                  <a:lnTo>
                    <a:pt x="6136" y="123"/>
                  </a:lnTo>
                  <a:lnTo>
                    <a:pt x="6090" y="169"/>
                  </a:lnTo>
                  <a:lnTo>
                    <a:pt x="6044" y="245"/>
                  </a:lnTo>
                  <a:lnTo>
                    <a:pt x="5769" y="947"/>
                  </a:lnTo>
                  <a:lnTo>
                    <a:pt x="5388" y="1970"/>
                  </a:lnTo>
                  <a:lnTo>
                    <a:pt x="4945" y="3267"/>
                  </a:lnTo>
                  <a:lnTo>
                    <a:pt x="4442" y="4793"/>
                  </a:lnTo>
                  <a:lnTo>
                    <a:pt x="3908" y="6502"/>
                  </a:lnTo>
                  <a:lnTo>
                    <a:pt x="3343" y="8364"/>
                  </a:lnTo>
                  <a:lnTo>
                    <a:pt x="2778" y="10317"/>
                  </a:lnTo>
                  <a:lnTo>
                    <a:pt x="2214" y="12316"/>
                  </a:lnTo>
                  <a:lnTo>
                    <a:pt x="1680" y="14330"/>
                  </a:lnTo>
                  <a:lnTo>
                    <a:pt x="1435" y="15338"/>
                  </a:lnTo>
                  <a:lnTo>
                    <a:pt x="1191" y="16314"/>
                  </a:lnTo>
                  <a:lnTo>
                    <a:pt x="978" y="17291"/>
                  </a:lnTo>
                  <a:lnTo>
                    <a:pt x="764" y="18222"/>
                  </a:lnTo>
                  <a:lnTo>
                    <a:pt x="581" y="19137"/>
                  </a:lnTo>
                  <a:lnTo>
                    <a:pt x="413" y="20022"/>
                  </a:lnTo>
                  <a:lnTo>
                    <a:pt x="276" y="20862"/>
                  </a:lnTo>
                  <a:lnTo>
                    <a:pt x="169" y="21640"/>
                  </a:lnTo>
                  <a:lnTo>
                    <a:pt x="77" y="22388"/>
                  </a:lnTo>
                  <a:lnTo>
                    <a:pt x="16" y="23059"/>
                  </a:lnTo>
                  <a:lnTo>
                    <a:pt x="1" y="23685"/>
                  </a:lnTo>
                  <a:lnTo>
                    <a:pt x="1" y="23975"/>
                  </a:lnTo>
                  <a:lnTo>
                    <a:pt x="1" y="24234"/>
                  </a:lnTo>
                  <a:lnTo>
                    <a:pt x="31" y="24478"/>
                  </a:lnTo>
                  <a:lnTo>
                    <a:pt x="47" y="24707"/>
                  </a:lnTo>
                  <a:lnTo>
                    <a:pt x="92" y="24921"/>
                  </a:lnTo>
                  <a:lnTo>
                    <a:pt x="138" y="25104"/>
                  </a:lnTo>
                  <a:lnTo>
                    <a:pt x="245" y="25455"/>
                  </a:lnTo>
                  <a:lnTo>
                    <a:pt x="382" y="25776"/>
                  </a:lnTo>
                  <a:lnTo>
                    <a:pt x="520" y="26066"/>
                  </a:lnTo>
                  <a:lnTo>
                    <a:pt x="688" y="26340"/>
                  </a:lnTo>
                  <a:lnTo>
                    <a:pt x="856" y="26600"/>
                  </a:lnTo>
                  <a:lnTo>
                    <a:pt x="1039" y="26829"/>
                  </a:lnTo>
                  <a:lnTo>
                    <a:pt x="1222" y="27027"/>
                  </a:lnTo>
                  <a:lnTo>
                    <a:pt x="1435" y="27210"/>
                  </a:lnTo>
                  <a:lnTo>
                    <a:pt x="1649" y="27378"/>
                  </a:lnTo>
                  <a:lnTo>
                    <a:pt x="1863" y="27515"/>
                  </a:lnTo>
                  <a:lnTo>
                    <a:pt x="2092" y="27637"/>
                  </a:lnTo>
                  <a:lnTo>
                    <a:pt x="2336" y="27729"/>
                  </a:lnTo>
                  <a:lnTo>
                    <a:pt x="2565" y="27820"/>
                  </a:lnTo>
                  <a:lnTo>
                    <a:pt x="2809" y="27882"/>
                  </a:lnTo>
                  <a:lnTo>
                    <a:pt x="3068" y="27927"/>
                  </a:lnTo>
                  <a:lnTo>
                    <a:pt x="3312" y="27958"/>
                  </a:lnTo>
                  <a:lnTo>
                    <a:pt x="3816" y="27958"/>
                  </a:lnTo>
                  <a:lnTo>
                    <a:pt x="4075" y="27927"/>
                  </a:lnTo>
                  <a:lnTo>
                    <a:pt x="4320" y="27897"/>
                  </a:lnTo>
                  <a:lnTo>
                    <a:pt x="4564" y="27836"/>
                  </a:lnTo>
                  <a:lnTo>
                    <a:pt x="4808" y="27775"/>
                  </a:lnTo>
                  <a:lnTo>
                    <a:pt x="5052" y="27683"/>
                  </a:lnTo>
                  <a:lnTo>
                    <a:pt x="5296" y="27592"/>
                  </a:lnTo>
                  <a:lnTo>
                    <a:pt x="5525" y="27485"/>
                  </a:lnTo>
                  <a:lnTo>
                    <a:pt x="5739" y="27347"/>
                  </a:lnTo>
                  <a:lnTo>
                    <a:pt x="5952" y="27210"/>
                  </a:lnTo>
                  <a:lnTo>
                    <a:pt x="6166" y="27073"/>
                  </a:lnTo>
                  <a:lnTo>
                    <a:pt x="6364" y="26905"/>
                  </a:lnTo>
                  <a:lnTo>
                    <a:pt x="6548" y="26737"/>
                  </a:lnTo>
                  <a:lnTo>
                    <a:pt x="6715" y="26554"/>
                  </a:lnTo>
                  <a:lnTo>
                    <a:pt x="6883" y="26355"/>
                  </a:lnTo>
                  <a:lnTo>
                    <a:pt x="7051" y="26127"/>
                  </a:lnTo>
                  <a:lnTo>
                    <a:pt x="7234" y="25821"/>
                  </a:lnTo>
                  <a:lnTo>
                    <a:pt x="7448" y="25455"/>
                  </a:lnTo>
                  <a:lnTo>
                    <a:pt x="7677" y="25013"/>
                  </a:lnTo>
                  <a:lnTo>
                    <a:pt x="8196" y="23990"/>
                  </a:lnTo>
                  <a:lnTo>
                    <a:pt x="8760" y="22769"/>
                  </a:lnTo>
                  <a:lnTo>
                    <a:pt x="9386" y="21381"/>
                  </a:lnTo>
                  <a:lnTo>
                    <a:pt x="10027" y="19885"/>
                  </a:lnTo>
                  <a:lnTo>
                    <a:pt x="10698" y="18313"/>
                  </a:lnTo>
                  <a:lnTo>
                    <a:pt x="11355" y="16696"/>
                  </a:lnTo>
                  <a:lnTo>
                    <a:pt x="12026" y="15063"/>
                  </a:lnTo>
                  <a:lnTo>
                    <a:pt x="12652" y="13476"/>
                  </a:lnTo>
                  <a:lnTo>
                    <a:pt x="13247" y="11935"/>
                  </a:lnTo>
                  <a:lnTo>
                    <a:pt x="13796" y="10500"/>
                  </a:lnTo>
                  <a:lnTo>
                    <a:pt x="14285" y="9203"/>
                  </a:lnTo>
                  <a:lnTo>
                    <a:pt x="14681" y="8089"/>
                  </a:lnTo>
                  <a:lnTo>
                    <a:pt x="14987" y="7173"/>
                  </a:lnTo>
                  <a:lnTo>
                    <a:pt x="15200" y="6517"/>
                  </a:lnTo>
                  <a:lnTo>
                    <a:pt x="15200" y="6456"/>
                  </a:lnTo>
                  <a:lnTo>
                    <a:pt x="15200" y="6410"/>
                  </a:lnTo>
                  <a:lnTo>
                    <a:pt x="15139" y="6258"/>
                  </a:lnTo>
                  <a:lnTo>
                    <a:pt x="15048" y="6090"/>
                  </a:lnTo>
                  <a:lnTo>
                    <a:pt x="14910" y="5891"/>
                  </a:lnTo>
                  <a:lnTo>
                    <a:pt x="14727" y="5663"/>
                  </a:lnTo>
                  <a:lnTo>
                    <a:pt x="14514" y="5418"/>
                  </a:lnTo>
                  <a:lnTo>
                    <a:pt x="14269" y="5159"/>
                  </a:lnTo>
                  <a:lnTo>
                    <a:pt x="13979" y="4884"/>
                  </a:lnTo>
                  <a:lnTo>
                    <a:pt x="13338" y="4289"/>
                  </a:lnTo>
                  <a:lnTo>
                    <a:pt x="12606" y="3663"/>
                  </a:lnTo>
                  <a:lnTo>
                    <a:pt x="11812" y="3022"/>
                  </a:lnTo>
                  <a:lnTo>
                    <a:pt x="10988" y="2397"/>
                  </a:lnTo>
                  <a:lnTo>
                    <a:pt x="10134" y="1802"/>
                  </a:lnTo>
                  <a:lnTo>
                    <a:pt x="9722" y="1527"/>
                  </a:lnTo>
                  <a:lnTo>
                    <a:pt x="9310" y="1268"/>
                  </a:lnTo>
                  <a:lnTo>
                    <a:pt x="8913" y="1008"/>
                  </a:lnTo>
                  <a:lnTo>
                    <a:pt x="8531" y="794"/>
                  </a:lnTo>
                  <a:lnTo>
                    <a:pt x="8150" y="581"/>
                  </a:lnTo>
                  <a:lnTo>
                    <a:pt x="7799" y="413"/>
                  </a:lnTo>
                  <a:lnTo>
                    <a:pt x="7478" y="260"/>
                  </a:lnTo>
                  <a:lnTo>
                    <a:pt x="7173" y="138"/>
                  </a:lnTo>
                  <a:lnTo>
                    <a:pt x="6899" y="62"/>
                  </a:lnTo>
                  <a:lnTo>
                    <a:pt x="6639" y="16"/>
                  </a:lnTo>
                  <a:lnTo>
                    <a:pt x="6532"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2"/>
            <p:cNvSpPr/>
            <p:nvPr/>
          </p:nvSpPr>
          <p:spPr>
            <a:xfrm>
              <a:off x="287325" y="2879225"/>
              <a:ext cx="415500" cy="661575"/>
            </a:xfrm>
            <a:custGeom>
              <a:rect b="b" l="l" r="r" t="t"/>
              <a:pathLst>
                <a:path extrusionOk="0" h="26463" w="16620">
                  <a:moveTo>
                    <a:pt x="5052" y="1"/>
                  </a:moveTo>
                  <a:lnTo>
                    <a:pt x="4838" y="733"/>
                  </a:lnTo>
                  <a:lnTo>
                    <a:pt x="4273" y="2732"/>
                  </a:lnTo>
                  <a:lnTo>
                    <a:pt x="3480" y="5647"/>
                  </a:lnTo>
                  <a:lnTo>
                    <a:pt x="3022" y="7341"/>
                  </a:lnTo>
                  <a:lnTo>
                    <a:pt x="2564" y="9142"/>
                  </a:lnTo>
                  <a:lnTo>
                    <a:pt x="2091" y="11004"/>
                  </a:lnTo>
                  <a:lnTo>
                    <a:pt x="1633" y="12881"/>
                  </a:lnTo>
                  <a:lnTo>
                    <a:pt x="1206" y="14742"/>
                  </a:lnTo>
                  <a:lnTo>
                    <a:pt x="825" y="16543"/>
                  </a:lnTo>
                  <a:lnTo>
                    <a:pt x="657" y="17398"/>
                  </a:lnTo>
                  <a:lnTo>
                    <a:pt x="504" y="18222"/>
                  </a:lnTo>
                  <a:lnTo>
                    <a:pt x="367" y="19015"/>
                  </a:lnTo>
                  <a:lnTo>
                    <a:pt x="245" y="19763"/>
                  </a:lnTo>
                  <a:lnTo>
                    <a:pt x="153" y="20465"/>
                  </a:lnTo>
                  <a:lnTo>
                    <a:pt x="77" y="21106"/>
                  </a:lnTo>
                  <a:lnTo>
                    <a:pt x="31" y="21701"/>
                  </a:lnTo>
                  <a:lnTo>
                    <a:pt x="1" y="22220"/>
                  </a:lnTo>
                  <a:lnTo>
                    <a:pt x="16" y="22571"/>
                  </a:lnTo>
                  <a:lnTo>
                    <a:pt x="46" y="22907"/>
                  </a:lnTo>
                  <a:lnTo>
                    <a:pt x="107" y="23242"/>
                  </a:lnTo>
                  <a:lnTo>
                    <a:pt x="184" y="23578"/>
                  </a:lnTo>
                  <a:lnTo>
                    <a:pt x="291" y="23883"/>
                  </a:lnTo>
                  <a:lnTo>
                    <a:pt x="413" y="24188"/>
                  </a:lnTo>
                  <a:lnTo>
                    <a:pt x="565" y="24478"/>
                  </a:lnTo>
                  <a:lnTo>
                    <a:pt x="733" y="24753"/>
                  </a:lnTo>
                  <a:lnTo>
                    <a:pt x="916" y="25012"/>
                  </a:lnTo>
                  <a:lnTo>
                    <a:pt x="1115" y="25257"/>
                  </a:lnTo>
                  <a:lnTo>
                    <a:pt x="1328" y="25470"/>
                  </a:lnTo>
                  <a:lnTo>
                    <a:pt x="1572" y="25684"/>
                  </a:lnTo>
                  <a:lnTo>
                    <a:pt x="1817" y="25867"/>
                  </a:lnTo>
                  <a:lnTo>
                    <a:pt x="2091" y="26020"/>
                  </a:lnTo>
                  <a:lnTo>
                    <a:pt x="2366" y="26172"/>
                  </a:lnTo>
                  <a:lnTo>
                    <a:pt x="2641" y="26279"/>
                  </a:lnTo>
                  <a:lnTo>
                    <a:pt x="2946" y="26371"/>
                  </a:lnTo>
                  <a:lnTo>
                    <a:pt x="3251" y="26432"/>
                  </a:lnTo>
                  <a:lnTo>
                    <a:pt x="3572" y="26462"/>
                  </a:lnTo>
                  <a:lnTo>
                    <a:pt x="3892" y="26462"/>
                  </a:lnTo>
                  <a:lnTo>
                    <a:pt x="4228" y="26432"/>
                  </a:lnTo>
                  <a:lnTo>
                    <a:pt x="4563" y="26371"/>
                  </a:lnTo>
                  <a:lnTo>
                    <a:pt x="4899" y="26279"/>
                  </a:lnTo>
                  <a:lnTo>
                    <a:pt x="5250" y="26142"/>
                  </a:lnTo>
                  <a:lnTo>
                    <a:pt x="5601" y="25974"/>
                  </a:lnTo>
                  <a:lnTo>
                    <a:pt x="5937" y="25775"/>
                  </a:lnTo>
                  <a:lnTo>
                    <a:pt x="6288" y="25531"/>
                  </a:lnTo>
                  <a:lnTo>
                    <a:pt x="6639" y="25257"/>
                  </a:lnTo>
                  <a:lnTo>
                    <a:pt x="6990" y="24936"/>
                  </a:lnTo>
                  <a:lnTo>
                    <a:pt x="7326" y="24570"/>
                  </a:lnTo>
                  <a:lnTo>
                    <a:pt x="7677" y="24158"/>
                  </a:lnTo>
                  <a:lnTo>
                    <a:pt x="8012" y="23700"/>
                  </a:lnTo>
                  <a:lnTo>
                    <a:pt x="8348" y="23212"/>
                  </a:lnTo>
                  <a:lnTo>
                    <a:pt x="8699" y="22678"/>
                  </a:lnTo>
                  <a:lnTo>
                    <a:pt x="9050" y="22113"/>
                  </a:lnTo>
                  <a:lnTo>
                    <a:pt x="9401" y="21518"/>
                  </a:lnTo>
                  <a:lnTo>
                    <a:pt x="9767" y="20892"/>
                  </a:lnTo>
                  <a:lnTo>
                    <a:pt x="10118" y="20251"/>
                  </a:lnTo>
                  <a:lnTo>
                    <a:pt x="10851" y="18908"/>
                  </a:lnTo>
                  <a:lnTo>
                    <a:pt x="11583" y="17520"/>
                  </a:lnTo>
                  <a:lnTo>
                    <a:pt x="12300" y="16100"/>
                  </a:lnTo>
                  <a:lnTo>
                    <a:pt x="12987" y="14681"/>
                  </a:lnTo>
                  <a:lnTo>
                    <a:pt x="13643" y="13308"/>
                  </a:lnTo>
                  <a:lnTo>
                    <a:pt x="14269" y="11980"/>
                  </a:lnTo>
                  <a:lnTo>
                    <a:pt x="14834" y="10744"/>
                  </a:lnTo>
                  <a:lnTo>
                    <a:pt x="15780" y="8653"/>
                  </a:lnTo>
                  <a:lnTo>
                    <a:pt x="16405" y="7234"/>
                  </a:lnTo>
                  <a:lnTo>
                    <a:pt x="16619" y="6715"/>
                  </a:lnTo>
                  <a:lnTo>
                    <a:pt x="505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2"/>
            <p:cNvSpPr/>
            <p:nvPr/>
          </p:nvSpPr>
          <p:spPr>
            <a:xfrm>
              <a:off x="301450" y="2884575"/>
              <a:ext cx="366650" cy="620725"/>
            </a:xfrm>
            <a:custGeom>
              <a:rect b="b" l="l" r="r" t="t"/>
              <a:pathLst>
                <a:path extrusionOk="0" h="24829" w="14666">
                  <a:moveTo>
                    <a:pt x="4838" y="0"/>
                  </a:moveTo>
                  <a:lnTo>
                    <a:pt x="4716" y="153"/>
                  </a:lnTo>
                  <a:lnTo>
                    <a:pt x="4594" y="321"/>
                  </a:lnTo>
                  <a:lnTo>
                    <a:pt x="4502" y="504"/>
                  </a:lnTo>
                  <a:lnTo>
                    <a:pt x="4410" y="687"/>
                  </a:lnTo>
                  <a:lnTo>
                    <a:pt x="4319" y="870"/>
                  </a:lnTo>
                  <a:lnTo>
                    <a:pt x="4258" y="1069"/>
                  </a:lnTo>
                  <a:lnTo>
                    <a:pt x="4197" y="1267"/>
                  </a:lnTo>
                  <a:lnTo>
                    <a:pt x="4166" y="1481"/>
                  </a:lnTo>
                  <a:lnTo>
                    <a:pt x="4288" y="1313"/>
                  </a:lnTo>
                  <a:lnTo>
                    <a:pt x="4410" y="1145"/>
                  </a:lnTo>
                  <a:lnTo>
                    <a:pt x="4517" y="962"/>
                  </a:lnTo>
                  <a:lnTo>
                    <a:pt x="4609" y="779"/>
                  </a:lnTo>
                  <a:lnTo>
                    <a:pt x="4685" y="580"/>
                  </a:lnTo>
                  <a:lnTo>
                    <a:pt x="4746" y="397"/>
                  </a:lnTo>
                  <a:lnTo>
                    <a:pt x="4807" y="199"/>
                  </a:lnTo>
                  <a:lnTo>
                    <a:pt x="4853" y="0"/>
                  </a:lnTo>
                  <a:close/>
                  <a:moveTo>
                    <a:pt x="11125" y="3632"/>
                  </a:moveTo>
                  <a:lnTo>
                    <a:pt x="11125" y="3693"/>
                  </a:lnTo>
                  <a:lnTo>
                    <a:pt x="11156" y="3648"/>
                  </a:lnTo>
                  <a:lnTo>
                    <a:pt x="11125" y="3632"/>
                  </a:lnTo>
                  <a:close/>
                  <a:moveTo>
                    <a:pt x="7951" y="3861"/>
                  </a:moveTo>
                  <a:lnTo>
                    <a:pt x="7737" y="3892"/>
                  </a:lnTo>
                  <a:lnTo>
                    <a:pt x="7539" y="3922"/>
                  </a:lnTo>
                  <a:lnTo>
                    <a:pt x="7340" y="3983"/>
                  </a:lnTo>
                  <a:lnTo>
                    <a:pt x="7142" y="4044"/>
                  </a:lnTo>
                  <a:lnTo>
                    <a:pt x="6944" y="4121"/>
                  </a:lnTo>
                  <a:lnTo>
                    <a:pt x="6745" y="4212"/>
                  </a:lnTo>
                  <a:lnTo>
                    <a:pt x="6562" y="4319"/>
                  </a:lnTo>
                  <a:lnTo>
                    <a:pt x="6394" y="4441"/>
                  </a:lnTo>
                  <a:lnTo>
                    <a:pt x="6608" y="4411"/>
                  </a:lnTo>
                  <a:lnTo>
                    <a:pt x="6806" y="4380"/>
                  </a:lnTo>
                  <a:lnTo>
                    <a:pt x="7005" y="4319"/>
                  </a:lnTo>
                  <a:lnTo>
                    <a:pt x="7203" y="4258"/>
                  </a:lnTo>
                  <a:lnTo>
                    <a:pt x="7401" y="4182"/>
                  </a:lnTo>
                  <a:lnTo>
                    <a:pt x="7600" y="4090"/>
                  </a:lnTo>
                  <a:lnTo>
                    <a:pt x="7783" y="3983"/>
                  </a:lnTo>
                  <a:lnTo>
                    <a:pt x="7951" y="3861"/>
                  </a:lnTo>
                  <a:close/>
                  <a:moveTo>
                    <a:pt x="3129" y="5830"/>
                  </a:moveTo>
                  <a:lnTo>
                    <a:pt x="3296" y="5967"/>
                  </a:lnTo>
                  <a:lnTo>
                    <a:pt x="3480" y="6089"/>
                  </a:lnTo>
                  <a:lnTo>
                    <a:pt x="3663" y="6181"/>
                  </a:lnTo>
                  <a:lnTo>
                    <a:pt x="3846" y="6288"/>
                  </a:lnTo>
                  <a:lnTo>
                    <a:pt x="4029" y="6364"/>
                  </a:lnTo>
                  <a:lnTo>
                    <a:pt x="4227" y="6425"/>
                  </a:lnTo>
                  <a:lnTo>
                    <a:pt x="4441" y="6486"/>
                  </a:lnTo>
                  <a:lnTo>
                    <a:pt x="4639" y="6532"/>
                  </a:lnTo>
                  <a:lnTo>
                    <a:pt x="4472" y="6395"/>
                  </a:lnTo>
                  <a:lnTo>
                    <a:pt x="4304" y="6288"/>
                  </a:lnTo>
                  <a:lnTo>
                    <a:pt x="4121" y="6181"/>
                  </a:lnTo>
                  <a:lnTo>
                    <a:pt x="3937" y="6089"/>
                  </a:lnTo>
                  <a:lnTo>
                    <a:pt x="3739" y="5998"/>
                  </a:lnTo>
                  <a:lnTo>
                    <a:pt x="3541" y="5937"/>
                  </a:lnTo>
                  <a:lnTo>
                    <a:pt x="3342" y="5876"/>
                  </a:lnTo>
                  <a:lnTo>
                    <a:pt x="3129" y="5830"/>
                  </a:lnTo>
                  <a:close/>
                  <a:moveTo>
                    <a:pt x="14665" y="6578"/>
                  </a:moveTo>
                  <a:lnTo>
                    <a:pt x="14467" y="6593"/>
                  </a:lnTo>
                  <a:lnTo>
                    <a:pt x="14253" y="6639"/>
                  </a:lnTo>
                  <a:lnTo>
                    <a:pt x="14055" y="6684"/>
                  </a:lnTo>
                  <a:lnTo>
                    <a:pt x="13841" y="6761"/>
                  </a:lnTo>
                  <a:lnTo>
                    <a:pt x="13658" y="6837"/>
                  </a:lnTo>
                  <a:lnTo>
                    <a:pt x="13475" y="6929"/>
                  </a:lnTo>
                  <a:lnTo>
                    <a:pt x="13292" y="7035"/>
                  </a:lnTo>
                  <a:lnTo>
                    <a:pt x="13124" y="7142"/>
                  </a:lnTo>
                  <a:lnTo>
                    <a:pt x="13124" y="7142"/>
                  </a:lnTo>
                  <a:lnTo>
                    <a:pt x="13323" y="7127"/>
                  </a:lnTo>
                  <a:lnTo>
                    <a:pt x="13536" y="7081"/>
                  </a:lnTo>
                  <a:lnTo>
                    <a:pt x="13735" y="7035"/>
                  </a:lnTo>
                  <a:lnTo>
                    <a:pt x="13933" y="6959"/>
                  </a:lnTo>
                  <a:lnTo>
                    <a:pt x="14131" y="6883"/>
                  </a:lnTo>
                  <a:lnTo>
                    <a:pt x="14314" y="6791"/>
                  </a:lnTo>
                  <a:lnTo>
                    <a:pt x="14498" y="6700"/>
                  </a:lnTo>
                  <a:lnTo>
                    <a:pt x="14665" y="6578"/>
                  </a:lnTo>
                  <a:close/>
                  <a:moveTo>
                    <a:pt x="8851" y="7875"/>
                  </a:moveTo>
                  <a:lnTo>
                    <a:pt x="9004" y="7997"/>
                  </a:lnTo>
                  <a:lnTo>
                    <a:pt x="9187" y="8119"/>
                  </a:lnTo>
                  <a:lnTo>
                    <a:pt x="9370" y="8226"/>
                  </a:lnTo>
                  <a:lnTo>
                    <a:pt x="9553" y="8317"/>
                  </a:lnTo>
                  <a:lnTo>
                    <a:pt x="9752" y="8394"/>
                  </a:lnTo>
                  <a:lnTo>
                    <a:pt x="9950" y="8470"/>
                  </a:lnTo>
                  <a:lnTo>
                    <a:pt x="10148" y="8516"/>
                  </a:lnTo>
                  <a:lnTo>
                    <a:pt x="10347" y="8562"/>
                  </a:lnTo>
                  <a:lnTo>
                    <a:pt x="10194" y="8424"/>
                  </a:lnTo>
                  <a:lnTo>
                    <a:pt x="10011" y="8317"/>
                  </a:lnTo>
                  <a:lnTo>
                    <a:pt x="9828" y="8211"/>
                  </a:lnTo>
                  <a:lnTo>
                    <a:pt x="9645" y="8119"/>
                  </a:lnTo>
                  <a:lnTo>
                    <a:pt x="9446" y="8043"/>
                  </a:lnTo>
                  <a:lnTo>
                    <a:pt x="9248" y="7966"/>
                  </a:lnTo>
                  <a:lnTo>
                    <a:pt x="9050" y="7921"/>
                  </a:lnTo>
                  <a:lnTo>
                    <a:pt x="8851" y="7875"/>
                  </a:lnTo>
                  <a:close/>
                  <a:moveTo>
                    <a:pt x="6120" y="9416"/>
                  </a:moveTo>
                  <a:lnTo>
                    <a:pt x="5998" y="9584"/>
                  </a:lnTo>
                  <a:lnTo>
                    <a:pt x="5875" y="9752"/>
                  </a:lnTo>
                  <a:lnTo>
                    <a:pt x="5769" y="9935"/>
                  </a:lnTo>
                  <a:lnTo>
                    <a:pt x="5677" y="10133"/>
                  </a:lnTo>
                  <a:lnTo>
                    <a:pt x="5601" y="10332"/>
                  </a:lnTo>
                  <a:lnTo>
                    <a:pt x="5524" y="10515"/>
                  </a:lnTo>
                  <a:lnTo>
                    <a:pt x="5479" y="10728"/>
                  </a:lnTo>
                  <a:lnTo>
                    <a:pt x="5433" y="10927"/>
                  </a:lnTo>
                  <a:lnTo>
                    <a:pt x="5555" y="10759"/>
                  </a:lnTo>
                  <a:lnTo>
                    <a:pt x="5677" y="10591"/>
                  </a:lnTo>
                  <a:lnTo>
                    <a:pt x="5784" y="10408"/>
                  </a:lnTo>
                  <a:lnTo>
                    <a:pt x="5875" y="10225"/>
                  </a:lnTo>
                  <a:lnTo>
                    <a:pt x="5952" y="10027"/>
                  </a:lnTo>
                  <a:lnTo>
                    <a:pt x="6028" y="9828"/>
                  </a:lnTo>
                  <a:lnTo>
                    <a:pt x="6074" y="9630"/>
                  </a:lnTo>
                  <a:lnTo>
                    <a:pt x="6120" y="9416"/>
                  </a:lnTo>
                  <a:close/>
                  <a:moveTo>
                    <a:pt x="11461" y="11324"/>
                  </a:moveTo>
                  <a:lnTo>
                    <a:pt x="11339" y="11491"/>
                  </a:lnTo>
                  <a:lnTo>
                    <a:pt x="11217" y="11659"/>
                  </a:lnTo>
                  <a:lnTo>
                    <a:pt x="11110" y="11842"/>
                  </a:lnTo>
                  <a:lnTo>
                    <a:pt x="11018" y="12026"/>
                  </a:lnTo>
                  <a:lnTo>
                    <a:pt x="11018" y="12041"/>
                  </a:lnTo>
                  <a:lnTo>
                    <a:pt x="10942" y="12224"/>
                  </a:lnTo>
                  <a:lnTo>
                    <a:pt x="10866" y="12422"/>
                  </a:lnTo>
                  <a:lnTo>
                    <a:pt x="10805" y="12636"/>
                  </a:lnTo>
                  <a:lnTo>
                    <a:pt x="10774" y="12834"/>
                  </a:lnTo>
                  <a:lnTo>
                    <a:pt x="10896" y="12667"/>
                  </a:lnTo>
                  <a:lnTo>
                    <a:pt x="11018" y="12499"/>
                  </a:lnTo>
                  <a:lnTo>
                    <a:pt x="11125" y="12316"/>
                  </a:lnTo>
                  <a:lnTo>
                    <a:pt x="11217" y="12132"/>
                  </a:lnTo>
                  <a:lnTo>
                    <a:pt x="11293" y="11934"/>
                  </a:lnTo>
                  <a:lnTo>
                    <a:pt x="11369" y="11736"/>
                  </a:lnTo>
                  <a:lnTo>
                    <a:pt x="11415" y="11537"/>
                  </a:lnTo>
                  <a:lnTo>
                    <a:pt x="11461" y="11324"/>
                  </a:lnTo>
                  <a:close/>
                  <a:moveTo>
                    <a:pt x="3419" y="12361"/>
                  </a:moveTo>
                  <a:lnTo>
                    <a:pt x="3205" y="12392"/>
                  </a:lnTo>
                  <a:lnTo>
                    <a:pt x="3007" y="12422"/>
                  </a:lnTo>
                  <a:lnTo>
                    <a:pt x="2808" y="12483"/>
                  </a:lnTo>
                  <a:lnTo>
                    <a:pt x="2610" y="12544"/>
                  </a:lnTo>
                  <a:lnTo>
                    <a:pt x="2411" y="12621"/>
                  </a:lnTo>
                  <a:lnTo>
                    <a:pt x="2228" y="12712"/>
                  </a:lnTo>
                  <a:lnTo>
                    <a:pt x="2045" y="12819"/>
                  </a:lnTo>
                  <a:lnTo>
                    <a:pt x="1877" y="12926"/>
                  </a:lnTo>
                  <a:lnTo>
                    <a:pt x="1877" y="12926"/>
                  </a:lnTo>
                  <a:lnTo>
                    <a:pt x="2076" y="12911"/>
                  </a:lnTo>
                  <a:lnTo>
                    <a:pt x="2289" y="12865"/>
                  </a:lnTo>
                  <a:lnTo>
                    <a:pt x="2488" y="12819"/>
                  </a:lnTo>
                  <a:lnTo>
                    <a:pt x="2686" y="12758"/>
                  </a:lnTo>
                  <a:lnTo>
                    <a:pt x="2884" y="12667"/>
                  </a:lnTo>
                  <a:lnTo>
                    <a:pt x="3068" y="12575"/>
                  </a:lnTo>
                  <a:lnTo>
                    <a:pt x="3251" y="12483"/>
                  </a:lnTo>
                  <a:lnTo>
                    <a:pt x="3419" y="12361"/>
                  </a:lnTo>
                  <a:close/>
                  <a:moveTo>
                    <a:pt x="7188" y="12728"/>
                  </a:moveTo>
                  <a:lnTo>
                    <a:pt x="7203" y="12941"/>
                  </a:lnTo>
                  <a:lnTo>
                    <a:pt x="7249" y="13140"/>
                  </a:lnTo>
                  <a:lnTo>
                    <a:pt x="7295" y="13353"/>
                  </a:lnTo>
                  <a:lnTo>
                    <a:pt x="7356" y="13552"/>
                  </a:lnTo>
                  <a:lnTo>
                    <a:pt x="7447" y="13735"/>
                  </a:lnTo>
                  <a:lnTo>
                    <a:pt x="7539" y="13933"/>
                  </a:lnTo>
                  <a:lnTo>
                    <a:pt x="7630" y="14116"/>
                  </a:lnTo>
                  <a:lnTo>
                    <a:pt x="7752" y="14284"/>
                  </a:lnTo>
                  <a:lnTo>
                    <a:pt x="7722" y="14086"/>
                  </a:lnTo>
                  <a:lnTo>
                    <a:pt x="7691" y="13872"/>
                  </a:lnTo>
                  <a:lnTo>
                    <a:pt x="7630" y="13674"/>
                  </a:lnTo>
                  <a:lnTo>
                    <a:pt x="7554" y="13475"/>
                  </a:lnTo>
                  <a:lnTo>
                    <a:pt x="7493" y="13277"/>
                  </a:lnTo>
                  <a:lnTo>
                    <a:pt x="7401" y="13094"/>
                  </a:lnTo>
                  <a:lnTo>
                    <a:pt x="7295" y="12911"/>
                  </a:lnTo>
                  <a:lnTo>
                    <a:pt x="7188" y="12728"/>
                  </a:lnTo>
                  <a:close/>
                  <a:moveTo>
                    <a:pt x="1542" y="15490"/>
                  </a:moveTo>
                  <a:lnTo>
                    <a:pt x="1419" y="15642"/>
                  </a:lnTo>
                  <a:lnTo>
                    <a:pt x="1297" y="15825"/>
                  </a:lnTo>
                  <a:lnTo>
                    <a:pt x="1191" y="16009"/>
                  </a:lnTo>
                  <a:lnTo>
                    <a:pt x="1099" y="16192"/>
                  </a:lnTo>
                  <a:lnTo>
                    <a:pt x="1023" y="16390"/>
                  </a:lnTo>
                  <a:lnTo>
                    <a:pt x="946" y="16588"/>
                  </a:lnTo>
                  <a:lnTo>
                    <a:pt x="901" y="16787"/>
                  </a:lnTo>
                  <a:lnTo>
                    <a:pt x="855" y="16985"/>
                  </a:lnTo>
                  <a:lnTo>
                    <a:pt x="855" y="16985"/>
                  </a:lnTo>
                  <a:lnTo>
                    <a:pt x="992" y="16833"/>
                  </a:lnTo>
                  <a:lnTo>
                    <a:pt x="1099" y="16649"/>
                  </a:lnTo>
                  <a:lnTo>
                    <a:pt x="1206" y="16466"/>
                  </a:lnTo>
                  <a:lnTo>
                    <a:pt x="1297" y="16283"/>
                  </a:lnTo>
                  <a:lnTo>
                    <a:pt x="1389" y="16085"/>
                  </a:lnTo>
                  <a:lnTo>
                    <a:pt x="1450" y="15886"/>
                  </a:lnTo>
                  <a:lnTo>
                    <a:pt x="1511" y="15688"/>
                  </a:lnTo>
                  <a:lnTo>
                    <a:pt x="1542" y="15490"/>
                  </a:lnTo>
                  <a:close/>
                  <a:moveTo>
                    <a:pt x="11156" y="16421"/>
                  </a:moveTo>
                  <a:lnTo>
                    <a:pt x="10957" y="16436"/>
                  </a:lnTo>
                  <a:lnTo>
                    <a:pt x="10744" y="16482"/>
                  </a:lnTo>
                  <a:lnTo>
                    <a:pt x="10530" y="16527"/>
                  </a:lnTo>
                  <a:lnTo>
                    <a:pt x="10331" y="16604"/>
                  </a:lnTo>
                  <a:lnTo>
                    <a:pt x="10148" y="16680"/>
                  </a:lnTo>
                  <a:lnTo>
                    <a:pt x="9965" y="16772"/>
                  </a:lnTo>
                  <a:lnTo>
                    <a:pt x="9782" y="16878"/>
                  </a:lnTo>
                  <a:lnTo>
                    <a:pt x="9614" y="17000"/>
                  </a:lnTo>
                  <a:lnTo>
                    <a:pt x="9813" y="16970"/>
                  </a:lnTo>
                  <a:lnTo>
                    <a:pt x="10026" y="16924"/>
                  </a:lnTo>
                  <a:lnTo>
                    <a:pt x="10225" y="16878"/>
                  </a:lnTo>
                  <a:lnTo>
                    <a:pt x="10423" y="16802"/>
                  </a:lnTo>
                  <a:lnTo>
                    <a:pt x="10621" y="16726"/>
                  </a:lnTo>
                  <a:lnTo>
                    <a:pt x="10805" y="16634"/>
                  </a:lnTo>
                  <a:lnTo>
                    <a:pt x="10988" y="16527"/>
                  </a:lnTo>
                  <a:lnTo>
                    <a:pt x="11156" y="16421"/>
                  </a:lnTo>
                  <a:close/>
                  <a:moveTo>
                    <a:pt x="4868" y="16512"/>
                  </a:moveTo>
                  <a:lnTo>
                    <a:pt x="5036" y="16634"/>
                  </a:lnTo>
                  <a:lnTo>
                    <a:pt x="5204" y="16756"/>
                  </a:lnTo>
                  <a:lnTo>
                    <a:pt x="5387" y="16863"/>
                  </a:lnTo>
                  <a:lnTo>
                    <a:pt x="5570" y="16955"/>
                  </a:lnTo>
                  <a:lnTo>
                    <a:pt x="5769" y="17031"/>
                  </a:lnTo>
                  <a:lnTo>
                    <a:pt x="5967" y="17107"/>
                  </a:lnTo>
                  <a:lnTo>
                    <a:pt x="6165" y="17168"/>
                  </a:lnTo>
                  <a:lnTo>
                    <a:pt x="6379" y="17199"/>
                  </a:lnTo>
                  <a:lnTo>
                    <a:pt x="6379" y="17199"/>
                  </a:lnTo>
                  <a:lnTo>
                    <a:pt x="6211" y="17077"/>
                  </a:lnTo>
                  <a:lnTo>
                    <a:pt x="6028" y="16955"/>
                  </a:lnTo>
                  <a:lnTo>
                    <a:pt x="5860" y="16848"/>
                  </a:lnTo>
                  <a:lnTo>
                    <a:pt x="5662" y="16756"/>
                  </a:lnTo>
                  <a:lnTo>
                    <a:pt x="5479" y="16680"/>
                  </a:lnTo>
                  <a:lnTo>
                    <a:pt x="5280" y="16604"/>
                  </a:lnTo>
                  <a:lnTo>
                    <a:pt x="5067" y="16558"/>
                  </a:lnTo>
                  <a:lnTo>
                    <a:pt x="4868" y="16512"/>
                  </a:lnTo>
                  <a:close/>
                  <a:moveTo>
                    <a:pt x="2640" y="19686"/>
                  </a:moveTo>
                  <a:lnTo>
                    <a:pt x="2656" y="19885"/>
                  </a:lnTo>
                  <a:lnTo>
                    <a:pt x="2701" y="20098"/>
                  </a:lnTo>
                  <a:lnTo>
                    <a:pt x="2747" y="20297"/>
                  </a:lnTo>
                  <a:lnTo>
                    <a:pt x="2823" y="20495"/>
                  </a:lnTo>
                  <a:lnTo>
                    <a:pt x="2900" y="20693"/>
                  </a:lnTo>
                  <a:lnTo>
                    <a:pt x="2991" y="20877"/>
                  </a:lnTo>
                  <a:lnTo>
                    <a:pt x="3098" y="21060"/>
                  </a:lnTo>
                  <a:lnTo>
                    <a:pt x="3205" y="21243"/>
                  </a:lnTo>
                  <a:lnTo>
                    <a:pt x="3190" y="21029"/>
                  </a:lnTo>
                  <a:lnTo>
                    <a:pt x="3144" y="20831"/>
                  </a:lnTo>
                  <a:lnTo>
                    <a:pt x="3098" y="20632"/>
                  </a:lnTo>
                  <a:lnTo>
                    <a:pt x="3037" y="20434"/>
                  </a:lnTo>
                  <a:lnTo>
                    <a:pt x="3022" y="20419"/>
                  </a:lnTo>
                  <a:lnTo>
                    <a:pt x="2945" y="20220"/>
                  </a:lnTo>
                  <a:lnTo>
                    <a:pt x="2854" y="20037"/>
                  </a:lnTo>
                  <a:lnTo>
                    <a:pt x="2747" y="19854"/>
                  </a:lnTo>
                  <a:lnTo>
                    <a:pt x="2640" y="19686"/>
                  </a:lnTo>
                  <a:close/>
                  <a:moveTo>
                    <a:pt x="7676" y="20022"/>
                  </a:moveTo>
                  <a:lnTo>
                    <a:pt x="7539" y="20190"/>
                  </a:lnTo>
                  <a:lnTo>
                    <a:pt x="7432" y="20358"/>
                  </a:lnTo>
                  <a:lnTo>
                    <a:pt x="7325" y="20541"/>
                  </a:lnTo>
                  <a:lnTo>
                    <a:pt x="7234" y="20739"/>
                  </a:lnTo>
                  <a:lnTo>
                    <a:pt x="7142" y="20922"/>
                  </a:lnTo>
                  <a:lnTo>
                    <a:pt x="7081" y="21121"/>
                  </a:lnTo>
                  <a:lnTo>
                    <a:pt x="7020" y="21319"/>
                  </a:lnTo>
                  <a:lnTo>
                    <a:pt x="6989" y="21533"/>
                  </a:lnTo>
                  <a:lnTo>
                    <a:pt x="7112" y="21365"/>
                  </a:lnTo>
                  <a:lnTo>
                    <a:pt x="7234" y="21197"/>
                  </a:lnTo>
                  <a:lnTo>
                    <a:pt x="7340" y="21014"/>
                  </a:lnTo>
                  <a:lnTo>
                    <a:pt x="7432" y="20816"/>
                  </a:lnTo>
                  <a:lnTo>
                    <a:pt x="7508" y="20632"/>
                  </a:lnTo>
                  <a:lnTo>
                    <a:pt x="7585" y="20434"/>
                  </a:lnTo>
                  <a:lnTo>
                    <a:pt x="7630" y="20236"/>
                  </a:lnTo>
                  <a:lnTo>
                    <a:pt x="7676" y="20022"/>
                  </a:lnTo>
                  <a:close/>
                  <a:moveTo>
                    <a:pt x="687" y="22464"/>
                  </a:moveTo>
                  <a:lnTo>
                    <a:pt x="565" y="22632"/>
                  </a:lnTo>
                  <a:lnTo>
                    <a:pt x="443" y="22799"/>
                  </a:lnTo>
                  <a:lnTo>
                    <a:pt x="336" y="22983"/>
                  </a:lnTo>
                  <a:lnTo>
                    <a:pt x="244" y="23181"/>
                  </a:lnTo>
                  <a:lnTo>
                    <a:pt x="168" y="23364"/>
                  </a:lnTo>
                  <a:lnTo>
                    <a:pt x="92" y="23562"/>
                  </a:lnTo>
                  <a:lnTo>
                    <a:pt x="46" y="23776"/>
                  </a:lnTo>
                  <a:lnTo>
                    <a:pt x="0" y="23974"/>
                  </a:lnTo>
                  <a:lnTo>
                    <a:pt x="122" y="23807"/>
                  </a:lnTo>
                  <a:lnTo>
                    <a:pt x="244" y="23639"/>
                  </a:lnTo>
                  <a:lnTo>
                    <a:pt x="351" y="23456"/>
                  </a:lnTo>
                  <a:lnTo>
                    <a:pt x="443" y="23272"/>
                  </a:lnTo>
                  <a:lnTo>
                    <a:pt x="519" y="23074"/>
                  </a:lnTo>
                  <a:lnTo>
                    <a:pt x="595" y="22876"/>
                  </a:lnTo>
                  <a:lnTo>
                    <a:pt x="641" y="22677"/>
                  </a:lnTo>
                  <a:lnTo>
                    <a:pt x="687" y="22464"/>
                  </a:lnTo>
                  <a:close/>
                  <a:moveTo>
                    <a:pt x="4945" y="24249"/>
                  </a:moveTo>
                  <a:lnTo>
                    <a:pt x="4731" y="24280"/>
                  </a:lnTo>
                  <a:lnTo>
                    <a:pt x="4533" y="24310"/>
                  </a:lnTo>
                  <a:lnTo>
                    <a:pt x="4319" y="24371"/>
                  </a:lnTo>
                  <a:lnTo>
                    <a:pt x="4121" y="24432"/>
                  </a:lnTo>
                  <a:lnTo>
                    <a:pt x="3922" y="24509"/>
                  </a:lnTo>
                  <a:lnTo>
                    <a:pt x="3739" y="24600"/>
                  </a:lnTo>
                  <a:lnTo>
                    <a:pt x="3571" y="24707"/>
                  </a:lnTo>
                  <a:lnTo>
                    <a:pt x="3388" y="24829"/>
                  </a:lnTo>
                  <a:lnTo>
                    <a:pt x="3602" y="24798"/>
                  </a:lnTo>
                  <a:lnTo>
                    <a:pt x="3800" y="24753"/>
                  </a:lnTo>
                  <a:lnTo>
                    <a:pt x="4014" y="24707"/>
                  </a:lnTo>
                  <a:lnTo>
                    <a:pt x="4212" y="24646"/>
                  </a:lnTo>
                  <a:lnTo>
                    <a:pt x="4395" y="24570"/>
                  </a:lnTo>
                  <a:lnTo>
                    <a:pt x="4594" y="24478"/>
                  </a:lnTo>
                  <a:lnTo>
                    <a:pt x="4777" y="24371"/>
                  </a:lnTo>
                  <a:lnTo>
                    <a:pt x="4945" y="242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2"/>
            <p:cNvSpPr/>
            <p:nvPr/>
          </p:nvSpPr>
          <p:spPr>
            <a:xfrm>
              <a:off x="405225" y="2944475"/>
              <a:ext cx="259450" cy="154150"/>
            </a:xfrm>
            <a:custGeom>
              <a:rect b="b" l="l" r="r" t="t"/>
              <a:pathLst>
                <a:path extrusionOk="0" h="6166" w="10378">
                  <a:moveTo>
                    <a:pt x="31" y="0"/>
                  </a:moveTo>
                  <a:lnTo>
                    <a:pt x="15" y="16"/>
                  </a:lnTo>
                  <a:lnTo>
                    <a:pt x="0" y="31"/>
                  </a:lnTo>
                  <a:lnTo>
                    <a:pt x="0" y="46"/>
                  </a:lnTo>
                  <a:lnTo>
                    <a:pt x="15" y="61"/>
                  </a:lnTo>
                  <a:lnTo>
                    <a:pt x="76" y="122"/>
                  </a:lnTo>
                  <a:lnTo>
                    <a:pt x="855" y="626"/>
                  </a:lnTo>
                  <a:lnTo>
                    <a:pt x="2045" y="1343"/>
                  </a:lnTo>
                  <a:lnTo>
                    <a:pt x="3495" y="2213"/>
                  </a:lnTo>
                  <a:lnTo>
                    <a:pt x="5082" y="3159"/>
                  </a:lnTo>
                  <a:lnTo>
                    <a:pt x="8180" y="4960"/>
                  </a:lnTo>
                  <a:lnTo>
                    <a:pt x="9431" y="5677"/>
                  </a:lnTo>
                  <a:lnTo>
                    <a:pt x="10316" y="6166"/>
                  </a:lnTo>
                  <a:lnTo>
                    <a:pt x="10347" y="6166"/>
                  </a:lnTo>
                  <a:lnTo>
                    <a:pt x="10377" y="6135"/>
                  </a:lnTo>
                  <a:lnTo>
                    <a:pt x="10377" y="6120"/>
                  </a:lnTo>
                  <a:lnTo>
                    <a:pt x="10362" y="6089"/>
                  </a:lnTo>
                  <a:lnTo>
                    <a:pt x="9660" y="5647"/>
                  </a:lnTo>
                  <a:lnTo>
                    <a:pt x="8790" y="5082"/>
                  </a:lnTo>
                  <a:lnTo>
                    <a:pt x="7783" y="4426"/>
                  </a:lnTo>
                  <a:lnTo>
                    <a:pt x="6593" y="3678"/>
                  </a:lnTo>
                  <a:lnTo>
                    <a:pt x="5250" y="2854"/>
                  </a:lnTo>
                  <a:lnTo>
                    <a:pt x="4502" y="2411"/>
                  </a:lnTo>
                  <a:lnTo>
                    <a:pt x="3708" y="1969"/>
                  </a:lnTo>
                  <a:lnTo>
                    <a:pt x="2884" y="1496"/>
                  </a:lnTo>
                  <a:lnTo>
                    <a:pt x="1999" y="1023"/>
                  </a:lnTo>
                  <a:lnTo>
                    <a:pt x="1084" y="519"/>
                  </a:lnTo>
                  <a:lnTo>
                    <a:pt x="107" y="31"/>
                  </a:lnTo>
                  <a:lnTo>
                    <a:pt x="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2"/>
            <p:cNvSpPr/>
            <p:nvPr/>
          </p:nvSpPr>
          <p:spPr>
            <a:xfrm>
              <a:off x="552475" y="3023825"/>
              <a:ext cx="152625" cy="339575"/>
            </a:xfrm>
            <a:custGeom>
              <a:rect b="b" l="l" r="r" t="t"/>
              <a:pathLst>
                <a:path extrusionOk="0" h="13583" w="6105">
                  <a:moveTo>
                    <a:pt x="4441" y="0"/>
                  </a:moveTo>
                  <a:lnTo>
                    <a:pt x="4411" y="16"/>
                  </a:lnTo>
                  <a:lnTo>
                    <a:pt x="4411" y="46"/>
                  </a:lnTo>
                  <a:lnTo>
                    <a:pt x="4426" y="77"/>
                  </a:lnTo>
                  <a:lnTo>
                    <a:pt x="4655" y="245"/>
                  </a:lnTo>
                  <a:lnTo>
                    <a:pt x="5082" y="535"/>
                  </a:lnTo>
                  <a:lnTo>
                    <a:pt x="5845" y="1053"/>
                  </a:lnTo>
                  <a:lnTo>
                    <a:pt x="5662" y="1542"/>
                  </a:lnTo>
                  <a:lnTo>
                    <a:pt x="5464" y="2030"/>
                  </a:lnTo>
                  <a:lnTo>
                    <a:pt x="5052" y="2992"/>
                  </a:lnTo>
                  <a:lnTo>
                    <a:pt x="4624" y="3999"/>
                  </a:lnTo>
                  <a:lnTo>
                    <a:pt x="4182" y="5006"/>
                  </a:lnTo>
                  <a:lnTo>
                    <a:pt x="3785" y="5891"/>
                  </a:lnTo>
                  <a:lnTo>
                    <a:pt x="3373" y="6776"/>
                  </a:lnTo>
                  <a:lnTo>
                    <a:pt x="2946" y="7646"/>
                  </a:lnTo>
                  <a:lnTo>
                    <a:pt x="2518" y="8531"/>
                  </a:lnTo>
                  <a:lnTo>
                    <a:pt x="1633" y="10271"/>
                  </a:lnTo>
                  <a:lnTo>
                    <a:pt x="718" y="11995"/>
                  </a:lnTo>
                  <a:lnTo>
                    <a:pt x="260" y="12880"/>
                  </a:lnTo>
                  <a:lnTo>
                    <a:pt x="123" y="13185"/>
                  </a:lnTo>
                  <a:lnTo>
                    <a:pt x="31" y="13384"/>
                  </a:lnTo>
                  <a:lnTo>
                    <a:pt x="1" y="13521"/>
                  </a:lnTo>
                  <a:lnTo>
                    <a:pt x="1" y="13552"/>
                  </a:lnTo>
                  <a:lnTo>
                    <a:pt x="1" y="13567"/>
                  </a:lnTo>
                  <a:lnTo>
                    <a:pt x="16" y="13582"/>
                  </a:lnTo>
                  <a:lnTo>
                    <a:pt x="46" y="13567"/>
                  </a:lnTo>
                  <a:lnTo>
                    <a:pt x="107" y="13506"/>
                  </a:lnTo>
                  <a:lnTo>
                    <a:pt x="214" y="13384"/>
                  </a:lnTo>
                  <a:lnTo>
                    <a:pt x="321" y="13246"/>
                  </a:lnTo>
                  <a:lnTo>
                    <a:pt x="596" y="12850"/>
                  </a:lnTo>
                  <a:lnTo>
                    <a:pt x="870" y="12422"/>
                  </a:lnTo>
                  <a:lnTo>
                    <a:pt x="1130" y="11995"/>
                  </a:lnTo>
                  <a:lnTo>
                    <a:pt x="1618" y="11064"/>
                  </a:lnTo>
                  <a:lnTo>
                    <a:pt x="2106" y="10149"/>
                  </a:lnTo>
                  <a:lnTo>
                    <a:pt x="2580" y="9202"/>
                  </a:lnTo>
                  <a:lnTo>
                    <a:pt x="3037" y="8256"/>
                  </a:lnTo>
                  <a:lnTo>
                    <a:pt x="3449" y="7371"/>
                  </a:lnTo>
                  <a:lnTo>
                    <a:pt x="3861" y="6486"/>
                  </a:lnTo>
                  <a:lnTo>
                    <a:pt x="4258" y="5601"/>
                  </a:lnTo>
                  <a:lnTo>
                    <a:pt x="4640" y="4701"/>
                  </a:lnTo>
                  <a:lnTo>
                    <a:pt x="5021" y="3800"/>
                  </a:lnTo>
                  <a:lnTo>
                    <a:pt x="5387" y="2885"/>
                  </a:lnTo>
                  <a:lnTo>
                    <a:pt x="5845" y="1710"/>
                  </a:lnTo>
                  <a:lnTo>
                    <a:pt x="6044" y="1191"/>
                  </a:lnTo>
                  <a:lnTo>
                    <a:pt x="6105" y="1023"/>
                  </a:lnTo>
                  <a:lnTo>
                    <a:pt x="6105" y="962"/>
                  </a:lnTo>
                  <a:lnTo>
                    <a:pt x="5769" y="733"/>
                  </a:lnTo>
                  <a:lnTo>
                    <a:pt x="5250" y="428"/>
                  </a:lnTo>
                  <a:lnTo>
                    <a:pt x="4746" y="138"/>
                  </a:lnTo>
                  <a:lnTo>
                    <a:pt x="447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2"/>
            <p:cNvSpPr/>
            <p:nvPr/>
          </p:nvSpPr>
          <p:spPr>
            <a:xfrm>
              <a:off x="1739725" y="3728100"/>
              <a:ext cx="59175" cy="69825"/>
            </a:xfrm>
            <a:custGeom>
              <a:rect b="b" l="l" r="r" t="t"/>
              <a:pathLst>
                <a:path extrusionOk="0" h="2793" w="2367">
                  <a:moveTo>
                    <a:pt x="153" y="0"/>
                  </a:moveTo>
                  <a:lnTo>
                    <a:pt x="1" y="2762"/>
                  </a:lnTo>
                  <a:lnTo>
                    <a:pt x="108" y="2777"/>
                  </a:lnTo>
                  <a:lnTo>
                    <a:pt x="367" y="2793"/>
                  </a:lnTo>
                  <a:lnTo>
                    <a:pt x="535" y="2793"/>
                  </a:lnTo>
                  <a:lnTo>
                    <a:pt x="733" y="2777"/>
                  </a:lnTo>
                  <a:lnTo>
                    <a:pt x="932" y="2762"/>
                  </a:lnTo>
                  <a:lnTo>
                    <a:pt x="1145" y="2732"/>
                  </a:lnTo>
                  <a:lnTo>
                    <a:pt x="1374" y="2671"/>
                  </a:lnTo>
                  <a:lnTo>
                    <a:pt x="1573" y="2594"/>
                  </a:lnTo>
                  <a:lnTo>
                    <a:pt x="1771" y="2487"/>
                  </a:lnTo>
                  <a:lnTo>
                    <a:pt x="1878" y="2426"/>
                  </a:lnTo>
                  <a:lnTo>
                    <a:pt x="1954" y="2365"/>
                  </a:lnTo>
                  <a:lnTo>
                    <a:pt x="2046" y="2289"/>
                  </a:lnTo>
                  <a:lnTo>
                    <a:pt x="2107" y="2213"/>
                  </a:lnTo>
                  <a:lnTo>
                    <a:pt x="2183" y="2121"/>
                  </a:lnTo>
                  <a:lnTo>
                    <a:pt x="2229" y="2014"/>
                  </a:lnTo>
                  <a:lnTo>
                    <a:pt x="2290" y="1908"/>
                  </a:lnTo>
                  <a:lnTo>
                    <a:pt x="2320" y="1785"/>
                  </a:lnTo>
                  <a:lnTo>
                    <a:pt x="2351" y="1648"/>
                  </a:lnTo>
                  <a:lnTo>
                    <a:pt x="2366" y="1511"/>
                  </a:lnTo>
                  <a:lnTo>
                    <a:pt x="2366" y="1373"/>
                  </a:lnTo>
                  <a:lnTo>
                    <a:pt x="2351" y="1236"/>
                  </a:lnTo>
                  <a:lnTo>
                    <a:pt x="2320" y="1114"/>
                  </a:lnTo>
                  <a:lnTo>
                    <a:pt x="2290" y="992"/>
                  </a:lnTo>
                  <a:lnTo>
                    <a:pt x="2244" y="885"/>
                  </a:lnTo>
                  <a:lnTo>
                    <a:pt x="2183" y="794"/>
                  </a:lnTo>
                  <a:lnTo>
                    <a:pt x="2122" y="702"/>
                  </a:lnTo>
                  <a:lnTo>
                    <a:pt x="2046" y="610"/>
                  </a:lnTo>
                  <a:lnTo>
                    <a:pt x="1969" y="534"/>
                  </a:lnTo>
                  <a:lnTo>
                    <a:pt x="1893" y="473"/>
                  </a:lnTo>
                  <a:lnTo>
                    <a:pt x="1695" y="351"/>
                  </a:lnTo>
                  <a:lnTo>
                    <a:pt x="1496" y="244"/>
                  </a:lnTo>
                  <a:lnTo>
                    <a:pt x="1283" y="168"/>
                  </a:lnTo>
                  <a:lnTo>
                    <a:pt x="1084" y="107"/>
                  </a:lnTo>
                  <a:lnTo>
                    <a:pt x="871" y="76"/>
                  </a:lnTo>
                  <a:lnTo>
                    <a:pt x="687" y="46"/>
                  </a:lnTo>
                  <a:lnTo>
                    <a:pt x="504" y="15"/>
                  </a:lnTo>
                  <a:lnTo>
                    <a:pt x="245"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2"/>
            <p:cNvSpPr/>
            <p:nvPr/>
          </p:nvSpPr>
          <p:spPr>
            <a:xfrm>
              <a:off x="1339900" y="3706725"/>
              <a:ext cx="405950" cy="90825"/>
            </a:xfrm>
            <a:custGeom>
              <a:rect b="b" l="l" r="r" t="t"/>
              <a:pathLst>
                <a:path extrusionOk="0" h="3633" w="16238">
                  <a:moveTo>
                    <a:pt x="153" y="0"/>
                  </a:moveTo>
                  <a:lnTo>
                    <a:pt x="1" y="2763"/>
                  </a:lnTo>
                  <a:lnTo>
                    <a:pt x="16101" y="3632"/>
                  </a:lnTo>
                  <a:lnTo>
                    <a:pt x="16238" y="870"/>
                  </a:lnTo>
                  <a:lnTo>
                    <a:pt x="1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2"/>
            <p:cNvSpPr/>
            <p:nvPr/>
          </p:nvSpPr>
          <p:spPr>
            <a:xfrm>
              <a:off x="1728275" y="3721975"/>
              <a:ext cx="20250" cy="81675"/>
            </a:xfrm>
            <a:custGeom>
              <a:rect b="b" l="l" r="r" t="t"/>
              <a:pathLst>
                <a:path extrusionOk="0" h="3267" w="810">
                  <a:moveTo>
                    <a:pt x="169" y="1"/>
                  </a:moveTo>
                  <a:lnTo>
                    <a:pt x="1" y="3221"/>
                  </a:lnTo>
                  <a:lnTo>
                    <a:pt x="627" y="3267"/>
                  </a:lnTo>
                  <a:lnTo>
                    <a:pt x="810" y="31"/>
                  </a:lnTo>
                  <a:lnTo>
                    <a:pt x="169"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2"/>
            <p:cNvSpPr/>
            <p:nvPr/>
          </p:nvSpPr>
          <p:spPr>
            <a:xfrm>
              <a:off x="1710350" y="3721225"/>
              <a:ext cx="20625" cy="81275"/>
            </a:xfrm>
            <a:custGeom>
              <a:rect b="b" l="l" r="r" t="t"/>
              <a:pathLst>
                <a:path extrusionOk="0" h="3251" w="825">
                  <a:moveTo>
                    <a:pt x="184" y="0"/>
                  </a:moveTo>
                  <a:lnTo>
                    <a:pt x="1" y="3220"/>
                  </a:lnTo>
                  <a:lnTo>
                    <a:pt x="642" y="3251"/>
                  </a:lnTo>
                  <a:lnTo>
                    <a:pt x="825" y="31"/>
                  </a:lnTo>
                  <a:lnTo>
                    <a:pt x="18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2"/>
            <p:cNvSpPr/>
            <p:nvPr/>
          </p:nvSpPr>
          <p:spPr>
            <a:xfrm>
              <a:off x="1275825" y="3706725"/>
              <a:ext cx="77450" cy="69075"/>
            </a:xfrm>
            <a:custGeom>
              <a:rect b="b" l="l" r="r" t="t"/>
              <a:pathLst>
                <a:path extrusionOk="0" h="2763" w="3098">
                  <a:moveTo>
                    <a:pt x="2716" y="0"/>
                  </a:moveTo>
                  <a:lnTo>
                    <a:pt x="672" y="931"/>
                  </a:lnTo>
                  <a:lnTo>
                    <a:pt x="0" y="1237"/>
                  </a:lnTo>
                  <a:lnTo>
                    <a:pt x="641" y="1618"/>
                  </a:lnTo>
                  <a:lnTo>
                    <a:pt x="2564" y="2763"/>
                  </a:lnTo>
                  <a:lnTo>
                    <a:pt x="2976" y="2503"/>
                  </a:lnTo>
                  <a:lnTo>
                    <a:pt x="2594" y="2213"/>
                  </a:lnTo>
                  <a:lnTo>
                    <a:pt x="3006" y="1954"/>
                  </a:lnTo>
                  <a:lnTo>
                    <a:pt x="2625" y="1664"/>
                  </a:lnTo>
                  <a:lnTo>
                    <a:pt x="3037" y="1404"/>
                  </a:lnTo>
                  <a:lnTo>
                    <a:pt x="2655" y="1099"/>
                  </a:lnTo>
                  <a:lnTo>
                    <a:pt x="3067" y="855"/>
                  </a:lnTo>
                  <a:lnTo>
                    <a:pt x="2686" y="550"/>
                  </a:lnTo>
                  <a:lnTo>
                    <a:pt x="3098" y="306"/>
                  </a:lnTo>
                  <a:lnTo>
                    <a:pt x="27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2"/>
            <p:cNvSpPr/>
            <p:nvPr/>
          </p:nvSpPr>
          <p:spPr>
            <a:xfrm>
              <a:off x="1275825" y="3730000"/>
              <a:ext cx="16800" cy="17200"/>
            </a:xfrm>
            <a:custGeom>
              <a:rect b="b" l="l" r="r" t="t"/>
              <a:pathLst>
                <a:path extrusionOk="0" h="688" w="672">
                  <a:moveTo>
                    <a:pt x="672" y="0"/>
                  </a:moveTo>
                  <a:lnTo>
                    <a:pt x="0" y="306"/>
                  </a:lnTo>
                  <a:lnTo>
                    <a:pt x="641" y="687"/>
                  </a:lnTo>
                  <a:lnTo>
                    <a:pt x="672"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2"/>
            <p:cNvSpPr/>
            <p:nvPr/>
          </p:nvSpPr>
          <p:spPr>
            <a:xfrm>
              <a:off x="529200" y="3670100"/>
              <a:ext cx="538325" cy="152250"/>
            </a:xfrm>
            <a:custGeom>
              <a:rect b="b" l="l" r="r" t="t"/>
              <a:pathLst>
                <a:path extrusionOk="0" h="6090" w="21533">
                  <a:moveTo>
                    <a:pt x="2564" y="0"/>
                  </a:moveTo>
                  <a:lnTo>
                    <a:pt x="1" y="6089"/>
                  </a:lnTo>
                  <a:lnTo>
                    <a:pt x="21533" y="6089"/>
                  </a:lnTo>
                  <a:lnTo>
                    <a:pt x="191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2"/>
            <p:cNvSpPr/>
            <p:nvPr/>
          </p:nvSpPr>
          <p:spPr>
            <a:xfrm>
              <a:off x="529200" y="3670100"/>
              <a:ext cx="538325" cy="152250"/>
            </a:xfrm>
            <a:custGeom>
              <a:rect b="b" l="l" r="r" t="t"/>
              <a:pathLst>
                <a:path extrusionOk="0" fill="none" h="6090" w="21533">
                  <a:moveTo>
                    <a:pt x="19168" y="0"/>
                  </a:moveTo>
                  <a:lnTo>
                    <a:pt x="21533" y="6089"/>
                  </a:lnTo>
                  <a:lnTo>
                    <a:pt x="1" y="6089"/>
                  </a:lnTo>
                  <a:lnTo>
                    <a:pt x="2564" y="0"/>
                  </a:lnTo>
                  <a:lnTo>
                    <a:pt x="19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2"/>
            <p:cNvSpPr/>
            <p:nvPr/>
          </p:nvSpPr>
          <p:spPr>
            <a:xfrm>
              <a:off x="529200" y="3681150"/>
              <a:ext cx="538325" cy="167125"/>
            </a:xfrm>
            <a:custGeom>
              <a:rect b="b" l="l" r="r" t="t"/>
              <a:pathLst>
                <a:path extrusionOk="0" h="6685" w="21533">
                  <a:moveTo>
                    <a:pt x="2381" y="1"/>
                  </a:moveTo>
                  <a:lnTo>
                    <a:pt x="1" y="5647"/>
                  </a:lnTo>
                  <a:lnTo>
                    <a:pt x="1" y="6685"/>
                  </a:lnTo>
                  <a:lnTo>
                    <a:pt x="21533" y="6685"/>
                  </a:lnTo>
                  <a:lnTo>
                    <a:pt x="21533" y="5647"/>
                  </a:lnTo>
                  <a:lnTo>
                    <a:pt x="1935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2"/>
            <p:cNvSpPr/>
            <p:nvPr/>
          </p:nvSpPr>
          <p:spPr>
            <a:xfrm>
              <a:off x="529200" y="3681150"/>
              <a:ext cx="538325" cy="167125"/>
            </a:xfrm>
            <a:custGeom>
              <a:rect b="b" l="l" r="r" t="t"/>
              <a:pathLst>
                <a:path extrusionOk="0" fill="none" h="6685" w="21533">
                  <a:moveTo>
                    <a:pt x="19351" y="1"/>
                  </a:moveTo>
                  <a:lnTo>
                    <a:pt x="21533" y="5647"/>
                  </a:lnTo>
                  <a:lnTo>
                    <a:pt x="21533" y="6685"/>
                  </a:lnTo>
                  <a:lnTo>
                    <a:pt x="1" y="6685"/>
                  </a:lnTo>
                  <a:lnTo>
                    <a:pt x="1" y="5647"/>
                  </a:lnTo>
                  <a:lnTo>
                    <a:pt x="2381" y="1"/>
                  </a:lnTo>
                  <a:lnTo>
                    <a:pt x="193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2"/>
            <p:cNvSpPr/>
            <p:nvPr/>
          </p:nvSpPr>
          <p:spPr>
            <a:xfrm>
              <a:off x="529200" y="3681150"/>
              <a:ext cx="538325" cy="141200"/>
            </a:xfrm>
            <a:custGeom>
              <a:rect b="b" l="l" r="r" t="t"/>
              <a:pathLst>
                <a:path extrusionOk="0" h="5648" w="21533">
                  <a:moveTo>
                    <a:pt x="2381" y="1"/>
                  </a:moveTo>
                  <a:lnTo>
                    <a:pt x="1" y="5647"/>
                  </a:lnTo>
                  <a:lnTo>
                    <a:pt x="21533" y="5647"/>
                  </a:lnTo>
                  <a:lnTo>
                    <a:pt x="193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2"/>
            <p:cNvSpPr/>
            <p:nvPr/>
          </p:nvSpPr>
          <p:spPr>
            <a:xfrm>
              <a:off x="529200" y="3681150"/>
              <a:ext cx="538325" cy="141200"/>
            </a:xfrm>
            <a:custGeom>
              <a:rect b="b" l="l" r="r" t="t"/>
              <a:pathLst>
                <a:path extrusionOk="0" fill="none" h="5648" w="21533">
                  <a:moveTo>
                    <a:pt x="19351" y="1"/>
                  </a:moveTo>
                  <a:lnTo>
                    <a:pt x="2381" y="1"/>
                  </a:lnTo>
                  <a:lnTo>
                    <a:pt x="1" y="5647"/>
                  </a:lnTo>
                  <a:lnTo>
                    <a:pt x="21533" y="5647"/>
                  </a:lnTo>
                  <a:lnTo>
                    <a:pt x="193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2"/>
            <p:cNvSpPr/>
            <p:nvPr/>
          </p:nvSpPr>
          <p:spPr>
            <a:xfrm>
              <a:off x="668825" y="3781500"/>
              <a:ext cx="69100" cy="29025"/>
            </a:xfrm>
            <a:custGeom>
              <a:rect b="b" l="l" r="r" t="t"/>
              <a:pathLst>
                <a:path extrusionOk="0" h="1161" w="2764">
                  <a:moveTo>
                    <a:pt x="260" y="0"/>
                  </a:moveTo>
                  <a:lnTo>
                    <a:pt x="1" y="1160"/>
                  </a:lnTo>
                  <a:lnTo>
                    <a:pt x="2626" y="1160"/>
                  </a:lnTo>
                  <a:lnTo>
                    <a:pt x="27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2"/>
            <p:cNvSpPr/>
            <p:nvPr/>
          </p:nvSpPr>
          <p:spPr>
            <a:xfrm>
              <a:off x="676075" y="3748300"/>
              <a:ext cx="65650" cy="29025"/>
            </a:xfrm>
            <a:custGeom>
              <a:rect b="b" l="l" r="r" t="t"/>
              <a:pathLst>
                <a:path extrusionOk="0" h="1161" w="2626">
                  <a:moveTo>
                    <a:pt x="260" y="1"/>
                  </a:moveTo>
                  <a:lnTo>
                    <a:pt x="1" y="1161"/>
                  </a:lnTo>
                  <a:lnTo>
                    <a:pt x="2488" y="1161"/>
                  </a:lnTo>
                  <a:lnTo>
                    <a:pt x="26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2"/>
            <p:cNvSpPr/>
            <p:nvPr/>
          </p:nvSpPr>
          <p:spPr>
            <a:xfrm>
              <a:off x="683325" y="3715125"/>
              <a:ext cx="62225" cy="29400"/>
            </a:xfrm>
            <a:custGeom>
              <a:rect b="b" l="l" r="r" t="t"/>
              <a:pathLst>
                <a:path extrusionOk="0" h="1176" w="2489">
                  <a:moveTo>
                    <a:pt x="260" y="0"/>
                  </a:moveTo>
                  <a:lnTo>
                    <a:pt x="1" y="1175"/>
                  </a:lnTo>
                  <a:lnTo>
                    <a:pt x="2351" y="1175"/>
                  </a:lnTo>
                  <a:lnTo>
                    <a:pt x="24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2"/>
            <p:cNvSpPr/>
            <p:nvPr/>
          </p:nvSpPr>
          <p:spPr>
            <a:xfrm>
              <a:off x="690575" y="3681925"/>
              <a:ext cx="58775" cy="29400"/>
            </a:xfrm>
            <a:custGeom>
              <a:rect b="b" l="l" r="r" t="t"/>
              <a:pathLst>
                <a:path extrusionOk="0" h="1176" w="2351">
                  <a:moveTo>
                    <a:pt x="245" y="1"/>
                  </a:moveTo>
                  <a:lnTo>
                    <a:pt x="1" y="1176"/>
                  </a:lnTo>
                  <a:lnTo>
                    <a:pt x="2214" y="1176"/>
                  </a:lnTo>
                  <a:lnTo>
                    <a:pt x="235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2"/>
            <p:cNvSpPr/>
            <p:nvPr/>
          </p:nvSpPr>
          <p:spPr>
            <a:xfrm>
              <a:off x="744000" y="3781500"/>
              <a:ext cx="65625" cy="29025"/>
            </a:xfrm>
            <a:custGeom>
              <a:rect b="b" l="l" r="r" t="t"/>
              <a:pathLst>
                <a:path extrusionOk="0" h="1161" w="2625">
                  <a:moveTo>
                    <a:pt x="122" y="0"/>
                  </a:moveTo>
                  <a:lnTo>
                    <a:pt x="0" y="1160"/>
                  </a:lnTo>
                  <a:lnTo>
                    <a:pt x="2625" y="1160"/>
                  </a:lnTo>
                  <a:lnTo>
                    <a:pt x="2625"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2"/>
            <p:cNvSpPr/>
            <p:nvPr/>
          </p:nvSpPr>
          <p:spPr>
            <a:xfrm>
              <a:off x="747425" y="3748300"/>
              <a:ext cx="62200" cy="29025"/>
            </a:xfrm>
            <a:custGeom>
              <a:rect b="b" l="l" r="r" t="t"/>
              <a:pathLst>
                <a:path extrusionOk="0" h="1161" w="2488">
                  <a:moveTo>
                    <a:pt x="123" y="1"/>
                  </a:moveTo>
                  <a:lnTo>
                    <a:pt x="1" y="1161"/>
                  </a:lnTo>
                  <a:lnTo>
                    <a:pt x="2488" y="1161"/>
                  </a:lnTo>
                  <a:lnTo>
                    <a:pt x="248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2"/>
            <p:cNvSpPr/>
            <p:nvPr/>
          </p:nvSpPr>
          <p:spPr>
            <a:xfrm>
              <a:off x="750850" y="3715125"/>
              <a:ext cx="58775" cy="29000"/>
            </a:xfrm>
            <a:custGeom>
              <a:rect b="b" l="l" r="r" t="t"/>
              <a:pathLst>
                <a:path extrusionOk="0" h="1160" w="2351">
                  <a:moveTo>
                    <a:pt x="108" y="0"/>
                  </a:moveTo>
                  <a:lnTo>
                    <a:pt x="1" y="1160"/>
                  </a:lnTo>
                  <a:lnTo>
                    <a:pt x="2351" y="1160"/>
                  </a:lnTo>
                  <a:lnTo>
                    <a:pt x="235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2"/>
            <p:cNvSpPr/>
            <p:nvPr/>
          </p:nvSpPr>
          <p:spPr>
            <a:xfrm>
              <a:off x="754675" y="3681925"/>
              <a:ext cx="55350" cy="29400"/>
            </a:xfrm>
            <a:custGeom>
              <a:rect b="b" l="l" r="r" t="t"/>
              <a:pathLst>
                <a:path extrusionOk="0" h="1176" w="2214">
                  <a:moveTo>
                    <a:pt x="107" y="1"/>
                  </a:moveTo>
                  <a:lnTo>
                    <a:pt x="1" y="1176"/>
                  </a:lnTo>
                  <a:lnTo>
                    <a:pt x="2213" y="1176"/>
                  </a:lnTo>
                  <a:lnTo>
                    <a:pt x="22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2"/>
            <p:cNvSpPr/>
            <p:nvPr/>
          </p:nvSpPr>
          <p:spPr>
            <a:xfrm>
              <a:off x="818775" y="3781500"/>
              <a:ext cx="65650" cy="29025"/>
            </a:xfrm>
            <a:custGeom>
              <a:rect b="b" l="l" r="r" t="t"/>
              <a:pathLst>
                <a:path extrusionOk="0" h="1161" w="2626">
                  <a:moveTo>
                    <a:pt x="0" y="0"/>
                  </a:moveTo>
                  <a:lnTo>
                    <a:pt x="16" y="1160"/>
                  </a:lnTo>
                  <a:lnTo>
                    <a:pt x="2625" y="1160"/>
                  </a:lnTo>
                  <a:lnTo>
                    <a:pt x="248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2"/>
            <p:cNvSpPr/>
            <p:nvPr/>
          </p:nvSpPr>
          <p:spPr>
            <a:xfrm>
              <a:off x="818000" y="3748300"/>
              <a:ext cx="62600" cy="29025"/>
            </a:xfrm>
            <a:custGeom>
              <a:rect b="b" l="l" r="r" t="t"/>
              <a:pathLst>
                <a:path extrusionOk="0" h="1161" w="2504">
                  <a:moveTo>
                    <a:pt x="1" y="1"/>
                  </a:moveTo>
                  <a:lnTo>
                    <a:pt x="31" y="1161"/>
                  </a:lnTo>
                  <a:lnTo>
                    <a:pt x="2503" y="1161"/>
                  </a:lnTo>
                  <a:lnTo>
                    <a:pt x="238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2"/>
            <p:cNvSpPr/>
            <p:nvPr/>
          </p:nvSpPr>
          <p:spPr>
            <a:xfrm>
              <a:off x="817625" y="3715125"/>
              <a:ext cx="59150" cy="29000"/>
            </a:xfrm>
            <a:custGeom>
              <a:rect b="b" l="l" r="r" t="t"/>
              <a:pathLst>
                <a:path extrusionOk="0" h="1160" w="2366">
                  <a:moveTo>
                    <a:pt x="0" y="0"/>
                  </a:moveTo>
                  <a:lnTo>
                    <a:pt x="16" y="1160"/>
                  </a:lnTo>
                  <a:lnTo>
                    <a:pt x="2366" y="1160"/>
                  </a:lnTo>
                  <a:lnTo>
                    <a:pt x="224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2"/>
            <p:cNvSpPr/>
            <p:nvPr/>
          </p:nvSpPr>
          <p:spPr>
            <a:xfrm>
              <a:off x="817250" y="3681925"/>
              <a:ext cx="55725" cy="29400"/>
            </a:xfrm>
            <a:custGeom>
              <a:rect b="b" l="l" r="r" t="t"/>
              <a:pathLst>
                <a:path extrusionOk="0" h="1176" w="2229">
                  <a:moveTo>
                    <a:pt x="0" y="1"/>
                  </a:moveTo>
                  <a:lnTo>
                    <a:pt x="15" y="1176"/>
                  </a:lnTo>
                  <a:lnTo>
                    <a:pt x="2228" y="1176"/>
                  </a:lnTo>
                  <a:lnTo>
                    <a:pt x="21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2"/>
            <p:cNvSpPr/>
            <p:nvPr/>
          </p:nvSpPr>
          <p:spPr>
            <a:xfrm>
              <a:off x="890500" y="3781500"/>
              <a:ext cx="69075" cy="29025"/>
            </a:xfrm>
            <a:custGeom>
              <a:rect b="b" l="l" r="r" t="t"/>
              <a:pathLst>
                <a:path extrusionOk="0" h="1161" w="2763">
                  <a:moveTo>
                    <a:pt x="0" y="0"/>
                  </a:moveTo>
                  <a:lnTo>
                    <a:pt x="138" y="1160"/>
                  </a:lnTo>
                  <a:lnTo>
                    <a:pt x="2762" y="1160"/>
                  </a:lnTo>
                  <a:lnTo>
                    <a:pt x="248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2"/>
            <p:cNvSpPr/>
            <p:nvPr/>
          </p:nvSpPr>
          <p:spPr>
            <a:xfrm>
              <a:off x="885925" y="3748300"/>
              <a:ext cx="66025" cy="29025"/>
            </a:xfrm>
            <a:custGeom>
              <a:rect b="b" l="l" r="r" t="t"/>
              <a:pathLst>
                <a:path extrusionOk="0" h="1161" w="2641">
                  <a:moveTo>
                    <a:pt x="0" y="1"/>
                  </a:moveTo>
                  <a:lnTo>
                    <a:pt x="153" y="1161"/>
                  </a:lnTo>
                  <a:lnTo>
                    <a:pt x="2640" y="1161"/>
                  </a:lnTo>
                  <a:lnTo>
                    <a:pt x="236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2"/>
            <p:cNvSpPr/>
            <p:nvPr/>
          </p:nvSpPr>
          <p:spPr>
            <a:xfrm>
              <a:off x="881725" y="3715125"/>
              <a:ext cx="62575" cy="29000"/>
            </a:xfrm>
            <a:custGeom>
              <a:rect b="b" l="l" r="r" t="t"/>
              <a:pathLst>
                <a:path extrusionOk="0" h="1160" w="2503">
                  <a:moveTo>
                    <a:pt x="0" y="0"/>
                  </a:moveTo>
                  <a:lnTo>
                    <a:pt x="153" y="1160"/>
                  </a:lnTo>
                  <a:lnTo>
                    <a:pt x="2503" y="1160"/>
                  </a:lnTo>
                  <a:lnTo>
                    <a:pt x="224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2"/>
            <p:cNvSpPr/>
            <p:nvPr/>
          </p:nvSpPr>
          <p:spPr>
            <a:xfrm>
              <a:off x="877525" y="3681925"/>
              <a:ext cx="59150" cy="29400"/>
            </a:xfrm>
            <a:custGeom>
              <a:rect b="b" l="l" r="r" t="t"/>
              <a:pathLst>
                <a:path extrusionOk="0" h="1176" w="2366">
                  <a:moveTo>
                    <a:pt x="0" y="1"/>
                  </a:moveTo>
                  <a:lnTo>
                    <a:pt x="153" y="1176"/>
                  </a:lnTo>
                  <a:lnTo>
                    <a:pt x="2366" y="1160"/>
                  </a:lnTo>
                  <a:lnTo>
                    <a:pt x="21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2"/>
            <p:cNvSpPr/>
            <p:nvPr/>
          </p:nvSpPr>
          <p:spPr>
            <a:xfrm>
              <a:off x="961825" y="3781500"/>
              <a:ext cx="72900" cy="29025"/>
            </a:xfrm>
            <a:custGeom>
              <a:rect b="b" l="l" r="r" t="t"/>
              <a:pathLst>
                <a:path extrusionOk="0" h="1161" w="2916">
                  <a:moveTo>
                    <a:pt x="1" y="0"/>
                  </a:moveTo>
                  <a:lnTo>
                    <a:pt x="291" y="1160"/>
                  </a:lnTo>
                  <a:lnTo>
                    <a:pt x="2916" y="1160"/>
                  </a:lnTo>
                  <a:lnTo>
                    <a:pt x="250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2"/>
            <p:cNvSpPr/>
            <p:nvPr/>
          </p:nvSpPr>
          <p:spPr>
            <a:xfrm>
              <a:off x="953825" y="3748300"/>
              <a:ext cx="69450" cy="29025"/>
            </a:xfrm>
            <a:custGeom>
              <a:rect b="b" l="l" r="r" t="t"/>
              <a:pathLst>
                <a:path extrusionOk="0" h="1161" w="2778">
                  <a:moveTo>
                    <a:pt x="0" y="1"/>
                  </a:moveTo>
                  <a:lnTo>
                    <a:pt x="290" y="1161"/>
                  </a:lnTo>
                  <a:lnTo>
                    <a:pt x="2778" y="1161"/>
                  </a:lnTo>
                  <a:lnTo>
                    <a:pt x="236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2"/>
            <p:cNvSpPr/>
            <p:nvPr/>
          </p:nvSpPr>
          <p:spPr>
            <a:xfrm>
              <a:off x="945800" y="3715125"/>
              <a:ext cx="66025" cy="29000"/>
            </a:xfrm>
            <a:custGeom>
              <a:rect b="b" l="l" r="r" t="t"/>
              <a:pathLst>
                <a:path extrusionOk="0" h="1160" w="2641">
                  <a:moveTo>
                    <a:pt x="1" y="0"/>
                  </a:moveTo>
                  <a:lnTo>
                    <a:pt x="291" y="1160"/>
                  </a:lnTo>
                  <a:lnTo>
                    <a:pt x="2641" y="1160"/>
                  </a:lnTo>
                  <a:lnTo>
                    <a:pt x="22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2"/>
            <p:cNvSpPr/>
            <p:nvPr/>
          </p:nvSpPr>
          <p:spPr>
            <a:xfrm>
              <a:off x="937800" y="3681925"/>
              <a:ext cx="62600" cy="29025"/>
            </a:xfrm>
            <a:custGeom>
              <a:rect b="b" l="l" r="r" t="t"/>
              <a:pathLst>
                <a:path extrusionOk="0" h="1161" w="2504">
                  <a:moveTo>
                    <a:pt x="0" y="1"/>
                  </a:moveTo>
                  <a:lnTo>
                    <a:pt x="290" y="1160"/>
                  </a:lnTo>
                  <a:lnTo>
                    <a:pt x="2503" y="1160"/>
                  </a:lnTo>
                  <a:lnTo>
                    <a:pt x="21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2"/>
            <p:cNvSpPr/>
            <p:nvPr/>
          </p:nvSpPr>
          <p:spPr>
            <a:xfrm>
              <a:off x="692500" y="3791025"/>
              <a:ext cx="20225" cy="9200"/>
            </a:xfrm>
            <a:custGeom>
              <a:rect b="b" l="l" r="r" t="t"/>
              <a:pathLst>
                <a:path extrusionOk="0" h="368" w="809">
                  <a:moveTo>
                    <a:pt x="626" y="47"/>
                  </a:moveTo>
                  <a:lnTo>
                    <a:pt x="702" y="62"/>
                  </a:lnTo>
                  <a:lnTo>
                    <a:pt x="717" y="77"/>
                  </a:lnTo>
                  <a:lnTo>
                    <a:pt x="717" y="93"/>
                  </a:lnTo>
                  <a:lnTo>
                    <a:pt x="717" y="108"/>
                  </a:lnTo>
                  <a:lnTo>
                    <a:pt x="687" y="108"/>
                  </a:lnTo>
                  <a:lnTo>
                    <a:pt x="610" y="123"/>
                  </a:lnTo>
                  <a:lnTo>
                    <a:pt x="534" y="108"/>
                  </a:lnTo>
                  <a:lnTo>
                    <a:pt x="519" y="108"/>
                  </a:lnTo>
                  <a:lnTo>
                    <a:pt x="504" y="93"/>
                  </a:lnTo>
                  <a:lnTo>
                    <a:pt x="519" y="77"/>
                  </a:lnTo>
                  <a:lnTo>
                    <a:pt x="549" y="62"/>
                  </a:lnTo>
                  <a:lnTo>
                    <a:pt x="626" y="47"/>
                  </a:lnTo>
                  <a:close/>
                  <a:moveTo>
                    <a:pt x="626" y="1"/>
                  </a:moveTo>
                  <a:lnTo>
                    <a:pt x="549" y="16"/>
                  </a:lnTo>
                  <a:lnTo>
                    <a:pt x="488" y="31"/>
                  </a:lnTo>
                  <a:lnTo>
                    <a:pt x="443" y="62"/>
                  </a:lnTo>
                  <a:lnTo>
                    <a:pt x="427" y="93"/>
                  </a:lnTo>
                  <a:lnTo>
                    <a:pt x="443" y="123"/>
                  </a:lnTo>
                  <a:lnTo>
                    <a:pt x="473" y="138"/>
                  </a:lnTo>
                  <a:lnTo>
                    <a:pt x="534" y="169"/>
                  </a:lnTo>
                  <a:lnTo>
                    <a:pt x="672" y="169"/>
                  </a:lnTo>
                  <a:lnTo>
                    <a:pt x="748" y="138"/>
                  </a:lnTo>
                  <a:lnTo>
                    <a:pt x="794" y="123"/>
                  </a:lnTo>
                  <a:lnTo>
                    <a:pt x="809" y="93"/>
                  </a:lnTo>
                  <a:lnTo>
                    <a:pt x="794" y="62"/>
                  </a:lnTo>
                  <a:lnTo>
                    <a:pt x="748" y="31"/>
                  </a:lnTo>
                  <a:lnTo>
                    <a:pt x="687" y="16"/>
                  </a:lnTo>
                  <a:lnTo>
                    <a:pt x="626" y="1"/>
                  </a:lnTo>
                  <a:close/>
                  <a:moveTo>
                    <a:pt x="61" y="62"/>
                  </a:moveTo>
                  <a:lnTo>
                    <a:pt x="46" y="77"/>
                  </a:lnTo>
                  <a:lnTo>
                    <a:pt x="46" y="93"/>
                  </a:lnTo>
                  <a:lnTo>
                    <a:pt x="61" y="93"/>
                  </a:lnTo>
                  <a:lnTo>
                    <a:pt x="702" y="321"/>
                  </a:lnTo>
                  <a:lnTo>
                    <a:pt x="717" y="321"/>
                  </a:lnTo>
                  <a:lnTo>
                    <a:pt x="748" y="306"/>
                  </a:lnTo>
                  <a:lnTo>
                    <a:pt x="763" y="306"/>
                  </a:lnTo>
                  <a:lnTo>
                    <a:pt x="763" y="291"/>
                  </a:lnTo>
                  <a:lnTo>
                    <a:pt x="748" y="276"/>
                  </a:lnTo>
                  <a:lnTo>
                    <a:pt x="122" y="62"/>
                  </a:lnTo>
                  <a:close/>
                  <a:moveTo>
                    <a:pt x="275" y="260"/>
                  </a:moveTo>
                  <a:lnTo>
                    <a:pt x="305" y="276"/>
                  </a:lnTo>
                  <a:lnTo>
                    <a:pt x="305" y="291"/>
                  </a:lnTo>
                  <a:lnTo>
                    <a:pt x="290" y="306"/>
                  </a:lnTo>
                  <a:lnTo>
                    <a:pt x="275" y="321"/>
                  </a:lnTo>
                  <a:lnTo>
                    <a:pt x="198" y="337"/>
                  </a:lnTo>
                  <a:lnTo>
                    <a:pt x="122" y="321"/>
                  </a:lnTo>
                  <a:lnTo>
                    <a:pt x="92" y="306"/>
                  </a:lnTo>
                  <a:lnTo>
                    <a:pt x="92" y="291"/>
                  </a:lnTo>
                  <a:lnTo>
                    <a:pt x="107" y="276"/>
                  </a:lnTo>
                  <a:lnTo>
                    <a:pt x="122" y="260"/>
                  </a:lnTo>
                  <a:close/>
                  <a:moveTo>
                    <a:pt x="137" y="215"/>
                  </a:moveTo>
                  <a:lnTo>
                    <a:pt x="61" y="230"/>
                  </a:lnTo>
                  <a:lnTo>
                    <a:pt x="15" y="260"/>
                  </a:lnTo>
                  <a:lnTo>
                    <a:pt x="0" y="291"/>
                  </a:lnTo>
                  <a:lnTo>
                    <a:pt x="15" y="321"/>
                  </a:lnTo>
                  <a:lnTo>
                    <a:pt x="61" y="352"/>
                  </a:lnTo>
                  <a:lnTo>
                    <a:pt x="107" y="367"/>
                  </a:lnTo>
                  <a:lnTo>
                    <a:pt x="260" y="367"/>
                  </a:lnTo>
                  <a:lnTo>
                    <a:pt x="321" y="352"/>
                  </a:lnTo>
                  <a:lnTo>
                    <a:pt x="366" y="321"/>
                  </a:lnTo>
                  <a:lnTo>
                    <a:pt x="397" y="291"/>
                  </a:lnTo>
                  <a:lnTo>
                    <a:pt x="382" y="260"/>
                  </a:lnTo>
                  <a:lnTo>
                    <a:pt x="336" y="230"/>
                  </a:lnTo>
                  <a:lnTo>
                    <a:pt x="275" y="215"/>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2"/>
            <p:cNvSpPr/>
            <p:nvPr/>
          </p:nvSpPr>
          <p:spPr>
            <a:xfrm>
              <a:off x="704325" y="3729625"/>
              <a:ext cx="17175" cy="7650"/>
            </a:xfrm>
            <a:custGeom>
              <a:rect b="b" l="l" r="r" t="t"/>
              <a:pathLst>
                <a:path extrusionOk="0" h="306" w="687">
                  <a:moveTo>
                    <a:pt x="107" y="0"/>
                  </a:moveTo>
                  <a:lnTo>
                    <a:pt x="46" y="46"/>
                  </a:lnTo>
                  <a:lnTo>
                    <a:pt x="0" y="122"/>
                  </a:lnTo>
                  <a:lnTo>
                    <a:pt x="0" y="153"/>
                  </a:lnTo>
                  <a:lnTo>
                    <a:pt x="15" y="183"/>
                  </a:lnTo>
                  <a:lnTo>
                    <a:pt x="46" y="214"/>
                  </a:lnTo>
                  <a:lnTo>
                    <a:pt x="76" y="244"/>
                  </a:lnTo>
                  <a:lnTo>
                    <a:pt x="183" y="290"/>
                  </a:lnTo>
                  <a:lnTo>
                    <a:pt x="321" y="305"/>
                  </a:lnTo>
                  <a:lnTo>
                    <a:pt x="458" y="290"/>
                  </a:lnTo>
                  <a:lnTo>
                    <a:pt x="580" y="244"/>
                  </a:lnTo>
                  <a:lnTo>
                    <a:pt x="626" y="214"/>
                  </a:lnTo>
                  <a:lnTo>
                    <a:pt x="656" y="183"/>
                  </a:lnTo>
                  <a:lnTo>
                    <a:pt x="687" y="153"/>
                  </a:lnTo>
                  <a:lnTo>
                    <a:pt x="687" y="122"/>
                  </a:lnTo>
                  <a:lnTo>
                    <a:pt x="687" y="76"/>
                  </a:lnTo>
                  <a:lnTo>
                    <a:pt x="672" y="46"/>
                  </a:lnTo>
                  <a:lnTo>
                    <a:pt x="656" y="31"/>
                  </a:lnTo>
                  <a:lnTo>
                    <a:pt x="626" y="0"/>
                  </a:lnTo>
                  <a:lnTo>
                    <a:pt x="565" y="0"/>
                  </a:lnTo>
                  <a:lnTo>
                    <a:pt x="534" y="15"/>
                  </a:lnTo>
                  <a:lnTo>
                    <a:pt x="550" y="46"/>
                  </a:lnTo>
                  <a:lnTo>
                    <a:pt x="580" y="76"/>
                  </a:lnTo>
                  <a:lnTo>
                    <a:pt x="580" y="122"/>
                  </a:lnTo>
                  <a:lnTo>
                    <a:pt x="550" y="168"/>
                  </a:lnTo>
                  <a:lnTo>
                    <a:pt x="504" y="214"/>
                  </a:lnTo>
                  <a:lnTo>
                    <a:pt x="412" y="229"/>
                  </a:lnTo>
                  <a:lnTo>
                    <a:pt x="321" y="244"/>
                  </a:lnTo>
                  <a:lnTo>
                    <a:pt x="244" y="229"/>
                  </a:lnTo>
                  <a:lnTo>
                    <a:pt x="168" y="214"/>
                  </a:lnTo>
                  <a:lnTo>
                    <a:pt x="137" y="198"/>
                  </a:lnTo>
                  <a:lnTo>
                    <a:pt x="122" y="168"/>
                  </a:lnTo>
                  <a:lnTo>
                    <a:pt x="107" y="153"/>
                  </a:lnTo>
                  <a:lnTo>
                    <a:pt x="107" y="122"/>
                  </a:lnTo>
                  <a:lnTo>
                    <a:pt x="137" y="76"/>
                  </a:lnTo>
                  <a:lnTo>
                    <a:pt x="183" y="46"/>
                  </a:lnTo>
                  <a:lnTo>
                    <a:pt x="199" y="15"/>
                  </a:lnTo>
                  <a:lnTo>
                    <a:pt x="183"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2"/>
            <p:cNvSpPr/>
            <p:nvPr/>
          </p:nvSpPr>
          <p:spPr>
            <a:xfrm>
              <a:off x="705850" y="3721975"/>
              <a:ext cx="17950" cy="5375"/>
            </a:xfrm>
            <a:custGeom>
              <a:rect b="b" l="l" r="r" t="t"/>
              <a:pathLst>
                <a:path extrusionOk="0" h="215" w="718">
                  <a:moveTo>
                    <a:pt x="46" y="1"/>
                  </a:moveTo>
                  <a:lnTo>
                    <a:pt x="31" y="16"/>
                  </a:lnTo>
                  <a:lnTo>
                    <a:pt x="0" y="184"/>
                  </a:lnTo>
                  <a:lnTo>
                    <a:pt x="15" y="199"/>
                  </a:lnTo>
                  <a:lnTo>
                    <a:pt x="46" y="214"/>
                  </a:lnTo>
                  <a:lnTo>
                    <a:pt x="611" y="214"/>
                  </a:lnTo>
                  <a:lnTo>
                    <a:pt x="656" y="199"/>
                  </a:lnTo>
                  <a:lnTo>
                    <a:pt x="687" y="184"/>
                  </a:lnTo>
                  <a:lnTo>
                    <a:pt x="717" y="16"/>
                  </a:lnTo>
                  <a:lnTo>
                    <a:pt x="702" y="1"/>
                  </a:lnTo>
                  <a:lnTo>
                    <a:pt x="626" y="1"/>
                  </a:lnTo>
                  <a:lnTo>
                    <a:pt x="611" y="16"/>
                  </a:lnTo>
                  <a:lnTo>
                    <a:pt x="580" y="153"/>
                  </a:lnTo>
                  <a:lnTo>
                    <a:pt x="412" y="153"/>
                  </a:lnTo>
                  <a:lnTo>
                    <a:pt x="427" y="47"/>
                  </a:lnTo>
                  <a:lnTo>
                    <a:pt x="412" y="16"/>
                  </a:lnTo>
                  <a:lnTo>
                    <a:pt x="336" y="16"/>
                  </a:lnTo>
                  <a:lnTo>
                    <a:pt x="321" y="47"/>
                  </a:lnTo>
                  <a:lnTo>
                    <a:pt x="305" y="153"/>
                  </a:lnTo>
                  <a:lnTo>
                    <a:pt x="122" y="153"/>
                  </a:lnTo>
                  <a:lnTo>
                    <a:pt x="138" y="16"/>
                  </a:lnTo>
                  <a:lnTo>
                    <a:pt x="122"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2"/>
            <p:cNvSpPr/>
            <p:nvPr/>
          </p:nvSpPr>
          <p:spPr>
            <a:xfrm>
              <a:off x="711175" y="3692600"/>
              <a:ext cx="16050" cy="7650"/>
            </a:xfrm>
            <a:custGeom>
              <a:rect b="b" l="l" r="r" t="t"/>
              <a:pathLst>
                <a:path extrusionOk="0" h="306" w="642">
                  <a:moveTo>
                    <a:pt x="123" y="1"/>
                  </a:moveTo>
                  <a:lnTo>
                    <a:pt x="92" y="16"/>
                  </a:lnTo>
                  <a:lnTo>
                    <a:pt x="31" y="62"/>
                  </a:lnTo>
                  <a:lnTo>
                    <a:pt x="1" y="123"/>
                  </a:lnTo>
                  <a:lnTo>
                    <a:pt x="1" y="169"/>
                  </a:lnTo>
                  <a:lnTo>
                    <a:pt x="16" y="199"/>
                  </a:lnTo>
                  <a:lnTo>
                    <a:pt x="31" y="230"/>
                  </a:lnTo>
                  <a:lnTo>
                    <a:pt x="77" y="260"/>
                  </a:lnTo>
                  <a:lnTo>
                    <a:pt x="169" y="291"/>
                  </a:lnTo>
                  <a:lnTo>
                    <a:pt x="291" y="306"/>
                  </a:lnTo>
                  <a:lnTo>
                    <a:pt x="428" y="291"/>
                  </a:lnTo>
                  <a:lnTo>
                    <a:pt x="535" y="260"/>
                  </a:lnTo>
                  <a:lnTo>
                    <a:pt x="611" y="199"/>
                  </a:lnTo>
                  <a:lnTo>
                    <a:pt x="627" y="169"/>
                  </a:lnTo>
                  <a:lnTo>
                    <a:pt x="642" y="123"/>
                  </a:lnTo>
                  <a:lnTo>
                    <a:pt x="627" y="62"/>
                  </a:lnTo>
                  <a:lnTo>
                    <a:pt x="596" y="16"/>
                  </a:lnTo>
                  <a:lnTo>
                    <a:pt x="550" y="1"/>
                  </a:lnTo>
                  <a:lnTo>
                    <a:pt x="520" y="16"/>
                  </a:lnTo>
                  <a:lnTo>
                    <a:pt x="504" y="31"/>
                  </a:lnTo>
                  <a:lnTo>
                    <a:pt x="504" y="47"/>
                  </a:lnTo>
                  <a:lnTo>
                    <a:pt x="535" y="92"/>
                  </a:lnTo>
                  <a:lnTo>
                    <a:pt x="535" y="138"/>
                  </a:lnTo>
                  <a:lnTo>
                    <a:pt x="504" y="184"/>
                  </a:lnTo>
                  <a:lnTo>
                    <a:pt x="459" y="214"/>
                  </a:lnTo>
                  <a:lnTo>
                    <a:pt x="382" y="245"/>
                  </a:lnTo>
                  <a:lnTo>
                    <a:pt x="306" y="260"/>
                  </a:lnTo>
                  <a:lnTo>
                    <a:pt x="214" y="245"/>
                  </a:lnTo>
                  <a:lnTo>
                    <a:pt x="153" y="214"/>
                  </a:lnTo>
                  <a:lnTo>
                    <a:pt x="108" y="184"/>
                  </a:lnTo>
                  <a:lnTo>
                    <a:pt x="92" y="138"/>
                  </a:lnTo>
                  <a:lnTo>
                    <a:pt x="123" y="92"/>
                  </a:lnTo>
                  <a:lnTo>
                    <a:pt x="169" y="47"/>
                  </a:lnTo>
                  <a:lnTo>
                    <a:pt x="184" y="31"/>
                  </a:lnTo>
                  <a:lnTo>
                    <a:pt x="169" y="16"/>
                  </a:lnTo>
                  <a:lnTo>
                    <a:pt x="12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2"/>
            <p:cNvSpPr/>
            <p:nvPr/>
          </p:nvSpPr>
          <p:spPr>
            <a:xfrm>
              <a:off x="768025" y="3793325"/>
              <a:ext cx="18725" cy="5375"/>
            </a:xfrm>
            <a:custGeom>
              <a:rect b="b" l="l" r="r" t="t"/>
              <a:pathLst>
                <a:path extrusionOk="0" h="215" w="749">
                  <a:moveTo>
                    <a:pt x="92" y="1"/>
                  </a:moveTo>
                  <a:lnTo>
                    <a:pt x="92" y="16"/>
                  </a:lnTo>
                  <a:lnTo>
                    <a:pt x="31" y="16"/>
                  </a:lnTo>
                  <a:lnTo>
                    <a:pt x="16" y="31"/>
                  </a:lnTo>
                  <a:lnTo>
                    <a:pt x="1" y="199"/>
                  </a:lnTo>
                  <a:lnTo>
                    <a:pt x="16" y="214"/>
                  </a:lnTo>
                  <a:lnTo>
                    <a:pt x="107" y="214"/>
                  </a:lnTo>
                  <a:lnTo>
                    <a:pt x="123" y="199"/>
                  </a:lnTo>
                  <a:lnTo>
                    <a:pt x="123" y="62"/>
                  </a:lnTo>
                  <a:lnTo>
                    <a:pt x="672" y="168"/>
                  </a:lnTo>
                  <a:lnTo>
                    <a:pt x="703" y="168"/>
                  </a:lnTo>
                  <a:lnTo>
                    <a:pt x="748" y="153"/>
                  </a:lnTo>
                  <a:lnTo>
                    <a:pt x="733" y="138"/>
                  </a:lnTo>
                  <a:lnTo>
                    <a:pt x="718" y="123"/>
                  </a:lnTo>
                  <a:lnTo>
                    <a:pt x="9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2"/>
            <p:cNvSpPr/>
            <p:nvPr/>
          </p:nvSpPr>
          <p:spPr>
            <a:xfrm>
              <a:off x="770325" y="3760125"/>
              <a:ext cx="17575" cy="5750"/>
            </a:xfrm>
            <a:custGeom>
              <a:rect b="b" l="l" r="r" t="t"/>
              <a:pathLst>
                <a:path extrusionOk="0" h="230" w="703">
                  <a:moveTo>
                    <a:pt x="214" y="92"/>
                  </a:moveTo>
                  <a:lnTo>
                    <a:pt x="229" y="123"/>
                  </a:lnTo>
                  <a:lnTo>
                    <a:pt x="199" y="138"/>
                  </a:lnTo>
                  <a:lnTo>
                    <a:pt x="168" y="153"/>
                  </a:lnTo>
                  <a:lnTo>
                    <a:pt x="168" y="138"/>
                  </a:lnTo>
                  <a:lnTo>
                    <a:pt x="122" y="138"/>
                  </a:lnTo>
                  <a:lnTo>
                    <a:pt x="107" y="123"/>
                  </a:lnTo>
                  <a:lnTo>
                    <a:pt x="122" y="92"/>
                  </a:lnTo>
                  <a:close/>
                  <a:moveTo>
                    <a:pt x="519" y="62"/>
                  </a:moveTo>
                  <a:lnTo>
                    <a:pt x="565" y="77"/>
                  </a:lnTo>
                  <a:lnTo>
                    <a:pt x="595" y="92"/>
                  </a:lnTo>
                  <a:lnTo>
                    <a:pt x="595" y="123"/>
                  </a:lnTo>
                  <a:lnTo>
                    <a:pt x="580" y="138"/>
                  </a:lnTo>
                  <a:lnTo>
                    <a:pt x="565" y="169"/>
                  </a:lnTo>
                  <a:lnTo>
                    <a:pt x="519" y="184"/>
                  </a:lnTo>
                  <a:lnTo>
                    <a:pt x="412" y="184"/>
                  </a:lnTo>
                  <a:lnTo>
                    <a:pt x="366" y="169"/>
                  </a:lnTo>
                  <a:lnTo>
                    <a:pt x="351" y="138"/>
                  </a:lnTo>
                  <a:lnTo>
                    <a:pt x="336" y="123"/>
                  </a:lnTo>
                  <a:lnTo>
                    <a:pt x="351" y="92"/>
                  </a:lnTo>
                  <a:lnTo>
                    <a:pt x="382" y="77"/>
                  </a:lnTo>
                  <a:lnTo>
                    <a:pt x="412" y="62"/>
                  </a:lnTo>
                  <a:close/>
                  <a:moveTo>
                    <a:pt x="473" y="1"/>
                  </a:moveTo>
                  <a:lnTo>
                    <a:pt x="366" y="16"/>
                  </a:lnTo>
                  <a:lnTo>
                    <a:pt x="275" y="62"/>
                  </a:lnTo>
                  <a:lnTo>
                    <a:pt x="214" y="47"/>
                  </a:lnTo>
                  <a:lnTo>
                    <a:pt x="168" y="31"/>
                  </a:lnTo>
                  <a:lnTo>
                    <a:pt x="107" y="47"/>
                  </a:lnTo>
                  <a:lnTo>
                    <a:pt x="46" y="62"/>
                  </a:lnTo>
                  <a:lnTo>
                    <a:pt x="15" y="92"/>
                  </a:lnTo>
                  <a:lnTo>
                    <a:pt x="0" y="123"/>
                  </a:lnTo>
                  <a:lnTo>
                    <a:pt x="15" y="153"/>
                  </a:lnTo>
                  <a:lnTo>
                    <a:pt x="46" y="169"/>
                  </a:lnTo>
                  <a:lnTo>
                    <a:pt x="92" y="199"/>
                  </a:lnTo>
                  <a:lnTo>
                    <a:pt x="214" y="199"/>
                  </a:lnTo>
                  <a:lnTo>
                    <a:pt x="260" y="184"/>
                  </a:lnTo>
                  <a:lnTo>
                    <a:pt x="351" y="230"/>
                  </a:lnTo>
                  <a:lnTo>
                    <a:pt x="550" y="230"/>
                  </a:lnTo>
                  <a:lnTo>
                    <a:pt x="626" y="199"/>
                  </a:lnTo>
                  <a:lnTo>
                    <a:pt x="687" y="169"/>
                  </a:lnTo>
                  <a:lnTo>
                    <a:pt x="702" y="123"/>
                  </a:lnTo>
                  <a:lnTo>
                    <a:pt x="702" y="92"/>
                  </a:lnTo>
                  <a:lnTo>
                    <a:pt x="687" y="77"/>
                  </a:lnTo>
                  <a:lnTo>
                    <a:pt x="641" y="31"/>
                  </a:lnTo>
                  <a:lnTo>
                    <a:pt x="565" y="16"/>
                  </a:lnTo>
                  <a:lnTo>
                    <a:pt x="4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2"/>
            <p:cNvSpPr/>
            <p:nvPr/>
          </p:nvSpPr>
          <p:spPr>
            <a:xfrm>
              <a:off x="772600" y="3726950"/>
              <a:ext cx="16425" cy="5750"/>
            </a:xfrm>
            <a:custGeom>
              <a:rect b="b" l="l" r="r" t="t"/>
              <a:pathLst>
                <a:path extrusionOk="0" h="230" w="657">
                  <a:moveTo>
                    <a:pt x="230" y="46"/>
                  </a:moveTo>
                  <a:lnTo>
                    <a:pt x="275" y="61"/>
                  </a:lnTo>
                  <a:lnTo>
                    <a:pt x="321" y="61"/>
                  </a:lnTo>
                  <a:lnTo>
                    <a:pt x="336" y="92"/>
                  </a:lnTo>
                  <a:lnTo>
                    <a:pt x="352" y="107"/>
                  </a:lnTo>
                  <a:lnTo>
                    <a:pt x="336" y="138"/>
                  </a:lnTo>
                  <a:lnTo>
                    <a:pt x="306" y="153"/>
                  </a:lnTo>
                  <a:lnTo>
                    <a:pt x="275" y="168"/>
                  </a:lnTo>
                  <a:lnTo>
                    <a:pt x="214" y="183"/>
                  </a:lnTo>
                  <a:lnTo>
                    <a:pt x="169" y="168"/>
                  </a:lnTo>
                  <a:lnTo>
                    <a:pt x="138" y="153"/>
                  </a:lnTo>
                  <a:lnTo>
                    <a:pt x="108" y="138"/>
                  </a:lnTo>
                  <a:lnTo>
                    <a:pt x="92" y="107"/>
                  </a:lnTo>
                  <a:lnTo>
                    <a:pt x="108" y="92"/>
                  </a:lnTo>
                  <a:lnTo>
                    <a:pt x="138" y="77"/>
                  </a:lnTo>
                  <a:lnTo>
                    <a:pt x="184" y="61"/>
                  </a:lnTo>
                  <a:lnTo>
                    <a:pt x="230" y="46"/>
                  </a:lnTo>
                  <a:close/>
                  <a:moveTo>
                    <a:pt x="214" y="0"/>
                  </a:moveTo>
                  <a:lnTo>
                    <a:pt x="123" y="15"/>
                  </a:lnTo>
                  <a:lnTo>
                    <a:pt x="62" y="31"/>
                  </a:lnTo>
                  <a:lnTo>
                    <a:pt x="16" y="61"/>
                  </a:lnTo>
                  <a:lnTo>
                    <a:pt x="1" y="107"/>
                  </a:lnTo>
                  <a:lnTo>
                    <a:pt x="1" y="138"/>
                  </a:lnTo>
                  <a:lnTo>
                    <a:pt x="16" y="153"/>
                  </a:lnTo>
                  <a:lnTo>
                    <a:pt x="62" y="199"/>
                  </a:lnTo>
                  <a:lnTo>
                    <a:pt x="123" y="229"/>
                  </a:lnTo>
                  <a:lnTo>
                    <a:pt x="306" y="229"/>
                  </a:lnTo>
                  <a:lnTo>
                    <a:pt x="382" y="199"/>
                  </a:lnTo>
                  <a:lnTo>
                    <a:pt x="443" y="168"/>
                  </a:lnTo>
                  <a:lnTo>
                    <a:pt x="459" y="122"/>
                  </a:lnTo>
                  <a:lnTo>
                    <a:pt x="443" y="77"/>
                  </a:lnTo>
                  <a:lnTo>
                    <a:pt x="459" y="77"/>
                  </a:lnTo>
                  <a:lnTo>
                    <a:pt x="535" y="107"/>
                  </a:lnTo>
                  <a:lnTo>
                    <a:pt x="550" y="122"/>
                  </a:lnTo>
                  <a:lnTo>
                    <a:pt x="550" y="153"/>
                  </a:lnTo>
                  <a:lnTo>
                    <a:pt x="565" y="168"/>
                  </a:lnTo>
                  <a:lnTo>
                    <a:pt x="611" y="183"/>
                  </a:lnTo>
                  <a:lnTo>
                    <a:pt x="642" y="168"/>
                  </a:lnTo>
                  <a:lnTo>
                    <a:pt x="657" y="153"/>
                  </a:lnTo>
                  <a:lnTo>
                    <a:pt x="642" y="107"/>
                  </a:lnTo>
                  <a:lnTo>
                    <a:pt x="626" y="77"/>
                  </a:lnTo>
                  <a:lnTo>
                    <a:pt x="550" y="31"/>
                  </a:lnTo>
                  <a:lnTo>
                    <a:pt x="459" y="15"/>
                  </a:lnTo>
                  <a:lnTo>
                    <a:pt x="2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2"/>
            <p:cNvSpPr/>
            <p:nvPr/>
          </p:nvSpPr>
          <p:spPr>
            <a:xfrm>
              <a:off x="781375" y="3693750"/>
              <a:ext cx="2700" cy="5375"/>
            </a:xfrm>
            <a:custGeom>
              <a:rect b="b" l="l" r="r" t="t"/>
              <a:pathLst>
                <a:path extrusionOk="0" h="215" w="108">
                  <a:moveTo>
                    <a:pt x="62" y="1"/>
                  </a:moveTo>
                  <a:lnTo>
                    <a:pt x="16" y="16"/>
                  </a:lnTo>
                  <a:lnTo>
                    <a:pt x="1" y="31"/>
                  </a:lnTo>
                  <a:lnTo>
                    <a:pt x="1" y="184"/>
                  </a:lnTo>
                  <a:lnTo>
                    <a:pt x="16" y="199"/>
                  </a:lnTo>
                  <a:lnTo>
                    <a:pt x="62" y="214"/>
                  </a:lnTo>
                  <a:lnTo>
                    <a:pt x="92" y="199"/>
                  </a:lnTo>
                  <a:lnTo>
                    <a:pt x="108" y="184"/>
                  </a:lnTo>
                  <a:lnTo>
                    <a:pt x="108" y="31"/>
                  </a:lnTo>
                  <a:lnTo>
                    <a:pt x="92" y="16"/>
                  </a:lnTo>
                  <a:lnTo>
                    <a:pt x="62"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2"/>
            <p:cNvSpPr/>
            <p:nvPr/>
          </p:nvSpPr>
          <p:spPr>
            <a:xfrm>
              <a:off x="841275" y="3792575"/>
              <a:ext cx="18350" cy="6500"/>
            </a:xfrm>
            <a:custGeom>
              <a:rect b="b" l="l" r="r" t="t"/>
              <a:pathLst>
                <a:path extrusionOk="0" h="260" w="734">
                  <a:moveTo>
                    <a:pt x="489" y="92"/>
                  </a:moveTo>
                  <a:lnTo>
                    <a:pt x="489" y="183"/>
                  </a:lnTo>
                  <a:lnTo>
                    <a:pt x="214" y="92"/>
                  </a:lnTo>
                  <a:close/>
                  <a:moveTo>
                    <a:pt x="535" y="0"/>
                  </a:moveTo>
                  <a:lnTo>
                    <a:pt x="504" y="15"/>
                  </a:lnTo>
                  <a:lnTo>
                    <a:pt x="489" y="15"/>
                  </a:lnTo>
                  <a:lnTo>
                    <a:pt x="474" y="46"/>
                  </a:lnTo>
                  <a:lnTo>
                    <a:pt x="474" y="76"/>
                  </a:lnTo>
                  <a:lnTo>
                    <a:pt x="1" y="76"/>
                  </a:lnTo>
                  <a:lnTo>
                    <a:pt x="504" y="259"/>
                  </a:lnTo>
                  <a:lnTo>
                    <a:pt x="596" y="259"/>
                  </a:lnTo>
                  <a:lnTo>
                    <a:pt x="596" y="244"/>
                  </a:lnTo>
                  <a:lnTo>
                    <a:pt x="611" y="244"/>
                  </a:lnTo>
                  <a:lnTo>
                    <a:pt x="596" y="92"/>
                  </a:lnTo>
                  <a:lnTo>
                    <a:pt x="672" y="92"/>
                  </a:lnTo>
                  <a:lnTo>
                    <a:pt x="718" y="76"/>
                  </a:lnTo>
                  <a:lnTo>
                    <a:pt x="733" y="61"/>
                  </a:lnTo>
                  <a:lnTo>
                    <a:pt x="718" y="46"/>
                  </a:lnTo>
                  <a:lnTo>
                    <a:pt x="672" y="31"/>
                  </a:lnTo>
                  <a:lnTo>
                    <a:pt x="596" y="31"/>
                  </a:lnTo>
                  <a:lnTo>
                    <a:pt x="565" y="15"/>
                  </a:lnTo>
                  <a:lnTo>
                    <a:pt x="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2"/>
            <p:cNvSpPr/>
            <p:nvPr/>
          </p:nvSpPr>
          <p:spPr>
            <a:xfrm>
              <a:off x="840125" y="3760125"/>
              <a:ext cx="17200" cy="5750"/>
            </a:xfrm>
            <a:custGeom>
              <a:rect b="b" l="l" r="r" t="t"/>
              <a:pathLst>
                <a:path extrusionOk="0" h="230" w="688">
                  <a:moveTo>
                    <a:pt x="47" y="1"/>
                  </a:moveTo>
                  <a:lnTo>
                    <a:pt x="16" y="16"/>
                  </a:lnTo>
                  <a:lnTo>
                    <a:pt x="1" y="31"/>
                  </a:lnTo>
                  <a:lnTo>
                    <a:pt x="1" y="169"/>
                  </a:lnTo>
                  <a:lnTo>
                    <a:pt x="1" y="184"/>
                  </a:lnTo>
                  <a:lnTo>
                    <a:pt x="31" y="199"/>
                  </a:lnTo>
                  <a:lnTo>
                    <a:pt x="306" y="215"/>
                  </a:lnTo>
                  <a:lnTo>
                    <a:pt x="352" y="215"/>
                  </a:lnTo>
                  <a:lnTo>
                    <a:pt x="367" y="199"/>
                  </a:lnTo>
                  <a:lnTo>
                    <a:pt x="352" y="169"/>
                  </a:lnTo>
                  <a:lnTo>
                    <a:pt x="321" y="153"/>
                  </a:lnTo>
                  <a:lnTo>
                    <a:pt x="306" y="123"/>
                  </a:lnTo>
                  <a:lnTo>
                    <a:pt x="321" y="108"/>
                  </a:lnTo>
                  <a:lnTo>
                    <a:pt x="337" y="77"/>
                  </a:lnTo>
                  <a:lnTo>
                    <a:pt x="382" y="62"/>
                  </a:lnTo>
                  <a:lnTo>
                    <a:pt x="489" y="62"/>
                  </a:lnTo>
                  <a:lnTo>
                    <a:pt x="535" y="77"/>
                  </a:lnTo>
                  <a:lnTo>
                    <a:pt x="565" y="108"/>
                  </a:lnTo>
                  <a:lnTo>
                    <a:pt x="581" y="123"/>
                  </a:lnTo>
                  <a:lnTo>
                    <a:pt x="565" y="153"/>
                  </a:lnTo>
                  <a:lnTo>
                    <a:pt x="535" y="169"/>
                  </a:lnTo>
                  <a:lnTo>
                    <a:pt x="520" y="199"/>
                  </a:lnTo>
                  <a:lnTo>
                    <a:pt x="535" y="215"/>
                  </a:lnTo>
                  <a:lnTo>
                    <a:pt x="581" y="230"/>
                  </a:lnTo>
                  <a:lnTo>
                    <a:pt x="627" y="215"/>
                  </a:lnTo>
                  <a:lnTo>
                    <a:pt x="672" y="169"/>
                  </a:lnTo>
                  <a:lnTo>
                    <a:pt x="688" y="123"/>
                  </a:lnTo>
                  <a:lnTo>
                    <a:pt x="672" y="77"/>
                  </a:lnTo>
                  <a:lnTo>
                    <a:pt x="611" y="47"/>
                  </a:lnTo>
                  <a:lnTo>
                    <a:pt x="520" y="16"/>
                  </a:lnTo>
                  <a:lnTo>
                    <a:pt x="428" y="1"/>
                  </a:lnTo>
                  <a:lnTo>
                    <a:pt x="337" y="16"/>
                  </a:lnTo>
                  <a:lnTo>
                    <a:pt x="245" y="47"/>
                  </a:lnTo>
                  <a:lnTo>
                    <a:pt x="199" y="77"/>
                  </a:lnTo>
                  <a:lnTo>
                    <a:pt x="184" y="108"/>
                  </a:lnTo>
                  <a:lnTo>
                    <a:pt x="199" y="123"/>
                  </a:lnTo>
                  <a:lnTo>
                    <a:pt x="214" y="153"/>
                  </a:lnTo>
                  <a:lnTo>
                    <a:pt x="108" y="153"/>
                  </a:lnTo>
                  <a:lnTo>
                    <a:pt x="108" y="31"/>
                  </a:lnTo>
                  <a:lnTo>
                    <a:pt x="92" y="16"/>
                  </a:lnTo>
                  <a:lnTo>
                    <a:pt x="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2"/>
            <p:cNvSpPr/>
            <p:nvPr/>
          </p:nvSpPr>
          <p:spPr>
            <a:xfrm>
              <a:off x="837850" y="3726950"/>
              <a:ext cx="16800" cy="5750"/>
            </a:xfrm>
            <a:custGeom>
              <a:rect b="b" l="l" r="r" t="t"/>
              <a:pathLst>
                <a:path extrusionOk="0" h="230" w="672">
                  <a:moveTo>
                    <a:pt x="428" y="46"/>
                  </a:moveTo>
                  <a:lnTo>
                    <a:pt x="473" y="61"/>
                  </a:lnTo>
                  <a:lnTo>
                    <a:pt x="519" y="61"/>
                  </a:lnTo>
                  <a:lnTo>
                    <a:pt x="550" y="92"/>
                  </a:lnTo>
                  <a:lnTo>
                    <a:pt x="550" y="107"/>
                  </a:lnTo>
                  <a:lnTo>
                    <a:pt x="550" y="138"/>
                  </a:lnTo>
                  <a:lnTo>
                    <a:pt x="519" y="153"/>
                  </a:lnTo>
                  <a:lnTo>
                    <a:pt x="489" y="168"/>
                  </a:lnTo>
                  <a:lnTo>
                    <a:pt x="443" y="183"/>
                  </a:lnTo>
                  <a:lnTo>
                    <a:pt x="382" y="168"/>
                  </a:lnTo>
                  <a:lnTo>
                    <a:pt x="351" y="153"/>
                  </a:lnTo>
                  <a:lnTo>
                    <a:pt x="321" y="138"/>
                  </a:lnTo>
                  <a:lnTo>
                    <a:pt x="305" y="107"/>
                  </a:lnTo>
                  <a:lnTo>
                    <a:pt x="321" y="92"/>
                  </a:lnTo>
                  <a:lnTo>
                    <a:pt x="336" y="77"/>
                  </a:lnTo>
                  <a:lnTo>
                    <a:pt x="382" y="61"/>
                  </a:lnTo>
                  <a:lnTo>
                    <a:pt x="428" y="46"/>
                  </a:lnTo>
                  <a:close/>
                  <a:moveTo>
                    <a:pt x="336" y="0"/>
                  </a:moveTo>
                  <a:lnTo>
                    <a:pt x="275" y="31"/>
                  </a:lnTo>
                  <a:lnTo>
                    <a:pt x="214" y="61"/>
                  </a:lnTo>
                  <a:lnTo>
                    <a:pt x="199" y="107"/>
                  </a:lnTo>
                  <a:lnTo>
                    <a:pt x="214" y="138"/>
                  </a:lnTo>
                  <a:lnTo>
                    <a:pt x="229" y="153"/>
                  </a:lnTo>
                  <a:lnTo>
                    <a:pt x="199" y="153"/>
                  </a:lnTo>
                  <a:lnTo>
                    <a:pt x="138" y="122"/>
                  </a:lnTo>
                  <a:lnTo>
                    <a:pt x="107" y="107"/>
                  </a:lnTo>
                  <a:lnTo>
                    <a:pt x="107" y="77"/>
                  </a:lnTo>
                  <a:lnTo>
                    <a:pt x="77" y="61"/>
                  </a:lnTo>
                  <a:lnTo>
                    <a:pt x="46" y="46"/>
                  </a:lnTo>
                  <a:lnTo>
                    <a:pt x="16" y="61"/>
                  </a:lnTo>
                  <a:lnTo>
                    <a:pt x="0" y="77"/>
                  </a:lnTo>
                  <a:lnTo>
                    <a:pt x="16" y="122"/>
                  </a:lnTo>
                  <a:lnTo>
                    <a:pt x="46" y="153"/>
                  </a:lnTo>
                  <a:lnTo>
                    <a:pt x="122" y="199"/>
                  </a:lnTo>
                  <a:lnTo>
                    <a:pt x="214" y="214"/>
                  </a:lnTo>
                  <a:lnTo>
                    <a:pt x="305" y="229"/>
                  </a:lnTo>
                  <a:lnTo>
                    <a:pt x="473" y="229"/>
                  </a:lnTo>
                  <a:lnTo>
                    <a:pt x="550" y="214"/>
                  </a:lnTo>
                  <a:lnTo>
                    <a:pt x="611" y="199"/>
                  </a:lnTo>
                  <a:lnTo>
                    <a:pt x="656" y="153"/>
                  </a:lnTo>
                  <a:lnTo>
                    <a:pt x="672" y="107"/>
                  </a:lnTo>
                  <a:lnTo>
                    <a:pt x="641" y="61"/>
                  </a:lnTo>
                  <a:lnTo>
                    <a:pt x="595" y="31"/>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2"/>
            <p:cNvSpPr/>
            <p:nvPr/>
          </p:nvSpPr>
          <p:spPr>
            <a:xfrm>
              <a:off x="837850" y="3693375"/>
              <a:ext cx="12225" cy="6125"/>
            </a:xfrm>
            <a:custGeom>
              <a:rect b="b" l="l" r="r" t="t"/>
              <a:pathLst>
                <a:path extrusionOk="0" h="245" w="489">
                  <a:moveTo>
                    <a:pt x="16" y="92"/>
                  </a:moveTo>
                  <a:lnTo>
                    <a:pt x="0" y="107"/>
                  </a:lnTo>
                  <a:lnTo>
                    <a:pt x="0" y="122"/>
                  </a:lnTo>
                  <a:lnTo>
                    <a:pt x="16" y="138"/>
                  </a:lnTo>
                  <a:lnTo>
                    <a:pt x="61" y="153"/>
                  </a:lnTo>
                  <a:lnTo>
                    <a:pt x="107" y="138"/>
                  </a:lnTo>
                  <a:lnTo>
                    <a:pt x="122" y="122"/>
                  </a:lnTo>
                  <a:lnTo>
                    <a:pt x="107" y="92"/>
                  </a:lnTo>
                  <a:close/>
                  <a:moveTo>
                    <a:pt x="382" y="92"/>
                  </a:moveTo>
                  <a:lnTo>
                    <a:pt x="367" y="107"/>
                  </a:lnTo>
                  <a:lnTo>
                    <a:pt x="367" y="122"/>
                  </a:lnTo>
                  <a:lnTo>
                    <a:pt x="382" y="138"/>
                  </a:lnTo>
                  <a:lnTo>
                    <a:pt x="428" y="153"/>
                  </a:lnTo>
                  <a:lnTo>
                    <a:pt x="473" y="138"/>
                  </a:lnTo>
                  <a:lnTo>
                    <a:pt x="489" y="122"/>
                  </a:lnTo>
                  <a:lnTo>
                    <a:pt x="458" y="92"/>
                  </a:lnTo>
                  <a:close/>
                  <a:moveTo>
                    <a:pt x="214" y="0"/>
                  </a:moveTo>
                  <a:lnTo>
                    <a:pt x="199" y="16"/>
                  </a:lnTo>
                  <a:lnTo>
                    <a:pt x="214" y="214"/>
                  </a:lnTo>
                  <a:lnTo>
                    <a:pt x="229" y="229"/>
                  </a:lnTo>
                  <a:lnTo>
                    <a:pt x="260" y="244"/>
                  </a:lnTo>
                  <a:lnTo>
                    <a:pt x="290" y="229"/>
                  </a:lnTo>
                  <a:lnTo>
                    <a:pt x="305" y="214"/>
                  </a:lnTo>
                  <a:lnTo>
                    <a:pt x="290" y="16"/>
                  </a:lnTo>
                  <a:lnTo>
                    <a:pt x="275"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2"/>
            <p:cNvSpPr/>
            <p:nvPr/>
          </p:nvSpPr>
          <p:spPr>
            <a:xfrm>
              <a:off x="914150" y="3794850"/>
              <a:ext cx="18725" cy="2700"/>
            </a:xfrm>
            <a:custGeom>
              <a:rect b="b" l="l" r="r" t="t"/>
              <a:pathLst>
                <a:path extrusionOk="0" h="108" w="749">
                  <a:moveTo>
                    <a:pt x="61" y="1"/>
                  </a:moveTo>
                  <a:lnTo>
                    <a:pt x="46" y="46"/>
                  </a:lnTo>
                  <a:lnTo>
                    <a:pt x="0" y="46"/>
                  </a:lnTo>
                  <a:lnTo>
                    <a:pt x="92" y="107"/>
                  </a:lnTo>
                  <a:lnTo>
                    <a:pt x="183" y="107"/>
                  </a:lnTo>
                  <a:lnTo>
                    <a:pt x="199" y="92"/>
                  </a:lnTo>
                  <a:lnTo>
                    <a:pt x="199" y="77"/>
                  </a:lnTo>
                  <a:lnTo>
                    <a:pt x="199" y="62"/>
                  </a:lnTo>
                  <a:lnTo>
                    <a:pt x="168" y="46"/>
                  </a:lnTo>
                  <a:lnTo>
                    <a:pt x="733" y="46"/>
                  </a:lnTo>
                  <a:lnTo>
                    <a:pt x="748" y="16"/>
                  </a:lnTo>
                  <a:lnTo>
                    <a:pt x="7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2"/>
            <p:cNvSpPr/>
            <p:nvPr/>
          </p:nvSpPr>
          <p:spPr>
            <a:xfrm>
              <a:off x="908800" y="3760125"/>
              <a:ext cx="18350" cy="5750"/>
            </a:xfrm>
            <a:custGeom>
              <a:rect b="b" l="l" r="r" t="t"/>
              <a:pathLst>
                <a:path extrusionOk="0" h="230" w="734">
                  <a:moveTo>
                    <a:pt x="153" y="1"/>
                  </a:moveTo>
                  <a:lnTo>
                    <a:pt x="77" y="31"/>
                  </a:lnTo>
                  <a:lnTo>
                    <a:pt x="16" y="77"/>
                  </a:lnTo>
                  <a:lnTo>
                    <a:pt x="1" y="123"/>
                  </a:lnTo>
                  <a:lnTo>
                    <a:pt x="31" y="169"/>
                  </a:lnTo>
                  <a:lnTo>
                    <a:pt x="77" y="199"/>
                  </a:lnTo>
                  <a:lnTo>
                    <a:pt x="108" y="215"/>
                  </a:lnTo>
                  <a:lnTo>
                    <a:pt x="184" y="215"/>
                  </a:lnTo>
                  <a:lnTo>
                    <a:pt x="214" y="199"/>
                  </a:lnTo>
                  <a:lnTo>
                    <a:pt x="184" y="169"/>
                  </a:lnTo>
                  <a:lnTo>
                    <a:pt x="153" y="153"/>
                  </a:lnTo>
                  <a:lnTo>
                    <a:pt x="138" y="138"/>
                  </a:lnTo>
                  <a:lnTo>
                    <a:pt x="123" y="123"/>
                  </a:lnTo>
                  <a:lnTo>
                    <a:pt x="123" y="92"/>
                  </a:lnTo>
                  <a:lnTo>
                    <a:pt x="153" y="77"/>
                  </a:lnTo>
                  <a:lnTo>
                    <a:pt x="199" y="62"/>
                  </a:lnTo>
                  <a:lnTo>
                    <a:pt x="245" y="47"/>
                  </a:lnTo>
                  <a:lnTo>
                    <a:pt x="291" y="62"/>
                  </a:lnTo>
                  <a:lnTo>
                    <a:pt x="336" y="77"/>
                  </a:lnTo>
                  <a:lnTo>
                    <a:pt x="642" y="215"/>
                  </a:lnTo>
                  <a:lnTo>
                    <a:pt x="672" y="230"/>
                  </a:lnTo>
                  <a:lnTo>
                    <a:pt x="718" y="215"/>
                  </a:lnTo>
                  <a:lnTo>
                    <a:pt x="733" y="215"/>
                  </a:lnTo>
                  <a:lnTo>
                    <a:pt x="733" y="199"/>
                  </a:lnTo>
                  <a:lnTo>
                    <a:pt x="703" y="31"/>
                  </a:lnTo>
                  <a:lnTo>
                    <a:pt x="672" y="1"/>
                  </a:lnTo>
                  <a:lnTo>
                    <a:pt x="596" y="1"/>
                  </a:lnTo>
                  <a:lnTo>
                    <a:pt x="565" y="31"/>
                  </a:lnTo>
                  <a:lnTo>
                    <a:pt x="596" y="138"/>
                  </a:lnTo>
                  <a:lnTo>
                    <a:pt x="413" y="47"/>
                  </a:lnTo>
                  <a:lnTo>
                    <a:pt x="321" y="16"/>
                  </a:lnTo>
                  <a:lnTo>
                    <a:pt x="23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2"/>
            <p:cNvSpPr/>
            <p:nvPr/>
          </p:nvSpPr>
          <p:spPr>
            <a:xfrm>
              <a:off x="903475" y="3726950"/>
              <a:ext cx="16800" cy="5750"/>
            </a:xfrm>
            <a:custGeom>
              <a:rect b="b" l="l" r="r" t="t"/>
              <a:pathLst>
                <a:path extrusionOk="0" h="230" w="672">
                  <a:moveTo>
                    <a:pt x="46" y="0"/>
                  </a:moveTo>
                  <a:lnTo>
                    <a:pt x="15" y="15"/>
                  </a:lnTo>
                  <a:lnTo>
                    <a:pt x="0" y="31"/>
                  </a:lnTo>
                  <a:lnTo>
                    <a:pt x="15" y="183"/>
                  </a:lnTo>
                  <a:lnTo>
                    <a:pt x="31" y="199"/>
                  </a:lnTo>
                  <a:lnTo>
                    <a:pt x="107" y="199"/>
                  </a:lnTo>
                  <a:lnTo>
                    <a:pt x="122" y="183"/>
                  </a:lnTo>
                  <a:lnTo>
                    <a:pt x="107" y="92"/>
                  </a:lnTo>
                  <a:lnTo>
                    <a:pt x="214" y="153"/>
                  </a:lnTo>
                  <a:lnTo>
                    <a:pt x="290" y="153"/>
                  </a:lnTo>
                  <a:lnTo>
                    <a:pt x="305" y="138"/>
                  </a:lnTo>
                  <a:lnTo>
                    <a:pt x="305" y="122"/>
                  </a:lnTo>
                  <a:lnTo>
                    <a:pt x="321" y="107"/>
                  </a:lnTo>
                  <a:lnTo>
                    <a:pt x="336" y="77"/>
                  </a:lnTo>
                  <a:lnTo>
                    <a:pt x="382" y="61"/>
                  </a:lnTo>
                  <a:lnTo>
                    <a:pt x="473" y="61"/>
                  </a:lnTo>
                  <a:lnTo>
                    <a:pt x="519" y="77"/>
                  </a:lnTo>
                  <a:lnTo>
                    <a:pt x="549" y="107"/>
                  </a:lnTo>
                  <a:lnTo>
                    <a:pt x="565" y="122"/>
                  </a:lnTo>
                  <a:lnTo>
                    <a:pt x="565" y="153"/>
                  </a:lnTo>
                  <a:lnTo>
                    <a:pt x="534" y="183"/>
                  </a:lnTo>
                  <a:lnTo>
                    <a:pt x="519" y="199"/>
                  </a:lnTo>
                  <a:lnTo>
                    <a:pt x="534" y="214"/>
                  </a:lnTo>
                  <a:lnTo>
                    <a:pt x="580" y="229"/>
                  </a:lnTo>
                  <a:lnTo>
                    <a:pt x="610" y="214"/>
                  </a:lnTo>
                  <a:lnTo>
                    <a:pt x="656" y="168"/>
                  </a:lnTo>
                  <a:lnTo>
                    <a:pt x="672" y="122"/>
                  </a:lnTo>
                  <a:lnTo>
                    <a:pt x="641" y="77"/>
                  </a:lnTo>
                  <a:lnTo>
                    <a:pt x="580" y="46"/>
                  </a:lnTo>
                  <a:lnTo>
                    <a:pt x="504" y="15"/>
                  </a:lnTo>
                  <a:lnTo>
                    <a:pt x="336" y="15"/>
                  </a:lnTo>
                  <a:lnTo>
                    <a:pt x="259" y="46"/>
                  </a:lnTo>
                  <a:lnTo>
                    <a:pt x="214" y="61"/>
                  </a:lnTo>
                  <a:lnTo>
                    <a:pt x="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2"/>
            <p:cNvSpPr/>
            <p:nvPr/>
          </p:nvSpPr>
          <p:spPr>
            <a:xfrm>
              <a:off x="902700" y="3694125"/>
              <a:ext cx="11475" cy="4600"/>
            </a:xfrm>
            <a:custGeom>
              <a:rect b="b" l="l" r="r" t="t"/>
              <a:pathLst>
                <a:path extrusionOk="0" h="184" w="459">
                  <a:moveTo>
                    <a:pt x="31" y="1"/>
                  </a:moveTo>
                  <a:lnTo>
                    <a:pt x="1" y="16"/>
                  </a:lnTo>
                  <a:lnTo>
                    <a:pt x="1" y="31"/>
                  </a:lnTo>
                  <a:lnTo>
                    <a:pt x="16" y="47"/>
                  </a:lnTo>
                  <a:lnTo>
                    <a:pt x="153" y="92"/>
                  </a:lnTo>
                  <a:lnTo>
                    <a:pt x="31" y="153"/>
                  </a:lnTo>
                  <a:lnTo>
                    <a:pt x="16" y="169"/>
                  </a:lnTo>
                  <a:lnTo>
                    <a:pt x="31" y="184"/>
                  </a:lnTo>
                  <a:lnTo>
                    <a:pt x="107" y="184"/>
                  </a:lnTo>
                  <a:lnTo>
                    <a:pt x="229" y="123"/>
                  </a:lnTo>
                  <a:lnTo>
                    <a:pt x="397" y="184"/>
                  </a:lnTo>
                  <a:lnTo>
                    <a:pt x="458" y="184"/>
                  </a:lnTo>
                  <a:lnTo>
                    <a:pt x="458" y="169"/>
                  </a:lnTo>
                  <a:lnTo>
                    <a:pt x="458" y="153"/>
                  </a:lnTo>
                  <a:lnTo>
                    <a:pt x="443" y="153"/>
                  </a:lnTo>
                  <a:lnTo>
                    <a:pt x="306" y="92"/>
                  </a:lnTo>
                  <a:lnTo>
                    <a:pt x="413" y="47"/>
                  </a:lnTo>
                  <a:lnTo>
                    <a:pt x="428" y="31"/>
                  </a:lnTo>
                  <a:lnTo>
                    <a:pt x="428" y="16"/>
                  </a:lnTo>
                  <a:lnTo>
                    <a:pt x="382" y="1"/>
                  </a:lnTo>
                  <a:lnTo>
                    <a:pt x="352" y="16"/>
                  </a:lnTo>
                  <a:lnTo>
                    <a:pt x="214" y="77"/>
                  </a:lnTo>
                  <a:lnTo>
                    <a:pt x="62" y="16"/>
                  </a:lnTo>
                  <a:lnTo>
                    <a:pt x="3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2"/>
            <p:cNvSpPr/>
            <p:nvPr/>
          </p:nvSpPr>
          <p:spPr>
            <a:xfrm>
              <a:off x="1002275" y="3794475"/>
              <a:ext cx="4225" cy="1925"/>
            </a:xfrm>
            <a:custGeom>
              <a:rect b="b" l="l" r="r" t="t"/>
              <a:pathLst>
                <a:path extrusionOk="0" h="77" w="169">
                  <a:moveTo>
                    <a:pt x="77" y="0"/>
                  </a:moveTo>
                  <a:lnTo>
                    <a:pt x="16" y="16"/>
                  </a:lnTo>
                  <a:lnTo>
                    <a:pt x="0" y="46"/>
                  </a:lnTo>
                  <a:lnTo>
                    <a:pt x="31" y="61"/>
                  </a:lnTo>
                  <a:lnTo>
                    <a:pt x="92" y="77"/>
                  </a:lnTo>
                  <a:lnTo>
                    <a:pt x="153" y="61"/>
                  </a:lnTo>
                  <a:lnTo>
                    <a:pt x="168" y="61"/>
                  </a:lnTo>
                  <a:lnTo>
                    <a:pt x="168" y="46"/>
                  </a:lnTo>
                  <a:lnTo>
                    <a:pt x="138" y="16"/>
                  </a:lnTo>
                  <a:lnTo>
                    <a:pt x="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2"/>
            <p:cNvSpPr/>
            <p:nvPr/>
          </p:nvSpPr>
          <p:spPr>
            <a:xfrm>
              <a:off x="978625" y="3760125"/>
              <a:ext cx="17575" cy="6150"/>
            </a:xfrm>
            <a:custGeom>
              <a:rect b="b" l="l" r="r" t="t"/>
              <a:pathLst>
                <a:path extrusionOk="0" h="246" w="703">
                  <a:moveTo>
                    <a:pt x="412" y="62"/>
                  </a:moveTo>
                  <a:lnTo>
                    <a:pt x="504" y="77"/>
                  </a:lnTo>
                  <a:lnTo>
                    <a:pt x="565" y="108"/>
                  </a:lnTo>
                  <a:lnTo>
                    <a:pt x="580" y="123"/>
                  </a:lnTo>
                  <a:lnTo>
                    <a:pt x="565" y="153"/>
                  </a:lnTo>
                  <a:lnTo>
                    <a:pt x="534" y="169"/>
                  </a:lnTo>
                  <a:lnTo>
                    <a:pt x="443" y="184"/>
                  </a:lnTo>
                  <a:lnTo>
                    <a:pt x="351" y="199"/>
                  </a:lnTo>
                  <a:lnTo>
                    <a:pt x="260" y="184"/>
                  </a:lnTo>
                  <a:lnTo>
                    <a:pt x="183" y="169"/>
                  </a:lnTo>
                  <a:lnTo>
                    <a:pt x="122" y="153"/>
                  </a:lnTo>
                  <a:lnTo>
                    <a:pt x="107" y="123"/>
                  </a:lnTo>
                  <a:lnTo>
                    <a:pt x="107" y="108"/>
                  </a:lnTo>
                  <a:lnTo>
                    <a:pt x="153" y="77"/>
                  </a:lnTo>
                  <a:lnTo>
                    <a:pt x="245" y="62"/>
                  </a:lnTo>
                  <a:close/>
                  <a:moveTo>
                    <a:pt x="321" y="1"/>
                  </a:moveTo>
                  <a:lnTo>
                    <a:pt x="199" y="16"/>
                  </a:lnTo>
                  <a:lnTo>
                    <a:pt x="92" y="31"/>
                  </a:lnTo>
                  <a:lnTo>
                    <a:pt x="16" y="77"/>
                  </a:lnTo>
                  <a:lnTo>
                    <a:pt x="0" y="92"/>
                  </a:lnTo>
                  <a:lnTo>
                    <a:pt x="0" y="123"/>
                  </a:lnTo>
                  <a:lnTo>
                    <a:pt x="16" y="153"/>
                  </a:lnTo>
                  <a:lnTo>
                    <a:pt x="46" y="184"/>
                  </a:lnTo>
                  <a:lnTo>
                    <a:pt x="138" y="215"/>
                  </a:lnTo>
                  <a:lnTo>
                    <a:pt x="260" y="245"/>
                  </a:lnTo>
                  <a:lnTo>
                    <a:pt x="504" y="245"/>
                  </a:lnTo>
                  <a:lnTo>
                    <a:pt x="626" y="215"/>
                  </a:lnTo>
                  <a:lnTo>
                    <a:pt x="687" y="169"/>
                  </a:lnTo>
                  <a:lnTo>
                    <a:pt x="702" y="153"/>
                  </a:lnTo>
                  <a:lnTo>
                    <a:pt x="702" y="123"/>
                  </a:lnTo>
                  <a:lnTo>
                    <a:pt x="687" y="92"/>
                  </a:lnTo>
                  <a:lnTo>
                    <a:pt x="657" y="77"/>
                  </a:lnTo>
                  <a:lnTo>
                    <a:pt x="565" y="31"/>
                  </a:lnTo>
                  <a:lnTo>
                    <a:pt x="443" y="16"/>
                  </a:lnTo>
                  <a:lnTo>
                    <a:pt x="3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2"/>
            <p:cNvSpPr/>
            <p:nvPr/>
          </p:nvSpPr>
          <p:spPr>
            <a:xfrm>
              <a:off x="974050" y="3726950"/>
              <a:ext cx="8400" cy="5350"/>
            </a:xfrm>
            <a:custGeom>
              <a:rect b="b" l="l" r="r" t="t"/>
              <a:pathLst>
                <a:path extrusionOk="0" h="214" w="336">
                  <a:moveTo>
                    <a:pt x="214" y="0"/>
                  </a:moveTo>
                  <a:lnTo>
                    <a:pt x="183" y="15"/>
                  </a:lnTo>
                  <a:lnTo>
                    <a:pt x="168" y="31"/>
                  </a:lnTo>
                  <a:lnTo>
                    <a:pt x="214" y="183"/>
                  </a:lnTo>
                  <a:lnTo>
                    <a:pt x="244" y="199"/>
                  </a:lnTo>
                  <a:lnTo>
                    <a:pt x="283" y="211"/>
                  </a:lnTo>
                  <a:lnTo>
                    <a:pt x="283" y="211"/>
                  </a:lnTo>
                  <a:lnTo>
                    <a:pt x="321" y="199"/>
                  </a:lnTo>
                  <a:lnTo>
                    <a:pt x="336" y="183"/>
                  </a:lnTo>
                  <a:lnTo>
                    <a:pt x="290" y="31"/>
                  </a:lnTo>
                  <a:lnTo>
                    <a:pt x="260" y="15"/>
                  </a:lnTo>
                  <a:lnTo>
                    <a:pt x="214" y="0"/>
                  </a:lnTo>
                  <a:close/>
                  <a:moveTo>
                    <a:pt x="46" y="0"/>
                  </a:moveTo>
                  <a:lnTo>
                    <a:pt x="0" y="15"/>
                  </a:lnTo>
                  <a:lnTo>
                    <a:pt x="0" y="31"/>
                  </a:lnTo>
                  <a:lnTo>
                    <a:pt x="31" y="183"/>
                  </a:lnTo>
                  <a:lnTo>
                    <a:pt x="61" y="199"/>
                  </a:lnTo>
                  <a:lnTo>
                    <a:pt x="107" y="214"/>
                  </a:lnTo>
                  <a:lnTo>
                    <a:pt x="138" y="199"/>
                  </a:lnTo>
                  <a:lnTo>
                    <a:pt x="153" y="183"/>
                  </a:lnTo>
                  <a:lnTo>
                    <a:pt x="107" y="31"/>
                  </a:lnTo>
                  <a:lnTo>
                    <a:pt x="77" y="15"/>
                  </a:lnTo>
                  <a:lnTo>
                    <a:pt x="46" y="0"/>
                  </a:lnTo>
                  <a:close/>
                  <a:moveTo>
                    <a:pt x="283" y="211"/>
                  </a:moveTo>
                  <a:lnTo>
                    <a:pt x="275" y="214"/>
                  </a:lnTo>
                  <a:lnTo>
                    <a:pt x="290" y="214"/>
                  </a:lnTo>
                  <a:lnTo>
                    <a:pt x="283" y="21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2"/>
            <p:cNvSpPr/>
            <p:nvPr/>
          </p:nvSpPr>
          <p:spPr>
            <a:xfrm>
              <a:off x="962225" y="3693375"/>
              <a:ext cx="11450" cy="6125"/>
            </a:xfrm>
            <a:custGeom>
              <a:rect b="b" l="l" r="r" t="t"/>
              <a:pathLst>
                <a:path extrusionOk="0" h="245" w="458">
                  <a:moveTo>
                    <a:pt x="168" y="0"/>
                  </a:moveTo>
                  <a:lnTo>
                    <a:pt x="153" y="16"/>
                  </a:lnTo>
                  <a:lnTo>
                    <a:pt x="168" y="92"/>
                  </a:lnTo>
                  <a:lnTo>
                    <a:pt x="46" y="92"/>
                  </a:lnTo>
                  <a:lnTo>
                    <a:pt x="15" y="107"/>
                  </a:lnTo>
                  <a:lnTo>
                    <a:pt x="0" y="122"/>
                  </a:lnTo>
                  <a:lnTo>
                    <a:pt x="31" y="138"/>
                  </a:lnTo>
                  <a:lnTo>
                    <a:pt x="61" y="153"/>
                  </a:lnTo>
                  <a:lnTo>
                    <a:pt x="183" y="153"/>
                  </a:lnTo>
                  <a:lnTo>
                    <a:pt x="199" y="214"/>
                  </a:lnTo>
                  <a:lnTo>
                    <a:pt x="229" y="229"/>
                  </a:lnTo>
                  <a:lnTo>
                    <a:pt x="260" y="244"/>
                  </a:lnTo>
                  <a:lnTo>
                    <a:pt x="290" y="229"/>
                  </a:lnTo>
                  <a:lnTo>
                    <a:pt x="305" y="214"/>
                  </a:lnTo>
                  <a:lnTo>
                    <a:pt x="275" y="153"/>
                  </a:lnTo>
                  <a:lnTo>
                    <a:pt x="412" y="153"/>
                  </a:lnTo>
                  <a:lnTo>
                    <a:pt x="443" y="138"/>
                  </a:lnTo>
                  <a:lnTo>
                    <a:pt x="458" y="122"/>
                  </a:lnTo>
                  <a:lnTo>
                    <a:pt x="427" y="92"/>
                  </a:lnTo>
                  <a:lnTo>
                    <a:pt x="275" y="92"/>
                  </a:lnTo>
                  <a:lnTo>
                    <a:pt x="244" y="16"/>
                  </a:lnTo>
                  <a:lnTo>
                    <a:pt x="229"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2"/>
            <p:cNvSpPr/>
            <p:nvPr/>
          </p:nvSpPr>
          <p:spPr>
            <a:xfrm>
              <a:off x="700500" y="3758600"/>
              <a:ext cx="18725" cy="8425"/>
            </a:xfrm>
            <a:custGeom>
              <a:rect b="b" l="l" r="r" t="t"/>
              <a:pathLst>
                <a:path extrusionOk="0" h="337" w="749">
                  <a:moveTo>
                    <a:pt x="46" y="1"/>
                  </a:moveTo>
                  <a:lnTo>
                    <a:pt x="16" y="16"/>
                  </a:lnTo>
                  <a:lnTo>
                    <a:pt x="16" y="31"/>
                  </a:lnTo>
                  <a:lnTo>
                    <a:pt x="1" y="108"/>
                  </a:lnTo>
                  <a:lnTo>
                    <a:pt x="16" y="123"/>
                  </a:lnTo>
                  <a:lnTo>
                    <a:pt x="611" y="230"/>
                  </a:lnTo>
                  <a:lnTo>
                    <a:pt x="565" y="245"/>
                  </a:lnTo>
                  <a:lnTo>
                    <a:pt x="535" y="260"/>
                  </a:lnTo>
                  <a:lnTo>
                    <a:pt x="489" y="276"/>
                  </a:lnTo>
                  <a:lnTo>
                    <a:pt x="443" y="306"/>
                  </a:lnTo>
                  <a:lnTo>
                    <a:pt x="428" y="306"/>
                  </a:lnTo>
                  <a:lnTo>
                    <a:pt x="428" y="321"/>
                  </a:lnTo>
                  <a:lnTo>
                    <a:pt x="428" y="337"/>
                  </a:lnTo>
                  <a:lnTo>
                    <a:pt x="458" y="337"/>
                  </a:lnTo>
                  <a:lnTo>
                    <a:pt x="535" y="321"/>
                  </a:lnTo>
                  <a:lnTo>
                    <a:pt x="718" y="230"/>
                  </a:lnTo>
                  <a:lnTo>
                    <a:pt x="748" y="214"/>
                  </a:lnTo>
                  <a:lnTo>
                    <a:pt x="733" y="199"/>
                  </a:lnTo>
                  <a:lnTo>
                    <a:pt x="703" y="184"/>
                  </a:lnTo>
                  <a:lnTo>
                    <a:pt x="77" y="92"/>
                  </a:lnTo>
                  <a:lnTo>
                    <a:pt x="92" y="16"/>
                  </a:lnTo>
                  <a:lnTo>
                    <a:pt x="77" y="16"/>
                  </a:lnTo>
                  <a:lnTo>
                    <a:pt x="4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2"/>
            <p:cNvSpPr/>
            <p:nvPr/>
          </p:nvSpPr>
          <p:spPr>
            <a:xfrm>
              <a:off x="562025" y="3681925"/>
              <a:ext cx="104175" cy="128600"/>
            </a:xfrm>
            <a:custGeom>
              <a:rect b="b" l="l" r="r" t="t"/>
              <a:pathLst>
                <a:path extrusionOk="0" h="5144" w="4167">
                  <a:moveTo>
                    <a:pt x="1953" y="1"/>
                  </a:moveTo>
                  <a:lnTo>
                    <a:pt x="0" y="5143"/>
                  </a:lnTo>
                  <a:lnTo>
                    <a:pt x="2762" y="5143"/>
                  </a:lnTo>
                  <a:lnTo>
                    <a:pt x="416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2"/>
            <p:cNvSpPr/>
            <p:nvPr/>
          </p:nvSpPr>
          <p:spPr>
            <a:xfrm>
              <a:off x="604750" y="3739925"/>
              <a:ext cx="28625" cy="4975"/>
            </a:xfrm>
            <a:custGeom>
              <a:rect b="b" l="l" r="r" t="t"/>
              <a:pathLst>
                <a:path extrusionOk="0" h="199" w="1145">
                  <a:moveTo>
                    <a:pt x="107" y="0"/>
                  </a:moveTo>
                  <a:lnTo>
                    <a:pt x="61" y="76"/>
                  </a:lnTo>
                  <a:lnTo>
                    <a:pt x="0" y="76"/>
                  </a:lnTo>
                  <a:lnTo>
                    <a:pt x="76" y="168"/>
                  </a:lnTo>
                  <a:lnTo>
                    <a:pt x="138" y="198"/>
                  </a:lnTo>
                  <a:lnTo>
                    <a:pt x="199" y="183"/>
                  </a:lnTo>
                  <a:lnTo>
                    <a:pt x="229" y="183"/>
                  </a:lnTo>
                  <a:lnTo>
                    <a:pt x="260" y="153"/>
                  </a:lnTo>
                  <a:lnTo>
                    <a:pt x="260" y="122"/>
                  </a:lnTo>
                  <a:lnTo>
                    <a:pt x="229" y="92"/>
                  </a:lnTo>
                  <a:lnTo>
                    <a:pt x="1038" y="92"/>
                  </a:lnTo>
                  <a:lnTo>
                    <a:pt x="1099" y="76"/>
                  </a:lnTo>
                  <a:lnTo>
                    <a:pt x="1129" y="61"/>
                  </a:lnTo>
                  <a:lnTo>
                    <a:pt x="1145" y="46"/>
                  </a:lnTo>
                  <a:lnTo>
                    <a:pt x="1129" y="31"/>
                  </a:lnTo>
                  <a:lnTo>
                    <a:pt x="1114" y="15"/>
                  </a:lnTo>
                  <a:lnTo>
                    <a:pt x="10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2"/>
            <p:cNvSpPr/>
            <p:nvPr/>
          </p:nvSpPr>
          <p:spPr>
            <a:xfrm>
              <a:off x="607425" y="3728100"/>
              <a:ext cx="29400" cy="9550"/>
            </a:xfrm>
            <a:custGeom>
              <a:rect b="b" l="l" r="r" t="t"/>
              <a:pathLst>
                <a:path extrusionOk="0" h="382" w="1176">
                  <a:moveTo>
                    <a:pt x="1099" y="0"/>
                  </a:moveTo>
                  <a:lnTo>
                    <a:pt x="1038" y="15"/>
                  </a:lnTo>
                  <a:lnTo>
                    <a:pt x="1007" y="31"/>
                  </a:lnTo>
                  <a:lnTo>
                    <a:pt x="992" y="61"/>
                  </a:lnTo>
                  <a:lnTo>
                    <a:pt x="946" y="229"/>
                  </a:lnTo>
                  <a:lnTo>
                    <a:pt x="717" y="76"/>
                  </a:lnTo>
                  <a:lnTo>
                    <a:pt x="656" y="46"/>
                  </a:lnTo>
                  <a:lnTo>
                    <a:pt x="595" y="31"/>
                  </a:lnTo>
                  <a:lnTo>
                    <a:pt x="534" y="15"/>
                  </a:lnTo>
                  <a:lnTo>
                    <a:pt x="320" y="15"/>
                  </a:lnTo>
                  <a:lnTo>
                    <a:pt x="183" y="61"/>
                  </a:lnTo>
                  <a:lnTo>
                    <a:pt x="122" y="76"/>
                  </a:lnTo>
                  <a:lnTo>
                    <a:pt x="76" y="107"/>
                  </a:lnTo>
                  <a:lnTo>
                    <a:pt x="31" y="153"/>
                  </a:lnTo>
                  <a:lnTo>
                    <a:pt x="0" y="198"/>
                  </a:lnTo>
                  <a:lnTo>
                    <a:pt x="0" y="244"/>
                  </a:lnTo>
                  <a:lnTo>
                    <a:pt x="0" y="275"/>
                  </a:lnTo>
                  <a:lnTo>
                    <a:pt x="31" y="305"/>
                  </a:lnTo>
                  <a:lnTo>
                    <a:pt x="61" y="336"/>
                  </a:lnTo>
                  <a:lnTo>
                    <a:pt x="92" y="366"/>
                  </a:lnTo>
                  <a:lnTo>
                    <a:pt x="153" y="382"/>
                  </a:lnTo>
                  <a:lnTo>
                    <a:pt x="214" y="366"/>
                  </a:lnTo>
                  <a:lnTo>
                    <a:pt x="259" y="336"/>
                  </a:lnTo>
                  <a:lnTo>
                    <a:pt x="259" y="305"/>
                  </a:lnTo>
                  <a:lnTo>
                    <a:pt x="244" y="290"/>
                  </a:lnTo>
                  <a:lnTo>
                    <a:pt x="214" y="275"/>
                  </a:lnTo>
                  <a:lnTo>
                    <a:pt x="183" y="244"/>
                  </a:lnTo>
                  <a:lnTo>
                    <a:pt x="183" y="198"/>
                  </a:lnTo>
                  <a:lnTo>
                    <a:pt x="214" y="153"/>
                  </a:lnTo>
                  <a:lnTo>
                    <a:pt x="275" y="122"/>
                  </a:lnTo>
                  <a:lnTo>
                    <a:pt x="351" y="107"/>
                  </a:lnTo>
                  <a:lnTo>
                    <a:pt x="427" y="92"/>
                  </a:lnTo>
                  <a:lnTo>
                    <a:pt x="504" y="107"/>
                  </a:lnTo>
                  <a:lnTo>
                    <a:pt x="565" y="137"/>
                  </a:lnTo>
                  <a:lnTo>
                    <a:pt x="916" y="366"/>
                  </a:lnTo>
                  <a:lnTo>
                    <a:pt x="977" y="382"/>
                  </a:lnTo>
                  <a:lnTo>
                    <a:pt x="1038" y="366"/>
                  </a:lnTo>
                  <a:lnTo>
                    <a:pt x="1068" y="366"/>
                  </a:lnTo>
                  <a:lnTo>
                    <a:pt x="1084" y="336"/>
                  </a:lnTo>
                  <a:lnTo>
                    <a:pt x="1175" y="46"/>
                  </a:lnTo>
                  <a:lnTo>
                    <a:pt x="1175" y="31"/>
                  </a:lnTo>
                  <a:lnTo>
                    <a:pt x="1160" y="15"/>
                  </a:lnTo>
                  <a:lnTo>
                    <a:pt x="10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2"/>
            <p:cNvSpPr/>
            <p:nvPr/>
          </p:nvSpPr>
          <p:spPr>
            <a:xfrm>
              <a:off x="610850" y="3716250"/>
              <a:ext cx="28250" cy="8800"/>
            </a:xfrm>
            <a:custGeom>
              <a:rect b="b" l="l" r="r" t="t"/>
              <a:pathLst>
                <a:path extrusionOk="0" h="352" w="1130">
                  <a:moveTo>
                    <a:pt x="183" y="1"/>
                  </a:moveTo>
                  <a:lnTo>
                    <a:pt x="122" y="16"/>
                  </a:lnTo>
                  <a:lnTo>
                    <a:pt x="92" y="31"/>
                  </a:lnTo>
                  <a:lnTo>
                    <a:pt x="92" y="47"/>
                  </a:lnTo>
                  <a:lnTo>
                    <a:pt x="0" y="291"/>
                  </a:lnTo>
                  <a:lnTo>
                    <a:pt x="0" y="306"/>
                  </a:lnTo>
                  <a:lnTo>
                    <a:pt x="16" y="321"/>
                  </a:lnTo>
                  <a:lnTo>
                    <a:pt x="77" y="337"/>
                  </a:lnTo>
                  <a:lnTo>
                    <a:pt x="153" y="321"/>
                  </a:lnTo>
                  <a:lnTo>
                    <a:pt x="168" y="306"/>
                  </a:lnTo>
                  <a:lnTo>
                    <a:pt x="183" y="291"/>
                  </a:lnTo>
                  <a:lnTo>
                    <a:pt x="229" y="154"/>
                  </a:lnTo>
                  <a:lnTo>
                    <a:pt x="367" y="230"/>
                  </a:lnTo>
                  <a:lnTo>
                    <a:pt x="428" y="245"/>
                  </a:lnTo>
                  <a:lnTo>
                    <a:pt x="489" y="230"/>
                  </a:lnTo>
                  <a:lnTo>
                    <a:pt x="519" y="215"/>
                  </a:lnTo>
                  <a:lnTo>
                    <a:pt x="519" y="199"/>
                  </a:lnTo>
                  <a:lnTo>
                    <a:pt x="565" y="154"/>
                  </a:lnTo>
                  <a:lnTo>
                    <a:pt x="611" y="123"/>
                  </a:lnTo>
                  <a:lnTo>
                    <a:pt x="687" y="93"/>
                  </a:lnTo>
                  <a:lnTo>
                    <a:pt x="840" y="93"/>
                  </a:lnTo>
                  <a:lnTo>
                    <a:pt x="916" y="123"/>
                  </a:lnTo>
                  <a:lnTo>
                    <a:pt x="947" y="154"/>
                  </a:lnTo>
                  <a:lnTo>
                    <a:pt x="947" y="199"/>
                  </a:lnTo>
                  <a:lnTo>
                    <a:pt x="916" y="245"/>
                  </a:lnTo>
                  <a:lnTo>
                    <a:pt x="870" y="276"/>
                  </a:lnTo>
                  <a:lnTo>
                    <a:pt x="840" y="291"/>
                  </a:lnTo>
                  <a:lnTo>
                    <a:pt x="824" y="306"/>
                  </a:lnTo>
                  <a:lnTo>
                    <a:pt x="824" y="337"/>
                  </a:lnTo>
                  <a:lnTo>
                    <a:pt x="840" y="352"/>
                  </a:lnTo>
                  <a:lnTo>
                    <a:pt x="977" y="352"/>
                  </a:lnTo>
                  <a:lnTo>
                    <a:pt x="1023" y="321"/>
                  </a:lnTo>
                  <a:lnTo>
                    <a:pt x="1069" y="291"/>
                  </a:lnTo>
                  <a:lnTo>
                    <a:pt x="1099" y="245"/>
                  </a:lnTo>
                  <a:lnTo>
                    <a:pt x="1130" y="199"/>
                  </a:lnTo>
                  <a:lnTo>
                    <a:pt x="1130" y="154"/>
                  </a:lnTo>
                  <a:lnTo>
                    <a:pt x="1114" y="123"/>
                  </a:lnTo>
                  <a:lnTo>
                    <a:pt x="1099" y="77"/>
                  </a:lnTo>
                  <a:lnTo>
                    <a:pt x="1053" y="62"/>
                  </a:lnTo>
                  <a:lnTo>
                    <a:pt x="931" y="16"/>
                  </a:lnTo>
                  <a:lnTo>
                    <a:pt x="809" y="1"/>
                  </a:lnTo>
                  <a:lnTo>
                    <a:pt x="657" y="16"/>
                  </a:lnTo>
                  <a:lnTo>
                    <a:pt x="504" y="62"/>
                  </a:lnTo>
                  <a:lnTo>
                    <a:pt x="412" y="108"/>
                  </a:lnTo>
                  <a:lnTo>
                    <a:pt x="24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2"/>
            <p:cNvSpPr/>
            <p:nvPr/>
          </p:nvSpPr>
          <p:spPr>
            <a:xfrm>
              <a:off x="618100" y="3702150"/>
              <a:ext cx="26350" cy="11075"/>
            </a:xfrm>
            <a:custGeom>
              <a:rect b="b" l="l" r="r" t="t"/>
              <a:pathLst>
                <a:path extrusionOk="0" h="443" w="1054">
                  <a:moveTo>
                    <a:pt x="657" y="138"/>
                  </a:moveTo>
                  <a:lnTo>
                    <a:pt x="611" y="306"/>
                  </a:lnTo>
                  <a:lnTo>
                    <a:pt x="290" y="138"/>
                  </a:lnTo>
                  <a:close/>
                  <a:moveTo>
                    <a:pt x="763" y="0"/>
                  </a:moveTo>
                  <a:lnTo>
                    <a:pt x="733" y="16"/>
                  </a:lnTo>
                  <a:lnTo>
                    <a:pt x="702" y="61"/>
                  </a:lnTo>
                  <a:lnTo>
                    <a:pt x="657" y="107"/>
                  </a:lnTo>
                  <a:lnTo>
                    <a:pt x="657" y="122"/>
                  </a:lnTo>
                  <a:lnTo>
                    <a:pt x="0" y="122"/>
                  </a:lnTo>
                  <a:lnTo>
                    <a:pt x="611" y="428"/>
                  </a:lnTo>
                  <a:lnTo>
                    <a:pt x="672" y="443"/>
                  </a:lnTo>
                  <a:lnTo>
                    <a:pt x="733" y="428"/>
                  </a:lnTo>
                  <a:lnTo>
                    <a:pt x="748" y="397"/>
                  </a:lnTo>
                  <a:lnTo>
                    <a:pt x="840" y="138"/>
                  </a:lnTo>
                  <a:lnTo>
                    <a:pt x="1007" y="138"/>
                  </a:lnTo>
                  <a:lnTo>
                    <a:pt x="1038" y="122"/>
                  </a:lnTo>
                  <a:lnTo>
                    <a:pt x="1053" y="92"/>
                  </a:lnTo>
                  <a:lnTo>
                    <a:pt x="1053" y="77"/>
                  </a:lnTo>
                  <a:lnTo>
                    <a:pt x="1038" y="61"/>
                  </a:lnTo>
                  <a:lnTo>
                    <a:pt x="855" y="61"/>
                  </a:lnTo>
                  <a:lnTo>
                    <a:pt x="855" y="46"/>
                  </a:lnTo>
                  <a:lnTo>
                    <a:pt x="855" y="31"/>
                  </a:lnTo>
                  <a:lnTo>
                    <a:pt x="840" y="16"/>
                  </a:lnTo>
                  <a:lnTo>
                    <a:pt x="7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2"/>
            <p:cNvSpPr/>
            <p:nvPr/>
          </p:nvSpPr>
          <p:spPr>
            <a:xfrm>
              <a:off x="620000" y="3690700"/>
              <a:ext cx="27125" cy="8800"/>
            </a:xfrm>
            <a:custGeom>
              <a:rect b="b" l="l" r="r" t="t"/>
              <a:pathLst>
                <a:path extrusionOk="0" h="352" w="1085">
                  <a:moveTo>
                    <a:pt x="184" y="1"/>
                  </a:moveTo>
                  <a:lnTo>
                    <a:pt x="123" y="16"/>
                  </a:lnTo>
                  <a:lnTo>
                    <a:pt x="92" y="16"/>
                  </a:lnTo>
                  <a:lnTo>
                    <a:pt x="92" y="46"/>
                  </a:lnTo>
                  <a:lnTo>
                    <a:pt x="1" y="275"/>
                  </a:lnTo>
                  <a:lnTo>
                    <a:pt x="1" y="306"/>
                  </a:lnTo>
                  <a:lnTo>
                    <a:pt x="31" y="321"/>
                  </a:lnTo>
                  <a:lnTo>
                    <a:pt x="62" y="321"/>
                  </a:lnTo>
                  <a:lnTo>
                    <a:pt x="443" y="351"/>
                  </a:lnTo>
                  <a:lnTo>
                    <a:pt x="489" y="351"/>
                  </a:lnTo>
                  <a:lnTo>
                    <a:pt x="519" y="336"/>
                  </a:lnTo>
                  <a:lnTo>
                    <a:pt x="535" y="321"/>
                  </a:lnTo>
                  <a:lnTo>
                    <a:pt x="550" y="306"/>
                  </a:lnTo>
                  <a:lnTo>
                    <a:pt x="550" y="290"/>
                  </a:lnTo>
                  <a:lnTo>
                    <a:pt x="535" y="275"/>
                  </a:lnTo>
                  <a:lnTo>
                    <a:pt x="504" y="245"/>
                  </a:lnTo>
                  <a:lnTo>
                    <a:pt x="504" y="199"/>
                  </a:lnTo>
                  <a:lnTo>
                    <a:pt x="535" y="153"/>
                  </a:lnTo>
                  <a:lnTo>
                    <a:pt x="596" y="123"/>
                  </a:lnTo>
                  <a:lnTo>
                    <a:pt x="657" y="92"/>
                  </a:lnTo>
                  <a:lnTo>
                    <a:pt x="809" y="92"/>
                  </a:lnTo>
                  <a:lnTo>
                    <a:pt x="870" y="123"/>
                  </a:lnTo>
                  <a:lnTo>
                    <a:pt x="901" y="153"/>
                  </a:lnTo>
                  <a:lnTo>
                    <a:pt x="901" y="199"/>
                  </a:lnTo>
                  <a:lnTo>
                    <a:pt x="870" y="245"/>
                  </a:lnTo>
                  <a:lnTo>
                    <a:pt x="825" y="275"/>
                  </a:lnTo>
                  <a:lnTo>
                    <a:pt x="794" y="290"/>
                  </a:lnTo>
                  <a:lnTo>
                    <a:pt x="794" y="306"/>
                  </a:lnTo>
                  <a:lnTo>
                    <a:pt x="794" y="321"/>
                  </a:lnTo>
                  <a:lnTo>
                    <a:pt x="809" y="336"/>
                  </a:lnTo>
                  <a:lnTo>
                    <a:pt x="870" y="351"/>
                  </a:lnTo>
                  <a:lnTo>
                    <a:pt x="916" y="336"/>
                  </a:lnTo>
                  <a:lnTo>
                    <a:pt x="977" y="321"/>
                  </a:lnTo>
                  <a:lnTo>
                    <a:pt x="1008" y="290"/>
                  </a:lnTo>
                  <a:lnTo>
                    <a:pt x="1054" y="245"/>
                  </a:lnTo>
                  <a:lnTo>
                    <a:pt x="1084" y="199"/>
                  </a:lnTo>
                  <a:lnTo>
                    <a:pt x="1084" y="153"/>
                  </a:lnTo>
                  <a:lnTo>
                    <a:pt x="1069" y="107"/>
                  </a:lnTo>
                  <a:lnTo>
                    <a:pt x="1054" y="77"/>
                  </a:lnTo>
                  <a:lnTo>
                    <a:pt x="1008" y="46"/>
                  </a:lnTo>
                  <a:lnTo>
                    <a:pt x="901" y="1"/>
                  </a:lnTo>
                  <a:lnTo>
                    <a:pt x="764" y="1"/>
                  </a:lnTo>
                  <a:lnTo>
                    <a:pt x="626" y="16"/>
                  </a:lnTo>
                  <a:lnTo>
                    <a:pt x="489" y="46"/>
                  </a:lnTo>
                  <a:lnTo>
                    <a:pt x="443" y="77"/>
                  </a:lnTo>
                  <a:lnTo>
                    <a:pt x="397" y="107"/>
                  </a:lnTo>
                  <a:lnTo>
                    <a:pt x="367" y="153"/>
                  </a:lnTo>
                  <a:lnTo>
                    <a:pt x="336" y="199"/>
                  </a:lnTo>
                  <a:lnTo>
                    <a:pt x="336" y="245"/>
                  </a:lnTo>
                  <a:lnTo>
                    <a:pt x="184" y="245"/>
                  </a:lnTo>
                  <a:lnTo>
                    <a:pt x="260" y="46"/>
                  </a:lnTo>
                  <a:lnTo>
                    <a:pt x="260" y="16"/>
                  </a:lnTo>
                  <a:lnTo>
                    <a:pt x="245" y="16"/>
                  </a:lnTo>
                  <a:lnTo>
                    <a:pt x="1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2"/>
            <p:cNvSpPr/>
            <p:nvPr/>
          </p:nvSpPr>
          <p:spPr>
            <a:xfrm>
              <a:off x="1091175" y="2261575"/>
              <a:ext cx="317425" cy="304475"/>
            </a:xfrm>
            <a:custGeom>
              <a:rect b="b" l="l" r="r" t="t"/>
              <a:pathLst>
                <a:path extrusionOk="0" h="12179" w="12697">
                  <a:moveTo>
                    <a:pt x="6348" y="0"/>
                  </a:moveTo>
                  <a:lnTo>
                    <a:pt x="6043" y="31"/>
                  </a:lnTo>
                  <a:lnTo>
                    <a:pt x="5753" y="61"/>
                  </a:lnTo>
                  <a:lnTo>
                    <a:pt x="5463" y="107"/>
                  </a:lnTo>
                  <a:lnTo>
                    <a:pt x="5173" y="168"/>
                  </a:lnTo>
                  <a:lnTo>
                    <a:pt x="4883" y="260"/>
                  </a:lnTo>
                  <a:lnTo>
                    <a:pt x="4594" y="351"/>
                  </a:lnTo>
                  <a:lnTo>
                    <a:pt x="4304" y="458"/>
                  </a:lnTo>
                  <a:lnTo>
                    <a:pt x="4014" y="580"/>
                  </a:lnTo>
                  <a:lnTo>
                    <a:pt x="3739" y="718"/>
                  </a:lnTo>
                  <a:lnTo>
                    <a:pt x="3464" y="870"/>
                  </a:lnTo>
                  <a:lnTo>
                    <a:pt x="3205" y="1038"/>
                  </a:lnTo>
                  <a:lnTo>
                    <a:pt x="2961" y="1221"/>
                  </a:lnTo>
                  <a:lnTo>
                    <a:pt x="2716" y="1404"/>
                  </a:lnTo>
                  <a:lnTo>
                    <a:pt x="2488" y="1603"/>
                  </a:lnTo>
                  <a:lnTo>
                    <a:pt x="2274" y="1816"/>
                  </a:lnTo>
                  <a:lnTo>
                    <a:pt x="2060" y="2030"/>
                  </a:lnTo>
                  <a:lnTo>
                    <a:pt x="1877" y="2259"/>
                  </a:lnTo>
                  <a:lnTo>
                    <a:pt x="1694" y="2503"/>
                  </a:lnTo>
                  <a:lnTo>
                    <a:pt x="1526" y="2747"/>
                  </a:lnTo>
                  <a:lnTo>
                    <a:pt x="1374" y="2991"/>
                  </a:lnTo>
                  <a:lnTo>
                    <a:pt x="1236" y="3251"/>
                  </a:lnTo>
                  <a:lnTo>
                    <a:pt x="1099" y="3510"/>
                  </a:lnTo>
                  <a:lnTo>
                    <a:pt x="977" y="3770"/>
                  </a:lnTo>
                  <a:lnTo>
                    <a:pt x="885" y="4044"/>
                  </a:lnTo>
                  <a:lnTo>
                    <a:pt x="794" y="4319"/>
                  </a:lnTo>
                  <a:lnTo>
                    <a:pt x="702" y="4609"/>
                  </a:lnTo>
                  <a:lnTo>
                    <a:pt x="641" y="4899"/>
                  </a:lnTo>
                  <a:lnTo>
                    <a:pt x="595" y="5174"/>
                  </a:lnTo>
                  <a:lnTo>
                    <a:pt x="565" y="5464"/>
                  </a:lnTo>
                  <a:lnTo>
                    <a:pt x="534" y="5769"/>
                  </a:lnTo>
                  <a:lnTo>
                    <a:pt x="519" y="6059"/>
                  </a:lnTo>
                  <a:lnTo>
                    <a:pt x="534" y="6349"/>
                  </a:lnTo>
                  <a:lnTo>
                    <a:pt x="550" y="6639"/>
                  </a:lnTo>
                  <a:lnTo>
                    <a:pt x="580" y="6944"/>
                  </a:lnTo>
                  <a:lnTo>
                    <a:pt x="641" y="7234"/>
                  </a:lnTo>
                  <a:lnTo>
                    <a:pt x="702" y="7524"/>
                  </a:lnTo>
                  <a:lnTo>
                    <a:pt x="778" y="7814"/>
                  </a:lnTo>
                  <a:lnTo>
                    <a:pt x="870" y="8104"/>
                  </a:lnTo>
                  <a:lnTo>
                    <a:pt x="977" y="8394"/>
                  </a:lnTo>
                  <a:lnTo>
                    <a:pt x="1114" y="8684"/>
                  </a:lnTo>
                  <a:lnTo>
                    <a:pt x="1251" y="8958"/>
                  </a:lnTo>
                  <a:lnTo>
                    <a:pt x="0" y="11736"/>
                  </a:lnTo>
                  <a:lnTo>
                    <a:pt x="2991" y="10973"/>
                  </a:lnTo>
                  <a:lnTo>
                    <a:pt x="3190" y="11110"/>
                  </a:lnTo>
                  <a:lnTo>
                    <a:pt x="3403" y="11247"/>
                  </a:lnTo>
                  <a:lnTo>
                    <a:pt x="3602" y="11369"/>
                  </a:lnTo>
                  <a:lnTo>
                    <a:pt x="3815" y="11491"/>
                  </a:lnTo>
                  <a:lnTo>
                    <a:pt x="4044" y="11598"/>
                  </a:lnTo>
                  <a:lnTo>
                    <a:pt x="4258" y="11690"/>
                  </a:lnTo>
                  <a:lnTo>
                    <a:pt x="4487" y="11781"/>
                  </a:lnTo>
                  <a:lnTo>
                    <a:pt x="4716" y="11873"/>
                  </a:lnTo>
                  <a:lnTo>
                    <a:pt x="4944" y="11934"/>
                  </a:lnTo>
                  <a:lnTo>
                    <a:pt x="5173" y="11995"/>
                  </a:lnTo>
                  <a:lnTo>
                    <a:pt x="5418" y="12056"/>
                  </a:lnTo>
                  <a:lnTo>
                    <a:pt x="5646" y="12102"/>
                  </a:lnTo>
                  <a:lnTo>
                    <a:pt x="5891" y="12132"/>
                  </a:lnTo>
                  <a:lnTo>
                    <a:pt x="6135" y="12148"/>
                  </a:lnTo>
                  <a:lnTo>
                    <a:pt x="6379" y="12163"/>
                  </a:lnTo>
                  <a:lnTo>
                    <a:pt x="6623" y="12178"/>
                  </a:lnTo>
                  <a:lnTo>
                    <a:pt x="6928" y="12163"/>
                  </a:lnTo>
                  <a:lnTo>
                    <a:pt x="7249" y="12148"/>
                  </a:lnTo>
                  <a:lnTo>
                    <a:pt x="7554" y="12102"/>
                  </a:lnTo>
                  <a:lnTo>
                    <a:pt x="7844" y="12056"/>
                  </a:lnTo>
                  <a:lnTo>
                    <a:pt x="8149" y="11980"/>
                  </a:lnTo>
                  <a:lnTo>
                    <a:pt x="8424" y="11903"/>
                  </a:lnTo>
                  <a:lnTo>
                    <a:pt x="8714" y="11797"/>
                  </a:lnTo>
                  <a:lnTo>
                    <a:pt x="8988" y="11690"/>
                  </a:lnTo>
                  <a:lnTo>
                    <a:pt x="9263" y="11568"/>
                  </a:lnTo>
                  <a:lnTo>
                    <a:pt x="9523" y="11446"/>
                  </a:lnTo>
                  <a:lnTo>
                    <a:pt x="9782" y="11293"/>
                  </a:lnTo>
                  <a:lnTo>
                    <a:pt x="10026" y="11140"/>
                  </a:lnTo>
                  <a:lnTo>
                    <a:pt x="10255" y="10957"/>
                  </a:lnTo>
                  <a:lnTo>
                    <a:pt x="10484" y="10789"/>
                  </a:lnTo>
                  <a:lnTo>
                    <a:pt x="10713" y="10591"/>
                  </a:lnTo>
                  <a:lnTo>
                    <a:pt x="10927" y="10393"/>
                  </a:lnTo>
                  <a:lnTo>
                    <a:pt x="11125" y="10179"/>
                  </a:lnTo>
                  <a:lnTo>
                    <a:pt x="11308" y="9965"/>
                  </a:lnTo>
                  <a:lnTo>
                    <a:pt x="11491" y="9721"/>
                  </a:lnTo>
                  <a:lnTo>
                    <a:pt x="11659" y="9492"/>
                  </a:lnTo>
                  <a:lnTo>
                    <a:pt x="11827" y="9248"/>
                  </a:lnTo>
                  <a:lnTo>
                    <a:pt x="11964" y="8989"/>
                  </a:lnTo>
                  <a:lnTo>
                    <a:pt x="12102" y="8729"/>
                  </a:lnTo>
                  <a:lnTo>
                    <a:pt x="12224" y="8455"/>
                  </a:lnTo>
                  <a:lnTo>
                    <a:pt x="12330" y="8180"/>
                  </a:lnTo>
                  <a:lnTo>
                    <a:pt x="12422" y="7905"/>
                  </a:lnTo>
                  <a:lnTo>
                    <a:pt x="12514" y="7615"/>
                  </a:lnTo>
                  <a:lnTo>
                    <a:pt x="12575" y="7310"/>
                  </a:lnTo>
                  <a:lnTo>
                    <a:pt x="12636" y="7020"/>
                  </a:lnTo>
                  <a:lnTo>
                    <a:pt x="12666" y="6715"/>
                  </a:lnTo>
                  <a:lnTo>
                    <a:pt x="12697" y="6410"/>
                  </a:lnTo>
                  <a:lnTo>
                    <a:pt x="12697" y="6089"/>
                  </a:lnTo>
                  <a:lnTo>
                    <a:pt x="12681" y="5708"/>
                  </a:lnTo>
                  <a:lnTo>
                    <a:pt x="12651" y="5342"/>
                  </a:lnTo>
                  <a:lnTo>
                    <a:pt x="12590" y="4975"/>
                  </a:lnTo>
                  <a:lnTo>
                    <a:pt x="12514" y="4609"/>
                  </a:lnTo>
                  <a:lnTo>
                    <a:pt x="12407" y="4243"/>
                  </a:lnTo>
                  <a:lnTo>
                    <a:pt x="12285" y="3892"/>
                  </a:lnTo>
                  <a:lnTo>
                    <a:pt x="12147" y="3541"/>
                  </a:lnTo>
                  <a:lnTo>
                    <a:pt x="11980" y="3205"/>
                  </a:lnTo>
                  <a:lnTo>
                    <a:pt x="11812" y="2946"/>
                  </a:lnTo>
                  <a:lnTo>
                    <a:pt x="11659" y="2671"/>
                  </a:lnTo>
                  <a:lnTo>
                    <a:pt x="11476" y="2427"/>
                  </a:lnTo>
                  <a:lnTo>
                    <a:pt x="11278" y="2183"/>
                  </a:lnTo>
                  <a:lnTo>
                    <a:pt x="11079" y="1969"/>
                  </a:lnTo>
                  <a:lnTo>
                    <a:pt x="10881" y="1740"/>
                  </a:lnTo>
                  <a:lnTo>
                    <a:pt x="10667" y="1542"/>
                  </a:lnTo>
                  <a:lnTo>
                    <a:pt x="10438" y="1343"/>
                  </a:lnTo>
                  <a:lnTo>
                    <a:pt x="10194" y="1175"/>
                  </a:lnTo>
                  <a:lnTo>
                    <a:pt x="9950" y="1008"/>
                  </a:lnTo>
                  <a:lnTo>
                    <a:pt x="9706" y="840"/>
                  </a:lnTo>
                  <a:lnTo>
                    <a:pt x="9446" y="702"/>
                  </a:lnTo>
                  <a:lnTo>
                    <a:pt x="9187" y="580"/>
                  </a:lnTo>
                  <a:lnTo>
                    <a:pt x="8927" y="458"/>
                  </a:lnTo>
                  <a:lnTo>
                    <a:pt x="8653" y="351"/>
                  </a:lnTo>
                  <a:lnTo>
                    <a:pt x="8363" y="260"/>
                  </a:lnTo>
                  <a:lnTo>
                    <a:pt x="8088" y="184"/>
                  </a:lnTo>
                  <a:lnTo>
                    <a:pt x="7798" y="122"/>
                  </a:lnTo>
                  <a:lnTo>
                    <a:pt x="7523" y="61"/>
                  </a:lnTo>
                  <a:lnTo>
                    <a:pt x="7218" y="31"/>
                  </a:lnTo>
                  <a:lnTo>
                    <a:pt x="6928" y="16"/>
                  </a:lnTo>
                  <a:lnTo>
                    <a:pt x="66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2"/>
            <p:cNvSpPr/>
            <p:nvPr/>
          </p:nvSpPr>
          <p:spPr>
            <a:xfrm>
              <a:off x="1088125" y="2260800"/>
              <a:ext cx="320100" cy="306000"/>
            </a:xfrm>
            <a:custGeom>
              <a:rect b="b" l="l" r="r" t="t"/>
              <a:pathLst>
                <a:path extrusionOk="0" h="12240" w="12804">
                  <a:moveTo>
                    <a:pt x="12803" y="6548"/>
                  </a:moveTo>
                  <a:lnTo>
                    <a:pt x="12758" y="6960"/>
                  </a:lnTo>
                  <a:lnTo>
                    <a:pt x="12681" y="7372"/>
                  </a:lnTo>
                  <a:lnTo>
                    <a:pt x="12590" y="7784"/>
                  </a:lnTo>
                  <a:lnTo>
                    <a:pt x="12697" y="7372"/>
                  </a:lnTo>
                  <a:lnTo>
                    <a:pt x="12773" y="6960"/>
                  </a:lnTo>
                  <a:lnTo>
                    <a:pt x="12803" y="6548"/>
                  </a:lnTo>
                  <a:close/>
                  <a:moveTo>
                    <a:pt x="6608" y="1"/>
                  </a:moveTo>
                  <a:lnTo>
                    <a:pt x="6272" y="16"/>
                  </a:lnTo>
                  <a:lnTo>
                    <a:pt x="5921" y="47"/>
                  </a:lnTo>
                  <a:lnTo>
                    <a:pt x="5585" y="108"/>
                  </a:lnTo>
                  <a:lnTo>
                    <a:pt x="5250" y="184"/>
                  </a:lnTo>
                  <a:lnTo>
                    <a:pt x="4914" y="276"/>
                  </a:lnTo>
                  <a:lnTo>
                    <a:pt x="4578" y="382"/>
                  </a:lnTo>
                  <a:lnTo>
                    <a:pt x="4258" y="504"/>
                  </a:lnTo>
                  <a:lnTo>
                    <a:pt x="3952" y="657"/>
                  </a:lnTo>
                  <a:lnTo>
                    <a:pt x="3647" y="825"/>
                  </a:lnTo>
                  <a:lnTo>
                    <a:pt x="3342" y="1008"/>
                  </a:lnTo>
                  <a:lnTo>
                    <a:pt x="3052" y="1206"/>
                  </a:lnTo>
                  <a:lnTo>
                    <a:pt x="2777" y="1420"/>
                  </a:lnTo>
                  <a:lnTo>
                    <a:pt x="2518" y="1649"/>
                  </a:lnTo>
                  <a:lnTo>
                    <a:pt x="2259" y="1908"/>
                  </a:lnTo>
                  <a:lnTo>
                    <a:pt x="2030" y="2168"/>
                  </a:lnTo>
                  <a:lnTo>
                    <a:pt x="1816" y="2427"/>
                  </a:lnTo>
                  <a:lnTo>
                    <a:pt x="1602" y="2717"/>
                  </a:lnTo>
                  <a:lnTo>
                    <a:pt x="1419" y="3007"/>
                  </a:lnTo>
                  <a:lnTo>
                    <a:pt x="1251" y="3312"/>
                  </a:lnTo>
                  <a:lnTo>
                    <a:pt x="1099" y="3633"/>
                  </a:lnTo>
                  <a:lnTo>
                    <a:pt x="977" y="3953"/>
                  </a:lnTo>
                  <a:lnTo>
                    <a:pt x="855" y="4274"/>
                  </a:lnTo>
                  <a:lnTo>
                    <a:pt x="763" y="4610"/>
                  </a:lnTo>
                  <a:lnTo>
                    <a:pt x="687" y="4945"/>
                  </a:lnTo>
                  <a:lnTo>
                    <a:pt x="626" y="5296"/>
                  </a:lnTo>
                  <a:lnTo>
                    <a:pt x="595" y="5647"/>
                  </a:lnTo>
                  <a:lnTo>
                    <a:pt x="565" y="5998"/>
                  </a:lnTo>
                  <a:lnTo>
                    <a:pt x="580" y="6349"/>
                  </a:lnTo>
                  <a:lnTo>
                    <a:pt x="595" y="6700"/>
                  </a:lnTo>
                  <a:lnTo>
                    <a:pt x="641" y="7051"/>
                  </a:lnTo>
                  <a:lnTo>
                    <a:pt x="702" y="7402"/>
                  </a:lnTo>
                  <a:lnTo>
                    <a:pt x="778" y="7738"/>
                  </a:lnTo>
                  <a:lnTo>
                    <a:pt x="885" y="8074"/>
                  </a:lnTo>
                  <a:lnTo>
                    <a:pt x="1007" y="8394"/>
                  </a:lnTo>
                  <a:lnTo>
                    <a:pt x="1145" y="8715"/>
                  </a:lnTo>
                  <a:lnTo>
                    <a:pt x="1280" y="8998"/>
                  </a:lnTo>
                  <a:lnTo>
                    <a:pt x="1280" y="8998"/>
                  </a:lnTo>
                  <a:lnTo>
                    <a:pt x="61" y="11736"/>
                  </a:lnTo>
                  <a:lnTo>
                    <a:pt x="0" y="11889"/>
                  </a:lnTo>
                  <a:lnTo>
                    <a:pt x="0" y="11889"/>
                  </a:lnTo>
                  <a:lnTo>
                    <a:pt x="168" y="11843"/>
                  </a:lnTo>
                  <a:lnTo>
                    <a:pt x="3111" y="11069"/>
                  </a:lnTo>
                  <a:lnTo>
                    <a:pt x="3111" y="11069"/>
                  </a:lnTo>
                  <a:lnTo>
                    <a:pt x="3434" y="11294"/>
                  </a:lnTo>
                  <a:lnTo>
                    <a:pt x="3800" y="11507"/>
                  </a:lnTo>
                  <a:lnTo>
                    <a:pt x="4181" y="11706"/>
                  </a:lnTo>
                  <a:lnTo>
                    <a:pt x="4563" y="11858"/>
                  </a:lnTo>
                  <a:lnTo>
                    <a:pt x="4975" y="11995"/>
                  </a:lnTo>
                  <a:lnTo>
                    <a:pt x="5372" y="12102"/>
                  </a:lnTo>
                  <a:lnTo>
                    <a:pt x="5799" y="12179"/>
                  </a:lnTo>
                  <a:lnTo>
                    <a:pt x="6211" y="12224"/>
                  </a:lnTo>
                  <a:lnTo>
                    <a:pt x="6638" y="12240"/>
                  </a:lnTo>
                  <a:lnTo>
                    <a:pt x="7066" y="12224"/>
                  </a:lnTo>
                  <a:lnTo>
                    <a:pt x="7478" y="12194"/>
                  </a:lnTo>
                  <a:lnTo>
                    <a:pt x="7905" y="12118"/>
                  </a:lnTo>
                  <a:lnTo>
                    <a:pt x="8103" y="12072"/>
                  </a:lnTo>
                  <a:lnTo>
                    <a:pt x="8302" y="12026"/>
                  </a:lnTo>
                  <a:lnTo>
                    <a:pt x="8515" y="11965"/>
                  </a:lnTo>
                  <a:lnTo>
                    <a:pt x="8714" y="11904"/>
                  </a:lnTo>
                  <a:lnTo>
                    <a:pt x="9110" y="11751"/>
                  </a:lnTo>
                  <a:lnTo>
                    <a:pt x="9492" y="11568"/>
                  </a:lnTo>
                  <a:lnTo>
                    <a:pt x="9675" y="11477"/>
                  </a:lnTo>
                  <a:lnTo>
                    <a:pt x="9843" y="11370"/>
                  </a:lnTo>
                  <a:lnTo>
                    <a:pt x="10026" y="11248"/>
                  </a:lnTo>
                  <a:lnTo>
                    <a:pt x="10209" y="11141"/>
                  </a:lnTo>
                  <a:lnTo>
                    <a:pt x="10545" y="10881"/>
                  </a:lnTo>
                  <a:lnTo>
                    <a:pt x="10698" y="10744"/>
                  </a:lnTo>
                  <a:lnTo>
                    <a:pt x="10865" y="10607"/>
                  </a:lnTo>
                  <a:lnTo>
                    <a:pt x="11155" y="10317"/>
                  </a:lnTo>
                  <a:lnTo>
                    <a:pt x="11445" y="9996"/>
                  </a:lnTo>
                  <a:lnTo>
                    <a:pt x="11689" y="9661"/>
                  </a:lnTo>
                  <a:lnTo>
                    <a:pt x="11918" y="9310"/>
                  </a:lnTo>
                  <a:lnTo>
                    <a:pt x="12132" y="8943"/>
                  </a:lnTo>
                  <a:lnTo>
                    <a:pt x="12315" y="8562"/>
                  </a:lnTo>
                  <a:lnTo>
                    <a:pt x="12468" y="8180"/>
                  </a:lnTo>
                  <a:lnTo>
                    <a:pt x="12590" y="7784"/>
                  </a:lnTo>
                  <a:lnTo>
                    <a:pt x="12452" y="8180"/>
                  </a:lnTo>
                  <a:lnTo>
                    <a:pt x="12300" y="8562"/>
                  </a:lnTo>
                  <a:lnTo>
                    <a:pt x="12117" y="8943"/>
                  </a:lnTo>
                  <a:lnTo>
                    <a:pt x="11903" y="9310"/>
                  </a:lnTo>
                  <a:lnTo>
                    <a:pt x="11674" y="9661"/>
                  </a:lnTo>
                  <a:lnTo>
                    <a:pt x="11415" y="9996"/>
                  </a:lnTo>
                  <a:lnTo>
                    <a:pt x="11125" y="10302"/>
                  </a:lnTo>
                  <a:lnTo>
                    <a:pt x="10835" y="10592"/>
                  </a:lnTo>
                  <a:lnTo>
                    <a:pt x="10682" y="10729"/>
                  </a:lnTo>
                  <a:lnTo>
                    <a:pt x="10514" y="10866"/>
                  </a:lnTo>
                  <a:lnTo>
                    <a:pt x="10179" y="11110"/>
                  </a:lnTo>
                  <a:lnTo>
                    <a:pt x="9996" y="11232"/>
                  </a:lnTo>
                  <a:lnTo>
                    <a:pt x="9828" y="11339"/>
                  </a:lnTo>
                  <a:lnTo>
                    <a:pt x="9645" y="11446"/>
                  </a:lnTo>
                  <a:lnTo>
                    <a:pt x="9461" y="11538"/>
                  </a:lnTo>
                  <a:lnTo>
                    <a:pt x="9080" y="11721"/>
                  </a:lnTo>
                  <a:lnTo>
                    <a:pt x="8683" y="11858"/>
                  </a:lnTo>
                  <a:lnTo>
                    <a:pt x="8485" y="11919"/>
                  </a:lnTo>
                  <a:lnTo>
                    <a:pt x="8286" y="11980"/>
                  </a:lnTo>
                  <a:lnTo>
                    <a:pt x="8088" y="12026"/>
                  </a:lnTo>
                  <a:lnTo>
                    <a:pt x="7874" y="12072"/>
                  </a:lnTo>
                  <a:lnTo>
                    <a:pt x="7462" y="12133"/>
                  </a:lnTo>
                  <a:lnTo>
                    <a:pt x="7050" y="12163"/>
                  </a:lnTo>
                  <a:lnTo>
                    <a:pt x="6638" y="12163"/>
                  </a:lnTo>
                  <a:lnTo>
                    <a:pt x="6211" y="12148"/>
                  </a:lnTo>
                  <a:lnTo>
                    <a:pt x="5799" y="12087"/>
                  </a:lnTo>
                  <a:lnTo>
                    <a:pt x="5387" y="12011"/>
                  </a:lnTo>
                  <a:lnTo>
                    <a:pt x="4990" y="11904"/>
                  </a:lnTo>
                  <a:lnTo>
                    <a:pt x="4593" y="11767"/>
                  </a:lnTo>
                  <a:lnTo>
                    <a:pt x="4212" y="11599"/>
                  </a:lnTo>
                  <a:lnTo>
                    <a:pt x="3846" y="11416"/>
                  </a:lnTo>
                  <a:lnTo>
                    <a:pt x="3495" y="11202"/>
                  </a:lnTo>
                  <a:lnTo>
                    <a:pt x="3144" y="10958"/>
                  </a:lnTo>
                  <a:lnTo>
                    <a:pt x="3128" y="10943"/>
                  </a:lnTo>
                  <a:lnTo>
                    <a:pt x="3098" y="10943"/>
                  </a:lnTo>
                  <a:lnTo>
                    <a:pt x="264" y="11651"/>
                  </a:lnTo>
                  <a:lnTo>
                    <a:pt x="264" y="11651"/>
                  </a:lnTo>
                  <a:lnTo>
                    <a:pt x="1450" y="9020"/>
                  </a:lnTo>
                  <a:lnTo>
                    <a:pt x="1465" y="8989"/>
                  </a:lnTo>
                  <a:lnTo>
                    <a:pt x="1450" y="8943"/>
                  </a:lnTo>
                  <a:lnTo>
                    <a:pt x="1297" y="8638"/>
                  </a:lnTo>
                  <a:lnTo>
                    <a:pt x="1160" y="8333"/>
                  </a:lnTo>
                  <a:lnTo>
                    <a:pt x="1038" y="7997"/>
                  </a:lnTo>
                  <a:lnTo>
                    <a:pt x="946" y="7677"/>
                  </a:lnTo>
                  <a:lnTo>
                    <a:pt x="870" y="7356"/>
                  </a:lnTo>
                  <a:lnTo>
                    <a:pt x="809" y="7021"/>
                  </a:lnTo>
                  <a:lnTo>
                    <a:pt x="763" y="6685"/>
                  </a:lnTo>
                  <a:lnTo>
                    <a:pt x="748" y="6349"/>
                  </a:lnTo>
                  <a:lnTo>
                    <a:pt x="733" y="6013"/>
                  </a:lnTo>
                  <a:lnTo>
                    <a:pt x="748" y="5662"/>
                  </a:lnTo>
                  <a:lnTo>
                    <a:pt x="794" y="5327"/>
                  </a:lnTo>
                  <a:lnTo>
                    <a:pt x="839" y="4991"/>
                  </a:lnTo>
                  <a:lnTo>
                    <a:pt x="916" y="4671"/>
                  </a:lnTo>
                  <a:lnTo>
                    <a:pt x="1007" y="4335"/>
                  </a:lnTo>
                  <a:lnTo>
                    <a:pt x="1114" y="4014"/>
                  </a:lnTo>
                  <a:lnTo>
                    <a:pt x="1251" y="3694"/>
                  </a:lnTo>
                  <a:lnTo>
                    <a:pt x="1404" y="3389"/>
                  </a:lnTo>
                  <a:lnTo>
                    <a:pt x="1557" y="3083"/>
                  </a:lnTo>
                  <a:lnTo>
                    <a:pt x="1740" y="2794"/>
                  </a:lnTo>
                  <a:lnTo>
                    <a:pt x="1938" y="2519"/>
                  </a:lnTo>
                  <a:lnTo>
                    <a:pt x="2152" y="2244"/>
                  </a:lnTo>
                  <a:lnTo>
                    <a:pt x="2365" y="2000"/>
                  </a:lnTo>
                  <a:lnTo>
                    <a:pt x="2610" y="1756"/>
                  </a:lnTo>
                  <a:lnTo>
                    <a:pt x="2869" y="1527"/>
                  </a:lnTo>
                  <a:lnTo>
                    <a:pt x="3128" y="1313"/>
                  </a:lnTo>
                  <a:lnTo>
                    <a:pt x="3403" y="1115"/>
                  </a:lnTo>
                  <a:lnTo>
                    <a:pt x="3693" y="932"/>
                  </a:lnTo>
                  <a:lnTo>
                    <a:pt x="3998" y="764"/>
                  </a:lnTo>
                  <a:lnTo>
                    <a:pt x="4303" y="611"/>
                  </a:lnTo>
                  <a:lnTo>
                    <a:pt x="4624" y="474"/>
                  </a:lnTo>
                  <a:lnTo>
                    <a:pt x="4944" y="367"/>
                  </a:lnTo>
                  <a:lnTo>
                    <a:pt x="5280" y="276"/>
                  </a:lnTo>
                  <a:lnTo>
                    <a:pt x="5616" y="199"/>
                  </a:lnTo>
                  <a:lnTo>
                    <a:pt x="5952" y="138"/>
                  </a:lnTo>
                  <a:lnTo>
                    <a:pt x="6287" y="108"/>
                  </a:lnTo>
                  <a:lnTo>
                    <a:pt x="6623" y="77"/>
                  </a:lnTo>
                  <a:lnTo>
                    <a:pt x="6974" y="77"/>
                  </a:lnTo>
                  <a:lnTo>
                    <a:pt x="7310" y="108"/>
                  </a:lnTo>
                  <a:lnTo>
                    <a:pt x="7661" y="138"/>
                  </a:lnTo>
                  <a:lnTo>
                    <a:pt x="7996" y="199"/>
                  </a:lnTo>
                  <a:lnTo>
                    <a:pt x="8332" y="276"/>
                  </a:lnTo>
                  <a:lnTo>
                    <a:pt x="8653" y="382"/>
                  </a:lnTo>
                  <a:lnTo>
                    <a:pt x="8973" y="504"/>
                  </a:lnTo>
                  <a:lnTo>
                    <a:pt x="9294" y="627"/>
                  </a:lnTo>
                  <a:lnTo>
                    <a:pt x="9599" y="779"/>
                  </a:lnTo>
                  <a:lnTo>
                    <a:pt x="9904" y="947"/>
                  </a:lnTo>
                  <a:lnTo>
                    <a:pt x="10194" y="1130"/>
                  </a:lnTo>
                  <a:lnTo>
                    <a:pt x="10469" y="1344"/>
                  </a:lnTo>
                  <a:lnTo>
                    <a:pt x="10743" y="1557"/>
                  </a:lnTo>
                  <a:lnTo>
                    <a:pt x="11003" y="1802"/>
                  </a:lnTo>
                  <a:lnTo>
                    <a:pt x="11232" y="2046"/>
                  </a:lnTo>
                  <a:lnTo>
                    <a:pt x="11461" y="2305"/>
                  </a:lnTo>
                  <a:lnTo>
                    <a:pt x="11674" y="2580"/>
                  </a:lnTo>
                  <a:lnTo>
                    <a:pt x="11857" y="2870"/>
                  </a:lnTo>
                  <a:lnTo>
                    <a:pt x="12040" y="3160"/>
                  </a:lnTo>
                  <a:lnTo>
                    <a:pt x="12193" y="3465"/>
                  </a:lnTo>
                  <a:lnTo>
                    <a:pt x="12346" y="3770"/>
                  </a:lnTo>
                  <a:lnTo>
                    <a:pt x="12346" y="3770"/>
                  </a:lnTo>
                  <a:lnTo>
                    <a:pt x="12208" y="3450"/>
                  </a:lnTo>
                  <a:lnTo>
                    <a:pt x="12056" y="3145"/>
                  </a:lnTo>
                  <a:lnTo>
                    <a:pt x="11873" y="2855"/>
                  </a:lnTo>
                  <a:lnTo>
                    <a:pt x="11674" y="2565"/>
                  </a:lnTo>
                  <a:lnTo>
                    <a:pt x="11476" y="2290"/>
                  </a:lnTo>
                  <a:lnTo>
                    <a:pt x="11247" y="2031"/>
                  </a:lnTo>
                  <a:lnTo>
                    <a:pt x="11003" y="1786"/>
                  </a:lnTo>
                  <a:lnTo>
                    <a:pt x="10759" y="1542"/>
                  </a:lnTo>
                  <a:lnTo>
                    <a:pt x="10484" y="1329"/>
                  </a:lnTo>
                  <a:lnTo>
                    <a:pt x="10209" y="1115"/>
                  </a:lnTo>
                  <a:lnTo>
                    <a:pt x="9919" y="917"/>
                  </a:lnTo>
                  <a:lnTo>
                    <a:pt x="9614" y="749"/>
                  </a:lnTo>
                  <a:lnTo>
                    <a:pt x="9309" y="596"/>
                  </a:lnTo>
                  <a:lnTo>
                    <a:pt x="8988" y="459"/>
                  </a:lnTo>
                  <a:lnTo>
                    <a:pt x="8668" y="337"/>
                  </a:lnTo>
                  <a:lnTo>
                    <a:pt x="8347" y="230"/>
                  </a:lnTo>
                  <a:lnTo>
                    <a:pt x="8012" y="138"/>
                  </a:lnTo>
                  <a:lnTo>
                    <a:pt x="7661" y="77"/>
                  </a:lnTo>
                  <a:lnTo>
                    <a:pt x="7310" y="31"/>
                  </a:lnTo>
                  <a:lnTo>
                    <a:pt x="6959" y="16"/>
                  </a:lnTo>
                  <a:lnTo>
                    <a:pt x="6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2"/>
            <p:cNvSpPr/>
            <p:nvPr/>
          </p:nvSpPr>
          <p:spPr>
            <a:xfrm>
              <a:off x="1183500" y="2343975"/>
              <a:ext cx="143475" cy="149950"/>
            </a:xfrm>
            <a:custGeom>
              <a:rect b="b" l="l" r="r" t="t"/>
              <a:pathLst>
                <a:path extrusionOk="0" h="5998" w="5739">
                  <a:moveTo>
                    <a:pt x="4838" y="1"/>
                  </a:moveTo>
                  <a:lnTo>
                    <a:pt x="2091" y="4304"/>
                  </a:lnTo>
                  <a:lnTo>
                    <a:pt x="763" y="2961"/>
                  </a:lnTo>
                  <a:lnTo>
                    <a:pt x="0" y="3709"/>
                  </a:lnTo>
                  <a:lnTo>
                    <a:pt x="2274" y="5998"/>
                  </a:lnTo>
                  <a:lnTo>
                    <a:pt x="5738" y="565"/>
                  </a:lnTo>
                  <a:lnTo>
                    <a:pt x="48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sp>
        <p:nvSpPr>
          <p:cNvPr id="1539" name="Google Shape;1539;p33"/>
          <p:cNvSpPr/>
          <p:nvPr/>
        </p:nvSpPr>
        <p:spPr>
          <a:xfrm>
            <a:off x="4737800" y="26549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540" name="Google Shape;1540;p33"/>
          <p:cNvSpPr/>
          <p:nvPr/>
        </p:nvSpPr>
        <p:spPr>
          <a:xfrm>
            <a:off x="4737800" y="12603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541" name="Google Shape;1541;p33"/>
          <p:cNvSpPr/>
          <p:nvPr/>
        </p:nvSpPr>
        <p:spPr>
          <a:xfrm>
            <a:off x="879025" y="33407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542" name="Google Shape;1542;p33"/>
          <p:cNvSpPr/>
          <p:nvPr/>
        </p:nvSpPr>
        <p:spPr>
          <a:xfrm>
            <a:off x="879025" y="17937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543" name="Google Shape;1543;p33"/>
          <p:cNvSpPr txBox="1"/>
          <p:nvPr>
            <p:ph type="title"/>
          </p:nvPr>
        </p:nvSpPr>
        <p:spPr>
          <a:xfrm>
            <a:off x="713250" y="448056"/>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Konsep Kewirausahaan</a:t>
            </a:r>
            <a:endParaRPr/>
          </a:p>
        </p:txBody>
      </p:sp>
      <p:sp>
        <p:nvSpPr>
          <p:cNvPr id="1544" name="Google Shape;1544;p33"/>
          <p:cNvSpPr txBox="1"/>
          <p:nvPr>
            <p:ph idx="1" type="subTitle"/>
          </p:nvPr>
        </p:nvSpPr>
        <p:spPr>
          <a:xfrm>
            <a:off x="1978890" y="2160022"/>
            <a:ext cx="23793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Kelincahan/</a:t>
            </a:r>
            <a:r>
              <a:rPr i="1" lang="en"/>
              <a:t>Agility</a:t>
            </a:r>
            <a:endParaRPr i="1"/>
          </a:p>
        </p:txBody>
      </p:sp>
      <p:sp>
        <p:nvSpPr>
          <p:cNvPr id="1545" name="Google Shape;1545;p33"/>
          <p:cNvSpPr txBox="1"/>
          <p:nvPr>
            <p:ph idx="3" type="subTitle"/>
          </p:nvPr>
        </p:nvSpPr>
        <p:spPr>
          <a:xfrm>
            <a:off x="5837615" y="1550422"/>
            <a:ext cx="23772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Kecepatan</a:t>
            </a:r>
            <a:endParaRPr/>
          </a:p>
        </p:txBody>
      </p:sp>
      <p:sp>
        <p:nvSpPr>
          <p:cNvPr id="1546" name="Google Shape;1546;p33"/>
          <p:cNvSpPr txBox="1"/>
          <p:nvPr>
            <p:ph idx="5" type="subTitle"/>
          </p:nvPr>
        </p:nvSpPr>
        <p:spPr>
          <a:xfrm>
            <a:off x="1981265" y="3696006"/>
            <a:ext cx="23793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600"/>
              <a:t>Daya Tahan/</a:t>
            </a:r>
            <a:r>
              <a:rPr i="1" lang="en" sz="1600"/>
              <a:t>Endurance</a:t>
            </a:r>
            <a:endParaRPr i="1" sz="1600"/>
          </a:p>
        </p:txBody>
      </p:sp>
      <p:sp>
        <p:nvSpPr>
          <p:cNvPr id="1547" name="Google Shape;1547;p33"/>
          <p:cNvSpPr txBox="1"/>
          <p:nvPr>
            <p:ph idx="7" type="subTitle"/>
          </p:nvPr>
        </p:nvSpPr>
        <p:spPr>
          <a:xfrm>
            <a:off x="5839610" y="3010208"/>
            <a:ext cx="23772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Kelenturan</a:t>
            </a:r>
            <a:endParaRPr/>
          </a:p>
        </p:txBody>
      </p:sp>
      <p:sp>
        <p:nvSpPr>
          <p:cNvPr id="1548" name="Google Shape;1548;p33"/>
          <p:cNvSpPr txBox="1"/>
          <p:nvPr>
            <p:ph idx="9" type="title"/>
          </p:nvPr>
        </p:nvSpPr>
        <p:spPr>
          <a:xfrm>
            <a:off x="1097280" y="1920261"/>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549" name="Google Shape;1549;p33"/>
          <p:cNvSpPr txBox="1"/>
          <p:nvPr>
            <p:ph idx="13" type="title"/>
          </p:nvPr>
        </p:nvSpPr>
        <p:spPr>
          <a:xfrm>
            <a:off x="4956048" y="1391811"/>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1550" name="Google Shape;1550;p33"/>
          <p:cNvSpPr txBox="1"/>
          <p:nvPr>
            <p:ph idx="14" type="title"/>
          </p:nvPr>
        </p:nvSpPr>
        <p:spPr>
          <a:xfrm>
            <a:off x="1097280" y="3462549"/>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551" name="Google Shape;1551;p33"/>
          <p:cNvSpPr txBox="1"/>
          <p:nvPr>
            <p:ph idx="15" type="title"/>
          </p:nvPr>
        </p:nvSpPr>
        <p:spPr>
          <a:xfrm>
            <a:off x="4956048" y="2776749"/>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1552" name="Google Shape;1552;p33"/>
          <p:cNvSpPr/>
          <p:nvPr/>
        </p:nvSpPr>
        <p:spPr>
          <a:xfrm>
            <a:off x="4737800" y="4049550"/>
            <a:ext cx="1012500" cy="819600"/>
          </a:xfrm>
          <a:prstGeom prst="homePlate">
            <a:avLst>
              <a:gd fmla="val 3191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553" name="Google Shape;1553;p33"/>
          <p:cNvSpPr txBox="1"/>
          <p:nvPr>
            <p:ph idx="7" type="subTitle"/>
          </p:nvPr>
        </p:nvSpPr>
        <p:spPr>
          <a:xfrm>
            <a:off x="5839610" y="4404808"/>
            <a:ext cx="2377200" cy="367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t>Kekuatan</a:t>
            </a:r>
            <a:endParaRPr/>
          </a:p>
        </p:txBody>
      </p:sp>
      <p:sp>
        <p:nvSpPr>
          <p:cNvPr id="1554" name="Google Shape;1554;p33"/>
          <p:cNvSpPr txBox="1"/>
          <p:nvPr>
            <p:ph idx="15" type="title"/>
          </p:nvPr>
        </p:nvSpPr>
        <p:spPr>
          <a:xfrm>
            <a:off x="4956048" y="4171349"/>
            <a:ext cx="576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8" name="Shape 1558"/>
        <p:cNvGrpSpPr/>
        <p:nvPr/>
      </p:nvGrpSpPr>
      <p:grpSpPr>
        <a:xfrm>
          <a:off x="0" y="0"/>
          <a:ext cx="0" cy="0"/>
          <a:chOff x="0" y="0"/>
          <a:chExt cx="0" cy="0"/>
        </a:xfrm>
      </p:grpSpPr>
      <p:sp>
        <p:nvSpPr>
          <p:cNvPr id="1559" name="Google Shape;1559;p34"/>
          <p:cNvSpPr txBox="1"/>
          <p:nvPr>
            <p:ph type="title"/>
          </p:nvPr>
        </p:nvSpPr>
        <p:spPr>
          <a:xfrm>
            <a:off x="713225" y="4480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Kelincahan/Agility</a:t>
            </a:r>
            <a:endParaRPr sz="3000"/>
          </a:p>
        </p:txBody>
      </p:sp>
      <p:sp>
        <p:nvSpPr>
          <p:cNvPr id="1560" name="Google Shape;1560;p34"/>
          <p:cNvSpPr txBox="1"/>
          <p:nvPr>
            <p:ph idx="1" type="subTitle"/>
          </p:nvPr>
        </p:nvSpPr>
        <p:spPr>
          <a:xfrm>
            <a:off x="713225" y="1368000"/>
            <a:ext cx="42141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Kelincahan atau agility, merupakan kemampuan yang dimiliki seseorang untuk mengubah arah dengan cepat dan tepat pada waktu ia bergerak tanpa kehilangan keseimbangan, sehingga dapat beradaptasi dan bertahan dengan segala perubahan zaman.</a:t>
            </a:r>
            <a:endParaRPr sz="1500"/>
          </a:p>
          <a:p>
            <a:pPr indent="0" lvl="0" marL="0" rtl="0" algn="l">
              <a:spcBef>
                <a:spcPts val="1600"/>
              </a:spcBef>
              <a:spcAft>
                <a:spcPts val="1600"/>
              </a:spcAft>
              <a:buNone/>
            </a:pPr>
            <a:r>
              <a:rPr lang="en" sz="1500"/>
              <a:t>Dari sisi wirausaha, seseorang dituntut untuk lincah merespon kondisi ini, baik secara strategi, hasil, dan pasar.</a:t>
            </a:r>
            <a:endParaRPr sz="1500"/>
          </a:p>
        </p:txBody>
      </p:sp>
      <p:grpSp>
        <p:nvGrpSpPr>
          <p:cNvPr id="1561" name="Google Shape;1561;p34"/>
          <p:cNvGrpSpPr/>
          <p:nvPr/>
        </p:nvGrpSpPr>
        <p:grpSpPr>
          <a:xfrm>
            <a:off x="5145206" y="1320848"/>
            <a:ext cx="3087452" cy="2780416"/>
            <a:chOff x="238125" y="2063700"/>
            <a:chExt cx="1792425" cy="1614175"/>
          </a:xfrm>
        </p:grpSpPr>
        <p:sp>
          <p:nvSpPr>
            <p:cNvPr id="1562" name="Google Shape;1562;p34"/>
            <p:cNvSpPr/>
            <p:nvPr/>
          </p:nvSpPr>
          <p:spPr>
            <a:xfrm>
              <a:off x="350875" y="3095450"/>
              <a:ext cx="108250" cy="45550"/>
            </a:xfrm>
            <a:custGeom>
              <a:rect b="b" l="l" r="r" t="t"/>
              <a:pathLst>
                <a:path extrusionOk="0" h="1822" w="4330">
                  <a:moveTo>
                    <a:pt x="1" y="0"/>
                  </a:moveTo>
                  <a:lnTo>
                    <a:pt x="1" y="1822"/>
                  </a:lnTo>
                  <a:lnTo>
                    <a:pt x="4330" y="1822"/>
                  </a:lnTo>
                  <a:lnTo>
                    <a:pt x="43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4"/>
            <p:cNvSpPr/>
            <p:nvPr/>
          </p:nvSpPr>
          <p:spPr>
            <a:xfrm>
              <a:off x="290300" y="3153225"/>
              <a:ext cx="108600" cy="45550"/>
            </a:xfrm>
            <a:custGeom>
              <a:rect b="b" l="l" r="r" t="t"/>
              <a:pathLst>
                <a:path extrusionOk="0" h="1822" w="4344">
                  <a:moveTo>
                    <a:pt x="0" y="1"/>
                  </a:moveTo>
                  <a:lnTo>
                    <a:pt x="0" y="1822"/>
                  </a:lnTo>
                  <a:lnTo>
                    <a:pt x="4343" y="1822"/>
                  </a:lnTo>
                  <a:lnTo>
                    <a:pt x="43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4"/>
            <p:cNvSpPr/>
            <p:nvPr/>
          </p:nvSpPr>
          <p:spPr>
            <a:xfrm>
              <a:off x="411125" y="3153225"/>
              <a:ext cx="108600" cy="45550"/>
            </a:xfrm>
            <a:custGeom>
              <a:rect b="b" l="l" r="r" t="t"/>
              <a:pathLst>
                <a:path extrusionOk="0" h="1822" w="4344">
                  <a:moveTo>
                    <a:pt x="0" y="1"/>
                  </a:moveTo>
                  <a:lnTo>
                    <a:pt x="0" y="1822"/>
                  </a:lnTo>
                  <a:lnTo>
                    <a:pt x="4343" y="1822"/>
                  </a:lnTo>
                  <a:lnTo>
                    <a:pt x="43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4"/>
            <p:cNvSpPr/>
            <p:nvPr/>
          </p:nvSpPr>
          <p:spPr>
            <a:xfrm>
              <a:off x="1809200" y="3153225"/>
              <a:ext cx="108575" cy="45550"/>
            </a:xfrm>
            <a:custGeom>
              <a:rect b="b" l="l" r="r" t="t"/>
              <a:pathLst>
                <a:path extrusionOk="0" h="1822" w="4343">
                  <a:moveTo>
                    <a:pt x="0" y="1"/>
                  </a:moveTo>
                  <a:lnTo>
                    <a:pt x="0" y="1822"/>
                  </a:lnTo>
                  <a:lnTo>
                    <a:pt x="4343" y="1822"/>
                  </a:lnTo>
                  <a:lnTo>
                    <a:pt x="43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4"/>
            <p:cNvSpPr/>
            <p:nvPr/>
          </p:nvSpPr>
          <p:spPr>
            <a:xfrm>
              <a:off x="1809200" y="2063700"/>
              <a:ext cx="108575" cy="45900"/>
            </a:xfrm>
            <a:custGeom>
              <a:rect b="b" l="l" r="r" t="t"/>
              <a:pathLst>
                <a:path extrusionOk="0" h="1836" w="4343">
                  <a:moveTo>
                    <a:pt x="0" y="1"/>
                  </a:moveTo>
                  <a:lnTo>
                    <a:pt x="0" y="1836"/>
                  </a:lnTo>
                  <a:lnTo>
                    <a:pt x="4343" y="1836"/>
                  </a:lnTo>
                  <a:lnTo>
                    <a:pt x="43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4"/>
            <p:cNvSpPr/>
            <p:nvPr/>
          </p:nvSpPr>
          <p:spPr>
            <a:xfrm>
              <a:off x="1869775" y="2121500"/>
              <a:ext cx="108600" cy="45900"/>
            </a:xfrm>
            <a:custGeom>
              <a:rect b="b" l="l" r="r" t="t"/>
              <a:pathLst>
                <a:path extrusionOk="0" h="1836" w="4344">
                  <a:moveTo>
                    <a:pt x="1" y="0"/>
                  </a:moveTo>
                  <a:lnTo>
                    <a:pt x="1" y="1835"/>
                  </a:lnTo>
                  <a:lnTo>
                    <a:pt x="4343" y="1835"/>
                  </a:lnTo>
                  <a:lnTo>
                    <a:pt x="43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4"/>
            <p:cNvSpPr/>
            <p:nvPr/>
          </p:nvSpPr>
          <p:spPr>
            <a:xfrm>
              <a:off x="290300" y="2063700"/>
              <a:ext cx="108600" cy="45900"/>
            </a:xfrm>
            <a:custGeom>
              <a:rect b="b" l="l" r="r" t="t"/>
              <a:pathLst>
                <a:path extrusionOk="0" h="1836" w="4344">
                  <a:moveTo>
                    <a:pt x="0" y="1"/>
                  </a:moveTo>
                  <a:lnTo>
                    <a:pt x="0" y="1836"/>
                  </a:lnTo>
                  <a:lnTo>
                    <a:pt x="4343" y="1836"/>
                  </a:lnTo>
                  <a:lnTo>
                    <a:pt x="43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4"/>
            <p:cNvSpPr/>
            <p:nvPr/>
          </p:nvSpPr>
          <p:spPr>
            <a:xfrm>
              <a:off x="1451275" y="2392550"/>
              <a:ext cx="108575" cy="45575"/>
            </a:xfrm>
            <a:custGeom>
              <a:rect b="b" l="l" r="r" t="t"/>
              <a:pathLst>
                <a:path extrusionOk="0" h="1823" w="4343">
                  <a:moveTo>
                    <a:pt x="0" y="1"/>
                  </a:moveTo>
                  <a:lnTo>
                    <a:pt x="0" y="1822"/>
                  </a:lnTo>
                  <a:lnTo>
                    <a:pt x="4343" y="1822"/>
                  </a:lnTo>
                  <a:lnTo>
                    <a:pt x="43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4"/>
            <p:cNvSpPr/>
            <p:nvPr/>
          </p:nvSpPr>
          <p:spPr>
            <a:xfrm>
              <a:off x="1511850" y="2334775"/>
              <a:ext cx="108600" cy="45900"/>
            </a:xfrm>
            <a:custGeom>
              <a:rect b="b" l="l" r="r" t="t"/>
              <a:pathLst>
                <a:path extrusionOk="0" h="1836" w="4344">
                  <a:moveTo>
                    <a:pt x="1" y="1"/>
                  </a:moveTo>
                  <a:lnTo>
                    <a:pt x="1" y="1836"/>
                  </a:lnTo>
                  <a:lnTo>
                    <a:pt x="4343" y="1836"/>
                  </a:lnTo>
                  <a:lnTo>
                    <a:pt x="43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4"/>
            <p:cNvSpPr/>
            <p:nvPr/>
          </p:nvSpPr>
          <p:spPr>
            <a:xfrm>
              <a:off x="286800" y="2167375"/>
              <a:ext cx="675600" cy="882575"/>
            </a:xfrm>
            <a:custGeom>
              <a:rect b="b" l="l" r="r" t="t"/>
              <a:pathLst>
                <a:path extrusionOk="0" h="35303" w="27024">
                  <a:moveTo>
                    <a:pt x="26295" y="715"/>
                  </a:moveTo>
                  <a:lnTo>
                    <a:pt x="26295" y="34588"/>
                  </a:lnTo>
                  <a:lnTo>
                    <a:pt x="715" y="34588"/>
                  </a:lnTo>
                  <a:lnTo>
                    <a:pt x="715" y="715"/>
                  </a:lnTo>
                  <a:close/>
                  <a:moveTo>
                    <a:pt x="0" y="0"/>
                  </a:moveTo>
                  <a:lnTo>
                    <a:pt x="0" y="35302"/>
                  </a:lnTo>
                  <a:lnTo>
                    <a:pt x="27023" y="35302"/>
                  </a:lnTo>
                  <a:lnTo>
                    <a:pt x="270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4"/>
            <p:cNvSpPr/>
            <p:nvPr/>
          </p:nvSpPr>
          <p:spPr>
            <a:xfrm>
              <a:off x="286800" y="2167375"/>
              <a:ext cx="675600" cy="882575"/>
            </a:xfrm>
            <a:custGeom>
              <a:rect b="b" l="l" r="r" t="t"/>
              <a:pathLst>
                <a:path extrusionOk="0" fill="none" h="35303" w="27024">
                  <a:moveTo>
                    <a:pt x="0" y="0"/>
                  </a:moveTo>
                  <a:lnTo>
                    <a:pt x="27023" y="0"/>
                  </a:lnTo>
                  <a:lnTo>
                    <a:pt x="27023" y="35302"/>
                  </a:lnTo>
                  <a:lnTo>
                    <a:pt x="0" y="3530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4"/>
            <p:cNvSpPr/>
            <p:nvPr/>
          </p:nvSpPr>
          <p:spPr>
            <a:xfrm>
              <a:off x="304650" y="2185225"/>
              <a:ext cx="639525" cy="846850"/>
            </a:xfrm>
            <a:custGeom>
              <a:rect b="b" l="l" r="r" t="t"/>
              <a:pathLst>
                <a:path extrusionOk="0" fill="none" h="33874" w="25581">
                  <a:moveTo>
                    <a:pt x="25581" y="1"/>
                  </a:moveTo>
                  <a:lnTo>
                    <a:pt x="1" y="1"/>
                  </a:lnTo>
                  <a:lnTo>
                    <a:pt x="1" y="33874"/>
                  </a:lnTo>
                  <a:lnTo>
                    <a:pt x="25581" y="33874"/>
                  </a:lnTo>
                  <a:lnTo>
                    <a:pt x="2558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4"/>
            <p:cNvSpPr/>
            <p:nvPr/>
          </p:nvSpPr>
          <p:spPr>
            <a:xfrm>
              <a:off x="622300" y="2189775"/>
              <a:ext cx="17900" cy="851425"/>
            </a:xfrm>
            <a:custGeom>
              <a:rect b="b" l="l" r="r" t="t"/>
              <a:pathLst>
                <a:path extrusionOk="0" h="34057" w="716">
                  <a:moveTo>
                    <a:pt x="1" y="1"/>
                  </a:moveTo>
                  <a:lnTo>
                    <a:pt x="1" y="34056"/>
                  </a:lnTo>
                  <a:lnTo>
                    <a:pt x="715" y="34056"/>
                  </a:lnTo>
                  <a:lnTo>
                    <a:pt x="71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4"/>
            <p:cNvSpPr/>
            <p:nvPr/>
          </p:nvSpPr>
          <p:spPr>
            <a:xfrm>
              <a:off x="270675" y="2203450"/>
              <a:ext cx="707475" cy="24525"/>
            </a:xfrm>
            <a:custGeom>
              <a:rect b="b" l="l" r="r" t="t"/>
              <a:pathLst>
                <a:path extrusionOk="0" h="981" w="28299">
                  <a:moveTo>
                    <a:pt x="1" y="0"/>
                  </a:moveTo>
                  <a:lnTo>
                    <a:pt x="1" y="981"/>
                  </a:lnTo>
                  <a:lnTo>
                    <a:pt x="28298" y="981"/>
                  </a:lnTo>
                  <a:lnTo>
                    <a:pt x="282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4"/>
            <p:cNvSpPr/>
            <p:nvPr/>
          </p:nvSpPr>
          <p:spPr>
            <a:xfrm>
              <a:off x="270675" y="2231100"/>
              <a:ext cx="707475" cy="24900"/>
            </a:xfrm>
            <a:custGeom>
              <a:rect b="b" l="l" r="r" t="t"/>
              <a:pathLst>
                <a:path extrusionOk="0" h="996" w="28299">
                  <a:moveTo>
                    <a:pt x="1" y="1"/>
                  </a:moveTo>
                  <a:lnTo>
                    <a:pt x="1" y="996"/>
                  </a:lnTo>
                  <a:lnTo>
                    <a:pt x="28298" y="996"/>
                  </a:lnTo>
                  <a:lnTo>
                    <a:pt x="28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4"/>
            <p:cNvSpPr/>
            <p:nvPr/>
          </p:nvSpPr>
          <p:spPr>
            <a:xfrm>
              <a:off x="270675" y="2259125"/>
              <a:ext cx="707475" cy="24900"/>
            </a:xfrm>
            <a:custGeom>
              <a:rect b="b" l="l" r="r" t="t"/>
              <a:pathLst>
                <a:path extrusionOk="0" h="996" w="28299">
                  <a:moveTo>
                    <a:pt x="1" y="1"/>
                  </a:moveTo>
                  <a:lnTo>
                    <a:pt x="1" y="995"/>
                  </a:lnTo>
                  <a:lnTo>
                    <a:pt x="28298" y="995"/>
                  </a:lnTo>
                  <a:lnTo>
                    <a:pt x="28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4"/>
            <p:cNvSpPr/>
            <p:nvPr/>
          </p:nvSpPr>
          <p:spPr>
            <a:xfrm>
              <a:off x="270675" y="2287150"/>
              <a:ext cx="707475" cy="24525"/>
            </a:xfrm>
            <a:custGeom>
              <a:rect b="b" l="l" r="r" t="t"/>
              <a:pathLst>
                <a:path extrusionOk="0" h="981" w="28299">
                  <a:moveTo>
                    <a:pt x="1" y="0"/>
                  </a:moveTo>
                  <a:lnTo>
                    <a:pt x="1" y="981"/>
                  </a:lnTo>
                  <a:lnTo>
                    <a:pt x="28298" y="981"/>
                  </a:lnTo>
                  <a:lnTo>
                    <a:pt x="282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4"/>
            <p:cNvSpPr/>
            <p:nvPr/>
          </p:nvSpPr>
          <p:spPr>
            <a:xfrm>
              <a:off x="270675" y="2314825"/>
              <a:ext cx="707475" cy="24875"/>
            </a:xfrm>
            <a:custGeom>
              <a:rect b="b" l="l" r="r" t="t"/>
              <a:pathLst>
                <a:path extrusionOk="0" h="995" w="28299">
                  <a:moveTo>
                    <a:pt x="1" y="0"/>
                  </a:moveTo>
                  <a:lnTo>
                    <a:pt x="1" y="995"/>
                  </a:lnTo>
                  <a:lnTo>
                    <a:pt x="28298" y="995"/>
                  </a:lnTo>
                  <a:lnTo>
                    <a:pt x="282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4"/>
            <p:cNvSpPr/>
            <p:nvPr/>
          </p:nvSpPr>
          <p:spPr>
            <a:xfrm>
              <a:off x="270675" y="2314825"/>
              <a:ext cx="707475" cy="24875"/>
            </a:xfrm>
            <a:custGeom>
              <a:rect b="b" l="l" r="r" t="t"/>
              <a:pathLst>
                <a:path extrusionOk="0" fill="none" h="995" w="28299">
                  <a:moveTo>
                    <a:pt x="28298" y="995"/>
                  </a:moveTo>
                  <a:lnTo>
                    <a:pt x="1" y="995"/>
                  </a:lnTo>
                  <a:lnTo>
                    <a:pt x="1" y="0"/>
                  </a:lnTo>
                  <a:lnTo>
                    <a:pt x="28298" y="0"/>
                  </a:lnTo>
                  <a:lnTo>
                    <a:pt x="28298" y="9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4"/>
            <p:cNvSpPr/>
            <p:nvPr/>
          </p:nvSpPr>
          <p:spPr>
            <a:xfrm>
              <a:off x="270675" y="2342825"/>
              <a:ext cx="707475" cy="24900"/>
            </a:xfrm>
            <a:custGeom>
              <a:rect b="b" l="l" r="r" t="t"/>
              <a:pathLst>
                <a:path extrusionOk="0" h="996" w="28299">
                  <a:moveTo>
                    <a:pt x="1" y="1"/>
                  </a:moveTo>
                  <a:lnTo>
                    <a:pt x="1" y="995"/>
                  </a:lnTo>
                  <a:lnTo>
                    <a:pt x="28298" y="995"/>
                  </a:lnTo>
                  <a:lnTo>
                    <a:pt x="28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4"/>
            <p:cNvSpPr/>
            <p:nvPr/>
          </p:nvSpPr>
          <p:spPr>
            <a:xfrm>
              <a:off x="270675" y="2342825"/>
              <a:ext cx="707475" cy="24900"/>
            </a:xfrm>
            <a:custGeom>
              <a:rect b="b" l="l" r="r" t="t"/>
              <a:pathLst>
                <a:path extrusionOk="0" fill="none" h="996" w="28299">
                  <a:moveTo>
                    <a:pt x="28298" y="995"/>
                  </a:moveTo>
                  <a:lnTo>
                    <a:pt x="1" y="995"/>
                  </a:lnTo>
                  <a:lnTo>
                    <a:pt x="1" y="1"/>
                  </a:lnTo>
                  <a:lnTo>
                    <a:pt x="28298" y="1"/>
                  </a:lnTo>
                  <a:lnTo>
                    <a:pt x="28298" y="9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4"/>
            <p:cNvSpPr/>
            <p:nvPr/>
          </p:nvSpPr>
          <p:spPr>
            <a:xfrm>
              <a:off x="270675" y="2370850"/>
              <a:ext cx="707475" cy="24550"/>
            </a:xfrm>
            <a:custGeom>
              <a:rect b="b" l="l" r="r" t="t"/>
              <a:pathLst>
                <a:path extrusionOk="0" h="982" w="28299">
                  <a:moveTo>
                    <a:pt x="1" y="0"/>
                  </a:moveTo>
                  <a:lnTo>
                    <a:pt x="1" y="981"/>
                  </a:lnTo>
                  <a:lnTo>
                    <a:pt x="28298" y="981"/>
                  </a:lnTo>
                  <a:lnTo>
                    <a:pt x="282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4"/>
            <p:cNvSpPr/>
            <p:nvPr/>
          </p:nvSpPr>
          <p:spPr>
            <a:xfrm>
              <a:off x="270675" y="2370850"/>
              <a:ext cx="707475" cy="24550"/>
            </a:xfrm>
            <a:custGeom>
              <a:rect b="b" l="l" r="r" t="t"/>
              <a:pathLst>
                <a:path extrusionOk="0" fill="none" h="982" w="28299">
                  <a:moveTo>
                    <a:pt x="28298" y="981"/>
                  </a:moveTo>
                  <a:lnTo>
                    <a:pt x="1" y="981"/>
                  </a:lnTo>
                  <a:lnTo>
                    <a:pt x="1" y="0"/>
                  </a:lnTo>
                  <a:lnTo>
                    <a:pt x="28298" y="0"/>
                  </a:lnTo>
                  <a:lnTo>
                    <a:pt x="28298" y="9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4"/>
            <p:cNvSpPr/>
            <p:nvPr/>
          </p:nvSpPr>
          <p:spPr>
            <a:xfrm>
              <a:off x="270675" y="2398525"/>
              <a:ext cx="707475" cy="24875"/>
            </a:xfrm>
            <a:custGeom>
              <a:rect b="b" l="l" r="r" t="t"/>
              <a:pathLst>
                <a:path extrusionOk="0" h="995" w="28299">
                  <a:moveTo>
                    <a:pt x="1" y="0"/>
                  </a:moveTo>
                  <a:lnTo>
                    <a:pt x="1" y="995"/>
                  </a:lnTo>
                  <a:lnTo>
                    <a:pt x="28298" y="995"/>
                  </a:lnTo>
                  <a:lnTo>
                    <a:pt x="282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4"/>
            <p:cNvSpPr/>
            <p:nvPr/>
          </p:nvSpPr>
          <p:spPr>
            <a:xfrm>
              <a:off x="270675" y="2398525"/>
              <a:ext cx="707475" cy="24875"/>
            </a:xfrm>
            <a:custGeom>
              <a:rect b="b" l="l" r="r" t="t"/>
              <a:pathLst>
                <a:path extrusionOk="0" fill="none" h="995" w="28299">
                  <a:moveTo>
                    <a:pt x="28298" y="995"/>
                  </a:moveTo>
                  <a:lnTo>
                    <a:pt x="1" y="995"/>
                  </a:lnTo>
                  <a:lnTo>
                    <a:pt x="1" y="0"/>
                  </a:lnTo>
                  <a:lnTo>
                    <a:pt x="28298" y="0"/>
                  </a:lnTo>
                  <a:lnTo>
                    <a:pt x="28298" y="9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4"/>
            <p:cNvSpPr/>
            <p:nvPr/>
          </p:nvSpPr>
          <p:spPr>
            <a:xfrm>
              <a:off x="270675" y="2426525"/>
              <a:ext cx="707475" cy="24900"/>
            </a:xfrm>
            <a:custGeom>
              <a:rect b="b" l="l" r="r" t="t"/>
              <a:pathLst>
                <a:path extrusionOk="0" h="996" w="28299">
                  <a:moveTo>
                    <a:pt x="1" y="1"/>
                  </a:moveTo>
                  <a:lnTo>
                    <a:pt x="1" y="995"/>
                  </a:lnTo>
                  <a:lnTo>
                    <a:pt x="28298" y="995"/>
                  </a:lnTo>
                  <a:lnTo>
                    <a:pt x="28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4"/>
            <p:cNvSpPr/>
            <p:nvPr/>
          </p:nvSpPr>
          <p:spPr>
            <a:xfrm>
              <a:off x="270675" y="2426525"/>
              <a:ext cx="707475" cy="24900"/>
            </a:xfrm>
            <a:custGeom>
              <a:rect b="b" l="l" r="r" t="t"/>
              <a:pathLst>
                <a:path extrusionOk="0" fill="none" h="996" w="28299">
                  <a:moveTo>
                    <a:pt x="28298" y="995"/>
                  </a:moveTo>
                  <a:lnTo>
                    <a:pt x="1" y="995"/>
                  </a:lnTo>
                  <a:lnTo>
                    <a:pt x="1" y="1"/>
                  </a:lnTo>
                  <a:lnTo>
                    <a:pt x="28298" y="1"/>
                  </a:lnTo>
                  <a:lnTo>
                    <a:pt x="28298" y="9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4"/>
            <p:cNvSpPr/>
            <p:nvPr/>
          </p:nvSpPr>
          <p:spPr>
            <a:xfrm>
              <a:off x="323575" y="2198200"/>
              <a:ext cx="4225" cy="571925"/>
            </a:xfrm>
            <a:custGeom>
              <a:rect b="b" l="l" r="r" t="t"/>
              <a:pathLst>
                <a:path extrusionOk="0" h="22877" w="169">
                  <a:moveTo>
                    <a:pt x="0" y="0"/>
                  </a:moveTo>
                  <a:lnTo>
                    <a:pt x="0" y="22876"/>
                  </a:lnTo>
                  <a:lnTo>
                    <a:pt x="168" y="22876"/>
                  </a:lnTo>
                  <a:lnTo>
                    <a:pt x="1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4"/>
            <p:cNvSpPr/>
            <p:nvPr/>
          </p:nvSpPr>
          <p:spPr>
            <a:xfrm>
              <a:off x="317600" y="2768000"/>
              <a:ext cx="16150" cy="22775"/>
            </a:xfrm>
            <a:custGeom>
              <a:rect b="b" l="l" r="r" t="t"/>
              <a:pathLst>
                <a:path extrusionOk="0" h="911" w="646">
                  <a:moveTo>
                    <a:pt x="169" y="0"/>
                  </a:moveTo>
                  <a:lnTo>
                    <a:pt x="1" y="911"/>
                  </a:lnTo>
                  <a:lnTo>
                    <a:pt x="645" y="911"/>
                  </a:lnTo>
                  <a:lnTo>
                    <a:pt x="47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4"/>
            <p:cNvSpPr/>
            <p:nvPr/>
          </p:nvSpPr>
          <p:spPr>
            <a:xfrm>
              <a:off x="307450" y="2198200"/>
              <a:ext cx="4575" cy="827225"/>
            </a:xfrm>
            <a:custGeom>
              <a:rect b="b" l="l" r="r" t="t"/>
              <a:pathLst>
                <a:path extrusionOk="0" h="33089" w="183">
                  <a:moveTo>
                    <a:pt x="1" y="0"/>
                  </a:moveTo>
                  <a:lnTo>
                    <a:pt x="1" y="33089"/>
                  </a:lnTo>
                  <a:lnTo>
                    <a:pt x="183" y="33089"/>
                  </a:lnTo>
                  <a:lnTo>
                    <a:pt x="1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4"/>
            <p:cNvSpPr/>
            <p:nvPr/>
          </p:nvSpPr>
          <p:spPr>
            <a:xfrm>
              <a:off x="301850" y="3019100"/>
              <a:ext cx="15775" cy="22800"/>
            </a:xfrm>
            <a:custGeom>
              <a:rect b="b" l="l" r="r" t="t"/>
              <a:pathLst>
                <a:path extrusionOk="0" h="912" w="631">
                  <a:moveTo>
                    <a:pt x="155" y="1"/>
                  </a:moveTo>
                  <a:lnTo>
                    <a:pt x="1" y="911"/>
                  </a:lnTo>
                  <a:lnTo>
                    <a:pt x="631" y="911"/>
                  </a:lnTo>
                  <a:lnTo>
                    <a:pt x="4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4"/>
            <p:cNvSpPr/>
            <p:nvPr/>
          </p:nvSpPr>
          <p:spPr>
            <a:xfrm>
              <a:off x="243025" y="2163875"/>
              <a:ext cx="762800" cy="51850"/>
            </a:xfrm>
            <a:custGeom>
              <a:rect b="b" l="l" r="r" t="t"/>
              <a:pathLst>
                <a:path extrusionOk="0" h="2074" w="30512">
                  <a:moveTo>
                    <a:pt x="0" y="0"/>
                  </a:moveTo>
                  <a:lnTo>
                    <a:pt x="0" y="2074"/>
                  </a:lnTo>
                  <a:lnTo>
                    <a:pt x="30511" y="2074"/>
                  </a:lnTo>
                  <a:lnTo>
                    <a:pt x="3051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4"/>
            <p:cNvSpPr/>
            <p:nvPr/>
          </p:nvSpPr>
          <p:spPr>
            <a:xfrm>
              <a:off x="1738450" y="2595350"/>
              <a:ext cx="86175" cy="133800"/>
            </a:xfrm>
            <a:custGeom>
              <a:rect b="b" l="l" r="r" t="t"/>
              <a:pathLst>
                <a:path extrusionOk="0" h="5352" w="3447">
                  <a:moveTo>
                    <a:pt x="140" y="0"/>
                  </a:moveTo>
                  <a:lnTo>
                    <a:pt x="70" y="434"/>
                  </a:lnTo>
                  <a:lnTo>
                    <a:pt x="28" y="855"/>
                  </a:lnTo>
                  <a:lnTo>
                    <a:pt x="0" y="1247"/>
                  </a:lnTo>
                  <a:lnTo>
                    <a:pt x="0" y="1611"/>
                  </a:lnTo>
                  <a:lnTo>
                    <a:pt x="28" y="1947"/>
                  </a:lnTo>
                  <a:lnTo>
                    <a:pt x="84" y="2269"/>
                  </a:lnTo>
                  <a:lnTo>
                    <a:pt x="140" y="2578"/>
                  </a:lnTo>
                  <a:lnTo>
                    <a:pt x="225" y="2858"/>
                  </a:lnTo>
                  <a:lnTo>
                    <a:pt x="323" y="3124"/>
                  </a:lnTo>
                  <a:lnTo>
                    <a:pt x="435" y="3362"/>
                  </a:lnTo>
                  <a:lnTo>
                    <a:pt x="561" y="3586"/>
                  </a:lnTo>
                  <a:lnTo>
                    <a:pt x="701" y="3796"/>
                  </a:lnTo>
                  <a:lnTo>
                    <a:pt x="841" y="3992"/>
                  </a:lnTo>
                  <a:lnTo>
                    <a:pt x="995" y="4161"/>
                  </a:lnTo>
                  <a:lnTo>
                    <a:pt x="1149" y="4329"/>
                  </a:lnTo>
                  <a:lnTo>
                    <a:pt x="1317" y="4469"/>
                  </a:lnTo>
                  <a:lnTo>
                    <a:pt x="1485" y="4595"/>
                  </a:lnTo>
                  <a:lnTo>
                    <a:pt x="1639" y="4721"/>
                  </a:lnTo>
                  <a:lnTo>
                    <a:pt x="1808" y="4819"/>
                  </a:lnTo>
                  <a:lnTo>
                    <a:pt x="1976" y="4917"/>
                  </a:lnTo>
                  <a:lnTo>
                    <a:pt x="2284" y="5071"/>
                  </a:lnTo>
                  <a:lnTo>
                    <a:pt x="2578" y="5183"/>
                  </a:lnTo>
                  <a:lnTo>
                    <a:pt x="2816" y="5267"/>
                  </a:lnTo>
                  <a:lnTo>
                    <a:pt x="3012" y="5309"/>
                  </a:lnTo>
                  <a:lnTo>
                    <a:pt x="3180" y="5351"/>
                  </a:lnTo>
                  <a:lnTo>
                    <a:pt x="3292" y="4945"/>
                  </a:lnTo>
                  <a:lnTo>
                    <a:pt x="3376" y="4567"/>
                  </a:lnTo>
                  <a:lnTo>
                    <a:pt x="3433" y="4217"/>
                  </a:lnTo>
                  <a:lnTo>
                    <a:pt x="3447" y="3866"/>
                  </a:lnTo>
                  <a:lnTo>
                    <a:pt x="3447" y="3544"/>
                  </a:lnTo>
                  <a:lnTo>
                    <a:pt x="3419" y="3236"/>
                  </a:lnTo>
                  <a:lnTo>
                    <a:pt x="3362" y="2956"/>
                  </a:lnTo>
                  <a:lnTo>
                    <a:pt x="3292" y="2676"/>
                  </a:lnTo>
                  <a:lnTo>
                    <a:pt x="3208" y="2424"/>
                  </a:lnTo>
                  <a:lnTo>
                    <a:pt x="3096" y="2185"/>
                  </a:lnTo>
                  <a:lnTo>
                    <a:pt x="2970" y="1961"/>
                  </a:lnTo>
                  <a:lnTo>
                    <a:pt x="2830" y="1751"/>
                  </a:lnTo>
                  <a:lnTo>
                    <a:pt x="2676" y="1555"/>
                  </a:lnTo>
                  <a:lnTo>
                    <a:pt x="2522" y="1373"/>
                  </a:lnTo>
                  <a:lnTo>
                    <a:pt x="2354" y="1205"/>
                  </a:lnTo>
                  <a:lnTo>
                    <a:pt x="2186" y="1051"/>
                  </a:lnTo>
                  <a:lnTo>
                    <a:pt x="2004" y="911"/>
                  </a:lnTo>
                  <a:lnTo>
                    <a:pt x="1822" y="770"/>
                  </a:lnTo>
                  <a:lnTo>
                    <a:pt x="1653" y="658"/>
                  </a:lnTo>
                  <a:lnTo>
                    <a:pt x="1471" y="546"/>
                  </a:lnTo>
                  <a:lnTo>
                    <a:pt x="1121" y="364"/>
                  </a:lnTo>
                  <a:lnTo>
                    <a:pt x="813" y="224"/>
                  </a:lnTo>
                  <a:lnTo>
                    <a:pt x="547" y="126"/>
                  </a:lnTo>
                  <a:lnTo>
                    <a:pt x="323" y="56"/>
                  </a:lnTo>
                  <a:lnTo>
                    <a:pt x="14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4"/>
            <p:cNvSpPr/>
            <p:nvPr/>
          </p:nvSpPr>
          <p:spPr>
            <a:xfrm>
              <a:off x="1759100" y="2620200"/>
              <a:ext cx="59225" cy="154825"/>
            </a:xfrm>
            <a:custGeom>
              <a:rect b="b" l="l" r="r" t="t"/>
              <a:pathLst>
                <a:path extrusionOk="0" h="6193" w="2369">
                  <a:moveTo>
                    <a:pt x="57" y="1"/>
                  </a:moveTo>
                  <a:lnTo>
                    <a:pt x="43" y="15"/>
                  </a:lnTo>
                  <a:lnTo>
                    <a:pt x="57" y="29"/>
                  </a:lnTo>
                  <a:lnTo>
                    <a:pt x="253" y="267"/>
                  </a:lnTo>
                  <a:lnTo>
                    <a:pt x="449" y="519"/>
                  </a:lnTo>
                  <a:lnTo>
                    <a:pt x="645" y="771"/>
                  </a:lnTo>
                  <a:lnTo>
                    <a:pt x="813" y="1037"/>
                  </a:lnTo>
                  <a:lnTo>
                    <a:pt x="996" y="1317"/>
                  </a:lnTo>
                  <a:lnTo>
                    <a:pt x="1164" y="1598"/>
                  </a:lnTo>
                  <a:lnTo>
                    <a:pt x="1122" y="1584"/>
                  </a:lnTo>
                  <a:lnTo>
                    <a:pt x="982" y="1528"/>
                  </a:lnTo>
                  <a:lnTo>
                    <a:pt x="659" y="1401"/>
                  </a:lnTo>
                  <a:lnTo>
                    <a:pt x="15" y="1163"/>
                  </a:lnTo>
                  <a:lnTo>
                    <a:pt x="1" y="1177"/>
                  </a:lnTo>
                  <a:lnTo>
                    <a:pt x="1" y="1191"/>
                  </a:lnTo>
                  <a:lnTo>
                    <a:pt x="631" y="1458"/>
                  </a:lnTo>
                  <a:lnTo>
                    <a:pt x="939" y="1584"/>
                  </a:lnTo>
                  <a:lnTo>
                    <a:pt x="1094" y="1654"/>
                  </a:lnTo>
                  <a:lnTo>
                    <a:pt x="1206" y="1682"/>
                  </a:lnTo>
                  <a:lnTo>
                    <a:pt x="1318" y="1906"/>
                  </a:lnTo>
                  <a:lnTo>
                    <a:pt x="1430" y="2116"/>
                  </a:lnTo>
                  <a:lnTo>
                    <a:pt x="1570" y="2410"/>
                  </a:lnTo>
                  <a:lnTo>
                    <a:pt x="1696" y="2690"/>
                  </a:lnTo>
                  <a:lnTo>
                    <a:pt x="1808" y="2970"/>
                  </a:lnTo>
                  <a:lnTo>
                    <a:pt x="1920" y="3265"/>
                  </a:lnTo>
                  <a:lnTo>
                    <a:pt x="1948" y="3349"/>
                  </a:lnTo>
                  <a:lnTo>
                    <a:pt x="1780" y="3265"/>
                  </a:lnTo>
                  <a:lnTo>
                    <a:pt x="1626" y="3181"/>
                  </a:lnTo>
                  <a:lnTo>
                    <a:pt x="1206" y="2998"/>
                  </a:lnTo>
                  <a:lnTo>
                    <a:pt x="799" y="2802"/>
                  </a:lnTo>
                  <a:lnTo>
                    <a:pt x="393" y="2592"/>
                  </a:lnTo>
                  <a:lnTo>
                    <a:pt x="379" y="2592"/>
                  </a:lnTo>
                  <a:lnTo>
                    <a:pt x="379" y="2620"/>
                  </a:lnTo>
                  <a:lnTo>
                    <a:pt x="785" y="2844"/>
                  </a:lnTo>
                  <a:lnTo>
                    <a:pt x="1192" y="3069"/>
                  </a:lnTo>
                  <a:lnTo>
                    <a:pt x="1612" y="3279"/>
                  </a:lnTo>
                  <a:lnTo>
                    <a:pt x="1794" y="3377"/>
                  </a:lnTo>
                  <a:lnTo>
                    <a:pt x="1976" y="3433"/>
                  </a:lnTo>
                  <a:lnTo>
                    <a:pt x="2074" y="3713"/>
                  </a:lnTo>
                  <a:lnTo>
                    <a:pt x="2144" y="3993"/>
                  </a:lnTo>
                  <a:lnTo>
                    <a:pt x="2200" y="4273"/>
                  </a:lnTo>
                  <a:lnTo>
                    <a:pt x="2242" y="4553"/>
                  </a:lnTo>
                  <a:lnTo>
                    <a:pt x="2270" y="4960"/>
                  </a:lnTo>
                  <a:lnTo>
                    <a:pt x="2284" y="5366"/>
                  </a:lnTo>
                  <a:lnTo>
                    <a:pt x="2298" y="6192"/>
                  </a:lnTo>
                  <a:lnTo>
                    <a:pt x="2312" y="6192"/>
                  </a:lnTo>
                  <a:lnTo>
                    <a:pt x="2354" y="5450"/>
                  </a:lnTo>
                  <a:lnTo>
                    <a:pt x="2368" y="4708"/>
                  </a:lnTo>
                  <a:lnTo>
                    <a:pt x="2354" y="4357"/>
                  </a:lnTo>
                  <a:lnTo>
                    <a:pt x="2312" y="4021"/>
                  </a:lnTo>
                  <a:lnTo>
                    <a:pt x="2256" y="3685"/>
                  </a:lnTo>
                  <a:lnTo>
                    <a:pt x="2158" y="3363"/>
                  </a:lnTo>
                  <a:lnTo>
                    <a:pt x="2032" y="2998"/>
                  </a:lnTo>
                  <a:lnTo>
                    <a:pt x="1878" y="2648"/>
                  </a:lnTo>
                  <a:lnTo>
                    <a:pt x="1878" y="2550"/>
                  </a:lnTo>
                  <a:lnTo>
                    <a:pt x="1864" y="2354"/>
                  </a:lnTo>
                  <a:lnTo>
                    <a:pt x="1822" y="1920"/>
                  </a:lnTo>
                  <a:lnTo>
                    <a:pt x="1808" y="1500"/>
                  </a:lnTo>
                  <a:lnTo>
                    <a:pt x="1794" y="1065"/>
                  </a:lnTo>
                  <a:lnTo>
                    <a:pt x="1780" y="1051"/>
                  </a:lnTo>
                  <a:lnTo>
                    <a:pt x="1766" y="1065"/>
                  </a:lnTo>
                  <a:lnTo>
                    <a:pt x="1766" y="1920"/>
                  </a:lnTo>
                  <a:lnTo>
                    <a:pt x="1766" y="2144"/>
                  </a:lnTo>
                  <a:lnTo>
                    <a:pt x="1794" y="2354"/>
                  </a:lnTo>
                  <a:lnTo>
                    <a:pt x="1794" y="2452"/>
                  </a:lnTo>
                  <a:lnTo>
                    <a:pt x="1612" y="2102"/>
                  </a:lnTo>
                  <a:lnTo>
                    <a:pt x="1416" y="1752"/>
                  </a:lnTo>
                  <a:lnTo>
                    <a:pt x="1220" y="1415"/>
                  </a:lnTo>
                  <a:lnTo>
                    <a:pt x="996" y="1093"/>
                  </a:lnTo>
                  <a:lnTo>
                    <a:pt x="785" y="813"/>
                  </a:lnTo>
                  <a:lnTo>
                    <a:pt x="561" y="533"/>
                  </a:lnTo>
                  <a:lnTo>
                    <a:pt x="323" y="281"/>
                  </a:lnTo>
                  <a:lnTo>
                    <a:pt x="7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4"/>
            <p:cNvSpPr/>
            <p:nvPr/>
          </p:nvSpPr>
          <p:spPr>
            <a:xfrm>
              <a:off x="1796575" y="2633500"/>
              <a:ext cx="1775" cy="21400"/>
            </a:xfrm>
            <a:custGeom>
              <a:rect b="b" l="l" r="r" t="t"/>
              <a:pathLst>
                <a:path extrusionOk="0" h="856" w="71">
                  <a:moveTo>
                    <a:pt x="57" y="1"/>
                  </a:moveTo>
                  <a:lnTo>
                    <a:pt x="29" y="225"/>
                  </a:lnTo>
                  <a:lnTo>
                    <a:pt x="15" y="435"/>
                  </a:lnTo>
                  <a:lnTo>
                    <a:pt x="1" y="645"/>
                  </a:lnTo>
                  <a:lnTo>
                    <a:pt x="15" y="855"/>
                  </a:lnTo>
                  <a:lnTo>
                    <a:pt x="29" y="855"/>
                  </a:lnTo>
                  <a:lnTo>
                    <a:pt x="43" y="435"/>
                  </a:lnTo>
                  <a:lnTo>
                    <a:pt x="71" y="15"/>
                  </a:lnTo>
                  <a:lnTo>
                    <a:pt x="5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4"/>
            <p:cNvSpPr/>
            <p:nvPr/>
          </p:nvSpPr>
          <p:spPr>
            <a:xfrm>
              <a:off x="1755950" y="2633500"/>
              <a:ext cx="13350" cy="6700"/>
            </a:xfrm>
            <a:custGeom>
              <a:rect b="b" l="l" r="r" t="t"/>
              <a:pathLst>
                <a:path extrusionOk="0" h="268" w="534">
                  <a:moveTo>
                    <a:pt x="1" y="1"/>
                  </a:moveTo>
                  <a:lnTo>
                    <a:pt x="1" y="15"/>
                  </a:lnTo>
                  <a:lnTo>
                    <a:pt x="127" y="99"/>
                  </a:lnTo>
                  <a:lnTo>
                    <a:pt x="253" y="155"/>
                  </a:lnTo>
                  <a:lnTo>
                    <a:pt x="393" y="211"/>
                  </a:lnTo>
                  <a:lnTo>
                    <a:pt x="533" y="267"/>
                  </a:lnTo>
                  <a:lnTo>
                    <a:pt x="533" y="253"/>
                  </a:lnTo>
                  <a:lnTo>
                    <a:pt x="267" y="141"/>
                  </a:lnTo>
                  <a:lnTo>
                    <a:pt x="1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4"/>
            <p:cNvSpPr/>
            <p:nvPr/>
          </p:nvSpPr>
          <p:spPr>
            <a:xfrm>
              <a:off x="1812700" y="2666075"/>
              <a:ext cx="8775" cy="421350"/>
            </a:xfrm>
            <a:custGeom>
              <a:rect b="b" l="l" r="r" t="t"/>
              <a:pathLst>
                <a:path extrusionOk="0" h="16854" w="351">
                  <a:moveTo>
                    <a:pt x="154" y="1"/>
                  </a:moveTo>
                  <a:lnTo>
                    <a:pt x="140" y="15"/>
                  </a:lnTo>
                  <a:lnTo>
                    <a:pt x="140" y="967"/>
                  </a:lnTo>
                  <a:lnTo>
                    <a:pt x="140" y="981"/>
                  </a:lnTo>
                  <a:lnTo>
                    <a:pt x="56" y="4063"/>
                  </a:lnTo>
                  <a:lnTo>
                    <a:pt x="28" y="5604"/>
                  </a:lnTo>
                  <a:lnTo>
                    <a:pt x="14" y="7145"/>
                  </a:lnTo>
                  <a:lnTo>
                    <a:pt x="14" y="8406"/>
                  </a:lnTo>
                  <a:lnTo>
                    <a:pt x="0" y="10409"/>
                  </a:lnTo>
                  <a:lnTo>
                    <a:pt x="0" y="12426"/>
                  </a:lnTo>
                  <a:lnTo>
                    <a:pt x="0" y="13071"/>
                  </a:lnTo>
                  <a:lnTo>
                    <a:pt x="14" y="16741"/>
                  </a:lnTo>
                  <a:lnTo>
                    <a:pt x="28" y="16797"/>
                  </a:lnTo>
                  <a:lnTo>
                    <a:pt x="56" y="16825"/>
                  </a:lnTo>
                  <a:lnTo>
                    <a:pt x="112" y="16839"/>
                  </a:lnTo>
                  <a:lnTo>
                    <a:pt x="168" y="16853"/>
                  </a:lnTo>
                  <a:lnTo>
                    <a:pt x="224" y="16839"/>
                  </a:lnTo>
                  <a:lnTo>
                    <a:pt x="280" y="16825"/>
                  </a:lnTo>
                  <a:lnTo>
                    <a:pt x="322" y="16797"/>
                  </a:lnTo>
                  <a:lnTo>
                    <a:pt x="336" y="16769"/>
                  </a:lnTo>
                  <a:lnTo>
                    <a:pt x="350" y="16741"/>
                  </a:lnTo>
                  <a:lnTo>
                    <a:pt x="350" y="12679"/>
                  </a:lnTo>
                  <a:lnTo>
                    <a:pt x="336" y="11404"/>
                  </a:lnTo>
                  <a:lnTo>
                    <a:pt x="336" y="10115"/>
                  </a:lnTo>
                  <a:lnTo>
                    <a:pt x="322" y="8812"/>
                  </a:lnTo>
                  <a:lnTo>
                    <a:pt x="308" y="6627"/>
                  </a:lnTo>
                  <a:lnTo>
                    <a:pt x="280" y="4442"/>
                  </a:lnTo>
                  <a:lnTo>
                    <a:pt x="238" y="2704"/>
                  </a:lnTo>
                  <a:lnTo>
                    <a:pt x="196" y="981"/>
                  </a:lnTo>
                  <a:lnTo>
                    <a:pt x="182" y="967"/>
                  </a:lnTo>
                  <a:lnTo>
                    <a:pt x="182" y="15"/>
                  </a:lnTo>
                  <a:lnTo>
                    <a:pt x="182"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4"/>
            <p:cNvSpPr/>
            <p:nvPr/>
          </p:nvSpPr>
          <p:spPr>
            <a:xfrm>
              <a:off x="1634425" y="2866050"/>
              <a:ext cx="145375" cy="125400"/>
            </a:xfrm>
            <a:custGeom>
              <a:rect b="b" l="l" r="r" t="t"/>
              <a:pathLst>
                <a:path extrusionOk="0" h="5016" w="5815">
                  <a:moveTo>
                    <a:pt x="3279" y="1"/>
                  </a:moveTo>
                  <a:lnTo>
                    <a:pt x="3111" y="15"/>
                  </a:lnTo>
                  <a:lnTo>
                    <a:pt x="2943" y="43"/>
                  </a:lnTo>
                  <a:lnTo>
                    <a:pt x="2775" y="85"/>
                  </a:lnTo>
                  <a:lnTo>
                    <a:pt x="2606" y="127"/>
                  </a:lnTo>
                  <a:lnTo>
                    <a:pt x="2438" y="183"/>
                  </a:lnTo>
                  <a:lnTo>
                    <a:pt x="2270" y="253"/>
                  </a:lnTo>
                  <a:lnTo>
                    <a:pt x="2088" y="337"/>
                  </a:lnTo>
                  <a:lnTo>
                    <a:pt x="1934" y="435"/>
                  </a:lnTo>
                  <a:lnTo>
                    <a:pt x="1766" y="547"/>
                  </a:lnTo>
                  <a:lnTo>
                    <a:pt x="1626" y="673"/>
                  </a:lnTo>
                  <a:lnTo>
                    <a:pt x="1486" y="813"/>
                  </a:lnTo>
                  <a:lnTo>
                    <a:pt x="1346" y="953"/>
                  </a:lnTo>
                  <a:lnTo>
                    <a:pt x="1234" y="1121"/>
                  </a:lnTo>
                  <a:lnTo>
                    <a:pt x="1107" y="1290"/>
                  </a:lnTo>
                  <a:lnTo>
                    <a:pt x="1009" y="1458"/>
                  </a:lnTo>
                  <a:lnTo>
                    <a:pt x="897" y="1640"/>
                  </a:lnTo>
                  <a:lnTo>
                    <a:pt x="799" y="1836"/>
                  </a:lnTo>
                  <a:lnTo>
                    <a:pt x="631" y="2214"/>
                  </a:lnTo>
                  <a:lnTo>
                    <a:pt x="491" y="2620"/>
                  </a:lnTo>
                  <a:lnTo>
                    <a:pt x="365" y="3013"/>
                  </a:lnTo>
                  <a:lnTo>
                    <a:pt x="267" y="3391"/>
                  </a:lnTo>
                  <a:lnTo>
                    <a:pt x="183" y="3755"/>
                  </a:lnTo>
                  <a:lnTo>
                    <a:pt x="127" y="4091"/>
                  </a:lnTo>
                  <a:lnTo>
                    <a:pt x="71" y="4385"/>
                  </a:lnTo>
                  <a:lnTo>
                    <a:pt x="15" y="4806"/>
                  </a:lnTo>
                  <a:lnTo>
                    <a:pt x="1" y="4974"/>
                  </a:lnTo>
                  <a:lnTo>
                    <a:pt x="113" y="4988"/>
                  </a:lnTo>
                  <a:lnTo>
                    <a:pt x="435" y="5002"/>
                  </a:lnTo>
                  <a:lnTo>
                    <a:pt x="673" y="5016"/>
                  </a:lnTo>
                  <a:lnTo>
                    <a:pt x="925" y="5002"/>
                  </a:lnTo>
                  <a:lnTo>
                    <a:pt x="1220" y="4988"/>
                  </a:lnTo>
                  <a:lnTo>
                    <a:pt x="1542" y="4960"/>
                  </a:lnTo>
                  <a:lnTo>
                    <a:pt x="1878" y="4918"/>
                  </a:lnTo>
                  <a:lnTo>
                    <a:pt x="2228" y="4848"/>
                  </a:lnTo>
                  <a:lnTo>
                    <a:pt x="2578" y="4750"/>
                  </a:lnTo>
                  <a:lnTo>
                    <a:pt x="2943" y="4624"/>
                  </a:lnTo>
                  <a:lnTo>
                    <a:pt x="3125" y="4540"/>
                  </a:lnTo>
                  <a:lnTo>
                    <a:pt x="3307" y="4455"/>
                  </a:lnTo>
                  <a:lnTo>
                    <a:pt x="3489" y="4371"/>
                  </a:lnTo>
                  <a:lnTo>
                    <a:pt x="3671" y="4259"/>
                  </a:lnTo>
                  <a:lnTo>
                    <a:pt x="3839" y="4161"/>
                  </a:lnTo>
                  <a:lnTo>
                    <a:pt x="4007" y="4035"/>
                  </a:lnTo>
                  <a:lnTo>
                    <a:pt x="4175" y="3895"/>
                  </a:lnTo>
                  <a:lnTo>
                    <a:pt x="4329" y="3755"/>
                  </a:lnTo>
                  <a:lnTo>
                    <a:pt x="4610" y="3475"/>
                  </a:lnTo>
                  <a:lnTo>
                    <a:pt x="4862" y="3181"/>
                  </a:lnTo>
                  <a:lnTo>
                    <a:pt x="5072" y="2915"/>
                  </a:lnTo>
                  <a:lnTo>
                    <a:pt x="5240" y="2648"/>
                  </a:lnTo>
                  <a:lnTo>
                    <a:pt x="5394" y="2382"/>
                  </a:lnTo>
                  <a:lnTo>
                    <a:pt x="5506" y="2144"/>
                  </a:lnTo>
                  <a:lnTo>
                    <a:pt x="5604" y="1906"/>
                  </a:lnTo>
                  <a:lnTo>
                    <a:pt x="5674" y="1696"/>
                  </a:lnTo>
                  <a:lnTo>
                    <a:pt x="5730" y="1500"/>
                  </a:lnTo>
                  <a:lnTo>
                    <a:pt x="5772" y="1318"/>
                  </a:lnTo>
                  <a:lnTo>
                    <a:pt x="5800" y="1037"/>
                  </a:lnTo>
                  <a:lnTo>
                    <a:pt x="5814" y="855"/>
                  </a:lnTo>
                  <a:lnTo>
                    <a:pt x="5814" y="785"/>
                  </a:lnTo>
                  <a:lnTo>
                    <a:pt x="5730" y="729"/>
                  </a:lnTo>
                  <a:lnTo>
                    <a:pt x="5492" y="589"/>
                  </a:lnTo>
                  <a:lnTo>
                    <a:pt x="5310" y="491"/>
                  </a:lnTo>
                  <a:lnTo>
                    <a:pt x="5114" y="393"/>
                  </a:lnTo>
                  <a:lnTo>
                    <a:pt x="4890" y="295"/>
                  </a:lnTo>
                  <a:lnTo>
                    <a:pt x="4638" y="197"/>
                  </a:lnTo>
                  <a:lnTo>
                    <a:pt x="4358" y="127"/>
                  </a:lnTo>
                  <a:lnTo>
                    <a:pt x="4063" y="57"/>
                  </a:lnTo>
                  <a:lnTo>
                    <a:pt x="3755" y="15"/>
                  </a:lnTo>
                  <a:lnTo>
                    <a:pt x="34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4"/>
            <p:cNvSpPr/>
            <p:nvPr/>
          </p:nvSpPr>
          <p:spPr>
            <a:xfrm>
              <a:off x="1665600" y="2880075"/>
              <a:ext cx="150275" cy="86875"/>
            </a:xfrm>
            <a:custGeom>
              <a:rect b="b" l="l" r="r" t="t"/>
              <a:pathLst>
                <a:path extrusionOk="0" h="3475" w="6011">
                  <a:moveTo>
                    <a:pt x="1794" y="0"/>
                  </a:moveTo>
                  <a:lnTo>
                    <a:pt x="1780" y="14"/>
                  </a:lnTo>
                  <a:lnTo>
                    <a:pt x="1794" y="28"/>
                  </a:lnTo>
                  <a:lnTo>
                    <a:pt x="2354" y="98"/>
                  </a:lnTo>
                  <a:lnTo>
                    <a:pt x="2900" y="168"/>
                  </a:lnTo>
                  <a:lnTo>
                    <a:pt x="3489" y="210"/>
                  </a:lnTo>
                  <a:lnTo>
                    <a:pt x="3629" y="238"/>
                  </a:lnTo>
                  <a:lnTo>
                    <a:pt x="3461" y="266"/>
                  </a:lnTo>
                  <a:lnTo>
                    <a:pt x="3237" y="350"/>
                  </a:lnTo>
                  <a:lnTo>
                    <a:pt x="3012" y="420"/>
                  </a:lnTo>
                  <a:lnTo>
                    <a:pt x="2802" y="518"/>
                  </a:lnTo>
                  <a:lnTo>
                    <a:pt x="2592" y="630"/>
                  </a:lnTo>
                  <a:lnTo>
                    <a:pt x="2368" y="672"/>
                  </a:lnTo>
                  <a:lnTo>
                    <a:pt x="2144" y="729"/>
                  </a:lnTo>
                  <a:lnTo>
                    <a:pt x="1443" y="911"/>
                  </a:lnTo>
                  <a:lnTo>
                    <a:pt x="743" y="1093"/>
                  </a:lnTo>
                  <a:lnTo>
                    <a:pt x="57" y="1303"/>
                  </a:lnTo>
                  <a:lnTo>
                    <a:pt x="57" y="1317"/>
                  </a:lnTo>
                  <a:lnTo>
                    <a:pt x="71" y="1317"/>
                  </a:lnTo>
                  <a:lnTo>
                    <a:pt x="1443" y="995"/>
                  </a:lnTo>
                  <a:lnTo>
                    <a:pt x="2116" y="827"/>
                  </a:lnTo>
                  <a:lnTo>
                    <a:pt x="2298" y="785"/>
                  </a:lnTo>
                  <a:lnTo>
                    <a:pt x="2102" y="911"/>
                  </a:lnTo>
                  <a:lnTo>
                    <a:pt x="1920" y="1037"/>
                  </a:lnTo>
                  <a:lnTo>
                    <a:pt x="1738" y="1177"/>
                  </a:lnTo>
                  <a:lnTo>
                    <a:pt x="1570" y="1317"/>
                  </a:lnTo>
                  <a:lnTo>
                    <a:pt x="1401" y="1471"/>
                  </a:lnTo>
                  <a:lnTo>
                    <a:pt x="1247" y="1639"/>
                  </a:lnTo>
                  <a:lnTo>
                    <a:pt x="1093" y="1793"/>
                  </a:lnTo>
                  <a:lnTo>
                    <a:pt x="939" y="1961"/>
                  </a:lnTo>
                  <a:lnTo>
                    <a:pt x="673" y="2311"/>
                  </a:lnTo>
                  <a:lnTo>
                    <a:pt x="421" y="2676"/>
                  </a:lnTo>
                  <a:lnTo>
                    <a:pt x="197" y="3068"/>
                  </a:lnTo>
                  <a:lnTo>
                    <a:pt x="1" y="3460"/>
                  </a:lnTo>
                  <a:lnTo>
                    <a:pt x="1" y="3474"/>
                  </a:lnTo>
                  <a:lnTo>
                    <a:pt x="15" y="3474"/>
                  </a:lnTo>
                  <a:lnTo>
                    <a:pt x="267" y="3068"/>
                  </a:lnTo>
                  <a:lnTo>
                    <a:pt x="547" y="2676"/>
                  </a:lnTo>
                  <a:lnTo>
                    <a:pt x="841" y="2311"/>
                  </a:lnTo>
                  <a:lnTo>
                    <a:pt x="1163" y="1975"/>
                  </a:lnTo>
                  <a:lnTo>
                    <a:pt x="1163" y="1975"/>
                  </a:lnTo>
                  <a:lnTo>
                    <a:pt x="1135" y="2045"/>
                  </a:lnTo>
                  <a:lnTo>
                    <a:pt x="1037" y="2382"/>
                  </a:lnTo>
                  <a:lnTo>
                    <a:pt x="827" y="3054"/>
                  </a:lnTo>
                  <a:lnTo>
                    <a:pt x="841" y="3068"/>
                  </a:lnTo>
                  <a:lnTo>
                    <a:pt x="841" y="3054"/>
                  </a:lnTo>
                  <a:lnTo>
                    <a:pt x="1079" y="2396"/>
                  </a:lnTo>
                  <a:lnTo>
                    <a:pt x="1191" y="2073"/>
                  </a:lnTo>
                  <a:lnTo>
                    <a:pt x="1247" y="1905"/>
                  </a:lnTo>
                  <a:lnTo>
                    <a:pt x="1275" y="1863"/>
                  </a:lnTo>
                  <a:lnTo>
                    <a:pt x="1598" y="1555"/>
                  </a:lnTo>
                  <a:lnTo>
                    <a:pt x="1948" y="1289"/>
                  </a:lnTo>
                  <a:lnTo>
                    <a:pt x="2186" y="1121"/>
                  </a:lnTo>
                  <a:lnTo>
                    <a:pt x="2438" y="967"/>
                  </a:lnTo>
                  <a:lnTo>
                    <a:pt x="2690" y="827"/>
                  </a:lnTo>
                  <a:lnTo>
                    <a:pt x="2956" y="700"/>
                  </a:lnTo>
                  <a:lnTo>
                    <a:pt x="2942" y="799"/>
                  </a:lnTo>
                  <a:lnTo>
                    <a:pt x="2886" y="1065"/>
                  </a:lnTo>
                  <a:lnTo>
                    <a:pt x="2774" y="1597"/>
                  </a:lnTo>
                  <a:lnTo>
                    <a:pt x="2676" y="2157"/>
                  </a:lnTo>
                  <a:lnTo>
                    <a:pt x="2592" y="2718"/>
                  </a:lnTo>
                  <a:lnTo>
                    <a:pt x="2606" y="2732"/>
                  </a:lnTo>
                  <a:lnTo>
                    <a:pt x="2606" y="2718"/>
                  </a:lnTo>
                  <a:lnTo>
                    <a:pt x="2746" y="2157"/>
                  </a:lnTo>
                  <a:lnTo>
                    <a:pt x="2886" y="1611"/>
                  </a:lnTo>
                  <a:lnTo>
                    <a:pt x="3012" y="1051"/>
                  </a:lnTo>
                  <a:lnTo>
                    <a:pt x="3068" y="785"/>
                  </a:lnTo>
                  <a:lnTo>
                    <a:pt x="3097" y="644"/>
                  </a:lnTo>
                  <a:lnTo>
                    <a:pt x="3195" y="602"/>
                  </a:lnTo>
                  <a:lnTo>
                    <a:pt x="3391" y="532"/>
                  </a:lnTo>
                  <a:lnTo>
                    <a:pt x="3587" y="476"/>
                  </a:lnTo>
                  <a:lnTo>
                    <a:pt x="3783" y="420"/>
                  </a:lnTo>
                  <a:lnTo>
                    <a:pt x="3979" y="378"/>
                  </a:lnTo>
                  <a:lnTo>
                    <a:pt x="4175" y="350"/>
                  </a:lnTo>
                  <a:lnTo>
                    <a:pt x="4581" y="350"/>
                  </a:lnTo>
                  <a:lnTo>
                    <a:pt x="4778" y="378"/>
                  </a:lnTo>
                  <a:lnTo>
                    <a:pt x="4974" y="434"/>
                  </a:lnTo>
                  <a:lnTo>
                    <a:pt x="5156" y="490"/>
                  </a:lnTo>
                  <a:lnTo>
                    <a:pt x="5324" y="588"/>
                  </a:lnTo>
                  <a:lnTo>
                    <a:pt x="5478" y="700"/>
                  </a:lnTo>
                  <a:lnTo>
                    <a:pt x="5618" y="827"/>
                  </a:lnTo>
                  <a:lnTo>
                    <a:pt x="5744" y="967"/>
                  </a:lnTo>
                  <a:lnTo>
                    <a:pt x="5842" y="1121"/>
                  </a:lnTo>
                  <a:lnTo>
                    <a:pt x="5926" y="1303"/>
                  </a:lnTo>
                  <a:lnTo>
                    <a:pt x="5954" y="1317"/>
                  </a:lnTo>
                  <a:lnTo>
                    <a:pt x="5982" y="1317"/>
                  </a:lnTo>
                  <a:lnTo>
                    <a:pt x="5996" y="1303"/>
                  </a:lnTo>
                  <a:lnTo>
                    <a:pt x="6010" y="1275"/>
                  </a:lnTo>
                  <a:lnTo>
                    <a:pt x="5940" y="1107"/>
                  </a:lnTo>
                  <a:lnTo>
                    <a:pt x="5870" y="953"/>
                  </a:lnTo>
                  <a:lnTo>
                    <a:pt x="5772" y="813"/>
                  </a:lnTo>
                  <a:lnTo>
                    <a:pt x="5660" y="686"/>
                  </a:lnTo>
                  <a:lnTo>
                    <a:pt x="5534" y="574"/>
                  </a:lnTo>
                  <a:lnTo>
                    <a:pt x="5394" y="476"/>
                  </a:lnTo>
                  <a:lnTo>
                    <a:pt x="5240" y="392"/>
                  </a:lnTo>
                  <a:lnTo>
                    <a:pt x="5086" y="322"/>
                  </a:lnTo>
                  <a:lnTo>
                    <a:pt x="4946" y="266"/>
                  </a:lnTo>
                  <a:lnTo>
                    <a:pt x="4820" y="224"/>
                  </a:lnTo>
                  <a:lnTo>
                    <a:pt x="4679" y="196"/>
                  </a:lnTo>
                  <a:lnTo>
                    <a:pt x="4539" y="182"/>
                  </a:lnTo>
                  <a:lnTo>
                    <a:pt x="4399" y="168"/>
                  </a:lnTo>
                  <a:lnTo>
                    <a:pt x="4259" y="154"/>
                  </a:lnTo>
                  <a:lnTo>
                    <a:pt x="4119" y="168"/>
                  </a:lnTo>
                  <a:lnTo>
                    <a:pt x="3979" y="168"/>
                  </a:lnTo>
                  <a:lnTo>
                    <a:pt x="3867" y="154"/>
                  </a:lnTo>
                  <a:lnTo>
                    <a:pt x="3741" y="154"/>
                  </a:lnTo>
                  <a:lnTo>
                    <a:pt x="3475" y="126"/>
                  </a:lnTo>
                  <a:lnTo>
                    <a:pt x="2914" y="84"/>
                  </a:lnTo>
                  <a:lnTo>
                    <a:pt x="2354" y="56"/>
                  </a:lnTo>
                  <a:lnTo>
                    <a:pt x="179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4"/>
            <p:cNvSpPr/>
            <p:nvPr/>
          </p:nvSpPr>
          <p:spPr>
            <a:xfrm>
              <a:off x="1712175" y="2927000"/>
              <a:ext cx="8075" cy="36450"/>
            </a:xfrm>
            <a:custGeom>
              <a:rect b="b" l="l" r="r" t="t"/>
              <a:pathLst>
                <a:path extrusionOk="0" h="1458" w="323">
                  <a:moveTo>
                    <a:pt x="309" y="0"/>
                  </a:moveTo>
                  <a:lnTo>
                    <a:pt x="295" y="14"/>
                  </a:lnTo>
                  <a:lnTo>
                    <a:pt x="141" y="743"/>
                  </a:lnTo>
                  <a:lnTo>
                    <a:pt x="57" y="1093"/>
                  </a:lnTo>
                  <a:lnTo>
                    <a:pt x="1" y="1443"/>
                  </a:lnTo>
                  <a:lnTo>
                    <a:pt x="15" y="1457"/>
                  </a:lnTo>
                  <a:lnTo>
                    <a:pt x="15" y="1443"/>
                  </a:lnTo>
                  <a:lnTo>
                    <a:pt x="113" y="1093"/>
                  </a:lnTo>
                  <a:lnTo>
                    <a:pt x="183" y="729"/>
                  </a:lnTo>
                  <a:lnTo>
                    <a:pt x="323" y="14"/>
                  </a:lnTo>
                  <a:lnTo>
                    <a:pt x="30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4"/>
            <p:cNvSpPr/>
            <p:nvPr/>
          </p:nvSpPr>
          <p:spPr>
            <a:xfrm>
              <a:off x="1655100" y="2942750"/>
              <a:ext cx="18575" cy="9475"/>
            </a:xfrm>
            <a:custGeom>
              <a:rect b="b" l="l" r="r" t="t"/>
              <a:pathLst>
                <a:path extrusionOk="0" h="379" w="743">
                  <a:moveTo>
                    <a:pt x="743" y="1"/>
                  </a:moveTo>
                  <a:lnTo>
                    <a:pt x="379" y="183"/>
                  </a:lnTo>
                  <a:lnTo>
                    <a:pt x="196" y="281"/>
                  </a:lnTo>
                  <a:lnTo>
                    <a:pt x="0" y="365"/>
                  </a:lnTo>
                  <a:lnTo>
                    <a:pt x="0" y="379"/>
                  </a:lnTo>
                  <a:lnTo>
                    <a:pt x="14" y="379"/>
                  </a:lnTo>
                  <a:lnTo>
                    <a:pt x="393" y="211"/>
                  </a:lnTo>
                  <a:lnTo>
                    <a:pt x="74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4"/>
            <p:cNvSpPr/>
            <p:nvPr/>
          </p:nvSpPr>
          <p:spPr>
            <a:xfrm>
              <a:off x="1683475" y="2692700"/>
              <a:ext cx="107175" cy="128200"/>
            </a:xfrm>
            <a:custGeom>
              <a:rect b="b" l="l" r="r" t="t"/>
              <a:pathLst>
                <a:path extrusionOk="0" h="5128" w="4287">
                  <a:moveTo>
                    <a:pt x="28" y="0"/>
                  </a:moveTo>
                  <a:lnTo>
                    <a:pt x="14" y="98"/>
                  </a:lnTo>
                  <a:lnTo>
                    <a:pt x="0" y="379"/>
                  </a:lnTo>
                  <a:lnTo>
                    <a:pt x="0" y="785"/>
                  </a:lnTo>
                  <a:lnTo>
                    <a:pt x="14" y="1023"/>
                  </a:lnTo>
                  <a:lnTo>
                    <a:pt x="42" y="1303"/>
                  </a:lnTo>
                  <a:lnTo>
                    <a:pt x="70" y="1583"/>
                  </a:lnTo>
                  <a:lnTo>
                    <a:pt x="126" y="1878"/>
                  </a:lnTo>
                  <a:lnTo>
                    <a:pt x="182" y="2200"/>
                  </a:lnTo>
                  <a:lnTo>
                    <a:pt x="280" y="2508"/>
                  </a:lnTo>
                  <a:lnTo>
                    <a:pt x="378" y="2830"/>
                  </a:lnTo>
                  <a:lnTo>
                    <a:pt x="518" y="3138"/>
                  </a:lnTo>
                  <a:lnTo>
                    <a:pt x="672" y="3447"/>
                  </a:lnTo>
                  <a:lnTo>
                    <a:pt x="869" y="3741"/>
                  </a:lnTo>
                  <a:lnTo>
                    <a:pt x="967" y="3881"/>
                  </a:lnTo>
                  <a:lnTo>
                    <a:pt x="1079" y="4007"/>
                  </a:lnTo>
                  <a:lnTo>
                    <a:pt x="1191" y="4133"/>
                  </a:lnTo>
                  <a:lnTo>
                    <a:pt x="1317" y="4245"/>
                  </a:lnTo>
                  <a:lnTo>
                    <a:pt x="1443" y="4343"/>
                  </a:lnTo>
                  <a:lnTo>
                    <a:pt x="1583" y="4441"/>
                  </a:lnTo>
                  <a:lnTo>
                    <a:pt x="1849" y="4609"/>
                  </a:lnTo>
                  <a:lnTo>
                    <a:pt x="2129" y="4749"/>
                  </a:lnTo>
                  <a:lnTo>
                    <a:pt x="2424" y="4861"/>
                  </a:lnTo>
                  <a:lnTo>
                    <a:pt x="2704" y="4945"/>
                  </a:lnTo>
                  <a:lnTo>
                    <a:pt x="2984" y="5016"/>
                  </a:lnTo>
                  <a:lnTo>
                    <a:pt x="3236" y="5058"/>
                  </a:lnTo>
                  <a:lnTo>
                    <a:pt x="3488" y="5100"/>
                  </a:lnTo>
                  <a:lnTo>
                    <a:pt x="3698" y="5114"/>
                  </a:lnTo>
                  <a:lnTo>
                    <a:pt x="3894" y="5128"/>
                  </a:lnTo>
                  <a:lnTo>
                    <a:pt x="4273" y="5128"/>
                  </a:lnTo>
                  <a:lnTo>
                    <a:pt x="4287" y="5016"/>
                  </a:lnTo>
                  <a:lnTo>
                    <a:pt x="4287" y="4707"/>
                  </a:lnTo>
                  <a:lnTo>
                    <a:pt x="4273" y="4245"/>
                  </a:lnTo>
                  <a:lnTo>
                    <a:pt x="4245" y="3979"/>
                  </a:lnTo>
                  <a:lnTo>
                    <a:pt x="4217" y="3685"/>
                  </a:lnTo>
                  <a:lnTo>
                    <a:pt x="4189" y="3377"/>
                  </a:lnTo>
                  <a:lnTo>
                    <a:pt x="4133" y="3068"/>
                  </a:lnTo>
                  <a:lnTo>
                    <a:pt x="4063" y="2760"/>
                  </a:lnTo>
                  <a:lnTo>
                    <a:pt x="3978" y="2452"/>
                  </a:lnTo>
                  <a:lnTo>
                    <a:pt x="3880" y="2158"/>
                  </a:lnTo>
                  <a:lnTo>
                    <a:pt x="3754" y="1892"/>
                  </a:lnTo>
                  <a:lnTo>
                    <a:pt x="3684" y="1752"/>
                  </a:lnTo>
                  <a:lnTo>
                    <a:pt x="3614" y="1639"/>
                  </a:lnTo>
                  <a:lnTo>
                    <a:pt x="3530" y="1513"/>
                  </a:lnTo>
                  <a:lnTo>
                    <a:pt x="3446" y="1415"/>
                  </a:lnTo>
                  <a:lnTo>
                    <a:pt x="3348" y="1303"/>
                  </a:lnTo>
                  <a:lnTo>
                    <a:pt x="3250" y="1205"/>
                  </a:lnTo>
                  <a:lnTo>
                    <a:pt x="3026" y="1037"/>
                  </a:lnTo>
                  <a:lnTo>
                    <a:pt x="2774" y="869"/>
                  </a:lnTo>
                  <a:lnTo>
                    <a:pt x="2508" y="729"/>
                  </a:lnTo>
                  <a:lnTo>
                    <a:pt x="2227" y="589"/>
                  </a:lnTo>
                  <a:lnTo>
                    <a:pt x="1933" y="477"/>
                  </a:lnTo>
                  <a:lnTo>
                    <a:pt x="1653" y="379"/>
                  </a:lnTo>
                  <a:lnTo>
                    <a:pt x="1373" y="295"/>
                  </a:lnTo>
                  <a:lnTo>
                    <a:pt x="855" y="155"/>
                  </a:lnTo>
                  <a:lnTo>
                    <a:pt x="420" y="70"/>
                  </a:lnTo>
                  <a:lnTo>
                    <a:pt x="126" y="28"/>
                  </a:lnTo>
                  <a:lnTo>
                    <a:pt x="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4"/>
            <p:cNvSpPr/>
            <p:nvPr/>
          </p:nvSpPr>
          <p:spPr>
            <a:xfrm>
              <a:off x="1705875" y="2714400"/>
              <a:ext cx="112100" cy="165700"/>
            </a:xfrm>
            <a:custGeom>
              <a:rect b="b" l="l" r="r" t="t"/>
              <a:pathLst>
                <a:path extrusionOk="0" h="6628" w="4484">
                  <a:moveTo>
                    <a:pt x="225" y="1"/>
                  </a:moveTo>
                  <a:lnTo>
                    <a:pt x="239" y="15"/>
                  </a:lnTo>
                  <a:lnTo>
                    <a:pt x="673" y="505"/>
                  </a:lnTo>
                  <a:lnTo>
                    <a:pt x="1093" y="1010"/>
                  </a:lnTo>
                  <a:lnTo>
                    <a:pt x="1486" y="1528"/>
                  </a:lnTo>
                  <a:lnTo>
                    <a:pt x="1864" y="2060"/>
                  </a:lnTo>
                  <a:lnTo>
                    <a:pt x="1696" y="2018"/>
                  </a:lnTo>
                  <a:lnTo>
                    <a:pt x="1415" y="1962"/>
                  </a:lnTo>
                  <a:lnTo>
                    <a:pt x="1149" y="1934"/>
                  </a:lnTo>
                  <a:lnTo>
                    <a:pt x="575" y="1864"/>
                  </a:lnTo>
                  <a:lnTo>
                    <a:pt x="15" y="1780"/>
                  </a:lnTo>
                  <a:lnTo>
                    <a:pt x="1" y="1780"/>
                  </a:lnTo>
                  <a:lnTo>
                    <a:pt x="1" y="1794"/>
                  </a:lnTo>
                  <a:lnTo>
                    <a:pt x="15" y="1794"/>
                  </a:lnTo>
                  <a:lnTo>
                    <a:pt x="547" y="1906"/>
                  </a:lnTo>
                  <a:lnTo>
                    <a:pt x="1093" y="2032"/>
                  </a:lnTo>
                  <a:lnTo>
                    <a:pt x="1598" y="2144"/>
                  </a:lnTo>
                  <a:lnTo>
                    <a:pt x="1808" y="2186"/>
                  </a:lnTo>
                  <a:lnTo>
                    <a:pt x="2004" y="2256"/>
                  </a:lnTo>
                  <a:lnTo>
                    <a:pt x="2116" y="2424"/>
                  </a:lnTo>
                  <a:lnTo>
                    <a:pt x="2620" y="3181"/>
                  </a:lnTo>
                  <a:lnTo>
                    <a:pt x="2382" y="3139"/>
                  </a:lnTo>
                  <a:lnTo>
                    <a:pt x="1836" y="3041"/>
                  </a:lnTo>
                  <a:lnTo>
                    <a:pt x="1303" y="2943"/>
                  </a:lnTo>
                  <a:lnTo>
                    <a:pt x="771" y="2831"/>
                  </a:lnTo>
                  <a:lnTo>
                    <a:pt x="757" y="2845"/>
                  </a:lnTo>
                  <a:lnTo>
                    <a:pt x="757" y="2859"/>
                  </a:lnTo>
                  <a:lnTo>
                    <a:pt x="771" y="2859"/>
                  </a:lnTo>
                  <a:lnTo>
                    <a:pt x="1303" y="2999"/>
                  </a:lnTo>
                  <a:lnTo>
                    <a:pt x="1836" y="3139"/>
                  </a:lnTo>
                  <a:lnTo>
                    <a:pt x="2088" y="3195"/>
                  </a:lnTo>
                  <a:lnTo>
                    <a:pt x="2354" y="3265"/>
                  </a:lnTo>
                  <a:lnTo>
                    <a:pt x="2606" y="3321"/>
                  </a:lnTo>
                  <a:lnTo>
                    <a:pt x="2718" y="3335"/>
                  </a:lnTo>
                  <a:lnTo>
                    <a:pt x="2970" y="3755"/>
                  </a:lnTo>
                  <a:lnTo>
                    <a:pt x="3209" y="4176"/>
                  </a:lnTo>
                  <a:lnTo>
                    <a:pt x="3447" y="4596"/>
                  </a:lnTo>
                  <a:lnTo>
                    <a:pt x="3671" y="5030"/>
                  </a:lnTo>
                  <a:lnTo>
                    <a:pt x="3867" y="5408"/>
                  </a:lnTo>
                  <a:lnTo>
                    <a:pt x="4049" y="5801"/>
                  </a:lnTo>
                  <a:lnTo>
                    <a:pt x="4217" y="6193"/>
                  </a:lnTo>
                  <a:lnTo>
                    <a:pt x="4399" y="6599"/>
                  </a:lnTo>
                  <a:lnTo>
                    <a:pt x="4413" y="6627"/>
                  </a:lnTo>
                  <a:lnTo>
                    <a:pt x="4455" y="6627"/>
                  </a:lnTo>
                  <a:lnTo>
                    <a:pt x="4469" y="6599"/>
                  </a:lnTo>
                  <a:lnTo>
                    <a:pt x="4483" y="6585"/>
                  </a:lnTo>
                  <a:lnTo>
                    <a:pt x="4483" y="6557"/>
                  </a:lnTo>
                  <a:lnTo>
                    <a:pt x="4343" y="6193"/>
                  </a:lnTo>
                  <a:lnTo>
                    <a:pt x="4203" y="5815"/>
                  </a:lnTo>
                  <a:lnTo>
                    <a:pt x="4063" y="5464"/>
                  </a:lnTo>
                  <a:lnTo>
                    <a:pt x="3909" y="5128"/>
                  </a:lnTo>
                  <a:lnTo>
                    <a:pt x="3755" y="4778"/>
                  </a:lnTo>
                  <a:lnTo>
                    <a:pt x="3587" y="4428"/>
                  </a:lnTo>
                  <a:lnTo>
                    <a:pt x="3405" y="4091"/>
                  </a:lnTo>
                  <a:lnTo>
                    <a:pt x="3209" y="3755"/>
                  </a:lnTo>
                  <a:lnTo>
                    <a:pt x="2956" y="3335"/>
                  </a:lnTo>
                  <a:lnTo>
                    <a:pt x="2690" y="2915"/>
                  </a:lnTo>
                  <a:lnTo>
                    <a:pt x="2690" y="2859"/>
                  </a:lnTo>
                  <a:lnTo>
                    <a:pt x="2676" y="2789"/>
                  </a:lnTo>
                  <a:lnTo>
                    <a:pt x="2634" y="2579"/>
                  </a:lnTo>
                  <a:lnTo>
                    <a:pt x="2564" y="2130"/>
                  </a:lnTo>
                  <a:lnTo>
                    <a:pt x="2480" y="1654"/>
                  </a:lnTo>
                  <a:lnTo>
                    <a:pt x="2396" y="1178"/>
                  </a:lnTo>
                  <a:lnTo>
                    <a:pt x="2396" y="1164"/>
                  </a:lnTo>
                  <a:lnTo>
                    <a:pt x="2382" y="1164"/>
                  </a:lnTo>
                  <a:lnTo>
                    <a:pt x="2382" y="1178"/>
                  </a:lnTo>
                  <a:lnTo>
                    <a:pt x="2508" y="2130"/>
                  </a:lnTo>
                  <a:lnTo>
                    <a:pt x="2564" y="2593"/>
                  </a:lnTo>
                  <a:lnTo>
                    <a:pt x="2592" y="2761"/>
                  </a:lnTo>
                  <a:lnTo>
                    <a:pt x="2326" y="2382"/>
                  </a:lnTo>
                  <a:lnTo>
                    <a:pt x="2046" y="2004"/>
                  </a:lnTo>
                  <a:lnTo>
                    <a:pt x="1752" y="1626"/>
                  </a:lnTo>
                  <a:lnTo>
                    <a:pt x="1443" y="1262"/>
                  </a:lnTo>
                  <a:lnTo>
                    <a:pt x="1289" y="1080"/>
                  </a:lnTo>
                  <a:lnTo>
                    <a:pt x="1275" y="1052"/>
                  </a:lnTo>
                  <a:lnTo>
                    <a:pt x="1261" y="1024"/>
                  </a:lnTo>
                  <a:lnTo>
                    <a:pt x="1219" y="884"/>
                  </a:lnTo>
                  <a:lnTo>
                    <a:pt x="1107" y="617"/>
                  </a:lnTo>
                  <a:lnTo>
                    <a:pt x="1023" y="337"/>
                  </a:lnTo>
                  <a:lnTo>
                    <a:pt x="939" y="57"/>
                  </a:lnTo>
                  <a:lnTo>
                    <a:pt x="939" y="43"/>
                  </a:lnTo>
                  <a:lnTo>
                    <a:pt x="925" y="43"/>
                  </a:lnTo>
                  <a:lnTo>
                    <a:pt x="911" y="57"/>
                  </a:lnTo>
                  <a:lnTo>
                    <a:pt x="1065" y="631"/>
                  </a:lnTo>
                  <a:lnTo>
                    <a:pt x="1149" y="898"/>
                  </a:lnTo>
                  <a:lnTo>
                    <a:pt x="1177" y="940"/>
                  </a:lnTo>
                  <a:lnTo>
                    <a:pt x="1177" y="940"/>
                  </a:lnTo>
                  <a:lnTo>
                    <a:pt x="715" y="463"/>
                  </a:lnTo>
                  <a:lnTo>
                    <a:pt x="253"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4"/>
            <p:cNvSpPr/>
            <p:nvPr/>
          </p:nvSpPr>
          <p:spPr>
            <a:xfrm>
              <a:off x="1754200" y="2727725"/>
              <a:ext cx="6325" cy="32950"/>
            </a:xfrm>
            <a:custGeom>
              <a:rect b="b" l="l" r="r" t="t"/>
              <a:pathLst>
                <a:path extrusionOk="0" h="1318" w="253">
                  <a:moveTo>
                    <a:pt x="1" y="0"/>
                  </a:moveTo>
                  <a:lnTo>
                    <a:pt x="113" y="659"/>
                  </a:lnTo>
                  <a:lnTo>
                    <a:pt x="183" y="981"/>
                  </a:lnTo>
                  <a:lnTo>
                    <a:pt x="253" y="1317"/>
                  </a:lnTo>
                  <a:lnTo>
                    <a:pt x="211" y="995"/>
                  </a:lnTo>
                  <a:lnTo>
                    <a:pt x="155" y="673"/>
                  </a:lnTo>
                  <a:lnTo>
                    <a:pt x="1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4"/>
            <p:cNvSpPr/>
            <p:nvPr/>
          </p:nvSpPr>
          <p:spPr>
            <a:xfrm>
              <a:off x="1706225" y="2735425"/>
              <a:ext cx="17900" cy="8075"/>
            </a:xfrm>
            <a:custGeom>
              <a:rect b="b" l="l" r="r" t="t"/>
              <a:pathLst>
                <a:path extrusionOk="0" h="323" w="716">
                  <a:moveTo>
                    <a:pt x="15" y="0"/>
                  </a:moveTo>
                  <a:lnTo>
                    <a:pt x="1" y="14"/>
                  </a:lnTo>
                  <a:lnTo>
                    <a:pt x="1" y="28"/>
                  </a:lnTo>
                  <a:lnTo>
                    <a:pt x="15" y="28"/>
                  </a:lnTo>
                  <a:lnTo>
                    <a:pt x="113" y="71"/>
                  </a:lnTo>
                  <a:lnTo>
                    <a:pt x="197" y="113"/>
                  </a:lnTo>
                  <a:lnTo>
                    <a:pt x="365" y="183"/>
                  </a:lnTo>
                  <a:lnTo>
                    <a:pt x="533" y="253"/>
                  </a:lnTo>
                  <a:lnTo>
                    <a:pt x="701" y="323"/>
                  </a:lnTo>
                  <a:lnTo>
                    <a:pt x="715" y="309"/>
                  </a:lnTo>
                  <a:lnTo>
                    <a:pt x="715" y="295"/>
                  </a:lnTo>
                  <a:lnTo>
                    <a:pt x="547" y="225"/>
                  </a:lnTo>
                  <a:lnTo>
                    <a:pt x="393" y="155"/>
                  </a:lnTo>
                  <a:lnTo>
                    <a:pt x="211" y="85"/>
                  </a:lnTo>
                  <a:lnTo>
                    <a:pt x="127" y="57"/>
                  </a:lnTo>
                  <a:lnTo>
                    <a:pt x="2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4"/>
            <p:cNvSpPr/>
            <p:nvPr/>
          </p:nvSpPr>
          <p:spPr>
            <a:xfrm>
              <a:off x="1850175" y="2697600"/>
              <a:ext cx="175475" cy="106500"/>
            </a:xfrm>
            <a:custGeom>
              <a:rect b="b" l="l" r="r" t="t"/>
              <a:pathLst>
                <a:path extrusionOk="0" h="4260" w="7019">
                  <a:moveTo>
                    <a:pt x="4133" y="1"/>
                  </a:moveTo>
                  <a:lnTo>
                    <a:pt x="3951" y="15"/>
                  </a:lnTo>
                  <a:lnTo>
                    <a:pt x="3755" y="29"/>
                  </a:lnTo>
                  <a:lnTo>
                    <a:pt x="3558" y="57"/>
                  </a:lnTo>
                  <a:lnTo>
                    <a:pt x="3362" y="99"/>
                  </a:lnTo>
                  <a:lnTo>
                    <a:pt x="3166" y="155"/>
                  </a:lnTo>
                  <a:lnTo>
                    <a:pt x="2970" y="225"/>
                  </a:lnTo>
                  <a:lnTo>
                    <a:pt x="2788" y="309"/>
                  </a:lnTo>
                  <a:lnTo>
                    <a:pt x="2606" y="393"/>
                  </a:lnTo>
                  <a:lnTo>
                    <a:pt x="2424" y="491"/>
                  </a:lnTo>
                  <a:lnTo>
                    <a:pt x="2256" y="589"/>
                  </a:lnTo>
                  <a:lnTo>
                    <a:pt x="2087" y="701"/>
                  </a:lnTo>
                  <a:lnTo>
                    <a:pt x="1779" y="939"/>
                  </a:lnTo>
                  <a:lnTo>
                    <a:pt x="1485" y="1191"/>
                  </a:lnTo>
                  <a:lnTo>
                    <a:pt x="1219" y="1457"/>
                  </a:lnTo>
                  <a:lnTo>
                    <a:pt x="967" y="1738"/>
                  </a:lnTo>
                  <a:lnTo>
                    <a:pt x="757" y="1990"/>
                  </a:lnTo>
                  <a:lnTo>
                    <a:pt x="561" y="2242"/>
                  </a:lnTo>
                  <a:lnTo>
                    <a:pt x="392" y="2480"/>
                  </a:lnTo>
                  <a:lnTo>
                    <a:pt x="252" y="2676"/>
                  </a:lnTo>
                  <a:lnTo>
                    <a:pt x="56" y="2984"/>
                  </a:lnTo>
                  <a:lnTo>
                    <a:pt x="0" y="3096"/>
                  </a:lnTo>
                  <a:lnTo>
                    <a:pt x="70" y="3167"/>
                  </a:lnTo>
                  <a:lnTo>
                    <a:pt x="266" y="3321"/>
                  </a:lnTo>
                  <a:lnTo>
                    <a:pt x="406" y="3433"/>
                  </a:lnTo>
                  <a:lnTo>
                    <a:pt x="575" y="3545"/>
                  </a:lnTo>
                  <a:lnTo>
                    <a:pt x="785" y="3657"/>
                  </a:lnTo>
                  <a:lnTo>
                    <a:pt x="995" y="3783"/>
                  </a:lnTo>
                  <a:lnTo>
                    <a:pt x="1247" y="3895"/>
                  </a:lnTo>
                  <a:lnTo>
                    <a:pt x="1513" y="4007"/>
                  </a:lnTo>
                  <a:lnTo>
                    <a:pt x="1793" y="4105"/>
                  </a:lnTo>
                  <a:lnTo>
                    <a:pt x="2101" y="4175"/>
                  </a:lnTo>
                  <a:lnTo>
                    <a:pt x="2424" y="4231"/>
                  </a:lnTo>
                  <a:lnTo>
                    <a:pt x="2760" y="4259"/>
                  </a:lnTo>
                  <a:lnTo>
                    <a:pt x="2942" y="4259"/>
                  </a:lnTo>
                  <a:lnTo>
                    <a:pt x="3110" y="4245"/>
                  </a:lnTo>
                  <a:lnTo>
                    <a:pt x="3292" y="4231"/>
                  </a:lnTo>
                  <a:lnTo>
                    <a:pt x="3474" y="4203"/>
                  </a:lnTo>
                  <a:lnTo>
                    <a:pt x="3656" y="4175"/>
                  </a:lnTo>
                  <a:lnTo>
                    <a:pt x="3839" y="4119"/>
                  </a:lnTo>
                  <a:lnTo>
                    <a:pt x="4189" y="4007"/>
                  </a:lnTo>
                  <a:lnTo>
                    <a:pt x="4539" y="3853"/>
                  </a:lnTo>
                  <a:lnTo>
                    <a:pt x="4861" y="3685"/>
                  </a:lnTo>
                  <a:lnTo>
                    <a:pt x="5169" y="3503"/>
                  </a:lnTo>
                  <a:lnTo>
                    <a:pt x="5464" y="3307"/>
                  </a:lnTo>
                  <a:lnTo>
                    <a:pt x="5730" y="3110"/>
                  </a:lnTo>
                  <a:lnTo>
                    <a:pt x="5982" y="2900"/>
                  </a:lnTo>
                  <a:lnTo>
                    <a:pt x="6206" y="2704"/>
                  </a:lnTo>
                  <a:lnTo>
                    <a:pt x="6416" y="2508"/>
                  </a:lnTo>
                  <a:lnTo>
                    <a:pt x="6738" y="2172"/>
                  </a:lnTo>
                  <a:lnTo>
                    <a:pt x="6948" y="1948"/>
                  </a:lnTo>
                  <a:lnTo>
                    <a:pt x="7019" y="1864"/>
                  </a:lnTo>
                  <a:lnTo>
                    <a:pt x="6963" y="1766"/>
                  </a:lnTo>
                  <a:lnTo>
                    <a:pt x="6780" y="1513"/>
                  </a:lnTo>
                  <a:lnTo>
                    <a:pt x="6640" y="1359"/>
                  </a:lnTo>
                  <a:lnTo>
                    <a:pt x="6486" y="1177"/>
                  </a:lnTo>
                  <a:lnTo>
                    <a:pt x="6304" y="995"/>
                  </a:lnTo>
                  <a:lnTo>
                    <a:pt x="6094" y="799"/>
                  </a:lnTo>
                  <a:lnTo>
                    <a:pt x="5856" y="617"/>
                  </a:lnTo>
                  <a:lnTo>
                    <a:pt x="5590" y="449"/>
                  </a:lnTo>
                  <a:lnTo>
                    <a:pt x="5309" y="295"/>
                  </a:lnTo>
                  <a:lnTo>
                    <a:pt x="5155" y="225"/>
                  </a:lnTo>
                  <a:lnTo>
                    <a:pt x="5001" y="169"/>
                  </a:lnTo>
                  <a:lnTo>
                    <a:pt x="4833" y="113"/>
                  </a:lnTo>
                  <a:lnTo>
                    <a:pt x="4665" y="71"/>
                  </a:lnTo>
                  <a:lnTo>
                    <a:pt x="4497" y="43"/>
                  </a:lnTo>
                  <a:lnTo>
                    <a:pt x="4315" y="15"/>
                  </a:lnTo>
                  <a:lnTo>
                    <a:pt x="41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4"/>
            <p:cNvSpPr/>
            <p:nvPr/>
          </p:nvSpPr>
          <p:spPr>
            <a:xfrm>
              <a:off x="1813400" y="2708800"/>
              <a:ext cx="162175" cy="133475"/>
            </a:xfrm>
            <a:custGeom>
              <a:rect b="b" l="l" r="r" t="t"/>
              <a:pathLst>
                <a:path extrusionOk="0" h="5339" w="6487">
                  <a:moveTo>
                    <a:pt x="6360" y="1"/>
                  </a:moveTo>
                  <a:lnTo>
                    <a:pt x="5842" y="225"/>
                  </a:lnTo>
                  <a:lnTo>
                    <a:pt x="5338" y="435"/>
                  </a:lnTo>
                  <a:lnTo>
                    <a:pt x="4847" y="687"/>
                  </a:lnTo>
                  <a:lnTo>
                    <a:pt x="4679" y="771"/>
                  </a:lnTo>
                  <a:lnTo>
                    <a:pt x="4511" y="855"/>
                  </a:lnTo>
                  <a:lnTo>
                    <a:pt x="4161" y="939"/>
                  </a:lnTo>
                  <a:lnTo>
                    <a:pt x="3811" y="1051"/>
                  </a:lnTo>
                  <a:lnTo>
                    <a:pt x="3474" y="1178"/>
                  </a:lnTo>
                  <a:lnTo>
                    <a:pt x="3152" y="1318"/>
                  </a:lnTo>
                  <a:lnTo>
                    <a:pt x="3418" y="1023"/>
                  </a:lnTo>
                  <a:lnTo>
                    <a:pt x="3713" y="687"/>
                  </a:lnTo>
                  <a:lnTo>
                    <a:pt x="3867" y="533"/>
                  </a:lnTo>
                  <a:lnTo>
                    <a:pt x="4035" y="365"/>
                  </a:lnTo>
                  <a:lnTo>
                    <a:pt x="4035" y="351"/>
                  </a:lnTo>
                  <a:lnTo>
                    <a:pt x="4007" y="351"/>
                  </a:lnTo>
                  <a:lnTo>
                    <a:pt x="3671" y="645"/>
                  </a:lnTo>
                  <a:lnTo>
                    <a:pt x="3334" y="953"/>
                  </a:lnTo>
                  <a:lnTo>
                    <a:pt x="3180" y="1108"/>
                  </a:lnTo>
                  <a:lnTo>
                    <a:pt x="3026" y="1276"/>
                  </a:lnTo>
                  <a:lnTo>
                    <a:pt x="2886" y="1444"/>
                  </a:lnTo>
                  <a:lnTo>
                    <a:pt x="2606" y="1598"/>
                  </a:lnTo>
                  <a:lnTo>
                    <a:pt x="2340" y="1766"/>
                  </a:lnTo>
                  <a:lnTo>
                    <a:pt x="2088" y="1948"/>
                  </a:lnTo>
                  <a:lnTo>
                    <a:pt x="1849" y="2144"/>
                  </a:lnTo>
                  <a:lnTo>
                    <a:pt x="1625" y="2354"/>
                  </a:lnTo>
                  <a:lnTo>
                    <a:pt x="1401" y="2578"/>
                  </a:lnTo>
                  <a:lnTo>
                    <a:pt x="1205" y="2817"/>
                  </a:lnTo>
                  <a:lnTo>
                    <a:pt x="1009" y="3055"/>
                  </a:lnTo>
                  <a:lnTo>
                    <a:pt x="827" y="3307"/>
                  </a:lnTo>
                  <a:lnTo>
                    <a:pt x="673" y="3573"/>
                  </a:lnTo>
                  <a:lnTo>
                    <a:pt x="519" y="3853"/>
                  </a:lnTo>
                  <a:lnTo>
                    <a:pt x="378" y="4133"/>
                  </a:lnTo>
                  <a:lnTo>
                    <a:pt x="266" y="4414"/>
                  </a:lnTo>
                  <a:lnTo>
                    <a:pt x="168" y="4708"/>
                  </a:lnTo>
                  <a:lnTo>
                    <a:pt x="70" y="5016"/>
                  </a:lnTo>
                  <a:lnTo>
                    <a:pt x="0" y="5324"/>
                  </a:lnTo>
                  <a:lnTo>
                    <a:pt x="14" y="5338"/>
                  </a:lnTo>
                  <a:lnTo>
                    <a:pt x="28" y="5338"/>
                  </a:lnTo>
                  <a:lnTo>
                    <a:pt x="28" y="5324"/>
                  </a:lnTo>
                  <a:lnTo>
                    <a:pt x="154" y="4960"/>
                  </a:lnTo>
                  <a:lnTo>
                    <a:pt x="294" y="4596"/>
                  </a:lnTo>
                  <a:lnTo>
                    <a:pt x="463" y="4231"/>
                  </a:lnTo>
                  <a:lnTo>
                    <a:pt x="659" y="3895"/>
                  </a:lnTo>
                  <a:lnTo>
                    <a:pt x="869" y="3559"/>
                  </a:lnTo>
                  <a:lnTo>
                    <a:pt x="1093" y="3251"/>
                  </a:lnTo>
                  <a:lnTo>
                    <a:pt x="1345" y="2943"/>
                  </a:lnTo>
                  <a:lnTo>
                    <a:pt x="1611" y="2648"/>
                  </a:lnTo>
                  <a:lnTo>
                    <a:pt x="1905" y="2368"/>
                  </a:lnTo>
                  <a:lnTo>
                    <a:pt x="2242" y="2088"/>
                  </a:lnTo>
                  <a:lnTo>
                    <a:pt x="2578" y="1850"/>
                  </a:lnTo>
                  <a:lnTo>
                    <a:pt x="2928" y="1626"/>
                  </a:lnTo>
                  <a:lnTo>
                    <a:pt x="3306" y="1430"/>
                  </a:lnTo>
                  <a:lnTo>
                    <a:pt x="3685" y="1262"/>
                  </a:lnTo>
                  <a:lnTo>
                    <a:pt x="4077" y="1108"/>
                  </a:lnTo>
                  <a:lnTo>
                    <a:pt x="4483" y="995"/>
                  </a:lnTo>
                  <a:lnTo>
                    <a:pt x="4721" y="939"/>
                  </a:lnTo>
                  <a:lnTo>
                    <a:pt x="4973" y="883"/>
                  </a:lnTo>
                  <a:lnTo>
                    <a:pt x="5226" y="855"/>
                  </a:lnTo>
                  <a:lnTo>
                    <a:pt x="5464" y="827"/>
                  </a:lnTo>
                  <a:lnTo>
                    <a:pt x="5716" y="799"/>
                  </a:lnTo>
                  <a:lnTo>
                    <a:pt x="6220" y="799"/>
                  </a:lnTo>
                  <a:lnTo>
                    <a:pt x="6472" y="813"/>
                  </a:lnTo>
                  <a:lnTo>
                    <a:pt x="6486" y="813"/>
                  </a:lnTo>
                  <a:lnTo>
                    <a:pt x="6486" y="799"/>
                  </a:lnTo>
                  <a:lnTo>
                    <a:pt x="6458" y="785"/>
                  </a:lnTo>
                  <a:lnTo>
                    <a:pt x="6052" y="743"/>
                  </a:lnTo>
                  <a:lnTo>
                    <a:pt x="5618" y="743"/>
                  </a:lnTo>
                  <a:lnTo>
                    <a:pt x="5197" y="757"/>
                  </a:lnTo>
                  <a:lnTo>
                    <a:pt x="4791" y="813"/>
                  </a:lnTo>
                  <a:lnTo>
                    <a:pt x="4875" y="757"/>
                  </a:lnTo>
                  <a:lnTo>
                    <a:pt x="5352" y="505"/>
                  </a:lnTo>
                  <a:lnTo>
                    <a:pt x="5856" y="253"/>
                  </a:lnTo>
                  <a:lnTo>
                    <a:pt x="6108" y="127"/>
                  </a:lnTo>
                  <a:lnTo>
                    <a:pt x="6360" y="15"/>
                  </a:lnTo>
                  <a:lnTo>
                    <a:pt x="637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4"/>
            <p:cNvSpPr/>
            <p:nvPr/>
          </p:nvSpPr>
          <p:spPr>
            <a:xfrm>
              <a:off x="1853325" y="2736825"/>
              <a:ext cx="172325" cy="67275"/>
            </a:xfrm>
            <a:custGeom>
              <a:rect b="b" l="l" r="r" t="t"/>
              <a:pathLst>
                <a:path extrusionOk="0" h="2691" w="6893">
                  <a:moveTo>
                    <a:pt x="4707" y="1"/>
                  </a:moveTo>
                  <a:lnTo>
                    <a:pt x="4371" y="15"/>
                  </a:lnTo>
                  <a:lnTo>
                    <a:pt x="4021" y="29"/>
                  </a:lnTo>
                  <a:lnTo>
                    <a:pt x="3671" y="71"/>
                  </a:lnTo>
                  <a:lnTo>
                    <a:pt x="3306" y="127"/>
                  </a:lnTo>
                  <a:lnTo>
                    <a:pt x="2942" y="197"/>
                  </a:lnTo>
                  <a:lnTo>
                    <a:pt x="2592" y="295"/>
                  </a:lnTo>
                  <a:lnTo>
                    <a:pt x="2270" y="407"/>
                  </a:lnTo>
                  <a:lnTo>
                    <a:pt x="1961" y="519"/>
                  </a:lnTo>
                  <a:lnTo>
                    <a:pt x="1667" y="617"/>
                  </a:lnTo>
                  <a:lnTo>
                    <a:pt x="1415" y="743"/>
                  </a:lnTo>
                  <a:lnTo>
                    <a:pt x="1163" y="855"/>
                  </a:lnTo>
                  <a:lnTo>
                    <a:pt x="757" y="1065"/>
                  </a:lnTo>
                  <a:lnTo>
                    <a:pt x="421" y="1261"/>
                  </a:lnTo>
                  <a:lnTo>
                    <a:pt x="196" y="1415"/>
                  </a:lnTo>
                  <a:lnTo>
                    <a:pt x="0" y="1555"/>
                  </a:lnTo>
                  <a:lnTo>
                    <a:pt x="112" y="1738"/>
                  </a:lnTo>
                  <a:lnTo>
                    <a:pt x="336" y="1892"/>
                  </a:lnTo>
                  <a:lnTo>
                    <a:pt x="617" y="2074"/>
                  </a:lnTo>
                  <a:lnTo>
                    <a:pt x="967" y="2256"/>
                  </a:lnTo>
                  <a:lnTo>
                    <a:pt x="1149" y="2354"/>
                  </a:lnTo>
                  <a:lnTo>
                    <a:pt x="1359" y="2424"/>
                  </a:lnTo>
                  <a:lnTo>
                    <a:pt x="1569" y="2508"/>
                  </a:lnTo>
                  <a:lnTo>
                    <a:pt x="1793" y="2564"/>
                  </a:lnTo>
                  <a:lnTo>
                    <a:pt x="2032" y="2620"/>
                  </a:lnTo>
                  <a:lnTo>
                    <a:pt x="2284" y="2662"/>
                  </a:lnTo>
                  <a:lnTo>
                    <a:pt x="2536" y="2690"/>
                  </a:lnTo>
                  <a:lnTo>
                    <a:pt x="2802" y="2690"/>
                  </a:lnTo>
                  <a:lnTo>
                    <a:pt x="3068" y="2676"/>
                  </a:lnTo>
                  <a:lnTo>
                    <a:pt x="3348" y="2634"/>
                  </a:lnTo>
                  <a:lnTo>
                    <a:pt x="3530" y="2606"/>
                  </a:lnTo>
                  <a:lnTo>
                    <a:pt x="3713" y="2550"/>
                  </a:lnTo>
                  <a:lnTo>
                    <a:pt x="4063" y="2438"/>
                  </a:lnTo>
                  <a:lnTo>
                    <a:pt x="4413" y="2284"/>
                  </a:lnTo>
                  <a:lnTo>
                    <a:pt x="4735" y="2116"/>
                  </a:lnTo>
                  <a:lnTo>
                    <a:pt x="5043" y="1934"/>
                  </a:lnTo>
                  <a:lnTo>
                    <a:pt x="5338" y="1738"/>
                  </a:lnTo>
                  <a:lnTo>
                    <a:pt x="5604" y="1541"/>
                  </a:lnTo>
                  <a:lnTo>
                    <a:pt x="5856" y="1331"/>
                  </a:lnTo>
                  <a:lnTo>
                    <a:pt x="6080" y="1135"/>
                  </a:lnTo>
                  <a:lnTo>
                    <a:pt x="6290" y="939"/>
                  </a:lnTo>
                  <a:lnTo>
                    <a:pt x="6612" y="603"/>
                  </a:lnTo>
                  <a:lnTo>
                    <a:pt x="6822" y="379"/>
                  </a:lnTo>
                  <a:lnTo>
                    <a:pt x="6893" y="281"/>
                  </a:lnTo>
                  <a:lnTo>
                    <a:pt x="6794" y="267"/>
                  </a:lnTo>
                  <a:lnTo>
                    <a:pt x="6542" y="211"/>
                  </a:lnTo>
                  <a:lnTo>
                    <a:pt x="6150" y="127"/>
                  </a:lnTo>
                  <a:lnTo>
                    <a:pt x="5632" y="57"/>
                  </a:lnTo>
                  <a:lnTo>
                    <a:pt x="5352" y="29"/>
                  </a:lnTo>
                  <a:lnTo>
                    <a:pt x="5043" y="15"/>
                  </a:lnTo>
                  <a:lnTo>
                    <a:pt x="4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4"/>
            <p:cNvSpPr/>
            <p:nvPr/>
          </p:nvSpPr>
          <p:spPr>
            <a:xfrm>
              <a:off x="1921600" y="2704950"/>
              <a:ext cx="22800" cy="17900"/>
            </a:xfrm>
            <a:custGeom>
              <a:rect b="b" l="l" r="r" t="t"/>
              <a:pathLst>
                <a:path extrusionOk="0" h="716" w="912">
                  <a:moveTo>
                    <a:pt x="898" y="1"/>
                  </a:moveTo>
                  <a:lnTo>
                    <a:pt x="645" y="155"/>
                  </a:lnTo>
                  <a:lnTo>
                    <a:pt x="421" y="323"/>
                  </a:lnTo>
                  <a:lnTo>
                    <a:pt x="197" y="505"/>
                  </a:lnTo>
                  <a:lnTo>
                    <a:pt x="1" y="701"/>
                  </a:lnTo>
                  <a:lnTo>
                    <a:pt x="1" y="715"/>
                  </a:lnTo>
                  <a:lnTo>
                    <a:pt x="15" y="715"/>
                  </a:lnTo>
                  <a:lnTo>
                    <a:pt x="239" y="533"/>
                  </a:lnTo>
                  <a:lnTo>
                    <a:pt x="449" y="351"/>
                  </a:lnTo>
                  <a:lnTo>
                    <a:pt x="673" y="183"/>
                  </a:lnTo>
                  <a:lnTo>
                    <a:pt x="898" y="29"/>
                  </a:lnTo>
                  <a:lnTo>
                    <a:pt x="912" y="15"/>
                  </a:lnTo>
                  <a:lnTo>
                    <a:pt x="898"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4"/>
            <p:cNvSpPr/>
            <p:nvPr/>
          </p:nvSpPr>
          <p:spPr>
            <a:xfrm>
              <a:off x="1961175" y="2716150"/>
              <a:ext cx="12650" cy="5650"/>
            </a:xfrm>
            <a:custGeom>
              <a:rect b="b" l="l" r="r" t="t"/>
              <a:pathLst>
                <a:path extrusionOk="0" h="226" w="506">
                  <a:moveTo>
                    <a:pt x="491" y="1"/>
                  </a:moveTo>
                  <a:lnTo>
                    <a:pt x="239" y="99"/>
                  </a:lnTo>
                  <a:lnTo>
                    <a:pt x="1" y="197"/>
                  </a:lnTo>
                  <a:lnTo>
                    <a:pt x="1" y="211"/>
                  </a:lnTo>
                  <a:lnTo>
                    <a:pt x="1" y="225"/>
                  </a:lnTo>
                  <a:lnTo>
                    <a:pt x="239" y="127"/>
                  </a:lnTo>
                  <a:lnTo>
                    <a:pt x="491" y="29"/>
                  </a:lnTo>
                  <a:lnTo>
                    <a:pt x="505" y="15"/>
                  </a:lnTo>
                  <a:lnTo>
                    <a:pt x="49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4"/>
            <p:cNvSpPr/>
            <p:nvPr/>
          </p:nvSpPr>
          <p:spPr>
            <a:xfrm>
              <a:off x="1842800" y="2846100"/>
              <a:ext cx="168150" cy="110325"/>
            </a:xfrm>
            <a:custGeom>
              <a:rect b="b" l="l" r="r" t="t"/>
              <a:pathLst>
                <a:path extrusionOk="0" h="4413" w="6726">
                  <a:moveTo>
                    <a:pt x="2158" y="0"/>
                  </a:moveTo>
                  <a:lnTo>
                    <a:pt x="1948" y="14"/>
                  </a:lnTo>
                  <a:lnTo>
                    <a:pt x="1724" y="42"/>
                  </a:lnTo>
                  <a:lnTo>
                    <a:pt x="1500" y="70"/>
                  </a:lnTo>
                  <a:lnTo>
                    <a:pt x="1276" y="112"/>
                  </a:lnTo>
                  <a:lnTo>
                    <a:pt x="1038" y="168"/>
                  </a:lnTo>
                  <a:lnTo>
                    <a:pt x="785" y="224"/>
                  </a:lnTo>
                  <a:lnTo>
                    <a:pt x="533" y="294"/>
                  </a:lnTo>
                  <a:lnTo>
                    <a:pt x="1" y="477"/>
                  </a:lnTo>
                  <a:lnTo>
                    <a:pt x="29" y="589"/>
                  </a:lnTo>
                  <a:lnTo>
                    <a:pt x="99" y="897"/>
                  </a:lnTo>
                  <a:lnTo>
                    <a:pt x="155" y="1107"/>
                  </a:lnTo>
                  <a:lnTo>
                    <a:pt x="225" y="1359"/>
                  </a:lnTo>
                  <a:lnTo>
                    <a:pt x="323" y="1625"/>
                  </a:lnTo>
                  <a:lnTo>
                    <a:pt x="435" y="1905"/>
                  </a:lnTo>
                  <a:lnTo>
                    <a:pt x="575" y="2200"/>
                  </a:lnTo>
                  <a:lnTo>
                    <a:pt x="743" y="2494"/>
                  </a:lnTo>
                  <a:lnTo>
                    <a:pt x="940" y="2788"/>
                  </a:lnTo>
                  <a:lnTo>
                    <a:pt x="1150" y="3068"/>
                  </a:lnTo>
                  <a:lnTo>
                    <a:pt x="1276" y="3208"/>
                  </a:lnTo>
                  <a:lnTo>
                    <a:pt x="1402" y="3348"/>
                  </a:lnTo>
                  <a:lnTo>
                    <a:pt x="1542" y="3474"/>
                  </a:lnTo>
                  <a:lnTo>
                    <a:pt x="1682" y="3600"/>
                  </a:lnTo>
                  <a:lnTo>
                    <a:pt x="1836" y="3713"/>
                  </a:lnTo>
                  <a:lnTo>
                    <a:pt x="2004" y="3825"/>
                  </a:lnTo>
                  <a:lnTo>
                    <a:pt x="2172" y="3923"/>
                  </a:lnTo>
                  <a:lnTo>
                    <a:pt x="2354" y="4007"/>
                  </a:lnTo>
                  <a:lnTo>
                    <a:pt x="2537" y="4091"/>
                  </a:lnTo>
                  <a:lnTo>
                    <a:pt x="2719" y="4161"/>
                  </a:lnTo>
                  <a:lnTo>
                    <a:pt x="2915" y="4217"/>
                  </a:lnTo>
                  <a:lnTo>
                    <a:pt x="3097" y="4273"/>
                  </a:lnTo>
                  <a:lnTo>
                    <a:pt x="3475" y="4343"/>
                  </a:lnTo>
                  <a:lnTo>
                    <a:pt x="3867" y="4385"/>
                  </a:lnTo>
                  <a:lnTo>
                    <a:pt x="4232" y="4413"/>
                  </a:lnTo>
                  <a:lnTo>
                    <a:pt x="4596" y="4399"/>
                  </a:lnTo>
                  <a:lnTo>
                    <a:pt x="4946" y="4385"/>
                  </a:lnTo>
                  <a:lnTo>
                    <a:pt x="5268" y="4343"/>
                  </a:lnTo>
                  <a:lnTo>
                    <a:pt x="5576" y="4301"/>
                  </a:lnTo>
                  <a:lnTo>
                    <a:pt x="5857" y="4245"/>
                  </a:lnTo>
                  <a:lnTo>
                    <a:pt x="6319" y="4133"/>
                  </a:lnTo>
                  <a:lnTo>
                    <a:pt x="6613" y="4035"/>
                  </a:lnTo>
                  <a:lnTo>
                    <a:pt x="6725" y="4007"/>
                  </a:lnTo>
                  <a:lnTo>
                    <a:pt x="6669" y="3769"/>
                  </a:lnTo>
                  <a:lnTo>
                    <a:pt x="6599" y="3488"/>
                  </a:lnTo>
                  <a:lnTo>
                    <a:pt x="6487" y="3152"/>
                  </a:lnTo>
                  <a:lnTo>
                    <a:pt x="6333" y="2760"/>
                  </a:lnTo>
                  <a:lnTo>
                    <a:pt x="6235" y="2536"/>
                  </a:lnTo>
                  <a:lnTo>
                    <a:pt x="6123" y="2326"/>
                  </a:lnTo>
                  <a:lnTo>
                    <a:pt x="5997" y="2102"/>
                  </a:lnTo>
                  <a:lnTo>
                    <a:pt x="5857" y="1877"/>
                  </a:lnTo>
                  <a:lnTo>
                    <a:pt x="5703" y="1653"/>
                  </a:lnTo>
                  <a:lnTo>
                    <a:pt x="5534" y="1443"/>
                  </a:lnTo>
                  <a:lnTo>
                    <a:pt x="5338" y="1233"/>
                  </a:lnTo>
                  <a:lnTo>
                    <a:pt x="5128" y="1023"/>
                  </a:lnTo>
                  <a:lnTo>
                    <a:pt x="4904" y="841"/>
                  </a:lnTo>
                  <a:lnTo>
                    <a:pt x="4666" y="659"/>
                  </a:lnTo>
                  <a:lnTo>
                    <a:pt x="4400" y="491"/>
                  </a:lnTo>
                  <a:lnTo>
                    <a:pt x="4120" y="350"/>
                  </a:lnTo>
                  <a:lnTo>
                    <a:pt x="3811" y="224"/>
                  </a:lnTo>
                  <a:lnTo>
                    <a:pt x="3489" y="126"/>
                  </a:lnTo>
                  <a:lnTo>
                    <a:pt x="3139" y="56"/>
                  </a:lnTo>
                  <a:lnTo>
                    <a:pt x="2761" y="14"/>
                  </a:lnTo>
                  <a:lnTo>
                    <a:pt x="236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4"/>
            <p:cNvSpPr/>
            <p:nvPr/>
          </p:nvSpPr>
          <p:spPr>
            <a:xfrm>
              <a:off x="1814450" y="2854150"/>
              <a:ext cx="162525" cy="84425"/>
            </a:xfrm>
            <a:custGeom>
              <a:rect b="b" l="l" r="r" t="t"/>
              <a:pathLst>
                <a:path extrusionOk="0" h="3377" w="6501">
                  <a:moveTo>
                    <a:pt x="1737" y="0"/>
                  </a:moveTo>
                  <a:lnTo>
                    <a:pt x="1527" y="14"/>
                  </a:lnTo>
                  <a:lnTo>
                    <a:pt x="1317" y="42"/>
                  </a:lnTo>
                  <a:lnTo>
                    <a:pt x="1121" y="84"/>
                  </a:lnTo>
                  <a:lnTo>
                    <a:pt x="925" y="141"/>
                  </a:lnTo>
                  <a:lnTo>
                    <a:pt x="757" y="211"/>
                  </a:lnTo>
                  <a:lnTo>
                    <a:pt x="575" y="309"/>
                  </a:lnTo>
                  <a:lnTo>
                    <a:pt x="421" y="421"/>
                  </a:lnTo>
                  <a:lnTo>
                    <a:pt x="280" y="547"/>
                  </a:lnTo>
                  <a:lnTo>
                    <a:pt x="154" y="701"/>
                  </a:lnTo>
                  <a:lnTo>
                    <a:pt x="70" y="869"/>
                  </a:lnTo>
                  <a:lnTo>
                    <a:pt x="28" y="953"/>
                  </a:lnTo>
                  <a:lnTo>
                    <a:pt x="0" y="1051"/>
                  </a:lnTo>
                  <a:lnTo>
                    <a:pt x="14" y="1065"/>
                  </a:lnTo>
                  <a:lnTo>
                    <a:pt x="28" y="1065"/>
                  </a:lnTo>
                  <a:lnTo>
                    <a:pt x="112" y="911"/>
                  </a:lnTo>
                  <a:lnTo>
                    <a:pt x="224" y="771"/>
                  </a:lnTo>
                  <a:lnTo>
                    <a:pt x="350" y="659"/>
                  </a:lnTo>
                  <a:lnTo>
                    <a:pt x="491" y="561"/>
                  </a:lnTo>
                  <a:lnTo>
                    <a:pt x="645" y="477"/>
                  </a:lnTo>
                  <a:lnTo>
                    <a:pt x="799" y="407"/>
                  </a:lnTo>
                  <a:lnTo>
                    <a:pt x="967" y="351"/>
                  </a:lnTo>
                  <a:lnTo>
                    <a:pt x="1135" y="323"/>
                  </a:lnTo>
                  <a:lnTo>
                    <a:pt x="1359" y="281"/>
                  </a:lnTo>
                  <a:lnTo>
                    <a:pt x="1583" y="267"/>
                  </a:lnTo>
                  <a:lnTo>
                    <a:pt x="1807" y="281"/>
                  </a:lnTo>
                  <a:lnTo>
                    <a:pt x="2032" y="295"/>
                  </a:lnTo>
                  <a:lnTo>
                    <a:pt x="2060" y="505"/>
                  </a:lnTo>
                  <a:lnTo>
                    <a:pt x="2130" y="701"/>
                  </a:lnTo>
                  <a:lnTo>
                    <a:pt x="2284" y="1247"/>
                  </a:lnTo>
                  <a:lnTo>
                    <a:pt x="2634" y="2340"/>
                  </a:lnTo>
                  <a:lnTo>
                    <a:pt x="2634" y="2354"/>
                  </a:lnTo>
                  <a:lnTo>
                    <a:pt x="2648" y="2354"/>
                  </a:lnTo>
                  <a:lnTo>
                    <a:pt x="2648" y="2340"/>
                  </a:lnTo>
                  <a:lnTo>
                    <a:pt x="2522" y="1794"/>
                  </a:lnTo>
                  <a:lnTo>
                    <a:pt x="2396" y="1247"/>
                  </a:lnTo>
                  <a:lnTo>
                    <a:pt x="2256" y="701"/>
                  </a:lnTo>
                  <a:lnTo>
                    <a:pt x="2214" y="519"/>
                  </a:lnTo>
                  <a:lnTo>
                    <a:pt x="2158" y="323"/>
                  </a:lnTo>
                  <a:lnTo>
                    <a:pt x="2424" y="379"/>
                  </a:lnTo>
                  <a:lnTo>
                    <a:pt x="2676" y="449"/>
                  </a:lnTo>
                  <a:lnTo>
                    <a:pt x="3124" y="603"/>
                  </a:lnTo>
                  <a:lnTo>
                    <a:pt x="3558" y="771"/>
                  </a:lnTo>
                  <a:lnTo>
                    <a:pt x="3615" y="1051"/>
                  </a:lnTo>
                  <a:lnTo>
                    <a:pt x="3685" y="1331"/>
                  </a:lnTo>
                  <a:lnTo>
                    <a:pt x="3769" y="1681"/>
                  </a:lnTo>
                  <a:lnTo>
                    <a:pt x="3867" y="2018"/>
                  </a:lnTo>
                  <a:lnTo>
                    <a:pt x="3881" y="2032"/>
                  </a:lnTo>
                  <a:lnTo>
                    <a:pt x="3895" y="2018"/>
                  </a:lnTo>
                  <a:lnTo>
                    <a:pt x="3881" y="1976"/>
                  </a:lnTo>
                  <a:lnTo>
                    <a:pt x="3741" y="1331"/>
                  </a:lnTo>
                  <a:lnTo>
                    <a:pt x="3643" y="813"/>
                  </a:lnTo>
                  <a:lnTo>
                    <a:pt x="3993" y="981"/>
                  </a:lnTo>
                  <a:lnTo>
                    <a:pt x="4357" y="1177"/>
                  </a:lnTo>
                  <a:lnTo>
                    <a:pt x="4357" y="1261"/>
                  </a:lnTo>
                  <a:lnTo>
                    <a:pt x="4371" y="1345"/>
                  </a:lnTo>
                  <a:lnTo>
                    <a:pt x="4427" y="1611"/>
                  </a:lnTo>
                  <a:lnTo>
                    <a:pt x="4483" y="1920"/>
                  </a:lnTo>
                  <a:lnTo>
                    <a:pt x="4553" y="2214"/>
                  </a:lnTo>
                  <a:lnTo>
                    <a:pt x="4623" y="2508"/>
                  </a:lnTo>
                  <a:lnTo>
                    <a:pt x="4707" y="2788"/>
                  </a:lnTo>
                  <a:lnTo>
                    <a:pt x="4791" y="3068"/>
                  </a:lnTo>
                  <a:lnTo>
                    <a:pt x="4889" y="3348"/>
                  </a:lnTo>
                  <a:lnTo>
                    <a:pt x="4889" y="3363"/>
                  </a:lnTo>
                  <a:lnTo>
                    <a:pt x="4903" y="3377"/>
                  </a:lnTo>
                  <a:lnTo>
                    <a:pt x="4917" y="3377"/>
                  </a:lnTo>
                  <a:lnTo>
                    <a:pt x="4917" y="3363"/>
                  </a:lnTo>
                  <a:lnTo>
                    <a:pt x="4777" y="2788"/>
                  </a:lnTo>
                  <a:lnTo>
                    <a:pt x="4637" y="2200"/>
                  </a:lnTo>
                  <a:lnTo>
                    <a:pt x="4511" y="1625"/>
                  </a:lnTo>
                  <a:lnTo>
                    <a:pt x="4455" y="1331"/>
                  </a:lnTo>
                  <a:lnTo>
                    <a:pt x="4441" y="1247"/>
                  </a:lnTo>
                  <a:lnTo>
                    <a:pt x="4833" y="1485"/>
                  </a:lnTo>
                  <a:lnTo>
                    <a:pt x="5212" y="1752"/>
                  </a:lnTo>
                  <a:lnTo>
                    <a:pt x="5520" y="2004"/>
                  </a:lnTo>
                  <a:lnTo>
                    <a:pt x="5828" y="2256"/>
                  </a:lnTo>
                  <a:lnTo>
                    <a:pt x="6108" y="2536"/>
                  </a:lnTo>
                  <a:lnTo>
                    <a:pt x="6388" y="2816"/>
                  </a:lnTo>
                  <a:lnTo>
                    <a:pt x="6388" y="2830"/>
                  </a:lnTo>
                  <a:lnTo>
                    <a:pt x="6402" y="2830"/>
                  </a:lnTo>
                  <a:lnTo>
                    <a:pt x="6416" y="2816"/>
                  </a:lnTo>
                  <a:lnTo>
                    <a:pt x="6416" y="2802"/>
                  </a:lnTo>
                  <a:lnTo>
                    <a:pt x="6178" y="2508"/>
                  </a:lnTo>
                  <a:lnTo>
                    <a:pt x="5940" y="2228"/>
                  </a:lnTo>
                  <a:lnTo>
                    <a:pt x="5632" y="1920"/>
                  </a:lnTo>
                  <a:lnTo>
                    <a:pt x="5674" y="1920"/>
                  </a:lnTo>
                  <a:lnTo>
                    <a:pt x="5940" y="1962"/>
                  </a:lnTo>
                  <a:lnTo>
                    <a:pt x="6486" y="2018"/>
                  </a:lnTo>
                  <a:lnTo>
                    <a:pt x="6500" y="2004"/>
                  </a:lnTo>
                  <a:lnTo>
                    <a:pt x="6500" y="1990"/>
                  </a:lnTo>
                  <a:lnTo>
                    <a:pt x="6220" y="1948"/>
                  </a:lnTo>
                  <a:lnTo>
                    <a:pt x="5954" y="1906"/>
                  </a:lnTo>
                  <a:lnTo>
                    <a:pt x="5688" y="1850"/>
                  </a:lnTo>
                  <a:lnTo>
                    <a:pt x="5548" y="1822"/>
                  </a:lnTo>
                  <a:lnTo>
                    <a:pt x="5394" y="1681"/>
                  </a:lnTo>
                  <a:lnTo>
                    <a:pt x="5099" y="1429"/>
                  </a:lnTo>
                  <a:lnTo>
                    <a:pt x="4805" y="1205"/>
                  </a:lnTo>
                  <a:lnTo>
                    <a:pt x="4497" y="995"/>
                  </a:lnTo>
                  <a:lnTo>
                    <a:pt x="4189" y="799"/>
                  </a:lnTo>
                  <a:lnTo>
                    <a:pt x="3839" y="603"/>
                  </a:lnTo>
                  <a:lnTo>
                    <a:pt x="3474" y="435"/>
                  </a:lnTo>
                  <a:lnTo>
                    <a:pt x="3502" y="435"/>
                  </a:lnTo>
                  <a:lnTo>
                    <a:pt x="4161" y="463"/>
                  </a:lnTo>
                  <a:lnTo>
                    <a:pt x="4805" y="491"/>
                  </a:lnTo>
                  <a:lnTo>
                    <a:pt x="5450" y="519"/>
                  </a:lnTo>
                  <a:lnTo>
                    <a:pt x="5464" y="519"/>
                  </a:lnTo>
                  <a:lnTo>
                    <a:pt x="5464" y="505"/>
                  </a:lnTo>
                  <a:lnTo>
                    <a:pt x="5450" y="491"/>
                  </a:lnTo>
                  <a:lnTo>
                    <a:pt x="4805" y="435"/>
                  </a:lnTo>
                  <a:lnTo>
                    <a:pt x="4161" y="379"/>
                  </a:lnTo>
                  <a:lnTo>
                    <a:pt x="3530" y="323"/>
                  </a:lnTo>
                  <a:lnTo>
                    <a:pt x="3208" y="295"/>
                  </a:lnTo>
                  <a:lnTo>
                    <a:pt x="3124" y="281"/>
                  </a:lnTo>
                  <a:lnTo>
                    <a:pt x="2774" y="169"/>
                  </a:lnTo>
                  <a:lnTo>
                    <a:pt x="2578" y="112"/>
                  </a:lnTo>
                  <a:lnTo>
                    <a:pt x="2368" y="56"/>
                  </a:lnTo>
                  <a:lnTo>
                    <a:pt x="2158" y="28"/>
                  </a:lnTo>
                  <a:lnTo>
                    <a:pt x="1947" y="14"/>
                  </a:lnTo>
                  <a:lnTo>
                    <a:pt x="17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4"/>
            <p:cNvSpPr/>
            <p:nvPr/>
          </p:nvSpPr>
          <p:spPr>
            <a:xfrm>
              <a:off x="1938425" y="2908775"/>
              <a:ext cx="3875" cy="17200"/>
            </a:xfrm>
            <a:custGeom>
              <a:rect b="b" l="l" r="r" t="t"/>
              <a:pathLst>
                <a:path extrusionOk="0" h="688" w="155">
                  <a:moveTo>
                    <a:pt x="0" y="1"/>
                  </a:moveTo>
                  <a:lnTo>
                    <a:pt x="14" y="183"/>
                  </a:lnTo>
                  <a:lnTo>
                    <a:pt x="42" y="351"/>
                  </a:lnTo>
                  <a:lnTo>
                    <a:pt x="84" y="519"/>
                  </a:lnTo>
                  <a:lnTo>
                    <a:pt x="140" y="687"/>
                  </a:lnTo>
                  <a:lnTo>
                    <a:pt x="154" y="687"/>
                  </a:lnTo>
                  <a:lnTo>
                    <a:pt x="154" y="645"/>
                  </a:lnTo>
                  <a:lnTo>
                    <a:pt x="140" y="617"/>
                  </a:lnTo>
                  <a:lnTo>
                    <a:pt x="126" y="575"/>
                  </a:lnTo>
                  <a:lnTo>
                    <a:pt x="126" y="533"/>
                  </a:lnTo>
                  <a:lnTo>
                    <a:pt x="1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4"/>
            <p:cNvSpPr/>
            <p:nvPr/>
          </p:nvSpPr>
          <p:spPr>
            <a:xfrm>
              <a:off x="1892550" y="2888825"/>
              <a:ext cx="8775" cy="37850"/>
            </a:xfrm>
            <a:custGeom>
              <a:rect b="b" l="l" r="r" t="t"/>
              <a:pathLst>
                <a:path extrusionOk="0" h="1514" w="351">
                  <a:moveTo>
                    <a:pt x="0" y="0"/>
                  </a:moveTo>
                  <a:lnTo>
                    <a:pt x="14" y="182"/>
                  </a:lnTo>
                  <a:lnTo>
                    <a:pt x="56" y="350"/>
                  </a:lnTo>
                  <a:lnTo>
                    <a:pt x="126" y="743"/>
                  </a:lnTo>
                  <a:lnTo>
                    <a:pt x="224" y="1121"/>
                  </a:lnTo>
                  <a:lnTo>
                    <a:pt x="322" y="1513"/>
                  </a:lnTo>
                  <a:lnTo>
                    <a:pt x="350" y="1513"/>
                  </a:lnTo>
                  <a:lnTo>
                    <a:pt x="350" y="1443"/>
                  </a:lnTo>
                  <a:lnTo>
                    <a:pt x="336" y="1429"/>
                  </a:lnTo>
                  <a:lnTo>
                    <a:pt x="182" y="729"/>
                  </a:lnTo>
                  <a:lnTo>
                    <a:pt x="98" y="365"/>
                  </a:lnTo>
                  <a:lnTo>
                    <a:pt x="70" y="168"/>
                  </a:lnTo>
                  <a:lnTo>
                    <a:pt x="56" y="84"/>
                  </a:lnTo>
                  <a:lnTo>
                    <a:pt x="2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4"/>
            <p:cNvSpPr/>
            <p:nvPr/>
          </p:nvSpPr>
          <p:spPr>
            <a:xfrm>
              <a:off x="1945075" y="2881475"/>
              <a:ext cx="27700" cy="4225"/>
            </a:xfrm>
            <a:custGeom>
              <a:rect b="b" l="l" r="r" t="t"/>
              <a:pathLst>
                <a:path extrusionOk="0" h="169" w="1108">
                  <a:moveTo>
                    <a:pt x="1" y="0"/>
                  </a:moveTo>
                  <a:lnTo>
                    <a:pt x="1" y="14"/>
                  </a:lnTo>
                  <a:lnTo>
                    <a:pt x="15" y="14"/>
                  </a:lnTo>
                  <a:lnTo>
                    <a:pt x="1093" y="168"/>
                  </a:lnTo>
                  <a:lnTo>
                    <a:pt x="1107" y="154"/>
                  </a:lnTo>
                  <a:lnTo>
                    <a:pt x="1107" y="140"/>
                  </a:lnTo>
                  <a:lnTo>
                    <a:pt x="1093" y="140"/>
                  </a:lnTo>
                  <a:lnTo>
                    <a:pt x="15"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4"/>
            <p:cNvSpPr/>
            <p:nvPr/>
          </p:nvSpPr>
          <p:spPr>
            <a:xfrm>
              <a:off x="1815150" y="2519350"/>
              <a:ext cx="119100" cy="185275"/>
            </a:xfrm>
            <a:custGeom>
              <a:rect b="b" l="l" r="r" t="t"/>
              <a:pathLst>
                <a:path extrusionOk="0" h="7411" w="4764">
                  <a:moveTo>
                    <a:pt x="4581" y="0"/>
                  </a:moveTo>
                  <a:lnTo>
                    <a:pt x="4063" y="210"/>
                  </a:lnTo>
                  <a:lnTo>
                    <a:pt x="3587" y="434"/>
                  </a:lnTo>
                  <a:lnTo>
                    <a:pt x="3152" y="673"/>
                  </a:lnTo>
                  <a:lnTo>
                    <a:pt x="2760" y="939"/>
                  </a:lnTo>
                  <a:lnTo>
                    <a:pt x="2396" y="1205"/>
                  </a:lnTo>
                  <a:lnTo>
                    <a:pt x="2060" y="1471"/>
                  </a:lnTo>
                  <a:lnTo>
                    <a:pt x="1765" y="1765"/>
                  </a:lnTo>
                  <a:lnTo>
                    <a:pt x="1485" y="2059"/>
                  </a:lnTo>
                  <a:lnTo>
                    <a:pt x="1247" y="2368"/>
                  </a:lnTo>
                  <a:lnTo>
                    <a:pt x="1023" y="2662"/>
                  </a:lnTo>
                  <a:lnTo>
                    <a:pt x="841" y="2970"/>
                  </a:lnTo>
                  <a:lnTo>
                    <a:pt x="673" y="3278"/>
                  </a:lnTo>
                  <a:lnTo>
                    <a:pt x="533" y="3600"/>
                  </a:lnTo>
                  <a:lnTo>
                    <a:pt x="407" y="3909"/>
                  </a:lnTo>
                  <a:lnTo>
                    <a:pt x="308" y="4203"/>
                  </a:lnTo>
                  <a:lnTo>
                    <a:pt x="210" y="4511"/>
                  </a:lnTo>
                  <a:lnTo>
                    <a:pt x="154" y="4805"/>
                  </a:lnTo>
                  <a:lnTo>
                    <a:pt x="98" y="5085"/>
                  </a:lnTo>
                  <a:lnTo>
                    <a:pt x="56" y="5365"/>
                  </a:lnTo>
                  <a:lnTo>
                    <a:pt x="28" y="5632"/>
                  </a:lnTo>
                  <a:lnTo>
                    <a:pt x="14" y="5884"/>
                  </a:lnTo>
                  <a:lnTo>
                    <a:pt x="0" y="6122"/>
                  </a:lnTo>
                  <a:lnTo>
                    <a:pt x="14" y="6556"/>
                  </a:lnTo>
                  <a:lnTo>
                    <a:pt x="42" y="6920"/>
                  </a:lnTo>
                  <a:lnTo>
                    <a:pt x="70" y="7187"/>
                  </a:lnTo>
                  <a:lnTo>
                    <a:pt x="112" y="7411"/>
                  </a:lnTo>
                  <a:lnTo>
                    <a:pt x="393" y="7383"/>
                  </a:lnTo>
                  <a:lnTo>
                    <a:pt x="659" y="7355"/>
                  </a:lnTo>
                  <a:lnTo>
                    <a:pt x="911" y="7313"/>
                  </a:lnTo>
                  <a:lnTo>
                    <a:pt x="1149" y="7257"/>
                  </a:lnTo>
                  <a:lnTo>
                    <a:pt x="1387" y="7187"/>
                  </a:lnTo>
                  <a:lnTo>
                    <a:pt x="1611" y="7131"/>
                  </a:lnTo>
                  <a:lnTo>
                    <a:pt x="1835" y="7046"/>
                  </a:lnTo>
                  <a:lnTo>
                    <a:pt x="2032" y="6962"/>
                  </a:lnTo>
                  <a:lnTo>
                    <a:pt x="2228" y="6864"/>
                  </a:lnTo>
                  <a:lnTo>
                    <a:pt x="2424" y="6766"/>
                  </a:lnTo>
                  <a:lnTo>
                    <a:pt x="2592" y="6668"/>
                  </a:lnTo>
                  <a:lnTo>
                    <a:pt x="2760" y="6556"/>
                  </a:lnTo>
                  <a:lnTo>
                    <a:pt x="2928" y="6444"/>
                  </a:lnTo>
                  <a:lnTo>
                    <a:pt x="3082" y="6318"/>
                  </a:lnTo>
                  <a:lnTo>
                    <a:pt x="3222" y="6192"/>
                  </a:lnTo>
                  <a:lnTo>
                    <a:pt x="3362" y="6066"/>
                  </a:lnTo>
                  <a:lnTo>
                    <a:pt x="3488" y="5926"/>
                  </a:lnTo>
                  <a:lnTo>
                    <a:pt x="3601" y="5786"/>
                  </a:lnTo>
                  <a:lnTo>
                    <a:pt x="3825" y="5492"/>
                  </a:lnTo>
                  <a:lnTo>
                    <a:pt x="4007" y="5183"/>
                  </a:lnTo>
                  <a:lnTo>
                    <a:pt x="4175" y="4861"/>
                  </a:lnTo>
                  <a:lnTo>
                    <a:pt x="4315" y="4539"/>
                  </a:lnTo>
                  <a:lnTo>
                    <a:pt x="4441" y="4203"/>
                  </a:lnTo>
                  <a:lnTo>
                    <a:pt x="4525" y="3867"/>
                  </a:lnTo>
                  <a:lnTo>
                    <a:pt x="4609" y="3530"/>
                  </a:lnTo>
                  <a:lnTo>
                    <a:pt x="4665" y="3194"/>
                  </a:lnTo>
                  <a:lnTo>
                    <a:pt x="4707" y="2872"/>
                  </a:lnTo>
                  <a:lnTo>
                    <a:pt x="4735" y="2536"/>
                  </a:lnTo>
                  <a:lnTo>
                    <a:pt x="4763" y="2227"/>
                  </a:lnTo>
                  <a:lnTo>
                    <a:pt x="4763" y="1919"/>
                  </a:lnTo>
                  <a:lnTo>
                    <a:pt x="4763" y="1625"/>
                  </a:lnTo>
                  <a:lnTo>
                    <a:pt x="4735" y="1093"/>
                  </a:lnTo>
                  <a:lnTo>
                    <a:pt x="4679" y="645"/>
                  </a:lnTo>
                  <a:lnTo>
                    <a:pt x="4637" y="294"/>
                  </a:lnTo>
                  <a:lnTo>
                    <a:pt x="458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4"/>
            <p:cNvSpPr/>
            <p:nvPr/>
          </p:nvSpPr>
          <p:spPr>
            <a:xfrm>
              <a:off x="1815150" y="2565925"/>
              <a:ext cx="91775" cy="166025"/>
            </a:xfrm>
            <a:custGeom>
              <a:rect b="b" l="l" r="r" t="t"/>
              <a:pathLst>
                <a:path extrusionOk="0" h="6641" w="3671">
                  <a:moveTo>
                    <a:pt x="2970" y="0"/>
                  </a:moveTo>
                  <a:lnTo>
                    <a:pt x="2956" y="14"/>
                  </a:lnTo>
                  <a:lnTo>
                    <a:pt x="2592" y="379"/>
                  </a:lnTo>
                  <a:lnTo>
                    <a:pt x="2256" y="785"/>
                  </a:lnTo>
                  <a:lnTo>
                    <a:pt x="1934" y="1191"/>
                  </a:lnTo>
                  <a:lnTo>
                    <a:pt x="1653" y="1625"/>
                  </a:lnTo>
                  <a:lnTo>
                    <a:pt x="1653" y="1569"/>
                  </a:lnTo>
                  <a:lnTo>
                    <a:pt x="1653" y="1177"/>
                  </a:lnTo>
                  <a:lnTo>
                    <a:pt x="1653" y="393"/>
                  </a:lnTo>
                  <a:lnTo>
                    <a:pt x="1639" y="393"/>
                  </a:lnTo>
                  <a:lnTo>
                    <a:pt x="1611" y="771"/>
                  </a:lnTo>
                  <a:lnTo>
                    <a:pt x="1583" y="1163"/>
                  </a:lnTo>
                  <a:lnTo>
                    <a:pt x="1569" y="1541"/>
                  </a:lnTo>
                  <a:lnTo>
                    <a:pt x="1555" y="1639"/>
                  </a:lnTo>
                  <a:lnTo>
                    <a:pt x="1569" y="1765"/>
                  </a:lnTo>
                  <a:lnTo>
                    <a:pt x="1387" y="2046"/>
                  </a:lnTo>
                  <a:lnTo>
                    <a:pt x="1233" y="2326"/>
                  </a:lnTo>
                  <a:lnTo>
                    <a:pt x="1093" y="2578"/>
                  </a:lnTo>
                  <a:lnTo>
                    <a:pt x="967" y="2844"/>
                  </a:lnTo>
                  <a:lnTo>
                    <a:pt x="841" y="3110"/>
                  </a:lnTo>
                  <a:lnTo>
                    <a:pt x="729" y="3390"/>
                  </a:lnTo>
                  <a:lnTo>
                    <a:pt x="715" y="3194"/>
                  </a:lnTo>
                  <a:lnTo>
                    <a:pt x="701" y="2998"/>
                  </a:lnTo>
                  <a:lnTo>
                    <a:pt x="673" y="2564"/>
                  </a:lnTo>
                  <a:lnTo>
                    <a:pt x="645" y="2130"/>
                  </a:lnTo>
                  <a:lnTo>
                    <a:pt x="645" y="2116"/>
                  </a:lnTo>
                  <a:lnTo>
                    <a:pt x="631" y="2116"/>
                  </a:lnTo>
                  <a:lnTo>
                    <a:pt x="617" y="2130"/>
                  </a:lnTo>
                  <a:lnTo>
                    <a:pt x="617" y="2998"/>
                  </a:lnTo>
                  <a:lnTo>
                    <a:pt x="617" y="3208"/>
                  </a:lnTo>
                  <a:lnTo>
                    <a:pt x="631" y="3432"/>
                  </a:lnTo>
                  <a:lnTo>
                    <a:pt x="645" y="3586"/>
                  </a:lnTo>
                  <a:lnTo>
                    <a:pt x="519" y="3951"/>
                  </a:lnTo>
                  <a:lnTo>
                    <a:pt x="407" y="4315"/>
                  </a:lnTo>
                  <a:lnTo>
                    <a:pt x="308" y="4679"/>
                  </a:lnTo>
                  <a:lnTo>
                    <a:pt x="224" y="5043"/>
                  </a:lnTo>
                  <a:lnTo>
                    <a:pt x="154" y="5436"/>
                  </a:lnTo>
                  <a:lnTo>
                    <a:pt x="98" y="5842"/>
                  </a:lnTo>
                  <a:lnTo>
                    <a:pt x="42" y="6234"/>
                  </a:lnTo>
                  <a:lnTo>
                    <a:pt x="0" y="6640"/>
                  </a:lnTo>
                  <a:lnTo>
                    <a:pt x="56" y="6276"/>
                  </a:lnTo>
                  <a:lnTo>
                    <a:pt x="126" y="5926"/>
                  </a:lnTo>
                  <a:lnTo>
                    <a:pt x="210" y="5562"/>
                  </a:lnTo>
                  <a:lnTo>
                    <a:pt x="308" y="5212"/>
                  </a:lnTo>
                  <a:lnTo>
                    <a:pt x="533" y="4469"/>
                  </a:lnTo>
                  <a:lnTo>
                    <a:pt x="883" y="4287"/>
                  </a:lnTo>
                  <a:lnTo>
                    <a:pt x="1219" y="4091"/>
                  </a:lnTo>
                  <a:lnTo>
                    <a:pt x="1934" y="3713"/>
                  </a:lnTo>
                  <a:lnTo>
                    <a:pt x="2648" y="3320"/>
                  </a:lnTo>
                  <a:lnTo>
                    <a:pt x="2998" y="3138"/>
                  </a:lnTo>
                  <a:lnTo>
                    <a:pt x="3362" y="2956"/>
                  </a:lnTo>
                  <a:lnTo>
                    <a:pt x="3376" y="2956"/>
                  </a:lnTo>
                  <a:lnTo>
                    <a:pt x="3376" y="2942"/>
                  </a:lnTo>
                  <a:lnTo>
                    <a:pt x="3362" y="2928"/>
                  </a:lnTo>
                  <a:lnTo>
                    <a:pt x="3348" y="2928"/>
                  </a:lnTo>
                  <a:lnTo>
                    <a:pt x="2606" y="3264"/>
                  </a:lnTo>
                  <a:lnTo>
                    <a:pt x="2242" y="3432"/>
                  </a:lnTo>
                  <a:lnTo>
                    <a:pt x="1877" y="3615"/>
                  </a:lnTo>
                  <a:lnTo>
                    <a:pt x="1513" y="3797"/>
                  </a:lnTo>
                  <a:lnTo>
                    <a:pt x="1163" y="3993"/>
                  </a:lnTo>
                  <a:lnTo>
                    <a:pt x="869" y="4161"/>
                  </a:lnTo>
                  <a:lnTo>
                    <a:pt x="575" y="4343"/>
                  </a:lnTo>
                  <a:lnTo>
                    <a:pt x="757" y="3853"/>
                  </a:lnTo>
                  <a:lnTo>
                    <a:pt x="883" y="3530"/>
                  </a:lnTo>
                  <a:lnTo>
                    <a:pt x="1023" y="3194"/>
                  </a:lnTo>
                  <a:lnTo>
                    <a:pt x="1177" y="2872"/>
                  </a:lnTo>
                  <a:lnTo>
                    <a:pt x="1331" y="2564"/>
                  </a:lnTo>
                  <a:lnTo>
                    <a:pt x="1401" y="2522"/>
                  </a:lnTo>
                  <a:lnTo>
                    <a:pt x="1709" y="2340"/>
                  </a:lnTo>
                  <a:lnTo>
                    <a:pt x="2368" y="1975"/>
                  </a:lnTo>
                  <a:lnTo>
                    <a:pt x="3012" y="1611"/>
                  </a:lnTo>
                  <a:lnTo>
                    <a:pt x="3671" y="1247"/>
                  </a:lnTo>
                  <a:lnTo>
                    <a:pt x="3671" y="1233"/>
                  </a:lnTo>
                  <a:lnTo>
                    <a:pt x="3657" y="1219"/>
                  </a:lnTo>
                  <a:lnTo>
                    <a:pt x="2998" y="1569"/>
                  </a:lnTo>
                  <a:lnTo>
                    <a:pt x="2340" y="1919"/>
                  </a:lnTo>
                  <a:lnTo>
                    <a:pt x="1681" y="2256"/>
                  </a:lnTo>
                  <a:lnTo>
                    <a:pt x="1415" y="2396"/>
                  </a:lnTo>
                  <a:lnTo>
                    <a:pt x="1415" y="2396"/>
                  </a:lnTo>
                  <a:lnTo>
                    <a:pt x="1709" y="1863"/>
                  </a:lnTo>
                  <a:lnTo>
                    <a:pt x="1863" y="1611"/>
                  </a:lnTo>
                  <a:lnTo>
                    <a:pt x="2032" y="1345"/>
                  </a:lnTo>
                  <a:lnTo>
                    <a:pt x="2256" y="1009"/>
                  </a:lnTo>
                  <a:lnTo>
                    <a:pt x="2494" y="687"/>
                  </a:lnTo>
                  <a:lnTo>
                    <a:pt x="2984" y="42"/>
                  </a:lnTo>
                  <a:lnTo>
                    <a:pt x="2998" y="28"/>
                  </a:lnTo>
                  <a:lnTo>
                    <a:pt x="2984" y="14"/>
                  </a:lnTo>
                  <a:lnTo>
                    <a:pt x="298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4"/>
            <p:cNvSpPr/>
            <p:nvPr/>
          </p:nvSpPr>
          <p:spPr>
            <a:xfrm>
              <a:off x="1835800" y="2599550"/>
              <a:ext cx="2475" cy="23125"/>
            </a:xfrm>
            <a:custGeom>
              <a:rect b="b" l="l" r="r" t="t"/>
              <a:pathLst>
                <a:path extrusionOk="0" h="925" w="99">
                  <a:moveTo>
                    <a:pt x="1" y="0"/>
                  </a:moveTo>
                  <a:lnTo>
                    <a:pt x="29" y="462"/>
                  </a:lnTo>
                  <a:lnTo>
                    <a:pt x="71" y="911"/>
                  </a:lnTo>
                  <a:lnTo>
                    <a:pt x="71" y="925"/>
                  </a:lnTo>
                  <a:lnTo>
                    <a:pt x="85" y="925"/>
                  </a:lnTo>
                  <a:lnTo>
                    <a:pt x="99" y="911"/>
                  </a:lnTo>
                  <a:lnTo>
                    <a:pt x="71" y="462"/>
                  </a:lnTo>
                  <a:lnTo>
                    <a:pt x="29"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4"/>
            <p:cNvSpPr/>
            <p:nvPr/>
          </p:nvSpPr>
          <p:spPr>
            <a:xfrm>
              <a:off x="1877475" y="2624750"/>
              <a:ext cx="27350" cy="11250"/>
            </a:xfrm>
            <a:custGeom>
              <a:rect b="b" l="l" r="r" t="t"/>
              <a:pathLst>
                <a:path extrusionOk="0" h="450" w="1094">
                  <a:moveTo>
                    <a:pt x="1080" y="1"/>
                  </a:moveTo>
                  <a:lnTo>
                    <a:pt x="547" y="225"/>
                  </a:lnTo>
                  <a:lnTo>
                    <a:pt x="15" y="435"/>
                  </a:lnTo>
                  <a:lnTo>
                    <a:pt x="1" y="449"/>
                  </a:lnTo>
                  <a:lnTo>
                    <a:pt x="15" y="449"/>
                  </a:lnTo>
                  <a:lnTo>
                    <a:pt x="547" y="239"/>
                  </a:lnTo>
                  <a:lnTo>
                    <a:pt x="1080" y="29"/>
                  </a:lnTo>
                  <a:lnTo>
                    <a:pt x="1094" y="29"/>
                  </a:lnTo>
                  <a:lnTo>
                    <a:pt x="1094" y="15"/>
                  </a:lnTo>
                  <a:lnTo>
                    <a:pt x="109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4"/>
            <p:cNvSpPr/>
            <p:nvPr/>
          </p:nvSpPr>
          <p:spPr>
            <a:xfrm>
              <a:off x="1892550" y="2564175"/>
              <a:ext cx="25925" cy="14025"/>
            </a:xfrm>
            <a:custGeom>
              <a:rect b="b" l="l" r="r" t="t"/>
              <a:pathLst>
                <a:path extrusionOk="0" h="561" w="1037">
                  <a:moveTo>
                    <a:pt x="1023" y="0"/>
                  </a:moveTo>
                  <a:lnTo>
                    <a:pt x="757" y="112"/>
                  </a:lnTo>
                  <a:lnTo>
                    <a:pt x="505" y="252"/>
                  </a:lnTo>
                  <a:lnTo>
                    <a:pt x="252" y="392"/>
                  </a:lnTo>
                  <a:lnTo>
                    <a:pt x="14" y="533"/>
                  </a:lnTo>
                  <a:lnTo>
                    <a:pt x="0" y="547"/>
                  </a:lnTo>
                  <a:lnTo>
                    <a:pt x="0" y="561"/>
                  </a:lnTo>
                  <a:lnTo>
                    <a:pt x="28" y="561"/>
                  </a:lnTo>
                  <a:lnTo>
                    <a:pt x="519" y="280"/>
                  </a:lnTo>
                  <a:lnTo>
                    <a:pt x="1037" y="14"/>
                  </a:lnTo>
                  <a:lnTo>
                    <a:pt x="103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4"/>
            <p:cNvSpPr/>
            <p:nvPr/>
          </p:nvSpPr>
          <p:spPr>
            <a:xfrm>
              <a:off x="1711475" y="2990025"/>
              <a:ext cx="204550" cy="215775"/>
            </a:xfrm>
            <a:custGeom>
              <a:rect b="b" l="l" r="r" t="t"/>
              <a:pathLst>
                <a:path extrusionOk="0" h="8631" w="8182">
                  <a:moveTo>
                    <a:pt x="1" y="1"/>
                  </a:moveTo>
                  <a:lnTo>
                    <a:pt x="1" y="8630"/>
                  </a:lnTo>
                  <a:lnTo>
                    <a:pt x="8182" y="8630"/>
                  </a:lnTo>
                  <a:lnTo>
                    <a:pt x="818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4"/>
            <p:cNvSpPr/>
            <p:nvPr/>
          </p:nvSpPr>
          <p:spPr>
            <a:xfrm>
              <a:off x="1697125" y="3066375"/>
              <a:ext cx="10525" cy="369150"/>
            </a:xfrm>
            <a:custGeom>
              <a:rect b="b" l="l" r="r" t="t"/>
              <a:pathLst>
                <a:path extrusionOk="0" h="14766" w="421">
                  <a:moveTo>
                    <a:pt x="0" y="1"/>
                  </a:moveTo>
                  <a:lnTo>
                    <a:pt x="0" y="14766"/>
                  </a:lnTo>
                  <a:lnTo>
                    <a:pt x="421" y="14766"/>
                  </a:lnTo>
                  <a:lnTo>
                    <a:pt x="42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4"/>
            <p:cNvSpPr/>
            <p:nvPr/>
          </p:nvSpPr>
          <p:spPr>
            <a:xfrm>
              <a:off x="1918450" y="3066375"/>
              <a:ext cx="10550" cy="369150"/>
            </a:xfrm>
            <a:custGeom>
              <a:rect b="b" l="l" r="r" t="t"/>
              <a:pathLst>
                <a:path extrusionOk="0" h="14766" w="422">
                  <a:moveTo>
                    <a:pt x="1" y="1"/>
                  </a:moveTo>
                  <a:lnTo>
                    <a:pt x="1" y="14766"/>
                  </a:lnTo>
                  <a:lnTo>
                    <a:pt x="421" y="14766"/>
                  </a:lnTo>
                  <a:lnTo>
                    <a:pt x="42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4"/>
            <p:cNvSpPr/>
            <p:nvPr/>
          </p:nvSpPr>
          <p:spPr>
            <a:xfrm>
              <a:off x="1813400" y="3066375"/>
              <a:ext cx="10525" cy="369150"/>
            </a:xfrm>
            <a:custGeom>
              <a:rect b="b" l="l" r="r" t="t"/>
              <a:pathLst>
                <a:path extrusionOk="0" h="14766" w="421">
                  <a:moveTo>
                    <a:pt x="0" y="1"/>
                  </a:moveTo>
                  <a:lnTo>
                    <a:pt x="0" y="14766"/>
                  </a:lnTo>
                  <a:lnTo>
                    <a:pt x="421" y="14766"/>
                  </a:lnTo>
                  <a:lnTo>
                    <a:pt x="42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4"/>
            <p:cNvSpPr/>
            <p:nvPr/>
          </p:nvSpPr>
          <p:spPr>
            <a:xfrm>
              <a:off x="1702375" y="3191750"/>
              <a:ext cx="221350" cy="29800"/>
            </a:xfrm>
            <a:custGeom>
              <a:rect b="b" l="l" r="r" t="t"/>
              <a:pathLst>
                <a:path extrusionOk="0" h="1192" w="8854">
                  <a:moveTo>
                    <a:pt x="0" y="1"/>
                  </a:moveTo>
                  <a:lnTo>
                    <a:pt x="0" y="1192"/>
                  </a:lnTo>
                  <a:lnTo>
                    <a:pt x="8854" y="1192"/>
                  </a:lnTo>
                  <a:lnTo>
                    <a:pt x="885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4"/>
            <p:cNvSpPr/>
            <p:nvPr/>
          </p:nvSpPr>
          <p:spPr>
            <a:xfrm>
              <a:off x="238125" y="3433400"/>
              <a:ext cx="1792425" cy="4225"/>
            </a:xfrm>
            <a:custGeom>
              <a:rect b="b" l="l" r="r" t="t"/>
              <a:pathLst>
                <a:path extrusionOk="0" h="169" w="71697">
                  <a:moveTo>
                    <a:pt x="35848" y="1"/>
                  </a:moveTo>
                  <a:lnTo>
                    <a:pt x="17917" y="29"/>
                  </a:lnTo>
                  <a:lnTo>
                    <a:pt x="8966" y="43"/>
                  </a:lnTo>
                  <a:lnTo>
                    <a:pt x="0" y="85"/>
                  </a:lnTo>
                  <a:lnTo>
                    <a:pt x="8966" y="127"/>
                  </a:lnTo>
                  <a:lnTo>
                    <a:pt x="17917" y="141"/>
                  </a:lnTo>
                  <a:lnTo>
                    <a:pt x="35848" y="169"/>
                  </a:lnTo>
                  <a:lnTo>
                    <a:pt x="53765" y="141"/>
                  </a:lnTo>
                  <a:lnTo>
                    <a:pt x="62731" y="127"/>
                  </a:lnTo>
                  <a:lnTo>
                    <a:pt x="71697" y="85"/>
                  </a:lnTo>
                  <a:lnTo>
                    <a:pt x="62731" y="43"/>
                  </a:lnTo>
                  <a:lnTo>
                    <a:pt x="53765" y="29"/>
                  </a:lnTo>
                  <a:lnTo>
                    <a:pt x="358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4"/>
            <p:cNvSpPr/>
            <p:nvPr/>
          </p:nvSpPr>
          <p:spPr>
            <a:xfrm>
              <a:off x="254225" y="3512200"/>
              <a:ext cx="1760225" cy="165675"/>
            </a:xfrm>
            <a:custGeom>
              <a:rect b="b" l="l" r="r" t="t"/>
              <a:pathLst>
                <a:path extrusionOk="0" h="6627" w="70409">
                  <a:moveTo>
                    <a:pt x="35204" y="1"/>
                  </a:moveTo>
                  <a:lnTo>
                    <a:pt x="33397" y="15"/>
                  </a:lnTo>
                  <a:lnTo>
                    <a:pt x="31604" y="15"/>
                  </a:lnTo>
                  <a:lnTo>
                    <a:pt x="29839" y="43"/>
                  </a:lnTo>
                  <a:lnTo>
                    <a:pt x="28102" y="71"/>
                  </a:lnTo>
                  <a:lnTo>
                    <a:pt x="26407" y="113"/>
                  </a:lnTo>
                  <a:lnTo>
                    <a:pt x="24740" y="155"/>
                  </a:lnTo>
                  <a:lnTo>
                    <a:pt x="23101" y="211"/>
                  </a:lnTo>
                  <a:lnTo>
                    <a:pt x="21504" y="267"/>
                  </a:lnTo>
                  <a:lnTo>
                    <a:pt x="19935" y="337"/>
                  </a:lnTo>
                  <a:lnTo>
                    <a:pt x="18422" y="407"/>
                  </a:lnTo>
                  <a:lnTo>
                    <a:pt x="16951" y="477"/>
                  </a:lnTo>
                  <a:lnTo>
                    <a:pt x="15522" y="575"/>
                  </a:lnTo>
                  <a:lnTo>
                    <a:pt x="14135" y="659"/>
                  </a:lnTo>
                  <a:lnTo>
                    <a:pt x="12804" y="757"/>
                  </a:lnTo>
                  <a:lnTo>
                    <a:pt x="11530" y="869"/>
                  </a:lnTo>
                  <a:lnTo>
                    <a:pt x="10311" y="967"/>
                  </a:lnTo>
                  <a:lnTo>
                    <a:pt x="9148" y="1093"/>
                  </a:lnTo>
                  <a:lnTo>
                    <a:pt x="8041" y="1205"/>
                  </a:lnTo>
                  <a:lnTo>
                    <a:pt x="6991" y="1332"/>
                  </a:lnTo>
                  <a:lnTo>
                    <a:pt x="6010" y="1472"/>
                  </a:lnTo>
                  <a:lnTo>
                    <a:pt x="5100" y="1598"/>
                  </a:lnTo>
                  <a:lnTo>
                    <a:pt x="4245" y="1738"/>
                  </a:lnTo>
                  <a:lnTo>
                    <a:pt x="3475" y="1878"/>
                  </a:lnTo>
                  <a:lnTo>
                    <a:pt x="2760" y="2032"/>
                  </a:lnTo>
                  <a:lnTo>
                    <a:pt x="2130" y="2172"/>
                  </a:lnTo>
                  <a:lnTo>
                    <a:pt x="1583" y="2326"/>
                  </a:lnTo>
                  <a:lnTo>
                    <a:pt x="1107" y="2494"/>
                  </a:lnTo>
                  <a:lnTo>
                    <a:pt x="897" y="2564"/>
                  </a:lnTo>
                  <a:lnTo>
                    <a:pt x="715" y="2648"/>
                  </a:lnTo>
                  <a:lnTo>
                    <a:pt x="547" y="2732"/>
                  </a:lnTo>
                  <a:lnTo>
                    <a:pt x="407" y="2816"/>
                  </a:lnTo>
                  <a:lnTo>
                    <a:pt x="281" y="2901"/>
                  </a:lnTo>
                  <a:lnTo>
                    <a:pt x="183" y="2985"/>
                  </a:lnTo>
                  <a:lnTo>
                    <a:pt x="98" y="3069"/>
                  </a:lnTo>
                  <a:lnTo>
                    <a:pt x="42" y="3153"/>
                  </a:lnTo>
                  <a:lnTo>
                    <a:pt x="14" y="3237"/>
                  </a:lnTo>
                  <a:lnTo>
                    <a:pt x="0" y="3321"/>
                  </a:lnTo>
                  <a:lnTo>
                    <a:pt x="14" y="3405"/>
                  </a:lnTo>
                  <a:lnTo>
                    <a:pt x="42" y="3489"/>
                  </a:lnTo>
                  <a:lnTo>
                    <a:pt x="98" y="3573"/>
                  </a:lnTo>
                  <a:lnTo>
                    <a:pt x="183" y="3657"/>
                  </a:lnTo>
                  <a:lnTo>
                    <a:pt x="281" y="3741"/>
                  </a:lnTo>
                  <a:lnTo>
                    <a:pt x="407" y="3825"/>
                  </a:lnTo>
                  <a:lnTo>
                    <a:pt x="547" y="3909"/>
                  </a:lnTo>
                  <a:lnTo>
                    <a:pt x="715" y="3979"/>
                  </a:lnTo>
                  <a:lnTo>
                    <a:pt x="897" y="4063"/>
                  </a:lnTo>
                  <a:lnTo>
                    <a:pt x="1107" y="4147"/>
                  </a:lnTo>
                  <a:lnTo>
                    <a:pt x="1583" y="4301"/>
                  </a:lnTo>
                  <a:lnTo>
                    <a:pt x="2130" y="4456"/>
                  </a:lnTo>
                  <a:lnTo>
                    <a:pt x="2760" y="4610"/>
                  </a:lnTo>
                  <a:lnTo>
                    <a:pt x="3475" y="4750"/>
                  </a:lnTo>
                  <a:lnTo>
                    <a:pt x="4245" y="4904"/>
                  </a:lnTo>
                  <a:lnTo>
                    <a:pt x="5100" y="5030"/>
                  </a:lnTo>
                  <a:lnTo>
                    <a:pt x="6010" y="5170"/>
                  </a:lnTo>
                  <a:lnTo>
                    <a:pt x="6991" y="5296"/>
                  </a:lnTo>
                  <a:lnTo>
                    <a:pt x="8041" y="5422"/>
                  </a:lnTo>
                  <a:lnTo>
                    <a:pt x="9148" y="5548"/>
                  </a:lnTo>
                  <a:lnTo>
                    <a:pt x="10311" y="5660"/>
                  </a:lnTo>
                  <a:lnTo>
                    <a:pt x="11530" y="5772"/>
                  </a:lnTo>
                  <a:lnTo>
                    <a:pt x="12804" y="5870"/>
                  </a:lnTo>
                  <a:lnTo>
                    <a:pt x="14135" y="5968"/>
                  </a:lnTo>
                  <a:lnTo>
                    <a:pt x="15522" y="6067"/>
                  </a:lnTo>
                  <a:lnTo>
                    <a:pt x="16951" y="6151"/>
                  </a:lnTo>
                  <a:lnTo>
                    <a:pt x="18422" y="6235"/>
                  </a:lnTo>
                  <a:lnTo>
                    <a:pt x="19935" y="6305"/>
                  </a:lnTo>
                  <a:lnTo>
                    <a:pt x="21504" y="6375"/>
                  </a:lnTo>
                  <a:lnTo>
                    <a:pt x="23101" y="6431"/>
                  </a:lnTo>
                  <a:lnTo>
                    <a:pt x="24740" y="6487"/>
                  </a:lnTo>
                  <a:lnTo>
                    <a:pt x="26407" y="6529"/>
                  </a:lnTo>
                  <a:lnTo>
                    <a:pt x="28102" y="6571"/>
                  </a:lnTo>
                  <a:lnTo>
                    <a:pt x="29839" y="6599"/>
                  </a:lnTo>
                  <a:lnTo>
                    <a:pt x="31604" y="6613"/>
                  </a:lnTo>
                  <a:lnTo>
                    <a:pt x="33397" y="6627"/>
                  </a:lnTo>
                  <a:lnTo>
                    <a:pt x="37011" y="6627"/>
                  </a:lnTo>
                  <a:lnTo>
                    <a:pt x="38805" y="6613"/>
                  </a:lnTo>
                  <a:lnTo>
                    <a:pt x="40570" y="6599"/>
                  </a:lnTo>
                  <a:lnTo>
                    <a:pt x="42293" y="6571"/>
                  </a:lnTo>
                  <a:lnTo>
                    <a:pt x="44002" y="6529"/>
                  </a:lnTo>
                  <a:lnTo>
                    <a:pt x="45669" y="6487"/>
                  </a:lnTo>
                  <a:lnTo>
                    <a:pt x="47308" y="6431"/>
                  </a:lnTo>
                  <a:lnTo>
                    <a:pt x="48905" y="6375"/>
                  </a:lnTo>
                  <a:lnTo>
                    <a:pt x="50460" y="6305"/>
                  </a:lnTo>
                  <a:lnTo>
                    <a:pt x="51987" y="6235"/>
                  </a:lnTo>
                  <a:lnTo>
                    <a:pt x="53458" y="6151"/>
                  </a:lnTo>
                  <a:lnTo>
                    <a:pt x="54887" y="6067"/>
                  </a:lnTo>
                  <a:lnTo>
                    <a:pt x="56259" y="5968"/>
                  </a:lnTo>
                  <a:lnTo>
                    <a:pt x="57590" y="5870"/>
                  </a:lnTo>
                  <a:lnTo>
                    <a:pt x="58879" y="5772"/>
                  </a:lnTo>
                  <a:lnTo>
                    <a:pt x="60098" y="5660"/>
                  </a:lnTo>
                  <a:lnTo>
                    <a:pt x="61261" y="5548"/>
                  </a:lnTo>
                  <a:lnTo>
                    <a:pt x="62367" y="5422"/>
                  </a:lnTo>
                  <a:lnTo>
                    <a:pt x="63418" y="5296"/>
                  </a:lnTo>
                  <a:lnTo>
                    <a:pt x="64399" y="5170"/>
                  </a:lnTo>
                  <a:lnTo>
                    <a:pt x="65309" y="5030"/>
                  </a:lnTo>
                  <a:lnTo>
                    <a:pt x="66164" y="4904"/>
                  </a:lnTo>
                  <a:lnTo>
                    <a:pt x="66934" y="4750"/>
                  </a:lnTo>
                  <a:lnTo>
                    <a:pt x="67635" y="4610"/>
                  </a:lnTo>
                  <a:lnTo>
                    <a:pt x="68265" y="4456"/>
                  </a:lnTo>
                  <a:lnTo>
                    <a:pt x="68825" y="4301"/>
                  </a:lnTo>
                  <a:lnTo>
                    <a:pt x="69302" y="4147"/>
                  </a:lnTo>
                  <a:lnTo>
                    <a:pt x="69512" y="4063"/>
                  </a:lnTo>
                  <a:lnTo>
                    <a:pt x="69694" y="3979"/>
                  </a:lnTo>
                  <a:lnTo>
                    <a:pt x="69862" y="3909"/>
                  </a:lnTo>
                  <a:lnTo>
                    <a:pt x="70002" y="3825"/>
                  </a:lnTo>
                  <a:lnTo>
                    <a:pt x="70128" y="3741"/>
                  </a:lnTo>
                  <a:lnTo>
                    <a:pt x="70226" y="3657"/>
                  </a:lnTo>
                  <a:lnTo>
                    <a:pt x="70310" y="3573"/>
                  </a:lnTo>
                  <a:lnTo>
                    <a:pt x="70366" y="3489"/>
                  </a:lnTo>
                  <a:lnTo>
                    <a:pt x="70394" y="3405"/>
                  </a:lnTo>
                  <a:lnTo>
                    <a:pt x="70408" y="3321"/>
                  </a:lnTo>
                  <a:lnTo>
                    <a:pt x="70394" y="3237"/>
                  </a:lnTo>
                  <a:lnTo>
                    <a:pt x="70366" y="3153"/>
                  </a:lnTo>
                  <a:lnTo>
                    <a:pt x="70310" y="3069"/>
                  </a:lnTo>
                  <a:lnTo>
                    <a:pt x="70226" y="2985"/>
                  </a:lnTo>
                  <a:lnTo>
                    <a:pt x="70128" y="2901"/>
                  </a:lnTo>
                  <a:lnTo>
                    <a:pt x="70002" y="2816"/>
                  </a:lnTo>
                  <a:lnTo>
                    <a:pt x="69862" y="2732"/>
                  </a:lnTo>
                  <a:lnTo>
                    <a:pt x="69694" y="2648"/>
                  </a:lnTo>
                  <a:lnTo>
                    <a:pt x="69512" y="2564"/>
                  </a:lnTo>
                  <a:lnTo>
                    <a:pt x="69302" y="2494"/>
                  </a:lnTo>
                  <a:lnTo>
                    <a:pt x="68825" y="2326"/>
                  </a:lnTo>
                  <a:lnTo>
                    <a:pt x="68265" y="2172"/>
                  </a:lnTo>
                  <a:lnTo>
                    <a:pt x="67635" y="2032"/>
                  </a:lnTo>
                  <a:lnTo>
                    <a:pt x="66934" y="1878"/>
                  </a:lnTo>
                  <a:lnTo>
                    <a:pt x="66164" y="1738"/>
                  </a:lnTo>
                  <a:lnTo>
                    <a:pt x="65309" y="1598"/>
                  </a:lnTo>
                  <a:lnTo>
                    <a:pt x="64399" y="1472"/>
                  </a:lnTo>
                  <a:lnTo>
                    <a:pt x="63418" y="1332"/>
                  </a:lnTo>
                  <a:lnTo>
                    <a:pt x="62367" y="1205"/>
                  </a:lnTo>
                  <a:lnTo>
                    <a:pt x="61261" y="1093"/>
                  </a:lnTo>
                  <a:lnTo>
                    <a:pt x="60098" y="967"/>
                  </a:lnTo>
                  <a:lnTo>
                    <a:pt x="58879" y="869"/>
                  </a:lnTo>
                  <a:lnTo>
                    <a:pt x="57590" y="757"/>
                  </a:lnTo>
                  <a:lnTo>
                    <a:pt x="56259" y="659"/>
                  </a:lnTo>
                  <a:lnTo>
                    <a:pt x="54887" y="575"/>
                  </a:lnTo>
                  <a:lnTo>
                    <a:pt x="53458" y="477"/>
                  </a:lnTo>
                  <a:lnTo>
                    <a:pt x="51987" y="407"/>
                  </a:lnTo>
                  <a:lnTo>
                    <a:pt x="50460" y="337"/>
                  </a:lnTo>
                  <a:lnTo>
                    <a:pt x="48905" y="267"/>
                  </a:lnTo>
                  <a:lnTo>
                    <a:pt x="47308" y="211"/>
                  </a:lnTo>
                  <a:lnTo>
                    <a:pt x="45669" y="155"/>
                  </a:lnTo>
                  <a:lnTo>
                    <a:pt x="44002" y="113"/>
                  </a:lnTo>
                  <a:lnTo>
                    <a:pt x="42293" y="71"/>
                  </a:lnTo>
                  <a:lnTo>
                    <a:pt x="40570" y="43"/>
                  </a:lnTo>
                  <a:lnTo>
                    <a:pt x="38805" y="15"/>
                  </a:lnTo>
                  <a:lnTo>
                    <a:pt x="37011" y="15"/>
                  </a:lnTo>
                  <a:lnTo>
                    <a:pt x="35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4"/>
            <p:cNvSpPr/>
            <p:nvPr/>
          </p:nvSpPr>
          <p:spPr>
            <a:xfrm>
              <a:off x="1135025" y="2286450"/>
              <a:ext cx="395075" cy="529200"/>
            </a:xfrm>
            <a:custGeom>
              <a:rect b="b" l="l" r="r" t="t"/>
              <a:pathLst>
                <a:path extrusionOk="0" h="21168" w="15803">
                  <a:moveTo>
                    <a:pt x="0" y="0"/>
                  </a:moveTo>
                  <a:lnTo>
                    <a:pt x="0" y="6542"/>
                  </a:lnTo>
                  <a:lnTo>
                    <a:pt x="84" y="6640"/>
                  </a:lnTo>
                  <a:lnTo>
                    <a:pt x="182" y="6753"/>
                  </a:lnTo>
                  <a:lnTo>
                    <a:pt x="309" y="6879"/>
                  </a:lnTo>
                  <a:lnTo>
                    <a:pt x="449" y="6991"/>
                  </a:lnTo>
                  <a:lnTo>
                    <a:pt x="631" y="7103"/>
                  </a:lnTo>
                  <a:lnTo>
                    <a:pt x="715" y="7145"/>
                  </a:lnTo>
                  <a:lnTo>
                    <a:pt x="813" y="7173"/>
                  </a:lnTo>
                  <a:lnTo>
                    <a:pt x="911" y="7187"/>
                  </a:lnTo>
                  <a:lnTo>
                    <a:pt x="1009" y="7201"/>
                  </a:lnTo>
                  <a:lnTo>
                    <a:pt x="1121" y="7187"/>
                  </a:lnTo>
                  <a:lnTo>
                    <a:pt x="1233" y="7159"/>
                  </a:lnTo>
                  <a:lnTo>
                    <a:pt x="1345" y="7117"/>
                  </a:lnTo>
                  <a:lnTo>
                    <a:pt x="1457" y="7047"/>
                  </a:lnTo>
                  <a:lnTo>
                    <a:pt x="1681" y="6893"/>
                  </a:lnTo>
                  <a:lnTo>
                    <a:pt x="1934" y="6710"/>
                  </a:lnTo>
                  <a:lnTo>
                    <a:pt x="2214" y="6542"/>
                  </a:lnTo>
                  <a:lnTo>
                    <a:pt x="2368" y="6458"/>
                  </a:lnTo>
                  <a:lnTo>
                    <a:pt x="2522" y="6388"/>
                  </a:lnTo>
                  <a:lnTo>
                    <a:pt x="2690" y="6318"/>
                  </a:lnTo>
                  <a:lnTo>
                    <a:pt x="2872" y="6276"/>
                  </a:lnTo>
                  <a:lnTo>
                    <a:pt x="3068" y="6248"/>
                  </a:lnTo>
                  <a:lnTo>
                    <a:pt x="3278" y="6234"/>
                  </a:lnTo>
                  <a:lnTo>
                    <a:pt x="3390" y="6234"/>
                  </a:lnTo>
                  <a:lnTo>
                    <a:pt x="3517" y="6262"/>
                  </a:lnTo>
                  <a:lnTo>
                    <a:pt x="3657" y="6290"/>
                  </a:lnTo>
                  <a:lnTo>
                    <a:pt x="3797" y="6332"/>
                  </a:lnTo>
                  <a:lnTo>
                    <a:pt x="3937" y="6374"/>
                  </a:lnTo>
                  <a:lnTo>
                    <a:pt x="4077" y="6444"/>
                  </a:lnTo>
                  <a:lnTo>
                    <a:pt x="4231" y="6528"/>
                  </a:lnTo>
                  <a:lnTo>
                    <a:pt x="4371" y="6626"/>
                  </a:lnTo>
                  <a:lnTo>
                    <a:pt x="4497" y="6739"/>
                  </a:lnTo>
                  <a:lnTo>
                    <a:pt x="4623" y="6865"/>
                  </a:lnTo>
                  <a:lnTo>
                    <a:pt x="4721" y="7019"/>
                  </a:lnTo>
                  <a:lnTo>
                    <a:pt x="4819" y="7173"/>
                  </a:lnTo>
                  <a:lnTo>
                    <a:pt x="4903" y="7355"/>
                  </a:lnTo>
                  <a:lnTo>
                    <a:pt x="4959" y="7565"/>
                  </a:lnTo>
                  <a:lnTo>
                    <a:pt x="5001" y="7775"/>
                  </a:lnTo>
                  <a:lnTo>
                    <a:pt x="5015" y="8027"/>
                  </a:lnTo>
                  <a:lnTo>
                    <a:pt x="5001" y="8265"/>
                  </a:lnTo>
                  <a:lnTo>
                    <a:pt x="4959" y="8490"/>
                  </a:lnTo>
                  <a:lnTo>
                    <a:pt x="4903" y="8686"/>
                  </a:lnTo>
                  <a:lnTo>
                    <a:pt x="4819" y="8868"/>
                  </a:lnTo>
                  <a:lnTo>
                    <a:pt x="4721" y="9036"/>
                  </a:lnTo>
                  <a:lnTo>
                    <a:pt x="4623" y="9176"/>
                  </a:lnTo>
                  <a:lnTo>
                    <a:pt x="4497" y="9302"/>
                  </a:lnTo>
                  <a:lnTo>
                    <a:pt x="4357" y="9414"/>
                  </a:lnTo>
                  <a:lnTo>
                    <a:pt x="4231" y="9512"/>
                  </a:lnTo>
                  <a:lnTo>
                    <a:pt x="4077" y="9596"/>
                  </a:lnTo>
                  <a:lnTo>
                    <a:pt x="3937" y="9666"/>
                  </a:lnTo>
                  <a:lnTo>
                    <a:pt x="3797" y="9722"/>
                  </a:lnTo>
                  <a:lnTo>
                    <a:pt x="3657" y="9764"/>
                  </a:lnTo>
                  <a:lnTo>
                    <a:pt x="3517" y="9792"/>
                  </a:lnTo>
                  <a:lnTo>
                    <a:pt x="3390" y="9806"/>
                  </a:lnTo>
                  <a:lnTo>
                    <a:pt x="3278" y="9806"/>
                  </a:lnTo>
                  <a:lnTo>
                    <a:pt x="3068" y="9792"/>
                  </a:lnTo>
                  <a:lnTo>
                    <a:pt x="2872" y="9764"/>
                  </a:lnTo>
                  <a:lnTo>
                    <a:pt x="2690" y="9722"/>
                  </a:lnTo>
                  <a:lnTo>
                    <a:pt x="2522" y="9652"/>
                  </a:lnTo>
                  <a:lnTo>
                    <a:pt x="2354" y="9582"/>
                  </a:lnTo>
                  <a:lnTo>
                    <a:pt x="2214" y="9498"/>
                  </a:lnTo>
                  <a:lnTo>
                    <a:pt x="1934" y="9330"/>
                  </a:lnTo>
                  <a:lnTo>
                    <a:pt x="1681" y="9148"/>
                  </a:lnTo>
                  <a:lnTo>
                    <a:pt x="1457" y="8994"/>
                  </a:lnTo>
                  <a:lnTo>
                    <a:pt x="1345" y="8938"/>
                  </a:lnTo>
                  <a:lnTo>
                    <a:pt x="1233" y="8882"/>
                  </a:lnTo>
                  <a:lnTo>
                    <a:pt x="1121" y="8854"/>
                  </a:lnTo>
                  <a:lnTo>
                    <a:pt x="1009" y="8840"/>
                  </a:lnTo>
                  <a:lnTo>
                    <a:pt x="911" y="8854"/>
                  </a:lnTo>
                  <a:lnTo>
                    <a:pt x="813" y="8868"/>
                  </a:lnTo>
                  <a:lnTo>
                    <a:pt x="715" y="8910"/>
                  </a:lnTo>
                  <a:lnTo>
                    <a:pt x="631" y="8952"/>
                  </a:lnTo>
                  <a:lnTo>
                    <a:pt x="449" y="9050"/>
                  </a:lnTo>
                  <a:lnTo>
                    <a:pt x="309" y="9176"/>
                  </a:lnTo>
                  <a:lnTo>
                    <a:pt x="182" y="9288"/>
                  </a:lnTo>
                  <a:lnTo>
                    <a:pt x="84" y="9400"/>
                  </a:lnTo>
                  <a:lnTo>
                    <a:pt x="0" y="9498"/>
                  </a:lnTo>
                  <a:lnTo>
                    <a:pt x="0" y="16152"/>
                  </a:lnTo>
                  <a:lnTo>
                    <a:pt x="6066" y="16152"/>
                  </a:lnTo>
                  <a:lnTo>
                    <a:pt x="6164" y="16236"/>
                  </a:lnTo>
                  <a:lnTo>
                    <a:pt x="6276" y="16334"/>
                  </a:lnTo>
                  <a:lnTo>
                    <a:pt x="6388" y="16461"/>
                  </a:lnTo>
                  <a:lnTo>
                    <a:pt x="6514" y="16615"/>
                  </a:lnTo>
                  <a:lnTo>
                    <a:pt x="6626" y="16783"/>
                  </a:lnTo>
                  <a:lnTo>
                    <a:pt x="6669" y="16881"/>
                  </a:lnTo>
                  <a:lnTo>
                    <a:pt x="6697" y="16979"/>
                  </a:lnTo>
                  <a:lnTo>
                    <a:pt x="6711" y="17063"/>
                  </a:lnTo>
                  <a:lnTo>
                    <a:pt x="6725" y="17161"/>
                  </a:lnTo>
                  <a:lnTo>
                    <a:pt x="6711" y="17273"/>
                  </a:lnTo>
                  <a:lnTo>
                    <a:pt x="6683" y="17385"/>
                  </a:lnTo>
                  <a:lnTo>
                    <a:pt x="6640" y="17497"/>
                  </a:lnTo>
                  <a:lnTo>
                    <a:pt x="6570" y="17609"/>
                  </a:lnTo>
                  <a:lnTo>
                    <a:pt x="6416" y="17847"/>
                  </a:lnTo>
                  <a:lnTo>
                    <a:pt x="6248" y="18100"/>
                  </a:lnTo>
                  <a:lnTo>
                    <a:pt x="6066" y="18366"/>
                  </a:lnTo>
                  <a:lnTo>
                    <a:pt x="5982" y="18520"/>
                  </a:lnTo>
                  <a:lnTo>
                    <a:pt x="5912" y="18688"/>
                  </a:lnTo>
                  <a:lnTo>
                    <a:pt x="5842" y="18856"/>
                  </a:lnTo>
                  <a:lnTo>
                    <a:pt x="5800" y="19038"/>
                  </a:lnTo>
                  <a:lnTo>
                    <a:pt x="5772" y="19220"/>
                  </a:lnTo>
                  <a:lnTo>
                    <a:pt x="5758" y="19430"/>
                  </a:lnTo>
                  <a:lnTo>
                    <a:pt x="5758" y="19556"/>
                  </a:lnTo>
                  <a:lnTo>
                    <a:pt x="5786" y="19683"/>
                  </a:lnTo>
                  <a:lnTo>
                    <a:pt x="5814" y="19809"/>
                  </a:lnTo>
                  <a:lnTo>
                    <a:pt x="5856" y="19949"/>
                  </a:lnTo>
                  <a:lnTo>
                    <a:pt x="5898" y="20103"/>
                  </a:lnTo>
                  <a:lnTo>
                    <a:pt x="5968" y="20243"/>
                  </a:lnTo>
                  <a:lnTo>
                    <a:pt x="6052" y="20383"/>
                  </a:lnTo>
                  <a:lnTo>
                    <a:pt x="6150" y="20523"/>
                  </a:lnTo>
                  <a:lnTo>
                    <a:pt x="6262" y="20663"/>
                  </a:lnTo>
                  <a:lnTo>
                    <a:pt x="6388" y="20775"/>
                  </a:lnTo>
                  <a:lnTo>
                    <a:pt x="6542" y="20887"/>
                  </a:lnTo>
                  <a:lnTo>
                    <a:pt x="6697" y="20985"/>
                  </a:lnTo>
                  <a:lnTo>
                    <a:pt x="6879" y="21069"/>
                  </a:lnTo>
                  <a:lnTo>
                    <a:pt x="7089" y="21125"/>
                  </a:lnTo>
                  <a:lnTo>
                    <a:pt x="7299" y="21153"/>
                  </a:lnTo>
                  <a:lnTo>
                    <a:pt x="7551" y="21167"/>
                  </a:lnTo>
                  <a:lnTo>
                    <a:pt x="7789" y="21153"/>
                  </a:lnTo>
                  <a:lnTo>
                    <a:pt x="8013" y="21125"/>
                  </a:lnTo>
                  <a:lnTo>
                    <a:pt x="8209" y="21069"/>
                  </a:lnTo>
                  <a:lnTo>
                    <a:pt x="8392" y="20985"/>
                  </a:lnTo>
                  <a:lnTo>
                    <a:pt x="8560" y="20887"/>
                  </a:lnTo>
                  <a:lnTo>
                    <a:pt x="8700" y="20775"/>
                  </a:lnTo>
                  <a:lnTo>
                    <a:pt x="8826" y="20663"/>
                  </a:lnTo>
                  <a:lnTo>
                    <a:pt x="8938" y="20523"/>
                  </a:lnTo>
                  <a:lnTo>
                    <a:pt x="9036" y="20383"/>
                  </a:lnTo>
                  <a:lnTo>
                    <a:pt x="9120" y="20243"/>
                  </a:lnTo>
                  <a:lnTo>
                    <a:pt x="9190" y="20103"/>
                  </a:lnTo>
                  <a:lnTo>
                    <a:pt x="9246" y="19949"/>
                  </a:lnTo>
                  <a:lnTo>
                    <a:pt x="9288" y="19809"/>
                  </a:lnTo>
                  <a:lnTo>
                    <a:pt x="9316" y="19683"/>
                  </a:lnTo>
                  <a:lnTo>
                    <a:pt x="9330" y="19556"/>
                  </a:lnTo>
                  <a:lnTo>
                    <a:pt x="9330" y="19430"/>
                  </a:lnTo>
                  <a:lnTo>
                    <a:pt x="9316" y="19220"/>
                  </a:lnTo>
                  <a:lnTo>
                    <a:pt x="9288" y="19024"/>
                  </a:lnTo>
                  <a:lnTo>
                    <a:pt x="9246" y="18856"/>
                  </a:lnTo>
                  <a:lnTo>
                    <a:pt x="9190" y="18674"/>
                  </a:lnTo>
                  <a:lnTo>
                    <a:pt x="9106" y="18520"/>
                  </a:lnTo>
                  <a:lnTo>
                    <a:pt x="9022" y="18366"/>
                  </a:lnTo>
                  <a:lnTo>
                    <a:pt x="8854" y="18100"/>
                  </a:lnTo>
                  <a:lnTo>
                    <a:pt x="8672" y="17847"/>
                  </a:lnTo>
                  <a:lnTo>
                    <a:pt x="8518" y="17609"/>
                  </a:lnTo>
                  <a:lnTo>
                    <a:pt x="8462" y="17497"/>
                  </a:lnTo>
                  <a:lnTo>
                    <a:pt x="8406" y="17385"/>
                  </a:lnTo>
                  <a:lnTo>
                    <a:pt x="8378" y="17273"/>
                  </a:lnTo>
                  <a:lnTo>
                    <a:pt x="8364" y="17161"/>
                  </a:lnTo>
                  <a:lnTo>
                    <a:pt x="8378" y="17063"/>
                  </a:lnTo>
                  <a:lnTo>
                    <a:pt x="8392" y="16979"/>
                  </a:lnTo>
                  <a:lnTo>
                    <a:pt x="8434" y="16881"/>
                  </a:lnTo>
                  <a:lnTo>
                    <a:pt x="8476" y="16783"/>
                  </a:lnTo>
                  <a:lnTo>
                    <a:pt x="8574" y="16615"/>
                  </a:lnTo>
                  <a:lnTo>
                    <a:pt x="8700" y="16475"/>
                  </a:lnTo>
                  <a:lnTo>
                    <a:pt x="8826" y="16348"/>
                  </a:lnTo>
                  <a:lnTo>
                    <a:pt x="8924" y="16250"/>
                  </a:lnTo>
                  <a:lnTo>
                    <a:pt x="9022" y="16166"/>
                  </a:lnTo>
                  <a:lnTo>
                    <a:pt x="15746" y="16166"/>
                  </a:lnTo>
                  <a:lnTo>
                    <a:pt x="15788" y="15522"/>
                  </a:lnTo>
                  <a:lnTo>
                    <a:pt x="15802" y="14850"/>
                  </a:lnTo>
                  <a:lnTo>
                    <a:pt x="15802" y="14499"/>
                  </a:lnTo>
                  <a:lnTo>
                    <a:pt x="15788" y="14135"/>
                  </a:lnTo>
                  <a:lnTo>
                    <a:pt x="15760" y="13771"/>
                  </a:lnTo>
                  <a:lnTo>
                    <a:pt x="15718" y="13421"/>
                  </a:lnTo>
                  <a:lnTo>
                    <a:pt x="15676" y="13070"/>
                  </a:lnTo>
                  <a:lnTo>
                    <a:pt x="15620" y="12706"/>
                  </a:lnTo>
                  <a:lnTo>
                    <a:pt x="15564" y="12356"/>
                  </a:lnTo>
                  <a:lnTo>
                    <a:pt x="15494" y="12006"/>
                  </a:lnTo>
                  <a:lnTo>
                    <a:pt x="15410" y="11656"/>
                  </a:lnTo>
                  <a:lnTo>
                    <a:pt x="15312" y="11305"/>
                  </a:lnTo>
                  <a:lnTo>
                    <a:pt x="15214" y="10969"/>
                  </a:lnTo>
                  <a:lnTo>
                    <a:pt x="15102" y="10619"/>
                  </a:lnTo>
                  <a:lnTo>
                    <a:pt x="14990" y="10283"/>
                  </a:lnTo>
                  <a:lnTo>
                    <a:pt x="14864" y="9947"/>
                  </a:lnTo>
                  <a:lnTo>
                    <a:pt x="14724" y="9610"/>
                  </a:lnTo>
                  <a:lnTo>
                    <a:pt x="14583" y="9288"/>
                  </a:lnTo>
                  <a:lnTo>
                    <a:pt x="14429" y="8952"/>
                  </a:lnTo>
                  <a:lnTo>
                    <a:pt x="14275" y="8630"/>
                  </a:lnTo>
                  <a:lnTo>
                    <a:pt x="14107" y="8307"/>
                  </a:lnTo>
                  <a:lnTo>
                    <a:pt x="13925" y="7999"/>
                  </a:lnTo>
                  <a:lnTo>
                    <a:pt x="13743" y="7677"/>
                  </a:lnTo>
                  <a:lnTo>
                    <a:pt x="13547" y="7369"/>
                  </a:lnTo>
                  <a:lnTo>
                    <a:pt x="13351" y="7075"/>
                  </a:lnTo>
                  <a:lnTo>
                    <a:pt x="13141" y="6767"/>
                  </a:lnTo>
                  <a:lnTo>
                    <a:pt x="12930" y="6472"/>
                  </a:lnTo>
                  <a:lnTo>
                    <a:pt x="12706" y="6178"/>
                  </a:lnTo>
                  <a:lnTo>
                    <a:pt x="12482" y="5898"/>
                  </a:lnTo>
                  <a:lnTo>
                    <a:pt x="12244" y="5618"/>
                  </a:lnTo>
                  <a:lnTo>
                    <a:pt x="12006" y="5338"/>
                  </a:lnTo>
                  <a:lnTo>
                    <a:pt x="11754" y="5057"/>
                  </a:lnTo>
                  <a:lnTo>
                    <a:pt x="11488" y="4791"/>
                  </a:lnTo>
                  <a:lnTo>
                    <a:pt x="11235" y="4539"/>
                  </a:lnTo>
                  <a:lnTo>
                    <a:pt x="10955" y="4287"/>
                  </a:lnTo>
                  <a:lnTo>
                    <a:pt x="10689" y="4035"/>
                  </a:lnTo>
                  <a:lnTo>
                    <a:pt x="10409" y="3783"/>
                  </a:lnTo>
                  <a:lnTo>
                    <a:pt x="10115" y="3559"/>
                  </a:lnTo>
                  <a:lnTo>
                    <a:pt x="9820" y="3320"/>
                  </a:lnTo>
                  <a:lnTo>
                    <a:pt x="9512" y="3096"/>
                  </a:lnTo>
                  <a:lnTo>
                    <a:pt x="9218" y="2872"/>
                  </a:lnTo>
                  <a:lnTo>
                    <a:pt x="8896" y="2662"/>
                  </a:lnTo>
                  <a:lnTo>
                    <a:pt x="8588" y="2466"/>
                  </a:lnTo>
                  <a:lnTo>
                    <a:pt x="8265" y="2270"/>
                  </a:lnTo>
                  <a:lnTo>
                    <a:pt x="7929" y="2074"/>
                  </a:lnTo>
                  <a:lnTo>
                    <a:pt x="7593" y="1892"/>
                  </a:lnTo>
                  <a:lnTo>
                    <a:pt x="7257" y="1709"/>
                  </a:lnTo>
                  <a:lnTo>
                    <a:pt x="6921" y="1541"/>
                  </a:lnTo>
                  <a:lnTo>
                    <a:pt x="6570" y="1387"/>
                  </a:lnTo>
                  <a:lnTo>
                    <a:pt x="6206" y="1233"/>
                  </a:lnTo>
                  <a:lnTo>
                    <a:pt x="5856" y="1093"/>
                  </a:lnTo>
                  <a:lnTo>
                    <a:pt x="5492" y="953"/>
                  </a:lnTo>
                  <a:lnTo>
                    <a:pt x="5128" y="827"/>
                  </a:lnTo>
                  <a:lnTo>
                    <a:pt x="4749" y="701"/>
                  </a:lnTo>
                  <a:lnTo>
                    <a:pt x="4371" y="603"/>
                  </a:lnTo>
                  <a:lnTo>
                    <a:pt x="3993" y="491"/>
                  </a:lnTo>
                  <a:lnTo>
                    <a:pt x="3615" y="407"/>
                  </a:lnTo>
                  <a:lnTo>
                    <a:pt x="3222" y="323"/>
                  </a:lnTo>
                  <a:lnTo>
                    <a:pt x="2830" y="238"/>
                  </a:lnTo>
                  <a:lnTo>
                    <a:pt x="2438" y="182"/>
                  </a:lnTo>
                  <a:lnTo>
                    <a:pt x="2046" y="126"/>
                  </a:lnTo>
                  <a:lnTo>
                    <a:pt x="1639" y="84"/>
                  </a:lnTo>
                  <a:lnTo>
                    <a:pt x="1233" y="42"/>
                  </a:lnTo>
                  <a:lnTo>
                    <a:pt x="827" y="14"/>
                  </a:lnTo>
                  <a:lnTo>
                    <a:pt x="40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4"/>
            <p:cNvSpPr/>
            <p:nvPr/>
          </p:nvSpPr>
          <p:spPr>
            <a:xfrm>
              <a:off x="1135025" y="2286450"/>
              <a:ext cx="395075" cy="529200"/>
            </a:xfrm>
            <a:custGeom>
              <a:rect b="b" l="l" r="r" t="t"/>
              <a:pathLst>
                <a:path extrusionOk="0" fill="none" h="21168" w="15803">
                  <a:moveTo>
                    <a:pt x="8364" y="17161"/>
                  </a:moveTo>
                  <a:lnTo>
                    <a:pt x="8364" y="17161"/>
                  </a:lnTo>
                  <a:lnTo>
                    <a:pt x="8378" y="17273"/>
                  </a:lnTo>
                  <a:lnTo>
                    <a:pt x="8406" y="17385"/>
                  </a:lnTo>
                  <a:lnTo>
                    <a:pt x="8462" y="17497"/>
                  </a:lnTo>
                  <a:lnTo>
                    <a:pt x="8518" y="17609"/>
                  </a:lnTo>
                  <a:lnTo>
                    <a:pt x="8672" y="17847"/>
                  </a:lnTo>
                  <a:lnTo>
                    <a:pt x="8854" y="18100"/>
                  </a:lnTo>
                  <a:lnTo>
                    <a:pt x="9022" y="18366"/>
                  </a:lnTo>
                  <a:lnTo>
                    <a:pt x="9106" y="18520"/>
                  </a:lnTo>
                  <a:lnTo>
                    <a:pt x="9190" y="18674"/>
                  </a:lnTo>
                  <a:lnTo>
                    <a:pt x="9246" y="18856"/>
                  </a:lnTo>
                  <a:lnTo>
                    <a:pt x="9288" y="19024"/>
                  </a:lnTo>
                  <a:lnTo>
                    <a:pt x="9316" y="19220"/>
                  </a:lnTo>
                  <a:lnTo>
                    <a:pt x="9330" y="19430"/>
                  </a:lnTo>
                  <a:lnTo>
                    <a:pt x="9330" y="19430"/>
                  </a:lnTo>
                  <a:lnTo>
                    <a:pt x="9330" y="19556"/>
                  </a:lnTo>
                  <a:lnTo>
                    <a:pt x="9316" y="19683"/>
                  </a:lnTo>
                  <a:lnTo>
                    <a:pt x="9288" y="19809"/>
                  </a:lnTo>
                  <a:lnTo>
                    <a:pt x="9246" y="19949"/>
                  </a:lnTo>
                  <a:lnTo>
                    <a:pt x="9190" y="20103"/>
                  </a:lnTo>
                  <a:lnTo>
                    <a:pt x="9120" y="20243"/>
                  </a:lnTo>
                  <a:lnTo>
                    <a:pt x="9036" y="20383"/>
                  </a:lnTo>
                  <a:lnTo>
                    <a:pt x="8938" y="20523"/>
                  </a:lnTo>
                  <a:lnTo>
                    <a:pt x="8826" y="20663"/>
                  </a:lnTo>
                  <a:lnTo>
                    <a:pt x="8700" y="20775"/>
                  </a:lnTo>
                  <a:lnTo>
                    <a:pt x="8560" y="20887"/>
                  </a:lnTo>
                  <a:lnTo>
                    <a:pt x="8392" y="20985"/>
                  </a:lnTo>
                  <a:lnTo>
                    <a:pt x="8209" y="21069"/>
                  </a:lnTo>
                  <a:lnTo>
                    <a:pt x="8013" y="21125"/>
                  </a:lnTo>
                  <a:lnTo>
                    <a:pt x="7789" y="21153"/>
                  </a:lnTo>
                  <a:lnTo>
                    <a:pt x="7551" y="21167"/>
                  </a:lnTo>
                  <a:lnTo>
                    <a:pt x="7551" y="21167"/>
                  </a:lnTo>
                  <a:lnTo>
                    <a:pt x="7299" y="21153"/>
                  </a:lnTo>
                  <a:lnTo>
                    <a:pt x="7089" y="21125"/>
                  </a:lnTo>
                  <a:lnTo>
                    <a:pt x="6879" y="21069"/>
                  </a:lnTo>
                  <a:lnTo>
                    <a:pt x="6697" y="20985"/>
                  </a:lnTo>
                  <a:lnTo>
                    <a:pt x="6542" y="20887"/>
                  </a:lnTo>
                  <a:lnTo>
                    <a:pt x="6388" y="20775"/>
                  </a:lnTo>
                  <a:lnTo>
                    <a:pt x="6262" y="20663"/>
                  </a:lnTo>
                  <a:lnTo>
                    <a:pt x="6150" y="20523"/>
                  </a:lnTo>
                  <a:lnTo>
                    <a:pt x="6052" y="20383"/>
                  </a:lnTo>
                  <a:lnTo>
                    <a:pt x="5968" y="20243"/>
                  </a:lnTo>
                  <a:lnTo>
                    <a:pt x="5898" y="20103"/>
                  </a:lnTo>
                  <a:lnTo>
                    <a:pt x="5856" y="19949"/>
                  </a:lnTo>
                  <a:lnTo>
                    <a:pt x="5814" y="19809"/>
                  </a:lnTo>
                  <a:lnTo>
                    <a:pt x="5786" y="19683"/>
                  </a:lnTo>
                  <a:lnTo>
                    <a:pt x="5758" y="19556"/>
                  </a:lnTo>
                  <a:lnTo>
                    <a:pt x="5758" y="19430"/>
                  </a:lnTo>
                  <a:lnTo>
                    <a:pt x="5758" y="19430"/>
                  </a:lnTo>
                  <a:lnTo>
                    <a:pt x="5772" y="19220"/>
                  </a:lnTo>
                  <a:lnTo>
                    <a:pt x="5800" y="19038"/>
                  </a:lnTo>
                  <a:lnTo>
                    <a:pt x="5842" y="18856"/>
                  </a:lnTo>
                  <a:lnTo>
                    <a:pt x="5912" y="18688"/>
                  </a:lnTo>
                  <a:lnTo>
                    <a:pt x="5982" y="18520"/>
                  </a:lnTo>
                  <a:lnTo>
                    <a:pt x="6066" y="18366"/>
                  </a:lnTo>
                  <a:lnTo>
                    <a:pt x="6248" y="18100"/>
                  </a:lnTo>
                  <a:lnTo>
                    <a:pt x="6416" y="17847"/>
                  </a:lnTo>
                  <a:lnTo>
                    <a:pt x="6570" y="17609"/>
                  </a:lnTo>
                  <a:lnTo>
                    <a:pt x="6640" y="17497"/>
                  </a:lnTo>
                  <a:lnTo>
                    <a:pt x="6683" y="17385"/>
                  </a:lnTo>
                  <a:lnTo>
                    <a:pt x="6711" y="17273"/>
                  </a:lnTo>
                  <a:lnTo>
                    <a:pt x="6725" y="17161"/>
                  </a:lnTo>
                  <a:lnTo>
                    <a:pt x="6725" y="17161"/>
                  </a:lnTo>
                  <a:lnTo>
                    <a:pt x="6711" y="17063"/>
                  </a:lnTo>
                  <a:lnTo>
                    <a:pt x="6697" y="16979"/>
                  </a:lnTo>
                  <a:lnTo>
                    <a:pt x="6669" y="16881"/>
                  </a:lnTo>
                  <a:lnTo>
                    <a:pt x="6626" y="16783"/>
                  </a:lnTo>
                  <a:lnTo>
                    <a:pt x="6514" y="16615"/>
                  </a:lnTo>
                  <a:lnTo>
                    <a:pt x="6388" y="16461"/>
                  </a:lnTo>
                  <a:lnTo>
                    <a:pt x="6276" y="16334"/>
                  </a:lnTo>
                  <a:lnTo>
                    <a:pt x="6164" y="16236"/>
                  </a:lnTo>
                  <a:lnTo>
                    <a:pt x="6066" y="16152"/>
                  </a:lnTo>
                  <a:lnTo>
                    <a:pt x="0" y="16152"/>
                  </a:lnTo>
                  <a:lnTo>
                    <a:pt x="0" y="9498"/>
                  </a:lnTo>
                  <a:lnTo>
                    <a:pt x="0" y="9498"/>
                  </a:lnTo>
                  <a:lnTo>
                    <a:pt x="84" y="9400"/>
                  </a:lnTo>
                  <a:lnTo>
                    <a:pt x="182" y="9288"/>
                  </a:lnTo>
                  <a:lnTo>
                    <a:pt x="309" y="9176"/>
                  </a:lnTo>
                  <a:lnTo>
                    <a:pt x="449" y="9050"/>
                  </a:lnTo>
                  <a:lnTo>
                    <a:pt x="631" y="8952"/>
                  </a:lnTo>
                  <a:lnTo>
                    <a:pt x="715" y="8910"/>
                  </a:lnTo>
                  <a:lnTo>
                    <a:pt x="813" y="8868"/>
                  </a:lnTo>
                  <a:lnTo>
                    <a:pt x="911" y="8854"/>
                  </a:lnTo>
                  <a:lnTo>
                    <a:pt x="1009" y="8840"/>
                  </a:lnTo>
                  <a:lnTo>
                    <a:pt x="1009" y="8840"/>
                  </a:lnTo>
                  <a:lnTo>
                    <a:pt x="1121" y="8854"/>
                  </a:lnTo>
                  <a:lnTo>
                    <a:pt x="1233" y="8882"/>
                  </a:lnTo>
                  <a:lnTo>
                    <a:pt x="1345" y="8938"/>
                  </a:lnTo>
                  <a:lnTo>
                    <a:pt x="1457" y="8994"/>
                  </a:lnTo>
                  <a:lnTo>
                    <a:pt x="1681" y="9148"/>
                  </a:lnTo>
                  <a:lnTo>
                    <a:pt x="1934" y="9330"/>
                  </a:lnTo>
                  <a:lnTo>
                    <a:pt x="2214" y="9498"/>
                  </a:lnTo>
                  <a:lnTo>
                    <a:pt x="2354" y="9582"/>
                  </a:lnTo>
                  <a:lnTo>
                    <a:pt x="2522" y="9652"/>
                  </a:lnTo>
                  <a:lnTo>
                    <a:pt x="2690" y="9722"/>
                  </a:lnTo>
                  <a:lnTo>
                    <a:pt x="2872" y="9764"/>
                  </a:lnTo>
                  <a:lnTo>
                    <a:pt x="3068" y="9792"/>
                  </a:lnTo>
                  <a:lnTo>
                    <a:pt x="3278" y="9806"/>
                  </a:lnTo>
                  <a:lnTo>
                    <a:pt x="3278" y="9806"/>
                  </a:lnTo>
                  <a:lnTo>
                    <a:pt x="3390" y="9806"/>
                  </a:lnTo>
                  <a:lnTo>
                    <a:pt x="3517" y="9792"/>
                  </a:lnTo>
                  <a:lnTo>
                    <a:pt x="3657" y="9764"/>
                  </a:lnTo>
                  <a:lnTo>
                    <a:pt x="3797" y="9722"/>
                  </a:lnTo>
                  <a:lnTo>
                    <a:pt x="3937" y="9666"/>
                  </a:lnTo>
                  <a:lnTo>
                    <a:pt x="4077" y="9596"/>
                  </a:lnTo>
                  <a:lnTo>
                    <a:pt x="4231" y="9512"/>
                  </a:lnTo>
                  <a:lnTo>
                    <a:pt x="4357" y="9414"/>
                  </a:lnTo>
                  <a:lnTo>
                    <a:pt x="4497" y="9302"/>
                  </a:lnTo>
                  <a:lnTo>
                    <a:pt x="4623" y="9176"/>
                  </a:lnTo>
                  <a:lnTo>
                    <a:pt x="4721" y="9036"/>
                  </a:lnTo>
                  <a:lnTo>
                    <a:pt x="4819" y="8868"/>
                  </a:lnTo>
                  <a:lnTo>
                    <a:pt x="4903" y="8686"/>
                  </a:lnTo>
                  <a:lnTo>
                    <a:pt x="4959" y="8490"/>
                  </a:lnTo>
                  <a:lnTo>
                    <a:pt x="5001" y="8265"/>
                  </a:lnTo>
                  <a:lnTo>
                    <a:pt x="5015" y="8027"/>
                  </a:lnTo>
                  <a:lnTo>
                    <a:pt x="5015" y="8027"/>
                  </a:lnTo>
                  <a:lnTo>
                    <a:pt x="5001" y="7775"/>
                  </a:lnTo>
                  <a:lnTo>
                    <a:pt x="4959" y="7565"/>
                  </a:lnTo>
                  <a:lnTo>
                    <a:pt x="4903" y="7355"/>
                  </a:lnTo>
                  <a:lnTo>
                    <a:pt x="4819" y="7173"/>
                  </a:lnTo>
                  <a:lnTo>
                    <a:pt x="4721" y="7019"/>
                  </a:lnTo>
                  <a:lnTo>
                    <a:pt x="4623" y="6865"/>
                  </a:lnTo>
                  <a:lnTo>
                    <a:pt x="4497" y="6739"/>
                  </a:lnTo>
                  <a:lnTo>
                    <a:pt x="4371" y="6626"/>
                  </a:lnTo>
                  <a:lnTo>
                    <a:pt x="4231" y="6528"/>
                  </a:lnTo>
                  <a:lnTo>
                    <a:pt x="4077" y="6444"/>
                  </a:lnTo>
                  <a:lnTo>
                    <a:pt x="3937" y="6374"/>
                  </a:lnTo>
                  <a:lnTo>
                    <a:pt x="3797" y="6332"/>
                  </a:lnTo>
                  <a:lnTo>
                    <a:pt x="3657" y="6290"/>
                  </a:lnTo>
                  <a:lnTo>
                    <a:pt x="3517" y="6262"/>
                  </a:lnTo>
                  <a:lnTo>
                    <a:pt x="3390" y="6234"/>
                  </a:lnTo>
                  <a:lnTo>
                    <a:pt x="3278" y="6234"/>
                  </a:lnTo>
                  <a:lnTo>
                    <a:pt x="3278" y="6234"/>
                  </a:lnTo>
                  <a:lnTo>
                    <a:pt x="3068" y="6248"/>
                  </a:lnTo>
                  <a:lnTo>
                    <a:pt x="2872" y="6276"/>
                  </a:lnTo>
                  <a:lnTo>
                    <a:pt x="2690" y="6318"/>
                  </a:lnTo>
                  <a:lnTo>
                    <a:pt x="2522" y="6388"/>
                  </a:lnTo>
                  <a:lnTo>
                    <a:pt x="2368" y="6458"/>
                  </a:lnTo>
                  <a:lnTo>
                    <a:pt x="2214" y="6542"/>
                  </a:lnTo>
                  <a:lnTo>
                    <a:pt x="1934" y="6710"/>
                  </a:lnTo>
                  <a:lnTo>
                    <a:pt x="1681" y="6893"/>
                  </a:lnTo>
                  <a:lnTo>
                    <a:pt x="1457" y="7047"/>
                  </a:lnTo>
                  <a:lnTo>
                    <a:pt x="1345" y="7117"/>
                  </a:lnTo>
                  <a:lnTo>
                    <a:pt x="1233" y="7159"/>
                  </a:lnTo>
                  <a:lnTo>
                    <a:pt x="1121" y="7187"/>
                  </a:lnTo>
                  <a:lnTo>
                    <a:pt x="1009" y="7201"/>
                  </a:lnTo>
                  <a:lnTo>
                    <a:pt x="1009" y="7201"/>
                  </a:lnTo>
                  <a:lnTo>
                    <a:pt x="911" y="7187"/>
                  </a:lnTo>
                  <a:lnTo>
                    <a:pt x="813" y="7173"/>
                  </a:lnTo>
                  <a:lnTo>
                    <a:pt x="715" y="7145"/>
                  </a:lnTo>
                  <a:lnTo>
                    <a:pt x="631" y="7103"/>
                  </a:lnTo>
                  <a:lnTo>
                    <a:pt x="449" y="6991"/>
                  </a:lnTo>
                  <a:lnTo>
                    <a:pt x="309" y="6879"/>
                  </a:lnTo>
                  <a:lnTo>
                    <a:pt x="182" y="6753"/>
                  </a:lnTo>
                  <a:lnTo>
                    <a:pt x="84" y="6640"/>
                  </a:lnTo>
                  <a:lnTo>
                    <a:pt x="0" y="6542"/>
                  </a:lnTo>
                  <a:lnTo>
                    <a:pt x="0" y="0"/>
                  </a:lnTo>
                  <a:lnTo>
                    <a:pt x="0" y="0"/>
                  </a:lnTo>
                  <a:lnTo>
                    <a:pt x="407" y="0"/>
                  </a:lnTo>
                  <a:lnTo>
                    <a:pt x="827" y="14"/>
                  </a:lnTo>
                  <a:lnTo>
                    <a:pt x="1233" y="42"/>
                  </a:lnTo>
                  <a:lnTo>
                    <a:pt x="1639" y="84"/>
                  </a:lnTo>
                  <a:lnTo>
                    <a:pt x="2046" y="126"/>
                  </a:lnTo>
                  <a:lnTo>
                    <a:pt x="2438" y="182"/>
                  </a:lnTo>
                  <a:lnTo>
                    <a:pt x="2830" y="238"/>
                  </a:lnTo>
                  <a:lnTo>
                    <a:pt x="3222" y="323"/>
                  </a:lnTo>
                  <a:lnTo>
                    <a:pt x="3615" y="407"/>
                  </a:lnTo>
                  <a:lnTo>
                    <a:pt x="3993" y="491"/>
                  </a:lnTo>
                  <a:lnTo>
                    <a:pt x="4371" y="603"/>
                  </a:lnTo>
                  <a:lnTo>
                    <a:pt x="4749" y="701"/>
                  </a:lnTo>
                  <a:lnTo>
                    <a:pt x="5128" y="827"/>
                  </a:lnTo>
                  <a:lnTo>
                    <a:pt x="5492" y="953"/>
                  </a:lnTo>
                  <a:lnTo>
                    <a:pt x="5856" y="1093"/>
                  </a:lnTo>
                  <a:lnTo>
                    <a:pt x="6206" y="1233"/>
                  </a:lnTo>
                  <a:lnTo>
                    <a:pt x="6570" y="1387"/>
                  </a:lnTo>
                  <a:lnTo>
                    <a:pt x="6921" y="1541"/>
                  </a:lnTo>
                  <a:lnTo>
                    <a:pt x="7257" y="1709"/>
                  </a:lnTo>
                  <a:lnTo>
                    <a:pt x="7593" y="1892"/>
                  </a:lnTo>
                  <a:lnTo>
                    <a:pt x="7929" y="2074"/>
                  </a:lnTo>
                  <a:lnTo>
                    <a:pt x="8265" y="2270"/>
                  </a:lnTo>
                  <a:lnTo>
                    <a:pt x="8588" y="2466"/>
                  </a:lnTo>
                  <a:lnTo>
                    <a:pt x="8896" y="2662"/>
                  </a:lnTo>
                  <a:lnTo>
                    <a:pt x="9218" y="2872"/>
                  </a:lnTo>
                  <a:lnTo>
                    <a:pt x="9512" y="3096"/>
                  </a:lnTo>
                  <a:lnTo>
                    <a:pt x="9820" y="3320"/>
                  </a:lnTo>
                  <a:lnTo>
                    <a:pt x="10115" y="3559"/>
                  </a:lnTo>
                  <a:lnTo>
                    <a:pt x="10409" y="3783"/>
                  </a:lnTo>
                  <a:lnTo>
                    <a:pt x="10689" y="4035"/>
                  </a:lnTo>
                  <a:lnTo>
                    <a:pt x="10955" y="4287"/>
                  </a:lnTo>
                  <a:lnTo>
                    <a:pt x="11235" y="4539"/>
                  </a:lnTo>
                  <a:lnTo>
                    <a:pt x="11488" y="4791"/>
                  </a:lnTo>
                  <a:lnTo>
                    <a:pt x="11754" y="5057"/>
                  </a:lnTo>
                  <a:lnTo>
                    <a:pt x="12006" y="5338"/>
                  </a:lnTo>
                  <a:lnTo>
                    <a:pt x="12244" y="5618"/>
                  </a:lnTo>
                  <a:lnTo>
                    <a:pt x="12482" y="5898"/>
                  </a:lnTo>
                  <a:lnTo>
                    <a:pt x="12706" y="6178"/>
                  </a:lnTo>
                  <a:lnTo>
                    <a:pt x="12930" y="6472"/>
                  </a:lnTo>
                  <a:lnTo>
                    <a:pt x="13141" y="6767"/>
                  </a:lnTo>
                  <a:lnTo>
                    <a:pt x="13351" y="7075"/>
                  </a:lnTo>
                  <a:lnTo>
                    <a:pt x="13547" y="7369"/>
                  </a:lnTo>
                  <a:lnTo>
                    <a:pt x="13743" y="7677"/>
                  </a:lnTo>
                  <a:lnTo>
                    <a:pt x="13925" y="7999"/>
                  </a:lnTo>
                  <a:lnTo>
                    <a:pt x="14107" y="8307"/>
                  </a:lnTo>
                  <a:lnTo>
                    <a:pt x="14275" y="8630"/>
                  </a:lnTo>
                  <a:lnTo>
                    <a:pt x="14429" y="8952"/>
                  </a:lnTo>
                  <a:lnTo>
                    <a:pt x="14583" y="9288"/>
                  </a:lnTo>
                  <a:lnTo>
                    <a:pt x="14724" y="9610"/>
                  </a:lnTo>
                  <a:lnTo>
                    <a:pt x="14864" y="9947"/>
                  </a:lnTo>
                  <a:lnTo>
                    <a:pt x="14990" y="10283"/>
                  </a:lnTo>
                  <a:lnTo>
                    <a:pt x="15102" y="10619"/>
                  </a:lnTo>
                  <a:lnTo>
                    <a:pt x="15214" y="10969"/>
                  </a:lnTo>
                  <a:lnTo>
                    <a:pt x="15312" y="11305"/>
                  </a:lnTo>
                  <a:lnTo>
                    <a:pt x="15410" y="11656"/>
                  </a:lnTo>
                  <a:lnTo>
                    <a:pt x="15494" y="12006"/>
                  </a:lnTo>
                  <a:lnTo>
                    <a:pt x="15564" y="12356"/>
                  </a:lnTo>
                  <a:lnTo>
                    <a:pt x="15620" y="12706"/>
                  </a:lnTo>
                  <a:lnTo>
                    <a:pt x="15676" y="13070"/>
                  </a:lnTo>
                  <a:lnTo>
                    <a:pt x="15718" y="13421"/>
                  </a:lnTo>
                  <a:lnTo>
                    <a:pt x="15760" y="13771"/>
                  </a:lnTo>
                  <a:lnTo>
                    <a:pt x="15788" y="14135"/>
                  </a:lnTo>
                  <a:lnTo>
                    <a:pt x="15802" y="14499"/>
                  </a:lnTo>
                  <a:lnTo>
                    <a:pt x="15802" y="14850"/>
                  </a:lnTo>
                  <a:lnTo>
                    <a:pt x="15802" y="14850"/>
                  </a:lnTo>
                  <a:lnTo>
                    <a:pt x="15788" y="15522"/>
                  </a:lnTo>
                  <a:lnTo>
                    <a:pt x="15746" y="16166"/>
                  </a:lnTo>
                  <a:lnTo>
                    <a:pt x="9022" y="16166"/>
                  </a:lnTo>
                  <a:lnTo>
                    <a:pt x="9022" y="16166"/>
                  </a:lnTo>
                  <a:lnTo>
                    <a:pt x="8924" y="16250"/>
                  </a:lnTo>
                  <a:lnTo>
                    <a:pt x="8826" y="16348"/>
                  </a:lnTo>
                  <a:lnTo>
                    <a:pt x="8700" y="16475"/>
                  </a:lnTo>
                  <a:lnTo>
                    <a:pt x="8574" y="16615"/>
                  </a:lnTo>
                  <a:lnTo>
                    <a:pt x="8476" y="16783"/>
                  </a:lnTo>
                  <a:lnTo>
                    <a:pt x="8434" y="16881"/>
                  </a:lnTo>
                  <a:lnTo>
                    <a:pt x="8392" y="16979"/>
                  </a:lnTo>
                  <a:lnTo>
                    <a:pt x="8378" y="17063"/>
                  </a:lnTo>
                  <a:lnTo>
                    <a:pt x="8364" y="1716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4"/>
            <p:cNvSpPr/>
            <p:nvPr/>
          </p:nvSpPr>
          <p:spPr>
            <a:xfrm>
              <a:off x="741375" y="2565225"/>
              <a:ext cx="393675" cy="712700"/>
            </a:xfrm>
            <a:custGeom>
              <a:rect b="b" l="l" r="r" t="t"/>
              <a:pathLst>
                <a:path extrusionOk="0" h="28508" w="15747">
                  <a:moveTo>
                    <a:pt x="8672" y="0"/>
                  </a:moveTo>
                  <a:lnTo>
                    <a:pt x="8420" y="14"/>
                  </a:lnTo>
                  <a:lnTo>
                    <a:pt x="8210" y="56"/>
                  </a:lnTo>
                  <a:lnTo>
                    <a:pt x="8000" y="112"/>
                  </a:lnTo>
                  <a:lnTo>
                    <a:pt x="7817" y="196"/>
                  </a:lnTo>
                  <a:lnTo>
                    <a:pt x="7663" y="280"/>
                  </a:lnTo>
                  <a:lnTo>
                    <a:pt x="7509" y="392"/>
                  </a:lnTo>
                  <a:lnTo>
                    <a:pt x="7383" y="519"/>
                  </a:lnTo>
                  <a:lnTo>
                    <a:pt x="7271" y="645"/>
                  </a:lnTo>
                  <a:lnTo>
                    <a:pt x="7173" y="785"/>
                  </a:lnTo>
                  <a:lnTo>
                    <a:pt x="7089" y="939"/>
                  </a:lnTo>
                  <a:lnTo>
                    <a:pt x="7019" y="1079"/>
                  </a:lnTo>
                  <a:lnTo>
                    <a:pt x="6977" y="1219"/>
                  </a:lnTo>
                  <a:lnTo>
                    <a:pt x="6935" y="1359"/>
                  </a:lnTo>
                  <a:lnTo>
                    <a:pt x="6907" y="1499"/>
                  </a:lnTo>
                  <a:lnTo>
                    <a:pt x="6879" y="1625"/>
                  </a:lnTo>
                  <a:lnTo>
                    <a:pt x="6879" y="1737"/>
                  </a:lnTo>
                  <a:lnTo>
                    <a:pt x="6893" y="1947"/>
                  </a:lnTo>
                  <a:lnTo>
                    <a:pt x="6921" y="2144"/>
                  </a:lnTo>
                  <a:lnTo>
                    <a:pt x="6963" y="2326"/>
                  </a:lnTo>
                  <a:lnTo>
                    <a:pt x="7033" y="2494"/>
                  </a:lnTo>
                  <a:lnTo>
                    <a:pt x="7103" y="2662"/>
                  </a:lnTo>
                  <a:lnTo>
                    <a:pt x="7187" y="2802"/>
                  </a:lnTo>
                  <a:lnTo>
                    <a:pt x="7369" y="3082"/>
                  </a:lnTo>
                  <a:lnTo>
                    <a:pt x="7537" y="3334"/>
                  </a:lnTo>
                  <a:lnTo>
                    <a:pt x="7691" y="3558"/>
                  </a:lnTo>
                  <a:lnTo>
                    <a:pt x="7761" y="3671"/>
                  </a:lnTo>
                  <a:lnTo>
                    <a:pt x="7803" y="3783"/>
                  </a:lnTo>
                  <a:lnTo>
                    <a:pt x="7831" y="3895"/>
                  </a:lnTo>
                  <a:lnTo>
                    <a:pt x="7845" y="4007"/>
                  </a:lnTo>
                  <a:lnTo>
                    <a:pt x="7831" y="4105"/>
                  </a:lnTo>
                  <a:lnTo>
                    <a:pt x="7817" y="4203"/>
                  </a:lnTo>
                  <a:lnTo>
                    <a:pt x="7789" y="4301"/>
                  </a:lnTo>
                  <a:lnTo>
                    <a:pt x="7747" y="4385"/>
                  </a:lnTo>
                  <a:lnTo>
                    <a:pt x="7635" y="4567"/>
                  </a:lnTo>
                  <a:lnTo>
                    <a:pt x="7523" y="4707"/>
                  </a:lnTo>
                  <a:lnTo>
                    <a:pt x="7397" y="4833"/>
                  </a:lnTo>
                  <a:lnTo>
                    <a:pt x="7285" y="4931"/>
                  </a:lnTo>
                  <a:lnTo>
                    <a:pt x="7187" y="5015"/>
                  </a:lnTo>
                  <a:lnTo>
                    <a:pt x="1" y="5015"/>
                  </a:lnTo>
                  <a:lnTo>
                    <a:pt x="71" y="5660"/>
                  </a:lnTo>
                  <a:lnTo>
                    <a:pt x="169" y="6304"/>
                  </a:lnTo>
                  <a:lnTo>
                    <a:pt x="295" y="6921"/>
                  </a:lnTo>
                  <a:lnTo>
                    <a:pt x="435" y="7523"/>
                  </a:lnTo>
                  <a:lnTo>
                    <a:pt x="603" y="8111"/>
                  </a:lnTo>
                  <a:lnTo>
                    <a:pt x="799" y="8700"/>
                  </a:lnTo>
                  <a:lnTo>
                    <a:pt x="995" y="9260"/>
                  </a:lnTo>
                  <a:lnTo>
                    <a:pt x="1233" y="9820"/>
                  </a:lnTo>
                  <a:lnTo>
                    <a:pt x="1471" y="10353"/>
                  </a:lnTo>
                  <a:lnTo>
                    <a:pt x="1724" y="10885"/>
                  </a:lnTo>
                  <a:lnTo>
                    <a:pt x="1990" y="11389"/>
                  </a:lnTo>
                  <a:lnTo>
                    <a:pt x="2270" y="11894"/>
                  </a:lnTo>
                  <a:lnTo>
                    <a:pt x="2550" y="12370"/>
                  </a:lnTo>
                  <a:lnTo>
                    <a:pt x="2844" y="12846"/>
                  </a:lnTo>
                  <a:lnTo>
                    <a:pt x="3138" y="13309"/>
                  </a:lnTo>
                  <a:lnTo>
                    <a:pt x="3447" y="13743"/>
                  </a:lnTo>
                  <a:lnTo>
                    <a:pt x="3755" y="14177"/>
                  </a:lnTo>
                  <a:lnTo>
                    <a:pt x="4063" y="14597"/>
                  </a:lnTo>
                  <a:lnTo>
                    <a:pt x="4679" y="15382"/>
                  </a:lnTo>
                  <a:lnTo>
                    <a:pt x="5282" y="16124"/>
                  </a:lnTo>
                  <a:lnTo>
                    <a:pt x="5856" y="16811"/>
                  </a:lnTo>
                  <a:lnTo>
                    <a:pt x="6879" y="18015"/>
                  </a:lnTo>
                  <a:lnTo>
                    <a:pt x="7299" y="18534"/>
                  </a:lnTo>
                  <a:lnTo>
                    <a:pt x="7481" y="18772"/>
                  </a:lnTo>
                  <a:lnTo>
                    <a:pt x="7635" y="19010"/>
                  </a:lnTo>
                  <a:lnTo>
                    <a:pt x="7887" y="19388"/>
                  </a:lnTo>
                  <a:lnTo>
                    <a:pt x="8112" y="19781"/>
                  </a:lnTo>
                  <a:lnTo>
                    <a:pt x="8322" y="20173"/>
                  </a:lnTo>
                  <a:lnTo>
                    <a:pt x="8518" y="20579"/>
                  </a:lnTo>
                  <a:lnTo>
                    <a:pt x="8686" y="20971"/>
                  </a:lnTo>
                  <a:lnTo>
                    <a:pt x="8840" y="21378"/>
                  </a:lnTo>
                  <a:lnTo>
                    <a:pt x="8980" y="21784"/>
                  </a:lnTo>
                  <a:lnTo>
                    <a:pt x="9120" y="22190"/>
                  </a:lnTo>
                  <a:lnTo>
                    <a:pt x="9232" y="22596"/>
                  </a:lnTo>
                  <a:lnTo>
                    <a:pt x="9330" y="23003"/>
                  </a:lnTo>
                  <a:lnTo>
                    <a:pt x="9414" y="23395"/>
                  </a:lnTo>
                  <a:lnTo>
                    <a:pt x="9484" y="23787"/>
                  </a:lnTo>
                  <a:lnTo>
                    <a:pt x="9554" y="24165"/>
                  </a:lnTo>
                  <a:lnTo>
                    <a:pt x="9611" y="24543"/>
                  </a:lnTo>
                  <a:lnTo>
                    <a:pt x="9695" y="25272"/>
                  </a:lnTo>
                  <a:lnTo>
                    <a:pt x="9737" y="25944"/>
                  </a:lnTo>
                  <a:lnTo>
                    <a:pt x="9751" y="26561"/>
                  </a:lnTo>
                  <a:lnTo>
                    <a:pt x="9765" y="27121"/>
                  </a:lnTo>
                  <a:lnTo>
                    <a:pt x="9751" y="27597"/>
                  </a:lnTo>
                  <a:lnTo>
                    <a:pt x="9723" y="27976"/>
                  </a:lnTo>
                  <a:lnTo>
                    <a:pt x="9709" y="28270"/>
                  </a:lnTo>
                  <a:lnTo>
                    <a:pt x="9681" y="28508"/>
                  </a:lnTo>
                  <a:lnTo>
                    <a:pt x="15746" y="28508"/>
                  </a:lnTo>
                  <a:lnTo>
                    <a:pt x="15746" y="13070"/>
                  </a:lnTo>
                  <a:lnTo>
                    <a:pt x="15662" y="12958"/>
                  </a:lnTo>
                  <a:lnTo>
                    <a:pt x="15564" y="12860"/>
                  </a:lnTo>
                  <a:lnTo>
                    <a:pt x="15438" y="12734"/>
                  </a:lnTo>
                  <a:lnTo>
                    <a:pt x="15284" y="12622"/>
                  </a:lnTo>
                  <a:lnTo>
                    <a:pt x="15116" y="12510"/>
                  </a:lnTo>
                  <a:lnTo>
                    <a:pt x="15032" y="12468"/>
                  </a:lnTo>
                  <a:lnTo>
                    <a:pt x="14934" y="12440"/>
                  </a:lnTo>
                  <a:lnTo>
                    <a:pt x="14836" y="12412"/>
                  </a:lnTo>
                  <a:lnTo>
                    <a:pt x="14738" y="12412"/>
                  </a:lnTo>
                  <a:lnTo>
                    <a:pt x="14626" y="12426"/>
                  </a:lnTo>
                  <a:lnTo>
                    <a:pt x="14514" y="12454"/>
                  </a:lnTo>
                  <a:lnTo>
                    <a:pt x="14402" y="12496"/>
                  </a:lnTo>
                  <a:lnTo>
                    <a:pt x="14289" y="12566"/>
                  </a:lnTo>
                  <a:lnTo>
                    <a:pt x="14051" y="12720"/>
                  </a:lnTo>
                  <a:lnTo>
                    <a:pt x="13799" y="12888"/>
                  </a:lnTo>
                  <a:lnTo>
                    <a:pt x="13533" y="13070"/>
                  </a:lnTo>
                  <a:lnTo>
                    <a:pt x="13379" y="13154"/>
                  </a:lnTo>
                  <a:lnTo>
                    <a:pt x="13225" y="13224"/>
                  </a:lnTo>
                  <a:lnTo>
                    <a:pt x="13057" y="13280"/>
                  </a:lnTo>
                  <a:lnTo>
                    <a:pt x="12875" y="13337"/>
                  </a:lnTo>
                  <a:lnTo>
                    <a:pt x="12678" y="13365"/>
                  </a:lnTo>
                  <a:lnTo>
                    <a:pt x="12468" y="13379"/>
                  </a:lnTo>
                  <a:lnTo>
                    <a:pt x="12356" y="13365"/>
                  </a:lnTo>
                  <a:lnTo>
                    <a:pt x="12230" y="13351"/>
                  </a:lnTo>
                  <a:lnTo>
                    <a:pt x="12090" y="13323"/>
                  </a:lnTo>
                  <a:lnTo>
                    <a:pt x="11950" y="13280"/>
                  </a:lnTo>
                  <a:lnTo>
                    <a:pt x="11796" y="13224"/>
                  </a:lnTo>
                  <a:lnTo>
                    <a:pt x="11656" y="13168"/>
                  </a:lnTo>
                  <a:lnTo>
                    <a:pt x="11516" y="13084"/>
                  </a:lnTo>
                  <a:lnTo>
                    <a:pt x="11376" y="12986"/>
                  </a:lnTo>
                  <a:lnTo>
                    <a:pt x="11250" y="12874"/>
                  </a:lnTo>
                  <a:lnTo>
                    <a:pt x="11123" y="12748"/>
                  </a:lnTo>
                  <a:lnTo>
                    <a:pt x="11011" y="12594"/>
                  </a:lnTo>
                  <a:lnTo>
                    <a:pt x="10913" y="12426"/>
                  </a:lnTo>
                  <a:lnTo>
                    <a:pt x="10843" y="12258"/>
                  </a:lnTo>
                  <a:lnTo>
                    <a:pt x="10773" y="12048"/>
                  </a:lnTo>
                  <a:lnTo>
                    <a:pt x="10745" y="11824"/>
                  </a:lnTo>
                  <a:lnTo>
                    <a:pt x="10731" y="11585"/>
                  </a:lnTo>
                  <a:lnTo>
                    <a:pt x="10745" y="11347"/>
                  </a:lnTo>
                  <a:lnTo>
                    <a:pt x="10773" y="11123"/>
                  </a:lnTo>
                  <a:lnTo>
                    <a:pt x="10843" y="10927"/>
                  </a:lnTo>
                  <a:lnTo>
                    <a:pt x="10913" y="10745"/>
                  </a:lnTo>
                  <a:lnTo>
                    <a:pt x="11011" y="10577"/>
                  </a:lnTo>
                  <a:lnTo>
                    <a:pt x="11123" y="10437"/>
                  </a:lnTo>
                  <a:lnTo>
                    <a:pt x="11250" y="10311"/>
                  </a:lnTo>
                  <a:lnTo>
                    <a:pt x="11376" y="10199"/>
                  </a:lnTo>
                  <a:lnTo>
                    <a:pt x="11516" y="10101"/>
                  </a:lnTo>
                  <a:lnTo>
                    <a:pt x="11656" y="10016"/>
                  </a:lnTo>
                  <a:lnTo>
                    <a:pt x="11796" y="9946"/>
                  </a:lnTo>
                  <a:lnTo>
                    <a:pt x="11950" y="9890"/>
                  </a:lnTo>
                  <a:lnTo>
                    <a:pt x="12090" y="9848"/>
                  </a:lnTo>
                  <a:lnTo>
                    <a:pt x="12216" y="9820"/>
                  </a:lnTo>
                  <a:lnTo>
                    <a:pt x="12342" y="9806"/>
                  </a:lnTo>
                  <a:lnTo>
                    <a:pt x="12664" y="9806"/>
                  </a:lnTo>
                  <a:lnTo>
                    <a:pt x="12861" y="9848"/>
                  </a:lnTo>
                  <a:lnTo>
                    <a:pt x="13043" y="9890"/>
                  </a:lnTo>
                  <a:lnTo>
                    <a:pt x="13211" y="9946"/>
                  </a:lnTo>
                  <a:lnTo>
                    <a:pt x="13379" y="10030"/>
                  </a:lnTo>
                  <a:lnTo>
                    <a:pt x="13519" y="10115"/>
                  </a:lnTo>
                  <a:lnTo>
                    <a:pt x="13799" y="10283"/>
                  </a:lnTo>
                  <a:lnTo>
                    <a:pt x="14051" y="10465"/>
                  </a:lnTo>
                  <a:lnTo>
                    <a:pt x="14275" y="10619"/>
                  </a:lnTo>
                  <a:lnTo>
                    <a:pt x="14388" y="10675"/>
                  </a:lnTo>
                  <a:lnTo>
                    <a:pt x="14500" y="10731"/>
                  </a:lnTo>
                  <a:lnTo>
                    <a:pt x="14612" y="10759"/>
                  </a:lnTo>
                  <a:lnTo>
                    <a:pt x="14724" y="10773"/>
                  </a:lnTo>
                  <a:lnTo>
                    <a:pt x="14822" y="10759"/>
                  </a:lnTo>
                  <a:lnTo>
                    <a:pt x="14920" y="10745"/>
                  </a:lnTo>
                  <a:lnTo>
                    <a:pt x="15018" y="10703"/>
                  </a:lnTo>
                  <a:lnTo>
                    <a:pt x="15102" y="10661"/>
                  </a:lnTo>
                  <a:lnTo>
                    <a:pt x="15270" y="10563"/>
                  </a:lnTo>
                  <a:lnTo>
                    <a:pt x="15424" y="10437"/>
                  </a:lnTo>
                  <a:lnTo>
                    <a:pt x="15550" y="10325"/>
                  </a:lnTo>
                  <a:lnTo>
                    <a:pt x="15648" y="10213"/>
                  </a:lnTo>
                  <a:lnTo>
                    <a:pt x="15732" y="10115"/>
                  </a:lnTo>
                  <a:lnTo>
                    <a:pt x="15732" y="5015"/>
                  </a:lnTo>
                  <a:lnTo>
                    <a:pt x="10143" y="5015"/>
                  </a:lnTo>
                  <a:lnTo>
                    <a:pt x="10045" y="4931"/>
                  </a:lnTo>
                  <a:lnTo>
                    <a:pt x="9933" y="4833"/>
                  </a:lnTo>
                  <a:lnTo>
                    <a:pt x="9821" y="4707"/>
                  </a:lnTo>
                  <a:lnTo>
                    <a:pt x="9695" y="4567"/>
                  </a:lnTo>
                  <a:lnTo>
                    <a:pt x="9597" y="4385"/>
                  </a:lnTo>
                  <a:lnTo>
                    <a:pt x="9554" y="4301"/>
                  </a:lnTo>
                  <a:lnTo>
                    <a:pt x="9512" y="4203"/>
                  </a:lnTo>
                  <a:lnTo>
                    <a:pt x="9498" y="4105"/>
                  </a:lnTo>
                  <a:lnTo>
                    <a:pt x="9484" y="4007"/>
                  </a:lnTo>
                  <a:lnTo>
                    <a:pt x="9498" y="3895"/>
                  </a:lnTo>
                  <a:lnTo>
                    <a:pt x="9526" y="3783"/>
                  </a:lnTo>
                  <a:lnTo>
                    <a:pt x="9583" y="3671"/>
                  </a:lnTo>
                  <a:lnTo>
                    <a:pt x="9639" y="3558"/>
                  </a:lnTo>
                  <a:lnTo>
                    <a:pt x="9793" y="3334"/>
                  </a:lnTo>
                  <a:lnTo>
                    <a:pt x="9975" y="3082"/>
                  </a:lnTo>
                  <a:lnTo>
                    <a:pt x="10143" y="2802"/>
                  </a:lnTo>
                  <a:lnTo>
                    <a:pt x="10227" y="2648"/>
                  </a:lnTo>
                  <a:lnTo>
                    <a:pt x="10311" y="2494"/>
                  </a:lnTo>
                  <a:lnTo>
                    <a:pt x="10367" y="2326"/>
                  </a:lnTo>
                  <a:lnTo>
                    <a:pt x="10409" y="2144"/>
                  </a:lnTo>
                  <a:lnTo>
                    <a:pt x="10437" y="1947"/>
                  </a:lnTo>
                  <a:lnTo>
                    <a:pt x="10451" y="1737"/>
                  </a:lnTo>
                  <a:lnTo>
                    <a:pt x="10451" y="1625"/>
                  </a:lnTo>
                  <a:lnTo>
                    <a:pt x="10437" y="1499"/>
                  </a:lnTo>
                  <a:lnTo>
                    <a:pt x="10409" y="1359"/>
                  </a:lnTo>
                  <a:lnTo>
                    <a:pt x="10367" y="1219"/>
                  </a:lnTo>
                  <a:lnTo>
                    <a:pt x="10311" y="1079"/>
                  </a:lnTo>
                  <a:lnTo>
                    <a:pt x="10241" y="925"/>
                  </a:lnTo>
                  <a:lnTo>
                    <a:pt x="10157" y="785"/>
                  </a:lnTo>
                  <a:lnTo>
                    <a:pt x="10059" y="645"/>
                  </a:lnTo>
                  <a:lnTo>
                    <a:pt x="9947" y="519"/>
                  </a:lnTo>
                  <a:lnTo>
                    <a:pt x="9821" y="392"/>
                  </a:lnTo>
                  <a:lnTo>
                    <a:pt x="9681" y="280"/>
                  </a:lnTo>
                  <a:lnTo>
                    <a:pt x="9512" y="196"/>
                  </a:lnTo>
                  <a:lnTo>
                    <a:pt x="9330" y="112"/>
                  </a:lnTo>
                  <a:lnTo>
                    <a:pt x="9134" y="56"/>
                  </a:lnTo>
                  <a:lnTo>
                    <a:pt x="8910" y="14"/>
                  </a:lnTo>
                  <a:lnTo>
                    <a:pt x="867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4"/>
            <p:cNvSpPr/>
            <p:nvPr/>
          </p:nvSpPr>
          <p:spPr>
            <a:xfrm>
              <a:off x="741375" y="2565225"/>
              <a:ext cx="393675" cy="712700"/>
            </a:xfrm>
            <a:custGeom>
              <a:rect b="b" l="l" r="r" t="t"/>
              <a:pathLst>
                <a:path extrusionOk="0" fill="none" h="28508" w="15747">
                  <a:moveTo>
                    <a:pt x="10731" y="11585"/>
                  </a:moveTo>
                  <a:lnTo>
                    <a:pt x="10731" y="11585"/>
                  </a:lnTo>
                  <a:lnTo>
                    <a:pt x="10745" y="11824"/>
                  </a:lnTo>
                  <a:lnTo>
                    <a:pt x="10773" y="12048"/>
                  </a:lnTo>
                  <a:lnTo>
                    <a:pt x="10843" y="12258"/>
                  </a:lnTo>
                  <a:lnTo>
                    <a:pt x="10913" y="12426"/>
                  </a:lnTo>
                  <a:lnTo>
                    <a:pt x="11011" y="12594"/>
                  </a:lnTo>
                  <a:lnTo>
                    <a:pt x="11123" y="12748"/>
                  </a:lnTo>
                  <a:lnTo>
                    <a:pt x="11250" y="12874"/>
                  </a:lnTo>
                  <a:lnTo>
                    <a:pt x="11376" y="12986"/>
                  </a:lnTo>
                  <a:lnTo>
                    <a:pt x="11516" y="13084"/>
                  </a:lnTo>
                  <a:lnTo>
                    <a:pt x="11656" y="13168"/>
                  </a:lnTo>
                  <a:lnTo>
                    <a:pt x="11796" y="13224"/>
                  </a:lnTo>
                  <a:lnTo>
                    <a:pt x="11950" y="13280"/>
                  </a:lnTo>
                  <a:lnTo>
                    <a:pt x="12090" y="13323"/>
                  </a:lnTo>
                  <a:lnTo>
                    <a:pt x="12230" y="13351"/>
                  </a:lnTo>
                  <a:lnTo>
                    <a:pt x="12356" y="13365"/>
                  </a:lnTo>
                  <a:lnTo>
                    <a:pt x="12468" y="13379"/>
                  </a:lnTo>
                  <a:lnTo>
                    <a:pt x="12468" y="13379"/>
                  </a:lnTo>
                  <a:lnTo>
                    <a:pt x="12678" y="13365"/>
                  </a:lnTo>
                  <a:lnTo>
                    <a:pt x="12875" y="13337"/>
                  </a:lnTo>
                  <a:lnTo>
                    <a:pt x="13057" y="13280"/>
                  </a:lnTo>
                  <a:lnTo>
                    <a:pt x="13225" y="13224"/>
                  </a:lnTo>
                  <a:lnTo>
                    <a:pt x="13379" y="13154"/>
                  </a:lnTo>
                  <a:lnTo>
                    <a:pt x="13533" y="13070"/>
                  </a:lnTo>
                  <a:lnTo>
                    <a:pt x="13799" y="12888"/>
                  </a:lnTo>
                  <a:lnTo>
                    <a:pt x="14051" y="12720"/>
                  </a:lnTo>
                  <a:lnTo>
                    <a:pt x="14289" y="12566"/>
                  </a:lnTo>
                  <a:lnTo>
                    <a:pt x="14402" y="12496"/>
                  </a:lnTo>
                  <a:lnTo>
                    <a:pt x="14514" y="12454"/>
                  </a:lnTo>
                  <a:lnTo>
                    <a:pt x="14626" y="12426"/>
                  </a:lnTo>
                  <a:lnTo>
                    <a:pt x="14738" y="12412"/>
                  </a:lnTo>
                  <a:lnTo>
                    <a:pt x="14738" y="12412"/>
                  </a:lnTo>
                  <a:lnTo>
                    <a:pt x="14836" y="12412"/>
                  </a:lnTo>
                  <a:lnTo>
                    <a:pt x="14934" y="12440"/>
                  </a:lnTo>
                  <a:lnTo>
                    <a:pt x="15032" y="12468"/>
                  </a:lnTo>
                  <a:lnTo>
                    <a:pt x="15116" y="12510"/>
                  </a:lnTo>
                  <a:lnTo>
                    <a:pt x="15284" y="12622"/>
                  </a:lnTo>
                  <a:lnTo>
                    <a:pt x="15438" y="12734"/>
                  </a:lnTo>
                  <a:lnTo>
                    <a:pt x="15564" y="12860"/>
                  </a:lnTo>
                  <a:lnTo>
                    <a:pt x="15662" y="12958"/>
                  </a:lnTo>
                  <a:lnTo>
                    <a:pt x="15746" y="13070"/>
                  </a:lnTo>
                  <a:lnTo>
                    <a:pt x="15746" y="28508"/>
                  </a:lnTo>
                  <a:lnTo>
                    <a:pt x="9681" y="28508"/>
                  </a:lnTo>
                  <a:lnTo>
                    <a:pt x="9681" y="28508"/>
                  </a:lnTo>
                  <a:lnTo>
                    <a:pt x="9709" y="28270"/>
                  </a:lnTo>
                  <a:lnTo>
                    <a:pt x="9723" y="27976"/>
                  </a:lnTo>
                  <a:lnTo>
                    <a:pt x="9751" y="27597"/>
                  </a:lnTo>
                  <a:lnTo>
                    <a:pt x="9765" y="27121"/>
                  </a:lnTo>
                  <a:lnTo>
                    <a:pt x="9751" y="26561"/>
                  </a:lnTo>
                  <a:lnTo>
                    <a:pt x="9737" y="25944"/>
                  </a:lnTo>
                  <a:lnTo>
                    <a:pt x="9695" y="25272"/>
                  </a:lnTo>
                  <a:lnTo>
                    <a:pt x="9611" y="24543"/>
                  </a:lnTo>
                  <a:lnTo>
                    <a:pt x="9554" y="24165"/>
                  </a:lnTo>
                  <a:lnTo>
                    <a:pt x="9484" y="23787"/>
                  </a:lnTo>
                  <a:lnTo>
                    <a:pt x="9414" y="23395"/>
                  </a:lnTo>
                  <a:lnTo>
                    <a:pt x="9330" y="23003"/>
                  </a:lnTo>
                  <a:lnTo>
                    <a:pt x="9232" y="22596"/>
                  </a:lnTo>
                  <a:lnTo>
                    <a:pt x="9120" y="22190"/>
                  </a:lnTo>
                  <a:lnTo>
                    <a:pt x="8980" y="21784"/>
                  </a:lnTo>
                  <a:lnTo>
                    <a:pt x="8840" y="21378"/>
                  </a:lnTo>
                  <a:lnTo>
                    <a:pt x="8686" y="20971"/>
                  </a:lnTo>
                  <a:lnTo>
                    <a:pt x="8518" y="20579"/>
                  </a:lnTo>
                  <a:lnTo>
                    <a:pt x="8322" y="20173"/>
                  </a:lnTo>
                  <a:lnTo>
                    <a:pt x="8112" y="19781"/>
                  </a:lnTo>
                  <a:lnTo>
                    <a:pt x="7887" y="19388"/>
                  </a:lnTo>
                  <a:lnTo>
                    <a:pt x="7635" y="19010"/>
                  </a:lnTo>
                  <a:lnTo>
                    <a:pt x="7635" y="19010"/>
                  </a:lnTo>
                  <a:lnTo>
                    <a:pt x="7481" y="18772"/>
                  </a:lnTo>
                  <a:lnTo>
                    <a:pt x="7299" y="18534"/>
                  </a:lnTo>
                  <a:lnTo>
                    <a:pt x="6879" y="18015"/>
                  </a:lnTo>
                  <a:lnTo>
                    <a:pt x="5856" y="16811"/>
                  </a:lnTo>
                  <a:lnTo>
                    <a:pt x="5282" y="16124"/>
                  </a:lnTo>
                  <a:lnTo>
                    <a:pt x="4679" y="15382"/>
                  </a:lnTo>
                  <a:lnTo>
                    <a:pt x="4063" y="14597"/>
                  </a:lnTo>
                  <a:lnTo>
                    <a:pt x="3755" y="14177"/>
                  </a:lnTo>
                  <a:lnTo>
                    <a:pt x="3447" y="13743"/>
                  </a:lnTo>
                  <a:lnTo>
                    <a:pt x="3138" y="13309"/>
                  </a:lnTo>
                  <a:lnTo>
                    <a:pt x="2844" y="12846"/>
                  </a:lnTo>
                  <a:lnTo>
                    <a:pt x="2550" y="12370"/>
                  </a:lnTo>
                  <a:lnTo>
                    <a:pt x="2270" y="11894"/>
                  </a:lnTo>
                  <a:lnTo>
                    <a:pt x="1990" y="11389"/>
                  </a:lnTo>
                  <a:lnTo>
                    <a:pt x="1724" y="10885"/>
                  </a:lnTo>
                  <a:lnTo>
                    <a:pt x="1471" y="10353"/>
                  </a:lnTo>
                  <a:lnTo>
                    <a:pt x="1233" y="9820"/>
                  </a:lnTo>
                  <a:lnTo>
                    <a:pt x="995" y="9260"/>
                  </a:lnTo>
                  <a:lnTo>
                    <a:pt x="799" y="8700"/>
                  </a:lnTo>
                  <a:lnTo>
                    <a:pt x="603" y="8111"/>
                  </a:lnTo>
                  <a:lnTo>
                    <a:pt x="435" y="7523"/>
                  </a:lnTo>
                  <a:lnTo>
                    <a:pt x="295" y="6921"/>
                  </a:lnTo>
                  <a:lnTo>
                    <a:pt x="169" y="6304"/>
                  </a:lnTo>
                  <a:lnTo>
                    <a:pt x="71" y="5660"/>
                  </a:lnTo>
                  <a:lnTo>
                    <a:pt x="1" y="5015"/>
                  </a:lnTo>
                  <a:lnTo>
                    <a:pt x="7187" y="5015"/>
                  </a:lnTo>
                  <a:lnTo>
                    <a:pt x="7187" y="5015"/>
                  </a:lnTo>
                  <a:lnTo>
                    <a:pt x="7285" y="4931"/>
                  </a:lnTo>
                  <a:lnTo>
                    <a:pt x="7397" y="4833"/>
                  </a:lnTo>
                  <a:lnTo>
                    <a:pt x="7523" y="4707"/>
                  </a:lnTo>
                  <a:lnTo>
                    <a:pt x="7635" y="4567"/>
                  </a:lnTo>
                  <a:lnTo>
                    <a:pt x="7747" y="4385"/>
                  </a:lnTo>
                  <a:lnTo>
                    <a:pt x="7789" y="4301"/>
                  </a:lnTo>
                  <a:lnTo>
                    <a:pt x="7817" y="4203"/>
                  </a:lnTo>
                  <a:lnTo>
                    <a:pt x="7831" y="4105"/>
                  </a:lnTo>
                  <a:lnTo>
                    <a:pt x="7845" y="4007"/>
                  </a:lnTo>
                  <a:lnTo>
                    <a:pt x="7845" y="4007"/>
                  </a:lnTo>
                  <a:lnTo>
                    <a:pt x="7831" y="3895"/>
                  </a:lnTo>
                  <a:lnTo>
                    <a:pt x="7803" y="3783"/>
                  </a:lnTo>
                  <a:lnTo>
                    <a:pt x="7761" y="3671"/>
                  </a:lnTo>
                  <a:lnTo>
                    <a:pt x="7691" y="3558"/>
                  </a:lnTo>
                  <a:lnTo>
                    <a:pt x="7537" y="3334"/>
                  </a:lnTo>
                  <a:lnTo>
                    <a:pt x="7369" y="3082"/>
                  </a:lnTo>
                  <a:lnTo>
                    <a:pt x="7187" y="2802"/>
                  </a:lnTo>
                  <a:lnTo>
                    <a:pt x="7103" y="2662"/>
                  </a:lnTo>
                  <a:lnTo>
                    <a:pt x="7033" y="2494"/>
                  </a:lnTo>
                  <a:lnTo>
                    <a:pt x="6963" y="2326"/>
                  </a:lnTo>
                  <a:lnTo>
                    <a:pt x="6921" y="2144"/>
                  </a:lnTo>
                  <a:lnTo>
                    <a:pt x="6893" y="1947"/>
                  </a:lnTo>
                  <a:lnTo>
                    <a:pt x="6879" y="1737"/>
                  </a:lnTo>
                  <a:lnTo>
                    <a:pt x="6879" y="1737"/>
                  </a:lnTo>
                  <a:lnTo>
                    <a:pt x="6879" y="1625"/>
                  </a:lnTo>
                  <a:lnTo>
                    <a:pt x="6907" y="1499"/>
                  </a:lnTo>
                  <a:lnTo>
                    <a:pt x="6935" y="1359"/>
                  </a:lnTo>
                  <a:lnTo>
                    <a:pt x="6977" y="1219"/>
                  </a:lnTo>
                  <a:lnTo>
                    <a:pt x="7019" y="1079"/>
                  </a:lnTo>
                  <a:lnTo>
                    <a:pt x="7089" y="939"/>
                  </a:lnTo>
                  <a:lnTo>
                    <a:pt x="7173" y="785"/>
                  </a:lnTo>
                  <a:lnTo>
                    <a:pt x="7271" y="645"/>
                  </a:lnTo>
                  <a:lnTo>
                    <a:pt x="7383" y="519"/>
                  </a:lnTo>
                  <a:lnTo>
                    <a:pt x="7509" y="392"/>
                  </a:lnTo>
                  <a:lnTo>
                    <a:pt x="7663" y="280"/>
                  </a:lnTo>
                  <a:lnTo>
                    <a:pt x="7817" y="196"/>
                  </a:lnTo>
                  <a:lnTo>
                    <a:pt x="8000" y="112"/>
                  </a:lnTo>
                  <a:lnTo>
                    <a:pt x="8210" y="56"/>
                  </a:lnTo>
                  <a:lnTo>
                    <a:pt x="8420" y="14"/>
                  </a:lnTo>
                  <a:lnTo>
                    <a:pt x="8672" y="0"/>
                  </a:lnTo>
                  <a:lnTo>
                    <a:pt x="8672" y="0"/>
                  </a:lnTo>
                  <a:lnTo>
                    <a:pt x="8910" y="14"/>
                  </a:lnTo>
                  <a:lnTo>
                    <a:pt x="9134" y="56"/>
                  </a:lnTo>
                  <a:lnTo>
                    <a:pt x="9330" y="112"/>
                  </a:lnTo>
                  <a:lnTo>
                    <a:pt x="9512" y="196"/>
                  </a:lnTo>
                  <a:lnTo>
                    <a:pt x="9681" y="280"/>
                  </a:lnTo>
                  <a:lnTo>
                    <a:pt x="9821" y="392"/>
                  </a:lnTo>
                  <a:lnTo>
                    <a:pt x="9947" y="519"/>
                  </a:lnTo>
                  <a:lnTo>
                    <a:pt x="10059" y="645"/>
                  </a:lnTo>
                  <a:lnTo>
                    <a:pt x="10157" y="785"/>
                  </a:lnTo>
                  <a:lnTo>
                    <a:pt x="10241" y="925"/>
                  </a:lnTo>
                  <a:lnTo>
                    <a:pt x="10311" y="1079"/>
                  </a:lnTo>
                  <a:lnTo>
                    <a:pt x="10367" y="1219"/>
                  </a:lnTo>
                  <a:lnTo>
                    <a:pt x="10409" y="1359"/>
                  </a:lnTo>
                  <a:lnTo>
                    <a:pt x="10437" y="1499"/>
                  </a:lnTo>
                  <a:lnTo>
                    <a:pt x="10451" y="1625"/>
                  </a:lnTo>
                  <a:lnTo>
                    <a:pt x="10451" y="1737"/>
                  </a:lnTo>
                  <a:lnTo>
                    <a:pt x="10451" y="1737"/>
                  </a:lnTo>
                  <a:lnTo>
                    <a:pt x="10437" y="1947"/>
                  </a:lnTo>
                  <a:lnTo>
                    <a:pt x="10409" y="2144"/>
                  </a:lnTo>
                  <a:lnTo>
                    <a:pt x="10367" y="2326"/>
                  </a:lnTo>
                  <a:lnTo>
                    <a:pt x="10311" y="2494"/>
                  </a:lnTo>
                  <a:lnTo>
                    <a:pt x="10227" y="2648"/>
                  </a:lnTo>
                  <a:lnTo>
                    <a:pt x="10143" y="2802"/>
                  </a:lnTo>
                  <a:lnTo>
                    <a:pt x="9975" y="3082"/>
                  </a:lnTo>
                  <a:lnTo>
                    <a:pt x="9793" y="3334"/>
                  </a:lnTo>
                  <a:lnTo>
                    <a:pt x="9639" y="3558"/>
                  </a:lnTo>
                  <a:lnTo>
                    <a:pt x="9583" y="3671"/>
                  </a:lnTo>
                  <a:lnTo>
                    <a:pt x="9526" y="3783"/>
                  </a:lnTo>
                  <a:lnTo>
                    <a:pt x="9498" y="3895"/>
                  </a:lnTo>
                  <a:lnTo>
                    <a:pt x="9484" y="4007"/>
                  </a:lnTo>
                  <a:lnTo>
                    <a:pt x="9484" y="4007"/>
                  </a:lnTo>
                  <a:lnTo>
                    <a:pt x="9498" y="4105"/>
                  </a:lnTo>
                  <a:lnTo>
                    <a:pt x="9512" y="4203"/>
                  </a:lnTo>
                  <a:lnTo>
                    <a:pt x="9554" y="4301"/>
                  </a:lnTo>
                  <a:lnTo>
                    <a:pt x="9597" y="4385"/>
                  </a:lnTo>
                  <a:lnTo>
                    <a:pt x="9695" y="4567"/>
                  </a:lnTo>
                  <a:lnTo>
                    <a:pt x="9821" y="4707"/>
                  </a:lnTo>
                  <a:lnTo>
                    <a:pt x="9933" y="4833"/>
                  </a:lnTo>
                  <a:lnTo>
                    <a:pt x="10045" y="4931"/>
                  </a:lnTo>
                  <a:lnTo>
                    <a:pt x="10143" y="5015"/>
                  </a:lnTo>
                  <a:lnTo>
                    <a:pt x="15732" y="5015"/>
                  </a:lnTo>
                  <a:lnTo>
                    <a:pt x="15732" y="10115"/>
                  </a:lnTo>
                  <a:lnTo>
                    <a:pt x="15732" y="10115"/>
                  </a:lnTo>
                  <a:lnTo>
                    <a:pt x="15648" y="10213"/>
                  </a:lnTo>
                  <a:lnTo>
                    <a:pt x="15550" y="10325"/>
                  </a:lnTo>
                  <a:lnTo>
                    <a:pt x="15424" y="10437"/>
                  </a:lnTo>
                  <a:lnTo>
                    <a:pt x="15270" y="10563"/>
                  </a:lnTo>
                  <a:lnTo>
                    <a:pt x="15102" y="10661"/>
                  </a:lnTo>
                  <a:lnTo>
                    <a:pt x="15018" y="10703"/>
                  </a:lnTo>
                  <a:lnTo>
                    <a:pt x="14920" y="10745"/>
                  </a:lnTo>
                  <a:lnTo>
                    <a:pt x="14822" y="10759"/>
                  </a:lnTo>
                  <a:lnTo>
                    <a:pt x="14724" y="10773"/>
                  </a:lnTo>
                  <a:lnTo>
                    <a:pt x="14724" y="10773"/>
                  </a:lnTo>
                  <a:lnTo>
                    <a:pt x="14612" y="10759"/>
                  </a:lnTo>
                  <a:lnTo>
                    <a:pt x="14500" y="10731"/>
                  </a:lnTo>
                  <a:lnTo>
                    <a:pt x="14388" y="10675"/>
                  </a:lnTo>
                  <a:lnTo>
                    <a:pt x="14275" y="10619"/>
                  </a:lnTo>
                  <a:lnTo>
                    <a:pt x="14051" y="10465"/>
                  </a:lnTo>
                  <a:lnTo>
                    <a:pt x="13799" y="10283"/>
                  </a:lnTo>
                  <a:lnTo>
                    <a:pt x="13519" y="10115"/>
                  </a:lnTo>
                  <a:lnTo>
                    <a:pt x="13379" y="10030"/>
                  </a:lnTo>
                  <a:lnTo>
                    <a:pt x="13211" y="9946"/>
                  </a:lnTo>
                  <a:lnTo>
                    <a:pt x="13043" y="9890"/>
                  </a:lnTo>
                  <a:lnTo>
                    <a:pt x="12861" y="9848"/>
                  </a:lnTo>
                  <a:lnTo>
                    <a:pt x="12664" y="9806"/>
                  </a:lnTo>
                  <a:lnTo>
                    <a:pt x="12454" y="9806"/>
                  </a:lnTo>
                  <a:lnTo>
                    <a:pt x="12454" y="9806"/>
                  </a:lnTo>
                  <a:lnTo>
                    <a:pt x="12342" y="9806"/>
                  </a:lnTo>
                  <a:lnTo>
                    <a:pt x="12216" y="9820"/>
                  </a:lnTo>
                  <a:lnTo>
                    <a:pt x="12090" y="9848"/>
                  </a:lnTo>
                  <a:lnTo>
                    <a:pt x="11950" y="9890"/>
                  </a:lnTo>
                  <a:lnTo>
                    <a:pt x="11796" y="9946"/>
                  </a:lnTo>
                  <a:lnTo>
                    <a:pt x="11656" y="10016"/>
                  </a:lnTo>
                  <a:lnTo>
                    <a:pt x="11516" y="10101"/>
                  </a:lnTo>
                  <a:lnTo>
                    <a:pt x="11376" y="10199"/>
                  </a:lnTo>
                  <a:lnTo>
                    <a:pt x="11250" y="10311"/>
                  </a:lnTo>
                  <a:lnTo>
                    <a:pt x="11123" y="10437"/>
                  </a:lnTo>
                  <a:lnTo>
                    <a:pt x="11011" y="10577"/>
                  </a:lnTo>
                  <a:lnTo>
                    <a:pt x="10913" y="10745"/>
                  </a:lnTo>
                  <a:lnTo>
                    <a:pt x="10843" y="10927"/>
                  </a:lnTo>
                  <a:lnTo>
                    <a:pt x="10773" y="11123"/>
                  </a:lnTo>
                  <a:lnTo>
                    <a:pt x="10745" y="11347"/>
                  </a:lnTo>
                  <a:lnTo>
                    <a:pt x="10731" y="115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4"/>
            <p:cNvSpPr/>
            <p:nvPr/>
          </p:nvSpPr>
          <p:spPr>
            <a:xfrm>
              <a:off x="739625" y="2286100"/>
              <a:ext cx="520800" cy="404175"/>
            </a:xfrm>
            <a:custGeom>
              <a:rect b="b" l="l" r="r" t="t"/>
              <a:pathLst>
                <a:path extrusionOk="0" h="16167" w="20832">
                  <a:moveTo>
                    <a:pt x="15396" y="0"/>
                  </a:moveTo>
                  <a:lnTo>
                    <a:pt x="14990" y="14"/>
                  </a:lnTo>
                  <a:lnTo>
                    <a:pt x="14584" y="42"/>
                  </a:lnTo>
                  <a:lnTo>
                    <a:pt x="14177" y="70"/>
                  </a:lnTo>
                  <a:lnTo>
                    <a:pt x="13771" y="126"/>
                  </a:lnTo>
                  <a:lnTo>
                    <a:pt x="13365" y="182"/>
                  </a:lnTo>
                  <a:lnTo>
                    <a:pt x="12973" y="238"/>
                  </a:lnTo>
                  <a:lnTo>
                    <a:pt x="12580" y="323"/>
                  </a:lnTo>
                  <a:lnTo>
                    <a:pt x="12202" y="407"/>
                  </a:lnTo>
                  <a:lnTo>
                    <a:pt x="11810" y="491"/>
                  </a:lnTo>
                  <a:lnTo>
                    <a:pt x="11432" y="589"/>
                  </a:lnTo>
                  <a:lnTo>
                    <a:pt x="11053" y="701"/>
                  </a:lnTo>
                  <a:lnTo>
                    <a:pt x="10689" y="827"/>
                  </a:lnTo>
                  <a:lnTo>
                    <a:pt x="10325" y="953"/>
                  </a:lnTo>
                  <a:lnTo>
                    <a:pt x="9961" y="1093"/>
                  </a:lnTo>
                  <a:lnTo>
                    <a:pt x="9596" y="1233"/>
                  </a:lnTo>
                  <a:lnTo>
                    <a:pt x="9246" y="1387"/>
                  </a:lnTo>
                  <a:lnTo>
                    <a:pt x="8896" y="1541"/>
                  </a:lnTo>
                  <a:lnTo>
                    <a:pt x="8546" y="1709"/>
                  </a:lnTo>
                  <a:lnTo>
                    <a:pt x="8210" y="1892"/>
                  </a:lnTo>
                  <a:lnTo>
                    <a:pt x="7873" y="2074"/>
                  </a:lnTo>
                  <a:lnTo>
                    <a:pt x="7551" y="2270"/>
                  </a:lnTo>
                  <a:lnTo>
                    <a:pt x="7229" y="2466"/>
                  </a:lnTo>
                  <a:lnTo>
                    <a:pt x="6907" y="2662"/>
                  </a:lnTo>
                  <a:lnTo>
                    <a:pt x="6599" y="2872"/>
                  </a:lnTo>
                  <a:lnTo>
                    <a:pt x="6290" y="3096"/>
                  </a:lnTo>
                  <a:lnTo>
                    <a:pt x="5996" y="3320"/>
                  </a:lnTo>
                  <a:lnTo>
                    <a:pt x="5702" y="3559"/>
                  </a:lnTo>
                  <a:lnTo>
                    <a:pt x="5408" y="3783"/>
                  </a:lnTo>
                  <a:lnTo>
                    <a:pt x="5128" y="4035"/>
                  </a:lnTo>
                  <a:lnTo>
                    <a:pt x="4848" y="4287"/>
                  </a:lnTo>
                  <a:lnTo>
                    <a:pt x="4581" y="4539"/>
                  </a:lnTo>
                  <a:lnTo>
                    <a:pt x="4315" y="4791"/>
                  </a:lnTo>
                  <a:lnTo>
                    <a:pt x="4063" y="5071"/>
                  </a:lnTo>
                  <a:lnTo>
                    <a:pt x="3811" y="5338"/>
                  </a:lnTo>
                  <a:lnTo>
                    <a:pt x="3573" y="5618"/>
                  </a:lnTo>
                  <a:lnTo>
                    <a:pt x="3335" y="5898"/>
                  </a:lnTo>
                  <a:lnTo>
                    <a:pt x="3096" y="6178"/>
                  </a:lnTo>
                  <a:lnTo>
                    <a:pt x="2886" y="6472"/>
                  </a:lnTo>
                  <a:lnTo>
                    <a:pt x="2662" y="6767"/>
                  </a:lnTo>
                  <a:lnTo>
                    <a:pt x="2466" y="7075"/>
                  </a:lnTo>
                  <a:lnTo>
                    <a:pt x="2256" y="7369"/>
                  </a:lnTo>
                  <a:lnTo>
                    <a:pt x="2074" y="7677"/>
                  </a:lnTo>
                  <a:lnTo>
                    <a:pt x="1878" y="7999"/>
                  </a:lnTo>
                  <a:lnTo>
                    <a:pt x="1710" y="8307"/>
                  </a:lnTo>
                  <a:lnTo>
                    <a:pt x="1541" y="8630"/>
                  </a:lnTo>
                  <a:lnTo>
                    <a:pt x="1373" y="8952"/>
                  </a:lnTo>
                  <a:lnTo>
                    <a:pt x="1233" y="9288"/>
                  </a:lnTo>
                  <a:lnTo>
                    <a:pt x="1079" y="9610"/>
                  </a:lnTo>
                  <a:lnTo>
                    <a:pt x="953" y="9946"/>
                  </a:lnTo>
                  <a:lnTo>
                    <a:pt x="827" y="10283"/>
                  </a:lnTo>
                  <a:lnTo>
                    <a:pt x="701" y="10619"/>
                  </a:lnTo>
                  <a:lnTo>
                    <a:pt x="589" y="10969"/>
                  </a:lnTo>
                  <a:lnTo>
                    <a:pt x="491" y="11305"/>
                  </a:lnTo>
                  <a:lnTo>
                    <a:pt x="407" y="11656"/>
                  </a:lnTo>
                  <a:lnTo>
                    <a:pt x="323" y="12006"/>
                  </a:lnTo>
                  <a:lnTo>
                    <a:pt x="253" y="12356"/>
                  </a:lnTo>
                  <a:lnTo>
                    <a:pt x="183" y="12706"/>
                  </a:lnTo>
                  <a:lnTo>
                    <a:pt x="127" y="13070"/>
                  </a:lnTo>
                  <a:lnTo>
                    <a:pt x="85" y="13421"/>
                  </a:lnTo>
                  <a:lnTo>
                    <a:pt x="57" y="13771"/>
                  </a:lnTo>
                  <a:lnTo>
                    <a:pt x="29" y="14135"/>
                  </a:lnTo>
                  <a:lnTo>
                    <a:pt x="15" y="14499"/>
                  </a:lnTo>
                  <a:lnTo>
                    <a:pt x="0" y="14850"/>
                  </a:lnTo>
                  <a:lnTo>
                    <a:pt x="15" y="15522"/>
                  </a:lnTo>
                  <a:lnTo>
                    <a:pt x="71" y="16166"/>
                  </a:lnTo>
                  <a:lnTo>
                    <a:pt x="7271" y="16166"/>
                  </a:lnTo>
                  <a:lnTo>
                    <a:pt x="7369" y="16082"/>
                  </a:lnTo>
                  <a:lnTo>
                    <a:pt x="7481" y="15984"/>
                  </a:lnTo>
                  <a:lnTo>
                    <a:pt x="7593" y="15858"/>
                  </a:lnTo>
                  <a:lnTo>
                    <a:pt x="7719" y="15704"/>
                  </a:lnTo>
                  <a:lnTo>
                    <a:pt x="7817" y="15536"/>
                  </a:lnTo>
                  <a:lnTo>
                    <a:pt x="7859" y="15452"/>
                  </a:lnTo>
                  <a:lnTo>
                    <a:pt x="7901" y="15354"/>
                  </a:lnTo>
                  <a:lnTo>
                    <a:pt x="7915" y="15256"/>
                  </a:lnTo>
                  <a:lnTo>
                    <a:pt x="7929" y="15158"/>
                  </a:lnTo>
                  <a:lnTo>
                    <a:pt x="7915" y="15046"/>
                  </a:lnTo>
                  <a:lnTo>
                    <a:pt x="7887" y="14934"/>
                  </a:lnTo>
                  <a:lnTo>
                    <a:pt x="7831" y="14822"/>
                  </a:lnTo>
                  <a:lnTo>
                    <a:pt x="7775" y="14709"/>
                  </a:lnTo>
                  <a:lnTo>
                    <a:pt x="7621" y="14485"/>
                  </a:lnTo>
                  <a:lnTo>
                    <a:pt x="7439" y="14233"/>
                  </a:lnTo>
                  <a:lnTo>
                    <a:pt x="7271" y="13953"/>
                  </a:lnTo>
                  <a:lnTo>
                    <a:pt x="7187" y="13799"/>
                  </a:lnTo>
                  <a:lnTo>
                    <a:pt x="7117" y="13645"/>
                  </a:lnTo>
                  <a:lnTo>
                    <a:pt x="7047" y="13477"/>
                  </a:lnTo>
                  <a:lnTo>
                    <a:pt x="7005" y="13295"/>
                  </a:lnTo>
                  <a:lnTo>
                    <a:pt x="6977" y="13098"/>
                  </a:lnTo>
                  <a:lnTo>
                    <a:pt x="6963" y="12888"/>
                  </a:lnTo>
                  <a:lnTo>
                    <a:pt x="6963" y="12776"/>
                  </a:lnTo>
                  <a:lnTo>
                    <a:pt x="6977" y="12650"/>
                  </a:lnTo>
                  <a:lnTo>
                    <a:pt x="7005" y="12510"/>
                  </a:lnTo>
                  <a:lnTo>
                    <a:pt x="7047" y="12370"/>
                  </a:lnTo>
                  <a:lnTo>
                    <a:pt x="7103" y="12230"/>
                  </a:lnTo>
                  <a:lnTo>
                    <a:pt x="7173" y="12076"/>
                  </a:lnTo>
                  <a:lnTo>
                    <a:pt x="7257" y="11936"/>
                  </a:lnTo>
                  <a:lnTo>
                    <a:pt x="7355" y="11796"/>
                  </a:lnTo>
                  <a:lnTo>
                    <a:pt x="7467" y="11670"/>
                  </a:lnTo>
                  <a:lnTo>
                    <a:pt x="7593" y="11543"/>
                  </a:lnTo>
                  <a:lnTo>
                    <a:pt x="7733" y="11431"/>
                  </a:lnTo>
                  <a:lnTo>
                    <a:pt x="7901" y="11347"/>
                  </a:lnTo>
                  <a:lnTo>
                    <a:pt x="8084" y="11263"/>
                  </a:lnTo>
                  <a:lnTo>
                    <a:pt x="8280" y="11207"/>
                  </a:lnTo>
                  <a:lnTo>
                    <a:pt x="8504" y="11165"/>
                  </a:lnTo>
                  <a:lnTo>
                    <a:pt x="8742" y="11151"/>
                  </a:lnTo>
                  <a:lnTo>
                    <a:pt x="8994" y="11165"/>
                  </a:lnTo>
                  <a:lnTo>
                    <a:pt x="9204" y="11207"/>
                  </a:lnTo>
                  <a:lnTo>
                    <a:pt x="9414" y="11263"/>
                  </a:lnTo>
                  <a:lnTo>
                    <a:pt x="9596" y="11347"/>
                  </a:lnTo>
                  <a:lnTo>
                    <a:pt x="9751" y="11431"/>
                  </a:lnTo>
                  <a:lnTo>
                    <a:pt x="9905" y="11543"/>
                  </a:lnTo>
                  <a:lnTo>
                    <a:pt x="10031" y="11670"/>
                  </a:lnTo>
                  <a:lnTo>
                    <a:pt x="10143" y="11796"/>
                  </a:lnTo>
                  <a:lnTo>
                    <a:pt x="10241" y="11936"/>
                  </a:lnTo>
                  <a:lnTo>
                    <a:pt x="10325" y="12090"/>
                  </a:lnTo>
                  <a:lnTo>
                    <a:pt x="10395" y="12230"/>
                  </a:lnTo>
                  <a:lnTo>
                    <a:pt x="10437" y="12370"/>
                  </a:lnTo>
                  <a:lnTo>
                    <a:pt x="10479" y="12510"/>
                  </a:lnTo>
                  <a:lnTo>
                    <a:pt x="10507" y="12650"/>
                  </a:lnTo>
                  <a:lnTo>
                    <a:pt x="10535" y="12776"/>
                  </a:lnTo>
                  <a:lnTo>
                    <a:pt x="10535" y="12888"/>
                  </a:lnTo>
                  <a:lnTo>
                    <a:pt x="10521" y="13098"/>
                  </a:lnTo>
                  <a:lnTo>
                    <a:pt x="10493" y="13295"/>
                  </a:lnTo>
                  <a:lnTo>
                    <a:pt x="10451" y="13477"/>
                  </a:lnTo>
                  <a:lnTo>
                    <a:pt x="10381" y="13645"/>
                  </a:lnTo>
                  <a:lnTo>
                    <a:pt x="10311" y="13813"/>
                  </a:lnTo>
                  <a:lnTo>
                    <a:pt x="10227" y="13953"/>
                  </a:lnTo>
                  <a:lnTo>
                    <a:pt x="10059" y="14233"/>
                  </a:lnTo>
                  <a:lnTo>
                    <a:pt x="9877" y="14485"/>
                  </a:lnTo>
                  <a:lnTo>
                    <a:pt x="9723" y="14709"/>
                  </a:lnTo>
                  <a:lnTo>
                    <a:pt x="9653" y="14822"/>
                  </a:lnTo>
                  <a:lnTo>
                    <a:pt x="9610" y="14934"/>
                  </a:lnTo>
                  <a:lnTo>
                    <a:pt x="9582" y="15046"/>
                  </a:lnTo>
                  <a:lnTo>
                    <a:pt x="9568" y="15158"/>
                  </a:lnTo>
                  <a:lnTo>
                    <a:pt x="9582" y="15256"/>
                  </a:lnTo>
                  <a:lnTo>
                    <a:pt x="9596" y="15354"/>
                  </a:lnTo>
                  <a:lnTo>
                    <a:pt x="9624" y="15452"/>
                  </a:lnTo>
                  <a:lnTo>
                    <a:pt x="9667" y="15536"/>
                  </a:lnTo>
                  <a:lnTo>
                    <a:pt x="9779" y="15704"/>
                  </a:lnTo>
                  <a:lnTo>
                    <a:pt x="9891" y="15858"/>
                  </a:lnTo>
                  <a:lnTo>
                    <a:pt x="10017" y="15984"/>
                  </a:lnTo>
                  <a:lnTo>
                    <a:pt x="10129" y="16082"/>
                  </a:lnTo>
                  <a:lnTo>
                    <a:pt x="10227" y="16166"/>
                  </a:lnTo>
                  <a:lnTo>
                    <a:pt x="15816" y="16166"/>
                  </a:lnTo>
                  <a:lnTo>
                    <a:pt x="15816" y="9512"/>
                  </a:lnTo>
                  <a:lnTo>
                    <a:pt x="15900" y="9400"/>
                  </a:lnTo>
                  <a:lnTo>
                    <a:pt x="15998" y="9302"/>
                  </a:lnTo>
                  <a:lnTo>
                    <a:pt x="16125" y="9176"/>
                  </a:lnTo>
                  <a:lnTo>
                    <a:pt x="16265" y="9064"/>
                  </a:lnTo>
                  <a:lnTo>
                    <a:pt x="16447" y="8952"/>
                  </a:lnTo>
                  <a:lnTo>
                    <a:pt x="16531" y="8910"/>
                  </a:lnTo>
                  <a:lnTo>
                    <a:pt x="16629" y="8882"/>
                  </a:lnTo>
                  <a:lnTo>
                    <a:pt x="16727" y="8854"/>
                  </a:lnTo>
                  <a:lnTo>
                    <a:pt x="16825" y="8854"/>
                  </a:lnTo>
                  <a:lnTo>
                    <a:pt x="16937" y="8868"/>
                  </a:lnTo>
                  <a:lnTo>
                    <a:pt x="17049" y="8896"/>
                  </a:lnTo>
                  <a:lnTo>
                    <a:pt x="17161" y="8938"/>
                  </a:lnTo>
                  <a:lnTo>
                    <a:pt x="17273" y="9008"/>
                  </a:lnTo>
                  <a:lnTo>
                    <a:pt x="17497" y="9162"/>
                  </a:lnTo>
                  <a:lnTo>
                    <a:pt x="17750" y="9330"/>
                  </a:lnTo>
                  <a:lnTo>
                    <a:pt x="18030" y="9512"/>
                  </a:lnTo>
                  <a:lnTo>
                    <a:pt x="18170" y="9596"/>
                  </a:lnTo>
                  <a:lnTo>
                    <a:pt x="18338" y="9666"/>
                  </a:lnTo>
                  <a:lnTo>
                    <a:pt x="18506" y="9722"/>
                  </a:lnTo>
                  <a:lnTo>
                    <a:pt x="18688" y="9778"/>
                  </a:lnTo>
                  <a:lnTo>
                    <a:pt x="18884" y="9806"/>
                  </a:lnTo>
                  <a:lnTo>
                    <a:pt x="19094" y="9820"/>
                  </a:lnTo>
                  <a:lnTo>
                    <a:pt x="19206" y="9806"/>
                  </a:lnTo>
                  <a:lnTo>
                    <a:pt x="19333" y="9792"/>
                  </a:lnTo>
                  <a:lnTo>
                    <a:pt x="19473" y="9764"/>
                  </a:lnTo>
                  <a:lnTo>
                    <a:pt x="19613" y="9722"/>
                  </a:lnTo>
                  <a:lnTo>
                    <a:pt x="19753" y="9666"/>
                  </a:lnTo>
                  <a:lnTo>
                    <a:pt x="19893" y="9610"/>
                  </a:lnTo>
                  <a:lnTo>
                    <a:pt x="20047" y="9526"/>
                  </a:lnTo>
                  <a:lnTo>
                    <a:pt x="20173" y="9428"/>
                  </a:lnTo>
                  <a:lnTo>
                    <a:pt x="20313" y="9316"/>
                  </a:lnTo>
                  <a:lnTo>
                    <a:pt x="20425" y="9190"/>
                  </a:lnTo>
                  <a:lnTo>
                    <a:pt x="20537" y="9036"/>
                  </a:lnTo>
                  <a:lnTo>
                    <a:pt x="20635" y="8868"/>
                  </a:lnTo>
                  <a:lnTo>
                    <a:pt x="20719" y="8686"/>
                  </a:lnTo>
                  <a:lnTo>
                    <a:pt x="20775" y="8490"/>
                  </a:lnTo>
                  <a:lnTo>
                    <a:pt x="20817" y="8265"/>
                  </a:lnTo>
                  <a:lnTo>
                    <a:pt x="20831" y="8027"/>
                  </a:lnTo>
                  <a:lnTo>
                    <a:pt x="20817" y="7789"/>
                  </a:lnTo>
                  <a:lnTo>
                    <a:pt x="20775" y="7565"/>
                  </a:lnTo>
                  <a:lnTo>
                    <a:pt x="20719" y="7369"/>
                  </a:lnTo>
                  <a:lnTo>
                    <a:pt x="20635" y="7187"/>
                  </a:lnTo>
                  <a:lnTo>
                    <a:pt x="20537" y="7019"/>
                  </a:lnTo>
                  <a:lnTo>
                    <a:pt x="20425" y="6879"/>
                  </a:lnTo>
                  <a:lnTo>
                    <a:pt x="20313" y="6753"/>
                  </a:lnTo>
                  <a:lnTo>
                    <a:pt x="20173" y="6626"/>
                  </a:lnTo>
                  <a:lnTo>
                    <a:pt x="20033" y="6528"/>
                  </a:lnTo>
                  <a:lnTo>
                    <a:pt x="19893" y="6458"/>
                  </a:lnTo>
                  <a:lnTo>
                    <a:pt x="19753" y="6388"/>
                  </a:lnTo>
                  <a:lnTo>
                    <a:pt x="19613" y="6332"/>
                  </a:lnTo>
                  <a:lnTo>
                    <a:pt x="19473" y="6276"/>
                  </a:lnTo>
                  <a:lnTo>
                    <a:pt x="19333" y="6248"/>
                  </a:lnTo>
                  <a:lnTo>
                    <a:pt x="19206" y="6234"/>
                  </a:lnTo>
                  <a:lnTo>
                    <a:pt x="19094" y="6220"/>
                  </a:lnTo>
                  <a:lnTo>
                    <a:pt x="18884" y="6234"/>
                  </a:lnTo>
                  <a:lnTo>
                    <a:pt x="18688" y="6262"/>
                  </a:lnTo>
                  <a:lnTo>
                    <a:pt x="18506" y="6304"/>
                  </a:lnTo>
                  <a:lnTo>
                    <a:pt x="18338" y="6374"/>
                  </a:lnTo>
                  <a:lnTo>
                    <a:pt x="18170" y="6444"/>
                  </a:lnTo>
                  <a:lnTo>
                    <a:pt x="18030" y="6528"/>
                  </a:lnTo>
                  <a:lnTo>
                    <a:pt x="17750" y="6710"/>
                  </a:lnTo>
                  <a:lnTo>
                    <a:pt x="17497" y="6879"/>
                  </a:lnTo>
                  <a:lnTo>
                    <a:pt x="17273" y="7033"/>
                  </a:lnTo>
                  <a:lnTo>
                    <a:pt x="17161" y="7103"/>
                  </a:lnTo>
                  <a:lnTo>
                    <a:pt x="17049" y="7145"/>
                  </a:lnTo>
                  <a:lnTo>
                    <a:pt x="16937" y="7173"/>
                  </a:lnTo>
                  <a:lnTo>
                    <a:pt x="16825" y="7187"/>
                  </a:lnTo>
                  <a:lnTo>
                    <a:pt x="16727" y="7173"/>
                  </a:lnTo>
                  <a:lnTo>
                    <a:pt x="16629" y="7159"/>
                  </a:lnTo>
                  <a:lnTo>
                    <a:pt x="16531" y="7131"/>
                  </a:lnTo>
                  <a:lnTo>
                    <a:pt x="16447" y="7089"/>
                  </a:lnTo>
                  <a:lnTo>
                    <a:pt x="16265" y="6977"/>
                  </a:lnTo>
                  <a:lnTo>
                    <a:pt x="16125" y="6865"/>
                  </a:lnTo>
                  <a:lnTo>
                    <a:pt x="15998" y="6739"/>
                  </a:lnTo>
                  <a:lnTo>
                    <a:pt x="15900" y="6626"/>
                  </a:lnTo>
                  <a:lnTo>
                    <a:pt x="15816" y="6528"/>
                  </a:lnTo>
                  <a:lnTo>
                    <a:pt x="158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4"/>
            <p:cNvSpPr/>
            <p:nvPr/>
          </p:nvSpPr>
          <p:spPr>
            <a:xfrm>
              <a:off x="739625" y="2286100"/>
              <a:ext cx="520800" cy="404175"/>
            </a:xfrm>
            <a:custGeom>
              <a:rect b="b" l="l" r="r" t="t"/>
              <a:pathLst>
                <a:path extrusionOk="0" fill="none" h="16167" w="20832">
                  <a:moveTo>
                    <a:pt x="20831" y="8027"/>
                  </a:moveTo>
                  <a:lnTo>
                    <a:pt x="20831" y="8027"/>
                  </a:lnTo>
                  <a:lnTo>
                    <a:pt x="20817" y="8265"/>
                  </a:lnTo>
                  <a:lnTo>
                    <a:pt x="20775" y="8490"/>
                  </a:lnTo>
                  <a:lnTo>
                    <a:pt x="20719" y="8686"/>
                  </a:lnTo>
                  <a:lnTo>
                    <a:pt x="20635" y="8868"/>
                  </a:lnTo>
                  <a:lnTo>
                    <a:pt x="20537" y="9036"/>
                  </a:lnTo>
                  <a:lnTo>
                    <a:pt x="20425" y="9190"/>
                  </a:lnTo>
                  <a:lnTo>
                    <a:pt x="20313" y="9316"/>
                  </a:lnTo>
                  <a:lnTo>
                    <a:pt x="20173" y="9428"/>
                  </a:lnTo>
                  <a:lnTo>
                    <a:pt x="20047" y="9526"/>
                  </a:lnTo>
                  <a:lnTo>
                    <a:pt x="19893" y="9610"/>
                  </a:lnTo>
                  <a:lnTo>
                    <a:pt x="19753" y="9666"/>
                  </a:lnTo>
                  <a:lnTo>
                    <a:pt x="19613" y="9722"/>
                  </a:lnTo>
                  <a:lnTo>
                    <a:pt x="19473" y="9764"/>
                  </a:lnTo>
                  <a:lnTo>
                    <a:pt x="19333" y="9792"/>
                  </a:lnTo>
                  <a:lnTo>
                    <a:pt x="19206" y="9806"/>
                  </a:lnTo>
                  <a:lnTo>
                    <a:pt x="19094" y="9820"/>
                  </a:lnTo>
                  <a:lnTo>
                    <a:pt x="19094" y="9820"/>
                  </a:lnTo>
                  <a:lnTo>
                    <a:pt x="18884" y="9806"/>
                  </a:lnTo>
                  <a:lnTo>
                    <a:pt x="18688" y="9778"/>
                  </a:lnTo>
                  <a:lnTo>
                    <a:pt x="18506" y="9722"/>
                  </a:lnTo>
                  <a:lnTo>
                    <a:pt x="18338" y="9666"/>
                  </a:lnTo>
                  <a:lnTo>
                    <a:pt x="18170" y="9596"/>
                  </a:lnTo>
                  <a:lnTo>
                    <a:pt x="18030" y="9512"/>
                  </a:lnTo>
                  <a:lnTo>
                    <a:pt x="17750" y="9330"/>
                  </a:lnTo>
                  <a:lnTo>
                    <a:pt x="17497" y="9162"/>
                  </a:lnTo>
                  <a:lnTo>
                    <a:pt x="17273" y="9008"/>
                  </a:lnTo>
                  <a:lnTo>
                    <a:pt x="17161" y="8938"/>
                  </a:lnTo>
                  <a:lnTo>
                    <a:pt x="17049" y="8896"/>
                  </a:lnTo>
                  <a:lnTo>
                    <a:pt x="16937" y="8868"/>
                  </a:lnTo>
                  <a:lnTo>
                    <a:pt x="16825" y="8854"/>
                  </a:lnTo>
                  <a:lnTo>
                    <a:pt x="16825" y="8854"/>
                  </a:lnTo>
                  <a:lnTo>
                    <a:pt x="16727" y="8854"/>
                  </a:lnTo>
                  <a:lnTo>
                    <a:pt x="16629" y="8882"/>
                  </a:lnTo>
                  <a:lnTo>
                    <a:pt x="16531" y="8910"/>
                  </a:lnTo>
                  <a:lnTo>
                    <a:pt x="16447" y="8952"/>
                  </a:lnTo>
                  <a:lnTo>
                    <a:pt x="16265" y="9064"/>
                  </a:lnTo>
                  <a:lnTo>
                    <a:pt x="16125" y="9176"/>
                  </a:lnTo>
                  <a:lnTo>
                    <a:pt x="15998" y="9302"/>
                  </a:lnTo>
                  <a:lnTo>
                    <a:pt x="15900" y="9400"/>
                  </a:lnTo>
                  <a:lnTo>
                    <a:pt x="15816" y="9512"/>
                  </a:lnTo>
                  <a:lnTo>
                    <a:pt x="15816" y="16166"/>
                  </a:lnTo>
                  <a:lnTo>
                    <a:pt x="10227" y="16166"/>
                  </a:lnTo>
                  <a:lnTo>
                    <a:pt x="10227" y="16166"/>
                  </a:lnTo>
                  <a:lnTo>
                    <a:pt x="10129" y="16082"/>
                  </a:lnTo>
                  <a:lnTo>
                    <a:pt x="10017" y="15984"/>
                  </a:lnTo>
                  <a:lnTo>
                    <a:pt x="9891" y="15858"/>
                  </a:lnTo>
                  <a:lnTo>
                    <a:pt x="9779" y="15704"/>
                  </a:lnTo>
                  <a:lnTo>
                    <a:pt x="9667" y="15536"/>
                  </a:lnTo>
                  <a:lnTo>
                    <a:pt x="9624" y="15452"/>
                  </a:lnTo>
                  <a:lnTo>
                    <a:pt x="9596" y="15354"/>
                  </a:lnTo>
                  <a:lnTo>
                    <a:pt x="9582" y="15256"/>
                  </a:lnTo>
                  <a:lnTo>
                    <a:pt x="9568" y="15158"/>
                  </a:lnTo>
                  <a:lnTo>
                    <a:pt x="9568" y="15158"/>
                  </a:lnTo>
                  <a:lnTo>
                    <a:pt x="9582" y="15046"/>
                  </a:lnTo>
                  <a:lnTo>
                    <a:pt x="9610" y="14934"/>
                  </a:lnTo>
                  <a:lnTo>
                    <a:pt x="9653" y="14822"/>
                  </a:lnTo>
                  <a:lnTo>
                    <a:pt x="9723" y="14709"/>
                  </a:lnTo>
                  <a:lnTo>
                    <a:pt x="9877" y="14485"/>
                  </a:lnTo>
                  <a:lnTo>
                    <a:pt x="10059" y="14233"/>
                  </a:lnTo>
                  <a:lnTo>
                    <a:pt x="10227" y="13953"/>
                  </a:lnTo>
                  <a:lnTo>
                    <a:pt x="10311" y="13813"/>
                  </a:lnTo>
                  <a:lnTo>
                    <a:pt x="10381" y="13645"/>
                  </a:lnTo>
                  <a:lnTo>
                    <a:pt x="10451" y="13477"/>
                  </a:lnTo>
                  <a:lnTo>
                    <a:pt x="10493" y="13295"/>
                  </a:lnTo>
                  <a:lnTo>
                    <a:pt x="10521" y="13098"/>
                  </a:lnTo>
                  <a:lnTo>
                    <a:pt x="10535" y="12888"/>
                  </a:lnTo>
                  <a:lnTo>
                    <a:pt x="10535" y="12888"/>
                  </a:lnTo>
                  <a:lnTo>
                    <a:pt x="10535" y="12776"/>
                  </a:lnTo>
                  <a:lnTo>
                    <a:pt x="10507" y="12650"/>
                  </a:lnTo>
                  <a:lnTo>
                    <a:pt x="10479" y="12510"/>
                  </a:lnTo>
                  <a:lnTo>
                    <a:pt x="10437" y="12370"/>
                  </a:lnTo>
                  <a:lnTo>
                    <a:pt x="10395" y="12230"/>
                  </a:lnTo>
                  <a:lnTo>
                    <a:pt x="10325" y="12090"/>
                  </a:lnTo>
                  <a:lnTo>
                    <a:pt x="10241" y="11936"/>
                  </a:lnTo>
                  <a:lnTo>
                    <a:pt x="10143" y="11796"/>
                  </a:lnTo>
                  <a:lnTo>
                    <a:pt x="10031" y="11670"/>
                  </a:lnTo>
                  <a:lnTo>
                    <a:pt x="9905" y="11543"/>
                  </a:lnTo>
                  <a:lnTo>
                    <a:pt x="9751" y="11431"/>
                  </a:lnTo>
                  <a:lnTo>
                    <a:pt x="9596" y="11347"/>
                  </a:lnTo>
                  <a:lnTo>
                    <a:pt x="9414" y="11263"/>
                  </a:lnTo>
                  <a:lnTo>
                    <a:pt x="9204" y="11207"/>
                  </a:lnTo>
                  <a:lnTo>
                    <a:pt x="8994" y="11165"/>
                  </a:lnTo>
                  <a:lnTo>
                    <a:pt x="8742" y="11151"/>
                  </a:lnTo>
                  <a:lnTo>
                    <a:pt x="8742" y="11151"/>
                  </a:lnTo>
                  <a:lnTo>
                    <a:pt x="8504" y="11165"/>
                  </a:lnTo>
                  <a:lnTo>
                    <a:pt x="8280" y="11207"/>
                  </a:lnTo>
                  <a:lnTo>
                    <a:pt x="8084" y="11263"/>
                  </a:lnTo>
                  <a:lnTo>
                    <a:pt x="7901" y="11347"/>
                  </a:lnTo>
                  <a:lnTo>
                    <a:pt x="7733" y="11431"/>
                  </a:lnTo>
                  <a:lnTo>
                    <a:pt x="7593" y="11543"/>
                  </a:lnTo>
                  <a:lnTo>
                    <a:pt x="7467" y="11670"/>
                  </a:lnTo>
                  <a:lnTo>
                    <a:pt x="7355" y="11796"/>
                  </a:lnTo>
                  <a:lnTo>
                    <a:pt x="7257" y="11936"/>
                  </a:lnTo>
                  <a:lnTo>
                    <a:pt x="7173" y="12076"/>
                  </a:lnTo>
                  <a:lnTo>
                    <a:pt x="7103" y="12230"/>
                  </a:lnTo>
                  <a:lnTo>
                    <a:pt x="7047" y="12370"/>
                  </a:lnTo>
                  <a:lnTo>
                    <a:pt x="7005" y="12510"/>
                  </a:lnTo>
                  <a:lnTo>
                    <a:pt x="6977" y="12650"/>
                  </a:lnTo>
                  <a:lnTo>
                    <a:pt x="6963" y="12776"/>
                  </a:lnTo>
                  <a:lnTo>
                    <a:pt x="6963" y="12888"/>
                  </a:lnTo>
                  <a:lnTo>
                    <a:pt x="6963" y="12888"/>
                  </a:lnTo>
                  <a:lnTo>
                    <a:pt x="6977" y="13098"/>
                  </a:lnTo>
                  <a:lnTo>
                    <a:pt x="7005" y="13295"/>
                  </a:lnTo>
                  <a:lnTo>
                    <a:pt x="7047" y="13477"/>
                  </a:lnTo>
                  <a:lnTo>
                    <a:pt x="7117" y="13645"/>
                  </a:lnTo>
                  <a:lnTo>
                    <a:pt x="7187" y="13799"/>
                  </a:lnTo>
                  <a:lnTo>
                    <a:pt x="7271" y="13953"/>
                  </a:lnTo>
                  <a:lnTo>
                    <a:pt x="7439" y="14233"/>
                  </a:lnTo>
                  <a:lnTo>
                    <a:pt x="7621" y="14485"/>
                  </a:lnTo>
                  <a:lnTo>
                    <a:pt x="7775" y="14709"/>
                  </a:lnTo>
                  <a:lnTo>
                    <a:pt x="7831" y="14822"/>
                  </a:lnTo>
                  <a:lnTo>
                    <a:pt x="7887" y="14934"/>
                  </a:lnTo>
                  <a:lnTo>
                    <a:pt x="7915" y="15046"/>
                  </a:lnTo>
                  <a:lnTo>
                    <a:pt x="7929" y="15158"/>
                  </a:lnTo>
                  <a:lnTo>
                    <a:pt x="7929" y="15158"/>
                  </a:lnTo>
                  <a:lnTo>
                    <a:pt x="7915" y="15256"/>
                  </a:lnTo>
                  <a:lnTo>
                    <a:pt x="7901" y="15354"/>
                  </a:lnTo>
                  <a:lnTo>
                    <a:pt x="7859" y="15452"/>
                  </a:lnTo>
                  <a:lnTo>
                    <a:pt x="7817" y="15536"/>
                  </a:lnTo>
                  <a:lnTo>
                    <a:pt x="7719" y="15704"/>
                  </a:lnTo>
                  <a:lnTo>
                    <a:pt x="7593" y="15858"/>
                  </a:lnTo>
                  <a:lnTo>
                    <a:pt x="7481" y="15984"/>
                  </a:lnTo>
                  <a:lnTo>
                    <a:pt x="7369" y="16082"/>
                  </a:lnTo>
                  <a:lnTo>
                    <a:pt x="7271" y="16166"/>
                  </a:lnTo>
                  <a:lnTo>
                    <a:pt x="71" y="16166"/>
                  </a:lnTo>
                  <a:lnTo>
                    <a:pt x="71" y="16166"/>
                  </a:lnTo>
                  <a:lnTo>
                    <a:pt x="15" y="15522"/>
                  </a:lnTo>
                  <a:lnTo>
                    <a:pt x="0" y="14850"/>
                  </a:lnTo>
                  <a:lnTo>
                    <a:pt x="0" y="14850"/>
                  </a:lnTo>
                  <a:lnTo>
                    <a:pt x="15" y="14499"/>
                  </a:lnTo>
                  <a:lnTo>
                    <a:pt x="29" y="14135"/>
                  </a:lnTo>
                  <a:lnTo>
                    <a:pt x="57" y="13771"/>
                  </a:lnTo>
                  <a:lnTo>
                    <a:pt x="85" y="13421"/>
                  </a:lnTo>
                  <a:lnTo>
                    <a:pt x="127" y="13070"/>
                  </a:lnTo>
                  <a:lnTo>
                    <a:pt x="183" y="12706"/>
                  </a:lnTo>
                  <a:lnTo>
                    <a:pt x="253" y="12356"/>
                  </a:lnTo>
                  <a:lnTo>
                    <a:pt x="323" y="12006"/>
                  </a:lnTo>
                  <a:lnTo>
                    <a:pt x="407" y="11656"/>
                  </a:lnTo>
                  <a:lnTo>
                    <a:pt x="491" y="11305"/>
                  </a:lnTo>
                  <a:lnTo>
                    <a:pt x="589" y="10969"/>
                  </a:lnTo>
                  <a:lnTo>
                    <a:pt x="701" y="10619"/>
                  </a:lnTo>
                  <a:lnTo>
                    <a:pt x="827" y="10283"/>
                  </a:lnTo>
                  <a:lnTo>
                    <a:pt x="953" y="9946"/>
                  </a:lnTo>
                  <a:lnTo>
                    <a:pt x="1079" y="9610"/>
                  </a:lnTo>
                  <a:lnTo>
                    <a:pt x="1233" y="9288"/>
                  </a:lnTo>
                  <a:lnTo>
                    <a:pt x="1373" y="8952"/>
                  </a:lnTo>
                  <a:lnTo>
                    <a:pt x="1541" y="8630"/>
                  </a:lnTo>
                  <a:lnTo>
                    <a:pt x="1710" y="8307"/>
                  </a:lnTo>
                  <a:lnTo>
                    <a:pt x="1878" y="7999"/>
                  </a:lnTo>
                  <a:lnTo>
                    <a:pt x="2074" y="7677"/>
                  </a:lnTo>
                  <a:lnTo>
                    <a:pt x="2256" y="7369"/>
                  </a:lnTo>
                  <a:lnTo>
                    <a:pt x="2466" y="7075"/>
                  </a:lnTo>
                  <a:lnTo>
                    <a:pt x="2662" y="6767"/>
                  </a:lnTo>
                  <a:lnTo>
                    <a:pt x="2886" y="6472"/>
                  </a:lnTo>
                  <a:lnTo>
                    <a:pt x="3096" y="6178"/>
                  </a:lnTo>
                  <a:lnTo>
                    <a:pt x="3335" y="5898"/>
                  </a:lnTo>
                  <a:lnTo>
                    <a:pt x="3573" y="5618"/>
                  </a:lnTo>
                  <a:lnTo>
                    <a:pt x="3811" y="5338"/>
                  </a:lnTo>
                  <a:lnTo>
                    <a:pt x="4063" y="5071"/>
                  </a:lnTo>
                  <a:lnTo>
                    <a:pt x="4315" y="4791"/>
                  </a:lnTo>
                  <a:lnTo>
                    <a:pt x="4581" y="4539"/>
                  </a:lnTo>
                  <a:lnTo>
                    <a:pt x="4848" y="4287"/>
                  </a:lnTo>
                  <a:lnTo>
                    <a:pt x="5128" y="4035"/>
                  </a:lnTo>
                  <a:lnTo>
                    <a:pt x="5408" y="3783"/>
                  </a:lnTo>
                  <a:lnTo>
                    <a:pt x="5702" y="3559"/>
                  </a:lnTo>
                  <a:lnTo>
                    <a:pt x="5996" y="3320"/>
                  </a:lnTo>
                  <a:lnTo>
                    <a:pt x="6290" y="3096"/>
                  </a:lnTo>
                  <a:lnTo>
                    <a:pt x="6599" y="2872"/>
                  </a:lnTo>
                  <a:lnTo>
                    <a:pt x="6907" y="2662"/>
                  </a:lnTo>
                  <a:lnTo>
                    <a:pt x="7229" y="2466"/>
                  </a:lnTo>
                  <a:lnTo>
                    <a:pt x="7551" y="2270"/>
                  </a:lnTo>
                  <a:lnTo>
                    <a:pt x="7873" y="2074"/>
                  </a:lnTo>
                  <a:lnTo>
                    <a:pt x="8210" y="1892"/>
                  </a:lnTo>
                  <a:lnTo>
                    <a:pt x="8546" y="1709"/>
                  </a:lnTo>
                  <a:lnTo>
                    <a:pt x="8896" y="1541"/>
                  </a:lnTo>
                  <a:lnTo>
                    <a:pt x="9246" y="1387"/>
                  </a:lnTo>
                  <a:lnTo>
                    <a:pt x="9596" y="1233"/>
                  </a:lnTo>
                  <a:lnTo>
                    <a:pt x="9961" y="1093"/>
                  </a:lnTo>
                  <a:lnTo>
                    <a:pt x="10325" y="953"/>
                  </a:lnTo>
                  <a:lnTo>
                    <a:pt x="10689" y="827"/>
                  </a:lnTo>
                  <a:lnTo>
                    <a:pt x="11053" y="701"/>
                  </a:lnTo>
                  <a:lnTo>
                    <a:pt x="11432" y="589"/>
                  </a:lnTo>
                  <a:lnTo>
                    <a:pt x="11810" y="491"/>
                  </a:lnTo>
                  <a:lnTo>
                    <a:pt x="12202" y="407"/>
                  </a:lnTo>
                  <a:lnTo>
                    <a:pt x="12580" y="323"/>
                  </a:lnTo>
                  <a:lnTo>
                    <a:pt x="12973" y="238"/>
                  </a:lnTo>
                  <a:lnTo>
                    <a:pt x="13365" y="182"/>
                  </a:lnTo>
                  <a:lnTo>
                    <a:pt x="13771" y="126"/>
                  </a:lnTo>
                  <a:lnTo>
                    <a:pt x="14177" y="70"/>
                  </a:lnTo>
                  <a:lnTo>
                    <a:pt x="14584" y="42"/>
                  </a:lnTo>
                  <a:lnTo>
                    <a:pt x="14990" y="14"/>
                  </a:lnTo>
                  <a:lnTo>
                    <a:pt x="15396" y="0"/>
                  </a:lnTo>
                  <a:lnTo>
                    <a:pt x="15816" y="0"/>
                  </a:lnTo>
                  <a:lnTo>
                    <a:pt x="15816" y="6528"/>
                  </a:lnTo>
                  <a:lnTo>
                    <a:pt x="15816" y="6528"/>
                  </a:lnTo>
                  <a:lnTo>
                    <a:pt x="15900" y="6626"/>
                  </a:lnTo>
                  <a:lnTo>
                    <a:pt x="15998" y="6739"/>
                  </a:lnTo>
                  <a:lnTo>
                    <a:pt x="16125" y="6865"/>
                  </a:lnTo>
                  <a:lnTo>
                    <a:pt x="16265" y="6977"/>
                  </a:lnTo>
                  <a:lnTo>
                    <a:pt x="16447" y="7089"/>
                  </a:lnTo>
                  <a:lnTo>
                    <a:pt x="16531" y="7131"/>
                  </a:lnTo>
                  <a:lnTo>
                    <a:pt x="16629" y="7159"/>
                  </a:lnTo>
                  <a:lnTo>
                    <a:pt x="16727" y="7173"/>
                  </a:lnTo>
                  <a:lnTo>
                    <a:pt x="16825" y="7187"/>
                  </a:lnTo>
                  <a:lnTo>
                    <a:pt x="16825" y="7187"/>
                  </a:lnTo>
                  <a:lnTo>
                    <a:pt x="16937" y="7173"/>
                  </a:lnTo>
                  <a:lnTo>
                    <a:pt x="17049" y="7145"/>
                  </a:lnTo>
                  <a:lnTo>
                    <a:pt x="17161" y="7103"/>
                  </a:lnTo>
                  <a:lnTo>
                    <a:pt x="17273" y="7033"/>
                  </a:lnTo>
                  <a:lnTo>
                    <a:pt x="17497" y="6879"/>
                  </a:lnTo>
                  <a:lnTo>
                    <a:pt x="17750" y="6710"/>
                  </a:lnTo>
                  <a:lnTo>
                    <a:pt x="18030" y="6528"/>
                  </a:lnTo>
                  <a:lnTo>
                    <a:pt x="18170" y="6444"/>
                  </a:lnTo>
                  <a:lnTo>
                    <a:pt x="18338" y="6374"/>
                  </a:lnTo>
                  <a:lnTo>
                    <a:pt x="18506" y="6304"/>
                  </a:lnTo>
                  <a:lnTo>
                    <a:pt x="18688" y="6262"/>
                  </a:lnTo>
                  <a:lnTo>
                    <a:pt x="18884" y="6234"/>
                  </a:lnTo>
                  <a:lnTo>
                    <a:pt x="19094" y="6220"/>
                  </a:lnTo>
                  <a:lnTo>
                    <a:pt x="19094" y="6220"/>
                  </a:lnTo>
                  <a:lnTo>
                    <a:pt x="19206" y="6234"/>
                  </a:lnTo>
                  <a:lnTo>
                    <a:pt x="19333" y="6248"/>
                  </a:lnTo>
                  <a:lnTo>
                    <a:pt x="19473" y="6276"/>
                  </a:lnTo>
                  <a:lnTo>
                    <a:pt x="19613" y="6332"/>
                  </a:lnTo>
                  <a:lnTo>
                    <a:pt x="19753" y="6388"/>
                  </a:lnTo>
                  <a:lnTo>
                    <a:pt x="19893" y="6458"/>
                  </a:lnTo>
                  <a:lnTo>
                    <a:pt x="20033" y="6528"/>
                  </a:lnTo>
                  <a:lnTo>
                    <a:pt x="20173" y="6626"/>
                  </a:lnTo>
                  <a:lnTo>
                    <a:pt x="20313" y="6753"/>
                  </a:lnTo>
                  <a:lnTo>
                    <a:pt x="20425" y="6879"/>
                  </a:lnTo>
                  <a:lnTo>
                    <a:pt x="20537" y="7019"/>
                  </a:lnTo>
                  <a:lnTo>
                    <a:pt x="20635" y="7187"/>
                  </a:lnTo>
                  <a:lnTo>
                    <a:pt x="20719" y="7369"/>
                  </a:lnTo>
                  <a:lnTo>
                    <a:pt x="20775" y="7565"/>
                  </a:lnTo>
                  <a:lnTo>
                    <a:pt x="20817" y="7789"/>
                  </a:lnTo>
                  <a:lnTo>
                    <a:pt x="20831" y="802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4"/>
            <p:cNvSpPr/>
            <p:nvPr/>
          </p:nvSpPr>
          <p:spPr>
            <a:xfrm>
              <a:off x="947650" y="3277900"/>
              <a:ext cx="374775" cy="58175"/>
            </a:xfrm>
            <a:custGeom>
              <a:rect b="b" l="l" r="r" t="t"/>
              <a:pathLst>
                <a:path extrusionOk="0" h="2327" w="14991">
                  <a:moveTo>
                    <a:pt x="1" y="1"/>
                  </a:moveTo>
                  <a:lnTo>
                    <a:pt x="1" y="2326"/>
                  </a:lnTo>
                  <a:lnTo>
                    <a:pt x="14990" y="2326"/>
                  </a:lnTo>
                  <a:lnTo>
                    <a:pt x="149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4"/>
            <p:cNvSpPr/>
            <p:nvPr/>
          </p:nvSpPr>
          <p:spPr>
            <a:xfrm>
              <a:off x="947650" y="3277900"/>
              <a:ext cx="374775" cy="58175"/>
            </a:xfrm>
            <a:custGeom>
              <a:rect b="b" l="l" r="r" t="t"/>
              <a:pathLst>
                <a:path extrusionOk="0" fill="none" h="2327" w="14991">
                  <a:moveTo>
                    <a:pt x="1" y="1"/>
                  </a:moveTo>
                  <a:lnTo>
                    <a:pt x="14990" y="1"/>
                  </a:lnTo>
                  <a:lnTo>
                    <a:pt x="14990" y="2326"/>
                  </a:lnTo>
                  <a:lnTo>
                    <a:pt x="1" y="232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4"/>
            <p:cNvSpPr/>
            <p:nvPr/>
          </p:nvSpPr>
          <p:spPr>
            <a:xfrm>
              <a:off x="947650" y="3346550"/>
              <a:ext cx="374775" cy="58175"/>
            </a:xfrm>
            <a:custGeom>
              <a:rect b="b" l="l" r="r" t="t"/>
              <a:pathLst>
                <a:path extrusionOk="0" h="2327" w="14991">
                  <a:moveTo>
                    <a:pt x="1" y="1"/>
                  </a:moveTo>
                  <a:lnTo>
                    <a:pt x="1" y="2326"/>
                  </a:lnTo>
                  <a:lnTo>
                    <a:pt x="14990" y="2326"/>
                  </a:lnTo>
                  <a:lnTo>
                    <a:pt x="149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4"/>
            <p:cNvSpPr/>
            <p:nvPr/>
          </p:nvSpPr>
          <p:spPr>
            <a:xfrm>
              <a:off x="1006150" y="3414850"/>
              <a:ext cx="257775" cy="58150"/>
            </a:xfrm>
            <a:custGeom>
              <a:rect b="b" l="l" r="r" t="t"/>
              <a:pathLst>
                <a:path extrusionOk="0" h="2326" w="10311">
                  <a:moveTo>
                    <a:pt x="0" y="0"/>
                  </a:moveTo>
                  <a:lnTo>
                    <a:pt x="0" y="2326"/>
                  </a:lnTo>
                  <a:lnTo>
                    <a:pt x="10311" y="2326"/>
                  </a:lnTo>
                  <a:lnTo>
                    <a:pt x="10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4"/>
            <p:cNvSpPr/>
            <p:nvPr/>
          </p:nvSpPr>
          <p:spPr>
            <a:xfrm>
              <a:off x="1438300" y="3398725"/>
              <a:ext cx="231525" cy="207725"/>
            </a:xfrm>
            <a:custGeom>
              <a:rect b="b" l="l" r="r" t="t"/>
              <a:pathLst>
                <a:path extrusionOk="0" h="8309" w="9261">
                  <a:moveTo>
                    <a:pt x="3867" y="1"/>
                  </a:moveTo>
                  <a:lnTo>
                    <a:pt x="3867" y="3251"/>
                  </a:lnTo>
                  <a:lnTo>
                    <a:pt x="3867" y="4414"/>
                  </a:lnTo>
                  <a:lnTo>
                    <a:pt x="3895" y="5394"/>
                  </a:lnTo>
                  <a:lnTo>
                    <a:pt x="3391" y="5618"/>
                  </a:lnTo>
                  <a:lnTo>
                    <a:pt x="2270" y="6137"/>
                  </a:lnTo>
                  <a:lnTo>
                    <a:pt x="1094" y="6697"/>
                  </a:lnTo>
                  <a:lnTo>
                    <a:pt x="659" y="6921"/>
                  </a:lnTo>
                  <a:lnTo>
                    <a:pt x="505" y="7005"/>
                  </a:lnTo>
                  <a:lnTo>
                    <a:pt x="421" y="7075"/>
                  </a:lnTo>
                  <a:lnTo>
                    <a:pt x="351" y="7131"/>
                  </a:lnTo>
                  <a:lnTo>
                    <a:pt x="295" y="7187"/>
                  </a:lnTo>
                  <a:lnTo>
                    <a:pt x="197" y="7355"/>
                  </a:lnTo>
                  <a:lnTo>
                    <a:pt x="113" y="7538"/>
                  </a:lnTo>
                  <a:lnTo>
                    <a:pt x="43" y="7720"/>
                  </a:lnTo>
                  <a:lnTo>
                    <a:pt x="15" y="7902"/>
                  </a:lnTo>
                  <a:lnTo>
                    <a:pt x="1" y="7986"/>
                  </a:lnTo>
                  <a:lnTo>
                    <a:pt x="15" y="8070"/>
                  </a:lnTo>
                  <a:lnTo>
                    <a:pt x="15" y="8126"/>
                  </a:lnTo>
                  <a:lnTo>
                    <a:pt x="43" y="8182"/>
                  </a:lnTo>
                  <a:lnTo>
                    <a:pt x="85" y="8224"/>
                  </a:lnTo>
                  <a:lnTo>
                    <a:pt x="127" y="8252"/>
                  </a:lnTo>
                  <a:lnTo>
                    <a:pt x="267" y="8266"/>
                  </a:lnTo>
                  <a:lnTo>
                    <a:pt x="575" y="8280"/>
                  </a:lnTo>
                  <a:lnTo>
                    <a:pt x="1598" y="8308"/>
                  </a:lnTo>
                  <a:lnTo>
                    <a:pt x="2985" y="8308"/>
                  </a:lnTo>
                  <a:lnTo>
                    <a:pt x="4554" y="8294"/>
                  </a:lnTo>
                  <a:lnTo>
                    <a:pt x="6123" y="8280"/>
                  </a:lnTo>
                  <a:lnTo>
                    <a:pt x="7524" y="8238"/>
                  </a:lnTo>
                  <a:lnTo>
                    <a:pt x="8084" y="8224"/>
                  </a:lnTo>
                  <a:lnTo>
                    <a:pt x="8532" y="8196"/>
                  </a:lnTo>
                  <a:lnTo>
                    <a:pt x="8854" y="8168"/>
                  </a:lnTo>
                  <a:lnTo>
                    <a:pt x="8952" y="8140"/>
                  </a:lnTo>
                  <a:lnTo>
                    <a:pt x="8995" y="8126"/>
                  </a:lnTo>
                  <a:lnTo>
                    <a:pt x="9023" y="8098"/>
                  </a:lnTo>
                  <a:lnTo>
                    <a:pt x="9037" y="8042"/>
                  </a:lnTo>
                  <a:lnTo>
                    <a:pt x="9079" y="7874"/>
                  </a:lnTo>
                  <a:lnTo>
                    <a:pt x="9107" y="7608"/>
                  </a:lnTo>
                  <a:lnTo>
                    <a:pt x="9135" y="7271"/>
                  </a:lnTo>
                  <a:lnTo>
                    <a:pt x="9191" y="6417"/>
                  </a:lnTo>
                  <a:lnTo>
                    <a:pt x="9219" y="5394"/>
                  </a:lnTo>
                  <a:lnTo>
                    <a:pt x="9247" y="4414"/>
                  </a:lnTo>
                  <a:lnTo>
                    <a:pt x="9261" y="3251"/>
                  </a:lnTo>
                  <a:lnTo>
                    <a:pt x="9261" y="2018"/>
                  </a:lnTo>
                  <a:lnTo>
                    <a:pt x="9247" y="982"/>
                  </a:lnTo>
                  <a:lnTo>
                    <a:pt x="9247"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4"/>
            <p:cNvSpPr/>
            <p:nvPr/>
          </p:nvSpPr>
          <p:spPr>
            <a:xfrm>
              <a:off x="1438300" y="3479975"/>
              <a:ext cx="231525" cy="126475"/>
            </a:xfrm>
            <a:custGeom>
              <a:rect b="b" l="l" r="r" t="t"/>
              <a:pathLst>
                <a:path extrusionOk="0" h="5059" w="9261">
                  <a:moveTo>
                    <a:pt x="3867" y="1"/>
                  </a:moveTo>
                  <a:lnTo>
                    <a:pt x="3867" y="1164"/>
                  </a:lnTo>
                  <a:lnTo>
                    <a:pt x="3895" y="2144"/>
                  </a:lnTo>
                  <a:lnTo>
                    <a:pt x="3405" y="2368"/>
                  </a:lnTo>
                  <a:lnTo>
                    <a:pt x="2284" y="2887"/>
                  </a:lnTo>
                  <a:lnTo>
                    <a:pt x="1094" y="3447"/>
                  </a:lnTo>
                  <a:lnTo>
                    <a:pt x="659" y="3671"/>
                  </a:lnTo>
                  <a:lnTo>
                    <a:pt x="505" y="3755"/>
                  </a:lnTo>
                  <a:lnTo>
                    <a:pt x="421" y="3825"/>
                  </a:lnTo>
                  <a:lnTo>
                    <a:pt x="365" y="3881"/>
                  </a:lnTo>
                  <a:lnTo>
                    <a:pt x="295" y="3937"/>
                  </a:lnTo>
                  <a:lnTo>
                    <a:pt x="197" y="4105"/>
                  </a:lnTo>
                  <a:lnTo>
                    <a:pt x="113" y="4288"/>
                  </a:lnTo>
                  <a:lnTo>
                    <a:pt x="43" y="4470"/>
                  </a:lnTo>
                  <a:lnTo>
                    <a:pt x="15" y="4652"/>
                  </a:lnTo>
                  <a:lnTo>
                    <a:pt x="1" y="4736"/>
                  </a:lnTo>
                  <a:lnTo>
                    <a:pt x="15" y="4820"/>
                  </a:lnTo>
                  <a:lnTo>
                    <a:pt x="29" y="4876"/>
                  </a:lnTo>
                  <a:lnTo>
                    <a:pt x="43" y="4932"/>
                  </a:lnTo>
                  <a:lnTo>
                    <a:pt x="85" y="4974"/>
                  </a:lnTo>
                  <a:lnTo>
                    <a:pt x="127" y="5002"/>
                  </a:lnTo>
                  <a:lnTo>
                    <a:pt x="267" y="5016"/>
                  </a:lnTo>
                  <a:lnTo>
                    <a:pt x="575" y="5030"/>
                  </a:lnTo>
                  <a:lnTo>
                    <a:pt x="1598" y="5058"/>
                  </a:lnTo>
                  <a:lnTo>
                    <a:pt x="2985" y="5058"/>
                  </a:lnTo>
                  <a:lnTo>
                    <a:pt x="4554" y="5044"/>
                  </a:lnTo>
                  <a:lnTo>
                    <a:pt x="6123" y="5030"/>
                  </a:lnTo>
                  <a:lnTo>
                    <a:pt x="7524" y="4988"/>
                  </a:lnTo>
                  <a:lnTo>
                    <a:pt x="8084" y="4974"/>
                  </a:lnTo>
                  <a:lnTo>
                    <a:pt x="8532" y="4946"/>
                  </a:lnTo>
                  <a:lnTo>
                    <a:pt x="8854" y="4918"/>
                  </a:lnTo>
                  <a:lnTo>
                    <a:pt x="8952" y="4890"/>
                  </a:lnTo>
                  <a:lnTo>
                    <a:pt x="8995" y="4876"/>
                  </a:lnTo>
                  <a:lnTo>
                    <a:pt x="9023" y="4848"/>
                  </a:lnTo>
                  <a:lnTo>
                    <a:pt x="9037" y="4792"/>
                  </a:lnTo>
                  <a:lnTo>
                    <a:pt x="9079" y="4624"/>
                  </a:lnTo>
                  <a:lnTo>
                    <a:pt x="9107" y="4358"/>
                  </a:lnTo>
                  <a:lnTo>
                    <a:pt x="9135" y="4021"/>
                  </a:lnTo>
                  <a:lnTo>
                    <a:pt x="9191" y="3167"/>
                  </a:lnTo>
                  <a:lnTo>
                    <a:pt x="9219" y="2144"/>
                  </a:lnTo>
                  <a:lnTo>
                    <a:pt x="9247" y="1164"/>
                  </a:lnTo>
                  <a:lnTo>
                    <a:pt x="92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4"/>
            <p:cNvSpPr/>
            <p:nvPr/>
          </p:nvSpPr>
          <p:spPr>
            <a:xfrm>
              <a:off x="1437950" y="3509050"/>
              <a:ext cx="232225" cy="97750"/>
            </a:xfrm>
            <a:custGeom>
              <a:rect b="b" l="l" r="r" t="t"/>
              <a:pathLst>
                <a:path extrusionOk="0" h="3910" w="9289">
                  <a:moveTo>
                    <a:pt x="3881" y="1"/>
                  </a:moveTo>
                  <a:lnTo>
                    <a:pt x="3909" y="981"/>
                  </a:lnTo>
                  <a:lnTo>
                    <a:pt x="3405" y="1205"/>
                  </a:lnTo>
                  <a:lnTo>
                    <a:pt x="2284" y="1724"/>
                  </a:lnTo>
                  <a:lnTo>
                    <a:pt x="1094" y="2298"/>
                  </a:lnTo>
                  <a:lnTo>
                    <a:pt x="659" y="2522"/>
                  </a:lnTo>
                  <a:lnTo>
                    <a:pt x="505" y="2606"/>
                  </a:lnTo>
                  <a:lnTo>
                    <a:pt x="407" y="2676"/>
                  </a:lnTo>
                  <a:lnTo>
                    <a:pt x="351" y="2732"/>
                  </a:lnTo>
                  <a:lnTo>
                    <a:pt x="295" y="2788"/>
                  </a:lnTo>
                  <a:lnTo>
                    <a:pt x="183" y="2957"/>
                  </a:lnTo>
                  <a:lnTo>
                    <a:pt x="99" y="3139"/>
                  </a:lnTo>
                  <a:lnTo>
                    <a:pt x="43" y="3321"/>
                  </a:lnTo>
                  <a:lnTo>
                    <a:pt x="1" y="3503"/>
                  </a:lnTo>
                  <a:lnTo>
                    <a:pt x="1" y="3587"/>
                  </a:lnTo>
                  <a:lnTo>
                    <a:pt x="1" y="3671"/>
                  </a:lnTo>
                  <a:lnTo>
                    <a:pt x="15" y="3741"/>
                  </a:lnTo>
                  <a:lnTo>
                    <a:pt x="43" y="3797"/>
                  </a:lnTo>
                  <a:lnTo>
                    <a:pt x="71" y="3839"/>
                  </a:lnTo>
                  <a:lnTo>
                    <a:pt x="127" y="3867"/>
                  </a:lnTo>
                  <a:lnTo>
                    <a:pt x="337" y="3881"/>
                  </a:lnTo>
                  <a:lnTo>
                    <a:pt x="827" y="3895"/>
                  </a:lnTo>
                  <a:lnTo>
                    <a:pt x="2368" y="3909"/>
                  </a:lnTo>
                  <a:lnTo>
                    <a:pt x="4358" y="3909"/>
                  </a:lnTo>
                  <a:lnTo>
                    <a:pt x="6389" y="3881"/>
                  </a:lnTo>
                  <a:lnTo>
                    <a:pt x="7972" y="3839"/>
                  </a:lnTo>
                  <a:lnTo>
                    <a:pt x="8700" y="3783"/>
                  </a:lnTo>
                  <a:lnTo>
                    <a:pt x="8938" y="3769"/>
                  </a:lnTo>
                  <a:lnTo>
                    <a:pt x="9009" y="3755"/>
                  </a:lnTo>
                  <a:lnTo>
                    <a:pt x="9037" y="3727"/>
                  </a:lnTo>
                  <a:lnTo>
                    <a:pt x="9065" y="3699"/>
                  </a:lnTo>
                  <a:lnTo>
                    <a:pt x="9093" y="3629"/>
                  </a:lnTo>
                  <a:lnTo>
                    <a:pt x="9135" y="3377"/>
                  </a:lnTo>
                  <a:lnTo>
                    <a:pt x="9177" y="2999"/>
                  </a:lnTo>
                  <a:lnTo>
                    <a:pt x="9205" y="2536"/>
                  </a:lnTo>
                  <a:lnTo>
                    <a:pt x="9261" y="1360"/>
                  </a:lnTo>
                  <a:lnTo>
                    <a:pt x="928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4"/>
            <p:cNvSpPr/>
            <p:nvPr/>
          </p:nvSpPr>
          <p:spPr>
            <a:xfrm>
              <a:off x="1443575" y="3596250"/>
              <a:ext cx="210500" cy="2125"/>
            </a:xfrm>
            <a:custGeom>
              <a:rect b="b" l="l" r="r" t="t"/>
              <a:pathLst>
                <a:path extrusionOk="0" h="85" w="8420">
                  <a:moveTo>
                    <a:pt x="1723" y="1"/>
                  </a:moveTo>
                  <a:lnTo>
                    <a:pt x="14" y="29"/>
                  </a:lnTo>
                  <a:lnTo>
                    <a:pt x="0" y="43"/>
                  </a:lnTo>
                  <a:lnTo>
                    <a:pt x="14" y="43"/>
                  </a:lnTo>
                  <a:lnTo>
                    <a:pt x="1723" y="71"/>
                  </a:lnTo>
                  <a:lnTo>
                    <a:pt x="4217" y="85"/>
                  </a:lnTo>
                  <a:lnTo>
                    <a:pt x="6710" y="71"/>
                  </a:lnTo>
                  <a:lnTo>
                    <a:pt x="7719" y="57"/>
                  </a:lnTo>
                  <a:lnTo>
                    <a:pt x="8405" y="43"/>
                  </a:lnTo>
                  <a:lnTo>
                    <a:pt x="8419" y="43"/>
                  </a:lnTo>
                  <a:lnTo>
                    <a:pt x="8405" y="29"/>
                  </a:lnTo>
                  <a:lnTo>
                    <a:pt x="7719" y="15"/>
                  </a:lnTo>
                  <a:lnTo>
                    <a:pt x="67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4"/>
            <p:cNvSpPr/>
            <p:nvPr/>
          </p:nvSpPr>
          <p:spPr>
            <a:xfrm>
              <a:off x="1530075" y="3524475"/>
              <a:ext cx="41700" cy="11225"/>
            </a:xfrm>
            <a:custGeom>
              <a:rect b="b" l="l" r="r" t="t"/>
              <a:pathLst>
                <a:path extrusionOk="0" h="449" w="1668">
                  <a:moveTo>
                    <a:pt x="462" y="0"/>
                  </a:moveTo>
                  <a:lnTo>
                    <a:pt x="238" y="14"/>
                  </a:lnTo>
                  <a:lnTo>
                    <a:pt x="28" y="42"/>
                  </a:lnTo>
                  <a:lnTo>
                    <a:pt x="0" y="56"/>
                  </a:lnTo>
                  <a:lnTo>
                    <a:pt x="0" y="84"/>
                  </a:lnTo>
                  <a:lnTo>
                    <a:pt x="0" y="112"/>
                  </a:lnTo>
                  <a:lnTo>
                    <a:pt x="28" y="112"/>
                  </a:lnTo>
                  <a:lnTo>
                    <a:pt x="434" y="168"/>
                  </a:lnTo>
                  <a:lnTo>
                    <a:pt x="841" y="238"/>
                  </a:lnTo>
                  <a:lnTo>
                    <a:pt x="1247" y="336"/>
                  </a:lnTo>
                  <a:lnTo>
                    <a:pt x="1639" y="448"/>
                  </a:lnTo>
                  <a:lnTo>
                    <a:pt x="1653" y="448"/>
                  </a:lnTo>
                  <a:lnTo>
                    <a:pt x="1667" y="434"/>
                  </a:lnTo>
                  <a:lnTo>
                    <a:pt x="1667" y="420"/>
                  </a:lnTo>
                  <a:lnTo>
                    <a:pt x="1583" y="350"/>
                  </a:lnTo>
                  <a:lnTo>
                    <a:pt x="1499" y="280"/>
                  </a:lnTo>
                  <a:lnTo>
                    <a:pt x="1317" y="182"/>
                  </a:lnTo>
                  <a:lnTo>
                    <a:pt x="1107" y="98"/>
                  </a:lnTo>
                  <a:lnTo>
                    <a:pt x="897" y="42"/>
                  </a:lnTo>
                  <a:lnTo>
                    <a:pt x="673" y="14"/>
                  </a:lnTo>
                  <a:lnTo>
                    <a:pt x="4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4"/>
            <p:cNvSpPr/>
            <p:nvPr/>
          </p:nvSpPr>
          <p:spPr>
            <a:xfrm>
              <a:off x="1519900" y="3530425"/>
              <a:ext cx="42050" cy="11225"/>
            </a:xfrm>
            <a:custGeom>
              <a:rect b="b" l="l" r="r" t="t"/>
              <a:pathLst>
                <a:path extrusionOk="0" h="449" w="1682">
                  <a:moveTo>
                    <a:pt x="463" y="0"/>
                  </a:moveTo>
                  <a:lnTo>
                    <a:pt x="253" y="14"/>
                  </a:lnTo>
                  <a:lnTo>
                    <a:pt x="43" y="42"/>
                  </a:lnTo>
                  <a:lnTo>
                    <a:pt x="15" y="56"/>
                  </a:lnTo>
                  <a:lnTo>
                    <a:pt x="1" y="84"/>
                  </a:lnTo>
                  <a:lnTo>
                    <a:pt x="15" y="112"/>
                  </a:lnTo>
                  <a:lnTo>
                    <a:pt x="43" y="126"/>
                  </a:lnTo>
                  <a:lnTo>
                    <a:pt x="449" y="168"/>
                  </a:lnTo>
                  <a:lnTo>
                    <a:pt x="855" y="238"/>
                  </a:lnTo>
                  <a:lnTo>
                    <a:pt x="1262" y="336"/>
                  </a:lnTo>
                  <a:lnTo>
                    <a:pt x="1654" y="448"/>
                  </a:lnTo>
                  <a:lnTo>
                    <a:pt x="1668" y="448"/>
                  </a:lnTo>
                  <a:lnTo>
                    <a:pt x="1682" y="434"/>
                  </a:lnTo>
                  <a:lnTo>
                    <a:pt x="1682" y="420"/>
                  </a:lnTo>
                  <a:lnTo>
                    <a:pt x="1598" y="350"/>
                  </a:lnTo>
                  <a:lnTo>
                    <a:pt x="1514" y="280"/>
                  </a:lnTo>
                  <a:lnTo>
                    <a:pt x="1318" y="182"/>
                  </a:lnTo>
                  <a:lnTo>
                    <a:pt x="1122" y="98"/>
                  </a:lnTo>
                  <a:lnTo>
                    <a:pt x="912" y="42"/>
                  </a:lnTo>
                  <a:lnTo>
                    <a:pt x="687" y="14"/>
                  </a:lnTo>
                  <a:lnTo>
                    <a:pt x="4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4"/>
            <p:cNvSpPr/>
            <p:nvPr/>
          </p:nvSpPr>
          <p:spPr>
            <a:xfrm>
              <a:off x="1510100" y="3536725"/>
              <a:ext cx="42050" cy="10875"/>
            </a:xfrm>
            <a:custGeom>
              <a:rect b="b" l="l" r="r" t="t"/>
              <a:pathLst>
                <a:path extrusionOk="0" h="435" w="1682">
                  <a:moveTo>
                    <a:pt x="253" y="0"/>
                  </a:moveTo>
                  <a:lnTo>
                    <a:pt x="43" y="42"/>
                  </a:lnTo>
                  <a:lnTo>
                    <a:pt x="15" y="42"/>
                  </a:lnTo>
                  <a:lnTo>
                    <a:pt x="1" y="70"/>
                  </a:lnTo>
                  <a:lnTo>
                    <a:pt x="15" y="98"/>
                  </a:lnTo>
                  <a:lnTo>
                    <a:pt x="43" y="112"/>
                  </a:lnTo>
                  <a:lnTo>
                    <a:pt x="449" y="154"/>
                  </a:lnTo>
                  <a:lnTo>
                    <a:pt x="855" y="224"/>
                  </a:lnTo>
                  <a:lnTo>
                    <a:pt x="1261" y="323"/>
                  </a:lnTo>
                  <a:lnTo>
                    <a:pt x="1654" y="435"/>
                  </a:lnTo>
                  <a:lnTo>
                    <a:pt x="1668" y="435"/>
                  </a:lnTo>
                  <a:lnTo>
                    <a:pt x="1682" y="421"/>
                  </a:lnTo>
                  <a:lnTo>
                    <a:pt x="1682" y="407"/>
                  </a:lnTo>
                  <a:lnTo>
                    <a:pt x="1598" y="337"/>
                  </a:lnTo>
                  <a:lnTo>
                    <a:pt x="1514" y="267"/>
                  </a:lnTo>
                  <a:lnTo>
                    <a:pt x="1318" y="168"/>
                  </a:lnTo>
                  <a:lnTo>
                    <a:pt x="1121" y="84"/>
                  </a:lnTo>
                  <a:lnTo>
                    <a:pt x="911" y="28"/>
                  </a:lnTo>
                  <a:lnTo>
                    <a:pt x="6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4"/>
            <p:cNvSpPr/>
            <p:nvPr/>
          </p:nvSpPr>
          <p:spPr>
            <a:xfrm>
              <a:off x="1500300" y="3542675"/>
              <a:ext cx="42050" cy="10875"/>
            </a:xfrm>
            <a:custGeom>
              <a:rect b="b" l="l" r="r" t="t"/>
              <a:pathLst>
                <a:path extrusionOk="0" h="435" w="1682">
                  <a:moveTo>
                    <a:pt x="463" y="1"/>
                  </a:moveTo>
                  <a:lnTo>
                    <a:pt x="239" y="15"/>
                  </a:lnTo>
                  <a:lnTo>
                    <a:pt x="28" y="43"/>
                  </a:lnTo>
                  <a:lnTo>
                    <a:pt x="14" y="43"/>
                  </a:lnTo>
                  <a:lnTo>
                    <a:pt x="0" y="71"/>
                  </a:lnTo>
                  <a:lnTo>
                    <a:pt x="14" y="99"/>
                  </a:lnTo>
                  <a:lnTo>
                    <a:pt x="28" y="113"/>
                  </a:lnTo>
                  <a:lnTo>
                    <a:pt x="449" y="155"/>
                  </a:lnTo>
                  <a:lnTo>
                    <a:pt x="855" y="225"/>
                  </a:lnTo>
                  <a:lnTo>
                    <a:pt x="1247" y="323"/>
                  </a:lnTo>
                  <a:lnTo>
                    <a:pt x="1653" y="435"/>
                  </a:lnTo>
                  <a:lnTo>
                    <a:pt x="1667" y="435"/>
                  </a:lnTo>
                  <a:lnTo>
                    <a:pt x="1681" y="421"/>
                  </a:lnTo>
                  <a:lnTo>
                    <a:pt x="1667" y="407"/>
                  </a:lnTo>
                  <a:lnTo>
                    <a:pt x="1583" y="337"/>
                  </a:lnTo>
                  <a:lnTo>
                    <a:pt x="1499" y="267"/>
                  </a:lnTo>
                  <a:lnTo>
                    <a:pt x="1317" y="169"/>
                  </a:lnTo>
                  <a:lnTo>
                    <a:pt x="1107" y="85"/>
                  </a:lnTo>
                  <a:lnTo>
                    <a:pt x="897" y="43"/>
                  </a:lnTo>
                  <a:lnTo>
                    <a:pt x="6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4"/>
            <p:cNvSpPr/>
            <p:nvPr/>
          </p:nvSpPr>
          <p:spPr>
            <a:xfrm>
              <a:off x="1503100" y="3489800"/>
              <a:ext cx="44500" cy="38550"/>
            </a:xfrm>
            <a:custGeom>
              <a:rect b="b" l="l" r="r" t="t"/>
              <a:pathLst>
                <a:path extrusionOk="0" h="1542" w="1780">
                  <a:moveTo>
                    <a:pt x="449" y="154"/>
                  </a:moveTo>
                  <a:lnTo>
                    <a:pt x="589" y="182"/>
                  </a:lnTo>
                  <a:lnTo>
                    <a:pt x="715" y="238"/>
                  </a:lnTo>
                  <a:lnTo>
                    <a:pt x="827" y="308"/>
                  </a:lnTo>
                  <a:lnTo>
                    <a:pt x="911" y="364"/>
                  </a:lnTo>
                  <a:lnTo>
                    <a:pt x="1065" y="519"/>
                  </a:lnTo>
                  <a:lnTo>
                    <a:pt x="1205" y="687"/>
                  </a:lnTo>
                  <a:lnTo>
                    <a:pt x="1471" y="1037"/>
                  </a:lnTo>
                  <a:lnTo>
                    <a:pt x="1710" y="1401"/>
                  </a:lnTo>
                  <a:lnTo>
                    <a:pt x="1387" y="1275"/>
                  </a:lnTo>
                  <a:lnTo>
                    <a:pt x="1051" y="1149"/>
                  </a:lnTo>
                  <a:lnTo>
                    <a:pt x="813" y="1051"/>
                  </a:lnTo>
                  <a:lnTo>
                    <a:pt x="687" y="981"/>
                  </a:lnTo>
                  <a:lnTo>
                    <a:pt x="547" y="911"/>
                  </a:lnTo>
                  <a:lnTo>
                    <a:pt x="421" y="827"/>
                  </a:lnTo>
                  <a:lnTo>
                    <a:pt x="323" y="729"/>
                  </a:lnTo>
                  <a:lnTo>
                    <a:pt x="281" y="687"/>
                  </a:lnTo>
                  <a:lnTo>
                    <a:pt x="239" y="631"/>
                  </a:lnTo>
                  <a:lnTo>
                    <a:pt x="211" y="575"/>
                  </a:lnTo>
                  <a:lnTo>
                    <a:pt x="197" y="505"/>
                  </a:lnTo>
                  <a:lnTo>
                    <a:pt x="183" y="406"/>
                  </a:lnTo>
                  <a:lnTo>
                    <a:pt x="197" y="322"/>
                  </a:lnTo>
                  <a:lnTo>
                    <a:pt x="211" y="252"/>
                  </a:lnTo>
                  <a:lnTo>
                    <a:pt x="239" y="210"/>
                  </a:lnTo>
                  <a:lnTo>
                    <a:pt x="281" y="182"/>
                  </a:lnTo>
                  <a:lnTo>
                    <a:pt x="337" y="154"/>
                  </a:lnTo>
                  <a:close/>
                  <a:moveTo>
                    <a:pt x="393" y="0"/>
                  </a:moveTo>
                  <a:lnTo>
                    <a:pt x="281" y="14"/>
                  </a:lnTo>
                  <a:lnTo>
                    <a:pt x="225" y="42"/>
                  </a:lnTo>
                  <a:lnTo>
                    <a:pt x="183" y="70"/>
                  </a:lnTo>
                  <a:lnTo>
                    <a:pt x="127" y="112"/>
                  </a:lnTo>
                  <a:lnTo>
                    <a:pt x="85" y="168"/>
                  </a:lnTo>
                  <a:lnTo>
                    <a:pt x="57" y="224"/>
                  </a:lnTo>
                  <a:lnTo>
                    <a:pt x="29" y="280"/>
                  </a:lnTo>
                  <a:lnTo>
                    <a:pt x="15" y="336"/>
                  </a:lnTo>
                  <a:lnTo>
                    <a:pt x="1" y="392"/>
                  </a:lnTo>
                  <a:lnTo>
                    <a:pt x="15" y="505"/>
                  </a:lnTo>
                  <a:lnTo>
                    <a:pt x="43" y="603"/>
                  </a:lnTo>
                  <a:lnTo>
                    <a:pt x="99" y="701"/>
                  </a:lnTo>
                  <a:lnTo>
                    <a:pt x="169" y="799"/>
                  </a:lnTo>
                  <a:lnTo>
                    <a:pt x="253" y="883"/>
                  </a:lnTo>
                  <a:lnTo>
                    <a:pt x="337" y="953"/>
                  </a:lnTo>
                  <a:lnTo>
                    <a:pt x="491" y="1051"/>
                  </a:lnTo>
                  <a:lnTo>
                    <a:pt x="645" y="1149"/>
                  </a:lnTo>
                  <a:lnTo>
                    <a:pt x="813" y="1219"/>
                  </a:lnTo>
                  <a:lnTo>
                    <a:pt x="981" y="1289"/>
                  </a:lnTo>
                  <a:lnTo>
                    <a:pt x="1345" y="1415"/>
                  </a:lnTo>
                  <a:lnTo>
                    <a:pt x="1682" y="1541"/>
                  </a:lnTo>
                  <a:lnTo>
                    <a:pt x="1724" y="1541"/>
                  </a:lnTo>
                  <a:lnTo>
                    <a:pt x="1752" y="1527"/>
                  </a:lnTo>
                  <a:lnTo>
                    <a:pt x="1766" y="1499"/>
                  </a:lnTo>
                  <a:lnTo>
                    <a:pt x="1766" y="1471"/>
                  </a:lnTo>
                  <a:lnTo>
                    <a:pt x="1780" y="1457"/>
                  </a:lnTo>
                  <a:lnTo>
                    <a:pt x="1780" y="1443"/>
                  </a:lnTo>
                  <a:lnTo>
                    <a:pt x="1710" y="1275"/>
                  </a:lnTo>
                  <a:lnTo>
                    <a:pt x="1640" y="1093"/>
                  </a:lnTo>
                  <a:lnTo>
                    <a:pt x="1541" y="925"/>
                  </a:lnTo>
                  <a:lnTo>
                    <a:pt x="1443" y="771"/>
                  </a:lnTo>
                  <a:lnTo>
                    <a:pt x="1331" y="617"/>
                  </a:lnTo>
                  <a:lnTo>
                    <a:pt x="1205" y="462"/>
                  </a:lnTo>
                  <a:lnTo>
                    <a:pt x="1079" y="322"/>
                  </a:lnTo>
                  <a:lnTo>
                    <a:pt x="939" y="196"/>
                  </a:lnTo>
                  <a:lnTo>
                    <a:pt x="841" y="126"/>
                  </a:lnTo>
                  <a:lnTo>
                    <a:pt x="743" y="70"/>
                  </a:lnTo>
                  <a:lnTo>
                    <a:pt x="617" y="28"/>
                  </a:lnTo>
                  <a:lnTo>
                    <a:pt x="5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4"/>
            <p:cNvSpPr/>
            <p:nvPr/>
          </p:nvSpPr>
          <p:spPr>
            <a:xfrm>
              <a:off x="1544425" y="3498200"/>
              <a:ext cx="49750" cy="30150"/>
            </a:xfrm>
            <a:custGeom>
              <a:rect b="b" l="l" r="r" t="t"/>
              <a:pathLst>
                <a:path extrusionOk="0" h="1206" w="1990">
                  <a:moveTo>
                    <a:pt x="1612" y="169"/>
                  </a:moveTo>
                  <a:lnTo>
                    <a:pt x="1668" y="183"/>
                  </a:lnTo>
                  <a:lnTo>
                    <a:pt x="1724" y="197"/>
                  </a:lnTo>
                  <a:lnTo>
                    <a:pt x="1766" y="239"/>
                  </a:lnTo>
                  <a:lnTo>
                    <a:pt x="1794" y="281"/>
                  </a:lnTo>
                  <a:lnTo>
                    <a:pt x="1822" y="323"/>
                  </a:lnTo>
                  <a:lnTo>
                    <a:pt x="1822" y="393"/>
                  </a:lnTo>
                  <a:lnTo>
                    <a:pt x="1808" y="477"/>
                  </a:lnTo>
                  <a:lnTo>
                    <a:pt x="1766" y="575"/>
                  </a:lnTo>
                  <a:lnTo>
                    <a:pt x="1738" y="631"/>
                  </a:lnTo>
                  <a:lnTo>
                    <a:pt x="1696" y="673"/>
                  </a:lnTo>
                  <a:lnTo>
                    <a:pt x="1654" y="729"/>
                  </a:lnTo>
                  <a:lnTo>
                    <a:pt x="1598" y="757"/>
                  </a:lnTo>
                  <a:lnTo>
                    <a:pt x="1471" y="827"/>
                  </a:lnTo>
                  <a:lnTo>
                    <a:pt x="1331" y="883"/>
                  </a:lnTo>
                  <a:lnTo>
                    <a:pt x="1191" y="911"/>
                  </a:lnTo>
                  <a:lnTo>
                    <a:pt x="1037" y="939"/>
                  </a:lnTo>
                  <a:lnTo>
                    <a:pt x="785" y="981"/>
                  </a:lnTo>
                  <a:lnTo>
                    <a:pt x="435" y="1023"/>
                  </a:lnTo>
                  <a:lnTo>
                    <a:pt x="85" y="1065"/>
                  </a:lnTo>
                  <a:lnTo>
                    <a:pt x="85" y="1065"/>
                  </a:lnTo>
                  <a:lnTo>
                    <a:pt x="407" y="771"/>
                  </a:lnTo>
                  <a:lnTo>
                    <a:pt x="757" y="491"/>
                  </a:lnTo>
                  <a:lnTo>
                    <a:pt x="925" y="365"/>
                  </a:lnTo>
                  <a:lnTo>
                    <a:pt x="1121" y="267"/>
                  </a:lnTo>
                  <a:lnTo>
                    <a:pt x="1205" y="225"/>
                  </a:lnTo>
                  <a:lnTo>
                    <a:pt x="1331" y="183"/>
                  </a:lnTo>
                  <a:lnTo>
                    <a:pt x="1471" y="169"/>
                  </a:lnTo>
                  <a:close/>
                  <a:moveTo>
                    <a:pt x="1485" y="0"/>
                  </a:moveTo>
                  <a:lnTo>
                    <a:pt x="1359" y="14"/>
                  </a:lnTo>
                  <a:lnTo>
                    <a:pt x="1247" y="42"/>
                  </a:lnTo>
                  <a:lnTo>
                    <a:pt x="1135" y="84"/>
                  </a:lnTo>
                  <a:lnTo>
                    <a:pt x="967" y="183"/>
                  </a:lnTo>
                  <a:lnTo>
                    <a:pt x="813" y="281"/>
                  </a:lnTo>
                  <a:lnTo>
                    <a:pt x="659" y="393"/>
                  </a:lnTo>
                  <a:lnTo>
                    <a:pt x="505" y="519"/>
                  </a:lnTo>
                  <a:lnTo>
                    <a:pt x="365" y="645"/>
                  </a:lnTo>
                  <a:lnTo>
                    <a:pt x="239" y="785"/>
                  </a:lnTo>
                  <a:lnTo>
                    <a:pt x="113" y="939"/>
                  </a:lnTo>
                  <a:lnTo>
                    <a:pt x="1" y="1093"/>
                  </a:lnTo>
                  <a:lnTo>
                    <a:pt x="1" y="1107"/>
                  </a:lnTo>
                  <a:lnTo>
                    <a:pt x="1" y="1135"/>
                  </a:lnTo>
                  <a:lnTo>
                    <a:pt x="15" y="1163"/>
                  </a:lnTo>
                  <a:lnTo>
                    <a:pt x="29" y="1177"/>
                  </a:lnTo>
                  <a:lnTo>
                    <a:pt x="57" y="1191"/>
                  </a:lnTo>
                  <a:lnTo>
                    <a:pt x="71" y="1205"/>
                  </a:lnTo>
                  <a:lnTo>
                    <a:pt x="435" y="1163"/>
                  </a:lnTo>
                  <a:lnTo>
                    <a:pt x="813" y="1135"/>
                  </a:lnTo>
                  <a:lnTo>
                    <a:pt x="995" y="1107"/>
                  </a:lnTo>
                  <a:lnTo>
                    <a:pt x="1177" y="1079"/>
                  </a:lnTo>
                  <a:lnTo>
                    <a:pt x="1345" y="1023"/>
                  </a:lnTo>
                  <a:lnTo>
                    <a:pt x="1528" y="967"/>
                  </a:lnTo>
                  <a:lnTo>
                    <a:pt x="1626" y="911"/>
                  </a:lnTo>
                  <a:lnTo>
                    <a:pt x="1724" y="855"/>
                  </a:lnTo>
                  <a:lnTo>
                    <a:pt x="1808" y="785"/>
                  </a:lnTo>
                  <a:lnTo>
                    <a:pt x="1892" y="701"/>
                  </a:lnTo>
                  <a:lnTo>
                    <a:pt x="1948" y="603"/>
                  </a:lnTo>
                  <a:lnTo>
                    <a:pt x="1976" y="505"/>
                  </a:lnTo>
                  <a:lnTo>
                    <a:pt x="1990" y="393"/>
                  </a:lnTo>
                  <a:lnTo>
                    <a:pt x="1976" y="337"/>
                  </a:lnTo>
                  <a:lnTo>
                    <a:pt x="1962" y="267"/>
                  </a:lnTo>
                  <a:lnTo>
                    <a:pt x="1934" y="211"/>
                  </a:lnTo>
                  <a:lnTo>
                    <a:pt x="1892" y="154"/>
                  </a:lnTo>
                  <a:lnTo>
                    <a:pt x="1864" y="112"/>
                  </a:lnTo>
                  <a:lnTo>
                    <a:pt x="1808" y="84"/>
                  </a:lnTo>
                  <a:lnTo>
                    <a:pt x="1710" y="28"/>
                  </a:lnTo>
                  <a:lnTo>
                    <a:pt x="159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4"/>
            <p:cNvSpPr/>
            <p:nvPr/>
          </p:nvSpPr>
          <p:spPr>
            <a:xfrm>
              <a:off x="1533575" y="2825425"/>
              <a:ext cx="180725" cy="638125"/>
            </a:xfrm>
            <a:custGeom>
              <a:rect b="b" l="l" r="r" t="t"/>
              <a:pathLst>
                <a:path extrusionOk="0" h="25525" w="7229">
                  <a:moveTo>
                    <a:pt x="2186" y="1"/>
                  </a:moveTo>
                  <a:lnTo>
                    <a:pt x="1905" y="1850"/>
                  </a:lnTo>
                  <a:lnTo>
                    <a:pt x="1261" y="6094"/>
                  </a:lnTo>
                  <a:lnTo>
                    <a:pt x="897" y="8532"/>
                  </a:lnTo>
                  <a:lnTo>
                    <a:pt x="561" y="10871"/>
                  </a:lnTo>
                  <a:lnTo>
                    <a:pt x="294" y="12847"/>
                  </a:lnTo>
                  <a:lnTo>
                    <a:pt x="196" y="13631"/>
                  </a:lnTo>
                  <a:lnTo>
                    <a:pt x="126" y="14234"/>
                  </a:lnTo>
                  <a:lnTo>
                    <a:pt x="84" y="14724"/>
                  </a:lnTo>
                  <a:lnTo>
                    <a:pt x="56" y="15340"/>
                  </a:lnTo>
                  <a:lnTo>
                    <a:pt x="28" y="16069"/>
                  </a:lnTo>
                  <a:lnTo>
                    <a:pt x="14" y="16895"/>
                  </a:lnTo>
                  <a:lnTo>
                    <a:pt x="0" y="18744"/>
                  </a:lnTo>
                  <a:lnTo>
                    <a:pt x="0" y="20678"/>
                  </a:lnTo>
                  <a:lnTo>
                    <a:pt x="42" y="24054"/>
                  </a:lnTo>
                  <a:lnTo>
                    <a:pt x="56" y="25525"/>
                  </a:lnTo>
                  <a:lnTo>
                    <a:pt x="5450" y="25525"/>
                  </a:lnTo>
                  <a:lnTo>
                    <a:pt x="5450" y="14570"/>
                  </a:lnTo>
                  <a:lnTo>
                    <a:pt x="5744" y="12216"/>
                  </a:lnTo>
                  <a:lnTo>
                    <a:pt x="6360" y="7215"/>
                  </a:lnTo>
                  <a:lnTo>
                    <a:pt x="722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4"/>
            <p:cNvSpPr/>
            <p:nvPr/>
          </p:nvSpPr>
          <p:spPr>
            <a:xfrm>
              <a:off x="1818650" y="3319575"/>
              <a:ext cx="208750" cy="279150"/>
            </a:xfrm>
            <a:custGeom>
              <a:rect b="b" l="l" r="r" t="t"/>
              <a:pathLst>
                <a:path extrusionOk="0" h="11166" w="8350">
                  <a:moveTo>
                    <a:pt x="4959" y="1"/>
                  </a:moveTo>
                  <a:lnTo>
                    <a:pt x="197" y="2158"/>
                  </a:lnTo>
                  <a:lnTo>
                    <a:pt x="1569" y="4974"/>
                  </a:lnTo>
                  <a:lnTo>
                    <a:pt x="2144" y="6123"/>
                  </a:lnTo>
                  <a:lnTo>
                    <a:pt x="2564" y="7005"/>
                  </a:lnTo>
                  <a:lnTo>
                    <a:pt x="2200" y="7412"/>
                  </a:lnTo>
                  <a:lnTo>
                    <a:pt x="1401" y="8350"/>
                  </a:lnTo>
                  <a:lnTo>
                    <a:pt x="953" y="8868"/>
                  </a:lnTo>
                  <a:lnTo>
                    <a:pt x="547" y="9345"/>
                  </a:lnTo>
                  <a:lnTo>
                    <a:pt x="253" y="9737"/>
                  </a:lnTo>
                  <a:lnTo>
                    <a:pt x="140" y="9877"/>
                  </a:lnTo>
                  <a:lnTo>
                    <a:pt x="84" y="9961"/>
                  </a:lnTo>
                  <a:lnTo>
                    <a:pt x="56" y="10045"/>
                  </a:lnTo>
                  <a:lnTo>
                    <a:pt x="28" y="10129"/>
                  </a:lnTo>
                  <a:lnTo>
                    <a:pt x="0" y="10311"/>
                  </a:lnTo>
                  <a:lnTo>
                    <a:pt x="0" y="10521"/>
                  </a:lnTo>
                  <a:lnTo>
                    <a:pt x="28" y="10718"/>
                  </a:lnTo>
                  <a:lnTo>
                    <a:pt x="70" y="10900"/>
                  </a:lnTo>
                  <a:lnTo>
                    <a:pt x="98" y="10970"/>
                  </a:lnTo>
                  <a:lnTo>
                    <a:pt x="126" y="11040"/>
                  </a:lnTo>
                  <a:lnTo>
                    <a:pt x="168" y="11096"/>
                  </a:lnTo>
                  <a:lnTo>
                    <a:pt x="211" y="11138"/>
                  </a:lnTo>
                  <a:lnTo>
                    <a:pt x="267" y="11166"/>
                  </a:lnTo>
                  <a:lnTo>
                    <a:pt x="309" y="11166"/>
                  </a:lnTo>
                  <a:lnTo>
                    <a:pt x="449" y="11124"/>
                  </a:lnTo>
                  <a:lnTo>
                    <a:pt x="743" y="11012"/>
                  </a:lnTo>
                  <a:lnTo>
                    <a:pt x="1667" y="10606"/>
                  </a:lnTo>
                  <a:lnTo>
                    <a:pt x="2928" y="10031"/>
                  </a:lnTo>
                  <a:lnTo>
                    <a:pt x="4371" y="9387"/>
                  </a:lnTo>
                  <a:lnTo>
                    <a:pt x="5786" y="8714"/>
                  </a:lnTo>
                  <a:lnTo>
                    <a:pt x="7047" y="8098"/>
                  </a:lnTo>
                  <a:lnTo>
                    <a:pt x="7551" y="7846"/>
                  </a:lnTo>
                  <a:lnTo>
                    <a:pt x="7957" y="7636"/>
                  </a:lnTo>
                  <a:lnTo>
                    <a:pt x="8224" y="7482"/>
                  </a:lnTo>
                  <a:lnTo>
                    <a:pt x="8308" y="7426"/>
                  </a:lnTo>
                  <a:lnTo>
                    <a:pt x="8350" y="7384"/>
                  </a:lnTo>
                  <a:lnTo>
                    <a:pt x="8350" y="7356"/>
                  </a:lnTo>
                  <a:lnTo>
                    <a:pt x="8350" y="7299"/>
                  </a:lnTo>
                  <a:lnTo>
                    <a:pt x="8308" y="7117"/>
                  </a:lnTo>
                  <a:lnTo>
                    <a:pt x="8238" y="6865"/>
                  </a:lnTo>
                  <a:lnTo>
                    <a:pt x="8125" y="6557"/>
                  </a:lnTo>
                  <a:lnTo>
                    <a:pt x="7817" y="5759"/>
                  </a:lnTo>
                  <a:lnTo>
                    <a:pt x="7425" y="4806"/>
                  </a:lnTo>
                  <a:lnTo>
                    <a:pt x="7243" y="4358"/>
                  </a:lnTo>
                  <a:lnTo>
                    <a:pt x="7145" y="4134"/>
                  </a:lnTo>
                  <a:lnTo>
                    <a:pt x="7033" y="3909"/>
                  </a:lnTo>
                  <a:lnTo>
                    <a:pt x="6767" y="3349"/>
                  </a:lnTo>
                  <a:lnTo>
                    <a:pt x="6486" y="2817"/>
                  </a:lnTo>
                  <a:lnTo>
                    <a:pt x="5912" y="1724"/>
                  </a:lnTo>
                  <a:lnTo>
                    <a:pt x="5422" y="827"/>
                  </a:lnTo>
                  <a:lnTo>
                    <a:pt x="495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4"/>
            <p:cNvSpPr/>
            <p:nvPr/>
          </p:nvSpPr>
          <p:spPr>
            <a:xfrm>
              <a:off x="1818650" y="3389975"/>
              <a:ext cx="208750" cy="208750"/>
            </a:xfrm>
            <a:custGeom>
              <a:rect b="b" l="l" r="r" t="t"/>
              <a:pathLst>
                <a:path extrusionOk="0" h="8350" w="8350">
                  <a:moveTo>
                    <a:pt x="6486" y="1"/>
                  </a:moveTo>
                  <a:lnTo>
                    <a:pt x="3979" y="1107"/>
                  </a:lnTo>
                  <a:lnTo>
                    <a:pt x="1569" y="2158"/>
                  </a:lnTo>
                  <a:lnTo>
                    <a:pt x="2130" y="3307"/>
                  </a:lnTo>
                  <a:lnTo>
                    <a:pt x="2564" y="4189"/>
                  </a:lnTo>
                  <a:lnTo>
                    <a:pt x="2200" y="4596"/>
                  </a:lnTo>
                  <a:lnTo>
                    <a:pt x="1387" y="5534"/>
                  </a:lnTo>
                  <a:lnTo>
                    <a:pt x="953" y="6052"/>
                  </a:lnTo>
                  <a:lnTo>
                    <a:pt x="547" y="6529"/>
                  </a:lnTo>
                  <a:lnTo>
                    <a:pt x="239" y="6921"/>
                  </a:lnTo>
                  <a:lnTo>
                    <a:pt x="140" y="7061"/>
                  </a:lnTo>
                  <a:lnTo>
                    <a:pt x="84" y="7145"/>
                  </a:lnTo>
                  <a:lnTo>
                    <a:pt x="56" y="7229"/>
                  </a:lnTo>
                  <a:lnTo>
                    <a:pt x="28" y="7313"/>
                  </a:lnTo>
                  <a:lnTo>
                    <a:pt x="0" y="7495"/>
                  </a:lnTo>
                  <a:lnTo>
                    <a:pt x="0" y="7705"/>
                  </a:lnTo>
                  <a:lnTo>
                    <a:pt x="14" y="7902"/>
                  </a:lnTo>
                  <a:lnTo>
                    <a:pt x="56" y="8084"/>
                  </a:lnTo>
                  <a:lnTo>
                    <a:pt x="98" y="8154"/>
                  </a:lnTo>
                  <a:lnTo>
                    <a:pt x="126" y="8224"/>
                  </a:lnTo>
                  <a:lnTo>
                    <a:pt x="168" y="8280"/>
                  </a:lnTo>
                  <a:lnTo>
                    <a:pt x="211" y="8322"/>
                  </a:lnTo>
                  <a:lnTo>
                    <a:pt x="267" y="8350"/>
                  </a:lnTo>
                  <a:lnTo>
                    <a:pt x="309" y="8350"/>
                  </a:lnTo>
                  <a:lnTo>
                    <a:pt x="449" y="8308"/>
                  </a:lnTo>
                  <a:lnTo>
                    <a:pt x="743" y="8196"/>
                  </a:lnTo>
                  <a:lnTo>
                    <a:pt x="1667" y="7790"/>
                  </a:lnTo>
                  <a:lnTo>
                    <a:pt x="2928" y="7215"/>
                  </a:lnTo>
                  <a:lnTo>
                    <a:pt x="4371" y="6571"/>
                  </a:lnTo>
                  <a:lnTo>
                    <a:pt x="5786" y="5898"/>
                  </a:lnTo>
                  <a:lnTo>
                    <a:pt x="7047" y="5282"/>
                  </a:lnTo>
                  <a:lnTo>
                    <a:pt x="7551" y="5030"/>
                  </a:lnTo>
                  <a:lnTo>
                    <a:pt x="7957" y="4820"/>
                  </a:lnTo>
                  <a:lnTo>
                    <a:pt x="8224" y="4666"/>
                  </a:lnTo>
                  <a:lnTo>
                    <a:pt x="8308" y="4610"/>
                  </a:lnTo>
                  <a:lnTo>
                    <a:pt x="8350" y="4568"/>
                  </a:lnTo>
                  <a:lnTo>
                    <a:pt x="8350" y="4540"/>
                  </a:lnTo>
                  <a:lnTo>
                    <a:pt x="8350" y="4483"/>
                  </a:lnTo>
                  <a:lnTo>
                    <a:pt x="8308" y="4301"/>
                  </a:lnTo>
                  <a:lnTo>
                    <a:pt x="8238" y="4049"/>
                  </a:lnTo>
                  <a:lnTo>
                    <a:pt x="8125" y="3741"/>
                  </a:lnTo>
                  <a:lnTo>
                    <a:pt x="7817" y="2943"/>
                  </a:lnTo>
                  <a:lnTo>
                    <a:pt x="7425" y="1990"/>
                  </a:lnTo>
                  <a:lnTo>
                    <a:pt x="7243" y="1542"/>
                  </a:lnTo>
                  <a:lnTo>
                    <a:pt x="7145" y="1318"/>
                  </a:lnTo>
                  <a:lnTo>
                    <a:pt x="7033" y="1093"/>
                  </a:lnTo>
                  <a:lnTo>
                    <a:pt x="6767" y="533"/>
                  </a:lnTo>
                  <a:lnTo>
                    <a:pt x="64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4"/>
            <p:cNvSpPr/>
            <p:nvPr/>
          </p:nvSpPr>
          <p:spPr>
            <a:xfrm>
              <a:off x="1818300" y="3416950"/>
              <a:ext cx="209800" cy="182125"/>
            </a:xfrm>
            <a:custGeom>
              <a:rect b="b" l="l" r="r" t="t"/>
              <a:pathLst>
                <a:path extrusionOk="0" h="7285" w="8392">
                  <a:moveTo>
                    <a:pt x="7075" y="0"/>
                  </a:moveTo>
                  <a:lnTo>
                    <a:pt x="2158" y="2228"/>
                  </a:lnTo>
                  <a:lnTo>
                    <a:pt x="2578" y="3096"/>
                  </a:lnTo>
                  <a:lnTo>
                    <a:pt x="2214" y="3517"/>
                  </a:lnTo>
                  <a:lnTo>
                    <a:pt x="1401" y="4455"/>
                  </a:lnTo>
                  <a:lnTo>
                    <a:pt x="561" y="5464"/>
                  </a:lnTo>
                  <a:lnTo>
                    <a:pt x="253" y="5856"/>
                  </a:lnTo>
                  <a:lnTo>
                    <a:pt x="140" y="5996"/>
                  </a:lnTo>
                  <a:lnTo>
                    <a:pt x="84" y="6094"/>
                  </a:lnTo>
                  <a:lnTo>
                    <a:pt x="56" y="6164"/>
                  </a:lnTo>
                  <a:lnTo>
                    <a:pt x="28" y="6248"/>
                  </a:lnTo>
                  <a:lnTo>
                    <a:pt x="0" y="6430"/>
                  </a:lnTo>
                  <a:lnTo>
                    <a:pt x="0" y="6641"/>
                  </a:lnTo>
                  <a:lnTo>
                    <a:pt x="14" y="6837"/>
                  </a:lnTo>
                  <a:lnTo>
                    <a:pt x="56" y="7019"/>
                  </a:lnTo>
                  <a:lnTo>
                    <a:pt x="98" y="7103"/>
                  </a:lnTo>
                  <a:lnTo>
                    <a:pt x="126" y="7173"/>
                  </a:lnTo>
                  <a:lnTo>
                    <a:pt x="168" y="7229"/>
                  </a:lnTo>
                  <a:lnTo>
                    <a:pt x="211" y="7257"/>
                  </a:lnTo>
                  <a:lnTo>
                    <a:pt x="267" y="7285"/>
                  </a:lnTo>
                  <a:lnTo>
                    <a:pt x="323" y="7285"/>
                  </a:lnTo>
                  <a:lnTo>
                    <a:pt x="463" y="7243"/>
                  </a:lnTo>
                  <a:lnTo>
                    <a:pt x="743" y="7131"/>
                  </a:lnTo>
                  <a:lnTo>
                    <a:pt x="1681" y="6725"/>
                  </a:lnTo>
                  <a:lnTo>
                    <a:pt x="2956" y="6150"/>
                  </a:lnTo>
                  <a:lnTo>
                    <a:pt x="4385" y="5492"/>
                  </a:lnTo>
                  <a:lnTo>
                    <a:pt x="5828" y="4819"/>
                  </a:lnTo>
                  <a:lnTo>
                    <a:pt x="7089" y="4217"/>
                  </a:lnTo>
                  <a:lnTo>
                    <a:pt x="7593" y="3951"/>
                  </a:lnTo>
                  <a:lnTo>
                    <a:pt x="7999" y="3741"/>
                  </a:lnTo>
                  <a:lnTo>
                    <a:pt x="8266" y="3587"/>
                  </a:lnTo>
                  <a:lnTo>
                    <a:pt x="8350" y="3531"/>
                  </a:lnTo>
                  <a:lnTo>
                    <a:pt x="8392" y="3489"/>
                  </a:lnTo>
                  <a:lnTo>
                    <a:pt x="8392" y="3447"/>
                  </a:lnTo>
                  <a:lnTo>
                    <a:pt x="8392" y="3376"/>
                  </a:lnTo>
                  <a:lnTo>
                    <a:pt x="8322" y="3124"/>
                  </a:lnTo>
                  <a:lnTo>
                    <a:pt x="8209" y="2774"/>
                  </a:lnTo>
                  <a:lnTo>
                    <a:pt x="8041" y="2326"/>
                  </a:lnTo>
                  <a:lnTo>
                    <a:pt x="7607" y="1247"/>
                  </a:lnTo>
                  <a:lnTo>
                    <a:pt x="70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4"/>
            <p:cNvSpPr/>
            <p:nvPr/>
          </p:nvSpPr>
          <p:spPr>
            <a:xfrm>
              <a:off x="1824950" y="3503800"/>
              <a:ext cx="191950" cy="87225"/>
            </a:xfrm>
            <a:custGeom>
              <a:rect b="b" l="l" r="r" t="t"/>
              <a:pathLst>
                <a:path extrusionOk="0" h="3489" w="7678">
                  <a:moveTo>
                    <a:pt x="7677" y="1"/>
                  </a:moveTo>
                  <a:lnTo>
                    <a:pt x="7033" y="281"/>
                  </a:lnTo>
                  <a:lnTo>
                    <a:pt x="6108" y="673"/>
                  </a:lnTo>
                  <a:lnTo>
                    <a:pt x="3839" y="1696"/>
                  </a:lnTo>
                  <a:lnTo>
                    <a:pt x="1570" y="2732"/>
                  </a:lnTo>
                  <a:lnTo>
                    <a:pt x="29" y="3461"/>
                  </a:lnTo>
                  <a:lnTo>
                    <a:pt x="15" y="3475"/>
                  </a:lnTo>
                  <a:lnTo>
                    <a:pt x="1" y="3489"/>
                  </a:lnTo>
                  <a:lnTo>
                    <a:pt x="29" y="3489"/>
                  </a:lnTo>
                  <a:lnTo>
                    <a:pt x="1584" y="2802"/>
                  </a:lnTo>
                  <a:lnTo>
                    <a:pt x="3867" y="1780"/>
                  </a:lnTo>
                  <a:lnTo>
                    <a:pt x="6136" y="743"/>
                  </a:lnTo>
                  <a:lnTo>
                    <a:pt x="7047" y="323"/>
                  </a:lnTo>
                  <a:lnTo>
                    <a:pt x="7677" y="15"/>
                  </a:lnTo>
                  <a:lnTo>
                    <a:pt x="76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4"/>
            <p:cNvSpPr/>
            <p:nvPr/>
          </p:nvSpPr>
          <p:spPr>
            <a:xfrm>
              <a:off x="1875025" y="3479275"/>
              <a:ext cx="41350" cy="11600"/>
            </a:xfrm>
            <a:custGeom>
              <a:rect b="b" l="l" r="r" t="t"/>
              <a:pathLst>
                <a:path extrusionOk="0" h="464" w="1654">
                  <a:moveTo>
                    <a:pt x="1220" y="1"/>
                  </a:moveTo>
                  <a:lnTo>
                    <a:pt x="1009" y="15"/>
                  </a:lnTo>
                  <a:lnTo>
                    <a:pt x="785" y="43"/>
                  </a:lnTo>
                  <a:lnTo>
                    <a:pt x="575" y="113"/>
                  </a:lnTo>
                  <a:lnTo>
                    <a:pt x="379" y="197"/>
                  </a:lnTo>
                  <a:lnTo>
                    <a:pt x="183" y="295"/>
                  </a:lnTo>
                  <a:lnTo>
                    <a:pt x="1" y="407"/>
                  </a:lnTo>
                  <a:lnTo>
                    <a:pt x="1" y="421"/>
                  </a:lnTo>
                  <a:lnTo>
                    <a:pt x="1" y="449"/>
                  </a:lnTo>
                  <a:lnTo>
                    <a:pt x="29" y="463"/>
                  </a:lnTo>
                  <a:lnTo>
                    <a:pt x="421" y="337"/>
                  </a:lnTo>
                  <a:lnTo>
                    <a:pt x="813" y="239"/>
                  </a:lnTo>
                  <a:lnTo>
                    <a:pt x="1220" y="169"/>
                  </a:lnTo>
                  <a:lnTo>
                    <a:pt x="1626" y="113"/>
                  </a:lnTo>
                  <a:lnTo>
                    <a:pt x="1640" y="99"/>
                  </a:lnTo>
                  <a:lnTo>
                    <a:pt x="1654" y="85"/>
                  </a:lnTo>
                  <a:lnTo>
                    <a:pt x="1654" y="71"/>
                  </a:lnTo>
                  <a:lnTo>
                    <a:pt x="1640" y="71"/>
                  </a:lnTo>
                  <a:lnTo>
                    <a:pt x="1542" y="43"/>
                  </a:lnTo>
                  <a:lnTo>
                    <a:pt x="1430" y="15"/>
                  </a:lnTo>
                  <a:lnTo>
                    <a:pt x="12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4"/>
            <p:cNvSpPr/>
            <p:nvPr/>
          </p:nvSpPr>
          <p:spPr>
            <a:xfrm>
              <a:off x="1868375" y="3488750"/>
              <a:ext cx="41350" cy="11925"/>
            </a:xfrm>
            <a:custGeom>
              <a:rect b="b" l="l" r="r" t="t"/>
              <a:pathLst>
                <a:path extrusionOk="0" h="477" w="1654">
                  <a:moveTo>
                    <a:pt x="1233" y="0"/>
                  </a:moveTo>
                  <a:lnTo>
                    <a:pt x="1009" y="14"/>
                  </a:lnTo>
                  <a:lnTo>
                    <a:pt x="799" y="56"/>
                  </a:lnTo>
                  <a:lnTo>
                    <a:pt x="589" y="112"/>
                  </a:lnTo>
                  <a:lnTo>
                    <a:pt x="379" y="196"/>
                  </a:lnTo>
                  <a:lnTo>
                    <a:pt x="183" y="294"/>
                  </a:lnTo>
                  <a:lnTo>
                    <a:pt x="1" y="420"/>
                  </a:lnTo>
                  <a:lnTo>
                    <a:pt x="1" y="434"/>
                  </a:lnTo>
                  <a:lnTo>
                    <a:pt x="1" y="462"/>
                  </a:lnTo>
                  <a:lnTo>
                    <a:pt x="29" y="476"/>
                  </a:lnTo>
                  <a:lnTo>
                    <a:pt x="421" y="350"/>
                  </a:lnTo>
                  <a:lnTo>
                    <a:pt x="827" y="252"/>
                  </a:lnTo>
                  <a:lnTo>
                    <a:pt x="1233" y="168"/>
                  </a:lnTo>
                  <a:lnTo>
                    <a:pt x="1640" y="112"/>
                  </a:lnTo>
                  <a:lnTo>
                    <a:pt x="1654" y="98"/>
                  </a:lnTo>
                  <a:lnTo>
                    <a:pt x="1654" y="84"/>
                  </a:lnTo>
                  <a:lnTo>
                    <a:pt x="1640" y="70"/>
                  </a:lnTo>
                  <a:lnTo>
                    <a:pt x="1542" y="42"/>
                  </a:lnTo>
                  <a:lnTo>
                    <a:pt x="1444" y="28"/>
                  </a:lnTo>
                  <a:lnTo>
                    <a:pt x="12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4"/>
            <p:cNvSpPr/>
            <p:nvPr/>
          </p:nvSpPr>
          <p:spPr>
            <a:xfrm>
              <a:off x="1861725" y="3498200"/>
              <a:ext cx="41700" cy="11925"/>
            </a:xfrm>
            <a:custGeom>
              <a:rect b="b" l="l" r="r" t="t"/>
              <a:pathLst>
                <a:path extrusionOk="0" h="477" w="1668">
                  <a:moveTo>
                    <a:pt x="1233" y="0"/>
                  </a:moveTo>
                  <a:lnTo>
                    <a:pt x="1023" y="14"/>
                  </a:lnTo>
                  <a:lnTo>
                    <a:pt x="799" y="56"/>
                  </a:lnTo>
                  <a:lnTo>
                    <a:pt x="589" y="112"/>
                  </a:lnTo>
                  <a:lnTo>
                    <a:pt x="379" y="197"/>
                  </a:lnTo>
                  <a:lnTo>
                    <a:pt x="197" y="295"/>
                  </a:lnTo>
                  <a:lnTo>
                    <a:pt x="14" y="421"/>
                  </a:lnTo>
                  <a:lnTo>
                    <a:pt x="0" y="435"/>
                  </a:lnTo>
                  <a:lnTo>
                    <a:pt x="0" y="463"/>
                  </a:lnTo>
                  <a:lnTo>
                    <a:pt x="14" y="477"/>
                  </a:lnTo>
                  <a:lnTo>
                    <a:pt x="42" y="477"/>
                  </a:lnTo>
                  <a:lnTo>
                    <a:pt x="435" y="351"/>
                  </a:lnTo>
                  <a:lnTo>
                    <a:pt x="841" y="253"/>
                  </a:lnTo>
                  <a:lnTo>
                    <a:pt x="1247" y="169"/>
                  </a:lnTo>
                  <a:lnTo>
                    <a:pt x="1653" y="112"/>
                  </a:lnTo>
                  <a:lnTo>
                    <a:pt x="1667" y="98"/>
                  </a:lnTo>
                  <a:lnTo>
                    <a:pt x="1667" y="84"/>
                  </a:lnTo>
                  <a:lnTo>
                    <a:pt x="1653" y="70"/>
                  </a:lnTo>
                  <a:lnTo>
                    <a:pt x="1555" y="42"/>
                  </a:lnTo>
                  <a:lnTo>
                    <a:pt x="1443" y="28"/>
                  </a:lnTo>
                  <a:lnTo>
                    <a:pt x="123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4"/>
            <p:cNvSpPr/>
            <p:nvPr/>
          </p:nvSpPr>
          <p:spPr>
            <a:xfrm>
              <a:off x="1855075" y="3508000"/>
              <a:ext cx="41700" cy="11575"/>
            </a:xfrm>
            <a:custGeom>
              <a:rect b="b" l="l" r="r" t="t"/>
              <a:pathLst>
                <a:path extrusionOk="0" h="463" w="1668">
                  <a:moveTo>
                    <a:pt x="1023" y="1"/>
                  </a:moveTo>
                  <a:lnTo>
                    <a:pt x="813" y="43"/>
                  </a:lnTo>
                  <a:lnTo>
                    <a:pt x="589" y="113"/>
                  </a:lnTo>
                  <a:lnTo>
                    <a:pt x="393" y="197"/>
                  </a:lnTo>
                  <a:lnTo>
                    <a:pt x="196" y="295"/>
                  </a:lnTo>
                  <a:lnTo>
                    <a:pt x="14" y="407"/>
                  </a:lnTo>
                  <a:lnTo>
                    <a:pt x="0" y="435"/>
                  </a:lnTo>
                  <a:lnTo>
                    <a:pt x="14" y="449"/>
                  </a:lnTo>
                  <a:lnTo>
                    <a:pt x="42" y="463"/>
                  </a:lnTo>
                  <a:lnTo>
                    <a:pt x="435" y="351"/>
                  </a:lnTo>
                  <a:lnTo>
                    <a:pt x="841" y="239"/>
                  </a:lnTo>
                  <a:lnTo>
                    <a:pt x="1233" y="169"/>
                  </a:lnTo>
                  <a:lnTo>
                    <a:pt x="1653" y="99"/>
                  </a:lnTo>
                  <a:lnTo>
                    <a:pt x="1667" y="85"/>
                  </a:lnTo>
                  <a:lnTo>
                    <a:pt x="1667" y="71"/>
                  </a:lnTo>
                  <a:lnTo>
                    <a:pt x="1653" y="57"/>
                  </a:lnTo>
                  <a:lnTo>
                    <a:pt x="1555" y="29"/>
                  </a:lnTo>
                  <a:lnTo>
                    <a:pt x="1443" y="15"/>
                  </a:lnTo>
                  <a:lnTo>
                    <a:pt x="12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4"/>
            <p:cNvSpPr/>
            <p:nvPr/>
          </p:nvSpPr>
          <p:spPr>
            <a:xfrm>
              <a:off x="1838600" y="3462125"/>
              <a:ext cx="52225" cy="25600"/>
            </a:xfrm>
            <a:custGeom>
              <a:rect b="b" l="l" r="r" t="t"/>
              <a:pathLst>
                <a:path extrusionOk="0" h="1024" w="2089">
                  <a:moveTo>
                    <a:pt x="617" y="169"/>
                  </a:moveTo>
                  <a:lnTo>
                    <a:pt x="743" y="183"/>
                  </a:lnTo>
                  <a:lnTo>
                    <a:pt x="841" y="211"/>
                  </a:lnTo>
                  <a:lnTo>
                    <a:pt x="1038" y="281"/>
                  </a:lnTo>
                  <a:lnTo>
                    <a:pt x="1234" y="365"/>
                  </a:lnTo>
                  <a:lnTo>
                    <a:pt x="1626" y="589"/>
                  </a:lnTo>
                  <a:lnTo>
                    <a:pt x="2004" y="813"/>
                  </a:lnTo>
                  <a:lnTo>
                    <a:pt x="1640" y="827"/>
                  </a:lnTo>
                  <a:lnTo>
                    <a:pt x="1290" y="855"/>
                  </a:lnTo>
                  <a:lnTo>
                    <a:pt x="1038" y="869"/>
                  </a:lnTo>
                  <a:lnTo>
                    <a:pt x="883" y="869"/>
                  </a:lnTo>
                  <a:lnTo>
                    <a:pt x="729" y="855"/>
                  </a:lnTo>
                  <a:lnTo>
                    <a:pt x="589" y="827"/>
                  </a:lnTo>
                  <a:lnTo>
                    <a:pt x="449" y="785"/>
                  </a:lnTo>
                  <a:lnTo>
                    <a:pt x="393" y="757"/>
                  </a:lnTo>
                  <a:lnTo>
                    <a:pt x="337" y="715"/>
                  </a:lnTo>
                  <a:lnTo>
                    <a:pt x="295" y="673"/>
                  </a:lnTo>
                  <a:lnTo>
                    <a:pt x="253" y="631"/>
                  </a:lnTo>
                  <a:lnTo>
                    <a:pt x="197" y="533"/>
                  </a:lnTo>
                  <a:lnTo>
                    <a:pt x="169" y="463"/>
                  </a:lnTo>
                  <a:lnTo>
                    <a:pt x="155" y="393"/>
                  </a:lnTo>
                  <a:lnTo>
                    <a:pt x="169" y="337"/>
                  </a:lnTo>
                  <a:lnTo>
                    <a:pt x="197" y="295"/>
                  </a:lnTo>
                  <a:lnTo>
                    <a:pt x="239" y="253"/>
                  </a:lnTo>
                  <a:lnTo>
                    <a:pt x="281" y="225"/>
                  </a:lnTo>
                  <a:lnTo>
                    <a:pt x="337" y="197"/>
                  </a:lnTo>
                  <a:lnTo>
                    <a:pt x="477" y="183"/>
                  </a:lnTo>
                  <a:lnTo>
                    <a:pt x="617" y="169"/>
                  </a:lnTo>
                  <a:close/>
                  <a:moveTo>
                    <a:pt x="561" y="1"/>
                  </a:moveTo>
                  <a:lnTo>
                    <a:pt x="435" y="15"/>
                  </a:lnTo>
                  <a:lnTo>
                    <a:pt x="323" y="43"/>
                  </a:lnTo>
                  <a:lnTo>
                    <a:pt x="211" y="85"/>
                  </a:lnTo>
                  <a:lnTo>
                    <a:pt x="127" y="155"/>
                  </a:lnTo>
                  <a:lnTo>
                    <a:pt x="85" y="197"/>
                  </a:lnTo>
                  <a:lnTo>
                    <a:pt x="57" y="239"/>
                  </a:lnTo>
                  <a:lnTo>
                    <a:pt x="29" y="309"/>
                  </a:lnTo>
                  <a:lnTo>
                    <a:pt x="15" y="365"/>
                  </a:lnTo>
                  <a:lnTo>
                    <a:pt x="1" y="435"/>
                  </a:lnTo>
                  <a:lnTo>
                    <a:pt x="1" y="491"/>
                  </a:lnTo>
                  <a:lnTo>
                    <a:pt x="15" y="547"/>
                  </a:lnTo>
                  <a:lnTo>
                    <a:pt x="29" y="603"/>
                  </a:lnTo>
                  <a:lnTo>
                    <a:pt x="85" y="701"/>
                  </a:lnTo>
                  <a:lnTo>
                    <a:pt x="155" y="785"/>
                  </a:lnTo>
                  <a:lnTo>
                    <a:pt x="239" y="841"/>
                  </a:lnTo>
                  <a:lnTo>
                    <a:pt x="351" y="897"/>
                  </a:lnTo>
                  <a:lnTo>
                    <a:pt x="449" y="939"/>
                  </a:lnTo>
                  <a:lnTo>
                    <a:pt x="561" y="967"/>
                  </a:lnTo>
                  <a:lnTo>
                    <a:pt x="743" y="1009"/>
                  </a:lnTo>
                  <a:lnTo>
                    <a:pt x="925" y="1023"/>
                  </a:lnTo>
                  <a:lnTo>
                    <a:pt x="1290" y="1023"/>
                  </a:lnTo>
                  <a:lnTo>
                    <a:pt x="1668" y="981"/>
                  </a:lnTo>
                  <a:lnTo>
                    <a:pt x="2032" y="953"/>
                  </a:lnTo>
                  <a:lnTo>
                    <a:pt x="2060" y="939"/>
                  </a:lnTo>
                  <a:lnTo>
                    <a:pt x="2074" y="925"/>
                  </a:lnTo>
                  <a:lnTo>
                    <a:pt x="2088" y="897"/>
                  </a:lnTo>
                  <a:lnTo>
                    <a:pt x="2088" y="869"/>
                  </a:lnTo>
                  <a:lnTo>
                    <a:pt x="2088" y="855"/>
                  </a:lnTo>
                  <a:lnTo>
                    <a:pt x="2088" y="841"/>
                  </a:lnTo>
                  <a:lnTo>
                    <a:pt x="2088" y="827"/>
                  </a:lnTo>
                  <a:lnTo>
                    <a:pt x="1948" y="701"/>
                  </a:lnTo>
                  <a:lnTo>
                    <a:pt x="1808" y="575"/>
                  </a:lnTo>
                  <a:lnTo>
                    <a:pt x="1654" y="449"/>
                  </a:lnTo>
                  <a:lnTo>
                    <a:pt x="1486" y="351"/>
                  </a:lnTo>
                  <a:lnTo>
                    <a:pt x="1318" y="253"/>
                  </a:lnTo>
                  <a:lnTo>
                    <a:pt x="1150" y="169"/>
                  </a:lnTo>
                  <a:lnTo>
                    <a:pt x="981" y="99"/>
                  </a:lnTo>
                  <a:lnTo>
                    <a:pt x="799" y="43"/>
                  </a:lnTo>
                  <a:lnTo>
                    <a:pt x="673" y="15"/>
                  </a:lnTo>
                  <a:lnTo>
                    <a:pt x="5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4"/>
            <p:cNvSpPr/>
            <p:nvPr/>
          </p:nvSpPr>
          <p:spPr>
            <a:xfrm>
              <a:off x="1887300" y="3441825"/>
              <a:ext cx="39600" cy="43800"/>
            </a:xfrm>
            <a:custGeom>
              <a:rect b="b" l="l" r="r" t="t"/>
              <a:pathLst>
                <a:path extrusionOk="0" h="1752" w="1584">
                  <a:moveTo>
                    <a:pt x="1219" y="154"/>
                  </a:moveTo>
                  <a:lnTo>
                    <a:pt x="1275" y="168"/>
                  </a:lnTo>
                  <a:lnTo>
                    <a:pt x="1317" y="196"/>
                  </a:lnTo>
                  <a:lnTo>
                    <a:pt x="1359" y="238"/>
                  </a:lnTo>
                  <a:lnTo>
                    <a:pt x="1387" y="294"/>
                  </a:lnTo>
                  <a:lnTo>
                    <a:pt x="1401" y="378"/>
                  </a:lnTo>
                  <a:lnTo>
                    <a:pt x="1415" y="476"/>
                  </a:lnTo>
                  <a:lnTo>
                    <a:pt x="1401" y="532"/>
                  </a:lnTo>
                  <a:lnTo>
                    <a:pt x="1387" y="602"/>
                  </a:lnTo>
                  <a:lnTo>
                    <a:pt x="1331" y="714"/>
                  </a:lnTo>
                  <a:lnTo>
                    <a:pt x="1247" y="827"/>
                  </a:lnTo>
                  <a:lnTo>
                    <a:pt x="1135" y="939"/>
                  </a:lnTo>
                  <a:lnTo>
                    <a:pt x="1009" y="1023"/>
                  </a:lnTo>
                  <a:lnTo>
                    <a:pt x="897" y="1121"/>
                  </a:lnTo>
                  <a:lnTo>
                    <a:pt x="687" y="1247"/>
                  </a:lnTo>
                  <a:lnTo>
                    <a:pt x="378" y="1429"/>
                  </a:lnTo>
                  <a:lnTo>
                    <a:pt x="70" y="1611"/>
                  </a:lnTo>
                  <a:lnTo>
                    <a:pt x="70" y="1611"/>
                  </a:lnTo>
                  <a:lnTo>
                    <a:pt x="252" y="1219"/>
                  </a:lnTo>
                  <a:lnTo>
                    <a:pt x="448" y="827"/>
                  </a:lnTo>
                  <a:lnTo>
                    <a:pt x="560" y="630"/>
                  </a:lnTo>
                  <a:lnTo>
                    <a:pt x="687" y="462"/>
                  </a:lnTo>
                  <a:lnTo>
                    <a:pt x="757" y="392"/>
                  </a:lnTo>
                  <a:lnTo>
                    <a:pt x="855" y="308"/>
                  </a:lnTo>
                  <a:lnTo>
                    <a:pt x="981" y="224"/>
                  </a:lnTo>
                  <a:lnTo>
                    <a:pt x="1093" y="168"/>
                  </a:lnTo>
                  <a:lnTo>
                    <a:pt x="1163" y="154"/>
                  </a:lnTo>
                  <a:close/>
                  <a:moveTo>
                    <a:pt x="1121" y="0"/>
                  </a:moveTo>
                  <a:lnTo>
                    <a:pt x="1009" y="28"/>
                  </a:lnTo>
                  <a:lnTo>
                    <a:pt x="897" y="70"/>
                  </a:lnTo>
                  <a:lnTo>
                    <a:pt x="799" y="140"/>
                  </a:lnTo>
                  <a:lnTo>
                    <a:pt x="701" y="210"/>
                  </a:lnTo>
                  <a:lnTo>
                    <a:pt x="630" y="294"/>
                  </a:lnTo>
                  <a:lnTo>
                    <a:pt x="504" y="448"/>
                  </a:lnTo>
                  <a:lnTo>
                    <a:pt x="406" y="602"/>
                  </a:lnTo>
                  <a:lnTo>
                    <a:pt x="308" y="770"/>
                  </a:lnTo>
                  <a:lnTo>
                    <a:pt x="224" y="939"/>
                  </a:lnTo>
                  <a:lnTo>
                    <a:pt x="154" y="1121"/>
                  </a:lnTo>
                  <a:lnTo>
                    <a:pt x="84" y="1303"/>
                  </a:lnTo>
                  <a:lnTo>
                    <a:pt x="42" y="1485"/>
                  </a:lnTo>
                  <a:lnTo>
                    <a:pt x="0" y="1681"/>
                  </a:lnTo>
                  <a:lnTo>
                    <a:pt x="14" y="1681"/>
                  </a:lnTo>
                  <a:lnTo>
                    <a:pt x="14" y="1695"/>
                  </a:lnTo>
                  <a:lnTo>
                    <a:pt x="28" y="1723"/>
                  </a:lnTo>
                  <a:lnTo>
                    <a:pt x="56" y="1737"/>
                  </a:lnTo>
                  <a:lnTo>
                    <a:pt x="84" y="1751"/>
                  </a:lnTo>
                  <a:lnTo>
                    <a:pt x="112" y="1751"/>
                  </a:lnTo>
                  <a:lnTo>
                    <a:pt x="434" y="1569"/>
                  </a:lnTo>
                  <a:lnTo>
                    <a:pt x="757" y="1387"/>
                  </a:lnTo>
                  <a:lnTo>
                    <a:pt x="925" y="1289"/>
                  </a:lnTo>
                  <a:lnTo>
                    <a:pt x="1065" y="1177"/>
                  </a:lnTo>
                  <a:lnTo>
                    <a:pt x="1219" y="1051"/>
                  </a:lnTo>
                  <a:lnTo>
                    <a:pt x="1345" y="925"/>
                  </a:lnTo>
                  <a:lnTo>
                    <a:pt x="1415" y="841"/>
                  </a:lnTo>
                  <a:lnTo>
                    <a:pt x="1471" y="742"/>
                  </a:lnTo>
                  <a:lnTo>
                    <a:pt x="1527" y="644"/>
                  </a:lnTo>
                  <a:lnTo>
                    <a:pt x="1569" y="532"/>
                  </a:lnTo>
                  <a:lnTo>
                    <a:pt x="1583" y="434"/>
                  </a:lnTo>
                  <a:lnTo>
                    <a:pt x="1569" y="322"/>
                  </a:lnTo>
                  <a:lnTo>
                    <a:pt x="1527" y="224"/>
                  </a:lnTo>
                  <a:lnTo>
                    <a:pt x="1499" y="168"/>
                  </a:lnTo>
                  <a:lnTo>
                    <a:pt x="1457" y="126"/>
                  </a:lnTo>
                  <a:lnTo>
                    <a:pt x="1401" y="84"/>
                  </a:lnTo>
                  <a:lnTo>
                    <a:pt x="1345" y="42"/>
                  </a:lnTo>
                  <a:lnTo>
                    <a:pt x="1289" y="28"/>
                  </a:lnTo>
                  <a:lnTo>
                    <a:pt x="1233" y="14"/>
                  </a:lnTo>
                  <a:lnTo>
                    <a:pt x="11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4"/>
            <p:cNvSpPr/>
            <p:nvPr/>
          </p:nvSpPr>
          <p:spPr>
            <a:xfrm>
              <a:off x="1588200" y="2825075"/>
              <a:ext cx="387375" cy="608700"/>
            </a:xfrm>
            <a:custGeom>
              <a:rect b="b" l="l" r="r" t="t"/>
              <a:pathLst>
                <a:path extrusionOk="0" h="24348" w="15495">
                  <a:moveTo>
                    <a:pt x="7299" y="1"/>
                  </a:moveTo>
                  <a:lnTo>
                    <a:pt x="1" y="15"/>
                  </a:lnTo>
                  <a:lnTo>
                    <a:pt x="29" y="113"/>
                  </a:lnTo>
                  <a:lnTo>
                    <a:pt x="85" y="351"/>
                  </a:lnTo>
                  <a:lnTo>
                    <a:pt x="197" y="729"/>
                  </a:lnTo>
                  <a:lnTo>
                    <a:pt x="281" y="953"/>
                  </a:lnTo>
                  <a:lnTo>
                    <a:pt x="379" y="1191"/>
                  </a:lnTo>
                  <a:lnTo>
                    <a:pt x="491" y="1444"/>
                  </a:lnTo>
                  <a:lnTo>
                    <a:pt x="631" y="1696"/>
                  </a:lnTo>
                  <a:lnTo>
                    <a:pt x="771" y="1962"/>
                  </a:lnTo>
                  <a:lnTo>
                    <a:pt x="939" y="2214"/>
                  </a:lnTo>
                  <a:lnTo>
                    <a:pt x="1135" y="2466"/>
                  </a:lnTo>
                  <a:lnTo>
                    <a:pt x="1345" y="2718"/>
                  </a:lnTo>
                  <a:lnTo>
                    <a:pt x="1584" y="2943"/>
                  </a:lnTo>
                  <a:lnTo>
                    <a:pt x="1850" y="3153"/>
                  </a:lnTo>
                  <a:lnTo>
                    <a:pt x="3489" y="8658"/>
                  </a:lnTo>
                  <a:lnTo>
                    <a:pt x="4708" y="12693"/>
                  </a:lnTo>
                  <a:lnTo>
                    <a:pt x="5170" y="14206"/>
                  </a:lnTo>
                  <a:lnTo>
                    <a:pt x="5450" y="15074"/>
                  </a:lnTo>
                  <a:lnTo>
                    <a:pt x="5520" y="15284"/>
                  </a:lnTo>
                  <a:lnTo>
                    <a:pt x="5618" y="15522"/>
                  </a:lnTo>
                  <a:lnTo>
                    <a:pt x="5870" y="16083"/>
                  </a:lnTo>
                  <a:lnTo>
                    <a:pt x="6193" y="16713"/>
                  </a:lnTo>
                  <a:lnTo>
                    <a:pt x="6557" y="17414"/>
                  </a:lnTo>
                  <a:lnTo>
                    <a:pt x="6963" y="18156"/>
                  </a:lnTo>
                  <a:lnTo>
                    <a:pt x="7397" y="18940"/>
                  </a:lnTo>
                  <a:lnTo>
                    <a:pt x="8294" y="20495"/>
                  </a:lnTo>
                  <a:lnTo>
                    <a:pt x="9148" y="21966"/>
                  </a:lnTo>
                  <a:lnTo>
                    <a:pt x="9891" y="23199"/>
                  </a:lnTo>
                  <a:lnTo>
                    <a:pt x="10591" y="24348"/>
                  </a:lnTo>
                  <a:lnTo>
                    <a:pt x="15494" y="22190"/>
                  </a:lnTo>
                  <a:lnTo>
                    <a:pt x="13211" y="18030"/>
                  </a:lnTo>
                  <a:lnTo>
                    <a:pt x="11530" y="14976"/>
                  </a:lnTo>
                  <a:lnTo>
                    <a:pt x="10885" y="13841"/>
                  </a:lnTo>
                  <a:lnTo>
                    <a:pt x="10521" y="13211"/>
                  </a:lnTo>
                  <a:lnTo>
                    <a:pt x="10451" y="13029"/>
                  </a:lnTo>
                  <a:lnTo>
                    <a:pt x="10339" y="12693"/>
                  </a:lnTo>
                  <a:lnTo>
                    <a:pt x="10031" y="11600"/>
                  </a:lnTo>
                  <a:lnTo>
                    <a:pt x="9653" y="10129"/>
                  </a:lnTo>
                  <a:lnTo>
                    <a:pt x="9246" y="8476"/>
                  </a:lnTo>
                  <a:lnTo>
                    <a:pt x="8840" y="6823"/>
                  </a:lnTo>
                  <a:lnTo>
                    <a:pt x="8504" y="5394"/>
                  </a:lnTo>
                  <a:lnTo>
                    <a:pt x="8280" y="4343"/>
                  </a:lnTo>
                  <a:lnTo>
                    <a:pt x="8210" y="4035"/>
                  </a:lnTo>
                  <a:lnTo>
                    <a:pt x="8196" y="3909"/>
                  </a:lnTo>
                  <a:lnTo>
                    <a:pt x="8252" y="3419"/>
                  </a:lnTo>
                  <a:lnTo>
                    <a:pt x="8266" y="2971"/>
                  </a:lnTo>
                  <a:lnTo>
                    <a:pt x="8252" y="2564"/>
                  </a:lnTo>
                  <a:lnTo>
                    <a:pt x="8210" y="2172"/>
                  </a:lnTo>
                  <a:lnTo>
                    <a:pt x="8140" y="1822"/>
                  </a:lnTo>
                  <a:lnTo>
                    <a:pt x="8070" y="1500"/>
                  </a:lnTo>
                  <a:lnTo>
                    <a:pt x="7972" y="1219"/>
                  </a:lnTo>
                  <a:lnTo>
                    <a:pt x="7874" y="953"/>
                  </a:lnTo>
                  <a:lnTo>
                    <a:pt x="7775" y="729"/>
                  </a:lnTo>
                  <a:lnTo>
                    <a:pt x="7677" y="533"/>
                  </a:lnTo>
                  <a:lnTo>
                    <a:pt x="7579" y="379"/>
                  </a:lnTo>
                  <a:lnTo>
                    <a:pt x="7481" y="239"/>
                  </a:lnTo>
                  <a:lnTo>
                    <a:pt x="7341" y="57"/>
                  </a:lnTo>
                  <a:lnTo>
                    <a:pt x="729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4"/>
            <p:cNvSpPr/>
            <p:nvPr/>
          </p:nvSpPr>
          <p:spPr>
            <a:xfrm>
              <a:off x="1533575" y="2825425"/>
              <a:ext cx="357950" cy="461975"/>
            </a:xfrm>
            <a:custGeom>
              <a:rect b="b" l="l" r="r" t="t"/>
              <a:pathLst>
                <a:path extrusionOk="0" h="18479" w="14318">
                  <a:moveTo>
                    <a:pt x="2186" y="1"/>
                  </a:moveTo>
                  <a:lnTo>
                    <a:pt x="1163" y="6739"/>
                  </a:lnTo>
                  <a:lnTo>
                    <a:pt x="449" y="11488"/>
                  </a:lnTo>
                  <a:lnTo>
                    <a:pt x="210" y="13141"/>
                  </a:lnTo>
                  <a:lnTo>
                    <a:pt x="112" y="13911"/>
                  </a:lnTo>
                  <a:lnTo>
                    <a:pt x="70" y="14626"/>
                  </a:lnTo>
                  <a:lnTo>
                    <a:pt x="42" y="15340"/>
                  </a:lnTo>
                  <a:lnTo>
                    <a:pt x="14" y="16629"/>
                  </a:lnTo>
                  <a:lnTo>
                    <a:pt x="0" y="17932"/>
                  </a:lnTo>
                  <a:lnTo>
                    <a:pt x="308" y="18030"/>
                  </a:lnTo>
                  <a:lnTo>
                    <a:pt x="687" y="18114"/>
                  </a:lnTo>
                  <a:lnTo>
                    <a:pt x="1191" y="18212"/>
                  </a:lnTo>
                  <a:lnTo>
                    <a:pt x="1807" y="18310"/>
                  </a:lnTo>
                  <a:lnTo>
                    <a:pt x="2172" y="18366"/>
                  </a:lnTo>
                  <a:lnTo>
                    <a:pt x="2550" y="18394"/>
                  </a:lnTo>
                  <a:lnTo>
                    <a:pt x="2970" y="18436"/>
                  </a:lnTo>
                  <a:lnTo>
                    <a:pt x="3404" y="18464"/>
                  </a:lnTo>
                  <a:lnTo>
                    <a:pt x="3867" y="18464"/>
                  </a:lnTo>
                  <a:lnTo>
                    <a:pt x="4343" y="18478"/>
                  </a:lnTo>
                  <a:lnTo>
                    <a:pt x="4847" y="18464"/>
                  </a:lnTo>
                  <a:lnTo>
                    <a:pt x="5380" y="18436"/>
                  </a:lnTo>
                  <a:lnTo>
                    <a:pt x="5926" y="18380"/>
                  </a:lnTo>
                  <a:lnTo>
                    <a:pt x="6486" y="18324"/>
                  </a:lnTo>
                  <a:lnTo>
                    <a:pt x="7075" y="18226"/>
                  </a:lnTo>
                  <a:lnTo>
                    <a:pt x="7677" y="18128"/>
                  </a:lnTo>
                  <a:lnTo>
                    <a:pt x="8293" y="17988"/>
                  </a:lnTo>
                  <a:lnTo>
                    <a:pt x="8924" y="17834"/>
                  </a:lnTo>
                  <a:lnTo>
                    <a:pt x="9554" y="17638"/>
                  </a:lnTo>
                  <a:lnTo>
                    <a:pt x="10213" y="17428"/>
                  </a:lnTo>
                  <a:lnTo>
                    <a:pt x="10871" y="17175"/>
                  </a:lnTo>
                  <a:lnTo>
                    <a:pt x="11543" y="16895"/>
                  </a:lnTo>
                  <a:lnTo>
                    <a:pt x="12230" y="16587"/>
                  </a:lnTo>
                  <a:lnTo>
                    <a:pt x="12916" y="16237"/>
                  </a:lnTo>
                  <a:lnTo>
                    <a:pt x="13617" y="15845"/>
                  </a:lnTo>
                  <a:lnTo>
                    <a:pt x="14317" y="15410"/>
                  </a:lnTo>
                  <a:lnTo>
                    <a:pt x="14135" y="15116"/>
                  </a:lnTo>
                  <a:lnTo>
                    <a:pt x="13701" y="14416"/>
                  </a:lnTo>
                  <a:lnTo>
                    <a:pt x="13225" y="13617"/>
                  </a:lnTo>
                  <a:lnTo>
                    <a:pt x="13042" y="13267"/>
                  </a:lnTo>
                  <a:lnTo>
                    <a:pt x="12916" y="13001"/>
                  </a:lnTo>
                  <a:lnTo>
                    <a:pt x="12846" y="12805"/>
                  </a:lnTo>
                  <a:lnTo>
                    <a:pt x="12748" y="12454"/>
                  </a:lnTo>
                  <a:lnTo>
                    <a:pt x="12440" y="11348"/>
                  </a:lnTo>
                  <a:lnTo>
                    <a:pt x="11642" y="8238"/>
                  </a:lnTo>
                  <a:lnTo>
                    <a:pt x="10535" y="3895"/>
                  </a:lnTo>
                  <a:lnTo>
                    <a:pt x="10563" y="3643"/>
                  </a:lnTo>
                  <a:lnTo>
                    <a:pt x="10577" y="3391"/>
                  </a:lnTo>
                  <a:lnTo>
                    <a:pt x="10591" y="3139"/>
                  </a:lnTo>
                  <a:lnTo>
                    <a:pt x="10577" y="2872"/>
                  </a:lnTo>
                  <a:lnTo>
                    <a:pt x="10563" y="2620"/>
                  </a:lnTo>
                  <a:lnTo>
                    <a:pt x="10535" y="2368"/>
                  </a:lnTo>
                  <a:lnTo>
                    <a:pt x="10507" y="2116"/>
                  </a:lnTo>
                  <a:lnTo>
                    <a:pt x="10451" y="1878"/>
                  </a:lnTo>
                  <a:lnTo>
                    <a:pt x="10395" y="1626"/>
                  </a:lnTo>
                  <a:lnTo>
                    <a:pt x="10325" y="1388"/>
                  </a:lnTo>
                  <a:lnTo>
                    <a:pt x="10241" y="1149"/>
                  </a:lnTo>
                  <a:lnTo>
                    <a:pt x="10143" y="911"/>
                  </a:lnTo>
                  <a:lnTo>
                    <a:pt x="10045" y="673"/>
                  </a:lnTo>
                  <a:lnTo>
                    <a:pt x="9932" y="449"/>
                  </a:lnTo>
                  <a:lnTo>
                    <a:pt x="9806" y="225"/>
                  </a:lnTo>
                  <a:lnTo>
                    <a:pt x="96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4"/>
            <p:cNvSpPr/>
            <p:nvPr/>
          </p:nvSpPr>
          <p:spPr>
            <a:xfrm>
              <a:off x="1539175" y="2838050"/>
              <a:ext cx="342175" cy="446900"/>
            </a:xfrm>
            <a:custGeom>
              <a:rect b="b" l="l" r="r" t="t"/>
              <a:pathLst>
                <a:path extrusionOk="0" h="17876" w="13687">
                  <a:moveTo>
                    <a:pt x="1892" y="14"/>
                  </a:moveTo>
                  <a:lnTo>
                    <a:pt x="1864" y="126"/>
                  </a:lnTo>
                  <a:lnTo>
                    <a:pt x="1892" y="98"/>
                  </a:lnTo>
                  <a:lnTo>
                    <a:pt x="1906" y="70"/>
                  </a:lnTo>
                  <a:lnTo>
                    <a:pt x="1906" y="42"/>
                  </a:lnTo>
                  <a:lnTo>
                    <a:pt x="1892" y="14"/>
                  </a:lnTo>
                  <a:close/>
                  <a:moveTo>
                    <a:pt x="2984" y="0"/>
                  </a:moveTo>
                  <a:lnTo>
                    <a:pt x="2970" y="14"/>
                  </a:lnTo>
                  <a:lnTo>
                    <a:pt x="2956" y="42"/>
                  </a:lnTo>
                  <a:lnTo>
                    <a:pt x="2956" y="70"/>
                  </a:lnTo>
                  <a:lnTo>
                    <a:pt x="2956" y="98"/>
                  </a:lnTo>
                  <a:lnTo>
                    <a:pt x="2970" y="112"/>
                  </a:lnTo>
                  <a:lnTo>
                    <a:pt x="2998" y="126"/>
                  </a:lnTo>
                  <a:lnTo>
                    <a:pt x="3040" y="126"/>
                  </a:lnTo>
                  <a:lnTo>
                    <a:pt x="3068" y="112"/>
                  </a:lnTo>
                  <a:lnTo>
                    <a:pt x="3082" y="84"/>
                  </a:lnTo>
                  <a:lnTo>
                    <a:pt x="3082" y="70"/>
                  </a:lnTo>
                  <a:lnTo>
                    <a:pt x="3082" y="42"/>
                  </a:lnTo>
                  <a:lnTo>
                    <a:pt x="3068" y="14"/>
                  </a:lnTo>
                  <a:lnTo>
                    <a:pt x="3040" y="0"/>
                  </a:lnTo>
                  <a:close/>
                  <a:moveTo>
                    <a:pt x="4175" y="0"/>
                  </a:moveTo>
                  <a:lnTo>
                    <a:pt x="4147" y="14"/>
                  </a:lnTo>
                  <a:lnTo>
                    <a:pt x="4133" y="42"/>
                  </a:lnTo>
                  <a:lnTo>
                    <a:pt x="4133" y="70"/>
                  </a:lnTo>
                  <a:lnTo>
                    <a:pt x="4133" y="98"/>
                  </a:lnTo>
                  <a:lnTo>
                    <a:pt x="4147" y="112"/>
                  </a:lnTo>
                  <a:lnTo>
                    <a:pt x="4175" y="126"/>
                  </a:lnTo>
                  <a:lnTo>
                    <a:pt x="4217" y="126"/>
                  </a:lnTo>
                  <a:lnTo>
                    <a:pt x="4245" y="112"/>
                  </a:lnTo>
                  <a:lnTo>
                    <a:pt x="4259" y="84"/>
                  </a:lnTo>
                  <a:lnTo>
                    <a:pt x="4259" y="70"/>
                  </a:lnTo>
                  <a:lnTo>
                    <a:pt x="4259" y="42"/>
                  </a:lnTo>
                  <a:lnTo>
                    <a:pt x="4245" y="14"/>
                  </a:lnTo>
                  <a:lnTo>
                    <a:pt x="4217" y="0"/>
                  </a:lnTo>
                  <a:close/>
                  <a:moveTo>
                    <a:pt x="5352" y="0"/>
                  </a:moveTo>
                  <a:lnTo>
                    <a:pt x="5324" y="14"/>
                  </a:lnTo>
                  <a:lnTo>
                    <a:pt x="5310" y="42"/>
                  </a:lnTo>
                  <a:lnTo>
                    <a:pt x="5310" y="70"/>
                  </a:lnTo>
                  <a:lnTo>
                    <a:pt x="5310" y="98"/>
                  </a:lnTo>
                  <a:lnTo>
                    <a:pt x="5324" y="112"/>
                  </a:lnTo>
                  <a:lnTo>
                    <a:pt x="5352" y="126"/>
                  </a:lnTo>
                  <a:lnTo>
                    <a:pt x="5408" y="126"/>
                  </a:lnTo>
                  <a:lnTo>
                    <a:pt x="5422" y="112"/>
                  </a:lnTo>
                  <a:lnTo>
                    <a:pt x="5436" y="84"/>
                  </a:lnTo>
                  <a:lnTo>
                    <a:pt x="5436" y="70"/>
                  </a:lnTo>
                  <a:lnTo>
                    <a:pt x="5436" y="42"/>
                  </a:lnTo>
                  <a:lnTo>
                    <a:pt x="5422" y="14"/>
                  </a:lnTo>
                  <a:lnTo>
                    <a:pt x="5394" y="0"/>
                  </a:lnTo>
                  <a:close/>
                  <a:moveTo>
                    <a:pt x="6528" y="0"/>
                  </a:moveTo>
                  <a:lnTo>
                    <a:pt x="6500" y="14"/>
                  </a:lnTo>
                  <a:lnTo>
                    <a:pt x="6486" y="42"/>
                  </a:lnTo>
                  <a:lnTo>
                    <a:pt x="6486" y="70"/>
                  </a:lnTo>
                  <a:lnTo>
                    <a:pt x="6486" y="98"/>
                  </a:lnTo>
                  <a:lnTo>
                    <a:pt x="6500" y="112"/>
                  </a:lnTo>
                  <a:lnTo>
                    <a:pt x="6528" y="126"/>
                  </a:lnTo>
                  <a:lnTo>
                    <a:pt x="6585" y="126"/>
                  </a:lnTo>
                  <a:lnTo>
                    <a:pt x="6599" y="112"/>
                  </a:lnTo>
                  <a:lnTo>
                    <a:pt x="6613" y="84"/>
                  </a:lnTo>
                  <a:lnTo>
                    <a:pt x="6627" y="70"/>
                  </a:lnTo>
                  <a:lnTo>
                    <a:pt x="6613" y="42"/>
                  </a:lnTo>
                  <a:lnTo>
                    <a:pt x="6599" y="14"/>
                  </a:lnTo>
                  <a:lnTo>
                    <a:pt x="6585" y="0"/>
                  </a:lnTo>
                  <a:close/>
                  <a:moveTo>
                    <a:pt x="7705" y="0"/>
                  </a:moveTo>
                  <a:lnTo>
                    <a:pt x="7677" y="14"/>
                  </a:lnTo>
                  <a:lnTo>
                    <a:pt x="7663" y="42"/>
                  </a:lnTo>
                  <a:lnTo>
                    <a:pt x="7663" y="70"/>
                  </a:lnTo>
                  <a:lnTo>
                    <a:pt x="7663" y="98"/>
                  </a:lnTo>
                  <a:lnTo>
                    <a:pt x="7691" y="112"/>
                  </a:lnTo>
                  <a:lnTo>
                    <a:pt x="7705" y="126"/>
                  </a:lnTo>
                  <a:lnTo>
                    <a:pt x="7761" y="126"/>
                  </a:lnTo>
                  <a:lnTo>
                    <a:pt x="7775" y="112"/>
                  </a:lnTo>
                  <a:lnTo>
                    <a:pt x="7789" y="84"/>
                  </a:lnTo>
                  <a:lnTo>
                    <a:pt x="7803" y="70"/>
                  </a:lnTo>
                  <a:lnTo>
                    <a:pt x="7789" y="42"/>
                  </a:lnTo>
                  <a:lnTo>
                    <a:pt x="7775" y="14"/>
                  </a:lnTo>
                  <a:lnTo>
                    <a:pt x="7761" y="0"/>
                  </a:lnTo>
                  <a:close/>
                  <a:moveTo>
                    <a:pt x="8882" y="0"/>
                  </a:moveTo>
                  <a:lnTo>
                    <a:pt x="8854" y="14"/>
                  </a:lnTo>
                  <a:lnTo>
                    <a:pt x="8840" y="42"/>
                  </a:lnTo>
                  <a:lnTo>
                    <a:pt x="8840" y="70"/>
                  </a:lnTo>
                  <a:lnTo>
                    <a:pt x="8854" y="98"/>
                  </a:lnTo>
                  <a:lnTo>
                    <a:pt x="8868" y="112"/>
                  </a:lnTo>
                  <a:lnTo>
                    <a:pt x="8882" y="126"/>
                  </a:lnTo>
                  <a:lnTo>
                    <a:pt x="8938" y="126"/>
                  </a:lnTo>
                  <a:lnTo>
                    <a:pt x="8952" y="112"/>
                  </a:lnTo>
                  <a:lnTo>
                    <a:pt x="8966" y="84"/>
                  </a:lnTo>
                  <a:lnTo>
                    <a:pt x="8980" y="70"/>
                  </a:lnTo>
                  <a:lnTo>
                    <a:pt x="8966" y="42"/>
                  </a:lnTo>
                  <a:lnTo>
                    <a:pt x="8952" y="14"/>
                  </a:lnTo>
                  <a:lnTo>
                    <a:pt x="8938" y="0"/>
                  </a:lnTo>
                  <a:close/>
                  <a:moveTo>
                    <a:pt x="2424" y="785"/>
                  </a:moveTo>
                  <a:lnTo>
                    <a:pt x="2396" y="799"/>
                  </a:lnTo>
                  <a:lnTo>
                    <a:pt x="2382" y="813"/>
                  </a:lnTo>
                  <a:lnTo>
                    <a:pt x="2368" y="827"/>
                  </a:lnTo>
                  <a:lnTo>
                    <a:pt x="2368" y="855"/>
                  </a:lnTo>
                  <a:lnTo>
                    <a:pt x="2368" y="883"/>
                  </a:lnTo>
                  <a:lnTo>
                    <a:pt x="2382" y="911"/>
                  </a:lnTo>
                  <a:lnTo>
                    <a:pt x="2396" y="925"/>
                  </a:lnTo>
                  <a:lnTo>
                    <a:pt x="2452" y="925"/>
                  </a:lnTo>
                  <a:lnTo>
                    <a:pt x="2480" y="911"/>
                  </a:lnTo>
                  <a:lnTo>
                    <a:pt x="2494" y="883"/>
                  </a:lnTo>
                  <a:lnTo>
                    <a:pt x="2494" y="855"/>
                  </a:lnTo>
                  <a:lnTo>
                    <a:pt x="2494" y="827"/>
                  </a:lnTo>
                  <a:lnTo>
                    <a:pt x="2480" y="813"/>
                  </a:lnTo>
                  <a:lnTo>
                    <a:pt x="2452" y="799"/>
                  </a:lnTo>
                  <a:lnTo>
                    <a:pt x="2424" y="785"/>
                  </a:lnTo>
                  <a:close/>
                  <a:moveTo>
                    <a:pt x="3601" y="785"/>
                  </a:moveTo>
                  <a:lnTo>
                    <a:pt x="3587" y="799"/>
                  </a:lnTo>
                  <a:lnTo>
                    <a:pt x="3559" y="813"/>
                  </a:lnTo>
                  <a:lnTo>
                    <a:pt x="3545" y="827"/>
                  </a:lnTo>
                  <a:lnTo>
                    <a:pt x="3545" y="855"/>
                  </a:lnTo>
                  <a:lnTo>
                    <a:pt x="3545" y="883"/>
                  </a:lnTo>
                  <a:lnTo>
                    <a:pt x="3559" y="911"/>
                  </a:lnTo>
                  <a:lnTo>
                    <a:pt x="3587" y="925"/>
                  </a:lnTo>
                  <a:lnTo>
                    <a:pt x="3629" y="925"/>
                  </a:lnTo>
                  <a:lnTo>
                    <a:pt x="3657" y="911"/>
                  </a:lnTo>
                  <a:lnTo>
                    <a:pt x="3671" y="883"/>
                  </a:lnTo>
                  <a:lnTo>
                    <a:pt x="3671" y="855"/>
                  </a:lnTo>
                  <a:lnTo>
                    <a:pt x="3671" y="827"/>
                  </a:lnTo>
                  <a:lnTo>
                    <a:pt x="3657" y="813"/>
                  </a:lnTo>
                  <a:lnTo>
                    <a:pt x="3629" y="799"/>
                  </a:lnTo>
                  <a:lnTo>
                    <a:pt x="3601" y="785"/>
                  </a:lnTo>
                  <a:close/>
                  <a:moveTo>
                    <a:pt x="4791" y="785"/>
                  </a:moveTo>
                  <a:lnTo>
                    <a:pt x="4763" y="799"/>
                  </a:lnTo>
                  <a:lnTo>
                    <a:pt x="4735" y="813"/>
                  </a:lnTo>
                  <a:lnTo>
                    <a:pt x="4721" y="827"/>
                  </a:lnTo>
                  <a:lnTo>
                    <a:pt x="4721" y="855"/>
                  </a:lnTo>
                  <a:lnTo>
                    <a:pt x="4721" y="883"/>
                  </a:lnTo>
                  <a:lnTo>
                    <a:pt x="4735" y="911"/>
                  </a:lnTo>
                  <a:lnTo>
                    <a:pt x="4763" y="925"/>
                  </a:lnTo>
                  <a:lnTo>
                    <a:pt x="4805" y="925"/>
                  </a:lnTo>
                  <a:lnTo>
                    <a:pt x="4833" y="911"/>
                  </a:lnTo>
                  <a:lnTo>
                    <a:pt x="4847" y="883"/>
                  </a:lnTo>
                  <a:lnTo>
                    <a:pt x="4847" y="855"/>
                  </a:lnTo>
                  <a:lnTo>
                    <a:pt x="4847" y="827"/>
                  </a:lnTo>
                  <a:lnTo>
                    <a:pt x="4833" y="813"/>
                  </a:lnTo>
                  <a:lnTo>
                    <a:pt x="4805" y="799"/>
                  </a:lnTo>
                  <a:lnTo>
                    <a:pt x="4791" y="785"/>
                  </a:lnTo>
                  <a:close/>
                  <a:moveTo>
                    <a:pt x="5968" y="785"/>
                  </a:moveTo>
                  <a:lnTo>
                    <a:pt x="5940" y="799"/>
                  </a:lnTo>
                  <a:lnTo>
                    <a:pt x="5912" y="813"/>
                  </a:lnTo>
                  <a:lnTo>
                    <a:pt x="5898" y="827"/>
                  </a:lnTo>
                  <a:lnTo>
                    <a:pt x="5898" y="855"/>
                  </a:lnTo>
                  <a:lnTo>
                    <a:pt x="5898" y="883"/>
                  </a:lnTo>
                  <a:lnTo>
                    <a:pt x="5912" y="911"/>
                  </a:lnTo>
                  <a:lnTo>
                    <a:pt x="5940" y="925"/>
                  </a:lnTo>
                  <a:lnTo>
                    <a:pt x="5982" y="925"/>
                  </a:lnTo>
                  <a:lnTo>
                    <a:pt x="6010" y="911"/>
                  </a:lnTo>
                  <a:lnTo>
                    <a:pt x="6024" y="883"/>
                  </a:lnTo>
                  <a:lnTo>
                    <a:pt x="6024" y="855"/>
                  </a:lnTo>
                  <a:lnTo>
                    <a:pt x="6024" y="827"/>
                  </a:lnTo>
                  <a:lnTo>
                    <a:pt x="6010" y="813"/>
                  </a:lnTo>
                  <a:lnTo>
                    <a:pt x="5982" y="799"/>
                  </a:lnTo>
                  <a:lnTo>
                    <a:pt x="5968" y="785"/>
                  </a:lnTo>
                  <a:close/>
                  <a:moveTo>
                    <a:pt x="7145" y="785"/>
                  </a:moveTo>
                  <a:lnTo>
                    <a:pt x="7117" y="799"/>
                  </a:lnTo>
                  <a:lnTo>
                    <a:pt x="7089" y="813"/>
                  </a:lnTo>
                  <a:lnTo>
                    <a:pt x="7075" y="827"/>
                  </a:lnTo>
                  <a:lnTo>
                    <a:pt x="7075" y="855"/>
                  </a:lnTo>
                  <a:lnTo>
                    <a:pt x="7075" y="883"/>
                  </a:lnTo>
                  <a:lnTo>
                    <a:pt x="7089" y="911"/>
                  </a:lnTo>
                  <a:lnTo>
                    <a:pt x="7117" y="925"/>
                  </a:lnTo>
                  <a:lnTo>
                    <a:pt x="7173" y="925"/>
                  </a:lnTo>
                  <a:lnTo>
                    <a:pt x="7187" y="911"/>
                  </a:lnTo>
                  <a:lnTo>
                    <a:pt x="7201" y="883"/>
                  </a:lnTo>
                  <a:lnTo>
                    <a:pt x="7215" y="855"/>
                  </a:lnTo>
                  <a:lnTo>
                    <a:pt x="7201" y="827"/>
                  </a:lnTo>
                  <a:lnTo>
                    <a:pt x="7187" y="813"/>
                  </a:lnTo>
                  <a:lnTo>
                    <a:pt x="7173" y="799"/>
                  </a:lnTo>
                  <a:lnTo>
                    <a:pt x="7145" y="785"/>
                  </a:lnTo>
                  <a:close/>
                  <a:moveTo>
                    <a:pt x="8322" y="785"/>
                  </a:moveTo>
                  <a:lnTo>
                    <a:pt x="8294" y="799"/>
                  </a:lnTo>
                  <a:lnTo>
                    <a:pt x="8266" y="813"/>
                  </a:lnTo>
                  <a:lnTo>
                    <a:pt x="8252" y="827"/>
                  </a:lnTo>
                  <a:lnTo>
                    <a:pt x="8252" y="855"/>
                  </a:lnTo>
                  <a:lnTo>
                    <a:pt x="8252" y="883"/>
                  </a:lnTo>
                  <a:lnTo>
                    <a:pt x="8266" y="911"/>
                  </a:lnTo>
                  <a:lnTo>
                    <a:pt x="8294" y="925"/>
                  </a:lnTo>
                  <a:lnTo>
                    <a:pt x="8350" y="925"/>
                  </a:lnTo>
                  <a:lnTo>
                    <a:pt x="8364" y="911"/>
                  </a:lnTo>
                  <a:lnTo>
                    <a:pt x="8378" y="883"/>
                  </a:lnTo>
                  <a:lnTo>
                    <a:pt x="8392" y="855"/>
                  </a:lnTo>
                  <a:lnTo>
                    <a:pt x="8378" y="827"/>
                  </a:lnTo>
                  <a:lnTo>
                    <a:pt x="8364" y="813"/>
                  </a:lnTo>
                  <a:lnTo>
                    <a:pt x="8350" y="799"/>
                  </a:lnTo>
                  <a:lnTo>
                    <a:pt x="8322" y="785"/>
                  </a:lnTo>
                  <a:close/>
                  <a:moveTo>
                    <a:pt x="9498" y="785"/>
                  </a:moveTo>
                  <a:lnTo>
                    <a:pt x="9470" y="799"/>
                  </a:lnTo>
                  <a:lnTo>
                    <a:pt x="9456" y="813"/>
                  </a:lnTo>
                  <a:lnTo>
                    <a:pt x="9428" y="827"/>
                  </a:lnTo>
                  <a:lnTo>
                    <a:pt x="9428" y="855"/>
                  </a:lnTo>
                  <a:lnTo>
                    <a:pt x="9428" y="883"/>
                  </a:lnTo>
                  <a:lnTo>
                    <a:pt x="9456" y="911"/>
                  </a:lnTo>
                  <a:lnTo>
                    <a:pt x="9470" y="925"/>
                  </a:lnTo>
                  <a:lnTo>
                    <a:pt x="9526" y="925"/>
                  </a:lnTo>
                  <a:lnTo>
                    <a:pt x="9540" y="911"/>
                  </a:lnTo>
                  <a:lnTo>
                    <a:pt x="9554" y="883"/>
                  </a:lnTo>
                  <a:lnTo>
                    <a:pt x="9568" y="855"/>
                  </a:lnTo>
                  <a:lnTo>
                    <a:pt x="9554" y="827"/>
                  </a:lnTo>
                  <a:lnTo>
                    <a:pt x="9540" y="813"/>
                  </a:lnTo>
                  <a:lnTo>
                    <a:pt x="9526" y="799"/>
                  </a:lnTo>
                  <a:lnTo>
                    <a:pt x="9498" y="785"/>
                  </a:lnTo>
                  <a:close/>
                  <a:moveTo>
                    <a:pt x="1808" y="1611"/>
                  </a:moveTo>
                  <a:lnTo>
                    <a:pt x="1794" y="1625"/>
                  </a:lnTo>
                  <a:lnTo>
                    <a:pt x="1780" y="1653"/>
                  </a:lnTo>
                  <a:lnTo>
                    <a:pt x="1766" y="1681"/>
                  </a:lnTo>
                  <a:lnTo>
                    <a:pt x="1780" y="1709"/>
                  </a:lnTo>
                  <a:lnTo>
                    <a:pt x="1794" y="1723"/>
                  </a:lnTo>
                  <a:lnTo>
                    <a:pt x="1808" y="1737"/>
                  </a:lnTo>
                  <a:lnTo>
                    <a:pt x="1836" y="1751"/>
                  </a:lnTo>
                  <a:lnTo>
                    <a:pt x="1864" y="1737"/>
                  </a:lnTo>
                  <a:lnTo>
                    <a:pt x="1892" y="1723"/>
                  </a:lnTo>
                  <a:lnTo>
                    <a:pt x="1906" y="1709"/>
                  </a:lnTo>
                  <a:lnTo>
                    <a:pt x="1906" y="1681"/>
                  </a:lnTo>
                  <a:lnTo>
                    <a:pt x="1906" y="1653"/>
                  </a:lnTo>
                  <a:lnTo>
                    <a:pt x="1892" y="1625"/>
                  </a:lnTo>
                  <a:lnTo>
                    <a:pt x="1864" y="1611"/>
                  </a:lnTo>
                  <a:close/>
                  <a:moveTo>
                    <a:pt x="2984" y="1611"/>
                  </a:moveTo>
                  <a:lnTo>
                    <a:pt x="2970" y="1625"/>
                  </a:lnTo>
                  <a:lnTo>
                    <a:pt x="2956" y="1653"/>
                  </a:lnTo>
                  <a:lnTo>
                    <a:pt x="2942" y="1681"/>
                  </a:lnTo>
                  <a:lnTo>
                    <a:pt x="2956" y="1709"/>
                  </a:lnTo>
                  <a:lnTo>
                    <a:pt x="2970" y="1723"/>
                  </a:lnTo>
                  <a:lnTo>
                    <a:pt x="2984" y="1737"/>
                  </a:lnTo>
                  <a:lnTo>
                    <a:pt x="3012" y="1751"/>
                  </a:lnTo>
                  <a:lnTo>
                    <a:pt x="3040" y="1737"/>
                  </a:lnTo>
                  <a:lnTo>
                    <a:pt x="3068" y="1723"/>
                  </a:lnTo>
                  <a:lnTo>
                    <a:pt x="3082" y="1709"/>
                  </a:lnTo>
                  <a:lnTo>
                    <a:pt x="3082" y="1681"/>
                  </a:lnTo>
                  <a:lnTo>
                    <a:pt x="3082" y="1653"/>
                  </a:lnTo>
                  <a:lnTo>
                    <a:pt x="3068" y="1625"/>
                  </a:lnTo>
                  <a:lnTo>
                    <a:pt x="3040" y="1611"/>
                  </a:lnTo>
                  <a:close/>
                  <a:moveTo>
                    <a:pt x="4175" y="1611"/>
                  </a:moveTo>
                  <a:lnTo>
                    <a:pt x="4147" y="1625"/>
                  </a:lnTo>
                  <a:lnTo>
                    <a:pt x="4133" y="1653"/>
                  </a:lnTo>
                  <a:lnTo>
                    <a:pt x="4133" y="1681"/>
                  </a:lnTo>
                  <a:lnTo>
                    <a:pt x="4133" y="1709"/>
                  </a:lnTo>
                  <a:lnTo>
                    <a:pt x="4147" y="1723"/>
                  </a:lnTo>
                  <a:lnTo>
                    <a:pt x="4175" y="1737"/>
                  </a:lnTo>
                  <a:lnTo>
                    <a:pt x="4189" y="1751"/>
                  </a:lnTo>
                  <a:lnTo>
                    <a:pt x="4217" y="1737"/>
                  </a:lnTo>
                  <a:lnTo>
                    <a:pt x="4245" y="1723"/>
                  </a:lnTo>
                  <a:lnTo>
                    <a:pt x="4259" y="1709"/>
                  </a:lnTo>
                  <a:lnTo>
                    <a:pt x="4259" y="1681"/>
                  </a:lnTo>
                  <a:lnTo>
                    <a:pt x="4259" y="1653"/>
                  </a:lnTo>
                  <a:lnTo>
                    <a:pt x="4245" y="1625"/>
                  </a:lnTo>
                  <a:lnTo>
                    <a:pt x="4217" y="1611"/>
                  </a:lnTo>
                  <a:close/>
                  <a:moveTo>
                    <a:pt x="5352" y="1611"/>
                  </a:moveTo>
                  <a:lnTo>
                    <a:pt x="5324" y="1625"/>
                  </a:lnTo>
                  <a:lnTo>
                    <a:pt x="5310" y="1653"/>
                  </a:lnTo>
                  <a:lnTo>
                    <a:pt x="5310" y="1681"/>
                  </a:lnTo>
                  <a:lnTo>
                    <a:pt x="5310" y="1709"/>
                  </a:lnTo>
                  <a:lnTo>
                    <a:pt x="5324" y="1723"/>
                  </a:lnTo>
                  <a:lnTo>
                    <a:pt x="5352" y="1737"/>
                  </a:lnTo>
                  <a:lnTo>
                    <a:pt x="5380" y="1751"/>
                  </a:lnTo>
                  <a:lnTo>
                    <a:pt x="5394" y="1737"/>
                  </a:lnTo>
                  <a:lnTo>
                    <a:pt x="5422" y="1723"/>
                  </a:lnTo>
                  <a:lnTo>
                    <a:pt x="5436" y="1709"/>
                  </a:lnTo>
                  <a:lnTo>
                    <a:pt x="5436" y="1681"/>
                  </a:lnTo>
                  <a:lnTo>
                    <a:pt x="5436" y="1653"/>
                  </a:lnTo>
                  <a:lnTo>
                    <a:pt x="5422" y="1625"/>
                  </a:lnTo>
                  <a:lnTo>
                    <a:pt x="5394" y="1611"/>
                  </a:lnTo>
                  <a:close/>
                  <a:moveTo>
                    <a:pt x="6528" y="1611"/>
                  </a:moveTo>
                  <a:lnTo>
                    <a:pt x="6500" y="1625"/>
                  </a:lnTo>
                  <a:lnTo>
                    <a:pt x="6486" y="1653"/>
                  </a:lnTo>
                  <a:lnTo>
                    <a:pt x="6486" y="1681"/>
                  </a:lnTo>
                  <a:lnTo>
                    <a:pt x="6486" y="1709"/>
                  </a:lnTo>
                  <a:lnTo>
                    <a:pt x="6500" y="1723"/>
                  </a:lnTo>
                  <a:lnTo>
                    <a:pt x="6528" y="1737"/>
                  </a:lnTo>
                  <a:lnTo>
                    <a:pt x="6557" y="1751"/>
                  </a:lnTo>
                  <a:lnTo>
                    <a:pt x="6585" y="1737"/>
                  </a:lnTo>
                  <a:lnTo>
                    <a:pt x="6599" y="1723"/>
                  </a:lnTo>
                  <a:lnTo>
                    <a:pt x="6613" y="1709"/>
                  </a:lnTo>
                  <a:lnTo>
                    <a:pt x="6627" y="1681"/>
                  </a:lnTo>
                  <a:lnTo>
                    <a:pt x="6613" y="1653"/>
                  </a:lnTo>
                  <a:lnTo>
                    <a:pt x="6599" y="1625"/>
                  </a:lnTo>
                  <a:lnTo>
                    <a:pt x="6585" y="1611"/>
                  </a:lnTo>
                  <a:close/>
                  <a:moveTo>
                    <a:pt x="7705" y="1611"/>
                  </a:moveTo>
                  <a:lnTo>
                    <a:pt x="7677" y="1625"/>
                  </a:lnTo>
                  <a:lnTo>
                    <a:pt x="7663" y="1653"/>
                  </a:lnTo>
                  <a:lnTo>
                    <a:pt x="7663" y="1681"/>
                  </a:lnTo>
                  <a:lnTo>
                    <a:pt x="7663" y="1709"/>
                  </a:lnTo>
                  <a:lnTo>
                    <a:pt x="7677" y="1723"/>
                  </a:lnTo>
                  <a:lnTo>
                    <a:pt x="7705" y="1737"/>
                  </a:lnTo>
                  <a:lnTo>
                    <a:pt x="7733" y="1751"/>
                  </a:lnTo>
                  <a:lnTo>
                    <a:pt x="7761" y="1737"/>
                  </a:lnTo>
                  <a:lnTo>
                    <a:pt x="7775" y="1723"/>
                  </a:lnTo>
                  <a:lnTo>
                    <a:pt x="7789" y="1709"/>
                  </a:lnTo>
                  <a:lnTo>
                    <a:pt x="7803" y="1681"/>
                  </a:lnTo>
                  <a:lnTo>
                    <a:pt x="7789" y="1653"/>
                  </a:lnTo>
                  <a:lnTo>
                    <a:pt x="7775" y="1625"/>
                  </a:lnTo>
                  <a:lnTo>
                    <a:pt x="7761" y="1611"/>
                  </a:lnTo>
                  <a:close/>
                  <a:moveTo>
                    <a:pt x="8882" y="1611"/>
                  </a:moveTo>
                  <a:lnTo>
                    <a:pt x="8854" y="1625"/>
                  </a:lnTo>
                  <a:lnTo>
                    <a:pt x="8840" y="1653"/>
                  </a:lnTo>
                  <a:lnTo>
                    <a:pt x="8840" y="1681"/>
                  </a:lnTo>
                  <a:lnTo>
                    <a:pt x="8840" y="1709"/>
                  </a:lnTo>
                  <a:lnTo>
                    <a:pt x="8854" y="1723"/>
                  </a:lnTo>
                  <a:lnTo>
                    <a:pt x="8882" y="1737"/>
                  </a:lnTo>
                  <a:lnTo>
                    <a:pt x="8910" y="1751"/>
                  </a:lnTo>
                  <a:lnTo>
                    <a:pt x="8938" y="1737"/>
                  </a:lnTo>
                  <a:lnTo>
                    <a:pt x="8952" y="1723"/>
                  </a:lnTo>
                  <a:lnTo>
                    <a:pt x="8966" y="1709"/>
                  </a:lnTo>
                  <a:lnTo>
                    <a:pt x="8980" y="1681"/>
                  </a:lnTo>
                  <a:lnTo>
                    <a:pt x="8966" y="1653"/>
                  </a:lnTo>
                  <a:lnTo>
                    <a:pt x="8952" y="1625"/>
                  </a:lnTo>
                  <a:lnTo>
                    <a:pt x="8938" y="1611"/>
                  </a:lnTo>
                  <a:close/>
                  <a:moveTo>
                    <a:pt x="10059" y="1611"/>
                  </a:moveTo>
                  <a:lnTo>
                    <a:pt x="10031" y="1625"/>
                  </a:lnTo>
                  <a:lnTo>
                    <a:pt x="10017" y="1653"/>
                  </a:lnTo>
                  <a:lnTo>
                    <a:pt x="10017" y="1681"/>
                  </a:lnTo>
                  <a:lnTo>
                    <a:pt x="10017" y="1709"/>
                  </a:lnTo>
                  <a:lnTo>
                    <a:pt x="10031" y="1723"/>
                  </a:lnTo>
                  <a:lnTo>
                    <a:pt x="10059" y="1737"/>
                  </a:lnTo>
                  <a:lnTo>
                    <a:pt x="10087" y="1751"/>
                  </a:lnTo>
                  <a:lnTo>
                    <a:pt x="10115" y="1737"/>
                  </a:lnTo>
                  <a:lnTo>
                    <a:pt x="10129" y="1723"/>
                  </a:lnTo>
                  <a:lnTo>
                    <a:pt x="10143" y="1709"/>
                  </a:lnTo>
                  <a:lnTo>
                    <a:pt x="10157" y="1681"/>
                  </a:lnTo>
                  <a:lnTo>
                    <a:pt x="10143" y="1653"/>
                  </a:lnTo>
                  <a:lnTo>
                    <a:pt x="10129" y="1625"/>
                  </a:lnTo>
                  <a:lnTo>
                    <a:pt x="10115" y="1611"/>
                  </a:lnTo>
                  <a:close/>
                  <a:moveTo>
                    <a:pt x="2424" y="2396"/>
                  </a:moveTo>
                  <a:lnTo>
                    <a:pt x="2396" y="2410"/>
                  </a:lnTo>
                  <a:lnTo>
                    <a:pt x="2382" y="2424"/>
                  </a:lnTo>
                  <a:lnTo>
                    <a:pt x="2368" y="2438"/>
                  </a:lnTo>
                  <a:lnTo>
                    <a:pt x="2368" y="2466"/>
                  </a:lnTo>
                  <a:lnTo>
                    <a:pt x="2368" y="2494"/>
                  </a:lnTo>
                  <a:lnTo>
                    <a:pt x="2382" y="2522"/>
                  </a:lnTo>
                  <a:lnTo>
                    <a:pt x="2396" y="2536"/>
                  </a:lnTo>
                  <a:lnTo>
                    <a:pt x="2452" y="2536"/>
                  </a:lnTo>
                  <a:lnTo>
                    <a:pt x="2480" y="2522"/>
                  </a:lnTo>
                  <a:lnTo>
                    <a:pt x="2494" y="2494"/>
                  </a:lnTo>
                  <a:lnTo>
                    <a:pt x="2494" y="2466"/>
                  </a:lnTo>
                  <a:lnTo>
                    <a:pt x="2494" y="2452"/>
                  </a:lnTo>
                  <a:lnTo>
                    <a:pt x="2480" y="2424"/>
                  </a:lnTo>
                  <a:lnTo>
                    <a:pt x="2452" y="2410"/>
                  </a:lnTo>
                  <a:lnTo>
                    <a:pt x="2424" y="2396"/>
                  </a:lnTo>
                  <a:close/>
                  <a:moveTo>
                    <a:pt x="3601" y="2396"/>
                  </a:moveTo>
                  <a:lnTo>
                    <a:pt x="3587" y="2410"/>
                  </a:lnTo>
                  <a:lnTo>
                    <a:pt x="3559" y="2424"/>
                  </a:lnTo>
                  <a:lnTo>
                    <a:pt x="3545" y="2438"/>
                  </a:lnTo>
                  <a:lnTo>
                    <a:pt x="3545" y="2466"/>
                  </a:lnTo>
                  <a:lnTo>
                    <a:pt x="3545" y="2494"/>
                  </a:lnTo>
                  <a:lnTo>
                    <a:pt x="3559" y="2522"/>
                  </a:lnTo>
                  <a:lnTo>
                    <a:pt x="3587" y="2536"/>
                  </a:lnTo>
                  <a:lnTo>
                    <a:pt x="3629" y="2536"/>
                  </a:lnTo>
                  <a:lnTo>
                    <a:pt x="3657" y="2522"/>
                  </a:lnTo>
                  <a:lnTo>
                    <a:pt x="3671" y="2494"/>
                  </a:lnTo>
                  <a:lnTo>
                    <a:pt x="3671" y="2466"/>
                  </a:lnTo>
                  <a:lnTo>
                    <a:pt x="3671" y="2452"/>
                  </a:lnTo>
                  <a:lnTo>
                    <a:pt x="3657" y="2424"/>
                  </a:lnTo>
                  <a:lnTo>
                    <a:pt x="3629" y="2410"/>
                  </a:lnTo>
                  <a:lnTo>
                    <a:pt x="3615" y="2396"/>
                  </a:lnTo>
                  <a:close/>
                  <a:moveTo>
                    <a:pt x="4791" y="2396"/>
                  </a:moveTo>
                  <a:lnTo>
                    <a:pt x="4763" y="2410"/>
                  </a:lnTo>
                  <a:lnTo>
                    <a:pt x="4735" y="2424"/>
                  </a:lnTo>
                  <a:lnTo>
                    <a:pt x="4721" y="2438"/>
                  </a:lnTo>
                  <a:lnTo>
                    <a:pt x="4721" y="2466"/>
                  </a:lnTo>
                  <a:lnTo>
                    <a:pt x="4721" y="2494"/>
                  </a:lnTo>
                  <a:lnTo>
                    <a:pt x="4735" y="2522"/>
                  </a:lnTo>
                  <a:lnTo>
                    <a:pt x="4763" y="2536"/>
                  </a:lnTo>
                  <a:lnTo>
                    <a:pt x="4805" y="2536"/>
                  </a:lnTo>
                  <a:lnTo>
                    <a:pt x="4833" y="2522"/>
                  </a:lnTo>
                  <a:lnTo>
                    <a:pt x="4847" y="2494"/>
                  </a:lnTo>
                  <a:lnTo>
                    <a:pt x="4847" y="2466"/>
                  </a:lnTo>
                  <a:lnTo>
                    <a:pt x="4847" y="2452"/>
                  </a:lnTo>
                  <a:lnTo>
                    <a:pt x="4833" y="2424"/>
                  </a:lnTo>
                  <a:lnTo>
                    <a:pt x="4805" y="2410"/>
                  </a:lnTo>
                  <a:lnTo>
                    <a:pt x="4791" y="2396"/>
                  </a:lnTo>
                  <a:close/>
                  <a:moveTo>
                    <a:pt x="5968" y="2396"/>
                  </a:moveTo>
                  <a:lnTo>
                    <a:pt x="5940" y="2410"/>
                  </a:lnTo>
                  <a:lnTo>
                    <a:pt x="5912" y="2424"/>
                  </a:lnTo>
                  <a:lnTo>
                    <a:pt x="5898" y="2438"/>
                  </a:lnTo>
                  <a:lnTo>
                    <a:pt x="5898" y="2466"/>
                  </a:lnTo>
                  <a:lnTo>
                    <a:pt x="5898" y="2494"/>
                  </a:lnTo>
                  <a:lnTo>
                    <a:pt x="5912" y="2522"/>
                  </a:lnTo>
                  <a:lnTo>
                    <a:pt x="5940" y="2536"/>
                  </a:lnTo>
                  <a:lnTo>
                    <a:pt x="5982" y="2536"/>
                  </a:lnTo>
                  <a:lnTo>
                    <a:pt x="6010" y="2522"/>
                  </a:lnTo>
                  <a:lnTo>
                    <a:pt x="6024" y="2494"/>
                  </a:lnTo>
                  <a:lnTo>
                    <a:pt x="6024" y="2466"/>
                  </a:lnTo>
                  <a:lnTo>
                    <a:pt x="6024" y="2452"/>
                  </a:lnTo>
                  <a:lnTo>
                    <a:pt x="6010" y="2424"/>
                  </a:lnTo>
                  <a:lnTo>
                    <a:pt x="5996" y="2410"/>
                  </a:lnTo>
                  <a:lnTo>
                    <a:pt x="5968" y="2396"/>
                  </a:lnTo>
                  <a:close/>
                  <a:moveTo>
                    <a:pt x="7145" y="2396"/>
                  </a:moveTo>
                  <a:lnTo>
                    <a:pt x="7117" y="2410"/>
                  </a:lnTo>
                  <a:lnTo>
                    <a:pt x="7089" y="2424"/>
                  </a:lnTo>
                  <a:lnTo>
                    <a:pt x="7075" y="2438"/>
                  </a:lnTo>
                  <a:lnTo>
                    <a:pt x="7075" y="2466"/>
                  </a:lnTo>
                  <a:lnTo>
                    <a:pt x="7075" y="2494"/>
                  </a:lnTo>
                  <a:lnTo>
                    <a:pt x="7089" y="2522"/>
                  </a:lnTo>
                  <a:lnTo>
                    <a:pt x="7117" y="2536"/>
                  </a:lnTo>
                  <a:lnTo>
                    <a:pt x="7173" y="2536"/>
                  </a:lnTo>
                  <a:lnTo>
                    <a:pt x="7187" y="2522"/>
                  </a:lnTo>
                  <a:lnTo>
                    <a:pt x="7201" y="2494"/>
                  </a:lnTo>
                  <a:lnTo>
                    <a:pt x="7215" y="2466"/>
                  </a:lnTo>
                  <a:lnTo>
                    <a:pt x="7201" y="2452"/>
                  </a:lnTo>
                  <a:lnTo>
                    <a:pt x="7187" y="2424"/>
                  </a:lnTo>
                  <a:lnTo>
                    <a:pt x="7173" y="2410"/>
                  </a:lnTo>
                  <a:lnTo>
                    <a:pt x="7145" y="2396"/>
                  </a:lnTo>
                  <a:close/>
                  <a:moveTo>
                    <a:pt x="8322" y="2396"/>
                  </a:moveTo>
                  <a:lnTo>
                    <a:pt x="8294" y="2410"/>
                  </a:lnTo>
                  <a:lnTo>
                    <a:pt x="8266" y="2424"/>
                  </a:lnTo>
                  <a:lnTo>
                    <a:pt x="8252" y="2438"/>
                  </a:lnTo>
                  <a:lnTo>
                    <a:pt x="8252" y="2466"/>
                  </a:lnTo>
                  <a:lnTo>
                    <a:pt x="8252" y="2494"/>
                  </a:lnTo>
                  <a:lnTo>
                    <a:pt x="8266" y="2522"/>
                  </a:lnTo>
                  <a:lnTo>
                    <a:pt x="8294" y="2536"/>
                  </a:lnTo>
                  <a:lnTo>
                    <a:pt x="8350" y="2536"/>
                  </a:lnTo>
                  <a:lnTo>
                    <a:pt x="8364" y="2522"/>
                  </a:lnTo>
                  <a:lnTo>
                    <a:pt x="8378" y="2494"/>
                  </a:lnTo>
                  <a:lnTo>
                    <a:pt x="8392" y="2466"/>
                  </a:lnTo>
                  <a:lnTo>
                    <a:pt x="8378" y="2452"/>
                  </a:lnTo>
                  <a:lnTo>
                    <a:pt x="8364" y="2424"/>
                  </a:lnTo>
                  <a:lnTo>
                    <a:pt x="8350" y="2410"/>
                  </a:lnTo>
                  <a:lnTo>
                    <a:pt x="8322" y="2396"/>
                  </a:lnTo>
                  <a:close/>
                  <a:moveTo>
                    <a:pt x="9498" y="2396"/>
                  </a:moveTo>
                  <a:lnTo>
                    <a:pt x="9470" y="2410"/>
                  </a:lnTo>
                  <a:lnTo>
                    <a:pt x="9456" y="2424"/>
                  </a:lnTo>
                  <a:lnTo>
                    <a:pt x="9428" y="2438"/>
                  </a:lnTo>
                  <a:lnTo>
                    <a:pt x="9428" y="2466"/>
                  </a:lnTo>
                  <a:lnTo>
                    <a:pt x="9428" y="2494"/>
                  </a:lnTo>
                  <a:lnTo>
                    <a:pt x="9456" y="2522"/>
                  </a:lnTo>
                  <a:lnTo>
                    <a:pt x="9470" y="2536"/>
                  </a:lnTo>
                  <a:lnTo>
                    <a:pt x="9526" y="2536"/>
                  </a:lnTo>
                  <a:lnTo>
                    <a:pt x="9540" y="2522"/>
                  </a:lnTo>
                  <a:lnTo>
                    <a:pt x="9554" y="2494"/>
                  </a:lnTo>
                  <a:lnTo>
                    <a:pt x="9568" y="2466"/>
                  </a:lnTo>
                  <a:lnTo>
                    <a:pt x="9554" y="2452"/>
                  </a:lnTo>
                  <a:lnTo>
                    <a:pt x="9540" y="2424"/>
                  </a:lnTo>
                  <a:lnTo>
                    <a:pt x="9526" y="2410"/>
                  </a:lnTo>
                  <a:lnTo>
                    <a:pt x="9498" y="2396"/>
                  </a:lnTo>
                  <a:close/>
                  <a:moveTo>
                    <a:pt x="1836" y="3222"/>
                  </a:moveTo>
                  <a:lnTo>
                    <a:pt x="1808" y="3236"/>
                  </a:lnTo>
                  <a:lnTo>
                    <a:pt x="1794" y="3250"/>
                  </a:lnTo>
                  <a:lnTo>
                    <a:pt x="1780" y="3264"/>
                  </a:lnTo>
                  <a:lnTo>
                    <a:pt x="1780" y="3292"/>
                  </a:lnTo>
                  <a:lnTo>
                    <a:pt x="1780" y="3320"/>
                  </a:lnTo>
                  <a:lnTo>
                    <a:pt x="1794" y="3348"/>
                  </a:lnTo>
                  <a:lnTo>
                    <a:pt x="1808" y="3362"/>
                  </a:lnTo>
                  <a:lnTo>
                    <a:pt x="1864" y="3362"/>
                  </a:lnTo>
                  <a:lnTo>
                    <a:pt x="1892" y="3348"/>
                  </a:lnTo>
                  <a:lnTo>
                    <a:pt x="1906" y="3320"/>
                  </a:lnTo>
                  <a:lnTo>
                    <a:pt x="1906" y="3292"/>
                  </a:lnTo>
                  <a:lnTo>
                    <a:pt x="1906" y="3264"/>
                  </a:lnTo>
                  <a:lnTo>
                    <a:pt x="1892" y="3250"/>
                  </a:lnTo>
                  <a:lnTo>
                    <a:pt x="1878" y="3236"/>
                  </a:lnTo>
                  <a:lnTo>
                    <a:pt x="1850" y="3222"/>
                  </a:lnTo>
                  <a:close/>
                  <a:moveTo>
                    <a:pt x="3012" y="3222"/>
                  </a:moveTo>
                  <a:lnTo>
                    <a:pt x="2984" y="3236"/>
                  </a:lnTo>
                  <a:lnTo>
                    <a:pt x="2970" y="3250"/>
                  </a:lnTo>
                  <a:lnTo>
                    <a:pt x="2956" y="3264"/>
                  </a:lnTo>
                  <a:lnTo>
                    <a:pt x="2956" y="3292"/>
                  </a:lnTo>
                  <a:lnTo>
                    <a:pt x="2956" y="3320"/>
                  </a:lnTo>
                  <a:lnTo>
                    <a:pt x="2970" y="3348"/>
                  </a:lnTo>
                  <a:lnTo>
                    <a:pt x="2998" y="3362"/>
                  </a:lnTo>
                  <a:lnTo>
                    <a:pt x="3040" y="3362"/>
                  </a:lnTo>
                  <a:lnTo>
                    <a:pt x="3068" y="3348"/>
                  </a:lnTo>
                  <a:lnTo>
                    <a:pt x="3082" y="3320"/>
                  </a:lnTo>
                  <a:lnTo>
                    <a:pt x="3082" y="3292"/>
                  </a:lnTo>
                  <a:lnTo>
                    <a:pt x="3082" y="3264"/>
                  </a:lnTo>
                  <a:lnTo>
                    <a:pt x="3068" y="3250"/>
                  </a:lnTo>
                  <a:lnTo>
                    <a:pt x="3054" y="3236"/>
                  </a:lnTo>
                  <a:lnTo>
                    <a:pt x="3026" y="3222"/>
                  </a:lnTo>
                  <a:close/>
                  <a:moveTo>
                    <a:pt x="4189" y="3222"/>
                  </a:moveTo>
                  <a:lnTo>
                    <a:pt x="4175" y="3236"/>
                  </a:lnTo>
                  <a:lnTo>
                    <a:pt x="4147" y="3250"/>
                  </a:lnTo>
                  <a:lnTo>
                    <a:pt x="4133" y="3264"/>
                  </a:lnTo>
                  <a:lnTo>
                    <a:pt x="4133" y="3292"/>
                  </a:lnTo>
                  <a:lnTo>
                    <a:pt x="4133" y="3320"/>
                  </a:lnTo>
                  <a:lnTo>
                    <a:pt x="4147" y="3348"/>
                  </a:lnTo>
                  <a:lnTo>
                    <a:pt x="4175" y="3362"/>
                  </a:lnTo>
                  <a:lnTo>
                    <a:pt x="4217" y="3362"/>
                  </a:lnTo>
                  <a:lnTo>
                    <a:pt x="4245" y="3348"/>
                  </a:lnTo>
                  <a:lnTo>
                    <a:pt x="4259" y="3320"/>
                  </a:lnTo>
                  <a:lnTo>
                    <a:pt x="4259" y="3292"/>
                  </a:lnTo>
                  <a:lnTo>
                    <a:pt x="4259" y="3264"/>
                  </a:lnTo>
                  <a:lnTo>
                    <a:pt x="4245" y="3250"/>
                  </a:lnTo>
                  <a:lnTo>
                    <a:pt x="4231" y="3236"/>
                  </a:lnTo>
                  <a:lnTo>
                    <a:pt x="4203" y="3222"/>
                  </a:lnTo>
                  <a:close/>
                  <a:moveTo>
                    <a:pt x="5380" y="3222"/>
                  </a:moveTo>
                  <a:lnTo>
                    <a:pt x="5352" y="3236"/>
                  </a:lnTo>
                  <a:lnTo>
                    <a:pt x="5324" y="3250"/>
                  </a:lnTo>
                  <a:lnTo>
                    <a:pt x="5310" y="3264"/>
                  </a:lnTo>
                  <a:lnTo>
                    <a:pt x="5310" y="3292"/>
                  </a:lnTo>
                  <a:lnTo>
                    <a:pt x="5310" y="3320"/>
                  </a:lnTo>
                  <a:lnTo>
                    <a:pt x="5324" y="3348"/>
                  </a:lnTo>
                  <a:lnTo>
                    <a:pt x="5352" y="3362"/>
                  </a:lnTo>
                  <a:lnTo>
                    <a:pt x="5408" y="3362"/>
                  </a:lnTo>
                  <a:lnTo>
                    <a:pt x="5422" y="3348"/>
                  </a:lnTo>
                  <a:lnTo>
                    <a:pt x="5436" y="3320"/>
                  </a:lnTo>
                  <a:lnTo>
                    <a:pt x="5436" y="3292"/>
                  </a:lnTo>
                  <a:lnTo>
                    <a:pt x="5436" y="3264"/>
                  </a:lnTo>
                  <a:lnTo>
                    <a:pt x="5422" y="3250"/>
                  </a:lnTo>
                  <a:lnTo>
                    <a:pt x="5408" y="3236"/>
                  </a:lnTo>
                  <a:lnTo>
                    <a:pt x="5380" y="3222"/>
                  </a:lnTo>
                  <a:close/>
                  <a:moveTo>
                    <a:pt x="6557" y="3222"/>
                  </a:moveTo>
                  <a:lnTo>
                    <a:pt x="6528" y="3236"/>
                  </a:lnTo>
                  <a:lnTo>
                    <a:pt x="6500" y="3250"/>
                  </a:lnTo>
                  <a:lnTo>
                    <a:pt x="6486" y="3264"/>
                  </a:lnTo>
                  <a:lnTo>
                    <a:pt x="6486" y="3292"/>
                  </a:lnTo>
                  <a:lnTo>
                    <a:pt x="6486" y="3320"/>
                  </a:lnTo>
                  <a:lnTo>
                    <a:pt x="6500" y="3348"/>
                  </a:lnTo>
                  <a:lnTo>
                    <a:pt x="6528" y="3362"/>
                  </a:lnTo>
                  <a:lnTo>
                    <a:pt x="6585" y="3362"/>
                  </a:lnTo>
                  <a:lnTo>
                    <a:pt x="6599" y="3348"/>
                  </a:lnTo>
                  <a:lnTo>
                    <a:pt x="6613" y="3320"/>
                  </a:lnTo>
                  <a:lnTo>
                    <a:pt x="6627" y="3292"/>
                  </a:lnTo>
                  <a:lnTo>
                    <a:pt x="6613" y="3264"/>
                  </a:lnTo>
                  <a:lnTo>
                    <a:pt x="6599" y="3250"/>
                  </a:lnTo>
                  <a:lnTo>
                    <a:pt x="6585" y="3236"/>
                  </a:lnTo>
                  <a:lnTo>
                    <a:pt x="6557" y="3222"/>
                  </a:lnTo>
                  <a:close/>
                  <a:moveTo>
                    <a:pt x="7733" y="3222"/>
                  </a:moveTo>
                  <a:lnTo>
                    <a:pt x="7705" y="3236"/>
                  </a:lnTo>
                  <a:lnTo>
                    <a:pt x="7677" y="3250"/>
                  </a:lnTo>
                  <a:lnTo>
                    <a:pt x="7663" y="3264"/>
                  </a:lnTo>
                  <a:lnTo>
                    <a:pt x="7663" y="3292"/>
                  </a:lnTo>
                  <a:lnTo>
                    <a:pt x="7663" y="3320"/>
                  </a:lnTo>
                  <a:lnTo>
                    <a:pt x="7691" y="3348"/>
                  </a:lnTo>
                  <a:lnTo>
                    <a:pt x="7705" y="3362"/>
                  </a:lnTo>
                  <a:lnTo>
                    <a:pt x="7761" y="3362"/>
                  </a:lnTo>
                  <a:lnTo>
                    <a:pt x="7775" y="3348"/>
                  </a:lnTo>
                  <a:lnTo>
                    <a:pt x="7789" y="3320"/>
                  </a:lnTo>
                  <a:lnTo>
                    <a:pt x="7803" y="3292"/>
                  </a:lnTo>
                  <a:lnTo>
                    <a:pt x="7789" y="3264"/>
                  </a:lnTo>
                  <a:lnTo>
                    <a:pt x="7775" y="3250"/>
                  </a:lnTo>
                  <a:lnTo>
                    <a:pt x="7761" y="3236"/>
                  </a:lnTo>
                  <a:lnTo>
                    <a:pt x="7733" y="3222"/>
                  </a:lnTo>
                  <a:close/>
                  <a:moveTo>
                    <a:pt x="8910" y="3222"/>
                  </a:moveTo>
                  <a:lnTo>
                    <a:pt x="8882" y="3236"/>
                  </a:lnTo>
                  <a:lnTo>
                    <a:pt x="8854" y="3250"/>
                  </a:lnTo>
                  <a:lnTo>
                    <a:pt x="8840" y="3264"/>
                  </a:lnTo>
                  <a:lnTo>
                    <a:pt x="8840" y="3292"/>
                  </a:lnTo>
                  <a:lnTo>
                    <a:pt x="8854" y="3320"/>
                  </a:lnTo>
                  <a:lnTo>
                    <a:pt x="8868" y="3348"/>
                  </a:lnTo>
                  <a:lnTo>
                    <a:pt x="8882" y="3362"/>
                  </a:lnTo>
                  <a:lnTo>
                    <a:pt x="8938" y="3362"/>
                  </a:lnTo>
                  <a:lnTo>
                    <a:pt x="8952" y="3348"/>
                  </a:lnTo>
                  <a:lnTo>
                    <a:pt x="8966" y="3320"/>
                  </a:lnTo>
                  <a:lnTo>
                    <a:pt x="8980" y="3292"/>
                  </a:lnTo>
                  <a:lnTo>
                    <a:pt x="8966" y="3264"/>
                  </a:lnTo>
                  <a:lnTo>
                    <a:pt x="8966" y="3250"/>
                  </a:lnTo>
                  <a:lnTo>
                    <a:pt x="8938" y="3236"/>
                  </a:lnTo>
                  <a:lnTo>
                    <a:pt x="8910" y="3222"/>
                  </a:lnTo>
                  <a:close/>
                  <a:moveTo>
                    <a:pt x="10087" y="3222"/>
                  </a:moveTo>
                  <a:lnTo>
                    <a:pt x="10059" y="3236"/>
                  </a:lnTo>
                  <a:lnTo>
                    <a:pt x="10045" y="3250"/>
                  </a:lnTo>
                  <a:lnTo>
                    <a:pt x="10031" y="3264"/>
                  </a:lnTo>
                  <a:lnTo>
                    <a:pt x="10017" y="3292"/>
                  </a:lnTo>
                  <a:lnTo>
                    <a:pt x="10031" y="3320"/>
                  </a:lnTo>
                  <a:lnTo>
                    <a:pt x="10045" y="3348"/>
                  </a:lnTo>
                  <a:lnTo>
                    <a:pt x="10059" y="3362"/>
                  </a:lnTo>
                  <a:lnTo>
                    <a:pt x="10115" y="3362"/>
                  </a:lnTo>
                  <a:lnTo>
                    <a:pt x="10129" y="3348"/>
                  </a:lnTo>
                  <a:lnTo>
                    <a:pt x="10143" y="3320"/>
                  </a:lnTo>
                  <a:lnTo>
                    <a:pt x="10157" y="3292"/>
                  </a:lnTo>
                  <a:lnTo>
                    <a:pt x="10157" y="3264"/>
                  </a:lnTo>
                  <a:lnTo>
                    <a:pt x="10143" y="3250"/>
                  </a:lnTo>
                  <a:lnTo>
                    <a:pt x="10115" y="3236"/>
                  </a:lnTo>
                  <a:lnTo>
                    <a:pt x="10087" y="3222"/>
                  </a:lnTo>
                  <a:close/>
                  <a:moveTo>
                    <a:pt x="1275" y="4021"/>
                  </a:moveTo>
                  <a:lnTo>
                    <a:pt x="1247" y="4147"/>
                  </a:lnTo>
                  <a:lnTo>
                    <a:pt x="1275" y="4147"/>
                  </a:lnTo>
                  <a:lnTo>
                    <a:pt x="1303" y="4133"/>
                  </a:lnTo>
                  <a:lnTo>
                    <a:pt x="1317" y="4105"/>
                  </a:lnTo>
                  <a:lnTo>
                    <a:pt x="1317" y="4077"/>
                  </a:lnTo>
                  <a:lnTo>
                    <a:pt x="1303" y="4049"/>
                  </a:lnTo>
                  <a:lnTo>
                    <a:pt x="1275" y="4021"/>
                  </a:lnTo>
                  <a:close/>
                  <a:moveTo>
                    <a:pt x="2396" y="4021"/>
                  </a:moveTo>
                  <a:lnTo>
                    <a:pt x="2382" y="4035"/>
                  </a:lnTo>
                  <a:lnTo>
                    <a:pt x="2368" y="4063"/>
                  </a:lnTo>
                  <a:lnTo>
                    <a:pt x="2368" y="4091"/>
                  </a:lnTo>
                  <a:lnTo>
                    <a:pt x="2368" y="4119"/>
                  </a:lnTo>
                  <a:lnTo>
                    <a:pt x="2382" y="4133"/>
                  </a:lnTo>
                  <a:lnTo>
                    <a:pt x="2396" y="4147"/>
                  </a:lnTo>
                  <a:lnTo>
                    <a:pt x="2424" y="4161"/>
                  </a:lnTo>
                  <a:lnTo>
                    <a:pt x="2452" y="4147"/>
                  </a:lnTo>
                  <a:lnTo>
                    <a:pt x="2480" y="4133"/>
                  </a:lnTo>
                  <a:lnTo>
                    <a:pt x="2494" y="4119"/>
                  </a:lnTo>
                  <a:lnTo>
                    <a:pt x="2494" y="4091"/>
                  </a:lnTo>
                  <a:lnTo>
                    <a:pt x="2494" y="4063"/>
                  </a:lnTo>
                  <a:lnTo>
                    <a:pt x="2480" y="4035"/>
                  </a:lnTo>
                  <a:lnTo>
                    <a:pt x="2466" y="4021"/>
                  </a:lnTo>
                  <a:close/>
                  <a:moveTo>
                    <a:pt x="3587" y="4021"/>
                  </a:moveTo>
                  <a:lnTo>
                    <a:pt x="3559" y="4035"/>
                  </a:lnTo>
                  <a:lnTo>
                    <a:pt x="3545" y="4063"/>
                  </a:lnTo>
                  <a:lnTo>
                    <a:pt x="3545" y="4091"/>
                  </a:lnTo>
                  <a:lnTo>
                    <a:pt x="3545" y="4119"/>
                  </a:lnTo>
                  <a:lnTo>
                    <a:pt x="3559" y="4133"/>
                  </a:lnTo>
                  <a:lnTo>
                    <a:pt x="3587" y="4147"/>
                  </a:lnTo>
                  <a:lnTo>
                    <a:pt x="3601" y="4161"/>
                  </a:lnTo>
                  <a:lnTo>
                    <a:pt x="3629" y="4147"/>
                  </a:lnTo>
                  <a:lnTo>
                    <a:pt x="3657" y="4133"/>
                  </a:lnTo>
                  <a:lnTo>
                    <a:pt x="3671" y="4119"/>
                  </a:lnTo>
                  <a:lnTo>
                    <a:pt x="3671" y="4091"/>
                  </a:lnTo>
                  <a:lnTo>
                    <a:pt x="3671" y="4063"/>
                  </a:lnTo>
                  <a:lnTo>
                    <a:pt x="3657" y="4035"/>
                  </a:lnTo>
                  <a:lnTo>
                    <a:pt x="3643" y="4021"/>
                  </a:lnTo>
                  <a:close/>
                  <a:moveTo>
                    <a:pt x="4763" y="4021"/>
                  </a:moveTo>
                  <a:lnTo>
                    <a:pt x="4735" y="4035"/>
                  </a:lnTo>
                  <a:lnTo>
                    <a:pt x="4721" y="4063"/>
                  </a:lnTo>
                  <a:lnTo>
                    <a:pt x="4721" y="4091"/>
                  </a:lnTo>
                  <a:lnTo>
                    <a:pt x="4721" y="4119"/>
                  </a:lnTo>
                  <a:lnTo>
                    <a:pt x="4735" y="4133"/>
                  </a:lnTo>
                  <a:lnTo>
                    <a:pt x="4763" y="4147"/>
                  </a:lnTo>
                  <a:lnTo>
                    <a:pt x="4791" y="4161"/>
                  </a:lnTo>
                  <a:lnTo>
                    <a:pt x="4805" y="4147"/>
                  </a:lnTo>
                  <a:lnTo>
                    <a:pt x="4833" y="4133"/>
                  </a:lnTo>
                  <a:lnTo>
                    <a:pt x="4847" y="4119"/>
                  </a:lnTo>
                  <a:lnTo>
                    <a:pt x="4847" y="4091"/>
                  </a:lnTo>
                  <a:lnTo>
                    <a:pt x="4847" y="4063"/>
                  </a:lnTo>
                  <a:lnTo>
                    <a:pt x="4833" y="4035"/>
                  </a:lnTo>
                  <a:lnTo>
                    <a:pt x="4819" y="4021"/>
                  </a:lnTo>
                  <a:close/>
                  <a:moveTo>
                    <a:pt x="5940" y="4021"/>
                  </a:moveTo>
                  <a:lnTo>
                    <a:pt x="5912" y="4035"/>
                  </a:lnTo>
                  <a:lnTo>
                    <a:pt x="5898" y="4063"/>
                  </a:lnTo>
                  <a:lnTo>
                    <a:pt x="5898" y="4091"/>
                  </a:lnTo>
                  <a:lnTo>
                    <a:pt x="5898" y="4119"/>
                  </a:lnTo>
                  <a:lnTo>
                    <a:pt x="5912" y="4133"/>
                  </a:lnTo>
                  <a:lnTo>
                    <a:pt x="5940" y="4147"/>
                  </a:lnTo>
                  <a:lnTo>
                    <a:pt x="5968" y="4161"/>
                  </a:lnTo>
                  <a:lnTo>
                    <a:pt x="5982" y="4147"/>
                  </a:lnTo>
                  <a:lnTo>
                    <a:pt x="6010" y="4133"/>
                  </a:lnTo>
                  <a:lnTo>
                    <a:pt x="6024" y="4119"/>
                  </a:lnTo>
                  <a:lnTo>
                    <a:pt x="6024" y="4091"/>
                  </a:lnTo>
                  <a:lnTo>
                    <a:pt x="6024" y="4063"/>
                  </a:lnTo>
                  <a:lnTo>
                    <a:pt x="6010" y="4035"/>
                  </a:lnTo>
                  <a:lnTo>
                    <a:pt x="5996" y="4021"/>
                  </a:lnTo>
                  <a:close/>
                  <a:moveTo>
                    <a:pt x="7117" y="4021"/>
                  </a:moveTo>
                  <a:lnTo>
                    <a:pt x="7089" y="4035"/>
                  </a:lnTo>
                  <a:lnTo>
                    <a:pt x="7075" y="4063"/>
                  </a:lnTo>
                  <a:lnTo>
                    <a:pt x="7075" y="4091"/>
                  </a:lnTo>
                  <a:lnTo>
                    <a:pt x="7075" y="4119"/>
                  </a:lnTo>
                  <a:lnTo>
                    <a:pt x="7089" y="4133"/>
                  </a:lnTo>
                  <a:lnTo>
                    <a:pt x="7117" y="4147"/>
                  </a:lnTo>
                  <a:lnTo>
                    <a:pt x="7145" y="4161"/>
                  </a:lnTo>
                  <a:lnTo>
                    <a:pt x="7173" y="4147"/>
                  </a:lnTo>
                  <a:lnTo>
                    <a:pt x="7187" y="4133"/>
                  </a:lnTo>
                  <a:lnTo>
                    <a:pt x="7201" y="4119"/>
                  </a:lnTo>
                  <a:lnTo>
                    <a:pt x="7215" y="4091"/>
                  </a:lnTo>
                  <a:lnTo>
                    <a:pt x="7201" y="4063"/>
                  </a:lnTo>
                  <a:lnTo>
                    <a:pt x="7187" y="4035"/>
                  </a:lnTo>
                  <a:lnTo>
                    <a:pt x="7173" y="4021"/>
                  </a:lnTo>
                  <a:close/>
                  <a:moveTo>
                    <a:pt x="8294" y="4021"/>
                  </a:moveTo>
                  <a:lnTo>
                    <a:pt x="8266" y="4035"/>
                  </a:lnTo>
                  <a:lnTo>
                    <a:pt x="8252" y="4063"/>
                  </a:lnTo>
                  <a:lnTo>
                    <a:pt x="8252" y="4091"/>
                  </a:lnTo>
                  <a:lnTo>
                    <a:pt x="8252" y="4119"/>
                  </a:lnTo>
                  <a:lnTo>
                    <a:pt x="8266" y="4133"/>
                  </a:lnTo>
                  <a:lnTo>
                    <a:pt x="8294" y="4147"/>
                  </a:lnTo>
                  <a:lnTo>
                    <a:pt x="8322" y="4161"/>
                  </a:lnTo>
                  <a:lnTo>
                    <a:pt x="8350" y="4147"/>
                  </a:lnTo>
                  <a:lnTo>
                    <a:pt x="8364" y="4133"/>
                  </a:lnTo>
                  <a:lnTo>
                    <a:pt x="8378" y="4119"/>
                  </a:lnTo>
                  <a:lnTo>
                    <a:pt x="8392" y="4091"/>
                  </a:lnTo>
                  <a:lnTo>
                    <a:pt x="8378" y="4063"/>
                  </a:lnTo>
                  <a:lnTo>
                    <a:pt x="8364" y="4035"/>
                  </a:lnTo>
                  <a:lnTo>
                    <a:pt x="8350" y="4021"/>
                  </a:lnTo>
                  <a:close/>
                  <a:moveTo>
                    <a:pt x="9470" y="4021"/>
                  </a:moveTo>
                  <a:lnTo>
                    <a:pt x="9456" y="4035"/>
                  </a:lnTo>
                  <a:lnTo>
                    <a:pt x="9428" y="4063"/>
                  </a:lnTo>
                  <a:lnTo>
                    <a:pt x="9428" y="4091"/>
                  </a:lnTo>
                  <a:lnTo>
                    <a:pt x="9428" y="4119"/>
                  </a:lnTo>
                  <a:lnTo>
                    <a:pt x="9456" y="4133"/>
                  </a:lnTo>
                  <a:lnTo>
                    <a:pt x="9470" y="4147"/>
                  </a:lnTo>
                  <a:lnTo>
                    <a:pt x="9498" y="4161"/>
                  </a:lnTo>
                  <a:lnTo>
                    <a:pt x="9526" y="4147"/>
                  </a:lnTo>
                  <a:lnTo>
                    <a:pt x="9540" y="4133"/>
                  </a:lnTo>
                  <a:lnTo>
                    <a:pt x="9554" y="4119"/>
                  </a:lnTo>
                  <a:lnTo>
                    <a:pt x="9568" y="4091"/>
                  </a:lnTo>
                  <a:lnTo>
                    <a:pt x="9554" y="4063"/>
                  </a:lnTo>
                  <a:lnTo>
                    <a:pt x="9554" y="4035"/>
                  </a:lnTo>
                  <a:lnTo>
                    <a:pt x="9526" y="4021"/>
                  </a:lnTo>
                  <a:close/>
                  <a:moveTo>
                    <a:pt x="1836" y="4833"/>
                  </a:moveTo>
                  <a:lnTo>
                    <a:pt x="1836" y="4847"/>
                  </a:lnTo>
                  <a:lnTo>
                    <a:pt x="1808" y="4847"/>
                  </a:lnTo>
                  <a:lnTo>
                    <a:pt x="1794" y="4861"/>
                  </a:lnTo>
                  <a:lnTo>
                    <a:pt x="1780" y="4889"/>
                  </a:lnTo>
                  <a:lnTo>
                    <a:pt x="1766" y="4903"/>
                  </a:lnTo>
                  <a:lnTo>
                    <a:pt x="1780" y="4931"/>
                  </a:lnTo>
                  <a:lnTo>
                    <a:pt x="1794" y="4959"/>
                  </a:lnTo>
                  <a:lnTo>
                    <a:pt x="1822" y="4959"/>
                  </a:lnTo>
                  <a:lnTo>
                    <a:pt x="1850" y="4973"/>
                  </a:lnTo>
                  <a:lnTo>
                    <a:pt x="1892" y="4945"/>
                  </a:lnTo>
                  <a:lnTo>
                    <a:pt x="1906" y="4903"/>
                  </a:lnTo>
                  <a:lnTo>
                    <a:pt x="1906" y="4875"/>
                  </a:lnTo>
                  <a:lnTo>
                    <a:pt x="1892" y="4861"/>
                  </a:lnTo>
                  <a:lnTo>
                    <a:pt x="1864" y="4847"/>
                  </a:lnTo>
                  <a:lnTo>
                    <a:pt x="1850" y="4833"/>
                  </a:lnTo>
                  <a:close/>
                  <a:moveTo>
                    <a:pt x="3012" y="4833"/>
                  </a:moveTo>
                  <a:lnTo>
                    <a:pt x="3012" y="4847"/>
                  </a:lnTo>
                  <a:lnTo>
                    <a:pt x="2984" y="4847"/>
                  </a:lnTo>
                  <a:lnTo>
                    <a:pt x="2970" y="4861"/>
                  </a:lnTo>
                  <a:lnTo>
                    <a:pt x="2956" y="4889"/>
                  </a:lnTo>
                  <a:lnTo>
                    <a:pt x="2956" y="4903"/>
                  </a:lnTo>
                  <a:lnTo>
                    <a:pt x="2956" y="4931"/>
                  </a:lnTo>
                  <a:lnTo>
                    <a:pt x="2970" y="4959"/>
                  </a:lnTo>
                  <a:lnTo>
                    <a:pt x="2998" y="4959"/>
                  </a:lnTo>
                  <a:lnTo>
                    <a:pt x="3026" y="4973"/>
                  </a:lnTo>
                  <a:lnTo>
                    <a:pt x="3068" y="4945"/>
                  </a:lnTo>
                  <a:lnTo>
                    <a:pt x="3082" y="4903"/>
                  </a:lnTo>
                  <a:lnTo>
                    <a:pt x="3082" y="4875"/>
                  </a:lnTo>
                  <a:lnTo>
                    <a:pt x="3068" y="4861"/>
                  </a:lnTo>
                  <a:lnTo>
                    <a:pt x="3054" y="4847"/>
                  </a:lnTo>
                  <a:lnTo>
                    <a:pt x="3026" y="4833"/>
                  </a:lnTo>
                  <a:close/>
                  <a:moveTo>
                    <a:pt x="4189" y="4833"/>
                  </a:moveTo>
                  <a:lnTo>
                    <a:pt x="4189" y="4847"/>
                  </a:lnTo>
                  <a:lnTo>
                    <a:pt x="4175" y="4847"/>
                  </a:lnTo>
                  <a:lnTo>
                    <a:pt x="4147" y="4861"/>
                  </a:lnTo>
                  <a:lnTo>
                    <a:pt x="4133" y="4889"/>
                  </a:lnTo>
                  <a:lnTo>
                    <a:pt x="4133" y="4903"/>
                  </a:lnTo>
                  <a:lnTo>
                    <a:pt x="4133" y="4931"/>
                  </a:lnTo>
                  <a:lnTo>
                    <a:pt x="4161" y="4959"/>
                  </a:lnTo>
                  <a:lnTo>
                    <a:pt x="4175" y="4959"/>
                  </a:lnTo>
                  <a:lnTo>
                    <a:pt x="4203" y="4973"/>
                  </a:lnTo>
                  <a:lnTo>
                    <a:pt x="4245" y="4945"/>
                  </a:lnTo>
                  <a:lnTo>
                    <a:pt x="4259" y="4903"/>
                  </a:lnTo>
                  <a:lnTo>
                    <a:pt x="4259" y="4875"/>
                  </a:lnTo>
                  <a:lnTo>
                    <a:pt x="4245" y="4861"/>
                  </a:lnTo>
                  <a:lnTo>
                    <a:pt x="4231" y="4847"/>
                  </a:lnTo>
                  <a:lnTo>
                    <a:pt x="4203" y="4833"/>
                  </a:lnTo>
                  <a:close/>
                  <a:moveTo>
                    <a:pt x="5380" y="4833"/>
                  </a:moveTo>
                  <a:lnTo>
                    <a:pt x="5380" y="4847"/>
                  </a:lnTo>
                  <a:lnTo>
                    <a:pt x="5352" y="4847"/>
                  </a:lnTo>
                  <a:lnTo>
                    <a:pt x="5324" y="4861"/>
                  </a:lnTo>
                  <a:lnTo>
                    <a:pt x="5310" y="4889"/>
                  </a:lnTo>
                  <a:lnTo>
                    <a:pt x="5310" y="4903"/>
                  </a:lnTo>
                  <a:lnTo>
                    <a:pt x="5310" y="4931"/>
                  </a:lnTo>
                  <a:lnTo>
                    <a:pt x="5338" y="4959"/>
                  </a:lnTo>
                  <a:lnTo>
                    <a:pt x="5352" y="4959"/>
                  </a:lnTo>
                  <a:lnTo>
                    <a:pt x="5380" y="4973"/>
                  </a:lnTo>
                  <a:lnTo>
                    <a:pt x="5422" y="4945"/>
                  </a:lnTo>
                  <a:lnTo>
                    <a:pt x="5436" y="4903"/>
                  </a:lnTo>
                  <a:lnTo>
                    <a:pt x="5436" y="4875"/>
                  </a:lnTo>
                  <a:lnTo>
                    <a:pt x="5422" y="4861"/>
                  </a:lnTo>
                  <a:lnTo>
                    <a:pt x="5408" y="4847"/>
                  </a:lnTo>
                  <a:lnTo>
                    <a:pt x="5380" y="4833"/>
                  </a:lnTo>
                  <a:close/>
                  <a:moveTo>
                    <a:pt x="6557" y="4833"/>
                  </a:moveTo>
                  <a:lnTo>
                    <a:pt x="6557" y="4847"/>
                  </a:lnTo>
                  <a:lnTo>
                    <a:pt x="6528" y="4847"/>
                  </a:lnTo>
                  <a:lnTo>
                    <a:pt x="6500" y="4861"/>
                  </a:lnTo>
                  <a:lnTo>
                    <a:pt x="6486" y="4889"/>
                  </a:lnTo>
                  <a:lnTo>
                    <a:pt x="6486" y="4903"/>
                  </a:lnTo>
                  <a:lnTo>
                    <a:pt x="6486" y="4931"/>
                  </a:lnTo>
                  <a:lnTo>
                    <a:pt x="6514" y="4959"/>
                  </a:lnTo>
                  <a:lnTo>
                    <a:pt x="6528" y="4959"/>
                  </a:lnTo>
                  <a:lnTo>
                    <a:pt x="6557" y="4973"/>
                  </a:lnTo>
                  <a:lnTo>
                    <a:pt x="6599" y="4945"/>
                  </a:lnTo>
                  <a:lnTo>
                    <a:pt x="6627" y="4903"/>
                  </a:lnTo>
                  <a:lnTo>
                    <a:pt x="6613" y="4875"/>
                  </a:lnTo>
                  <a:lnTo>
                    <a:pt x="6599" y="4861"/>
                  </a:lnTo>
                  <a:lnTo>
                    <a:pt x="6585" y="4847"/>
                  </a:lnTo>
                  <a:lnTo>
                    <a:pt x="6557" y="4833"/>
                  </a:lnTo>
                  <a:close/>
                  <a:moveTo>
                    <a:pt x="7719" y="4833"/>
                  </a:moveTo>
                  <a:lnTo>
                    <a:pt x="7733" y="4847"/>
                  </a:lnTo>
                  <a:lnTo>
                    <a:pt x="7705" y="4847"/>
                  </a:lnTo>
                  <a:lnTo>
                    <a:pt x="7677" y="4861"/>
                  </a:lnTo>
                  <a:lnTo>
                    <a:pt x="7663" y="4889"/>
                  </a:lnTo>
                  <a:lnTo>
                    <a:pt x="7663" y="4903"/>
                  </a:lnTo>
                  <a:lnTo>
                    <a:pt x="7677" y="4931"/>
                  </a:lnTo>
                  <a:lnTo>
                    <a:pt x="7691" y="4959"/>
                  </a:lnTo>
                  <a:lnTo>
                    <a:pt x="7719" y="4959"/>
                  </a:lnTo>
                  <a:lnTo>
                    <a:pt x="7747" y="4973"/>
                  </a:lnTo>
                  <a:lnTo>
                    <a:pt x="7775" y="4945"/>
                  </a:lnTo>
                  <a:lnTo>
                    <a:pt x="7803" y="4903"/>
                  </a:lnTo>
                  <a:lnTo>
                    <a:pt x="7789" y="4875"/>
                  </a:lnTo>
                  <a:lnTo>
                    <a:pt x="7775" y="4861"/>
                  </a:lnTo>
                  <a:lnTo>
                    <a:pt x="7761" y="4847"/>
                  </a:lnTo>
                  <a:lnTo>
                    <a:pt x="7733" y="4833"/>
                  </a:lnTo>
                  <a:close/>
                  <a:moveTo>
                    <a:pt x="8910" y="4833"/>
                  </a:moveTo>
                  <a:lnTo>
                    <a:pt x="8910" y="4847"/>
                  </a:lnTo>
                  <a:lnTo>
                    <a:pt x="8882" y="4847"/>
                  </a:lnTo>
                  <a:lnTo>
                    <a:pt x="8854" y="4861"/>
                  </a:lnTo>
                  <a:lnTo>
                    <a:pt x="8840" y="4889"/>
                  </a:lnTo>
                  <a:lnTo>
                    <a:pt x="8840" y="4903"/>
                  </a:lnTo>
                  <a:lnTo>
                    <a:pt x="8854" y="4931"/>
                  </a:lnTo>
                  <a:lnTo>
                    <a:pt x="8868" y="4959"/>
                  </a:lnTo>
                  <a:lnTo>
                    <a:pt x="8896" y="4959"/>
                  </a:lnTo>
                  <a:lnTo>
                    <a:pt x="8924" y="4973"/>
                  </a:lnTo>
                  <a:lnTo>
                    <a:pt x="8952" y="4945"/>
                  </a:lnTo>
                  <a:lnTo>
                    <a:pt x="8980" y="4903"/>
                  </a:lnTo>
                  <a:lnTo>
                    <a:pt x="8966" y="4875"/>
                  </a:lnTo>
                  <a:lnTo>
                    <a:pt x="8966" y="4861"/>
                  </a:lnTo>
                  <a:lnTo>
                    <a:pt x="8938" y="4847"/>
                  </a:lnTo>
                  <a:lnTo>
                    <a:pt x="8910" y="4833"/>
                  </a:lnTo>
                  <a:close/>
                  <a:moveTo>
                    <a:pt x="10087" y="4833"/>
                  </a:moveTo>
                  <a:lnTo>
                    <a:pt x="10087" y="4847"/>
                  </a:lnTo>
                  <a:lnTo>
                    <a:pt x="10059" y="4847"/>
                  </a:lnTo>
                  <a:lnTo>
                    <a:pt x="10031" y="4861"/>
                  </a:lnTo>
                  <a:lnTo>
                    <a:pt x="10017" y="4889"/>
                  </a:lnTo>
                  <a:lnTo>
                    <a:pt x="10017" y="4903"/>
                  </a:lnTo>
                  <a:lnTo>
                    <a:pt x="10031" y="4931"/>
                  </a:lnTo>
                  <a:lnTo>
                    <a:pt x="10045" y="4959"/>
                  </a:lnTo>
                  <a:lnTo>
                    <a:pt x="10073" y="4959"/>
                  </a:lnTo>
                  <a:lnTo>
                    <a:pt x="10101" y="4973"/>
                  </a:lnTo>
                  <a:lnTo>
                    <a:pt x="10129" y="4945"/>
                  </a:lnTo>
                  <a:lnTo>
                    <a:pt x="10157" y="4903"/>
                  </a:lnTo>
                  <a:lnTo>
                    <a:pt x="10157" y="4875"/>
                  </a:lnTo>
                  <a:lnTo>
                    <a:pt x="10143" y="4861"/>
                  </a:lnTo>
                  <a:lnTo>
                    <a:pt x="10115" y="4847"/>
                  </a:lnTo>
                  <a:lnTo>
                    <a:pt x="10087" y="4833"/>
                  </a:lnTo>
                  <a:close/>
                  <a:moveTo>
                    <a:pt x="1219" y="5632"/>
                  </a:moveTo>
                  <a:lnTo>
                    <a:pt x="1205" y="5660"/>
                  </a:lnTo>
                  <a:lnTo>
                    <a:pt x="1191" y="5674"/>
                  </a:lnTo>
                  <a:lnTo>
                    <a:pt x="1177" y="5702"/>
                  </a:lnTo>
                  <a:lnTo>
                    <a:pt x="1191" y="5730"/>
                  </a:lnTo>
                  <a:lnTo>
                    <a:pt x="1205" y="5744"/>
                  </a:lnTo>
                  <a:lnTo>
                    <a:pt x="1219" y="5758"/>
                  </a:lnTo>
                  <a:lnTo>
                    <a:pt x="1247" y="5772"/>
                  </a:lnTo>
                  <a:lnTo>
                    <a:pt x="1275" y="5758"/>
                  </a:lnTo>
                  <a:lnTo>
                    <a:pt x="1303" y="5744"/>
                  </a:lnTo>
                  <a:lnTo>
                    <a:pt x="1317" y="5730"/>
                  </a:lnTo>
                  <a:lnTo>
                    <a:pt x="1317" y="5702"/>
                  </a:lnTo>
                  <a:lnTo>
                    <a:pt x="1317" y="5674"/>
                  </a:lnTo>
                  <a:lnTo>
                    <a:pt x="1303" y="5660"/>
                  </a:lnTo>
                  <a:lnTo>
                    <a:pt x="1275" y="5646"/>
                  </a:lnTo>
                  <a:lnTo>
                    <a:pt x="1247" y="5632"/>
                  </a:lnTo>
                  <a:close/>
                  <a:moveTo>
                    <a:pt x="2396" y="5632"/>
                  </a:moveTo>
                  <a:lnTo>
                    <a:pt x="2382" y="5660"/>
                  </a:lnTo>
                  <a:lnTo>
                    <a:pt x="2368" y="5674"/>
                  </a:lnTo>
                  <a:lnTo>
                    <a:pt x="2368" y="5702"/>
                  </a:lnTo>
                  <a:lnTo>
                    <a:pt x="2368" y="5730"/>
                  </a:lnTo>
                  <a:lnTo>
                    <a:pt x="2382" y="5744"/>
                  </a:lnTo>
                  <a:lnTo>
                    <a:pt x="2396" y="5758"/>
                  </a:lnTo>
                  <a:lnTo>
                    <a:pt x="2424" y="5772"/>
                  </a:lnTo>
                  <a:lnTo>
                    <a:pt x="2452" y="5758"/>
                  </a:lnTo>
                  <a:lnTo>
                    <a:pt x="2480" y="5744"/>
                  </a:lnTo>
                  <a:lnTo>
                    <a:pt x="2494" y="5730"/>
                  </a:lnTo>
                  <a:lnTo>
                    <a:pt x="2494" y="5702"/>
                  </a:lnTo>
                  <a:lnTo>
                    <a:pt x="2494" y="5674"/>
                  </a:lnTo>
                  <a:lnTo>
                    <a:pt x="2480" y="5660"/>
                  </a:lnTo>
                  <a:lnTo>
                    <a:pt x="2452" y="5646"/>
                  </a:lnTo>
                  <a:lnTo>
                    <a:pt x="2424" y="5632"/>
                  </a:lnTo>
                  <a:close/>
                  <a:moveTo>
                    <a:pt x="3587" y="5632"/>
                  </a:moveTo>
                  <a:lnTo>
                    <a:pt x="3559" y="5660"/>
                  </a:lnTo>
                  <a:lnTo>
                    <a:pt x="3545" y="5674"/>
                  </a:lnTo>
                  <a:lnTo>
                    <a:pt x="3545" y="5702"/>
                  </a:lnTo>
                  <a:lnTo>
                    <a:pt x="3545" y="5730"/>
                  </a:lnTo>
                  <a:lnTo>
                    <a:pt x="3559" y="5744"/>
                  </a:lnTo>
                  <a:lnTo>
                    <a:pt x="3587" y="5758"/>
                  </a:lnTo>
                  <a:lnTo>
                    <a:pt x="3601" y="5772"/>
                  </a:lnTo>
                  <a:lnTo>
                    <a:pt x="3629" y="5758"/>
                  </a:lnTo>
                  <a:lnTo>
                    <a:pt x="3657" y="5744"/>
                  </a:lnTo>
                  <a:lnTo>
                    <a:pt x="3671" y="5730"/>
                  </a:lnTo>
                  <a:lnTo>
                    <a:pt x="3671" y="5702"/>
                  </a:lnTo>
                  <a:lnTo>
                    <a:pt x="3671" y="5674"/>
                  </a:lnTo>
                  <a:lnTo>
                    <a:pt x="3657" y="5660"/>
                  </a:lnTo>
                  <a:lnTo>
                    <a:pt x="3629" y="5646"/>
                  </a:lnTo>
                  <a:lnTo>
                    <a:pt x="3615" y="5632"/>
                  </a:lnTo>
                  <a:close/>
                  <a:moveTo>
                    <a:pt x="4763" y="5632"/>
                  </a:moveTo>
                  <a:lnTo>
                    <a:pt x="4735" y="5660"/>
                  </a:lnTo>
                  <a:lnTo>
                    <a:pt x="4721" y="5674"/>
                  </a:lnTo>
                  <a:lnTo>
                    <a:pt x="4721" y="5702"/>
                  </a:lnTo>
                  <a:lnTo>
                    <a:pt x="4721" y="5730"/>
                  </a:lnTo>
                  <a:lnTo>
                    <a:pt x="4735" y="5744"/>
                  </a:lnTo>
                  <a:lnTo>
                    <a:pt x="4763" y="5758"/>
                  </a:lnTo>
                  <a:lnTo>
                    <a:pt x="4791" y="5772"/>
                  </a:lnTo>
                  <a:lnTo>
                    <a:pt x="4805" y="5758"/>
                  </a:lnTo>
                  <a:lnTo>
                    <a:pt x="4833" y="5744"/>
                  </a:lnTo>
                  <a:lnTo>
                    <a:pt x="4847" y="5730"/>
                  </a:lnTo>
                  <a:lnTo>
                    <a:pt x="4847" y="5702"/>
                  </a:lnTo>
                  <a:lnTo>
                    <a:pt x="4847" y="5674"/>
                  </a:lnTo>
                  <a:lnTo>
                    <a:pt x="4833" y="5660"/>
                  </a:lnTo>
                  <a:lnTo>
                    <a:pt x="4805" y="5646"/>
                  </a:lnTo>
                  <a:lnTo>
                    <a:pt x="4791" y="5632"/>
                  </a:lnTo>
                  <a:close/>
                  <a:moveTo>
                    <a:pt x="5940" y="5632"/>
                  </a:moveTo>
                  <a:lnTo>
                    <a:pt x="5912" y="5660"/>
                  </a:lnTo>
                  <a:lnTo>
                    <a:pt x="5898" y="5674"/>
                  </a:lnTo>
                  <a:lnTo>
                    <a:pt x="5898" y="5702"/>
                  </a:lnTo>
                  <a:lnTo>
                    <a:pt x="5898" y="5730"/>
                  </a:lnTo>
                  <a:lnTo>
                    <a:pt x="5912" y="5744"/>
                  </a:lnTo>
                  <a:lnTo>
                    <a:pt x="5940" y="5758"/>
                  </a:lnTo>
                  <a:lnTo>
                    <a:pt x="5968" y="5772"/>
                  </a:lnTo>
                  <a:lnTo>
                    <a:pt x="5982" y="5758"/>
                  </a:lnTo>
                  <a:lnTo>
                    <a:pt x="6010" y="5744"/>
                  </a:lnTo>
                  <a:lnTo>
                    <a:pt x="6024" y="5730"/>
                  </a:lnTo>
                  <a:lnTo>
                    <a:pt x="6024" y="5702"/>
                  </a:lnTo>
                  <a:lnTo>
                    <a:pt x="6024" y="5674"/>
                  </a:lnTo>
                  <a:lnTo>
                    <a:pt x="6010" y="5660"/>
                  </a:lnTo>
                  <a:lnTo>
                    <a:pt x="5996" y="5646"/>
                  </a:lnTo>
                  <a:lnTo>
                    <a:pt x="5968" y="5632"/>
                  </a:lnTo>
                  <a:close/>
                  <a:moveTo>
                    <a:pt x="7117" y="5632"/>
                  </a:moveTo>
                  <a:lnTo>
                    <a:pt x="7089" y="5660"/>
                  </a:lnTo>
                  <a:lnTo>
                    <a:pt x="7075" y="5674"/>
                  </a:lnTo>
                  <a:lnTo>
                    <a:pt x="7075" y="5702"/>
                  </a:lnTo>
                  <a:lnTo>
                    <a:pt x="7075" y="5730"/>
                  </a:lnTo>
                  <a:lnTo>
                    <a:pt x="7089" y="5744"/>
                  </a:lnTo>
                  <a:lnTo>
                    <a:pt x="7117" y="5758"/>
                  </a:lnTo>
                  <a:lnTo>
                    <a:pt x="7145" y="5772"/>
                  </a:lnTo>
                  <a:lnTo>
                    <a:pt x="7173" y="5758"/>
                  </a:lnTo>
                  <a:lnTo>
                    <a:pt x="7187" y="5744"/>
                  </a:lnTo>
                  <a:lnTo>
                    <a:pt x="7201" y="5730"/>
                  </a:lnTo>
                  <a:lnTo>
                    <a:pt x="7215" y="5702"/>
                  </a:lnTo>
                  <a:lnTo>
                    <a:pt x="7201" y="5674"/>
                  </a:lnTo>
                  <a:lnTo>
                    <a:pt x="7187" y="5660"/>
                  </a:lnTo>
                  <a:lnTo>
                    <a:pt x="7173" y="5646"/>
                  </a:lnTo>
                  <a:lnTo>
                    <a:pt x="7145" y="5632"/>
                  </a:lnTo>
                  <a:close/>
                  <a:moveTo>
                    <a:pt x="8294" y="5632"/>
                  </a:moveTo>
                  <a:lnTo>
                    <a:pt x="8266" y="5660"/>
                  </a:lnTo>
                  <a:lnTo>
                    <a:pt x="8252" y="5674"/>
                  </a:lnTo>
                  <a:lnTo>
                    <a:pt x="8252" y="5702"/>
                  </a:lnTo>
                  <a:lnTo>
                    <a:pt x="8252" y="5730"/>
                  </a:lnTo>
                  <a:lnTo>
                    <a:pt x="8266" y="5744"/>
                  </a:lnTo>
                  <a:lnTo>
                    <a:pt x="8294" y="5758"/>
                  </a:lnTo>
                  <a:lnTo>
                    <a:pt x="8322" y="5772"/>
                  </a:lnTo>
                  <a:lnTo>
                    <a:pt x="8350" y="5758"/>
                  </a:lnTo>
                  <a:lnTo>
                    <a:pt x="8364" y="5744"/>
                  </a:lnTo>
                  <a:lnTo>
                    <a:pt x="8378" y="5730"/>
                  </a:lnTo>
                  <a:lnTo>
                    <a:pt x="8392" y="5702"/>
                  </a:lnTo>
                  <a:lnTo>
                    <a:pt x="8378" y="5674"/>
                  </a:lnTo>
                  <a:lnTo>
                    <a:pt x="8364" y="5660"/>
                  </a:lnTo>
                  <a:lnTo>
                    <a:pt x="8350" y="5646"/>
                  </a:lnTo>
                  <a:lnTo>
                    <a:pt x="8322" y="5632"/>
                  </a:lnTo>
                  <a:close/>
                  <a:moveTo>
                    <a:pt x="9470" y="5632"/>
                  </a:moveTo>
                  <a:lnTo>
                    <a:pt x="9456" y="5660"/>
                  </a:lnTo>
                  <a:lnTo>
                    <a:pt x="9428" y="5674"/>
                  </a:lnTo>
                  <a:lnTo>
                    <a:pt x="9428" y="5702"/>
                  </a:lnTo>
                  <a:lnTo>
                    <a:pt x="9428" y="5730"/>
                  </a:lnTo>
                  <a:lnTo>
                    <a:pt x="9456" y="5744"/>
                  </a:lnTo>
                  <a:lnTo>
                    <a:pt x="9470" y="5758"/>
                  </a:lnTo>
                  <a:lnTo>
                    <a:pt x="9498" y="5772"/>
                  </a:lnTo>
                  <a:lnTo>
                    <a:pt x="9526" y="5758"/>
                  </a:lnTo>
                  <a:lnTo>
                    <a:pt x="9540" y="5744"/>
                  </a:lnTo>
                  <a:lnTo>
                    <a:pt x="9554" y="5730"/>
                  </a:lnTo>
                  <a:lnTo>
                    <a:pt x="9568" y="5702"/>
                  </a:lnTo>
                  <a:lnTo>
                    <a:pt x="9554" y="5674"/>
                  </a:lnTo>
                  <a:lnTo>
                    <a:pt x="9540" y="5660"/>
                  </a:lnTo>
                  <a:lnTo>
                    <a:pt x="9526" y="5646"/>
                  </a:lnTo>
                  <a:lnTo>
                    <a:pt x="9498" y="5632"/>
                  </a:lnTo>
                  <a:close/>
                  <a:moveTo>
                    <a:pt x="10647" y="5632"/>
                  </a:moveTo>
                  <a:lnTo>
                    <a:pt x="10633" y="5660"/>
                  </a:lnTo>
                  <a:lnTo>
                    <a:pt x="10619" y="5674"/>
                  </a:lnTo>
                  <a:lnTo>
                    <a:pt x="10605" y="5702"/>
                  </a:lnTo>
                  <a:lnTo>
                    <a:pt x="10619" y="5730"/>
                  </a:lnTo>
                  <a:lnTo>
                    <a:pt x="10633" y="5744"/>
                  </a:lnTo>
                  <a:lnTo>
                    <a:pt x="10647" y="5758"/>
                  </a:lnTo>
                  <a:lnTo>
                    <a:pt x="10675" y="5772"/>
                  </a:lnTo>
                  <a:lnTo>
                    <a:pt x="10703" y="5758"/>
                  </a:lnTo>
                  <a:lnTo>
                    <a:pt x="10717" y="5744"/>
                  </a:lnTo>
                  <a:lnTo>
                    <a:pt x="10731" y="5730"/>
                  </a:lnTo>
                  <a:lnTo>
                    <a:pt x="10745" y="5702"/>
                  </a:lnTo>
                  <a:lnTo>
                    <a:pt x="10731" y="5674"/>
                  </a:lnTo>
                  <a:lnTo>
                    <a:pt x="10717" y="5660"/>
                  </a:lnTo>
                  <a:lnTo>
                    <a:pt x="10703" y="5646"/>
                  </a:lnTo>
                  <a:lnTo>
                    <a:pt x="10675" y="5632"/>
                  </a:lnTo>
                  <a:close/>
                  <a:moveTo>
                    <a:pt x="1808" y="6458"/>
                  </a:moveTo>
                  <a:lnTo>
                    <a:pt x="1794" y="6472"/>
                  </a:lnTo>
                  <a:lnTo>
                    <a:pt x="1780" y="6486"/>
                  </a:lnTo>
                  <a:lnTo>
                    <a:pt x="1766" y="6514"/>
                  </a:lnTo>
                  <a:lnTo>
                    <a:pt x="1780" y="6542"/>
                  </a:lnTo>
                  <a:lnTo>
                    <a:pt x="1780" y="6570"/>
                  </a:lnTo>
                  <a:lnTo>
                    <a:pt x="1808" y="6584"/>
                  </a:lnTo>
                  <a:lnTo>
                    <a:pt x="1836" y="6598"/>
                  </a:lnTo>
                  <a:lnTo>
                    <a:pt x="1850" y="6598"/>
                  </a:lnTo>
                  <a:lnTo>
                    <a:pt x="1878" y="6584"/>
                  </a:lnTo>
                  <a:lnTo>
                    <a:pt x="1892" y="6570"/>
                  </a:lnTo>
                  <a:lnTo>
                    <a:pt x="1906" y="6542"/>
                  </a:lnTo>
                  <a:lnTo>
                    <a:pt x="1906" y="6514"/>
                  </a:lnTo>
                  <a:lnTo>
                    <a:pt x="1906" y="6500"/>
                  </a:lnTo>
                  <a:lnTo>
                    <a:pt x="1892" y="6472"/>
                  </a:lnTo>
                  <a:lnTo>
                    <a:pt x="1864" y="6458"/>
                  </a:lnTo>
                  <a:close/>
                  <a:moveTo>
                    <a:pt x="2984" y="6458"/>
                  </a:moveTo>
                  <a:lnTo>
                    <a:pt x="2970" y="6472"/>
                  </a:lnTo>
                  <a:lnTo>
                    <a:pt x="2956" y="6500"/>
                  </a:lnTo>
                  <a:lnTo>
                    <a:pt x="2956" y="6514"/>
                  </a:lnTo>
                  <a:lnTo>
                    <a:pt x="2956" y="6542"/>
                  </a:lnTo>
                  <a:lnTo>
                    <a:pt x="2956" y="6570"/>
                  </a:lnTo>
                  <a:lnTo>
                    <a:pt x="2984" y="6584"/>
                  </a:lnTo>
                  <a:lnTo>
                    <a:pt x="3012" y="6598"/>
                  </a:lnTo>
                  <a:lnTo>
                    <a:pt x="3040" y="6598"/>
                  </a:lnTo>
                  <a:lnTo>
                    <a:pt x="3054" y="6584"/>
                  </a:lnTo>
                  <a:lnTo>
                    <a:pt x="3082" y="6570"/>
                  </a:lnTo>
                  <a:lnTo>
                    <a:pt x="3082" y="6542"/>
                  </a:lnTo>
                  <a:lnTo>
                    <a:pt x="3082" y="6514"/>
                  </a:lnTo>
                  <a:lnTo>
                    <a:pt x="3082" y="6500"/>
                  </a:lnTo>
                  <a:lnTo>
                    <a:pt x="3068" y="6472"/>
                  </a:lnTo>
                  <a:lnTo>
                    <a:pt x="3040" y="6458"/>
                  </a:lnTo>
                  <a:close/>
                  <a:moveTo>
                    <a:pt x="4175" y="6458"/>
                  </a:moveTo>
                  <a:lnTo>
                    <a:pt x="4147" y="6472"/>
                  </a:lnTo>
                  <a:lnTo>
                    <a:pt x="4133" y="6500"/>
                  </a:lnTo>
                  <a:lnTo>
                    <a:pt x="4133" y="6514"/>
                  </a:lnTo>
                  <a:lnTo>
                    <a:pt x="4133" y="6542"/>
                  </a:lnTo>
                  <a:lnTo>
                    <a:pt x="4147" y="6570"/>
                  </a:lnTo>
                  <a:lnTo>
                    <a:pt x="4161" y="6584"/>
                  </a:lnTo>
                  <a:lnTo>
                    <a:pt x="4189" y="6598"/>
                  </a:lnTo>
                  <a:lnTo>
                    <a:pt x="4217" y="6598"/>
                  </a:lnTo>
                  <a:lnTo>
                    <a:pt x="4231" y="6584"/>
                  </a:lnTo>
                  <a:lnTo>
                    <a:pt x="4259" y="6570"/>
                  </a:lnTo>
                  <a:lnTo>
                    <a:pt x="4259" y="6542"/>
                  </a:lnTo>
                  <a:lnTo>
                    <a:pt x="4259" y="6514"/>
                  </a:lnTo>
                  <a:lnTo>
                    <a:pt x="4259" y="6500"/>
                  </a:lnTo>
                  <a:lnTo>
                    <a:pt x="4245" y="6472"/>
                  </a:lnTo>
                  <a:lnTo>
                    <a:pt x="4217" y="6458"/>
                  </a:lnTo>
                  <a:close/>
                  <a:moveTo>
                    <a:pt x="5352" y="6458"/>
                  </a:moveTo>
                  <a:lnTo>
                    <a:pt x="5324" y="6472"/>
                  </a:lnTo>
                  <a:lnTo>
                    <a:pt x="5310" y="6500"/>
                  </a:lnTo>
                  <a:lnTo>
                    <a:pt x="5310" y="6514"/>
                  </a:lnTo>
                  <a:lnTo>
                    <a:pt x="5310" y="6542"/>
                  </a:lnTo>
                  <a:lnTo>
                    <a:pt x="5324" y="6570"/>
                  </a:lnTo>
                  <a:lnTo>
                    <a:pt x="5338" y="6584"/>
                  </a:lnTo>
                  <a:lnTo>
                    <a:pt x="5366" y="6598"/>
                  </a:lnTo>
                  <a:lnTo>
                    <a:pt x="5394" y="6598"/>
                  </a:lnTo>
                  <a:lnTo>
                    <a:pt x="5408" y="6584"/>
                  </a:lnTo>
                  <a:lnTo>
                    <a:pt x="5436" y="6570"/>
                  </a:lnTo>
                  <a:lnTo>
                    <a:pt x="5436" y="6542"/>
                  </a:lnTo>
                  <a:lnTo>
                    <a:pt x="5436" y="6514"/>
                  </a:lnTo>
                  <a:lnTo>
                    <a:pt x="5436" y="6500"/>
                  </a:lnTo>
                  <a:lnTo>
                    <a:pt x="5422" y="6472"/>
                  </a:lnTo>
                  <a:lnTo>
                    <a:pt x="5394" y="6458"/>
                  </a:lnTo>
                  <a:close/>
                  <a:moveTo>
                    <a:pt x="6528" y="6458"/>
                  </a:moveTo>
                  <a:lnTo>
                    <a:pt x="6500" y="6472"/>
                  </a:lnTo>
                  <a:lnTo>
                    <a:pt x="6486" y="6500"/>
                  </a:lnTo>
                  <a:lnTo>
                    <a:pt x="6486" y="6514"/>
                  </a:lnTo>
                  <a:lnTo>
                    <a:pt x="6486" y="6542"/>
                  </a:lnTo>
                  <a:lnTo>
                    <a:pt x="6500" y="6570"/>
                  </a:lnTo>
                  <a:lnTo>
                    <a:pt x="6514" y="6584"/>
                  </a:lnTo>
                  <a:lnTo>
                    <a:pt x="6542" y="6598"/>
                  </a:lnTo>
                  <a:lnTo>
                    <a:pt x="6571" y="6598"/>
                  </a:lnTo>
                  <a:lnTo>
                    <a:pt x="6599" y="6584"/>
                  </a:lnTo>
                  <a:lnTo>
                    <a:pt x="6613" y="6570"/>
                  </a:lnTo>
                  <a:lnTo>
                    <a:pt x="6627" y="6542"/>
                  </a:lnTo>
                  <a:lnTo>
                    <a:pt x="6627" y="6514"/>
                  </a:lnTo>
                  <a:lnTo>
                    <a:pt x="6613" y="6500"/>
                  </a:lnTo>
                  <a:lnTo>
                    <a:pt x="6599" y="6472"/>
                  </a:lnTo>
                  <a:lnTo>
                    <a:pt x="6585" y="6458"/>
                  </a:lnTo>
                  <a:close/>
                  <a:moveTo>
                    <a:pt x="7705" y="6458"/>
                  </a:moveTo>
                  <a:lnTo>
                    <a:pt x="7677" y="6472"/>
                  </a:lnTo>
                  <a:lnTo>
                    <a:pt x="7663" y="6500"/>
                  </a:lnTo>
                  <a:lnTo>
                    <a:pt x="7663" y="6514"/>
                  </a:lnTo>
                  <a:lnTo>
                    <a:pt x="7663" y="6542"/>
                  </a:lnTo>
                  <a:lnTo>
                    <a:pt x="7677" y="6570"/>
                  </a:lnTo>
                  <a:lnTo>
                    <a:pt x="7691" y="6584"/>
                  </a:lnTo>
                  <a:lnTo>
                    <a:pt x="7719" y="6598"/>
                  </a:lnTo>
                  <a:lnTo>
                    <a:pt x="7747" y="6598"/>
                  </a:lnTo>
                  <a:lnTo>
                    <a:pt x="7775" y="6584"/>
                  </a:lnTo>
                  <a:lnTo>
                    <a:pt x="7789" y="6570"/>
                  </a:lnTo>
                  <a:lnTo>
                    <a:pt x="7803" y="6542"/>
                  </a:lnTo>
                  <a:lnTo>
                    <a:pt x="7803" y="6514"/>
                  </a:lnTo>
                  <a:lnTo>
                    <a:pt x="7789" y="6500"/>
                  </a:lnTo>
                  <a:lnTo>
                    <a:pt x="7775" y="6472"/>
                  </a:lnTo>
                  <a:lnTo>
                    <a:pt x="7761" y="6458"/>
                  </a:lnTo>
                  <a:close/>
                  <a:moveTo>
                    <a:pt x="8882" y="6458"/>
                  </a:moveTo>
                  <a:lnTo>
                    <a:pt x="8854" y="6472"/>
                  </a:lnTo>
                  <a:lnTo>
                    <a:pt x="8840" y="6500"/>
                  </a:lnTo>
                  <a:lnTo>
                    <a:pt x="8840" y="6514"/>
                  </a:lnTo>
                  <a:lnTo>
                    <a:pt x="8840" y="6542"/>
                  </a:lnTo>
                  <a:lnTo>
                    <a:pt x="8854" y="6570"/>
                  </a:lnTo>
                  <a:lnTo>
                    <a:pt x="8868" y="6584"/>
                  </a:lnTo>
                  <a:lnTo>
                    <a:pt x="8896" y="6598"/>
                  </a:lnTo>
                  <a:lnTo>
                    <a:pt x="8924" y="6598"/>
                  </a:lnTo>
                  <a:lnTo>
                    <a:pt x="8952" y="6584"/>
                  </a:lnTo>
                  <a:lnTo>
                    <a:pt x="8966" y="6570"/>
                  </a:lnTo>
                  <a:lnTo>
                    <a:pt x="8980" y="6542"/>
                  </a:lnTo>
                  <a:lnTo>
                    <a:pt x="8980" y="6514"/>
                  </a:lnTo>
                  <a:lnTo>
                    <a:pt x="8966" y="6500"/>
                  </a:lnTo>
                  <a:lnTo>
                    <a:pt x="8952" y="6472"/>
                  </a:lnTo>
                  <a:lnTo>
                    <a:pt x="8938" y="6458"/>
                  </a:lnTo>
                  <a:close/>
                  <a:moveTo>
                    <a:pt x="10059" y="6458"/>
                  </a:moveTo>
                  <a:lnTo>
                    <a:pt x="10045" y="6472"/>
                  </a:lnTo>
                  <a:lnTo>
                    <a:pt x="10017" y="6500"/>
                  </a:lnTo>
                  <a:lnTo>
                    <a:pt x="10017" y="6514"/>
                  </a:lnTo>
                  <a:lnTo>
                    <a:pt x="10017" y="6542"/>
                  </a:lnTo>
                  <a:lnTo>
                    <a:pt x="10031" y="6570"/>
                  </a:lnTo>
                  <a:lnTo>
                    <a:pt x="10045" y="6584"/>
                  </a:lnTo>
                  <a:lnTo>
                    <a:pt x="10073" y="6598"/>
                  </a:lnTo>
                  <a:lnTo>
                    <a:pt x="10101" y="6598"/>
                  </a:lnTo>
                  <a:lnTo>
                    <a:pt x="10129" y="6584"/>
                  </a:lnTo>
                  <a:lnTo>
                    <a:pt x="10143" y="6570"/>
                  </a:lnTo>
                  <a:lnTo>
                    <a:pt x="10157" y="6542"/>
                  </a:lnTo>
                  <a:lnTo>
                    <a:pt x="10157" y="6514"/>
                  </a:lnTo>
                  <a:lnTo>
                    <a:pt x="10143" y="6500"/>
                  </a:lnTo>
                  <a:lnTo>
                    <a:pt x="10129" y="6472"/>
                  </a:lnTo>
                  <a:lnTo>
                    <a:pt x="10115" y="6458"/>
                  </a:lnTo>
                  <a:close/>
                  <a:moveTo>
                    <a:pt x="1247" y="7243"/>
                  </a:moveTo>
                  <a:lnTo>
                    <a:pt x="1219" y="7257"/>
                  </a:lnTo>
                  <a:lnTo>
                    <a:pt x="1205" y="7271"/>
                  </a:lnTo>
                  <a:lnTo>
                    <a:pt x="1191" y="7285"/>
                  </a:lnTo>
                  <a:lnTo>
                    <a:pt x="1177" y="7313"/>
                  </a:lnTo>
                  <a:lnTo>
                    <a:pt x="1191" y="7341"/>
                  </a:lnTo>
                  <a:lnTo>
                    <a:pt x="1205" y="7369"/>
                  </a:lnTo>
                  <a:lnTo>
                    <a:pt x="1219" y="7383"/>
                  </a:lnTo>
                  <a:lnTo>
                    <a:pt x="1275" y="7383"/>
                  </a:lnTo>
                  <a:lnTo>
                    <a:pt x="1303" y="7369"/>
                  </a:lnTo>
                  <a:lnTo>
                    <a:pt x="1317" y="7341"/>
                  </a:lnTo>
                  <a:lnTo>
                    <a:pt x="1317" y="7313"/>
                  </a:lnTo>
                  <a:lnTo>
                    <a:pt x="1317" y="7285"/>
                  </a:lnTo>
                  <a:lnTo>
                    <a:pt x="1303" y="7271"/>
                  </a:lnTo>
                  <a:lnTo>
                    <a:pt x="1275" y="7257"/>
                  </a:lnTo>
                  <a:lnTo>
                    <a:pt x="1261" y="7243"/>
                  </a:lnTo>
                  <a:close/>
                  <a:moveTo>
                    <a:pt x="2424" y="7243"/>
                  </a:moveTo>
                  <a:lnTo>
                    <a:pt x="2396" y="7257"/>
                  </a:lnTo>
                  <a:lnTo>
                    <a:pt x="2382" y="7271"/>
                  </a:lnTo>
                  <a:lnTo>
                    <a:pt x="2368" y="7285"/>
                  </a:lnTo>
                  <a:lnTo>
                    <a:pt x="2354" y="7313"/>
                  </a:lnTo>
                  <a:lnTo>
                    <a:pt x="2368" y="7341"/>
                  </a:lnTo>
                  <a:lnTo>
                    <a:pt x="2382" y="7369"/>
                  </a:lnTo>
                  <a:lnTo>
                    <a:pt x="2396" y="7383"/>
                  </a:lnTo>
                  <a:lnTo>
                    <a:pt x="2452" y="7383"/>
                  </a:lnTo>
                  <a:lnTo>
                    <a:pt x="2480" y="7369"/>
                  </a:lnTo>
                  <a:lnTo>
                    <a:pt x="2494" y="7341"/>
                  </a:lnTo>
                  <a:lnTo>
                    <a:pt x="2494" y="7313"/>
                  </a:lnTo>
                  <a:lnTo>
                    <a:pt x="2494" y="7285"/>
                  </a:lnTo>
                  <a:lnTo>
                    <a:pt x="2480" y="7271"/>
                  </a:lnTo>
                  <a:lnTo>
                    <a:pt x="2466" y="7257"/>
                  </a:lnTo>
                  <a:lnTo>
                    <a:pt x="2438" y="7243"/>
                  </a:lnTo>
                  <a:close/>
                  <a:moveTo>
                    <a:pt x="3601" y="7243"/>
                  </a:moveTo>
                  <a:lnTo>
                    <a:pt x="3587" y="7257"/>
                  </a:lnTo>
                  <a:lnTo>
                    <a:pt x="3559" y="7271"/>
                  </a:lnTo>
                  <a:lnTo>
                    <a:pt x="3545" y="7285"/>
                  </a:lnTo>
                  <a:lnTo>
                    <a:pt x="3531" y="7313"/>
                  </a:lnTo>
                  <a:lnTo>
                    <a:pt x="3545" y="7341"/>
                  </a:lnTo>
                  <a:lnTo>
                    <a:pt x="3559" y="7369"/>
                  </a:lnTo>
                  <a:lnTo>
                    <a:pt x="3573" y="7383"/>
                  </a:lnTo>
                  <a:lnTo>
                    <a:pt x="3629" y="7383"/>
                  </a:lnTo>
                  <a:lnTo>
                    <a:pt x="3657" y="7369"/>
                  </a:lnTo>
                  <a:lnTo>
                    <a:pt x="3671" y="7341"/>
                  </a:lnTo>
                  <a:lnTo>
                    <a:pt x="3671" y="7313"/>
                  </a:lnTo>
                  <a:lnTo>
                    <a:pt x="3671" y="7285"/>
                  </a:lnTo>
                  <a:lnTo>
                    <a:pt x="3657" y="7271"/>
                  </a:lnTo>
                  <a:lnTo>
                    <a:pt x="3643" y="7257"/>
                  </a:lnTo>
                  <a:lnTo>
                    <a:pt x="3615" y="7243"/>
                  </a:lnTo>
                  <a:close/>
                  <a:moveTo>
                    <a:pt x="4791" y="7243"/>
                  </a:moveTo>
                  <a:lnTo>
                    <a:pt x="4763" y="7257"/>
                  </a:lnTo>
                  <a:lnTo>
                    <a:pt x="4735" y="7271"/>
                  </a:lnTo>
                  <a:lnTo>
                    <a:pt x="4721" y="7285"/>
                  </a:lnTo>
                  <a:lnTo>
                    <a:pt x="4707" y="7313"/>
                  </a:lnTo>
                  <a:lnTo>
                    <a:pt x="4721" y="7341"/>
                  </a:lnTo>
                  <a:lnTo>
                    <a:pt x="4735" y="7369"/>
                  </a:lnTo>
                  <a:lnTo>
                    <a:pt x="4749" y="7383"/>
                  </a:lnTo>
                  <a:lnTo>
                    <a:pt x="4805" y="7383"/>
                  </a:lnTo>
                  <a:lnTo>
                    <a:pt x="4833" y="7369"/>
                  </a:lnTo>
                  <a:lnTo>
                    <a:pt x="4847" y="7341"/>
                  </a:lnTo>
                  <a:lnTo>
                    <a:pt x="4847" y="7313"/>
                  </a:lnTo>
                  <a:lnTo>
                    <a:pt x="4847" y="7285"/>
                  </a:lnTo>
                  <a:lnTo>
                    <a:pt x="4833" y="7271"/>
                  </a:lnTo>
                  <a:lnTo>
                    <a:pt x="4819" y="7257"/>
                  </a:lnTo>
                  <a:lnTo>
                    <a:pt x="4791" y="7243"/>
                  </a:lnTo>
                  <a:close/>
                  <a:moveTo>
                    <a:pt x="5968" y="7243"/>
                  </a:moveTo>
                  <a:lnTo>
                    <a:pt x="5940" y="7257"/>
                  </a:lnTo>
                  <a:lnTo>
                    <a:pt x="5912" y="7271"/>
                  </a:lnTo>
                  <a:lnTo>
                    <a:pt x="5898" y="7285"/>
                  </a:lnTo>
                  <a:lnTo>
                    <a:pt x="5898" y="7313"/>
                  </a:lnTo>
                  <a:lnTo>
                    <a:pt x="5898" y="7341"/>
                  </a:lnTo>
                  <a:lnTo>
                    <a:pt x="5912" y="7369"/>
                  </a:lnTo>
                  <a:lnTo>
                    <a:pt x="5926" y="7383"/>
                  </a:lnTo>
                  <a:lnTo>
                    <a:pt x="5982" y="7383"/>
                  </a:lnTo>
                  <a:lnTo>
                    <a:pt x="6010" y="7369"/>
                  </a:lnTo>
                  <a:lnTo>
                    <a:pt x="6024" y="7341"/>
                  </a:lnTo>
                  <a:lnTo>
                    <a:pt x="6024" y="7313"/>
                  </a:lnTo>
                  <a:lnTo>
                    <a:pt x="6024" y="7285"/>
                  </a:lnTo>
                  <a:lnTo>
                    <a:pt x="6010" y="7271"/>
                  </a:lnTo>
                  <a:lnTo>
                    <a:pt x="5996" y="7257"/>
                  </a:lnTo>
                  <a:lnTo>
                    <a:pt x="5968" y="7243"/>
                  </a:lnTo>
                  <a:close/>
                  <a:moveTo>
                    <a:pt x="7145" y="7243"/>
                  </a:moveTo>
                  <a:lnTo>
                    <a:pt x="7117" y="7257"/>
                  </a:lnTo>
                  <a:lnTo>
                    <a:pt x="7089" y="7271"/>
                  </a:lnTo>
                  <a:lnTo>
                    <a:pt x="7075" y="7285"/>
                  </a:lnTo>
                  <a:lnTo>
                    <a:pt x="7075" y="7313"/>
                  </a:lnTo>
                  <a:lnTo>
                    <a:pt x="7075" y="7341"/>
                  </a:lnTo>
                  <a:lnTo>
                    <a:pt x="7089" y="7369"/>
                  </a:lnTo>
                  <a:lnTo>
                    <a:pt x="7117" y="7383"/>
                  </a:lnTo>
                  <a:lnTo>
                    <a:pt x="7159" y="7383"/>
                  </a:lnTo>
                  <a:lnTo>
                    <a:pt x="7187" y="7369"/>
                  </a:lnTo>
                  <a:lnTo>
                    <a:pt x="7201" y="7341"/>
                  </a:lnTo>
                  <a:lnTo>
                    <a:pt x="7215" y="7313"/>
                  </a:lnTo>
                  <a:lnTo>
                    <a:pt x="7201" y="7285"/>
                  </a:lnTo>
                  <a:lnTo>
                    <a:pt x="7187" y="7271"/>
                  </a:lnTo>
                  <a:lnTo>
                    <a:pt x="7173" y="7257"/>
                  </a:lnTo>
                  <a:lnTo>
                    <a:pt x="7145" y="7243"/>
                  </a:lnTo>
                  <a:close/>
                  <a:moveTo>
                    <a:pt x="8322" y="7243"/>
                  </a:moveTo>
                  <a:lnTo>
                    <a:pt x="8294" y="7257"/>
                  </a:lnTo>
                  <a:lnTo>
                    <a:pt x="8266" y="7271"/>
                  </a:lnTo>
                  <a:lnTo>
                    <a:pt x="8252" y="7285"/>
                  </a:lnTo>
                  <a:lnTo>
                    <a:pt x="8252" y="7313"/>
                  </a:lnTo>
                  <a:lnTo>
                    <a:pt x="8252" y="7341"/>
                  </a:lnTo>
                  <a:lnTo>
                    <a:pt x="8266" y="7369"/>
                  </a:lnTo>
                  <a:lnTo>
                    <a:pt x="8294" y="7383"/>
                  </a:lnTo>
                  <a:lnTo>
                    <a:pt x="8336" y="7383"/>
                  </a:lnTo>
                  <a:lnTo>
                    <a:pt x="8364" y="7369"/>
                  </a:lnTo>
                  <a:lnTo>
                    <a:pt x="8378" y="7341"/>
                  </a:lnTo>
                  <a:lnTo>
                    <a:pt x="8392" y="7313"/>
                  </a:lnTo>
                  <a:lnTo>
                    <a:pt x="8378" y="7285"/>
                  </a:lnTo>
                  <a:lnTo>
                    <a:pt x="8364" y="7271"/>
                  </a:lnTo>
                  <a:lnTo>
                    <a:pt x="8350" y="7257"/>
                  </a:lnTo>
                  <a:lnTo>
                    <a:pt x="8322" y="7243"/>
                  </a:lnTo>
                  <a:close/>
                  <a:moveTo>
                    <a:pt x="9498" y="7243"/>
                  </a:moveTo>
                  <a:lnTo>
                    <a:pt x="9470" y="7257"/>
                  </a:lnTo>
                  <a:lnTo>
                    <a:pt x="9442" y="7271"/>
                  </a:lnTo>
                  <a:lnTo>
                    <a:pt x="9428" y="7285"/>
                  </a:lnTo>
                  <a:lnTo>
                    <a:pt x="9428" y="7313"/>
                  </a:lnTo>
                  <a:lnTo>
                    <a:pt x="9428" y="7341"/>
                  </a:lnTo>
                  <a:lnTo>
                    <a:pt x="9442" y="7369"/>
                  </a:lnTo>
                  <a:lnTo>
                    <a:pt x="9470" y="7383"/>
                  </a:lnTo>
                  <a:lnTo>
                    <a:pt x="9526" y="7383"/>
                  </a:lnTo>
                  <a:lnTo>
                    <a:pt x="9540" y="7369"/>
                  </a:lnTo>
                  <a:lnTo>
                    <a:pt x="9554" y="7341"/>
                  </a:lnTo>
                  <a:lnTo>
                    <a:pt x="9568" y="7313"/>
                  </a:lnTo>
                  <a:lnTo>
                    <a:pt x="9554" y="7285"/>
                  </a:lnTo>
                  <a:lnTo>
                    <a:pt x="9554" y="7271"/>
                  </a:lnTo>
                  <a:lnTo>
                    <a:pt x="9526" y="7257"/>
                  </a:lnTo>
                  <a:lnTo>
                    <a:pt x="9498" y="7243"/>
                  </a:lnTo>
                  <a:close/>
                  <a:moveTo>
                    <a:pt x="10675" y="7243"/>
                  </a:moveTo>
                  <a:lnTo>
                    <a:pt x="10647" y="7257"/>
                  </a:lnTo>
                  <a:lnTo>
                    <a:pt x="10619" y="7271"/>
                  </a:lnTo>
                  <a:lnTo>
                    <a:pt x="10605" y="7285"/>
                  </a:lnTo>
                  <a:lnTo>
                    <a:pt x="10605" y="7313"/>
                  </a:lnTo>
                  <a:lnTo>
                    <a:pt x="10605" y="7341"/>
                  </a:lnTo>
                  <a:lnTo>
                    <a:pt x="10619" y="7369"/>
                  </a:lnTo>
                  <a:lnTo>
                    <a:pt x="10647" y="7383"/>
                  </a:lnTo>
                  <a:lnTo>
                    <a:pt x="10703" y="7383"/>
                  </a:lnTo>
                  <a:lnTo>
                    <a:pt x="10717" y="7369"/>
                  </a:lnTo>
                  <a:lnTo>
                    <a:pt x="10731" y="7341"/>
                  </a:lnTo>
                  <a:lnTo>
                    <a:pt x="10745" y="7313"/>
                  </a:lnTo>
                  <a:lnTo>
                    <a:pt x="10745" y="7285"/>
                  </a:lnTo>
                  <a:lnTo>
                    <a:pt x="10731" y="7271"/>
                  </a:lnTo>
                  <a:lnTo>
                    <a:pt x="10703" y="7257"/>
                  </a:lnTo>
                  <a:lnTo>
                    <a:pt x="10675" y="7243"/>
                  </a:lnTo>
                  <a:close/>
                  <a:moveTo>
                    <a:pt x="659" y="8055"/>
                  </a:moveTo>
                  <a:lnTo>
                    <a:pt x="659" y="8069"/>
                  </a:lnTo>
                  <a:lnTo>
                    <a:pt x="645" y="8195"/>
                  </a:lnTo>
                  <a:lnTo>
                    <a:pt x="659" y="8195"/>
                  </a:lnTo>
                  <a:lnTo>
                    <a:pt x="687" y="8181"/>
                  </a:lnTo>
                  <a:lnTo>
                    <a:pt x="715" y="8167"/>
                  </a:lnTo>
                  <a:lnTo>
                    <a:pt x="715" y="8153"/>
                  </a:lnTo>
                  <a:lnTo>
                    <a:pt x="715" y="8125"/>
                  </a:lnTo>
                  <a:lnTo>
                    <a:pt x="701" y="8083"/>
                  </a:lnTo>
                  <a:lnTo>
                    <a:pt x="659" y="8055"/>
                  </a:lnTo>
                  <a:close/>
                  <a:moveTo>
                    <a:pt x="1836" y="8055"/>
                  </a:moveTo>
                  <a:lnTo>
                    <a:pt x="1836" y="8069"/>
                  </a:lnTo>
                  <a:lnTo>
                    <a:pt x="1808" y="8069"/>
                  </a:lnTo>
                  <a:lnTo>
                    <a:pt x="1794" y="8083"/>
                  </a:lnTo>
                  <a:lnTo>
                    <a:pt x="1780" y="8111"/>
                  </a:lnTo>
                  <a:lnTo>
                    <a:pt x="1766" y="8139"/>
                  </a:lnTo>
                  <a:lnTo>
                    <a:pt x="1780" y="8153"/>
                  </a:lnTo>
                  <a:lnTo>
                    <a:pt x="1794" y="8181"/>
                  </a:lnTo>
                  <a:lnTo>
                    <a:pt x="1822" y="8195"/>
                  </a:lnTo>
                  <a:lnTo>
                    <a:pt x="1850" y="8195"/>
                  </a:lnTo>
                  <a:lnTo>
                    <a:pt x="1892" y="8167"/>
                  </a:lnTo>
                  <a:lnTo>
                    <a:pt x="1906" y="8139"/>
                  </a:lnTo>
                  <a:lnTo>
                    <a:pt x="1906" y="8111"/>
                  </a:lnTo>
                  <a:lnTo>
                    <a:pt x="1892" y="8083"/>
                  </a:lnTo>
                  <a:lnTo>
                    <a:pt x="1864" y="8069"/>
                  </a:lnTo>
                  <a:lnTo>
                    <a:pt x="1836" y="8055"/>
                  </a:lnTo>
                  <a:close/>
                  <a:moveTo>
                    <a:pt x="3012" y="8055"/>
                  </a:moveTo>
                  <a:lnTo>
                    <a:pt x="3012" y="8069"/>
                  </a:lnTo>
                  <a:lnTo>
                    <a:pt x="2984" y="8069"/>
                  </a:lnTo>
                  <a:lnTo>
                    <a:pt x="2970" y="8083"/>
                  </a:lnTo>
                  <a:lnTo>
                    <a:pt x="2956" y="8111"/>
                  </a:lnTo>
                  <a:lnTo>
                    <a:pt x="2956" y="8139"/>
                  </a:lnTo>
                  <a:lnTo>
                    <a:pt x="2956" y="8153"/>
                  </a:lnTo>
                  <a:lnTo>
                    <a:pt x="2970" y="8181"/>
                  </a:lnTo>
                  <a:lnTo>
                    <a:pt x="2998" y="8195"/>
                  </a:lnTo>
                  <a:lnTo>
                    <a:pt x="3026" y="8195"/>
                  </a:lnTo>
                  <a:lnTo>
                    <a:pt x="3068" y="8167"/>
                  </a:lnTo>
                  <a:lnTo>
                    <a:pt x="3082" y="8139"/>
                  </a:lnTo>
                  <a:lnTo>
                    <a:pt x="3082" y="8111"/>
                  </a:lnTo>
                  <a:lnTo>
                    <a:pt x="3068" y="8083"/>
                  </a:lnTo>
                  <a:lnTo>
                    <a:pt x="3040" y="8069"/>
                  </a:lnTo>
                  <a:lnTo>
                    <a:pt x="3026" y="8055"/>
                  </a:lnTo>
                  <a:close/>
                  <a:moveTo>
                    <a:pt x="4189" y="8055"/>
                  </a:moveTo>
                  <a:lnTo>
                    <a:pt x="4189" y="8069"/>
                  </a:lnTo>
                  <a:lnTo>
                    <a:pt x="4175" y="8069"/>
                  </a:lnTo>
                  <a:lnTo>
                    <a:pt x="4147" y="8083"/>
                  </a:lnTo>
                  <a:lnTo>
                    <a:pt x="4133" y="8111"/>
                  </a:lnTo>
                  <a:lnTo>
                    <a:pt x="4133" y="8139"/>
                  </a:lnTo>
                  <a:lnTo>
                    <a:pt x="4133" y="8153"/>
                  </a:lnTo>
                  <a:lnTo>
                    <a:pt x="4161" y="8181"/>
                  </a:lnTo>
                  <a:lnTo>
                    <a:pt x="4175" y="8195"/>
                  </a:lnTo>
                  <a:lnTo>
                    <a:pt x="4203" y="8195"/>
                  </a:lnTo>
                  <a:lnTo>
                    <a:pt x="4245" y="8167"/>
                  </a:lnTo>
                  <a:lnTo>
                    <a:pt x="4259" y="8139"/>
                  </a:lnTo>
                  <a:lnTo>
                    <a:pt x="4259" y="8111"/>
                  </a:lnTo>
                  <a:lnTo>
                    <a:pt x="4245" y="8083"/>
                  </a:lnTo>
                  <a:lnTo>
                    <a:pt x="4231" y="8069"/>
                  </a:lnTo>
                  <a:lnTo>
                    <a:pt x="4203" y="8055"/>
                  </a:lnTo>
                  <a:close/>
                  <a:moveTo>
                    <a:pt x="5380" y="8055"/>
                  </a:moveTo>
                  <a:lnTo>
                    <a:pt x="5380" y="8069"/>
                  </a:lnTo>
                  <a:lnTo>
                    <a:pt x="5352" y="8069"/>
                  </a:lnTo>
                  <a:lnTo>
                    <a:pt x="5324" y="8083"/>
                  </a:lnTo>
                  <a:lnTo>
                    <a:pt x="5310" y="8111"/>
                  </a:lnTo>
                  <a:lnTo>
                    <a:pt x="5310" y="8139"/>
                  </a:lnTo>
                  <a:lnTo>
                    <a:pt x="5310" y="8153"/>
                  </a:lnTo>
                  <a:lnTo>
                    <a:pt x="5338" y="8181"/>
                  </a:lnTo>
                  <a:lnTo>
                    <a:pt x="5352" y="8195"/>
                  </a:lnTo>
                  <a:lnTo>
                    <a:pt x="5380" y="8195"/>
                  </a:lnTo>
                  <a:lnTo>
                    <a:pt x="5422" y="8167"/>
                  </a:lnTo>
                  <a:lnTo>
                    <a:pt x="5436" y="8139"/>
                  </a:lnTo>
                  <a:lnTo>
                    <a:pt x="5436" y="8111"/>
                  </a:lnTo>
                  <a:lnTo>
                    <a:pt x="5422" y="8083"/>
                  </a:lnTo>
                  <a:lnTo>
                    <a:pt x="5408" y="8069"/>
                  </a:lnTo>
                  <a:lnTo>
                    <a:pt x="5380" y="8055"/>
                  </a:lnTo>
                  <a:close/>
                  <a:moveTo>
                    <a:pt x="6557" y="8055"/>
                  </a:moveTo>
                  <a:lnTo>
                    <a:pt x="6557" y="8069"/>
                  </a:lnTo>
                  <a:lnTo>
                    <a:pt x="6528" y="8069"/>
                  </a:lnTo>
                  <a:lnTo>
                    <a:pt x="6500" y="8083"/>
                  </a:lnTo>
                  <a:lnTo>
                    <a:pt x="6486" y="8111"/>
                  </a:lnTo>
                  <a:lnTo>
                    <a:pt x="6486" y="8139"/>
                  </a:lnTo>
                  <a:lnTo>
                    <a:pt x="6486" y="8153"/>
                  </a:lnTo>
                  <a:lnTo>
                    <a:pt x="6514" y="8181"/>
                  </a:lnTo>
                  <a:lnTo>
                    <a:pt x="6528" y="8195"/>
                  </a:lnTo>
                  <a:lnTo>
                    <a:pt x="6557" y="8195"/>
                  </a:lnTo>
                  <a:lnTo>
                    <a:pt x="6599" y="8167"/>
                  </a:lnTo>
                  <a:lnTo>
                    <a:pt x="6627" y="8139"/>
                  </a:lnTo>
                  <a:lnTo>
                    <a:pt x="6613" y="8111"/>
                  </a:lnTo>
                  <a:lnTo>
                    <a:pt x="6599" y="8083"/>
                  </a:lnTo>
                  <a:lnTo>
                    <a:pt x="6585" y="8069"/>
                  </a:lnTo>
                  <a:lnTo>
                    <a:pt x="6557" y="8055"/>
                  </a:lnTo>
                  <a:close/>
                  <a:moveTo>
                    <a:pt x="7719" y="8055"/>
                  </a:moveTo>
                  <a:lnTo>
                    <a:pt x="7733" y="8069"/>
                  </a:lnTo>
                  <a:lnTo>
                    <a:pt x="7705" y="8069"/>
                  </a:lnTo>
                  <a:lnTo>
                    <a:pt x="7677" y="8083"/>
                  </a:lnTo>
                  <a:lnTo>
                    <a:pt x="7663" y="8111"/>
                  </a:lnTo>
                  <a:lnTo>
                    <a:pt x="7663" y="8139"/>
                  </a:lnTo>
                  <a:lnTo>
                    <a:pt x="7677" y="8153"/>
                  </a:lnTo>
                  <a:lnTo>
                    <a:pt x="7691" y="8181"/>
                  </a:lnTo>
                  <a:lnTo>
                    <a:pt x="7719" y="8195"/>
                  </a:lnTo>
                  <a:lnTo>
                    <a:pt x="7747" y="8195"/>
                  </a:lnTo>
                  <a:lnTo>
                    <a:pt x="7775" y="8167"/>
                  </a:lnTo>
                  <a:lnTo>
                    <a:pt x="7803" y="8139"/>
                  </a:lnTo>
                  <a:lnTo>
                    <a:pt x="7789" y="8111"/>
                  </a:lnTo>
                  <a:lnTo>
                    <a:pt x="7775" y="8083"/>
                  </a:lnTo>
                  <a:lnTo>
                    <a:pt x="7761" y="8069"/>
                  </a:lnTo>
                  <a:lnTo>
                    <a:pt x="7733" y="8055"/>
                  </a:lnTo>
                  <a:close/>
                  <a:moveTo>
                    <a:pt x="8910" y="8055"/>
                  </a:moveTo>
                  <a:lnTo>
                    <a:pt x="8910" y="8069"/>
                  </a:lnTo>
                  <a:lnTo>
                    <a:pt x="8882" y="8069"/>
                  </a:lnTo>
                  <a:lnTo>
                    <a:pt x="8854" y="8083"/>
                  </a:lnTo>
                  <a:lnTo>
                    <a:pt x="8840" y="8111"/>
                  </a:lnTo>
                  <a:lnTo>
                    <a:pt x="8840" y="8139"/>
                  </a:lnTo>
                  <a:lnTo>
                    <a:pt x="8854" y="8153"/>
                  </a:lnTo>
                  <a:lnTo>
                    <a:pt x="8868" y="8181"/>
                  </a:lnTo>
                  <a:lnTo>
                    <a:pt x="8896" y="8195"/>
                  </a:lnTo>
                  <a:lnTo>
                    <a:pt x="8924" y="8195"/>
                  </a:lnTo>
                  <a:lnTo>
                    <a:pt x="8952" y="8167"/>
                  </a:lnTo>
                  <a:lnTo>
                    <a:pt x="8980" y="8139"/>
                  </a:lnTo>
                  <a:lnTo>
                    <a:pt x="8966" y="8111"/>
                  </a:lnTo>
                  <a:lnTo>
                    <a:pt x="8952" y="8083"/>
                  </a:lnTo>
                  <a:lnTo>
                    <a:pt x="8938" y="8069"/>
                  </a:lnTo>
                  <a:lnTo>
                    <a:pt x="8910" y="8055"/>
                  </a:lnTo>
                  <a:close/>
                  <a:moveTo>
                    <a:pt x="10087" y="8055"/>
                  </a:moveTo>
                  <a:lnTo>
                    <a:pt x="10087" y="8069"/>
                  </a:lnTo>
                  <a:lnTo>
                    <a:pt x="10059" y="8069"/>
                  </a:lnTo>
                  <a:lnTo>
                    <a:pt x="10031" y="8083"/>
                  </a:lnTo>
                  <a:lnTo>
                    <a:pt x="10017" y="8111"/>
                  </a:lnTo>
                  <a:lnTo>
                    <a:pt x="10017" y="8139"/>
                  </a:lnTo>
                  <a:lnTo>
                    <a:pt x="10031" y="8153"/>
                  </a:lnTo>
                  <a:lnTo>
                    <a:pt x="10045" y="8181"/>
                  </a:lnTo>
                  <a:lnTo>
                    <a:pt x="10073" y="8195"/>
                  </a:lnTo>
                  <a:lnTo>
                    <a:pt x="10101" y="8195"/>
                  </a:lnTo>
                  <a:lnTo>
                    <a:pt x="10129" y="8167"/>
                  </a:lnTo>
                  <a:lnTo>
                    <a:pt x="10157" y="8139"/>
                  </a:lnTo>
                  <a:lnTo>
                    <a:pt x="10157" y="8111"/>
                  </a:lnTo>
                  <a:lnTo>
                    <a:pt x="10143" y="8083"/>
                  </a:lnTo>
                  <a:lnTo>
                    <a:pt x="10115" y="8069"/>
                  </a:lnTo>
                  <a:lnTo>
                    <a:pt x="10087" y="8055"/>
                  </a:lnTo>
                  <a:close/>
                  <a:moveTo>
                    <a:pt x="11263" y="8055"/>
                  </a:moveTo>
                  <a:lnTo>
                    <a:pt x="11263" y="8069"/>
                  </a:lnTo>
                  <a:lnTo>
                    <a:pt x="11235" y="8069"/>
                  </a:lnTo>
                  <a:lnTo>
                    <a:pt x="11221" y="8083"/>
                  </a:lnTo>
                  <a:lnTo>
                    <a:pt x="11207" y="8111"/>
                  </a:lnTo>
                  <a:lnTo>
                    <a:pt x="11193" y="8139"/>
                  </a:lnTo>
                  <a:lnTo>
                    <a:pt x="11207" y="8153"/>
                  </a:lnTo>
                  <a:lnTo>
                    <a:pt x="11221" y="8181"/>
                  </a:lnTo>
                  <a:lnTo>
                    <a:pt x="11249" y="8195"/>
                  </a:lnTo>
                  <a:lnTo>
                    <a:pt x="11277" y="8195"/>
                  </a:lnTo>
                  <a:lnTo>
                    <a:pt x="11319" y="8167"/>
                  </a:lnTo>
                  <a:lnTo>
                    <a:pt x="11333" y="8139"/>
                  </a:lnTo>
                  <a:lnTo>
                    <a:pt x="11333" y="8111"/>
                  </a:lnTo>
                  <a:lnTo>
                    <a:pt x="11319" y="8083"/>
                  </a:lnTo>
                  <a:lnTo>
                    <a:pt x="11291" y="8069"/>
                  </a:lnTo>
                  <a:lnTo>
                    <a:pt x="11263" y="8055"/>
                  </a:lnTo>
                  <a:close/>
                  <a:moveTo>
                    <a:pt x="1247" y="8854"/>
                  </a:moveTo>
                  <a:lnTo>
                    <a:pt x="1219" y="8868"/>
                  </a:lnTo>
                  <a:lnTo>
                    <a:pt x="1205" y="8882"/>
                  </a:lnTo>
                  <a:lnTo>
                    <a:pt x="1191" y="8896"/>
                  </a:lnTo>
                  <a:lnTo>
                    <a:pt x="1177" y="8924"/>
                  </a:lnTo>
                  <a:lnTo>
                    <a:pt x="1191" y="8952"/>
                  </a:lnTo>
                  <a:lnTo>
                    <a:pt x="1205" y="8980"/>
                  </a:lnTo>
                  <a:lnTo>
                    <a:pt x="1219" y="8994"/>
                  </a:lnTo>
                  <a:lnTo>
                    <a:pt x="1275" y="8994"/>
                  </a:lnTo>
                  <a:lnTo>
                    <a:pt x="1303" y="8980"/>
                  </a:lnTo>
                  <a:lnTo>
                    <a:pt x="1317" y="8952"/>
                  </a:lnTo>
                  <a:lnTo>
                    <a:pt x="1317" y="8924"/>
                  </a:lnTo>
                  <a:lnTo>
                    <a:pt x="1317" y="8896"/>
                  </a:lnTo>
                  <a:lnTo>
                    <a:pt x="1303" y="8882"/>
                  </a:lnTo>
                  <a:lnTo>
                    <a:pt x="1275" y="8868"/>
                  </a:lnTo>
                  <a:lnTo>
                    <a:pt x="1247" y="8854"/>
                  </a:lnTo>
                  <a:close/>
                  <a:moveTo>
                    <a:pt x="2424" y="8854"/>
                  </a:moveTo>
                  <a:lnTo>
                    <a:pt x="2396" y="8868"/>
                  </a:lnTo>
                  <a:lnTo>
                    <a:pt x="2382" y="8882"/>
                  </a:lnTo>
                  <a:lnTo>
                    <a:pt x="2368" y="8896"/>
                  </a:lnTo>
                  <a:lnTo>
                    <a:pt x="2368" y="8924"/>
                  </a:lnTo>
                  <a:lnTo>
                    <a:pt x="2368" y="8952"/>
                  </a:lnTo>
                  <a:lnTo>
                    <a:pt x="2382" y="8980"/>
                  </a:lnTo>
                  <a:lnTo>
                    <a:pt x="2396" y="8994"/>
                  </a:lnTo>
                  <a:lnTo>
                    <a:pt x="2452" y="8994"/>
                  </a:lnTo>
                  <a:lnTo>
                    <a:pt x="2480" y="8980"/>
                  </a:lnTo>
                  <a:lnTo>
                    <a:pt x="2494" y="8952"/>
                  </a:lnTo>
                  <a:lnTo>
                    <a:pt x="2494" y="8924"/>
                  </a:lnTo>
                  <a:lnTo>
                    <a:pt x="2494" y="8896"/>
                  </a:lnTo>
                  <a:lnTo>
                    <a:pt x="2480" y="8882"/>
                  </a:lnTo>
                  <a:lnTo>
                    <a:pt x="2452" y="8868"/>
                  </a:lnTo>
                  <a:lnTo>
                    <a:pt x="2438" y="8854"/>
                  </a:lnTo>
                  <a:close/>
                  <a:moveTo>
                    <a:pt x="3601" y="8854"/>
                  </a:moveTo>
                  <a:lnTo>
                    <a:pt x="3587" y="8868"/>
                  </a:lnTo>
                  <a:lnTo>
                    <a:pt x="3559" y="8882"/>
                  </a:lnTo>
                  <a:lnTo>
                    <a:pt x="3545" y="8896"/>
                  </a:lnTo>
                  <a:lnTo>
                    <a:pt x="3545" y="8924"/>
                  </a:lnTo>
                  <a:lnTo>
                    <a:pt x="3545" y="8952"/>
                  </a:lnTo>
                  <a:lnTo>
                    <a:pt x="3559" y="8980"/>
                  </a:lnTo>
                  <a:lnTo>
                    <a:pt x="3587" y="8994"/>
                  </a:lnTo>
                  <a:lnTo>
                    <a:pt x="3629" y="8994"/>
                  </a:lnTo>
                  <a:lnTo>
                    <a:pt x="3657" y="8980"/>
                  </a:lnTo>
                  <a:lnTo>
                    <a:pt x="3671" y="8952"/>
                  </a:lnTo>
                  <a:lnTo>
                    <a:pt x="3671" y="8924"/>
                  </a:lnTo>
                  <a:lnTo>
                    <a:pt x="3671" y="8896"/>
                  </a:lnTo>
                  <a:lnTo>
                    <a:pt x="3657" y="8882"/>
                  </a:lnTo>
                  <a:lnTo>
                    <a:pt x="3643" y="8868"/>
                  </a:lnTo>
                  <a:lnTo>
                    <a:pt x="3615" y="8854"/>
                  </a:lnTo>
                  <a:close/>
                  <a:moveTo>
                    <a:pt x="4791" y="8854"/>
                  </a:moveTo>
                  <a:lnTo>
                    <a:pt x="4763" y="8868"/>
                  </a:lnTo>
                  <a:lnTo>
                    <a:pt x="4735" y="8882"/>
                  </a:lnTo>
                  <a:lnTo>
                    <a:pt x="4721" y="8896"/>
                  </a:lnTo>
                  <a:lnTo>
                    <a:pt x="4721" y="8924"/>
                  </a:lnTo>
                  <a:lnTo>
                    <a:pt x="4721" y="8952"/>
                  </a:lnTo>
                  <a:lnTo>
                    <a:pt x="4735" y="8980"/>
                  </a:lnTo>
                  <a:lnTo>
                    <a:pt x="4763" y="8994"/>
                  </a:lnTo>
                  <a:lnTo>
                    <a:pt x="4805" y="8994"/>
                  </a:lnTo>
                  <a:lnTo>
                    <a:pt x="4833" y="8980"/>
                  </a:lnTo>
                  <a:lnTo>
                    <a:pt x="4847" y="8952"/>
                  </a:lnTo>
                  <a:lnTo>
                    <a:pt x="4847" y="8924"/>
                  </a:lnTo>
                  <a:lnTo>
                    <a:pt x="4847" y="8896"/>
                  </a:lnTo>
                  <a:lnTo>
                    <a:pt x="4833" y="8882"/>
                  </a:lnTo>
                  <a:lnTo>
                    <a:pt x="4819" y="8868"/>
                  </a:lnTo>
                  <a:lnTo>
                    <a:pt x="4791" y="8854"/>
                  </a:lnTo>
                  <a:close/>
                  <a:moveTo>
                    <a:pt x="5968" y="8854"/>
                  </a:moveTo>
                  <a:lnTo>
                    <a:pt x="5940" y="8868"/>
                  </a:lnTo>
                  <a:lnTo>
                    <a:pt x="5912" y="8882"/>
                  </a:lnTo>
                  <a:lnTo>
                    <a:pt x="5898" y="8896"/>
                  </a:lnTo>
                  <a:lnTo>
                    <a:pt x="5898" y="8924"/>
                  </a:lnTo>
                  <a:lnTo>
                    <a:pt x="5898" y="8952"/>
                  </a:lnTo>
                  <a:lnTo>
                    <a:pt x="5912" y="8980"/>
                  </a:lnTo>
                  <a:lnTo>
                    <a:pt x="5940" y="8994"/>
                  </a:lnTo>
                  <a:lnTo>
                    <a:pt x="5982" y="8994"/>
                  </a:lnTo>
                  <a:lnTo>
                    <a:pt x="6010" y="8980"/>
                  </a:lnTo>
                  <a:lnTo>
                    <a:pt x="6024" y="8952"/>
                  </a:lnTo>
                  <a:lnTo>
                    <a:pt x="6024" y="8924"/>
                  </a:lnTo>
                  <a:lnTo>
                    <a:pt x="6024" y="8896"/>
                  </a:lnTo>
                  <a:lnTo>
                    <a:pt x="6010" y="8882"/>
                  </a:lnTo>
                  <a:lnTo>
                    <a:pt x="5996" y="8868"/>
                  </a:lnTo>
                  <a:lnTo>
                    <a:pt x="5968" y="8854"/>
                  </a:lnTo>
                  <a:close/>
                  <a:moveTo>
                    <a:pt x="7145" y="8854"/>
                  </a:moveTo>
                  <a:lnTo>
                    <a:pt x="7117" y="8868"/>
                  </a:lnTo>
                  <a:lnTo>
                    <a:pt x="7089" y="8882"/>
                  </a:lnTo>
                  <a:lnTo>
                    <a:pt x="7075" y="8896"/>
                  </a:lnTo>
                  <a:lnTo>
                    <a:pt x="7075" y="8924"/>
                  </a:lnTo>
                  <a:lnTo>
                    <a:pt x="7075" y="8952"/>
                  </a:lnTo>
                  <a:lnTo>
                    <a:pt x="7089" y="8980"/>
                  </a:lnTo>
                  <a:lnTo>
                    <a:pt x="7117" y="8994"/>
                  </a:lnTo>
                  <a:lnTo>
                    <a:pt x="7173" y="8994"/>
                  </a:lnTo>
                  <a:lnTo>
                    <a:pt x="7187" y="8980"/>
                  </a:lnTo>
                  <a:lnTo>
                    <a:pt x="7201" y="8952"/>
                  </a:lnTo>
                  <a:lnTo>
                    <a:pt x="7215" y="8924"/>
                  </a:lnTo>
                  <a:lnTo>
                    <a:pt x="7201" y="8896"/>
                  </a:lnTo>
                  <a:lnTo>
                    <a:pt x="7187" y="8882"/>
                  </a:lnTo>
                  <a:lnTo>
                    <a:pt x="7173" y="8868"/>
                  </a:lnTo>
                  <a:lnTo>
                    <a:pt x="7145" y="8854"/>
                  </a:lnTo>
                  <a:close/>
                  <a:moveTo>
                    <a:pt x="8322" y="8854"/>
                  </a:moveTo>
                  <a:lnTo>
                    <a:pt x="8294" y="8868"/>
                  </a:lnTo>
                  <a:lnTo>
                    <a:pt x="8266" y="8882"/>
                  </a:lnTo>
                  <a:lnTo>
                    <a:pt x="8252" y="8896"/>
                  </a:lnTo>
                  <a:lnTo>
                    <a:pt x="8252" y="8924"/>
                  </a:lnTo>
                  <a:lnTo>
                    <a:pt x="8252" y="8952"/>
                  </a:lnTo>
                  <a:lnTo>
                    <a:pt x="8266" y="8980"/>
                  </a:lnTo>
                  <a:lnTo>
                    <a:pt x="8294" y="8994"/>
                  </a:lnTo>
                  <a:lnTo>
                    <a:pt x="8350" y="8994"/>
                  </a:lnTo>
                  <a:lnTo>
                    <a:pt x="8364" y="8980"/>
                  </a:lnTo>
                  <a:lnTo>
                    <a:pt x="8378" y="8952"/>
                  </a:lnTo>
                  <a:lnTo>
                    <a:pt x="8392" y="8924"/>
                  </a:lnTo>
                  <a:lnTo>
                    <a:pt x="8378" y="8896"/>
                  </a:lnTo>
                  <a:lnTo>
                    <a:pt x="8364" y="8882"/>
                  </a:lnTo>
                  <a:lnTo>
                    <a:pt x="8350" y="8868"/>
                  </a:lnTo>
                  <a:lnTo>
                    <a:pt x="8322" y="8854"/>
                  </a:lnTo>
                  <a:close/>
                  <a:moveTo>
                    <a:pt x="9498" y="8854"/>
                  </a:moveTo>
                  <a:lnTo>
                    <a:pt x="9470" y="8868"/>
                  </a:lnTo>
                  <a:lnTo>
                    <a:pt x="9456" y="8882"/>
                  </a:lnTo>
                  <a:lnTo>
                    <a:pt x="9428" y="8896"/>
                  </a:lnTo>
                  <a:lnTo>
                    <a:pt x="9428" y="8924"/>
                  </a:lnTo>
                  <a:lnTo>
                    <a:pt x="9428" y="8952"/>
                  </a:lnTo>
                  <a:lnTo>
                    <a:pt x="9456" y="8980"/>
                  </a:lnTo>
                  <a:lnTo>
                    <a:pt x="9470" y="8994"/>
                  </a:lnTo>
                  <a:lnTo>
                    <a:pt x="9526" y="8994"/>
                  </a:lnTo>
                  <a:lnTo>
                    <a:pt x="9540" y="8980"/>
                  </a:lnTo>
                  <a:lnTo>
                    <a:pt x="9554" y="8952"/>
                  </a:lnTo>
                  <a:lnTo>
                    <a:pt x="9568" y="8924"/>
                  </a:lnTo>
                  <a:lnTo>
                    <a:pt x="9554" y="8896"/>
                  </a:lnTo>
                  <a:lnTo>
                    <a:pt x="9540" y="8882"/>
                  </a:lnTo>
                  <a:lnTo>
                    <a:pt x="9526" y="8868"/>
                  </a:lnTo>
                  <a:lnTo>
                    <a:pt x="9498" y="8854"/>
                  </a:lnTo>
                  <a:close/>
                  <a:moveTo>
                    <a:pt x="10675" y="8854"/>
                  </a:moveTo>
                  <a:lnTo>
                    <a:pt x="10647" y="8868"/>
                  </a:lnTo>
                  <a:lnTo>
                    <a:pt x="10633" y="8882"/>
                  </a:lnTo>
                  <a:lnTo>
                    <a:pt x="10619" y="8896"/>
                  </a:lnTo>
                  <a:lnTo>
                    <a:pt x="10605" y="8924"/>
                  </a:lnTo>
                  <a:lnTo>
                    <a:pt x="10619" y="8952"/>
                  </a:lnTo>
                  <a:lnTo>
                    <a:pt x="10633" y="8980"/>
                  </a:lnTo>
                  <a:lnTo>
                    <a:pt x="10647" y="8994"/>
                  </a:lnTo>
                  <a:lnTo>
                    <a:pt x="10703" y="8994"/>
                  </a:lnTo>
                  <a:lnTo>
                    <a:pt x="10717" y="8980"/>
                  </a:lnTo>
                  <a:lnTo>
                    <a:pt x="10731" y="8952"/>
                  </a:lnTo>
                  <a:lnTo>
                    <a:pt x="10745" y="8924"/>
                  </a:lnTo>
                  <a:lnTo>
                    <a:pt x="10745" y="8896"/>
                  </a:lnTo>
                  <a:lnTo>
                    <a:pt x="10731" y="8882"/>
                  </a:lnTo>
                  <a:lnTo>
                    <a:pt x="10703" y="8868"/>
                  </a:lnTo>
                  <a:lnTo>
                    <a:pt x="10675" y="8854"/>
                  </a:lnTo>
                  <a:close/>
                  <a:moveTo>
                    <a:pt x="631" y="9680"/>
                  </a:moveTo>
                  <a:lnTo>
                    <a:pt x="617" y="9694"/>
                  </a:lnTo>
                  <a:lnTo>
                    <a:pt x="603" y="9722"/>
                  </a:lnTo>
                  <a:lnTo>
                    <a:pt x="589" y="9750"/>
                  </a:lnTo>
                  <a:lnTo>
                    <a:pt x="589" y="9778"/>
                  </a:lnTo>
                  <a:lnTo>
                    <a:pt x="603" y="9792"/>
                  </a:lnTo>
                  <a:lnTo>
                    <a:pt x="631" y="9820"/>
                  </a:lnTo>
                  <a:lnTo>
                    <a:pt x="673" y="9820"/>
                  </a:lnTo>
                  <a:lnTo>
                    <a:pt x="701" y="9806"/>
                  </a:lnTo>
                  <a:lnTo>
                    <a:pt x="715" y="9792"/>
                  </a:lnTo>
                  <a:lnTo>
                    <a:pt x="729" y="9764"/>
                  </a:lnTo>
                  <a:lnTo>
                    <a:pt x="729" y="9750"/>
                  </a:lnTo>
                  <a:lnTo>
                    <a:pt x="729" y="9722"/>
                  </a:lnTo>
                  <a:lnTo>
                    <a:pt x="715" y="9694"/>
                  </a:lnTo>
                  <a:lnTo>
                    <a:pt x="687" y="9680"/>
                  </a:lnTo>
                  <a:close/>
                  <a:moveTo>
                    <a:pt x="1808" y="9680"/>
                  </a:moveTo>
                  <a:lnTo>
                    <a:pt x="1794" y="9694"/>
                  </a:lnTo>
                  <a:lnTo>
                    <a:pt x="1780" y="9722"/>
                  </a:lnTo>
                  <a:lnTo>
                    <a:pt x="1766" y="9750"/>
                  </a:lnTo>
                  <a:lnTo>
                    <a:pt x="1780" y="9778"/>
                  </a:lnTo>
                  <a:lnTo>
                    <a:pt x="1780" y="9792"/>
                  </a:lnTo>
                  <a:lnTo>
                    <a:pt x="1808" y="9820"/>
                  </a:lnTo>
                  <a:lnTo>
                    <a:pt x="1850" y="9820"/>
                  </a:lnTo>
                  <a:lnTo>
                    <a:pt x="1878" y="9806"/>
                  </a:lnTo>
                  <a:lnTo>
                    <a:pt x="1892" y="9792"/>
                  </a:lnTo>
                  <a:lnTo>
                    <a:pt x="1906" y="9764"/>
                  </a:lnTo>
                  <a:lnTo>
                    <a:pt x="1906" y="9750"/>
                  </a:lnTo>
                  <a:lnTo>
                    <a:pt x="1906" y="9722"/>
                  </a:lnTo>
                  <a:lnTo>
                    <a:pt x="1892" y="9694"/>
                  </a:lnTo>
                  <a:lnTo>
                    <a:pt x="1864" y="9680"/>
                  </a:lnTo>
                  <a:close/>
                  <a:moveTo>
                    <a:pt x="2984" y="9680"/>
                  </a:moveTo>
                  <a:lnTo>
                    <a:pt x="2970" y="9694"/>
                  </a:lnTo>
                  <a:lnTo>
                    <a:pt x="2956" y="9722"/>
                  </a:lnTo>
                  <a:lnTo>
                    <a:pt x="2956" y="9750"/>
                  </a:lnTo>
                  <a:lnTo>
                    <a:pt x="2956" y="9778"/>
                  </a:lnTo>
                  <a:lnTo>
                    <a:pt x="2956" y="9792"/>
                  </a:lnTo>
                  <a:lnTo>
                    <a:pt x="2984" y="9820"/>
                  </a:lnTo>
                  <a:lnTo>
                    <a:pt x="3040" y="9820"/>
                  </a:lnTo>
                  <a:lnTo>
                    <a:pt x="3054" y="9806"/>
                  </a:lnTo>
                  <a:lnTo>
                    <a:pt x="3082" y="9792"/>
                  </a:lnTo>
                  <a:lnTo>
                    <a:pt x="3082" y="9764"/>
                  </a:lnTo>
                  <a:lnTo>
                    <a:pt x="3082" y="9750"/>
                  </a:lnTo>
                  <a:lnTo>
                    <a:pt x="3082" y="9722"/>
                  </a:lnTo>
                  <a:lnTo>
                    <a:pt x="3068" y="9694"/>
                  </a:lnTo>
                  <a:lnTo>
                    <a:pt x="3054" y="9680"/>
                  </a:lnTo>
                  <a:close/>
                  <a:moveTo>
                    <a:pt x="4175" y="9680"/>
                  </a:moveTo>
                  <a:lnTo>
                    <a:pt x="4147" y="9694"/>
                  </a:lnTo>
                  <a:lnTo>
                    <a:pt x="4133" y="9722"/>
                  </a:lnTo>
                  <a:lnTo>
                    <a:pt x="4133" y="9750"/>
                  </a:lnTo>
                  <a:lnTo>
                    <a:pt x="4133" y="9778"/>
                  </a:lnTo>
                  <a:lnTo>
                    <a:pt x="4147" y="9792"/>
                  </a:lnTo>
                  <a:lnTo>
                    <a:pt x="4161" y="9820"/>
                  </a:lnTo>
                  <a:lnTo>
                    <a:pt x="4217" y="9820"/>
                  </a:lnTo>
                  <a:lnTo>
                    <a:pt x="4231" y="9806"/>
                  </a:lnTo>
                  <a:lnTo>
                    <a:pt x="4259" y="9792"/>
                  </a:lnTo>
                  <a:lnTo>
                    <a:pt x="4259" y="9764"/>
                  </a:lnTo>
                  <a:lnTo>
                    <a:pt x="4259" y="9750"/>
                  </a:lnTo>
                  <a:lnTo>
                    <a:pt x="4259" y="9722"/>
                  </a:lnTo>
                  <a:lnTo>
                    <a:pt x="4245" y="9694"/>
                  </a:lnTo>
                  <a:lnTo>
                    <a:pt x="4231" y="9680"/>
                  </a:lnTo>
                  <a:close/>
                  <a:moveTo>
                    <a:pt x="5352" y="9680"/>
                  </a:moveTo>
                  <a:lnTo>
                    <a:pt x="5324" y="9694"/>
                  </a:lnTo>
                  <a:lnTo>
                    <a:pt x="5310" y="9722"/>
                  </a:lnTo>
                  <a:lnTo>
                    <a:pt x="5310" y="9750"/>
                  </a:lnTo>
                  <a:lnTo>
                    <a:pt x="5310" y="9778"/>
                  </a:lnTo>
                  <a:lnTo>
                    <a:pt x="5324" y="9792"/>
                  </a:lnTo>
                  <a:lnTo>
                    <a:pt x="5338" y="9820"/>
                  </a:lnTo>
                  <a:lnTo>
                    <a:pt x="5394" y="9820"/>
                  </a:lnTo>
                  <a:lnTo>
                    <a:pt x="5408" y="9806"/>
                  </a:lnTo>
                  <a:lnTo>
                    <a:pt x="5436" y="9792"/>
                  </a:lnTo>
                  <a:lnTo>
                    <a:pt x="5436" y="9764"/>
                  </a:lnTo>
                  <a:lnTo>
                    <a:pt x="5436" y="9750"/>
                  </a:lnTo>
                  <a:lnTo>
                    <a:pt x="5436" y="9722"/>
                  </a:lnTo>
                  <a:lnTo>
                    <a:pt x="5422" y="9694"/>
                  </a:lnTo>
                  <a:lnTo>
                    <a:pt x="5408" y="9680"/>
                  </a:lnTo>
                  <a:close/>
                  <a:moveTo>
                    <a:pt x="6528" y="9680"/>
                  </a:moveTo>
                  <a:lnTo>
                    <a:pt x="6500" y="9694"/>
                  </a:lnTo>
                  <a:lnTo>
                    <a:pt x="6486" y="9722"/>
                  </a:lnTo>
                  <a:lnTo>
                    <a:pt x="6486" y="9750"/>
                  </a:lnTo>
                  <a:lnTo>
                    <a:pt x="6486" y="9778"/>
                  </a:lnTo>
                  <a:lnTo>
                    <a:pt x="6500" y="9792"/>
                  </a:lnTo>
                  <a:lnTo>
                    <a:pt x="6514" y="9820"/>
                  </a:lnTo>
                  <a:lnTo>
                    <a:pt x="6571" y="9820"/>
                  </a:lnTo>
                  <a:lnTo>
                    <a:pt x="6599" y="9806"/>
                  </a:lnTo>
                  <a:lnTo>
                    <a:pt x="6613" y="9792"/>
                  </a:lnTo>
                  <a:lnTo>
                    <a:pt x="6627" y="9764"/>
                  </a:lnTo>
                  <a:lnTo>
                    <a:pt x="6627" y="9750"/>
                  </a:lnTo>
                  <a:lnTo>
                    <a:pt x="6613" y="9722"/>
                  </a:lnTo>
                  <a:lnTo>
                    <a:pt x="6599" y="9694"/>
                  </a:lnTo>
                  <a:lnTo>
                    <a:pt x="6585" y="9680"/>
                  </a:lnTo>
                  <a:close/>
                  <a:moveTo>
                    <a:pt x="7705" y="9680"/>
                  </a:moveTo>
                  <a:lnTo>
                    <a:pt x="7677" y="9694"/>
                  </a:lnTo>
                  <a:lnTo>
                    <a:pt x="7663" y="9722"/>
                  </a:lnTo>
                  <a:lnTo>
                    <a:pt x="7663" y="9750"/>
                  </a:lnTo>
                  <a:lnTo>
                    <a:pt x="7663" y="9778"/>
                  </a:lnTo>
                  <a:lnTo>
                    <a:pt x="7677" y="9792"/>
                  </a:lnTo>
                  <a:lnTo>
                    <a:pt x="7691" y="9820"/>
                  </a:lnTo>
                  <a:lnTo>
                    <a:pt x="7747" y="9820"/>
                  </a:lnTo>
                  <a:lnTo>
                    <a:pt x="7775" y="9806"/>
                  </a:lnTo>
                  <a:lnTo>
                    <a:pt x="7789" y="9792"/>
                  </a:lnTo>
                  <a:lnTo>
                    <a:pt x="7803" y="9764"/>
                  </a:lnTo>
                  <a:lnTo>
                    <a:pt x="7803" y="9750"/>
                  </a:lnTo>
                  <a:lnTo>
                    <a:pt x="7789" y="9722"/>
                  </a:lnTo>
                  <a:lnTo>
                    <a:pt x="7775" y="9694"/>
                  </a:lnTo>
                  <a:lnTo>
                    <a:pt x="7761" y="9680"/>
                  </a:lnTo>
                  <a:close/>
                  <a:moveTo>
                    <a:pt x="8882" y="9680"/>
                  </a:moveTo>
                  <a:lnTo>
                    <a:pt x="8854" y="9694"/>
                  </a:lnTo>
                  <a:lnTo>
                    <a:pt x="8840" y="9722"/>
                  </a:lnTo>
                  <a:lnTo>
                    <a:pt x="8840" y="9750"/>
                  </a:lnTo>
                  <a:lnTo>
                    <a:pt x="8840" y="9778"/>
                  </a:lnTo>
                  <a:lnTo>
                    <a:pt x="8854" y="9792"/>
                  </a:lnTo>
                  <a:lnTo>
                    <a:pt x="8868" y="9820"/>
                  </a:lnTo>
                  <a:lnTo>
                    <a:pt x="8924" y="9820"/>
                  </a:lnTo>
                  <a:lnTo>
                    <a:pt x="8952" y="9806"/>
                  </a:lnTo>
                  <a:lnTo>
                    <a:pt x="8966" y="9792"/>
                  </a:lnTo>
                  <a:lnTo>
                    <a:pt x="8980" y="9764"/>
                  </a:lnTo>
                  <a:lnTo>
                    <a:pt x="8980" y="9750"/>
                  </a:lnTo>
                  <a:lnTo>
                    <a:pt x="8966" y="9722"/>
                  </a:lnTo>
                  <a:lnTo>
                    <a:pt x="8952" y="9694"/>
                  </a:lnTo>
                  <a:lnTo>
                    <a:pt x="8938" y="9680"/>
                  </a:lnTo>
                  <a:close/>
                  <a:moveTo>
                    <a:pt x="10059" y="9680"/>
                  </a:moveTo>
                  <a:lnTo>
                    <a:pt x="10045" y="9694"/>
                  </a:lnTo>
                  <a:lnTo>
                    <a:pt x="10017" y="9722"/>
                  </a:lnTo>
                  <a:lnTo>
                    <a:pt x="10017" y="9750"/>
                  </a:lnTo>
                  <a:lnTo>
                    <a:pt x="10017" y="9778"/>
                  </a:lnTo>
                  <a:lnTo>
                    <a:pt x="10031" y="9792"/>
                  </a:lnTo>
                  <a:lnTo>
                    <a:pt x="10045" y="9820"/>
                  </a:lnTo>
                  <a:lnTo>
                    <a:pt x="10101" y="9820"/>
                  </a:lnTo>
                  <a:lnTo>
                    <a:pt x="10129" y="9806"/>
                  </a:lnTo>
                  <a:lnTo>
                    <a:pt x="10143" y="9792"/>
                  </a:lnTo>
                  <a:lnTo>
                    <a:pt x="10157" y="9764"/>
                  </a:lnTo>
                  <a:lnTo>
                    <a:pt x="10157" y="9750"/>
                  </a:lnTo>
                  <a:lnTo>
                    <a:pt x="10157" y="9722"/>
                  </a:lnTo>
                  <a:lnTo>
                    <a:pt x="10143" y="9694"/>
                  </a:lnTo>
                  <a:lnTo>
                    <a:pt x="10115" y="9680"/>
                  </a:lnTo>
                  <a:close/>
                  <a:moveTo>
                    <a:pt x="11235" y="9680"/>
                  </a:moveTo>
                  <a:lnTo>
                    <a:pt x="11221" y="9694"/>
                  </a:lnTo>
                  <a:lnTo>
                    <a:pt x="11207" y="9722"/>
                  </a:lnTo>
                  <a:lnTo>
                    <a:pt x="11193" y="9750"/>
                  </a:lnTo>
                  <a:lnTo>
                    <a:pt x="11193" y="9778"/>
                  </a:lnTo>
                  <a:lnTo>
                    <a:pt x="11207" y="9792"/>
                  </a:lnTo>
                  <a:lnTo>
                    <a:pt x="11221" y="9820"/>
                  </a:lnTo>
                  <a:lnTo>
                    <a:pt x="11277" y="9820"/>
                  </a:lnTo>
                  <a:lnTo>
                    <a:pt x="11305" y="9806"/>
                  </a:lnTo>
                  <a:lnTo>
                    <a:pt x="11319" y="9792"/>
                  </a:lnTo>
                  <a:lnTo>
                    <a:pt x="11333" y="9764"/>
                  </a:lnTo>
                  <a:lnTo>
                    <a:pt x="11333" y="9750"/>
                  </a:lnTo>
                  <a:lnTo>
                    <a:pt x="11333" y="9722"/>
                  </a:lnTo>
                  <a:lnTo>
                    <a:pt x="11319" y="9694"/>
                  </a:lnTo>
                  <a:lnTo>
                    <a:pt x="11291" y="9680"/>
                  </a:lnTo>
                  <a:close/>
                  <a:moveTo>
                    <a:pt x="1247" y="10465"/>
                  </a:moveTo>
                  <a:lnTo>
                    <a:pt x="1247" y="10479"/>
                  </a:lnTo>
                  <a:lnTo>
                    <a:pt x="1219" y="10479"/>
                  </a:lnTo>
                  <a:lnTo>
                    <a:pt x="1205" y="10493"/>
                  </a:lnTo>
                  <a:lnTo>
                    <a:pt x="1191" y="10507"/>
                  </a:lnTo>
                  <a:lnTo>
                    <a:pt x="1177" y="10535"/>
                  </a:lnTo>
                  <a:lnTo>
                    <a:pt x="1191" y="10563"/>
                  </a:lnTo>
                  <a:lnTo>
                    <a:pt x="1205" y="10591"/>
                  </a:lnTo>
                  <a:lnTo>
                    <a:pt x="1219" y="10605"/>
                  </a:lnTo>
                  <a:lnTo>
                    <a:pt x="1275" y="10605"/>
                  </a:lnTo>
                  <a:lnTo>
                    <a:pt x="1303" y="10591"/>
                  </a:lnTo>
                  <a:lnTo>
                    <a:pt x="1317" y="10563"/>
                  </a:lnTo>
                  <a:lnTo>
                    <a:pt x="1317" y="10549"/>
                  </a:lnTo>
                  <a:lnTo>
                    <a:pt x="1317" y="10535"/>
                  </a:lnTo>
                  <a:lnTo>
                    <a:pt x="1317" y="10507"/>
                  </a:lnTo>
                  <a:lnTo>
                    <a:pt x="1303" y="10493"/>
                  </a:lnTo>
                  <a:lnTo>
                    <a:pt x="1275" y="10479"/>
                  </a:lnTo>
                  <a:lnTo>
                    <a:pt x="1247" y="10465"/>
                  </a:lnTo>
                  <a:close/>
                  <a:moveTo>
                    <a:pt x="2424" y="10465"/>
                  </a:moveTo>
                  <a:lnTo>
                    <a:pt x="2424" y="10479"/>
                  </a:lnTo>
                  <a:lnTo>
                    <a:pt x="2396" y="10479"/>
                  </a:lnTo>
                  <a:lnTo>
                    <a:pt x="2382" y="10493"/>
                  </a:lnTo>
                  <a:lnTo>
                    <a:pt x="2368" y="10507"/>
                  </a:lnTo>
                  <a:lnTo>
                    <a:pt x="2354" y="10535"/>
                  </a:lnTo>
                  <a:lnTo>
                    <a:pt x="2368" y="10563"/>
                  </a:lnTo>
                  <a:lnTo>
                    <a:pt x="2382" y="10591"/>
                  </a:lnTo>
                  <a:lnTo>
                    <a:pt x="2396" y="10605"/>
                  </a:lnTo>
                  <a:lnTo>
                    <a:pt x="2452" y="10605"/>
                  </a:lnTo>
                  <a:lnTo>
                    <a:pt x="2480" y="10591"/>
                  </a:lnTo>
                  <a:lnTo>
                    <a:pt x="2494" y="10563"/>
                  </a:lnTo>
                  <a:lnTo>
                    <a:pt x="2494" y="10549"/>
                  </a:lnTo>
                  <a:lnTo>
                    <a:pt x="2494" y="10535"/>
                  </a:lnTo>
                  <a:lnTo>
                    <a:pt x="2494" y="10507"/>
                  </a:lnTo>
                  <a:lnTo>
                    <a:pt x="2480" y="10493"/>
                  </a:lnTo>
                  <a:lnTo>
                    <a:pt x="2452" y="10479"/>
                  </a:lnTo>
                  <a:lnTo>
                    <a:pt x="2438" y="10465"/>
                  </a:lnTo>
                  <a:close/>
                  <a:moveTo>
                    <a:pt x="3601" y="10465"/>
                  </a:moveTo>
                  <a:lnTo>
                    <a:pt x="3601" y="10479"/>
                  </a:lnTo>
                  <a:lnTo>
                    <a:pt x="3587" y="10479"/>
                  </a:lnTo>
                  <a:lnTo>
                    <a:pt x="3559" y="10493"/>
                  </a:lnTo>
                  <a:lnTo>
                    <a:pt x="3545" y="10507"/>
                  </a:lnTo>
                  <a:lnTo>
                    <a:pt x="3531" y="10535"/>
                  </a:lnTo>
                  <a:lnTo>
                    <a:pt x="3545" y="10563"/>
                  </a:lnTo>
                  <a:lnTo>
                    <a:pt x="3559" y="10591"/>
                  </a:lnTo>
                  <a:lnTo>
                    <a:pt x="3573" y="10605"/>
                  </a:lnTo>
                  <a:lnTo>
                    <a:pt x="3629" y="10605"/>
                  </a:lnTo>
                  <a:lnTo>
                    <a:pt x="3657" y="10591"/>
                  </a:lnTo>
                  <a:lnTo>
                    <a:pt x="3671" y="10563"/>
                  </a:lnTo>
                  <a:lnTo>
                    <a:pt x="3671" y="10549"/>
                  </a:lnTo>
                  <a:lnTo>
                    <a:pt x="3671" y="10535"/>
                  </a:lnTo>
                  <a:lnTo>
                    <a:pt x="3671" y="10507"/>
                  </a:lnTo>
                  <a:lnTo>
                    <a:pt x="3657" y="10493"/>
                  </a:lnTo>
                  <a:lnTo>
                    <a:pt x="3643" y="10479"/>
                  </a:lnTo>
                  <a:lnTo>
                    <a:pt x="3615" y="10465"/>
                  </a:lnTo>
                  <a:close/>
                  <a:moveTo>
                    <a:pt x="4791" y="10465"/>
                  </a:moveTo>
                  <a:lnTo>
                    <a:pt x="4791" y="10479"/>
                  </a:lnTo>
                  <a:lnTo>
                    <a:pt x="4763" y="10479"/>
                  </a:lnTo>
                  <a:lnTo>
                    <a:pt x="4735" y="10493"/>
                  </a:lnTo>
                  <a:lnTo>
                    <a:pt x="4721" y="10507"/>
                  </a:lnTo>
                  <a:lnTo>
                    <a:pt x="4707" y="10535"/>
                  </a:lnTo>
                  <a:lnTo>
                    <a:pt x="4721" y="10563"/>
                  </a:lnTo>
                  <a:lnTo>
                    <a:pt x="4735" y="10591"/>
                  </a:lnTo>
                  <a:lnTo>
                    <a:pt x="4749" y="10605"/>
                  </a:lnTo>
                  <a:lnTo>
                    <a:pt x="4805" y="10605"/>
                  </a:lnTo>
                  <a:lnTo>
                    <a:pt x="4833" y="10591"/>
                  </a:lnTo>
                  <a:lnTo>
                    <a:pt x="4847" y="10563"/>
                  </a:lnTo>
                  <a:lnTo>
                    <a:pt x="4847" y="10549"/>
                  </a:lnTo>
                  <a:lnTo>
                    <a:pt x="4847" y="10535"/>
                  </a:lnTo>
                  <a:lnTo>
                    <a:pt x="4847" y="10507"/>
                  </a:lnTo>
                  <a:lnTo>
                    <a:pt x="4833" y="10493"/>
                  </a:lnTo>
                  <a:lnTo>
                    <a:pt x="4819" y="10479"/>
                  </a:lnTo>
                  <a:lnTo>
                    <a:pt x="4791" y="10465"/>
                  </a:lnTo>
                  <a:close/>
                  <a:moveTo>
                    <a:pt x="5968" y="10465"/>
                  </a:moveTo>
                  <a:lnTo>
                    <a:pt x="5968" y="10479"/>
                  </a:lnTo>
                  <a:lnTo>
                    <a:pt x="5940" y="10479"/>
                  </a:lnTo>
                  <a:lnTo>
                    <a:pt x="5912" y="10493"/>
                  </a:lnTo>
                  <a:lnTo>
                    <a:pt x="5898" y="10507"/>
                  </a:lnTo>
                  <a:lnTo>
                    <a:pt x="5898" y="10535"/>
                  </a:lnTo>
                  <a:lnTo>
                    <a:pt x="5898" y="10563"/>
                  </a:lnTo>
                  <a:lnTo>
                    <a:pt x="5912" y="10591"/>
                  </a:lnTo>
                  <a:lnTo>
                    <a:pt x="5926" y="10605"/>
                  </a:lnTo>
                  <a:lnTo>
                    <a:pt x="5982" y="10605"/>
                  </a:lnTo>
                  <a:lnTo>
                    <a:pt x="6010" y="10591"/>
                  </a:lnTo>
                  <a:lnTo>
                    <a:pt x="6024" y="10563"/>
                  </a:lnTo>
                  <a:lnTo>
                    <a:pt x="6024" y="10549"/>
                  </a:lnTo>
                  <a:lnTo>
                    <a:pt x="6024" y="10535"/>
                  </a:lnTo>
                  <a:lnTo>
                    <a:pt x="6024" y="10507"/>
                  </a:lnTo>
                  <a:lnTo>
                    <a:pt x="6010" y="10493"/>
                  </a:lnTo>
                  <a:lnTo>
                    <a:pt x="5996" y="10479"/>
                  </a:lnTo>
                  <a:lnTo>
                    <a:pt x="5968" y="10465"/>
                  </a:lnTo>
                  <a:close/>
                  <a:moveTo>
                    <a:pt x="7145" y="10465"/>
                  </a:moveTo>
                  <a:lnTo>
                    <a:pt x="7145" y="10479"/>
                  </a:lnTo>
                  <a:lnTo>
                    <a:pt x="7117" y="10479"/>
                  </a:lnTo>
                  <a:lnTo>
                    <a:pt x="7089" y="10493"/>
                  </a:lnTo>
                  <a:lnTo>
                    <a:pt x="7075" y="10507"/>
                  </a:lnTo>
                  <a:lnTo>
                    <a:pt x="7075" y="10535"/>
                  </a:lnTo>
                  <a:lnTo>
                    <a:pt x="7075" y="10563"/>
                  </a:lnTo>
                  <a:lnTo>
                    <a:pt x="7089" y="10591"/>
                  </a:lnTo>
                  <a:lnTo>
                    <a:pt x="7117" y="10605"/>
                  </a:lnTo>
                  <a:lnTo>
                    <a:pt x="7159" y="10605"/>
                  </a:lnTo>
                  <a:lnTo>
                    <a:pt x="7187" y="10591"/>
                  </a:lnTo>
                  <a:lnTo>
                    <a:pt x="7201" y="10563"/>
                  </a:lnTo>
                  <a:lnTo>
                    <a:pt x="7215" y="10549"/>
                  </a:lnTo>
                  <a:lnTo>
                    <a:pt x="7215" y="10535"/>
                  </a:lnTo>
                  <a:lnTo>
                    <a:pt x="7201" y="10507"/>
                  </a:lnTo>
                  <a:lnTo>
                    <a:pt x="7187" y="10493"/>
                  </a:lnTo>
                  <a:lnTo>
                    <a:pt x="7173" y="10479"/>
                  </a:lnTo>
                  <a:lnTo>
                    <a:pt x="7145" y="10465"/>
                  </a:lnTo>
                  <a:close/>
                  <a:moveTo>
                    <a:pt x="8322" y="10465"/>
                  </a:moveTo>
                  <a:lnTo>
                    <a:pt x="8322" y="10479"/>
                  </a:lnTo>
                  <a:lnTo>
                    <a:pt x="8294" y="10479"/>
                  </a:lnTo>
                  <a:lnTo>
                    <a:pt x="8266" y="10493"/>
                  </a:lnTo>
                  <a:lnTo>
                    <a:pt x="8252" y="10507"/>
                  </a:lnTo>
                  <a:lnTo>
                    <a:pt x="8252" y="10535"/>
                  </a:lnTo>
                  <a:lnTo>
                    <a:pt x="8252" y="10563"/>
                  </a:lnTo>
                  <a:lnTo>
                    <a:pt x="8266" y="10591"/>
                  </a:lnTo>
                  <a:lnTo>
                    <a:pt x="8294" y="10605"/>
                  </a:lnTo>
                  <a:lnTo>
                    <a:pt x="8336" y="10605"/>
                  </a:lnTo>
                  <a:lnTo>
                    <a:pt x="8364" y="10591"/>
                  </a:lnTo>
                  <a:lnTo>
                    <a:pt x="8378" y="10563"/>
                  </a:lnTo>
                  <a:lnTo>
                    <a:pt x="8392" y="10549"/>
                  </a:lnTo>
                  <a:lnTo>
                    <a:pt x="8392" y="10535"/>
                  </a:lnTo>
                  <a:lnTo>
                    <a:pt x="8378" y="10507"/>
                  </a:lnTo>
                  <a:lnTo>
                    <a:pt x="8364" y="10493"/>
                  </a:lnTo>
                  <a:lnTo>
                    <a:pt x="8350" y="10479"/>
                  </a:lnTo>
                  <a:lnTo>
                    <a:pt x="8322" y="10465"/>
                  </a:lnTo>
                  <a:close/>
                  <a:moveTo>
                    <a:pt x="9498" y="10465"/>
                  </a:moveTo>
                  <a:lnTo>
                    <a:pt x="9498" y="10479"/>
                  </a:lnTo>
                  <a:lnTo>
                    <a:pt x="9470" y="10479"/>
                  </a:lnTo>
                  <a:lnTo>
                    <a:pt x="9442" y="10493"/>
                  </a:lnTo>
                  <a:lnTo>
                    <a:pt x="9428" y="10507"/>
                  </a:lnTo>
                  <a:lnTo>
                    <a:pt x="9428" y="10535"/>
                  </a:lnTo>
                  <a:lnTo>
                    <a:pt x="9428" y="10563"/>
                  </a:lnTo>
                  <a:lnTo>
                    <a:pt x="9442" y="10591"/>
                  </a:lnTo>
                  <a:lnTo>
                    <a:pt x="9470" y="10605"/>
                  </a:lnTo>
                  <a:lnTo>
                    <a:pt x="9526" y="10605"/>
                  </a:lnTo>
                  <a:lnTo>
                    <a:pt x="9540" y="10591"/>
                  </a:lnTo>
                  <a:lnTo>
                    <a:pt x="9554" y="10563"/>
                  </a:lnTo>
                  <a:lnTo>
                    <a:pt x="9568" y="10549"/>
                  </a:lnTo>
                  <a:lnTo>
                    <a:pt x="9568" y="10535"/>
                  </a:lnTo>
                  <a:lnTo>
                    <a:pt x="9554" y="10507"/>
                  </a:lnTo>
                  <a:lnTo>
                    <a:pt x="9540" y="10493"/>
                  </a:lnTo>
                  <a:lnTo>
                    <a:pt x="9526" y="10479"/>
                  </a:lnTo>
                  <a:lnTo>
                    <a:pt x="9498" y="10465"/>
                  </a:lnTo>
                  <a:close/>
                  <a:moveTo>
                    <a:pt x="10675" y="10465"/>
                  </a:moveTo>
                  <a:lnTo>
                    <a:pt x="10675" y="10479"/>
                  </a:lnTo>
                  <a:lnTo>
                    <a:pt x="10647" y="10479"/>
                  </a:lnTo>
                  <a:lnTo>
                    <a:pt x="10619" y="10493"/>
                  </a:lnTo>
                  <a:lnTo>
                    <a:pt x="10605" y="10507"/>
                  </a:lnTo>
                  <a:lnTo>
                    <a:pt x="10605" y="10535"/>
                  </a:lnTo>
                  <a:lnTo>
                    <a:pt x="10605" y="10563"/>
                  </a:lnTo>
                  <a:lnTo>
                    <a:pt x="10619" y="10591"/>
                  </a:lnTo>
                  <a:lnTo>
                    <a:pt x="10647" y="10605"/>
                  </a:lnTo>
                  <a:lnTo>
                    <a:pt x="10703" y="10605"/>
                  </a:lnTo>
                  <a:lnTo>
                    <a:pt x="10717" y="10591"/>
                  </a:lnTo>
                  <a:lnTo>
                    <a:pt x="10731" y="10563"/>
                  </a:lnTo>
                  <a:lnTo>
                    <a:pt x="10745" y="10549"/>
                  </a:lnTo>
                  <a:lnTo>
                    <a:pt x="10745" y="10535"/>
                  </a:lnTo>
                  <a:lnTo>
                    <a:pt x="10745" y="10507"/>
                  </a:lnTo>
                  <a:lnTo>
                    <a:pt x="10731" y="10493"/>
                  </a:lnTo>
                  <a:lnTo>
                    <a:pt x="10703" y="10479"/>
                  </a:lnTo>
                  <a:lnTo>
                    <a:pt x="10675" y="10465"/>
                  </a:lnTo>
                  <a:close/>
                  <a:moveTo>
                    <a:pt x="11796" y="10479"/>
                  </a:moveTo>
                  <a:lnTo>
                    <a:pt x="11782" y="10507"/>
                  </a:lnTo>
                  <a:lnTo>
                    <a:pt x="11768" y="10535"/>
                  </a:lnTo>
                  <a:lnTo>
                    <a:pt x="11782" y="10563"/>
                  </a:lnTo>
                  <a:lnTo>
                    <a:pt x="11782" y="10577"/>
                  </a:lnTo>
                  <a:lnTo>
                    <a:pt x="11810" y="10605"/>
                  </a:lnTo>
                  <a:lnTo>
                    <a:pt x="11880" y="10605"/>
                  </a:lnTo>
                  <a:lnTo>
                    <a:pt x="11894" y="10577"/>
                  </a:lnTo>
                  <a:lnTo>
                    <a:pt x="11908" y="10563"/>
                  </a:lnTo>
                  <a:lnTo>
                    <a:pt x="11908" y="10535"/>
                  </a:lnTo>
                  <a:lnTo>
                    <a:pt x="11894" y="10493"/>
                  </a:lnTo>
                  <a:lnTo>
                    <a:pt x="11852" y="10479"/>
                  </a:lnTo>
                  <a:close/>
                  <a:moveTo>
                    <a:pt x="631" y="11291"/>
                  </a:moveTo>
                  <a:lnTo>
                    <a:pt x="617" y="11305"/>
                  </a:lnTo>
                  <a:lnTo>
                    <a:pt x="603" y="11333"/>
                  </a:lnTo>
                  <a:lnTo>
                    <a:pt x="589" y="11361"/>
                  </a:lnTo>
                  <a:lnTo>
                    <a:pt x="603" y="11389"/>
                  </a:lnTo>
                  <a:lnTo>
                    <a:pt x="617" y="11403"/>
                  </a:lnTo>
                  <a:lnTo>
                    <a:pt x="645" y="11417"/>
                  </a:lnTo>
                  <a:lnTo>
                    <a:pt x="673" y="11417"/>
                  </a:lnTo>
                  <a:lnTo>
                    <a:pt x="715" y="11403"/>
                  </a:lnTo>
                  <a:lnTo>
                    <a:pt x="729" y="11361"/>
                  </a:lnTo>
                  <a:lnTo>
                    <a:pt x="729" y="11333"/>
                  </a:lnTo>
                  <a:lnTo>
                    <a:pt x="715" y="11305"/>
                  </a:lnTo>
                  <a:lnTo>
                    <a:pt x="687" y="11291"/>
                  </a:lnTo>
                  <a:close/>
                  <a:moveTo>
                    <a:pt x="1808" y="11291"/>
                  </a:moveTo>
                  <a:lnTo>
                    <a:pt x="1794" y="11305"/>
                  </a:lnTo>
                  <a:lnTo>
                    <a:pt x="1780" y="11333"/>
                  </a:lnTo>
                  <a:lnTo>
                    <a:pt x="1766" y="11361"/>
                  </a:lnTo>
                  <a:lnTo>
                    <a:pt x="1780" y="11389"/>
                  </a:lnTo>
                  <a:lnTo>
                    <a:pt x="1794" y="11403"/>
                  </a:lnTo>
                  <a:lnTo>
                    <a:pt x="1822" y="11417"/>
                  </a:lnTo>
                  <a:lnTo>
                    <a:pt x="1850" y="11417"/>
                  </a:lnTo>
                  <a:lnTo>
                    <a:pt x="1892" y="11403"/>
                  </a:lnTo>
                  <a:lnTo>
                    <a:pt x="1906" y="11361"/>
                  </a:lnTo>
                  <a:lnTo>
                    <a:pt x="1906" y="11333"/>
                  </a:lnTo>
                  <a:lnTo>
                    <a:pt x="1892" y="11305"/>
                  </a:lnTo>
                  <a:lnTo>
                    <a:pt x="1864" y="11291"/>
                  </a:lnTo>
                  <a:close/>
                  <a:moveTo>
                    <a:pt x="2984" y="11291"/>
                  </a:moveTo>
                  <a:lnTo>
                    <a:pt x="2970" y="11305"/>
                  </a:lnTo>
                  <a:lnTo>
                    <a:pt x="2956" y="11333"/>
                  </a:lnTo>
                  <a:lnTo>
                    <a:pt x="2956" y="11361"/>
                  </a:lnTo>
                  <a:lnTo>
                    <a:pt x="2956" y="11389"/>
                  </a:lnTo>
                  <a:lnTo>
                    <a:pt x="2970" y="11403"/>
                  </a:lnTo>
                  <a:lnTo>
                    <a:pt x="2998" y="11417"/>
                  </a:lnTo>
                  <a:lnTo>
                    <a:pt x="3026" y="11417"/>
                  </a:lnTo>
                  <a:lnTo>
                    <a:pt x="3068" y="11403"/>
                  </a:lnTo>
                  <a:lnTo>
                    <a:pt x="3082" y="11361"/>
                  </a:lnTo>
                  <a:lnTo>
                    <a:pt x="3082" y="11333"/>
                  </a:lnTo>
                  <a:lnTo>
                    <a:pt x="3068" y="11305"/>
                  </a:lnTo>
                  <a:lnTo>
                    <a:pt x="3040" y="11291"/>
                  </a:lnTo>
                  <a:close/>
                  <a:moveTo>
                    <a:pt x="4175" y="11291"/>
                  </a:moveTo>
                  <a:lnTo>
                    <a:pt x="4147" y="11305"/>
                  </a:lnTo>
                  <a:lnTo>
                    <a:pt x="4133" y="11333"/>
                  </a:lnTo>
                  <a:lnTo>
                    <a:pt x="4133" y="11361"/>
                  </a:lnTo>
                  <a:lnTo>
                    <a:pt x="4133" y="11389"/>
                  </a:lnTo>
                  <a:lnTo>
                    <a:pt x="4161" y="11403"/>
                  </a:lnTo>
                  <a:lnTo>
                    <a:pt x="4175" y="11417"/>
                  </a:lnTo>
                  <a:lnTo>
                    <a:pt x="4203" y="11417"/>
                  </a:lnTo>
                  <a:lnTo>
                    <a:pt x="4245" y="11403"/>
                  </a:lnTo>
                  <a:lnTo>
                    <a:pt x="4259" y="11361"/>
                  </a:lnTo>
                  <a:lnTo>
                    <a:pt x="4259" y="11333"/>
                  </a:lnTo>
                  <a:lnTo>
                    <a:pt x="4245" y="11305"/>
                  </a:lnTo>
                  <a:lnTo>
                    <a:pt x="4217" y="11291"/>
                  </a:lnTo>
                  <a:close/>
                  <a:moveTo>
                    <a:pt x="5352" y="11291"/>
                  </a:moveTo>
                  <a:lnTo>
                    <a:pt x="5324" y="11305"/>
                  </a:lnTo>
                  <a:lnTo>
                    <a:pt x="5310" y="11333"/>
                  </a:lnTo>
                  <a:lnTo>
                    <a:pt x="5310" y="11361"/>
                  </a:lnTo>
                  <a:lnTo>
                    <a:pt x="5310" y="11389"/>
                  </a:lnTo>
                  <a:lnTo>
                    <a:pt x="5338" y="11403"/>
                  </a:lnTo>
                  <a:lnTo>
                    <a:pt x="5352" y="11417"/>
                  </a:lnTo>
                  <a:lnTo>
                    <a:pt x="5380" y="11417"/>
                  </a:lnTo>
                  <a:lnTo>
                    <a:pt x="5422" y="11403"/>
                  </a:lnTo>
                  <a:lnTo>
                    <a:pt x="5436" y="11361"/>
                  </a:lnTo>
                  <a:lnTo>
                    <a:pt x="5436" y="11333"/>
                  </a:lnTo>
                  <a:lnTo>
                    <a:pt x="5422" y="11305"/>
                  </a:lnTo>
                  <a:lnTo>
                    <a:pt x="5408" y="11291"/>
                  </a:lnTo>
                  <a:close/>
                  <a:moveTo>
                    <a:pt x="6528" y="11291"/>
                  </a:moveTo>
                  <a:lnTo>
                    <a:pt x="6500" y="11305"/>
                  </a:lnTo>
                  <a:lnTo>
                    <a:pt x="6486" y="11333"/>
                  </a:lnTo>
                  <a:lnTo>
                    <a:pt x="6486" y="11361"/>
                  </a:lnTo>
                  <a:lnTo>
                    <a:pt x="6486" y="11389"/>
                  </a:lnTo>
                  <a:lnTo>
                    <a:pt x="6514" y="11403"/>
                  </a:lnTo>
                  <a:lnTo>
                    <a:pt x="6528" y="11417"/>
                  </a:lnTo>
                  <a:lnTo>
                    <a:pt x="6557" y="11417"/>
                  </a:lnTo>
                  <a:lnTo>
                    <a:pt x="6599" y="11403"/>
                  </a:lnTo>
                  <a:lnTo>
                    <a:pt x="6627" y="11361"/>
                  </a:lnTo>
                  <a:lnTo>
                    <a:pt x="6613" y="11333"/>
                  </a:lnTo>
                  <a:lnTo>
                    <a:pt x="6599" y="11305"/>
                  </a:lnTo>
                  <a:lnTo>
                    <a:pt x="6585" y="11291"/>
                  </a:lnTo>
                  <a:close/>
                  <a:moveTo>
                    <a:pt x="7705" y="11291"/>
                  </a:moveTo>
                  <a:lnTo>
                    <a:pt x="7677" y="11305"/>
                  </a:lnTo>
                  <a:lnTo>
                    <a:pt x="7663" y="11333"/>
                  </a:lnTo>
                  <a:lnTo>
                    <a:pt x="7663" y="11361"/>
                  </a:lnTo>
                  <a:lnTo>
                    <a:pt x="7677" y="11389"/>
                  </a:lnTo>
                  <a:lnTo>
                    <a:pt x="7691" y="11403"/>
                  </a:lnTo>
                  <a:lnTo>
                    <a:pt x="7719" y="11417"/>
                  </a:lnTo>
                  <a:lnTo>
                    <a:pt x="7747" y="11417"/>
                  </a:lnTo>
                  <a:lnTo>
                    <a:pt x="7775" y="11403"/>
                  </a:lnTo>
                  <a:lnTo>
                    <a:pt x="7803" y="11361"/>
                  </a:lnTo>
                  <a:lnTo>
                    <a:pt x="7789" y="11333"/>
                  </a:lnTo>
                  <a:lnTo>
                    <a:pt x="7775" y="11305"/>
                  </a:lnTo>
                  <a:lnTo>
                    <a:pt x="7761" y="11291"/>
                  </a:lnTo>
                  <a:close/>
                  <a:moveTo>
                    <a:pt x="8882" y="11291"/>
                  </a:moveTo>
                  <a:lnTo>
                    <a:pt x="8854" y="11305"/>
                  </a:lnTo>
                  <a:lnTo>
                    <a:pt x="8840" y="11333"/>
                  </a:lnTo>
                  <a:lnTo>
                    <a:pt x="8840" y="11361"/>
                  </a:lnTo>
                  <a:lnTo>
                    <a:pt x="8854" y="11389"/>
                  </a:lnTo>
                  <a:lnTo>
                    <a:pt x="8868" y="11403"/>
                  </a:lnTo>
                  <a:lnTo>
                    <a:pt x="8896" y="11417"/>
                  </a:lnTo>
                  <a:lnTo>
                    <a:pt x="8924" y="11417"/>
                  </a:lnTo>
                  <a:lnTo>
                    <a:pt x="8952" y="11403"/>
                  </a:lnTo>
                  <a:lnTo>
                    <a:pt x="8980" y="11361"/>
                  </a:lnTo>
                  <a:lnTo>
                    <a:pt x="8966" y="11333"/>
                  </a:lnTo>
                  <a:lnTo>
                    <a:pt x="8952" y="11305"/>
                  </a:lnTo>
                  <a:lnTo>
                    <a:pt x="8938" y="11291"/>
                  </a:lnTo>
                  <a:close/>
                  <a:moveTo>
                    <a:pt x="10059" y="11291"/>
                  </a:moveTo>
                  <a:lnTo>
                    <a:pt x="10031" y="11305"/>
                  </a:lnTo>
                  <a:lnTo>
                    <a:pt x="10017" y="11333"/>
                  </a:lnTo>
                  <a:lnTo>
                    <a:pt x="10017" y="11361"/>
                  </a:lnTo>
                  <a:lnTo>
                    <a:pt x="10031" y="11389"/>
                  </a:lnTo>
                  <a:lnTo>
                    <a:pt x="10045" y="11403"/>
                  </a:lnTo>
                  <a:lnTo>
                    <a:pt x="10073" y="11417"/>
                  </a:lnTo>
                  <a:lnTo>
                    <a:pt x="10101" y="11417"/>
                  </a:lnTo>
                  <a:lnTo>
                    <a:pt x="10129" y="11403"/>
                  </a:lnTo>
                  <a:lnTo>
                    <a:pt x="10157" y="11361"/>
                  </a:lnTo>
                  <a:lnTo>
                    <a:pt x="10143" y="11333"/>
                  </a:lnTo>
                  <a:lnTo>
                    <a:pt x="10129" y="11305"/>
                  </a:lnTo>
                  <a:lnTo>
                    <a:pt x="10115" y="11291"/>
                  </a:lnTo>
                  <a:close/>
                  <a:moveTo>
                    <a:pt x="11235" y="11291"/>
                  </a:moveTo>
                  <a:lnTo>
                    <a:pt x="11221" y="11305"/>
                  </a:lnTo>
                  <a:lnTo>
                    <a:pt x="11207" y="11333"/>
                  </a:lnTo>
                  <a:lnTo>
                    <a:pt x="11193" y="11361"/>
                  </a:lnTo>
                  <a:lnTo>
                    <a:pt x="11207" y="11389"/>
                  </a:lnTo>
                  <a:lnTo>
                    <a:pt x="11221" y="11403"/>
                  </a:lnTo>
                  <a:lnTo>
                    <a:pt x="11249" y="11417"/>
                  </a:lnTo>
                  <a:lnTo>
                    <a:pt x="11277" y="11417"/>
                  </a:lnTo>
                  <a:lnTo>
                    <a:pt x="11319" y="11403"/>
                  </a:lnTo>
                  <a:lnTo>
                    <a:pt x="11333" y="11361"/>
                  </a:lnTo>
                  <a:lnTo>
                    <a:pt x="11333" y="11333"/>
                  </a:lnTo>
                  <a:lnTo>
                    <a:pt x="11319" y="11305"/>
                  </a:lnTo>
                  <a:lnTo>
                    <a:pt x="11291" y="11291"/>
                  </a:lnTo>
                  <a:close/>
                  <a:moveTo>
                    <a:pt x="70" y="12076"/>
                  </a:moveTo>
                  <a:lnTo>
                    <a:pt x="70" y="12090"/>
                  </a:lnTo>
                  <a:lnTo>
                    <a:pt x="42" y="12216"/>
                  </a:lnTo>
                  <a:lnTo>
                    <a:pt x="70" y="12216"/>
                  </a:lnTo>
                  <a:lnTo>
                    <a:pt x="98" y="12202"/>
                  </a:lnTo>
                  <a:lnTo>
                    <a:pt x="126" y="12188"/>
                  </a:lnTo>
                  <a:lnTo>
                    <a:pt x="141" y="12174"/>
                  </a:lnTo>
                  <a:lnTo>
                    <a:pt x="141" y="12146"/>
                  </a:lnTo>
                  <a:lnTo>
                    <a:pt x="126" y="12118"/>
                  </a:lnTo>
                  <a:lnTo>
                    <a:pt x="112" y="12104"/>
                  </a:lnTo>
                  <a:lnTo>
                    <a:pt x="98" y="12090"/>
                  </a:lnTo>
                  <a:lnTo>
                    <a:pt x="70" y="12076"/>
                  </a:lnTo>
                  <a:close/>
                  <a:moveTo>
                    <a:pt x="1247" y="12076"/>
                  </a:moveTo>
                  <a:lnTo>
                    <a:pt x="1247" y="12090"/>
                  </a:lnTo>
                  <a:lnTo>
                    <a:pt x="1219" y="12090"/>
                  </a:lnTo>
                  <a:lnTo>
                    <a:pt x="1205" y="12104"/>
                  </a:lnTo>
                  <a:lnTo>
                    <a:pt x="1191" y="12132"/>
                  </a:lnTo>
                  <a:lnTo>
                    <a:pt x="1177" y="12146"/>
                  </a:lnTo>
                  <a:lnTo>
                    <a:pt x="1191" y="12174"/>
                  </a:lnTo>
                  <a:lnTo>
                    <a:pt x="1205" y="12202"/>
                  </a:lnTo>
                  <a:lnTo>
                    <a:pt x="1219" y="12216"/>
                  </a:lnTo>
                  <a:lnTo>
                    <a:pt x="1275" y="12216"/>
                  </a:lnTo>
                  <a:lnTo>
                    <a:pt x="1303" y="12202"/>
                  </a:lnTo>
                  <a:lnTo>
                    <a:pt x="1317" y="12174"/>
                  </a:lnTo>
                  <a:lnTo>
                    <a:pt x="1317" y="12146"/>
                  </a:lnTo>
                  <a:lnTo>
                    <a:pt x="1317" y="12132"/>
                  </a:lnTo>
                  <a:lnTo>
                    <a:pt x="1303" y="12104"/>
                  </a:lnTo>
                  <a:lnTo>
                    <a:pt x="1275" y="12090"/>
                  </a:lnTo>
                  <a:lnTo>
                    <a:pt x="1247" y="12076"/>
                  </a:lnTo>
                  <a:close/>
                  <a:moveTo>
                    <a:pt x="2424" y="12076"/>
                  </a:moveTo>
                  <a:lnTo>
                    <a:pt x="2424" y="12090"/>
                  </a:lnTo>
                  <a:lnTo>
                    <a:pt x="2396" y="12090"/>
                  </a:lnTo>
                  <a:lnTo>
                    <a:pt x="2382" y="12104"/>
                  </a:lnTo>
                  <a:lnTo>
                    <a:pt x="2368" y="12132"/>
                  </a:lnTo>
                  <a:lnTo>
                    <a:pt x="2368" y="12146"/>
                  </a:lnTo>
                  <a:lnTo>
                    <a:pt x="2368" y="12174"/>
                  </a:lnTo>
                  <a:lnTo>
                    <a:pt x="2382" y="12202"/>
                  </a:lnTo>
                  <a:lnTo>
                    <a:pt x="2396" y="12216"/>
                  </a:lnTo>
                  <a:lnTo>
                    <a:pt x="2452" y="12216"/>
                  </a:lnTo>
                  <a:lnTo>
                    <a:pt x="2480" y="12202"/>
                  </a:lnTo>
                  <a:lnTo>
                    <a:pt x="2494" y="12174"/>
                  </a:lnTo>
                  <a:lnTo>
                    <a:pt x="2494" y="12146"/>
                  </a:lnTo>
                  <a:lnTo>
                    <a:pt x="2494" y="12132"/>
                  </a:lnTo>
                  <a:lnTo>
                    <a:pt x="2480" y="12104"/>
                  </a:lnTo>
                  <a:lnTo>
                    <a:pt x="2452" y="12090"/>
                  </a:lnTo>
                  <a:lnTo>
                    <a:pt x="2424" y="12076"/>
                  </a:lnTo>
                  <a:close/>
                  <a:moveTo>
                    <a:pt x="3601" y="12076"/>
                  </a:moveTo>
                  <a:lnTo>
                    <a:pt x="3601" y="12090"/>
                  </a:lnTo>
                  <a:lnTo>
                    <a:pt x="3587" y="12090"/>
                  </a:lnTo>
                  <a:lnTo>
                    <a:pt x="3559" y="12104"/>
                  </a:lnTo>
                  <a:lnTo>
                    <a:pt x="3545" y="12132"/>
                  </a:lnTo>
                  <a:lnTo>
                    <a:pt x="3545" y="12146"/>
                  </a:lnTo>
                  <a:lnTo>
                    <a:pt x="3545" y="12174"/>
                  </a:lnTo>
                  <a:lnTo>
                    <a:pt x="3559" y="12202"/>
                  </a:lnTo>
                  <a:lnTo>
                    <a:pt x="3587" y="12216"/>
                  </a:lnTo>
                  <a:lnTo>
                    <a:pt x="3629" y="12216"/>
                  </a:lnTo>
                  <a:lnTo>
                    <a:pt x="3657" y="12202"/>
                  </a:lnTo>
                  <a:lnTo>
                    <a:pt x="3671" y="12174"/>
                  </a:lnTo>
                  <a:lnTo>
                    <a:pt x="3671" y="12146"/>
                  </a:lnTo>
                  <a:lnTo>
                    <a:pt x="3671" y="12132"/>
                  </a:lnTo>
                  <a:lnTo>
                    <a:pt x="3657" y="12104"/>
                  </a:lnTo>
                  <a:lnTo>
                    <a:pt x="3629" y="12090"/>
                  </a:lnTo>
                  <a:lnTo>
                    <a:pt x="3615" y="12076"/>
                  </a:lnTo>
                  <a:close/>
                  <a:moveTo>
                    <a:pt x="4791" y="12076"/>
                  </a:moveTo>
                  <a:lnTo>
                    <a:pt x="4791" y="12090"/>
                  </a:lnTo>
                  <a:lnTo>
                    <a:pt x="4763" y="12090"/>
                  </a:lnTo>
                  <a:lnTo>
                    <a:pt x="4735" y="12104"/>
                  </a:lnTo>
                  <a:lnTo>
                    <a:pt x="4721" y="12132"/>
                  </a:lnTo>
                  <a:lnTo>
                    <a:pt x="4721" y="12146"/>
                  </a:lnTo>
                  <a:lnTo>
                    <a:pt x="4721" y="12174"/>
                  </a:lnTo>
                  <a:lnTo>
                    <a:pt x="4735" y="12202"/>
                  </a:lnTo>
                  <a:lnTo>
                    <a:pt x="4763" y="12216"/>
                  </a:lnTo>
                  <a:lnTo>
                    <a:pt x="4805" y="12216"/>
                  </a:lnTo>
                  <a:lnTo>
                    <a:pt x="4833" y="12202"/>
                  </a:lnTo>
                  <a:lnTo>
                    <a:pt x="4847" y="12174"/>
                  </a:lnTo>
                  <a:lnTo>
                    <a:pt x="4847" y="12146"/>
                  </a:lnTo>
                  <a:lnTo>
                    <a:pt x="4847" y="12132"/>
                  </a:lnTo>
                  <a:lnTo>
                    <a:pt x="4833" y="12104"/>
                  </a:lnTo>
                  <a:lnTo>
                    <a:pt x="4805" y="12090"/>
                  </a:lnTo>
                  <a:lnTo>
                    <a:pt x="4791" y="12076"/>
                  </a:lnTo>
                  <a:close/>
                  <a:moveTo>
                    <a:pt x="5968" y="12076"/>
                  </a:moveTo>
                  <a:lnTo>
                    <a:pt x="5968" y="12090"/>
                  </a:lnTo>
                  <a:lnTo>
                    <a:pt x="5940" y="12090"/>
                  </a:lnTo>
                  <a:lnTo>
                    <a:pt x="5912" y="12104"/>
                  </a:lnTo>
                  <a:lnTo>
                    <a:pt x="5898" y="12132"/>
                  </a:lnTo>
                  <a:lnTo>
                    <a:pt x="5898" y="12146"/>
                  </a:lnTo>
                  <a:lnTo>
                    <a:pt x="5898" y="12174"/>
                  </a:lnTo>
                  <a:lnTo>
                    <a:pt x="5912" y="12202"/>
                  </a:lnTo>
                  <a:lnTo>
                    <a:pt x="5940" y="12216"/>
                  </a:lnTo>
                  <a:lnTo>
                    <a:pt x="5982" y="12216"/>
                  </a:lnTo>
                  <a:lnTo>
                    <a:pt x="6010" y="12202"/>
                  </a:lnTo>
                  <a:lnTo>
                    <a:pt x="6024" y="12174"/>
                  </a:lnTo>
                  <a:lnTo>
                    <a:pt x="6024" y="12146"/>
                  </a:lnTo>
                  <a:lnTo>
                    <a:pt x="6024" y="12132"/>
                  </a:lnTo>
                  <a:lnTo>
                    <a:pt x="6010" y="12104"/>
                  </a:lnTo>
                  <a:lnTo>
                    <a:pt x="5996" y="12090"/>
                  </a:lnTo>
                  <a:lnTo>
                    <a:pt x="5968" y="12076"/>
                  </a:lnTo>
                  <a:close/>
                  <a:moveTo>
                    <a:pt x="7145" y="12076"/>
                  </a:moveTo>
                  <a:lnTo>
                    <a:pt x="7145" y="12090"/>
                  </a:lnTo>
                  <a:lnTo>
                    <a:pt x="7117" y="12090"/>
                  </a:lnTo>
                  <a:lnTo>
                    <a:pt x="7089" y="12104"/>
                  </a:lnTo>
                  <a:lnTo>
                    <a:pt x="7075" y="12132"/>
                  </a:lnTo>
                  <a:lnTo>
                    <a:pt x="7075" y="12146"/>
                  </a:lnTo>
                  <a:lnTo>
                    <a:pt x="7075" y="12174"/>
                  </a:lnTo>
                  <a:lnTo>
                    <a:pt x="7089" y="12202"/>
                  </a:lnTo>
                  <a:lnTo>
                    <a:pt x="7117" y="12216"/>
                  </a:lnTo>
                  <a:lnTo>
                    <a:pt x="7173" y="12216"/>
                  </a:lnTo>
                  <a:lnTo>
                    <a:pt x="7187" y="12202"/>
                  </a:lnTo>
                  <a:lnTo>
                    <a:pt x="7201" y="12174"/>
                  </a:lnTo>
                  <a:lnTo>
                    <a:pt x="7215" y="12146"/>
                  </a:lnTo>
                  <a:lnTo>
                    <a:pt x="7201" y="12132"/>
                  </a:lnTo>
                  <a:lnTo>
                    <a:pt x="7187" y="12104"/>
                  </a:lnTo>
                  <a:lnTo>
                    <a:pt x="7173" y="12090"/>
                  </a:lnTo>
                  <a:lnTo>
                    <a:pt x="7145" y="12076"/>
                  </a:lnTo>
                  <a:close/>
                  <a:moveTo>
                    <a:pt x="8322" y="12076"/>
                  </a:moveTo>
                  <a:lnTo>
                    <a:pt x="8322" y="12090"/>
                  </a:lnTo>
                  <a:lnTo>
                    <a:pt x="8294" y="12090"/>
                  </a:lnTo>
                  <a:lnTo>
                    <a:pt x="8266" y="12104"/>
                  </a:lnTo>
                  <a:lnTo>
                    <a:pt x="8252" y="12132"/>
                  </a:lnTo>
                  <a:lnTo>
                    <a:pt x="8252" y="12146"/>
                  </a:lnTo>
                  <a:lnTo>
                    <a:pt x="8252" y="12174"/>
                  </a:lnTo>
                  <a:lnTo>
                    <a:pt x="8266" y="12202"/>
                  </a:lnTo>
                  <a:lnTo>
                    <a:pt x="8294" y="12216"/>
                  </a:lnTo>
                  <a:lnTo>
                    <a:pt x="8350" y="12216"/>
                  </a:lnTo>
                  <a:lnTo>
                    <a:pt x="8364" y="12202"/>
                  </a:lnTo>
                  <a:lnTo>
                    <a:pt x="8378" y="12174"/>
                  </a:lnTo>
                  <a:lnTo>
                    <a:pt x="8392" y="12146"/>
                  </a:lnTo>
                  <a:lnTo>
                    <a:pt x="8378" y="12132"/>
                  </a:lnTo>
                  <a:lnTo>
                    <a:pt x="8364" y="12104"/>
                  </a:lnTo>
                  <a:lnTo>
                    <a:pt x="8350" y="12090"/>
                  </a:lnTo>
                  <a:lnTo>
                    <a:pt x="8322" y="12076"/>
                  </a:lnTo>
                  <a:close/>
                  <a:moveTo>
                    <a:pt x="9498" y="12076"/>
                  </a:moveTo>
                  <a:lnTo>
                    <a:pt x="9498" y="12090"/>
                  </a:lnTo>
                  <a:lnTo>
                    <a:pt x="9470" y="12090"/>
                  </a:lnTo>
                  <a:lnTo>
                    <a:pt x="9456" y="12104"/>
                  </a:lnTo>
                  <a:lnTo>
                    <a:pt x="9428" y="12132"/>
                  </a:lnTo>
                  <a:lnTo>
                    <a:pt x="9428" y="12146"/>
                  </a:lnTo>
                  <a:lnTo>
                    <a:pt x="9428" y="12174"/>
                  </a:lnTo>
                  <a:lnTo>
                    <a:pt x="9456" y="12202"/>
                  </a:lnTo>
                  <a:lnTo>
                    <a:pt x="9470" y="12216"/>
                  </a:lnTo>
                  <a:lnTo>
                    <a:pt x="9526" y="12216"/>
                  </a:lnTo>
                  <a:lnTo>
                    <a:pt x="9540" y="12202"/>
                  </a:lnTo>
                  <a:lnTo>
                    <a:pt x="9554" y="12174"/>
                  </a:lnTo>
                  <a:lnTo>
                    <a:pt x="9568" y="12146"/>
                  </a:lnTo>
                  <a:lnTo>
                    <a:pt x="9554" y="12132"/>
                  </a:lnTo>
                  <a:lnTo>
                    <a:pt x="9540" y="12104"/>
                  </a:lnTo>
                  <a:lnTo>
                    <a:pt x="9526" y="12090"/>
                  </a:lnTo>
                  <a:lnTo>
                    <a:pt x="9498" y="12076"/>
                  </a:lnTo>
                  <a:close/>
                  <a:moveTo>
                    <a:pt x="10675" y="12076"/>
                  </a:moveTo>
                  <a:lnTo>
                    <a:pt x="10675" y="12090"/>
                  </a:lnTo>
                  <a:lnTo>
                    <a:pt x="10647" y="12090"/>
                  </a:lnTo>
                  <a:lnTo>
                    <a:pt x="10633" y="12104"/>
                  </a:lnTo>
                  <a:lnTo>
                    <a:pt x="10619" y="12132"/>
                  </a:lnTo>
                  <a:lnTo>
                    <a:pt x="10605" y="12146"/>
                  </a:lnTo>
                  <a:lnTo>
                    <a:pt x="10619" y="12174"/>
                  </a:lnTo>
                  <a:lnTo>
                    <a:pt x="10633" y="12202"/>
                  </a:lnTo>
                  <a:lnTo>
                    <a:pt x="10647" y="12216"/>
                  </a:lnTo>
                  <a:lnTo>
                    <a:pt x="10703" y="12216"/>
                  </a:lnTo>
                  <a:lnTo>
                    <a:pt x="10717" y="12202"/>
                  </a:lnTo>
                  <a:lnTo>
                    <a:pt x="10731" y="12174"/>
                  </a:lnTo>
                  <a:lnTo>
                    <a:pt x="10745" y="12146"/>
                  </a:lnTo>
                  <a:lnTo>
                    <a:pt x="10731" y="12132"/>
                  </a:lnTo>
                  <a:lnTo>
                    <a:pt x="10717" y="12104"/>
                  </a:lnTo>
                  <a:lnTo>
                    <a:pt x="10703" y="12090"/>
                  </a:lnTo>
                  <a:lnTo>
                    <a:pt x="10675" y="12076"/>
                  </a:lnTo>
                  <a:close/>
                  <a:moveTo>
                    <a:pt x="11824" y="12090"/>
                  </a:moveTo>
                  <a:lnTo>
                    <a:pt x="11810" y="12104"/>
                  </a:lnTo>
                  <a:lnTo>
                    <a:pt x="11796" y="12132"/>
                  </a:lnTo>
                  <a:lnTo>
                    <a:pt x="11782" y="12146"/>
                  </a:lnTo>
                  <a:lnTo>
                    <a:pt x="11796" y="12174"/>
                  </a:lnTo>
                  <a:lnTo>
                    <a:pt x="11810" y="12202"/>
                  </a:lnTo>
                  <a:lnTo>
                    <a:pt x="11824" y="12216"/>
                  </a:lnTo>
                  <a:lnTo>
                    <a:pt x="11880" y="12216"/>
                  </a:lnTo>
                  <a:lnTo>
                    <a:pt x="11894" y="12202"/>
                  </a:lnTo>
                  <a:lnTo>
                    <a:pt x="11922" y="12174"/>
                  </a:lnTo>
                  <a:lnTo>
                    <a:pt x="11922" y="12146"/>
                  </a:lnTo>
                  <a:lnTo>
                    <a:pt x="11922" y="12132"/>
                  </a:lnTo>
                  <a:lnTo>
                    <a:pt x="11894" y="12104"/>
                  </a:lnTo>
                  <a:lnTo>
                    <a:pt x="11880" y="12090"/>
                  </a:lnTo>
                  <a:close/>
                  <a:moveTo>
                    <a:pt x="631" y="12902"/>
                  </a:moveTo>
                  <a:lnTo>
                    <a:pt x="617" y="12916"/>
                  </a:lnTo>
                  <a:lnTo>
                    <a:pt x="603" y="12944"/>
                  </a:lnTo>
                  <a:lnTo>
                    <a:pt x="589" y="12972"/>
                  </a:lnTo>
                  <a:lnTo>
                    <a:pt x="603" y="13000"/>
                  </a:lnTo>
                  <a:lnTo>
                    <a:pt x="617" y="13014"/>
                  </a:lnTo>
                  <a:lnTo>
                    <a:pt x="631" y="13028"/>
                  </a:lnTo>
                  <a:lnTo>
                    <a:pt x="659" y="13042"/>
                  </a:lnTo>
                  <a:lnTo>
                    <a:pt x="687" y="13042"/>
                  </a:lnTo>
                  <a:lnTo>
                    <a:pt x="715" y="13028"/>
                  </a:lnTo>
                  <a:lnTo>
                    <a:pt x="729" y="13000"/>
                  </a:lnTo>
                  <a:lnTo>
                    <a:pt x="729" y="12972"/>
                  </a:lnTo>
                  <a:lnTo>
                    <a:pt x="729" y="12944"/>
                  </a:lnTo>
                  <a:lnTo>
                    <a:pt x="715" y="12916"/>
                  </a:lnTo>
                  <a:lnTo>
                    <a:pt x="687" y="12902"/>
                  </a:lnTo>
                  <a:close/>
                  <a:moveTo>
                    <a:pt x="1808" y="12902"/>
                  </a:moveTo>
                  <a:lnTo>
                    <a:pt x="1794" y="12916"/>
                  </a:lnTo>
                  <a:lnTo>
                    <a:pt x="1780" y="12944"/>
                  </a:lnTo>
                  <a:lnTo>
                    <a:pt x="1766" y="12972"/>
                  </a:lnTo>
                  <a:lnTo>
                    <a:pt x="1780" y="13000"/>
                  </a:lnTo>
                  <a:lnTo>
                    <a:pt x="1794" y="13014"/>
                  </a:lnTo>
                  <a:lnTo>
                    <a:pt x="1808" y="13028"/>
                  </a:lnTo>
                  <a:lnTo>
                    <a:pt x="1836" y="13042"/>
                  </a:lnTo>
                  <a:lnTo>
                    <a:pt x="1864" y="13042"/>
                  </a:lnTo>
                  <a:lnTo>
                    <a:pt x="1892" y="13028"/>
                  </a:lnTo>
                  <a:lnTo>
                    <a:pt x="1906" y="13000"/>
                  </a:lnTo>
                  <a:lnTo>
                    <a:pt x="1906" y="12972"/>
                  </a:lnTo>
                  <a:lnTo>
                    <a:pt x="1906" y="12944"/>
                  </a:lnTo>
                  <a:lnTo>
                    <a:pt x="1892" y="12916"/>
                  </a:lnTo>
                  <a:lnTo>
                    <a:pt x="1864" y="12902"/>
                  </a:lnTo>
                  <a:close/>
                  <a:moveTo>
                    <a:pt x="2984" y="12902"/>
                  </a:moveTo>
                  <a:lnTo>
                    <a:pt x="2970" y="12930"/>
                  </a:lnTo>
                  <a:lnTo>
                    <a:pt x="2956" y="12944"/>
                  </a:lnTo>
                  <a:lnTo>
                    <a:pt x="2942" y="12972"/>
                  </a:lnTo>
                  <a:lnTo>
                    <a:pt x="2956" y="13000"/>
                  </a:lnTo>
                  <a:lnTo>
                    <a:pt x="2970" y="13014"/>
                  </a:lnTo>
                  <a:lnTo>
                    <a:pt x="2984" y="13042"/>
                  </a:lnTo>
                  <a:lnTo>
                    <a:pt x="3040" y="13042"/>
                  </a:lnTo>
                  <a:lnTo>
                    <a:pt x="3068" y="13014"/>
                  </a:lnTo>
                  <a:lnTo>
                    <a:pt x="3082" y="13000"/>
                  </a:lnTo>
                  <a:lnTo>
                    <a:pt x="3082" y="12972"/>
                  </a:lnTo>
                  <a:lnTo>
                    <a:pt x="3082" y="12944"/>
                  </a:lnTo>
                  <a:lnTo>
                    <a:pt x="3068" y="12916"/>
                  </a:lnTo>
                  <a:lnTo>
                    <a:pt x="3040" y="12902"/>
                  </a:lnTo>
                  <a:close/>
                  <a:moveTo>
                    <a:pt x="4175" y="12902"/>
                  </a:moveTo>
                  <a:lnTo>
                    <a:pt x="4147" y="12930"/>
                  </a:lnTo>
                  <a:lnTo>
                    <a:pt x="4133" y="12944"/>
                  </a:lnTo>
                  <a:lnTo>
                    <a:pt x="4133" y="12972"/>
                  </a:lnTo>
                  <a:lnTo>
                    <a:pt x="4133" y="13000"/>
                  </a:lnTo>
                  <a:lnTo>
                    <a:pt x="4147" y="13014"/>
                  </a:lnTo>
                  <a:lnTo>
                    <a:pt x="4175" y="13042"/>
                  </a:lnTo>
                  <a:lnTo>
                    <a:pt x="4217" y="13042"/>
                  </a:lnTo>
                  <a:lnTo>
                    <a:pt x="4245" y="13014"/>
                  </a:lnTo>
                  <a:lnTo>
                    <a:pt x="4259" y="13000"/>
                  </a:lnTo>
                  <a:lnTo>
                    <a:pt x="4259" y="12972"/>
                  </a:lnTo>
                  <a:lnTo>
                    <a:pt x="4259" y="12944"/>
                  </a:lnTo>
                  <a:lnTo>
                    <a:pt x="4245" y="12916"/>
                  </a:lnTo>
                  <a:lnTo>
                    <a:pt x="4217" y="12902"/>
                  </a:lnTo>
                  <a:close/>
                  <a:moveTo>
                    <a:pt x="5352" y="12902"/>
                  </a:moveTo>
                  <a:lnTo>
                    <a:pt x="5324" y="12930"/>
                  </a:lnTo>
                  <a:lnTo>
                    <a:pt x="5310" y="12944"/>
                  </a:lnTo>
                  <a:lnTo>
                    <a:pt x="5310" y="12972"/>
                  </a:lnTo>
                  <a:lnTo>
                    <a:pt x="5310" y="13000"/>
                  </a:lnTo>
                  <a:lnTo>
                    <a:pt x="5324" y="13014"/>
                  </a:lnTo>
                  <a:lnTo>
                    <a:pt x="5352" y="13042"/>
                  </a:lnTo>
                  <a:lnTo>
                    <a:pt x="5394" y="13042"/>
                  </a:lnTo>
                  <a:lnTo>
                    <a:pt x="5422" y="13014"/>
                  </a:lnTo>
                  <a:lnTo>
                    <a:pt x="5436" y="13000"/>
                  </a:lnTo>
                  <a:lnTo>
                    <a:pt x="5436" y="12972"/>
                  </a:lnTo>
                  <a:lnTo>
                    <a:pt x="5436" y="12944"/>
                  </a:lnTo>
                  <a:lnTo>
                    <a:pt x="5422" y="12916"/>
                  </a:lnTo>
                  <a:lnTo>
                    <a:pt x="5394" y="12902"/>
                  </a:lnTo>
                  <a:close/>
                  <a:moveTo>
                    <a:pt x="6528" y="12902"/>
                  </a:moveTo>
                  <a:lnTo>
                    <a:pt x="6500" y="12930"/>
                  </a:lnTo>
                  <a:lnTo>
                    <a:pt x="6486" y="12944"/>
                  </a:lnTo>
                  <a:lnTo>
                    <a:pt x="6486" y="12972"/>
                  </a:lnTo>
                  <a:lnTo>
                    <a:pt x="6486" y="13000"/>
                  </a:lnTo>
                  <a:lnTo>
                    <a:pt x="6500" y="13014"/>
                  </a:lnTo>
                  <a:lnTo>
                    <a:pt x="6528" y="13042"/>
                  </a:lnTo>
                  <a:lnTo>
                    <a:pt x="6585" y="13042"/>
                  </a:lnTo>
                  <a:lnTo>
                    <a:pt x="6599" y="13014"/>
                  </a:lnTo>
                  <a:lnTo>
                    <a:pt x="6613" y="13000"/>
                  </a:lnTo>
                  <a:lnTo>
                    <a:pt x="6627" y="12972"/>
                  </a:lnTo>
                  <a:lnTo>
                    <a:pt x="6613" y="12944"/>
                  </a:lnTo>
                  <a:lnTo>
                    <a:pt x="6599" y="12916"/>
                  </a:lnTo>
                  <a:lnTo>
                    <a:pt x="6585" y="12902"/>
                  </a:lnTo>
                  <a:close/>
                  <a:moveTo>
                    <a:pt x="7705" y="12902"/>
                  </a:moveTo>
                  <a:lnTo>
                    <a:pt x="7677" y="12930"/>
                  </a:lnTo>
                  <a:lnTo>
                    <a:pt x="7663" y="12944"/>
                  </a:lnTo>
                  <a:lnTo>
                    <a:pt x="7663" y="12972"/>
                  </a:lnTo>
                  <a:lnTo>
                    <a:pt x="7663" y="13000"/>
                  </a:lnTo>
                  <a:lnTo>
                    <a:pt x="7677" y="13014"/>
                  </a:lnTo>
                  <a:lnTo>
                    <a:pt x="7705" y="13042"/>
                  </a:lnTo>
                  <a:lnTo>
                    <a:pt x="7761" y="13042"/>
                  </a:lnTo>
                  <a:lnTo>
                    <a:pt x="7775" y="13014"/>
                  </a:lnTo>
                  <a:lnTo>
                    <a:pt x="7789" y="13000"/>
                  </a:lnTo>
                  <a:lnTo>
                    <a:pt x="7803" y="12972"/>
                  </a:lnTo>
                  <a:lnTo>
                    <a:pt x="7789" y="12944"/>
                  </a:lnTo>
                  <a:lnTo>
                    <a:pt x="7775" y="12916"/>
                  </a:lnTo>
                  <a:lnTo>
                    <a:pt x="7761" y="12902"/>
                  </a:lnTo>
                  <a:close/>
                  <a:moveTo>
                    <a:pt x="8882" y="12902"/>
                  </a:moveTo>
                  <a:lnTo>
                    <a:pt x="8854" y="12930"/>
                  </a:lnTo>
                  <a:lnTo>
                    <a:pt x="8840" y="12944"/>
                  </a:lnTo>
                  <a:lnTo>
                    <a:pt x="8840" y="12972"/>
                  </a:lnTo>
                  <a:lnTo>
                    <a:pt x="8840" y="13000"/>
                  </a:lnTo>
                  <a:lnTo>
                    <a:pt x="8854" y="13014"/>
                  </a:lnTo>
                  <a:lnTo>
                    <a:pt x="8882" y="13042"/>
                  </a:lnTo>
                  <a:lnTo>
                    <a:pt x="8938" y="13042"/>
                  </a:lnTo>
                  <a:lnTo>
                    <a:pt x="8952" y="13014"/>
                  </a:lnTo>
                  <a:lnTo>
                    <a:pt x="8966" y="13000"/>
                  </a:lnTo>
                  <a:lnTo>
                    <a:pt x="8980" y="12972"/>
                  </a:lnTo>
                  <a:lnTo>
                    <a:pt x="8966" y="12944"/>
                  </a:lnTo>
                  <a:lnTo>
                    <a:pt x="8952" y="12916"/>
                  </a:lnTo>
                  <a:lnTo>
                    <a:pt x="8938" y="12902"/>
                  </a:lnTo>
                  <a:close/>
                  <a:moveTo>
                    <a:pt x="10059" y="12902"/>
                  </a:moveTo>
                  <a:lnTo>
                    <a:pt x="10031" y="12930"/>
                  </a:lnTo>
                  <a:lnTo>
                    <a:pt x="10017" y="12944"/>
                  </a:lnTo>
                  <a:lnTo>
                    <a:pt x="10017" y="12972"/>
                  </a:lnTo>
                  <a:lnTo>
                    <a:pt x="10017" y="13000"/>
                  </a:lnTo>
                  <a:lnTo>
                    <a:pt x="10031" y="13014"/>
                  </a:lnTo>
                  <a:lnTo>
                    <a:pt x="10059" y="13042"/>
                  </a:lnTo>
                  <a:lnTo>
                    <a:pt x="10115" y="13042"/>
                  </a:lnTo>
                  <a:lnTo>
                    <a:pt x="10129" y="13014"/>
                  </a:lnTo>
                  <a:lnTo>
                    <a:pt x="10143" y="13000"/>
                  </a:lnTo>
                  <a:lnTo>
                    <a:pt x="10157" y="12972"/>
                  </a:lnTo>
                  <a:lnTo>
                    <a:pt x="10143" y="12944"/>
                  </a:lnTo>
                  <a:lnTo>
                    <a:pt x="10129" y="12916"/>
                  </a:lnTo>
                  <a:lnTo>
                    <a:pt x="10115" y="12902"/>
                  </a:lnTo>
                  <a:close/>
                  <a:moveTo>
                    <a:pt x="11235" y="12902"/>
                  </a:moveTo>
                  <a:lnTo>
                    <a:pt x="11221" y="12930"/>
                  </a:lnTo>
                  <a:lnTo>
                    <a:pt x="11193" y="12944"/>
                  </a:lnTo>
                  <a:lnTo>
                    <a:pt x="11193" y="12972"/>
                  </a:lnTo>
                  <a:lnTo>
                    <a:pt x="11193" y="13000"/>
                  </a:lnTo>
                  <a:lnTo>
                    <a:pt x="11221" y="13014"/>
                  </a:lnTo>
                  <a:lnTo>
                    <a:pt x="11235" y="13042"/>
                  </a:lnTo>
                  <a:lnTo>
                    <a:pt x="11291" y="13042"/>
                  </a:lnTo>
                  <a:lnTo>
                    <a:pt x="11305" y="13014"/>
                  </a:lnTo>
                  <a:lnTo>
                    <a:pt x="11333" y="13000"/>
                  </a:lnTo>
                  <a:lnTo>
                    <a:pt x="11333" y="12972"/>
                  </a:lnTo>
                  <a:lnTo>
                    <a:pt x="11333" y="12944"/>
                  </a:lnTo>
                  <a:lnTo>
                    <a:pt x="11305" y="12916"/>
                  </a:lnTo>
                  <a:lnTo>
                    <a:pt x="11291" y="12902"/>
                  </a:lnTo>
                  <a:close/>
                  <a:moveTo>
                    <a:pt x="12412" y="12902"/>
                  </a:moveTo>
                  <a:lnTo>
                    <a:pt x="12398" y="12930"/>
                  </a:lnTo>
                  <a:lnTo>
                    <a:pt x="12384" y="12944"/>
                  </a:lnTo>
                  <a:lnTo>
                    <a:pt x="12370" y="12972"/>
                  </a:lnTo>
                  <a:lnTo>
                    <a:pt x="12384" y="13000"/>
                  </a:lnTo>
                  <a:lnTo>
                    <a:pt x="12398" y="13014"/>
                  </a:lnTo>
                  <a:lnTo>
                    <a:pt x="12412" y="13042"/>
                  </a:lnTo>
                  <a:lnTo>
                    <a:pt x="12468" y="13042"/>
                  </a:lnTo>
                  <a:lnTo>
                    <a:pt x="12496" y="13014"/>
                  </a:lnTo>
                  <a:lnTo>
                    <a:pt x="12510" y="13000"/>
                  </a:lnTo>
                  <a:lnTo>
                    <a:pt x="12510" y="12972"/>
                  </a:lnTo>
                  <a:lnTo>
                    <a:pt x="12510" y="12944"/>
                  </a:lnTo>
                  <a:lnTo>
                    <a:pt x="12496" y="12916"/>
                  </a:lnTo>
                  <a:lnTo>
                    <a:pt x="12468" y="12902"/>
                  </a:lnTo>
                  <a:close/>
                  <a:moveTo>
                    <a:pt x="11824" y="13701"/>
                  </a:moveTo>
                  <a:lnTo>
                    <a:pt x="11796" y="13715"/>
                  </a:lnTo>
                  <a:lnTo>
                    <a:pt x="11782" y="13729"/>
                  </a:lnTo>
                  <a:lnTo>
                    <a:pt x="11768" y="13757"/>
                  </a:lnTo>
                  <a:lnTo>
                    <a:pt x="11782" y="13785"/>
                  </a:lnTo>
                  <a:lnTo>
                    <a:pt x="11782" y="13799"/>
                  </a:lnTo>
                  <a:lnTo>
                    <a:pt x="11810" y="13827"/>
                  </a:lnTo>
                  <a:lnTo>
                    <a:pt x="11880" y="13827"/>
                  </a:lnTo>
                  <a:lnTo>
                    <a:pt x="11894" y="13799"/>
                  </a:lnTo>
                  <a:lnTo>
                    <a:pt x="11908" y="13785"/>
                  </a:lnTo>
                  <a:lnTo>
                    <a:pt x="11908" y="13757"/>
                  </a:lnTo>
                  <a:lnTo>
                    <a:pt x="11894" y="13715"/>
                  </a:lnTo>
                  <a:lnTo>
                    <a:pt x="11852" y="13701"/>
                  </a:lnTo>
                  <a:close/>
                  <a:moveTo>
                    <a:pt x="13001" y="13701"/>
                  </a:moveTo>
                  <a:lnTo>
                    <a:pt x="12987" y="13715"/>
                  </a:lnTo>
                  <a:lnTo>
                    <a:pt x="12958" y="13729"/>
                  </a:lnTo>
                  <a:lnTo>
                    <a:pt x="12958" y="13757"/>
                  </a:lnTo>
                  <a:lnTo>
                    <a:pt x="12958" y="13785"/>
                  </a:lnTo>
                  <a:lnTo>
                    <a:pt x="12958" y="13799"/>
                  </a:lnTo>
                  <a:lnTo>
                    <a:pt x="12987" y="13827"/>
                  </a:lnTo>
                  <a:lnTo>
                    <a:pt x="13057" y="13827"/>
                  </a:lnTo>
                  <a:lnTo>
                    <a:pt x="13071" y="13799"/>
                  </a:lnTo>
                  <a:lnTo>
                    <a:pt x="13085" y="13785"/>
                  </a:lnTo>
                  <a:lnTo>
                    <a:pt x="13085" y="13757"/>
                  </a:lnTo>
                  <a:lnTo>
                    <a:pt x="13071" y="13715"/>
                  </a:lnTo>
                  <a:lnTo>
                    <a:pt x="13029" y="13701"/>
                  </a:lnTo>
                  <a:close/>
                  <a:moveTo>
                    <a:pt x="42" y="13701"/>
                  </a:moveTo>
                  <a:lnTo>
                    <a:pt x="28" y="13715"/>
                  </a:lnTo>
                  <a:lnTo>
                    <a:pt x="14" y="13743"/>
                  </a:lnTo>
                  <a:lnTo>
                    <a:pt x="0" y="13757"/>
                  </a:lnTo>
                  <a:lnTo>
                    <a:pt x="0" y="13785"/>
                  </a:lnTo>
                  <a:lnTo>
                    <a:pt x="14" y="13813"/>
                  </a:lnTo>
                  <a:lnTo>
                    <a:pt x="42" y="13827"/>
                  </a:lnTo>
                  <a:lnTo>
                    <a:pt x="70" y="13841"/>
                  </a:lnTo>
                  <a:lnTo>
                    <a:pt x="98" y="13827"/>
                  </a:lnTo>
                  <a:lnTo>
                    <a:pt x="112" y="13813"/>
                  </a:lnTo>
                  <a:lnTo>
                    <a:pt x="141" y="13799"/>
                  </a:lnTo>
                  <a:lnTo>
                    <a:pt x="141" y="13771"/>
                  </a:lnTo>
                  <a:lnTo>
                    <a:pt x="141" y="13743"/>
                  </a:lnTo>
                  <a:lnTo>
                    <a:pt x="126" y="13715"/>
                  </a:lnTo>
                  <a:lnTo>
                    <a:pt x="98" y="13701"/>
                  </a:lnTo>
                  <a:close/>
                  <a:moveTo>
                    <a:pt x="1219" y="13701"/>
                  </a:moveTo>
                  <a:lnTo>
                    <a:pt x="1205" y="13715"/>
                  </a:lnTo>
                  <a:lnTo>
                    <a:pt x="1191" y="13743"/>
                  </a:lnTo>
                  <a:lnTo>
                    <a:pt x="1177" y="13757"/>
                  </a:lnTo>
                  <a:lnTo>
                    <a:pt x="1191" y="13785"/>
                  </a:lnTo>
                  <a:lnTo>
                    <a:pt x="1205" y="13813"/>
                  </a:lnTo>
                  <a:lnTo>
                    <a:pt x="1219" y="13827"/>
                  </a:lnTo>
                  <a:lnTo>
                    <a:pt x="1247" y="13841"/>
                  </a:lnTo>
                  <a:lnTo>
                    <a:pt x="1275" y="13827"/>
                  </a:lnTo>
                  <a:lnTo>
                    <a:pt x="1303" y="13813"/>
                  </a:lnTo>
                  <a:lnTo>
                    <a:pt x="1317" y="13799"/>
                  </a:lnTo>
                  <a:lnTo>
                    <a:pt x="1317" y="13771"/>
                  </a:lnTo>
                  <a:lnTo>
                    <a:pt x="1317" y="13743"/>
                  </a:lnTo>
                  <a:lnTo>
                    <a:pt x="1303" y="13715"/>
                  </a:lnTo>
                  <a:lnTo>
                    <a:pt x="1275" y="13701"/>
                  </a:lnTo>
                  <a:close/>
                  <a:moveTo>
                    <a:pt x="2396" y="13701"/>
                  </a:moveTo>
                  <a:lnTo>
                    <a:pt x="2382" y="13715"/>
                  </a:lnTo>
                  <a:lnTo>
                    <a:pt x="2368" y="13743"/>
                  </a:lnTo>
                  <a:lnTo>
                    <a:pt x="2354" y="13757"/>
                  </a:lnTo>
                  <a:lnTo>
                    <a:pt x="2368" y="13785"/>
                  </a:lnTo>
                  <a:lnTo>
                    <a:pt x="2382" y="13813"/>
                  </a:lnTo>
                  <a:lnTo>
                    <a:pt x="2396" y="13827"/>
                  </a:lnTo>
                  <a:lnTo>
                    <a:pt x="2424" y="13841"/>
                  </a:lnTo>
                  <a:lnTo>
                    <a:pt x="2452" y="13827"/>
                  </a:lnTo>
                  <a:lnTo>
                    <a:pt x="2480" y="13813"/>
                  </a:lnTo>
                  <a:lnTo>
                    <a:pt x="2494" y="13799"/>
                  </a:lnTo>
                  <a:lnTo>
                    <a:pt x="2494" y="13771"/>
                  </a:lnTo>
                  <a:lnTo>
                    <a:pt x="2494" y="13743"/>
                  </a:lnTo>
                  <a:lnTo>
                    <a:pt x="2480" y="13715"/>
                  </a:lnTo>
                  <a:lnTo>
                    <a:pt x="2452" y="13701"/>
                  </a:lnTo>
                  <a:close/>
                  <a:moveTo>
                    <a:pt x="3587" y="13701"/>
                  </a:moveTo>
                  <a:lnTo>
                    <a:pt x="3559" y="13715"/>
                  </a:lnTo>
                  <a:lnTo>
                    <a:pt x="3545" y="13743"/>
                  </a:lnTo>
                  <a:lnTo>
                    <a:pt x="3531" y="13757"/>
                  </a:lnTo>
                  <a:lnTo>
                    <a:pt x="3545" y="13785"/>
                  </a:lnTo>
                  <a:lnTo>
                    <a:pt x="3559" y="13813"/>
                  </a:lnTo>
                  <a:lnTo>
                    <a:pt x="3573" y="13827"/>
                  </a:lnTo>
                  <a:lnTo>
                    <a:pt x="3601" y="13841"/>
                  </a:lnTo>
                  <a:lnTo>
                    <a:pt x="3629" y="13827"/>
                  </a:lnTo>
                  <a:lnTo>
                    <a:pt x="3657" y="13813"/>
                  </a:lnTo>
                  <a:lnTo>
                    <a:pt x="3671" y="13799"/>
                  </a:lnTo>
                  <a:lnTo>
                    <a:pt x="3671" y="13771"/>
                  </a:lnTo>
                  <a:lnTo>
                    <a:pt x="3671" y="13743"/>
                  </a:lnTo>
                  <a:lnTo>
                    <a:pt x="3657" y="13715"/>
                  </a:lnTo>
                  <a:lnTo>
                    <a:pt x="3643" y="13701"/>
                  </a:lnTo>
                  <a:close/>
                  <a:moveTo>
                    <a:pt x="4763" y="13701"/>
                  </a:moveTo>
                  <a:lnTo>
                    <a:pt x="4735" y="13715"/>
                  </a:lnTo>
                  <a:lnTo>
                    <a:pt x="4721" y="13743"/>
                  </a:lnTo>
                  <a:lnTo>
                    <a:pt x="4707" y="13757"/>
                  </a:lnTo>
                  <a:lnTo>
                    <a:pt x="4721" y="13785"/>
                  </a:lnTo>
                  <a:lnTo>
                    <a:pt x="4735" y="13813"/>
                  </a:lnTo>
                  <a:lnTo>
                    <a:pt x="4749" y="13827"/>
                  </a:lnTo>
                  <a:lnTo>
                    <a:pt x="4777" y="13841"/>
                  </a:lnTo>
                  <a:lnTo>
                    <a:pt x="4805" y="13827"/>
                  </a:lnTo>
                  <a:lnTo>
                    <a:pt x="4833" y="13813"/>
                  </a:lnTo>
                  <a:lnTo>
                    <a:pt x="4847" y="13799"/>
                  </a:lnTo>
                  <a:lnTo>
                    <a:pt x="4847" y="13771"/>
                  </a:lnTo>
                  <a:lnTo>
                    <a:pt x="4847" y="13743"/>
                  </a:lnTo>
                  <a:lnTo>
                    <a:pt x="4833" y="13715"/>
                  </a:lnTo>
                  <a:lnTo>
                    <a:pt x="4819" y="13701"/>
                  </a:lnTo>
                  <a:close/>
                  <a:moveTo>
                    <a:pt x="5940" y="13701"/>
                  </a:moveTo>
                  <a:lnTo>
                    <a:pt x="5912" y="13715"/>
                  </a:lnTo>
                  <a:lnTo>
                    <a:pt x="5898" y="13743"/>
                  </a:lnTo>
                  <a:lnTo>
                    <a:pt x="5898" y="13757"/>
                  </a:lnTo>
                  <a:lnTo>
                    <a:pt x="5898" y="13785"/>
                  </a:lnTo>
                  <a:lnTo>
                    <a:pt x="5912" y="13813"/>
                  </a:lnTo>
                  <a:lnTo>
                    <a:pt x="5926" y="13827"/>
                  </a:lnTo>
                  <a:lnTo>
                    <a:pt x="5954" y="13841"/>
                  </a:lnTo>
                  <a:lnTo>
                    <a:pt x="5982" y="13827"/>
                  </a:lnTo>
                  <a:lnTo>
                    <a:pt x="6010" y="13813"/>
                  </a:lnTo>
                  <a:lnTo>
                    <a:pt x="6024" y="13799"/>
                  </a:lnTo>
                  <a:lnTo>
                    <a:pt x="6024" y="13771"/>
                  </a:lnTo>
                  <a:lnTo>
                    <a:pt x="6024" y="13743"/>
                  </a:lnTo>
                  <a:lnTo>
                    <a:pt x="6010" y="13715"/>
                  </a:lnTo>
                  <a:lnTo>
                    <a:pt x="5996" y="13701"/>
                  </a:lnTo>
                  <a:close/>
                  <a:moveTo>
                    <a:pt x="7117" y="13701"/>
                  </a:moveTo>
                  <a:lnTo>
                    <a:pt x="7089" y="13715"/>
                  </a:lnTo>
                  <a:lnTo>
                    <a:pt x="7075" y="13743"/>
                  </a:lnTo>
                  <a:lnTo>
                    <a:pt x="7075" y="13757"/>
                  </a:lnTo>
                  <a:lnTo>
                    <a:pt x="7075" y="13785"/>
                  </a:lnTo>
                  <a:lnTo>
                    <a:pt x="7089" y="13813"/>
                  </a:lnTo>
                  <a:lnTo>
                    <a:pt x="7117" y="13827"/>
                  </a:lnTo>
                  <a:lnTo>
                    <a:pt x="7131" y="13841"/>
                  </a:lnTo>
                  <a:lnTo>
                    <a:pt x="7159" y="13827"/>
                  </a:lnTo>
                  <a:lnTo>
                    <a:pt x="7187" y="13813"/>
                  </a:lnTo>
                  <a:lnTo>
                    <a:pt x="7201" y="13799"/>
                  </a:lnTo>
                  <a:lnTo>
                    <a:pt x="7215" y="13771"/>
                  </a:lnTo>
                  <a:lnTo>
                    <a:pt x="7201" y="13743"/>
                  </a:lnTo>
                  <a:lnTo>
                    <a:pt x="7187" y="13715"/>
                  </a:lnTo>
                  <a:lnTo>
                    <a:pt x="7173" y="13701"/>
                  </a:lnTo>
                  <a:close/>
                  <a:moveTo>
                    <a:pt x="8294" y="13701"/>
                  </a:moveTo>
                  <a:lnTo>
                    <a:pt x="8266" y="13715"/>
                  </a:lnTo>
                  <a:lnTo>
                    <a:pt x="8252" y="13743"/>
                  </a:lnTo>
                  <a:lnTo>
                    <a:pt x="8252" y="13757"/>
                  </a:lnTo>
                  <a:lnTo>
                    <a:pt x="8252" y="13785"/>
                  </a:lnTo>
                  <a:lnTo>
                    <a:pt x="8266" y="13813"/>
                  </a:lnTo>
                  <a:lnTo>
                    <a:pt x="8294" y="13827"/>
                  </a:lnTo>
                  <a:lnTo>
                    <a:pt x="8322" y="13841"/>
                  </a:lnTo>
                  <a:lnTo>
                    <a:pt x="8336" y="13827"/>
                  </a:lnTo>
                  <a:lnTo>
                    <a:pt x="8364" y="13813"/>
                  </a:lnTo>
                  <a:lnTo>
                    <a:pt x="8378" y="13799"/>
                  </a:lnTo>
                  <a:lnTo>
                    <a:pt x="8392" y="13771"/>
                  </a:lnTo>
                  <a:lnTo>
                    <a:pt x="8378" y="13743"/>
                  </a:lnTo>
                  <a:lnTo>
                    <a:pt x="8364" y="13715"/>
                  </a:lnTo>
                  <a:lnTo>
                    <a:pt x="8350" y="13701"/>
                  </a:lnTo>
                  <a:close/>
                  <a:moveTo>
                    <a:pt x="9470" y="13701"/>
                  </a:moveTo>
                  <a:lnTo>
                    <a:pt x="9442" y="13715"/>
                  </a:lnTo>
                  <a:lnTo>
                    <a:pt x="9428" y="13743"/>
                  </a:lnTo>
                  <a:lnTo>
                    <a:pt x="9428" y="13757"/>
                  </a:lnTo>
                  <a:lnTo>
                    <a:pt x="9428" y="13785"/>
                  </a:lnTo>
                  <a:lnTo>
                    <a:pt x="9442" y="13813"/>
                  </a:lnTo>
                  <a:lnTo>
                    <a:pt x="9470" y="13827"/>
                  </a:lnTo>
                  <a:lnTo>
                    <a:pt x="9498" y="13841"/>
                  </a:lnTo>
                  <a:lnTo>
                    <a:pt x="9526" y="13827"/>
                  </a:lnTo>
                  <a:lnTo>
                    <a:pt x="9540" y="13813"/>
                  </a:lnTo>
                  <a:lnTo>
                    <a:pt x="9554" y="13799"/>
                  </a:lnTo>
                  <a:lnTo>
                    <a:pt x="9568" y="13771"/>
                  </a:lnTo>
                  <a:lnTo>
                    <a:pt x="9554" y="13743"/>
                  </a:lnTo>
                  <a:lnTo>
                    <a:pt x="9540" y="13715"/>
                  </a:lnTo>
                  <a:lnTo>
                    <a:pt x="9526" y="13701"/>
                  </a:lnTo>
                  <a:close/>
                  <a:moveTo>
                    <a:pt x="10647" y="13701"/>
                  </a:moveTo>
                  <a:lnTo>
                    <a:pt x="10619" y="13715"/>
                  </a:lnTo>
                  <a:lnTo>
                    <a:pt x="10605" y="13743"/>
                  </a:lnTo>
                  <a:lnTo>
                    <a:pt x="10605" y="13757"/>
                  </a:lnTo>
                  <a:lnTo>
                    <a:pt x="10605" y="13785"/>
                  </a:lnTo>
                  <a:lnTo>
                    <a:pt x="10619" y="13813"/>
                  </a:lnTo>
                  <a:lnTo>
                    <a:pt x="10647" y="13827"/>
                  </a:lnTo>
                  <a:lnTo>
                    <a:pt x="10675" y="13841"/>
                  </a:lnTo>
                  <a:lnTo>
                    <a:pt x="10703" y="13827"/>
                  </a:lnTo>
                  <a:lnTo>
                    <a:pt x="10717" y="13813"/>
                  </a:lnTo>
                  <a:lnTo>
                    <a:pt x="10731" y="13799"/>
                  </a:lnTo>
                  <a:lnTo>
                    <a:pt x="10745" y="13771"/>
                  </a:lnTo>
                  <a:lnTo>
                    <a:pt x="10745" y="13743"/>
                  </a:lnTo>
                  <a:lnTo>
                    <a:pt x="10731" y="13715"/>
                  </a:lnTo>
                  <a:lnTo>
                    <a:pt x="10703" y="13701"/>
                  </a:lnTo>
                  <a:close/>
                  <a:moveTo>
                    <a:pt x="659" y="14513"/>
                  </a:moveTo>
                  <a:lnTo>
                    <a:pt x="631" y="14527"/>
                  </a:lnTo>
                  <a:lnTo>
                    <a:pt x="617" y="14541"/>
                  </a:lnTo>
                  <a:lnTo>
                    <a:pt x="603" y="14555"/>
                  </a:lnTo>
                  <a:lnTo>
                    <a:pt x="589" y="14583"/>
                  </a:lnTo>
                  <a:lnTo>
                    <a:pt x="603" y="14611"/>
                  </a:lnTo>
                  <a:lnTo>
                    <a:pt x="617" y="14625"/>
                  </a:lnTo>
                  <a:lnTo>
                    <a:pt x="631" y="14653"/>
                  </a:lnTo>
                  <a:lnTo>
                    <a:pt x="687" y="14653"/>
                  </a:lnTo>
                  <a:lnTo>
                    <a:pt x="715" y="14625"/>
                  </a:lnTo>
                  <a:lnTo>
                    <a:pt x="729" y="14611"/>
                  </a:lnTo>
                  <a:lnTo>
                    <a:pt x="729" y="14583"/>
                  </a:lnTo>
                  <a:lnTo>
                    <a:pt x="729" y="14555"/>
                  </a:lnTo>
                  <a:lnTo>
                    <a:pt x="715" y="14541"/>
                  </a:lnTo>
                  <a:lnTo>
                    <a:pt x="687" y="14527"/>
                  </a:lnTo>
                  <a:lnTo>
                    <a:pt x="659" y="14513"/>
                  </a:lnTo>
                  <a:close/>
                  <a:moveTo>
                    <a:pt x="1836" y="14513"/>
                  </a:moveTo>
                  <a:lnTo>
                    <a:pt x="1808" y="14527"/>
                  </a:lnTo>
                  <a:lnTo>
                    <a:pt x="1794" y="14541"/>
                  </a:lnTo>
                  <a:lnTo>
                    <a:pt x="1780" y="14555"/>
                  </a:lnTo>
                  <a:lnTo>
                    <a:pt x="1780" y="14583"/>
                  </a:lnTo>
                  <a:lnTo>
                    <a:pt x="1780" y="14611"/>
                  </a:lnTo>
                  <a:lnTo>
                    <a:pt x="1794" y="14625"/>
                  </a:lnTo>
                  <a:lnTo>
                    <a:pt x="1808" y="14653"/>
                  </a:lnTo>
                  <a:lnTo>
                    <a:pt x="1864" y="14653"/>
                  </a:lnTo>
                  <a:lnTo>
                    <a:pt x="1892" y="14625"/>
                  </a:lnTo>
                  <a:lnTo>
                    <a:pt x="1906" y="14611"/>
                  </a:lnTo>
                  <a:lnTo>
                    <a:pt x="1906" y="14583"/>
                  </a:lnTo>
                  <a:lnTo>
                    <a:pt x="1906" y="14555"/>
                  </a:lnTo>
                  <a:lnTo>
                    <a:pt x="1892" y="14541"/>
                  </a:lnTo>
                  <a:lnTo>
                    <a:pt x="1864" y="14527"/>
                  </a:lnTo>
                  <a:lnTo>
                    <a:pt x="1836" y="14513"/>
                  </a:lnTo>
                  <a:close/>
                  <a:moveTo>
                    <a:pt x="3012" y="14513"/>
                  </a:moveTo>
                  <a:lnTo>
                    <a:pt x="2984" y="14527"/>
                  </a:lnTo>
                  <a:lnTo>
                    <a:pt x="2970" y="14541"/>
                  </a:lnTo>
                  <a:lnTo>
                    <a:pt x="2956" y="14555"/>
                  </a:lnTo>
                  <a:lnTo>
                    <a:pt x="2956" y="14583"/>
                  </a:lnTo>
                  <a:lnTo>
                    <a:pt x="2956" y="14611"/>
                  </a:lnTo>
                  <a:lnTo>
                    <a:pt x="2970" y="14639"/>
                  </a:lnTo>
                  <a:lnTo>
                    <a:pt x="2998" y="14653"/>
                  </a:lnTo>
                  <a:lnTo>
                    <a:pt x="3026" y="14653"/>
                  </a:lnTo>
                  <a:lnTo>
                    <a:pt x="3040" y="14639"/>
                  </a:lnTo>
                  <a:lnTo>
                    <a:pt x="3068" y="14625"/>
                  </a:lnTo>
                  <a:lnTo>
                    <a:pt x="3082" y="14611"/>
                  </a:lnTo>
                  <a:lnTo>
                    <a:pt x="3082" y="14583"/>
                  </a:lnTo>
                  <a:lnTo>
                    <a:pt x="3082" y="14555"/>
                  </a:lnTo>
                  <a:lnTo>
                    <a:pt x="3068" y="14541"/>
                  </a:lnTo>
                  <a:lnTo>
                    <a:pt x="3040" y="14527"/>
                  </a:lnTo>
                  <a:lnTo>
                    <a:pt x="3026" y="14513"/>
                  </a:lnTo>
                  <a:close/>
                  <a:moveTo>
                    <a:pt x="4189" y="14513"/>
                  </a:moveTo>
                  <a:lnTo>
                    <a:pt x="4175" y="14527"/>
                  </a:lnTo>
                  <a:lnTo>
                    <a:pt x="4147" y="14541"/>
                  </a:lnTo>
                  <a:lnTo>
                    <a:pt x="4133" y="14555"/>
                  </a:lnTo>
                  <a:lnTo>
                    <a:pt x="4133" y="14583"/>
                  </a:lnTo>
                  <a:lnTo>
                    <a:pt x="4133" y="14611"/>
                  </a:lnTo>
                  <a:lnTo>
                    <a:pt x="4147" y="14639"/>
                  </a:lnTo>
                  <a:lnTo>
                    <a:pt x="4175" y="14653"/>
                  </a:lnTo>
                  <a:lnTo>
                    <a:pt x="4203" y="14653"/>
                  </a:lnTo>
                  <a:lnTo>
                    <a:pt x="4217" y="14639"/>
                  </a:lnTo>
                  <a:lnTo>
                    <a:pt x="4245" y="14625"/>
                  </a:lnTo>
                  <a:lnTo>
                    <a:pt x="4259" y="14611"/>
                  </a:lnTo>
                  <a:lnTo>
                    <a:pt x="4259" y="14583"/>
                  </a:lnTo>
                  <a:lnTo>
                    <a:pt x="4259" y="14555"/>
                  </a:lnTo>
                  <a:lnTo>
                    <a:pt x="4245" y="14541"/>
                  </a:lnTo>
                  <a:lnTo>
                    <a:pt x="4231" y="14527"/>
                  </a:lnTo>
                  <a:lnTo>
                    <a:pt x="4203" y="14513"/>
                  </a:lnTo>
                  <a:close/>
                  <a:moveTo>
                    <a:pt x="5380" y="14513"/>
                  </a:moveTo>
                  <a:lnTo>
                    <a:pt x="5352" y="14527"/>
                  </a:lnTo>
                  <a:lnTo>
                    <a:pt x="5324" y="14541"/>
                  </a:lnTo>
                  <a:lnTo>
                    <a:pt x="5310" y="14555"/>
                  </a:lnTo>
                  <a:lnTo>
                    <a:pt x="5310" y="14583"/>
                  </a:lnTo>
                  <a:lnTo>
                    <a:pt x="5310" y="14611"/>
                  </a:lnTo>
                  <a:lnTo>
                    <a:pt x="5324" y="14639"/>
                  </a:lnTo>
                  <a:lnTo>
                    <a:pt x="5352" y="14653"/>
                  </a:lnTo>
                  <a:lnTo>
                    <a:pt x="5380" y="14653"/>
                  </a:lnTo>
                  <a:lnTo>
                    <a:pt x="5408" y="14639"/>
                  </a:lnTo>
                  <a:lnTo>
                    <a:pt x="5422" y="14625"/>
                  </a:lnTo>
                  <a:lnTo>
                    <a:pt x="5436" y="14611"/>
                  </a:lnTo>
                  <a:lnTo>
                    <a:pt x="5436" y="14583"/>
                  </a:lnTo>
                  <a:lnTo>
                    <a:pt x="5436" y="14555"/>
                  </a:lnTo>
                  <a:lnTo>
                    <a:pt x="5422" y="14541"/>
                  </a:lnTo>
                  <a:lnTo>
                    <a:pt x="5408" y="14527"/>
                  </a:lnTo>
                  <a:lnTo>
                    <a:pt x="5380" y="14513"/>
                  </a:lnTo>
                  <a:close/>
                  <a:moveTo>
                    <a:pt x="6557" y="14513"/>
                  </a:moveTo>
                  <a:lnTo>
                    <a:pt x="6528" y="14527"/>
                  </a:lnTo>
                  <a:lnTo>
                    <a:pt x="6500" y="14541"/>
                  </a:lnTo>
                  <a:lnTo>
                    <a:pt x="6486" y="14555"/>
                  </a:lnTo>
                  <a:lnTo>
                    <a:pt x="6486" y="14583"/>
                  </a:lnTo>
                  <a:lnTo>
                    <a:pt x="6486" y="14611"/>
                  </a:lnTo>
                  <a:lnTo>
                    <a:pt x="6500" y="14639"/>
                  </a:lnTo>
                  <a:lnTo>
                    <a:pt x="6528" y="14653"/>
                  </a:lnTo>
                  <a:lnTo>
                    <a:pt x="6557" y="14653"/>
                  </a:lnTo>
                  <a:lnTo>
                    <a:pt x="6585" y="14639"/>
                  </a:lnTo>
                  <a:lnTo>
                    <a:pt x="6599" y="14625"/>
                  </a:lnTo>
                  <a:lnTo>
                    <a:pt x="6613" y="14611"/>
                  </a:lnTo>
                  <a:lnTo>
                    <a:pt x="6627" y="14583"/>
                  </a:lnTo>
                  <a:lnTo>
                    <a:pt x="6613" y="14555"/>
                  </a:lnTo>
                  <a:lnTo>
                    <a:pt x="6599" y="14541"/>
                  </a:lnTo>
                  <a:lnTo>
                    <a:pt x="6585" y="14527"/>
                  </a:lnTo>
                  <a:lnTo>
                    <a:pt x="6557" y="14513"/>
                  </a:lnTo>
                  <a:close/>
                  <a:moveTo>
                    <a:pt x="7733" y="14513"/>
                  </a:moveTo>
                  <a:lnTo>
                    <a:pt x="7705" y="14527"/>
                  </a:lnTo>
                  <a:lnTo>
                    <a:pt x="7677" y="14541"/>
                  </a:lnTo>
                  <a:lnTo>
                    <a:pt x="7663" y="14555"/>
                  </a:lnTo>
                  <a:lnTo>
                    <a:pt x="7663" y="14583"/>
                  </a:lnTo>
                  <a:lnTo>
                    <a:pt x="7663" y="14611"/>
                  </a:lnTo>
                  <a:lnTo>
                    <a:pt x="7691" y="14639"/>
                  </a:lnTo>
                  <a:lnTo>
                    <a:pt x="7705" y="14653"/>
                  </a:lnTo>
                  <a:lnTo>
                    <a:pt x="7733" y="14653"/>
                  </a:lnTo>
                  <a:lnTo>
                    <a:pt x="7761" y="14639"/>
                  </a:lnTo>
                  <a:lnTo>
                    <a:pt x="7775" y="14625"/>
                  </a:lnTo>
                  <a:lnTo>
                    <a:pt x="7789" y="14611"/>
                  </a:lnTo>
                  <a:lnTo>
                    <a:pt x="7803" y="14583"/>
                  </a:lnTo>
                  <a:lnTo>
                    <a:pt x="7789" y="14555"/>
                  </a:lnTo>
                  <a:lnTo>
                    <a:pt x="7775" y="14541"/>
                  </a:lnTo>
                  <a:lnTo>
                    <a:pt x="7761" y="14527"/>
                  </a:lnTo>
                  <a:lnTo>
                    <a:pt x="7733" y="14513"/>
                  </a:lnTo>
                  <a:close/>
                  <a:moveTo>
                    <a:pt x="8910" y="14513"/>
                  </a:moveTo>
                  <a:lnTo>
                    <a:pt x="8882" y="14527"/>
                  </a:lnTo>
                  <a:lnTo>
                    <a:pt x="8854" y="14541"/>
                  </a:lnTo>
                  <a:lnTo>
                    <a:pt x="8840" y="14555"/>
                  </a:lnTo>
                  <a:lnTo>
                    <a:pt x="8840" y="14583"/>
                  </a:lnTo>
                  <a:lnTo>
                    <a:pt x="8854" y="14611"/>
                  </a:lnTo>
                  <a:lnTo>
                    <a:pt x="8868" y="14639"/>
                  </a:lnTo>
                  <a:lnTo>
                    <a:pt x="8882" y="14653"/>
                  </a:lnTo>
                  <a:lnTo>
                    <a:pt x="8910" y="14653"/>
                  </a:lnTo>
                  <a:lnTo>
                    <a:pt x="8938" y="14639"/>
                  </a:lnTo>
                  <a:lnTo>
                    <a:pt x="8952" y="14625"/>
                  </a:lnTo>
                  <a:lnTo>
                    <a:pt x="8966" y="14611"/>
                  </a:lnTo>
                  <a:lnTo>
                    <a:pt x="8980" y="14583"/>
                  </a:lnTo>
                  <a:lnTo>
                    <a:pt x="8966" y="14555"/>
                  </a:lnTo>
                  <a:lnTo>
                    <a:pt x="8952" y="14541"/>
                  </a:lnTo>
                  <a:lnTo>
                    <a:pt x="8938" y="14527"/>
                  </a:lnTo>
                  <a:lnTo>
                    <a:pt x="8910" y="14513"/>
                  </a:lnTo>
                  <a:close/>
                  <a:moveTo>
                    <a:pt x="10087" y="14513"/>
                  </a:moveTo>
                  <a:lnTo>
                    <a:pt x="10059" y="14527"/>
                  </a:lnTo>
                  <a:lnTo>
                    <a:pt x="10045" y="14541"/>
                  </a:lnTo>
                  <a:lnTo>
                    <a:pt x="10031" y="14555"/>
                  </a:lnTo>
                  <a:lnTo>
                    <a:pt x="10017" y="14583"/>
                  </a:lnTo>
                  <a:lnTo>
                    <a:pt x="10031" y="14611"/>
                  </a:lnTo>
                  <a:lnTo>
                    <a:pt x="10045" y="14639"/>
                  </a:lnTo>
                  <a:lnTo>
                    <a:pt x="10059" y="14653"/>
                  </a:lnTo>
                  <a:lnTo>
                    <a:pt x="10087" y="14653"/>
                  </a:lnTo>
                  <a:lnTo>
                    <a:pt x="10115" y="14639"/>
                  </a:lnTo>
                  <a:lnTo>
                    <a:pt x="10129" y="14625"/>
                  </a:lnTo>
                  <a:lnTo>
                    <a:pt x="10143" y="14611"/>
                  </a:lnTo>
                  <a:lnTo>
                    <a:pt x="10157" y="14583"/>
                  </a:lnTo>
                  <a:lnTo>
                    <a:pt x="10143" y="14555"/>
                  </a:lnTo>
                  <a:lnTo>
                    <a:pt x="10129" y="14541"/>
                  </a:lnTo>
                  <a:lnTo>
                    <a:pt x="10115" y="14527"/>
                  </a:lnTo>
                  <a:lnTo>
                    <a:pt x="10087" y="14513"/>
                  </a:lnTo>
                  <a:close/>
                  <a:moveTo>
                    <a:pt x="11263" y="14513"/>
                  </a:moveTo>
                  <a:lnTo>
                    <a:pt x="11235" y="14527"/>
                  </a:lnTo>
                  <a:lnTo>
                    <a:pt x="11221" y="14541"/>
                  </a:lnTo>
                  <a:lnTo>
                    <a:pt x="11207" y="14555"/>
                  </a:lnTo>
                  <a:lnTo>
                    <a:pt x="11193" y="14583"/>
                  </a:lnTo>
                  <a:lnTo>
                    <a:pt x="11207" y="14611"/>
                  </a:lnTo>
                  <a:lnTo>
                    <a:pt x="11221" y="14639"/>
                  </a:lnTo>
                  <a:lnTo>
                    <a:pt x="11235" y="14653"/>
                  </a:lnTo>
                  <a:lnTo>
                    <a:pt x="11263" y="14653"/>
                  </a:lnTo>
                  <a:lnTo>
                    <a:pt x="11291" y="14639"/>
                  </a:lnTo>
                  <a:lnTo>
                    <a:pt x="11319" y="14625"/>
                  </a:lnTo>
                  <a:lnTo>
                    <a:pt x="11333" y="14611"/>
                  </a:lnTo>
                  <a:lnTo>
                    <a:pt x="11333" y="14583"/>
                  </a:lnTo>
                  <a:lnTo>
                    <a:pt x="11333" y="14555"/>
                  </a:lnTo>
                  <a:lnTo>
                    <a:pt x="11319" y="14541"/>
                  </a:lnTo>
                  <a:lnTo>
                    <a:pt x="11291" y="14527"/>
                  </a:lnTo>
                  <a:lnTo>
                    <a:pt x="11263" y="14513"/>
                  </a:lnTo>
                  <a:close/>
                  <a:moveTo>
                    <a:pt x="12440" y="14513"/>
                  </a:moveTo>
                  <a:lnTo>
                    <a:pt x="12412" y="14527"/>
                  </a:lnTo>
                  <a:lnTo>
                    <a:pt x="12398" y="14541"/>
                  </a:lnTo>
                  <a:lnTo>
                    <a:pt x="12384" y="14555"/>
                  </a:lnTo>
                  <a:lnTo>
                    <a:pt x="12370" y="14583"/>
                  </a:lnTo>
                  <a:lnTo>
                    <a:pt x="12384" y="14611"/>
                  </a:lnTo>
                  <a:lnTo>
                    <a:pt x="12398" y="14639"/>
                  </a:lnTo>
                  <a:lnTo>
                    <a:pt x="12412" y="14653"/>
                  </a:lnTo>
                  <a:lnTo>
                    <a:pt x="12440" y="14653"/>
                  </a:lnTo>
                  <a:lnTo>
                    <a:pt x="12468" y="14639"/>
                  </a:lnTo>
                  <a:lnTo>
                    <a:pt x="12496" y="14625"/>
                  </a:lnTo>
                  <a:lnTo>
                    <a:pt x="12510" y="14611"/>
                  </a:lnTo>
                  <a:lnTo>
                    <a:pt x="12510" y="14583"/>
                  </a:lnTo>
                  <a:lnTo>
                    <a:pt x="12510" y="14555"/>
                  </a:lnTo>
                  <a:lnTo>
                    <a:pt x="12496" y="14541"/>
                  </a:lnTo>
                  <a:lnTo>
                    <a:pt x="12468" y="14527"/>
                  </a:lnTo>
                  <a:lnTo>
                    <a:pt x="12440" y="14513"/>
                  </a:lnTo>
                  <a:close/>
                  <a:moveTo>
                    <a:pt x="13617" y="14513"/>
                  </a:moveTo>
                  <a:lnTo>
                    <a:pt x="13589" y="14527"/>
                  </a:lnTo>
                  <a:lnTo>
                    <a:pt x="13575" y="14541"/>
                  </a:lnTo>
                  <a:lnTo>
                    <a:pt x="13561" y="14555"/>
                  </a:lnTo>
                  <a:lnTo>
                    <a:pt x="13547" y="14583"/>
                  </a:lnTo>
                  <a:lnTo>
                    <a:pt x="13561" y="14611"/>
                  </a:lnTo>
                  <a:lnTo>
                    <a:pt x="13575" y="14625"/>
                  </a:lnTo>
                  <a:lnTo>
                    <a:pt x="13589" y="14653"/>
                  </a:lnTo>
                  <a:lnTo>
                    <a:pt x="13645" y="14653"/>
                  </a:lnTo>
                  <a:lnTo>
                    <a:pt x="13673" y="14625"/>
                  </a:lnTo>
                  <a:lnTo>
                    <a:pt x="13687" y="14611"/>
                  </a:lnTo>
                  <a:lnTo>
                    <a:pt x="13687" y="14583"/>
                  </a:lnTo>
                  <a:lnTo>
                    <a:pt x="13687" y="14555"/>
                  </a:lnTo>
                  <a:lnTo>
                    <a:pt x="13673" y="14541"/>
                  </a:lnTo>
                  <a:lnTo>
                    <a:pt x="13645" y="14527"/>
                  </a:lnTo>
                  <a:lnTo>
                    <a:pt x="13617" y="14513"/>
                  </a:lnTo>
                  <a:close/>
                  <a:moveTo>
                    <a:pt x="42" y="15312"/>
                  </a:moveTo>
                  <a:lnTo>
                    <a:pt x="28" y="15326"/>
                  </a:lnTo>
                  <a:lnTo>
                    <a:pt x="14" y="15354"/>
                  </a:lnTo>
                  <a:lnTo>
                    <a:pt x="0" y="15382"/>
                  </a:lnTo>
                  <a:lnTo>
                    <a:pt x="14" y="15410"/>
                  </a:lnTo>
                  <a:lnTo>
                    <a:pt x="28" y="15424"/>
                  </a:lnTo>
                  <a:lnTo>
                    <a:pt x="42" y="15438"/>
                  </a:lnTo>
                  <a:lnTo>
                    <a:pt x="98" y="15438"/>
                  </a:lnTo>
                  <a:lnTo>
                    <a:pt x="126" y="15424"/>
                  </a:lnTo>
                  <a:lnTo>
                    <a:pt x="141" y="15410"/>
                  </a:lnTo>
                  <a:lnTo>
                    <a:pt x="141" y="15382"/>
                  </a:lnTo>
                  <a:lnTo>
                    <a:pt x="141" y="15354"/>
                  </a:lnTo>
                  <a:lnTo>
                    <a:pt x="126" y="15326"/>
                  </a:lnTo>
                  <a:lnTo>
                    <a:pt x="98" y="15312"/>
                  </a:lnTo>
                  <a:close/>
                  <a:moveTo>
                    <a:pt x="1219" y="15312"/>
                  </a:moveTo>
                  <a:lnTo>
                    <a:pt x="1205" y="15326"/>
                  </a:lnTo>
                  <a:lnTo>
                    <a:pt x="1191" y="15354"/>
                  </a:lnTo>
                  <a:lnTo>
                    <a:pt x="1177" y="15382"/>
                  </a:lnTo>
                  <a:lnTo>
                    <a:pt x="1191" y="15410"/>
                  </a:lnTo>
                  <a:lnTo>
                    <a:pt x="1205" y="15424"/>
                  </a:lnTo>
                  <a:lnTo>
                    <a:pt x="1219" y="15438"/>
                  </a:lnTo>
                  <a:lnTo>
                    <a:pt x="1275" y="15438"/>
                  </a:lnTo>
                  <a:lnTo>
                    <a:pt x="1303" y="15424"/>
                  </a:lnTo>
                  <a:lnTo>
                    <a:pt x="1317" y="15410"/>
                  </a:lnTo>
                  <a:lnTo>
                    <a:pt x="1317" y="15382"/>
                  </a:lnTo>
                  <a:lnTo>
                    <a:pt x="1317" y="15354"/>
                  </a:lnTo>
                  <a:lnTo>
                    <a:pt x="1303" y="15326"/>
                  </a:lnTo>
                  <a:lnTo>
                    <a:pt x="1275" y="15312"/>
                  </a:lnTo>
                  <a:close/>
                  <a:moveTo>
                    <a:pt x="2396" y="15312"/>
                  </a:moveTo>
                  <a:lnTo>
                    <a:pt x="2382" y="15326"/>
                  </a:lnTo>
                  <a:lnTo>
                    <a:pt x="2368" y="15354"/>
                  </a:lnTo>
                  <a:lnTo>
                    <a:pt x="2368" y="15382"/>
                  </a:lnTo>
                  <a:lnTo>
                    <a:pt x="2368" y="15410"/>
                  </a:lnTo>
                  <a:lnTo>
                    <a:pt x="2382" y="15424"/>
                  </a:lnTo>
                  <a:lnTo>
                    <a:pt x="2396" y="15438"/>
                  </a:lnTo>
                  <a:lnTo>
                    <a:pt x="2452" y="15438"/>
                  </a:lnTo>
                  <a:lnTo>
                    <a:pt x="2480" y="15424"/>
                  </a:lnTo>
                  <a:lnTo>
                    <a:pt x="2494" y="15410"/>
                  </a:lnTo>
                  <a:lnTo>
                    <a:pt x="2494" y="15382"/>
                  </a:lnTo>
                  <a:lnTo>
                    <a:pt x="2494" y="15354"/>
                  </a:lnTo>
                  <a:lnTo>
                    <a:pt x="2480" y="15326"/>
                  </a:lnTo>
                  <a:lnTo>
                    <a:pt x="2452" y="15312"/>
                  </a:lnTo>
                  <a:close/>
                  <a:moveTo>
                    <a:pt x="3587" y="15312"/>
                  </a:moveTo>
                  <a:lnTo>
                    <a:pt x="3559" y="15326"/>
                  </a:lnTo>
                  <a:lnTo>
                    <a:pt x="3545" y="15354"/>
                  </a:lnTo>
                  <a:lnTo>
                    <a:pt x="3545" y="15382"/>
                  </a:lnTo>
                  <a:lnTo>
                    <a:pt x="3545" y="15410"/>
                  </a:lnTo>
                  <a:lnTo>
                    <a:pt x="3559" y="15424"/>
                  </a:lnTo>
                  <a:lnTo>
                    <a:pt x="3587" y="15438"/>
                  </a:lnTo>
                  <a:lnTo>
                    <a:pt x="3629" y="15438"/>
                  </a:lnTo>
                  <a:lnTo>
                    <a:pt x="3657" y="15424"/>
                  </a:lnTo>
                  <a:lnTo>
                    <a:pt x="3671" y="15410"/>
                  </a:lnTo>
                  <a:lnTo>
                    <a:pt x="3671" y="15382"/>
                  </a:lnTo>
                  <a:lnTo>
                    <a:pt x="3671" y="15354"/>
                  </a:lnTo>
                  <a:lnTo>
                    <a:pt x="3657" y="15326"/>
                  </a:lnTo>
                  <a:lnTo>
                    <a:pt x="3629" y="15312"/>
                  </a:lnTo>
                  <a:close/>
                  <a:moveTo>
                    <a:pt x="4763" y="15312"/>
                  </a:moveTo>
                  <a:lnTo>
                    <a:pt x="4735" y="15326"/>
                  </a:lnTo>
                  <a:lnTo>
                    <a:pt x="4721" y="15354"/>
                  </a:lnTo>
                  <a:lnTo>
                    <a:pt x="4721" y="15382"/>
                  </a:lnTo>
                  <a:lnTo>
                    <a:pt x="4721" y="15410"/>
                  </a:lnTo>
                  <a:lnTo>
                    <a:pt x="4735" y="15424"/>
                  </a:lnTo>
                  <a:lnTo>
                    <a:pt x="4763" y="15438"/>
                  </a:lnTo>
                  <a:lnTo>
                    <a:pt x="4805" y="15438"/>
                  </a:lnTo>
                  <a:lnTo>
                    <a:pt x="4833" y="15424"/>
                  </a:lnTo>
                  <a:lnTo>
                    <a:pt x="4847" y="15410"/>
                  </a:lnTo>
                  <a:lnTo>
                    <a:pt x="4847" y="15382"/>
                  </a:lnTo>
                  <a:lnTo>
                    <a:pt x="4847" y="15354"/>
                  </a:lnTo>
                  <a:lnTo>
                    <a:pt x="4833" y="15326"/>
                  </a:lnTo>
                  <a:lnTo>
                    <a:pt x="4819" y="15312"/>
                  </a:lnTo>
                  <a:close/>
                  <a:moveTo>
                    <a:pt x="5940" y="15312"/>
                  </a:moveTo>
                  <a:lnTo>
                    <a:pt x="5912" y="15326"/>
                  </a:lnTo>
                  <a:lnTo>
                    <a:pt x="5898" y="15354"/>
                  </a:lnTo>
                  <a:lnTo>
                    <a:pt x="5898" y="15382"/>
                  </a:lnTo>
                  <a:lnTo>
                    <a:pt x="5898" y="15410"/>
                  </a:lnTo>
                  <a:lnTo>
                    <a:pt x="5912" y="15424"/>
                  </a:lnTo>
                  <a:lnTo>
                    <a:pt x="5940" y="15438"/>
                  </a:lnTo>
                  <a:lnTo>
                    <a:pt x="5982" y="15438"/>
                  </a:lnTo>
                  <a:lnTo>
                    <a:pt x="6010" y="15424"/>
                  </a:lnTo>
                  <a:lnTo>
                    <a:pt x="6024" y="15410"/>
                  </a:lnTo>
                  <a:lnTo>
                    <a:pt x="6024" y="15382"/>
                  </a:lnTo>
                  <a:lnTo>
                    <a:pt x="6024" y="15354"/>
                  </a:lnTo>
                  <a:lnTo>
                    <a:pt x="6010" y="15326"/>
                  </a:lnTo>
                  <a:lnTo>
                    <a:pt x="5996" y="15312"/>
                  </a:lnTo>
                  <a:close/>
                  <a:moveTo>
                    <a:pt x="7117" y="15312"/>
                  </a:moveTo>
                  <a:lnTo>
                    <a:pt x="7089" y="15326"/>
                  </a:lnTo>
                  <a:lnTo>
                    <a:pt x="7075" y="15354"/>
                  </a:lnTo>
                  <a:lnTo>
                    <a:pt x="7075" y="15382"/>
                  </a:lnTo>
                  <a:lnTo>
                    <a:pt x="7075" y="15410"/>
                  </a:lnTo>
                  <a:lnTo>
                    <a:pt x="7089" y="15424"/>
                  </a:lnTo>
                  <a:lnTo>
                    <a:pt x="7117" y="15438"/>
                  </a:lnTo>
                  <a:lnTo>
                    <a:pt x="7173" y="15438"/>
                  </a:lnTo>
                  <a:lnTo>
                    <a:pt x="7187" y="15424"/>
                  </a:lnTo>
                  <a:lnTo>
                    <a:pt x="7201" y="15410"/>
                  </a:lnTo>
                  <a:lnTo>
                    <a:pt x="7215" y="15382"/>
                  </a:lnTo>
                  <a:lnTo>
                    <a:pt x="7201" y="15354"/>
                  </a:lnTo>
                  <a:lnTo>
                    <a:pt x="7187" y="15326"/>
                  </a:lnTo>
                  <a:lnTo>
                    <a:pt x="7173" y="15312"/>
                  </a:lnTo>
                  <a:close/>
                  <a:moveTo>
                    <a:pt x="8294" y="15312"/>
                  </a:moveTo>
                  <a:lnTo>
                    <a:pt x="8266" y="15326"/>
                  </a:lnTo>
                  <a:lnTo>
                    <a:pt x="8252" y="15354"/>
                  </a:lnTo>
                  <a:lnTo>
                    <a:pt x="8252" y="15382"/>
                  </a:lnTo>
                  <a:lnTo>
                    <a:pt x="8252" y="15410"/>
                  </a:lnTo>
                  <a:lnTo>
                    <a:pt x="8266" y="15424"/>
                  </a:lnTo>
                  <a:lnTo>
                    <a:pt x="8294" y="15438"/>
                  </a:lnTo>
                  <a:lnTo>
                    <a:pt x="8350" y="15438"/>
                  </a:lnTo>
                  <a:lnTo>
                    <a:pt x="8364" y="15424"/>
                  </a:lnTo>
                  <a:lnTo>
                    <a:pt x="8378" y="15410"/>
                  </a:lnTo>
                  <a:lnTo>
                    <a:pt x="8392" y="15382"/>
                  </a:lnTo>
                  <a:lnTo>
                    <a:pt x="8378" y="15354"/>
                  </a:lnTo>
                  <a:lnTo>
                    <a:pt x="8364" y="15326"/>
                  </a:lnTo>
                  <a:lnTo>
                    <a:pt x="8350" y="15312"/>
                  </a:lnTo>
                  <a:close/>
                  <a:moveTo>
                    <a:pt x="9470" y="15312"/>
                  </a:moveTo>
                  <a:lnTo>
                    <a:pt x="9456" y="15326"/>
                  </a:lnTo>
                  <a:lnTo>
                    <a:pt x="9428" y="15354"/>
                  </a:lnTo>
                  <a:lnTo>
                    <a:pt x="9428" y="15382"/>
                  </a:lnTo>
                  <a:lnTo>
                    <a:pt x="9428" y="15410"/>
                  </a:lnTo>
                  <a:lnTo>
                    <a:pt x="9456" y="15424"/>
                  </a:lnTo>
                  <a:lnTo>
                    <a:pt x="9470" y="15438"/>
                  </a:lnTo>
                  <a:lnTo>
                    <a:pt x="9526" y="15438"/>
                  </a:lnTo>
                  <a:lnTo>
                    <a:pt x="9540" y="15424"/>
                  </a:lnTo>
                  <a:lnTo>
                    <a:pt x="9554" y="15410"/>
                  </a:lnTo>
                  <a:lnTo>
                    <a:pt x="9568" y="15382"/>
                  </a:lnTo>
                  <a:lnTo>
                    <a:pt x="9554" y="15354"/>
                  </a:lnTo>
                  <a:lnTo>
                    <a:pt x="9540" y="15326"/>
                  </a:lnTo>
                  <a:lnTo>
                    <a:pt x="9526" y="15312"/>
                  </a:lnTo>
                  <a:close/>
                  <a:moveTo>
                    <a:pt x="10647" y="15312"/>
                  </a:moveTo>
                  <a:lnTo>
                    <a:pt x="10633" y="15326"/>
                  </a:lnTo>
                  <a:lnTo>
                    <a:pt x="10619" y="15354"/>
                  </a:lnTo>
                  <a:lnTo>
                    <a:pt x="10605" y="15382"/>
                  </a:lnTo>
                  <a:lnTo>
                    <a:pt x="10619" y="15410"/>
                  </a:lnTo>
                  <a:lnTo>
                    <a:pt x="10633" y="15424"/>
                  </a:lnTo>
                  <a:lnTo>
                    <a:pt x="10647" y="15438"/>
                  </a:lnTo>
                  <a:lnTo>
                    <a:pt x="10703" y="15438"/>
                  </a:lnTo>
                  <a:lnTo>
                    <a:pt x="10717" y="15424"/>
                  </a:lnTo>
                  <a:lnTo>
                    <a:pt x="10731" y="15410"/>
                  </a:lnTo>
                  <a:lnTo>
                    <a:pt x="10745" y="15382"/>
                  </a:lnTo>
                  <a:lnTo>
                    <a:pt x="10731" y="15354"/>
                  </a:lnTo>
                  <a:lnTo>
                    <a:pt x="10717" y="15326"/>
                  </a:lnTo>
                  <a:lnTo>
                    <a:pt x="10703" y="15312"/>
                  </a:lnTo>
                  <a:close/>
                  <a:moveTo>
                    <a:pt x="11824" y="15312"/>
                  </a:moveTo>
                  <a:lnTo>
                    <a:pt x="11810" y="15326"/>
                  </a:lnTo>
                  <a:lnTo>
                    <a:pt x="11796" y="15354"/>
                  </a:lnTo>
                  <a:lnTo>
                    <a:pt x="11782" y="15382"/>
                  </a:lnTo>
                  <a:lnTo>
                    <a:pt x="11796" y="15410"/>
                  </a:lnTo>
                  <a:lnTo>
                    <a:pt x="11810" y="15424"/>
                  </a:lnTo>
                  <a:lnTo>
                    <a:pt x="11824" y="15438"/>
                  </a:lnTo>
                  <a:lnTo>
                    <a:pt x="11880" y="15438"/>
                  </a:lnTo>
                  <a:lnTo>
                    <a:pt x="11894" y="15424"/>
                  </a:lnTo>
                  <a:lnTo>
                    <a:pt x="11922" y="15410"/>
                  </a:lnTo>
                  <a:lnTo>
                    <a:pt x="11922" y="15382"/>
                  </a:lnTo>
                  <a:lnTo>
                    <a:pt x="11922" y="15354"/>
                  </a:lnTo>
                  <a:lnTo>
                    <a:pt x="11894" y="15326"/>
                  </a:lnTo>
                  <a:lnTo>
                    <a:pt x="11880" y="15312"/>
                  </a:lnTo>
                  <a:close/>
                  <a:moveTo>
                    <a:pt x="13001" y="15312"/>
                  </a:moveTo>
                  <a:lnTo>
                    <a:pt x="12987" y="15326"/>
                  </a:lnTo>
                  <a:lnTo>
                    <a:pt x="12973" y="15354"/>
                  </a:lnTo>
                  <a:lnTo>
                    <a:pt x="12958" y="15382"/>
                  </a:lnTo>
                  <a:lnTo>
                    <a:pt x="12973" y="15410"/>
                  </a:lnTo>
                  <a:lnTo>
                    <a:pt x="12987" y="15424"/>
                  </a:lnTo>
                  <a:lnTo>
                    <a:pt x="13001" y="15438"/>
                  </a:lnTo>
                  <a:lnTo>
                    <a:pt x="13057" y="15438"/>
                  </a:lnTo>
                  <a:lnTo>
                    <a:pt x="13085" y="15424"/>
                  </a:lnTo>
                  <a:lnTo>
                    <a:pt x="13099" y="15410"/>
                  </a:lnTo>
                  <a:lnTo>
                    <a:pt x="13099" y="15382"/>
                  </a:lnTo>
                  <a:lnTo>
                    <a:pt x="13099" y="15354"/>
                  </a:lnTo>
                  <a:lnTo>
                    <a:pt x="13085" y="15326"/>
                  </a:lnTo>
                  <a:lnTo>
                    <a:pt x="13057" y="15312"/>
                  </a:lnTo>
                  <a:close/>
                  <a:moveTo>
                    <a:pt x="659" y="16124"/>
                  </a:moveTo>
                  <a:lnTo>
                    <a:pt x="631" y="16138"/>
                  </a:lnTo>
                  <a:lnTo>
                    <a:pt x="617" y="16152"/>
                  </a:lnTo>
                  <a:lnTo>
                    <a:pt x="603" y="16166"/>
                  </a:lnTo>
                  <a:lnTo>
                    <a:pt x="589" y="16194"/>
                  </a:lnTo>
                  <a:lnTo>
                    <a:pt x="603" y="16222"/>
                  </a:lnTo>
                  <a:lnTo>
                    <a:pt x="617" y="16250"/>
                  </a:lnTo>
                  <a:lnTo>
                    <a:pt x="631" y="16264"/>
                  </a:lnTo>
                  <a:lnTo>
                    <a:pt x="687" y="16264"/>
                  </a:lnTo>
                  <a:lnTo>
                    <a:pt x="715" y="16250"/>
                  </a:lnTo>
                  <a:lnTo>
                    <a:pt x="729" y="16222"/>
                  </a:lnTo>
                  <a:lnTo>
                    <a:pt x="729" y="16194"/>
                  </a:lnTo>
                  <a:lnTo>
                    <a:pt x="729" y="16166"/>
                  </a:lnTo>
                  <a:lnTo>
                    <a:pt x="715" y="16152"/>
                  </a:lnTo>
                  <a:lnTo>
                    <a:pt x="687" y="16138"/>
                  </a:lnTo>
                  <a:lnTo>
                    <a:pt x="659" y="16124"/>
                  </a:lnTo>
                  <a:close/>
                  <a:moveTo>
                    <a:pt x="1836" y="16124"/>
                  </a:moveTo>
                  <a:lnTo>
                    <a:pt x="1808" y="16138"/>
                  </a:lnTo>
                  <a:lnTo>
                    <a:pt x="1794" y="16152"/>
                  </a:lnTo>
                  <a:lnTo>
                    <a:pt x="1780" y="16166"/>
                  </a:lnTo>
                  <a:lnTo>
                    <a:pt x="1766" y="16194"/>
                  </a:lnTo>
                  <a:lnTo>
                    <a:pt x="1780" y="16222"/>
                  </a:lnTo>
                  <a:lnTo>
                    <a:pt x="1794" y="16250"/>
                  </a:lnTo>
                  <a:lnTo>
                    <a:pt x="1808" y="16264"/>
                  </a:lnTo>
                  <a:lnTo>
                    <a:pt x="1864" y="16264"/>
                  </a:lnTo>
                  <a:lnTo>
                    <a:pt x="1892" y="16250"/>
                  </a:lnTo>
                  <a:lnTo>
                    <a:pt x="1906" y="16222"/>
                  </a:lnTo>
                  <a:lnTo>
                    <a:pt x="1906" y="16194"/>
                  </a:lnTo>
                  <a:lnTo>
                    <a:pt x="1906" y="16166"/>
                  </a:lnTo>
                  <a:lnTo>
                    <a:pt x="1892" y="16152"/>
                  </a:lnTo>
                  <a:lnTo>
                    <a:pt x="1864" y="16138"/>
                  </a:lnTo>
                  <a:lnTo>
                    <a:pt x="1836" y="16124"/>
                  </a:lnTo>
                  <a:close/>
                  <a:moveTo>
                    <a:pt x="3012" y="16124"/>
                  </a:moveTo>
                  <a:lnTo>
                    <a:pt x="2984" y="16138"/>
                  </a:lnTo>
                  <a:lnTo>
                    <a:pt x="2970" y="16152"/>
                  </a:lnTo>
                  <a:lnTo>
                    <a:pt x="2956" y="16166"/>
                  </a:lnTo>
                  <a:lnTo>
                    <a:pt x="2942" y="16194"/>
                  </a:lnTo>
                  <a:lnTo>
                    <a:pt x="2956" y="16222"/>
                  </a:lnTo>
                  <a:lnTo>
                    <a:pt x="2970" y="16250"/>
                  </a:lnTo>
                  <a:lnTo>
                    <a:pt x="2984" y="16264"/>
                  </a:lnTo>
                  <a:lnTo>
                    <a:pt x="3040" y="16264"/>
                  </a:lnTo>
                  <a:lnTo>
                    <a:pt x="3068" y="16250"/>
                  </a:lnTo>
                  <a:lnTo>
                    <a:pt x="3082" y="16222"/>
                  </a:lnTo>
                  <a:lnTo>
                    <a:pt x="3082" y="16194"/>
                  </a:lnTo>
                  <a:lnTo>
                    <a:pt x="3082" y="16166"/>
                  </a:lnTo>
                  <a:lnTo>
                    <a:pt x="3068" y="16152"/>
                  </a:lnTo>
                  <a:lnTo>
                    <a:pt x="3040" y="16138"/>
                  </a:lnTo>
                  <a:lnTo>
                    <a:pt x="3012" y="16124"/>
                  </a:lnTo>
                  <a:close/>
                  <a:moveTo>
                    <a:pt x="4189" y="16124"/>
                  </a:moveTo>
                  <a:lnTo>
                    <a:pt x="4175" y="16138"/>
                  </a:lnTo>
                  <a:lnTo>
                    <a:pt x="4147" y="16152"/>
                  </a:lnTo>
                  <a:lnTo>
                    <a:pt x="4133" y="16166"/>
                  </a:lnTo>
                  <a:lnTo>
                    <a:pt x="4133" y="16194"/>
                  </a:lnTo>
                  <a:lnTo>
                    <a:pt x="4133" y="16222"/>
                  </a:lnTo>
                  <a:lnTo>
                    <a:pt x="4147" y="16250"/>
                  </a:lnTo>
                  <a:lnTo>
                    <a:pt x="4175" y="16264"/>
                  </a:lnTo>
                  <a:lnTo>
                    <a:pt x="4217" y="16264"/>
                  </a:lnTo>
                  <a:lnTo>
                    <a:pt x="4245" y="16250"/>
                  </a:lnTo>
                  <a:lnTo>
                    <a:pt x="4259" y="16222"/>
                  </a:lnTo>
                  <a:lnTo>
                    <a:pt x="4259" y="16194"/>
                  </a:lnTo>
                  <a:lnTo>
                    <a:pt x="4259" y="16166"/>
                  </a:lnTo>
                  <a:lnTo>
                    <a:pt x="4245" y="16152"/>
                  </a:lnTo>
                  <a:lnTo>
                    <a:pt x="4217" y="16138"/>
                  </a:lnTo>
                  <a:lnTo>
                    <a:pt x="4189" y="16124"/>
                  </a:lnTo>
                  <a:close/>
                  <a:moveTo>
                    <a:pt x="5380" y="16124"/>
                  </a:moveTo>
                  <a:lnTo>
                    <a:pt x="5352" y="16138"/>
                  </a:lnTo>
                  <a:lnTo>
                    <a:pt x="5324" y="16152"/>
                  </a:lnTo>
                  <a:lnTo>
                    <a:pt x="5310" y="16166"/>
                  </a:lnTo>
                  <a:lnTo>
                    <a:pt x="5310" y="16194"/>
                  </a:lnTo>
                  <a:lnTo>
                    <a:pt x="5310" y="16222"/>
                  </a:lnTo>
                  <a:lnTo>
                    <a:pt x="5324" y="16250"/>
                  </a:lnTo>
                  <a:lnTo>
                    <a:pt x="5352" y="16264"/>
                  </a:lnTo>
                  <a:lnTo>
                    <a:pt x="5394" y="16264"/>
                  </a:lnTo>
                  <a:lnTo>
                    <a:pt x="5422" y="16250"/>
                  </a:lnTo>
                  <a:lnTo>
                    <a:pt x="5436" y="16222"/>
                  </a:lnTo>
                  <a:lnTo>
                    <a:pt x="5436" y="16194"/>
                  </a:lnTo>
                  <a:lnTo>
                    <a:pt x="5436" y="16166"/>
                  </a:lnTo>
                  <a:lnTo>
                    <a:pt x="5422" y="16152"/>
                  </a:lnTo>
                  <a:lnTo>
                    <a:pt x="5394" y="16138"/>
                  </a:lnTo>
                  <a:lnTo>
                    <a:pt x="5380" y="16124"/>
                  </a:lnTo>
                  <a:close/>
                  <a:moveTo>
                    <a:pt x="6557" y="16124"/>
                  </a:moveTo>
                  <a:lnTo>
                    <a:pt x="6528" y="16138"/>
                  </a:lnTo>
                  <a:lnTo>
                    <a:pt x="6500" y="16152"/>
                  </a:lnTo>
                  <a:lnTo>
                    <a:pt x="6486" y="16166"/>
                  </a:lnTo>
                  <a:lnTo>
                    <a:pt x="6486" y="16194"/>
                  </a:lnTo>
                  <a:lnTo>
                    <a:pt x="6486" y="16222"/>
                  </a:lnTo>
                  <a:lnTo>
                    <a:pt x="6500" y="16250"/>
                  </a:lnTo>
                  <a:lnTo>
                    <a:pt x="6528" y="16264"/>
                  </a:lnTo>
                  <a:lnTo>
                    <a:pt x="6585" y="16264"/>
                  </a:lnTo>
                  <a:lnTo>
                    <a:pt x="6599" y="16250"/>
                  </a:lnTo>
                  <a:lnTo>
                    <a:pt x="6613" y="16222"/>
                  </a:lnTo>
                  <a:lnTo>
                    <a:pt x="6627" y="16194"/>
                  </a:lnTo>
                  <a:lnTo>
                    <a:pt x="6613" y="16166"/>
                  </a:lnTo>
                  <a:lnTo>
                    <a:pt x="6599" y="16152"/>
                  </a:lnTo>
                  <a:lnTo>
                    <a:pt x="6585" y="16138"/>
                  </a:lnTo>
                  <a:lnTo>
                    <a:pt x="6557" y="16124"/>
                  </a:lnTo>
                  <a:close/>
                  <a:moveTo>
                    <a:pt x="7733" y="16124"/>
                  </a:moveTo>
                  <a:lnTo>
                    <a:pt x="7705" y="16138"/>
                  </a:lnTo>
                  <a:lnTo>
                    <a:pt x="7677" y="16152"/>
                  </a:lnTo>
                  <a:lnTo>
                    <a:pt x="7663" y="16166"/>
                  </a:lnTo>
                  <a:lnTo>
                    <a:pt x="7663" y="16194"/>
                  </a:lnTo>
                  <a:lnTo>
                    <a:pt x="7663" y="16222"/>
                  </a:lnTo>
                  <a:lnTo>
                    <a:pt x="7677" y="16250"/>
                  </a:lnTo>
                  <a:lnTo>
                    <a:pt x="7705" y="16264"/>
                  </a:lnTo>
                  <a:lnTo>
                    <a:pt x="7761" y="16264"/>
                  </a:lnTo>
                  <a:lnTo>
                    <a:pt x="7775" y="16250"/>
                  </a:lnTo>
                  <a:lnTo>
                    <a:pt x="7789" y="16222"/>
                  </a:lnTo>
                  <a:lnTo>
                    <a:pt x="7803" y="16194"/>
                  </a:lnTo>
                  <a:lnTo>
                    <a:pt x="7789" y="16166"/>
                  </a:lnTo>
                  <a:lnTo>
                    <a:pt x="7775" y="16152"/>
                  </a:lnTo>
                  <a:lnTo>
                    <a:pt x="7761" y="16138"/>
                  </a:lnTo>
                  <a:lnTo>
                    <a:pt x="7733" y="16124"/>
                  </a:lnTo>
                  <a:close/>
                  <a:moveTo>
                    <a:pt x="8910" y="16124"/>
                  </a:moveTo>
                  <a:lnTo>
                    <a:pt x="8882" y="16138"/>
                  </a:lnTo>
                  <a:lnTo>
                    <a:pt x="8854" y="16152"/>
                  </a:lnTo>
                  <a:lnTo>
                    <a:pt x="8840" y="16166"/>
                  </a:lnTo>
                  <a:lnTo>
                    <a:pt x="8840" y="16194"/>
                  </a:lnTo>
                  <a:lnTo>
                    <a:pt x="8840" y="16222"/>
                  </a:lnTo>
                  <a:lnTo>
                    <a:pt x="8854" y="16250"/>
                  </a:lnTo>
                  <a:lnTo>
                    <a:pt x="8882" y="16264"/>
                  </a:lnTo>
                  <a:lnTo>
                    <a:pt x="8938" y="16264"/>
                  </a:lnTo>
                  <a:lnTo>
                    <a:pt x="8952" y="16250"/>
                  </a:lnTo>
                  <a:lnTo>
                    <a:pt x="8966" y="16222"/>
                  </a:lnTo>
                  <a:lnTo>
                    <a:pt x="8980" y="16194"/>
                  </a:lnTo>
                  <a:lnTo>
                    <a:pt x="8966" y="16166"/>
                  </a:lnTo>
                  <a:lnTo>
                    <a:pt x="8952" y="16152"/>
                  </a:lnTo>
                  <a:lnTo>
                    <a:pt x="8938" y="16138"/>
                  </a:lnTo>
                  <a:lnTo>
                    <a:pt x="8910" y="16124"/>
                  </a:lnTo>
                  <a:close/>
                  <a:moveTo>
                    <a:pt x="10087" y="16124"/>
                  </a:moveTo>
                  <a:lnTo>
                    <a:pt x="10059" y="16138"/>
                  </a:lnTo>
                  <a:lnTo>
                    <a:pt x="10031" y="16152"/>
                  </a:lnTo>
                  <a:lnTo>
                    <a:pt x="10017" y="16166"/>
                  </a:lnTo>
                  <a:lnTo>
                    <a:pt x="10017" y="16194"/>
                  </a:lnTo>
                  <a:lnTo>
                    <a:pt x="10017" y="16222"/>
                  </a:lnTo>
                  <a:lnTo>
                    <a:pt x="10031" y="16250"/>
                  </a:lnTo>
                  <a:lnTo>
                    <a:pt x="10059" y="16264"/>
                  </a:lnTo>
                  <a:lnTo>
                    <a:pt x="10115" y="16264"/>
                  </a:lnTo>
                  <a:lnTo>
                    <a:pt x="10129" y="16250"/>
                  </a:lnTo>
                  <a:lnTo>
                    <a:pt x="10143" y="16222"/>
                  </a:lnTo>
                  <a:lnTo>
                    <a:pt x="10157" y="16194"/>
                  </a:lnTo>
                  <a:lnTo>
                    <a:pt x="10143" y="16166"/>
                  </a:lnTo>
                  <a:lnTo>
                    <a:pt x="10129" y="16152"/>
                  </a:lnTo>
                  <a:lnTo>
                    <a:pt x="10115" y="16138"/>
                  </a:lnTo>
                  <a:lnTo>
                    <a:pt x="10087" y="16124"/>
                  </a:lnTo>
                  <a:close/>
                  <a:moveTo>
                    <a:pt x="11263" y="16124"/>
                  </a:moveTo>
                  <a:lnTo>
                    <a:pt x="11235" y="16138"/>
                  </a:lnTo>
                  <a:lnTo>
                    <a:pt x="11221" y="16152"/>
                  </a:lnTo>
                  <a:lnTo>
                    <a:pt x="11193" y="16166"/>
                  </a:lnTo>
                  <a:lnTo>
                    <a:pt x="11193" y="16194"/>
                  </a:lnTo>
                  <a:lnTo>
                    <a:pt x="11193" y="16222"/>
                  </a:lnTo>
                  <a:lnTo>
                    <a:pt x="11221" y="16250"/>
                  </a:lnTo>
                  <a:lnTo>
                    <a:pt x="11235" y="16264"/>
                  </a:lnTo>
                  <a:lnTo>
                    <a:pt x="11291" y="16264"/>
                  </a:lnTo>
                  <a:lnTo>
                    <a:pt x="11305" y="16250"/>
                  </a:lnTo>
                  <a:lnTo>
                    <a:pt x="11333" y="16222"/>
                  </a:lnTo>
                  <a:lnTo>
                    <a:pt x="11333" y="16194"/>
                  </a:lnTo>
                  <a:lnTo>
                    <a:pt x="11333" y="16166"/>
                  </a:lnTo>
                  <a:lnTo>
                    <a:pt x="11305" y="16152"/>
                  </a:lnTo>
                  <a:lnTo>
                    <a:pt x="11291" y="16138"/>
                  </a:lnTo>
                  <a:lnTo>
                    <a:pt x="11263" y="16124"/>
                  </a:lnTo>
                  <a:close/>
                  <a:moveTo>
                    <a:pt x="42" y="16923"/>
                  </a:moveTo>
                  <a:lnTo>
                    <a:pt x="28" y="16937"/>
                  </a:lnTo>
                  <a:lnTo>
                    <a:pt x="14" y="16965"/>
                  </a:lnTo>
                  <a:lnTo>
                    <a:pt x="0" y="16993"/>
                  </a:lnTo>
                  <a:lnTo>
                    <a:pt x="0" y="17021"/>
                  </a:lnTo>
                  <a:lnTo>
                    <a:pt x="14" y="17035"/>
                  </a:lnTo>
                  <a:lnTo>
                    <a:pt x="42" y="17049"/>
                  </a:lnTo>
                  <a:lnTo>
                    <a:pt x="70" y="17063"/>
                  </a:lnTo>
                  <a:lnTo>
                    <a:pt x="98" y="17049"/>
                  </a:lnTo>
                  <a:lnTo>
                    <a:pt x="112" y="17035"/>
                  </a:lnTo>
                  <a:lnTo>
                    <a:pt x="141" y="17021"/>
                  </a:lnTo>
                  <a:lnTo>
                    <a:pt x="141" y="16993"/>
                  </a:lnTo>
                  <a:lnTo>
                    <a:pt x="141" y="16965"/>
                  </a:lnTo>
                  <a:lnTo>
                    <a:pt x="126" y="16937"/>
                  </a:lnTo>
                  <a:lnTo>
                    <a:pt x="98" y="16923"/>
                  </a:lnTo>
                  <a:close/>
                  <a:moveTo>
                    <a:pt x="1219" y="16923"/>
                  </a:moveTo>
                  <a:lnTo>
                    <a:pt x="1205" y="16937"/>
                  </a:lnTo>
                  <a:lnTo>
                    <a:pt x="1191" y="16965"/>
                  </a:lnTo>
                  <a:lnTo>
                    <a:pt x="1177" y="16993"/>
                  </a:lnTo>
                  <a:lnTo>
                    <a:pt x="1191" y="17021"/>
                  </a:lnTo>
                  <a:lnTo>
                    <a:pt x="1205" y="17035"/>
                  </a:lnTo>
                  <a:lnTo>
                    <a:pt x="1219" y="17049"/>
                  </a:lnTo>
                  <a:lnTo>
                    <a:pt x="1247" y="17063"/>
                  </a:lnTo>
                  <a:lnTo>
                    <a:pt x="1275" y="17049"/>
                  </a:lnTo>
                  <a:lnTo>
                    <a:pt x="1303" y="17035"/>
                  </a:lnTo>
                  <a:lnTo>
                    <a:pt x="1317" y="17021"/>
                  </a:lnTo>
                  <a:lnTo>
                    <a:pt x="1317" y="16993"/>
                  </a:lnTo>
                  <a:lnTo>
                    <a:pt x="1317" y="16965"/>
                  </a:lnTo>
                  <a:lnTo>
                    <a:pt x="1303" y="16937"/>
                  </a:lnTo>
                  <a:lnTo>
                    <a:pt x="1275" y="16923"/>
                  </a:lnTo>
                  <a:close/>
                  <a:moveTo>
                    <a:pt x="2396" y="16923"/>
                  </a:moveTo>
                  <a:lnTo>
                    <a:pt x="2382" y="16937"/>
                  </a:lnTo>
                  <a:lnTo>
                    <a:pt x="2368" y="16965"/>
                  </a:lnTo>
                  <a:lnTo>
                    <a:pt x="2354" y="16993"/>
                  </a:lnTo>
                  <a:lnTo>
                    <a:pt x="2368" y="17021"/>
                  </a:lnTo>
                  <a:lnTo>
                    <a:pt x="2382" y="17035"/>
                  </a:lnTo>
                  <a:lnTo>
                    <a:pt x="2396" y="17049"/>
                  </a:lnTo>
                  <a:lnTo>
                    <a:pt x="2424" y="17063"/>
                  </a:lnTo>
                  <a:lnTo>
                    <a:pt x="2452" y="17049"/>
                  </a:lnTo>
                  <a:lnTo>
                    <a:pt x="2480" y="17035"/>
                  </a:lnTo>
                  <a:lnTo>
                    <a:pt x="2494" y="17021"/>
                  </a:lnTo>
                  <a:lnTo>
                    <a:pt x="2494" y="16993"/>
                  </a:lnTo>
                  <a:lnTo>
                    <a:pt x="2494" y="16965"/>
                  </a:lnTo>
                  <a:lnTo>
                    <a:pt x="2480" y="16937"/>
                  </a:lnTo>
                  <a:lnTo>
                    <a:pt x="2452" y="16923"/>
                  </a:lnTo>
                  <a:close/>
                  <a:moveTo>
                    <a:pt x="3587" y="16923"/>
                  </a:moveTo>
                  <a:lnTo>
                    <a:pt x="3559" y="16937"/>
                  </a:lnTo>
                  <a:lnTo>
                    <a:pt x="3545" y="16965"/>
                  </a:lnTo>
                  <a:lnTo>
                    <a:pt x="3531" y="16993"/>
                  </a:lnTo>
                  <a:lnTo>
                    <a:pt x="3545" y="17021"/>
                  </a:lnTo>
                  <a:lnTo>
                    <a:pt x="3559" y="17035"/>
                  </a:lnTo>
                  <a:lnTo>
                    <a:pt x="3573" y="17049"/>
                  </a:lnTo>
                  <a:lnTo>
                    <a:pt x="3601" y="17063"/>
                  </a:lnTo>
                  <a:lnTo>
                    <a:pt x="3629" y="17049"/>
                  </a:lnTo>
                  <a:lnTo>
                    <a:pt x="3657" y="17035"/>
                  </a:lnTo>
                  <a:lnTo>
                    <a:pt x="3671" y="17021"/>
                  </a:lnTo>
                  <a:lnTo>
                    <a:pt x="3671" y="16993"/>
                  </a:lnTo>
                  <a:lnTo>
                    <a:pt x="3671" y="16965"/>
                  </a:lnTo>
                  <a:lnTo>
                    <a:pt x="3657" y="16937"/>
                  </a:lnTo>
                  <a:lnTo>
                    <a:pt x="3643" y="16923"/>
                  </a:lnTo>
                  <a:close/>
                  <a:moveTo>
                    <a:pt x="4763" y="16923"/>
                  </a:moveTo>
                  <a:lnTo>
                    <a:pt x="4735" y="16937"/>
                  </a:lnTo>
                  <a:lnTo>
                    <a:pt x="4721" y="16965"/>
                  </a:lnTo>
                  <a:lnTo>
                    <a:pt x="4707" y="16993"/>
                  </a:lnTo>
                  <a:lnTo>
                    <a:pt x="4721" y="17021"/>
                  </a:lnTo>
                  <a:lnTo>
                    <a:pt x="4735" y="17035"/>
                  </a:lnTo>
                  <a:lnTo>
                    <a:pt x="4749" y="17049"/>
                  </a:lnTo>
                  <a:lnTo>
                    <a:pt x="4777" y="17063"/>
                  </a:lnTo>
                  <a:lnTo>
                    <a:pt x="4805" y="17049"/>
                  </a:lnTo>
                  <a:lnTo>
                    <a:pt x="4833" y="17035"/>
                  </a:lnTo>
                  <a:lnTo>
                    <a:pt x="4847" y="17021"/>
                  </a:lnTo>
                  <a:lnTo>
                    <a:pt x="4847" y="16993"/>
                  </a:lnTo>
                  <a:lnTo>
                    <a:pt x="4847" y="16965"/>
                  </a:lnTo>
                  <a:lnTo>
                    <a:pt x="4833" y="16937"/>
                  </a:lnTo>
                  <a:lnTo>
                    <a:pt x="4819" y="16923"/>
                  </a:lnTo>
                  <a:close/>
                  <a:moveTo>
                    <a:pt x="5940" y="16923"/>
                  </a:moveTo>
                  <a:lnTo>
                    <a:pt x="5912" y="16937"/>
                  </a:lnTo>
                  <a:lnTo>
                    <a:pt x="5898" y="16965"/>
                  </a:lnTo>
                  <a:lnTo>
                    <a:pt x="5898" y="16993"/>
                  </a:lnTo>
                  <a:lnTo>
                    <a:pt x="5898" y="17021"/>
                  </a:lnTo>
                  <a:lnTo>
                    <a:pt x="5912" y="17035"/>
                  </a:lnTo>
                  <a:lnTo>
                    <a:pt x="5926" y="17049"/>
                  </a:lnTo>
                  <a:lnTo>
                    <a:pt x="5954" y="17063"/>
                  </a:lnTo>
                  <a:lnTo>
                    <a:pt x="5982" y="17049"/>
                  </a:lnTo>
                  <a:lnTo>
                    <a:pt x="6010" y="17035"/>
                  </a:lnTo>
                  <a:lnTo>
                    <a:pt x="6024" y="17021"/>
                  </a:lnTo>
                  <a:lnTo>
                    <a:pt x="6024" y="16993"/>
                  </a:lnTo>
                  <a:lnTo>
                    <a:pt x="6024" y="16965"/>
                  </a:lnTo>
                  <a:lnTo>
                    <a:pt x="6010" y="16937"/>
                  </a:lnTo>
                  <a:lnTo>
                    <a:pt x="5996" y="16923"/>
                  </a:lnTo>
                  <a:close/>
                  <a:moveTo>
                    <a:pt x="7117" y="16923"/>
                  </a:moveTo>
                  <a:lnTo>
                    <a:pt x="7089" y="16937"/>
                  </a:lnTo>
                  <a:lnTo>
                    <a:pt x="7075" y="16965"/>
                  </a:lnTo>
                  <a:lnTo>
                    <a:pt x="7075" y="16993"/>
                  </a:lnTo>
                  <a:lnTo>
                    <a:pt x="7075" y="17021"/>
                  </a:lnTo>
                  <a:lnTo>
                    <a:pt x="7089" y="17035"/>
                  </a:lnTo>
                  <a:lnTo>
                    <a:pt x="7117" y="17049"/>
                  </a:lnTo>
                  <a:lnTo>
                    <a:pt x="7131" y="17063"/>
                  </a:lnTo>
                  <a:lnTo>
                    <a:pt x="7159" y="17049"/>
                  </a:lnTo>
                  <a:lnTo>
                    <a:pt x="7187" y="17035"/>
                  </a:lnTo>
                  <a:lnTo>
                    <a:pt x="7201" y="17021"/>
                  </a:lnTo>
                  <a:lnTo>
                    <a:pt x="7215" y="16993"/>
                  </a:lnTo>
                  <a:lnTo>
                    <a:pt x="7201" y="16965"/>
                  </a:lnTo>
                  <a:lnTo>
                    <a:pt x="7187" y="16937"/>
                  </a:lnTo>
                  <a:lnTo>
                    <a:pt x="7173" y="16923"/>
                  </a:lnTo>
                  <a:close/>
                  <a:moveTo>
                    <a:pt x="8294" y="16923"/>
                  </a:moveTo>
                  <a:lnTo>
                    <a:pt x="8266" y="16937"/>
                  </a:lnTo>
                  <a:lnTo>
                    <a:pt x="8252" y="16965"/>
                  </a:lnTo>
                  <a:lnTo>
                    <a:pt x="8252" y="16993"/>
                  </a:lnTo>
                  <a:lnTo>
                    <a:pt x="8252" y="17021"/>
                  </a:lnTo>
                  <a:lnTo>
                    <a:pt x="8266" y="17035"/>
                  </a:lnTo>
                  <a:lnTo>
                    <a:pt x="8294" y="17049"/>
                  </a:lnTo>
                  <a:lnTo>
                    <a:pt x="8322" y="17063"/>
                  </a:lnTo>
                  <a:lnTo>
                    <a:pt x="8336" y="17049"/>
                  </a:lnTo>
                  <a:lnTo>
                    <a:pt x="8364" y="17035"/>
                  </a:lnTo>
                  <a:lnTo>
                    <a:pt x="8378" y="17021"/>
                  </a:lnTo>
                  <a:lnTo>
                    <a:pt x="8392" y="16993"/>
                  </a:lnTo>
                  <a:lnTo>
                    <a:pt x="8378" y="16965"/>
                  </a:lnTo>
                  <a:lnTo>
                    <a:pt x="8364" y="16937"/>
                  </a:lnTo>
                  <a:lnTo>
                    <a:pt x="8350" y="16923"/>
                  </a:lnTo>
                  <a:close/>
                  <a:moveTo>
                    <a:pt x="9470" y="16923"/>
                  </a:moveTo>
                  <a:lnTo>
                    <a:pt x="9442" y="16937"/>
                  </a:lnTo>
                  <a:lnTo>
                    <a:pt x="9428" y="16965"/>
                  </a:lnTo>
                  <a:lnTo>
                    <a:pt x="9428" y="16993"/>
                  </a:lnTo>
                  <a:lnTo>
                    <a:pt x="9428" y="17021"/>
                  </a:lnTo>
                  <a:lnTo>
                    <a:pt x="9442" y="17035"/>
                  </a:lnTo>
                  <a:lnTo>
                    <a:pt x="9470" y="17049"/>
                  </a:lnTo>
                  <a:lnTo>
                    <a:pt x="9498" y="17063"/>
                  </a:lnTo>
                  <a:lnTo>
                    <a:pt x="9526" y="17049"/>
                  </a:lnTo>
                  <a:lnTo>
                    <a:pt x="9540" y="17035"/>
                  </a:lnTo>
                  <a:lnTo>
                    <a:pt x="9554" y="17021"/>
                  </a:lnTo>
                  <a:lnTo>
                    <a:pt x="9568" y="16993"/>
                  </a:lnTo>
                  <a:lnTo>
                    <a:pt x="9554" y="16965"/>
                  </a:lnTo>
                  <a:lnTo>
                    <a:pt x="9540" y="16937"/>
                  </a:lnTo>
                  <a:lnTo>
                    <a:pt x="9526" y="16923"/>
                  </a:lnTo>
                  <a:close/>
                  <a:moveTo>
                    <a:pt x="6557" y="17735"/>
                  </a:moveTo>
                  <a:lnTo>
                    <a:pt x="6514" y="17749"/>
                  </a:lnTo>
                  <a:lnTo>
                    <a:pt x="6486" y="17777"/>
                  </a:lnTo>
                  <a:lnTo>
                    <a:pt x="6486" y="17777"/>
                  </a:lnTo>
                  <a:lnTo>
                    <a:pt x="6599" y="17763"/>
                  </a:lnTo>
                  <a:lnTo>
                    <a:pt x="6585" y="17749"/>
                  </a:lnTo>
                  <a:lnTo>
                    <a:pt x="6557" y="17735"/>
                  </a:lnTo>
                  <a:close/>
                  <a:moveTo>
                    <a:pt x="1836" y="17735"/>
                  </a:moveTo>
                  <a:lnTo>
                    <a:pt x="1808" y="17749"/>
                  </a:lnTo>
                  <a:lnTo>
                    <a:pt x="1794" y="17763"/>
                  </a:lnTo>
                  <a:lnTo>
                    <a:pt x="1780" y="17777"/>
                  </a:lnTo>
                  <a:lnTo>
                    <a:pt x="1766" y="17805"/>
                  </a:lnTo>
                  <a:lnTo>
                    <a:pt x="1766" y="17833"/>
                  </a:lnTo>
                  <a:lnTo>
                    <a:pt x="1892" y="17847"/>
                  </a:lnTo>
                  <a:lnTo>
                    <a:pt x="1906" y="17805"/>
                  </a:lnTo>
                  <a:lnTo>
                    <a:pt x="1892" y="17791"/>
                  </a:lnTo>
                  <a:lnTo>
                    <a:pt x="1892" y="17763"/>
                  </a:lnTo>
                  <a:lnTo>
                    <a:pt x="1864" y="17749"/>
                  </a:lnTo>
                  <a:lnTo>
                    <a:pt x="1836" y="17735"/>
                  </a:lnTo>
                  <a:close/>
                  <a:moveTo>
                    <a:pt x="3012" y="17735"/>
                  </a:moveTo>
                  <a:lnTo>
                    <a:pt x="2984" y="17749"/>
                  </a:lnTo>
                  <a:lnTo>
                    <a:pt x="2970" y="17763"/>
                  </a:lnTo>
                  <a:lnTo>
                    <a:pt x="2956" y="17791"/>
                  </a:lnTo>
                  <a:lnTo>
                    <a:pt x="2956" y="17805"/>
                  </a:lnTo>
                  <a:lnTo>
                    <a:pt x="2956" y="17833"/>
                  </a:lnTo>
                  <a:lnTo>
                    <a:pt x="2970" y="17861"/>
                  </a:lnTo>
                  <a:lnTo>
                    <a:pt x="2998" y="17875"/>
                  </a:lnTo>
                  <a:lnTo>
                    <a:pt x="3040" y="17875"/>
                  </a:lnTo>
                  <a:lnTo>
                    <a:pt x="3068" y="17861"/>
                  </a:lnTo>
                  <a:lnTo>
                    <a:pt x="3082" y="17833"/>
                  </a:lnTo>
                  <a:lnTo>
                    <a:pt x="3082" y="17805"/>
                  </a:lnTo>
                  <a:lnTo>
                    <a:pt x="3082" y="17777"/>
                  </a:lnTo>
                  <a:lnTo>
                    <a:pt x="3068" y="17763"/>
                  </a:lnTo>
                  <a:lnTo>
                    <a:pt x="3040" y="17749"/>
                  </a:lnTo>
                  <a:lnTo>
                    <a:pt x="3012" y="17735"/>
                  </a:lnTo>
                  <a:close/>
                  <a:moveTo>
                    <a:pt x="4189" y="17735"/>
                  </a:moveTo>
                  <a:lnTo>
                    <a:pt x="4175" y="17749"/>
                  </a:lnTo>
                  <a:lnTo>
                    <a:pt x="4147" y="17763"/>
                  </a:lnTo>
                  <a:lnTo>
                    <a:pt x="4133" y="17791"/>
                  </a:lnTo>
                  <a:lnTo>
                    <a:pt x="4133" y="17805"/>
                  </a:lnTo>
                  <a:lnTo>
                    <a:pt x="4133" y="17833"/>
                  </a:lnTo>
                  <a:lnTo>
                    <a:pt x="4147" y="17861"/>
                  </a:lnTo>
                  <a:lnTo>
                    <a:pt x="4175" y="17875"/>
                  </a:lnTo>
                  <a:lnTo>
                    <a:pt x="4217" y="17875"/>
                  </a:lnTo>
                  <a:lnTo>
                    <a:pt x="4245" y="17861"/>
                  </a:lnTo>
                  <a:lnTo>
                    <a:pt x="4259" y="17833"/>
                  </a:lnTo>
                  <a:lnTo>
                    <a:pt x="4259" y="17805"/>
                  </a:lnTo>
                  <a:lnTo>
                    <a:pt x="4259" y="17777"/>
                  </a:lnTo>
                  <a:lnTo>
                    <a:pt x="4245" y="17763"/>
                  </a:lnTo>
                  <a:lnTo>
                    <a:pt x="4217" y="17749"/>
                  </a:lnTo>
                  <a:lnTo>
                    <a:pt x="4203" y="17735"/>
                  </a:lnTo>
                  <a:close/>
                  <a:moveTo>
                    <a:pt x="5380" y="17735"/>
                  </a:moveTo>
                  <a:lnTo>
                    <a:pt x="5352" y="17749"/>
                  </a:lnTo>
                  <a:lnTo>
                    <a:pt x="5324" y="17763"/>
                  </a:lnTo>
                  <a:lnTo>
                    <a:pt x="5310" y="17791"/>
                  </a:lnTo>
                  <a:lnTo>
                    <a:pt x="5310" y="17805"/>
                  </a:lnTo>
                  <a:lnTo>
                    <a:pt x="5310" y="17833"/>
                  </a:lnTo>
                  <a:lnTo>
                    <a:pt x="5324" y="17861"/>
                  </a:lnTo>
                  <a:lnTo>
                    <a:pt x="5352" y="17875"/>
                  </a:lnTo>
                  <a:lnTo>
                    <a:pt x="5408" y="17875"/>
                  </a:lnTo>
                  <a:lnTo>
                    <a:pt x="5422" y="17861"/>
                  </a:lnTo>
                  <a:lnTo>
                    <a:pt x="5436" y="17833"/>
                  </a:lnTo>
                  <a:lnTo>
                    <a:pt x="5436" y="17805"/>
                  </a:lnTo>
                  <a:lnTo>
                    <a:pt x="5436" y="17777"/>
                  </a:lnTo>
                  <a:lnTo>
                    <a:pt x="5422" y="17763"/>
                  </a:lnTo>
                  <a:lnTo>
                    <a:pt x="5408" y="17749"/>
                  </a:lnTo>
                  <a:lnTo>
                    <a:pt x="5380" y="1773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4"/>
            <p:cNvSpPr/>
            <p:nvPr/>
          </p:nvSpPr>
          <p:spPr>
            <a:xfrm>
              <a:off x="1482450" y="2486775"/>
              <a:ext cx="226950" cy="292100"/>
            </a:xfrm>
            <a:custGeom>
              <a:rect b="b" l="l" r="r" t="t"/>
              <a:pathLst>
                <a:path extrusionOk="0" h="11684" w="9078">
                  <a:moveTo>
                    <a:pt x="4861" y="0"/>
                  </a:moveTo>
                  <a:lnTo>
                    <a:pt x="4679" y="28"/>
                  </a:lnTo>
                  <a:lnTo>
                    <a:pt x="4511" y="70"/>
                  </a:lnTo>
                  <a:lnTo>
                    <a:pt x="4343" y="126"/>
                  </a:lnTo>
                  <a:lnTo>
                    <a:pt x="4203" y="196"/>
                  </a:lnTo>
                  <a:lnTo>
                    <a:pt x="4063" y="266"/>
                  </a:lnTo>
                  <a:lnTo>
                    <a:pt x="3950" y="365"/>
                  </a:lnTo>
                  <a:lnTo>
                    <a:pt x="3740" y="561"/>
                  </a:lnTo>
                  <a:lnTo>
                    <a:pt x="3572" y="757"/>
                  </a:lnTo>
                  <a:lnTo>
                    <a:pt x="3418" y="967"/>
                  </a:lnTo>
                  <a:lnTo>
                    <a:pt x="3306" y="1191"/>
                  </a:lnTo>
                  <a:lnTo>
                    <a:pt x="3208" y="1415"/>
                  </a:lnTo>
                  <a:lnTo>
                    <a:pt x="3124" y="1639"/>
                  </a:lnTo>
                  <a:lnTo>
                    <a:pt x="3068" y="1863"/>
                  </a:lnTo>
                  <a:lnTo>
                    <a:pt x="3012" y="2088"/>
                  </a:lnTo>
                  <a:lnTo>
                    <a:pt x="2928" y="2536"/>
                  </a:lnTo>
                  <a:lnTo>
                    <a:pt x="2844" y="2956"/>
                  </a:lnTo>
                  <a:lnTo>
                    <a:pt x="2802" y="3152"/>
                  </a:lnTo>
                  <a:lnTo>
                    <a:pt x="2746" y="3334"/>
                  </a:lnTo>
                  <a:lnTo>
                    <a:pt x="2676" y="3502"/>
                  </a:lnTo>
                  <a:lnTo>
                    <a:pt x="2592" y="3671"/>
                  </a:lnTo>
                  <a:lnTo>
                    <a:pt x="2522" y="3755"/>
                  </a:lnTo>
                  <a:lnTo>
                    <a:pt x="2452" y="3853"/>
                  </a:lnTo>
                  <a:lnTo>
                    <a:pt x="2255" y="4049"/>
                  </a:lnTo>
                  <a:lnTo>
                    <a:pt x="2045" y="4231"/>
                  </a:lnTo>
                  <a:lnTo>
                    <a:pt x="1807" y="4427"/>
                  </a:lnTo>
                  <a:lnTo>
                    <a:pt x="1583" y="4623"/>
                  </a:lnTo>
                  <a:lnTo>
                    <a:pt x="1373" y="4833"/>
                  </a:lnTo>
                  <a:lnTo>
                    <a:pt x="1289" y="4931"/>
                  </a:lnTo>
                  <a:lnTo>
                    <a:pt x="1219" y="5043"/>
                  </a:lnTo>
                  <a:lnTo>
                    <a:pt x="1149" y="5141"/>
                  </a:lnTo>
                  <a:lnTo>
                    <a:pt x="1107" y="5254"/>
                  </a:lnTo>
                  <a:lnTo>
                    <a:pt x="1051" y="5422"/>
                  </a:lnTo>
                  <a:lnTo>
                    <a:pt x="1037" y="5576"/>
                  </a:lnTo>
                  <a:lnTo>
                    <a:pt x="1023" y="5716"/>
                  </a:lnTo>
                  <a:lnTo>
                    <a:pt x="1037" y="5856"/>
                  </a:lnTo>
                  <a:lnTo>
                    <a:pt x="1065" y="5968"/>
                  </a:lnTo>
                  <a:lnTo>
                    <a:pt x="1093" y="6094"/>
                  </a:lnTo>
                  <a:lnTo>
                    <a:pt x="1191" y="6290"/>
                  </a:lnTo>
                  <a:lnTo>
                    <a:pt x="1289" y="6486"/>
                  </a:lnTo>
                  <a:lnTo>
                    <a:pt x="1373" y="6668"/>
                  </a:lnTo>
                  <a:lnTo>
                    <a:pt x="1401" y="6752"/>
                  </a:lnTo>
                  <a:lnTo>
                    <a:pt x="1415" y="6837"/>
                  </a:lnTo>
                  <a:lnTo>
                    <a:pt x="1415" y="6935"/>
                  </a:lnTo>
                  <a:lnTo>
                    <a:pt x="1401" y="7019"/>
                  </a:lnTo>
                  <a:lnTo>
                    <a:pt x="1345" y="7145"/>
                  </a:lnTo>
                  <a:lnTo>
                    <a:pt x="1275" y="7257"/>
                  </a:lnTo>
                  <a:lnTo>
                    <a:pt x="1191" y="7355"/>
                  </a:lnTo>
                  <a:lnTo>
                    <a:pt x="1093" y="7453"/>
                  </a:lnTo>
                  <a:lnTo>
                    <a:pt x="897" y="7607"/>
                  </a:lnTo>
                  <a:lnTo>
                    <a:pt x="672" y="7775"/>
                  </a:lnTo>
                  <a:lnTo>
                    <a:pt x="560" y="7859"/>
                  </a:lnTo>
                  <a:lnTo>
                    <a:pt x="462" y="7957"/>
                  </a:lnTo>
                  <a:lnTo>
                    <a:pt x="350" y="8055"/>
                  </a:lnTo>
                  <a:lnTo>
                    <a:pt x="266" y="8181"/>
                  </a:lnTo>
                  <a:lnTo>
                    <a:pt x="182" y="8321"/>
                  </a:lnTo>
                  <a:lnTo>
                    <a:pt x="112" y="8476"/>
                  </a:lnTo>
                  <a:lnTo>
                    <a:pt x="56" y="8658"/>
                  </a:lnTo>
                  <a:lnTo>
                    <a:pt x="14" y="8868"/>
                  </a:lnTo>
                  <a:lnTo>
                    <a:pt x="0" y="8980"/>
                  </a:lnTo>
                  <a:lnTo>
                    <a:pt x="0" y="9092"/>
                  </a:lnTo>
                  <a:lnTo>
                    <a:pt x="0" y="9204"/>
                  </a:lnTo>
                  <a:lnTo>
                    <a:pt x="14" y="9302"/>
                  </a:lnTo>
                  <a:lnTo>
                    <a:pt x="42" y="9414"/>
                  </a:lnTo>
                  <a:lnTo>
                    <a:pt x="70" y="9526"/>
                  </a:lnTo>
                  <a:lnTo>
                    <a:pt x="112" y="9638"/>
                  </a:lnTo>
                  <a:lnTo>
                    <a:pt x="154" y="9750"/>
                  </a:lnTo>
                  <a:lnTo>
                    <a:pt x="224" y="9848"/>
                  </a:lnTo>
                  <a:lnTo>
                    <a:pt x="280" y="9960"/>
                  </a:lnTo>
                  <a:lnTo>
                    <a:pt x="448" y="10171"/>
                  </a:lnTo>
                  <a:lnTo>
                    <a:pt x="644" y="10367"/>
                  </a:lnTo>
                  <a:lnTo>
                    <a:pt x="883" y="10563"/>
                  </a:lnTo>
                  <a:lnTo>
                    <a:pt x="1163" y="10745"/>
                  </a:lnTo>
                  <a:lnTo>
                    <a:pt x="1485" y="10913"/>
                  </a:lnTo>
                  <a:lnTo>
                    <a:pt x="1835" y="11081"/>
                  </a:lnTo>
                  <a:lnTo>
                    <a:pt x="2227" y="11221"/>
                  </a:lnTo>
                  <a:lnTo>
                    <a:pt x="2662" y="11347"/>
                  </a:lnTo>
                  <a:lnTo>
                    <a:pt x="3124" y="11459"/>
                  </a:lnTo>
                  <a:lnTo>
                    <a:pt x="3642" y="11557"/>
                  </a:lnTo>
                  <a:lnTo>
                    <a:pt x="4203" y="11628"/>
                  </a:lnTo>
                  <a:lnTo>
                    <a:pt x="4763" y="11670"/>
                  </a:lnTo>
                  <a:lnTo>
                    <a:pt x="5281" y="11684"/>
                  </a:lnTo>
                  <a:lnTo>
                    <a:pt x="5786" y="11670"/>
                  </a:lnTo>
                  <a:lnTo>
                    <a:pt x="6234" y="11628"/>
                  </a:lnTo>
                  <a:lnTo>
                    <a:pt x="6668" y="11571"/>
                  </a:lnTo>
                  <a:lnTo>
                    <a:pt x="7060" y="11473"/>
                  </a:lnTo>
                  <a:lnTo>
                    <a:pt x="7411" y="11361"/>
                  </a:lnTo>
                  <a:lnTo>
                    <a:pt x="7747" y="11235"/>
                  </a:lnTo>
                  <a:lnTo>
                    <a:pt x="8027" y="11095"/>
                  </a:lnTo>
                  <a:lnTo>
                    <a:pt x="8279" y="10941"/>
                  </a:lnTo>
                  <a:lnTo>
                    <a:pt x="8503" y="10773"/>
                  </a:lnTo>
                  <a:lnTo>
                    <a:pt x="8685" y="10591"/>
                  </a:lnTo>
                  <a:lnTo>
                    <a:pt x="8840" y="10409"/>
                  </a:lnTo>
                  <a:lnTo>
                    <a:pt x="8952" y="10227"/>
                  </a:lnTo>
                  <a:lnTo>
                    <a:pt x="8994" y="10129"/>
                  </a:lnTo>
                  <a:lnTo>
                    <a:pt x="9022" y="10031"/>
                  </a:lnTo>
                  <a:lnTo>
                    <a:pt x="9050" y="9932"/>
                  </a:lnTo>
                  <a:lnTo>
                    <a:pt x="9064" y="9848"/>
                  </a:lnTo>
                  <a:lnTo>
                    <a:pt x="9078" y="9666"/>
                  </a:lnTo>
                  <a:lnTo>
                    <a:pt x="9064" y="9498"/>
                  </a:lnTo>
                  <a:lnTo>
                    <a:pt x="9022" y="9344"/>
                  </a:lnTo>
                  <a:lnTo>
                    <a:pt x="8966" y="9204"/>
                  </a:lnTo>
                  <a:lnTo>
                    <a:pt x="8910" y="9078"/>
                  </a:lnTo>
                  <a:lnTo>
                    <a:pt x="8826" y="8952"/>
                  </a:lnTo>
                  <a:lnTo>
                    <a:pt x="8643" y="8714"/>
                  </a:lnTo>
                  <a:lnTo>
                    <a:pt x="8461" y="8490"/>
                  </a:lnTo>
                  <a:lnTo>
                    <a:pt x="8279" y="8265"/>
                  </a:lnTo>
                  <a:lnTo>
                    <a:pt x="8209" y="8153"/>
                  </a:lnTo>
                  <a:lnTo>
                    <a:pt x="8153" y="8027"/>
                  </a:lnTo>
                  <a:lnTo>
                    <a:pt x="8111" y="7901"/>
                  </a:lnTo>
                  <a:lnTo>
                    <a:pt x="8083" y="7775"/>
                  </a:lnTo>
                  <a:lnTo>
                    <a:pt x="8083" y="7677"/>
                  </a:lnTo>
                  <a:lnTo>
                    <a:pt x="8097" y="7593"/>
                  </a:lnTo>
                  <a:lnTo>
                    <a:pt x="8125" y="7509"/>
                  </a:lnTo>
                  <a:lnTo>
                    <a:pt x="8153" y="7425"/>
                  </a:lnTo>
                  <a:lnTo>
                    <a:pt x="8251" y="7257"/>
                  </a:lnTo>
                  <a:lnTo>
                    <a:pt x="8363" y="7075"/>
                  </a:lnTo>
                  <a:lnTo>
                    <a:pt x="8475" y="6879"/>
                  </a:lnTo>
                  <a:lnTo>
                    <a:pt x="8587" y="6654"/>
                  </a:lnTo>
                  <a:lnTo>
                    <a:pt x="8629" y="6528"/>
                  </a:lnTo>
                  <a:lnTo>
                    <a:pt x="8657" y="6388"/>
                  </a:lnTo>
                  <a:lnTo>
                    <a:pt x="8685" y="6248"/>
                  </a:lnTo>
                  <a:lnTo>
                    <a:pt x="8699" y="6094"/>
                  </a:lnTo>
                  <a:lnTo>
                    <a:pt x="8699" y="5926"/>
                  </a:lnTo>
                  <a:lnTo>
                    <a:pt x="8671" y="5786"/>
                  </a:lnTo>
                  <a:lnTo>
                    <a:pt x="8629" y="5646"/>
                  </a:lnTo>
                  <a:lnTo>
                    <a:pt x="8587" y="5520"/>
                  </a:lnTo>
                  <a:lnTo>
                    <a:pt x="8517" y="5408"/>
                  </a:lnTo>
                  <a:lnTo>
                    <a:pt x="8447" y="5296"/>
                  </a:lnTo>
                  <a:lnTo>
                    <a:pt x="8293" y="5085"/>
                  </a:lnTo>
                  <a:lnTo>
                    <a:pt x="8125" y="4889"/>
                  </a:lnTo>
                  <a:lnTo>
                    <a:pt x="7957" y="4679"/>
                  </a:lnTo>
                  <a:lnTo>
                    <a:pt x="7887" y="4567"/>
                  </a:lnTo>
                  <a:lnTo>
                    <a:pt x="7831" y="4441"/>
                  </a:lnTo>
                  <a:lnTo>
                    <a:pt x="7789" y="4315"/>
                  </a:lnTo>
                  <a:lnTo>
                    <a:pt x="7761" y="4189"/>
                  </a:lnTo>
                  <a:lnTo>
                    <a:pt x="7733" y="4035"/>
                  </a:lnTo>
                  <a:lnTo>
                    <a:pt x="7733" y="3853"/>
                  </a:lnTo>
                  <a:lnTo>
                    <a:pt x="7733" y="3460"/>
                  </a:lnTo>
                  <a:lnTo>
                    <a:pt x="7733" y="2998"/>
                  </a:lnTo>
                  <a:lnTo>
                    <a:pt x="7719" y="2760"/>
                  </a:lnTo>
                  <a:lnTo>
                    <a:pt x="7705" y="2508"/>
                  </a:lnTo>
                  <a:lnTo>
                    <a:pt x="7677" y="2270"/>
                  </a:lnTo>
                  <a:lnTo>
                    <a:pt x="7649" y="2018"/>
                  </a:lnTo>
                  <a:lnTo>
                    <a:pt x="7593" y="1779"/>
                  </a:lnTo>
                  <a:lnTo>
                    <a:pt x="7509" y="1541"/>
                  </a:lnTo>
                  <a:lnTo>
                    <a:pt x="7411" y="1303"/>
                  </a:lnTo>
                  <a:lnTo>
                    <a:pt x="7285" y="1093"/>
                  </a:lnTo>
                  <a:lnTo>
                    <a:pt x="7200" y="995"/>
                  </a:lnTo>
                  <a:lnTo>
                    <a:pt x="7130" y="897"/>
                  </a:lnTo>
                  <a:lnTo>
                    <a:pt x="7032" y="799"/>
                  </a:lnTo>
                  <a:lnTo>
                    <a:pt x="6934" y="715"/>
                  </a:lnTo>
                  <a:lnTo>
                    <a:pt x="6724" y="547"/>
                  </a:lnTo>
                  <a:lnTo>
                    <a:pt x="6514" y="407"/>
                  </a:lnTo>
                  <a:lnTo>
                    <a:pt x="6304" y="294"/>
                  </a:lnTo>
                  <a:lnTo>
                    <a:pt x="6094" y="196"/>
                  </a:lnTo>
                  <a:lnTo>
                    <a:pt x="5884" y="112"/>
                  </a:lnTo>
                  <a:lnTo>
                    <a:pt x="5660" y="56"/>
                  </a:lnTo>
                  <a:lnTo>
                    <a:pt x="5463" y="28"/>
                  </a:lnTo>
                  <a:lnTo>
                    <a:pt x="525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4"/>
            <p:cNvSpPr/>
            <p:nvPr/>
          </p:nvSpPr>
          <p:spPr>
            <a:xfrm>
              <a:off x="1482450" y="2486775"/>
              <a:ext cx="226950" cy="292100"/>
            </a:xfrm>
            <a:custGeom>
              <a:rect b="b" l="l" r="r" t="t"/>
              <a:pathLst>
                <a:path extrusionOk="0" fill="none" h="11684" w="9078">
                  <a:moveTo>
                    <a:pt x="3950" y="365"/>
                  </a:moveTo>
                  <a:lnTo>
                    <a:pt x="3950" y="365"/>
                  </a:lnTo>
                  <a:lnTo>
                    <a:pt x="3740" y="561"/>
                  </a:lnTo>
                  <a:lnTo>
                    <a:pt x="3572" y="757"/>
                  </a:lnTo>
                  <a:lnTo>
                    <a:pt x="3418" y="967"/>
                  </a:lnTo>
                  <a:lnTo>
                    <a:pt x="3306" y="1191"/>
                  </a:lnTo>
                  <a:lnTo>
                    <a:pt x="3208" y="1415"/>
                  </a:lnTo>
                  <a:lnTo>
                    <a:pt x="3124" y="1639"/>
                  </a:lnTo>
                  <a:lnTo>
                    <a:pt x="3068" y="1863"/>
                  </a:lnTo>
                  <a:lnTo>
                    <a:pt x="3012" y="2088"/>
                  </a:lnTo>
                  <a:lnTo>
                    <a:pt x="2928" y="2536"/>
                  </a:lnTo>
                  <a:lnTo>
                    <a:pt x="2844" y="2956"/>
                  </a:lnTo>
                  <a:lnTo>
                    <a:pt x="2802" y="3152"/>
                  </a:lnTo>
                  <a:lnTo>
                    <a:pt x="2746" y="3334"/>
                  </a:lnTo>
                  <a:lnTo>
                    <a:pt x="2676" y="3502"/>
                  </a:lnTo>
                  <a:lnTo>
                    <a:pt x="2592" y="3671"/>
                  </a:lnTo>
                  <a:lnTo>
                    <a:pt x="2592" y="3671"/>
                  </a:lnTo>
                  <a:lnTo>
                    <a:pt x="2522" y="3755"/>
                  </a:lnTo>
                  <a:lnTo>
                    <a:pt x="2452" y="3853"/>
                  </a:lnTo>
                  <a:lnTo>
                    <a:pt x="2255" y="4049"/>
                  </a:lnTo>
                  <a:lnTo>
                    <a:pt x="2045" y="4231"/>
                  </a:lnTo>
                  <a:lnTo>
                    <a:pt x="1807" y="4427"/>
                  </a:lnTo>
                  <a:lnTo>
                    <a:pt x="1583" y="4623"/>
                  </a:lnTo>
                  <a:lnTo>
                    <a:pt x="1373" y="4833"/>
                  </a:lnTo>
                  <a:lnTo>
                    <a:pt x="1289" y="4931"/>
                  </a:lnTo>
                  <a:lnTo>
                    <a:pt x="1219" y="5043"/>
                  </a:lnTo>
                  <a:lnTo>
                    <a:pt x="1149" y="5141"/>
                  </a:lnTo>
                  <a:lnTo>
                    <a:pt x="1107" y="5254"/>
                  </a:lnTo>
                  <a:lnTo>
                    <a:pt x="1107" y="5254"/>
                  </a:lnTo>
                  <a:lnTo>
                    <a:pt x="1051" y="5422"/>
                  </a:lnTo>
                  <a:lnTo>
                    <a:pt x="1037" y="5576"/>
                  </a:lnTo>
                  <a:lnTo>
                    <a:pt x="1023" y="5716"/>
                  </a:lnTo>
                  <a:lnTo>
                    <a:pt x="1037" y="5856"/>
                  </a:lnTo>
                  <a:lnTo>
                    <a:pt x="1065" y="5968"/>
                  </a:lnTo>
                  <a:lnTo>
                    <a:pt x="1093" y="6094"/>
                  </a:lnTo>
                  <a:lnTo>
                    <a:pt x="1191" y="6290"/>
                  </a:lnTo>
                  <a:lnTo>
                    <a:pt x="1289" y="6486"/>
                  </a:lnTo>
                  <a:lnTo>
                    <a:pt x="1373" y="6668"/>
                  </a:lnTo>
                  <a:lnTo>
                    <a:pt x="1401" y="6752"/>
                  </a:lnTo>
                  <a:lnTo>
                    <a:pt x="1415" y="6837"/>
                  </a:lnTo>
                  <a:lnTo>
                    <a:pt x="1415" y="6935"/>
                  </a:lnTo>
                  <a:lnTo>
                    <a:pt x="1401" y="7019"/>
                  </a:lnTo>
                  <a:lnTo>
                    <a:pt x="1401" y="7019"/>
                  </a:lnTo>
                  <a:lnTo>
                    <a:pt x="1345" y="7145"/>
                  </a:lnTo>
                  <a:lnTo>
                    <a:pt x="1275" y="7257"/>
                  </a:lnTo>
                  <a:lnTo>
                    <a:pt x="1191" y="7355"/>
                  </a:lnTo>
                  <a:lnTo>
                    <a:pt x="1093" y="7453"/>
                  </a:lnTo>
                  <a:lnTo>
                    <a:pt x="897" y="7607"/>
                  </a:lnTo>
                  <a:lnTo>
                    <a:pt x="672" y="7775"/>
                  </a:lnTo>
                  <a:lnTo>
                    <a:pt x="560" y="7859"/>
                  </a:lnTo>
                  <a:lnTo>
                    <a:pt x="462" y="7957"/>
                  </a:lnTo>
                  <a:lnTo>
                    <a:pt x="350" y="8055"/>
                  </a:lnTo>
                  <a:lnTo>
                    <a:pt x="266" y="8181"/>
                  </a:lnTo>
                  <a:lnTo>
                    <a:pt x="182" y="8321"/>
                  </a:lnTo>
                  <a:lnTo>
                    <a:pt x="112" y="8476"/>
                  </a:lnTo>
                  <a:lnTo>
                    <a:pt x="56" y="8658"/>
                  </a:lnTo>
                  <a:lnTo>
                    <a:pt x="14" y="8868"/>
                  </a:lnTo>
                  <a:lnTo>
                    <a:pt x="14" y="8868"/>
                  </a:lnTo>
                  <a:lnTo>
                    <a:pt x="0" y="8980"/>
                  </a:lnTo>
                  <a:lnTo>
                    <a:pt x="0" y="9092"/>
                  </a:lnTo>
                  <a:lnTo>
                    <a:pt x="0" y="9204"/>
                  </a:lnTo>
                  <a:lnTo>
                    <a:pt x="14" y="9302"/>
                  </a:lnTo>
                  <a:lnTo>
                    <a:pt x="42" y="9414"/>
                  </a:lnTo>
                  <a:lnTo>
                    <a:pt x="70" y="9526"/>
                  </a:lnTo>
                  <a:lnTo>
                    <a:pt x="112" y="9638"/>
                  </a:lnTo>
                  <a:lnTo>
                    <a:pt x="154" y="9750"/>
                  </a:lnTo>
                  <a:lnTo>
                    <a:pt x="224" y="9848"/>
                  </a:lnTo>
                  <a:lnTo>
                    <a:pt x="280" y="9960"/>
                  </a:lnTo>
                  <a:lnTo>
                    <a:pt x="448" y="10171"/>
                  </a:lnTo>
                  <a:lnTo>
                    <a:pt x="644" y="10367"/>
                  </a:lnTo>
                  <a:lnTo>
                    <a:pt x="883" y="10563"/>
                  </a:lnTo>
                  <a:lnTo>
                    <a:pt x="1163" y="10745"/>
                  </a:lnTo>
                  <a:lnTo>
                    <a:pt x="1485" y="10913"/>
                  </a:lnTo>
                  <a:lnTo>
                    <a:pt x="1835" y="11081"/>
                  </a:lnTo>
                  <a:lnTo>
                    <a:pt x="2227" y="11221"/>
                  </a:lnTo>
                  <a:lnTo>
                    <a:pt x="2662" y="11347"/>
                  </a:lnTo>
                  <a:lnTo>
                    <a:pt x="3124" y="11459"/>
                  </a:lnTo>
                  <a:lnTo>
                    <a:pt x="3642" y="11557"/>
                  </a:lnTo>
                  <a:lnTo>
                    <a:pt x="4203" y="11628"/>
                  </a:lnTo>
                  <a:lnTo>
                    <a:pt x="4203" y="11628"/>
                  </a:lnTo>
                  <a:lnTo>
                    <a:pt x="4763" y="11670"/>
                  </a:lnTo>
                  <a:lnTo>
                    <a:pt x="5281" y="11684"/>
                  </a:lnTo>
                  <a:lnTo>
                    <a:pt x="5786" y="11670"/>
                  </a:lnTo>
                  <a:lnTo>
                    <a:pt x="6234" y="11628"/>
                  </a:lnTo>
                  <a:lnTo>
                    <a:pt x="6668" y="11571"/>
                  </a:lnTo>
                  <a:lnTo>
                    <a:pt x="7060" y="11473"/>
                  </a:lnTo>
                  <a:lnTo>
                    <a:pt x="7411" y="11361"/>
                  </a:lnTo>
                  <a:lnTo>
                    <a:pt x="7747" y="11235"/>
                  </a:lnTo>
                  <a:lnTo>
                    <a:pt x="8027" y="11095"/>
                  </a:lnTo>
                  <a:lnTo>
                    <a:pt x="8279" y="10941"/>
                  </a:lnTo>
                  <a:lnTo>
                    <a:pt x="8503" y="10773"/>
                  </a:lnTo>
                  <a:lnTo>
                    <a:pt x="8685" y="10591"/>
                  </a:lnTo>
                  <a:lnTo>
                    <a:pt x="8840" y="10409"/>
                  </a:lnTo>
                  <a:lnTo>
                    <a:pt x="8952" y="10227"/>
                  </a:lnTo>
                  <a:lnTo>
                    <a:pt x="8994" y="10129"/>
                  </a:lnTo>
                  <a:lnTo>
                    <a:pt x="9022" y="10031"/>
                  </a:lnTo>
                  <a:lnTo>
                    <a:pt x="9050" y="9932"/>
                  </a:lnTo>
                  <a:lnTo>
                    <a:pt x="9064" y="9848"/>
                  </a:lnTo>
                  <a:lnTo>
                    <a:pt x="9064" y="9848"/>
                  </a:lnTo>
                  <a:lnTo>
                    <a:pt x="9078" y="9666"/>
                  </a:lnTo>
                  <a:lnTo>
                    <a:pt x="9064" y="9498"/>
                  </a:lnTo>
                  <a:lnTo>
                    <a:pt x="9022" y="9344"/>
                  </a:lnTo>
                  <a:lnTo>
                    <a:pt x="8966" y="9204"/>
                  </a:lnTo>
                  <a:lnTo>
                    <a:pt x="8910" y="9078"/>
                  </a:lnTo>
                  <a:lnTo>
                    <a:pt x="8826" y="8952"/>
                  </a:lnTo>
                  <a:lnTo>
                    <a:pt x="8643" y="8714"/>
                  </a:lnTo>
                  <a:lnTo>
                    <a:pt x="8461" y="8490"/>
                  </a:lnTo>
                  <a:lnTo>
                    <a:pt x="8279" y="8265"/>
                  </a:lnTo>
                  <a:lnTo>
                    <a:pt x="8209" y="8153"/>
                  </a:lnTo>
                  <a:lnTo>
                    <a:pt x="8153" y="8027"/>
                  </a:lnTo>
                  <a:lnTo>
                    <a:pt x="8111" y="7901"/>
                  </a:lnTo>
                  <a:lnTo>
                    <a:pt x="8083" y="7775"/>
                  </a:lnTo>
                  <a:lnTo>
                    <a:pt x="8083" y="7775"/>
                  </a:lnTo>
                  <a:lnTo>
                    <a:pt x="8083" y="7677"/>
                  </a:lnTo>
                  <a:lnTo>
                    <a:pt x="8097" y="7593"/>
                  </a:lnTo>
                  <a:lnTo>
                    <a:pt x="8125" y="7509"/>
                  </a:lnTo>
                  <a:lnTo>
                    <a:pt x="8153" y="7425"/>
                  </a:lnTo>
                  <a:lnTo>
                    <a:pt x="8251" y="7257"/>
                  </a:lnTo>
                  <a:lnTo>
                    <a:pt x="8363" y="7075"/>
                  </a:lnTo>
                  <a:lnTo>
                    <a:pt x="8475" y="6879"/>
                  </a:lnTo>
                  <a:lnTo>
                    <a:pt x="8587" y="6654"/>
                  </a:lnTo>
                  <a:lnTo>
                    <a:pt x="8629" y="6528"/>
                  </a:lnTo>
                  <a:lnTo>
                    <a:pt x="8657" y="6388"/>
                  </a:lnTo>
                  <a:lnTo>
                    <a:pt x="8685" y="6248"/>
                  </a:lnTo>
                  <a:lnTo>
                    <a:pt x="8699" y="6094"/>
                  </a:lnTo>
                  <a:lnTo>
                    <a:pt x="8699" y="6094"/>
                  </a:lnTo>
                  <a:lnTo>
                    <a:pt x="8699" y="5926"/>
                  </a:lnTo>
                  <a:lnTo>
                    <a:pt x="8671" y="5786"/>
                  </a:lnTo>
                  <a:lnTo>
                    <a:pt x="8629" y="5646"/>
                  </a:lnTo>
                  <a:lnTo>
                    <a:pt x="8587" y="5520"/>
                  </a:lnTo>
                  <a:lnTo>
                    <a:pt x="8517" y="5408"/>
                  </a:lnTo>
                  <a:lnTo>
                    <a:pt x="8447" y="5296"/>
                  </a:lnTo>
                  <a:lnTo>
                    <a:pt x="8293" y="5085"/>
                  </a:lnTo>
                  <a:lnTo>
                    <a:pt x="8125" y="4889"/>
                  </a:lnTo>
                  <a:lnTo>
                    <a:pt x="7957" y="4679"/>
                  </a:lnTo>
                  <a:lnTo>
                    <a:pt x="7887" y="4567"/>
                  </a:lnTo>
                  <a:lnTo>
                    <a:pt x="7831" y="4441"/>
                  </a:lnTo>
                  <a:lnTo>
                    <a:pt x="7789" y="4315"/>
                  </a:lnTo>
                  <a:lnTo>
                    <a:pt x="7761" y="4189"/>
                  </a:lnTo>
                  <a:lnTo>
                    <a:pt x="7761" y="4189"/>
                  </a:lnTo>
                  <a:lnTo>
                    <a:pt x="7733" y="4035"/>
                  </a:lnTo>
                  <a:lnTo>
                    <a:pt x="7733" y="3853"/>
                  </a:lnTo>
                  <a:lnTo>
                    <a:pt x="7733" y="3460"/>
                  </a:lnTo>
                  <a:lnTo>
                    <a:pt x="7733" y="2998"/>
                  </a:lnTo>
                  <a:lnTo>
                    <a:pt x="7719" y="2760"/>
                  </a:lnTo>
                  <a:lnTo>
                    <a:pt x="7705" y="2508"/>
                  </a:lnTo>
                  <a:lnTo>
                    <a:pt x="7677" y="2270"/>
                  </a:lnTo>
                  <a:lnTo>
                    <a:pt x="7649" y="2018"/>
                  </a:lnTo>
                  <a:lnTo>
                    <a:pt x="7593" y="1779"/>
                  </a:lnTo>
                  <a:lnTo>
                    <a:pt x="7509" y="1541"/>
                  </a:lnTo>
                  <a:lnTo>
                    <a:pt x="7411" y="1303"/>
                  </a:lnTo>
                  <a:lnTo>
                    <a:pt x="7285" y="1093"/>
                  </a:lnTo>
                  <a:lnTo>
                    <a:pt x="7200" y="995"/>
                  </a:lnTo>
                  <a:lnTo>
                    <a:pt x="7130" y="897"/>
                  </a:lnTo>
                  <a:lnTo>
                    <a:pt x="7032" y="799"/>
                  </a:lnTo>
                  <a:lnTo>
                    <a:pt x="6934" y="715"/>
                  </a:lnTo>
                  <a:lnTo>
                    <a:pt x="6934" y="715"/>
                  </a:lnTo>
                  <a:lnTo>
                    <a:pt x="6724" y="547"/>
                  </a:lnTo>
                  <a:lnTo>
                    <a:pt x="6514" y="407"/>
                  </a:lnTo>
                  <a:lnTo>
                    <a:pt x="6304" y="294"/>
                  </a:lnTo>
                  <a:lnTo>
                    <a:pt x="6094" y="196"/>
                  </a:lnTo>
                  <a:lnTo>
                    <a:pt x="5884" y="112"/>
                  </a:lnTo>
                  <a:lnTo>
                    <a:pt x="5660" y="56"/>
                  </a:lnTo>
                  <a:lnTo>
                    <a:pt x="5463" y="28"/>
                  </a:lnTo>
                  <a:lnTo>
                    <a:pt x="5253" y="0"/>
                  </a:lnTo>
                  <a:lnTo>
                    <a:pt x="5057" y="0"/>
                  </a:lnTo>
                  <a:lnTo>
                    <a:pt x="4861" y="0"/>
                  </a:lnTo>
                  <a:lnTo>
                    <a:pt x="4679" y="28"/>
                  </a:lnTo>
                  <a:lnTo>
                    <a:pt x="4511" y="70"/>
                  </a:lnTo>
                  <a:lnTo>
                    <a:pt x="4343" y="126"/>
                  </a:lnTo>
                  <a:lnTo>
                    <a:pt x="4203" y="196"/>
                  </a:lnTo>
                  <a:lnTo>
                    <a:pt x="4063" y="266"/>
                  </a:lnTo>
                  <a:lnTo>
                    <a:pt x="3950" y="3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4"/>
            <p:cNvSpPr/>
            <p:nvPr/>
          </p:nvSpPr>
          <p:spPr>
            <a:xfrm>
              <a:off x="1476125" y="2496225"/>
              <a:ext cx="108950" cy="265850"/>
            </a:xfrm>
            <a:custGeom>
              <a:rect b="b" l="l" r="r" t="t"/>
              <a:pathLst>
                <a:path extrusionOk="0" h="10634" w="4358">
                  <a:moveTo>
                    <a:pt x="4344" y="1"/>
                  </a:moveTo>
                  <a:lnTo>
                    <a:pt x="4217" y="99"/>
                  </a:lnTo>
                  <a:lnTo>
                    <a:pt x="4105" y="197"/>
                  </a:lnTo>
                  <a:lnTo>
                    <a:pt x="3993" y="309"/>
                  </a:lnTo>
                  <a:lnTo>
                    <a:pt x="3881" y="407"/>
                  </a:lnTo>
                  <a:lnTo>
                    <a:pt x="3797" y="533"/>
                  </a:lnTo>
                  <a:lnTo>
                    <a:pt x="3699" y="659"/>
                  </a:lnTo>
                  <a:lnTo>
                    <a:pt x="3615" y="785"/>
                  </a:lnTo>
                  <a:lnTo>
                    <a:pt x="3545" y="911"/>
                  </a:lnTo>
                  <a:lnTo>
                    <a:pt x="3419" y="1205"/>
                  </a:lnTo>
                  <a:lnTo>
                    <a:pt x="3293" y="1513"/>
                  </a:lnTo>
                  <a:lnTo>
                    <a:pt x="3195" y="1808"/>
                  </a:lnTo>
                  <a:lnTo>
                    <a:pt x="3111" y="2130"/>
                  </a:lnTo>
                  <a:lnTo>
                    <a:pt x="3069" y="2312"/>
                  </a:lnTo>
                  <a:lnTo>
                    <a:pt x="3013" y="2494"/>
                  </a:lnTo>
                  <a:lnTo>
                    <a:pt x="2943" y="2676"/>
                  </a:lnTo>
                  <a:lnTo>
                    <a:pt x="2873" y="2844"/>
                  </a:lnTo>
                  <a:lnTo>
                    <a:pt x="2789" y="2984"/>
                  </a:lnTo>
                  <a:lnTo>
                    <a:pt x="2691" y="3124"/>
                  </a:lnTo>
                  <a:lnTo>
                    <a:pt x="2578" y="3237"/>
                  </a:lnTo>
                  <a:lnTo>
                    <a:pt x="2452" y="3349"/>
                  </a:lnTo>
                  <a:lnTo>
                    <a:pt x="2200" y="3573"/>
                  </a:lnTo>
                  <a:lnTo>
                    <a:pt x="1934" y="3769"/>
                  </a:lnTo>
                  <a:lnTo>
                    <a:pt x="1668" y="3979"/>
                  </a:lnTo>
                  <a:lnTo>
                    <a:pt x="1556" y="4105"/>
                  </a:lnTo>
                  <a:lnTo>
                    <a:pt x="1430" y="4217"/>
                  </a:lnTo>
                  <a:lnTo>
                    <a:pt x="1332" y="4357"/>
                  </a:lnTo>
                  <a:lnTo>
                    <a:pt x="1234" y="4483"/>
                  </a:lnTo>
                  <a:lnTo>
                    <a:pt x="1150" y="4623"/>
                  </a:lnTo>
                  <a:lnTo>
                    <a:pt x="1080" y="4778"/>
                  </a:lnTo>
                  <a:lnTo>
                    <a:pt x="1037" y="4932"/>
                  </a:lnTo>
                  <a:lnTo>
                    <a:pt x="1009" y="5086"/>
                  </a:lnTo>
                  <a:lnTo>
                    <a:pt x="1009" y="5240"/>
                  </a:lnTo>
                  <a:lnTo>
                    <a:pt x="1037" y="5408"/>
                  </a:lnTo>
                  <a:lnTo>
                    <a:pt x="1192" y="5744"/>
                  </a:lnTo>
                  <a:lnTo>
                    <a:pt x="1360" y="6052"/>
                  </a:lnTo>
                  <a:lnTo>
                    <a:pt x="1416" y="6220"/>
                  </a:lnTo>
                  <a:lnTo>
                    <a:pt x="1430" y="6304"/>
                  </a:lnTo>
                  <a:lnTo>
                    <a:pt x="1430" y="6389"/>
                  </a:lnTo>
                  <a:lnTo>
                    <a:pt x="1430" y="6473"/>
                  </a:lnTo>
                  <a:lnTo>
                    <a:pt x="1402" y="6557"/>
                  </a:lnTo>
                  <a:lnTo>
                    <a:pt x="1360" y="6641"/>
                  </a:lnTo>
                  <a:lnTo>
                    <a:pt x="1304" y="6697"/>
                  </a:lnTo>
                  <a:lnTo>
                    <a:pt x="1248" y="6753"/>
                  </a:lnTo>
                  <a:lnTo>
                    <a:pt x="1178" y="6795"/>
                  </a:lnTo>
                  <a:lnTo>
                    <a:pt x="1037" y="6879"/>
                  </a:lnTo>
                  <a:lnTo>
                    <a:pt x="897" y="6963"/>
                  </a:lnTo>
                  <a:lnTo>
                    <a:pt x="757" y="7047"/>
                  </a:lnTo>
                  <a:lnTo>
                    <a:pt x="631" y="7131"/>
                  </a:lnTo>
                  <a:lnTo>
                    <a:pt x="519" y="7243"/>
                  </a:lnTo>
                  <a:lnTo>
                    <a:pt x="407" y="7355"/>
                  </a:lnTo>
                  <a:lnTo>
                    <a:pt x="309" y="7481"/>
                  </a:lnTo>
                  <a:lnTo>
                    <a:pt x="225" y="7607"/>
                  </a:lnTo>
                  <a:lnTo>
                    <a:pt x="141" y="7747"/>
                  </a:lnTo>
                  <a:lnTo>
                    <a:pt x="85" y="7887"/>
                  </a:lnTo>
                  <a:lnTo>
                    <a:pt x="43" y="8042"/>
                  </a:lnTo>
                  <a:lnTo>
                    <a:pt x="15" y="8196"/>
                  </a:lnTo>
                  <a:lnTo>
                    <a:pt x="1" y="8350"/>
                  </a:lnTo>
                  <a:lnTo>
                    <a:pt x="1" y="8504"/>
                  </a:lnTo>
                  <a:lnTo>
                    <a:pt x="29" y="8658"/>
                  </a:lnTo>
                  <a:lnTo>
                    <a:pt x="71" y="8826"/>
                  </a:lnTo>
                  <a:lnTo>
                    <a:pt x="127" y="8994"/>
                  </a:lnTo>
                  <a:lnTo>
                    <a:pt x="197" y="9148"/>
                  </a:lnTo>
                  <a:lnTo>
                    <a:pt x="281" y="9302"/>
                  </a:lnTo>
                  <a:lnTo>
                    <a:pt x="379" y="9442"/>
                  </a:lnTo>
                  <a:lnTo>
                    <a:pt x="491" y="9568"/>
                  </a:lnTo>
                  <a:lnTo>
                    <a:pt x="603" y="9695"/>
                  </a:lnTo>
                  <a:lnTo>
                    <a:pt x="729" y="9807"/>
                  </a:lnTo>
                  <a:lnTo>
                    <a:pt x="869" y="9919"/>
                  </a:lnTo>
                  <a:lnTo>
                    <a:pt x="1009" y="10017"/>
                  </a:lnTo>
                  <a:lnTo>
                    <a:pt x="1304" y="10199"/>
                  </a:lnTo>
                  <a:lnTo>
                    <a:pt x="1612" y="10353"/>
                  </a:lnTo>
                  <a:lnTo>
                    <a:pt x="1934" y="10493"/>
                  </a:lnTo>
                  <a:lnTo>
                    <a:pt x="2270" y="10633"/>
                  </a:lnTo>
                  <a:lnTo>
                    <a:pt x="2298" y="10633"/>
                  </a:lnTo>
                  <a:lnTo>
                    <a:pt x="2298" y="10619"/>
                  </a:lnTo>
                  <a:lnTo>
                    <a:pt x="2298" y="10605"/>
                  </a:lnTo>
                  <a:lnTo>
                    <a:pt x="1976" y="10465"/>
                  </a:lnTo>
                  <a:lnTo>
                    <a:pt x="1654" y="10311"/>
                  </a:lnTo>
                  <a:lnTo>
                    <a:pt x="1346" y="10143"/>
                  </a:lnTo>
                  <a:lnTo>
                    <a:pt x="1037" y="9947"/>
                  </a:lnTo>
                  <a:lnTo>
                    <a:pt x="897" y="9849"/>
                  </a:lnTo>
                  <a:lnTo>
                    <a:pt x="771" y="9737"/>
                  </a:lnTo>
                  <a:lnTo>
                    <a:pt x="645" y="9611"/>
                  </a:lnTo>
                  <a:lnTo>
                    <a:pt x="533" y="9484"/>
                  </a:lnTo>
                  <a:lnTo>
                    <a:pt x="421" y="9344"/>
                  </a:lnTo>
                  <a:lnTo>
                    <a:pt x="323" y="9204"/>
                  </a:lnTo>
                  <a:lnTo>
                    <a:pt x="253" y="9036"/>
                  </a:lnTo>
                  <a:lnTo>
                    <a:pt x="183" y="8868"/>
                  </a:lnTo>
                  <a:lnTo>
                    <a:pt x="127" y="8714"/>
                  </a:lnTo>
                  <a:lnTo>
                    <a:pt x="113" y="8560"/>
                  </a:lnTo>
                  <a:lnTo>
                    <a:pt x="99" y="8406"/>
                  </a:lnTo>
                  <a:lnTo>
                    <a:pt x="113" y="8238"/>
                  </a:lnTo>
                  <a:lnTo>
                    <a:pt x="141" y="8084"/>
                  </a:lnTo>
                  <a:lnTo>
                    <a:pt x="183" y="7929"/>
                  </a:lnTo>
                  <a:lnTo>
                    <a:pt x="239" y="7789"/>
                  </a:lnTo>
                  <a:lnTo>
                    <a:pt x="323" y="7635"/>
                  </a:lnTo>
                  <a:lnTo>
                    <a:pt x="421" y="7509"/>
                  </a:lnTo>
                  <a:lnTo>
                    <a:pt x="519" y="7397"/>
                  </a:lnTo>
                  <a:lnTo>
                    <a:pt x="631" y="7285"/>
                  </a:lnTo>
                  <a:lnTo>
                    <a:pt x="757" y="7187"/>
                  </a:lnTo>
                  <a:lnTo>
                    <a:pt x="883" y="7089"/>
                  </a:lnTo>
                  <a:lnTo>
                    <a:pt x="1023" y="7019"/>
                  </a:lnTo>
                  <a:lnTo>
                    <a:pt x="1164" y="6949"/>
                  </a:lnTo>
                  <a:lnTo>
                    <a:pt x="1290" y="6865"/>
                  </a:lnTo>
                  <a:lnTo>
                    <a:pt x="1346" y="6823"/>
                  </a:lnTo>
                  <a:lnTo>
                    <a:pt x="1402" y="6767"/>
                  </a:lnTo>
                  <a:lnTo>
                    <a:pt x="1458" y="6711"/>
                  </a:lnTo>
                  <a:lnTo>
                    <a:pt x="1486" y="6655"/>
                  </a:lnTo>
                  <a:lnTo>
                    <a:pt x="1514" y="6585"/>
                  </a:lnTo>
                  <a:lnTo>
                    <a:pt x="1542" y="6515"/>
                  </a:lnTo>
                  <a:lnTo>
                    <a:pt x="1556" y="6431"/>
                  </a:lnTo>
                  <a:lnTo>
                    <a:pt x="1556" y="6360"/>
                  </a:lnTo>
                  <a:lnTo>
                    <a:pt x="1528" y="6192"/>
                  </a:lnTo>
                  <a:lnTo>
                    <a:pt x="1472" y="6038"/>
                  </a:lnTo>
                  <a:lnTo>
                    <a:pt x="1402" y="5898"/>
                  </a:lnTo>
                  <a:lnTo>
                    <a:pt x="1318" y="5744"/>
                  </a:lnTo>
                  <a:lnTo>
                    <a:pt x="1234" y="5604"/>
                  </a:lnTo>
                  <a:lnTo>
                    <a:pt x="1178" y="5450"/>
                  </a:lnTo>
                  <a:lnTo>
                    <a:pt x="1136" y="5282"/>
                  </a:lnTo>
                  <a:lnTo>
                    <a:pt x="1122" y="5114"/>
                  </a:lnTo>
                  <a:lnTo>
                    <a:pt x="1164" y="4946"/>
                  </a:lnTo>
                  <a:lnTo>
                    <a:pt x="1206" y="4778"/>
                  </a:lnTo>
                  <a:lnTo>
                    <a:pt x="1276" y="4637"/>
                  </a:lnTo>
                  <a:lnTo>
                    <a:pt x="1374" y="4497"/>
                  </a:lnTo>
                  <a:lnTo>
                    <a:pt x="1472" y="4357"/>
                  </a:lnTo>
                  <a:lnTo>
                    <a:pt x="1584" y="4245"/>
                  </a:lnTo>
                  <a:lnTo>
                    <a:pt x="1710" y="4133"/>
                  </a:lnTo>
                  <a:lnTo>
                    <a:pt x="1836" y="4021"/>
                  </a:lnTo>
                  <a:lnTo>
                    <a:pt x="2354" y="3615"/>
                  </a:lnTo>
                  <a:lnTo>
                    <a:pt x="2480" y="3503"/>
                  </a:lnTo>
                  <a:lnTo>
                    <a:pt x="2606" y="3405"/>
                  </a:lnTo>
                  <a:lnTo>
                    <a:pt x="2705" y="3279"/>
                  </a:lnTo>
                  <a:lnTo>
                    <a:pt x="2817" y="3152"/>
                  </a:lnTo>
                  <a:lnTo>
                    <a:pt x="2901" y="3012"/>
                  </a:lnTo>
                  <a:lnTo>
                    <a:pt x="2985" y="2872"/>
                  </a:lnTo>
                  <a:lnTo>
                    <a:pt x="3041" y="2732"/>
                  </a:lnTo>
                  <a:lnTo>
                    <a:pt x="3097" y="2578"/>
                  </a:lnTo>
                  <a:lnTo>
                    <a:pt x="3181" y="2242"/>
                  </a:lnTo>
                  <a:lnTo>
                    <a:pt x="3265" y="1906"/>
                  </a:lnTo>
                  <a:lnTo>
                    <a:pt x="3349" y="1612"/>
                  </a:lnTo>
                  <a:lnTo>
                    <a:pt x="3447" y="1303"/>
                  </a:lnTo>
                  <a:lnTo>
                    <a:pt x="3503" y="1163"/>
                  </a:lnTo>
                  <a:lnTo>
                    <a:pt x="3573" y="1009"/>
                  </a:lnTo>
                  <a:lnTo>
                    <a:pt x="3643" y="869"/>
                  </a:lnTo>
                  <a:lnTo>
                    <a:pt x="3713" y="729"/>
                  </a:lnTo>
                  <a:lnTo>
                    <a:pt x="3811" y="603"/>
                  </a:lnTo>
                  <a:lnTo>
                    <a:pt x="3895" y="477"/>
                  </a:lnTo>
                  <a:lnTo>
                    <a:pt x="3993" y="351"/>
                  </a:lnTo>
                  <a:lnTo>
                    <a:pt x="4105" y="239"/>
                  </a:lnTo>
                  <a:lnTo>
                    <a:pt x="4231" y="127"/>
                  </a:lnTo>
                  <a:lnTo>
                    <a:pt x="4358" y="29"/>
                  </a:lnTo>
                  <a:lnTo>
                    <a:pt x="4358" y="15"/>
                  </a:lnTo>
                  <a:lnTo>
                    <a:pt x="43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4"/>
            <p:cNvSpPr/>
            <p:nvPr/>
          </p:nvSpPr>
          <p:spPr>
            <a:xfrm>
              <a:off x="1476125" y="2496225"/>
              <a:ext cx="108950" cy="265850"/>
            </a:xfrm>
            <a:custGeom>
              <a:rect b="b" l="l" r="r" t="t"/>
              <a:pathLst>
                <a:path extrusionOk="0" fill="none" h="10634" w="4358">
                  <a:moveTo>
                    <a:pt x="4344" y="1"/>
                  </a:moveTo>
                  <a:lnTo>
                    <a:pt x="4344" y="1"/>
                  </a:lnTo>
                  <a:lnTo>
                    <a:pt x="4217" y="99"/>
                  </a:lnTo>
                  <a:lnTo>
                    <a:pt x="4105" y="197"/>
                  </a:lnTo>
                  <a:lnTo>
                    <a:pt x="3993" y="309"/>
                  </a:lnTo>
                  <a:lnTo>
                    <a:pt x="3881" y="407"/>
                  </a:lnTo>
                  <a:lnTo>
                    <a:pt x="3797" y="533"/>
                  </a:lnTo>
                  <a:lnTo>
                    <a:pt x="3699" y="659"/>
                  </a:lnTo>
                  <a:lnTo>
                    <a:pt x="3615" y="785"/>
                  </a:lnTo>
                  <a:lnTo>
                    <a:pt x="3545" y="911"/>
                  </a:lnTo>
                  <a:lnTo>
                    <a:pt x="3545" y="911"/>
                  </a:lnTo>
                  <a:lnTo>
                    <a:pt x="3419" y="1205"/>
                  </a:lnTo>
                  <a:lnTo>
                    <a:pt x="3293" y="1513"/>
                  </a:lnTo>
                  <a:lnTo>
                    <a:pt x="3195" y="1808"/>
                  </a:lnTo>
                  <a:lnTo>
                    <a:pt x="3111" y="2130"/>
                  </a:lnTo>
                  <a:lnTo>
                    <a:pt x="3111" y="2130"/>
                  </a:lnTo>
                  <a:lnTo>
                    <a:pt x="3069" y="2312"/>
                  </a:lnTo>
                  <a:lnTo>
                    <a:pt x="3013" y="2494"/>
                  </a:lnTo>
                  <a:lnTo>
                    <a:pt x="2943" y="2676"/>
                  </a:lnTo>
                  <a:lnTo>
                    <a:pt x="2873" y="2844"/>
                  </a:lnTo>
                  <a:lnTo>
                    <a:pt x="2873" y="2844"/>
                  </a:lnTo>
                  <a:lnTo>
                    <a:pt x="2789" y="2984"/>
                  </a:lnTo>
                  <a:lnTo>
                    <a:pt x="2691" y="3124"/>
                  </a:lnTo>
                  <a:lnTo>
                    <a:pt x="2578" y="3237"/>
                  </a:lnTo>
                  <a:lnTo>
                    <a:pt x="2452" y="3349"/>
                  </a:lnTo>
                  <a:lnTo>
                    <a:pt x="2452" y="3349"/>
                  </a:lnTo>
                  <a:lnTo>
                    <a:pt x="2200" y="3573"/>
                  </a:lnTo>
                  <a:lnTo>
                    <a:pt x="1934" y="3769"/>
                  </a:lnTo>
                  <a:lnTo>
                    <a:pt x="1668" y="3979"/>
                  </a:lnTo>
                  <a:lnTo>
                    <a:pt x="1556" y="4105"/>
                  </a:lnTo>
                  <a:lnTo>
                    <a:pt x="1430" y="4217"/>
                  </a:lnTo>
                  <a:lnTo>
                    <a:pt x="1430" y="4217"/>
                  </a:lnTo>
                  <a:lnTo>
                    <a:pt x="1332" y="4357"/>
                  </a:lnTo>
                  <a:lnTo>
                    <a:pt x="1234" y="4483"/>
                  </a:lnTo>
                  <a:lnTo>
                    <a:pt x="1150" y="4623"/>
                  </a:lnTo>
                  <a:lnTo>
                    <a:pt x="1080" y="4778"/>
                  </a:lnTo>
                  <a:lnTo>
                    <a:pt x="1037" y="4932"/>
                  </a:lnTo>
                  <a:lnTo>
                    <a:pt x="1009" y="5086"/>
                  </a:lnTo>
                  <a:lnTo>
                    <a:pt x="1009" y="5240"/>
                  </a:lnTo>
                  <a:lnTo>
                    <a:pt x="1037" y="5408"/>
                  </a:lnTo>
                  <a:lnTo>
                    <a:pt x="1037" y="5408"/>
                  </a:lnTo>
                  <a:lnTo>
                    <a:pt x="1192" y="5744"/>
                  </a:lnTo>
                  <a:lnTo>
                    <a:pt x="1360" y="6052"/>
                  </a:lnTo>
                  <a:lnTo>
                    <a:pt x="1360" y="6052"/>
                  </a:lnTo>
                  <a:lnTo>
                    <a:pt x="1416" y="6220"/>
                  </a:lnTo>
                  <a:lnTo>
                    <a:pt x="1430" y="6304"/>
                  </a:lnTo>
                  <a:lnTo>
                    <a:pt x="1430" y="6389"/>
                  </a:lnTo>
                  <a:lnTo>
                    <a:pt x="1430" y="6473"/>
                  </a:lnTo>
                  <a:lnTo>
                    <a:pt x="1402" y="6557"/>
                  </a:lnTo>
                  <a:lnTo>
                    <a:pt x="1360" y="6641"/>
                  </a:lnTo>
                  <a:lnTo>
                    <a:pt x="1304" y="6697"/>
                  </a:lnTo>
                  <a:lnTo>
                    <a:pt x="1304" y="6697"/>
                  </a:lnTo>
                  <a:lnTo>
                    <a:pt x="1248" y="6753"/>
                  </a:lnTo>
                  <a:lnTo>
                    <a:pt x="1178" y="6795"/>
                  </a:lnTo>
                  <a:lnTo>
                    <a:pt x="1037" y="6879"/>
                  </a:lnTo>
                  <a:lnTo>
                    <a:pt x="897" y="6963"/>
                  </a:lnTo>
                  <a:lnTo>
                    <a:pt x="757" y="7047"/>
                  </a:lnTo>
                  <a:lnTo>
                    <a:pt x="757" y="7047"/>
                  </a:lnTo>
                  <a:lnTo>
                    <a:pt x="631" y="7131"/>
                  </a:lnTo>
                  <a:lnTo>
                    <a:pt x="519" y="7243"/>
                  </a:lnTo>
                  <a:lnTo>
                    <a:pt x="407" y="7355"/>
                  </a:lnTo>
                  <a:lnTo>
                    <a:pt x="309" y="7481"/>
                  </a:lnTo>
                  <a:lnTo>
                    <a:pt x="309" y="7481"/>
                  </a:lnTo>
                  <a:lnTo>
                    <a:pt x="225" y="7607"/>
                  </a:lnTo>
                  <a:lnTo>
                    <a:pt x="141" y="7747"/>
                  </a:lnTo>
                  <a:lnTo>
                    <a:pt x="85" y="7887"/>
                  </a:lnTo>
                  <a:lnTo>
                    <a:pt x="43" y="8042"/>
                  </a:lnTo>
                  <a:lnTo>
                    <a:pt x="15" y="8196"/>
                  </a:lnTo>
                  <a:lnTo>
                    <a:pt x="1" y="8350"/>
                  </a:lnTo>
                  <a:lnTo>
                    <a:pt x="1" y="8504"/>
                  </a:lnTo>
                  <a:lnTo>
                    <a:pt x="29" y="8658"/>
                  </a:lnTo>
                  <a:lnTo>
                    <a:pt x="29" y="8658"/>
                  </a:lnTo>
                  <a:lnTo>
                    <a:pt x="71" y="8826"/>
                  </a:lnTo>
                  <a:lnTo>
                    <a:pt x="127" y="8994"/>
                  </a:lnTo>
                  <a:lnTo>
                    <a:pt x="197" y="9148"/>
                  </a:lnTo>
                  <a:lnTo>
                    <a:pt x="281" y="9302"/>
                  </a:lnTo>
                  <a:lnTo>
                    <a:pt x="379" y="9442"/>
                  </a:lnTo>
                  <a:lnTo>
                    <a:pt x="491" y="9568"/>
                  </a:lnTo>
                  <a:lnTo>
                    <a:pt x="603" y="9695"/>
                  </a:lnTo>
                  <a:lnTo>
                    <a:pt x="729" y="9807"/>
                  </a:lnTo>
                  <a:lnTo>
                    <a:pt x="869" y="9919"/>
                  </a:lnTo>
                  <a:lnTo>
                    <a:pt x="1009" y="10017"/>
                  </a:lnTo>
                  <a:lnTo>
                    <a:pt x="1304" y="10199"/>
                  </a:lnTo>
                  <a:lnTo>
                    <a:pt x="1612" y="10353"/>
                  </a:lnTo>
                  <a:lnTo>
                    <a:pt x="1934" y="10493"/>
                  </a:lnTo>
                  <a:lnTo>
                    <a:pt x="1934" y="10493"/>
                  </a:lnTo>
                  <a:lnTo>
                    <a:pt x="2270" y="10633"/>
                  </a:lnTo>
                  <a:lnTo>
                    <a:pt x="2270" y="10633"/>
                  </a:lnTo>
                  <a:lnTo>
                    <a:pt x="2298" y="10633"/>
                  </a:lnTo>
                  <a:lnTo>
                    <a:pt x="2298" y="10619"/>
                  </a:lnTo>
                  <a:lnTo>
                    <a:pt x="2298" y="10605"/>
                  </a:lnTo>
                  <a:lnTo>
                    <a:pt x="2298" y="10605"/>
                  </a:lnTo>
                  <a:lnTo>
                    <a:pt x="1976" y="10465"/>
                  </a:lnTo>
                  <a:lnTo>
                    <a:pt x="1654" y="10311"/>
                  </a:lnTo>
                  <a:lnTo>
                    <a:pt x="1346" y="10143"/>
                  </a:lnTo>
                  <a:lnTo>
                    <a:pt x="1037" y="9947"/>
                  </a:lnTo>
                  <a:lnTo>
                    <a:pt x="897" y="9849"/>
                  </a:lnTo>
                  <a:lnTo>
                    <a:pt x="771" y="9737"/>
                  </a:lnTo>
                  <a:lnTo>
                    <a:pt x="645" y="9611"/>
                  </a:lnTo>
                  <a:lnTo>
                    <a:pt x="533" y="9484"/>
                  </a:lnTo>
                  <a:lnTo>
                    <a:pt x="421" y="9344"/>
                  </a:lnTo>
                  <a:lnTo>
                    <a:pt x="323" y="9204"/>
                  </a:lnTo>
                  <a:lnTo>
                    <a:pt x="253" y="9036"/>
                  </a:lnTo>
                  <a:lnTo>
                    <a:pt x="183" y="8868"/>
                  </a:lnTo>
                  <a:lnTo>
                    <a:pt x="183" y="8868"/>
                  </a:lnTo>
                  <a:lnTo>
                    <a:pt x="127" y="8714"/>
                  </a:lnTo>
                  <a:lnTo>
                    <a:pt x="113" y="8560"/>
                  </a:lnTo>
                  <a:lnTo>
                    <a:pt x="99" y="8406"/>
                  </a:lnTo>
                  <a:lnTo>
                    <a:pt x="113" y="8238"/>
                  </a:lnTo>
                  <a:lnTo>
                    <a:pt x="141" y="8084"/>
                  </a:lnTo>
                  <a:lnTo>
                    <a:pt x="183" y="7929"/>
                  </a:lnTo>
                  <a:lnTo>
                    <a:pt x="239" y="7789"/>
                  </a:lnTo>
                  <a:lnTo>
                    <a:pt x="323" y="7635"/>
                  </a:lnTo>
                  <a:lnTo>
                    <a:pt x="323" y="7635"/>
                  </a:lnTo>
                  <a:lnTo>
                    <a:pt x="421" y="7509"/>
                  </a:lnTo>
                  <a:lnTo>
                    <a:pt x="519" y="7397"/>
                  </a:lnTo>
                  <a:lnTo>
                    <a:pt x="631" y="7285"/>
                  </a:lnTo>
                  <a:lnTo>
                    <a:pt x="757" y="7187"/>
                  </a:lnTo>
                  <a:lnTo>
                    <a:pt x="757" y="7187"/>
                  </a:lnTo>
                  <a:lnTo>
                    <a:pt x="883" y="7089"/>
                  </a:lnTo>
                  <a:lnTo>
                    <a:pt x="1023" y="7019"/>
                  </a:lnTo>
                  <a:lnTo>
                    <a:pt x="1164" y="6949"/>
                  </a:lnTo>
                  <a:lnTo>
                    <a:pt x="1290" y="6865"/>
                  </a:lnTo>
                  <a:lnTo>
                    <a:pt x="1290" y="6865"/>
                  </a:lnTo>
                  <a:lnTo>
                    <a:pt x="1346" y="6823"/>
                  </a:lnTo>
                  <a:lnTo>
                    <a:pt x="1402" y="6767"/>
                  </a:lnTo>
                  <a:lnTo>
                    <a:pt x="1458" y="6711"/>
                  </a:lnTo>
                  <a:lnTo>
                    <a:pt x="1486" y="6655"/>
                  </a:lnTo>
                  <a:lnTo>
                    <a:pt x="1514" y="6585"/>
                  </a:lnTo>
                  <a:lnTo>
                    <a:pt x="1542" y="6515"/>
                  </a:lnTo>
                  <a:lnTo>
                    <a:pt x="1556" y="6431"/>
                  </a:lnTo>
                  <a:lnTo>
                    <a:pt x="1556" y="6360"/>
                  </a:lnTo>
                  <a:lnTo>
                    <a:pt x="1556" y="6360"/>
                  </a:lnTo>
                  <a:lnTo>
                    <a:pt x="1528" y="6192"/>
                  </a:lnTo>
                  <a:lnTo>
                    <a:pt x="1472" y="6038"/>
                  </a:lnTo>
                  <a:lnTo>
                    <a:pt x="1402" y="5898"/>
                  </a:lnTo>
                  <a:lnTo>
                    <a:pt x="1318" y="5744"/>
                  </a:lnTo>
                  <a:lnTo>
                    <a:pt x="1318" y="5744"/>
                  </a:lnTo>
                  <a:lnTo>
                    <a:pt x="1234" y="5604"/>
                  </a:lnTo>
                  <a:lnTo>
                    <a:pt x="1178" y="5450"/>
                  </a:lnTo>
                  <a:lnTo>
                    <a:pt x="1136" y="5282"/>
                  </a:lnTo>
                  <a:lnTo>
                    <a:pt x="1122" y="5114"/>
                  </a:lnTo>
                  <a:lnTo>
                    <a:pt x="1122" y="5114"/>
                  </a:lnTo>
                  <a:lnTo>
                    <a:pt x="1164" y="4946"/>
                  </a:lnTo>
                  <a:lnTo>
                    <a:pt x="1206" y="4778"/>
                  </a:lnTo>
                  <a:lnTo>
                    <a:pt x="1276" y="4637"/>
                  </a:lnTo>
                  <a:lnTo>
                    <a:pt x="1374" y="4497"/>
                  </a:lnTo>
                  <a:lnTo>
                    <a:pt x="1374" y="4497"/>
                  </a:lnTo>
                  <a:lnTo>
                    <a:pt x="1472" y="4357"/>
                  </a:lnTo>
                  <a:lnTo>
                    <a:pt x="1584" y="4245"/>
                  </a:lnTo>
                  <a:lnTo>
                    <a:pt x="1710" y="4133"/>
                  </a:lnTo>
                  <a:lnTo>
                    <a:pt x="1836" y="4021"/>
                  </a:lnTo>
                  <a:lnTo>
                    <a:pt x="2354" y="3615"/>
                  </a:lnTo>
                  <a:lnTo>
                    <a:pt x="2354" y="3615"/>
                  </a:lnTo>
                  <a:lnTo>
                    <a:pt x="2480" y="3503"/>
                  </a:lnTo>
                  <a:lnTo>
                    <a:pt x="2606" y="3405"/>
                  </a:lnTo>
                  <a:lnTo>
                    <a:pt x="2705" y="3279"/>
                  </a:lnTo>
                  <a:lnTo>
                    <a:pt x="2817" y="3152"/>
                  </a:lnTo>
                  <a:lnTo>
                    <a:pt x="2901" y="3012"/>
                  </a:lnTo>
                  <a:lnTo>
                    <a:pt x="2985" y="2872"/>
                  </a:lnTo>
                  <a:lnTo>
                    <a:pt x="3041" y="2732"/>
                  </a:lnTo>
                  <a:lnTo>
                    <a:pt x="3097" y="2578"/>
                  </a:lnTo>
                  <a:lnTo>
                    <a:pt x="3097" y="2578"/>
                  </a:lnTo>
                  <a:lnTo>
                    <a:pt x="3181" y="2242"/>
                  </a:lnTo>
                  <a:lnTo>
                    <a:pt x="3265" y="1906"/>
                  </a:lnTo>
                  <a:lnTo>
                    <a:pt x="3265" y="1906"/>
                  </a:lnTo>
                  <a:lnTo>
                    <a:pt x="3349" y="1612"/>
                  </a:lnTo>
                  <a:lnTo>
                    <a:pt x="3447" y="1303"/>
                  </a:lnTo>
                  <a:lnTo>
                    <a:pt x="3447" y="1303"/>
                  </a:lnTo>
                  <a:lnTo>
                    <a:pt x="3503" y="1163"/>
                  </a:lnTo>
                  <a:lnTo>
                    <a:pt x="3573" y="1009"/>
                  </a:lnTo>
                  <a:lnTo>
                    <a:pt x="3643" y="869"/>
                  </a:lnTo>
                  <a:lnTo>
                    <a:pt x="3713" y="729"/>
                  </a:lnTo>
                  <a:lnTo>
                    <a:pt x="3811" y="603"/>
                  </a:lnTo>
                  <a:lnTo>
                    <a:pt x="3895" y="477"/>
                  </a:lnTo>
                  <a:lnTo>
                    <a:pt x="3993" y="351"/>
                  </a:lnTo>
                  <a:lnTo>
                    <a:pt x="4105" y="239"/>
                  </a:lnTo>
                  <a:lnTo>
                    <a:pt x="4105" y="239"/>
                  </a:lnTo>
                  <a:lnTo>
                    <a:pt x="4231" y="127"/>
                  </a:lnTo>
                  <a:lnTo>
                    <a:pt x="4358" y="29"/>
                  </a:lnTo>
                  <a:lnTo>
                    <a:pt x="4358" y="29"/>
                  </a:lnTo>
                  <a:lnTo>
                    <a:pt x="4358" y="15"/>
                  </a:lnTo>
                  <a:lnTo>
                    <a:pt x="434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4"/>
            <p:cNvSpPr/>
            <p:nvPr/>
          </p:nvSpPr>
          <p:spPr>
            <a:xfrm>
              <a:off x="1662800" y="2515500"/>
              <a:ext cx="50450" cy="247975"/>
            </a:xfrm>
            <a:custGeom>
              <a:rect b="b" l="l" r="r" t="t"/>
              <a:pathLst>
                <a:path extrusionOk="0" h="9919" w="2018">
                  <a:moveTo>
                    <a:pt x="1" y="0"/>
                  </a:moveTo>
                  <a:lnTo>
                    <a:pt x="1" y="14"/>
                  </a:lnTo>
                  <a:lnTo>
                    <a:pt x="127" y="322"/>
                  </a:lnTo>
                  <a:lnTo>
                    <a:pt x="239" y="630"/>
                  </a:lnTo>
                  <a:lnTo>
                    <a:pt x="351" y="953"/>
                  </a:lnTo>
                  <a:lnTo>
                    <a:pt x="435" y="1275"/>
                  </a:lnTo>
                  <a:lnTo>
                    <a:pt x="491" y="1583"/>
                  </a:lnTo>
                  <a:lnTo>
                    <a:pt x="547" y="1891"/>
                  </a:lnTo>
                  <a:lnTo>
                    <a:pt x="631" y="2522"/>
                  </a:lnTo>
                  <a:lnTo>
                    <a:pt x="659" y="2676"/>
                  </a:lnTo>
                  <a:lnTo>
                    <a:pt x="701" y="2816"/>
                  </a:lnTo>
                  <a:lnTo>
                    <a:pt x="729" y="2956"/>
                  </a:lnTo>
                  <a:lnTo>
                    <a:pt x="785" y="3096"/>
                  </a:lnTo>
                  <a:lnTo>
                    <a:pt x="841" y="3236"/>
                  </a:lnTo>
                  <a:lnTo>
                    <a:pt x="911" y="3376"/>
                  </a:lnTo>
                  <a:lnTo>
                    <a:pt x="981" y="3502"/>
                  </a:lnTo>
                  <a:lnTo>
                    <a:pt x="1065" y="3628"/>
                  </a:lnTo>
                  <a:lnTo>
                    <a:pt x="1219" y="3880"/>
                  </a:lnTo>
                  <a:lnTo>
                    <a:pt x="1359" y="4147"/>
                  </a:lnTo>
                  <a:lnTo>
                    <a:pt x="1415" y="4273"/>
                  </a:lnTo>
                  <a:lnTo>
                    <a:pt x="1471" y="4413"/>
                  </a:lnTo>
                  <a:lnTo>
                    <a:pt x="1513" y="4553"/>
                  </a:lnTo>
                  <a:lnTo>
                    <a:pt x="1541" y="4707"/>
                  </a:lnTo>
                  <a:lnTo>
                    <a:pt x="1555" y="4861"/>
                  </a:lnTo>
                  <a:lnTo>
                    <a:pt x="1555" y="5001"/>
                  </a:lnTo>
                  <a:lnTo>
                    <a:pt x="1555" y="5155"/>
                  </a:lnTo>
                  <a:lnTo>
                    <a:pt x="1527" y="5295"/>
                  </a:lnTo>
                  <a:lnTo>
                    <a:pt x="1499" y="5435"/>
                  </a:lnTo>
                  <a:lnTo>
                    <a:pt x="1457" y="5575"/>
                  </a:lnTo>
                  <a:lnTo>
                    <a:pt x="1401" y="5716"/>
                  </a:lnTo>
                  <a:lnTo>
                    <a:pt x="1345" y="5856"/>
                  </a:lnTo>
                  <a:lnTo>
                    <a:pt x="1205" y="6094"/>
                  </a:lnTo>
                  <a:lnTo>
                    <a:pt x="1149" y="6206"/>
                  </a:lnTo>
                  <a:lnTo>
                    <a:pt x="1107" y="6332"/>
                  </a:lnTo>
                  <a:lnTo>
                    <a:pt x="1065" y="6458"/>
                  </a:lnTo>
                  <a:lnTo>
                    <a:pt x="1051" y="6584"/>
                  </a:lnTo>
                  <a:lnTo>
                    <a:pt x="1051" y="6724"/>
                  </a:lnTo>
                  <a:lnTo>
                    <a:pt x="1093" y="6850"/>
                  </a:lnTo>
                  <a:lnTo>
                    <a:pt x="1149" y="6962"/>
                  </a:lnTo>
                  <a:lnTo>
                    <a:pt x="1205" y="7060"/>
                  </a:lnTo>
                  <a:lnTo>
                    <a:pt x="1289" y="7158"/>
                  </a:lnTo>
                  <a:lnTo>
                    <a:pt x="1359" y="7243"/>
                  </a:lnTo>
                  <a:lnTo>
                    <a:pt x="1541" y="7411"/>
                  </a:lnTo>
                  <a:lnTo>
                    <a:pt x="1612" y="7495"/>
                  </a:lnTo>
                  <a:lnTo>
                    <a:pt x="1696" y="7593"/>
                  </a:lnTo>
                  <a:lnTo>
                    <a:pt x="1766" y="7691"/>
                  </a:lnTo>
                  <a:lnTo>
                    <a:pt x="1822" y="7803"/>
                  </a:lnTo>
                  <a:lnTo>
                    <a:pt x="1864" y="7929"/>
                  </a:lnTo>
                  <a:lnTo>
                    <a:pt x="1906" y="8055"/>
                  </a:lnTo>
                  <a:lnTo>
                    <a:pt x="1920" y="8181"/>
                  </a:lnTo>
                  <a:lnTo>
                    <a:pt x="1934" y="8307"/>
                  </a:lnTo>
                  <a:lnTo>
                    <a:pt x="1920" y="8433"/>
                  </a:lnTo>
                  <a:lnTo>
                    <a:pt x="1906" y="8559"/>
                  </a:lnTo>
                  <a:lnTo>
                    <a:pt x="1864" y="8713"/>
                  </a:lnTo>
                  <a:lnTo>
                    <a:pt x="1808" y="8854"/>
                  </a:lnTo>
                  <a:lnTo>
                    <a:pt x="1738" y="8994"/>
                  </a:lnTo>
                  <a:lnTo>
                    <a:pt x="1654" y="9120"/>
                  </a:lnTo>
                  <a:lnTo>
                    <a:pt x="1569" y="9232"/>
                  </a:lnTo>
                  <a:lnTo>
                    <a:pt x="1457" y="9344"/>
                  </a:lnTo>
                  <a:lnTo>
                    <a:pt x="1345" y="9442"/>
                  </a:lnTo>
                  <a:lnTo>
                    <a:pt x="1219" y="9526"/>
                  </a:lnTo>
                  <a:lnTo>
                    <a:pt x="1093" y="9610"/>
                  </a:lnTo>
                  <a:lnTo>
                    <a:pt x="953" y="9680"/>
                  </a:lnTo>
                  <a:lnTo>
                    <a:pt x="813" y="9736"/>
                  </a:lnTo>
                  <a:lnTo>
                    <a:pt x="673" y="9778"/>
                  </a:lnTo>
                  <a:lnTo>
                    <a:pt x="519" y="9820"/>
                  </a:lnTo>
                  <a:lnTo>
                    <a:pt x="365" y="9848"/>
                  </a:lnTo>
                  <a:lnTo>
                    <a:pt x="225" y="9876"/>
                  </a:lnTo>
                  <a:lnTo>
                    <a:pt x="71" y="9890"/>
                  </a:lnTo>
                  <a:lnTo>
                    <a:pt x="57" y="9890"/>
                  </a:lnTo>
                  <a:lnTo>
                    <a:pt x="43" y="9904"/>
                  </a:lnTo>
                  <a:lnTo>
                    <a:pt x="57" y="9918"/>
                  </a:lnTo>
                  <a:lnTo>
                    <a:pt x="71" y="9918"/>
                  </a:lnTo>
                  <a:lnTo>
                    <a:pt x="337" y="9904"/>
                  </a:lnTo>
                  <a:lnTo>
                    <a:pt x="603" y="9862"/>
                  </a:lnTo>
                  <a:lnTo>
                    <a:pt x="855" y="9792"/>
                  </a:lnTo>
                  <a:lnTo>
                    <a:pt x="981" y="9736"/>
                  </a:lnTo>
                  <a:lnTo>
                    <a:pt x="1107" y="9680"/>
                  </a:lnTo>
                  <a:lnTo>
                    <a:pt x="1219" y="9624"/>
                  </a:lnTo>
                  <a:lnTo>
                    <a:pt x="1331" y="9540"/>
                  </a:lnTo>
                  <a:lnTo>
                    <a:pt x="1443" y="9470"/>
                  </a:lnTo>
                  <a:lnTo>
                    <a:pt x="1541" y="9386"/>
                  </a:lnTo>
                  <a:lnTo>
                    <a:pt x="1626" y="9288"/>
                  </a:lnTo>
                  <a:lnTo>
                    <a:pt x="1724" y="9176"/>
                  </a:lnTo>
                  <a:lnTo>
                    <a:pt x="1794" y="9078"/>
                  </a:lnTo>
                  <a:lnTo>
                    <a:pt x="1864" y="8952"/>
                  </a:lnTo>
                  <a:lnTo>
                    <a:pt x="1920" y="8840"/>
                  </a:lnTo>
                  <a:lnTo>
                    <a:pt x="1962" y="8713"/>
                  </a:lnTo>
                  <a:lnTo>
                    <a:pt x="1990" y="8587"/>
                  </a:lnTo>
                  <a:lnTo>
                    <a:pt x="2004" y="8475"/>
                  </a:lnTo>
                  <a:lnTo>
                    <a:pt x="2018" y="8349"/>
                  </a:lnTo>
                  <a:lnTo>
                    <a:pt x="2018" y="8223"/>
                  </a:lnTo>
                  <a:lnTo>
                    <a:pt x="2004" y="8097"/>
                  </a:lnTo>
                  <a:lnTo>
                    <a:pt x="1990" y="7971"/>
                  </a:lnTo>
                  <a:lnTo>
                    <a:pt x="1948" y="7845"/>
                  </a:lnTo>
                  <a:lnTo>
                    <a:pt x="1906" y="7733"/>
                  </a:lnTo>
                  <a:lnTo>
                    <a:pt x="1850" y="7621"/>
                  </a:lnTo>
                  <a:lnTo>
                    <a:pt x="1780" y="7523"/>
                  </a:lnTo>
                  <a:lnTo>
                    <a:pt x="1696" y="7425"/>
                  </a:lnTo>
                  <a:lnTo>
                    <a:pt x="1597" y="7327"/>
                  </a:lnTo>
                  <a:lnTo>
                    <a:pt x="1415" y="7144"/>
                  </a:lnTo>
                  <a:lnTo>
                    <a:pt x="1331" y="7060"/>
                  </a:lnTo>
                  <a:lnTo>
                    <a:pt x="1261" y="6948"/>
                  </a:lnTo>
                  <a:lnTo>
                    <a:pt x="1205" y="6850"/>
                  </a:lnTo>
                  <a:lnTo>
                    <a:pt x="1163" y="6724"/>
                  </a:lnTo>
                  <a:lnTo>
                    <a:pt x="1163" y="6584"/>
                  </a:lnTo>
                  <a:lnTo>
                    <a:pt x="1191" y="6444"/>
                  </a:lnTo>
                  <a:lnTo>
                    <a:pt x="1233" y="6304"/>
                  </a:lnTo>
                  <a:lnTo>
                    <a:pt x="1303" y="6178"/>
                  </a:lnTo>
                  <a:lnTo>
                    <a:pt x="1457" y="5912"/>
                  </a:lnTo>
                  <a:lnTo>
                    <a:pt x="1583" y="5646"/>
                  </a:lnTo>
                  <a:lnTo>
                    <a:pt x="1626" y="5505"/>
                  </a:lnTo>
                  <a:lnTo>
                    <a:pt x="1654" y="5365"/>
                  </a:lnTo>
                  <a:lnTo>
                    <a:pt x="1682" y="5211"/>
                  </a:lnTo>
                  <a:lnTo>
                    <a:pt x="1696" y="5071"/>
                  </a:lnTo>
                  <a:lnTo>
                    <a:pt x="1696" y="4917"/>
                  </a:lnTo>
                  <a:lnTo>
                    <a:pt x="1682" y="4763"/>
                  </a:lnTo>
                  <a:lnTo>
                    <a:pt x="1668" y="4623"/>
                  </a:lnTo>
                  <a:lnTo>
                    <a:pt x="1626" y="4469"/>
                  </a:lnTo>
                  <a:lnTo>
                    <a:pt x="1583" y="4329"/>
                  </a:lnTo>
                  <a:lnTo>
                    <a:pt x="1527" y="4189"/>
                  </a:lnTo>
                  <a:lnTo>
                    <a:pt x="1471" y="4049"/>
                  </a:lnTo>
                  <a:lnTo>
                    <a:pt x="1387" y="3922"/>
                  </a:lnTo>
                  <a:lnTo>
                    <a:pt x="1219" y="3670"/>
                  </a:lnTo>
                  <a:lnTo>
                    <a:pt x="1065" y="3418"/>
                  </a:lnTo>
                  <a:lnTo>
                    <a:pt x="981" y="3278"/>
                  </a:lnTo>
                  <a:lnTo>
                    <a:pt x="911" y="3124"/>
                  </a:lnTo>
                  <a:lnTo>
                    <a:pt x="841" y="2970"/>
                  </a:lnTo>
                  <a:lnTo>
                    <a:pt x="785" y="2816"/>
                  </a:lnTo>
                  <a:lnTo>
                    <a:pt x="743" y="2648"/>
                  </a:lnTo>
                  <a:lnTo>
                    <a:pt x="701" y="2466"/>
                  </a:lnTo>
                  <a:lnTo>
                    <a:pt x="645" y="2115"/>
                  </a:lnTo>
                  <a:lnTo>
                    <a:pt x="575" y="1751"/>
                  </a:lnTo>
                  <a:lnTo>
                    <a:pt x="505" y="1401"/>
                  </a:lnTo>
                  <a:lnTo>
                    <a:pt x="407" y="1051"/>
                  </a:lnTo>
                  <a:lnTo>
                    <a:pt x="295" y="686"/>
                  </a:lnTo>
                  <a:lnTo>
                    <a:pt x="155" y="350"/>
                  </a:lnTo>
                  <a:lnTo>
                    <a:pt x="15" y="14"/>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4"/>
            <p:cNvSpPr/>
            <p:nvPr/>
          </p:nvSpPr>
          <p:spPr>
            <a:xfrm>
              <a:off x="1373175" y="2625800"/>
              <a:ext cx="271100" cy="177600"/>
            </a:xfrm>
            <a:custGeom>
              <a:rect b="b" l="l" r="r" t="t"/>
              <a:pathLst>
                <a:path extrusionOk="0" h="7104" w="10844">
                  <a:moveTo>
                    <a:pt x="10437" y="1"/>
                  </a:moveTo>
                  <a:lnTo>
                    <a:pt x="10325" y="15"/>
                  </a:lnTo>
                  <a:lnTo>
                    <a:pt x="10213" y="43"/>
                  </a:lnTo>
                  <a:lnTo>
                    <a:pt x="10087" y="99"/>
                  </a:lnTo>
                  <a:lnTo>
                    <a:pt x="9960" y="169"/>
                  </a:lnTo>
                  <a:lnTo>
                    <a:pt x="9806" y="267"/>
                  </a:lnTo>
                  <a:lnTo>
                    <a:pt x="9512" y="491"/>
                  </a:lnTo>
                  <a:lnTo>
                    <a:pt x="9204" y="729"/>
                  </a:lnTo>
                  <a:lnTo>
                    <a:pt x="8602" y="1220"/>
                  </a:lnTo>
                  <a:lnTo>
                    <a:pt x="8013" y="1738"/>
                  </a:lnTo>
                  <a:lnTo>
                    <a:pt x="7439" y="2242"/>
                  </a:lnTo>
                  <a:lnTo>
                    <a:pt x="6907" y="2704"/>
                  </a:lnTo>
                  <a:lnTo>
                    <a:pt x="6640" y="2915"/>
                  </a:lnTo>
                  <a:lnTo>
                    <a:pt x="6402" y="3097"/>
                  </a:lnTo>
                  <a:lnTo>
                    <a:pt x="6178" y="3265"/>
                  </a:lnTo>
                  <a:lnTo>
                    <a:pt x="5968" y="3391"/>
                  </a:lnTo>
                  <a:lnTo>
                    <a:pt x="5772" y="3489"/>
                  </a:lnTo>
                  <a:lnTo>
                    <a:pt x="5590" y="3559"/>
                  </a:lnTo>
                  <a:lnTo>
                    <a:pt x="5422" y="3587"/>
                  </a:lnTo>
                  <a:lnTo>
                    <a:pt x="5198" y="3615"/>
                  </a:lnTo>
                  <a:lnTo>
                    <a:pt x="4917" y="3629"/>
                  </a:lnTo>
                  <a:lnTo>
                    <a:pt x="4595" y="3643"/>
                  </a:lnTo>
                  <a:lnTo>
                    <a:pt x="3853" y="3657"/>
                  </a:lnTo>
                  <a:lnTo>
                    <a:pt x="3054" y="3643"/>
                  </a:lnTo>
                  <a:lnTo>
                    <a:pt x="2256" y="3643"/>
                  </a:lnTo>
                  <a:lnTo>
                    <a:pt x="1513" y="3657"/>
                  </a:lnTo>
                  <a:lnTo>
                    <a:pt x="1191" y="3657"/>
                  </a:lnTo>
                  <a:lnTo>
                    <a:pt x="911" y="3671"/>
                  </a:lnTo>
                  <a:lnTo>
                    <a:pt x="673" y="3699"/>
                  </a:lnTo>
                  <a:lnTo>
                    <a:pt x="491" y="3727"/>
                  </a:lnTo>
                  <a:lnTo>
                    <a:pt x="435" y="3755"/>
                  </a:lnTo>
                  <a:lnTo>
                    <a:pt x="379" y="3797"/>
                  </a:lnTo>
                  <a:lnTo>
                    <a:pt x="322" y="3853"/>
                  </a:lnTo>
                  <a:lnTo>
                    <a:pt x="280" y="3909"/>
                  </a:lnTo>
                  <a:lnTo>
                    <a:pt x="238" y="3993"/>
                  </a:lnTo>
                  <a:lnTo>
                    <a:pt x="196" y="4091"/>
                  </a:lnTo>
                  <a:lnTo>
                    <a:pt x="126" y="4301"/>
                  </a:lnTo>
                  <a:lnTo>
                    <a:pt x="70" y="4540"/>
                  </a:lnTo>
                  <a:lnTo>
                    <a:pt x="28" y="4806"/>
                  </a:lnTo>
                  <a:lnTo>
                    <a:pt x="0" y="5086"/>
                  </a:lnTo>
                  <a:lnTo>
                    <a:pt x="14" y="5380"/>
                  </a:lnTo>
                  <a:lnTo>
                    <a:pt x="28" y="5674"/>
                  </a:lnTo>
                  <a:lnTo>
                    <a:pt x="70" y="5968"/>
                  </a:lnTo>
                  <a:lnTo>
                    <a:pt x="140" y="6235"/>
                  </a:lnTo>
                  <a:lnTo>
                    <a:pt x="224" y="6473"/>
                  </a:lnTo>
                  <a:lnTo>
                    <a:pt x="280" y="6585"/>
                  </a:lnTo>
                  <a:lnTo>
                    <a:pt x="336" y="6683"/>
                  </a:lnTo>
                  <a:lnTo>
                    <a:pt x="407" y="6781"/>
                  </a:lnTo>
                  <a:lnTo>
                    <a:pt x="477" y="6851"/>
                  </a:lnTo>
                  <a:lnTo>
                    <a:pt x="561" y="6921"/>
                  </a:lnTo>
                  <a:lnTo>
                    <a:pt x="645" y="6977"/>
                  </a:lnTo>
                  <a:lnTo>
                    <a:pt x="743" y="7019"/>
                  </a:lnTo>
                  <a:lnTo>
                    <a:pt x="841" y="7033"/>
                  </a:lnTo>
                  <a:lnTo>
                    <a:pt x="1051" y="7061"/>
                  </a:lnTo>
                  <a:lnTo>
                    <a:pt x="1317" y="7075"/>
                  </a:lnTo>
                  <a:lnTo>
                    <a:pt x="2004" y="7103"/>
                  </a:lnTo>
                  <a:lnTo>
                    <a:pt x="2830" y="7103"/>
                  </a:lnTo>
                  <a:lnTo>
                    <a:pt x="3699" y="7075"/>
                  </a:lnTo>
                  <a:lnTo>
                    <a:pt x="4147" y="7047"/>
                  </a:lnTo>
                  <a:lnTo>
                    <a:pt x="4567" y="7005"/>
                  </a:lnTo>
                  <a:lnTo>
                    <a:pt x="4973" y="6963"/>
                  </a:lnTo>
                  <a:lnTo>
                    <a:pt x="5366" y="6907"/>
                  </a:lnTo>
                  <a:lnTo>
                    <a:pt x="5702" y="6851"/>
                  </a:lnTo>
                  <a:lnTo>
                    <a:pt x="5996" y="6781"/>
                  </a:lnTo>
                  <a:lnTo>
                    <a:pt x="6248" y="6697"/>
                  </a:lnTo>
                  <a:lnTo>
                    <a:pt x="6346" y="6655"/>
                  </a:lnTo>
                  <a:lnTo>
                    <a:pt x="6416" y="6613"/>
                  </a:lnTo>
                  <a:lnTo>
                    <a:pt x="6612" y="6473"/>
                  </a:lnTo>
                  <a:lnTo>
                    <a:pt x="6809" y="6319"/>
                  </a:lnTo>
                  <a:lnTo>
                    <a:pt x="7201" y="5996"/>
                  </a:lnTo>
                  <a:lnTo>
                    <a:pt x="7593" y="5632"/>
                  </a:lnTo>
                  <a:lnTo>
                    <a:pt x="7957" y="5240"/>
                  </a:lnTo>
                  <a:lnTo>
                    <a:pt x="8321" y="4834"/>
                  </a:lnTo>
                  <a:lnTo>
                    <a:pt x="8672" y="4413"/>
                  </a:lnTo>
                  <a:lnTo>
                    <a:pt x="9008" y="3993"/>
                  </a:lnTo>
                  <a:lnTo>
                    <a:pt x="9330" y="3559"/>
                  </a:lnTo>
                  <a:lnTo>
                    <a:pt x="9624" y="3139"/>
                  </a:lnTo>
                  <a:lnTo>
                    <a:pt x="9890" y="2718"/>
                  </a:lnTo>
                  <a:lnTo>
                    <a:pt x="10129" y="2326"/>
                  </a:lnTo>
                  <a:lnTo>
                    <a:pt x="10339" y="1962"/>
                  </a:lnTo>
                  <a:lnTo>
                    <a:pt x="10507" y="1626"/>
                  </a:lnTo>
                  <a:lnTo>
                    <a:pt x="10647" y="1332"/>
                  </a:lnTo>
                  <a:lnTo>
                    <a:pt x="10745" y="1079"/>
                  </a:lnTo>
                  <a:lnTo>
                    <a:pt x="10801" y="869"/>
                  </a:lnTo>
                  <a:lnTo>
                    <a:pt x="10829" y="743"/>
                  </a:lnTo>
                  <a:lnTo>
                    <a:pt x="10843" y="617"/>
                  </a:lnTo>
                  <a:lnTo>
                    <a:pt x="10843" y="491"/>
                  </a:lnTo>
                  <a:lnTo>
                    <a:pt x="10829" y="393"/>
                  </a:lnTo>
                  <a:lnTo>
                    <a:pt x="10801" y="295"/>
                  </a:lnTo>
                  <a:lnTo>
                    <a:pt x="10773" y="211"/>
                  </a:lnTo>
                  <a:lnTo>
                    <a:pt x="10731" y="141"/>
                  </a:lnTo>
                  <a:lnTo>
                    <a:pt x="10675" y="71"/>
                  </a:lnTo>
                  <a:lnTo>
                    <a:pt x="10605" y="29"/>
                  </a:lnTo>
                  <a:lnTo>
                    <a:pt x="1052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4"/>
            <p:cNvSpPr/>
            <p:nvPr/>
          </p:nvSpPr>
          <p:spPr>
            <a:xfrm>
              <a:off x="1373175" y="2625800"/>
              <a:ext cx="271100" cy="177600"/>
            </a:xfrm>
            <a:custGeom>
              <a:rect b="b" l="l" r="r" t="t"/>
              <a:pathLst>
                <a:path extrusionOk="0" fill="none" h="7104" w="10844">
                  <a:moveTo>
                    <a:pt x="10801" y="869"/>
                  </a:moveTo>
                  <a:lnTo>
                    <a:pt x="10801" y="869"/>
                  </a:lnTo>
                  <a:lnTo>
                    <a:pt x="10745" y="1079"/>
                  </a:lnTo>
                  <a:lnTo>
                    <a:pt x="10647" y="1332"/>
                  </a:lnTo>
                  <a:lnTo>
                    <a:pt x="10507" y="1626"/>
                  </a:lnTo>
                  <a:lnTo>
                    <a:pt x="10339" y="1962"/>
                  </a:lnTo>
                  <a:lnTo>
                    <a:pt x="10129" y="2326"/>
                  </a:lnTo>
                  <a:lnTo>
                    <a:pt x="9890" y="2718"/>
                  </a:lnTo>
                  <a:lnTo>
                    <a:pt x="9624" y="3139"/>
                  </a:lnTo>
                  <a:lnTo>
                    <a:pt x="9330" y="3559"/>
                  </a:lnTo>
                  <a:lnTo>
                    <a:pt x="9008" y="3993"/>
                  </a:lnTo>
                  <a:lnTo>
                    <a:pt x="8672" y="4413"/>
                  </a:lnTo>
                  <a:lnTo>
                    <a:pt x="8321" y="4834"/>
                  </a:lnTo>
                  <a:lnTo>
                    <a:pt x="7957" y="5240"/>
                  </a:lnTo>
                  <a:lnTo>
                    <a:pt x="7593" y="5632"/>
                  </a:lnTo>
                  <a:lnTo>
                    <a:pt x="7201" y="5996"/>
                  </a:lnTo>
                  <a:lnTo>
                    <a:pt x="6809" y="6319"/>
                  </a:lnTo>
                  <a:lnTo>
                    <a:pt x="6612" y="6473"/>
                  </a:lnTo>
                  <a:lnTo>
                    <a:pt x="6416" y="6613"/>
                  </a:lnTo>
                  <a:lnTo>
                    <a:pt x="6416" y="6613"/>
                  </a:lnTo>
                  <a:lnTo>
                    <a:pt x="6346" y="6655"/>
                  </a:lnTo>
                  <a:lnTo>
                    <a:pt x="6248" y="6697"/>
                  </a:lnTo>
                  <a:lnTo>
                    <a:pt x="5996" y="6781"/>
                  </a:lnTo>
                  <a:lnTo>
                    <a:pt x="5702" y="6851"/>
                  </a:lnTo>
                  <a:lnTo>
                    <a:pt x="5366" y="6907"/>
                  </a:lnTo>
                  <a:lnTo>
                    <a:pt x="4973" y="6963"/>
                  </a:lnTo>
                  <a:lnTo>
                    <a:pt x="4567" y="7005"/>
                  </a:lnTo>
                  <a:lnTo>
                    <a:pt x="4147" y="7047"/>
                  </a:lnTo>
                  <a:lnTo>
                    <a:pt x="3699" y="7075"/>
                  </a:lnTo>
                  <a:lnTo>
                    <a:pt x="2830" y="7103"/>
                  </a:lnTo>
                  <a:lnTo>
                    <a:pt x="2004" y="7103"/>
                  </a:lnTo>
                  <a:lnTo>
                    <a:pt x="1317" y="7075"/>
                  </a:lnTo>
                  <a:lnTo>
                    <a:pt x="1051" y="7061"/>
                  </a:lnTo>
                  <a:lnTo>
                    <a:pt x="841" y="7033"/>
                  </a:lnTo>
                  <a:lnTo>
                    <a:pt x="841" y="7033"/>
                  </a:lnTo>
                  <a:lnTo>
                    <a:pt x="743" y="7019"/>
                  </a:lnTo>
                  <a:lnTo>
                    <a:pt x="645" y="6977"/>
                  </a:lnTo>
                  <a:lnTo>
                    <a:pt x="561" y="6921"/>
                  </a:lnTo>
                  <a:lnTo>
                    <a:pt x="477" y="6851"/>
                  </a:lnTo>
                  <a:lnTo>
                    <a:pt x="407" y="6781"/>
                  </a:lnTo>
                  <a:lnTo>
                    <a:pt x="336" y="6683"/>
                  </a:lnTo>
                  <a:lnTo>
                    <a:pt x="280" y="6585"/>
                  </a:lnTo>
                  <a:lnTo>
                    <a:pt x="224" y="6473"/>
                  </a:lnTo>
                  <a:lnTo>
                    <a:pt x="140" y="6235"/>
                  </a:lnTo>
                  <a:lnTo>
                    <a:pt x="70" y="5968"/>
                  </a:lnTo>
                  <a:lnTo>
                    <a:pt x="28" y="5674"/>
                  </a:lnTo>
                  <a:lnTo>
                    <a:pt x="14" y="5380"/>
                  </a:lnTo>
                  <a:lnTo>
                    <a:pt x="0" y="5086"/>
                  </a:lnTo>
                  <a:lnTo>
                    <a:pt x="28" y="4806"/>
                  </a:lnTo>
                  <a:lnTo>
                    <a:pt x="70" y="4540"/>
                  </a:lnTo>
                  <a:lnTo>
                    <a:pt x="126" y="4301"/>
                  </a:lnTo>
                  <a:lnTo>
                    <a:pt x="196" y="4091"/>
                  </a:lnTo>
                  <a:lnTo>
                    <a:pt x="238" y="3993"/>
                  </a:lnTo>
                  <a:lnTo>
                    <a:pt x="280" y="3909"/>
                  </a:lnTo>
                  <a:lnTo>
                    <a:pt x="322" y="3853"/>
                  </a:lnTo>
                  <a:lnTo>
                    <a:pt x="379" y="3797"/>
                  </a:lnTo>
                  <a:lnTo>
                    <a:pt x="435" y="3755"/>
                  </a:lnTo>
                  <a:lnTo>
                    <a:pt x="491" y="3727"/>
                  </a:lnTo>
                  <a:lnTo>
                    <a:pt x="491" y="3727"/>
                  </a:lnTo>
                  <a:lnTo>
                    <a:pt x="673" y="3699"/>
                  </a:lnTo>
                  <a:lnTo>
                    <a:pt x="911" y="3671"/>
                  </a:lnTo>
                  <a:lnTo>
                    <a:pt x="1191" y="3657"/>
                  </a:lnTo>
                  <a:lnTo>
                    <a:pt x="1513" y="3657"/>
                  </a:lnTo>
                  <a:lnTo>
                    <a:pt x="2256" y="3643"/>
                  </a:lnTo>
                  <a:lnTo>
                    <a:pt x="3054" y="3643"/>
                  </a:lnTo>
                  <a:lnTo>
                    <a:pt x="3054" y="3643"/>
                  </a:lnTo>
                  <a:lnTo>
                    <a:pt x="3853" y="3657"/>
                  </a:lnTo>
                  <a:lnTo>
                    <a:pt x="4595" y="3643"/>
                  </a:lnTo>
                  <a:lnTo>
                    <a:pt x="4917" y="3629"/>
                  </a:lnTo>
                  <a:lnTo>
                    <a:pt x="5198" y="3615"/>
                  </a:lnTo>
                  <a:lnTo>
                    <a:pt x="5422" y="3587"/>
                  </a:lnTo>
                  <a:lnTo>
                    <a:pt x="5590" y="3559"/>
                  </a:lnTo>
                  <a:lnTo>
                    <a:pt x="5590" y="3559"/>
                  </a:lnTo>
                  <a:lnTo>
                    <a:pt x="5772" y="3489"/>
                  </a:lnTo>
                  <a:lnTo>
                    <a:pt x="5968" y="3391"/>
                  </a:lnTo>
                  <a:lnTo>
                    <a:pt x="6178" y="3265"/>
                  </a:lnTo>
                  <a:lnTo>
                    <a:pt x="6402" y="3097"/>
                  </a:lnTo>
                  <a:lnTo>
                    <a:pt x="6640" y="2915"/>
                  </a:lnTo>
                  <a:lnTo>
                    <a:pt x="6907" y="2704"/>
                  </a:lnTo>
                  <a:lnTo>
                    <a:pt x="7439" y="2242"/>
                  </a:lnTo>
                  <a:lnTo>
                    <a:pt x="8013" y="1738"/>
                  </a:lnTo>
                  <a:lnTo>
                    <a:pt x="8602" y="1220"/>
                  </a:lnTo>
                  <a:lnTo>
                    <a:pt x="9204" y="729"/>
                  </a:lnTo>
                  <a:lnTo>
                    <a:pt x="9512" y="491"/>
                  </a:lnTo>
                  <a:lnTo>
                    <a:pt x="9806" y="267"/>
                  </a:lnTo>
                  <a:lnTo>
                    <a:pt x="9806" y="267"/>
                  </a:lnTo>
                  <a:lnTo>
                    <a:pt x="9960" y="169"/>
                  </a:lnTo>
                  <a:lnTo>
                    <a:pt x="10087" y="99"/>
                  </a:lnTo>
                  <a:lnTo>
                    <a:pt x="10213" y="43"/>
                  </a:lnTo>
                  <a:lnTo>
                    <a:pt x="10325" y="15"/>
                  </a:lnTo>
                  <a:lnTo>
                    <a:pt x="10437" y="1"/>
                  </a:lnTo>
                  <a:lnTo>
                    <a:pt x="10521" y="1"/>
                  </a:lnTo>
                  <a:lnTo>
                    <a:pt x="10605" y="29"/>
                  </a:lnTo>
                  <a:lnTo>
                    <a:pt x="10675" y="71"/>
                  </a:lnTo>
                  <a:lnTo>
                    <a:pt x="10731" y="141"/>
                  </a:lnTo>
                  <a:lnTo>
                    <a:pt x="10773" y="211"/>
                  </a:lnTo>
                  <a:lnTo>
                    <a:pt x="10801" y="295"/>
                  </a:lnTo>
                  <a:lnTo>
                    <a:pt x="10829" y="393"/>
                  </a:lnTo>
                  <a:lnTo>
                    <a:pt x="10843" y="491"/>
                  </a:lnTo>
                  <a:lnTo>
                    <a:pt x="10843" y="617"/>
                  </a:lnTo>
                  <a:lnTo>
                    <a:pt x="10829" y="743"/>
                  </a:lnTo>
                  <a:lnTo>
                    <a:pt x="10801" y="8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4"/>
            <p:cNvSpPr/>
            <p:nvPr/>
          </p:nvSpPr>
          <p:spPr>
            <a:xfrm>
              <a:off x="1564750" y="2620900"/>
              <a:ext cx="221000" cy="244475"/>
            </a:xfrm>
            <a:custGeom>
              <a:rect b="b" l="l" r="r" t="t"/>
              <a:pathLst>
                <a:path extrusionOk="0" h="9779" w="8840">
                  <a:moveTo>
                    <a:pt x="3012" y="1"/>
                  </a:moveTo>
                  <a:lnTo>
                    <a:pt x="2844" y="29"/>
                  </a:lnTo>
                  <a:lnTo>
                    <a:pt x="2690" y="71"/>
                  </a:lnTo>
                  <a:lnTo>
                    <a:pt x="2550" y="127"/>
                  </a:lnTo>
                  <a:lnTo>
                    <a:pt x="2396" y="197"/>
                  </a:lnTo>
                  <a:lnTo>
                    <a:pt x="2255" y="295"/>
                  </a:lnTo>
                  <a:lnTo>
                    <a:pt x="2129" y="393"/>
                  </a:lnTo>
                  <a:lnTo>
                    <a:pt x="2017" y="505"/>
                  </a:lnTo>
                  <a:lnTo>
                    <a:pt x="1905" y="631"/>
                  </a:lnTo>
                  <a:lnTo>
                    <a:pt x="1793" y="757"/>
                  </a:lnTo>
                  <a:lnTo>
                    <a:pt x="1639" y="995"/>
                  </a:lnTo>
                  <a:lnTo>
                    <a:pt x="1401" y="1387"/>
                  </a:lnTo>
                  <a:lnTo>
                    <a:pt x="1107" y="1892"/>
                  </a:lnTo>
                  <a:lnTo>
                    <a:pt x="799" y="2452"/>
                  </a:lnTo>
                  <a:lnTo>
                    <a:pt x="504" y="3055"/>
                  </a:lnTo>
                  <a:lnTo>
                    <a:pt x="364" y="3349"/>
                  </a:lnTo>
                  <a:lnTo>
                    <a:pt x="252" y="3629"/>
                  </a:lnTo>
                  <a:lnTo>
                    <a:pt x="154" y="3895"/>
                  </a:lnTo>
                  <a:lnTo>
                    <a:pt x="70" y="4147"/>
                  </a:lnTo>
                  <a:lnTo>
                    <a:pt x="14" y="4371"/>
                  </a:lnTo>
                  <a:lnTo>
                    <a:pt x="0" y="4567"/>
                  </a:lnTo>
                  <a:lnTo>
                    <a:pt x="0" y="4722"/>
                  </a:lnTo>
                  <a:lnTo>
                    <a:pt x="14" y="4876"/>
                  </a:lnTo>
                  <a:lnTo>
                    <a:pt x="42" y="5030"/>
                  </a:lnTo>
                  <a:lnTo>
                    <a:pt x="84" y="5184"/>
                  </a:lnTo>
                  <a:lnTo>
                    <a:pt x="140" y="5324"/>
                  </a:lnTo>
                  <a:lnTo>
                    <a:pt x="196" y="5464"/>
                  </a:lnTo>
                  <a:lnTo>
                    <a:pt x="308" y="5716"/>
                  </a:lnTo>
                  <a:lnTo>
                    <a:pt x="434" y="5926"/>
                  </a:lnTo>
                  <a:lnTo>
                    <a:pt x="546" y="6080"/>
                  </a:lnTo>
                  <a:lnTo>
                    <a:pt x="658" y="6220"/>
                  </a:lnTo>
                  <a:lnTo>
                    <a:pt x="700" y="9779"/>
                  </a:lnTo>
                  <a:lnTo>
                    <a:pt x="1765" y="9709"/>
                  </a:lnTo>
                  <a:lnTo>
                    <a:pt x="4217" y="9499"/>
                  </a:lnTo>
                  <a:lnTo>
                    <a:pt x="5618" y="9372"/>
                  </a:lnTo>
                  <a:lnTo>
                    <a:pt x="6934" y="9218"/>
                  </a:lnTo>
                  <a:lnTo>
                    <a:pt x="7537" y="9148"/>
                  </a:lnTo>
                  <a:lnTo>
                    <a:pt x="8055" y="9078"/>
                  </a:lnTo>
                  <a:lnTo>
                    <a:pt x="8503" y="9008"/>
                  </a:lnTo>
                  <a:lnTo>
                    <a:pt x="8840" y="8938"/>
                  </a:lnTo>
                  <a:lnTo>
                    <a:pt x="8727" y="8658"/>
                  </a:lnTo>
                  <a:lnTo>
                    <a:pt x="8433" y="7888"/>
                  </a:lnTo>
                  <a:lnTo>
                    <a:pt x="7971" y="6767"/>
                  </a:lnTo>
                  <a:lnTo>
                    <a:pt x="7705" y="6122"/>
                  </a:lnTo>
                  <a:lnTo>
                    <a:pt x="7397" y="5436"/>
                  </a:lnTo>
                  <a:lnTo>
                    <a:pt x="7060" y="4722"/>
                  </a:lnTo>
                  <a:lnTo>
                    <a:pt x="6710" y="4007"/>
                  </a:lnTo>
                  <a:lnTo>
                    <a:pt x="6346" y="3307"/>
                  </a:lnTo>
                  <a:lnTo>
                    <a:pt x="5968" y="2634"/>
                  </a:lnTo>
                  <a:lnTo>
                    <a:pt x="5772" y="2312"/>
                  </a:lnTo>
                  <a:lnTo>
                    <a:pt x="5576" y="2004"/>
                  </a:lnTo>
                  <a:lnTo>
                    <a:pt x="5379" y="1710"/>
                  </a:lnTo>
                  <a:lnTo>
                    <a:pt x="5183" y="1430"/>
                  </a:lnTo>
                  <a:lnTo>
                    <a:pt x="4987" y="1177"/>
                  </a:lnTo>
                  <a:lnTo>
                    <a:pt x="4791" y="939"/>
                  </a:lnTo>
                  <a:lnTo>
                    <a:pt x="4595" y="729"/>
                  </a:lnTo>
                  <a:lnTo>
                    <a:pt x="4399" y="547"/>
                  </a:lnTo>
                  <a:lnTo>
                    <a:pt x="4259" y="421"/>
                  </a:lnTo>
                  <a:lnTo>
                    <a:pt x="4231" y="407"/>
                  </a:lnTo>
                  <a:lnTo>
                    <a:pt x="4049" y="281"/>
                  </a:lnTo>
                  <a:lnTo>
                    <a:pt x="3866" y="169"/>
                  </a:lnTo>
                  <a:lnTo>
                    <a:pt x="3698" y="99"/>
                  </a:lnTo>
                  <a:lnTo>
                    <a:pt x="3516" y="43"/>
                  </a:lnTo>
                  <a:lnTo>
                    <a:pt x="3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4"/>
            <p:cNvSpPr/>
            <p:nvPr/>
          </p:nvSpPr>
          <p:spPr>
            <a:xfrm>
              <a:off x="1034500" y="2678700"/>
              <a:ext cx="490000" cy="639500"/>
            </a:xfrm>
            <a:custGeom>
              <a:rect b="b" l="l" r="r" t="t"/>
              <a:pathLst>
                <a:path extrusionOk="0" h="25580" w="19600">
                  <a:moveTo>
                    <a:pt x="19571" y="0"/>
                  </a:moveTo>
                  <a:lnTo>
                    <a:pt x="12945" y="995"/>
                  </a:lnTo>
                  <a:lnTo>
                    <a:pt x="12847" y="1093"/>
                  </a:lnTo>
                  <a:lnTo>
                    <a:pt x="12763" y="1205"/>
                  </a:lnTo>
                  <a:lnTo>
                    <a:pt x="12651" y="1359"/>
                  </a:lnTo>
                  <a:lnTo>
                    <a:pt x="12553" y="1527"/>
                  </a:lnTo>
                  <a:lnTo>
                    <a:pt x="12483" y="1709"/>
                  </a:lnTo>
                  <a:lnTo>
                    <a:pt x="12455" y="1807"/>
                  </a:lnTo>
                  <a:lnTo>
                    <a:pt x="12427" y="1905"/>
                  </a:lnTo>
                  <a:lnTo>
                    <a:pt x="12427" y="2003"/>
                  </a:lnTo>
                  <a:lnTo>
                    <a:pt x="12427" y="2101"/>
                  </a:lnTo>
                  <a:lnTo>
                    <a:pt x="12455" y="2199"/>
                  </a:lnTo>
                  <a:lnTo>
                    <a:pt x="12511" y="2312"/>
                  </a:lnTo>
                  <a:lnTo>
                    <a:pt x="12567" y="2410"/>
                  </a:lnTo>
                  <a:lnTo>
                    <a:pt x="12651" y="2522"/>
                  </a:lnTo>
                  <a:lnTo>
                    <a:pt x="12833" y="2718"/>
                  </a:lnTo>
                  <a:lnTo>
                    <a:pt x="13057" y="2942"/>
                  </a:lnTo>
                  <a:lnTo>
                    <a:pt x="13267" y="3194"/>
                  </a:lnTo>
                  <a:lnTo>
                    <a:pt x="13365" y="3320"/>
                  </a:lnTo>
                  <a:lnTo>
                    <a:pt x="13463" y="3474"/>
                  </a:lnTo>
                  <a:lnTo>
                    <a:pt x="13547" y="3628"/>
                  </a:lnTo>
                  <a:lnTo>
                    <a:pt x="13631" y="3796"/>
                  </a:lnTo>
                  <a:lnTo>
                    <a:pt x="13687" y="3993"/>
                  </a:lnTo>
                  <a:lnTo>
                    <a:pt x="13729" y="4189"/>
                  </a:lnTo>
                  <a:lnTo>
                    <a:pt x="13729" y="4315"/>
                  </a:lnTo>
                  <a:lnTo>
                    <a:pt x="13743" y="4441"/>
                  </a:lnTo>
                  <a:lnTo>
                    <a:pt x="13729" y="4581"/>
                  </a:lnTo>
                  <a:lnTo>
                    <a:pt x="13715" y="4721"/>
                  </a:lnTo>
                  <a:lnTo>
                    <a:pt x="13673" y="4875"/>
                  </a:lnTo>
                  <a:lnTo>
                    <a:pt x="13631" y="5029"/>
                  </a:lnTo>
                  <a:lnTo>
                    <a:pt x="13575" y="5183"/>
                  </a:lnTo>
                  <a:lnTo>
                    <a:pt x="13491" y="5337"/>
                  </a:lnTo>
                  <a:lnTo>
                    <a:pt x="13407" y="5477"/>
                  </a:lnTo>
                  <a:lnTo>
                    <a:pt x="13295" y="5618"/>
                  </a:lnTo>
                  <a:lnTo>
                    <a:pt x="13169" y="5744"/>
                  </a:lnTo>
                  <a:lnTo>
                    <a:pt x="13015" y="5870"/>
                  </a:lnTo>
                  <a:lnTo>
                    <a:pt x="12847" y="5968"/>
                  </a:lnTo>
                  <a:lnTo>
                    <a:pt x="12665" y="6066"/>
                  </a:lnTo>
                  <a:lnTo>
                    <a:pt x="12455" y="6136"/>
                  </a:lnTo>
                  <a:lnTo>
                    <a:pt x="12216" y="6178"/>
                  </a:lnTo>
                  <a:lnTo>
                    <a:pt x="11978" y="6206"/>
                  </a:lnTo>
                  <a:lnTo>
                    <a:pt x="11754" y="6206"/>
                  </a:lnTo>
                  <a:lnTo>
                    <a:pt x="11544" y="6164"/>
                  </a:lnTo>
                  <a:lnTo>
                    <a:pt x="11348" y="6122"/>
                  </a:lnTo>
                  <a:lnTo>
                    <a:pt x="11180" y="6052"/>
                  </a:lnTo>
                  <a:lnTo>
                    <a:pt x="11012" y="5968"/>
                  </a:lnTo>
                  <a:lnTo>
                    <a:pt x="10872" y="5856"/>
                  </a:lnTo>
                  <a:lnTo>
                    <a:pt x="10732" y="5744"/>
                  </a:lnTo>
                  <a:lnTo>
                    <a:pt x="10619" y="5618"/>
                  </a:lnTo>
                  <a:lnTo>
                    <a:pt x="10521" y="5491"/>
                  </a:lnTo>
                  <a:lnTo>
                    <a:pt x="10423" y="5365"/>
                  </a:lnTo>
                  <a:lnTo>
                    <a:pt x="10353" y="5225"/>
                  </a:lnTo>
                  <a:lnTo>
                    <a:pt x="10297" y="5099"/>
                  </a:lnTo>
                  <a:lnTo>
                    <a:pt x="10241" y="4959"/>
                  </a:lnTo>
                  <a:lnTo>
                    <a:pt x="10213" y="4833"/>
                  </a:lnTo>
                  <a:lnTo>
                    <a:pt x="10185" y="4721"/>
                  </a:lnTo>
                  <a:lnTo>
                    <a:pt x="10171" y="4511"/>
                  </a:lnTo>
                  <a:lnTo>
                    <a:pt x="10171" y="4315"/>
                  </a:lnTo>
                  <a:lnTo>
                    <a:pt x="10185" y="4133"/>
                  </a:lnTo>
                  <a:lnTo>
                    <a:pt x="10227" y="3951"/>
                  </a:lnTo>
                  <a:lnTo>
                    <a:pt x="10269" y="3782"/>
                  </a:lnTo>
                  <a:lnTo>
                    <a:pt x="10325" y="3628"/>
                  </a:lnTo>
                  <a:lnTo>
                    <a:pt x="10465" y="3334"/>
                  </a:lnTo>
                  <a:lnTo>
                    <a:pt x="10605" y="3054"/>
                  </a:lnTo>
                  <a:lnTo>
                    <a:pt x="10718" y="2802"/>
                  </a:lnTo>
                  <a:lnTo>
                    <a:pt x="10774" y="2690"/>
                  </a:lnTo>
                  <a:lnTo>
                    <a:pt x="10802" y="2564"/>
                  </a:lnTo>
                  <a:lnTo>
                    <a:pt x="10816" y="2452"/>
                  </a:lnTo>
                  <a:lnTo>
                    <a:pt x="10802" y="2340"/>
                  </a:lnTo>
                  <a:lnTo>
                    <a:pt x="10788" y="2241"/>
                  </a:lnTo>
                  <a:lnTo>
                    <a:pt x="10746" y="2157"/>
                  </a:lnTo>
                  <a:lnTo>
                    <a:pt x="10704" y="2059"/>
                  </a:lnTo>
                  <a:lnTo>
                    <a:pt x="10647" y="1975"/>
                  </a:lnTo>
                  <a:lnTo>
                    <a:pt x="10521" y="1821"/>
                  </a:lnTo>
                  <a:lnTo>
                    <a:pt x="10367" y="1695"/>
                  </a:lnTo>
                  <a:lnTo>
                    <a:pt x="10241" y="1583"/>
                  </a:lnTo>
                  <a:lnTo>
                    <a:pt x="10115" y="1513"/>
                  </a:lnTo>
                  <a:lnTo>
                    <a:pt x="10003" y="1443"/>
                  </a:lnTo>
                  <a:lnTo>
                    <a:pt x="4007" y="2340"/>
                  </a:lnTo>
                  <a:lnTo>
                    <a:pt x="4764" y="7383"/>
                  </a:lnTo>
                  <a:lnTo>
                    <a:pt x="4708" y="7495"/>
                  </a:lnTo>
                  <a:lnTo>
                    <a:pt x="4624" y="7607"/>
                  </a:lnTo>
                  <a:lnTo>
                    <a:pt x="4512" y="7747"/>
                  </a:lnTo>
                  <a:lnTo>
                    <a:pt x="4386" y="7887"/>
                  </a:lnTo>
                  <a:lnTo>
                    <a:pt x="4231" y="8027"/>
                  </a:lnTo>
                  <a:lnTo>
                    <a:pt x="4147" y="8083"/>
                  </a:lnTo>
                  <a:lnTo>
                    <a:pt x="4063" y="8125"/>
                  </a:lnTo>
                  <a:lnTo>
                    <a:pt x="3965" y="8153"/>
                  </a:lnTo>
                  <a:lnTo>
                    <a:pt x="3867" y="8181"/>
                  </a:lnTo>
                  <a:lnTo>
                    <a:pt x="3657" y="8181"/>
                  </a:lnTo>
                  <a:lnTo>
                    <a:pt x="3531" y="8153"/>
                  </a:lnTo>
                  <a:lnTo>
                    <a:pt x="3419" y="8111"/>
                  </a:lnTo>
                  <a:lnTo>
                    <a:pt x="3181" y="7999"/>
                  </a:lnTo>
                  <a:lnTo>
                    <a:pt x="2915" y="7859"/>
                  </a:lnTo>
                  <a:lnTo>
                    <a:pt x="2620" y="7719"/>
                  </a:lnTo>
                  <a:lnTo>
                    <a:pt x="2452" y="7663"/>
                  </a:lnTo>
                  <a:lnTo>
                    <a:pt x="2284" y="7607"/>
                  </a:lnTo>
                  <a:lnTo>
                    <a:pt x="2102" y="7565"/>
                  </a:lnTo>
                  <a:lnTo>
                    <a:pt x="1906" y="7551"/>
                  </a:lnTo>
                  <a:lnTo>
                    <a:pt x="1696" y="7551"/>
                  </a:lnTo>
                  <a:lnTo>
                    <a:pt x="1486" y="7565"/>
                  </a:lnTo>
                  <a:lnTo>
                    <a:pt x="1374" y="7593"/>
                  </a:lnTo>
                  <a:lnTo>
                    <a:pt x="1248" y="7621"/>
                  </a:lnTo>
                  <a:lnTo>
                    <a:pt x="1122" y="7663"/>
                  </a:lnTo>
                  <a:lnTo>
                    <a:pt x="981" y="7733"/>
                  </a:lnTo>
                  <a:lnTo>
                    <a:pt x="855" y="7803"/>
                  </a:lnTo>
                  <a:lnTo>
                    <a:pt x="715" y="7887"/>
                  </a:lnTo>
                  <a:lnTo>
                    <a:pt x="589" y="7999"/>
                  </a:lnTo>
                  <a:lnTo>
                    <a:pt x="463" y="8111"/>
                  </a:lnTo>
                  <a:lnTo>
                    <a:pt x="351" y="8237"/>
                  </a:lnTo>
                  <a:lnTo>
                    <a:pt x="253" y="8391"/>
                  </a:lnTo>
                  <a:lnTo>
                    <a:pt x="155" y="8545"/>
                  </a:lnTo>
                  <a:lnTo>
                    <a:pt x="85" y="8727"/>
                  </a:lnTo>
                  <a:lnTo>
                    <a:pt x="43" y="8924"/>
                  </a:lnTo>
                  <a:lnTo>
                    <a:pt x="15" y="9120"/>
                  </a:lnTo>
                  <a:lnTo>
                    <a:pt x="1" y="9344"/>
                  </a:lnTo>
                  <a:lnTo>
                    <a:pt x="29" y="9582"/>
                  </a:lnTo>
                  <a:lnTo>
                    <a:pt x="71" y="9820"/>
                  </a:lnTo>
                  <a:lnTo>
                    <a:pt x="141" y="10044"/>
                  </a:lnTo>
                  <a:lnTo>
                    <a:pt x="239" y="10226"/>
                  </a:lnTo>
                  <a:lnTo>
                    <a:pt x="337" y="10395"/>
                  </a:lnTo>
                  <a:lnTo>
                    <a:pt x="463" y="10549"/>
                  </a:lnTo>
                  <a:lnTo>
                    <a:pt x="589" y="10675"/>
                  </a:lnTo>
                  <a:lnTo>
                    <a:pt x="729" y="10787"/>
                  </a:lnTo>
                  <a:lnTo>
                    <a:pt x="883" y="10871"/>
                  </a:lnTo>
                  <a:lnTo>
                    <a:pt x="1023" y="10955"/>
                  </a:lnTo>
                  <a:lnTo>
                    <a:pt x="1178" y="11011"/>
                  </a:lnTo>
                  <a:lnTo>
                    <a:pt x="1332" y="11053"/>
                  </a:lnTo>
                  <a:lnTo>
                    <a:pt x="1486" y="11081"/>
                  </a:lnTo>
                  <a:lnTo>
                    <a:pt x="1626" y="11109"/>
                  </a:lnTo>
                  <a:lnTo>
                    <a:pt x="1892" y="11109"/>
                  </a:lnTo>
                  <a:lnTo>
                    <a:pt x="2018" y="11095"/>
                  </a:lnTo>
                  <a:lnTo>
                    <a:pt x="2214" y="11053"/>
                  </a:lnTo>
                  <a:lnTo>
                    <a:pt x="2410" y="10997"/>
                  </a:lnTo>
                  <a:lnTo>
                    <a:pt x="2578" y="10927"/>
                  </a:lnTo>
                  <a:lnTo>
                    <a:pt x="2733" y="10843"/>
                  </a:lnTo>
                  <a:lnTo>
                    <a:pt x="2887" y="10745"/>
                  </a:lnTo>
                  <a:lnTo>
                    <a:pt x="3027" y="10647"/>
                  </a:lnTo>
                  <a:lnTo>
                    <a:pt x="3265" y="10423"/>
                  </a:lnTo>
                  <a:lnTo>
                    <a:pt x="3489" y="10212"/>
                  </a:lnTo>
                  <a:lnTo>
                    <a:pt x="3699" y="10030"/>
                  </a:lnTo>
                  <a:lnTo>
                    <a:pt x="3797" y="9946"/>
                  </a:lnTo>
                  <a:lnTo>
                    <a:pt x="3895" y="9876"/>
                  </a:lnTo>
                  <a:lnTo>
                    <a:pt x="4007" y="9834"/>
                  </a:lnTo>
                  <a:lnTo>
                    <a:pt x="4119" y="9806"/>
                  </a:lnTo>
                  <a:lnTo>
                    <a:pt x="4316" y="9806"/>
                  </a:lnTo>
                  <a:lnTo>
                    <a:pt x="4414" y="9820"/>
                  </a:lnTo>
                  <a:lnTo>
                    <a:pt x="4512" y="9848"/>
                  </a:lnTo>
                  <a:lnTo>
                    <a:pt x="4694" y="9932"/>
                  </a:lnTo>
                  <a:lnTo>
                    <a:pt x="4862" y="10030"/>
                  </a:lnTo>
                  <a:lnTo>
                    <a:pt x="5002" y="10128"/>
                  </a:lnTo>
                  <a:lnTo>
                    <a:pt x="5114" y="10226"/>
                  </a:lnTo>
                  <a:lnTo>
                    <a:pt x="5212" y="10310"/>
                  </a:lnTo>
                  <a:lnTo>
                    <a:pt x="7496" y="25580"/>
                  </a:lnTo>
                  <a:lnTo>
                    <a:pt x="13491" y="24683"/>
                  </a:lnTo>
                  <a:lnTo>
                    <a:pt x="13435" y="24445"/>
                  </a:lnTo>
                  <a:lnTo>
                    <a:pt x="13365" y="24165"/>
                  </a:lnTo>
                  <a:lnTo>
                    <a:pt x="13295" y="23787"/>
                  </a:lnTo>
                  <a:lnTo>
                    <a:pt x="13211" y="23311"/>
                  </a:lnTo>
                  <a:lnTo>
                    <a:pt x="13127" y="22764"/>
                  </a:lnTo>
                  <a:lnTo>
                    <a:pt x="13057" y="22148"/>
                  </a:lnTo>
                  <a:lnTo>
                    <a:pt x="13001" y="21475"/>
                  </a:lnTo>
                  <a:lnTo>
                    <a:pt x="12973" y="20747"/>
                  </a:lnTo>
                  <a:lnTo>
                    <a:pt x="12973" y="20369"/>
                  </a:lnTo>
                  <a:lnTo>
                    <a:pt x="12973" y="19976"/>
                  </a:lnTo>
                  <a:lnTo>
                    <a:pt x="12987" y="19584"/>
                  </a:lnTo>
                  <a:lnTo>
                    <a:pt x="13015" y="19178"/>
                  </a:lnTo>
                  <a:lnTo>
                    <a:pt x="13057" y="18758"/>
                  </a:lnTo>
                  <a:lnTo>
                    <a:pt x="13113" y="18351"/>
                  </a:lnTo>
                  <a:lnTo>
                    <a:pt x="13183" y="17931"/>
                  </a:lnTo>
                  <a:lnTo>
                    <a:pt x="13253" y="17497"/>
                  </a:lnTo>
                  <a:lnTo>
                    <a:pt x="13351" y="17077"/>
                  </a:lnTo>
                  <a:lnTo>
                    <a:pt x="13463" y="16656"/>
                  </a:lnTo>
                  <a:lnTo>
                    <a:pt x="13589" y="16222"/>
                  </a:lnTo>
                  <a:lnTo>
                    <a:pt x="13743" y="15802"/>
                  </a:lnTo>
                  <a:lnTo>
                    <a:pt x="13912" y="15382"/>
                  </a:lnTo>
                  <a:lnTo>
                    <a:pt x="14094" y="14975"/>
                  </a:lnTo>
                  <a:lnTo>
                    <a:pt x="14220" y="14723"/>
                  </a:lnTo>
                  <a:lnTo>
                    <a:pt x="14374" y="14457"/>
                  </a:lnTo>
                  <a:lnTo>
                    <a:pt x="14710" y="13883"/>
                  </a:lnTo>
                  <a:lnTo>
                    <a:pt x="15537" y="12538"/>
                  </a:lnTo>
                  <a:lnTo>
                    <a:pt x="15999" y="11767"/>
                  </a:lnTo>
                  <a:lnTo>
                    <a:pt x="16489" y="10955"/>
                  </a:lnTo>
                  <a:lnTo>
                    <a:pt x="16979" y="10072"/>
                  </a:lnTo>
                  <a:lnTo>
                    <a:pt x="17218" y="9624"/>
                  </a:lnTo>
                  <a:lnTo>
                    <a:pt x="17456" y="9148"/>
                  </a:lnTo>
                  <a:lnTo>
                    <a:pt x="17694" y="8671"/>
                  </a:lnTo>
                  <a:lnTo>
                    <a:pt x="17918" y="8167"/>
                  </a:lnTo>
                  <a:lnTo>
                    <a:pt x="18142" y="7663"/>
                  </a:lnTo>
                  <a:lnTo>
                    <a:pt x="18352" y="7144"/>
                  </a:lnTo>
                  <a:lnTo>
                    <a:pt x="18548" y="6598"/>
                  </a:lnTo>
                  <a:lnTo>
                    <a:pt x="18745" y="6066"/>
                  </a:lnTo>
                  <a:lnTo>
                    <a:pt x="18913" y="5505"/>
                  </a:lnTo>
                  <a:lnTo>
                    <a:pt x="19081" y="4931"/>
                  </a:lnTo>
                  <a:lnTo>
                    <a:pt x="19221" y="4357"/>
                  </a:lnTo>
                  <a:lnTo>
                    <a:pt x="19333" y="3768"/>
                  </a:lnTo>
                  <a:lnTo>
                    <a:pt x="19431" y="3166"/>
                  </a:lnTo>
                  <a:lnTo>
                    <a:pt x="19515" y="2550"/>
                  </a:lnTo>
                  <a:lnTo>
                    <a:pt x="19571" y="1933"/>
                  </a:lnTo>
                  <a:lnTo>
                    <a:pt x="19599" y="1303"/>
                  </a:lnTo>
                  <a:lnTo>
                    <a:pt x="19599" y="658"/>
                  </a:lnTo>
                  <a:lnTo>
                    <a:pt x="195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4"/>
            <p:cNvSpPr/>
            <p:nvPr/>
          </p:nvSpPr>
          <p:spPr>
            <a:xfrm>
              <a:off x="1034500" y="2678700"/>
              <a:ext cx="490000" cy="639500"/>
            </a:xfrm>
            <a:custGeom>
              <a:rect b="b" l="l" r="r" t="t"/>
              <a:pathLst>
                <a:path extrusionOk="0" fill="none" h="25580" w="19600">
                  <a:moveTo>
                    <a:pt x="14094" y="14975"/>
                  </a:moveTo>
                  <a:lnTo>
                    <a:pt x="14094" y="14975"/>
                  </a:lnTo>
                  <a:lnTo>
                    <a:pt x="13912" y="15382"/>
                  </a:lnTo>
                  <a:lnTo>
                    <a:pt x="13743" y="15802"/>
                  </a:lnTo>
                  <a:lnTo>
                    <a:pt x="13589" y="16222"/>
                  </a:lnTo>
                  <a:lnTo>
                    <a:pt x="13463" y="16656"/>
                  </a:lnTo>
                  <a:lnTo>
                    <a:pt x="13351" y="17077"/>
                  </a:lnTo>
                  <a:lnTo>
                    <a:pt x="13253" y="17497"/>
                  </a:lnTo>
                  <a:lnTo>
                    <a:pt x="13183" y="17931"/>
                  </a:lnTo>
                  <a:lnTo>
                    <a:pt x="13113" y="18351"/>
                  </a:lnTo>
                  <a:lnTo>
                    <a:pt x="13057" y="18758"/>
                  </a:lnTo>
                  <a:lnTo>
                    <a:pt x="13015" y="19178"/>
                  </a:lnTo>
                  <a:lnTo>
                    <a:pt x="12987" y="19584"/>
                  </a:lnTo>
                  <a:lnTo>
                    <a:pt x="12973" y="19976"/>
                  </a:lnTo>
                  <a:lnTo>
                    <a:pt x="12973" y="20369"/>
                  </a:lnTo>
                  <a:lnTo>
                    <a:pt x="12973" y="20747"/>
                  </a:lnTo>
                  <a:lnTo>
                    <a:pt x="13001" y="21475"/>
                  </a:lnTo>
                  <a:lnTo>
                    <a:pt x="13057" y="22148"/>
                  </a:lnTo>
                  <a:lnTo>
                    <a:pt x="13127" y="22764"/>
                  </a:lnTo>
                  <a:lnTo>
                    <a:pt x="13211" y="23311"/>
                  </a:lnTo>
                  <a:lnTo>
                    <a:pt x="13295" y="23787"/>
                  </a:lnTo>
                  <a:lnTo>
                    <a:pt x="13365" y="24165"/>
                  </a:lnTo>
                  <a:lnTo>
                    <a:pt x="13435" y="24445"/>
                  </a:lnTo>
                  <a:lnTo>
                    <a:pt x="13491" y="24683"/>
                  </a:lnTo>
                  <a:lnTo>
                    <a:pt x="7496" y="25580"/>
                  </a:lnTo>
                  <a:lnTo>
                    <a:pt x="5212" y="10310"/>
                  </a:lnTo>
                  <a:lnTo>
                    <a:pt x="5212" y="10310"/>
                  </a:lnTo>
                  <a:lnTo>
                    <a:pt x="5114" y="10226"/>
                  </a:lnTo>
                  <a:lnTo>
                    <a:pt x="5002" y="10128"/>
                  </a:lnTo>
                  <a:lnTo>
                    <a:pt x="4862" y="10030"/>
                  </a:lnTo>
                  <a:lnTo>
                    <a:pt x="4694" y="9932"/>
                  </a:lnTo>
                  <a:lnTo>
                    <a:pt x="4512" y="9848"/>
                  </a:lnTo>
                  <a:lnTo>
                    <a:pt x="4414" y="9820"/>
                  </a:lnTo>
                  <a:lnTo>
                    <a:pt x="4316" y="9806"/>
                  </a:lnTo>
                  <a:lnTo>
                    <a:pt x="4217" y="9806"/>
                  </a:lnTo>
                  <a:lnTo>
                    <a:pt x="4119" y="9806"/>
                  </a:lnTo>
                  <a:lnTo>
                    <a:pt x="4119" y="9806"/>
                  </a:lnTo>
                  <a:lnTo>
                    <a:pt x="4007" y="9834"/>
                  </a:lnTo>
                  <a:lnTo>
                    <a:pt x="3895" y="9876"/>
                  </a:lnTo>
                  <a:lnTo>
                    <a:pt x="3797" y="9946"/>
                  </a:lnTo>
                  <a:lnTo>
                    <a:pt x="3699" y="10030"/>
                  </a:lnTo>
                  <a:lnTo>
                    <a:pt x="3489" y="10212"/>
                  </a:lnTo>
                  <a:lnTo>
                    <a:pt x="3265" y="10423"/>
                  </a:lnTo>
                  <a:lnTo>
                    <a:pt x="3027" y="10647"/>
                  </a:lnTo>
                  <a:lnTo>
                    <a:pt x="2887" y="10745"/>
                  </a:lnTo>
                  <a:lnTo>
                    <a:pt x="2733" y="10843"/>
                  </a:lnTo>
                  <a:lnTo>
                    <a:pt x="2578" y="10927"/>
                  </a:lnTo>
                  <a:lnTo>
                    <a:pt x="2410" y="10997"/>
                  </a:lnTo>
                  <a:lnTo>
                    <a:pt x="2214" y="11053"/>
                  </a:lnTo>
                  <a:lnTo>
                    <a:pt x="2018" y="11095"/>
                  </a:lnTo>
                  <a:lnTo>
                    <a:pt x="2018" y="11095"/>
                  </a:lnTo>
                  <a:lnTo>
                    <a:pt x="1892" y="11109"/>
                  </a:lnTo>
                  <a:lnTo>
                    <a:pt x="1766" y="11109"/>
                  </a:lnTo>
                  <a:lnTo>
                    <a:pt x="1626" y="11109"/>
                  </a:lnTo>
                  <a:lnTo>
                    <a:pt x="1486" y="11081"/>
                  </a:lnTo>
                  <a:lnTo>
                    <a:pt x="1332" y="11053"/>
                  </a:lnTo>
                  <a:lnTo>
                    <a:pt x="1178" y="11011"/>
                  </a:lnTo>
                  <a:lnTo>
                    <a:pt x="1023" y="10955"/>
                  </a:lnTo>
                  <a:lnTo>
                    <a:pt x="883" y="10871"/>
                  </a:lnTo>
                  <a:lnTo>
                    <a:pt x="729" y="10787"/>
                  </a:lnTo>
                  <a:lnTo>
                    <a:pt x="589" y="10675"/>
                  </a:lnTo>
                  <a:lnTo>
                    <a:pt x="463" y="10549"/>
                  </a:lnTo>
                  <a:lnTo>
                    <a:pt x="337" y="10395"/>
                  </a:lnTo>
                  <a:lnTo>
                    <a:pt x="239" y="10226"/>
                  </a:lnTo>
                  <a:lnTo>
                    <a:pt x="141" y="10044"/>
                  </a:lnTo>
                  <a:lnTo>
                    <a:pt x="71" y="9820"/>
                  </a:lnTo>
                  <a:lnTo>
                    <a:pt x="29" y="9582"/>
                  </a:lnTo>
                  <a:lnTo>
                    <a:pt x="29" y="9582"/>
                  </a:lnTo>
                  <a:lnTo>
                    <a:pt x="1" y="9344"/>
                  </a:lnTo>
                  <a:lnTo>
                    <a:pt x="15" y="9120"/>
                  </a:lnTo>
                  <a:lnTo>
                    <a:pt x="43" y="8924"/>
                  </a:lnTo>
                  <a:lnTo>
                    <a:pt x="85" y="8727"/>
                  </a:lnTo>
                  <a:lnTo>
                    <a:pt x="155" y="8545"/>
                  </a:lnTo>
                  <a:lnTo>
                    <a:pt x="253" y="8391"/>
                  </a:lnTo>
                  <a:lnTo>
                    <a:pt x="351" y="8237"/>
                  </a:lnTo>
                  <a:lnTo>
                    <a:pt x="463" y="8111"/>
                  </a:lnTo>
                  <a:lnTo>
                    <a:pt x="589" y="7999"/>
                  </a:lnTo>
                  <a:lnTo>
                    <a:pt x="715" y="7887"/>
                  </a:lnTo>
                  <a:lnTo>
                    <a:pt x="855" y="7803"/>
                  </a:lnTo>
                  <a:lnTo>
                    <a:pt x="981" y="7733"/>
                  </a:lnTo>
                  <a:lnTo>
                    <a:pt x="1122" y="7663"/>
                  </a:lnTo>
                  <a:lnTo>
                    <a:pt x="1248" y="7621"/>
                  </a:lnTo>
                  <a:lnTo>
                    <a:pt x="1374" y="7593"/>
                  </a:lnTo>
                  <a:lnTo>
                    <a:pt x="1486" y="7565"/>
                  </a:lnTo>
                  <a:lnTo>
                    <a:pt x="1486" y="7565"/>
                  </a:lnTo>
                  <a:lnTo>
                    <a:pt x="1696" y="7551"/>
                  </a:lnTo>
                  <a:lnTo>
                    <a:pt x="1906" y="7551"/>
                  </a:lnTo>
                  <a:lnTo>
                    <a:pt x="2102" y="7565"/>
                  </a:lnTo>
                  <a:lnTo>
                    <a:pt x="2284" y="7607"/>
                  </a:lnTo>
                  <a:lnTo>
                    <a:pt x="2452" y="7663"/>
                  </a:lnTo>
                  <a:lnTo>
                    <a:pt x="2620" y="7719"/>
                  </a:lnTo>
                  <a:lnTo>
                    <a:pt x="2915" y="7859"/>
                  </a:lnTo>
                  <a:lnTo>
                    <a:pt x="2915" y="7859"/>
                  </a:lnTo>
                  <a:lnTo>
                    <a:pt x="3181" y="7999"/>
                  </a:lnTo>
                  <a:lnTo>
                    <a:pt x="3419" y="8111"/>
                  </a:lnTo>
                  <a:lnTo>
                    <a:pt x="3531" y="8153"/>
                  </a:lnTo>
                  <a:lnTo>
                    <a:pt x="3657" y="8181"/>
                  </a:lnTo>
                  <a:lnTo>
                    <a:pt x="3755" y="8181"/>
                  </a:lnTo>
                  <a:lnTo>
                    <a:pt x="3867" y="8181"/>
                  </a:lnTo>
                  <a:lnTo>
                    <a:pt x="3867" y="8181"/>
                  </a:lnTo>
                  <a:lnTo>
                    <a:pt x="3965" y="8153"/>
                  </a:lnTo>
                  <a:lnTo>
                    <a:pt x="4063" y="8125"/>
                  </a:lnTo>
                  <a:lnTo>
                    <a:pt x="4147" y="8083"/>
                  </a:lnTo>
                  <a:lnTo>
                    <a:pt x="4231" y="8027"/>
                  </a:lnTo>
                  <a:lnTo>
                    <a:pt x="4386" y="7887"/>
                  </a:lnTo>
                  <a:lnTo>
                    <a:pt x="4512" y="7747"/>
                  </a:lnTo>
                  <a:lnTo>
                    <a:pt x="4624" y="7607"/>
                  </a:lnTo>
                  <a:lnTo>
                    <a:pt x="4708" y="7495"/>
                  </a:lnTo>
                  <a:lnTo>
                    <a:pt x="4764" y="7383"/>
                  </a:lnTo>
                  <a:lnTo>
                    <a:pt x="4007" y="2340"/>
                  </a:lnTo>
                  <a:lnTo>
                    <a:pt x="10003" y="1443"/>
                  </a:lnTo>
                  <a:lnTo>
                    <a:pt x="10003" y="1443"/>
                  </a:lnTo>
                  <a:lnTo>
                    <a:pt x="10115" y="1513"/>
                  </a:lnTo>
                  <a:lnTo>
                    <a:pt x="10241" y="1583"/>
                  </a:lnTo>
                  <a:lnTo>
                    <a:pt x="10367" y="1695"/>
                  </a:lnTo>
                  <a:lnTo>
                    <a:pt x="10521" y="1821"/>
                  </a:lnTo>
                  <a:lnTo>
                    <a:pt x="10647" y="1975"/>
                  </a:lnTo>
                  <a:lnTo>
                    <a:pt x="10704" y="2059"/>
                  </a:lnTo>
                  <a:lnTo>
                    <a:pt x="10746" y="2157"/>
                  </a:lnTo>
                  <a:lnTo>
                    <a:pt x="10788" y="2241"/>
                  </a:lnTo>
                  <a:lnTo>
                    <a:pt x="10802" y="2340"/>
                  </a:lnTo>
                  <a:lnTo>
                    <a:pt x="10802" y="2340"/>
                  </a:lnTo>
                  <a:lnTo>
                    <a:pt x="10816" y="2452"/>
                  </a:lnTo>
                  <a:lnTo>
                    <a:pt x="10802" y="2564"/>
                  </a:lnTo>
                  <a:lnTo>
                    <a:pt x="10774" y="2690"/>
                  </a:lnTo>
                  <a:lnTo>
                    <a:pt x="10718" y="2802"/>
                  </a:lnTo>
                  <a:lnTo>
                    <a:pt x="10605" y="3054"/>
                  </a:lnTo>
                  <a:lnTo>
                    <a:pt x="10465" y="3334"/>
                  </a:lnTo>
                  <a:lnTo>
                    <a:pt x="10325" y="3628"/>
                  </a:lnTo>
                  <a:lnTo>
                    <a:pt x="10269" y="3782"/>
                  </a:lnTo>
                  <a:lnTo>
                    <a:pt x="10227" y="3951"/>
                  </a:lnTo>
                  <a:lnTo>
                    <a:pt x="10185" y="4133"/>
                  </a:lnTo>
                  <a:lnTo>
                    <a:pt x="10171" y="4315"/>
                  </a:lnTo>
                  <a:lnTo>
                    <a:pt x="10171" y="4511"/>
                  </a:lnTo>
                  <a:lnTo>
                    <a:pt x="10185" y="4721"/>
                  </a:lnTo>
                  <a:lnTo>
                    <a:pt x="10185" y="4721"/>
                  </a:lnTo>
                  <a:lnTo>
                    <a:pt x="10213" y="4833"/>
                  </a:lnTo>
                  <a:lnTo>
                    <a:pt x="10241" y="4959"/>
                  </a:lnTo>
                  <a:lnTo>
                    <a:pt x="10297" y="5099"/>
                  </a:lnTo>
                  <a:lnTo>
                    <a:pt x="10353" y="5225"/>
                  </a:lnTo>
                  <a:lnTo>
                    <a:pt x="10423" y="5365"/>
                  </a:lnTo>
                  <a:lnTo>
                    <a:pt x="10521" y="5491"/>
                  </a:lnTo>
                  <a:lnTo>
                    <a:pt x="10619" y="5618"/>
                  </a:lnTo>
                  <a:lnTo>
                    <a:pt x="10732" y="5744"/>
                  </a:lnTo>
                  <a:lnTo>
                    <a:pt x="10872" y="5856"/>
                  </a:lnTo>
                  <a:lnTo>
                    <a:pt x="11012" y="5968"/>
                  </a:lnTo>
                  <a:lnTo>
                    <a:pt x="11180" y="6052"/>
                  </a:lnTo>
                  <a:lnTo>
                    <a:pt x="11348" y="6122"/>
                  </a:lnTo>
                  <a:lnTo>
                    <a:pt x="11544" y="6164"/>
                  </a:lnTo>
                  <a:lnTo>
                    <a:pt x="11754" y="6206"/>
                  </a:lnTo>
                  <a:lnTo>
                    <a:pt x="11978" y="6206"/>
                  </a:lnTo>
                  <a:lnTo>
                    <a:pt x="12216" y="6178"/>
                  </a:lnTo>
                  <a:lnTo>
                    <a:pt x="12216" y="6178"/>
                  </a:lnTo>
                  <a:lnTo>
                    <a:pt x="12455" y="6136"/>
                  </a:lnTo>
                  <a:lnTo>
                    <a:pt x="12665" y="6066"/>
                  </a:lnTo>
                  <a:lnTo>
                    <a:pt x="12847" y="5968"/>
                  </a:lnTo>
                  <a:lnTo>
                    <a:pt x="13015" y="5870"/>
                  </a:lnTo>
                  <a:lnTo>
                    <a:pt x="13169" y="5744"/>
                  </a:lnTo>
                  <a:lnTo>
                    <a:pt x="13295" y="5618"/>
                  </a:lnTo>
                  <a:lnTo>
                    <a:pt x="13407" y="5477"/>
                  </a:lnTo>
                  <a:lnTo>
                    <a:pt x="13491" y="5337"/>
                  </a:lnTo>
                  <a:lnTo>
                    <a:pt x="13575" y="5183"/>
                  </a:lnTo>
                  <a:lnTo>
                    <a:pt x="13631" y="5029"/>
                  </a:lnTo>
                  <a:lnTo>
                    <a:pt x="13673" y="4875"/>
                  </a:lnTo>
                  <a:lnTo>
                    <a:pt x="13715" y="4721"/>
                  </a:lnTo>
                  <a:lnTo>
                    <a:pt x="13729" y="4581"/>
                  </a:lnTo>
                  <a:lnTo>
                    <a:pt x="13743" y="4441"/>
                  </a:lnTo>
                  <a:lnTo>
                    <a:pt x="13729" y="4315"/>
                  </a:lnTo>
                  <a:lnTo>
                    <a:pt x="13729" y="4189"/>
                  </a:lnTo>
                  <a:lnTo>
                    <a:pt x="13729" y="4189"/>
                  </a:lnTo>
                  <a:lnTo>
                    <a:pt x="13687" y="3993"/>
                  </a:lnTo>
                  <a:lnTo>
                    <a:pt x="13631" y="3796"/>
                  </a:lnTo>
                  <a:lnTo>
                    <a:pt x="13547" y="3628"/>
                  </a:lnTo>
                  <a:lnTo>
                    <a:pt x="13463" y="3474"/>
                  </a:lnTo>
                  <a:lnTo>
                    <a:pt x="13365" y="3320"/>
                  </a:lnTo>
                  <a:lnTo>
                    <a:pt x="13267" y="3194"/>
                  </a:lnTo>
                  <a:lnTo>
                    <a:pt x="13057" y="2942"/>
                  </a:lnTo>
                  <a:lnTo>
                    <a:pt x="12833" y="2718"/>
                  </a:lnTo>
                  <a:lnTo>
                    <a:pt x="12651" y="2522"/>
                  </a:lnTo>
                  <a:lnTo>
                    <a:pt x="12567" y="2410"/>
                  </a:lnTo>
                  <a:lnTo>
                    <a:pt x="12511" y="2312"/>
                  </a:lnTo>
                  <a:lnTo>
                    <a:pt x="12455" y="2199"/>
                  </a:lnTo>
                  <a:lnTo>
                    <a:pt x="12427" y="2101"/>
                  </a:lnTo>
                  <a:lnTo>
                    <a:pt x="12427" y="2101"/>
                  </a:lnTo>
                  <a:lnTo>
                    <a:pt x="12427" y="2003"/>
                  </a:lnTo>
                  <a:lnTo>
                    <a:pt x="12427" y="1905"/>
                  </a:lnTo>
                  <a:lnTo>
                    <a:pt x="12455" y="1807"/>
                  </a:lnTo>
                  <a:lnTo>
                    <a:pt x="12483" y="1709"/>
                  </a:lnTo>
                  <a:lnTo>
                    <a:pt x="12553" y="1527"/>
                  </a:lnTo>
                  <a:lnTo>
                    <a:pt x="12651" y="1359"/>
                  </a:lnTo>
                  <a:lnTo>
                    <a:pt x="12763" y="1205"/>
                  </a:lnTo>
                  <a:lnTo>
                    <a:pt x="12847" y="1093"/>
                  </a:lnTo>
                  <a:lnTo>
                    <a:pt x="12945" y="995"/>
                  </a:lnTo>
                  <a:lnTo>
                    <a:pt x="19571" y="0"/>
                  </a:lnTo>
                  <a:lnTo>
                    <a:pt x="19571" y="0"/>
                  </a:lnTo>
                  <a:lnTo>
                    <a:pt x="19599" y="658"/>
                  </a:lnTo>
                  <a:lnTo>
                    <a:pt x="19599" y="1303"/>
                  </a:lnTo>
                  <a:lnTo>
                    <a:pt x="19571" y="1933"/>
                  </a:lnTo>
                  <a:lnTo>
                    <a:pt x="19515" y="2550"/>
                  </a:lnTo>
                  <a:lnTo>
                    <a:pt x="19431" y="3166"/>
                  </a:lnTo>
                  <a:lnTo>
                    <a:pt x="19333" y="3768"/>
                  </a:lnTo>
                  <a:lnTo>
                    <a:pt x="19221" y="4357"/>
                  </a:lnTo>
                  <a:lnTo>
                    <a:pt x="19081" y="4931"/>
                  </a:lnTo>
                  <a:lnTo>
                    <a:pt x="18913" y="5505"/>
                  </a:lnTo>
                  <a:lnTo>
                    <a:pt x="18745" y="6066"/>
                  </a:lnTo>
                  <a:lnTo>
                    <a:pt x="18548" y="6598"/>
                  </a:lnTo>
                  <a:lnTo>
                    <a:pt x="18352" y="7144"/>
                  </a:lnTo>
                  <a:lnTo>
                    <a:pt x="18142" y="7663"/>
                  </a:lnTo>
                  <a:lnTo>
                    <a:pt x="17918" y="8167"/>
                  </a:lnTo>
                  <a:lnTo>
                    <a:pt x="17694" y="8671"/>
                  </a:lnTo>
                  <a:lnTo>
                    <a:pt x="17456" y="9148"/>
                  </a:lnTo>
                  <a:lnTo>
                    <a:pt x="17218" y="9624"/>
                  </a:lnTo>
                  <a:lnTo>
                    <a:pt x="16979" y="10072"/>
                  </a:lnTo>
                  <a:lnTo>
                    <a:pt x="16489" y="10955"/>
                  </a:lnTo>
                  <a:lnTo>
                    <a:pt x="15999" y="11767"/>
                  </a:lnTo>
                  <a:lnTo>
                    <a:pt x="15537" y="12538"/>
                  </a:lnTo>
                  <a:lnTo>
                    <a:pt x="14710" y="13883"/>
                  </a:lnTo>
                  <a:lnTo>
                    <a:pt x="14374" y="14457"/>
                  </a:lnTo>
                  <a:lnTo>
                    <a:pt x="14220" y="14723"/>
                  </a:lnTo>
                  <a:lnTo>
                    <a:pt x="14094" y="1497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4"/>
            <p:cNvSpPr/>
            <p:nvPr/>
          </p:nvSpPr>
          <p:spPr>
            <a:xfrm>
              <a:off x="1034500" y="2678700"/>
              <a:ext cx="490000" cy="639500"/>
            </a:xfrm>
            <a:custGeom>
              <a:rect b="b" l="l" r="r" t="t"/>
              <a:pathLst>
                <a:path extrusionOk="0" h="25580" w="19600">
                  <a:moveTo>
                    <a:pt x="19571" y="0"/>
                  </a:moveTo>
                  <a:lnTo>
                    <a:pt x="18072" y="238"/>
                  </a:lnTo>
                  <a:lnTo>
                    <a:pt x="17918" y="252"/>
                  </a:lnTo>
                  <a:lnTo>
                    <a:pt x="12945" y="995"/>
                  </a:lnTo>
                  <a:lnTo>
                    <a:pt x="12875" y="1065"/>
                  </a:lnTo>
                  <a:lnTo>
                    <a:pt x="12735" y="1233"/>
                  </a:lnTo>
                  <a:lnTo>
                    <a:pt x="12665" y="1345"/>
                  </a:lnTo>
                  <a:lnTo>
                    <a:pt x="12581" y="1471"/>
                  </a:lnTo>
                  <a:lnTo>
                    <a:pt x="12511" y="1625"/>
                  </a:lnTo>
                  <a:lnTo>
                    <a:pt x="12455" y="1765"/>
                  </a:lnTo>
                  <a:lnTo>
                    <a:pt x="12441" y="1877"/>
                  </a:lnTo>
                  <a:lnTo>
                    <a:pt x="12427" y="2003"/>
                  </a:lnTo>
                  <a:lnTo>
                    <a:pt x="12427" y="2101"/>
                  </a:lnTo>
                  <a:lnTo>
                    <a:pt x="12455" y="2199"/>
                  </a:lnTo>
                  <a:lnTo>
                    <a:pt x="12511" y="2312"/>
                  </a:lnTo>
                  <a:lnTo>
                    <a:pt x="12567" y="2410"/>
                  </a:lnTo>
                  <a:lnTo>
                    <a:pt x="12651" y="2522"/>
                  </a:lnTo>
                  <a:lnTo>
                    <a:pt x="12833" y="2718"/>
                  </a:lnTo>
                  <a:lnTo>
                    <a:pt x="13057" y="2942"/>
                  </a:lnTo>
                  <a:lnTo>
                    <a:pt x="13267" y="3194"/>
                  </a:lnTo>
                  <a:lnTo>
                    <a:pt x="13365" y="3320"/>
                  </a:lnTo>
                  <a:lnTo>
                    <a:pt x="13463" y="3474"/>
                  </a:lnTo>
                  <a:lnTo>
                    <a:pt x="13547" y="3628"/>
                  </a:lnTo>
                  <a:lnTo>
                    <a:pt x="13631" y="3796"/>
                  </a:lnTo>
                  <a:lnTo>
                    <a:pt x="13687" y="3993"/>
                  </a:lnTo>
                  <a:lnTo>
                    <a:pt x="13729" y="4189"/>
                  </a:lnTo>
                  <a:lnTo>
                    <a:pt x="13743" y="4413"/>
                  </a:lnTo>
                  <a:lnTo>
                    <a:pt x="13729" y="4525"/>
                  </a:lnTo>
                  <a:lnTo>
                    <a:pt x="13715" y="4651"/>
                  </a:lnTo>
                  <a:lnTo>
                    <a:pt x="13701" y="4791"/>
                  </a:lnTo>
                  <a:lnTo>
                    <a:pt x="13659" y="4917"/>
                  </a:lnTo>
                  <a:lnTo>
                    <a:pt x="13617" y="5057"/>
                  </a:lnTo>
                  <a:lnTo>
                    <a:pt x="13561" y="5197"/>
                  </a:lnTo>
                  <a:lnTo>
                    <a:pt x="13505" y="5323"/>
                  </a:lnTo>
                  <a:lnTo>
                    <a:pt x="13421" y="5463"/>
                  </a:lnTo>
                  <a:lnTo>
                    <a:pt x="13323" y="5590"/>
                  </a:lnTo>
                  <a:lnTo>
                    <a:pt x="13211" y="5702"/>
                  </a:lnTo>
                  <a:lnTo>
                    <a:pt x="13085" y="5814"/>
                  </a:lnTo>
                  <a:lnTo>
                    <a:pt x="12945" y="5912"/>
                  </a:lnTo>
                  <a:lnTo>
                    <a:pt x="12791" y="6010"/>
                  </a:lnTo>
                  <a:lnTo>
                    <a:pt x="12623" y="6080"/>
                  </a:lnTo>
                  <a:lnTo>
                    <a:pt x="12427" y="6136"/>
                  </a:lnTo>
                  <a:lnTo>
                    <a:pt x="12216" y="6178"/>
                  </a:lnTo>
                  <a:lnTo>
                    <a:pt x="12048" y="6206"/>
                  </a:lnTo>
                  <a:lnTo>
                    <a:pt x="11894" y="6206"/>
                  </a:lnTo>
                  <a:lnTo>
                    <a:pt x="11698" y="6192"/>
                  </a:lnTo>
                  <a:lnTo>
                    <a:pt x="11516" y="6164"/>
                  </a:lnTo>
                  <a:lnTo>
                    <a:pt x="11334" y="6108"/>
                  </a:lnTo>
                  <a:lnTo>
                    <a:pt x="11180" y="6052"/>
                  </a:lnTo>
                  <a:lnTo>
                    <a:pt x="11026" y="5968"/>
                  </a:lnTo>
                  <a:lnTo>
                    <a:pt x="10886" y="5884"/>
                  </a:lnTo>
                  <a:lnTo>
                    <a:pt x="10774" y="5772"/>
                  </a:lnTo>
                  <a:lnTo>
                    <a:pt x="10661" y="5660"/>
                  </a:lnTo>
                  <a:lnTo>
                    <a:pt x="10563" y="5548"/>
                  </a:lnTo>
                  <a:lnTo>
                    <a:pt x="10465" y="5421"/>
                  </a:lnTo>
                  <a:lnTo>
                    <a:pt x="10395" y="5309"/>
                  </a:lnTo>
                  <a:lnTo>
                    <a:pt x="10339" y="5183"/>
                  </a:lnTo>
                  <a:lnTo>
                    <a:pt x="10283" y="5057"/>
                  </a:lnTo>
                  <a:lnTo>
                    <a:pt x="10241" y="4945"/>
                  </a:lnTo>
                  <a:lnTo>
                    <a:pt x="10213" y="4833"/>
                  </a:lnTo>
                  <a:lnTo>
                    <a:pt x="10185" y="4721"/>
                  </a:lnTo>
                  <a:lnTo>
                    <a:pt x="10171" y="4567"/>
                  </a:lnTo>
                  <a:lnTo>
                    <a:pt x="10171" y="4427"/>
                  </a:lnTo>
                  <a:lnTo>
                    <a:pt x="10171" y="4259"/>
                  </a:lnTo>
                  <a:lnTo>
                    <a:pt x="10199" y="4105"/>
                  </a:lnTo>
                  <a:lnTo>
                    <a:pt x="10227" y="3951"/>
                  </a:lnTo>
                  <a:lnTo>
                    <a:pt x="10269" y="3810"/>
                  </a:lnTo>
                  <a:lnTo>
                    <a:pt x="10367" y="3530"/>
                  </a:lnTo>
                  <a:lnTo>
                    <a:pt x="10493" y="3278"/>
                  </a:lnTo>
                  <a:lnTo>
                    <a:pt x="10605" y="3054"/>
                  </a:lnTo>
                  <a:lnTo>
                    <a:pt x="10718" y="2830"/>
                  </a:lnTo>
                  <a:lnTo>
                    <a:pt x="10746" y="2732"/>
                  </a:lnTo>
                  <a:lnTo>
                    <a:pt x="10788" y="2634"/>
                  </a:lnTo>
                  <a:lnTo>
                    <a:pt x="10802" y="2522"/>
                  </a:lnTo>
                  <a:lnTo>
                    <a:pt x="10816" y="2424"/>
                  </a:lnTo>
                  <a:lnTo>
                    <a:pt x="10802" y="2340"/>
                  </a:lnTo>
                  <a:lnTo>
                    <a:pt x="10774" y="2227"/>
                  </a:lnTo>
                  <a:lnTo>
                    <a:pt x="10732" y="2115"/>
                  </a:lnTo>
                  <a:lnTo>
                    <a:pt x="10675" y="2017"/>
                  </a:lnTo>
                  <a:lnTo>
                    <a:pt x="10605" y="1919"/>
                  </a:lnTo>
                  <a:lnTo>
                    <a:pt x="10507" y="1807"/>
                  </a:lnTo>
                  <a:lnTo>
                    <a:pt x="10409" y="1723"/>
                  </a:lnTo>
                  <a:lnTo>
                    <a:pt x="10213" y="1569"/>
                  </a:lnTo>
                  <a:lnTo>
                    <a:pt x="10059" y="1471"/>
                  </a:lnTo>
                  <a:lnTo>
                    <a:pt x="10003" y="1443"/>
                  </a:lnTo>
                  <a:lnTo>
                    <a:pt x="4007" y="2340"/>
                  </a:lnTo>
                  <a:lnTo>
                    <a:pt x="4764" y="7383"/>
                  </a:lnTo>
                  <a:lnTo>
                    <a:pt x="4708" y="7495"/>
                  </a:lnTo>
                  <a:lnTo>
                    <a:pt x="4624" y="7607"/>
                  </a:lnTo>
                  <a:lnTo>
                    <a:pt x="4512" y="7747"/>
                  </a:lnTo>
                  <a:lnTo>
                    <a:pt x="4386" y="7887"/>
                  </a:lnTo>
                  <a:lnTo>
                    <a:pt x="4231" y="8027"/>
                  </a:lnTo>
                  <a:lnTo>
                    <a:pt x="4147" y="8083"/>
                  </a:lnTo>
                  <a:lnTo>
                    <a:pt x="4063" y="8125"/>
                  </a:lnTo>
                  <a:lnTo>
                    <a:pt x="3965" y="8153"/>
                  </a:lnTo>
                  <a:lnTo>
                    <a:pt x="3867" y="8181"/>
                  </a:lnTo>
                  <a:lnTo>
                    <a:pt x="3699" y="8181"/>
                  </a:lnTo>
                  <a:lnTo>
                    <a:pt x="3601" y="8167"/>
                  </a:lnTo>
                  <a:lnTo>
                    <a:pt x="3517" y="8139"/>
                  </a:lnTo>
                  <a:lnTo>
                    <a:pt x="3335" y="8069"/>
                  </a:lnTo>
                  <a:lnTo>
                    <a:pt x="2943" y="7873"/>
                  </a:lnTo>
                  <a:lnTo>
                    <a:pt x="2915" y="7859"/>
                  </a:lnTo>
                  <a:lnTo>
                    <a:pt x="2663" y="7747"/>
                  </a:lnTo>
                  <a:lnTo>
                    <a:pt x="2396" y="7649"/>
                  </a:lnTo>
                  <a:lnTo>
                    <a:pt x="2242" y="7607"/>
                  </a:lnTo>
                  <a:lnTo>
                    <a:pt x="2102" y="7565"/>
                  </a:lnTo>
                  <a:lnTo>
                    <a:pt x="1934" y="7551"/>
                  </a:lnTo>
                  <a:lnTo>
                    <a:pt x="1766" y="7537"/>
                  </a:lnTo>
                  <a:lnTo>
                    <a:pt x="1626" y="7551"/>
                  </a:lnTo>
                  <a:lnTo>
                    <a:pt x="1486" y="7565"/>
                  </a:lnTo>
                  <a:lnTo>
                    <a:pt x="1318" y="7607"/>
                  </a:lnTo>
                  <a:lnTo>
                    <a:pt x="1122" y="7663"/>
                  </a:lnTo>
                  <a:lnTo>
                    <a:pt x="925" y="7761"/>
                  </a:lnTo>
                  <a:lnTo>
                    <a:pt x="729" y="7887"/>
                  </a:lnTo>
                  <a:lnTo>
                    <a:pt x="533" y="8041"/>
                  </a:lnTo>
                  <a:lnTo>
                    <a:pt x="449" y="8125"/>
                  </a:lnTo>
                  <a:lnTo>
                    <a:pt x="365" y="8223"/>
                  </a:lnTo>
                  <a:lnTo>
                    <a:pt x="281" y="8335"/>
                  </a:lnTo>
                  <a:lnTo>
                    <a:pt x="211" y="8447"/>
                  </a:lnTo>
                  <a:lnTo>
                    <a:pt x="155" y="8573"/>
                  </a:lnTo>
                  <a:lnTo>
                    <a:pt x="99" y="8699"/>
                  </a:lnTo>
                  <a:lnTo>
                    <a:pt x="57" y="8840"/>
                  </a:lnTo>
                  <a:lnTo>
                    <a:pt x="29" y="8980"/>
                  </a:lnTo>
                  <a:lnTo>
                    <a:pt x="15" y="9120"/>
                  </a:lnTo>
                  <a:lnTo>
                    <a:pt x="1" y="9274"/>
                  </a:lnTo>
                  <a:lnTo>
                    <a:pt x="15" y="9428"/>
                  </a:lnTo>
                  <a:lnTo>
                    <a:pt x="29" y="9582"/>
                  </a:lnTo>
                  <a:lnTo>
                    <a:pt x="71" y="9806"/>
                  </a:lnTo>
                  <a:lnTo>
                    <a:pt x="127" y="9988"/>
                  </a:lnTo>
                  <a:lnTo>
                    <a:pt x="211" y="10170"/>
                  </a:lnTo>
                  <a:lnTo>
                    <a:pt x="295" y="10324"/>
                  </a:lnTo>
                  <a:lnTo>
                    <a:pt x="393" y="10465"/>
                  </a:lnTo>
                  <a:lnTo>
                    <a:pt x="505" y="10591"/>
                  </a:lnTo>
                  <a:lnTo>
                    <a:pt x="617" y="10703"/>
                  </a:lnTo>
                  <a:lnTo>
                    <a:pt x="743" y="10801"/>
                  </a:lnTo>
                  <a:lnTo>
                    <a:pt x="883" y="10871"/>
                  </a:lnTo>
                  <a:lnTo>
                    <a:pt x="1009" y="10941"/>
                  </a:lnTo>
                  <a:lnTo>
                    <a:pt x="1150" y="10997"/>
                  </a:lnTo>
                  <a:lnTo>
                    <a:pt x="1290" y="11039"/>
                  </a:lnTo>
                  <a:lnTo>
                    <a:pt x="1430" y="11081"/>
                  </a:lnTo>
                  <a:lnTo>
                    <a:pt x="1556" y="11095"/>
                  </a:lnTo>
                  <a:lnTo>
                    <a:pt x="1682" y="11109"/>
                  </a:lnTo>
                  <a:lnTo>
                    <a:pt x="1808" y="11109"/>
                  </a:lnTo>
                  <a:lnTo>
                    <a:pt x="2018" y="11095"/>
                  </a:lnTo>
                  <a:lnTo>
                    <a:pt x="2214" y="11053"/>
                  </a:lnTo>
                  <a:lnTo>
                    <a:pt x="2410" y="10997"/>
                  </a:lnTo>
                  <a:lnTo>
                    <a:pt x="2578" y="10927"/>
                  </a:lnTo>
                  <a:lnTo>
                    <a:pt x="2733" y="10843"/>
                  </a:lnTo>
                  <a:lnTo>
                    <a:pt x="2887" y="10745"/>
                  </a:lnTo>
                  <a:lnTo>
                    <a:pt x="3027" y="10647"/>
                  </a:lnTo>
                  <a:lnTo>
                    <a:pt x="3265" y="10423"/>
                  </a:lnTo>
                  <a:lnTo>
                    <a:pt x="3489" y="10212"/>
                  </a:lnTo>
                  <a:lnTo>
                    <a:pt x="3699" y="10030"/>
                  </a:lnTo>
                  <a:lnTo>
                    <a:pt x="3797" y="9946"/>
                  </a:lnTo>
                  <a:lnTo>
                    <a:pt x="3895" y="9876"/>
                  </a:lnTo>
                  <a:lnTo>
                    <a:pt x="4007" y="9834"/>
                  </a:lnTo>
                  <a:lnTo>
                    <a:pt x="4119" y="9806"/>
                  </a:lnTo>
                  <a:lnTo>
                    <a:pt x="4302" y="9806"/>
                  </a:lnTo>
                  <a:lnTo>
                    <a:pt x="4400" y="9820"/>
                  </a:lnTo>
                  <a:lnTo>
                    <a:pt x="4582" y="9876"/>
                  </a:lnTo>
                  <a:lnTo>
                    <a:pt x="4750" y="9960"/>
                  </a:lnTo>
                  <a:lnTo>
                    <a:pt x="4890" y="10058"/>
                  </a:lnTo>
                  <a:lnTo>
                    <a:pt x="5030" y="10156"/>
                  </a:lnTo>
                  <a:lnTo>
                    <a:pt x="5128" y="10240"/>
                  </a:lnTo>
                  <a:lnTo>
                    <a:pt x="5212" y="10310"/>
                  </a:lnTo>
                  <a:lnTo>
                    <a:pt x="7496" y="25580"/>
                  </a:lnTo>
                  <a:lnTo>
                    <a:pt x="13491" y="24683"/>
                  </a:lnTo>
                  <a:lnTo>
                    <a:pt x="13407" y="24347"/>
                  </a:lnTo>
                  <a:lnTo>
                    <a:pt x="13323" y="23969"/>
                  </a:lnTo>
                  <a:lnTo>
                    <a:pt x="13239" y="23465"/>
                  </a:lnTo>
                  <a:lnTo>
                    <a:pt x="13141" y="22834"/>
                  </a:lnTo>
                  <a:lnTo>
                    <a:pt x="13057" y="22120"/>
                  </a:lnTo>
                  <a:lnTo>
                    <a:pt x="13015" y="21728"/>
                  </a:lnTo>
                  <a:lnTo>
                    <a:pt x="12987" y="21307"/>
                  </a:lnTo>
                  <a:lnTo>
                    <a:pt x="12973" y="20887"/>
                  </a:lnTo>
                  <a:lnTo>
                    <a:pt x="12973" y="20439"/>
                  </a:lnTo>
                  <a:lnTo>
                    <a:pt x="12987" y="19794"/>
                  </a:lnTo>
                  <a:lnTo>
                    <a:pt x="13029" y="19136"/>
                  </a:lnTo>
                  <a:lnTo>
                    <a:pt x="13057" y="18786"/>
                  </a:lnTo>
                  <a:lnTo>
                    <a:pt x="13099" y="18450"/>
                  </a:lnTo>
                  <a:lnTo>
                    <a:pt x="13141" y="18099"/>
                  </a:lnTo>
                  <a:lnTo>
                    <a:pt x="13211" y="17749"/>
                  </a:lnTo>
                  <a:lnTo>
                    <a:pt x="13281" y="17399"/>
                  </a:lnTo>
                  <a:lnTo>
                    <a:pt x="13365" y="17049"/>
                  </a:lnTo>
                  <a:lnTo>
                    <a:pt x="13449" y="16698"/>
                  </a:lnTo>
                  <a:lnTo>
                    <a:pt x="13561" y="16348"/>
                  </a:lnTo>
                  <a:lnTo>
                    <a:pt x="13673" y="16012"/>
                  </a:lnTo>
                  <a:lnTo>
                    <a:pt x="13799" y="15662"/>
                  </a:lnTo>
                  <a:lnTo>
                    <a:pt x="13940" y="15312"/>
                  </a:lnTo>
                  <a:lnTo>
                    <a:pt x="14094" y="14975"/>
                  </a:lnTo>
                  <a:lnTo>
                    <a:pt x="14220" y="14737"/>
                  </a:lnTo>
                  <a:lnTo>
                    <a:pt x="14360" y="14485"/>
                  </a:lnTo>
                  <a:lnTo>
                    <a:pt x="14668" y="13925"/>
                  </a:lnTo>
                  <a:lnTo>
                    <a:pt x="15452" y="12664"/>
                  </a:lnTo>
                  <a:lnTo>
                    <a:pt x="15901" y="11935"/>
                  </a:lnTo>
                  <a:lnTo>
                    <a:pt x="16363" y="11165"/>
                  </a:lnTo>
                  <a:lnTo>
                    <a:pt x="16825" y="10352"/>
                  </a:lnTo>
                  <a:lnTo>
                    <a:pt x="17288" y="9470"/>
                  </a:lnTo>
                  <a:lnTo>
                    <a:pt x="17526" y="9022"/>
                  </a:lnTo>
                  <a:lnTo>
                    <a:pt x="17750" y="8559"/>
                  </a:lnTo>
                  <a:lnTo>
                    <a:pt x="17960" y="8069"/>
                  </a:lnTo>
                  <a:lnTo>
                    <a:pt x="18170" y="7593"/>
                  </a:lnTo>
                  <a:lnTo>
                    <a:pt x="18380" y="7088"/>
                  </a:lnTo>
                  <a:lnTo>
                    <a:pt x="18562" y="6570"/>
                  </a:lnTo>
                  <a:lnTo>
                    <a:pt x="18745" y="6052"/>
                  </a:lnTo>
                  <a:lnTo>
                    <a:pt x="18913" y="5519"/>
                  </a:lnTo>
                  <a:lnTo>
                    <a:pt x="19067" y="4973"/>
                  </a:lnTo>
                  <a:lnTo>
                    <a:pt x="19193" y="4427"/>
                  </a:lnTo>
                  <a:lnTo>
                    <a:pt x="19319" y="3866"/>
                  </a:lnTo>
                  <a:lnTo>
                    <a:pt x="19417" y="3292"/>
                  </a:lnTo>
                  <a:lnTo>
                    <a:pt x="19501" y="2704"/>
                  </a:lnTo>
                  <a:lnTo>
                    <a:pt x="19557" y="2115"/>
                  </a:lnTo>
                  <a:lnTo>
                    <a:pt x="19599" y="1513"/>
                  </a:lnTo>
                  <a:lnTo>
                    <a:pt x="19599" y="897"/>
                  </a:lnTo>
                  <a:lnTo>
                    <a:pt x="19599" y="462"/>
                  </a:lnTo>
                  <a:lnTo>
                    <a:pt x="195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4"/>
            <p:cNvSpPr/>
            <p:nvPr/>
          </p:nvSpPr>
          <p:spPr>
            <a:xfrm>
              <a:off x="1034500" y="2678700"/>
              <a:ext cx="490000" cy="639500"/>
            </a:xfrm>
            <a:custGeom>
              <a:rect b="b" l="l" r="r" t="t"/>
              <a:pathLst>
                <a:path extrusionOk="0" fill="none" h="25580" w="19600">
                  <a:moveTo>
                    <a:pt x="19571" y="0"/>
                  </a:moveTo>
                  <a:lnTo>
                    <a:pt x="18072" y="238"/>
                  </a:lnTo>
                  <a:lnTo>
                    <a:pt x="17918" y="252"/>
                  </a:lnTo>
                  <a:lnTo>
                    <a:pt x="12945" y="995"/>
                  </a:lnTo>
                  <a:lnTo>
                    <a:pt x="12945" y="995"/>
                  </a:lnTo>
                  <a:lnTo>
                    <a:pt x="12875" y="1065"/>
                  </a:lnTo>
                  <a:lnTo>
                    <a:pt x="12735" y="1233"/>
                  </a:lnTo>
                  <a:lnTo>
                    <a:pt x="12665" y="1345"/>
                  </a:lnTo>
                  <a:lnTo>
                    <a:pt x="12581" y="1471"/>
                  </a:lnTo>
                  <a:lnTo>
                    <a:pt x="12511" y="1625"/>
                  </a:lnTo>
                  <a:lnTo>
                    <a:pt x="12455" y="1765"/>
                  </a:lnTo>
                  <a:lnTo>
                    <a:pt x="12455" y="1765"/>
                  </a:lnTo>
                  <a:lnTo>
                    <a:pt x="12441" y="1877"/>
                  </a:lnTo>
                  <a:lnTo>
                    <a:pt x="12427" y="2003"/>
                  </a:lnTo>
                  <a:lnTo>
                    <a:pt x="12427" y="2003"/>
                  </a:lnTo>
                  <a:lnTo>
                    <a:pt x="12427" y="2101"/>
                  </a:lnTo>
                  <a:lnTo>
                    <a:pt x="12427" y="2101"/>
                  </a:lnTo>
                  <a:lnTo>
                    <a:pt x="12455" y="2199"/>
                  </a:lnTo>
                  <a:lnTo>
                    <a:pt x="12511" y="2312"/>
                  </a:lnTo>
                  <a:lnTo>
                    <a:pt x="12567" y="2410"/>
                  </a:lnTo>
                  <a:lnTo>
                    <a:pt x="12651" y="2522"/>
                  </a:lnTo>
                  <a:lnTo>
                    <a:pt x="12833" y="2718"/>
                  </a:lnTo>
                  <a:lnTo>
                    <a:pt x="13057" y="2942"/>
                  </a:lnTo>
                  <a:lnTo>
                    <a:pt x="13267" y="3194"/>
                  </a:lnTo>
                  <a:lnTo>
                    <a:pt x="13365" y="3320"/>
                  </a:lnTo>
                  <a:lnTo>
                    <a:pt x="13463" y="3474"/>
                  </a:lnTo>
                  <a:lnTo>
                    <a:pt x="13547" y="3628"/>
                  </a:lnTo>
                  <a:lnTo>
                    <a:pt x="13631" y="3796"/>
                  </a:lnTo>
                  <a:lnTo>
                    <a:pt x="13687" y="3993"/>
                  </a:lnTo>
                  <a:lnTo>
                    <a:pt x="13729" y="4189"/>
                  </a:lnTo>
                  <a:lnTo>
                    <a:pt x="13729" y="4189"/>
                  </a:lnTo>
                  <a:lnTo>
                    <a:pt x="13743" y="4413"/>
                  </a:lnTo>
                  <a:lnTo>
                    <a:pt x="13743" y="4413"/>
                  </a:lnTo>
                  <a:lnTo>
                    <a:pt x="13729" y="4525"/>
                  </a:lnTo>
                  <a:lnTo>
                    <a:pt x="13715" y="4651"/>
                  </a:lnTo>
                  <a:lnTo>
                    <a:pt x="13701" y="4791"/>
                  </a:lnTo>
                  <a:lnTo>
                    <a:pt x="13659" y="4917"/>
                  </a:lnTo>
                  <a:lnTo>
                    <a:pt x="13617" y="5057"/>
                  </a:lnTo>
                  <a:lnTo>
                    <a:pt x="13561" y="5197"/>
                  </a:lnTo>
                  <a:lnTo>
                    <a:pt x="13505" y="5323"/>
                  </a:lnTo>
                  <a:lnTo>
                    <a:pt x="13421" y="5463"/>
                  </a:lnTo>
                  <a:lnTo>
                    <a:pt x="13323" y="5590"/>
                  </a:lnTo>
                  <a:lnTo>
                    <a:pt x="13211" y="5702"/>
                  </a:lnTo>
                  <a:lnTo>
                    <a:pt x="13085" y="5814"/>
                  </a:lnTo>
                  <a:lnTo>
                    <a:pt x="12945" y="5912"/>
                  </a:lnTo>
                  <a:lnTo>
                    <a:pt x="12791" y="6010"/>
                  </a:lnTo>
                  <a:lnTo>
                    <a:pt x="12623" y="6080"/>
                  </a:lnTo>
                  <a:lnTo>
                    <a:pt x="12427" y="6136"/>
                  </a:lnTo>
                  <a:lnTo>
                    <a:pt x="12216" y="6178"/>
                  </a:lnTo>
                  <a:lnTo>
                    <a:pt x="12216" y="6178"/>
                  </a:lnTo>
                  <a:lnTo>
                    <a:pt x="12048" y="6206"/>
                  </a:lnTo>
                  <a:lnTo>
                    <a:pt x="11894" y="6206"/>
                  </a:lnTo>
                  <a:lnTo>
                    <a:pt x="11894" y="6206"/>
                  </a:lnTo>
                  <a:lnTo>
                    <a:pt x="11698" y="6192"/>
                  </a:lnTo>
                  <a:lnTo>
                    <a:pt x="11516" y="6164"/>
                  </a:lnTo>
                  <a:lnTo>
                    <a:pt x="11334" y="6108"/>
                  </a:lnTo>
                  <a:lnTo>
                    <a:pt x="11180" y="6052"/>
                  </a:lnTo>
                  <a:lnTo>
                    <a:pt x="11026" y="5968"/>
                  </a:lnTo>
                  <a:lnTo>
                    <a:pt x="10886" y="5884"/>
                  </a:lnTo>
                  <a:lnTo>
                    <a:pt x="10774" y="5772"/>
                  </a:lnTo>
                  <a:lnTo>
                    <a:pt x="10661" y="5660"/>
                  </a:lnTo>
                  <a:lnTo>
                    <a:pt x="10563" y="5548"/>
                  </a:lnTo>
                  <a:lnTo>
                    <a:pt x="10465" y="5421"/>
                  </a:lnTo>
                  <a:lnTo>
                    <a:pt x="10395" y="5309"/>
                  </a:lnTo>
                  <a:lnTo>
                    <a:pt x="10339" y="5183"/>
                  </a:lnTo>
                  <a:lnTo>
                    <a:pt x="10283" y="5057"/>
                  </a:lnTo>
                  <a:lnTo>
                    <a:pt x="10241" y="4945"/>
                  </a:lnTo>
                  <a:lnTo>
                    <a:pt x="10213" y="4833"/>
                  </a:lnTo>
                  <a:lnTo>
                    <a:pt x="10185" y="4721"/>
                  </a:lnTo>
                  <a:lnTo>
                    <a:pt x="10185" y="4721"/>
                  </a:lnTo>
                  <a:lnTo>
                    <a:pt x="10171" y="4567"/>
                  </a:lnTo>
                  <a:lnTo>
                    <a:pt x="10171" y="4427"/>
                  </a:lnTo>
                  <a:lnTo>
                    <a:pt x="10171" y="4427"/>
                  </a:lnTo>
                  <a:lnTo>
                    <a:pt x="10171" y="4259"/>
                  </a:lnTo>
                  <a:lnTo>
                    <a:pt x="10199" y="4105"/>
                  </a:lnTo>
                  <a:lnTo>
                    <a:pt x="10227" y="3951"/>
                  </a:lnTo>
                  <a:lnTo>
                    <a:pt x="10269" y="3810"/>
                  </a:lnTo>
                  <a:lnTo>
                    <a:pt x="10367" y="3530"/>
                  </a:lnTo>
                  <a:lnTo>
                    <a:pt x="10493" y="3278"/>
                  </a:lnTo>
                  <a:lnTo>
                    <a:pt x="10605" y="3054"/>
                  </a:lnTo>
                  <a:lnTo>
                    <a:pt x="10718" y="2830"/>
                  </a:lnTo>
                  <a:lnTo>
                    <a:pt x="10746" y="2732"/>
                  </a:lnTo>
                  <a:lnTo>
                    <a:pt x="10788" y="2634"/>
                  </a:lnTo>
                  <a:lnTo>
                    <a:pt x="10802" y="2522"/>
                  </a:lnTo>
                  <a:lnTo>
                    <a:pt x="10816" y="2424"/>
                  </a:lnTo>
                  <a:lnTo>
                    <a:pt x="10816" y="2424"/>
                  </a:lnTo>
                  <a:lnTo>
                    <a:pt x="10802" y="2340"/>
                  </a:lnTo>
                  <a:lnTo>
                    <a:pt x="10802" y="2340"/>
                  </a:lnTo>
                  <a:lnTo>
                    <a:pt x="10774" y="2227"/>
                  </a:lnTo>
                  <a:lnTo>
                    <a:pt x="10732" y="2115"/>
                  </a:lnTo>
                  <a:lnTo>
                    <a:pt x="10675" y="2017"/>
                  </a:lnTo>
                  <a:lnTo>
                    <a:pt x="10605" y="1919"/>
                  </a:lnTo>
                  <a:lnTo>
                    <a:pt x="10605" y="1919"/>
                  </a:lnTo>
                  <a:lnTo>
                    <a:pt x="10507" y="1807"/>
                  </a:lnTo>
                  <a:lnTo>
                    <a:pt x="10409" y="1723"/>
                  </a:lnTo>
                  <a:lnTo>
                    <a:pt x="10213" y="1569"/>
                  </a:lnTo>
                  <a:lnTo>
                    <a:pt x="10059" y="1471"/>
                  </a:lnTo>
                  <a:lnTo>
                    <a:pt x="10003" y="1443"/>
                  </a:lnTo>
                  <a:lnTo>
                    <a:pt x="4007" y="2340"/>
                  </a:lnTo>
                  <a:lnTo>
                    <a:pt x="4007" y="2340"/>
                  </a:lnTo>
                  <a:lnTo>
                    <a:pt x="4764" y="7383"/>
                  </a:lnTo>
                  <a:lnTo>
                    <a:pt x="4764" y="7383"/>
                  </a:lnTo>
                  <a:lnTo>
                    <a:pt x="4764" y="7383"/>
                  </a:lnTo>
                  <a:lnTo>
                    <a:pt x="4708" y="7495"/>
                  </a:lnTo>
                  <a:lnTo>
                    <a:pt x="4624" y="7607"/>
                  </a:lnTo>
                  <a:lnTo>
                    <a:pt x="4512" y="7747"/>
                  </a:lnTo>
                  <a:lnTo>
                    <a:pt x="4386" y="7887"/>
                  </a:lnTo>
                  <a:lnTo>
                    <a:pt x="4231" y="8027"/>
                  </a:lnTo>
                  <a:lnTo>
                    <a:pt x="4147" y="8083"/>
                  </a:lnTo>
                  <a:lnTo>
                    <a:pt x="4063" y="8125"/>
                  </a:lnTo>
                  <a:lnTo>
                    <a:pt x="3965" y="8153"/>
                  </a:lnTo>
                  <a:lnTo>
                    <a:pt x="3867" y="8181"/>
                  </a:lnTo>
                  <a:lnTo>
                    <a:pt x="3867" y="8181"/>
                  </a:lnTo>
                  <a:lnTo>
                    <a:pt x="3783" y="8181"/>
                  </a:lnTo>
                  <a:lnTo>
                    <a:pt x="3783" y="8181"/>
                  </a:lnTo>
                  <a:lnTo>
                    <a:pt x="3699" y="8181"/>
                  </a:lnTo>
                  <a:lnTo>
                    <a:pt x="3699" y="8181"/>
                  </a:lnTo>
                  <a:lnTo>
                    <a:pt x="3601" y="8167"/>
                  </a:lnTo>
                  <a:lnTo>
                    <a:pt x="3517" y="8139"/>
                  </a:lnTo>
                  <a:lnTo>
                    <a:pt x="3335" y="8069"/>
                  </a:lnTo>
                  <a:lnTo>
                    <a:pt x="2943" y="7873"/>
                  </a:lnTo>
                  <a:lnTo>
                    <a:pt x="2943" y="7873"/>
                  </a:lnTo>
                  <a:lnTo>
                    <a:pt x="2915" y="7859"/>
                  </a:lnTo>
                  <a:lnTo>
                    <a:pt x="2915" y="7859"/>
                  </a:lnTo>
                  <a:lnTo>
                    <a:pt x="2663" y="7747"/>
                  </a:lnTo>
                  <a:lnTo>
                    <a:pt x="2396" y="7649"/>
                  </a:lnTo>
                  <a:lnTo>
                    <a:pt x="2242" y="7607"/>
                  </a:lnTo>
                  <a:lnTo>
                    <a:pt x="2102" y="7565"/>
                  </a:lnTo>
                  <a:lnTo>
                    <a:pt x="1934" y="7551"/>
                  </a:lnTo>
                  <a:lnTo>
                    <a:pt x="1766" y="7537"/>
                  </a:lnTo>
                  <a:lnTo>
                    <a:pt x="1766" y="7537"/>
                  </a:lnTo>
                  <a:lnTo>
                    <a:pt x="1626" y="7551"/>
                  </a:lnTo>
                  <a:lnTo>
                    <a:pt x="1486" y="7565"/>
                  </a:lnTo>
                  <a:lnTo>
                    <a:pt x="1486" y="7565"/>
                  </a:lnTo>
                  <a:lnTo>
                    <a:pt x="1318" y="7607"/>
                  </a:lnTo>
                  <a:lnTo>
                    <a:pt x="1122" y="7663"/>
                  </a:lnTo>
                  <a:lnTo>
                    <a:pt x="925" y="7761"/>
                  </a:lnTo>
                  <a:lnTo>
                    <a:pt x="729" y="7887"/>
                  </a:lnTo>
                  <a:lnTo>
                    <a:pt x="533" y="8041"/>
                  </a:lnTo>
                  <a:lnTo>
                    <a:pt x="449" y="8125"/>
                  </a:lnTo>
                  <a:lnTo>
                    <a:pt x="365" y="8223"/>
                  </a:lnTo>
                  <a:lnTo>
                    <a:pt x="281" y="8335"/>
                  </a:lnTo>
                  <a:lnTo>
                    <a:pt x="211" y="8447"/>
                  </a:lnTo>
                  <a:lnTo>
                    <a:pt x="155" y="8573"/>
                  </a:lnTo>
                  <a:lnTo>
                    <a:pt x="99" y="8699"/>
                  </a:lnTo>
                  <a:lnTo>
                    <a:pt x="99" y="8699"/>
                  </a:lnTo>
                  <a:lnTo>
                    <a:pt x="57" y="8840"/>
                  </a:lnTo>
                  <a:lnTo>
                    <a:pt x="29" y="8980"/>
                  </a:lnTo>
                  <a:lnTo>
                    <a:pt x="15" y="9120"/>
                  </a:lnTo>
                  <a:lnTo>
                    <a:pt x="1" y="9274"/>
                  </a:lnTo>
                  <a:lnTo>
                    <a:pt x="1" y="9274"/>
                  </a:lnTo>
                  <a:lnTo>
                    <a:pt x="15" y="9428"/>
                  </a:lnTo>
                  <a:lnTo>
                    <a:pt x="29" y="9582"/>
                  </a:lnTo>
                  <a:lnTo>
                    <a:pt x="29" y="9582"/>
                  </a:lnTo>
                  <a:lnTo>
                    <a:pt x="71" y="9806"/>
                  </a:lnTo>
                  <a:lnTo>
                    <a:pt x="127" y="9988"/>
                  </a:lnTo>
                  <a:lnTo>
                    <a:pt x="211" y="10170"/>
                  </a:lnTo>
                  <a:lnTo>
                    <a:pt x="295" y="10324"/>
                  </a:lnTo>
                  <a:lnTo>
                    <a:pt x="393" y="10465"/>
                  </a:lnTo>
                  <a:lnTo>
                    <a:pt x="505" y="10591"/>
                  </a:lnTo>
                  <a:lnTo>
                    <a:pt x="617" y="10703"/>
                  </a:lnTo>
                  <a:lnTo>
                    <a:pt x="743" y="10801"/>
                  </a:lnTo>
                  <a:lnTo>
                    <a:pt x="883" y="10871"/>
                  </a:lnTo>
                  <a:lnTo>
                    <a:pt x="1009" y="10941"/>
                  </a:lnTo>
                  <a:lnTo>
                    <a:pt x="1150" y="10997"/>
                  </a:lnTo>
                  <a:lnTo>
                    <a:pt x="1290" y="11039"/>
                  </a:lnTo>
                  <a:lnTo>
                    <a:pt x="1430" y="11081"/>
                  </a:lnTo>
                  <a:lnTo>
                    <a:pt x="1556" y="11095"/>
                  </a:lnTo>
                  <a:lnTo>
                    <a:pt x="1682" y="11109"/>
                  </a:lnTo>
                  <a:lnTo>
                    <a:pt x="1808" y="11109"/>
                  </a:lnTo>
                  <a:lnTo>
                    <a:pt x="1808" y="11109"/>
                  </a:lnTo>
                  <a:lnTo>
                    <a:pt x="2018" y="11095"/>
                  </a:lnTo>
                  <a:lnTo>
                    <a:pt x="2018" y="11095"/>
                  </a:lnTo>
                  <a:lnTo>
                    <a:pt x="2214" y="11053"/>
                  </a:lnTo>
                  <a:lnTo>
                    <a:pt x="2410" y="10997"/>
                  </a:lnTo>
                  <a:lnTo>
                    <a:pt x="2578" y="10927"/>
                  </a:lnTo>
                  <a:lnTo>
                    <a:pt x="2733" y="10843"/>
                  </a:lnTo>
                  <a:lnTo>
                    <a:pt x="2887" y="10745"/>
                  </a:lnTo>
                  <a:lnTo>
                    <a:pt x="3027" y="10647"/>
                  </a:lnTo>
                  <a:lnTo>
                    <a:pt x="3265" y="10423"/>
                  </a:lnTo>
                  <a:lnTo>
                    <a:pt x="3489" y="10212"/>
                  </a:lnTo>
                  <a:lnTo>
                    <a:pt x="3699" y="10030"/>
                  </a:lnTo>
                  <a:lnTo>
                    <a:pt x="3797" y="9946"/>
                  </a:lnTo>
                  <a:lnTo>
                    <a:pt x="3895" y="9876"/>
                  </a:lnTo>
                  <a:lnTo>
                    <a:pt x="4007" y="9834"/>
                  </a:lnTo>
                  <a:lnTo>
                    <a:pt x="4119" y="9806"/>
                  </a:lnTo>
                  <a:lnTo>
                    <a:pt x="4119" y="9806"/>
                  </a:lnTo>
                  <a:lnTo>
                    <a:pt x="4217" y="9806"/>
                  </a:lnTo>
                  <a:lnTo>
                    <a:pt x="4217" y="9806"/>
                  </a:lnTo>
                  <a:lnTo>
                    <a:pt x="4302" y="9806"/>
                  </a:lnTo>
                  <a:lnTo>
                    <a:pt x="4400" y="9820"/>
                  </a:lnTo>
                  <a:lnTo>
                    <a:pt x="4582" y="9876"/>
                  </a:lnTo>
                  <a:lnTo>
                    <a:pt x="4750" y="9960"/>
                  </a:lnTo>
                  <a:lnTo>
                    <a:pt x="4890" y="10058"/>
                  </a:lnTo>
                  <a:lnTo>
                    <a:pt x="5030" y="10156"/>
                  </a:lnTo>
                  <a:lnTo>
                    <a:pt x="5128" y="10240"/>
                  </a:lnTo>
                  <a:lnTo>
                    <a:pt x="5212" y="10310"/>
                  </a:lnTo>
                  <a:lnTo>
                    <a:pt x="7496" y="25580"/>
                  </a:lnTo>
                  <a:lnTo>
                    <a:pt x="13491" y="24683"/>
                  </a:lnTo>
                  <a:lnTo>
                    <a:pt x="13491" y="24683"/>
                  </a:lnTo>
                  <a:lnTo>
                    <a:pt x="13407" y="24347"/>
                  </a:lnTo>
                  <a:lnTo>
                    <a:pt x="13323" y="23969"/>
                  </a:lnTo>
                  <a:lnTo>
                    <a:pt x="13239" y="23465"/>
                  </a:lnTo>
                  <a:lnTo>
                    <a:pt x="13141" y="22834"/>
                  </a:lnTo>
                  <a:lnTo>
                    <a:pt x="13057" y="22120"/>
                  </a:lnTo>
                  <a:lnTo>
                    <a:pt x="13015" y="21728"/>
                  </a:lnTo>
                  <a:lnTo>
                    <a:pt x="12987" y="21307"/>
                  </a:lnTo>
                  <a:lnTo>
                    <a:pt x="12973" y="20887"/>
                  </a:lnTo>
                  <a:lnTo>
                    <a:pt x="12973" y="20439"/>
                  </a:lnTo>
                  <a:lnTo>
                    <a:pt x="12973" y="20439"/>
                  </a:lnTo>
                  <a:lnTo>
                    <a:pt x="12987" y="19794"/>
                  </a:lnTo>
                  <a:lnTo>
                    <a:pt x="13029" y="19136"/>
                  </a:lnTo>
                  <a:lnTo>
                    <a:pt x="13057" y="18786"/>
                  </a:lnTo>
                  <a:lnTo>
                    <a:pt x="13099" y="18450"/>
                  </a:lnTo>
                  <a:lnTo>
                    <a:pt x="13141" y="18099"/>
                  </a:lnTo>
                  <a:lnTo>
                    <a:pt x="13211" y="17749"/>
                  </a:lnTo>
                  <a:lnTo>
                    <a:pt x="13281" y="17399"/>
                  </a:lnTo>
                  <a:lnTo>
                    <a:pt x="13365" y="17049"/>
                  </a:lnTo>
                  <a:lnTo>
                    <a:pt x="13449" y="16698"/>
                  </a:lnTo>
                  <a:lnTo>
                    <a:pt x="13561" y="16348"/>
                  </a:lnTo>
                  <a:lnTo>
                    <a:pt x="13673" y="16012"/>
                  </a:lnTo>
                  <a:lnTo>
                    <a:pt x="13799" y="15662"/>
                  </a:lnTo>
                  <a:lnTo>
                    <a:pt x="13940" y="15312"/>
                  </a:lnTo>
                  <a:lnTo>
                    <a:pt x="14094" y="14975"/>
                  </a:lnTo>
                  <a:lnTo>
                    <a:pt x="14094" y="14975"/>
                  </a:lnTo>
                  <a:lnTo>
                    <a:pt x="14220" y="14737"/>
                  </a:lnTo>
                  <a:lnTo>
                    <a:pt x="14360" y="14485"/>
                  </a:lnTo>
                  <a:lnTo>
                    <a:pt x="14668" y="13925"/>
                  </a:lnTo>
                  <a:lnTo>
                    <a:pt x="15452" y="12664"/>
                  </a:lnTo>
                  <a:lnTo>
                    <a:pt x="15901" y="11935"/>
                  </a:lnTo>
                  <a:lnTo>
                    <a:pt x="16363" y="11165"/>
                  </a:lnTo>
                  <a:lnTo>
                    <a:pt x="16825" y="10352"/>
                  </a:lnTo>
                  <a:lnTo>
                    <a:pt x="17288" y="9470"/>
                  </a:lnTo>
                  <a:lnTo>
                    <a:pt x="17526" y="9022"/>
                  </a:lnTo>
                  <a:lnTo>
                    <a:pt x="17750" y="8559"/>
                  </a:lnTo>
                  <a:lnTo>
                    <a:pt x="17960" y="8069"/>
                  </a:lnTo>
                  <a:lnTo>
                    <a:pt x="18170" y="7593"/>
                  </a:lnTo>
                  <a:lnTo>
                    <a:pt x="18380" y="7088"/>
                  </a:lnTo>
                  <a:lnTo>
                    <a:pt x="18562" y="6570"/>
                  </a:lnTo>
                  <a:lnTo>
                    <a:pt x="18745" y="6052"/>
                  </a:lnTo>
                  <a:lnTo>
                    <a:pt x="18913" y="5519"/>
                  </a:lnTo>
                  <a:lnTo>
                    <a:pt x="19067" y="4973"/>
                  </a:lnTo>
                  <a:lnTo>
                    <a:pt x="19193" y="4427"/>
                  </a:lnTo>
                  <a:lnTo>
                    <a:pt x="19319" y="3866"/>
                  </a:lnTo>
                  <a:lnTo>
                    <a:pt x="19417" y="3292"/>
                  </a:lnTo>
                  <a:lnTo>
                    <a:pt x="19501" y="2704"/>
                  </a:lnTo>
                  <a:lnTo>
                    <a:pt x="19557" y="2115"/>
                  </a:lnTo>
                  <a:lnTo>
                    <a:pt x="19599" y="1513"/>
                  </a:lnTo>
                  <a:lnTo>
                    <a:pt x="19599" y="897"/>
                  </a:lnTo>
                  <a:lnTo>
                    <a:pt x="19599" y="897"/>
                  </a:lnTo>
                  <a:lnTo>
                    <a:pt x="19599" y="462"/>
                  </a:lnTo>
                  <a:lnTo>
                    <a:pt x="195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4"/>
            <p:cNvSpPr/>
            <p:nvPr/>
          </p:nvSpPr>
          <p:spPr>
            <a:xfrm>
              <a:off x="1498550" y="2632800"/>
              <a:ext cx="186700" cy="274600"/>
            </a:xfrm>
            <a:custGeom>
              <a:rect b="b" l="l" r="r" t="t"/>
              <a:pathLst>
                <a:path extrusionOk="0" h="10984" w="7468">
                  <a:moveTo>
                    <a:pt x="6711" y="1"/>
                  </a:moveTo>
                  <a:lnTo>
                    <a:pt x="6641" y="29"/>
                  </a:lnTo>
                  <a:lnTo>
                    <a:pt x="6585" y="57"/>
                  </a:lnTo>
                  <a:lnTo>
                    <a:pt x="6528" y="99"/>
                  </a:lnTo>
                  <a:lnTo>
                    <a:pt x="6472" y="155"/>
                  </a:lnTo>
                  <a:lnTo>
                    <a:pt x="6402" y="225"/>
                  </a:lnTo>
                  <a:lnTo>
                    <a:pt x="6290" y="407"/>
                  </a:lnTo>
                  <a:lnTo>
                    <a:pt x="6164" y="631"/>
                  </a:lnTo>
                  <a:lnTo>
                    <a:pt x="6052" y="926"/>
                  </a:lnTo>
                  <a:lnTo>
                    <a:pt x="5940" y="1290"/>
                  </a:lnTo>
                  <a:lnTo>
                    <a:pt x="5730" y="1976"/>
                  </a:lnTo>
                  <a:lnTo>
                    <a:pt x="5478" y="2775"/>
                  </a:lnTo>
                  <a:lnTo>
                    <a:pt x="5198" y="3615"/>
                  </a:lnTo>
                  <a:lnTo>
                    <a:pt x="4903" y="4456"/>
                  </a:lnTo>
                  <a:lnTo>
                    <a:pt x="4623" y="5226"/>
                  </a:lnTo>
                  <a:lnTo>
                    <a:pt x="4371" y="5871"/>
                  </a:lnTo>
                  <a:lnTo>
                    <a:pt x="4259" y="6123"/>
                  </a:lnTo>
                  <a:lnTo>
                    <a:pt x="4161" y="6333"/>
                  </a:lnTo>
                  <a:lnTo>
                    <a:pt x="4077" y="6473"/>
                  </a:lnTo>
                  <a:lnTo>
                    <a:pt x="4021" y="6543"/>
                  </a:lnTo>
                  <a:lnTo>
                    <a:pt x="3937" y="6599"/>
                  </a:lnTo>
                  <a:lnTo>
                    <a:pt x="3783" y="6655"/>
                  </a:lnTo>
                  <a:lnTo>
                    <a:pt x="3320" y="6795"/>
                  </a:lnTo>
                  <a:lnTo>
                    <a:pt x="2032" y="7145"/>
                  </a:lnTo>
                  <a:lnTo>
                    <a:pt x="1345" y="7341"/>
                  </a:lnTo>
                  <a:lnTo>
                    <a:pt x="743" y="7538"/>
                  </a:lnTo>
                  <a:lnTo>
                    <a:pt x="491" y="7636"/>
                  </a:lnTo>
                  <a:lnTo>
                    <a:pt x="281" y="7720"/>
                  </a:lnTo>
                  <a:lnTo>
                    <a:pt x="126" y="7804"/>
                  </a:lnTo>
                  <a:lnTo>
                    <a:pt x="84" y="7846"/>
                  </a:lnTo>
                  <a:lnTo>
                    <a:pt x="42" y="7888"/>
                  </a:lnTo>
                  <a:lnTo>
                    <a:pt x="28" y="7930"/>
                  </a:lnTo>
                  <a:lnTo>
                    <a:pt x="14" y="7986"/>
                  </a:lnTo>
                  <a:lnTo>
                    <a:pt x="0" y="8140"/>
                  </a:lnTo>
                  <a:lnTo>
                    <a:pt x="0" y="8322"/>
                  </a:lnTo>
                  <a:lnTo>
                    <a:pt x="42" y="8546"/>
                  </a:lnTo>
                  <a:lnTo>
                    <a:pt x="84" y="8798"/>
                  </a:lnTo>
                  <a:lnTo>
                    <a:pt x="155" y="9065"/>
                  </a:lnTo>
                  <a:lnTo>
                    <a:pt x="225" y="9345"/>
                  </a:lnTo>
                  <a:lnTo>
                    <a:pt x="309" y="9611"/>
                  </a:lnTo>
                  <a:lnTo>
                    <a:pt x="407" y="9891"/>
                  </a:lnTo>
                  <a:lnTo>
                    <a:pt x="505" y="10143"/>
                  </a:lnTo>
                  <a:lnTo>
                    <a:pt x="617" y="10381"/>
                  </a:lnTo>
                  <a:lnTo>
                    <a:pt x="715" y="10591"/>
                  </a:lnTo>
                  <a:lnTo>
                    <a:pt x="827" y="10760"/>
                  </a:lnTo>
                  <a:lnTo>
                    <a:pt x="925" y="10886"/>
                  </a:lnTo>
                  <a:lnTo>
                    <a:pt x="967" y="10928"/>
                  </a:lnTo>
                  <a:lnTo>
                    <a:pt x="1009" y="10970"/>
                  </a:lnTo>
                  <a:lnTo>
                    <a:pt x="1051" y="10984"/>
                  </a:lnTo>
                  <a:lnTo>
                    <a:pt x="1093" y="10970"/>
                  </a:lnTo>
                  <a:lnTo>
                    <a:pt x="1569" y="10858"/>
                  </a:lnTo>
                  <a:lnTo>
                    <a:pt x="2214" y="10676"/>
                  </a:lnTo>
                  <a:lnTo>
                    <a:pt x="2956" y="10451"/>
                  </a:lnTo>
                  <a:lnTo>
                    <a:pt x="3363" y="10311"/>
                  </a:lnTo>
                  <a:lnTo>
                    <a:pt x="3783" y="10157"/>
                  </a:lnTo>
                  <a:lnTo>
                    <a:pt x="4189" y="9989"/>
                  </a:lnTo>
                  <a:lnTo>
                    <a:pt x="4609" y="9793"/>
                  </a:lnTo>
                  <a:lnTo>
                    <a:pt x="5002" y="9597"/>
                  </a:lnTo>
                  <a:lnTo>
                    <a:pt x="5394" y="9387"/>
                  </a:lnTo>
                  <a:lnTo>
                    <a:pt x="5758" y="9149"/>
                  </a:lnTo>
                  <a:lnTo>
                    <a:pt x="6094" y="8910"/>
                  </a:lnTo>
                  <a:lnTo>
                    <a:pt x="6234" y="8770"/>
                  </a:lnTo>
                  <a:lnTo>
                    <a:pt x="6388" y="8644"/>
                  </a:lnTo>
                  <a:lnTo>
                    <a:pt x="6514" y="8504"/>
                  </a:lnTo>
                  <a:lnTo>
                    <a:pt x="6641" y="8364"/>
                  </a:lnTo>
                  <a:lnTo>
                    <a:pt x="6725" y="8252"/>
                  </a:lnTo>
                  <a:lnTo>
                    <a:pt x="6809" y="8112"/>
                  </a:lnTo>
                  <a:lnTo>
                    <a:pt x="6879" y="7972"/>
                  </a:lnTo>
                  <a:lnTo>
                    <a:pt x="6949" y="7804"/>
                  </a:lnTo>
                  <a:lnTo>
                    <a:pt x="7005" y="7636"/>
                  </a:lnTo>
                  <a:lnTo>
                    <a:pt x="7061" y="7454"/>
                  </a:lnTo>
                  <a:lnTo>
                    <a:pt x="7173" y="7061"/>
                  </a:lnTo>
                  <a:lnTo>
                    <a:pt x="7257" y="6627"/>
                  </a:lnTo>
                  <a:lnTo>
                    <a:pt x="7327" y="6165"/>
                  </a:lnTo>
                  <a:lnTo>
                    <a:pt x="7383" y="5674"/>
                  </a:lnTo>
                  <a:lnTo>
                    <a:pt x="7411" y="5170"/>
                  </a:lnTo>
                  <a:lnTo>
                    <a:pt x="7439" y="4652"/>
                  </a:lnTo>
                  <a:lnTo>
                    <a:pt x="7467" y="4148"/>
                  </a:lnTo>
                  <a:lnTo>
                    <a:pt x="7467" y="3125"/>
                  </a:lnTo>
                  <a:lnTo>
                    <a:pt x="7453" y="2172"/>
                  </a:lnTo>
                  <a:lnTo>
                    <a:pt x="7411" y="1346"/>
                  </a:lnTo>
                  <a:lnTo>
                    <a:pt x="7397" y="1094"/>
                  </a:lnTo>
                  <a:lnTo>
                    <a:pt x="7355" y="855"/>
                  </a:lnTo>
                  <a:lnTo>
                    <a:pt x="7299" y="645"/>
                  </a:lnTo>
                  <a:lnTo>
                    <a:pt x="7243" y="449"/>
                  </a:lnTo>
                  <a:lnTo>
                    <a:pt x="7159" y="295"/>
                  </a:lnTo>
                  <a:lnTo>
                    <a:pt x="7075" y="169"/>
                  </a:lnTo>
                  <a:lnTo>
                    <a:pt x="6977" y="71"/>
                  </a:lnTo>
                  <a:lnTo>
                    <a:pt x="6921" y="43"/>
                  </a:lnTo>
                  <a:lnTo>
                    <a:pt x="6879" y="15"/>
                  </a:lnTo>
                  <a:lnTo>
                    <a:pt x="682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4"/>
            <p:cNvSpPr/>
            <p:nvPr/>
          </p:nvSpPr>
          <p:spPr>
            <a:xfrm>
              <a:off x="1398375" y="2817025"/>
              <a:ext cx="132075" cy="117700"/>
            </a:xfrm>
            <a:custGeom>
              <a:rect b="b" l="l" r="r" t="t"/>
              <a:pathLst>
                <a:path extrusionOk="0" h="4708" w="5283">
                  <a:moveTo>
                    <a:pt x="2873" y="1"/>
                  </a:moveTo>
                  <a:lnTo>
                    <a:pt x="2747" y="15"/>
                  </a:lnTo>
                  <a:lnTo>
                    <a:pt x="2410" y="43"/>
                  </a:lnTo>
                  <a:lnTo>
                    <a:pt x="2032" y="113"/>
                  </a:lnTo>
                  <a:lnTo>
                    <a:pt x="1654" y="197"/>
                  </a:lnTo>
                  <a:lnTo>
                    <a:pt x="1472" y="253"/>
                  </a:lnTo>
                  <a:lnTo>
                    <a:pt x="1304" y="323"/>
                  </a:lnTo>
                  <a:lnTo>
                    <a:pt x="1136" y="379"/>
                  </a:lnTo>
                  <a:lnTo>
                    <a:pt x="1010" y="449"/>
                  </a:lnTo>
                  <a:lnTo>
                    <a:pt x="897" y="519"/>
                  </a:lnTo>
                  <a:lnTo>
                    <a:pt x="813" y="603"/>
                  </a:lnTo>
                  <a:lnTo>
                    <a:pt x="771" y="673"/>
                  </a:lnTo>
                  <a:lnTo>
                    <a:pt x="757" y="715"/>
                  </a:lnTo>
                  <a:lnTo>
                    <a:pt x="757" y="757"/>
                  </a:lnTo>
                  <a:lnTo>
                    <a:pt x="785" y="841"/>
                  </a:lnTo>
                  <a:lnTo>
                    <a:pt x="827" y="897"/>
                  </a:lnTo>
                  <a:lnTo>
                    <a:pt x="897" y="939"/>
                  </a:lnTo>
                  <a:lnTo>
                    <a:pt x="982" y="981"/>
                  </a:lnTo>
                  <a:lnTo>
                    <a:pt x="1094" y="995"/>
                  </a:lnTo>
                  <a:lnTo>
                    <a:pt x="1206" y="1009"/>
                  </a:lnTo>
                  <a:lnTo>
                    <a:pt x="1472" y="1009"/>
                  </a:lnTo>
                  <a:lnTo>
                    <a:pt x="1738" y="995"/>
                  </a:lnTo>
                  <a:lnTo>
                    <a:pt x="1990" y="967"/>
                  </a:lnTo>
                  <a:lnTo>
                    <a:pt x="2214" y="953"/>
                  </a:lnTo>
                  <a:lnTo>
                    <a:pt x="2368" y="939"/>
                  </a:lnTo>
                  <a:lnTo>
                    <a:pt x="2480" y="939"/>
                  </a:lnTo>
                  <a:lnTo>
                    <a:pt x="2565" y="953"/>
                  </a:lnTo>
                  <a:lnTo>
                    <a:pt x="2621" y="967"/>
                  </a:lnTo>
                  <a:lnTo>
                    <a:pt x="2663" y="995"/>
                  </a:lnTo>
                  <a:lnTo>
                    <a:pt x="2677" y="1023"/>
                  </a:lnTo>
                  <a:lnTo>
                    <a:pt x="2677" y="1051"/>
                  </a:lnTo>
                  <a:lnTo>
                    <a:pt x="2649" y="1079"/>
                  </a:lnTo>
                  <a:lnTo>
                    <a:pt x="2607" y="1121"/>
                  </a:lnTo>
                  <a:lnTo>
                    <a:pt x="2326" y="1233"/>
                  </a:lnTo>
                  <a:lnTo>
                    <a:pt x="2060" y="1331"/>
                  </a:lnTo>
                  <a:lnTo>
                    <a:pt x="1780" y="1415"/>
                  </a:lnTo>
                  <a:lnTo>
                    <a:pt x="1500" y="1485"/>
                  </a:lnTo>
                  <a:lnTo>
                    <a:pt x="1388" y="1499"/>
                  </a:lnTo>
                  <a:lnTo>
                    <a:pt x="1052" y="1499"/>
                  </a:lnTo>
                  <a:lnTo>
                    <a:pt x="617" y="1471"/>
                  </a:lnTo>
                  <a:lnTo>
                    <a:pt x="421" y="1471"/>
                  </a:lnTo>
                  <a:lnTo>
                    <a:pt x="337" y="1485"/>
                  </a:lnTo>
                  <a:lnTo>
                    <a:pt x="267" y="1499"/>
                  </a:lnTo>
                  <a:lnTo>
                    <a:pt x="197" y="1527"/>
                  </a:lnTo>
                  <a:lnTo>
                    <a:pt x="155" y="1569"/>
                  </a:lnTo>
                  <a:lnTo>
                    <a:pt x="127" y="1626"/>
                  </a:lnTo>
                  <a:lnTo>
                    <a:pt x="99" y="1696"/>
                  </a:lnTo>
                  <a:lnTo>
                    <a:pt x="99" y="1752"/>
                  </a:lnTo>
                  <a:lnTo>
                    <a:pt x="113" y="1822"/>
                  </a:lnTo>
                  <a:lnTo>
                    <a:pt x="141" y="1878"/>
                  </a:lnTo>
                  <a:lnTo>
                    <a:pt x="169" y="1934"/>
                  </a:lnTo>
                  <a:lnTo>
                    <a:pt x="253" y="2018"/>
                  </a:lnTo>
                  <a:lnTo>
                    <a:pt x="365" y="2088"/>
                  </a:lnTo>
                  <a:lnTo>
                    <a:pt x="463" y="2144"/>
                  </a:lnTo>
                  <a:lnTo>
                    <a:pt x="561" y="2186"/>
                  </a:lnTo>
                  <a:lnTo>
                    <a:pt x="645" y="2214"/>
                  </a:lnTo>
                  <a:lnTo>
                    <a:pt x="533" y="2228"/>
                  </a:lnTo>
                  <a:lnTo>
                    <a:pt x="421" y="2242"/>
                  </a:lnTo>
                  <a:lnTo>
                    <a:pt x="295" y="2284"/>
                  </a:lnTo>
                  <a:lnTo>
                    <a:pt x="183" y="2340"/>
                  </a:lnTo>
                  <a:lnTo>
                    <a:pt x="127" y="2368"/>
                  </a:lnTo>
                  <a:lnTo>
                    <a:pt x="85" y="2410"/>
                  </a:lnTo>
                  <a:lnTo>
                    <a:pt x="43" y="2466"/>
                  </a:lnTo>
                  <a:lnTo>
                    <a:pt x="15" y="2522"/>
                  </a:lnTo>
                  <a:lnTo>
                    <a:pt x="1" y="2578"/>
                  </a:lnTo>
                  <a:lnTo>
                    <a:pt x="15" y="2648"/>
                  </a:lnTo>
                  <a:lnTo>
                    <a:pt x="29" y="2718"/>
                  </a:lnTo>
                  <a:lnTo>
                    <a:pt x="57" y="2788"/>
                  </a:lnTo>
                  <a:lnTo>
                    <a:pt x="99" y="2844"/>
                  </a:lnTo>
                  <a:lnTo>
                    <a:pt x="155" y="2886"/>
                  </a:lnTo>
                  <a:lnTo>
                    <a:pt x="267" y="2970"/>
                  </a:lnTo>
                  <a:lnTo>
                    <a:pt x="407" y="3026"/>
                  </a:lnTo>
                  <a:lnTo>
                    <a:pt x="533" y="3068"/>
                  </a:lnTo>
                  <a:lnTo>
                    <a:pt x="631" y="3082"/>
                  </a:lnTo>
                  <a:lnTo>
                    <a:pt x="743" y="3096"/>
                  </a:lnTo>
                  <a:lnTo>
                    <a:pt x="645" y="3110"/>
                  </a:lnTo>
                  <a:lnTo>
                    <a:pt x="533" y="3138"/>
                  </a:lnTo>
                  <a:lnTo>
                    <a:pt x="421" y="3180"/>
                  </a:lnTo>
                  <a:lnTo>
                    <a:pt x="323" y="3237"/>
                  </a:lnTo>
                  <a:lnTo>
                    <a:pt x="267" y="3279"/>
                  </a:lnTo>
                  <a:lnTo>
                    <a:pt x="239" y="3321"/>
                  </a:lnTo>
                  <a:lnTo>
                    <a:pt x="197" y="3363"/>
                  </a:lnTo>
                  <a:lnTo>
                    <a:pt x="183" y="3419"/>
                  </a:lnTo>
                  <a:lnTo>
                    <a:pt x="183" y="3489"/>
                  </a:lnTo>
                  <a:lnTo>
                    <a:pt x="197" y="3559"/>
                  </a:lnTo>
                  <a:lnTo>
                    <a:pt x="211" y="3629"/>
                  </a:lnTo>
                  <a:lnTo>
                    <a:pt x="253" y="3699"/>
                  </a:lnTo>
                  <a:lnTo>
                    <a:pt x="295" y="3755"/>
                  </a:lnTo>
                  <a:lnTo>
                    <a:pt x="351" y="3797"/>
                  </a:lnTo>
                  <a:lnTo>
                    <a:pt x="463" y="3881"/>
                  </a:lnTo>
                  <a:lnTo>
                    <a:pt x="589" y="3951"/>
                  </a:lnTo>
                  <a:lnTo>
                    <a:pt x="715" y="3993"/>
                  </a:lnTo>
                  <a:lnTo>
                    <a:pt x="813" y="4021"/>
                  </a:lnTo>
                  <a:lnTo>
                    <a:pt x="911" y="4035"/>
                  </a:lnTo>
                  <a:lnTo>
                    <a:pt x="883" y="4063"/>
                  </a:lnTo>
                  <a:lnTo>
                    <a:pt x="869" y="4091"/>
                  </a:lnTo>
                  <a:lnTo>
                    <a:pt x="855" y="4119"/>
                  </a:lnTo>
                  <a:lnTo>
                    <a:pt x="841" y="4175"/>
                  </a:lnTo>
                  <a:lnTo>
                    <a:pt x="855" y="4231"/>
                  </a:lnTo>
                  <a:lnTo>
                    <a:pt x="883" y="4315"/>
                  </a:lnTo>
                  <a:lnTo>
                    <a:pt x="939" y="4399"/>
                  </a:lnTo>
                  <a:lnTo>
                    <a:pt x="996" y="4469"/>
                  </a:lnTo>
                  <a:lnTo>
                    <a:pt x="1080" y="4511"/>
                  </a:lnTo>
                  <a:lnTo>
                    <a:pt x="1164" y="4567"/>
                  </a:lnTo>
                  <a:lnTo>
                    <a:pt x="1262" y="4609"/>
                  </a:lnTo>
                  <a:lnTo>
                    <a:pt x="1374" y="4637"/>
                  </a:lnTo>
                  <a:lnTo>
                    <a:pt x="1486" y="4665"/>
                  </a:lnTo>
                  <a:lnTo>
                    <a:pt x="1738" y="4693"/>
                  </a:lnTo>
                  <a:lnTo>
                    <a:pt x="2004" y="4707"/>
                  </a:lnTo>
                  <a:lnTo>
                    <a:pt x="2256" y="4693"/>
                  </a:lnTo>
                  <a:lnTo>
                    <a:pt x="2508" y="4665"/>
                  </a:lnTo>
                  <a:lnTo>
                    <a:pt x="2719" y="4637"/>
                  </a:lnTo>
                  <a:lnTo>
                    <a:pt x="2957" y="4553"/>
                  </a:lnTo>
                  <a:lnTo>
                    <a:pt x="3293" y="4427"/>
                  </a:lnTo>
                  <a:lnTo>
                    <a:pt x="4091" y="4091"/>
                  </a:lnTo>
                  <a:lnTo>
                    <a:pt x="4834" y="3755"/>
                  </a:lnTo>
                  <a:lnTo>
                    <a:pt x="5282" y="3545"/>
                  </a:lnTo>
                  <a:lnTo>
                    <a:pt x="4526" y="253"/>
                  </a:lnTo>
                  <a:lnTo>
                    <a:pt x="3951" y="141"/>
                  </a:lnTo>
                  <a:lnTo>
                    <a:pt x="3447" y="57"/>
                  </a:lnTo>
                  <a:lnTo>
                    <a:pt x="2985"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4"/>
            <p:cNvSpPr/>
            <p:nvPr/>
          </p:nvSpPr>
          <p:spPr>
            <a:xfrm>
              <a:off x="1414500" y="2867450"/>
              <a:ext cx="50800" cy="9825"/>
            </a:xfrm>
            <a:custGeom>
              <a:rect b="b" l="l" r="r" t="t"/>
              <a:pathLst>
                <a:path extrusionOk="0" h="393" w="2032">
                  <a:moveTo>
                    <a:pt x="2004" y="1"/>
                  </a:moveTo>
                  <a:lnTo>
                    <a:pt x="1737" y="99"/>
                  </a:lnTo>
                  <a:lnTo>
                    <a:pt x="1485" y="169"/>
                  </a:lnTo>
                  <a:lnTo>
                    <a:pt x="1261" y="239"/>
                  </a:lnTo>
                  <a:lnTo>
                    <a:pt x="1037" y="267"/>
                  </a:lnTo>
                  <a:lnTo>
                    <a:pt x="813" y="281"/>
                  </a:lnTo>
                  <a:lnTo>
                    <a:pt x="575" y="281"/>
                  </a:lnTo>
                  <a:lnTo>
                    <a:pt x="323" y="253"/>
                  </a:lnTo>
                  <a:lnTo>
                    <a:pt x="28" y="197"/>
                  </a:lnTo>
                  <a:lnTo>
                    <a:pt x="0" y="197"/>
                  </a:lnTo>
                  <a:lnTo>
                    <a:pt x="0" y="211"/>
                  </a:lnTo>
                  <a:lnTo>
                    <a:pt x="0" y="225"/>
                  </a:lnTo>
                  <a:lnTo>
                    <a:pt x="14" y="239"/>
                  </a:lnTo>
                  <a:lnTo>
                    <a:pt x="309" y="323"/>
                  </a:lnTo>
                  <a:lnTo>
                    <a:pt x="435" y="351"/>
                  </a:lnTo>
                  <a:lnTo>
                    <a:pt x="575" y="379"/>
                  </a:lnTo>
                  <a:lnTo>
                    <a:pt x="687" y="393"/>
                  </a:lnTo>
                  <a:lnTo>
                    <a:pt x="813" y="393"/>
                  </a:lnTo>
                  <a:lnTo>
                    <a:pt x="1051" y="379"/>
                  </a:lnTo>
                  <a:lnTo>
                    <a:pt x="1275" y="323"/>
                  </a:lnTo>
                  <a:lnTo>
                    <a:pt x="1513" y="239"/>
                  </a:lnTo>
                  <a:lnTo>
                    <a:pt x="1751" y="141"/>
                  </a:lnTo>
                  <a:lnTo>
                    <a:pt x="2018" y="15"/>
                  </a:lnTo>
                  <a:lnTo>
                    <a:pt x="2032" y="15"/>
                  </a:lnTo>
                  <a:lnTo>
                    <a:pt x="2018" y="1"/>
                  </a:lnTo>
                  <a:close/>
                </a:path>
              </a:pathLst>
            </a:custGeom>
            <a:solidFill>
              <a:srgbClr val="100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4"/>
            <p:cNvSpPr/>
            <p:nvPr/>
          </p:nvSpPr>
          <p:spPr>
            <a:xfrm>
              <a:off x="1415550" y="2888475"/>
              <a:ext cx="53950" cy="9125"/>
            </a:xfrm>
            <a:custGeom>
              <a:rect b="b" l="l" r="r" t="t"/>
              <a:pathLst>
                <a:path extrusionOk="0" h="365" w="2158">
                  <a:moveTo>
                    <a:pt x="2144" y="0"/>
                  </a:moveTo>
                  <a:lnTo>
                    <a:pt x="1849" y="84"/>
                  </a:lnTo>
                  <a:lnTo>
                    <a:pt x="1583" y="154"/>
                  </a:lnTo>
                  <a:lnTo>
                    <a:pt x="1331" y="210"/>
                  </a:lnTo>
                  <a:lnTo>
                    <a:pt x="1093" y="238"/>
                  </a:lnTo>
                  <a:lnTo>
                    <a:pt x="855" y="266"/>
                  </a:lnTo>
                  <a:lnTo>
                    <a:pt x="603" y="266"/>
                  </a:lnTo>
                  <a:lnTo>
                    <a:pt x="337" y="252"/>
                  </a:lnTo>
                  <a:lnTo>
                    <a:pt x="28" y="224"/>
                  </a:lnTo>
                  <a:lnTo>
                    <a:pt x="0" y="224"/>
                  </a:lnTo>
                  <a:lnTo>
                    <a:pt x="0" y="238"/>
                  </a:lnTo>
                  <a:lnTo>
                    <a:pt x="0" y="252"/>
                  </a:lnTo>
                  <a:lnTo>
                    <a:pt x="28" y="266"/>
                  </a:lnTo>
                  <a:lnTo>
                    <a:pt x="323" y="336"/>
                  </a:lnTo>
                  <a:lnTo>
                    <a:pt x="603" y="364"/>
                  </a:lnTo>
                  <a:lnTo>
                    <a:pt x="855" y="364"/>
                  </a:lnTo>
                  <a:lnTo>
                    <a:pt x="1107" y="336"/>
                  </a:lnTo>
                  <a:lnTo>
                    <a:pt x="1345" y="294"/>
                  </a:lnTo>
                  <a:lnTo>
                    <a:pt x="1597" y="224"/>
                  </a:lnTo>
                  <a:lnTo>
                    <a:pt x="1864" y="126"/>
                  </a:lnTo>
                  <a:lnTo>
                    <a:pt x="2144" y="14"/>
                  </a:lnTo>
                  <a:lnTo>
                    <a:pt x="2158" y="14"/>
                  </a:lnTo>
                  <a:lnTo>
                    <a:pt x="2144" y="0"/>
                  </a:lnTo>
                  <a:close/>
                </a:path>
              </a:pathLst>
            </a:custGeom>
            <a:solidFill>
              <a:srgbClr val="100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4"/>
            <p:cNvSpPr/>
            <p:nvPr/>
          </p:nvSpPr>
          <p:spPr>
            <a:xfrm>
              <a:off x="1420450" y="2908425"/>
              <a:ext cx="53600" cy="11600"/>
            </a:xfrm>
            <a:custGeom>
              <a:rect b="b" l="l" r="r" t="t"/>
              <a:pathLst>
                <a:path extrusionOk="0" h="464" w="2144">
                  <a:moveTo>
                    <a:pt x="2130" y="1"/>
                  </a:moveTo>
                  <a:lnTo>
                    <a:pt x="1850" y="113"/>
                  </a:lnTo>
                  <a:lnTo>
                    <a:pt x="1597" y="211"/>
                  </a:lnTo>
                  <a:lnTo>
                    <a:pt x="1345" y="281"/>
                  </a:lnTo>
                  <a:lnTo>
                    <a:pt x="1107" y="323"/>
                  </a:lnTo>
                  <a:lnTo>
                    <a:pt x="869" y="365"/>
                  </a:lnTo>
                  <a:lnTo>
                    <a:pt x="617" y="379"/>
                  </a:lnTo>
                  <a:lnTo>
                    <a:pt x="0" y="379"/>
                  </a:lnTo>
                  <a:lnTo>
                    <a:pt x="14" y="393"/>
                  </a:lnTo>
                  <a:lnTo>
                    <a:pt x="42" y="393"/>
                  </a:lnTo>
                  <a:lnTo>
                    <a:pt x="323" y="449"/>
                  </a:lnTo>
                  <a:lnTo>
                    <a:pt x="589" y="463"/>
                  </a:lnTo>
                  <a:lnTo>
                    <a:pt x="855" y="449"/>
                  </a:lnTo>
                  <a:lnTo>
                    <a:pt x="1135" y="421"/>
                  </a:lnTo>
                  <a:lnTo>
                    <a:pt x="1401" y="365"/>
                  </a:lnTo>
                  <a:lnTo>
                    <a:pt x="1653" y="281"/>
                  </a:lnTo>
                  <a:lnTo>
                    <a:pt x="1906" y="169"/>
                  </a:lnTo>
                  <a:lnTo>
                    <a:pt x="2144" y="29"/>
                  </a:lnTo>
                  <a:lnTo>
                    <a:pt x="2144" y="15"/>
                  </a:lnTo>
                  <a:lnTo>
                    <a:pt x="2144" y="1"/>
                  </a:lnTo>
                  <a:close/>
                </a:path>
              </a:pathLst>
            </a:custGeom>
            <a:solidFill>
              <a:srgbClr val="100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4"/>
            <p:cNvSpPr/>
            <p:nvPr/>
          </p:nvSpPr>
          <p:spPr>
            <a:xfrm>
              <a:off x="1313275" y="2687450"/>
              <a:ext cx="93550" cy="120500"/>
            </a:xfrm>
            <a:custGeom>
              <a:rect b="b" l="l" r="r" t="t"/>
              <a:pathLst>
                <a:path extrusionOk="0" h="4820" w="3742">
                  <a:moveTo>
                    <a:pt x="1556" y="0"/>
                  </a:moveTo>
                  <a:lnTo>
                    <a:pt x="1430" y="168"/>
                  </a:lnTo>
                  <a:lnTo>
                    <a:pt x="1290" y="322"/>
                  </a:lnTo>
                  <a:lnTo>
                    <a:pt x="1135" y="477"/>
                  </a:lnTo>
                  <a:lnTo>
                    <a:pt x="981" y="631"/>
                  </a:lnTo>
                  <a:lnTo>
                    <a:pt x="799" y="813"/>
                  </a:lnTo>
                  <a:lnTo>
                    <a:pt x="631" y="995"/>
                  </a:lnTo>
                  <a:lnTo>
                    <a:pt x="505" y="1163"/>
                  </a:lnTo>
                  <a:lnTo>
                    <a:pt x="463" y="1247"/>
                  </a:lnTo>
                  <a:lnTo>
                    <a:pt x="421" y="1331"/>
                  </a:lnTo>
                  <a:lnTo>
                    <a:pt x="407" y="1415"/>
                  </a:lnTo>
                  <a:lnTo>
                    <a:pt x="407" y="1485"/>
                  </a:lnTo>
                  <a:lnTo>
                    <a:pt x="407" y="1555"/>
                  </a:lnTo>
                  <a:lnTo>
                    <a:pt x="421" y="1625"/>
                  </a:lnTo>
                  <a:lnTo>
                    <a:pt x="449" y="1695"/>
                  </a:lnTo>
                  <a:lnTo>
                    <a:pt x="491" y="1765"/>
                  </a:lnTo>
                  <a:lnTo>
                    <a:pt x="533" y="1821"/>
                  </a:lnTo>
                  <a:lnTo>
                    <a:pt x="589" y="1863"/>
                  </a:lnTo>
                  <a:lnTo>
                    <a:pt x="519" y="1891"/>
                  </a:lnTo>
                  <a:lnTo>
                    <a:pt x="449" y="1919"/>
                  </a:lnTo>
                  <a:lnTo>
                    <a:pt x="365" y="1976"/>
                  </a:lnTo>
                  <a:lnTo>
                    <a:pt x="281" y="2046"/>
                  </a:lnTo>
                  <a:lnTo>
                    <a:pt x="211" y="2130"/>
                  </a:lnTo>
                  <a:lnTo>
                    <a:pt x="141" y="2228"/>
                  </a:lnTo>
                  <a:lnTo>
                    <a:pt x="127" y="2298"/>
                  </a:lnTo>
                  <a:lnTo>
                    <a:pt x="113" y="2354"/>
                  </a:lnTo>
                  <a:lnTo>
                    <a:pt x="113" y="2424"/>
                  </a:lnTo>
                  <a:lnTo>
                    <a:pt x="141" y="2494"/>
                  </a:lnTo>
                  <a:lnTo>
                    <a:pt x="183" y="2564"/>
                  </a:lnTo>
                  <a:lnTo>
                    <a:pt x="225" y="2634"/>
                  </a:lnTo>
                  <a:lnTo>
                    <a:pt x="323" y="2718"/>
                  </a:lnTo>
                  <a:lnTo>
                    <a:pt x="365" y="2760"/>
                  </a:lnTo>
                  <a:lnTo>
                    <a:pt x="295" y="2788"/>
                  </a:lnTo>
                  <a:lnTo>
                    <a:pt x="225" y="2830"/>
                  </a:lnTo>
                  <a:lnTo>
                    <a:pt x="169" y="2872"/>
                  </a:lnTo>
                  <a:lnTo>
                    <a:pt x="113" y="2928"/>
                  </a:lnTo>
                  <a:lnTo>
                    <a:pt x="71" y="2998"/>
                  </a:lnTo>
                  <a:lnTo>
                    <a:pt x="43" y="3054"/>
                  </a:lnTo>
                  <a:lnTo>
                    <a:pt x="15" y="3124"/>
                  </a:lnTo>
                  <a:lnTo>
                    <a:pt x="1" y="3208"/>
                  </a:lnTo>
                  <a:lnTo>
                    <a:pt x="1" y="3306"/>
                  </a:lnTo>
                  <a:lnTo>
                    <a:pt x="29" y="3390"/>
                  </a:lnTo>
                  <a:lnTo>
                    <a:pt x="71" y="3460"/>
                  </a:lnTo>
                  <a:lnTo>
                    <a:pt x="127" y="3516"/>
                  </a:lnTo>
                  <a:lnTo>
                    <a:pt x="211" y="3615"/>
                  </a:lnTo>
                  <a:lnTo>
                    <a:pt x="267" y="3643"/>
                  </a:lnTo>
                  <a:lnTo>
                    <a:pt x="225" y="3685"/>
                  </a:lnTo>
                  <a:lnTo>
                    <a:pt x="127" y="3811"/>
                  </a:lnTo>
                  <a:lnTo>
                    <a:pt x="85" y="3895"/>
                  </a:lnTo>
                  <a:lnTo>
                    <a:pt x="57" y="3979"/>
                  </a:lnTo>
                  <a:lnTo>
                    <a:pt x="43" y="4077"/>
                  </a:lnTo>
                  <a:lnTo>
                    <a:pt x="57" y="4189"/>
                  </a:lnTo>
                  <a:lnTo>
                    <a:pt x="71" y="4231"/>
                  </a:lnTo>
                  <a:lnTo>
                    <a:pt x="99" y="4287"/>
                  </a:lnTo>
                  <a:lnTo>
                    <a:pt x="141" y="4343"/>
                  </a:lnTo>
                  <a:lnTo>
                    <a:pt x="197" y="4385"/>
                  </a:lnTo>
                  <a:lnTo>
                    <a:pt x="323" y="4483"/>
                  </a:lnTo>
                  <a:lnTo>
                    <a:pt x="491" y="4567"/>
                  </a:lnTo>
                  <a:lnTo>
                    <a:pt x="673" y="4637"/>
                  </a:lnTo>
                  <a:lnTo>
                    <a:pt x="883" y="4693"/>
                  </a:lnTo>
                  <a:lnTo>
                    <a:pt x="1121" y="4749"/>
                  </a:lnTo>
                  <a:lnTo>
                    <a:pt x="1360" y="4791"/>
                  </a:lnTo>
                  <a:lnTo>
                    <a:pt x="1598" y="4805"/>
                  </a:lnTo>
                  <a:lnTo>
                    <a:pt x="1836" y="4819"/>
                  </a:lnTo>
                  <a:lnTo>
                    <a:pt x="2060" y="4805"/>
                  </a:lnTo>
                  <a:lnTo>
                    <a:pt x="2284" y="4763"/>
                  </a:lnTo>
                  <a:lnTo>
                    <a:pt x="2494" y="4707"/>
                  </a:lnTo>
                  <a:lnTo>
                    <a:pt x="2662" y="4623"/>
                  </a:lnTo>
                  <a:lnTo>
                    <a:pt x="2747" y="4581"/>
                  </a:lnTo>
                  <a:lnTo>
                    <a:pt x="2817" y="4525"/>
                  </a:lnTo>
                  <a:lnTo>
                    <a:pt x="2873" y="4469"/>
                  </a:lnTo>
                  <a:lnTo>
                    <a:pt x="2929" y="4399"/>
                  </a:lnTo>
                  <a:lnTo>
                    <a:pt x="2957" y="4329"/>
                  </a:lnTo>
                  <a:lnTo>
                    <a:pt x="2985" y="4273"/>
                  </a:lnTo>
                  <a:lnTo>
                    <a:pt x="2985" y="4231"/>
                  </a:lnTo>
                  <a:lnTo>
                    <a:pt x="2971" y="4175"/>
                  </a:lnTo>
                  <a:lnTo>
                    <a:pt x="2957" y="4133"/>
                  </a:lnTo>
                  <a:lnTo>
                    <a:pt x="2929" y="4105"/>
                  </a:lnTo>
                  <a:lnTo>
                    <a:pt x="2859" y="4049"/>
                  </a:lnTo>
                  <a:lnTo>
                    <a:pt x="2775" y="4007"/>
                  </a:lnTo>
                  <a:lnTo>
                    <a:pt x="2690" y="3993"/>
                  </a:lnTo>
                  <a:lnTo>
                    <a:pt x="2606" y="3965"/>
                  </a:lnTo>
                  <a:lnTo>
                    <a:pt x="2732" y="3951"/>
                  </a:lnTo>
                  <a:lnTo>
                    <a:pt x="2873" y="3923"/>
                  </a:lnTo>
                  <a:lnTo>
                    <a:pt x="3027" y="3867"/>
                  </a:lnTo>
                  <a:lnTo>
                    <a:pt x="3195" y="3797"/>
                  </a:lnTo>
                  <a:lnTo>
                    <a:pt x="3265" y="3755"/>
                  </a:lnTo>
                  <a:lnTo>
                    <a:pt x="3335" y="3699"/>
                  </a:lnTo>
                  <a:lnTo>
                    <a:pt x="3405" y="3643"/>
                  </a:lnTo>
                  <a:lnTo>
                    <a:pt x="3461" y="3573"/>
                  </a:lnTo>
                  <a:lnTo>
                    <a:pt x="3503" y="3502"/>
                  </a:lnTo>
                  <a:lnTo>
                    <a:pt x="3517" y="3418"/>
                  </a:lnTo>
                  <a:lnTo>
                    <a:pt x="3531" y="3334"/>
                  </a:lnTo>
                  <a:lnTo>
                    <a:pt x="3531" y="3264"/>
                  </a:lnTo>
                  <a:lnTo>
                    <a:pt x="3503" y="3208"/>
                  </a:lnTo>
                  <a:lnTo>
                    <a:pt x="3475" y="3152"/>
                  </a:lnTo>
                  <a:lnTo>
                    <a:pt x="3433" y="3096"/>
                  </a:lnTo>
                  <a:lnTo>
                    <a:pt x="3377" y="3054"/>
                  </a:lnTo>
                  <a:lnTo>
                    <a:pt x="3265" y="2998"/>
                  </a:lnTo>
                  <a:lnTo>
                    <a:pt x="3139" y="2956"/>
                  </a:lnTo>
                  <a:lnTo>
                    <a:pt x="3027" y="2928"/>
                  </a:lnTo>
                  <a:lnTo>
                    <a:pt x="2901" y="2914"/>
                  </a:lnTo>
                  <a:lnTo>
                    <a:pt x="3041" y="2886"/>
                  </a:lnTo>
                  <a:lnTo>
                    <a:pt x="3167" y="2844"/>
                  </a:lnTo>
                  <a:lnTo>
                    <a:pt x="3321" y="2802"/>
                  </a:lnTo>
                  <a:lnTo>
                    <a:pt x="3461" y="2718"/>
                  </a:lnTo>
                  <a:lnTo>
                    <a:pt x="3531" y="2676"/>
                  </a:lnTo>
                  <a:lnTo>
                    <a:pt x="3601" y="2620"/>
                  </a:lnTo>
                  <a:lnTo>
                    <a:pt x="3643" y="2564"/>
                  </a:lnTo>
                  <a:lnTo>
                    <a:pt x="3699" y="2494"/>
                  </a:lnTo>
                  <a:lnTo>
                    <a:pt x="3727" y="2410"/>
                  </a:lnTo>
                  <a:lnTo>
                    <a:pt x="3741" y="2326"/>
                  </a:lnTo>
                  <a:lnTo>
                    <a:pt x="3741" y="2242"/>
                  </a:lnTo>
                  <a:lnTo>
                    <a:pt x="3727" y="2172"/>
                  </a:lnTo>
                  <a:lnTo>
                    <a:pt x="3699" y="2116"/>
                  </a:lnTo>
                  <a:lnTo>
                    <a:pt x="3657" y="2060"/>
                  </a:lnTo>
                  <a:lnTo>
                    <a:pt x="3615" y="2018"/>
                  </a:lnTo>
                  <a:lnTo>
                    <a:pt x="3559" y="1976"/>
                  </a:lnTo>
                  <a:lnTo>
                    <a:pt x="3433" y="1933"/>
                  </a:lnTo>
                  <a:lnTo>
                    <a:pt x="3307" y="1905"/>
                  </a:lnTo>
                  <a:lnTo>
                    <a:pt x="3195" y="1891"/>
                  </a:lnTo>
                  <a:lnTo>
                    <a:pt x="3069" y="1891"/>
                  </a:lnTo>
                  <a:lnTo>
                    <a:pt x="3167" y="1849"/>
                  </a:lnTo>
                  <a:lnTo>
                    <a:pt x="3251" y="1793"/>
                  </a:lnTo>
                  <a:lnTo>
                    <a:pt x="3349" y="1709"/>
                  </a:lnTo>
                  <a:lnTo>
                    <a:pt x="3447" y="1625"/>
                  </a:lnTo>
                  <a:lnTo>
                    <a:pt x="3517" y="1513"/>
                  </a:lnTo>
                  <a:lnTo>
                    <a:pt x="3545" y="1457"/>
                  </a:lnTo>
                  <a:lnTo>
                    <a:pt x="3573" y="1401"/>
                  </a:lnTo>
                  <a:lnTo>
                    <a:pt x="3573" y="1331"/>
                  </a:lnTo>
                  <a:lnTo>
                    <a:pt x="3573" y="1261"/>
                  </a:lnTo>
                  <a:lnTo>
                    <a:pt x="3573" y="1205"/>
                  </a:lnTo>
                  <a:lnTo>
                    <a:pt x="3545" y="1163"/>
                  </a:lnTo>
                  <a:lnTo>
                    <a:pt x="3531" y="1121"/>
                  </a:lnTo>
                  <a:lnTo>
                    <a:pt x="3489" y="1079"/>
                  </a:lnTo>
                  <a:lnTo>
                    <a:pt x="3419" y="1023"/>
                  </a:lnTo>
                  <a:lnTo>
                    <a:pt x="3321" y="995"/>
                  </a:lnTo>
                  <a:lnTo>
                    <a:pt x="3195" y="967"/>
                  </a:lnTo>
                  <a:lnTo>
                    <a:pt x="3069" y="967"/>
                  </a:lnTo>
                  <a:lnTo>
                    <a:pt x="2789" y="981"/>
                  </a:lnTo>
                  <a:lnTo>
                    <a:pt x="2480" y="1023"/>
                  </a:lnTo>
                  <a:lnTo>
                    <a:pt x="2172" y="1051"/>
                  </a:lnTo>
                  <a:lnTo>
                    <a:pt x="2032" y="1065"/>
                  </a:lnTo>
                  <a:lnTo>
                    <a:pt x="1906" y="1065"/>
                  </a:lnTo>
                  <a:lnTo>
                    <a:pt x="1794" y="1051"/>
                  </a:lnTo>
                  <a:lnTo>
                    <a:pt x="1696" y="1023"/>
                  </a:lnTo>
                  <a:lnTo>
                    <a:pt x="1948" y="238"/>
                  </a:lnTo>
                  <a:lnTo>
                    <a:pt x="1948" y="154"/>
                  </a:lnTo>
                  <a:lnTo>
                    <a:pt x="1556"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4"/>
            <p:cNvSpPr/>
            <p:nvPr/>
          </p:nvSpPr>
          <p:spPr>
            <a:xfrm>
              <a:off x="1336050" y="2657675"/>
              <a:ext cx="26300" cy="52550"/>
            </a:xfrm>
            <a:custGeom>
              <a:rect b="b" l="l" r="r" t="t"/>
              <a:pathLst>
                <a:path extrusionOk="0" h="2102" w="1052">
                  <a:moveTo>
                    <a:pt x="239" y="1"/>
                  </a:moveTo>
                  <a:lnTo>
                    <a:pt x="168" y="43"/>
                  </a:lnTo>
                  <a:lnTo>
                    <a:pt x="98" y="113"/>
                  </a:lnTo>
                  <a:lnTo>
                    <a:pt x="42" y="211"/>
                  </a:lnTo>
                  <a:lnTo>
                    <a:pt x="14" y="295"/>
                  </a:lnTo>
                  <a:lnTo>
                    <a:pt x="0" y="393"/>
                  </a:lnTo>
                  <a:lnTo>
                    <a:pt x="0" y="491"/>
                  </a:lnTo>
                  <a:lnTo>
                    <a:pt x="14" y="589"/>
                  </a:lnTo>
                  <a:lnTo>
                    <a:pt x="42" y="799"/>
                  </a:lnTo>
                  <a:lnTo>
                    <a:pt x="84" y="1023"/>
                  </a:lnTo>
                  <a:lnTo>
                    <a:pt x="140" y="1233"/>
                  </a:lnTo>
                  <a:lnTo>
                    <a:pt x="154" y="1443"/>
                  </a:lnTo>
                  <a:lnTo>
                    <a:pt x="154" y="1542"/>
                  </a:lnTo>
                  <a:lnTo>
                    <a:pt x="140" y="1640"/>
                  </a:lnTo>
                  <a:lnTo>
                    <a:pt x="112" y="1738"/>
                  </a:lnTo>
                  <a:lnTo>
                    <a:pt x="70" y="1822"/>
                  </a:lnTo>
                  <a:lnTo>
                    <a:pt x="771" y="2102"/>
                  </a:lnTo>
                  <a:lnTo>
                    <a:pt x="1037" y="1429"/>
                  </a:lnTo>
                  <a:lnTo>
                    <a:pt x="1051" y="1345"/>
                  </a:lnTo>
                  <a:lnTo>
                    <a:pt x="1051" y="1177"/>
                  </a:lnTo>
                  <a:lnTo>
                    <a:pt x="1037" y="1009"/>
                  </a:lnTo>
                  <a:lnTo>
                    <a:pt x="1009" y="841"/>
                  </a:lnTo>
                  <a:lnTo>
                    <a:pt x="967" y="687"/>
                  </a:lnTo>
                  <a:lnTo>
                    <a:pt x="911" y="547"/>
                  </a:lnTo>
                  <a:lnTo>
                    <a:pt x="841" y="421"/>
                  </a:lnTo>
                  <a:lnTo>
                    <a:pt x="757" y="309"/>
                  </a:lnTo>
                  <a:lnTo>
                    <a:pt x="673" y="197"/>
                  </a:lnTo>
                  <a:lnTo>
                    <a:pt x="589" y="127"/>
                  </a:lnTo>
                  <a:lnTo>
                    <a:pt x="505" y="57"/>
                  </a:lnTo>
                  <a:lnTo>
                    <a:pt x="407" y="15"/>
                  </a:lnTo>
                  <a:lnTo>
                    <a:pt x="32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4"/>
            <p:cNvSpPr/>
            <p:nvPr/>
          </p:nvSpPr>
          <p:spPr>
            <a:xfrm>
              <a:off x="1320975" y="2779550"/>
              <a:ext cx="58875" cy="8775"/>
            </a:xfrm>
            <a:custGeom>
              <a:rect b="b" l="l" r="r" t="t"/>
              <a:pathLst>
                <a:path extrusionOk="0" h="351" w="2355">
                  <a:moveTo>
                    <a:pt x="1" y="1"/>
                  </a:moveTo>
                  <a:lnTo>
                    <a:pt x="267" y="127"/>
                  </a:lnTo>
                  <a:lnTo>
                    <a:pt x="561" y="211"/>
                  </a:lnTo>
                  <a:lnTo>
                    <a:pt x="842" y="281"/>
                  </a:lnTo>
                  <a:lnTo>
                    <a:pt x="1136" y="323"/>
                  </a:lnTo>
                  <a:lnTo>
                    <a:pt x="1444" y="351"/>
                  </a:lnTo>
                  <a:lnTo>
                    <a:pt x="1738" y="351"/>
                  </a:lnTo>
                  <a:lnTo>
                    <a:pt x="2032" y="337"/>
                  </a:lnTo>
                  <a:lnTo>
                    <a:pt x="2326" y="295"/>
                  </a:lnTo>
                  <a:lnTo>
                    <a:pt x="2340" y="281"/>
                  </a:lnTo>
                  <a:lnTo>
                    <a:pt x="2354" y="267"/>
                  </a:lnTo>
                  <a:lnTo>
                    <a:pt x="2340" y="253"/>
                  </a:lnTo>
                  <a:lnTo>
                    <a:pt x="1738" y="253"/>
                  </a:lnTo>
                  <a:lnTo>
                    <a:pt x="1444" y="239"/>
                  </a:lnTo>
                  <a:lnTo>
                    <a:pt x="1150" y="211"/>
                  </a:lnTo>
                  <a:lnTo>
                    <a:pt x="856" y="169"/>
                  </a:lnTo>
                  <a:lnTo>
                    <a:pt x="575" y="127"/>
                  </a:lnTo>
                  <a:lnTo>
                    <a:pt x="281" y="71"/>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4"/>
            <p:cNvSpPr/>
            <p:nvPr/>
          </p:nvSpPr>
          <p:spPr>
            <a:xfrm>
              <a:off x="1322050" y="2756425"/>
              <a:ext cx="65150" cy="8450"/>
            </a:xfrm>
            <a:custGeom>
              <a:rect b="b" l="l" r="r" t="t"/>
              <a:pathLst>
                <a:path extrusionOk="0" h="338" w="2606">
                  <a:moveTo>
                    <a:pt x="0" y="1"/>
                  </a:moveTo>
                  <a:lnTo>
                    <a:pt x="0" y="15"/>
                  </a:lnTo>
                  <a:lnTo>
                    <a:pt x="0" y="29"/>
                  </a:lnTo>
                  <a:lnTo>
                    <a:pt x="308" y="141"/>
                  </a:lnTo>
                  <a:lnTo>
                    <a:pt x="630" y="239"/>
                  </a:lnTo>
                  <a:lnTo>
                    <a:pt x="953" y="295"/>
                  </a:lnTo>
                  <a:lnTo>
                    <a:pt x="1275" y="323"/>
                  </a:lnTo>
                  <a:lnTo>
                    <a:pt x="1597" y="337"/>
                  </a:lnTo>
                  <a:lnTo>
                    <a:pt x="1919" y="309"/>
                  </a:lnTo>
                  <a:lnTo>
                    <a:pt x="2255" y="253"/>
                  </a:lnTo>
                  <a:lnTo>
                    <a:pt x="2564" y="183"/>
                  </a:lnTo>
                  <a:lnTo>
                    <a:pt x="2592" y="169"/>
                  </a:lnTo>
                  <a:lnTo>
                    <a:pt x="2606" y="155"/>
                  </a:lnTo>
                  <a:lnTo>
                    <a:pt x="2592" y="141"/>
                  </a:lnTo>
                  <a:lnTo>
                    <a:pt x="2578" y="141"/>
                  </a:lnTo>
                  <a:lnTo>
                    <a:pt x="2325" y="183"/>
                  </a:lnTo>
                  <a:lnTo>
                    <a:pt x="2031" y="211"/>
                  </a:lnTo>
                  <a:lnTo>
                    <a:pt x="1695" y="211"/>
                  </a:lnTo>
                  <a:lnTo>
                    <a:pt x="1331" y="197"/>
                  </a:lnTo>
                  <a:lnTo>
                    <a:pt x="981" y="169"/>
                  </a:lnTo>
                  <a:lnTo>
                    <a:pt x="616" y="127"/>
                  </a:lnTo>
                  <a:lnTo>
                    <a:pt x="294" y="7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4"/>
            <p:cNvSpPr/>
            <p:nvPr/>
          </p:nvSpPr>
          <p:spPr>
            <a:xfrm>
              <a:off x="1328700" y="2733675"/>
              <a:ext cx="63050" cy="7725"/>
            </a:xfrm>
            <a:custGeom>
              <a:rect b="b" l="l" r="r" t="t"/>
              <a:pathLst>
                <a:path extrusionOk="0" h="309" w="2522">
                  <a:moveTo>
                    <a:pt x="2508" y="0"/>
                  </a:moveTo>
                  <a:lnTo>
                    <a:pt x="2186" y="84"/>
                  </a:lnTo>
                  <a:lnTo>
                    <a:pt x="1877" y="141"/>
                  </a:lnTo>
                  <a:lnTo>
                    <a:pt x="1569" y="169"/>
                  </a:lnTo>
                  <a:lnTo>
                    <a:pt x="939" y="169"/>
                  </a:lnTo>
                  <a:lnTo>
                    <a:pt x="631" y="141"/>
                  </a:lnTo>
                  <a:lnTo>
                    <a:pt x="322" y="84"/>
                  </a:lnTo>
                  <a:lnTo>
                    <a:pt x="0" y="28"/>
                  </a:lnTo>
                  <a:lnTo>
                    <a:pt x="0" y="42"/>
                  </a:lnTo>
                  <a:lnTo>
                    <a:pt x="0" y="56"/>
                  </a:lnTo>
                  <a:lnTo>
                    <a:pt x="154" y="113"/>
                  </a:lnTo>
                  <a:lnTo>
                    <a:pt x="322" y="169"/>
                  </a:lnTo>
                  <a:lnTo>
                    <a:pt x="490" y="211"/>
                  </a:lnTo>
                  <a:lnTo>
                    <a:pt x="673" y="253"/>
                  </a:lnTo>
                  <a:lnTo>
                    <a:pt x="1037" y="295"/>
                  </a:lnTo>
                  <a:lnTo>
                    <a:pt x="1373" y="309"/>
                  </a:lnTo>
                  <a:lnTo>
                    <a:pt x="1513" y="309"/>
                  </a:lnTo>
                  <a:lnTo>
                    <a:pt x="1667" y="295"/>
                  </a:lnTo>
                  <a:lnTo>
                    <a:pt x="1821" y="281"/>
                  </a:lnTo>
                  <a:lnTo>
                    <a:pt x="1961" y="239"/>
                  </a:lnTo>
                  <a:lnTo>
                    <a:pt x="2101" y="211"/>
                  </a:lnTo>
                  <a:lnTo>
                    <a:pt x="2242" y="155"/>
                  </a:lnTo>
                  <a:lnTo>
                    <a:pt x="2382" y="98"/>
                  </a:lnTo>
                  <a:lnTo>
                    <a:pt x="2522" y="42"/>
                  </a:lnTo>
                  <a:lnTo>
                    <a:pt x="2522" y="14"/>
                  </a:lnTo>
                  <a:lnTo>
                    <a:pt x="2508" y="14"/>
                  </a:lnTo>
                  <a:lnTo>
                    <a:pt x="25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4"/>
            <p:cNvSpPr/>
            <p:nvPr/>
          </p:nvSpPr>
          <p:spPr>
            <a:xfrm>
              <a:off x="1610625" y="2620550"/>
              <a:ext cx="53950" cy="35400"/>
            </a:xfrm>
            <a:custGeom>
              <a:rect b="b" l="l" r="r" t="t"/>
              <a:pathLst>
                <a:path extrusionOk="0" h="1416" w="2158">
                  <a:moveTo>
                    <a:pt x="1401" y="1"/>
                  </a:moveTo>
                  <a:lnTo>
                    <a:pt x="1247" y="15"/>
                  </a:lnTo>
                  <a:lnTo>
                    <a:pt x="1079" y="29"/>
                  </a:lnTo>
                  <a:lnTo>
                    <a:pt x="897" y="85"/>
                  </a:lnTo>
                  <a:lnTo>
                    <a:pt x="701" y="169"/>
                  </a:lnTo>
                  <a:lnTo>
                    <a:pt x="505" y="267"/>
                  </a:lnTo>
                  <a:lnTo>
                    <a:pt x="308" y="421"/>
                  </a:lnTo>
                  <a:lnTo>
                    <a:pt x="98" y="603"/>
                  </a:lnTo>
                  <a:lnTo>
                    <a:pt x="70" y="715"/>
                  </a:lnTo>
                  <a:lnTo>
                    <a:pt x="28" y="841"/>
                  </a:lnTo>
                  <a:lnTo>
                    <a:pt x="14" y="981"/>
                  </a:lnTo>
                  <a:lnTo>
                    <a:pt x="0" y="1121"/>
                  </a:lnTo>
                  <a:lnTo>
                    <a:pt x="0" y="1191"/>
                  </a:lnTo>
                  <a:lnTo>
                    <a:pt x="14" y="1261"/>
                  </a:lnTo>
                  <a:lnTo>
                    <a:pt x="28" y="1317"/>
                  </a:lnTo>
                  <a:lnTo>
                    <a:pt x="56" y="1359"/>
                  </a:lnTo>
                  <a:lnTo>
                    <a:pt x="98" y="1387"/>
                  </a:lnTo>
                  <a:lnTo>
                    <a:pt x="154" y="1401"/>
                  </a:lnTo>
                  <a:lnTo>
                    <a:pt x="224" y="1416"/>
                  </a:lnTo>
                  <a:lnTo>
                    <a:pt x="294" y="1416"/>
                  </a:lnTo>
                  <a:lnTo>
                    <a:pt x="476" y="1373"/>
                  </a:lnTo>
                  <a:lnTo>
                    <a:pt x="687" y="1303"/>
                  </a:lnTo>
                  <a:lnTo>
                    <a:pt x="925" y="1177"/>
                  </a:lnTo>
                  <a:lnTo>
                    <a:pt x="1205" y="1023"/>
                  </a:lnTo>
                  <a:lnTo>
                    <a:pt x="1499" y="813"/>
                  </a:lnTo>
                  <a:lnTo>
                    <a:pt x="1821" y="561"/>
                  </a:lnTo>
                  <a:lnTo>
                    <a:pt x="2158" y="267"/>
                  </a:lnTo>
                  <a:lnTo>
                    <a:pt x="2116" y="225"/>
                  </a:lnTo>
                  <a:lnTo>
                    <a:pt x="2003" y="155"/>
                  </a:lnTo>
                  <a:lnTo>
                    <a:pt x="1905" y="113"/>
                  </a:lnTo>
                  <a:lnTo>
                    <a:pt x="1807" y="71"/>
                  </a:lnTo>
                  <a:lnTo>
                    <a:pt x="1681" y="43"/>
                  </a:lnTo>
                  <a:lnTo>
                    <a:pt x="1555" y="15"/>
                  </a:lnTo>
                  <a:lnTo>
                    <a:pt x="140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4"/>
            <p:cNvSpPr/>
            <p:nvPr/>
          </p:nvSpPr>
          <p:spPr>
            <a:xfrm>
              <a:off x="1607825" y="2571525"/>
              <a:ext cx="42750" cy="80225"/>
            </a:xfrm>
            <a:custGeom>
              <a:rect b="b" l="l" r="r" t="t"/>
              <a:pathLst>
                <a:path extrusionOk="0" h="3209" w="1710">
                  <a:moveTo>
                    <a:pt x="1513" y="0"/>
                  </a:moveTo>
                  <a:lnTo>
                    <a:pt x="1317" y="98"/>
                  </a:lnTo>
                  <a:lnTo>
                    <a:pt x="0" y="925"/>
                  </a:lnTo>
                  <a:lnTo>
                    <a:pt x="224" y="2046"/>
                  </a:lnTo>
                  <a:lnTo>
                    <a:pt x="238" y="2116"/>
                  </a:lnTo>
                  <a:lnTo>
                    <a:pt x="238" y="2284"/>
                  </a:lnTo>
                  <a:lnTo>
                    <a:pt x="252" y="2648"/>
                  </a:lnTo>
                  <a:lnTo>
                    <a:pt x="280" y="2858"/>
                  </a:lnTo>
                  <a:lnTo>
                    <a:pt x="308" y="3026"/>
                  </a:lnTo>
                  <a:lnTo>
                    <a:pt x="336" y="3096"/>
                  </a:lnTo>
                  <a:lnTo>
                    <a:pt x="350" y="3152"/>
                  </a:lnTo>
                  <a:lnTo>
                    <a:pt x="392" y="3194"/>
                  </a:lnTo>
                  <a:lnTo>
                    <a:pt x="420" y="3208"/>
                  </a:lnTo>
                  <a:lnTo>
                    <a:pt x="532" y="3194"/>
                  </a:lnTo>
                  <a:lnTo>
                    <a:pt x="645" y="3180"/>
                  </a:lnTo>
                  <a:lnTo>
                    <a:pt x="757" y="3138"/>
                  </a:lnTo>
                  <a:lnTo>
                    <a:pt x="869" y="3096"/>
                  </a:lnTo>
                  <a:lnTo>
                    <a:pt x="981" y="3026"/>
                  </a:lnTo>
                  <a:lnTo>
                    <a:pt x="1079" y="2956"/>
                  </a:lnTo>
                  <a:lnTo>
                    <a:pt x="1275" y="2802"/>
                  </a:lnTo>
                  <a:lnTo>
                    <a:pt x="1443" y="2620"/>
                  </a:lnTo>
                  <a:lnTo>
                    <a:pt x="1569" y="2466"/>
                  </a:lnTo>
                  <a:lnTo>
                    <a:pt x="1667" y="2340"/>
                  </a:lnTo>
                  <a:lnTo>
                    <a:pt x="1709" y="2256"/>
                  </a:lnTo>
                  <a:lnTo>
                    <a:pt x="1695" y="1766"/>
                  </a:lnTo>
                  <a:lnTo>
                    <a:pt x="1667" y="1261"/>
                  </a:lnTo>
                  <a:lnTo>
                    <a:pt x="1653" y="1121"/>
                  </a:lnTo>
                  <a:lnTo>
                    <a:pt x="1639" y="981"/>
                  </a:lnTo>
                  <a:lnTo>
                    <a:pt x="1611" y="813"/>
                  </a:lnTo>
                  <a:lnTo>
                    <a:pt x="1597" y="743"/>
                  </a:lnTo>
                  <a:lnTo>
                    <a:pt x="1597" y="687"/>
                  </a:lnTo>
                  <a:lnTo>
                    <a:pt x="1513"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4"/>
            <p:cNvSpPr/>
            <p:nvPr/>
          </p:nvSpPr>
          <p:spPr>
            <a:xfrm>
              <a:off x="1607825" y="2571525"/>
              <a:ext cx="39950" cy="51150"/>
            </a:xfrm>
            <a:custGeom>
              <a:rect b="b" l="l" r="r" t="t"/>
              <a:pathLst>
                <a:path extrusionOk="0" h="2046" w="1598">
                  <a:moveTo>
                    <a:pt x="1513" y="0"/>
                  </a:moveTo>
                  <a:lnTo>
                    <a:pt x="1317" y="98"/>
                  </a:lnTo>
                  <a:lnTo>
                    <a:pt x="0" y="925"/>
                  </a:lnTo>
                  <a:lnTo>
                    <a:pt x="224" y="2046"/>
                  </a:lnTo>
                  <a:lnTo>
                    <a:pt x="462" y="1948"/>
                  </a:lnTo>
                  <a:lnTo>
                    <a:pt x="673" y="1822"/>
                  </a:lnTo>
                  <a:lnTo>
                    <a:pt x="883" y="1681"/>
                  </a:lnTo>
                  <a:lnTo>
                    <a:pt x="1065" y="1513"/>
                  </a:lnTo>
                  <a:lnTo>
                    <a:pt x="1233" y="1331"/>
                  </a:lnTo>
                  <a:lnTo>
                    <a:pt x="1373" y="1135"/>
                  </a:lnTo>
                  <a:lnTo>
                    <a:pt x="1499" y="911"/>
                  </a:lnTo>
                  <a:lnTo>
                    <a:pt x="1597" y="687"/>
                  </a:lnTo>
                  <a:lnTo>
                    <a:pt x="15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4"/>
            <p:cNvSpPr/>
            <p:nvPr/>
          </p:nvSpPr>
          <p:spPr>
            <a:xfrm>
              <a:off x="1569650" y="2492025"/>
              <a:ext cx="91775" cy="117350"/>
            </a:xfrm>
            <a:custGeom>
              <a:rect b="b" l="l" r="r" t="t"/>
              <a:pathLst>
                <a:path extrusionOk="0" h="4694" w="3671">
                  <a:moveTo>
                    <a:pt x="1709" y="0"/>
                  </a:moveTo>
                  <a:lnTo>
                    <a:pt x="1541" y="28"/>
                  </a:lnTo>
                  <a:lnTo>
                    <a:pt x="1373" y="84"/>
                  </a:lnTo>
                  <a:lnTo>
                    <a:pt x="1191" y="155"/>
                  </a:lnTo>
                  <a:lnTo>
                    <a:pt x="1037" y="239"/>
                  </a:lnTo>
                  <a:lnTo>
                    <a:pt x="869" y="351"/>
                  </a:lnTo>
                  <a:lnTo>
                    <a:pt x="729" y="491"/>
                  </a:lnTo>
                  <a:lnTo>
                    <a:pt x="589" y="659"/>
                  </a:lnTo>
                  <a:lnTo>
                    <a:pt x="448" y="855"/>
                  </a:lnTo>
                  <a:lnTo>
                    <a:pt x="336" y="1065"/>
                  </a:lnTo>
                  <a:lnTo>
                    <a:pt x="238" y="1331"/>
                  </a:lnTo>
                  <a:lnTo>
                    <a:pt x="140" y="1611"/>
                  </a:lnTo>
                  <a:lnTo>
                    <a:pt x="70" y="1934"/>
                  </a:lnTo>
                  <a:lnTo>
                    <a:pt x="28" y="2284"/>
                  </a:lnTo>
                  <a:lnTo>
                    <a:pt x="0" y="2648"/>
                  </a:lnTo>
                  <a:lnTo>
                    <a:pt x="14" y="2956"/>
                  </a:lnTo>
                  <a:lnTo>
                    <a:pt x="42" y="3250"/>
                  </a:lnTo>
                  <a:lnTo>
                    <a:pt x="98" y="3489"/>
                  </a:lnTo>
                  <a:lnTo>
                    <a:pt x="168" y="3713"/>
                  </a:lnTo>
                  <a:lnTo>
                    <a:pt x="252" y="3909"/>
                  </a:lnTo>
                  <a:lnTo>
                    <a:pt x="364" y="4077"/>
                  </a:lnTo>
                  <a:lnTo>
                    <a:pt x="476" y="4217"/>
                  </a:lnTo>
                  <a:lnTo>
                    <a:pt x="603" y="4329"/>
                  </a:lnTo>
                  <a:lnTo>
                    <a:pt x="729" y="4427"/>
                  </a:lnTo>
                  <a:lnTo>
                    <a:pt x="855" y="4511"/>
                  </a:lnTo>
                  <a:lnTo>
                    <a:pt x="981" y="4567"/>
                  </a:lnTo>
                  <a:lnTo>
                    <a:pt x="1107" y="4609"/>
                  </a:lnTo>
                  <a:lnTo>
                    <a:pt x="1219" y="4651"/>
                  </a:lnTo>
                  <a:lnTo>
                    <a:pt x="1415" y="4679"/>
                  </a:lnTo>
                  <a:lnTo>
                    <a:pt x="1597" y="4693"/>
                  </a:lnTo>
                  <a:lnTo>
                    <a:pt x="1849" y="4693"/>
                  </a:lnTo>
                  <a:lnTo>
                    <a:pt x="2003" y="4665"/>
                  </a:lnTo>
                  <a:lnTo>
                    <a:pt x="2158" y="4637"/>
                  </a:lnTo>
                  <a:lnTo>
                    <a:pt x="2312" y="4581"/>
                  </a:lnTo>
                  <a:lnTo>
                    <a:pt x="2480" y="4511"/>
                  </a:lnTo>
                  <a:lnTo>
                    <a:pt x="2634" y="4427"/>
                  </a:lnTo>
                  <a:lnTo>
                    <a:pt x="2802" y="4301"/>
                  </a:lnTo>
                  <a:lnTo>
                    <a:pt x="2956" y="4147"/>
                  </a:lnTo>
                  <a:lnTo>
                    <a:pt x="3096" y="3965"/>
                  </a:lnTo>
                  <a:lnTo>
                    <a:pt x="3236" y="3755"/>
                  </a:lnTo>
                  <a:lnTo>
                    <a:pt x="3362" y="3489"/>
                  </a:lnTo>
                  <a:lnTo>
                    <a:pt x="3474" y="3194"/>
                  </a:lnTo>
                  <a:lnTo>
                    <a:pt x="3558" y="2858"/>
                  </a:lnTo>
                  <a:lnTo>
                    <a:pt x="3628" y="2494"/>
                  </a:lnTo>
                  <a:lnTo>
                    <a:pt x="3656" y="2172"/>
                  </a:lnTo>
                  <a:lnTo>
                    <a:pt x="3670" y="1878"/>
                  </a:lnTo>
                  <a:lnTo>
                    <a:pt x="3656" y="1597"/>
                  </a:lnTo>
                  <a:lnTo>
                    <a:pt x="3614" y="1359"/>
                  </a:lnTo>
                  <a:lnTo>
                    <a:pt x="3558" y="1135"/>
                  </a:lnTo>
                  <a:lnTo>
                    <a:pt x="3474" y="925"/>
                  </a:lnTo>
                  <a:lnTo>
                    <a:pt x="3376" y="757"/>
                  </a:lnTo>
                  <a:lnTo>
                    <a:pt x="3278" y="603"/>
                  </a:lnTo>
                  <a:lnTo>
                    <a:pt x="3152" y="463"/>
                  </a:lnTo>
                  <a:lnTo>
                    <a:pt x="3012" y="337"/>
                  </a:lnTo>
                  <a:lnTo>
                    <a:pt x="2872" y="239"/>
                  </a:lnTo>
                  <a:lnTo>
                    <a:pt x="2718" y="169"/>
                  </a:lnTo>
                  <a:lnTo>
                    <a:pt x="2550" y="98"/>
                  </a:lnTo>
                  <a:lnTo>
                    <a:pt x="2396" y="56"/>
                  </a:lnTo>
                  <a:lnTo>
                    <a:pt x="2228" y="14"/>
                  </a:lnTo>
                  <a:lnTo>
                    <a:pt x="2059"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4"/>
            <p:cNvSpPr/>
            <p:nvPr/>
          </p:nvSpPr>
          <p:spPr>
            <a:xfrm>
              <a:off x="1578400" y="2536500"/>
              <a:ext cx="9125" cy="5275"/>
            </a:xfrm>
            <a:custGeom>
              <a:rect b="b" l="l" r="r" t="t"/>
              <a:pathLst>
                <a:path extrusionOk="0" h="211" w="365">
                  <a:moveTo>
                    <a:pt x="169" y="1"/>
                  </a:moveTo>
                  <a:lnTo>
                    <a:pt x="126" y="15"/>
                  </a:lnTo>
                  <a:lnTo>
                    <a:pt x="84" y="29"/>
                  </a:lnTo>
                  <a:lnTo>
                    <a:pt x="42" y="57"/>
                  </a:lnTo>
                  <a:lnTo>
                    <a:pt x="14" y="85"/>
                  </a:lnTo>
                  <a:lnTo>
                    <a:pt x="0" y="113"/>
                  </a:lnTo>
                  <a:lnTo>
                    <a:pt x="0" y="141"/>
                  </a:lnTo>
                  <a:lnTo>
                    <a:pt x="0" y="169"/>
                  </a:lnTo>
                  <a:lnTo>
                    <a:pt x="14" y="197"/>
                  </a:lnTo>
                  <a:lnTo>
                    <a:pt x="42" y="211"/>
                  </a:lnTo>
                  <a:lnTo>
                    <a:pt x="70" y="211"/>
                  </a:lnTo>
                  <a:lnTo>
                    <a:pt x="211" y="197"/>
                  </a:lnTo>
                  <a:lnTo>
                    <a:pt x="281" y="169"/>
                  </a:lnTo>
                  <a:lnTo>
                    <a:pt x="351" y="141"/>
                  </a:lnTo>
                  <a:lnTo>
                    <a:pt x="365" y="99"/>
                  </a:lnTo>
                  <a:lnTo>
                    <a:pt x="351" y="57"/>
                  </a:lnTo>
                  <a:lnTo>
                    <a:pt x="309" y="15"/>
                  </a:lnTo>
                  <a:lnTo>
                    <a:pt x="2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4"/>
            <p:cNvSpPr/>
            <p:nvPr/>
          </p:nvSpPr>
          <p:spPr>
            <a:xfrm>
              <a:off x="1606075" y="2538950"/>
              <a:ext cx="9125" cy="5625"/>
            </a:xfrm>
            <a:custGeom>
              <a:rect b="b" l="l" r="r" t="t"/>
              <a:pathLst>
                <a:path extrusionOk="0" h="225" w="365">
                  <a:moveTo>
                    <a:pt x="98" y="1"/>
                  </a:moveTo>
                  <a:lnTo>
                    <a:pt x="56" y="15"/>
                  </a:lnTo>
                  <a:lnTo>
                    <a:pt x="14" y="43"/>
                  </a:lnTo>
                  <a:lnTo>
                    <a:pt x="0" y="85"/>
                  </a:lnTo>
                  <a:lnTo>
                    <a:pt x="14" y="141"/>
                  </a:lnTo>
                  <a:lnTo>
                    <a:pt x="70" y="169"/>
                  </a:lnTo>
                  <a:lnTo>
                    <a:pt x="140" y="197"/>
                  </a:lnTo>
                  <a:lnTo>
                    <a:pt x="280" y="225"/>
                  </a:lnTo>
                  <a:lnTo>
                    <a:pt x="308" y="225"/>
                  </a:lnTo>
                  <a:lnTo>
                    <a:pt x="336" y="211"/>
                  </a:lnTo>
                  <a:lnTo>
                    <a:pt x="350" y="197"/>
                  </a:lnTo>
                  <a:lnTo>
                    <a:pt x="364" y="169"/>
                  </a:lnTo>
                  <a:lnTo>
                    <a:pt x="364" y="141"/>
                  </a:lnTo>
                  <a:lnTo>
                    <a:pt x="350" y="113"/>
                  </a:lnTo>
                  <a:lnTo>
                    <a:pt x="322" y="71"/>
                  </a:lnTo>
                  <a:lnTo>
                    <a:pt x="280" y="43"/>
                  </a:lnTo>
                  <a:lnTo>
                    <a:pt x="238" y="29"/>
                  </a:lnTo>
                  <a:lnTo>
                    <a:pt x="182" y="15"/>
                  </a:lnTo>
                  <a:lnTo>
                    <a:pt x="1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4"/>
            <p:cNvSpPr/>
            <p:nvPr/>
          </p:nvSpPr>
          <p:spPr>
            <a:xfrm>
              <a:off x="1605375" y="2556825"/>
              <a:ext cx="3525" cy="9125"/>
            </a:xfrm>
            <a:custGeom>
              <a:rect b="b" l="l" r="r" t="t"/>
              <a:pathLst>
                <a:path extrusionOk="0" h="365" w="141">
                  <a:moveTo>
                    <a:pt x="14" y="0"/>
                  </a:moveTo>
                  <a:lnTo>
                    <a:pt x="0" y="112"/>
                  </a:lnTo>
                  <a:lnTo>
                    <a:pt x="14" y="224"/>
                  </a:lnTo>
                  <a:lnTo>
                    <a:pt x="28" y="280"/>
                  </a:lnTo>
                  <a:lnTo>
                    <a:pt x="56" y="322"/>
                  </a:lnTo>
                  <a:lnTo>
                    <a:pt x="98" y="350"/>
                  </a:lnTo>
                  <a:lnTo>
                    <a:pt x="140" y="364"/>
                  </a:lnTo>
                  <a:lnTo>
                    <a:pt x="112" y="336"/>
                  </a:lnTo>
                  <a:lnTo>
                    <a:pt x="70" y="308"/>
                  </a:lnTo>
                  <a:lnTo>
                    <a:pt x="56" y="266"/>
                  </a:lnTo>
                  <a:lnTo>
                    <a:pt x="42" y="224"/>
                  </a:lnTo>
                  <a:lnTo>
                    <a:pt x="28" y="126"/>
                  </a:lnTo>
                  <a:lnTo>
                    <a:pt x="28" y="14"/>
                  </a:lnTo>
                  <a:lnTo>
                    <a:pt x="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4"/>
            <p:cNvSpPr/>
            <p:nvPr/>
          </p:nvSpPr>
          <p:spPr>
            <a:xfrm>
              <a:off x="1605375" y="2553650"/>
              <a:ext cx="7725" cy="11250"/>
            </a:xfrm>
            <a:custGeom>
              <a:rect b="b" l="l" r="r" t="t"/>
              <a:pathLst>
                <a:path extrusionOk="0" h="450" w="309">
                  <a:moveTo>
                    <a:pt x="154" y="1"/>
                  </a:moveTo>
                  <a:lnTo>
                    <a:pt x="112" y="15"/>
                  </a:lnTo>
                  <a:lnTo>
                    <a:pt x="84" y="29"/>
                  </a:lnTo>
                  <a:lnTo>
                    <a:pt x="42" y="71"/>
                  </a:lnTo>
                  <a:lnTo>
                    <a:pt x="14" y="141"/>
                  </a:lnTo>
                  <a:lnTo>
                    <a:pt x="0" y="225"/>
                  </a:lnTo>
                  <a:lnTo>
                    <a:pt x="0" y="309"/>
                  </a:lnTo>
                  <a:lnTo>
                    <a:pt x="28" y="379"/>
                  </a:lnTo>
                  <a:lnTo>
                    <a:pt x="56" y="407"/>
                  </a:lnTo>
                  <a:lnTo>
                    <a:pt x="84" y="421"/>
                  </a:lnTo>
                  <a:lnTo>
                    <a:pt x="112" y="435"/>
                  </a:lnTo>
                  <a:lnTo>
                    <a:pt x="154" y="449"/>
                  </a:lnTo>
                  <a:lnTo>
                    <a:pt x="182" y="435"/>
                  </a:lnTo>
                  <a:lnTo>
                    <a:pt x="224" y="421"/>
                  </a:lnTo>
                  <a:lnTo>
                    <a:pt x="266" y="379"/>
                  </a:lnTo>
                  <a:lnTo>
                    <a:pt x="294" y="309"/>
                  </a:lnTo>
                  <a:lnTo>
                    <a:pt x="308" y="225"/>
                  </a:lnTo>
                  <a:lnTo>
                    <a:pt x="294" y="141"/>
                  </a:lnTo>
                  <a:lnTo>
                    <a:pt x="266" y="71"/>
                  </a:lnTo>
                  <a:lnTo>
                    <a:pt x="252" y="43"/>
                  </a:lnTo>
                  <a:lnTo>
                    <a:pt x="224" y="29"/>
                  </a:lnTo>
                  <a:lnTo>
                    <a:pt x="182" y="15"/>
                  </a:lnTo>
                  <a:lnTo>
                    <a:pt x="1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4"/>
            <p:cNvSpPr/>
            <p:nvPr/>
          </p:nvSpPr>
          <p:spPr>
            <a:xfrm>
              <a:off x="1610275" y="2554350"/>
              <a:ext cx="7375" cy="4600"/>
            </a:xfrm>
            <a:custGeom>
              <a:rect b="b" l="l" r="r" t="t"/>
              <a:pathLst>
                <a:path extrusionOk="0" h="184" w="295">
                  <a:moveTo>
                    <a:pt x="14" y="1"/>
                  </a:moveTo>
                  <a:lnTo>
                    <a:pt x="0" y="29"/>
                  </a:lnTo>
                  <a:lnTo>
                    <a:pt x="28" y="85"/>
                  </a:lnTo>
                  <a:lnTo>
                    <a:pt x="56" y="141"/>
                  </a:lnTo>
                  <a:lnTo>
                    <a:pt x="112" y="169"/>
                  </a:lnTo>
                  <a:lnTo>
                    <a:pt x="140" y="183"/>
                  </a:lnTo>
                  <a:lnTo>
                    <a:pt x="168" y="169"/>
                  </a:lnTo>
                  <a:lnTo>
                    <a:pt x="224" y="155"/>
                  </a:lnTo>
                  <a:lnTo>
                    <a:pt x="266" y="113"/>
                  </a:lnTo>
                  <a:lnTo>
                    <a:pt x="280" y="57"/>
                  </a:lnTo>
                  <a:lnTo>
                    <a:pt x="294" y="1"/>
                  </a:lnTo>
                  <a:lnTo>
                    <a:pt x="224" y="57"/>
                  </a:lnTo>
                  <a:lnTo>
                    <a:pt x="196" y="71"/>
                  </a:lnTo>
                  <a:lnTo>
                    <a:pt x="154" y="85"/>
                  </a:lnTo>
                  <a:lnTo>
                    <a:pt x="126" y="71"/>
                  </a:lnTo>
                  <a:lnTo>
                    <a:pt x="98" y="43"/>
                  </a:lnTo>
                  <a:lnTo>
                    <a:pt x="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4"/>
            <p:cNvSpPr/>
            <p:nvPr/>
          </p:nvSpPr>
          <p:spPr>
            <a:xfrm>
              <a:off x="1582600" y="2555425"/>
              <a:ext cx="4225" cy="8775"/>
            </a:xfrm>
            <a:custGeom>
              <a:rect b="b" l="l" r="r" t="t"/>
              <a:pathLst>
                <a:path extrusionOk="0" h="351" w="169">
                  <a:moveTo>
                    <a:pt x="155" y="0"/>
                  </a:moveTo>
                  <a:lnTo>
                    <a:pt x="141" y="14"/>
                  </a:lnTo>
                  <a:lnTo>
                    <a:pt x="141" y="112"/>
                  </a:lnTo>
                  <a:lnTo>
                    <a:pt x="127" y="210"/>
                  </a:lnTo>
                  <a:lnTo>
                    <a:pt x="99" y="252"/>
                  </a:lnTo>
                  <a:lnTo>
                    <a:pt x="71" y="294"/>
                  </a:lnTo>
                  <a:lnTo>
                    <a:pt x="43" y="322"/>
                  </a:lnTo>
                  <a:lnTo>
                    <a:pt x="1" y="350"/>
                  </a:lnTo>
                  <a:lnTo>
                    <a:pt x="57" y="336"/>
                  </a:lnTo>
                  <a:lnTo>
                    <a:pt x="99" y="308"/>
                  </a:lnTo>
                  <a:lnTo>
                    <a:pt x="127" y="266"/>
                  </a:lnTo>
                  <a:lnTo>
                    <a:pt x="141" y="210"/>
                  </a:lnTo>
                  <a:lnTo>
                    <a:pt x="169" y="98"/>
                  </a:lnTo>
                  <a:lnTo>
                    <a:pt x="1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4"/>
            <p:cNvSpPr/>
            <p:nvPr/>
          </p:nvSpPr>
          <p:spPr>
            <a:xfrm>
              <a:off x="1579100" y="2551550"/>
              <a:ext cx="7375" cy="11250"/>
            </a:xfrm>
            <a:custGeom>
              <a:rect b="b" l="l" r="r" t="t"/>
              <a:pathLst>
                <a:path extrusionOk="0" h="450" w="295">
                  <a:moveTo>
                    <a:pt x="169" y="1"/>
                  </a:moveTo>
                  <a:lnTo>
                    <a:pt x="141" y="15"/>
                  </a:lnTo>
                  <a:lnTo>
                    <a:pt x="98" y="15"/>
                  </a:lnTo>
                  <a:lnTo>
                    <a:pt x="70" y="43"/>
                  </a:lnTo>
                  <a:lnTo>
                    <a:pt x="42" y="71"/>
                  </a:lnTo>
                  <a:lnTo>
                    <a:pt x="14" y="127"/>
                  </a:lnTo>
                  <a:lnTo>
                    <a:pt x="0" y="211"/>
                  </a:lnTo>
                  <a:lnTo>
                    <a:pt x="0" y="295"/>
                  </a:lnTo>
                  <a:lnTo>
                    <a:pt x="28" y="365"/>
                  </a:lnTo>
                  <a:lnTo>
                    <a:pt x="70" y="421"/>
                  </a:lnTo>
                  <a:lnTo>
                    <a:pt x="98" y="435"/>
                  </a:lnTo>
                  <a:lnTo>
                    <a:pt x="141" y="449"/>
                  </a:lnTo>
                  <a:lnTo>
                    <a:pt x="169" y="449"/>
                  </a:lnTo>
                  <a:lnTo>
                    <a:pt x="197" y="435"/>
                  </a:lnTo>
                  <a:lnTo>
                    <a:pt x="253" y="393"/>
                  </a:lnTo>
                  <a:lnTo>
                    <a:pt x="281" y="323"/>
                  </a:lnTo>
                  <a:lnTo>
                    <a:pt x="295" y="239"/>
                  </a:lnTo>
                  <a:lnTo>
                    <a:pt x="295" y="155"/>
                  </a:lnTo>
                  <a:lnTo>
                    <a:pt x="281" y="85"/>
                  </a:lnTo>
                  <a:lnTo>
                    <a:pt x="239" y="29"/>
                  </a:lnTo>
                  <a:lnTo>
                    <a:pt x="211" y="15"/>
                  </a:lnTo>
                  <a:lnTo>
                    <a:pt x="1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4"/>
            <p:cNvSpPr/>
            <p:nvPr/>
          </p:nvSpPr>
          <p:spPr>
            <a:xfrm>
              <a:off x="1575600" y="2551550"/>
              <a:ext cx="6325" cy="4950"/>
            </a:xfrm>
            <a:custGeom>
              <a:rect b="b" l="l" r="r" t="t"/>
              <a:pathLst>
                <a:path extrusionOk="0" h="198" w="253">
                  <a:moveTo>
                    <a:pt x="0" y="1"/>
                  </a:moveTo>
                  <a:lnTo>
                    <a:pt x="0" y="57"/>
                  </a:lnTo>
                  <a:lnTo>
                    <a:pt x="14" y="113"/>
                  </a:lnTo>
                  <a:lnTo>
                    <a:pt x="42" y="169"/>
                  </a:lnTo>
                  <a:lnTo>
                    <a:pt x="98" y="197"/>
                  </a:lnTo>
                  <a:lnTo>
                    <a:pt x="154" y="197"/>
                  </a:lnTo>
                  <a:lnTo>
                    <a:pt x="196" y="169"/>
                  </a:lnTo>
                  <a:lnTo>
                    <a:pt x="224" y="113"/>
                  </a:lnTo>
                  <a:lnTo>
                    <a:pt x="252" y="57"/>
                  </a:lnTo>
                  <a:lnTo>
                    <a:pt x="238" y="43"/>
                  </a:lnTo>
                  <a:lnTo>
                    <a:pt x="238" y="29"/>
                  </a:lnTo>
                  <a:lnTo>
                    <a:pt x="224" y="29"/>
                  </a:lnTo>
                  <a:lnTo>
                    <a:pt x="168" y="71"/>
                  </a:lnTo>
                  <a:lnTo>
                    <a:pt x="140" y="85"/>
                  </a:lnTo>
                  <a:lnTo>
                    <a:pt x="112" y="99"/>
                  </a:lnTo>
                  <a:lnTo>
                    <a:pt x="70" y="85"/>
                  </a:lnTo>
                  <a:lnTo>
                    <a:pt x="42" y="7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4"/>
            <p:cNvSpPr/>
            <p:nvPr/>
          </p:nvSpPr>
          <p:spPr>
            <a:xfrm>
              <a:off x="1599400" y="2583075"/>
              <a:ext cx="7050" cy="3525"/>
            </a:xfrm>
            <a:custGeom>
              <a:rect b="b" l="l" r="r" t="t"/>
              <a:pathLst>
                <a:path extrusionOk="0" h="141" w="282">
                  <a:moveTo>
                    <a:pt x="253" y="1"/>
                  </a:moveTo>
                  <a:lnTo>
                    <a:pt x="211" y="57"/>
                  </a:lnTo>
                  <a:lnTo>
                    <a:pt x="183" y="85"/>
                  </a:lnTo>
                  <a:lnTo>
                    <a:pt x="155" y="99"/>
                  </a:lnTo>
                  <a:lnTo>
                    <a:pt x="71" y="99"/>
                  </a:lnTo>
                  <a:lnTo>
                    <a:pt x="1" y="85"/>
                  </a:lnTo>
                  <a:lnTo>
                    <a:pt x="43" y="113"/>
                  </a:lnTo>
                  <a:lnTo>
                    <a:pt x="85" y="127"/>
                  </a:lnTo>
                  <a:lnTo>
                    <a:pt x="141" y="141"/>
                  </a:lnTo>
                  <a:lnTo>
                    <a:pt x="183" y="141"/>
                  </a:lnTo>
                  <a:lnTo>
                    <a:pt x="225" y="113"/>
                  </a:lnTo>
                  <a:lnTo>
                    <a:pt x="253" y="85"/>
                  </a:lnTo>
                  <a:lnTo>
                    <a:pt x="267" y="43"/>
                  </a:lnTo>
                  <a:lnTo>
                    <a:pt x="2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4"/>
            <p:cNvSpPr/>
            <p:nvPr/>
          </p:nvSpPr>
          <p:spPr>
            <a:xfrm>
              <a:off x="1585750" y="2537550"/>
              <a:ext cx="17550" cy="41350"/>
            </a:xfrm>
            <a:custGeom>
              <a:rect b="b" l="l" r="r" t="t"/>
              <a:pathLst>
                <a:path extrusionOk="0" h="1654" w="702">
                  <a:moveTo>
                    <a:pt x="323" y="1"/>
                  </a:moveTo>
                  <a:lnTo>
                    <a:pt x="225" y="337"/>
                  </a:lnTo>
                  <a:lnTo>
                    <a:pt x="127" y="673"/>
                  </a:lnTo>
                  <a:lnTo>
                    <a:pt x="57" y="1009"/>
                  </a:lnTo>
                  <a:lnTo>
                    <a:pt x="1" y="1345"/>
                  </a:lnTo>
                  <a:lnTo>
                    <a:pt x="15" y="1373"/>
                  </a:lnTo>
                  <a:lnTo>
                    <a:pt x="29" y="1373"/>
                  </a:lnTo>
                  <a:lnTo>
                    <a:pt x="113" y="1359"/>
                  </a:lnTo>
                  <a:lnTo>
                    <a:pt x="239" y="1331"/>
                  </a:lnTo>
                  <a:lnTo>
                    <a:pt x="239" y="1331"/>
                  </a:lnTo>
                  <a:lnTo>
                    <a:pt x="225" y="1443"/>
                  </a:lnTo>
                  <a:lnTo>
                    <a:pt x="197" y="1626"/>
                  </a:lnTo>
                  <a:lnTo>
                    <a:pt x="211" y="1640"/>
                  </a:lnTo>
                  <a:lnTo>
                    <a:pt x="253" y="1640"/>
                  </a:lnTo>
                  <a:lnTo>
                    <a:pt x="323" y="1654"/>
                  </a:lnTo>
                  <a:lnTo>
                    <a:pt x="379" y="1654"/>
                  </a:lnTo>
                  <a:lnTo>
                    <a:pt x="449" y="1640"/>
                  </a:lnTo>
                  <a:lnTo>
                    <a:pt x="505" y="1626"/>
                  </a:lnTo>
                  <a:lnTo>
                    <a:pt x="561" y="1598"/>
                  </a:lnTo>
                  <a:lnTo>
                    <a:pt x="617" y="1570"/>
                  </a:lnTo>
                  <a:lnTo>
                    <a:pt x="659" y="1528"/>
                  </a:lnTo>
                  <a:lnTo>
                    <a:pt x="701" y="1471"/>
                  </a:lnTo>
                  <a:lnTo>
                    <a:pt x="687" y="1471"/>
                  </a:lnTo>
                  <a:lnTo>
                    <a:pt x="589" y="1514"/>
                  </a:lnTo>
                  <a:lnTo>
                    <a:pt x="491" y="1556"/>
                  </a:lnTo>
                  <a:lnTo>
                    <a:pt x="379" y="1570"/>
                  </a:lnTo>
                  <a:lnTo>
                    <a:pt x="267" y="1570"/>
                  </a:lnTo>
                  <a:lnTo>
                    <a:pt x="309" y="1387"/>
                  </a:lnTo>
                  <a:lnTo>
                    <a:pt x="323" y="1275"/>
                  </a:lnTo>
                  <a:lnTo>
                    <a:pt x="323" y="1219"/>
                  </a:lnTo>
                  <a:lnTo>
                    <a:pt x="211" y="1233"/>
                  </a:lnTo>
                  <a:lnTo>
                    <a:pt x="99" y="1261"/>
                  </a:lnTo>
                  <a:lnTo>
                    <a:pt x="155" y="953"/>
                  </a:lnTo>
                  <a:lnTo>
                    <a:pt x="225" y="631"/>
                  </a:lnTo>
                  <a:lnTo>
                    <a:pt x="295" y="323"/>
                  </a:lnTo>
                  <a:lnTo>
                    <a:pt x="35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4"/>
            <p:cNvSpPr/>
            <p:nvPr/>
          </p:nvSpPr>
          <p:spPr>
            <a:xfrm>
              <a:off x="1592400" y="2574325"/>
              <a:ext cx="11950" cy="8775"/>
            </a:xfrm>
            <a:custGeom>
              <a:rect b="b" l="l" r="r" t="t"/>
              <a:pathLst>
                <a:path extrusionOk="0" h="351" w="478">
                  <a:moveTo>
                    <a:pt x="435" y="0"/>
                  </a:moveTo>
                  <a:lnTo>
                    <a:pt x="337" y="71"/>
                  </a:lnTo>
                  <a:lnTo>
                    <a:pt x="239" y="99"/>
                  </a:lnTo>
                  <a:lnTo>
                    <a:pt x="127" y="127"/>
                  </a:lnTo>
                  <a:lnTo>
                    <a:pt x="1" y="127"/>
                  </a:lnTo>
                  <a:lnTo>
                    <a:pt x="43" y="197"/>
                  </a:lnTo>
                  <a:lnTo>
                    <a:pt x="99" y="239"/>
                  </a:lnTo>
                  <a:lnTo>
                    <a:pt x="155" y="295"/>
                  </a:lnTo>
                  <a:lnTo>
                    <a:pt x="211" y="323"/>
                  </a:lnTo>
                  <a:lnTo>
                    <a:pt x="281" y="351"/>
                  </a:lnTo>
                  <a:lnTo>
                    <a:pt x="365" y="351"/>
                  </a:lnTo>
                  <a:lnTo>
                    <a:pt x="407" y="337"/>
                  </a:lnTo>
                  <a:lnTo>
                    <a:pt x="435" y="323"/>
                  </a:lnTo>
                  <a:lnTo>
                    <a:pt x="449" y="295"/>
                  </a:lnTo>
                  <a:lnTo>
                    <a:pt x="463" y="267"/>
                  </a:lnTo>
                  <a:lnTo>
                    <a:pt x="477" y="211"/>
                  </a:lnTo>
                  <a:lnTo>
                    <a:pt x="477" y="141"/>
                  </a:lnTo>
                  <a:lnTo>
                    <a:pt x="43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4"/>
            <p:cNvSpPr/>
            <p:nvPr/>
          </p:nvSpPr>
          <p:spPr>
            <a:xfrm>
              <a:off x="1597650" y="2577825"/>
              <a:ext cx="6700" cy="5275"/>
            </a:xfrm>
            <a:custGeom>
              <a:rect b="b" l="l" r="r" t="t"/>
              <a:pathLst>
                <a:path extrusionOk="0" h="211" w="268">
                  <a:moveTo>
                    <a:pt x="267" y="1"/>
                  </a:moveTo>
                  <a:lnTo>
                    <a:pt x="183" y="15"/>
                  </a:lnTo>
                  <a:lnTo>
                    <a:pt x="99" y="43"/>
                  </a:lnTo>
                  <a:lnTo>
                    <a:pt x="43" y="113"/>
                  </a:lnTo>
                  <a:lnTo>
                    <a:pt x="1" y="183"/>
                  </a:lnTo>
                  <a:lnTo>
                    <a:pt x="71" y="211"/>
                  </a:lnTo>
                  <a:lnTo>
                    <a:pt x="155" y="211"/>
                  </a:lnTo>
                  <a:lnTo>
                    <a:pt x="197" y="197"/>
                  </a:lnTo>
                  <a:lnTo>
                    <a:pt x="225" y="183"/>
                  </a:lnTo>
                  <a:lnTo>
                    <a:pt x="239" y="155"/>
                  </a:lnTo>
                  <a:lnTo>
                    <a:pt x="253" y="127"/>
                  </a:lnTo>
                  <a:lnTo>
                    <a:pt x="267" y="71"/>
                  </a:lnTo>
                  <a:lnTo>
                    <a:pt x="267" y="1"/>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4"/>
            <p:cNvSpPr/>
            <p:nvPr/>
          </p:nvSpPr>
          <p:spPr>
            <a:xfrm>
              <a:off x="1572100" y="2488175"/>
              <a:ext cx="97375" cy="75325"/>
            </a:xfrm>
            <a:custGeom>
              <a:rect b="b" l="l" r="r" t="t"/>
              <a:pathLst>
                <a:path extrusionOk="0" h="3013" w="3895">
                  <a:moveTo>
                    <a:pt x="1681" y="0"/>
                  </a:moveTo>
                  <a:lnTo>
                    <a:pt x="1513" y="14"/>
                  </a:lnTo>
                  <a:lnTo>
                    <a:pt x="1359" y="28"/>
                  </a:lnTo>
                  <a:lnTo>
                    <a:pt x="1191" y="70"/>
                  </a:lnTo>
                  <a:lnTo>
                    <a:pt x="1023" y="126"/>
                  </a:lnTo>
                  <a:lnTo>
                    <a:pt x="855" y="196"/>
                  </a:lnTo>
                  <a:lnTo>
                    <a:pt x="715" y="281"/>
                  </a:lnTo>
                  <a:lnTo>
                    <a:pt x="589" y="393"/>
                  </a:lnTo>
                  <a:lnTo>
                    <a:pt x="477" y="519"/>
                  </a:lnTo>
                  <a:lnTo>
                    <a:pt x="378" y="645"/>
                  </a:lnTo>
                  <a:lnTo>
                    <a:pt x="294" y="771"/>
                  </a:lnTo>
                  <a:lnTo>
                    <a:pt x="210" y="911"/>
                  </a:lnTo>
                  <a:lnTo>
                    <a:pt x="154" y="1051"/>
                  </a:lnTo>
                  <a:lnTo>
                    <a:pt x="112" y="1191"/>
                  </a:lnTo>
                  <a:lnTo>
                    <a:pt x="70" y="1317"/>
                  </a:lnTo>
                  <a:lnTo>
                    <a:pt x="14" y="1527"/>
                  </a:lnTo>
                  <a:lnTo>
                    <a:pt x="0" y="1681"/>
                  </a:lnTo>
                  <a:lnTo>
                    <a:pt x="14" y="1723"/>
                  </a:lnTo>
                  <a:lnTo>
                    <a:pt x="14" y="1751"/>
                  </a:lnTo>
                  <a:lnTo>
                    <a:pt x="224" y="1793"/>
                  </a:lnTo>
                  <a:lnTo>
                    <a:pt x="406" y="1821"/>
                  </a:lnTo>
                  <a:lnTo>
                    <a:pt x="589" y="1835"/>
                  </a:lnTo>
                  <a:lnTo>
                    <a:pt x="757" y="1835"/>
                  </a:lnTo>
                  <a:lnTo>
                    <a:pt x="897" y="1821"/>
                  </a:lnTo>
                  <a:lnTo>
                    <a:pt x="1051" y="1807"/>
                  </a:lnTo>
                  <a:lnTo>
                    <a:pt x="1177" y="1779"/>
                  </a:lnTo>
                  <a:lnTo>
                    <a:pt x="1289" y="1751"/>
                  </a:lnTo>
                  <a:lnTo>
                    <a:pt x="1485" y="1681"/>
                  </a:lnTo>
                  <a:lnTo>
                    <a:pt x="1625" y="1611"/>
                  </a:lnTo>
                  <a:lnTo>
                    <a:pt x="1751" y="1541"/>
                  </a:lnTo>
                  <a:lnTo>
                    <a:pt x="1751" y="1541"/>
                  </a:lnTo>
                  <a:lnTo>
                    <a:pt x="1499" y="1709"/>
                  </a:lnTo>
                  <a:lnTo>
                    <a:pt x="1373" y="1821"/>
                  </a:lnTo>
                  <a:lnTo>
                    <a:pt x="1345" y="1863"/>
                  </a:lnTo>
                  <a:lnTo>
                    <a:pt x="1373" y="1878"/>
                  </a:lnTo>
                  <a:lnTo>
                    <a:pt x="1513" y="1863"/>
                  </a:lnTo>
                  <a:lnTo>
                    <a:pt x="1667" y="1835"/>
                  </a:lnTo>
                  <a:lnTo>
                    <a:pt x="1793" y="1779"/>
                  </a:lnTo>
                  <a:lnTo>
                    <a:pt x="1933" y="1723"/>
                  </a:lnTo>
                  <a:lnTo>
                    <a:pt x="2060" y="1653"/>
                  </a:lnTo>
                  <a:lnTo>
                    <a:pt x="2172" y="1555"/>
                  </a:lnTo>
                  <a:lnTo>
                    <a:pt x="2270" y="1457"/>
                  </a:lnTo>
                  <a:lnTo>
                    <a:pt x="2368" y="1345"/>
                  </a:lnTo>
                  <a:lnTo>
                    <a:pt x="2368" y="1485"/>
                  </a:lnTo>
                  <a:lnTo>
                    <a:pt x="2382" y="1625"/>
                  </a:lnTo>
                  <a:lnTo>
                    <a:pt x="2410" y="1737"/>
                  </a:lnTo>
                  <a:lnTo>
                    <a:pt x="2438" y="1835"/>
                  </a:lnTo>
                  <a:lnTo>
                    <a:pt x="2466" y="1920"/>
                  </a:lnTo>
                  <a:lnTo>
                    <a:pt x="2508" y="2004"/>
                  </a:lnTo>
                  <a:lnTo>
                    <a:pt x="2564" y="2060"/>
                  </a:lnTo>
                  <a:lnTo>
                    <a:pt x="2606" y="2116"/>
                  </a:lnTo>
                  <a:lnTo>
                    <a:pt x="2690" y="2186"/>
                  </a:lnTo>
                  <a:lnTo>
                    <a:pt x="2774" y="2242"/>
                  </a:lnTo>
                  <a:lnTo>
                    <a:pt x="2858" y="2270"/>
                  </a:lnTo>
                  <a:lnTo>
                    <a:pt x="2858" y="2382"/>
                  </a:lnTo>
                  <a:lnTo>
                    <a:pt x="2858" y="2494"/>
                  </a:lnTo>
                  <a:lnTo>
                    <a:pt x="2886" y="2634"/>
                  </a:lnTo>
                  <a:lnTo>
                    <a:pt x="2928" y="2760"/>
                  </a:lnTo>
                  <a:lnTo>
                    <a:pt x="2956" y="2830"/>
                  </a:lnTo>
                  <a:lnTo>
                    <a:pt x="2998" y="2886"/>
                  </a:lnTo>
                  <a:lnTo>
                    <a:pt x="3054" y="2928"/>
                  </a:lnTo>
                  <a:lnTo>
                    <a:pt x="3110" y="2970"/>
                  </a:lnTo>
                  <a:lnTo>
                    <a:pt x="3180" y="2998"/>
                  </a:lnTo>
                  <a:lnTo>
                    <a:pt x="3250" y="3012"/>
                  </a:lnTo>
                  <a:lnTo>
                    <a:pt x="3292" y="3012"/>
                  </a:lnTo>
                  <a:lnTo>
                    <a:pt x="3334" y="2984"/>
                  </a:lnTo>
                  <a:lnTo>
                    <a:pt x="3432" y="2900"/>
                  </a:lnTo>
                  <a:lnTo>
                    <a:pt x="3544" y="2774"/>
                  </a:lnTo>
                  <a:lnTo>
                    <a:pt x="3657" y="2606"/>
                  </a:lnTo>
                  <a:lnTo>
                    <a:pt x="3755" y="2410"/>
                  </a:lnTo>
                  <a:lnTo>
                    <a:pt x="3825" y="2200"/>
                  </a:lnTo>
                  <a:lnTo>
                    <a:pt x="3853" y="2088"/>
                  </a:lnTo>
                  <a:lnTo>
                    <a:pt x="3881" y="1962"/>
                  </a:lnTo>
                  <a:lnTo>
                    <a:pt x="3895" y="1849"/>
                  </a:lnTo>
                  <a:lnTo>
                    <a:pt x="3895" y="1737"/>
                  </a:lnTo>
                  <a:lnTo>
                    <a:pt x="3881" y="1625"/>
                  </a:lnTo>
                  <a:lnTo>
                    <a:pt x="3853" y="1527"/>
                  </a:lnTo>
                  <a:lnTo>
                    <a:pt x="3825" y="1429"/>
                  </a:lnTo>
                  <a:lnTo>
                    <a:pt x="3783" y="1331"/>
                  </a:lnTo>
                  <a:lnTo>
                    <a:pt x="3685" y="1163"/>
                  </a:lnTo>
                  <a:lnTo>
                    <a:pt x="3572" y="1037"/>
                  </a:lnTo>
                  <a:lnTo>
                    <a:pt x="3446" y="925"/>
                  </a:lnTo>
                  <a:lnTo>
                    <a:pt x="3348" y="855"/>
                  </a:lnTo>
                  <a:lnTo>
                    <a:pt x="3250" y="785"/>
                  </a:lnTo>
                  <a:lnTo>
                    <a:pt x="3166" y="673"/>
                  </a:lnTo>
                  <a:lnTo>
                    <a:pt x="3054" y="575"/>
                  </a:lnTo>
                  <a:lnTo>
                    <a:pt x="2942" y="477"/>
                  </a:lnTo>
                  <a:lnTo>
                    <a:pt x="2830" y="393"/>
                  </a:lnTo>
                  <a:lnTo>
                    <a:pt x="2704" y="309"/>
                  </a:lnTo>
                  <a:lnTo>
                    <a:pt x="2564" y="224"/>
                  </a:lnTo>
                  <a:lnTo>
                    <a:pt x="2438" y="168"/>
                  </a:lnTo>
                  <a:lnTo>
                    <a:pt x="2284" y="112"/>
                  </a:lnTo>
                  <a:lnTo>
                    <a:pt x="2144" y="70"/>
                  </a:lnTo>
                  <a:lnTo>
                    <a:pt x="1989" y="28"/>
                  </a:lnTo>
                  <a:lnTo>
                    <a:pt x="1835" y="14"/>
                  </a:lnTo>
                  <a:lnTo>
                    <a:pt x="16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4"/>
            <p:cNvSpPr/>
            <p:nvPr/>
          </p:nvSpPr>
          <p:spPr>
            <a:xfrm>
              <a:off x="1596600" y="2544200"/>
              <a:ext cx="32600" cy="32250"/>
            </a:xfrm>
            <a:custGeom>
              <a:rect b="b" l="l" r="r" t="t"/>
              <a:pathLst>
                <a:path extrusionOk="0" h="1290" w="1304">
                  <a:moveTo>
                    <a:pt x="715" y="85"/>
                  </a:moveTo>
                  <a:lnTo>
                    <a:pt x="785" y="99"/>
                  </a:lnTo>
                  <a:lnTo>
                    <a:pt x="897" y="141"/>
                  </a:lnTo>
                  <a:lnTo>
                    <a:pt x="981" y="197"/>
                  </a:lnTo>
                  <a:lnTo>
                    <a:pt x="1066" y="267"/>
                  </a:lnTo>
                  <a:lnTo>
                    <a:pt x="1136" y="351"/>
                  </a:lnTo>
                  <a:lnTo>
                    <a:pt x="1178" y="449"/>
                  </a:lnTo>
                  <a:lnTo>
                    <a:pt x="1206" y="561"/>
                  </a:lnTo>
                  <a:lnTo>
                    <a:pt x="1206" y="673"/>
                  </a:lnTo>
                  <a:lnTo>
                    <a:pt x="1192" y="785"/>
                  </a:lnTo>
                  <a:lnTo>
                    <a:pt x="1164" y="883"/>
                  </a:lnTo>
                  <a:lnTo>
                    <a:pt x="1094" y="981"/>
                  </a:lnTo>
                  <a:lnTo>
                    <a:pt x="1023" y="1065"/>
                  </a:lnTo>
                  <a:lnTo>
                    <a:pt x="939" y="1121"/>
                  </a:lnTo>
                  <a:lnTo>
                    <a:pt x="841" y="1177"/>
                  </a:lnTo>
                  <a:lnTo>
                    <a:pt x="743" y="1205"/>
                  </a:lnTo>
                  <a:lnTo>
                    <a:pt x="631" y="1205"/>
                  </a:lnTo>
                  <a:lnTo>
                    <a:pt x="519" y="1191"/>
                  </a:lnTo>
                  <a:lnTo>
                    <a:pt x="407" y="1149"/>
                  </a:lnTo>
                  <a:lnTo>
                    <a:pt x="309" y="1093"/>
                  </a:lnTo>
                  <a:lnTo>
                    <a:pt x="239" y="1023"/>
                  </a:lnTo>
                  <a:lnTo>
                    <a:pt x="169" y="939"/>
                  </a:lnTo>
                  <a:lnTo>
                    <a:pt x="127" y="841"/>
                  </a:lnTo>
                  <a:lnTo>
                    <a:pt x="99" y="729"/>
                  </a:lnTo>
                  <a:lnTo>
                    <a:pt x="85" y="617"/>
                  </a:lnTo>
                  <a:lnTo>
                    <a:pt x="113" y="505"/>
                  </a:lnTo>
                  <a:lnTo>
                    <a:pt x="141" y="421"/>
                  </a:lnTo>
                  <a:lnTo>
                    <a:pt x="183" y="337"/>
                  </a:lnTo>
                  <a:lnTo>
                    <a:pt x="239" y="267"/>
                  </a:lnTo>
                  <a:lnTo>
                    <a:pt x="309" y="211"/>
                  </a:lnTo>
                  <a:lnTo>
                    <a:pt x="379" y="155"/>
                  </a:lnTo>
                  <a:lnTo>
                    <a:pt x="463" y="113"/>
                  </a:lnTo>
                  <a:lnTo>
                    <a:pt x="547" y="99"/>
                  </a:lnTo>
                  <a:lnTo>
                    <a:pt x="645" y="85"/>
                  </a:lnTo>
                  <a:close/>
                  <a:moveTo>
                    <a:pt x="547" y="1"/>
                  </a:moveTo>
                  <a:lnTo>
                    <a:pt x="435" y="29"/>
                  </a:lnTo>
                  <a:lnTo>
                    <a:pt x="323" y="85"/>
                  </a:lnTo>
                  <a:lnTo>
                    <a:pt x="211" y="155"/>
                  </a:lnTo>
                  <a:lnTo>
                    <a:pt x="127" y="253"/>
                  </a:lnTo>
                  <a:lnTo>
                    <a:pt x="71" y="365"/>
                  </a:lnTo>
                  <a:lnTo>
                    <a:pt x="29" y="491"/>
                  </a:lnTo>
                  <a:lnTo>
                    <a:pt x="1" y="617"/>
                  </a:lnTo>
                  <a:lnTo>
                    <a:pt x="15" y="743"/>
                  </a:lnTo>
                  <a:lnTo>
                    <a:pt x="43" y="869"/>
                  </a:lnTo>
                  <a:lnTo>
                    <a:pt x="99" y="967"/>
                  </a:lnTo>
                  <a:lnTo>
                    <a:pt x="169" y="1079"/>
                  </a:lnTo>
                  <a:lnTo>
                    <a:pt x="267" y="1163"/>
                  </a:lnTo>
                  <a:lnTo>
                    <a:pt x="379" y="1219"/>
                  </a:lnTo>
                  <a:lnTo>
                    <a:pt x="491" y="1276"/>
                  </a:lnTo>
                  <a:lnTo>
                    <a:pt x="575" y="1290"/>
                  </a:lnTo>
                  <a:lnTo>
                    <a:pt x="659" y="1290"/>
                  </a:lnTo>
                  <a:lnTo>
                    <a:pt x="771" y="1276"/>
                  </a:lnTo>
                  <a:lnTo>
                    <a:pt x="869" y="1248"/>
                  </a:lnTo>
                  <a:lnTo>
                    <a:pt x="967" y="1205"/>
                  </a:lnTo>
                  <a:lnTo>
                    <a:pt x="1052" y="1149"/>
                  </a:lnTo>
                  <a:lnTo>
                    <a:pt x="1136" y="1079"/>
                  </a:lnTo>
                  <a:lnTo>
                    <a:pt x="1192" y="995"/>
                  </a:lnTo>
                  <a:lnTo>
                    <a:pt x="1248" y="897"/>
                  </a:lnTo>
                  <a:lnTo>
                    <a:pt x="1276" y="799"/>
                  </a:lnTo>
                  <a:lnTo>
                    <a:pt x="1304" y="673"/>
                  </a:lnTo>
                  <a:lnTo>
                    <a:pt x="1290" y="547"/>
                  </a:lnTo>
                  <a:lnTo>
                    <a:pt x="1262" y="421"/>
                  </a:lnTo>
                  <a:lnTo>
                    <a:pt x="1206" y="309"/>
                  </a:lnTo>
                  <a:lnTo>
                    <a:pt x="1136" y="211"/>
                  </a:lnTo>
                  <a:lnTo>
                    <a:pt x="1037" y="127"/>
                  </a:lnTo>
                  <a:lnTo>
                    <a:pt x="925" y="57"/>
                  </a:lnTo>
                  <a:lnTo>
                    <a:pt x="813" y="15"/>
                  </a:lnTo>
                  <a:lnTo>
                    <a:pt x="67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4"/>
            <p:cNvSpPr/>
            <p:nvPr/>
          </p:nvSpPr>
          <p:spPr>
            <a:xfrm>
              <a:off x="1564750" y="2540000"/>
              <a:ext cx="24175" cy="32250"/>
            </a:xfrm>
            <a:custGeom>
              <a:rect b="b" l="l" r="r" t="t"/>
              <a:pathLst>
                <a:path extrusionOk="0" h="1290" w="967">
                  <a:moveTo>
                    <a:pt x="532" y="85"/>
                  </a:moveTo>
                  <a:lnTo>
                    <a:pt x="616" y="113"/>
                  </a:lnTo>
                  <a:lnTo>
                    <a:pt x="686" y="141"/>
                  </a:lnTo>
                  <a:lnTo>
                    <a:pt x="743" y="197"/>
                  </a:lnTo>
                  <a:lnTo>
                    <a:pt x="785" y="267"/>
                  </a:lnTo>
                  <a:lnTo>
                    <a:pt x="841" y="365"/>
                  </a:lnTo>
                  <a:lnTo>
                    <a:pt x="855" y="477"/>
                  </a:lnTo>
                  <a:lnTo>
                    <a:pt x="869" y="575"/>
                  </a:lnTo>
                  <a:lnTo>
                    <a:pt x="869" y="687"/>
                  </a:lnTo>
                  <a:lnTo>
                    <a:pt x="841" y="799"/>
                  </a:lnTo>
                  <a:lnTo>
                    <a:pt x="813" y="897"/>
                  </a:lnTo>
                  <a:lnTo>
                    <a:pt x="771" y="995"/>
                  </a:lnTo>
                  <a:lnTo>
                    <a:pt x="700" y="1065"/>
                  </a:lnTo>
                  <a:lnTo>
                    <a:pt x="644" y="1121"/>
                  </a:lnTo>
                  <a:lnTo>
                    <a:pt x="574" y="1177"/>
                  </a:lnTo>
                  <a:lnTo>
                    <a:pt x="490" y="1191"/>
                  </a:lnTo>
                  <a:lnTo>
                    <a:pt x="406" y="1191"/>
                  </a:lnTo>
                  <a:lnTo>
                    <a:pt x="336" y="1177"/>
                  </a:lnTo>
                  <a:lnTo>
                    <a:pt x="266" y="1135"/>
                  </a:lnTo>
                  <a:lnTo>
                    <a:pt x="210" y="1079"/>
                  </a:lnTo>
                  <a:lnTo>
                    <a:pt x="154" y="1009"/>
                  </a:lnTo>
                  <a:lnTo>
                    <a:pt x="112" y="911"/>
                  </a:lnTo>
                  <a:lnTo>
                    <a:pt x="98" y="813"/>
                  </a:lnTo>
                  <a:lnTo>
                    <a:pt x="84" y="715"/>
                  </a:lnTo>
                  <a:lnTo>
                    <a:pt x="84" y="603"/>
                  </a:lnTo>
                  <a:lnTo>
                    <a:pt x="98" y="491"/>
                  </a:lnTo>
                  <a:lnTo>
                    <a:pt x="140" y="393"/>
                  </a:lnTo>
                  <a:lnTo>
                    <a:pt x="182" y="295"/>
                  </a:lnTo>
                  <a:lnTo>
                    <a:pt x="252" y="211"/>
                  </a:lnTo>
                  <a:lnTo>
                    <a:pt x="308" y="155"/>
                  </a:lnTo>
                  <a:lnTo>
                    <a:pt x="364" y="127"/>
                  </a:lnTo>
                  <a:lnTo>
                    <a:pt x="434" y="99"/>
                  </a:lnTo>
                  <a:lnTo>
                    <a:pt x="504" y="85"/>
                  </a:lnTo>
                  <a:close/>
                  <a:moveTo>
                    <a:pt x="462" y="1"/>
                  </a:moveTo>
                  <a:lnTo>
                    <a:pt x="378" y="15"/>
                  </a:lnTo>
                  <a:lnTo>
                    <a:pt x="308" y="43"/>
                  </a:lnTo>
                  <a:lnTo>
                    <a:pt x="252" y="99"/>
                  </a:lnTo>
                  <a:lnTo>
                    <a:pt x="196" y="155"/>
                  </a:lnTo>
                  <a:lnTo>
                    <a:pt x="112" y="253"/>
                  </a:lnTo>
                  <a:lnTo>
                    <a:pt x="70" y="351"/>
                  </a:lnTo>
                  <a:lnTo>
                    <a:pt x="28" y="463"/>
                  </a:lnTo>
                  <a:lnTo>
                    <a:pt x="0" y="589"/>
                  </a:lnTo>
                  <a:lnTo>
                    <a:pt x="0" y="715"/>
                  </a:lnTo>
                  <a:lnTo>
                    <a:pt x="14" y="841"/>
                  </a:lnTo>
                  <a:lnTo>
                    <a:pt x="42" y="953"/>
                  </a:lnTo>
                  <a:lnTo>
                    <a:pt x="98" y="1051"/>
                  </a:lnTo>
                  <a:lnTo>
                    <a:pt x="154" y="1149"/>
                  </a:lnTo>
                  <a:lnTo>
                    <a:pt x="238" y="1205"/>
                  </a:lnTo>
                  <a:lnTo>
                    <a:pt x="322" y="1261"/>
                  </a:lnTo>
                  <a:lnTo>
                    <a:pt x="406" y="1289"/>
                  </a:lnTo>
                  <a:lnTo>
                    <a:pt x="448" y="1289"/>
                  </a:lnTo>
                  <a:lnTo>
                    <a:pt x="546" y="1275"/>
                  </a:lnTo>
                  <a:lnTo>
                    <a:pt x="630" y="1233"/>
                  </a:lnTo>
                  <a:lnTo>
                    <a:pt x="715" y="1177"/>
                  </a:lnTo>
                  <a:lnTo>
                    <a:pt x="785" y="1107"/>
                  </a:lnTo>
                  <a:lnTo>
                    <a:pt x="855" y="1023"/>
                  </a:lnTo>
                  <a:lnTo>
                    <a:pt x="897" y="925"/>
                  </a:lnTo>
                  <a:lnTo>
                    <a:pt x="939" y="813"/>
                  </a:lnTo>
                  <a:lnTo>
                    <a:pt x="967" y="687"/>
                  </a:lnTo>
                  <a:lnTo>
                    <a:pt x="967" y="575"/>
                  </a:lnTo>
                  <a:lnTo>
                    <a:pt x="953" y="449"/>
                  </a:lnTo>
                  <a:lnTo>
                    <a:pt x="925" y="337"/>
                  </a:lnTo>
                  <a:lnTo>
                    <a:pt x="883" y="225"/>
                  </a:lnTo>
                  <a:lnTo>
                    <a:pt x="827" y="141"/>
                  </a:lnTo>
                  <a:lnTo>
                    <a:pt x="757" y="71"/>
                  </a:lnTo>
                  <a:lnTo>
                    <a:pt x="686" y="29"/>
                  </a:lnTo>
                  <a:lnTo>
                    <a:pt x="6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4"/>
            <p:cNvSpPr/>
            <p:nvPr/>
          </p:nvSpPr>
          <p:spPr>
            <a:xfrm>
              <a:off x="1587150" y="2553300"/>
              <a:ext cx="11925" cy="4950"/>
            </a:xfrm>
            <a:custGeom>
              <a:rect b="b" l="l" r="r" t="t"/>
              <a:pathLst>
                <a:path extrusionOk="0" h="198" w="477">
                  <a:moveTo>
                    <a:pt x="141" y="1"/>
                  </a:moveTo>
                  <a:lnTo>
                    <a:pt x="71" y="15"/>
                  </a:lnTo>
                  <a:lnTo>
                    <a:pt x="1" y="57"/>
                  </a:lnTo>
                  <a:lnTo>
                    <a:pt x="57" y="127"/>
                  </a:lnTo>
                  <a:lnTo>
                    <a:pt x="113" y="99"/>
                  </a:lnTo>
                  <a:lnTo>
                    <a:pt x="183" y="85"/>
                  </a:lnTo>
                  <a:lnTo>
                    <a:pt x="239" y="85"/>
                  </a:lnTo>
                  <a:lnTo>
                    <a:pt x="295" y="113"/>
                  </a:lnTo>
                  <a:lnTo>
                    <a:pt x="379" y="169"/>
                  </a:lnTo>
                  <a:lnTo>
                    <a:pt x="421" y="197"/>
                  </a:lnTo>
                  <a:lnTo>
                    <a:pt x="477" y="141"/>
                  </a:lnTo>
                  <a:lnTo>
                    <a:pt x="393" y="71"/>
                  </a:lnTo>
                  <a:lnTo>
                    <a:pt x="337" y="29"/>
                  </a:lnTo>
                  <a:lnTo>
                    <a:pt x="267" y="15"/>
                  </a:lnTo>
                  <a:lnTo>
                    <a:pt x="21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4"/>
            <p:cNvSpPr/>
            <p:nvPr/>
          </p:nvSpPr>
          <p:spPr>
            <a:xfrm>
              <a:off x="1627775" y="2557175"/>
              <a:ext cx="43100" cy="13325"/>
            </a:xfrm>
            <a:custGeom>
              <a:rect b="b" l="l" r="r" t="t"/>
              <a:pathLst>
                <a:path extrusionOk="0" h="533" w="1724">
                  <a:moveTo>
                    <a:pt x="1" y="0"/>
                  </a:moveTo>
                  <a:lnTo>
                    <a:pt x="1" y="98"/>
                  </a:lnTo>
                  <a:lnTo>
                    <a:pt x="757" y="112"/>
                  </a:lnTo>
                  <a:lnTo>
                    <a:pt x="1149" y="126"/>
                  </a:lnTo>
                  <a:lnTo>
                    <a:pt x="1373" y="154"/>
                  </a:lnTo>
                  <a:lnTo>
                    <a:pt x="1416" y="182"/>
                  </a:lnTo>
                  <a:lnTo>
                    <a:pt x="1458" y="224"/>
                  </a:lnTo>
                  <a:lnTo>
                    <a:pt x="1542" y="322"/>
                  </a:lnTo>
                  <a:lnTo>
                    <a:pt x="1598" y="434"/>
                  </a:lnTo>
                  <a:lnTo>
                    <a:pt x="1640" y="532"/>
                  </a:lnTo>
                  <a:lnTo>
                    <a:pt x="1724" y="490"/>
                  </a:lnTo>
                  <a:lnTo>
                    <a:pt x="1682" y="420"/>
                  </a:lnTo>
                  <a:lnTo>
                    <a:pt x="1612" y="294"/>
                  </a:lnTo>
                  <a:lnTo>
                    <a:pt x="1570" y="224"/>
                  </a:lnTo>
                  <a:lnTo>
                    <a:pt x="1514" y="154"/>
                  </a:lnTo>
                  <a:lnTo>
                    <a:pt x="1458" y="112"/>
                  </a:lnTo>
                  <a:lnTo>
                    <a:pt x="1387" y="70"/>
                  </a:lnTo>
                  <a:lnTo>
                    <a:pt x="1275" y="56"/>
                  </a:lnTo>
                  <a:lnTo>
                    <a:pt x="1107" y="42"/>
                  </a:lnTo>
                  <a:lnTo>
                    <a:pt x="645" y="14"/>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4"/>
            <p:cNvSpPr/>
            <p:nvPr/>
          </p:nvSpPr>
          <p:spPr>
            <a:xfrm>
              <a:off x="1643550" y="2554350"/>
              <a:ext cx="24175" cy="30850"/>
            </a:xfrm>
            <a:custGeom>
              <a:rect b="b" l="l" r="r" t="t"/>
              <a:pathLst>
                <a:path extrusionOk="0" h="1234" w="967">
                  <a:moveTo>
                    <a:pt x="686" y="1"/>
                  </a:moveTo>
                  <a:lnTo>
                    <a:pt x="630" y="29"/>
                  </a:lnTo>
                  <a:lnTo>
                    <a:pt x="504" y="99"/>
                  </a:lnTo>
                  <a:lnTo>
                    <a:pt x="392" y="183"/>
                  </a:lnTo>
                  <a:lnTo>
                    <a:pt x="280" y="295"/>
                  </a:lnTo>
                  <a:lnTo>
                    <a:pt x="210" y="379"/>
                  </a:lnTo>
                  <a:lnTo>
                    <a:pt x="126" y="477"/>
                  </a:lnTo>
                  <a:lnTo>
                    <a:pt x="0" y="1010"/>
                  </a:lnTo>
                  <a:lnTo>
                    <a:pt x="14" y="1024"/>
                  </a:lnTo>
                  <a:lnTo>
                    <a:pt x="42" y="1080"/>
                  </a:lnTo>
                  <a:lnTo>
                    <a:pt x="84" y="1136"/>
                  </a:lnTo>
                  <a:lnTo>
                    <a:pt x="140" y="1178"/>
                  </a:lnTo>
                  <a:lnTo>
                    <a:pt x="196" y="1206"/>
                  </a:lnTo>
                  <a:lnTo>
                    <a:pt x="266" y="1220"/>
                  </a:lnTo>
                  <a:lnTo>
                    <a:pt x="322" y="1234"/>
                  </a:lnTo>
                  <a:lnTo>
                    <a:pt x="392" y="1220"/>
                  </a:lnTo>
                  <a:lnTo>
                    <a:pt x="462" y="1206"/>
                  </a:lnTo>
                  <a:lnTo>
                    <a:pt x="518" y="1164"/>
                  </a:lnTo>
                  <a:lnTo>
                    <a:pt x="588" y="1122"/>
                  </a:lnTo>
                  <a:lnTo>
                    <a:pt x="644" y="1066"/>
                  </a:lnTo>
                  <a:lnTo>
                    <a:pt x="700" y="996"/>
                  </a:lnTo>
                  <a:lnTo>
                    <a:pt x="813" y="813"/>
                  </a:lnTo>
                  <a:lnTo>
                    <a:pt x="897" y="631"/>
                  </a:lnTo>
                  <a:lnTo>
                    <a:pt x="939" y="435"/>
                  </a:lnTo>
                  <a:lnTo>
                    <a:pt x="953" y="337"/>
                  </a:lnTo>
                  <a:lnTo>
                    <a:pt x="967" y="253"/>
                  </a:lnTo>
                  <a:lnTo>
                    <a:pt x="953" y="183"/>
                  </a:lnTo>
                  <a:lnTo>
                    <a:pt x="939" y="113"/>
                  </a:lnTo>
                  <a:lnTo>
                    <a:pt x="911" y="57"/>
                  </a:lnTo>
                  <a:lnTo>
                    <a:pt x="855" y="15"/>
                  </a:lnTo>
                  <a:lnTo>
                    <a:pt x="81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4"/>
            <p:cNvSpPr/>
            <p:nvPr/>
          </p:nvSpPr>
          <p:spPr>
            <a:xfrm>
              <a:off x="1648450" y="2561375"/>
              <a:ext cx="14025" cy="18925"/>
            </a:xfrm>
            <a:custGeom>
              <a:rect b="b" l="l" r="r" t="t"/>
              <a:pathLst>
                <a:path extrusionOk="0" h="757" w="561">
                  <a:moveTo>
                    <a:pt x="504" y="0"/>
                  </a:moveTo>
                  <a:lnTo>
                    <a:pt x="448" y="28"/>
                  </a:lnTo>
                  <a:lnTo>
                    <a:pt x="336" y="84"/>
                  </a:lnTo>
                  <a:lnTo>
                    <a:pt x="238" y="154"/>
                  </a:lnTo>
                  <a:lnTo>
                    <a:pt x="154" y="266"/>
                  </a:lnTo>
                  <a:lnTo>
                    <a:pt x="98" y="378"/>
                  </a:lnTo>
                  <a:lnTo>
                    <a:pt x="42" y="490"/>
                  </a:lnTo>
                  <a:lnTo>
                    <a:pt x="14" y="617"/>
                  </a:lnTo>
                  <a:lnTo>
                    <a:pt x="0" y="729"/>
                  </a:lnTo>
                  <a:lnTo>
                    <a:pt x="0" y="743"/>
                  </a:lnTo>
                  <a:lnTo>
                    <a:pt x="14" y="757"/>
                  </a:lnTo>
                  <a:lnTo>
                    <a:pt x="28" y="757"/>
                  </a:lnTo>
                  <a:lnTo>
                    <a:pt x="42" y="743"/>
                  </a:lnTo>
                  <a:lnTo>
                    <a:pt x="98" y="645"/>
                  </a:lnTo>
                  <a:lnTo>
                    <a:pt x="154" y="561"/>
                  </a:lnTo>
                  <a:lnTo>
                    <a:pt x="196" y="518"/>
                  </a:lnTo>
                  <a:lnTo>
                    <a:pt x="266" y="490"/>
                  </a:lnTo>
                  <a:lnTo>
                    <a:pt x="322" y="476"/>
                  </a:lnTo>
                  <a:lnTo>
                    <a:pt x="392" y="490"/>
                  </a:lnTo>
                  <a:lnTo>
                    <a:pt x="392" y="476"/>
                  </a:lnTo>
                  <a:lnTo>
                    <a:pt x="364" y="462"/>
                  </a:lnTo>
                  <a:lnTo>
                    <a:pt x="294" y="434"/>
                  </a:lnTo>
                  <a:lnTo>
                    <a:pt x="224" y="434"/>
                  </a:lnTo>
                  <a:lnTo>
                    <a:pt x="154" y="462"/>
                  </a:lnTo>
                  <a:lnTo>
                    <a:pt x="98" y="518"/>
                  </a:lnTo>
                  <a:lnTo>
                    <a:pt x="140" y="434"/>
                  </a:lnTo>
                  <a:lnTo>
                    <a:pt x="168" y="364"/>
                  </a:lnTo>
                  <a:lnTo>
                    <a:pt x="224" y="280"/>
                  </a:lnTo>
                  <a:lnTo>
                    <a:pt x="280" y="210"/>
                  </a:lnTo>
                  <a:lnTo>
                    <a:pt x="336" y="154"/>
                  </a:lnTo>
                  <a:lnTo>
                    <a:pt x="406" y="84"/>
                  </a:lnTo>
                  <a:lnTo>
                    <a:pt x="476" y="42"/>
                  </a:lnTo>
                  <a:lnTo>
                    <a:pt x="5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4"/>
            <p:cNvSpPr/>
            <p:nvPr/>
          </p:nvSpPr>
          <p:spPr>
            <a:xfrm>
              <a:off x="600600" y="2484675"/>
              <a:ext cx="230800" cy="219950"/>
            </a:xfrm>
            <a:custGeom>
              <a:rect b="b" l="l" r="r" t="t"/>
              <a:pathLst>
                <a:path extrusionOk="0" h="8798" w="9232">
                  <a:moveTo>
                    <a:pt x="8629" y="0"/>
                  </a:moveTo>
                  <a:lnTo>
                    <a:pt x="8391" y="28"/>
                  </a:lnTo>
                  <a:lnTo>
                    <a:pt x="8139" y="56"/>
                  </a:lnTo>
                  <a:lnTo>
                    <a:pt x="7859" y="112"/>
                  </a:lnTo>
                  <a:lnTo>
                    <a:pt x="7579" y="182"/>
                  </a:lnTo>
                  <a:lnTo>
                    <a:pt x="7313" y="266"/>
                  </a:lnTo>
                  <a:lnTo>
                    <a:pt x="7032" y="350"/>
                  </a:lnTo>
                  <a:lnTo>
                    <a:pt x="6794" y="435"/>
                  </a:lnTo>
                  <a:lnTo>
                    <a:pt x="6556" y="533"/>
                  </a:lnTo>
                  <a:lnTo>
                    <a:pt x="6360" y="617"/>
                  </a:lnTo>
                  <a:lnTo>
                    <a:pt x="6206" y="701"/>
                  </a:lnTo>
                  <a:lnTo>
                    <a:pt x="6094" y="785"/>
                  </a:lnTo>
                  <a:lnTo>
                    <a:pt x="6052" y="827"/>
                  </a:lnTo>
                  <a:lnTo>
                    <a:pt x="6010" y="897"/>
                  </a:lnTo>
                  <a:lnTo>
                    <a:pt x="5912" y="1093"/>
                  </a:lnTo>
                  <a:lnTo>
                    <a:pt x="5786" y="1373"/>
                  </a:lnTo>
                  <a:lnTo>
                    <a:pt x="5646" y="1695"/>
                  </a:lnTo>
                  <a:lnTo>
                    <a:pt x="5337" y="2508"/>
                  </a:lnTo>
                  <a:lnTo>
                    <a:pt x="5015" y="3390"/>
                  </a:lnTo>
                  <a:lnTo>
                    <a:pt x="4707" y="4259"/>
                  </a:lnTo>
                  <a:lnTo>
                    <a:pt x="4427" y="5015"/>
                  </a:lnTo>
                  <a:lnTo>
                    <a:pt x="4301" y="5310"/>
                  </a:lnTo>
                  <a:lnTo>
                    <a:pt x="4203" y="5548"/>
                  </a:lnTo>
                  <a:lnTo>
                    <a:pt x="4133" y="5702"/>
                  </a:lnTo>
                  <a:lnTo>
                    <a:pt x="4105" y="5744"/>
                  </a:lnTo>
                  <a:lnTo>
                    <a:pt x="4077" y="5758"/>
                  </a:lnTo>
                  <a:lnTo>
                    <a:pt x="3922" y="5758"/>
                  </a:lnTo>
                  <a:lnTo>
                    <a:pt x="3698" y="5730"/>
                  </a:lnTo>
                  <a:lnTo>
                    <a:pt x="3418" y="5674"/>
                  </a:lnTo>
                  <a:lnTo>
                    <a:pt x="3082" y="5604"/>
                  </a:lnTo>
                  <a:lnTo>
                    <a:pt x="2241" y="5394"/>
                  </a:lnTo>
                  <a:lnTo>
                    <a:pt x="1177" y="5127"/>
                  </a:lnTo>
                  <a:lnTo>
                    <a:pt x="911" y="5085"/>
                  </a:lnTo>
                  <a:lnTo>
                    <a:pt x="686" y="5057"/>
                  </a:lnTo>
                  <a:lnTo>
                    <a:pt x="504" y="5071"/>
                  </a:lnTo>
                  <a:lnTo>
                    <a:pt x="350" y="5099"/>
                  </a:lnTo>
                  <a:lnTo>
                    <a:pt x="224" y="5155"/>
                  </a:lnTo>
                  <a:lnTo>
                    <a:pt x="126" y="5240"/>
                  </a:lnTo>
                  <a:lnTo>
                    <a:pt x="56" y="5324"/>
                  </a:lnTo>
                  <a:lnTo>
                    <a:pt x="14" y="5436"/>
                  </a:lnTo>
                  <a:lnTo>
                    <a:pt x="0" y="5548"/>
                  </a:lnTo>
                  <a:lnTo>
                    <a:pt x="0" y="5660"/>
                  </a:lnTo>
                  <a:lnTo>
                    <a:pt x="28" y="5800"/>
                  </a:lnTo>
                  <a:lnTo>
                    <a:pt x="56" y="5926"/>
                  </a:lnTo>
                  <a:lnTo>
                    <a:pt x="112" y="6052"/>
                  </a:lnTo>
                  <a:lnTo>
                    <a:pt x="182" y="6178"/>
                  </a:lnTo>
                  <a:lnTo>
                    <a:pt x="266" y="6290"/>
                  </a:lnTo>
                  <a:lnTo>
                    <a:pt x="350" y="6388"/>
                  </a:lnTo>
                  <a:lnTo>
                    <a:pt x="504" y="6542"/>
                  </a:lnTo>
                  <a:lnTo>
                    <a:pt x="686" y="6724"/>
                  </a:lnTo>
                  <a:lnTo>
                    <a:pt x="925" y="6921"/>
                  </a:lnTo>
                  <a:lnTo>
                    <a:pt x="1191" y="7131"/>
                  </a:lnTo>
                  <a:lnTo>
                    <a:pt x="1485" y="7341"/>
                  </a:lnTo>
                  <a:lnTo>
                    <a:pt x="1793" y="7565"/>
                  </a:lnTo>
                  <a:lnTo>
                    <a:pt x="2129" y="7775"/>
                  </a:lnTo>
                  <a:lnTo>
                    <a:pt x="2480" y="7985"/>
                  </a:lnTo>
                  <a:lnTo>
                    <a:pt x="2844" y="8181"/>
                  </a:lnTo>
                  <a:lnTo>
                    <a:pt x="3208" y="8363"/>
                  </a:lnTo>
                  <a:lnTo>
                    <a:pt x="3572" y="8518"/>
                  </a:lnTo>
                  <a:lnTo>
                    <a:pt x="3936" y="8644"/>
                  </a:lnTo>
                  <a:lnTo>
                    <a:pt x="4301" y="8742"/>
                  </a:lnTo>
                  <a:lnTo>
                    <a:pt x="4469" y="8770"/>
                  </a:lnTo>
                  <a:lnTo>
                    <a:pt x="4637" y="8798"/>
                  </a:lnTo>
                  <a:lnTo>
                    <a:pt x="5127" y="8798"/>
                  </a:lnTo>
                  <a:lnTo>
                    <a:pt x="5281" y="8770"/>
                  </a:lnTo>
                  <a:lnTo>
                    <a:pt x="5407" y="8728"/>
                  </a:lnTo>
                  <a:lnTo>
                    <a:pt x="5547" y="8644"/>
                  </a:lnTo>
                  <a:lnTo>
                    <a:pt x="5688" y="8532"/>
                  </a:lnTo>
                  <a:lnTo>
                    <a:pt x="5842" y="8391"/>
                  </a:lnTo>
                  <a:lnTo>
                    <a:pt x="5996" y="8223"/>
                  </a:lnTo>
                  <a:lnTo>
                    <a:pt x="6150" y="8027"/>
                  </a:lnTo>
                  <a:lnTo>
                    <a:pt x="6304" y="7817"/>
                  </a:lnTo>
                  <a:lnTo>
                    <a:pt x="6458" y="7579"/>
                  </a:lnTo>
                  <a:lnTo>
                    <a:pt x="6612" y="7313"/>
                  </a:lnTo>
                  <a:lnTo>
                    <a:pt x="6766" y="7047"/>
                  </a:lnTo>
                  <a:lnTo>
                    <a:pt x="7088" y="6444"/>
                  </a:lnTo>
                  <a:lnTo>
                    <a:pt x="7397" y="5786"/>
                  </a:lnTo>
                  <a:lnTo>
                    <a:pt x="7691" y="5113"/>
                  </a:lnTo>
                  <a:lnTo>
                    <a:pt x="7985" y="4399"/>
                  </a:lnTo>
                  <a:lnTo>
                    <a:pt x="8251" y="3699"/>
                  </a:lnTo>
                  <a:lnTo>
                    <a:pt x="8503" y="2998"/>
                  </a:lnTo>
                  <a:lnTo>
                    <a:pt x="8713" y="2340"/>
                  </a:lnTo>
                  <a:lnTo>
                    <a:pt x="8910" y="1709"/>
                  </a:lnTo>
                  <a:lnTo>
                    <a:pt x="9050" y="1149"/>
                  </a:lnTo>
                  <a:lnTo>
                    <a:pt x="9162" y="659"/>
                  </a:lnTo>
                  <a:lnTo>
                    <a:pt x="9232" y="252"/>
                  </a:lnTo>
                  <a:lnTo>
                    <a:pt x="9232" y="196"/>
                  </a:lnTo>
                  <a:lnTo>
                    <a:pt x="9218" y="140"/>
                  </a:lnTo>
                  <a:lnTo>
                    <a:pt x="9176" y="98"/>
                  </a:lnTo>
                  <a:lnTo>
                    <a:pt x="9134" y="70"/>
                  </a:lnTo>
                  <a:lnTo>
                    <a:pt x="9078" y="42"/>
                  </a:lnTo>
                  <a:lnTo>
                    <a:pt x="9008" y="14"/>
                  </a:lnTo>
                  <a:lnTo>
                    <a:pt x="8840"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4"/>
            <p:cNvSpPr/>
            <p:nvPr/>
          </p:nvSpPr>
          <p:spPr>
            <a:xfrm>
              <a:off x="600600" y="2484675"/>
              <a:ext cx="230800" cy="219950"/>
            </a:xfrm>
            <a:custGeom>
              <a:rect b="b" l="l" r="r" t="t"/>
              <a:pathLst>
                <a:path extrusionOk="0" fill="none" h="8798" w="9232">
                  <a:moveTo>
                    <a:pt x="350" y="6388"/>
                  </a:moveTo>
                  <a:lnTo>
                    <a:pt x="350" y="6388"/>
                  </a:lnTo>
                  <a:lnTo>
                    <a:pt x="504" y="6542"/>
                  </a:lnTo>
                  <a:lnTo>
                    <a:pt x="686" y="6724"/>
                  </a:lnTo>
                  <a:lnTo>
                    <a:pt x="925" y="6921"/>
                  </a:lnTo>
                  <a:lnTo>
                    <a:pt x="1191" y="7131"/>
                  </a:lnTo>
                  <a:lnTo>
                    <a:pt x="1485" y="7341"/>
                  </a:lnTo>
                  <a:lnTo>
                    <a:pt x="1793" y="7565"/>
                  </a:lnTo>
                  <a:lnTo>
                    <a:pt x="2129" y="7775"/>
                  </a:lnTo>
                  <a:lnTo>
                    <a:pt x="2480" y="7985"/>
                  </a:lnTo>
                  <a:lnTo>
                    <a:pt x="2844" y="8181"/>
                  </a:lnTo>
                  <a:lnTo>
                    <a:pt x="3208" y="8363"/>
                  </a:lnTo>
                  <a:lnTo>
                    <a:pt x="3572" y="8518"/>
                  </a:lnTo>
                  <a:lnTo>
                    <a:pt x="3936" y="8644"/>
                  </a:lnTo>
                  <a:lnTo>
                    <a:pt x="4301" y="8742"/>
                  </a:lnTo>
                  <a:lnTo>
                    <a:pt x="4469" y="8770"/>
                  </a:lnTo>
                  <a:lnTo>
                    <a:pt x="4637" y="8798"/>
                  </a:lnTo>
                  <a:lnTo>
                    <a:pt x="4805" y="8798"/>
                  </a:lnTo>
                  <a:lnTo>
                    <a:pt x="4973" y="8798"/>
                  </a:lnTo>
                  <a:lnTo>
                    <a:pt x="5127" y="8798"/>
                  </a:lnTo>
                  <a:lnTo>
                    <a:pt x="5281" y="8770"/>
                  </a:lnTo>
                  <a:lnTo>
                    <a:pt x="5281" y="8770"/>
                  </a:lnTo>
                  <a:lnTo>
                    <a:pt x="5407" y="8728"/>
                  </a:lnTo>
                  <a:lnTo>
                    <a:pt x="5547" y="8644"/>
                  </a:lnTo>
                  <a:lnTo>
                    <a:pt x="5688" y="8532"/>
                  </a:lnTo>
                  <a:lnTo>
                    <a:pt x="5842" y="8391"/>
                  </a:lnTo>
                  <a:lnTo>
                    <a:pt x="5996" y="8223"/>
                  </a:lnTo>
                  <a:lnTo>
                    <a:pt x="6150" y="8027"/>
                  </a:lnTo>
                  <a:lnTo>
                    <a:pt x="6304" y="7817"/>
                  </a:lnTo>
                  <a:lnTo>
                    <a:pt x="6458" y="7579"/>
                  </a:lnTo>
                  <a:lnTo>
                    <a:pt x="6612" y="7313"/>
                  </a:lnTo>
                  <a:lnTo>
                    <a:pt x="6766" y="7047"/>
                  </a:lnTo>
                  <a:lnTo>
                    <a:pt x="7088" y="6444"/>
                  </a:lnTo>
                  <a:lnTo>
                    <a:pt x="7397" y="5786"/>
                  </a:lnTo>
                  <a:lnTo>
                    <a:pt x="7691" y="5113"/>
                  </a:lnTo>
                  <a:lnTo>
                    <a:pt x="7985" y="4399"/>
                  </a:lnTo>
                  <a:lnTo>
                    <a:pt x="8251" y="3699"/>
                  </a:lnTo>
                  <a:lnTo>
                    <a:pt x="8503" y="2998"/>
                  </a:lnTo>
                  <a:lnTo>
                    <a:pt x="8713" y="2340"/>
                  </a:lnTo>
                  <a:lnTo>
                    <a:pt x="8910" y="1709"/>
                  </a:lnTo>
                  <a:lnTo>
                    <a:pt x="9050" y="1149"/>
                  </a:lnTo>
                  <a:lnTo>
                    <a:pt x="9162" y="659"/>
                  </a:lnTo>
                  <a:lnTo>
                    <a:pt x="9232" y="252"/>
                  </a:lnTo>
                  <a:lnTo>
                    <a:pt x="9232" y="252"/>
                  </a:lnTo>
                  <a:lnTo>
                    <a:pt x="9232" y="196"/>
                  </a:lnTo>
                  <a:lnTo>
                    <a:pt x="9218" y="140"/>
                  </a:lnTo>
                  <a:lnTo>
                    <a:pt x="9176" y="98"/>
                  </a:lnTo>
                  <a:lnTo>
                    <a:pt x="9134" y="70"/>
                  </a:lnTo>
                  <a:lnTo>
                    <a:pt x="9078" y="42"/>
                  </a:lnTo>
                  <a:lnTo>
                    <a:pt x="9008" y="14"/>
                  </a:lnTo>
                  <a:lnTo>
                    <a:pt x="8840" y="0"/>
                  </a:lnTo>
                  <a:lnTo>
                    <a:pt x="8629" y="0"/>
                  </a:lnTo>
                  <a:lnTo>
                    <a:pt x="8391" y="28"/>
                  </a:lnTo>
                  <a:lnTo>
                    <a:pt x="8139" y="56"/>
                  </a:lnTo>
                  <a:lnTo>
                    <a:pt x="7859" y="112"/>
                  </a:lnTo>
                  <a:lnTo>
                    <a:pt x="7579" y="182"/>
                  </a:lnTo>
                  <a:lnTo>
                    <a:pt x="7313" y="266"/>
                  </a:lnTo>
                  <a:lnTo>
                    <a:pt x="7032" y="350"/>
                  </a:lnTo>
                  <a:lnTo>
                    <a:pt x="6794" y="435"/>
                  </a:lnTo>
                  <a:lnTo>
                    <a:pt x="6556" y="533"/>
                  </a:lnTo>
                  <a:lnTo>
                    <a:pt x="6360" y="617"/>
                  </a:lnTo>
                  <a:lnTo>
                    <a:pt x="6206" y="701"/>
                  </a:lnTo>
                  <a:lnTo>
                    <a:pt x="6094" y="785"/>
                  </a:lnTo>
                  <a:lnTo>
                    <a:pt x="6094" y="785"/>
                  </a:lnTo>
                  <a:lnTo>
                    <a:pt x="6052" y="827"/>
                  </a:lnTo>
                  <a:lnTo>
                    <a:pt x="6010" y="897"/>
                  </a:lnTo>
                  <a:lnTo>
                    <a:pt x="5912" y="1093"/>
                  </a:lnTo>
                  <a:lnTo>
                    <a:pt x="5786" y="1373"/>
                  </a:lnTo>
                  <a:lnTo>
                    <a:pt x="5646" y="1695"/>
                  </a:lnTo>
                  <a:lnTo>
                    <a:pt x="5337" y="2508"/>
                  </a:lnTo>
                  <a:lnTo>
                    <a:pt x="5015" y="3390"/>
                  </a:lnTo>
                  <a:lnTo>
                    <a:pt x="4707" y="4259"/>
                  </a:lnTo>
                  <a:lnTo>
                    <a:pt x="4427" y="5015"/>
                  </a:lnTo>
                  <a:lnTo>
                    <a:pt x="4301" y="5310"/>
                  </a:lnTo>
                  <a:lnTo>
                    <a:pt x="4203" y="5548"/>
                  </a:lnTo>
                  <a:lnTo>
                    <a:pt x="4133" y="5702"/>
                  </a:lnTo>
                  <a:lnTo>
                    <a:pt x="4105" y="5744"/>
                  </a:lnTo>
                  <a:lnTo>
                    <a:pt x="4077" y="5758"/>
                  </a:lnTo>
                  <a:lnTo>
                    <a:pt x="4077" y="5758"/>
                  </a:lnTo>
                  <a:lnTo>
                    <a:pt x="3922" y="5758"/>
                  </a:lnTo>
                  <a:lnTo>
                    <a:pt x="3698" y="5730"/>
                  </a:lnTo>
                  <a:lnTo>
                    <a:pt x="3418" y="5674"/>
                  </a:lnTo>
                  <a:lnTo>
                    <a:pt x="3082" y="5604"/>
                  </a:lnTo>
                  <a:lnTo>
                    <a:pt x="2241" y="5394"/>
                  </a:lnTo>
                  <a:lnTo>
                    <a:pt x="1177" y="5127"/>
                  </a:lnTo>
                  <a:lnTo>
                    <a:pt x="1177" y="5127"/>
                  </a:lnTo>
                  <a:lnTo>
                    <a:pt x="911" y="5085"/>
                  </a:lnTo>
                  <a:lnTo>
                    <a:pt x="686" y="5057"/>
                  </a:lnTo>
                  <a:lnTo>
                    <a:pt x="504" y="5071"/>
                  </a:lnTo>
                  <a:lnTo>
                    <a:pt x="350" y="5099"/>
                  </a:lnTo>
                  <a:lnTo>
                    <a:pt x="224" y="5155"/>
                  </a:lnTo>
                  <a:lnTo>
                    <a:pt x="126" y="5240"/>
                  </a:lnTo>
                  <a:lnTo>
                    <a:pt x="56" y="5324"/>
                  </a:lnTo>
                  <a:lnTo>
                    <a:pt x="14" y="5436"/>
                  </a:lnTo>
                  <a:lnTo>
                    <a:pt x="0" y="5548"/>
                  </a:lnTo>
                  <a:lnTo>
                    <a:pt x="0" y="5660"/>
                  </a:lnTo>
                  <a:lnTo>
                    <a:pt x="28" y="5800"/>
                  </a:lnTo>
                  <a:lnTo>
                    <a:pt x="56" y="5926"/>
                  </a:lnTo>
                  <a:lnTo>
                    <a:pt x="112" y="6052"/>
                  </a:lnTo>
                  <a:lnTo>
                    <a:pt x="182" y="6178"/>
                  </a:lnTo>
                  <a:lnTo>
                    <a:pt x="266" y="6290"/>
                  </a:lnTo>
                  <a:lnTo>
                    <a:pt x="350" y="63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4"/>
            <p:cNvSpPr/>
            <p:nvPr/>
          </p:nvSpPr>
          <p:spPr>
            <a:xfrm>
              <a:off x="597775" y="2531600"/>
              <a:ext cx="229775" cy="175825"/>
            </a:xfrm>
            <a:custGeom>
              <a:rect b="b" l="l" r="r" t="t"/>
              <a:pathLst>
                <a:path extrusionOk="0" h="7033" w="9191">
                  <a:moveTo>
                    <a:pt x="9191" y="0"/>
                  </a:moveTo>
                  <a:lnTo>
                    <a:pt x="5422" y="112"/>
                  </a:lnTo>
                  <a:lnTo>
                    <a:pt x="4820" y="1906"/>
                  </a:lnTo>
                  <a:lnTo>
                    <a:pt x="4386" y="3166"/>
                  </a:lnTo>
                  <a:lnTo>
                    <a:pt x="4232" y="3587"/>
                  </a:lnTo>
                  <a:lnTo>
                    <a:pt x="4162" y="3755"/>
                  </a:lnTo>
                  <a:lnTo>
                    <a:pt x="4035" y="3755"/>
                  </a:lnTo>
                  <a:lnTo>
                    <a:pt x="3867" y="3741"/>
                  </a:lnTo>
                  <a:lnTo>
                    <a:pt x="3629" y="3713"/>
                  </a:lnTo>
                  <a:lnTo>
                    <a:pt x="2831" y="3545"/>
                  </a:lnTo>
                  <a:lnTo>
                    <a:pt x="1500" y="3264"/>
                  </a:lnTo>
                  <a:lnTo>
                    <a:pt x="1122" y="3180"/>
                  </a:lnTo>
                  <a:lnTo>
                    <a:pt x="968" y="3166"/>
                  </a:lnTo>
                  <a:lnTo>
                    <a:pt x="813" y="3152"/>
                  </a:lnTo>
                  <a:lnTo>
                    <a:pt x="673" y="3152"/>
                  </a:lnTo>
                  <a:lnTo>
                    <a:pt x="561" y="3166"/>
                  </a:lnTo>
                  <a:lnTo>
                    <a:pt x="449" y="3180"/>
                  </a:lnTo>
                  <a:lnTo>
                    <a:pt x="351" y="3208"/>
                  </a:lnTo>
                  <a:lnTo>
                    <a:pt x="267" y="3236"/>
                  </a:lnTo>
                  <a:lnTo>
                    <a:pt x="197" y="3278"/>
                  </a:lnTo>
                  <a:lnTo>
                    <a:pt x="141" y="3320"/>
                  </a:lnTo>
                  <a:lnTo>
                    <a:pt x="99" y="3377"/>
                  </a:lnTo>
                  <a:lnTo>
                    <a:pt x="57" y="3433"/>
                  </a:lnTo>
                  <a:lnTo>
                    <a:pt x="29" y="3489"/>
                  </a:lnTo>
                  <a:lnTo>
                    <a:pt x="15" y="3545"/>
                  </a:lnTo>
                  <a:lnTo>
                    <a:pt x="1" y="3615"/>
                  </a:lnTo>
                  <a:lnTo>
                    <a:pt x="1" y="3769"/>
                  </a:lnTo>
                  <a:lnTo>
                    <a:pt x="29" y="3923"/>
                  </a:lnTo>
                  <a:lnTo>
                    <a:pt x="85" y="4077"/>
                  </a:lnTo>
                  <a:lnTo>
                    <a:pt x="155" y="4231"/>
                  </a:lnTo>
                  <a:lnTo>
                    <a:pt x="239" y="4385"/>
                  </a:lnTo>
                  <a:lnTo>
                    <a:pt x="351" y="4525"/>
                  </a:lnTo>
                  <a:lnTo>
                    <a:pt x="449" y="4665"/>
                  </a:lnTo>
                  <a:lnTo>
                    <a:pt x="561" y="4777"/>
                  </a:lnTo>
                  <a:lnTo>
                    <a:pt x="912" y="5114"/>
                  </a:lnTo>
                  <a:lnTo>
                    <a:pt x="1276" y="5408"/>
                  </a:lnTo>
                  <a:lnTo>
                    <a:pt x="1654" y="5688"/>
                  </a:lnTo>
                  <a:lnTo>
                    <a:pt x="2032" y="5926"/>
                  </a:lnTo>
                  <a:lnTo>
                    <a:pt x="2410" y="6150"/>
                  </a:lnTo>
                  <a:lnTo>
                    <a:pt x="2789" y="6332"/>
                  </a:lnTo>
                  <a:lnTo>
                    <a:pt x="3153" y="6500"/>
                  </a:lnTo>
                  <a:lnTo>
                    <a:pt x="3503" y="6641"/>
                  </a:lnTo>
                  <a:lnTo>
                    <a:pt x="3839" y="6753"/>
                  </a:lnTo>
                  <a:lnTo>
                    <a:pt x="4162" y="6851"/>
                  </a:lnTo>
                  <a:lnTo>
                    <a:pt x="4456" y="6935"/>
                  </a:lnTo>
                  <a:lnTo>
                    <a:pt x="4722" y="6977"/>
                  </a:lnTo>
                  <a:lnTo>
                    <a:pt x="4946" y="7019"/>
                  </a:lnTo>
                  <a:lnTo>
                    <a:pt x="5142" y="7033"/>
                  </a:lnTo>
                  <a:lnTo>
                    <a:pt x="5296" y="7033"/>
                  </a:lnTo>
                  <a:lnTo>
                    <a:pt x="5408" y="7019"/>
                  </a:lnTo>
                  <a:lnTo>
                    <a:pt x="5590" y="6963"/>
                  </a:lnTo>
                  <a:lnTo>
                    <a:pt x="5787" y="6865"/>
                  </a:lnTo>
                  <a:lnTo>
                    <a:pt x="5969" y="6725"/>
                  </a:lnTo>
                  <a:lnTo>
                    <a:pt x="6151" y="6570"/>
                  </a:lnTo>
                  <a:lnTo>
                    <a:pt x="6319" y="6388"/>
                  </a:lnTo>
                  <a:lnTo>
                    <a:pt x="6501" y="6178"/>
                  </a:lnTo>
                  <a:lnTo>
                    <a:pt x="6669" y="5954"/>
                  </a:lnTo>
                  <a:lnTo>
                    <a:pt x="6837" y="5702"/>
                  </a:lnTo>
                  <a:lnTo>
                    <a:pt x="7005" y="5436"/>
                  </a:lnTo>
                  <a:lnTo>
                    <a:pt x="7173" y="5156"/>
                  </a:lnTo>
                  <a:lnTo>
                    <a:pt x="7328" y="4875"/>
                  </a:lnTo>
                  <a:lnTo>
                    <a:pt x="7482" y="4567"/>
                  </a:lnTo>
                  <a:lnTo>
                    <a:pt x="7776" y="3951"/>
                  </a:lnTo>
                  <a:lnTo>
                    <a:pt x="8042" y="3306"/>
                  </a:lnTo>
                  <a:lnTo>
                    <a:pt x="8294" y="2690"/>
                  </a:lnTo>
                  <a:lnTo>
                    <a:pt x="8518" y="2088"/>
                  </a:lnTo>
                  <a:lnTo>
                    <a:pt x="8714" y="1527"/>
                  </a:lnTo>
                  <a:lnTo>
                    <a:pt x="8882" y="1023"/>
                  </a:lnTo>
                  <a:lnTo>
                    <a:pt x="9107" y="281"/>
                  </a:lnTo>
                  <a:lnTo>
                    <a:pt x="91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4"/>
            <p:cNvSpPr/>
            <p:nvPr/>
          </p:nvSpPr>
          <p:spPr>
            <a:xfrm>
              <a:off x="597775" y="2531600"/>
              <a:ext cx="229775" cy="175825"/>
            </a:xfrm>
            <a:custGeom>
              <a:rect b="b" l="l" r="r" t="t"/>
              <a:pathLst>
                <a:path extrusionOk="0" fill="none" h="7033" w="9191">
                  <a:moveTo>
                    <a:pt x="5422" y="112"/>
                  </a:moveTo>
                  <a:lnTo>
                    <a:pt x="9191" y="0"/>
                  </a:lnTo>
                  <a:lnTo>
                    <a:pt x="9191" y="0"/>
                  </a:lnTo>
                  <a:lnTo>
                    <a:pt x="9107" y="281"/>
                  </a:lnTo>
                  <a:lnTo>
                    <a:pt x="8882" y="1023"/>
                  </a:lnTo>
                  <a:lnTo>
                    <a:pt x="8714" y="1527"/>
                  </a:lnTo>
                  <a:lnTo>
                    <a:pt x="8518" y="2088"/>
                  </a:lnTo>
                  <a:lnTo>
                    <a:pt x="8294" y="2690"/>
                  </a:lnTo>
                  <a:lnTo>
                    <a:pt x="8042" y="3306"/>
                  </a:lnTo>
                  <a:lnTo>
                    <a:pt x="7776" y="3951"/>
                  </a:lnTo>
                  <a:lnTo>
                    <a:pt x="7482" y="4567"/>
                  </a:lnTo>
                  <a:lnTo>
                    <a:pt x="7328" y="4875"/>
                  </a:lnTo>
                  <a:lnTo>
                    <a:pt x="7173" y="5156"/>
                  </a:lnTo>
                  <a:lnTo>
                    <a:pt x="7005" y="5436"/>
                  </a:lnTo>
                  <a:lnTo>
                    <a:pt x="6837" y="5702"/>
                  </a:lnTo>
                  <a:lnTo>
                    <a:pt x="6669" y="5954"/>
                  </a:lnTo>
                  <a:lnTo>
                    <a:pt x="6501" y="6178"/>
                  </a:lnTo>
                  <a:lnTo>
                    <a:pt x="6319" y="6388"/>
                  </a:lnTo>
                  <a:lnTo>
                    <a:pt x="6151" y="6570"/>
                  </a:lnTo>
                  <a:lnTo>
                    <a:pt x="5969" y="6725"/>
                  </a:lnTo>
                  <a:lnTo>
                    <a:pt x="5787" y="6865"/>
                  </a:lnTo>
                  <a:lnTo>
                    <a:pt x="5590" y="6963"/>
                  </a:lnTo>
                  <a:lnTo>
                    <a:pt x="5408" y="7019"/>
                  </a:lnTo>
                  <a:lnTo>
                    <a:pt x="5408" y="7019"/>
                  </a:lnTo>
                  <a:lnTo>
                    <a:pt x="5296" y="7033"/>
                  </a:lnTo>
                  <a:lnTo>
                    <a:pt x="5142" y="7033"/>
                  </a:lnTo>
                  <a:lnTo>
                    <a:pt x="4946" y="7019"/>
                  </a:lnTo>
                  <a:lnTo>
                    <a:pt x="4722" y="6977"/>
                  </a:lnTo>
                  <a:lnTo>
                    <a:pt x="4456" y="6935"/>
                  </a:lnTo>
                  <a:lnTo>
                    <a:pt x="4162" y="6851"/>
                  </a:lnTo>
                  <a:lnTo>
                    <a:pt x="3839" y="6753"/>
                  </a:lnTo>
                  <a:lnTo>
                    <a:pt x="3503" y="6641"/>
                  </a:lnTo>
                  <a:lnTo>
                    <a:pt x="3153" y="6500"/>
                  </a:lnTo>
                  <a:lnTo>
                    <a:pt x="2789" y="6332"/>
                  </a:lnTo>
                  <a:lnTo>
                    <a:pt x="2410" y="6150"/>
                  </a:lnTo>
                  <a:lnTo>
                    <a:pt x="2032" y="5926"/>
                  </a:lnTo>
                  <a:lnTo>
                    <a:pt x="1654" y="5688"/>
                  </a:lnTo>
                  <a:lnTo>
                    <a:pt x="1276" y="5408"/>
                  </a:lnTo>
                  <a:lnTo>
                    <a:pt x="912" y="5114"/>
                  </a:lnTo>
                  <a:lnTo>
                    <a:pt x="561" y="4777"/>
                  </a:lnTo>
                  <a:lnTo>
                    <a:pt x="561" y="4777"/>
                  </a:lnTo>
                  <a:lnTo>
                    <a:pt x="449" y="4665"/>
                  </a:lnTo>
                  <a:lnTo>
                    <a:pt x="351" y="4525"/>
                  </a:lnTo>
                  <a:lnTo>
                    <a:pt x="239" y="4385"/>
                  </a:lnTo>
                  <a:lnTo>
                    <a:pt x="155" y="4231"/>
                  </a:lnTo>
                  <a:lnTo>
                    <a:pt x="85" y="4077"/>
                  </a:lnTo>
                  <a:lnTo>
                    <a:pt x="29" y="3923"/>
                  </a:lnTo>
                  <a:lnTo>
                    <a:pt x="1" y="3769"/>
                  </a:lnTo>
                  <a:lnTo>
                    <a:pt x="1" y="3615"/>
                  </a:lnTo>
                  <a:lnTo>
                    <a:pt x="15" y="3545"/>
                  </a:lnTo>
                  <a:lnTo>
                    <a:pt x="29" y="3489"/>
                  </a:lnTo>
                  <a:lnTo>
                    <a:pt x="57" y="3433"/>
                  </a:lnTo>
                  <a:lnTo>
                    <a:pt x="99" y="3377"/>
                  </a:lnTo>
                  <a:lnTo>
                    <a:pt x="141" y="3320"/>
                  </a:lnTo>
                  <a:lnTo>
                    <a:pt x="197" y="3278"/>
                  </a:lnTo>
                  <a:lnTo>
                    <a:pt x="267" y="3236"/>
                  </a:lnTo>
                  <a:lnTo>
                    <a:pt x="351" y="3208"/>
                  </a:lnTo>
                  <a:lnTo>
                    <a:pt x="449" y="3180"/>
                  </a:lnTo>
                  <a:lnTo>
                    <a:pt x="561" y="3166"/>
                  </a:lnTo>
                  <a:lnTo>
                    <a:pt x="673" y="3152"/>
                  </a:lnTo>
                  <a:lnTo>
                    <a:pt x="813" y="3152"/>
                  </a:lnTo>
                  <a:lnTo>
                    <a:pt x="968" y="3166"/>
                  </a:lnTo>
                  <a:lnTo>
                    <a:pt x="1122" y="3180"/>
                  </a:lnTo>
                  <a:lnTo>
                    <a:pt x="1500" y="3264"/>
                  </a:lnTo>
                  <a:lnTo>
                    <a:pt x="1500" y="3264"/>
                  </a:lnTo>
                  <a:lnTo>
                    <a:pt x="2831" y="3545"/>
                  </a:lnTo>
                  <a:lnTo>
                    <a:pt x="3629" y="3713"/>
                  </a:lnTo>
                  <a:lnTo>
                    <a:pt x="3867" y="3741"/>
                  </a:lnTo>
                  <a:lnTo>
                    <a:pt x="4035" y="3755"/>
                  </a:lnTo>
                  <a:lnTo>
                    <a:pt x="4120" y="3755"/>
                  </a:lnTo>
                  <a:lnTo>
                    <a:pt x="4162" y="3755"/>
                  </a:lnTo>
                  <a:lnTo>
                    <a:pt x="4162" y="3755"/>
                  </a:lnTo>
                  <a:lnTo>
                    <a:pt x="4232" y="3587"/>
                  </a:lnTo>
                  <a:lnTo>
                    <a:pt x="4386" y="3166"/>
                  </a:lnTo>
                  <a:lnTo>
                    <a:pt x="4820" y="1906"/>
                  </a:lnTo>
                  <a:lnTo>
                    <a:pt x="5422" y="1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4"/>
            <p:cNvSpPr/>
            <p:nvPr/>
          </p:nvSpPr>
          <p:spPr>
            <a:xfrm>
              <a:off x="731225" y="2549100"/>
              <a:ext cx="88975" cy="4225"/>
            </a:xfrm>
            <a:custGeom>
              <a:rect b="b" l="l" r="r" t="t"/>
              <a:pathLst>
                <a:path extrusionOk="0" h="169" w="3559">
                  <a:moveTo>
                    <a:pt x="3096" y="1"/>
                  </a:moveTo>
                  <a:lnTo>
                    <a:pt x="2648" y="15"/>
                  </a:lnTo>
                  <a:lnTo>
                    <a:pt x="2214" y="29"/>
                  </a:lnTo>
                  <a:lnTo>
                    <a:pt x="1779" y="43"/>
                  </a:lnTo>
                  <a:lnTo>
                    <a:pt x="883" y="85"/>
                  </a:lnTo>
                  <a:lnTo>
                    <a:pt x="449" y="99"/>
                  </a:lnTo>
                  <a:lnTo>
                    <a:pt x="0" y="141"/>
                  </a:lnTo>
                  <a:lnTo>
                    <a:pt x="0" y="155"/>
                  </a:lnTo>
                  <a:lnTo>
                    <a:pt x="449" y="169"/>
                  </a:lnTo>
                  <a:lnTo>
                    <a:pt x="897" y="169"/>
                  </a:lnTo>
                  <a:lnTo>
                    <a:pt x="1793" y="155"/>
                  </a:lnTo>
                  <a:lnTo>
                    <a:pt x="2690" y="113"/>
                  </a:lnTo>
                  <a:lnTo>
                    <a:pt x="3110" y="85"/>
                  </a:lnTo>
                  <a:lnTo>
                    <a:pt x="3544" y="43"/>
                  </a:lnTo>
                  <a:lnTo>
                    <a:pt x="3559" y="29"/>
                  </a:lnTo>
                  <a:lnTo>
                    <a:pt x="3544" y="15"/>
                  </a:lnTo>
                  <a:lnTo>
                    <a:pt x="309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4"/>
            <p:cNvSpPr/>
            <p:nvPr/>
          </p:nvSpPr>
          <p:spPr>
            <a:xfrm>
              <a:off x="731225" y="2549100"/>
              <a:ext cx="88975" cy="4225"/>
            </a:xfrm>
            <a:custGeom>
              <a:rect b="b" l="l" r="r" t="t"/>
              <a:pathLst>
                <a:path extrusionOk="0" fill="none" h="169" w="3559">
                  <a:moveTo>
                    <a:pt x="3544" y="15"/>
                  </a:moveTo>
                  <a:lnTo>
                    <a:pt x="3544" y="15"/>
                  </a:lnTo>
                  <a:lnTo>
                    <a:pt x="3096" y="1"/>
                  </a:lnTo>
                  <a:lnTo>
                    <a:pt x="2648" y="15"/>
                  </a:lnTo>
                  <a:lnTo>
                    <a:pt x="2648" y="15"/>
                  </a:lnTo>
                  <a:lnTo>
                    <a:pt x="2214" y="29"/>
                  </a:lnTo>
                  <a:lnTo>
                    <a:pt x="1779" y="43"/>
                  </a:lnTo>
                  <a:lnTo>
                    <a:pt x="1779" y="43"/>
                  </a:lnTo>
                  <a:lnTo>
                    <a:pt x="883" y="85"/>
                  </a:lnTo>
                  <a:lnTo>
                    <a:pt x="449" y="99"/>
                  </a:lnTo>
                  <a:lnTo>
                    <a:pt x="0" y="141"/>
                  </a:lnTo>
                  <a:lnTo>
                    <a:pt x="0" y="141"/>
                  </a:lnTo>
                  <a:lnTo>
                    <a:pt x="0" y="155"/>
                  </a:lnTo>
                  <a:lnTo>
                    <a:pt x="0" y="155"/>
                  </a:lnTo>
                  <a:lnTo>
                    <a:pt x="0" y="155"/>
                  </a:lnTo>
                  <a:lnTo>
                    <a:pt x="449" y="169"/>
                  </a:lnTo>
                  <a:lnTo>
                    <a:pt x="897" y="169"/>
                  </a:lnTo>
                  <a:lnTo>
                    <a:pt x="1793" y="155"/>
                  </a:lnTo>
                  <a:lnTo>
                    <a:pt x="1793" y="155"/>
                  </a:lnTo>
                  <a:lnTo>
                    <a:pt x="2690" y="113"/>
                  </a:lnTo>
                  <a:lnTo>
                    <a:pt x="2690" y="113"/>
                  </a:lnTo>
                  <a:lnTo>
                    <a:pt x="3110" y="85"/>
                  </a:lnTo>
                  <a:lnTo>
                    <a:pt x="3544" y="43"/>
                  </a:lnTo>
                  <a:lnTo>
                    <a:pt x="3544" y="43"/>
                  </a:lnTo>
                  <a:lnTo>
                    <a:pt x="3559" y="29"/>
                  </a:lnTo>
                  <a:lnTo>
                    <a:pt x="3544" y="1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4"/>
            <p:cNvSpPr/>
            <p:nvPr/>
          </p:nvSpPr>
          <p:spPr>
            <a:xfrm>
              <a:off x="276625" y="3406800"/>
              <a:ext cx="207025" cy="196125"/>
            </a:xfrm>
            <a:custGeom>
              <a:rect b="b" l="l" r="r" t="t"/>
              <a:pathLst>
                <a:path extrusionOk="0" h="7845" w="8281">
                  <a:moveTo>
                    <a:pt x="1570" y="0"/>
                  </a:moveTo>
                  <a:lnTo>
                    <a:pt x="1080" y="1023"/>
                  </a:lnTo>
                  <a:lnTo>
                    <a:pt x="743" y="1695"/>
                  </a:lnTo>
                  <a:lnTo>
                    <a:pt x="463" y="2312"/>
                  </a:lnTo>
                  <a:lnTo>
                    <a:pt x="225" y="2844"/>
                  </a:lnTo>
                  <a:lnTo>
                    <a:pt x="71" y="3236"/>
                  </a:lnTo>
                  <a:lnTo>
                    <a:pt x="71" y="3250"/>
                  </a:lnTo>
                  <a:lnTo>
                    <a:pt x="29" y="3418"/>
                  </a:lnTo>
                  <a:lnTo>
                    <a:pt x="1" y="3572"/>
                  </a:lnTo>
                  <a:lnTo>
                    <a:pt x="43" y="3614"/>
                  </a:lnTo>
                  <a:lnTo>
                    <a:pt x="113" y="3684"/>
                  </a:lnTo>
                  <a:lnTo>
                    <a:pt x="379" y="3853"/>
                  </a:lnTo>
                  <a:lnTo>
                    <a:pt x="771" y="4091"/>
                  </a:lnTo>
                  <a:lnTo>
                    <a:pt x="1276" y="4371"/>
                  </a:lnTo>
                  <a:lnTo>
                    <a:pt x="2509" y="5057"/>
                  </a:lnTo>
                  <a:lnTo>
                    <a:pt x="3909" y="5814"/>
                  </a:lnTo>
                  <a:lnTo>
                    <a:pt x="5324" y="6556"/>
                  </a:lnTo>
                  <a:lnTo>
                    <a:pt x="6571" y="7201"/>
                  </a:lnTo>
                  <a:lnTo>
                    <a:pt x="7496" y="7649"/>
                  </a:lnTo>
                  <a:lnTo>
                    <a:pt x="7776" y="7789"/>
                  </a:lnTo>
                  <a:lnTo>
                    <a:pt x="7916" y="7845"/>
                  </a:lnTo>
                  <a:lnTo>
                    <a:pt x="7972" y="7845"/>
                  </a:lnTo>
                  <a:lnTo>
                    <a:pt x="8028" y="7817"/>
                  </a:lnTo>
                  <a:lnTo>
                    <a:pt x="8070" y="7775"/>
                  </a:lnTo>
                  <a:lnTo>
                    <a:pt x="8112" y="7733"/>
                  </a:lnTo>
                  <a:lnTo>
                    <a:pt x="8154" y="7663"/>
                  </a:lnTo>
                  <a:lnTo>
                    <a:pt x="8182" y="7579"/>
                  </a:lnTo>
                  <a:lnTo>
                    <a:pt x="8238" y="7397"/>
                  </a:lnTo>
                  <a:lnTo>
                    <a:pt x="8280" y="7201"/>
                  </a:lnTo>
                  <a:lnTo>
                    <a:pt x="8280" y="6990"/>
                  </a:lnTo>
                  <a:lnTo>
                    <a:pt x="8266" y="6808"/>
                  </a:lnTo>
                  <a:lnTo>
                    <a:pt x="8238" y="6724"/>
                  </a:lnTo>
                  <a:lnTo>
                    <a:pt x="8210" y="6640"/>
                  </a:lnTo>
                  <a:lnTo>
                    <a:pt x="8154" y="6542"/>
                  </a:lnTo>
                  <a:lnTo>
                    <a:pt x="8070" y="6402"/>
                  </a:lnTo>
                  <a:lnTo>
                    <a:pt x="7776" y="5996"/>
                  </a:lnTo>
                  <a:lnTo>
                    <a:pt x="6977" y="4931"/>
                  </a:lnTo>
                  <a:lnTo>
                    <a:pt x="6207" y="3937"/>
                  </a:lnTo>
                  <a:lnTo>
                    <a:pt x="5871" y="3502"/>
                  </a:lnTo>
                  <a:lnTo>
                    <a:pt x="6375" y="2480"/>
                  </a:lnTo>
                  <a:lnTo>
                    <a:pt x="15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4"/>
            <p:cNvSpPr/>
            <p:nvPr/>
          </p:nvSpPr>
          <p:spPr>
            <a:xfrm>
              <a:off x="392900" y="3489450"/>
              <a:ext cx="42400" cy="12275"/>
            </a:xfrm>
            <a:custGeom>
              <a:rect b="b" l="l" r="r" t="t"/>
              <a:pathLst>
                <a:path extrusionOk="0" h="491" w="1696">
                  <a:moveTo>
                    <a:pt x="449" y="0"/>
                  </a:moveTo>
                  <a:lnTo>
                    <a:pt x="225" y="28"/>
                  </a:lnTo>
                  <a:lnTo>
                    <a:pt x="127" y="42"/>
                  </a:lnTo>
                  <a:lnTo>
                    <a:pt x="15" y="70"/>
                  </a:lnTo>
                  <a:lnTo>
                    <a:pt x="1" y="70"/>
                  </a:lnTo>
                  <a:lnTo>
                    <a:pt x="1" y="84"/>
                  </a:lnTo>
                  <a:lnTo>
                    <a:pt x="15" y="112"/>
                  </a:lnTo>
                  <a:lnTo>
                    <a:pt x="435" y="168"/>
                  </a:lnTo>
                  <a:lnTo>
                    <a:pt x="841" y="252"/>
                  </a:lnTo>
                  <a:lnTo>
                    <a:pt x="1248" y="364"/>
                  </a:lnTo>
                  <a:lnTo>
                    <a:pt x="1640" y="490"/>
                  </a:lnTo>
                  <a:lnTo>
                    <a:pt x="1668" y="490"/>
                  </a:lnTo>
                  <a:lnTo>
                    <a:pt x="1696" y="476"/>
                  </a:lnTo>
                  <a:lnTo>
                    <a:pt x="1696" y="448"/>
                  </a:lnTo>
                  <a:lnTo>
                    <a:pt x="1682" y="420"/>
                  </a:lnTo>
                  <a:lnTo>
                    <a:pt x="1500" y="308"/>
                  </a:lnTo>
                  <a:lnTo>
                    <a:pt x="1304" y="210"/>
                  </a:lnTo>
                  <a:lnTo>
                    <a:pt x="1094" y="126"/>
                  </a:lnTo>
                  <a:lnTo>
                    <a:pt x="883" y="56"/>
                  </a:lnTo>
                  <a:lnTo>
                    <a:pt x="659" y="14"/>
                  </a:lnTo>
                  <a:lnTo>
                    <a:pt x="44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4"/>
            <p:cNvSpPr/>
            <p:nvPr/>
          </p:nvSpPr>
          <p:spPr>
            <a:xfrm>
              <a:off x="399575" y="3499250"/>
              <a:ext cx="42050" cy="12275"/>
            </a:xfrm>
            <a:custGeom>
              <a:rect b="b" l="l" r="r" t="t"/>
              <a:pathLst>
                <a:path extrusionOk="0" h="491" w="1682">
                  <a:moveTo>
                    <a:pt x="434" y="0"/>
                  </a:moveTo>
                  <a:lnTo>
                    <a:pt x="224" y="14"/>
                  </a:lnTo>
                  <a:lnTo>
                    <a:pt x="112" y="42"/>
                  </a:lnTo>
                  <a:lnTo>
                    <a:pt x="14" y="70"/>
                  </a:lnTo>
                  <a:lnTo>
                    <a:pt x="0" y="70"/>
                  </a:lnTo>
                  <a:lnTo>
                    <a:pt x="0" y="84"/>
                  </a:lnTo>
                  <a:lnTo>
                    <a:pt x="14" y="112"/>
                  </a:lnTo>
                  <a:lnTo>
                    <a:pt x="420" y="169"/>
                  </a:lnTo>
                  <a:lnTo>
                    <a:pt x="841" y="253"/>
                  </a:lnTo>
                  <a:lnTo>
                    <a:pt x="1247" y="365"/>
                  </a:lnTo>
                  <a:lnTo>
                    <a:pt x="1639" y="491"/>
                  </a:lnTo>
                  <a:lnTo>
                    <a:pt x="1667" y="477"/>
                  </a:lnTo>
                  <a:lnTo>
                    <a:pt x="1681" y="463"/>
                  </a:lnTo>
                  <a:lnTo>
                    <a:pt x="1681" y="435"/>
                  </a:lnTo>
                  <a:lnTo>
                    <a:pt x="1681" y="421"/>
                  </a:lnTo>
                  <a:lnTo>
                    <a:pt x="1499" y="309"/>
                  </a:lnTo>
                  <a:lnTo>
                    <a:pt x="1303" y="211"/>
                  </a:lnTo>
                  <a:lnTo>
                    <a:pt x="1093" y="112"/>
                  </a:lnTo>
                  <a:lnTo>
                    <a:pt x="883" y="56"/>
                  </a:lnTo>
                  <a:lnTo>
                    <a:pt x="658" y="14"/>
                  </a:lnTo>
                  <a:lnTo>
                    <a:pt x="43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4"/>
            <p:cNvSpPr/>
            <p:nvPr/>
          </p:nvSpPr>
          <p:spPr>
            <a:xfrm>
              <a:off x="406225" y="3509050"/>
              <a:ext cx="42400" cy="12275"/>
            </a:xfrm>
            <a:custGeom>
              <a:rect b="b" l="l" r="r" t="t"/>
              <a:pathLst>
                <a:path extrusionOk="0" h="491" w="1696">
                  <a:moveTo>
                    <a:pt x="434" y="1"/>
                  </a:moveTo>
                  <a:lnTo>
                    <a:pt x="224" y="15"/>
                  </a:lnTo>
                  <a:lnTo>
                    <a:pt x="112" y="43"/>
                  </a:lnTo>
                  <a:lnTo>
                    <a:pt x="14" y="71"/>
                  </a:lnTo>
                  <a:lnTo>
                    <a:pt x="0" y="71"/>
                  </a:lnTo>
                  <a:lnTo>
                    <a:pt x="0" y="85"/>
                  </a:lnTo>
                  <a:lnTo>
                    <a:pt x="14" y="99"/>
                  </a:lnTo>
                  <a:lnTo>
                    <a:pt x="420" y="169"/>
                  </a:lnTo>
                  <a:lnTo>
                    <a:pt x="827" y="253"/>
                  </a:lnTo>
                  <a:lnTo>
                    <a:pt x="1233" y="351"/>
                  </a:lnTo>
                  <a:lnTo>
                    <a:pt x="1639" y="477"/>
                  </a:lnTo>
                  <a:lnTo>
                    <a:pt x="1667" y="491"/>
                  </a:lnTo>
                  <a:lnTo>
                    <a:pt x="1681" y="477"/>
                  </a:lnTo>
                  <a:lnTo>
                    <a:pt x="1695" y="449"/>
                  </a:lnTo>
                  <a:lnTo>
                    <a:pt x="1667" y="421"/>
                  </a:lnTo>
                  <a:lnTo>
                    <a:pt x="1485" y="309"/>
                  </a:lnTo>
                  <a:lnTo>
                    <a:pt x="1289" y="197"/>
                  </a:lnTo>
                  <a:lnTo>
                    <a:pt x="1093" y="113"/>
                  </a:lnTo>
                  <a:lnTo>
                    <a:pt x="869" y="57"/>
                  </a:lnTo>
                  <a:lnTo>
                    <a:pt x="659" y="15"/>
                  </a:lnTo>
                  <a:lnTo>
                    <a:pt x="4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4"/>
            <p:cNvSpPr/>
            <p:nvPr/>
          </p:nvSpPr>
          <p:spPr>
            <a:xfrm>
              <a:off x="276625" y="3430950"/>
              <a:ext cx="207375" cy="171975"/>
            </a:xfrm>
            <a:custGeom>
              <a:rect b="b" l="l" r="r" t="t"/>
              <a:pathLst>
                <a:path extrusionOk="0" h="6879" w="8295">
                  <a:moveTo>
                    <a:pt x="1108" y="1"/>
                  </a:moveTo>
                  <a:lnTo>
                    <a:pt x="1080" y="43"/>
                  </a:lnTo>
                  <a:lnTo>
                    <a:pt x="631" y="995"/>
                  </a:lnTo>
                  <a:lnTo>
                    <a:pt x="267" y="1780"/>
                  </a:lnTo>
                  <a:lnTo>
                    <a:pt x="141" y="2102"/>
                  </a:lnTo>
                  <a:lnTo>
                    <a:pt x="57" y="2354"/>
                  </a:lnTo>
                  <a:lnTo>
                    <a:pt x="1" y="2522"/>
                  </a:lnTo>
                  <a:lnTo>
                    <a:pt x="1" y="2578"/>
                  </a:lnTo>
                  <a:lnTo>
                    <a:pt x="1" y="2620"/>
                  </a:lnTo>
                  <a:lnTo>
                    <a:pt x="43" y="2662"/>
                  </a:lnTo>
                  <a:lnTo>
                    <a:pt x="127" y="2718"/>
                  </a:lnTo>
                  <a:lnTo>
                    <a:pt x="393" y="2887"/>
                  </a:lnTo>
                  <a:lnTo>
                    <a:pt x="785" y="3125"/>
                  </a:lnTo>
                  <a:lnTo>
                    <a:pt x="1276" y="3405"/>
                  </a:lnTo>
                  <a:lnTo>
                    <a:pt x="2509" y="4091"/>
                  </a:lnTo>
                  <a:lnTo>
                    <a:pt x="3923" y="4848"/>
                  </a:lnTo>
                  <a:lnTo>
                    <a:pt x="5338" y="5590"/>
                  </a:lnTo>
                  <a:lnTo>
                    <a:pt x="6585" y="6235"/>
                  </a:lnTo>
                  <a:lnTo>
                    <a:pt x="7510" y="6697"/>
                  </a:lnTo>
                  <a:lnTo>
                    <a:pt x="7790" y="6823"/>
                  </a:lnTo>
                  <a:lnTo>
                    <a:pt x="7930" y="6879"/>
                  </a:lnTo>
                  <a:lnTo>
                    <a:pt x="7986" y="6879"/>
                  </a:lnTo>
                  <a:lnTo>
                    <a:pt x="8028" y="6851"/>
                  </a:lnTo>
                  <a:lnTo>
                    <a:pt x="8084" y="6809"/>
                  </a:lnTo>
                  <a:lnTo>
                    <a:pt x="8126" y="6767"/>
                  </a:lnTo>
                  <a:lnTo>
                    <a:pt x="8168" y="6697"/>
                  </a:lnTo>
                  <a:lnTo>
                    <a:pt x="8196" y="6613"/>
                  </a:lnTo>
                  <a:lnTo>
                    <a:pt x="8252" y="6431"/>
                  </a:lnTo>
                  <a:lnTo>
                    <a:pt x="8280" y="6235"/>
                  </a:lnTo>
                  <a:lnTo>
                    <a:pt x="8294" y="6024"/>
                  </a:lnTo>
                  <a:lnTo>
                    <a:pt x="8266" y="5842"/>
                  </a:lnTo>
                  <a:lnTo>
                    <a:pt x="8252" y="5758"/>
                  </a:lnTo>
                  <a:lnTo>
                    <a:pt x="8224" y="5674"/>
                  </a:lnTo>
                  <a:lnTo>
                    <a:pt x="8168" y="5576"/>
                  </a:lnTo>
                  <a:lnTo>
                    <a:pt x="8070" y="5436"/>
                  </a:lnTo>
                  <a:lnTo>
                    <a:pt x="7776" y="5030"/>
                  </a:lnTo>
                  <a:lnTo>
                    <a:pt x="6991" y="3965"/>
                  </a:lnTo>
                  <a:lnTo>
                    <a:pt x="6221" y="2985"/>
                  </a:lnTo>
                  <a:lnTo>
                    <a:pt x="5871" y="2536"/>
                  </a:lnTo>
                  <a:lnTo>
                    <a:pt x="5927" y="2466"/>
                  </a:lnTo>
                  <a:lnTo>
                    <a:pt x="110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4"/>
            <p:cNvSpPr/>
            <p:nvPr/>
          </p:nvSpPr>
          <p:spPr>
            <a:xfrm>
              <a:off x="287500" y="3496800"/>
              <a:ext cx="189125" cy="98425"/>
            </a:xfrm>
            <a:custGeom>
              <a:rect b="b" l="l" r="r" t="t"/>
              <a:pathLst>
                <a:path extrusionOk="0" h="3937" w="7565">
                  <a:moveTo>
                    <a:pt x="0" y="0"/>
                  </a:moveTo>
                  <a:lnTo>
                    <a:pt x="617" y="351"/>
                  </a:lnTo>
                  <a:lnTo>
                    <a:pt x="1513" y="827"/>
                  </a:lnTo>
                  <a:lnTo>
                    <a:pt x="3755" y="2004"/>
                  </a:lnTo>
                  <a:lnTo>
                    <a:pt x="5996" y="3152"/>
                  </a:lnTo>
                  <a:lnTo>
                    <a:pt x="7551" y="3937"/>
                  </a:lnTo>
                  <a:lnTo>
                    <a:pt x="7565" y="3937"/>
                  </a:lnTo>
                  <a:lnTo>
                    <a:pt x="7565" y="3923"/>
                  </a:lnTo>
                  <a:lnTo>
                    <a:pt x="7551" y="3909"/>
                  </a:lnTo>
                  <a:lnTo>
                    <a:pt x="6024" y="3096"/>
                  </a:lnTo>
                  <a:lnTo>
                    <a:pt x="3783" y="1920"/>
                  </a:lnTo>
                  <a:lnTo>
                    <a:pt x="1541" y="757"/>
                  </a:lnTo>
                  <a:lnTo>
                    <a:pt x="631" y="30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4"/>
            <p:cNvSpPr/>
            <p:nvPr/>
          </p:nvSpPr>
          <p:spPr>
            <a:xfrm>
              <a:off x="302550" y="2810725"/>
              <a:ext cx="355500" cy="673500"/>
            </a:xfrm>
            <a:custGeom>
              <a:rect b="b" l="l" r="r" t="t"/>
              <a:pathLst>
                <a:path extrusionOk="0" h="26940" w="14220">
                  <a:moveTo>
                    <a:pt x="14219" y="0"/>
                  </a:moveTo>
                  <a:lnTo>
                    <a:pt x="7733" y="126"/>
                  </a:lnTo>
                  <a:lnTo>
                    <a:pt x="7691" y="253"/>
                  </a:lnTo>
                  <a:lnTo>
                    <a:pt x="7579" y="603"/>
                  </a:lnTo>
                  <a:lnTo>
                    <a:pt x="7425" y="1163"/>
                  </a:lnTo>
                  <a:lnTo>
                    <a:pt x="7341" y="1513"/>
                  </a:lnTo>
                  <a:lnTo>
                    <a:pt x="7257" y="1906"/>
                  </a:lnTo>
                  <a:lnTo>
                    <a:pt x="7187" y="2340"/>
                  </a:lnTo>
                  <a:lnTo>
                    <a:pt x="7103" y="2816"/>
                  </a:lnTo>
                  <a:lnTo>
                    <a:pt x="7047" y="3334"/>
                  </a:lnTo>
                  <a:lnTo>
                    <a:pt x="7005" y="3881"/>
                  </a:lnTo>
                  <a:lnTo>
                    <a:pt x="6977" y="4469"/>
                  </a:lnTo>
                  <a:lnTo>
                    <a:pt x="6963" y="5085"/>
                  </a:lnTo>
                  <a:lnTo>
                    <a:pt x="6977" y="5730"/>
                  </a:lnTo>
                  <a:lnTo>
                    <a:pt x="7019" y="6402"/>
                  </a:lnTo>
                  <a:lnTo>
                    <a:pt x="7005" y="6528"/>
                  </a:lnTo>
                  <a:lnTo>
                    <a:pt x="6949" y="6795"/>
                  </a:lnTo>
                  <a:lnTo>
                    <a:pt x="6753" y="7719"/>
                  </a:lnTo>
                  <a:lnTo>
                    <a:pt x="6445" y="8994"/>
                  </a:lnTo>
                  <a:lnTo>
                    <a:pt x="6080" y="10479"/>
                  </a:lnTo>
                  <a:lnTo>
                    <a:pt x="5688" y="11992"/>
                  </a:lnTo>
                  <a:lnTo>
                    <a:pt x="5310" y="13379"/>
                  </a:lnTo>
                  <a:lnTo>
                    <a:pt x="5142" y="13981"/>
                  </a:lnTo>
                  <a:lnTo>
                    <a:pt x="4988" y="14485"/>
                  </a:lnTo>
                  <a:lnTo>
                    <a:pt x="4848" y="14878"/>
                  </a:lnTo>
                  <a:lnTo>
                    <a:pt x="4736" y="15130"/>
                  </a:lnTo>
                  <a:lnTo>
                    <a:pt x="2102" y="20229"/>
                  </a:lnTo>
                  <a:lnTo>
                    <a:pt x="673" y="22975"/>
                  </a:lnTo>
                  <a:lnTo>
                    <a:pt x="197" y="23857"/>
                  </a:lnTo>
                  <a:lnTo>
                    <a:pt x="57" y="24109"/>
                  </a:lnTo>
                  <a:lnTo>
                    <a:pt x="1" y="24193"/>
                  </a:lnTo>
                  <a:lnTo>
                    <a:pt x="5464" y="26939"/>
                  </a:lnTo>
                  <a:lnTo>
                    <a:pt x="5632" y="26603"/>
                  </a:lnTo>
                  <a:lnTo>
                    <a:pt x="6066" y="25734"/>
                  </a:lnTo>
                  <a:lnTo>
                    <a:pt x="6697" y="24446"/>
                  </a:lnTo>
                  <a:lnTo>
                    <a:pt x="7439" y="22877"/>
                  </a:lnTo>
                  <a:lnTo>
                    <a:pt x="8238" y="21167"/>
                  </a:lnTo>
                  <a:lnTo>
                    <a:pt x="9022" y="19458"/>
                  </a:lnTo>
                  <a:lnTo>
                    <a:pt x="9386" y="18632"/>
                  </a:lnTo>
                  <a:lnTo>
                    <a:pt x="9709" y="17861"/>
                  </a:lnTo>
                  <a:lnTo>
                    <a:pt x="10003" y="17147"/>
                  </a:lnTo>
                  <a:lnTo>
                    <a:pt x="10241" y="16531"/>
                  </a:lnTo>
                  <a:lnTo>
                    <a:pt x="10465" y="15914"/>
                  </a:lnTo>
                  <a:lnTo>
                    <a:pt x="10675" y="15228"/>
                  </a:lnTo>
                  <a:lnTo>
                    <a:pt x="10899" y="14485"/>
                  </a:lnTo>
                  <a:lnTo>
                    <a:pt x="11124" y="13701"/>
                  </a:lnTo>
                  <a:lnTo>
                    <a:pt x="11348" y="12888"/>
                  </a:lnTo>
                  <a:lnTo>
                    <a:pt x="11572" y="12048"/>
                  </a:lnTo>
                  <a:lnTo>
                    <a:pt x="11978" y="10381"/>
                  </a:lnTo>
                  <a:lnTo>
                    <a:pt x="12356" y="8798"/>
                  </a:lnTo>
                  <a:lnTo>
                    <a:pt x="12679" y="7383"/>
                  </a:lnTo>
                  <a:lnTo>
                    <a:pt x="12917" y="6262"/>
                  </a:lnTo>
                  <a:lnTo>
                    <a:pt x="13071" y="5534"/>
                  </a:lnTo>
                  <a:lnTo>
                    <a:pt x="13211" y="5029"/>
                  </a:lnTo>
                  <a:lnTo>
                    <a:pt x="13365" y="4455"/>
                  </a:lnTo>
                  <a:lnTo>
                    <a:pt x="13561" y="3727"/>
                  </a:lnTo>
                  <a:lnTo>
                    <a:pt x="13757" y="2872"/>
                  </a:lnTo>
                  <a:lnTo>
                    <a:pt x="13939" y="1934"/>
                  </a:lnTo>
                  <a:lnTo>
                    <a:pt x="14023" y="1457"/>
                  </a:lnTo>
                  <a:lnTo>
                    <a:pt x="14107" y="967"/>
                  </a:lnTo>
                  <a:lnTo>
                    <a:pt x="14163" y="491"/>
                  </a:lnTo>
                  <a:lnTo>
                    <a:pt x="14219"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4"/>
            <p:cNvSpPr/>
            <p:nvPr/>
          </p:nvSpPr>
          <p:spPr>
            <a:xfrm>
              <a:off x="414625" y="2861500"/>
              <a:ext cx="181775" cy="569825"/>
            </a:xfrm>
            <a:custGeom>
              <a:rect b="b" l="l" r="r" t="t"/>
              <a:pathLst>
                <a:path extrusionOk="0" h="22793" w="7271">
                  <a:moveTo>
                    <a:pt x="7215" y="1"/>
                  </a:moveTo>
                  <a:lnTo>
                    <a:pt x="7201" y="15"/>
                  </a:lnTo>
                  <a:lnTo>
                    <a:pt x="6977" y="1121"/>
                  </a:lnTo>
                  <a:lnTo>
                    <a:pt x="6767" y="2242"/>
                  </a:lnTo>
                  <a:lnTo>
                    <a:pt x="6346" y="4469"/>
                  </a:lnTo>
                  <a:lnTo>
                    <a:pt x="5492" y="8938"/>
                  </a:lnTo>
                  <a:lnTo>
                    <a:pt x="5282" y="10031"/>
                  </a:lnTo>
                  <a:lnTo>
                    <a:pt x="5058" y="11138"/>
                  </a:lnTo>
                  <a:lnTo>
                    <a:pt x="4945" y="11684"/>
                  </a:lnTo>
                  <a:lnTo>
                    <a:pt x="4805" y="12216"/>
                  </a:lnTo>
                  <a:lnTo>
                    <a:pt x="4651" y="12749"/>
                  </a:lnTo>
                  <a:lnTo>
                    <a:pt x="4469" y="13267"/>
                  </a:lnTo>
                  <a:lnTo>
                    <a:pt x="4273" y="13771"/>
                  </a:lnTo>
                  <a:lnTo>
                    <a:pt x="4049" y="14275"/>
                  </a:lnTo>
                  <a:lnTo>
                    <a:pt x="3615" y="15284"/>
                  </a:lnTo>
                  <a:lnTo>
                    <a:pt x="3152" y="16279"/>
                  </a:lnTo>
                  <a:lnTo>
                    <a:pt x="2690" y="17287"/>
                  </a:lnTo>
                  <a:lnTo>
                    <a:pt x="2144" y="18436"/>
                  </a:lnTo>
                  <a:lnTo>
                    <a:pt x="1485" y="19795"/>
                  </a:lnTo>
                  <a:lnTo>
                    <a:pt x="239" y="22288"/>
                  </a:lnTo>
                  <a:lnTo>
                    <a:pt x="0" y="22779"/>
                  </a:lnTo>
                  <a:lnTo>
                    <a:pt x="0" y="22793"/>
                  </a:lnTo>
                  <a:lnTo>
                    <a:pt x="14" y="22793"/>
                  </a:lnTo>
                  <a:lnTo>
                    <a:pt x="617" y="21644"/>
                  </a:lnTo>
                  <a:lnTo>
                    <a:pt x="1303" y="20313"/>
                  </a:lnTo>
                  <a:lnTo>
                    <a:pt x="1990" y="18968"/>
                  </a:lnTo>
                  <a:lnTo>
                    <a:pt x="2564" y="17820"/>
                  </a:lnTo>
                  <a:lnTo>
                    <a:pt x="3054" y="16825"/>
                  </a:lnTo>
                  <a:lnTo>
                    <a:pt x="3517" y="15830"/>
                  </a:lnTo>
                  <a:lnTo>
                    <a:pt x="3979" y="14822"/>
                  </a:lnTo>
                  <a:lnTo>
                    <a:pt x="4413" y="13813"/>
                  </a:lnTo>
                  <a:lnTo>
                    <a:pt x="4609" y="13309"/>
                  </a:lnTo>
                  <a:lnTo>
                    <a:pt x="4791" y="12791"/>
                  </a:lnTo>
                  <a:lnTo>
                    <a:pt x="4945" y="12272"/>
                  </a:lnTo>
                  <a:lnTo>
                    <a:pt x="5086" y="11740"/>
                  </a:lnTo>
                  <a:lnTo>
                    <a:pt x="5198" y="11194"/>
                  </a:lnTo>
                  <a:lnTo>
                    <a:pt x="5296" y="10647"/>
                  </a:lnTo>
                  <a:lnTo>
                    <a:pt x="5506" y="9555"/>
                  </a:lnTo>
                  <a:lnTo>
                    <a:pt x="6332" y="5058"/>
                  </a:lnTo>
                  <a:lnTo>
                    <a:pt x="7173" y="589"/>
                  </a:lnTo>
                  <a:lnTo>
                    <a:pt x="7271" y="29"/>
                  </a:lnTo>
                  <a:lnTo>
                    <a:pt x="727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4"/>
            <p:cNvSpPr/>
            <p:nvPr/>
          </p:nvSpPr>
          <p:spPr>
            <a:xfrm>
              <a:off x="322175" y="3393825"/>
              <a:ext cx="122250" cy="62025"/>
            </a:xfrm>
            <a:custGeom>
              <a:rect b="b" l="l" r="r" t="t"/>
              <a:pathLst>
                <a:path extrusionOk="0" h="2481" w="4890">
                  <a:moveTo>
                    <a:pt x="0" y="1"/>
                  </a:moveTo>
                  <a:lnTo>
                    <a:pt x="0" y="15"/>
                  </a:lnTo>
                  <a:lnTo>
                    <a:pt x="462" y="267"/>
                  </a:lnTo>
                  <a:lnTo>
                    <a:pt x="939" y="533"/>
                  </a:lnTo>
                  <a:lnTo>
                    <a:pt x="1877" y="1009"/>
                  </a:lnTo>
                  <a:lnTo>
                    <a:pt x="3530" y="1850"/>
                  </a:lnTo>
                  <a:lnTo>
                    <a:pt x="4399" y="2270"/>
                  </a:lnTo>
                  <a:lnTo>
                    <a:pt x="4861" y="2480"/>
                  </a:lnTo>
                  <a:lnTo>
                    <a:pt x="4889" y="2480"/>
                  </a:lnTo>
                  <a:lnTo>
                    <a:pt x="4889" y="2466"/>
                  </a:lnTo>
                  <a:lnTo>
                    <a:pt x="4875" y="2452"/>
                  </a:lnTo>
                  <a:lnTo>
                    <a:pt x="4567" y="2270"/>
                  </a:lnTo>
                  <a:lnTo>
                    <a:pt x="3993" y="1976"/>
                  </a:lnTo>
                  <a:lnTo>
                    <a:pt x="2998" y="1458"/>
                  </a:lnTo>
                  <a:lnTo>
                    <a:pt x="1093" y="505"/>
                  </a:lnTo>
                  <a:lnTo>
                    <a:pt x="560" y="23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4"/>
            <p:cNvSpPr/>
            <p:nvPr/>
          </p:nvSpPr>
          <p:spPr>
            <a:xfrm>
              <a:off x="516175" y="2811075"/>
              <a:ext cx="141875" cy="325725"/>
            </a:xfrm>
            <a:custGeom>
              <a:rect b="b" l="l" r="r" t="t"/>
              <a:pathLst>
                <a:path extrusionOk="0" h="13029" w="5675">
                  <a:moveTo>
                    <a:pt x="5674" y="0"/>
                  </a:moveTo>
                  <a:lnTo>
                    <a:pt x="1" y="98"/>
                  </a:lnTo>
                  <a:lnTo>
                    <a:pt x="2775" y="13028"/>
                  </a:lnTo>
                  <a:lnTo>
                    <a:pt x="3069" y="11852"/>
                  </a:lnTo>
                  <a:lnTo>
                    <a:pt x="3363" y="10689"/>
                  </a:lnTo>
                  <a:lnTo>
                    <a:pt x="3643" y="9540"/>
                  </a:lnTo>
                  <a:lnTo>
                    <a:pt x="3881" y="8476"/>
                  </a:lnTo>
                  <a:lnTo>
                    <a:pt x="4288" y="6654"/>
                  </a:lnTo>
                  <a:lnTo>
                    <a:pt x="4526" y="5520"/>
                  </a:lnTo>
                  <a:lnTo>
                    <a:pt x="4680" y="5015"/>
                  </a:lnTo>
                  <a:lnTo>
                    <a:pt x="4834" y="4441"/>
                  </a:lnTo>
                  <a:lnTo>
                    <a:pt x="5016" y="3713"/>
                  </a:lnTo>
                  <a:lnTo>
                    <a:pt x="5212" y="2858"/>
                  </a:lnTo>
                  <a:lnTo>
                    <a:pt x="5394" y="1920"/>
                  </a:lnTo>
                  <a:lnTo>
                    <a:pt x="5478" y="1443"/>
                  </a:lnTo>
                  <a:lnTo>
                    <a:pt x="5562" y="953"/>
                  </a:lnTo>
                  <a:lnTo>
                    <a:pt x="5618" y="477"/>
                  </a:lnTo>
                  <a:lnTo>
                    <a:pt x="56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4"/>
            <p:cNvSpPr/>
            <p:nvPr/>
          </p:nvSpPr>
          <p:spPr>
            <a:xfrm>
              <a:off x="604800" y="3504500"/>
              <a:ext cx="234300" cy="102650"/>
            </a:xfrm>
            <a:custGeom>
              <a:rect b="b" l="l" r="r" t="t"/>
              <a:pathLst>
                <a:path extrusionOk="0" h="4106" w="9372">
                  <a:moveTo>
                    <a:pt x="0" y="1"/>
                  </a:moveTo>
                  <a:lnTo>
                    <a:pt x="42" y="1135"/>
                  </a:lnTo>
                  <a:lnTo>
                    <a:pt x="56" y="1892"/>
                  </a:lnTo>
                  <a:lnTo>
                    <a:pt x="84" y="2564"/>
                  </a:lnTo>
                  <a:lnTo>
                    <a:pt x="126" y="3139"/>
                  </a:lnTo>
                  <a:lnTo>
                    <a:pt x="168" y="3573"/>
                  </a:lnTo>
                  <a:lnTo>
                    <a:pt x="196" y="3741"/>
                  </a:lnTo>
                  <a:lnTo>
                    <a:pt x="252" y="3895"/>
                  </a:lnTo>
                  <a:lnTo>
                    <a:pt x="308" y="3909"/>
                  </a:lnTo>
                  <a:lnTo>
                    <a:pt x="392" y="3937"/>
                  </a:lnTo>
                  <a:lnTo>
                    <a:pt x="715" y="3965"/>
                  </a:lnTo>
                  <a:lnTo>
                    <a:pt x="1177" y="3993"/>
                  </a:lnTo>
                  <a:lnTo>
                    <a:pt x="1751" y="4021"/>
                  </a:lnTo>
                  <a:lnTo>
                    <a:pt x="3152" y="4063"/>
                  </a:lnTo>
                  <a:lnTo>
                    <a:pt x="4749" y="4091"/>
                  </a:lnTo>
                  <a:lnTo>
                    <a:pt x="6346" y="4105"/>
                  </a:lnTo>
                  <a:lnTo>
                    <a:pt x="7747" y="4105"/>
                  </a:lnTo>
                  <a:lnTo>
                    <a:pt x="8784" y="4091"/>
                  </a:lnTo>
                  <a:lnTo>
                    <a:pt x="9092" y="4077"/>
                  </a:lnTo>
                  <a:lnTo>
                    <a:pt x="9232" y="4063"/>
                  </a:lnTo>
                  <a:lnTo>
                    <a:pt x="9288" y="4035"/>
                  </a:lnTo>
                  <a:lnTo>
                    <a:pt x="9330" y="3993"/>
                  </a:lnTo>
                  <a:lnTo>
                    <a:pt x="9344" y="3937"/>
                  </a:lnTo>
                  <a:lnTo>
                    <a:pt x="9358" y="3867"/>
                  </a:lnTo>
                  <a:lnTo>
                    <a:pt x="9372" y="3797"/>
                  </a:lnTo>
                  <a:lnTo>
                    <a:pt x="9358" y="3713"/>
                  </a:lnTo>
                  <a:lnTo>
                    <a:pt x="9330" y="3517"/>
                  </a:lnTo>
                  <a:lnTo>
                    <a:pt x="9260" y="3335"/>
                  </a:lnTo>
                  <a:lnTo>
                    <a:pt x="9176" y="3139"/>
                  </a:lnTo>
                  <a:lnTo>
                    <a:pt x="9078" y="2984"/>
                  </a:lnTo>
                  <a:lnTo>
                    <a:pt x="9008" y="2914"/>
                  </a:lnTo>
                  <a:lnTo>
                    <a:pt x="8952" y="2858"/>
                  </a:lnTo>
                  <a:lnTo>
                    <a:pt x="8868" y="2802"/>
                  </a:lnTo>
                  <a:lnTo>
                    <a:pt x="8714" y="2718"/>
                  </a:lnTo>
                  <a:lnTo>
                    <a:pt x="8265" y="2480"/>
                  </a:lnTo>
                  <a:lnTo>
                    <a:pt x="7075" y="1906"/>
                  </a:lnTo>
                  <a:lnTo>
                    <a:pt x="5940" y="1373"/>
                  </a:lnTo>
                  <a:lnTo>
                    <a:pt x="5436" y="1149"/>
                  </a:lnTo>
                  <a:lnTo>
                    <a:pt x="542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4"/>
            <p:cNvSpPr/>
            <p:nvPr/>
          </p:nvSpPr>
          <p:spPr>
            <a:xfrm>
              <a:off x="712300" y="3532525"/>
              <a:ext cx="42400" cy="12625"/>
            </a:xfrm>
            <a:custGeom>
              <a:rect b="b" l="l" r="r" t="t"/>
              <a:pathLst>
                <a:path extrusionOk="0" h="505" w="1696">
                  <a:moveTo>
                    <a:pt x="1220" y="0"/>
                  </a:moveTo>
                  <a:lnTo>
                    <a:pt x="995" y="14"/>
                  </a:lnTo>
                  <a:lnTo>
                    <a:pt x="771" y="56"/>
                  </a:lnTo>
                  <a:lnTo>
                    <a:pt x="561" y="126"/>
                  </a:lnTo>
                  <a:lnTo>
                    <a:pt x="365" y="210"/>
                  </a:lnTo>
                  <a:lnTo>
                    <a:pt x="183" y="322"/>
                  </a:lnTo>
                  <a:lnTo>
                    <a:pt x="99" y="392"/>
                  </a:lnTo>
                  <a:lnTo>
                    <a:pt x="15" y="463"/>
                  </a:lnTo>
                  <a:lnTo>
                    <a:pt x="1" y="477"/>
                  </a:lnTo>
                  <a:lnTo>
                    <a:pt x="15" y="491"/>
                  </a:lnTo>
                  <a:lnTo>
                    <a:pt x="29" y="491"/>
                  </a:lnTo>
                  <a:lnTo>
                    <a:pt x="43" y="505"/>
                  </a:lnTo>
                  <a:lnTo>
                    <a:pt x="435" y="364"/>
                  </a:lnTo>
                  <a:lnTo>
                    <a:pt x="841" y="252"/>
                  </a:lnTo>
                  <a:lnTo>
                    <a:pt x="1248" y="154"/>
                  </a:lnTo>
                  <a:lnTo>
                    <a:pt x="1654" y="84"/>
                  </a:lnTo>
                  <a:lnTo>
                    <a:pt x="1682" y="84"/>
                  </a:lnTo>
                  <a:lnTo>
                    <a:pt x="1696" y="56"/>
                  </a:lnTo>
                  <a:lnTo>
                    <a:pt x="1682" y="28"/>
                  </a:lnTo>
                  <a:lnTo>
                    <a:pt x="1654" y="14"/>
                  </a:lnTo>
                  <a:lnTo>
                    <a:pt x="14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4"/>
            <p:cNvSpPr/>
            <p:nvPr/>
          </p:nvSpPr>
          <p:spPr>
            <a:xfrm>
              <a:off x="722825" y="3538125"/>
              <a:ext cx="41700" cy="12625"/>
            </a:xfrm>
            <a:custGeom>
              <a:rect b="b" l="l" r="r" t="t"/>
              <a:pathLst>
                <a:path extrusionOk="0" h="505" w="1668">
                  <a:moveTo>
                    <a:pt x="1205" y="0"/>
                  </a:moveTo>
                  <a:lnTo>
                    <a:pt x="981" y="14"/>
                  </a:lnTo>
                  <a:lnTo>
                    <a:pt x="771" y="56"/>
                  </a:lnTo>
                  <a:lnTo>
                    <a:pt x="546" y="126"/>
                  </a:lnTo>
                  <a:lnTo>
                    <a:pt x="350" y="211"/>
                  </a:lnTo>
                  <a:lnTo>
                    <a:pt x="168" y="323"/>
                  </a:lnTo>
                  <a:lnTo>
                    <a:pt x="84" y="393"/>
                  </a:lnTo>
                  <a:lnTo>
                    <a:pt x="0" y="463"/>
                  </a:lnTo>
                  <a:lnTo>
                    <a:pt x="0" y="477"/>
                  </a:lnTo>
                  <a:lnTo>
                    <a:pt x="0" y="491"/>
                  </a:lnTo>
                  <a:lnTo>
                    <a:pt x="14" y="505"/>
                  </a:lnTo>
                  <a:lnTo>
                    <a:pt x="28" y="505"/>
                  </a:lnTo>
                  <a:lnTo>
                    <a:pt x="420" y="365"/>
                  </a:lnTo>
                  <a:lnTo>
                    <a:pt x="827" y="253"/>
                  </a:lnTo>
                  <a:lnTo>
                    <a:pt x="1233" y="154"/>
                  </a:lnTo>
                  <a:lnTo>
                    <a:pt x="1653" y="98"/>
                  </a:lnTo>
                  <a:lnTo>
                    <a:pt x="1667" y="70"/>
                  </a:lnTo>
                  <a:lnTo>
                    <a:pt x="1667" y="42"/>
                  </a:lnTo>
                  <a:lnTo>
                    <a:pt x="1667" y="28"/>
                  </a:lnTo>
                  <a:lnTo>
                    <a:pt x="1639" y="28"/>
                  </a:lnTo>
                  <a:lnTo>
                    <a:pt x="14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4"/>
            <p:cNvSpPr/>
            <p:nvPr/>
          </p:nvSpPr>
          <p:spPr>
            <a:xfrm>
              <a:off x="732975" y="3543725"/>
              <a:ext cx="42050" cy="12275"/>
            </a:xfrm>
            <a:custGeom>
              <a:rect b="b" l="l" r="r" t="t"/>
              <a:pathLst>
                <a:path extrusionOk="0" h="491" w="1682">
                  <a:moveTo>
                    <a:pt x="1205" y="1"/>
                  </a:moveTo>
                  <a:lnTo>
                    <a:pt x="995" y="15"/>
                  </a:lnTo>
                  <a:lnTo>
                    <a:pt x="771" y="57"/>
                  </a:lnTo>
                  <a:lnTo>
                    <a:pt x="561" y="113"/>
                  </a:lnTo>
                  <a:lnTo>
                    <a:pt x="351" y="211"/>
                  </a:lnTo>
                  <a:lnTo>
                    <a:pt x="168" y="323"/>
                  </a:lnTo>
                  <a:lnTo>
                    <a:pt x="84" y="393"/>
                  </a:lnTo>
                  <a:lnTo>
                    <a:pt x="14" y="463"/>
                  </a:lnTo>
                  <a:lnTo>
                    <a:pt x="0" y="477"/>
                  </a:lnTo>
                  <a:lnTo>
                    <a:pt x="0" y="491"/>
                  </a:lnTo>
                  <a:lnTo>
                    <a:pt x="28" y="491"/>
                  </a:lnTo>
                  <a:lnTo>
                    <a:pt x="435" y="365"/>
                  </a:lnTo>
                  <a:lnTo>
                    <a:pt x="827" y="253"/>
                  </a:lnTo>
                  <a:lnTo>
                    <a:pt x="1247" y="155"/>
                  </a:lnTo>
                  <a:lnTo>
                    <a:pt x="1653" y="85"/>
                  </a:lnTo>
                  <a:lnTo>
                    <a:pt x="1681" y="71"/>
                  </a:lnTo>
                  <a:lnTo>
                    <a:pt x="1681" y="43"/>
                  </a:lnTo>
                  <a:lnTo>
                    <a:pt x="1667" y="29"/>
                  </a:lnTo>
                  <a:lnTo>
                    <a:pt x="1653" y="15"/>
                  </a:lnTo>
                  <a:lnTo>
                    <a:pt x="14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4"/>
            <p:cNvSpPr/>
            <p:nvPr/>
          </p:nvSpPr>
          <p:spPr>
            <a:xfrm>
              <a:off x="605850" y="3530775"/>
              <a:ext cx="233600" cy="76375"/>
            </a:xfrm>
            <a:custGeom>
              <a:rect b="b" l="l" r="r" t="t"/>
              <a:pathLst>
                <a:path extrusionOk="0" h="3055" w="9344">
                  <a:moveTo>
                    <a:pt x="5408" y="0"/>
                  </a:moveTo>
                  <a:lnTo>
                    <a:pt x="0" y="28"/>
                  </a:lnTo>
                  <a:lnTo>
                    <a:pt x="0" y="70"/>
                  </a:lnTo>
                  <a:lnTo>
                    <a:pt x="28" y="1121"/>
                  </a:lnTo>
                  <a:lnTo>
                    <a:pt x="70" y="1989"/>
                  </a:lnTo>
                  <a:lnTo>
                    <a:pt x="98" y="2326"/>
                  </a:lnTo>
                  <a:lnTo>
                    <a:pt x="140" y="2592"/>
                  </a:lnTo>
                  <a:lnTo>
                    <a:pt x="168" y="2774"/>
                  </a:lnTo>
                  <a:lnTo>
                    <a:pt x="196" y="2816"/>
                  </a:lnTo>
                  <a:lnTo>
                    <a:pt x="210" y="2844"/>
                  </a:lnTo>
                  <a:lnTo>
                    <a:pt x="266" y="2872"/>
                  </a:lnTo>
                  <a:lnTo>
                    <a:pt x="364" y="2886"/>
                  </a:lnTo>
                  <a:lnTo>
                    <a:pt x="687" y="2928"/>
                  </a:lnTo>
                  <a:lnTo>
                    <a:pt x="1135" y="2956"/>
                  </a:lnTo>
                  <a:lnTo>
                    <a:pt x="1709" y="2984"/>
                  </a:lnTo>
                  <a:lnTo>
                    <a:pt x="3124" y="3026"/>
                  </a:lnTo>
                  <a:lnTo>
                    <a:pt x="4721" y="3040"/>
                  </a:lnTo>
                  <a:lnTo>
                    <a:pt x="6318" y="3054"/>
                  </a:lnTo>
                  <a:lnTo>
                    <a:pt x="7719" y="3054"/>
                  </a:lnTo>
                  <a:lnTo>
                    <a:pt x="8742" y="3040"/>
                  </a:lnTo>
                  <a:lnTo>
                    <a:pt x="9064" y="3026"/>
                  </a:lnTo>
                  <a:lnTo>
                    <a:pt x="9204" y="3012"/>
                  </a:lnTo>
                  <a:lnTo>
                    <a:pt x="9260" y="2984"/>
                  </a:lnTo>
                  <a:lnTo>
                    <a:pt x="9288" y="2942"/>
                  </a:lnTo>
                  <a:lnTo>
                    <a:pt x="9316" y="2886"/>
                  </a:lnTo>
                  <a:lnTo>
                    <a:pt x="9330" y="2830"/>
                  </a:lnTo>
                  <a:lnTo>
                    <a:pt x="9344" y="2746"/>
                  </a:lnTo>
                  <a:lnTo>
                    <a:pt x="9330" y="2662"/>
                  </a:lnTo>
                  <a:lnTo>
                    <a:pt x="9302" y="2480"/>
                  </a:lnTo>
                  <a:lnTo>
                    <a:pt x="9232" y="2284"/>
                  </a:lnTo>
                  <a:lnTo>
                    <a:pt x="9148" y="2102"/>
                  </a:lnTo>
                  <a:lnTo>
                    <a:pt x="9036" y="1933"/>
                  </a:lnTo>
                  <a:lnTo>
                    <a:pt x="8980" y="1863"/>
                  </a:lnTo>
                  <a:lnTo>
                    <a:pt x="8924" y="1807"/>
                  </a:lnTo>
                  <a:lnTo>
                    <a:pt x="8826" y="1751"/>
                  </a:lnTo>
                  <a:lnTo>
                    <a:pt x="8686" y="1667"/>
                  </a:lnTo>
                  <a:lnTo>
                    <a:pt x="8237" y="1429"/>
                  </a:lnTo>
                  <a:lnTo>
                    <a:pt x="7663" y="1149"/>
                  </a:lnTo>
                  <a:lnTo>
                    <a:pt x="7047" y="855"/>
                  </a:lnTo>
                  <a:lnTo>
                    <a:pt x="5912" y="322"/>
                  </a:lnTo>
                  <a:lnTo>
                    <a:pt x="5408" y="98"/>
                  </a:lnTo>
                  <a:lnTo>
                    <a:pt x="54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4"/>
            <p:cNvSpPr/>
            <p:nvPr/>
          </p:nvSpPr>
          <p:spPr>
            <a:xfrm>
              <a:off x="620550" y="3596600"/>
              <a:ext cx="213650" cy="2475"/>
            </a:xfrm>
            <a:custGeom>
              <a:rect b="b" l="l" r="r" t="t"/>
              <a:pathLst>
                <a:path extrusionOk="0" h="99" w="8546">
                  <a:moveTo>
                    <a:pt x="1738" y="1"/>
                  </a:moveTo>
                  <a:lnTo>
                    <a:pt x="715" y="15"/>
                  </a:lnTo>
                  <a:lnTo>
                    <a:pt x="15" y="29"/>
                  </a:lnTo>
                  <a:lnTo>
                    <a:pt x="1" y="43"/>
                  </a:lnTo>
                  <a:lnTo>
                    <a:pt x="15" y="43"/>
                  </a:lnTo>
                  <a:lnTo>
                    <a:pt x="715" y="71"/>
                  </a:lnTo>
                  <a:lnTo>
                    <a:pt x="1738" y="85"/>
                  </a:lnTo>
                  <a:lnTo>
                    <a:pt x="4259" y="99"/>
                  </a:lnTo>
                  <a:lnTo>
                    <a:pt x="6795" y="99"/>
                  </a:lnTo>
                  <a:lnTo>
                    <a:pt x="8518" y="85"/>
                  </a:lnTo>
                  <a:lnTo>
                    <a:pt x="8546" y="71"/>
                  </a:lnTo>
                  <a:lnTo>
                    <a:pt x="8546" y="57"/>
                  </a:lnTo>
                  <a:lnTo>
                    <a:pt x="8518" y="57"/>
                  </a:lnTo>
                  <a:lnTo>
                    <a:pt x="6795" y="29"/>
                  </a:lnTo>
                  <a:lnTo>
                    <a:pt x="42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4"/>
            <p:cNvSpPr/>
            <p:nvPr/>
          </p:nvSpPr>
          <p:spPr>
            <a:xfrm>
              <a:off x="500075" y="2810725"/>
              <a:ext cx="245525" cy="710950"/>
            </a:xfrm>
            <a:custGeom>
              <a:rect b="b" l="l" r="r" t="t"/>
              <a:pathLst>
                <a:path extrusionOk="0" h="28438" w="9821">
                  <a:moveTo>
                    <a:pt x="6781" y="0"/>
                  </a:moveTo>
                  <a:lnTo>
                    <a:pt x="1" y="140"/>
                  </a:lnTo>
                  <a:lnTo>
                    <a:pt x="1" y="281"/>
                  </a:lnTo>
                  <a:lnTo>
                    <a:pt x="43" y="659"/>
                  </a:lnTo>
                  <a:lnTo>
                    <a:pt x="113" y="1219"/>
                  </a:lnTo>
                  <a:lnTo>
                    <a:pt x="169" y="1569"/>
                  </a:lnTo>
                  <a:lnTo>
                    <a:pt x="239" y="1948"/>
                  </a:lnTo>
                  <a:lnTo>
                    <a:pt x="323" y="2340"/>
                  </a:lnTo>
                  <a:lnTo>
                    <a:pt x="435" y="2774"/>
                  </a:lnTo>
                  <a:lnTo>
                    <a:pt x="561" y="3208"/>
                  </a:lnTo>
                  <a:lnTo>
                    <a:pt x="701" y="3643"/>
                  </a:lnTo>
                  <a:lnTo>
                    <a:pt x="869" y="4091"/>
                  </a:lnTo>
                  <a:lnTo>
                    <a:pt x="1079" y="4539"/>
                  </a:lnTo>
                  <a:lnTo>
                    <a:pt x="1303" y="4973"/>
                  </a:lnTo>
                  <a:lnTo>
                    <a:pt x="1415" y="5184"/>
                  </a:lnTo>
                  <a:lnTo>
                    <a:pt x="1555" y="5394"/>
                  </a:lnTo>
                  <a:lnTo>
                    <a:pt x="1850" y="5506"/>
                  </a:lnTo>
                  <a:lnTo>
                    <a:pt x="2158" y="5618"/>
                  </a:lnTo>
                  <a:lnTo>
                    <a:pt x="2452" y="5744"/>
                  </a:lnTo>
                  <a:lnTo>
                    <a:pt x="2732" y="5884"/>
                  </a:lnTo>
                  <a:lnTo>
                    <a:pt x="3293" y="10437"/>
                  </a:lnTo>
                  <a:lnTo>
                    <a:pt x="3853" y="15144"/>
                  </a:lnTo>
                  <a:lnTo>
                    <a:pt x="3755" y="28396"/>
                  </a:lnTo>
                  <a:lnTo>
                    <a:pt x="9821" y="28438"/>
                  </a:lnTo>
                  <a:lnTo>
                    <a:pt x="9667" y="22092"/>
                  </a:lnTo>
                  <a:lnTo>
                    <a:pt x="9526" y="17441"/>
                  </a:lnTo>
                  <a:lnTo>
                    <a:pt x="9470" y="15732"/>
                  </a:lnTo>
                  <a:lnTo>
                    <a:pt x="9442" y="15144"/>
                  </a:lnTo>
                  <a:lnTo>
                    <a:pt x="9414" y="14780"/>
                  </a:lnTo>
                  <a:lnTo>
                    <a:pt x="9372" y="14303"/>
                  </a:lnTo>
                  <a:lnTo>
                    <a:pt x="9260" y="13126"/>
                  </a:lnTo>
                  <a:lnTo>
                    <a:pt x="9078" y="11403"/>
                  </a:lnTo>
                  <a:lnTo>
                    <a:pt x="8952" y="10381"/>
                  </a:lnTo>
                  <a:lnTo>
                    <a:pt x="8798" y="9274"/>
                  </a:lnTo>
                  <a:lnTo>
                    <a:pt x="8630" y="8111"/>
                  </a:lnTo>
                  <a:lnTo>
                    <a:pt x="8434" y="6921"/>
                  </a:lnTo>
                  <a:lnTo>
                    <a:pt x="8224" y="5702"/>
                  </a:lnTo>
                  <a:lnTo>
                    <a:pt x="7986" y="4483"/>
                  </a:lnTo>
                  <a:lnTo>
                    <a:pt x="7719" y="3278"/>
                  </a:lnTo>
                  <a:lnTo>
                    <a:pt x="7579" y="2690"/>
                  </a:lnTo>
                  <a:lnTo>
                    <a:pt x="7439" y="2116"/>
                  </a:lnTo>
                  <a:lnTo>
                    <a:pt x="7285" y="1569"/>
                  </a:lnTo>
                  <a:lnTo>
                    <a:pt x="7117" y="1023"/>
                  </a:lnTo>
                  <a:lnTo>
                    <a:pt x="6949" y="505"/>
                  </a:lnTo>
                  <a:lnTo>
                    <a:pt x="678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4"/>
            <p:cNvSpPr/>
            <p:nvPr/>
          </p:nvSpPr>
          <p:spPr>
            <a:xfrm>
              <a:off x="638400" y="2827175"/>
              <a:ext cx="64825" cy="657050"/>
            </a:xfrm>
            <a:custGeom>
              <a:rect b="b" l="l" r="r" t="t"/>
              <a:pathLst>
                <a:path extrusionOk="0" h="26282" w="2593">
                  <a:moveTo>
                    <a:pt x="15" y="1"/>
                  </a:moveTo>
                  <a:lnTo>
                    <a:pt x="1" y="15"/>
                  </a:lnTo>
                  <a:lnTo>
                    <a:pt x="1" y="29"/>
                  </a:lnTo>
                  <a:lnTo>
                    <a:pt x="337" y="1234"/>
                  </a:lnTo>
                  <a:lnTo>
                    <a:pt x="645" y="2438"/>
                  </a:lnTo>
                  <a:lnTo>
                    <a:pt x="940" y="3657"/>
                  </a:lnTo>
                  <a:lnTo>
                    <a:pt x="1192" y="4876"/>
                  </a:lnTo>
                  <a:lnTo>
                    <a:pt x="1304" y="5492"/>
                  </a:lnTo>
                  <a:lnTo>
                    <a:pt x="1402" y="6109"/>
                  </a:lnTo>
                  <a:lnTo>
                    <a:pt x="1598" y="7341"/>
                  </a:lnTo>
                  <a:lnTo>
                    <a:pt x="1752" y="8588"/>
                  </a:lnTo>
                  <a:lnTo>
                    <a:pt x="1892" y="9835"/>
                  </a:lnTo>
                  <a:lnTo>
                    <a:pt x="2004" y="11082"/>
                  </a:lnTo>
                  <a:lnTo>
                    <a:pt x="2102" y="12342"/>
                  </a:lnTo>
                  <a:lnTo>
                    <a:pt x="2186" y="13589"/>
                  </a:lnTo>
                  <a:lnTo>
                    <a:pt x="2256" y="14850"/>
                  </a:lnTo>
                  <a:lnTo>
                    <a:pt x="2326" y="17007"/>
                  </a:lnTo>
                  <a:lnTo>
                    <a:pt x="2396" y="20243"/>
                  </a:lnTo>
                  <a:lnTo>
                    <a:pt x="2509" y="25637"/>
                  </a:lnTo>
                  <a:lnTo>
                    <a:pt x="2509" y="26267"/>
                  </a:lnTo>
                  <a:lnTo>
                    <a:pt x="2523" y="26281"/>
                  </a:lnTo>
                  <a:lnTo>
                    <a:pt x="2537" y="26267"/>
                  </a:lnTo>
                  <a:lnTo>
                    <a:pt x="2565" y="25006"/>
                  </a:lnTo>
                  <a:lnTo>
                    <a:pt x="2593" y="23745"/>
                  </a:lnTo>
                  <a:lnTo>
                    <a:pt x="2579" y="22331"/>
                  </a:lnTo>
                  <a:lnTo>
                    <a:pt x="2537" y="19907"/>
                  </a:lnTo>
                  <a:lnTo>
                    <a:pt x="2495" y="17315"/>
                  </a:lnTo>
                  <a:lnTo>
                    <a:pt x="2438" y="15424"/>
                  </a:lnTo>
                  <a:lnTo>
                    <a:pt x="2382" y="14164"/>
                  </a:lnTo>
                  <a:lnTo>
                    <a:pt x="2312" y="12917"/>
                  </a:lnTo>
                  <a:lnTo>
                    <a:pt x="2228" y="11656"/>
                  </a:lnTo>
                  <a:lnTo>
                    <a:pt x="2116" y="10409"/>
                  </a:lnTo>
                  <a:lnTo>
                    <a:pt x="1976" y="9162"/>
                  </a:lnTo>
                  <a:lnTo>
                    <a:pt x="1808" y="7930"/>
                  </a:lnTo>
                  <a:lnTo>
                    <a:pt x="1626" y="6697"/>
                  </a:lnTo>
                  <a:lnTo>
                    <a:pt x="1416" y="5478"/>
                  </a:lnTo>
                  <a:lnTo>
                    <a:pt x="1290" y="4862"/>
                  </a:lnTo>
                  <a:lnTo>
                    <a:pt x="1178" y="4245"/>
                  </a:lnTo>
                  <a:lnTo>
                    <a:pt x="1038" y="3643"/>
                  </a:lnTo>
                  <a:lnTo>
                    <a:pt x="898" y="3027"/>
                  </a:lnTo>
                  <a:lnTo>
                    <a:pt x="743" y="2424"/>
                  </a:lnTo>
                  <a:lnTo>
                    <a:pt x="589" y="1822"/>
                  </a:lnTo>
                  <a:lnTo>
                    <a:pt x="421" y="1220"/>
                  </a:lnTo>
                  <a:lnTo>
                    <a:pt x="239" y="617"/>
                  </a:lnTo>
                  <a:lnTo>
                    <a:pt x="43" y="15"/>
                  </a:lnTo>
                  <a:lnTo>
                    <a:pt x="29" y="15"/>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4"/>
            <p:cNvSpPr/>
            <p:nvPr/>
          </p:nvSpPr>
          <p:spPr>
            <a:xfrm>
              <a:off x="538600" y="2945550"/>
              <a:ext cx="52900" cy="23150"/>
            </a:xfrm>
            <a:custGeom>
              <a:rect b="b" l="l" r="r" t="t"/>
              <a:pathLst>
                <a:path extrusionOk="0" h="926" w="2116">
                  <a:moveTo>
                    <a:pt x="0" y="1"/>
                  </a:moveTo>
                  <a:lnTo>
                    <a:pt x="0" y="15"/>
                  </a:lnTo>
                  <a:lnTo>
                    <a:pt x="519" y="281"/>
                  </a:lnTo>
                  <a:lnTo>
                    <a:pt x="1037" y="533"/>
                  </a:lnTo>
                  <a:lnTo>
                    <a:pt x="1303" y="645"/>
                  </a:lnTo>
                  <a:lnTo>
                    <a:pt x="1555" y="757"/>
                  </a:lnTo>
                  <a:lnTo>
                    <a:pt x="1836" y="841"/>
                  </a:lnTo>
                  <a:lnTo>
                    <a:pt x="2102" y="925"/>
                  </a:lnTo>
                  <a:lnTo>
                    <a:pt x="2116" y="925"/>
                  </a:lnTo>
                  <a:lnTo>
                    <a:pt x="2116" y="911"/>
                  </a:lnTo>
                  <a:lnTo>
                    <a:pt x="2116" y="897"/>
                  </a:lnTo>
                  <a:lnTo>
                    <a:pt x="1597" y="645"/>
                  </a:lnTo>
                  <a:lnTo>
                    <a:pt x="1079" y="421"/>
                  </a:lnTo>
                  <a:lnTo>
                    <a:pt x="547" y="211"/>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4"/>
            <p:cNvSpPr/>
            <p:nvPr/>
          </p:nvSpPr>
          <p:spPr>
            <a:xfrm>
              <a:off x="568025" y="2959225"/>
              <a:ext cx="20675" cy="163925"/>
            </a:xfrm>
            <a:custGeom>
              <a:rect b="b" l="l" r="r" t="t"/>
              <a:pathLst>
                <a:path extrusionOk="0" h="6557" w="827">
                  <a:moveTo>
                    <a:pt x="0" y="0"/>
                  </a:moveTo>
                  <a:lnTo>
                    <a:pt x="14" y="336"/>
                  </a:lnTo>
                  <a:lnTo>
                    <a:pt x="56" y="658"/>
                  </a:lnTo>
                  <a:lnTo>
                    <a:pt x="126" y="1275"/>
                  </a:lnTo>
                  <a:lnTo>
                    <a:pt x="280" y="2550"/>
                  </a:lnTo>
                  <a:lnTo>
                    <a:pt x="420" y="3824"/>
                  </a:lnTo>
                  <a:lnTo>
                    <a:pt x="575" y="5085"/>
                  </a:lnTo>
                  <a:lnTo>
                    <a:pt x="659" y="5814"/>
                  </a:lnTo>
                  <a:lnTo>
                    <a:pt x="771" y="6528"/>
                  </a:lnTo>
                  <a:lnTo>
                    <a:pt x="771" y="6556"/>
                  </a:lnTo>
                  <a:lnTo>
                    <a:pt x="813" y="6556"/>
                  </a:lnTo>
                  <a:lnTo>
                    <a:pt x="827" y="6528"/>
                  </a:lnTo>
                  <a:lnTo>
                    <a:pt x="785" y="5884"/>
                  </a:lnTo>
                  <a:lnTo>
                    <a:pt x="729" y="5253"/>
                  </a:lnTo>
                  <a:lnTo>
                    <a:pt x="589" y="3964"/>
                  </a:lnTo>
                  <a:lnTo>
                    <a:pt x="420" y="2690"/>
                  </a:lnTo>
                  <a:lnTo>
                    <a:pt x="252" y="1415"/>
                  </a:lnTo>
                  <a:lnTo>
                    <a:pt x="154" y="686"/>
                  </a:lnTo>
                  <a:lnTo>
                    <a:pt x="98" y="350"/>
                  </a:lnTo>
                  <a:lnTo>
                    <a:pt x="2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4"/>
            <p:cNvSpPr/>
            <p:nvPr/>
          </p:nvSpPr>
          <p:spPr>
            <a:xfrm>
              <a:off x="602700" y="3490850"/>
              <a:ext cx="136950" cy="2825"/>
            </a:xfrm>
            <a:custGeom>
              <a:rect b="b" l="l" r="r" t="t"/>
              <a:pathLst>
                <a:path extrusionOk="0" h="113" w="5478">
                  <a:moveTo>
                    <a:pt x="602" y="0"/>
                  </a:moveTo>
                  <a:lnTo>
                    <a:pt x="0" y="28"/>
                  </a:lnTo>
                  <a:lnTo>
                    <a:pt x="0" y="42"/>
                  </a:lnTo>
                  <a:lnTo>
                    <a:pt x="0" y="56"/>
                  </a:lnTo>
                  <a:lnTo>
                    <a:pt x="532" y="70"/>
                  </a:lnTo>
                  <a:lnTo>
                    <a:pt x="1065" y="84"/>
                  </a:lnTo>
                  <a:lnTo>
                    <a:pt x="2129" y="112"/>
                  </a:lnTo>
                  <a:lnTo>
                    <a:pt x="3979" y="98"/>
                  </a:lnTo>
                  <a:lnTo>
                    <a:pt x="4945" y="98"/>
                  </a:lnTo>
                  <a:lnTo>
                    <a:pt x="5449" y="84"/>
                  </a:lnTo>
                  <a:lnTo>
                    <a:pt x="5463" y="70"/>
                  </a:lnTo>
                  <a:lnTo>
                    <a:pt x="5477" y="56"/>
                  </a:lnTo>
                  <a:lnTo>
                    <a:pt x="5463" y="42"/>
                  </a:lnTo>
                  <a:lnTo>
                    <a:pt x="5449" y="42"/>
                  </a:lnTo>
                  <a:lnTo>
                    <a:pt x="5099" y="28"/>
                  </a:lnTo>
                  <a:lnTo>
                    <a:pt x="4455" y="14"/>
                  </a:lnTo>
                  <a:lnTo>
                    <a:pt x="33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4"/>
            <p:cNvSpPr/>
            <p:nvPr/>
          </p:nvSpPr>
          <p:spPr>
            <a:xfrm>
              <a:off x="739625" y="2286100"/>
              <a:ext cx="520800" cy="404175"/>
            </a:xfrm>
            <a:custGeom>
              <a:rect b="b" l="l" r="r" t="t"/>
              <a:pathLst>
                <a:path extrusionOk="0" h="16167" w="20832">
                  <a:moveTo>
                    <a:pt x="15396" y="0"/>
                  </a:moveTo>
                  <a:lnTo>
                    <a:pt x="14990" y="14"/>
                  </a:lnTo>
                  <a:lnTo>
                    <a:pt x="14584" y="42"/>
                  </a:lnTo>
                  <a:lnTo>
                    <a:pt x="14177" y="70"/>
                  </a:lnTo>
                  <a:lnTo>
                    <a:pt x="13771" y="126"/>
                  </a:lnTo>
                  <a:lnTo>
                    <a:pt x="13365" y="182"/>
                  </a:lnTo>
                  <a:lnTo>
                    <a:pt x="12973" y="238"/>
                  </a:lnTo>
                  <a:lnTo>
                    <a:pt x="12580" y="323"/>
                  </a:lnTo>
                  <a:lnTo>
                    <a:pt x="12202" y="407"/>
                  </a:lnTo>
                  <a:lnTo>
                    <a:pt x="11810" y="491"/>
                  </a:lnTo>
                  <a:lnTo>
                    <a:pt x="11432" y="589"/>
                  </a:lnTo>
                  <a:lnTo>
                    <a:pt x="11053" y="701"/>
                  </a:lnTo>
                  <a:lnTo>
                    <a:pt x="10689" y="827"/>
                  </a:lnTo>
                  <a:lnTo>
                    <a:pt x="10325" y="953"/>
                  </a:lnTo>
                  <a:lnTo>
                    <a:pt x="9961" y="1093"/>
                  </a:lnTo>
                  <a:lnTo>
                    <a:pt x="9596" y="1233"/>
                  </a:lnTo>
                  <a:lnTo>
                    <a:pt x="9246" y="1387"/>
                  </a:lnTo>
                  <a:lnTo>
                    <a:pt x="8896" y="1541"/>
                  </a:lnTo>
                  <a:lnTo>
                    <a:pt x="8546" y="1709"/>
                  </a:lnTo>
                  <a:lnTo>
                    <a:pt x="8210" y="1892"/>
                  </a:lnTo>
                  <a:lnTo>
                    <a:pt x="7873" y="2074"/>
                  </a:lnTo>
                  <a:lnTo>
                    <a:pt x="7551" y="2270"/>
                  </a:lnTo>
                  <a:lnTo>
                    <a:pt x="7229" y="2466"/>
                  </a:lnTo>
                  <a:lnTo>
                    <a:pt x="6907" y="2662"/>
                  </a:lnTo>
                  <a:lnTo>
                    <a:pt x="6599" y="2872"/>
                  </a:lnTo>
                  <a:lnTo>
                    <a:pt x="6290" y="3096"/>
                  </a:lnTo>
                  <a:lnTo>
                    <a:pt x="5996" y="3320"/>
                  </a:lnTo>
                  <a:lnTo>
                    <a:pt x="5702" y="3559"/>
                  </a:lnTo>
                  <a:lnTo>
                    <a:pt x="5408" y="3783"/>
                  </a:lnTo>
                  <a:lnTo>
                    <a:pt x="5128" y="4035"/>
                  </a:lnTo>
                  <a:lnTo>
                    <a:pt x="4848" y="4287"/>
                  </a:lnTo>
                  <a:lnTo>
                    <a:pt x="4581" y="4539"/>
                  </a:lnTo>
                  <a:lnTo>
                    <a:pt x="4315" y="4791"/>
                  </a:lnTo>
                  <a:lnTo>
                    <a:pt x="4063" y="5071"/>
                  </a:lnTo>
                  <a:lnTo>
                    <a:pt x="3811" y="5338"/>
                  </a:lnTo>
                  <a:lnTo>
                    <a:pt x="3573" y="5618"/>
                  </a:lnTo>
                  <a:lnTo>
                    <a:pt x="3335" y="5898"/>
                  </a:lnTo>
                  <a:lnTo>
                    <a:pt x="3096" y="6178"/>
                  </a:lnTo>
                  <a:lnTo>
                    <a:pt x="2886" y="6472"/>
                  </a:lnTo>
                  <a:lnTo>
                    <a:pt x="2662" y="6767"/>
                  </a:lnTo>
                  <a:lnTo>
                    <a:pt x="2466" y="7075"/>
                  </a:lnTo>
                  <a:lnTo>
                    <a:pt x="2256" y="7369"/>
                  </a:lnTo>
                  <a:lnTo>
                    <a:pt x="2074" y="7677"/>
                  </a:lnTo>
                  <a:lnTo>
                    <a:pt x="1878" y="7999"/>
                  </a:lnTo>
                  <a:lnTo>
                    <a:pt x="1710" y="8307"/>
                  </a:lnTo>
                  <a:lnTo>
                    <a:pt x="1541" y="8630"/>
                  </a:lnTo>
                  <a:lnTo>
                    <a:pt x="1373" y="8952"/>
                  </a:lnTo>
                  <a:lnTo>
                    <a:pt x="1233" y="9288"/>
                  </a:lnTo>
                  <a:lnTo>
                    <a:pt x="1079" y="9610"/>
                  </a:lnTo>
                  <a:lnTo>
                    <a:pt x="953" y="9946"/>
                  </a:lnTo>
                  <a:lnTo>
                    <a:pt x="827" y="10283"/>
                  </a:lnTo>
                  <a:lnTo>
                    <a:pt x="701" y="10619"/>
                  </a:lnTo>
                  <a:lnTo>
                    <a:pt x="589" y="10969"/>
                  </a:lnTo>
                  <a:lnTo>
                    <a:pt x="491" y="11305"/>
                  </a:lnTo>
                  <a:lnTo>
                    <a:pt x="407" y="11656"/>
                  </a:lnTo>
                  <a:lnTo>
                    <a:pt x="323" y="12006"/>
                  </a:lnTo>
                  <a:lnTo>
                    <a:pt x="253" y="12356"/>
                  </a:lnTo>
                  <a:lnTo>
                    <a:pt x="183" y="12706"/>
                  </a:lnTo>
                  <a:lnTo>
                    <a:pt x="127" y="13070"/>
                  </a:lnTo>
                  <a:lnTo>
                    <a:pt x="85" y="13421"/>
                  </a:lnTo>
                  <a:lnTo>
                    <a:pt x="57" y="13771"/>
                  </a:lnTo>
                  <a:lnTo>
                    <a:pt x="29" y="14135"/>
                  </a:lnTo>
                  <a:lnTo>
                    <a:pt x="15" y="14499"/>
                  </a:lnTo>
                  <a:lnTo>
                    <a:pt x="0" y="14850"/>
                  </a:lnTo>
                  <a:lnTo>
                    <a:pt x="15" y="15522"/>
                  </a:lnTo>
                  <a:lnTo>
                    <a:pt x="71" y="16166"/>
                  </a:lnTo>
                  <a:lnTo>
                    <a:pt x="7271" y="16166"/>
                  </a:lnTo>
                  <a:lnTo>
                    <a:pt x="7369" y="16082"/>
                  </a:lnTo>
                  <a:lnTo>
                    <a:pt x="7481" y="15984"/>
                  </a:lnTo>
                  <a:lnTo>
                    <a:pt x="7593" y="15858"/>
                  </a:lnTo>
                  <a:lnTo>
                    <a:pt x="7719" y="15704"/>
                  </a:lnTo>
                  <a:lnTo>
                    <a:pt x="7817" y="15536"/>
                  </a:lnTo>
                  <a:lnTo>
                    <a:pt x="7859" y="15452"/>
                  </a:lnTo>
                  <a:lnTo>
                    <a:pt x="7901" y="15354"/>
                  </a:lnTo>
                  <a:lnTo>
                    <a:pt x="7915" y="15256"/>
                  </a:lnTo>
                  <a:lnTo>
                    <a:pt x="7929" y="15158"/>
                  </a:lnTo>
                  <a:lnTo>
                    <a:pt x="7915" y="15046"/>
                  </a:lnTo>
                  <a:lnTo>
                    <a:pt x="7887" y="14934"/>
                  </a:lnTo>
                  <a:lnTo>
                    <a:pt x="7831" y="14822"/>
                  </a:lnTo>
                  <a:lnTo>
                    <a:pt x="7775" y="14709"/>
                  </a:lnTo>
                  <a:lnTo>
                    <a:pt x="7621" y="14485"/>
                  </a:lnTo>
                  <a:lnTo>
                    <a:pt x="7439" y="14233"/>
                  </a:lnTo>
                  <a:lnTo>
                    <a:pt x="7271" y="13953"/>
                  </a:lnTo>
                  <a:lnTo>
                    <a:pt x="7187" y="13799"/>
                  </a:lnTo>
                  <a:lnTo>
                    <a:pt x="7117" y="13645"/>
                  </a:lnTo>
                  <a:lnTo>
                    <a:pt x="7047" y="13477"/>
                  </a:lnTo>
                  <a:lnTo>
                    <a:pt x="7005" y="13295"/>
                  </a:lnTo>
                  <a:lnTo>
                    <a:pt x="6977" y="13098"/>
                  </a:lnTo>
                  <a:lnTo>
                    <a:pt x="6963" y="12888"/>
                  </a:lnTo>
                  <a:lnTo>
                    <a:pt x="6963" y="12776"/>
                  </a:lnTo>
                  <a:lnTo>
                    <a:pt x="6977" y="12650"/>
                  </a:lnTo>
                  <a:lnTo>
                    <a:pt x="7005" y="12510"/>
                  </a:lnTo>
                  <a:lnTo>
                    <a:pt x="7047" y="12370"/>
                  </a:lnTo>
                  <a:lnTo>
                    <a:pt x="7103" y="12230"/>
                  </a:lnTo>
                  <a:lnTo>
                    <a:pt x="7173" y="12076"/>
                  </a:lnTo>
                  <a:lnTo>
                    <a:pt x="7257" y="11936"/>
                  </a:lnTo>
                  <a:lnTo>
                    <a:pt x="7355" y="11796"/>
                  </a:lnTo>
                  <a:lnTo>
                    <a:pt x="7467" y="11670"/>
                  </a:lnTo>
                  <a:lnTo>
                    <a:pt x="7593" y="11543"/>
                  </a:lnTo>
                  <a:lnTo>
                    <a:pt x="7733" y="11431"/>
                  </a:lnTo>
                  <a:lnTo>
                    <a:pt x="7901" y="11347"/>
                  </a:lnTo>
                  <a:lnTo>
                    <a:pt x="8084" y="11263"/>
                  </a:lnTo>
                  <a:lnTo>
                    <a:pt x="8280" y="11207"/>
                  </a:lnTo>
                  <a:lnTo>
                    <a:pt x="8504" y="11165"/>
                  </a:lnTo>
                  <a:lnTo>
                    <a:pt x="8742" y="11151"/>
                  </a:lnTo>
                  <a:lnTo>
                    <a:pt x="8994" y="11165"/>
                  </a:lnTo>
                  <a:lnTo>
                    <a:pt x="9204" y="11207"/>
                  </a:lnTo>
                  <a:lnTo>
                    <a:pt x="9414" y="11263"/>
                  </a:lnTo>
                  <a:lnTo>
                    <a:pt x="9596" y="11347"/>
                  </a:lnTo>
                  <a:lnTo>
                    <a:pt x="9751" y="11431"/>
                  </a:lnTo>
                  <a:lnTo>
                    <a:pt x="9905" y="11543"/>
                  </a:lnTo>
                  <a:lnTo>
                    <a:pt x="10031" y="11670"/>
                  </a:lnTo>
                  <a:lnTo>
                    <a:pt x="10143" y="11796"/>
                  </a:lnTo>
                  <a:lnTo>
                    <a:pt x="10241" y="11936"/>
                  </a:lnTo>
                  <a:lnTo>
                    <a:pt x="10325" y="12090"/>
                  </a:lnTo>
                  <a:lnTo>
                    <a:pt x="10395" y="12230"/>
                  </a:lnTo>
                  <a:lnTo>
                    <a:pt x="10437" y="12370"/>
                  </a:lnTo>
                  <a:lnTo>
                    <a:pt x="10479" y="12510"/>
                  </a:lnTo>
                  <a:lnTo>
                    <a:pt x="10507" y="12650"/>
                  </a:lnTo>
                  <a:lnTo>
                    <a:pt x="10535" y="12776"/>
                  </a:lnTo>
                  <a:lnTo>
                    <a:pt x="10535" y="12888"/>
                  </a:lnTo>
                  <a:lnTo>
                    <a:pt x="10521" y="13098"/>
                  </a:lnTo>
                  <a:lnTo>
                    <a:pt x="10493" y="13295"/>
                  </a:lnTo>
                  <a:lnTo>
                    <a:pt x="10451" y="13477"/>
                  </a:lnTo>
                  <a:lnTo>
                    <a:pt x="10381" y="13645"/>
                  </a:lnTo>
                  <a:lnTo>
                    <a:pt x="10311" y="13813"/>
                  </a:lnTo>
                  <a:lnTo>
                    <a:pt x="10227" y="13953"/>
                  </a:lnTo>
                  <a:lnTo>
                    <a:pt x="10059" y="14233"/>
                  </a:lnTo>
                  <a:lnTo>
                    <a:pt x="9877" y="14485"/>
                  </a:lnTo>
                  <a:lnTo>
                    <a:pt x="9723" y="14709"/>
                  </a:lnTo>
                  <a:lnTo>
                    <a:pt x="9653" y="14822"/>
                  </a:lnTo>
                  <a:lnTo>
                    <a:pt x="9610" y="14934"/>
                  </a:lnTo>
                  <a:lnTo>
                    <a:pt x="9582" y="15046"/>
                  </a:lnTo>
                  <a:lnTo>
                    <a:pt x="9568" y="15158"/>
                  </a:lnTo>
                  <a:lnTo>
                    <a:pt x="9582" y="15256"/>
                  </a:lnTo>
                  <a:lnTo>
                    <a:pt x="9596" y="15354"/>
                  </a:lnTo>
                  <a:lnTo>
                    <a:pt x="9624" y="15452"/>
                  </a:lnTo>
                  <a:lnTo>
                    <a:pt x="9667" y="15536"/>
                  </a:lnTo>
                  <a:lnTo>
                    <a:pt x="9779" y="15704"/>
                  </a:lnTo>
                  <a:lnTo>
                    <a:pt x="9891" y="15858"/>
                  </a:lnTo>
                  <a:lnTo>
                    <a:pt x="10017" y="15984"/>
                  </a:lnTo>
                  <a:lnTo>
                    <a:pt x="10129" y="16082"/>
                  </a:lnTo>
                  <a:lnTo>
                    <a:pt x="10227" y="16166"/>
                  </a:lnTo>
                  <a:lnTo>
                    <a:pt x="15816" y="16166"/>
                  </a:lnTo>
                  <a:lnTo>
                    <a:pt x="15816" y="9512"/>
                  </a:lnTo>
                  <a:lnTo>
                    <a:pt x="15900" y="9400"/>
                  </a:lnTo>
                  <a:lnTo>
                    <a:pt x="15998" y="9302"/>
                  </a:lnTo>
                  <a:lnTo>
                    <a:pt x="16125" y="9176"/>
                  </a:lnTo>
                  <a:lnTo>
                    <a:pt x="16265" y="9064"/>
                  </a:lnTo>
                  <a:lnTo>
                    <a:pt x="16447" y="8952"/>
                  </a:lnTo>
                  <a:lnTo>
                    <a:pt x="16531" y="8910"/>
                  </a:lnTo>
                  <a:lnTo>
                    <a:pt x="16629" y="8882"/>
                  </a:lnTo>
                  <a:lnTo>
                    <a:pt x="16727" y="8854"/>
                  </a:lnTo>
                  <a:lnTo>
                    <a:pt x="16825" y="8854"/>
                  </a:lnTo>
                  <a:lnTo>
                    <a:pt x="16937" y="8868"/>
                  </a:lnTo>
                  <a:lnTo>
                    <a:pt x="17049" y="8896"/>
                  </a:lnTo>
                  <a:lnTo>
                    <a:pt x="17161" y="8938"/>
                  </a:lnTo>
                  <a:lnTo>
                    <a:pt x="17273" y="9008"/>
                  </a:lnTo>
                  <a:lnTo>
                    <a:pt x="17497" y="9162"/>
                  </a:lnTo>
                  <a:lnTo>
                    <a:pt x="17750" y="9330"/>
                  </a:lnTo>
                  <a:lnTo>
                    <a:pt x="18030" y="9512"/>
                  </a:lnTo>
                  <a:lnTo>
                    <a:pt x="18170" y="9596"/>
                  </a:lnTo>
                  <a:lnTo>
                    <a:pt x="18338" y="9666"/>
                  </a:lnTo>
                  <a:lnTo>
                    <a:pt x="18506" y="9722"/>
                  </a:lnTo>
                  <a:lnTo>
                    <a:pt x="18688" y="9778"/>
                  </a:lnTo>
                  <a:lnTo>
                    <a:pt x="18884" y="9806"/>
                  </a:lnTo>
                  <a:lnTo>
                    <a:pt x="19094" y="9820"/>
                  </a:lnTo>
                  <a:lnTo>
                    <a:pt x="19206" y="9806"/>
                  </a:lnTo>
                  <a:lnTo>
                    <a:pt x="19333" y="9792"/>
                  </a:lnTo>
                  <a:lnTo>
                    <a:pt x="19473" y="9764"/>
                  </a:lnTo>
                  <a:lnTo>
                    <a:pt x="19613" y="9722"/>
                  </a:lnTo>
                  <a:lnTo>
                    <a:pt x="19753" y="9666"/>
                  </a:lnTo>
                  <a:lnTo>
                    <a:pt x="19893" y="9610"/>
                  </a:lnTo>
                  <a:lnTo>
                    <a:pt x="20047" y="9526"/>
                  </a:lnTo>
                  <a:lnTo>
                    <a:pt x="20173" y="9428"/>
                  </a:lnTo>
                  <a:lnTo>
                    <a:pt x="20313" y="9316"/>
                  </a:lnTo>
                  <a:lnTo>
                    <a:pt x="20425" y="9190"/>
                  </a:lnTo>
                  <a:lnTo>
                    <a:pt x="20537" y="9036"/>
                  </a:lnTo>
                  <a:lnTo>
                    <a:pt x="20635" y="8868"/>
                  </a:lnTo>
                  <a:lnTo>
                    <a:pt x="20719" y="8686"/>
                  </a:lnTo>
                  <a:lnTo>
                    <a:pt x="20775" y="8490"/>
                  </a:lnTo>
                  <a:lnTo>
                    <a:pt x="20817" y="8265"/>
                  </a:lnTo>
                  <a:lnTo>
                    <a:pt x="20831" y="8027"/>
                  </a:lnTo>
                  <a:lnTo>
                    <a:pt x="20817" y="7789"/>
                  </a:lnTo>
                  <a:lnTo>
                    <a:pt x="20775" y="7565"/>
                  </a:lnTo>
                  <a:lnTo>
                    <a:pt x="20719" y="7369"/>
                  </a:lnTo>
                  <a:lnTo>
                    <a:pt x="20635" y="7187"/>
                  </a:lnTo>
                  <a:lnTo>
                    <a:pt x="20537" y="7019"/>
                  </a:lnTo>
                  <a:lnTo>
                    <a:pt x="20425" y="6879"/>
                  </a:lnTo>
                  <a:lnTo>
                    <a:pt x="20313" y="6753"/>
                  </a:lnTo>
                  <a:lnTo>
                    <a:pt x="20173" y="6626"/>
                  </a:lnTo>
                  <a:lnTo>
                    <a:pt x="20033" y="6528"/>
                  </a:lnTo>
                  <a:lnTo>
                    <a:pt x="19893" y="6458"/>
                  </a:lnTo>
                  <a:lnTo>
                    <a:pt x="19753" y="6388"/>
                  </a:lnTo>
                  <a:lnTo>
                    <a:pt x="19613" y="6332"/>
                  </a:lnTo>
                  <a:lnTo>
                    <a:pt x="19473" y="6276"/>
                  </a:lnTo>
                  <a:lnTo>
                    <a:pt x="19333" y="6248"/>
                  </a:lnTo>
                  <a:lnTo>
                    <a:pt x="19206" y="6234"/>
                  </a:lnTo>
                  <a:lnTo>
                    <a:pt x="19094" y="6220"/>
                  </a:lnTo>
                  <a:lnTo>
                    <a:pt x="18884" y="6234"/>
                  </a:lnTo>
                  <a:lnTo>
                    <a:pt x="18688" y="6262"/>
                  </a:lnTo>
                  <a:lnTo>
                    <a:pt x="18506" y="6304"/>
                  </a:lnTo>
                  <a:lnTo>
                    <a:pt x="18338" y="6374"/>
                  </a:lnTo>
                  <a:lnTo>
                    <a:pt x="18170" y="6444"/>
                  </a:lnTo>
                  <a:lnTo>
                    <a:pt x="18030" y="6528"/>
                  </a:lnTo>
                  <a:lnTo>
                    <a:pt x="17750" y="6710"/>
                  </a:lnTo>
                  <a:lnTo>
                    <a:pt x="17497" y="6879"/>
                  </a:lnTo>
                  <a:lnTo>
                    <a:pt x="17273" y="7033"/>
                  </a:lnTo>
                  <a:lnTo>
                    <a:pt x="17161" y="7103"/>
                  </a:lnTo>
                  <a:lnTo>
                    <a:pt x="17049" y="7145"/>
                  </a:lnTo>
                  <a:lnTo>
                    <a:pt x="16937" y="7173"/>
                  </a:lnTo>
                  <a:lnTo>
                    <a:pt x="16825" y="7187"/>
                  </a:lnTo>
                  <a:lnTo>
                    <a:pt x="16727" y="7173"/>
                  </a:lnTo>
                  <a:lnTo>
                    <a:pt x="16629" y="7159"/>
                  </a:lnTo>
                  <a:lnTo>
                    <a:pt x="16531" y="7131"/>
                  </a:lnTo>
                  <a:lnTo>
                    <a:pt x="16447" y="7089"/>
                  </a:lnTo>
                  <a:lnTo>
                    <a:pt x="16265" y="6977"/>
                  </a:lnTo>
                  <a:lnTo>
                    <a:pt x="16125" y="6865"/>
                  </a:lnTo>
                  <a:lnTo>
                    <a:pt x="15998" y="6739"/>
                  </a:lnTo>
                  <a:lnTo>
                    <a:pt x="15900" y="6626"/>
                  </a:lnTo>
                  <a:lnTo>
                    <a:pt x="15816" y="6528"/>
                  </a:lnTo>
                  <a:lnTo>
                    <a:pt x="158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4"/>
            <p:cNvSpPr/>
            <p:nvPr/>
          </p:nvSpPr>
          <p:spPr>
            <a:xfrm>
              <a:off x="739625" y="2286100"/>
              <a:ext cx="520800" cy="404175"/>
            </a:xfrm>
            <a:custGeom>
              <a:rect b="b" l="l" r="r" t="t"/>
              <a:pathLst>
                <a:path extrusionOk="0" fill="none" h="16167" w="20832">
                  <a:moveTo>
                    <a:pt x="20831" y="8027"/>
                  </a:moveTo>
                  <a:lnTo>
                    <a:pt x="20831" y="8027"/>
                  </a:lnTo>
                  <a:lnTo>
                    <a:pt x="20817" y="8265"/>
                  </a:lnTo>
                  <a:lnTo>
                    <a:pt x="20775" y="8490"/>
                  </a:lnTo>
                  <a:lnTo>
                    <a:pt x="20719" y="8686"/>
                  </a:lnTo>
                  <a:lnTo>
                    <a:pt x="20635" y="8868"/>
                  </a:lnTo>
                  <a:lnTo>
                    <a:pt x="20537" y="9036"/>
                  </a:lnTo>
                  <a:lnTo>
                    <a:pt x="20425" y="9190"/>
                  </a:lnTo>
                  <a:lnTo>
                    <a:pt x="20313" y="9316"/>
                  </a:lnTo>
                  <a:lnTo>
                    <a:pt x="20173" y="9428"/>
                  </a:lnTo>
                  <a:lnTo>
                    <a:pt x="20047" y="9526"/>
                  </a:lnTo>
                  <a:lnTo>
                    <a:pt x="19893" y="9610"/>
                  </a:lnTo>
                  <a:lnTo>
                    <a:pt x="19753" y="9666"/>
                  </a:lnTo>
                  <a:lnTo>
                    <a:pt x="19613" y="9722"/>
                  </a:lnTo>
                  <a:lnTo>
                    <a:pt x="19473" y="9764"/>
                  </a:lnTo>
                  <a:lnTo>
                    <a:pt x="19333" y="9792"/>
                  </a:lnTo>
                  <a:lnTo>
                    <a:pt x="19206" y="9806"/>
                  </a:lnTo>
                  <a:lnTo>
                    <a:pt x="19094" y="9820"/>
                  </a:lnTo>
                  <a:lnTo>
                    <a:pt x="19094" y="9820"/>
                  </a:lnTo>
                  <a:lnTo>
                    <a:pt x="18884" y="9806"/>
                  </a:lnTo>
                  <a:lnTo>
                    <a:pt x="18688" y="9778"/>
                  </a:lnTo>
                  <a:lnTo>
                    <a:pt x="18506" y="9722"/>
                  </a:lnTo>
                  <a:lnTo>
                    <a:pt x="18338" y="9666"/>
                  </a:lnTo>
                  <a:lnTo>
                    <a:pt x="18170" y="9596"/>
                  </a:lnTo>
                  <a:lnTo>
                    <a:pt x="18030" y="9512"/>
                  </a:lnTo>
                  <a:lnTo>
                    <a:pt x="17750" y="9330"/>
                  </a:lnTo>
                  <a:lnTo>
                    <a:pt x="17497" y="9162"/>
                  </a:lnTo>
                  <a:lnTo>
                    <a:pt x="17273" y="9008"/>
                  </a:lnTo>
                  <a:lnTo>
                    <a:pt x="17161" y="8938"/>
                  </a:lnTo>
                  <a:lnTo>
                    <a:pt x="17049" y="8896"/>
                  </a:lnTo>
                  <a:lnTo>
                    <a:pt x="16937" y="8868"/>
                  </a:lnTo>
                  <a:lnTo>
                    <a:pt x="16825" y="8854"/>
                  </a:lnTo>
                  <a:lnTo>
                    <a:pt x="16825" y="8854"/>
                  </a:lnTo>
                  <a:lnTo>
                    <a:pt x="16727" y="8854"/>
                  </a:lnTo>
                  <a:lnTo>
                    <a:pt x="16629" y="8882"/>
                  </a:lnTo>
                  <a:lnTo>
                    <a:pt x="16531" y="8910"/>
                  </a:lnTo>
                  <a:lnTo>
                    <a:pt x="16447" y="8952"/>
                  </a:lnTo>
                  <a:lnTo>
                    <a:pt x="16265" y="9064"/>
                  </a:lnTo>
                  <a:lnTo>
                    <a:pt x="16125" y="9176"/>
                  </a:lnTo>
                  <a:lnTo>
                    <a:pt x="15998" y="9302"/>
                  </a:lnTo>
                  <a:lnTo>
                    <a:pt x="15900" y="9400"/>
                  </a:lnTo>
                  <a:lnTo>
                    <a:pt x="15816" y="9512"/>
                  </a:lnTo>
                  <a:lnTo>
                    <a:pt x="15816" y="16166"/>
                  </a:lnTo>
                  <a:lnTo>
                    <a:pt x="10227" y="16166"/>
                  </a:lnTo>
                  <a:lnTo>
                    <a:pt x="10227" y="16166"/>
                  </a:lnTo>
                  <a:lnTo>
                    <a:pt x="10129" y="16082"/>
                  </a:lnTo>
                  <a:lnTo>
                    <a:pt x="10017" y="15984"/>
                  </a:lnTo>
                  <a:lnTo>
                    <a:pt x="9891" y="15858"/>
                  </a:lnTo>
                  <a:lnTo>
                    <a:pt x="9779" y="15704"/>
                  </a:lnTo>
                  <a:lnTo>
                    <a:pt x="9667" y="15536"/>
                  </a:lnTo>
                  <a:lnTo>
                    <a:pt x="9624" y="15452"/>
                  </a:lnTo>
                  <a:lnTo>
                    <a:pt x="9596" y="15354"/>
                  </a:lnTo>
                  <a:lnTo>
                    <a:pt x="9582" y="15256"/>
                  </a:lnTo>
                  <a:lnTo>
                    <a:pt x="9568" y="15158"/>
                  </a:lnTo>
                  <a:lnTo>
                    <a:pt x="9568" y="15158"/>
                  </a:lnTo>
                  <a:lnTo>
                    <a:pt x="9582" y="15046"/>
                  </a:lnTo>
                  <a:lnTo>
                    <a:pt x="9610" y="14934"/>
                  </a:lnTo>
                  <a:lnTo>
                    <a:pt x="9653" y="14822"/>
                  </a:lnTo>
                  <a:lnTo>
                    <a:pt x="9723" y="14709"/>
                  </a:lnTo>
                  <a:lnTo>
                    <a:pt x="9877" y="14485"/>
                  </a:lnTo>
                  <a:lnTo>
                    <a:pt x="10059" y="14233"/>
                  </a:lnTo>
                  <a:lnTo>
                    <a:pt x="10227" y="13953"/>
                  </a:lnTo>
                  <a:lnTo>
                    <a:pt x="10311" y="13813"/>
                  </a:lnTo>
                  <a:lnTo>
                    <a:pt x="10381" y="13645"/>
                  </a:lnTo>
                  <a:lnTo>
                    <a:pt x="10451" y="13477"/>
                  </a:lnTo>
                  <a:lnTo>
                    <a:pt x="10493" y="13295"/>
                  </a:lnTo>
                  <a:lnTo>
                    <a:pt x="10521" y="13098"/>
                  </a:lnTo>
                  <a:lnTo>
                    <a:pt x="10535" y="12888"/>
                  </a:lnTo>
                  <a:lnTo>
                    <a:pt x="10535" y="12888"/>
                  </a:lnTo>
                  <a:lnTo>
                    <a:pt x="10535" y="12776"/>
                  </a:lnTo>
                  <a:lnTo>
                    <a:pt x="10507" y="12650"/>
                  </a:lnTo>
                  <a:lnTo>
                    <a:pt x="10479" y="12510"/>
                  </a:lnTo>
                  <a:lnTo>
                    <a:pt x="10437" y="12370"/>
                  </a:lnTo>
                  <a:lnTo>
                    <a:pt x="10395" y="12230"/>
                  </a:lnTo>
                  <a:lnTo>
                    <a:pt x="10325" y="12090"/>
                  </a:lnTo>
                  <a:lnTo>
                    <a:pt x="10241" y="11936"/>
                  </a:lnTo>
                  <a:lnTo>
                    <a:pt x="10143" y="11796"/>
                  </a:lnTo>
                  <a:lnTo>
                    <a:pt x="10031" y="11670"/>
                  </a:lnTo>
                  <a:lnTo>
                    <a:pt x="9905" y="11543"/>
                  </a:lnTo>
                  <a:lnTo>
                    <a:pt x="9751" y="11431"/>
                  </a:lnTo>
                  <a:lnTo>
                    <a:pt x="9596" y="11347"/>
                  </a:lnTo>
                  <a:lnTo>
                    <a:pt x="9414" y="11263"/>
                  </a:lnTo>
                  <a:lnTo>
                    <a:pt x="9204" y="11207"/>
                  </a:lnTo>
                  <a:lnTo>
                    <a:pt x="8994" y="11165"/>
                  </a:lnTo>
                  <a:lnTo>
                    <a:pt x="8742" y="11151"/>
                  </a:lnTo>
                  <a:lnTo>
                    <a:pt x="8742" y="11151"/>
                  </a:lnTo>
                  <a:lnTo>
                    <a:pt x="8504" y="11165"/>
                  </a:lnTo>
                  <a:lnTo>
                    <a:pt x="8280" y="11207"/>
                  </a:lnTo>
                  <a:lnTo>
                    <a:pt x="8084" y="11263"/>
                  </a:lnTo>
                  <a:lnTo>
                    <a:pt x="7901" y="11347"/>
                  </a:lnTo>
                  <a:lnTo>
                    <a:pt x="7733" y="11431"/>
                  </a:lnTo>
                  <a:lnTo>
                    <a:pt x="7593" y="11543"/>
                  </a:lnTo>
                  <a:lnTo>
                    <a:pt x="7467" y="11670"/>
                  </a:lnTo>
                  <a:lnTo>
                    <a:pt x="7355" y="11796"/>
                  </a:lnTo>
                  <a:lnTo>
                    <a:pt x="7257" y="11936"/>
                  </a:lnTo>
                  <a:lnTo>
                    <a:pt x="7173" y="12076"/>
                  </a:lnTo>
                  <a:lnTo>
                    <a:pt x="7103" y="12230"/>
                  </a:lnTo>
                  <a:lnTo>
                    <a:pt x="7047" y="12370"/>
                  </a:lnTo>
                  <a:lnTo>
                    <a:pt x="7005" y="12510"/>
                  </a:lnTo>
                  <a:lnTo>
                    <a:pt x="6977" y="12650"/>
                  </a:lnTo>
                  <a:lnTo>
                    <a:pt x="6963" y="12776"/>
                  </a:lnTo>
                  <a:lnTo>
                    <a:pt x="6963" y="12888"/>
                  </a:lnTo>
                  <a:lnTo>
                    <a:pt x="6963" y="12888"/>
                  </a:lnTo>
                  <a:lnTo>
                    <a:pt x="6977" y="13098"/>
                  </a:lnTo>
                  <a:lnTo>
                    <a:pt x="7005" y="13295"/>
                  </a:lnTo>
                  <a:lnTo>
                    <a:pt x="7047" y="13477"/>
                  </a:lnTo>
                  <a:lnTo>
                    <a:pt x="7117" y="13645"/>
                  </a:lnTo>
                  <a:lnTo>
                    <a:pt x="7187" y="13799"/>
                  </a:lnTo>
                  <a:lnTo>
                    <a:pt x="7271" y="13953"/>
                  </a:lnTo>
                  <a:lnTo>
                    <a:pt x="7439" y="14233"/>
                  </a:lnTo>
                  <a:lnTo>
                    <a:pt x="7621" y="14485"/>
                  </a:lnTo>
                  <a:lnTo>
                    <a:pt x="7775" y="14709"/>
                  </a:lnTo>
                  <a:lnTo>
                    <a:pt x="7831" y="14822"/>
                  </a:lnTo>
                  <a:lnTo>
                    <a:pt x="7887" y="14934"/>
                  </a:lnTo>
                  <a:lnTo>
                    <a:pt x="7915" y="15046"/>
                  </a:lnTo>
                  <a:lnTo>
                    <a:pt x="7929" y="15158"/>
                  </a:lnTo>
                  <a:lnTo>
                    <a:pt x="7929" y="15158"/>
                  </a:lnTo>
                  <a:lnTo>
                    <a:pt x="7915" y="15256"/>
                  </a:lnTo>
                  <a:lnTo>
                    <a:pt x="7901" y="15354"/>
                  </a:lnTo>
                  <a:lnTo>
                    <a:pt x="7859" y="15452"/>
                  </a:lnTo>
                  <a:lnTo>
                    <a:pt x="7817" y="15536"/>
                  </a:lnTo>
                  <a:lnTo>
                    <a:pt x="7719" y="15704"/>
                  </a:lnTo>
                  <a:lnTo>
                    <a:pt x="7593" y="15858"/>
                  </a:lnTo>
                  <a:lnTo>
                    <a:pt x="7481" y="15984"/>
                  </a:lnTo>
                  <a:lnTo>
                    <a:pt x="7369" y="16082"/>
                  </a:lnTo>
                  <a:lnTo>
                    <a:pt x="7271" y="16166"/>
                  </a:lnTo>
                  <a:lnTo>
                    <a:pt x="71" y="16166"/>
                  </a:lnTo>
                  <a:lnTo>
                    <a:pt x="71" y="16166"/>
                  </a:lnTo>
                  <a:lnTo>
                    <a:pt x="15" y="15522"/>
                  </a:lnTo>
                  <a:lnTo>
                    <a:pt x="0" y="14850"/>
                  </a:lnTo>
                  <a:lnTo>
                    <a:pt x="0" y="14850"/>
                  </a:lnTo>
                  <a:lnTo>
                    <a:pt x="15" y="14499"/>
                  </a:lnTo>
                  <a:lnTo>
                    <a:pt x="29" y="14135"/>
                  </a:lnTo>
                  <a:lnTo>
                    <a:pt x="57" y="13771"/>
                  </a:lnTo>
                  <a:lnTo>
                    <a:pt x="85" y="13421"/>
                  </a:lnTo>
                  <a:lnTo>
                    <a:pt x="127" y="13070"/>
                  </a:lnTo>
                  <a:lnTo>
                    <a:pt x="183" y="12706"/>
                  </a:lnTo>
                  <a:lnTo>
                    <a:pt x="253" y="12356"/>
                  </a:lnTo>
                  <a:lnTo>
                    <a:pt x="323" y="12006"/>
                  </a:lnTo>
                  <a:lnTo>
                    <a:pt x="407" y="11656"/>
                  </a:lnTo>
                  <a:lnTo>
                    <a:pt x="491" y="11305"/>
                  </a:lnTo>
                  <a:lnTo>
                    <a:pt x="589" y="10969"/>
                  </a:lnTo>
                  <a:lnTo>
                    <a:pt x="701" y="10619"/>
                  </a:lnTo>
                  <a:lnTo>
                    <a:pt x="827" y="10283"/>
                  </a:lnTo>
                  <a:lnTo>
                    <a:pt x="953" y="9946"/>
                  </a:lnTo>
                  <a:lnTo>
                    <a:pt x="1079" y="9610"/>
                  </a:lnTo>
                  <a:lnTo>
                    <a:pt x="1233" y="9288"/>
                  </a:lnTo>
                  <a:lnTo>
                    <a:pt x="1373" y="8952"/>
                  </a:lnTo>
                  <a:lnTo>
                    <a:pt x="1541" y="8630"/>
                  </a:lnTo>
                  <a:lnTo>
                    <a:pt x="1710" y="8307"/>
                  </a:lnTo>
                  <a:lnTo>
                    <a:pt x="1878" y="7999"/>
                  </a:lnTo>
                  <a:lnTo>
                    <a:pt x="2074" y="7677"/>
                  </a:lnTo>
                  <a:lnTo>
                    <a:pt x="2256" y="7369"/>
                  </a:lnTo>
                  <a:lnTo>
                    <a:pt x="2466" y="7075"/>
                  </a:lnTo>
                  <a:lnTo>
                    <a:pt x="2662" y="6767"/>
                  </a:lnTo>
                  <a:lnTo>
                    <a:pt x="2886" y="6472"/>
                  </a:lnTo>
                  <a:lnTo>
                    <a:pt x="3096" y="6178"/>
                  </a:lnTo>
                  <a:lnTo>
                    <a:pt x="3335" y="5898"/>
                  </a:lnTo>
                  <a:lnTo>
                    <a:pt x="3573" y="5618"/>
                  </a:lnTo>
                  <a:lnTo>
                    <a:pt x="3811" y="5338"/>
                  </a:lnTo>
                  <a:lnTo>
                    <a:pt x="4063" y="5071"/>
                  </a:lnTo>
                  <a:lnTo>
                    <a:pt x="4315" y="4791"/>
                  </a:lnTo>
                  <a:lnTo>
                    <a:pt x="4581" y="4539"/>
                  </a:lnTo>
                  <a:lnTo>
                    <a:pt x="4848" y="4287"/>
                  </a:lnTo>
                  <a:lnTo>
                    <a:pt x="5128" y="4035"/>
                  </a:lnTo>
                  <a:lnTo>
                    <a:pt x="5408" y="3783"/>
                  </a:lnTo>
                  <a:lnTo>
                    <a:pt x="5702" y="3559"/>
                  </a:lnTo>
                  <a:lnTo>
                    <a:pt x="5996" y="3320"/>
                  </a:lnTo>
                  <a:lnTo>
                    <a:pt x="6290" y="3096"/>
                  </a:lnTo>
                  <a:lnTo>
                    <a:pt x="6599" y="2872"/>
                  </a:lnTo>
                  <a:lnTo>
                    <a:pt x="6907" y="2662"/>
                  </a:lnTo>
                  <a:lnTo>
                    <a:pt x="7229" y="2466"/>
                  </a:lnTo>
                  <a:lnTo>
                    <a:pt x="7551" y="2270"/>
                  </a:lnTo>
                  <a:lnTo>
                    <a:pt x="7873" y="2074"/>
                  </a:lnTo>
                  <a:lnTo>
                    <a:pt x="8210" y="1892"/>
                  </a:lnTo>
                  <a:lnTo>
                    <a:pt x="8546" y="1709"/>
                  </a:lnTo>
                  <a:lnTo>
                    <a:pt x="8896" y="1541"/>
                  </a:lnTo>
                  <a:lnTo>
                    <a:pt x="9246" y="1387"/>
                  </a:lnTo>
                  <a:lnTo>
                    <a:pt x="9596" y="1233"/>
                  </a:lnTo>
                  <a:lnTo>
                    <a:pt x="9961" y="1093"/>
                  </a:lnTo>
                  <a:lnTo>
                    <a:pt x="10325" y="953"/>
                  </a:lnTo>
                  <a:lnTo>
                    <a:pt x="10689" y="827"/>
                  </a:lnTo>
                  <a:lnTo>
                    <a:pt x="11053" y="701"/>
                  </a:lnTo>
                  <a:lnTo>
                    <a:pt x="11432" y="589"/>
                  </a:lnTo>
                  <a:lnTo>
                    <a:pt x="11810" y="491"/>
                  </a:lnTo>
                  <a:lnTo>
                    <a:pt x="12202" y="407"/>
                  </a:lnTo>
                  <a:lnTo>
                    <a:pt x="12580" y="323"/>
                  </a:lnTo>
                  <a:lnTo>
                    <a:pt x="12973" y="238"/>
                  </a:lnTo>
                  <a:lnTo>
                    <a:pt x="13365" y="182"/>
                  </a:lnTo>
                  <a:lnTo>
                    <a:pt x="13771" y="126"/>
                  </a:lnTo>
                  <a:lnTo>
                    <a:pt x="14177" y="70"/>
                  </a:lnTo>
                  <a:lnTo>
                    <a:pt x="14584" y="42"/>
                  </a:lnTo>
                  <a:lnTo>
                    <a:pt x="14990" y="14"/>
                  </a:lnTo>
                  <a:lnTo>
                    <a:pt x="15396" y="0"/>
                  </a:lnTo>
                  <a:lnTo>
                    <a:pt x="15816" y="0"/>
                  </a:lnTo>
                  <a:lnTo>
                    <a:pt x="15816" y="6528"/>
                  </a:lnTo>
                  <a:lnTo>
                    <a:pt x="15816" y="6528"/>
                  </a:lnTo>
                  <a:lnTo>
                    <a:pt x="15900" y="6626"/>
                  </a:lnTo>
                  <a:lnTo>
                    <a:pt x="15998" y="6739"/>
                  </a:lnTo>
                  <a:lnTo>
                    <a:pt x="16125" y="6865"/>
                  </a:lnTo>
                  <a:lnTo>
                    <a:pt x="16265" y="6977"/>
                  </a:lnTo>
                  <a:lnTo>
                    <a:pt x="16447" y="7089"/>
                  </a:lnTo>
                  <a:lnTo>
                    <a:pt x="16531" y="7131"/>
                  </a:lnTo>
                  <a:lnTo>
                    <a:pt x="16629" y="7159"/>
                  </a:lnTo>
                  <a:lnTo>
                    <a:pt x="16727" y="7173"/>
                  </a:lnTo>
                  <a:lnTo>
                    <a:pt x="16825" y="7187"/>
                  </a:lnTo>
                  <a:lnTo>
                    <a:pt x="16825" y="7187"/>
                  </a:lnTo>
                  <a:lnTo>
                    <a:pt x="16937" y="7173"/>
                  </a:lnTo>
                  <a:lnTo>
                    <a:pt x="17049" y="7145"/>
                  </a:lnTo>
                  <a:lnTo>
                    <a:pt x="17161" y="7103"/>
                  </a:lnTo>
                  <a:lnTo>
                    <a:pt x="17273" y="7033"/>
                  </a:lnTo>
                  <a:lnTo>
                    <a:pt x="17497" y="6879"/>
                  </a:lnTo>
                  <a:lnTo>
                    <a:pt x="17750" y="6710"/>
                  </a:lnTo>
                  <a:lnTo>
                    <a:pt x="18030" y="6528"/>
                  </a:lnTo>
                  <a:lnTo>
                    <a:pt x="18170" y="6444"/>
                  </a:lnTo>
                  <a:lnTo>
                    <a:pt x="18338" y="6374"/>
                  </a:lnTo>
                  <a:lnTo>
                    <a:pt x="18506" y="6304"/>
                  </a:lnTo>
                  <a:lnTo>
                    <a:pt x="18688" y="6262"/>
                  </a:lnTo>
                  <a:lnTo>
                    <a:pt x="18884" y="6234"/>
                  </a:lnTo>
                  <a:lnTo>
                    <a:pt x="19094" y="6220"/>
                  </a:lnTo>
                  <a:lnTo>
                    <a:pt x="19094" y="6220"/>
                  </a:lnTo>
                  <a:lnTo>
                    <a:pt x="19206" y="6234"/>
                  </a:lnTo>
                  <a:lnTo>
                    <a:pt x="19333" y="6248"/>
                  </a:lnTo>
                  <a:lnTo>
                    <a:pt x="19473" y="6276"/>
                  </a:lnTo>
                  <a:lnTo>
                    <a:pt x="19613" y="6332"/>
                  </a:lnTo>
                  <a:lnTo>
                    <a:pt x="19753" y="6388"/>
                  </a:lnTo>
                  <a:lnTo>
                    <a:pt x="19893" y="6458"/>
                  </a:lnTo>
                  <a:lnTo>
                    <a:pt x="20033" y="6528"/>
                  </a:lnTo>
                  <a:lnTo>
                    <a:pt x="20173" y="6626"/>
                  </a:lnTo>
                  <a:lnTo>
                    <a:pt x="20313" y="6753"/>
                  </a:lnTo>
                  <a:lnTo>
                    <a:pt x="20425" y="6879"/>
                  </a:lnTo>
                  <a:lnTo>
                    <a:pt x="20537" y="7019"/>
                  </a:lnTo>
                  <a:lnTo>
                    <a:pt x="20635" y="7187"/>
                  </a:lnTo>
                  <a:lnTo>
                    <a:pt x="20719" y="7369"/>
                  </a:lnTo>
                  <a:lnTo>
                    <a:pt x="20775" y="7565"/>
                  </a:lnTo>
                  <a:lnTo>
                    <a:pt x="20817" y="7789"/>
                  </a:lnTo>
                  <a:lnTo>
                    <a:pt x="20831" y="802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4"/>
            <p:cNvSpPr/>
            <p:nvPr/>
          </p:nvSpPr>
          <p:spPr>
            <a:xfrm>
              <a:off x="739625" y="2286100"/>
              <a:ext cx="520800" cy="404175"/>
            </a:xfrm>
            <a:custGeom>
              <a:rect b="b" l="l" r="r" t="t"/>
              <a:pathLst>
                <a:path extrusionOk="0" h="16167" w="20832">
                  <a:moveTo>
                    <a:pt x="15396" y="0"/>
                  </a:moveTo>
                  <a:lnTo>
                    <a:pt x="14976" y="14"/>
                  </a:lnTo>
                  <a:lnTo>
                    <a:pt x="14570" y="42"/>
                  </a:lnTo>
                  <a:lnTo>
                    <a:pt x="14163" y="84"/>
                  </a:lnTo>
                  <a:lnTo>
                    <a:pt x="13757" y="126"/>
                  </a:lnTo>
                  <a:lnTo>
                    <a:pt x="13351" y="182"/>
                  </a:lnTo>
                  <a:lnTo>
                    <a:pt x="12945" y="252"/>
                  </a:lnTo>
                  <a:lnTo>
                    <a:pt x="12552" y="323"/>
                  </a:lnTo>
                  <a:lnTo>
                    <a:pt x="12160" y="407"/>
                  </a:lnTo>
                  <a:lnTo>
                    <a:pt x="11782" y="505"/>
                  </a:lnTo>
                  <a:lnTo>
                    <a:pt x="11390" y="603"/>
                  </a:lnTo>
                  <a:lnTo>
                    <a:pt x="11011" y="715"/>
                  </a:lnTo>
                  <a:lnTo>
                    <a:pt x="10647" y="841"/>
                  </a:lnTo>
                  <a:lnTo>
                    <a:pt x="10269" y="967"/>
                  </a:lnTo>
                  <a:lnTo>
                    <a:pt x="9905" y="1107"/>
                  </a:lnTo>
                  <a:lnTo>
                    <a:pt x="9540" y="1261"/>
                  </a:lnTo>
                  <a:lnTo>
                    <a:pt x="9092" y="1457"/>
                  </a:lnTo>
                  <a:lnTo>
                    <a:pt x="8630" y="1667"/>
                  </a:lnTo>
                  <a:lnTo>
                    <a:pt x="8196" y="1906"/>
                  </a:lnTo>
                  <a:lnTo>
                    <a:pt x="7761" y="2144"/>
                  </a:lnTo>
                  <a:lnTo>
                    <a:pt x="7327" y="2410"/>
                  </a:lnTo>
                  <a:lnTo>
                    <a:pt x="6893" y="2676"/>
                  </a:lnTo>
                  <a:lnTo>
                    <a:pt x="6487" y="2956"/>
                  </a:lnTo>
                  <a:lnTo>
                    <a:pt x="6080" y="3250"/>
                  </a:lnTo>
                  <a:lnTo>
                    <a:pt x="5688" y="3559"/>
                  </a:lnTo>
                  <a:lnTo>
                    <a:pt x="5310" y="3881"/>
                  </a:lnTo>
                  <a:lnTo>
                    <a:pt x="4932" y="4203"/>
                  </a:lnTo>
                  <a:lnTo>
                    <a:pt x="4567" y="4539"/>
                  </a:lnTo>
                  <a:lnTo>
                    <a:pt x="4217" y="4889"/>
                  </a:lnTo>
                  <a:lnTo>
                    <a:pt x="3881" y="5254"/>
                  </a:lnTo>
                  <a:lnTo>
                    <a:pt x="3559" y="5618"/>
                  </a:lnTo>
                  <a:lnTo>
                    <a:pt x="3251" y="5996"/>
                  </a:lnTo>
                  <a:lnTo>
                    <a:pt x="2942" y="6388"/>
                  </a:lnTo>
                  <a:lnTo>
                    <a:pt x="2662" y="6781"/>
                  </a:lnTo>
                  <a:lnTo>
                    <a:pt x="2382" y="7173"/>
                  </a:lnTo>
                  <a:lnTo>
                    <a:pt x="2130" y="7593"/>
                  </a:lnTo>
                  <a:lnTo>
                    <a:pt x="1878" y="7999"/>
                  </a:lnTo>
                  <a:lnTo>
                    <a:pt x="1654" y="8420"/>
                  </a:lnTo>
                  <a:lnTo>
                    <a:pt x="1429" y="8854"/>
                  </a:lnTo>
                  <a:lnTo>
                    <a:pt x="1219" y="9288"/>
                  </a:lnTo>
                  <a:lnTo>
                    <a:pt x="1037" y="9736"/>
                  </a:lnTo>
                  <a:lnTo>
                    <a:pt x="855" y="10171"/>
                  </a:lnTo>
                  <a:lnTo>
                    <a:pt x="701" y="10633"/>
                  </a:lnTo>
                  <a:lnTo>
                    <a:pt x="561" y="11081"/>
                  </a:lnTo>
                  <a:lnTo>
                    <a:pt x="435" y="11543"/>
                  </a:lnTo>
                  <a:lnTo>
                    <a:pt x="323" y="12006"/>
                  </a:lnTo>
                  <a:lnTo>
                    <a:pt x="225" y="12482"/>
                  </a:lnTo>
                  <a:lnTo>
                    <a:pt x="141" y="12944"/>
                  </a:lnTo>
                  <a:lnTo>
                    <a:pt x="85" y="13421"/>
                  </a:lnTo>
                  <a:lnTo>
                    <a:pt x="43" y="13897"/>
                  </a:lnTo>
                  <a:lnTo>
                    <a:pt x="15" y="14373"/>
                  </a:lnTo>
                  <a:lnTo>
                    <a:pt x="0" y="14850"/>
                  </a:lnTo>
                  <a:lnTo>
                    <a:pt x="15" y="15522"/>
                  </a:lnTo>
                  <a:lnTo>
                    <a:pt x="71" y="16166"/>
                  </a:lnTo>
                  <a:lnTo>
                    <a:pt x="7271" y="16166"/>
                  </a:lnTo>
                  <a:lnTo>
                    <a:pt x="7369" y="16082"/>
                  </a:lnTo>
                  <a:lnTo>
                    <a:pt x="7481" y="15984"/>
                  </a:lnTo>
                  <a:lnTo>
                    <a:pt x="7593" y="15858"/>
                  </a:lnTo>
                  <a:lnTo>
                    <a:pt x="7719" y="15704"/>
                  </a:lnTo>
                  <a:lnTo>
                    <a:pt x="7817" y="15536"/>
                  </a:lnTo>
                  <a:lnTo>
                    <a:pt x="7859" y="15452"/>
                  </a:lnTo>
                  <a:lnTo>
                    <a:pt x="7901" y="15354"/>
                  </a:lnTo>
                  <a:lnTo>
                    <a:pt x="7915" y="15256"/>
                  </a:lnTo>
                  <a:lnTo>
                    <a:pt x="7929" y="15158"/>
                  </a:lnTo>
                  <a:lnTo>
                    <a:pt x="7915" y="15046"/>
                  </a:lnTo>
                  <a:lnTo>
                    <a:pt x="7887" y="14934"/>
                  </a:lnTo>
                  <a:lnTo>
                    <a:pt x="7831" y="14822"/>
                  </a:lnTo>
                  <a:lnTo>
                    <a:pt x="7775" y="14709"/>
                  </a:lnTo>
                  <a:lnTo>
                    <a:pt x="7621" y="14485"/>
                  </a:lnTo>
                  <a:lnTo>
                    <a:pt x="7439" y="14233"/>
                  </a:lnTo>
                  <a:lnTo>
                    <a:pt x="7271" y="13953"/>
                  </a:lnTo>
                  <a:lnTo>
                    <a:pt x="7187" y="13799"/>
                  </a:lnTo>
                  <a:lnTo>
                    <a:pt x="7117" y="13645"/>
                  </a:lnTo>
                  <a:lnTo>
                    <a:pt x="7047" y="13477"/>
                  </a:lnTo>
                  <a:lnTo>
                    <a:pt x="7005" y="13295"/>
                  </a:lnTo>
                  <a:lnTo>
                    <a:pt x="6977" y="13098"/>
                  </a:lnTo>
                  <a:lnTo>
                    <a:pt x="6963" y="12888"/>
                  </a:lnTo>
                  <a:lnTo>
                    <a:pt x="6963" y="12776"/>
                  </a:lnTo>
                  <a:lnTo>
                    <a:pt x="6977" y="12650"/>
                  </a:lnTo>
                  <a:lnTo>
                    <a:pt x="7005" y="12510"/>
                  </a:lnTo>
                  <a:lnTo>
                    <a:pt x="7047" y="12370"/>
                  </a:lnTo>
                  <a:lnTo>
                    <a:pt x="7103" y="12230"/>
                  </a:lnTo>
                  <a:lnTo>
                    <a:pt x="7173" y="12076"/>
                  </a:lnTo>
                  <a:lnTo>
                    <a:pt x="7257" y="11936"/>
                  </a:lnTo>
                  <a:lnTo>
                    <a:pt x="7355" y="11796"/>
                  </a:lnTo>
                  <a:lnTo>
                    <a:pt x="7467" y="11670"/>
                  </a:lnTo>
                  <a:lnTo>
                    <a:pt x="7593" y="11543"/>
                  </a:lnTo>
                  <a:lnTo>
                    <a:pt x="7733" y="11431"/>
                  </a:lnTo>
                  <a:lnTo>
                    <a:pt x="7901" y="11347"/>
                  </a:lnTo>
                  <a:lnTo>
                    <a:pt x="8084" y="11263"/>
                  </a:lnTo>
                  <a:lnTo>
                    <a:pt x="8280" y="11207"/>
                  </a:lnTo>
                  <a:lnTo>
                    <a:pt x="8504" y="11165"/>
                  </a:lnTo>
                  <a:lnTo>
                    <a:pt x="8742" y="11151"/>
                  </a:lnTo>
                  <a:lnTo>
                    <a:pt x="8994" y="11165"/>
                  </a:lnTo>
                  <a:lnTo>
                    <a:pt x="9204" y="11207"/>
                  </a:lnTo>
                  <a:lnTo>
                    <a:pt x="9414" y="11263"/>
                  </a:lnTo>
                  <a:lnTo>
                    <a:pt x="9596" y="11347"/>
                  </a:lnTo>
                  <a:lnTo>
                    <a:pt x="9751" y="11431"/>
                  </a:lnTo>
                  <a:lnTo>
                    <a:pt x="9905" y="11543"/>
                  </a:lnTo>
                  <a:lnTo>
                    <a:pt x="10031" y="11670"/>
                  </a:lnTo>
                  <a:lnTo>
                    <a:pt x="10143" y="11796"/>
                  </a:lnTo>
                  <a:lnTo>
                    <a:pt x="10241" y="11936"/>
                  </a:lnTo>
                  <a:lnTo>
                    <a:pt x="10325" y="12090"/>
                  </a:lnTo>
                  <a:lnTo>
                    <a:pt x="10395" y="12230"/>
                  </a:lnTo>
                  <a:lnTo>
                    <a:pt x="10437" y="12370"/>
                  </a:lnTo>
                  <a:lnTo>
                    <a:pt x="10479" y="12510"/>
                  </a:lnTo>
                  <a:lnTo>
                    <a:pt x="10507" y="12650"/>
                  </a:lnTo>
                  <a:lnTo>
                    <a:pt x="10535" y="12776"/>
                  </a:lnTo>
                  <a:lnTo>
                    <a:pt x="10535" y="12888"/>
                  </a:lnTo>
                  <a:lnTo>
                    <a:pt x="10521" y="13098"/>
                  </a:lnTo>
                  <a:lnTo>
                    <a:pt x="10493" y="13295"/>
                  </a:lnTo>
                  <a:lnTo>
                    <a:pt x="10451" y="13477"/>
                  </a:lnTo>
                  <a:lnTo>
                    <a:pt x="10381" y="13645"/>
                  </a:lnTo>
                  <a:lnTo>
                    <a:pt x="10311" y="13813"/>
                  </a:lnTo>
                  <a:lnTo>
                    <a:pt x="10227" y="13953"/>
                  </a:lnTo>
                  <a:lnTo>
                    <a:pt x="10059" y="14233"/>
                  </a:lnTo>
                  <a:lnTo>
                    <a:pt x="9877" y="14485"/>
                  </a:lnTo>
                  <a:lnTo>
                    <a:pt x="9723" y="14709"/>
                  </a:lnTo>
                  <a:lnTo>
                    <a:pt x="9653" y="14822"/>
                  </a:lnTo>
                  <a:lnTo>
                    <a:pt x="9610" y="14934"/>
                  </a:lnTo>
                  <a:lnTo>
                    <a:pt x="9582" y="15046"/>
                  </a:lnTo>
                  <a:lnTo>
                    <a:pt x="9568" y="15158"/>
                  </a:lnTo>
                  <a:lnTo>
                    <a:pt x="9582" y="15256"/>
                  </a:lnTo>
                  <a:lnTo>
                    <a:pt x="9596" y="15354"/>
                  </a:lnTo>
                  <a:lnTo>
                    <a:pt x="9624" y="15452"/>
                  </a:lnTo>
                  <a:lnTo>
                    <a:pt x="9667" y="15536"/>
                  </a:lnTo>
                  <a:lnTo>
                    <a:pt x="9779" y="15704"/>
                  </a:lnTo>
                  <a:lnTo>
                    <a:pt x="9891" y="15858"/>
                  </a:lnTo>
                  <a:lnTo>
                    <a:pt x="10017" y="15984"/>
                  </a:lnTo>
                  <a:lnTo>
                    <a:pt x="10129" y="16082"/>
                  </a:lnTo>
                  <a:lnTo>
                    <a:pt x="10227" y="16166"/>
                  </a:lnTo>
                  <a:lnTo>
                    <a:pt x="15816" y="16166"/>
                  </a:lnTo>
                  <a:lnTo>
                    <a:pt x="15816" y="9512"/>
                  </a:lnTo>
                  <a:lnTo>
                    <a:pt x="15900" y="9400"/>
                  </a:lnTo>
                  <a:lnTo>
                    <a:pt x="15998" y="9302"/>
                  </a:lnTo>
                  <a:lnTo>
                    <a:pt x="16125" y="9176"/>
                  </a:lnTo>
                  <a:lnTo>
                    <a:pt x="16265" y="9064"/>
                  </a:lnTo>
                  <a:lnTo>
                    <a:pt x="16447" y="8952"/>
                  </a:lnTo>
                  <a:lnTo>
                    <a:pt x="16531" y="8910"/>
                  </a:lnTo>
                  <a:lnTo>
                    <a:pt x="16629" y="8882"/>
                  </a:lnTo>
                  <a:lnTo>
                    <a:pt x="16727" y="8854"/>
                  </a:lnTo>
                  <a:lnTo>
                    <a:pt x="16825" y="8854"/>
                  </a:lnTo>
                  <a:lnTo>
                    <a:pt x="16937" y="8868"/>
                  </a:lnTo>
                  <a:lnTo>
                    <a:pt x="17049" y="8896"/>
                  </a:lnTo>
                  <a:lnTo>
                    <a:pt x="17161" y="8938"/>
                  </a:lnTo>
                  <a:lnTo>
                    <a:pt x="17273" y="9008"/>
                  </a:lnTo>
                  <a:lnTo>
                    <a:pt x="17497" y="9162"/>
                  </a:lnTo>
                  <a:lnTo>
                    <a:pt x="17750" y="9330"/>
                  </a:lnTo>
                  <a:lnTo>
                    <a:pt x="18030" y="9512"/>
                  </a:lnTo>
                  <a:lnTo>
                    <a:pt x="18170" y="9596"/>
                  </a:lnTo>
                  <a:lnTo>
                    <a:pt x="18338" y="9666"/>
                  </a:lnTo>
                  <a:lnTo>
                    <a:pt x="18506" y="9722"/>
                  </a:lnTo>
                  <a:lnTo>
                    <a:pt x="18688" y="9778"/>
                  </a:lnTo>
                  <a:lnTo>
                    <a:pt x="18884" y="9806"/>
                  </a:lnTo>
                  <a:lnTo>
                    <a:pt x="19094" y="9820"/>
                  </a:lnTo>
                  <a:lnTo>
                    <a:pt x="19206" y="9806"/>
                  </a:lnTo>
                  <a:lnTo>
                    <a:pt x="19333" y="9792"/>
                  </a:lnTo>
                  <a:lnTo>
                    <a:pt x="19473" y="9764"/>
                  </a:lnTo>
                  <a:lnTo>
                    <a:pt x="19613" y="9722"/>
                  </a:lnTo>
                  <a:lnTo>
                    <a:pt x="19753" y="9666"/>
                  </a:lnTo>
                  <a:lnTo>
                    <a:pt x="19893" y="9610"/>
                  </a:lnTo>
                  <a:lnTo>
                    <a:pt x="20047" y="9526"/>
                  </a:lnTo>
                  <a:lnTo>
                    <a:pt x="20173" y="9428"/>
                  </a:lnTo>
                  <a:lnTo>
                    <a:pt x="20313" y="9316"/>
                  </a:lnTo>
                  <a:lnTo>
                    <a:pt x="20425" y="9190"/>
                  </a:lnTo>
                  <a:lnTo>
                    <a:pt x="20537" y="9036"/>
                  </a:lnTo>
                  <a:lnTo>
                    <a:pt x="20635" y="8868"/>
                  </a:lnTo>
                  <a:lnTo>
                    <a:pt x="20719" y="8686"/>
                  </a:lnTo>
                  <a:lnTo>
                    <a:pt x="20775" y="8490"/>
                  </a:lnTo>
                  <a:lnTo>
                    <a:pt x="20817" y="8265"/>
                  </a:lnTo>
                  <a:lnTo>
                    <a:pt x="20831" y="8027"/>
                  </a:lnTo>
                  <a:lnTo>
                    <a:pt x="20817" y="7887"/>
                  </a:lnTo>
                  <a:lnTo>
                    <a:pt x="20803" y="7761"/>
                  </a:lnTo>
                  <a:lnTo>
                    <a:pt x="20761" y="7523"/>
                  </a:lnTo>
                  <a:lnTo>
                    <a:pt x="20705" y="7355"/>
                  </a:lnTo>
                  <a:lnTo>
                    <a:pt x="20635" y="7187"/>
                  </a:lnTo>
                  <a:lnTo>
                    <a:pt x="20565" y="7047"/>
                  </a:lnTo>
                  <a:lnTo>
                    <a:pt x="20467" y="6921"/>
                  </a:lnTo>
                  <a:lnTo>
                    <a:pt x="20369" y="6809"/>
                  </a:lnTo>
                  <a:lnTo>
                    <a:pt x="20257" y="6696"/>
                  </a:lnTo>
                  <a:lnTo>
                    <a:pt x="20145" y="6612"/>
                  </a:lnTo>
                  <a:lnTo>
                    <a:pt x="20019" y="6528"/>
                  </a:lnTo>
                  <a:lnTo>
                    <a:pt x="19893" y="6458"/>
                  </a:lnTo>
                  <a:lnTo>
                    <a:pt x="19781" y="6388"/>
                  </a:lnTo>
                  <a:lnTo>
                    <a:pt x="19655" y="6346"/>
                  </a:lnTo>
                  <a:lnTo>
                    <a:pt x="19529" y="6304"/>
                  </a:lnTo>
                  <a:lnTo>
                    <a:pt x="19291" y="6248"/>
                  </a:lnTo>
                  <a:lnTo>
                    <a:pt x="19094" y="6220"/>
                  </a:lnTo>
                  <a:lnTo>
                    <a:pt x="18884" y="6234"/>
                  </a:lnTo>
                  <a:lnTo>
                    <a:pt x="18688" y="6262"/>
                  </a:lnTo>
                  <a:lnTo>
                    <a:pt x="18506" y="6304"/>
                  </a:lnTo>
                  <a:lnTo>
                    <a:pt x="18338" y="6374"/>
                  </a:lnTo>
                  <a:lnTo>
                    <a:pt x="18170" y="6444"/>
                  </a:lnTo>
                  <a:lnTo>
                    <a:pt x="18030" y="6528"/>
                  </a:lnTo>
                  <a:lnTo>
                    <a:pt x="17750" y="6710"/>
                  </a:lnTo>
                  <a:lnTo>
                    <a:pt x="17497" y="6879"/>
                  </a:lnTo>
                  <a:lnTo>
                    <a:pt x="17273" y="7033"/>
                  </a:lnTo>
                  <a:lnTo>
                    <a:pt x="17161" y="7103"/>
                  </a:lnTo>
                  <a:lnTo>
                    <a:pt x="17049" y="7145"/>
                  </a:lnTo>
                  <a:lnTo>
                    <a:pt x="16937" y="7173"/>
                  </a:lnTo>
                  <a:lnTo>
                    <a:pt x="16825" y="7187"/>
                  </a:lnTo>
                  <a:lnTo>
                    <a:pt x="16727" y="7173"/>
                  </a:lnTo>
                  <a:lnTo>
                    <a:pt x="16629" y="7159"/>
                  </a:lnTo>
                  <a:lnTo>
                    <a:pt x="16545" y="7131"/>
                  </a:lnTo>
                  <a:lnTo>
                    <a:pt x="16447" y="7089"/>
                  </a:lnTo>
                  <a:lnTo>
                    <a:pt x="16293" y="6991"/>
                  </a:lnTo>
                  <a:lnTo>
                    <a:pt x="16139" y="6879"/>
                  </a:lnTo>
                  <a:lnTo>
                    <a:pt x="16012" y="6753"/>
                  </a:lnTo>
                  <a:lnTo>
                    <a:pt x="15914" y="6654"/>
                  </a:lnTo>
                  <a:lnTo>
                    <a:pt x="15816" y="6528"/>
                  </a:lnTo>
                  <a:lnTo>
                    <a:pt x="1581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4"/>
            <p:cNvSpPr/>
            <p:nvPr/>
          </p:nvSpPr>
          <p:spPr>
            <a:xfrm>
              <a:off x="739625" y="2286100"/>
              <a:ext cx="520800" cy="404175"/>
            </a:xfrm>
            <a:custGeom>
              <a:rect b="b" l="l" r="r" t="t"/>
              <a:pathLst>
                <a:path extrusionOk="0" fill="none" h="16167" w="20832">
                  <a:moveTo>
                    <a:pt x="15816" y="0"/>
                  </a:moveTo>
                  <a:lnTo>
                    <a:pt x="15816" y="0"/>
                  </a:lnTo>
                  <a:lnTo>
                    <a:pt x="15396" y="0"/>
                  </a:lnTo>
                  <a:lnTo>
                    <a:pt x="14976" y="14"/>
                  </a:lnTo>
                  <a:lnTo>
                    <a:pt x="14570" y="42"/>
                  </a:lnTo>
                  <a:lnTo>
                    <a:pt x="14163" y="84"/>
                  </a:lnTo>
                  <a:lnTo>
                    <a:pt x="13757" y="126"/>
                  </a:lnTo>
                  <a:lnTo>
                    <a:pt x="13351" y="182"/>
                  </a:lnTo>
                  <a:lnTo>
                    <a:pt x="12945" y="252"/>
                  </a:lnTo>
                  <a:lnTo>
                    <a:pt x="12552" y="323"/>
                  </a:lnTo>
                  <a:lnTo>
                    <a:pt x="12160" y="407"/>
                  </a:lnTo>
                  <a:lnTo>
                    <a:pt x="11782" y="505"/>
                  </a:lnTo>
                  <a:lnTo>
                    <a:pt x="11390" y="603"/>
                  </a:lnTo>
                  <a:lnTo>
                    <a:pt x="11011" y="715"/>
                  </a:lnTo>
                  <a:lnTo>
                    <a:pt x="10647" y="841"/>
                  </a:lnTo>
                  <a:lnTo>
                    <a:pt x="10269" y="967"/>
                  </a:lnTo>
                  <a:lnTo>
                    <a:pt x="9905" y="1107"/>
                  </a:lnTo>
                  <a:lnTo>
                    <a:pt x="9540" y="1261"/>
                  </a:lnTo>
                  <a:lnTo>
                    <a:pt x="9540" y="1261"/>
                  </a:lnTo>
                  <a:lnTo>
                    <a:pt x="9092" y="1457"/>
                  </a:lnTo>
                  <a:lnTo>
                    <a:pt x="8630" y="1667"/>
                  </a:lnTo>
                  <a:lnTo>
                    <a:pt x="8196" y="1906"/>
                  </a:lnTo>
                  <a:lnTo>
                    <a:pt x="7761" y="2144"/>
                  </a:lnTo>
                  <a:lnTo>
                    <a:pt x="7761" y="2144"/>
                  </a:lnTo>
                  <a:lnTo>
                    <a:pt x="7327" y="2410"/>
                  </a:lnTo>
                  <a:lnTo>
                    <a:pt x="6893" y="2676"/>
                  </a:lnTo>
                  <a:lnTo>
                    <a:pt x="6487" y="2956"/>
                  </a:lnTo>
                  <a:lnTo>
                    <a:pt x="6080" y="3250"/>
                  </a:lnTo>
                  <a:lnTo>
                    <a:pt x="5688" y="3559"/>
                  </a:lnTo>
                  <a:lnTo>
                    <a:pt x="5310" y="3881"/>
                  </a:lnTo>
                  <a:lnTo>
                    <a:pt x="4932" y="4203"/>
                  </a:lnTo>
                  <a:lnTo>
                    <a:pt x="4567" y="4539"/>
                  </a:lnTo>
                  <a:lnTo>
                    <a:pt x="4217" y="4889"/>
                  </a:lnTo>
                  <a:lnTo>
                    <a:pt x="3881" y="5254"/>
                  </a:lnTo>
                  <a:lnTo>
                    <a:pt x="3559" y="5618"/>
                  </a:lnTo>
                  <a:lnTo>
                    <a:pt x="3251" y="5996"/>
                  </a:lnTo>
                  <a:lnTo>
                    <a:pt x="2942" y="6388"/>
                  </a:lnTo>
                  <a:lnTo>
                    <a:pt x="2662" y="6781"/>
                  </a:lnTo>
                  <a:lnTo>
                    <a:pt x="2382" y="7173"/>
                  </a:lnTo>
                  <a:lnTo>
                    <a:pt x="2130" y="7593"/>
                  </a:lnTo>
                  <a:lnTo>
                    <a:pt x="1878" y="7999"/>
                  </a:lnTo>
                  <a:lnTo>
                    <a:pt x="1654" y="8420"/>
                  </a:lnTo>
                  <a:lnTo>
                    <a:pt x="1429" y="8854"/>
                  </a:lnTo>
                  <a:lnTo>
                    <a:pt x="1219" y="9288"/>
                  </a:lnTo>
                  <a:lnTo>
                    <a:pt x="1037" y="9736"/>
                  </a:lnTo>
                  <a:lnTo>
                    <a:pt x="855" y="10171"/>
                  </a:lnTo>
                  <a:lnTo>
                    <a:pt x="701" y="10633"/>
                  </a:lnTo>
                  <a:lnTo>
                    <a:pt x="561" y="11081"/>
                  </a:lnTo>
                  <a:lnTo>
                    <a:pt x="435" y="11543"/>
                  </a:lnTo>
                  <a:lnTo>
                    <a:pt x="323" y="12006"/>
                  </a:lnTo>
                  <a:lnTo>
                    <a:pt x="225" y="12482"/>
                  </a:lnTo>
                  <a:lnTo>
                    <a:pt x="141" y="12944"/>
                  </a:lnTo>
                  <a:lnTo>
                    <a:pt x="85" y="13421"/>
                  </a:lnTo>
                  <a:lnTo>
                    <a:pt x="43" y="13897"/>
                  </a:lnTo>
                  <a:lnTo>
                    <a:pt x="15" y="14373"/>
                  </a:lnTo>
                  <a:lnTo>
                    <a:pt x="0" y="14850"/>
                  </a:lnTo>
                  <a:lnTo>
                    <a:pt x="0" y="14850"/>
                  </a:lnTo>
                  <a:lnTo>
                    <a:pt x="15" y="15522"/>
                  </a:lnTo>
                  <a:lnTo>
                    <a:pt x="71" y="16166"/>
                  </a:lnTo>
                  <a:lnTo>
                    <a:pt x="7271" y="16166"/>
                  </a:lnTo>
                  <a:lnTo>
                    <a:pt x="7271" y="16166"/>
                  </a:lnTo>
                  <a:lnTo>
                    <a:pt x="7369" y="16082"/>
                  </a:lnTo>
                  <a:lnTo>
                    <a:pt x="7481" y="15984"/>
                  </a:lnTo>
                  <a:lnTo>
                    <a:pt x="7593" y="15858"/>
                  </a:lnTo>
                  <a:lnTo>
                    <a:pt x="7719" y="15704"/>
                  </a:lnTo>
                  <a:lnTo>
                    <a:pt x="7817" y="15536"/>
                  </a:lnTo>
                  <a:lnTo>
                    <a:pt x="7859" y="15452"/>
                  </a:lnTo>
                  <a:lnTo>
                    <a:pt x="7901" y="15354"/>
                  </a:lnTo>
                  <a:lnTo>
                    <a:pt x="7915" y="15256"/>
                  </a:lnTo>
                  <a:lnTo>
                    <a:pt x="7929" y="15158"/>
                  </a:lnTo>
                  <a:lnTo>
                    <a:pt x="7929" y="15158"/>
                  </a:lnTo>
                  <a:lnTo>
                    <a:pt x="7915" y="15046"/>
                  </a:lnTo>
                  <a:lnTo>
                    <a:pt x="7887" y="14934"/>
                  </a:lnTo>
                  <a:lnTo>
                    <a:pt x="7831" y="14822"/>
                  </a:lnTo>
                  <a:lnTo>
                    <a:pt x="7775" y="14709"/>
                  </a:lnTo>
                  <a:lnTo>
                    <a:pt x="7621" y="14485"/>
                  </a:lnTo>
                  <a:lnTo>
                    <a:pt x="7439" y="14233"/>
                  </a:lnTo>
                  <a:lnTo>
                    <a:pt x="7271" y="13953"/>
                  </a:lnTo>
                  <a:lnTo>
                    <a:pt x="7187" y="13799"/>
                  </a:lnTo>
                  <a:lnTo>
                    <a:pt x="7117" y="13645"/>
                  </a:lnTo>
                  <a:lnTo>
                    <a:pt x="7047" y="13477"/>
                  </a:lnTo>
                  <a:lnTo>
                    <a:pt x="7005" y="13295"/>
                  </a:lnTo>
                  <a:lnTo>
                    <a:pt x="6977" y="13098"/>
                  </a:lnTo>
                  <a:lnTo>
                    <a:pt x="6963" y="12888"/>
                  </a:lnTo>
                  <a:lnTo>
                    <a:pt x="6963" y="12888"/>
                  </a:lnTo>
                  <a:lnTo>
                    <a:pt x="6963" y="12888"/>
                  </a:lnTo>
                  <a:lnTo>
                    <a:pt x="6963" y="12888"/>
                  </a:lnTo>
                  <a:lnTo>
                    <a:pt x="6963" y="12776"/>
                  </a:lnTo>
                  <a:lnTo>
                    <a:pt x="6977" y="12650"/>
                  </a:lnTo>
                  <a:lnTo>
                    <a:pt x="7005" y="12510"/>
                  </a:lnTo>
                  <a:lnTo>
                    <a:pt x="7047" y="12370"/>
                  </a:lnTo>
                  <a:lnTo>
                    <a:pt x="7103" y="12230"/>
                  </a:lnTo>
                  <a:lnTo>
                    <a:pt x="7173" y="12076"/>
                  </a:lnTo>
                  <a:lnTo>
                    <a:pt x="7257" y="11936"/>
                  </a:lnTo>
                  <a:lnTo>
                    <a:pt x="7355" y="11796"/>
                  </a:lnTo>
                  <a:lnTo>
                    <a:pt x="7467" y="11670"/>
                  </a:lnTo>
                  <a:lnTo>
                    <a:pt x="7593" y="11543"/>
                  </a:lnTo>
                  <a:lnTo>
                    <a:pt x="7733" y="11431"/>
                  </a:lnTo>
                  <a:lnTo>
                    <a:pt x="7901" y="11347"/>
                  </a:lnTo>
                  <a:lnTo>
                    <a:pt x="8084" y="11263"/>
                  </a:lnTo>
                  <a:lnTo>
                    <a:pt x="8280" y="11207"/>
                  </a:lnTo>
                  <a:lnTo>
                    <a:pt x="8504" y="11165"/>
                  </a:lnTo>
                  <a:lnTo>
                    <a:pt x="8742" y="11151"/>
                  </a:lnTo>
                  <a:lnTo>
                    <a:pt x="8742" y="11151"/>
                  </a:lnTo>
                  <a:lnTo>
                    <a:pt x="8994" y="11165"/>
                  </a:lnTo>
                  <a:lnTo>
                    <a:pt x="9204" y="11207"/>
                  </a:lnTo>
                  <a:lnTo>
                    <a:pt x="9414" y="11263"/>
                  </a:lnTo>
                  <a:lnTo>
                    <a:pt x="9596" y="11347"/>
                  </a:lnTo>
                  <a:lnTo>
                    <a:pt x="9751" y="11431"/>
                  </a:lnTo>
                  <a:lnTo>
                    <a:pt x="9905" y="11543"/>
                  </a:lnTo>
                  <a:lnTo>
                    <a:pt x="10031" y="11670"/>
                  </a:lnTo>
                  <a:lnTo>
                    <a:pt x="10143" y="11796"/>
                  </a:lnTo>
                  <a:lnTo>
                    <a:pt x="10241" y="11936"/>
                  </a:lnTo>
                  <a:lnTo>
                    <a:pt x="10325" y="12090"/>
                  </a:lnTo>
                  <a:lnTo>
                    <a:pt x="10395" y="12230"/>
                  </a:lnTo>
                  <a:lnTo>
                    <a:pt x="10437" y="12370"/>
                  </a:lnTo>
                  <a:lnTo>
                    <a:pt x="10479" y="12510"/>
                  </a:lnTo>
                  <a:lnTo>
                    <a:pt x="10507" y="12650"/>
                  </a:lnTo>
                  <a:lnTo>
                    <a:pt x="10535" y="12776"/>
                  </a:lnTo>
                  <a:lnTo>
                    <a:pt x="10535" y="12888"/>
                  </a:lnTo>
                  <a:lnTo>
                    <a:pt x="10535" y="12888"/>
                  </a:lnTo>
                  <a:lnTo>
                    <a:pt x="10535" y="12888"/>
                  </a:lnTo>
                  <a:lnTo>
                    <a:pt x="10535" y="12888"/>
                  </a:lnTo>
                  <a:lnTo>
                    <a:pt x="10521" y="13098"/>
                  </a:lnTo>
                  <a:lnTo>
                    <a:pt x="10493" y="13295"/>
                  </a:lnTo>
                  <a:lnTo>
                    <a:pt x="10451" y="13477"/>
                  </a:lnTo>
                  <a:lnTo>
                    <a:pt x="10381" y="13645"/>
                  </a:lnTo>
                  <a:lnTo>
                    <a:pt x="10311" y="13813"/>
                  </a:lnTo>
                  <a:lnTo>
                    <a:pt x="10227" y="13953"/>
                  </a:lnTo>
                  <a:lnTo>
                    <a:pt x="10059" y="14233"/>
                  </a:lnTo>
                  <a:lnTo>
                    <a:pt x="9877" y="14485"/>
                  </a:lnTo>
                  <a:lnTo>
                    <a:pt x="9723" y="14709"/>
                  </a:lnTo>
                  <a:lnTo>
                    <a:pt x="9653" y="14822"/>
                  </a:lnTo>
                  <a:lnTo>
                    <a:pt x="9610" y="14934"/>
                  </a:lnTo>
                  <a:lnTo>
                    <a:pt x="9582" y="15046"/>
                  </a:lnTo>
                  <a:lnTo>
                    <a:pt x="9568" y="15158"/>
                  </a:lnTo>
                  <a:lnTo>
                    <a:pt x="9568" y="15158"/>
                  </a:lnTo>
                  <a:lnTo>
                    <a:pt x="9582" y="15256"/>
                  </a:lnTo>
                  <a:lnTo>
                    <a:pt x="9596" y="15354"/>
                  </a:lnTo>
                  <a:lnTo>
                    <a:pt x="9624" y="15452"/>
                  </a:lnTo>
                  <a:lnTo>
                    <a:pt x="9667" y="15536"/>
                  </a:lnTo>
                  <a:lnTo>
                    <a:pt x="9779" y="15704"/>
                  </a:lnTo>
                  <a:lnTo>
                    <a:pt x="9891" y="15858"/>
                  </a:lnTo>
                  <a:lnTo>
                    <a:pt x="10017" y="15984"/>
                  </a:lnTo>
                  <a:lnTo>
                    <a:pt x="10129" y="16082"/>
                  </a:lnTo>
                  <a:lnTo>
                    <a:pt x="10227" y="16166"/>
                  </a:lnTo>
                  <a:lnTo>
                    <a:pt x="15816" y="16166"/>
                  </a:lnTo>
                  <a:lnTo>
                    <a:pt x="15816" y="9512"/>
                  </a:lnTo>
                  <a:lnTo>
                    <a:pt x="15816" y="9512"/>
                  </a:lnTo>
                  <a:lnTo>
                    <a:pt x="15816" y="9512"/>
                  </a:lnTo>
                  <a:lnTo>
                    <a:pt x="15900" y="9400"/>
                  </a:lnTo>
                  <a:lnTo>
                    <a:pt x="15998" y="9302"/>
                  </a:lnTo>
                  <a:lnTo>
                    <a:pt x="16125" y="9176"/>
                  </a:lnTo>
                  <a:lnTo>
                    <a:pt x="16265" y="9064"/>
                  </a:lnTo>
                  <a:lnTo>
                    <a:pt x="16447" y="8952"/>
                  </a:lnTo>
                  <a:lnTo>
                    <a:pt x="16531" y="8910"/>
                  </a:lnTo>
                  <a:lnTo>
                    <a:pt x="16629" y="8882"/>
                  </a:lnTo>
                  <a:lnTo>
                    <a:pt x="16727" y="8854"/>
                  </a:lnTo>
                  <a:lnTo>
                    <a:pt x="16825" y="8854"/>
                  </a:lnTo>
                  <a:lnTo>
                    <a:pt x="16825" y="8854"/>
                  </a:lnTo>
                  <a:lnTo>
                    <a:pt x="16937" y="8868"/>
                  </a:lnTo>
                  <a:lnTo>
                    <a:pt x="17049" y="8896"/>
                  </a:lnTo>
                  <a:lnTo>
                    <a:pt x="17161" y="8938"/>
                  </a:lnTo>
                  <a:lnTo>
                    <a:pt x="17273" y="9008"/>
                  </a:lnTo>
                  <a:lnTo>
                    <a:pt x="17497" y="9162"/>
                  </a:lnTo>
                  <a:lnTo>
                    <a:pt x="17750" y="9330"/>
                  </a:lnTo>
                  <a:lnTo>
                    <a:pt x="18030" y="9512"/>
                  </a:lnTo>
                  <a:lnTo>
                    <a:pt x="18170" y="9596"/>
                  </a:lnTo>
                  <a:lnTo>
                    <a:pt x="18338" y="9666"/>
                  </a:lnTo>
                  <a:lnTo>
                    <a:pt x="18506" y="9722"/>
                  </a:lnTo>
                  <a:lnTo>
                    <a:pt x="18688" y="9778"/>
                  </a:lnTo>
                  <a:lnTo>
                    <a:pt x="18884" y="9806"/>
                  </a:lnTo>
                  <a:lnTo>
                    <a:pt x="19094" y="9820"/>
                  </a:lnTo>
                  <a:lnTo>
                    <a:pt x="19094" y="9820"/>
                  </a:lnTo>
                  <a:lnTo>
                    <a:pt x="19206" y="9806"/>
                  </a:lnTo>
                  <a:lnTo>
                    <a:pt x="19333" y="9792"/>
                  </a:lnTo>
                  <a:lnTo>
                    <a:pt x="19473" y="9764"/>
                  </a:lnTo>
                  <a:lnTo>
                    <a:pt x="19613" y="9722"/>
                  </a:lnTo>
                  <a:lnTo>
                    <a:pt x="19753" y="9666"/>
                  </a:lnTo>
                  <a:lnTo>
                    <a:pt x="19893" y="9610"/>
                  </a:lnTo>
                  <a:lnTo>
                    <a:pt x="20047" y="9526"/>
                  </a:lnTo>
                  <a:lnTo>
                    <a:pt x="20173" y="9428"/>
                  </a:lnTo>
                  <a:lnTo>
                    <a:pt x="20313" y="9316"/>
                  </a:lnTo>
                  <a:lnTo>
                    <a:pt x="20425" y="9190"/>
                  </a:lnTo>
                  <a:lnTo>
                    <a:pt x="20537" y="9036"/>
                  </a:lnTo>
                  <a:lnTo>
                    <a:pt x="20635" y="8868"/>
                  </a:lnTo>
                  <a:lnTo>
                    <a:pt x="20719" y="8686"/>
                  </a:lnTo>
                  <a:lnTo>
                    <a:pt x="20775" y="8490"/>
                  </a:lnTo>
                  <a:lnTo>
                    <a:pt x="20817" y="8265"/>
                  </a:lnTo>
                  <a:lnTo>
                    <a:pt x="20831" y="8027"/>
                  </a:lnTo>
                  <a:lnTo>
                    <a:pt x="20831" y="8027"/>
                  </a:lnTo>
                  <a:lnTo>
                    <a:pt x="20817" y="7887"/>
                  </a:lnTo>
                  <a:lnTo>
                    <a:pt x="20803" y="7761"/>
                  </a:lnTo>
                  <a:lnTo>
                    <a:pt x="20761" y="7523"/>
                  </a:lnTo>
                  <a:lnTo>
                    <a:pt x="20761" y="7523"/>
                  </a:lnTo>
                  <a:lnTo>
                    <a:pt x="20705" y="7355"/>
                  </a:lnTo>
                  <a:lnTo>
                    <a:pt x="20635" y="7187"/>
                  </a:lnTo>
                  <a:lnTo>
                    <a:pt x="20565" y="7047"/>
                  </a:lnTo>
                  <a:lnTo>
                    <a:pt x="20467" y="6921"/>
                  </a:lnTo>
                  <a:lnTo>
                    <a:pt x="20369" y="6809"/>
                  </a:lnTo>
                  <a:lnTo>
                    <a:pt x="20257" y="6696"/>
                  </a:lnTo>
                  <a:lnTo>
                    <a:pt x="20145" y="6612"/>
                  </a:lnTo>
                  <a:lnTo>
                    <a:pt x="20019" y="6528"/>
                  </a:lnTo>
                  <a:lnTo>
                    <a:pt x="19893" y="6458"/>
                  </a:lnTo>
                  <a:lnTo>
                    <a:pt x="19781" y="6388"/>
                  </a:lnTo>
                  <a:lnTo>
                    <a:pt x="19655" y="6346"/>
                  </a:lnTo>
                  <a:lnTo>
                    <a:pt x="19529" y="6304"/>
                  </a:lnTo>
                  <a:lnTo>
                    <a:pt x="19291" y="6248"/>
                  </a:lnTo>
                  <a:lnTo>
                    <a:pt x="19094" y="6220"/>
                  </a:lnTo>
                  <a:lnTo>
                    <a:pt x="19094" y="6220"/>
                  </a:lnTo>
                  <a:lnTo>
                    <a:pt x="18884" y="6234"/>
                  </a:lnTo>
                  <a:lnTo>
                    <a:pt x="18688" y="6262"/>
                  </a:lnTo>
                  <a:lnTo>
                    <a:pt x="18506" y="6304"/>
                  </a:lnTo>
                  <a:lnTo>
                    <a:pt x="18338" y="6374"/>
                  </a:lnTo>
                  <a:lnTo>
                    <a:pt x="18170" y="6444"/>
                  </a:lnTo>
                  <a:lnTo>
                    <a:pt x="18030" y="6528"/>
                  </a:lnTo>
                  <a:lnTo>
                    <a:pt x="17750" y="6710"/>
                  </a:lnTo>
                  <a:lnTo>
                    <a:pt x="17497" y="6879"/>
                  </a:lnTo>
                  <a:lnTo>
                    <a:pt x="17273" y="7033"/>
                  </a:lnTo>
                  <a:lnTo>
                    <a:pt x="17161" y="7103"/>
                  </a:lnTo>
                  <a:lnTo>
                    <a:pt x="17049" y="7145"/>
                  </a:lnTo>
                  <a:lnTo>
                    <a:pt x="16937" y="7173"/>
                  </a:lnTo>
                  <a:lnTo>
                    <a:pt x="16825" y="7187"/>
                  </a:lnTo>
                  <a:lnTo>
                    <a:pt x="16825" y="7187"/>
                  </a:lnTo>
                  <a:lnTo>
                    <a:pt x="16727" y="7173"/>
                  </a:lnTo>
                  <a:lnTo>
                    <a:pt x="16629" y="7159"/>
                  </a:lnTo>
                  <a:lnTo>
                    <a:pt x="16545" y="7131"/>
                  </a:lnTo>
                  <a:lnTo>
                    <a:pt x="16447" y="7089"/>
                  </a:lnTo>
                  <a:lnTo>
                    <a:pt x="16293" y="6991"/>
                  </a:lnTo>
                  <a:lnTo>
                    <a:pt x="16139" y="6879"/>
                  </a:lnTo>
                  <a:lnTo>
                    <a:pt x="16012" y="6753"/>
                  </a:lnTo>
                  <a:lnTo>
                    <a:pt x="15914" y="6654"/>
                  </a:lnTo>
                  <a:lnTo>
                    <a:pt x="15816" y="6528"/>
                  </a:lnTo>
                  <a:lnTo>
                    <a:pt x="15816" y="6528"/>
                  </a:lnTo>
                  <a:lnTo>
                    <a:pt x="15816" y="6528"/>
                  </a:lnTo>
                  <a:lnTo>
                    <a:pt x="158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4"/>
            <p:cNvSpPr/>
            <p:nvPr/>
          </p:nvSpPr>
          <p:spPr>
            <a:xfrm>
              <a:off x="566625" y="2570475"/>
              <a:ext cx="53250" cy="73225"/>
            </a:xfrm>
            <a:custGeom>
              <a:rect b="b" l="l" r="r" t="t"/>
              <a:pathLst>
                <a:path extrusionOk="0" h="2929" w="2130">
                  <a:moveTo>
                    <a:pt x="14" y="0"/>
                  </a:moveTo>
                  <a:lnTo>
                    <a:pt x="0" y="14"/>
                  </a:lnTo>
                  <a:lnTo>
                    <a:pt x="56" y="505"/>
                  </a:lnTo>
                  <a:lnTo>
                    <a:pt x="84" y="981"/>
                  </a:lnTo>
                  <a:lnTo>
                    <a:pt x="112" y="1639"/>
                  </a:lnTo>
                  <a:lnTo>
                    <a:pt x="126" y="1836"/>
                  </a:lnTo>
                  <a:lnTo>
                    <a:pt x="140" y="1934"/>
                  </a:lnTo>
                  <a:lnTo>
                    <a:pt x="308" y="2130"/>
                  </a:lnTo>
                  <a:lnTo>
                    <a:pt x="505" y="2312"/>
                  </a:lnTo>
                  <a:lnTo>
                    <a:pt x="729" y="2494"/>
                  </a:lnTo>
                  <a:lnTo>
                    <a:pt x="953" y="2648"/>
                  </a:lnTo>
                  <a:lnTo>
                    <a:pt x="1191" y="2774"/>
                  </a:lnTo>
                  <a:lnTo>
                    <a:pt x="1401" y="2872"/>
                  </a:lnTo>
                  <a:lnTo>
                    <a:pt x="1499" y="2900"/>
                  </a:lnTo>
                  <a:lnTo>
                    <a:pt x="1597" y="2914"/>
                  </a:lnTo>
                  <a:lnTo>
                    <a:pt x="1681" y="2928"/>
                  </a:lnTo>
                  <a:lnTo>
                    <a:pt x="1751" y="2914"/>
                  </a:lnTo>
                  <a:lnTo>
                    <a:pt x="1849" y="2886"/>
                  </a:lnTo>
                  <a:lnTo>
                    <a:pt x="1933" y="2830"/>
                  </a:lnTo>
                  <a:lnTo>
                    <a:pt x="1989" y="2774"/>
                  </a:lnTo>
                  <a:lnTo>
                    <a:pt x="2045" y="2690"/>
                  </a:lnTo>
                  <a:lnTo>
                    <a:pt x="2087" y="2606"/>
                  </a:lnTo>
                  <a:lnTo>
                    <a:pt x="2101" y="2494"/>
                  </a:lnTo>
                  <a:lnTo>
                    <a:pt x="2130" y="2396"/>
                  </a:lnTo>
                  <a:lnTo>
                    <a:pt x="2130" y="2284"/>
                  </a:lnTo>
                  <a:lnTo>
                    <a:pt x="2130" y="2074"/>
                  </a:lnTo>
                  <a:lnTo>
                    <a:pt x="2101" y="1864"/>
                  </a:lnTo>
                  <a:lnTo>
                    <a:pt x="2059" y="1695"/>
                  </a:lnTo>
                  <a:lnTo>
                    <a:pt x="2031" y="1569"/>
                  </a:lnTo>
                  <a:lnTo>
                    <a:pt x="2031" y="1555"/>
                  </a:lnTo>
                  <a:lnTo>
                    <a:pt x="2003" y="1429"/>
                  </a:lnTo>
                  <a:lnTo>
                    <a:pt x="1975" y="1121"/>
                  </a:lnTo>
                  <a:lnTo>
                    <a:pt x="1975" y="827"/>
                  </a:lnTo>
                  <a:lnTo>
                    <a:pt x="1975" y="519"/>
                  </a:lnTo>
                  <a:lnTo>
                    <a:pt x="2017" y="211"/>
                  </a:lnTo>
                  <a:lnTo>
                    <a:pt x="645" y="84"/>
                  </a:lnTo>
                  <a:lnTo>
                    <a:pt x="224" y="42"/>
                  </a:lnTo>
                  <a:lnTo>
                    <a:pt x="112" y="14"/>
                  </a:lnTo>
                  <a:lnTo>
                    <a:pt x="28"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4"/>
            <p:cNvSpPr/>
            <p:nvPr/>
          </p:nvSpPr>
          <p:spPr>
            <a:xfrm>
              <a:off x="569425" y="2572575"/>
              <a:ext cx="48000" cy="38550"/>
            </a:xfrm>
            <a:custGeom>
              <a:rect b="b" l="l" r="r" t="t"/>
              <a:pathLst>
                <a:path extrusionOk="0" h="1542" w="1920">
                  <a:moveTo>
                    <a:pt x="519" y="0"/>
                  </a:moveTo>
                  <a:lnTo>
                    <a:pt x="0" y="42"/>
                  </a:lnTo>
                  <a:lnTo>
                    <a:pt x="28" y="113"/>
                  </a:lnTo>
                  <a:lnTo>
                    <a:pt x="84" y="309"/>
                  </a:lnTo>
                  <a:lnTo>
                    <a:pt x="196" y="561"/>
                  </a:lnTo>
                  <a:lnTo>
                    <a:pt x="280" y="701"/>
                  </a:lnTo>
                  <a:lnTo>
                    <a:pt x="364" y="855"/>
                  </a:lnTo>
                  <a:lnTo>
                    <a:pt x="477" y="995"/>
                  </a:lnTo>
                  <a:lnTo>
                    <a:pt x="603" y="1135"/>
                  </a:lnTo>
                  <a:lnTo>
                    <a:pt x="743" y="1261"/>
                  </a:lnTo>
                  <a:lnTo>
                    <a:pt x="897" y="1359"/>
                  </a:lnTo>
                  <a:lnTo>
                    <a:pt x="1079" y="1443"/>
                  </a:lnTo>
                  <a:lnTo>
                    <a:pt x="1163" y="1485"/>
                  </a:lnTo>
                  <a:lnTo>
                    <a:pt x="1275" y="1513"/>
                  </a:lnTo>
                  <a:lnTo>
                    <a:pt x="1373" y="1527"/>
                  </a:lnTo>
                  <a:lnTo>
                    <a:pt x="1485" y="1541"/>
                  </a:lnTo>
                  <a:lnTo>
                    <a:pt x="1597" y="1527"/>
                  </a:lnTo>
                  <a:lnTo>
                    <a:pt x="1723" y="1527"/>
                  </a:lnTo>
                  <a:lnTo>
                    <a:pt x="1821" y="1513"/>
                  </a:lnTo>
                  <a:lnTo>
                    <a:pt x="1919" y="1485"/>
                  </a:lnTo>
                  <a:lnTo>
                    <a:pt x="1919" y="1457"/>
                  </a:lnTo>
                  <a:lnTo>
                    <a:pt x="1877" y="1345"/>
                  </a:lnTo>
                  <a:lnTo>
                    <a:pt x="1863" y="1037"/>
                  </a:lnTo>
                  <a:lnTo>
                    <a:pt x="1849" y="743"/>
                  </a:lnTo>
                  <a:lnTo>
                    <a:pt x="1863" y="435"/>
                  </a:lnTo>
                  <a:lnTo>
                    <a:pt x="1891" y="127"/>
                  </a:lnTo>
                  <a:lnTo>
                    <a:pt x="5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4"/>
            <p:cNvSpPr/>
            <p:nvPr/>
          </p:nvSpPr>
          <p:spPr>
            <a:xfrm>
              <a:off x="555050" y="2476275"/>
              <a:ext cx="85500" cy="119075"/>
            </a:xfrm>
            <a:custGeom>
              <a:rect b="b" l="l" r="r" t="t"/>
              <a:pathLst>
                <a:path extrusionOk="0" h="4763" w="3420">
                  <a:moveTo>
                    <a:pt x="1696" y="0"/>
                  </a:moveTo>
                  <a:lnTo>
                    <a:pt x="1500" y="14"/>
                  </a:lnTo>
                  <a:lnTo>
                    <a:pt x="1304" y="42"/>
                  </a:lnTo>
                  <a:lnTo>
                    <a:pt x="1122" y="98"/>
                  </a:lnTo>
                  <a:lnTo>
                    <a:pt x="939" y="168"/>
                  </a:lnTo>
                  <a:lnTo>
                    <a:pt x="757" y="266"/>
                  </a:lnTo>
                  <a:lnTo>
                    <a:pt x="603" y="378"/>
                  </a:lnTo>
                  <a:lnTo>
                    <a:pt x="449" y="504"/>
                  </a:lnTo>
                  <a:lnTo>
                    <a:pt x="323" y="644"/>
                  </a:lnTo>
                  <a:lnTo>
                    <a:pt x="211" y="799"/>
                  </a:lnTo>
                  <a:lnTo>
                    <a:pt x="113" y="967"/>
                  </a:lnTo>
                  <a:lnTo>
                    <a:pt x="57" y="1163"/>
                  </a:lnTo>
                  <a:lnTo>
                    <a:pt x="15" y="1303"/>
                  </a:lnTo>
                  <a:lnTo>
                    <a:pt x="1" y="1485"/>
                  </a:lnTo>
                  <a:lnTo>
                    <a:pt x="1" y="1667"/>
                  </a:lnTo>
                  <a:lnTo>
                    <a:pt x="15" y="1891"/>
                  </a:lnTo>
                  <a:lnTo>
                    <a:pt x="29" y="2115"/>
                  </a:lnTo>
                  <a:lnTo>
                    <a:pt x="57" y="2354"/>
                  </a:lnTo>
                  <a:lnTo>
                    <a:pt x="99" y="2592"/>
                  </a:lnTo>
                  <a:lnTo>
                    <a:pt x="155" y="2830"/>
                  </a:lnTo>
                  <a:lnTo>
                    <a:pt x="211" y="3068"/>
                  </a:lnTo>
                  <a:lnTo>
                    <a:pt x="267" y="3306"/>
                  </a:lnTo>
                  <a:lnTo>
                    <a:pt x="337" y="3516"/>
                  </a:lnTo>
                  <a:lnTo>
                    <a:pt x="421" y="3726"/>
                  </a:lnTo>
                  <a:lnTo>
                    <a:pt x="505" y="3908"/>
                  </a:lnTo>
                  <a:lnTo>
                    <a:pt x="589" y="4063"/>
                  </a:lnTo>
                  <a:lnTo>
                    <a:pt x="673" y="4203"/>
                  </a:lnTo>
                  <a:lnTo>
                    <a:pt x="771" y="4301"/>
                  </a:lnTo>
                  <a:lnTo>
                    <a:pt x="911" y="4413"/>
                  </a:lnTo>
                  <a:lnTo>
                    <a:pt x="1066" y="4511"/>
                  </a:lnTo>
                  <a:lnTo>
                    <a:pt x="1220" y="4595"/>
                  </a:lnTo>
                  <a:lnTo>
                    <a:pt x="1388" y="4665"/>
                  </a:lnTo>
                  <a:lnTo>
                    <a:pt x="1556" y="4707"/>
                  </a:lnTo>
                  <a:lnTo>
                    <a:pt x="1724" y="4749"/>
                  </a:lnTo>
                  <a:lnTo>
                    <a:pt x="1892" y="4763"/>
                  </a:lnTo>
                  <a:lnTo>
                    <a:pt x="2074" y="4763"/>
                  </a:lnTo>
                  <a:lnTo>
                    <a:pt x="2242" y="4749"/>
                  </a:lnTo>
                  <a:lnTo>
                    <a:pt x="2396" y="4707"/>
                  </a:lnTo>
                  <a:lnTo>
                    <a:pt x="2564" y="4665"/>
                  </a:lnTo>
                  <a:lnTo>
                    <a:pt x="2705" y="4581"/>
                  </a:lnTo>
                  <a:lnTo>
                    <a:pt x="2859" y="4497"/>
                  </a:lnTo>
                  <a:lnTo>
                    <a:pt x="2985" y="4385"/>
                  </a:lnTo>
                  <a:lnTo>
                    <a:pt x="3111" y="4245"/>
                  </a:lnTo>
                  <a:lnTo>
                    <a:pt x="3209" y="4091"/>
                  </a:lnTo>
                  <a:lnTo>
                    <a:pt x="3265" y="4007"/>
                  </a:lnTo>
                  <a:lnTo>
                    <a:pt x="3293" y="3922"/>
                  </a:lnTo>
                  <a:lnTo>
                    <a:pt x="3363" y="3698"/>
                  </a:lnTo>
                  <a:lnTo>
                    <a:pt x="3391" y="3460"/>
                  </a:lnTo>
                  <a:lnTo>
                    <a:pt x="3419" y="3194"/>
                  </a:lnTo>
                  <a:lnTo>
                    <a:pt x="3405" y="2914"/>
                  </a:lnTo>
                  <a:lnTo>
                    <a:pt x="3391" y="2620"/>
                  </a:lnTo>
                  <a:lnTo>
                    <a:pt x="3349" y="2311"/>
                  </a:lnTo>
                  <a:lnTo>
                    <a:pt x="3307" y="2003"/>
                  </a:lnTo>
                  <a:lnTo>
                    <a:pt x="3237" y="1709"/>
                  </a:lnTo>
                  <a:lnTo>
                    <a:pt x="3167" y="1429"/>
                  </a:lnTo>
                  <a:lnTo>
                    <a:pt x="3083" y="1149"/>
                  </a:lnTo>
                  <a:lnTo>
                    <a:pt x="2999" y="911"/>
                  </a:lnTo>
                  <a:lnTo>
                    <a:pt x="2901" y="686"/>
                  </a:lnTo>
                  <a:lnTo>
                    <a:pt x="2789" y="504"/>
                  </a:lnTo>
                  <a:lnTo>
                    <a:pt x="2691" y="350"/>
                  </a:lnTo>
                  <a:lnTo>
                    <a:pt x="2635" y="294"/>
                  </a:lnTo>
                  <a:lnTo>
                    <a:pt x="2579" y="252"/>
                  </a:lnTo>
                  <a:lnTo>
                    <a:pt x="2424" y="154"/>
                  </a:lnTo>
                  <a:lnTo>
                    <a:pt x="2256" y="84"/>
                  </a:lnTo>
                  <a:lnTo>
                    <a:pt x="2074" y="28"/>
                  </a:lnTo>
                  <a:lnTo>
                    <a:pt x="1878"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4"/>
            <p:cNvSpPr/>
            <p:nvPr/>
          </p:nvSpPr>
          <p:spPr>
            <a:xfrm>
              <a:off x="607600" y="2533350"/>
              <a:ext cx="2475" cy="9475"/>
            </a:xfrm>
            <a:custGeom>
              <a:rect b="b" l="l" r="r" t="t"/>
              <a:pathLst>
                <a:path extrusionOk="0" h="379" w="99">
                  <a:moveTo>
                    <a:pt x="56" y="0"/>
                  </a:moveTo>
                  <a:lnTo>
                    <a:pt x="56" y="14"/>
                  </a:lnTo>
                  <a:lnTo>
                    <a:pt x="70" y="113"/>
                  </a:lnTo>
                  <a:lnTo>
                    <a:pt x="84" y="225"/>
                  </a:lnTo>
                  <a:lnTo>
                    <a:pt x="70" y="267"/>
                  </a:lnTo>
                  <a:lnTo>
                    <a:pt x="56" y="309"/>
                  </a:lnTo>
                  <a:lnTo>
                    <a:pt x="28" y="351"/>
                  </a:lnTo>
                  <a:lnTo>
                    <a:pt x="0" y="379"/>
                  </a:lnTo>
                  <a:lnTo>
                    <a:pt x="42" y="351"/>
                  </a:lnTo>
                  <a:lnTo>
                    <a:pt x="70" y="323"/>
                  </a:lnTo>
                  <a:lnTo>
                    <a:pt x="98" y="267"/>
                  </a:lnTo>
                  <a:lnTo>
                    <a:pt x="98" y="225"/>
                  </a:lnTo>
                  <a:lnTo>
                    <a:pt x="84" y="113"/>
                  </a:lnTo>
                  <a:lnTo>
                    <a:pt x="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4"/>
            <p:cNvSpPr/>
            <p:nvPr/>
          </p:nvSpPr>
          <p:spPr>
            <a:xfrm>
              <a:off x="602000" y="2530550"/>
              <a:ext cx="7725" cy="11225"/>
            </a:xfrm>
            <a:custGeom>
              <a:rect b="b" l="l" r="r" t="t"/>
              <a:pathLst>
                <a:path extrusionOk="0" h="449" w="309">
                  <a:moveTo>
                    <a:pt x="126" y="0"/>
                  </a:moveTo>
                  <a:lnTo>
                    <a:pt x="84" y="14"/>
                  </a:lnTo>
                  <a:lnTo>
                    <a:pt x="56" y="28"/>
                  </a:lnTo>
                  <a:lnTo>
                    <a:pt x="28" y="56"/>
                  </a:lnTo>
                  <a:lnTo>
                    <a:pt x="14" y="98"/>
                  </a:lnTo>
                  <a:lnTo>
                    <a:pt x="0" y="168"/>
                  </a:lnTo>
                  <a:lnTo>
                    <a:pt x="0" y="253"/>
                  </a:lnTo>
                  <a:lnTo>
                    <a:pt x="28" y="323"/>
                  </a:lnTo>
                  <a:lnTo>
                    <a:pt x="70" y="393"/>
                  </a:lnTo>
                  <a:lnTo>
                    <a:pt x="126" y="435"/>
                  </a:lnTo>
                  <a:lnTo>
                    <a:pt x="154" y="449"/>
                  </a:lnTo>
                  <a:lnTo>
                    <a:pt x="196" y="435"/>
                  </a:lnTo>
                  <a:lnTo>
                    <a:pt x="224" y="435"/>
                  </a:lnTo>
                  <a:lnTo>
                    <a:pt x="252" y="407"/>
                  </a:lnTo>
                  <a:lnTo>
                    <a:pt x="280" y="379"/>
                  </a:lnTo>
                  <a:lnTo>
                    <a:pt x="294" y="351"/>
                  </a:lnTo>
                  <a:lnTo>
                    <a:pt x="308" y="281"/>
                  </a:lnTo>
                  <a:lnTo>
                    <a:pt x="308" y="197"/>
                  </a:lnTo>
                  <a:lnTo>
                    <a:pt x="280" y="112"/>
                  </a:lnTo>
                  <a:lnTo>
                    <a:pt x="238" y="56"/>
                  </a:lnTo>
                  <a:lnTo>
                    <a:pt x="182" y="14"/>
                  </a:lnTo>
                  <a:lnTo>
                    <a:pt x="1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4"/>
            <p:cNvSpPr/>
            <p:nvPr/>
          </p:nvSpPr>
          <p:spPr>
            <a:xfrm>
              <a:off x="626850" y="2529150"/>
              <a:ext cx="5275" cy="7725"/>
            </a:xfrm>
            <a:custGeom>
              <a:rect b="b" l="l" r="r" t="t"/>
              <a:pathLst>
                <a:path extrusionOk="0" h="309" w="211">
                  <a:moveTo>
                    <a:pt x="1" y="0"/>
                  </a:moveTo>
                  <a:lnTo>
                    <a:pt x="1" y="98"/>
                  </a:lnTo>
                  <a:lnTo>
                    <a:pt x="43" y="210"/>
                  </a:lnTo>
                  <a:lnTo>
                    <a:pt x="71" y="253"/>
                  </a:lnTo>
                  <a:lnTo>
                    <a:pt x="113" y="281"/>
                  </a:lnTo>
                  <a:lnTo>
                    <a:pt x="155" y="309"/>
                  </a:lnTo>
                  <a:lnTo>
                    <a:pt x="211" y="309"/>
                  </a:lnTo>
                  <a:lnTo>
                    <a:pt x="169" y="295"/>
                  </a:lnTo>
                  <a:lnTo>
                    <a:pt x="127" y="267"/>
                  </a:lnTo>
                  <a:lnTo>
                    <a:pt x="99" y="239"/>
                  </a:lnTo>
                  <a:lnTo>
                    <a:pt x="71" y="196"/>
                  </a:lnTo>
                  <a:lnTo>
                    <a:pt x="29" y="9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4"/>
            <p:cNvSpPr/>
            <p:nvPr/>
          </p:nvSpPr>
          <p:spPr>
            <a:xfrm>
              <a:off x="626850" y="2524600"/>
              <a:ext cx="7725" cy="10875"/>
            </a:xfrm>
            <a:custGeom>
              <a:rect b="b" l="l" r="r" t="t"/>
              <a:pathLst>
                <a:path extrusionOk="0" h="435" w="309">
                  <a:moveTo>
                    <a:pt x="85" y="0"/>
                  </a:moveTo>
                  <a:lnTo>
                    <a:pt x="57" y="14"/>
                  </a:lnTo>
                  <a:lnTo>
                    <a:pt x="29" y="42"/>
                  </a:lnTo>
                  <a:lnTo>
                    <a:pt x="1" y="98"/>
                  </a:lnTo>
                  <a:lnTo>
                    <a:pt x="1" y="182"/>
                  </a:lnTo>
                  <a:lnTo>
                    <a:pt x="1" y="266"/>
                  </a:lnTo>
                  <a:lnTo>
                    <a:pt x="43" y="336"/>
                  </a:lnTo>
                  <a:lnTo>
                    <a:pt x="85" y="392"/>
                  </a:lnTo>
                  <a:lnTo>
                    <a:pt x="141" y="435"/>
                  </a:lnTo>
                  <a:lnTo>
                    <a:pt x="211" y="435"/>
                  </a:lnTo>
                  <a:lnTo>
                    <a:pt x="239" y="421"/>
                  </a:lnTo>
                  <a:lnTo>
                    <a:pt x="267" y="392"/>
                  </a:lnTo>
                  <a:lnTo>
                    <a:pt x="309" y="336"/>
                  </a:lnTo>
                  <a:lnTo>
                    <a:pt x="309" y="252"/>
                  </a:lnTo>
                  <a:lnTo>
                    <a:pt x="295" y="182"/>
                  </a:lnTo>
                  <a:lnTo>
                    <a:pt x="267" y="98"/>
                  </a:lnTo>
                  <a:lnTo>
                    <a:pt x="225" y="42"/>
                  </a:lnTo>
                  <a:lnTo>
                    <a:pt x="197" y="14"/>
                  </a:lnTo>
                  <a:lnTo>
                    <a:pt x="1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4"/>
            <p:cNvSpPr/>
            <p:nvPr/>
          </p:nvSpPr>
          <p:spPr>
            <a:xfrm>
              <a:off x="596375" y="2517950"/>
              <a:ext cx="11250" cy="8775"/>
            </a:xfrm>
            <a:custGeom>
              <a:rect b="b" l="l" r="r" t="t"/>
              <a:pathLst>
                <a:path extrusionOk="0" h="351" w="450">
                  <a:moveTo>
                    <a:pt x="281" y="0"/>
                  </a:moveTo>
                  <a:lnTo>
                    <a:pt x="225" y="14"/>
                  </a:lnTo>
                  <a:lnTo>
                    <a:pt x="169" y="42"/>
                  </a:lnTo>
                  <a:lnTo>
                    <a:pt x="113" y="70"/>
                  </a:lnTo>
                  <a:lnTo>
                    <a:pt x="71" y="112"/>
                  </a:lnTo>
                  <a:lnTo>
                    <a:pt x="29" y="168"/>
                  </a:lnTo>
                  <a:lnTo>
                    <a:pt x="1" y="224"/>
                  </a:lnTo>
                  <a:lnTo>
                    <a:pt x="1" y="266"/>
                  </a:lnTo>
                  <a:lnTo>
                    <a:pt x="15" y="294"/>
                  </a:lnTo>
                  <a:lnTo>
                    <a:pt x="29" y="322"/>
                  </a:lnTo>
                  <a:lnTo>
                    <a:pt x="71" y="350"/>
                  </a:lnTo>
                  <a:lnTo>
                    <a:pt x="127" y="350"/>
                  </a:lnTo>
                  <a:lnTo>
                    <a:pt x="295" y="252"/>
                  </a:lnTo>
                  <a:lnTo>
                    <a:pt x="379" y="196"/>
                  </a:lnTo>
                  <a:lnTo>
                    <a:pt x="407" y="168"/>
                  </a:lnTo>
                  <a:lnTo>
                    <a:pt x="435" y="126"/>
                  </a:lnTo>
                  <a:lnTo>
                    <a:pt x="449" y="98"/>
                  </a:lnTo>
                  <a:lnTo>
                    <a:pt x="435" y="56"/>
                  </a:lnTo>
                  <a:lnTo>
                    <a:pt x="421" y="42"/>
                  </a:lnTo>
                  <a:lnTo>
                    <a:pt x="407" y="14"/>
                  </a:lnTo>
                  <a:lnTo>
                    <a:pt x="3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4"/>
            <p:cNvSpPr/>
            <p:nvPr/>
          </p:nvSpPr>
          <p:spPr>
            <a:xfrm>
              <a:off x="621950" y="2512675"/>
              <a:ext cx="12275" cy="6350"/>
            </a:xfrm>
            <a:custGeom>
              <a:rect b="b" l="l" r="r" t="t"/>
              <a:pathLst>
                <a:path extrusionOk="0" h="254" w="491">
                  <a:moveTo>
                    <a:pt x="169" y="1"/>
                  </a:moveTo>
                  <a:lnTo>
                    <a:pt x="113" y="15"/>
                  </a:lnTo>
                  <a:lnTo>
                    <a:pt x="57" y="43"/>
                  </a:lnTo>
                  <a:lnTo>
                    <a:pt x="15" y="85"/>
                  </a:lnTo>
                  <a:lnTo>
                    <a:pt x="1" y="127"/>
                  </a:lnTo>
                  <a:lnTo>
                    <a:pt x="1" y="155"/>
                  </a:lnTo>
                  <a:lnTo>
                    <a:pt x="15" y="183"/>
                  </a:lnTo>
                  <a:lnTo>
                    <a:pt x="29" y="197"/>
                  </a:lnTo>
                  <a:lnTo>
                    <a:pt x="127" y="239"/>
                  </a:lnTo>
                  <a:lnTo>
                    <a:pt x="211" y="253"/>
                  </a:lnTo>
                  <a:lnTo>
                    <a:pt x="435" y="253"/>
                  </a:lnTo>
                  <a:lnTo>
                    <a:pt x="463" y="225"/>
                  </a:lnTo>
                  <a:lnTo>
                    <a:pt x="491" y="197"/>
                  </a:lnTo>
                  <a:lnTo>
                    <a:pt x="491" y="155"/>
                  </a:lnTo>
                  <a:lnTo>
                    <a:pt x="491" y="127"/>
                  </a:lnTo>
                  <a:lnTo>
                    <a:pt x="463" y="85"/>
                  </a:lnTo>
                  <a:lnTo>
                    <a:pt x="407" y="57"/>
                  </a:lnTo>
                  <a:lnTo>
                    <a:pt x="351" y="29"/>
                  </a:lnTo>
                  <a:lnTo>
                    <a:pt x="2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4"/>
            <p:cNvSpPr/>
            <p:nvPr/>
          </p:nvSpPr>
          <p:spPr>
            <a:xfrm>
              <a:off x="609700" y="2565575"/>
              <a:ext cx="7375" cy="2475"/>
            </a:xfrm>
            <a:custGeom>
              <a:rect b="b" l="l" r="r" t="t"/>
              <a:pathLst>
                <a:path extrusionOk="0" h="99" w="295">
                  <a:moveTo>
                    <a:pt x="0" y="0"/>
                  </a:moveTo>
                  <a:lnTo>
                    <a:pt x="28" y="42"/>
                  </a:lnTo>
                  <a:lnTo>
                    <a:pt x="56" y="70"/>
                  </a:lnTo>
                  <a:lnTo>
                    <a:pt x="84" y="98"/>
                  </a:lnTo>
                  <a:lnTo>
                    <a:pt x="182" y="98"/>
                  </a:lnTo>
                  <a:lnTo>
                    <a:pt x="224" y="70"/>
                  </a:lnTo>
                  <a:lnTo>
                    <a:pt x="266" y="42"/>
                  </a:lnTo>
                  <a:lnTo>
                    <a:pt x="294" y="0"/>
                  </a:lnTo>
                  <a:lnTo>
                    <a:pt x="224" y="28"/>
                  </a:lnTo>
                  <a:lnTo>
                    <a:pt x="154" y="56"/>
                  </a:lnTo>
                  <a:lnTo>
                    <a:pt x="84" y="42"/>
                  </a:lnTo>
                  <a:lnTo>
                    <a:pt x="2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4"/>
            <p:cNvSpPr/>
            <p:nvPr/>
          </p:nvSpPr>
          <p:spPr>
            <a:xfrm>
              <a:off x="611800" y="2515150"/>
              <a:ext cx="19275" cy="43100"/>
            </a:xfrm>
            <a:custGeom>
              <a:rect b="b" l="l" r="r" t="t"/>
              <a:pathLst>
                <a:path extrusionOk="0" h="1724" w="771">
                  <a:moveTo>
                    <a:pt x="280" y="0"/>
                  </a:moveTo>
                  <a:lnTo>
                    <a:pt x="365" y="322"/>
                  </a:lnTo>
                  <a:lnTo>
                    <a:pt x="463" y="644"/>
                  </a:lnTo>
                  <a:lnTo>
                    <a:pt x="561" y="953"/>
                  </a:lnTo>
                  <a:lnTo>
                    <a:pt x="659" y="1275"/>
                  </a:lnTo>
                  <a:lnTo>
                    <a:pt x="533" y="1261"/>
                  </a:lnTo>
                  <a:lnTo>
                    <a:pt x="421" y="1261"/>
                  </a:lnTo>
                  <a:lnTo>
                    <a:pt x="435" y="1303"/>
                  </a:lnTo>
                  <a:lnTo>
                    <a:pt x="463" y="1415"/>
                  </a:lnTo>
                  <a:lnTo>
                    <a:pt x="519" y="1611"/>
                  </a:lnTo>
                  <a:lnTo>
                    <a:pt x="393" y="1625"/>
                  </a:lnTo>
                  <a:lnTo>
                    <a:pt x="252" y="1625"/>
                  </a:lnTo>
                  <a:lnTo>
                    <a:pt x="126" y="1611"/>
                  </a:lnTo>
                  <a:lnTo>
                    <a:pt x="14" y="1555"/>
                  </a:lnTo>
                  <a:lnTo>
                    <a:pt x="0" y="1569"/>
                  </a:lnTo>
                  <a:lnTo>
                    <a:pt x="0" y="1583"/>
                  </a:lnTo>
                  <a:lnTo>
                    <a:pt x="70" y="1653"/>
                  </a:lnTo>
                  <a:lnTo>
                    <a:pt x="154" y="1695"/>
                  </a:lnTo>
                  <a:lnTo>
                    <a:pt x="252" y="1723"/>
                  </a:lnTo>
                  <a:lnTo>
                    <a:pt x="421" y="1723"/>
                  </a:lnTo>
                  <a:lnTo>
                    <a:pt x="505" y="1695"/>
                  </a:lnTo>
                  <a:lnTo>
                    <a:pt x="533" y="1695"/>
                  </a:lnTo>
                  <a:lnTo>
                    <a:pt x="561" y="1681"/>
                  </a:lnTo>
                  <a:lnTo>
                    <a:pt x="589" y="1667"/>
                  </a:lnTo>
                  <a:lnTo>
                    <a:pt x="589" y="1639"/>
                  </a:lnTo>
                  <a:lnTo>
                    <a:pt x="589" y="1625"/>
                  </a:lnTo>
                  <a:lnTo>
                    <a:pt x="533" y="1359"/>
                  </a:lnTo>
                  <a:lnTo>
                    <a:pt x="673" y="1387"/>
                  </a:lnTo>
                  <a:lnTo>
                    <a:pt x="743" y="1387"/>
                  </a:lnTo>
                  <a:lnTo>
                    <a:pt x="757" y="1373"/>
                  </a:lnTo>
                  <a:lnTo>
                    <a:pt x="771" y="1359"/>
                  </a:lnTo>
                  <a:lnTo>
                    <a:pt x="673" y="1009"/>
                  </a:lnTo>
                  <a:lnTo>
                    <a:pt x="575" y="672"/>
                  </a:lnTo>
                  <a:lnTo>
                    <a:pt x="449" y="336"/>
                  </a:lnTo>
                  <a:lnTo>
                    <a:pt x="30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4"/>
            <p:cNvSpPr/>
            <p:nvPr/>
          </p:nvSpPr>
          <p:spPr>
            <a:xfrm>
              <a:off x="611100" y="2554700"/>
              <a:ext cx="11575" cy="8450"/>
            </a:xfrm>
            <a:custGeom>
              <a:rect b="b" l="l" r="r" t="t"/>
              <a:pathLst>
                <a:path extrusionOk="0" h="338" w="463">
                  <a:moveTo>
                    <a:pt x="28" y="1"/>
                  </a:moveTo>
                  <a:lnTo>
                    <a:pt x="0" y="141"/>
                  </a:lnTo>
                  <a:lnTo>
                    <a:pt x="0" y="211"/>
                  </a:lnTo>
                  <a:lnTo>
                    <a:pt x="28" y="267"/>
                  </a:lnTo>
                  <a:lnTo>
                    <a:pt x="42" y="295"/>
                  </a:lnTo>
                  <a:lnTo>
                    <a:pt x="70" y="309"/>
                  </a:lnTo>
                  <a:lnTo>
                    <a:pt x="98" y="323"/>
                  </a:lnTo>
                  <a:lnTo>
                    <a:pt x="140" y="337"/>
                  </a:lnTo>
                  <a:lnTo>
                    <a:pt x="210" y="323"/>
                  </a:lnTo>
                  <a:lnTo>
                    <a:pt x="280" y="295"/>
                  </a:lnTo>
                  <a:lnTo>
                    <a:pt x="337" y="253"/>
                  </a:lnTo>
                  <a:lnTo>
                    <a:pt x="393" y="197"/>
                  </a:lnTo>
                  <a:lnTo>
                    <a:pt x="435" y="141"/>
                  </a:lnTo>
                  <a:lnTo>
                    <a:pt x="463" y="85"/>
                  </a:lnTo>
                  <a:lnTo>
                    <a:pt x="351" y="85"/>
                  </a:lnTo>
                  <a:lnTo>
                    <a:pt x="238" y="71"/>
                  </a:lnTo>
                  <a:lnTo>
                    <a:pt x="126" y="43"/>
                  </a:lnTo>
                  <a:lnTo>
                    <a:pt x="2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4"/>
            <p:cNvSpPr/>
            <p:nvPr/>
          </p:nvSpPr>
          <p:spPr>
            <a:xfrm>
              <a:off x="611100" y="2558225"/>
              <a:ext cx="7025" cy="4925"/>
            </a:xfrm>
            <a:custGeom>
              <a:rect b="b" l="l" r="r" t="t"/>
              <a:pathLst>
                <a:path extrusionOk="0" h="197" w="281">
                  <a:moveTo>
                    <a:pt x="0" y="0"/>
                  </a:moveTo>
                  <a:lnTo>
                    <a:pt x="0" y="70"/>
                  </a:lnTo>
                  <a:lnTo>
                    <a:pt x="28" y="126"/>
                  </a:lnTo>
                  <a:lnTo>
                    <a:pt x="42" y="154"/>
                  </a:lnTo>
                  <a:lnTo>
                    <a:pt x="70" y="168"/>
                  </a:lnTo>
                  <a:lnTo>
                    <a:pt x="98" y="182"/>
                  </a:lnTo>
                  <a:lnTo>
                    <a:pt x="140" y="196"/>
                  </a:lnTo>
                  <a:lnTo>
                    <a:pt x="210" y="182"/>
                  </a:lnTo>
                  <a:lnTo>
                    <a:pt x="280" y="154"/>
                  </a:lnTo>
                  <a:lnTo>
                    <a:pt x="238" y="84"/>
                  </a:lnTo>
                  <a:lnTo>
                    <a:pt x="168" y="28"/>
                  </a:lnTo>
                  <a:lnTo>
                    <a:pt x="84" y="0"/>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4"/>
            <p:cNvSpPr/>
            <p:nvPr/>
          </p:nvSpPr>
          <p:spPr>
            <a:xfrm>
              <a:off x="541050" y="2458750"/>
              <a:ext cx="91075" cy="85825"/>
            </a:xfrm>
            <a:custGeom>
              <a:rect b="b" l="l" r="r" t="t"/>
              <a:pathLst>
                <a:path extrusionOk="0" h="3433" w="3643">
                  <a:moveTo>
                    <a:pt x="2998" y="1"/>
                  </a:moveTo>
                  <a:lnTo>
                    <a:pt x="2886" y="15"/>
                  </a:lnTo>
                  <a:lnTo>
                    <a:pt x="2788" y="29"/>
                  </a:lnTo>
                  <a:lnTo>
                    <a:pt x="2676" y="71"/>
                  </a:lnTo>
                  <a:lnTo>
                    <a:pt x="2480" y="155"/>
                  </a:lnTo>
                  <a:lnTo>
                    <a:pt x="2298" y="253"/>
                  </a:lnTo>
                  <a:lnTo>
                    <a:pt x="2172" y="337"/>
                  </a:lnTo>
                  <a:lnTo>
                    <a:pt x="2046" y="435"/>
                  </a:lnTo>
                  <a:lnTo>
                    <a:pt x="1836" y="435"/>
                  </a:lnTo>
                  <a:lnTo>
                    <a:pt x="1612" y="449"/>
                  </a:lnTo>
                  <a:lnTo>
                    <a:pt x="1485" y="463"/>
                  </a:lnTo>
                  <a:lnTo>
                    <a:pt x="1359" y="491"/>
                  </a:lnTo>
                  <a:lnTo>
                    <a:pt x="1219" y="519"/>
                  </a:lnTo>
                  <a:lnTo>
                    <a:pt x="1093" y="575"/>
                  </a:lnTo>
                  <a:lnTo>
                    <a:pt x="953" y="631"/>
                  </a:lnTo>
                  <a:lnTo>
                    <a:pt x="841" y="715"/>
                  </a:lnTo>
                  <a:lnTo>
                    <a:pt x="729" y="813"/>
                  </a:lnTo>
                  <a:lnTo>
                    <a:pt x="631" y="925"/>
                  </a:lnTo>
                  <a:lnTo>
                    <a:pt x="547" y="1065"/>
                  </a:lnTo>
                  <a:lnTo>
                    <a:pt x="491" y="1219"/>
                  </a:lnTo>
                  <a:lnTo>
                    <a:pt x="379" y="1261"/>
                  </a:lnTo>
                  <a:lnTo>
                    <a:pt x="267" y="1331"/>
                  </a:lnTo>
                  <a:lnTo>
                    <a:pt x="183" y="1415"/>
                  </a:lnTo>
                  <a:lnTo>
                    <a:pt x="99" y="1500"/>
                  </a:lnTo>
                  <a:lnTo>
                    <a:pt x="43" y="1612"/>
                  </a:lnTo>
                  <a:lnTo>
                    <a:pt x="15" y="1724"/>
                  </a:lnTo>
                  <a:lnTo>
                    <a:pt x="1" y="1850"/>
                  </a:lnTo>
                  <a:lnTo>
                    <a:pt x="1" y="1976"/>
                  </a:lnTo>
                  <a:lnTo>
                    <a:pt x="29" y="2102"/>
                  </a:lnTo>
                  <a:lnTo>
                    <a:pt x="57" y="2214"/>
                  </a:lnTo>
                  <a:lnTo>
                    <a:pt x="99" y="2340"/>
                  </a:lnTo>
                  <a:lnTo>
                    <a:pt x="155" y="2480"/>
                  </a:lnTo>
                  <a:lnTo>
                    <a:pt x="281" y="2732"/>
                  </a:lnTo>
                  <a:lnTo>
                    <a:pt x="421" y="2956"/>
                  </a:lnTo>
                  <a:lnTo>
                    <a:pt x="575" y="3167"/>
                  </a:lnTo>
                  <a:lnTo>
                    <a:pt x="729" y="3321"/>
                  </a:lnTo>
                  <a:lnTo>
                    <a:pt x="799" y="3377"/>
                  </a:lnTo>
                  <a:lnTo>
                    <a:pt x="869" y="3419"/>
                  </a:lnTo>
                  <a:lnTo>
                    <a:pt x="925" y="3433"/>
                  </a:lnTo>
                  <a:lnTo>
                    <a:pt x="981" y="3433"/>
                  </a:lnTo>
                  <a:lnTo>
                    <a:pt x="1037" y="3419"/>
                  </a:lnTo>
                  <a:lnTo>
                    <a:pt x="1079" y="3377"/>
                  </a:lnTo>
                  <a:lnTo>
                    <a:pt x="1121" y="3321"/>
                  </a:lnTo>
                  <a:lnTo>
                    <a:pt x="1149" y="3265"/>
                  </a:lnTo>
                  <a:lnTo>
                    <a:pt x="1163" y="3195"/>
                  </a:lnTo>
                  <a:lnTo>
                    <a:pt x="1177" y="3111"/>
                  </a:lnTo>
                  <a:lnTo>
                    <a:pt x="1177" y="2956"/>
                  </a:lnTo>
                  <a:lnTo>
                    <a:pt x="1177" y="2788"/>
                  </a:lnTo>
                  <a:lnTo>
                    <a:pt x="1163" y="2662"/>
                  </a:lnTo>
                  <a:lnTo>
                    <a:pt x="1135" y="2522"/>
                  </a:lnTo>
                  <a:lnTo>
                    <a:pt x="1219" y="2494"/>
                  </a:lnTo>
                  <a:lnTo>
                    <a:pt x="1303" y="2424"/>
                  </a:lnTo>
                  <a:lnTo>
                    <a:pt x="1401" y="2340"/>
                  </a:lnTo>
                  <a:lnTo>
                    <a:pt x="1513" y="2214"/>
                  </a:lnTo>
                  <a:lnTo>
                    <a:pt x="1612" y="2046"/>
                  </a:lnTo>
                  <a:lnTo>
                    <a:pt x="1668" y="1948"/>
                  </a:lnTo>
                  <a:lnTo>
                    <a:pt x="1710" y="1836"/>
                  </a:lnTo>
                  <a:lnTo>
                    <a:pt x="1738" y="1724"/>
                  </a:lnTo>
                  <a:lnTo>
                    <a:pt x="1766" y="1584"/>
                  </a:lnTo>
                  <a:lnTo>
                    <a:pt x="1892" y="1626"/>
                  </a:lnTo>
                  <a:lnTo>
                    <a:pt x="2032" y="1668"/>
                  </a:lnTo>
                  <a:lnTo>
                    <a:pt x="2214" y="1710"/>
                  </a:lnTo>
                  <a:lnTo>
                    <a:pt x="2410" y="1738"/>
                  </a:lnTo>
                  <a:lnTo>
                    <a:pt x="2620" y="1752"/>
                  </a:lnTo>
                  <a:lnTo>
                    <a:pt x="2732" y="1752"/>
                  </a:lnTo>
                  <a:lnTo>
                    <a:pt x="2844" y="1738"/>
                  </a:lnTo>
                  <a:lnTo>
                    <a:pt x="2956" y="1710"/>
                  </a:lnTo>
                  <a:lnTo>
                    <a:pt x="3054" y="1682"/>
                  </a:lnTo>
                  <a:lnTo>
                    <a:pt x="3209" y="1612"/>
                  </a:lnTo>
                  <a:lnTo>
                    <a:pt x="3335" y="1528"/>
                  </a:lnTo>
                  <a:lnTo>
                    <a:pt x="3433" y="1429"/>
                  </a:lnTo>
                  <a:lnTo>
                    <a:pt x="3503" y="1317"/>
                  </a:lnTo>
                  <a:lnTo>
                    <a:pt x="3573" y="1205"/>
                  </a:lnTo>
                  <a:lnTo>
                    <a:pt x="3615" y="1079"/>
                  </a:lnTo>
                  <a:lnTo>
                    <a:pt x="3629" y="953"/>
                  </a:lnTo>
                  <a:lnTo>
                    <a:pt x="3643" y="813"/>
                  </a:lnTo>
                  <a:lnTo>
                    <a:pt x="3643" y="687"/>
                  </a:lnTo>
                  <a:lnTo>
                    <a:pt x="3615" y="561"/>
                  </a:lnTo>
                  <a:lnTo>
                    <a:pt x="3587" y="449"/>
                  </a:lnTo>
                  <a:lnTo>
                    <a:pt x="3545" y="337"/>
                  </a:lnTo>
                  <a:lnTo>
                    <a:pt x="3503" y="239"/>
                  </a:lnTo>
                  <a:lnTo>
                    <a:pt x="3447" y="169"/>
                  </a:lnTo>
                  <a:lnTo>
                    <a:pt x="3377" y="99"/>
                  </a:lnTo>
                  <a:lnTo>
                    <a:pt x="3307" y="57"/>
                  </a:lnTo>
                  <a:lnTo>
                    <a:pt x="3209" y="15"/>
                  </a:lnTo>
                  <a:lnTo>
                    <a:pt x="31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4"/>
            <p:cNvSpPr/>
            <p:nvPr/>
          </p:nvSpPr>
          <p:spPr>
            <a:xfrm>
              <a:off x="566625" y="2492375"/>
              <a:ext cx="19625" cy="32950"/>
            </a:xfrm>
            <a:custGeom>
              <a:rect b="b" l="l" r="r" t="t"/>
              <a:pathLst>
                <a:path extrusionOk="0" h="1318" w="785">
                  <a:moveTo>
                    <a:pt x="673" y="0"/>
                  </a:moveTo>
                  <a:lnTo>
                    <a:pt x="659" y="14"/>
                  </a:lnTo>
                  <a:lnTo>
                    <a:pt x="701" y="113"/>
                  </a:lnTo>
                  <a:lnTo>
                    <a:pt x="715" y="225"/>
                  </a:lnTo>
                  <a:lnTo>
                    <a:pt x="729" y="323"/>
                  </a:lnTo>
                  <a:lnTo>
                    <a:pt x="729" y="435"/>
                  </a:lnTo>
                  <a:lnTo>
                    <a:pt x="715" y="533"/>
                  </a:lnTo>
                  <a:lnTo>
                    <a:pt x="687" y="631"/>
                  </a:lnTo>
                  <a:lnTo>
                    <a:pt x="645" y="729"/>
                  </a:lnTo>
                  <a:lnTo>
                    <a:pt x="603" y="827"/>
                  </a:lnTo>
                  <a:lnTo>
                    <a:pt x="476" y="981"/>
                  </a:lnTo>
                  <a:lnTo>
                    <a:pt x="336" y="1107"/>
                  </a:lnTo>
                  <a:lnTo>
                    <a:pt x="182" y="1219"/>
                  </a:lnTo>
                  <a:lnTo>
                    <a:pt x="0" y="1303"/>
                  </a:lnTo>
                  <a:lnTo>
                    <a:pt x="0" y="1317"/>
                  </a:lnTo>
                  <a:lnTo>
                    <a:pt x="112" y="1303"/>
                  </a:lnTo>
                  <a:lnTo>
                    <a:pt x="210" y="1275"/>
                  </a:lnTo>
                  <a:lnTo>
                    <a:pt x="308" y="1247"/>
                  </a:lnTo>
                  <a:lnTo>
                    <a:pt x="406" y="1191"/>
                  </a:lnTo>
                  <a:lnTo>
                    <a:pt x="490" y="1121"/>
                  </a:lnTo>
                  <a:lnTo>
                    <a:pt x="561" y="1051"/>
                  </a:lnTo>
                  <a:lnTo>
                    <a:pt x="631" y="967"/>
                  </a:lnTo>
                  <a:lnTo>
                    <a:pt x="687" y="869"/>
                  </a:lnTo>
                  <a:lnTo>
                    <a:pt x="729" y="771"/>
                  </a:lnTo>
                  <a:lnTo>
                    <a:pt x="757" y="659"/>
                  </a:lnTo>
                  <a:lnTo>
                    <a:pt x="771" y="547"/>
                  </a:lnTo>
                  <a:lnTo>
                    <a:pt x="785" y="435"/>
                  </a:lnTo>
                  <a:lnTo>
                    <a:pt x="771" y="323"/>
                  </a:lnTo>
                  <a:lnTo>
                    <a:pt x="757" y="225"/>
                  </a:lnTo>
                  <a:lnTo>
                    <a:pt x="729" y="113"/>
                  </a:lnTo>
                  <a:lnTo>
                    <a:pt x="687" y="14"/>
                  </a:lnTo>
                  <a:lnTo>
                    <a:pt x="6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4"/>
            <p:cNvSpPr/>
            <p:nvPr/>
          </p:nvSpPr>
          <p:spPr>
            <a:xfrm>
              <a:off x="536850" y="2489925"/>
              <a:ext cx="28400" cy="53950"/>
            </a:xfrm>
            <a:custGeom>
              <a:rect b="b" l="l" r="r" t="t"/>
              <a:pathLst>
                <a:path extrusionOk="0" h="2158" w="1136">
                  <a:moveTo>
                    <a:pt x="715" y="0"/>
                  </a:moveTo>
                  <a:lnTo>
                    <a:pt x="519" y="42"/>
                  </a:lnTo>
                  <a:lnTo>
                    <a:pt x="435" y="70"/>
                  </a:lnTo>
                  <a:lnTo>
                    <a:pt x="337" y="112"/>
                  </a:lnTo>
                  <a:lnTo>
                    <a:pt x="267" y="154"/>
                  </a:lnTo>
                  <a:lnTo>
                    <a:pt x="183" y="211"/>
                  </a:lnTo>
                  <a:lnTo>
                    <a:pt x="113" y="281"/>
                  </a:lnTo>
                  <a:lnTo>
                    <a:pt x="70" y="365"/>
                  </a:lnTo>
                  <a:lnTo>
                    <a:pt x="28" y="463"/>
                  </a:lnTo>
                  <a:lnTo>
                    <a:pt x="0" y="547"/>
                  </a:lnTo>
                  <a:lnTo>
                    <a:pt x="0" y="645"/>
                  </a:lnTo>
                  <a:lnTo>
                    <a:pt x="0" y="743"/>
                  </a:lnTo>
                  <a:lnTo>
                    <a:pt x="14" y="841"/>
                  </a:lnTo>
                  <a:lnTo>
                    <a:pt x="42" y="939"/>
                  </a:lnTo>
                  <a:lnTo>
                    <a:pt x="99" y="1107"/>
                  </a:lnTo>
                  <a:lnTo>
                    <a:pt x="183" y="1289"/>
                  </a:lnTo>
                  <a:lnTo>
                    <a:pt x="267" y="1443"/>
                  </a:lnTo>
                  <a:lnTo>
                    <a:pt x="379" y="1597"/>
                  </a:lnTo>
                  <a:lnTo>
                    <a:pt x="505" y="1737"/>
                  </a:lnTo>
                  <a:lnTo>
                    <a:pt x="645" y="1864"/>
                  </a:lnTo>
                  <a:lnTo>
                    <a:pt x="799" y="1976"/>
                  </a:lnTo>
                  <a:lnTo>
                    <a:pt x="953" y="2074"/>
                  </a:lnTo>
                  <a:lnTo>
                    <a:pt x="1135" y="2158"/>
                  </a:lnTo>
                  <a:lnTo>
                    <a:pt x="981" y="2074"/>
                  </a:lnTo>
                  <a:lnTo>
                    <a:pt x="827" y="1976"/>
                  </a:lnTo>
                  <a:lnTo>
                    <a:pt x="701" y="1878"/>
                  </a:lnTo>
                  <a:lnTo>
                    <a:pt x="575" y="1765"/>
                  </a:lnTo>
                  <a:lnTo>
                    <a:pt x="463" y="1639"/>
                  </a:lnTo>
                  <a:lnTo>
                    <a:pt x="365" y="1499"/>
                  </a:lnTo>
                  <a:lnTo>
                    <a:pt x="281" y="1345"/>
                  </a:lnTo>
                  <a:lnTo>
                    <a:pt x="211" y="1191"/>
                  </a:lnTo>
                  <a:lnTo>
                    <a:pt x="169" y="1107"/>
                  </a:lnTo>
                  <a:lnTo>
                    <a:pt x="141" y="1023"/>
                  </a:lnTo>
                  <a:lnTo>
                    <a:pt x="113" y="939"/>
                  </a:lnTo>
                  <a:lnTo>
                    <a:pt x="99" y="855"/>
                  </a:lnTo>
                  <a:lnTo>
                    <a:pt x="99" y="757"/>
                  </a:lnTo>
                  <a:lnTo>
                    <a:pt x="99" y="673"/>
                  </a:lnTo>
                  <a:lnTo>
                    <a:pt x="113" y="575"/>
                  </a:lnTo>
                  <a:lnTo>
                    <a:pt x="127" y="491"/>
                  </a:lnTo>
                  <a:lnTo>
                    <a:pt x="169" y="407"/>
                  </a:lnTo>
                  <a:lnTo>
                    <a:pt x="225" y="323"/>
                  </a:lnTo>
                  <a:lnTo>
                    <a:pt x="295" y="239"/>
                  </a:lnTo>
                  <a:lnTo>
                    <a:pt x="365" y="182"/>
                  </a:lnTo>
                  <a:lnTo>
                    <a:pt x="435" y="126"/>
                  </a:lnTo>
                  <a:lnTo>
                    <a:pt x="533" y="84"/>
                  </a:lnTo>
                  <a:lnTo>
                    <a:pt x="617" y="42"/>
                  </a:lnTo>
                  <a:lnTo>
                    <a:pt x="715" y="28"/>
                  </a:lnTo>
                  <a:lnTo>
                    <a:pt x="729" y="14"/>
                  </a:lnTo>
                  <a:lnTo>
                    <a:pt x="71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4"/>
            <p:cNvSpPr/>
            <p:nvPr/>
          </p:nvSpPr>
          <p:spPr>
            <a:xfrm>
              <a:off x="591125" y="2456650"/>
              <a:ext cx="39250" cy="29450"/>
            </a:xfrm>
            <a:custGeom>
              <a:rect b="b" l="l" r="r" t="t"/>
              <a:pathLst>
                <a:path extrusionOk="0" h="1178" w="1570">
                  <a:moveTo>
                    <a:pt x="883" y="1"/>
                  </a:moveTo>
                  <a:lnTo>
                    <a:pt x="785" y="15"/>
                  </a:lnTo>
                  <a:lnTo>
                    <a:pt x="687" y="15"/>
                  </a:lnTo>
                  <a:lnTo>
                    <a:pt x="603" y="43"/>
                  </a:lnTo>
                  <a:lnTo>
                    <a:pt x="505" y="71"/>
                  </a:lnTo>
                  <a:lnTo>
                    <a:pt x="421" y="113"/>
                  </a:lnTo>
                  <a:lnTo>
                    <a:pt x="281" y="197"/>
                  </a:lnTo>
                  <a:lnTo>
                    <a:pt x="169" y="295"/>
                  </a:lnTo>
                  <a:lnTo>
                    <a:pt x="71" y="421"/>
                  </a:lnTo>
                  <a:lnTo>
                    <a:pt x="1" y="561"/>
                  </a:lnTo>
                  <a:lnTo>
                    <a:pt x="1" y="575"/>
                  </a:lnTo>
                  <a:lnTo>
                    <a:pt x="29" y="575"/>
                  </a:lnTo>
                  <a:lnTo>
                    <a:pt x="57" y="505"/>
                  </a:lnTo>
                  <a:lnTo>
                    <a:pt x="99" y="435"/>
                  </a:lnTo>
                  <a:lnTo>
                    <a:pt x="155" y="379"/>
                  </a:lnTo>
                  <a:lnTo>
                    <a:pt x="211" y="323"/>
                  </a:lnTo>
                  <a:lnTo>
                    <a:pt x="337" y="239"/>
                  </a:lnTo>
                  <a:lnTo>
                    <a:pt x="477" y="169"/>
                  </a:lnTo>
                  <a:lnTo>
                    <a:pt x="645" y="127"/>
                  </a:lnTo>
                  <a:lnTo>
                    <a:pt x="799" y="113"/>
                  </a:lnTo>
                  <a:lnTo>
                    <a:pt x="953" y="113"/>
                  </a:lnTo>
                  <a:lnTo>
                    <a:pt x="1107" y="141"/>
                  </a:lnTo>
                  <a:lnTo>
                    <a:pt x="1178" y="169"/>
                  </a:lnTo>
                  <a:lnTo>
                    <a:pt x="1248" y="197"/>
                  </a:lnTo>
                  <a:lnTo>
                    <a:pt x="1304" y="239"/>
                  </a:lnTo>
                  <a:lnTo>
                    <a:pt x="1360" y="295"/>
                  </a:lnTo>
                  <a:lnTo>
                    <a:pt x="1416" y="351"/>
                  </a:lnTo>
                  <a:lnTo>
                    <a:pt x="1458" y="421"/>
                  </a:lnTo>
                  <a:lnTo>
                    <a:pt x="1486" y="491"/>
                  </a:lnTo>
                  <a:lnTo>
                    <a:pt x="1500" y="561"/>
                  </a:lnTo>
                  <a:lnTo>
                    <a:pt x="1528" y="715"/>
                  </a:lnTo>
                  <a:lnTo>
                    <a:pt x="1514" y="883"/>
                  </a:lnTo>
                  <a:lnTo>
                    <a:pt x="1486" y="1037"/>
                  </a:lnTo>
                  <a:lnTo>
                    <a:pt x="1430" y="1177"/>
                  </a:lnTo>
                  <a:lnTo>
                    <a:pt x="1444" y="1177"/>
                  </a:lnTo>
                  <a:lnTo>
                    <a:pt x="1514" y="1023"/>
                  </a:lnTo>
                  <a:lnTo>
                    <a:pt x="1556" y="841"/>
                  </a:lnTo>
                  <a:lnTo>
                    <a:pt x="1570" y="673"/>
                  </a:lnTo>
                  <a:lnTo>
                    <a:pt x="1556" y="491"/>
                  </a:lnTo>
                  <a:lnTo>
                    <a:pt x="1528" y="421"/>
                  </a:lnTo>
                  <a:lnTo>
                    <a:pt x="1500" y="351"/>
                  </a:lnTo>
                  <a:lnTo>
                    <a:pt x="1472" y="281"/>
                  </a:lnTo>
                  <a:lnTo>
                    <a:pt x="1416" y="225"/>
                  </a:lnTo>
                  <a:lnTo>
                    <a:pt x="1360" y="169"/>
                  </a:lnTo>
                  <a:lnTo>
                    <a:pt x="1304" y="113"/>
                  </a:lnTo>
                  <a:lnTo>
                    <a:pt x="1234" y="85"/>
                  </a:lnTo>
                  <a:lnTo>
                    <a:pt x="1164" y="57"/>
                  </a:lnTo>
                  <a:lnTo>
                    <a:pt x="1065" y="29"/>
                  </a:lnTo>
                  <a:lnTo>
                    <a:pt x="981" y="15"/>
                  </a:lnTo>
                  <a:lnTo>
                    <a:pt x="8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4"/>
            <p:cNvSpPr/>
            <p:nvPr/>
          </p:nvSpPr>
          <p:spPr>
            <a:xfrm>
              <a:off x="546300" y="2533700"/>
              <a:ext cx="25250" cy="31900"/>
            </a:xfrm>
            <a:custGeom>
              <a:rect b="b" l="l" r="r" t="t"/>
              <a:pathLst>
                <a:path extrusionOk="0" h="1276" w="1010">
                  <a:moveTo>
                    <a:pt x="211" y="0"/>
                  </a:moveTo>
                  <a:lnTo>
                    <a:pt x="155" y="14"/>
                  </a:lnTo>
                  <a:lnTo>
                    <a:pt x="99" y="42"/>
                  </a:lnTo>
                  <a:lnTo>
                    <a:pt x="57" y="71"/>
                  </a:lnTo>
                  <a:lnTo>
                    <a:pt x="15" y="141"/>
                  </a:lnTo>
                  <a:lnTo>
                    <a:pt x="1" y="197"/>
                  </a:lnTo>
                  <a:lnTo>
                    <a:pt x="1" y="281"/>
                  </a:lnTo>
                  <a:lnTo>
                    <a:pt x="1" y="379"/>
                  </a:lnTo>
                  <a:lnTo>
                    <a:pt x="15" y="463"/>
                  </a:lnTo>
                  <a:lnTo>
                    <a:pt x="85" y="673"/>
                  </a:lnTo>
                  <a:lnTo>
                    <a:pt x="169" y="869"/>
                  </a:lnTo>
                  <a:lnTo>
                    <a:pt x="281" y="1037"/>
                  </a:lnTo>
                  <a:lnTo>
                    <a:pt x="351" y="1107"/>
                  </a:lnTo>
                  <a:lnTo>
                    <a:pt x="407" y="1177"/>
                  </a:lnTo>
                  <a:lnTo>
                    <a:pt x="477" y="1219"/>
                  </a:lnTo>
                  <a:lnTo>
                    <a:pt x="547" y="1247"/>
                  </a:lnTo>
                  <a:lnTo>
                    <a:pt x="617" y="1275"/>
                  </a:lnTo>
                  <a:lnTo>
                    <a:pt x="757" y="1275"/>
                  </a:lnTo>
                  <a:lnTo>
                    <a:pt x="813" y="1247"/>
                  </a:lnTo>
                  <a:lnTo>
                    <a:pt x="869" y="1219"/>
                  </a:lnTo>
                  <a:lnTo>
                    <a:pt x="925" y="1177"/>
                  </a:lnTo>
                  <a:lnTo>
                    <a:pt x="967" y="1121"/>
                  </a:lnTo>
                  <a:lnTo>
                    <a:pt x="1009" y="1051"/>
                  </a:lnTo>
                  <a:lnTo>
                    <a:pt x="1009" y="1037"/>
                  </a:lnTo>
                  <a:lnTo>
                    <a:pt x="869" y="491"/>
                  </a:lnTo>
                  <a:lnTo>
                    <a:pt x="785" y="393"/>
                  </a:lnTo>
                  <a:lnTo>
                    <a:pt x="701" y="309"/>
                  </a:lnTo>
                  <a:lnTo>
                    <a:pt x="589" y="197"/>
                  </a:lnTo>
                  <a:lnTo>
                    <a:pt x="463" y="99"/>
                  </a:lnTo>
                  <a:lnTo>
                    <a:pt x="337" y="28"/>
                  </a:lnTo>
                  <a:lnTo>
                    <a:pt x="281" y="14"/>
                  </a:lnTo>
                  <a:lnTo>
                    <a:pt x="211"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4"/>
            <p:cNvSpPr/>
            <p:nvPr/>
          </p:nvSpPr>
          <p:spPr>
            <a:xfrm>
              <a:off x="551550" y="2541050"/>
              <a:ext cx="15100" cy="19650"/>
            </a:xfrm>
            <a:custGeom>
              <a:rect b="b" l="l" r="r" t="t"/>
              <a:pathLst>
                <a:path extrusionOk="0" h="786" w="604">
                  <a:moveTo>
                    <a:pt x="1" y="1"/>
                  </a:moveTo>
                  <a:lnTo>
                    <a:pt x="1" y="15"/>
                  </a:lnTo>
                  <a:lnTo>
                    <a:pt x="85" y="57"/>
                  </a:lnTo>
                  <a:lnTo>
                    <a:pt x="169" y="113"/>
                  </a:lnTo>
                  <a:lnTo>
                    <a:pt x="239" y="169"/>
                  </a:lnTo>
                  <a:lnTo>
                    <a:pt x="309" y="239"/>
                  </a:lnTo>
                  <a:lnTo>
                    <a:pt x="365" y="309"/>
                  </a:lnTo>
                  <a:lnTo>
                    <a:pt x="407" y="379"/>
                  </a:lnTo>
                  <a:lnTo>
                    <a:pt x="449" y="463"/>
                  </a:lnTo>
                  <a:lnTo>
                    <a:pt x="491" y="547"/>
                  </a:lnTo>
                  <a:lnTo>
                    <a:pt x="435" y="491"/>
                  </a:lnTo>
                  <a:lnTo>
                    <a:pt x="365" y="463"/>
                  </a:lnTo>
                  <a:lnTo>
                    <a:pt x="295" y="463"/>
                  </a:lnTo>
                  <a:lnTo>
                    <a:pt x="225" y="491"/>
                  </a:lnTo>
                  <a:lnTo>
                    <a:pt x="197" y="519"/>
                  </a:lnTo>
                  <a:lnTo>
                    <a:pt x="267" y="505"/>
                  </a:lnTo>
                  <a:lnTo>
                    <a:pt x="323" y="519"/>
                  </a:lnTo>
                  <a:lnTo>
                    <a:pt x="393" y="547"/>
                  </a:lnTo>
                  <a:lnTo>
                    <a:pt x="435" y="589"/>
                  </a:lnTo>
                  <a:lnTo>
                    <a:pt x="505" y="687"/>
                  </a:lnTo>
                  <a:lnTo>
                    <a:pt x="561" y="771"/>
                  </a:lnTo>
                  <a:lnTo>
                    <a:pt x="575" y="785"/>
                  </a:lnTo>
                  <a:lnTo>
                    <a:pt x="589" y="785"/>
                  </a:lnTo>
                  <a:lnTo>
                    <a:pt x="603" y="771"/>
                  </a:lnTo>
                  <a:lnTo>
                    <a:pt x="603" y="757"/>
                  </a:lnTo>
                  <a:lnTo>
                    <a:pt x="589" y="645"/>
                  </a:lnTo>
                  <a:lnTo>
                    <a:pt x="547" y="519"/>
                  </a:lnTo>
                  <a:lnTo>
                    <a:pt x="491" y="393"/>
                  </a:lnTo>
                  <a:lnTo>
                    <a:pt x="421" y="267"/>
                  </a:lnTo>
                  <a:lnTo>
                    <a:pt x="337" y="169"/>
                  </a:lnTo>
                  <a:lnTo>
                    <a:pt x="239" y="85"/>
                  </a:lnTo>
                  <a:lnTo>
                    <a:pt x="127" y="29"/>
                  </a:lnTo>
                  <a:lnTo>
                    <a:pt x="71" y="15"/>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4"/>
            <p:cNvSpPr/>
            <p:nvPr/>
          </p:nvSpPr>
          <p:spPr>
            <a:xfrm>
              <a:off x="472400" y="2604450"/>
              <a:ext cx="220325" cy="280900"/>
            </a:xfrm>
            <a:custGeom>
              <a:rect b="b" l="l" r="r" t="t"/>
              <a:pathLst>
                <a:path extrusionOk="0" h="11236" w="8813">
                  <a:moveTo>
                    <a:pt x="4344" y="0"/>
                  </a:moveTo>
                  <a:lnTo>
                    <a:pt x="4189" y="28"/>
                  </a:lnTo>
                  <a:lnTo>
                    <a:pt x="4049" y="56"/>
                  </a:lnTo>
                  <a:lnTo>
                    <a:pt x="3923" y="112"/>
                  </a:lnTo>
                  <a:lnTo>
                    <a:pt x="3811" y="182"/>
                  </a:lnTo>
                  <a:lnTo>
                    <a:pt x="3615" y="350"/>
                  </a:lnTo>
                  <a:lnTo>
                    <a:pt x="3419" y="533"/>
                  </a:lnTo>
                  <a:lnTo>
                    <a:pt x="3237" y="743"/>
                  </a:lnTo>
                  <a:lnTo>
                    <a:pt x="3069" y="953"/>
                  </a:lnTo>
                  <a:lnTo>
                    <a:pt x="2915" y="1191"/>
                  </a:lnTo>
                  <a:lnTo>
                    <a:pt x="2761" y="1429"/>
                  </a:lnTo>
                  <a:lnTo>
                    <a:pt x="2620" y="1667"/>
                  </a:lnTo>
                  <a:lnTo>
                    <a:pt x="2480" y="1919"/>
                  </a:lnTo>
                  <a:lnTo>
                    <a:pt x="2242" y="2424"/>
                  </a:lnTo>
                  <a:lnTo>
                    <a:pt x="2032" y="2914"/>
                  </a:lnTo>
                  <a:lnTo>
                    <a:pt x="1850" y="3362"/>
                  </a:lnTo>
                  <a:lnTo>
                    <a:pt x="1696" y="3755"/>
                  </a:lnTo>
                  <a:lnTo>
                    <a:pt x="1444" y="4539"/>
                  </a:lnTo>
                  <a:lnTo>
                    <a:pt x="1206" y="5338"/>
                  </a:lnTo>
                  <a:lnTo>
                    <a:pt x="995" y="6136"/>
                  </a:lnTo>
                  <a:lnTo>
                    <a:pt x="813" y="6949"/>
                  </a:lnTo>
                  <a:lnTo>
                    <a:pt x="631" y="7719"/>
                  </a:lnTo>
                  <a:lnTo>
                    <a:pt x="477" y="8475"/>
                  </a:lnTo>
                  <a:lnTo>
                    <a:pt x="211" y="9820"/>
                  </a:lnTo>
                  <a:lnTo>
                    <a:pt x="113" y="10367"/>
                  </a:lnTo>
                  <a:lnTo>
                    <a:pt x="43" y="10801"/>
                  </a:lnTo>
                  <a:lnTo>
                    <a:pt x="1" y="11095"/>
                  </a:lnTo>
                  <a:lnTo>
                    <a:pt x="1" y="11179"/>
                  </a:lnTo>
                  <a:lnTo>
                    <a:pt x="15" y="11221"/>
                  </a:lnTo>
                  <a:lnTo>
                    <a:pt x="393" y="11221"/>
                  </a:lnTo>
                  <a:lnTo>
                    <a:pt x="1388" y="11235"/>
                  </a:lnTo>
                  <a:lnTo>
                    <a:pt x="4386" y="11221"/>
                  </a:lnTo>
                  <a:lnTo>
                    <a:pt x="5997" y="11221"/>
                  </a:lnTo>
                  <a:lnTo>
                    <a:pt x="7411" y="11207"/>
                  </a:lnTo>
                  <a:lnTo>
                    <a:pt x="8406" y="11179"/>
                  </a:lnTo>
                  <a:lnTo>
                    <a:pt x="8700" y="11165"/>
                  </a:lnTo>
                  <a:lnTo>
                    <a:pt x="8812" y="11151"/>
                  </a:lnTo>
                  <a:lnTo>
                    <a:pt x="8812" y="11109"/>
                  </a:lnTo>
                  <a:lnTo>
                    <a:pt x="8812" y="11025"/>
                  </a:lnTo>
                  <a:lnTo>
                    <a:pt x="8784" y="10731"/>
                  </a:lnTo>
                  <a:lnTo>
                    <a:pt x="8714" y="10297"/>
                  </a:lnTo>
                  <a:lnTo>
                    <a:pt x="8616" y="9708"/>
                  </a:lnTo>
                  <a:lnTo>
                    <a:pt x="8490" y="9022"/>
                  </a:lnTo>
                  <a:lnTo>
                    <a:pt x="8350" y="8251"/>
                  </a:lnTo>
                  <a:lnTo>
                    <a:pt x="8182" y="7411"/>
                  </a:lnTo>
                  <a:lnTo>
                    <a:pt x="7986" y="6542"/>
                  </a:lnTo>
                  <a:lnTo>
                    <a:pt x="7776" y="5632"/>
                  </a:lnTo>
                  <a:lnTo>
                    <a:pt x="7552" y="4735"/>
                  </a:lnTo>
                  <a:lnTo>
                    <a:pt x="7313" y="3867"/>
                  </a:lnTo>
                  <a:lnTo>
                    <a:pt x="7061" y="3026"/>
                  </a:lnTo>
                  <a:lnTo>
                    <a:pt x="6809" y="2270"/>
                  </a:lnTo>
                  <a:lnTo>
                    <a:pt x="6683" y="1919"/>
                  </a:lnTo>
                  <a:lnTo>
                    <a:pt x="6543" y="1597"/>
                  </a:lnTo>
                  <a:lnTo>
                    <a:pt x="6417" y="1303"/>
                  </a:lnTo>
                  <a:lnTo>
                    <a:pt x="6277" y="1037"/>
                  </a:lnTo>
                  <a:lnTo>
                    <a:pt x="6151" y="813"/>
                  </a:lnTo>
                  <a:lnTo>
                    <a:pt x="6011" y="617"/>
                  </a:lnTo>
                  <a:lnTo>
                    <a:pt x="5941" y="533"/>
                  </a:lnTo>
                  <a:lnTo>
                    <a:pt x="5842" y="449"/>
                  </a:lnTo>
                  <a:lnTo>
                    <a:pt x="5730" y="364"/>
                  </a:lnTo>
                  <a:lnTo>
                    <a:pt x="5604" y="294"/>
                  </a:lnTo>
                  <a:lnTo>
                    <a:pt x="5464" y="224"/>
                  </a:lnTo>
                  <a:lnTo>
                    <a:pt x="5310" y="154"/>
                  </a:lnTo>
                  <a:lnTo>
                    <a:pt x="5156" y="112"/>
                  </a:lnTo>
                  <a:lnTo>
                    <a:pt x="4988" y="70"/>
                  </a:lnTo>
                  <a:lnTo>
                    <a:pt x="4834" y="28"/>
                  </a:lnTo>
                  <a:lnTo>
                    <a:pt x="4666" y="14"/>
                  </a:lnTo>
                  <a:lnTo>
                    <a:pt x="44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4"/>
            <p:cNvSpPr/>
            <p:nvPr/>
          </p:nvSpPr>
          <p:spPr>
            <a:xfrm>
              <a:off x="580975" y="2612150"/>
              <a:ext cx="277050" cy="139750"/>
            </a:xfrm>
            <a:custGeom>
              <a:rect b="b" l="l" r="r" t="t"/>
              <a:pathLst>
                <a:path extrusionOk="0" h="5590" w="11082">
                  <a:moveTo>
                    <a:pt x="575" y="0"/>
                  </a:moveTo>
                  <a:lnTo>
                    <a:pt x="505" y="14"/>
                  </a:lnTo>
                  <a:lnTo>
                    <a:pt x="435" y="28"/>
                  </a:lnTo>
                  <a:lnTo>
                    <a:pt x="365" y="56"/>
                  </a:lnTo>
                  <a:lnTo>
                    <a:pt x="239" y="126"/>
                  </a:lnTo>
                  <a:lnTo>
                    <a:pt x="155" y="225"/>
                  </a:lnTo>
                  <a:lnTo>
                    <a:pt x="85" y="337"/>
                  </a:lnTo>
                  <a:lnTo>
                    <a:pt x="29" y="463"/>
                  </a:lnTo>
                  <a:lnTo>
                    <a:pt x="1" y="589"/>
                  </a:lnTo>
                  <a:lnTo>
                    <a:pt x="1" y="729"/>
                  </a:lnTo>
                  <a:lnTo>
                    <a:pt x="1" y="883"/>
                  </a:lnTo>
                  <a:lnTo>
                    <a:pt x="29" y="1023"/>
                  </a:lnTo>
                  <a:lnTo>
                    <a:pt x="85" y="1163"/>
                  </a:lnTo>
                  <a:lnTo>
                    <a:pt x="141" y="1289"/>
                  </a:lnTo>
                  <a:lnTo>
                    <a:pt x="211" y="1401"/>
                  </a:lnTo>
                  <a:lnTo>
                    <a:pt x="379" y="1611"/>
                  </a:lnTo>
                  <a:lnTo>
                    <a:pt x="603" y="1864"/>
                  </a:lnTo>
                  <a:lnTo>
                    <a:pt x="869" y="2158"/>
                  </a:lnTo>
                  <a:lnTo>
                    <a:pt x="1177" y="2480"/>
                  </a:lnTo>
                  <a:lnTo>
                    <a:pt x="1527" y="2830"/>
                  </a:lnTo>
                  <a:lnTo>
                    <a:pt x="1892" y="3194"/>
                  </a:lnTo>
                  <a:lnTo>
                    <a:pt x="2298" y="3559"/>
                  </a:lnTo>
                  <a:lnTo>
                    <a:pt x="2704" y="3923"/>
                  </a:lnTo>
                  <a:lnTo>
                    <a:pt x="3124" y="4273"/>
                  </a:lnTo>
                  <a:lnTo>
                    <a:pt x="3559" y="4595"/>
                  </a:lnTo>
                  <a:lnTo>
                    <a:pt x="3979" y="4889"/>
                  </a:lnTo>
                  <a:lnTo>
                    <a:pt x="4385" y="5142"/>
                  </a:lnTo>
                  <a:lnTo>
                    <a:pt x="4595" y="5254"/>
                  </a:lnTo>
                  <a:lnTo>
                    <a:pt x="4792" y="5352"/>
                  </a:lnTo>
                  <a:lnTo>
                    <a:pt x="4988" y="5436"/>
                  </a:lnTo>
                  <a:lnTo>
                    <a:pt x="5170" y="5506"/>
                  </a:lnTo>
                  <a:lnTo>
                    <a:pt x="5352" y="5548"/>
                  </a:lnTo>
                  <a:lnTo>
                    <a:pt x="5520" y="5576"/>
                  </a:lnTo>
                  <a:lnTo>
                    <a:pt x="5688" y="5590"/>
                  </a:lnTo>
                  <a:lnTo>
                    <a:pt x="5842" y="5590"/>
                  </a:lnTo>
                  <a:lnTo>
                    <a:pt x="6206" y="5534"/>
                  </a:lnTo>
                  <a:lnTo>
                    <a:pt x="6571" y="5478"/>
                  </a:lnTo>
                  <a:lnTo>
                    <a:pt x="6949" y="5394"/>
                  </a:lnTo>
                  <a:lnTo>
                    <a:pt x="7327" y="5296"/>
                  </a:lnTo>
                  <a:lnTo>
                    <a:pt x="7705" y="5198"/>
                  </a:lnTo>
                  <a:lnTo>
                    <a:pt x="8070" y="5072"/>
                  </a:lnTo>
                  <a:lnTo>
                    <a:pt x="8448" y="4945"/>
                  </a:lnTo>
                  <a:lnTo>
                    <a:pt x="8798" y="4819"/>
                  </a:lnTo>
                  <a:lnTo>
                    <a:pt x="9134" y="4679"/>
                  </a:lnTo>
                  <a:lnTo>
                    <a:pt x="9470" y="4539"/>
                  </a:lnTo>
                  <a:lnTo>
                    <a:pt x="9779" y="4399"/>
                  </a:lnTo>
                  <a:lnTo>
                    <a:pt x="10073" y="4245"/>
                  </a:lnTo>
                  <a:lnTo>
                    <a:pt x="10353" y="4091"/>
                  </a:lnTo>
                  <a:lnTo>
                    <a:pt x="10591" y="3951"/>
                  </a:lnTo>
                  <a:lnTo>
                    <a:pt x="10815" y="3811"/>
                  </a:lnTo>
                  <a:lnTo>
                    <a:pt x="11011" y="3657"/>
                  </a:lnTo>
                  <a:lnTo>
                    <a:pt x="11053" y="3615"/>
                  </a:lnTo>
                  <a:lnTo>
                    <a:pt x="11067" y="3559"/>
                  </a:lnTo>
                  <a:lnTo>
                    <a:pt x="11081" y="3489"/>
                  </a:lnTo>
                  <a:lnTo>
                    <a:pt x="11081" y="3419"/>
                  </a:lnTo>
                  <a:lnTo>
                    <a:pt x="11067" y="3334"/>
                  </a:lnTo>
                  <a:lnTo>
                    <a:pt x="11039" y="3236"/>
                  </a:lnTo>
                  <a:lnTo>
                    <a:pt x="10969" y="3026"/>
                  </a:lnTo>
                  <a:lnTo>
                    <a:pt x="10843" y="2802"/>
                  </a:lnTo>
                  <a:lnTo>
                    <a:pt x="10689" y="2564"/>
                  </a:lnTo>
                  <a:lnTo>
                    <a:pt x="10507" y="2312"/>
                  </a:lnTo>
                  <a:lnTo>
                    <a:pt x="10325" y="2074"/>
                  </a:lnTo>
                  <a:lnTo>
                    <a:pt x="10115" y="1836"/>
                  </a:lnTo>
                  <a:lnTo>
                    <a:pt x="9891" y="1611"/>
                  </a:lnTo>
                  <a:lnTo>
                    <a:pt x="9681" y="1415"/>
                  </a:lnTo>
                  <a:lnTo>
                    <a:pt x="9484" y="1247"/>
                  </a:lnTo>
                  <a:lnTo>
                    <a:pt x="9288" y="1121"/>
                  </a:lnTo>
                  <a:lnTo>
                    <a:pt x="9190" y="1079"/>
                  </a:lnTo>
                  <a:lnTo>
                    <a:pt x="9106" y="1037"/>
                  </a:lnTo>
                  <a:lnTo>
                    <a:pt x="9036" y="1009"/>
                  </a:lnTo>
                  <a:lnTo>
                    <a:pt x="8896" y="1009"/>
                  </a:lnTo>
                  <a:lnTo>
                    <a:pt x="8854" y="1037"/>
                  </a:lnTo>
                  <a:lnTo>
                    <a:pt x="8504" y="1219"/>
                  </a:lnTo>
                  <a:lnTo>
                    <a:pt x="8112" y="1401"/>
                  </a:lnTo>
                  <a:lnTo>
                    <a:pt x="7677" y="1583"/>
                  </a:lnTo>
                  <a:lnTo>
                    <a:pt x="7257" y="1752"/>
                  </a:lnTo>
                  <a:lnTo>
                    <a:pt x="6487" y="2018"/>
                  </a:lnTo>
                  <a:lnTo>
                    <a:pt x="6010" y="2172"/>
                  </a:lnTo>
                  <a:lnTo>
                    <a:pt x="5926" y="2172"/>
                  </a:lnTo>
                  <a:lnTo>
                    <a:pt x="5786" y="2144"/>
                  </a:lnTo>
                  <a:lnTo>
                    <a:pt x="5590" y="2074"/>
                  </a:lnTo>
                  <a:lnTo>
                    <a:pt x="5366" y="1990"/>
                  </a:lnTo>
                  <a:lnTo>
                    <a:pt x="4792" y="1766"/>
                  </a:lnTo>
                  <a:lnTo>
                    <a:pt x="4119" y="1457"/>
                  </a:lnTo>
                  <a:lnTo>
                    <a:pt x="2662" y="785"/>
                  </a:lnTo>
                  <a:lnTo>
                    <a:pt x="1331" y="155"/>
                  </a:lnTo>
                  <a:lnTo>
                    <a:pt x="1079" y="70"/>
                  </a:lnTo>
                  <a:lnTo>
                    <a:pt x="855" y="14"/>
                  </a:lnTo>
                  <a:lnTo>
                    <a:pt x="673"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4"/>
            <p:cNvSpPr/>
            <p:nvPr/>
          </p:nvSpPr>
          <p:spPr>
            <a:xfrm>
              <a:off x="800925" y="2587975"/>
              <a:ext cx="121200" cy="123650"/>
            </a:xfrm>
            <a:custGeom>
              <a:rect b="b" l="l" r="r" t="t"/>
              <a:pathLst>
                <a:path extrusionOk="0" h="4946" w="4848">
                  <a:moveTo>
                    <a:pt x="4567" y="1"/>
                  </a:moveTo>
                  <a:lnTo>
                    <a:pt x="4497" y="15"/>
                  </a:lnTo>
                  <a:lnTo>
                    <a:pt x="4413" y="43"/>
                  </a:lnTo>
                  <a:lnTo>
                    <a:pt x="4343" y="85"/>
                  </a:lnTo>
                  <a:lnTo>
                    <a:pt x="4175" y="211"/>
                  </a:lnTo>
                  <a:lnTo>
                    <a:pt x="3824" y="519"/>
                  </a:lnTo>
                  <a:lnTo>
                    <a:pt x="3628" y="673"/>
                  </a:lnTo>
                  <a:lnTo>
                    <a:pt x="3530" y="729"/>
                  </a:lnTo>
                  <a:lnTo>
                    <a:pt x="3432" y="785"/>
                  </a:lnTo>
                  <a:lnTo>
                    <a:pt x="2956" y="1009"/>
                  </a:lnTo>
                  <a:lnTo>
                    <a:pt x="2438" y="1220"/>
                  </a:lnTo>
                  <a:lnTo>
                    <a:pt x="1919" y="1416"/>
                  </a:lnTo>
                  <a:lnTo>
                    <a:pt x="1401" y="1584"/>
                  </a:lnTo>
                  <a:lnTo>
                    <a:pt x="518" y="1878"/>
                  </a:lnTo>
                  <a:lnTo>
                    <a:pt x="0" y="2046"/>
                  </a:lnTo>
                  <a:lnTo>
                    <a:pt x="1681" y="4946"/>
                  </a:lnTo>
                  <a:lnTo>
                    <a:pt x="1975" y="4778"/>
                  </a:lnTo>
                  <a:lnTo>
                    <a:pt x="2241" y="4582"/>
                  </a:lnTo>
                  <a:lnTo>
                    <a:pt x="2508" y="4386"/>
                  </a:lnTo>
                  <a:lnTo>
                    <a:pt x="2760" y="4175"/>
                  </a:lnTo>
                  <a:lnTo>
                    <a:pt x="2998" y="3951"/>
                  </a:lnTo>
                  <a:lnTo>
                    <a:pt x="3222" y="3727"/>
                  </a:lnTo>
                  <a:lnTo>
                    <a:pt x="3418" y="3517"/>
                  </a:lnTo>
                  <a:lnTo>
                    <a:pt x="3614" y="3293"/>
                  </a:lnTo>
                  <a:lnTo>
                    <a:pt x="3782" y="3083"/>
                  </a:lnTo>
                  <a:lnTo>
                    <a:pt x="3936" y="2887"/>
                  </a:lnTo>
                  <a:lnTo>
                    <a:pt x="4175" y="2522"/>
                  </a:lnTo>
                  <a:lnTo>
                    <a:pt x="4357" y="2228"/>
                  </a:lnTo>
                  <a:lnTo>
                    <a:pt x="4441" y="2046"/>
                  </a:lnTo>
                  <a:lnTo>
                    <a:pt x="4581" y="1626"/>
                  </a:lnTo>
                  <a:lnTo>
                    <a:pt x="4637" y="1458"/>
                  </a:lnTo>
                  <a:lnTo>
                    <a:pt x="4679" y="1304"/>
                  </a:lnTo>
                  <a:lnTo>
                    <a:pt x="4679" y="1178"/>
                  </a:lnTo>
                  <a:lnTo>
                    <a:pt x="4679" y="1065"/>
                  </a:lnTo>
                  <a:lnTo>
                    <a:pt x="4665" y="981"/>
                  </a:lnTo>
                  <a:lnTo>
                    <a:pt x="4651" y="911"/>
                  </a:lnTo>
                  <a:lnTo>
                    <a:pt x="4637" y="855"/>
                  </a:lnTo>
                  <a:lnTo>
                    <a:pt x="4693" y="785"/>
                  </a:lnTo>
                  <a:lnTo>
                    <a:pt x="4735" y="687"/>
                  </a:lnTo>
                  <a:lnTo>
                    <a:pt x="4791" y="575"/>
                  </a:lnTo>
                  <a:lnTo>
                    <a:pt x="4833" y="449"/>
                  </a:lnTo>
                  <a:lnTo>
                    <a:pt x="4847" y="309"/>
                  </a:lnTo>
                  <a:lnTo>
                    <a:pt x="4833" y="253"/>
                  </a:lnTo>
                  <a:lnTo>
                    <a:pt x="4819" y="183"/>
                  </a:lnTo>
                  <a:lnTo>
                    <a:pt x="4791" y="127"/>
                  </a:lnTo>
                  <a:lnTo>
                    <a:pt x="4749" y="71"/>
                  </a:lnTo>
                  <a:lnTo>
                    <a:pt x="4693" y="29"/>
                  </a:lnTo>
                  <a:lnTo>
                    <a:pt x="4623"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4"/>
            <p:cNvSpPr/>
            <p:nvPr/>
          </p:nvSpPr>
          <p:spPr>
            <a:xfrm>
              <a:off x="866400" y="2609350"/>
              <a:ext cx="50450" cy="37150"/>
            </a:xfrm>
            <a:custGeom>
              <a:rect b="b" l="l" r="r" t="t"/>
              <a:pathLst>
                <a:path extrusionOk="0" h="1486" w="2018">
                  <a:moveTo>
                    <a:pt x="1990" y="0"/>
                  </a:moveTo>
                  <a:lnTo>
                    <a:pt x="1766" y="238"/>
                  </a:lnTo>
                  <a:lnTo>
                    <a:pt x="1528" y="449"/>
                  </a:lnTo>
                  <a:lnTo>
                    <a:pt x="1275" y="659"/>
                  </a:lnTo>
                  <a:lnTo>
                    <a:pt x="1023" y="869"/>
                  </a:lnTo>
                  <a:lnTo>
                    <a:pt x="785" y="1023"/>
                  </a:lnTo>
                  <a:lnTo>
                    <a:pt x="533" y="1177"/>
                  </a:lnTo>
                  <a:lnTo>
                    <a:pt x="267" y="1317"/>
                  </a:lnTo>
                  <a:lnTo>
                    <a:pt x="1" y="1457"/>
                  </a:lnTo>
                  <a:lnTo>
                    <a:pt x="1" y="1471"/>
                  </a:lnTo>
                  <a:lnTo>
                    <a:pt x="1" y="1485"/>
                  </a:lnTo>
                  <a:lnTo>
                    <a:pt x="15" y="1485"/>
                  </a:lnTo>
                  <a:lnTo>
                    <a:pt x="309" y="1359"/>
                  </a:lnTo>
                  <a:lnTo>
                    <a:pt x="589" y="1219"/>
                  </a:lnTo>
                  <a:lnTo>
                    <a:pt x="855" y="1065"/>
                  </a:lnTo>
                  <a:lnTo>
                    <a:pt x="1121" y="883"/>
                  </a:lnTo>
                  <a:lnTo>
                    <a:pt x="1360" y="701"/>
                  </a:lnTo>
                  <a:lnTo>
                    <a:pt x="1598" y="491"/>
                  </a:lnTo>
                  <a:lnTo>
                    <a:pt x="1808" y="267"/>
                  </a:lnTo>
                  <a:lnTo>
                    <a:pt x="2018" y="14"/>
                  </a:lnTo>
                  <a:lnTo>
                    <a:pt x="200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4"/>
            <p:cNvSpPr/>
            <p:nvPr/>
          </p:nvSpPr>
          <p:spPr>
            <a:xfrm>
              <a:off x="872700" y="2628600"/>
              <a:ext cx="42750" cy="37150"/>
            </a:xfrm>
            <a:custGeom>
              <a:rect b="b" l="l" r="r" t="t"/>
              <a:pathLst>
                <a:path extrusionOk="0" h="1486" w="1710">
                  <a:moveTo>
                    <a:pt x="1710" y="1"/>
                  </a:moveTo>
                  <a:lnTo>
                    <a:pt x="1528" y="211"/>
                  </a:lnTo>
                  <a:lnTo>
                    <a:pt x="1332" y="421"/>
                  </a:lnTo>
                  <a:lnTo>
                    <a:pt x="1136" y="617"/>
                  </a:lnTo>
                  <a:lnTo>
                    <a:pt x="925" y="799"/>
                  </a:lnTo>
                  <a:lnTo>
                    <a:pt x="701" y="981"/>
                  </a:lnTo>
                  <a:lnTo>
                    <a:pt x="477" y="1150"/>
                  </a:lnTo>
                  <a:lnTo>
                    <a:pt x="253" y="1304"/>
                  </a:lnTo>
                  <a:lnTo>
                    <a:pt x="15" y="1458"/>
                  </a:lnTo>
                  <a:lnTo>
                    <a:pt x="1" y="1472"/>
                  </a:lnTo>
                  <a:lnTo>
                    <a:pt x="1" y="1486"/>
                  </a:lnTo>
                  <a:lnTo>
                    <a:pt x="29" y="1486"/>
                  </a:lnTo>
                  <a:lnTo>
                    <a:pt x="281" y="1360"/>
                  </a:lnTo>
                  <a:lnTo>
                    <a:pt x="519" y="1206"/>
                  </a:lnTo>
                  <a:lnTo>
                    <a:pt x="743" y="1037"/>
                  </a:lnTo>
                  <a:lnTo>
                    <a:pt x="967" y="855"/>
                  </a:lnTo>
                  <a:lnTo>
                    <a:pt x="1178" y="659"/>
                  </a:lnTo>
                  <a:lnTo>
                    <a:pt x="1360" y="463"/>
                  </a:lnTo>
                  <a:lnTo>
                    <a:pt x="1542" y="239"/>
                  </a:lnTo>
                  <a:lnTo>
                    <a:pt x="17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4"/>
            <p:cNvSpPr/>
            <p:nvPr/>
          </p:nvSpPr>
          <p:spPr>
            <a:xfrm>
              <a:off x="800925" y="2580975"/>
              <a:ext cx="79150" cy="58175"/>
            </a:xfrm>
            <a:custGeom>
              <a:rect b="b" l="l" r="r" t="t"/>
              <a:pathLst>
                <a:path extrusionOk="0" h="2327" w="3166">
                  <a:moveTo>
                    <a:pt x="2844" y="1"/>
                  </a:moveTo>
                  <a:lnTo>
                    <a:pt x="2704" y="15"/>
                  </a:lnTo>
                  <a:lnTo>
                    <a:pt x="2550" y="71"/>
                  </a:lnTo>
                  <a:lnTo>
                    <a:pt x="2382" y="127"/>
                  </a:lnTo>
                  <a:lnTo>
                    <a:pt x="2199" y="211"/>
                  </a:lnTo>
                  <a:lnTo>
                    <a:pt x="2017" y="295"/>
                  </a:lnTo>
                  <a:lnTo>
                    <a:pt x="1653" y="505"/>
                  </a:lnTo>
                  <a:lnTo>
                    <a:pt x="1317" y="729"/>
                  </a:lnTo>
                  <a:lnTo>
                    <a:pt x="1037" y="939"/>
                  </a:lnTo>
                  <a:lnTo>
                    <a:pt x="925" y="1037"/>
                  </a:lnTo>
                  <a:lnTo>
                    <a:pt x="841" y="1121"/>
                  </a:lnTo>
                  <a:lnTo>
                    <a:pt x="602" y="1402"/>
                  </a:lnTo>
                  <a:lnTo>
                    <a:pt x="392" y="1710"/>
                  </a:lnTo>
                  <a:lnTo>
                    <a:pt x="182" y="2018"/>
                  </a:lnTo>
                  <a:lnTo>
                    <a:pt x="0" y="2326"/>
                  </a:lnTo>
                  <a:lnTo>
                    <a:pt x="350" y="2214"/>
                  </a:lnTo>
                  <a:lnTo>
                    <a:pt x="841" y="2060"/>
                  </a:lnTo>
                  <a:lnTo>
                    <a:pt x="1401" y="1892"/>
                  </a:lnTo>
                  <a:lnTo>
                    <a:pt x="1947" y="1696"/>
                  </a:lnTo>
                  <a:lnTo>
                    <a:pt x="1835" y="1696"/>
                  </a:lnTo>
                  <a:lnTo>
                    <a:pt x="1807" y="1668"/>
                  </a:lnTo>
                  <a:lnTo>
                    <a:pt x="1807" y="1640"/>
                  </a:lnTo>
                  <a:lnTo>
                    <a:pt x="1821" y="1598"/>
                  </a:lnTo>
                  <a:lnTo>
                    <a:pt x="1849" y="1542"/>
                  </a:lnTo>
                  <a:lnTo>
                    <a:pt x="1919" y="1472"/>
                  </a:lnTo>
                  <a:lnTo>
                    <a:pt x="1989" y="1388"/>
                  </a:lnTo>
                  <a:lnTo>
                    <a:pt x="2129" y="1289"/>
                  </a:lnTo>
                  <a:lnTo>
                    <a:pt x="2311" y="1135"/>
                  </a:lnTo>
                  <a:lnTo>
                    <a:pt x="2536" y="981"/>
                  </a:lnTo>
                  <a:lnTo>
                    <a:pt x="2760" y="785"/>
                  </a:lnTo>
                  <a:lnTo>
                    <a:pt x="2956" y="603"/>
                  </a:lnTo>
                  <a:lnTo>
                    <a:pt x="3026" y="505"/>
                  </a:lnTo>
                  <a:lnTo>
                    <a:pt x="3096" y="407"/>
                  </a:lnTo>
                  <a:lnTo>
                    <a:pt x="3138" y="323"/>
                  </a:lnTo>
                  <a:lnTo>
                    <a:pt x="3166" y="239"/>
                  </a:lnTo>
                  <a:lnTo>
                    <a:pt x="3152" y="155"/>
                  </a:lnTo>
                  <a:lnTo>
                    <a:pt x="3124" y="85"/>
                  </a:lnTo>
                  <a:lnTo>
                    <a:pt x="3096" y="43"/>
                  </a:lnTo>
                  <a:lnTo>
                    <a:pt x="3054" y="29"/>
                  </a:lnTo>
                  <a:lnTo>
                    <a:pt x="3012"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4"/>
            <p:cNvSpPr/>
            <p:nvPr/>
          </p:nvSpPr>
          <p:spPr>
            <a:xfrm>
              <a:off x="577125" y="2610400"/>
              <a:ext cx="259175" cy="145350"/>
            </a:xfrm>
            <a:custGeom>
              <a:rect b="b" l="l" r="r" t="t"/>
              <a:pathLst>
                <a:path extrusionOk="0" h="5814" w="10367">
                  <a:moveTo>
                    <a:pt x="617" y="0"/>
                  </a:moveTo>
                  <a:lnTo>
                    <a:pt x="505" y="14"/>
                  </a:lnTo>
                  <a:lnTo>
                    <a:pt x="407" y="28"/>
                  </a:lnTo>
                  <a:lnTo>
                    <a:pt x="309" y="56"/>
                  </a:lnTo>
                  <a:lnTo>
                    <a:pt x="239" y="98"/>
                  </a:lnTo>
                  <a:lnTo>
                    <a:pt x="169" y="140"/>
                  </a:lnTo>
                  <a:lnTo>
                    <a:pt x="113" y="196"/>
                  </a:lnTo>
                  <a:lnTo>
                    <a:pt x="70" y="267"/>
                  </a:lnTo>
                  <a:lnTo>
                    <a:pt x="28" y="337"/>
                  </a:lnTo>
                  <a:lnTo>
                    <a:pt x="14" y="407"/>
                  </a:lnTo>
                  <a:lnTo>
                    <a:pt x="0" y="491"/>
                  </a:lnTo>
                  <a:lnTo>
                    <a:pt x="0" y="589"/>
                  </a:lnTo>
                  <a:lnTo>
                    <a:pt x="0" y="687"/>
                  </a:lnTo>
                  <a:lnTo>
                    <a:pt x="28" y="785"/>
                  </a:lnTo>
                  <a:lnTo>
                    <a:pt x="85" y="1009"/>
                  </a:lnTo>
                  <a:lnTo>
                    <a:pt x="197" y="1247"/>
                  </a:lnTo>
                  <a:lnTo>
                    <a:pt x="337" y="1485"/>
                  </a:lnTo>
                  <a:lnTo>
                    <a:pt x="505" y="1737"/>
                  </a:lnTo>
                  <a:lnTo>
                    <a:pt x="715" y="1990"/>
                  </a:lnTo>
                  <a:lnTo>
                    <a:pt x="1205" y="2536"/>
                  </a:lnTo>
                  <a:lnTo>
                    <a:pt x="1794" y="3124"/>
                  </a:lnTo>
                  <a:lnTo>
                    <a:pt x="2102" y="3433"/>
                  </a:lnTo>
                  <a:lnTo>
                    <a:pt x="2438" y="3741"/>
                  </a:lnTo>
                  <a:lnTo>
                    <a:pt x="2774" y="4035"/>
                  </a:lnTo>
                  <a:lnTo>
                    <a:pt x="3110" y="4329"/>
                  </a:lnTo>
                  <a:lnTo>
                    <a:pt x="3461" y="4595"/>
                  </a:lnTo>
                  <a:lnTo>
                    <a:pt x="3811" y="4861"/>
                  </a:lnTo>
                  <a:lnTo>
                    <a:pt x="4147" y="5100"/>
                  </a:lnTo>
                  <a:lnTo>
                    <a:pt x="4483" y="5310"/>
                  </a:lnTo>
                  <a:lnTo>
                    <a:pt x="4819" y="5478"/>
                  </a:lnTo>
                  <a:lnTo>
                    <a:pt x="5128" y="5632"/>
                  </a:lnTo>
                  <a:lnTo>
                    <a:pt x="5282" y="5688"/>
                  </a:lnTo>
                  <a:lnTo>
                    <a:pt x="5436" y="5730"/>
                  </a:lnTo>
                  <a:lnTo>
                    <a:pt x="5576" y="5772"/>
                  </a:lnTo>
                  <a:lnTo>
                    <a:pt x="5716" y="5800"/>
                  </a:lnTo>
                  <a:lnTo>
                    <a:pt x="5856" y="5814"/>
                  </a:lnTo>
                  <a:lnTo>
                    <a:pt x="6010" y="5814"/>
                  </a:lnTo>
                  <a:lnTo>
                    <a:pt x="6332" y="5800"/>
                  </a:lnTo>
                  <a:lnTo>
                    <a:pt x="6683" y="5758"/>
                  </a:lnTo>
                  <a:lnTo>
                    <a:pt x="7061" y="5688"/>
                  </a:lnTo>
                  <a:lnTo>
                    <a:pt x="7439" y="5590"/>
                  </a:lnTo>
                  <a:lnTo>
                    <a:pt x="7831" y="5492"/>
                  </a:lnTo>
                  <a:lnTo>
                    <a:pt x="8210" y="5366"/>
                  </a:lnTo>
                  <a:lnTo>
                    <a:pt x="8588" y="5240"/>
                  </a:lnTo>
                  <a:lnTo>
                    <a:pt x="9274" y="4987"/>
                  </a:lnTo>
                  <a:lnTo>
                    <a:pt x="9849" y="4763"/>
                  </a:lnTo>
                  <a:lnTo>
                    <a:pt x="10367" y="4539"/>
                  </a:lnTo>
                  <a:lnTo>
                    <a:pt x="8294" y="1275"/>
                  </a:lnTo>
                  <a:lnTo>
                    <a:pt x="7271" y="1709"/>
                  </a:lnTo>
                  <a:lnTo>
                    <a:pt x="6529" y="2004"/>
                  </a:lnTo>
                  <a:lnTo>
                    <a:pt x="6262" y="2102"/>
                  </a:lnTo>
                  <a:lnTo>
                    <a:pt x="6122" y="2144"/>
                  </a:lnTo>
                  <a:lnTo>
                    <a:pt x="6010" y="2130"/>
                  </a:lnTo>
                  <a:lnTo>
                    <a:pt x="5800" y="2060"/>
                  </a:lnTo>
                  <a:lnTo>
                    <a:pt x="5492" y="1948"/>
                  </a:lnTo>
                  <a:lnTo>
                    <a:pt x="5072" y="1779"/>
                  </a:lnTo>
                  <a:lnTo>
                    <a:pt x="4539" y="1555"/>
                  </a:lnTo>
                  <a:lnTo>
                    <a:pt x="3881" y="1275"/>
                  </a:lnTo>
                  <a:lnTo>
                    <a:pt x="3110" y="911"/>
                  </a:lnTo>
                  <a:lnTo>
                    <a:pt x="2228" y="491"/>
                  </a:lnTo>
                  <a:lnTo>
                    <a:pt x="1780" y="281"/>
                  </a:lnTo>
                  <a:lnTo>
                    <a:pt x="1569" y="196"/>
                  </a:lnTo>
                  <a:lnTo>
                    <a:pt x="1373" y="140"/>
                  </a:lnTo>
                  <a:lnTo>
                    <a:pt x="1205" y="84"/>
                  </a:lnTo>
                  <a:lnTo>
                    <a:pt x="1037" y="42"/>
                  </a:lnTo>
                  <a:lnTo>
                    <a:pt x="883" y="14"/>
                  </a:lnTo>
                  <a:lnTo>
                    <a:pt x="7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4"/>
            <p:cNvSpPr/>
            <p:nvPr/>
          </p:nvSpPr>
          <p:spPr>
            <a:xfrm>
              <a:off x="588675" y="2658025"/>
              <a:ext cx="71825" cy="64825"/>
            </a:xfrm>
            <a:custGeom>
              <a:rect b="b" l="l" r="r" t="t"/>
              <a:pathLst>
                <a:path extrusionOk="0" h="2593" w="2873">
                  <a:moveTo>
                    <a:pt x="1" y="1"/>
                  </a:moveTo>
                  <a:lnTo>
                    <a:pt x="407" y="449"/>
                  </a:lnTo>
                  <a:lnTo>
                    <a:pt x="841" y="883"/>
                  </a:lnTo>
                  <a:lnTo>
                    <a:pt x="785" y="855"/>
                  </a:lnTo>
                  <a:lnTo>
                    <a:pt x="533" y="715"/>
                  </a:lnTo>
                  <a:lnTo>
                    <a:pt x="407" y="645"/>
                  </a:lnTo>
                  <a:lnTo>
                    <a:pt x="281" y="575"/>
                  </a:lnTo>
                  <a:lnTo>
                    <a:pt x="267" y="575"/>
                  </a:lnTo>
                  <a:lnTo>
                    <a:pt x="267" y="589"/>
                  </a:lnTo>
                  <a:lnTo>
                    <a:pt x="505" y="757"/>
                  </a:lnTo>
                  <a:lnTo>
                    <a:pt x="743" y="925"/>
                  </a:lnTo>
                  <a:lnTo>
                    <a:pt x="981" y="1065"/>
                  </a:lnTo>
                  <a:lnTo>
                    <a:pt x="1079" y="1121"/>
                  </a:lnTo>
                  <a:lnTo>
                    <a:pt x="1360" y="1373"/>
                  </a:lnTo>
                  <a:lnTo>
                    <a:pt x="1710" y="1696"/>
                  </a:lnTo>
                  <a:lnTo>
                    <a:pt x="2088" y="2004"/>
                  </a:lnTo>
                  <a:lnTo>
                    <a:pt x="2859" y="2592"/>
                  </a:lnTo>
                  <a:lnTo>
                    <a:pt x="2873" y="2592"/>
                  </a:lnTo>
                  <a:lnTo>
                    <a:pt x="2873" y="2564"/>
                  </a:lnTo>
                  <a:lnTo>
                    <a:pt x="2859" y="2564"/>
                  </a:lnTo>
                  <a:lnTo>
                    <a:pt x="2116" y="1906"/>
                  </a:lnTo>
                  <a:lnTo>
                    <a:pt x="1416" y="1275"/>
                  </a:lnTo>
                  <a:lnTo>
                    <a:pt x="715" y="631"/>
                  </a:lnTo>
                  <a:lnTo>
                    <a:pt x="365" y="309"/>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4"/>
            <p:cNvSpPr/>
            <p:nvPr/>
          </p:nvSpPr>
          <p:spPr>
            <a:xfrm>
              <a:off x="769400" y="2653125"/>
              <a:ext cx="48000" cy="75675"/>
            </a:xfrm>
            <a:custGeom>
              <a:rect b="b" l="l" r="r" t="t"/>
              <a:pathLst>
                <a:path extrusionOk="0" h="3027" w="1920">
                  <a:moveTo>
                    <a:pt x="14" y="0"/>
                  </a:moveTo>
                  <a:lnTo>
                    <a:pt x="0" y="14"/>
                  </a:lnTo>
                  <a:lnTo>
                    <a:pt x="14" y="28"/>
                  </a:lnTo>
                  <a:lnTo>
                    <a:pt x="224" y="421"/>
                  </a:lnTo>
                  <a:lnTo>
                    <a:pt x="449" y="799"/>
                  </a:lnTo>
                  <a:lnTo>
                    <a:pt x="911" y="1569"/>
                  </a:lnTo>
                  <a:lnTo>
                    <a:pt x="1401" y="2312"/>
                  </a:lnTo>
                  <a:lnTo>
                    <a:pt x="1639" y="2676"/>
                  </a:lnTo>
                  <a:lnTo>
                    <a:pt x="1891" y="3026"/>
                  </a:lnTo>
                  <a:lnTo>
                    <a:pt x="1905" y="3026"/>
                  </a:lnTo>
                  <a:lnTo>
                    <a:pt x="1919" y="3012"/>
                  </a:lnTo>
                  <a:lnTo>
                    <a:pt x="1695" y="2620"/>
                  </a:lnTo>
                  <a:lnTo>
                    <a:pt x="1457" y="2242"/>
                  </a:lnTo>
                  <a:lnTo>
                    <a:pt x="995" y="1499"/>
                  </a:lnTo>
                  <a:lnTo>
                    <a:pt x="519" y="743"/>
                  </a:lnTo>
                  <a:lnTo>
                    <a:pt x="280" y="379"/>
                  </a:lnTo>
                  <a:lnTo>
                    <a:pt x="28" y="14"/>
                  </a:lnTo>
                  <a:lnTo>
                    <a:pt x="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4"/>
            <p:cNvSpPr/>
            <p:nvPr/>
          </p:nvSpPr>
          <p:spPr>
            <a:xfrm>
              <a:off x="618800" y="2615650"/>
              <a:ext cx="167775" cy="48700"/>
            </a:xfrm>
            <a:custGeom>
              <a:rect b="b" l="l" r="r" t="t"/>
              <a:pathLst>
                <a:path extrusionOk="0" h="1948" w="6711">
                  <a:moveTo>
                    <a:pt x="14" y="1"/>
                  </a:moveTo>
                  <a:lnTo>
                    <a:pt x="0" y="15"/>
                  </a:lnTo>
                  <a:lnTo>
                    <a:pt x="701" y="337"/>
                  </a:lnTo>
                  <a:lnTo>
                    <a:pt x="1920" y="897"/>
                  </a:lnTo>
                  <a:lnTo>
                    <a:pt x="3138" y="1457"/>
                  </a:lnTo>
                  <a:lnTo>
                    <a:pt x="3839" y="1766"/>
                  </a:lnTo>
                  <a:lnTo>
                    <a:pt x="4063" y="1850"/>
                  </a:lnTo>
                  <a:lnTo>
                    <a:pt x="4287" y="1934"/>
                  </a:lnTo>
                  <a:lnTo>
                    <a:pt x="4399" y="1948"/>
                  </a:lnTo>
                  <a:lnTo>
                    <a:pt x="4511" y="1948"/>
                  </a:lnTo>
                  <a:lnTo>
                    <a:pt x="4623" y="1920"/>
                  </a:lnTo>
                  <a:lnTo>
                    <a:pt x="4721" y="1878"/>
                  </a:lnTo>
                  <a:lnTo>
                    <a:pt x="5674" y="1471"/>
                  </a:lnTo>
                  <a:lnTo>
                    <a:pt x="6234" y="1233"/>
                  </a:lnTo>
                  <a:lnTo>
                    <a:pt x="6627" y="1065"/>
                  </a:lnTo>
                  <a:lnTo>
                    <a:pt x="6711" y="1191"/>
                  </a:lnTo>
                  <a:lnTo>
                    <a:pt x="6711" y="1191"/>
                  </a:lnTo>
                  <a:lnTo>
                    <a:pt x="6641" y="1037"/>
                  </a:lnTo>
                  <a:lnTo>
                    <a:pt x="6248" y="1191"/>
                  </a:lnTo>
                  <a:lnTo>
                    <a:pt x="5674" y="1429"/>
                  </a:lnTo>
                  <a:lnTo>
                    <a:pt x="5100" y="1654"/>
                  </a:lnTo>
                  <a:lnTo>
                    <a:pt x="4707" y="1808"/>
                  </a:lnTo>
                  <a:lnTo>
                    <a:pt x="4595" y="1836"/>
                  </a:lnTo>
                  <a:lnTo>
                    <a:pt x="4371" y="1836"/>
                  </a:lnTo>
                  <a:lnTo>
                    <a:pt x="4259" y="1808"/>
                  </a:lnTo>
                  <a:lnTo>
                    <a:pt x="3573" y="1527"/>
                  </a:lnTo>
                  <a:lnTo>
                    <a:pt x="2186" y="93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4"/>
            <p:cNvSpPr/>
            <p:nvPr/>
          </p:nvSpPr>
          <p:spPr>
            <a:xfrm>
              <a:off x="752225" y="2718275"/>
              <a:ext cx="84775" cy="34675"/>
            </a:xfrm>
            <a:custGeom>
              <a:rect b="b" l="l" r="r" t="t"/>
              <a:pathLst>
                <a:path extrusionOk="0" h="1387" w="3391">
                  <a:moveTo>
                    <a:pt x="3237" y="0"/>
                  </a:moveTo>
                  <a:lnTo>
                    <a:pt x="3349" y="210"/>
                  </a:lnTo>
                  <a:lnTo>
                    <a:pt x="2536" y="518"/>
                  </a:lnTo>
                  <a:lnTo>
                    <a:pt x="1696" y="841"/>
                  </a:lnTo>
                  <a:lnTo>
                    <a:pt x="855" y="1135"/>
                  </a:lnTo>
                  <a:lnTo>
                    <a:pt x="435" y="1261"/>
                  </a:lnTo>
                  <a:lnTo>
                    <a:pt x="1" y="1373"/>
                  </a:lnTo>
                  <a:lnTo>
                    <a:pt x="1" y="1387"/>
                  </a:lnTo>
                  <a:lnTo>
                    <a:pt x="57" y="1387"/>
                  </a:lnTo>
                  <a:lnTo>
                    <a:pt x="477" y="1317"/>
                  </a:lnTo>
                  <a:lnTo>
                    <a:pt x="883" y="1219"/>
                  </a:lnTo>
                  <a:lnTo>
                    <a:pt x="1318" y="1107"/>
                  </a:lnTo>
                  <a:lnTo>
                    <a:pt x="1738" y="953"/>
                  </a:lnTo>
                  <a:lnTo>
                    <a:pt x="2158" y="799"/>
                  </a:lnTo>
                  <a:lnTo>
                    <a:pt x="2564" y="630"/>
                  </a:lnTo>
                  <a:lnTo>
                    <a:pt x="3391" y="238"/>
                  </a:lnTo>
                  <a:lnTo>
                    <a:pt x="3321" y="140"/>
                  </a:lnTo>
                  <a:lnTo>
                    <a:pt x="32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4"/>
            <p:cNvSpPr/>
            <p:nvPr/>
          </p:nvSpPr>
          <p:spPr>
            <a:xfrm>
              <a:off x="758175" y="2403775"/>
              <a:ext cx="103700" cy="122250"/>
            </a:xfrm>
            <a:custGeom>
              <a:rect b="b" l="l" r="r" t="t"/>
              <a:pathLst>
                <a:path extrusionOk="0" h="4890" w="4148">
                  <a:moveTo>
                    <a:pt x="1934" y="0"/>
                  </a:moveTo>
                  <a:lnTo>
                    <a:pt x="1864" y="14"/>
                  </a:lnTo>
                  <a:lnTo>
                    <a:pt x="1808" y="28"/>
                  </a:lnTo>
                  <a:lnTo>
                    <a:pt x="1752" y="56"/>
                  </a:lnTo>
                  <a:lnTo>
                    <a:pt x="1682" y="126"/>
                  </a:lnTo>
                  <a:lnTo>
                    <a:pt x="1612" y="224"/>
                  </a:lnTo>
                  <a:lnTo>
                    <a:pt x="1584" y="308"/>
                  </a:lnTo>
                  <a:lnTo>
                    <a:pt x="1556" y="406"/>
                  </a:lnTo>
                  <a:lnTo>
                    <a:pt x="1542" y="561"/>
                  </a:lnTo>
                  <a:lnTo>
                    <a:pt x="1542" y="631"/>
                  </a:lnTo>
                  <a:lnTo>
                    <a:pt x="1486" y="617"/>
                  </a:lnTo>
                  <a:lnTo>
                    <a:pt x="1346" y="631"/>
                  </a:lnTo>
                  <a:lnTo>
                    <a:pt x="1262" y="645"/>
                  </a:lnTo>
                  <a:lnTo>
                    <a:pt x="1178" y="673"/>
                  </a:lnTo>
                  <a:lnTo>
                    <a:pt x="1108" y="715"/>
                  </a:lnTo>
                  <a:lnTo>
                    <a:pt x="1038" y="785"/>
                  </a:lnTo>
                  <a:lnTo>
                    <a:pt x="996" y="855"/>
                  </a:lnTo>
                  <a:lnTo>
                    <a:pt x="968" y="939"/>
                  </a:lnTo>
                  <a:lnTo>
                    <a:pt x="940" y="1009"/>
                  </a:lnTo>
                  <a:lnTo>
                    <a:pt x="940" y="1093"/>
                  </a:lnTo>
                  <a:lnTo>
                    <a:pt x="940" y="1163"/>
                  </a:lnTo>
                  <a:lnTo>
                    <a:pt x="954" y="1247"/>
                  </a:lnTo>
                  <a:lnTo>
                    <a:pt x="968" y="1317"/>
                  </a:lnTo>
                  <a:lnTo>
                    <a:pt x="1010" y="1401"/>
                  </a:lnTo>
                  <a:lnTo>
                    <a:pt x="813" y="1401"/>
                  </a:lnTo>
                  <a:lnTo>
                    <a:pt x="729" y="1415"/>
                  </a:lnTo>
                  <a:lnTo>
                    <a:pt x="659" y="1443"/>
                  </a:lnTo>
                  <a:lnTo>
                    <a:pt x="589" y="1485"/>
                  </a:lnTo>
                  <a:lnTo>
                    <a:pt x="533" y="1527"/>
                  </a:lnTo>
                  <a:lnTo>
                    <a:pt x="491" y="1597"/>
                  </a:lnTo>
                  <a:lnTo>
                    <a:pt x="463" y="1653"/>
                  </a:lnTo>
                  <a:lnTo>
                    <a:pt x="449" y="1779"/>
                  </a:lnTo>
                  <a:lnTo>
                    <a:pt x="449" y="1905"/>
                  </a:lnTo>
                  <a:lnTo>
                    <a:pt x="463" y="2017"/>
                  </a:lnTo>
                  <a:lnTo>
                    <a:pt x="491" y="2116"/>
                  </a:lnTo>
                  <a:lnTo>
                    <a:pt x="533" y="2186"/>
                  </a:lnTo>
                  <a:lnTo>
                    <a:pt x="561" y="2256"/>
                  </a:lnTo>
                  <a:lnTo>
                    <a:pt x="491" y="2256"/>
                  </a:lnTo>
                  <a:lnTo>
                    <a:pt x="407" y="2270"/>
                  </a:lnTo>
                  <a:lnTo>
                    <a:pt x="337" y="2298"/>
                  </a:lnTo>
                  <a:lnTo>
                    <a:pt x="267" y="2326"/>
                  </a:lnTo>
                  <a:lnTo>
                    <a:pt x="211" y="2368"/>
                  </a:lnTo>
                  <a:lnTo>
                    <a:pt x="155" y="2424"/>
                  </a:lnTo>
                  <a:lnTo>
                    <a:pt x="113" y="2480"/>
                  </a:lnTo>
                  <a:lnTo>
                    <a:pt x="71" y="2550"/>
                  </a:lnTo>
                  <a:lnTo>
                    <a:pt x="43" y="2634"/>
                  </a:lnTo>
                  <a:lnTo>
                    <a:pt x="15" y="2718"/>
                  </a:lnTo>
                  <a:lnTo>
                    <a:pt x="1" y="2928"/>
                  </a:lnTo>
                  <a:lnTo>
                    <a:pt x="1" y="3152"/>
                  </a:lnTo>
                  <a:lnTo>
                    <a:pt x="1" y="3404"/>
                  </a:lnTo>
                  <a:lnTo>
                    <a:pt x="43" y="3909"/>
                  </a:lnTo>
                  <a:lnTo>
                    <a:pt x="43" y="4161"/>
                  </a:lnTo>
                  <a:lnTo>
                    <a:pt x="29" y="4385"/>
                  </a:lnTo>
                  <a:lnTo>
                    <a:pt x="323" y="4455"/>
                  </a:lnTo>
                  <a:lnTo>
                    <a:pt x="1024" y="3867"/>
                  </a:lnTo>
                  <a:lnTo>
                    <a:pt x="1108" y="3909"/>
                  </a:lnTo>
                  <a:lnTo>
                    <a:pt x="1206" y="3965"/>
                  </a:lnTo>
                  <a:lnTo>
                    <a:pt x="1304" y="4049"/>
                  </a:lnTo>
                  <a:lnTo>
                    <a:pt x="1388" y="4133"/>
                  </a:lnTo>
                  <a:lnTo>
                    <a:pt x="1570" y="4343"/>
                  </a:lnTo>
                  <a:lnTo>
                    <a:pt x="1752" y="4553"/>
                  </a:lnTo>
                  <a:lnTo>
                    <a:pt x="1836" y="4651"/>
                  </a:lnTo>
                  <a:lnTo>
                    <a:pt x="1934" y="4735"/>
                  </a:lnTo>
                  <a:lnTo>
                    <a:pt x="2018" y="4805"/>
                  </a:lnTo>
                  <a:lnTo>
                    <a:pt x="2102" y="4847"/>
                  </a:lnTo>
                  <a:lnTo>
                    <a:pt x="2200" y="4889"/>
                  </a:lnTo>
                  <a:lnTo>
                    <a:pt x="2284" y="4889"/>
                  </a:lnTo>
                  <a:lnTo>
                    <a:pt x="2382" y="4861"/>
                  </a:lnTo>
                  <a:lnTo>
                    <a:pt x="2466" y="4791"/>
                  </a:lnTo>
                  <a:lnTo>
                    <a:pt x="2523" y="4735"/>
                  </a:lnTo>
                  <a:lnTo>
                    <a:pt x="2565" y="4679"/>
                  </a:lnTo>
                  <a:lnTo>
                    <a:pt x="2579" y="4609"/>
                  </a:lnTo>
                  <a:lnTo>
                    <a:pt x="2607" y="4539"/>
                  </a:lnTo>
                  <a:lnTo>
                    <a:pt x="2621" y="4399"/>
                  </a:lnTo>
                  <a:lnTo>
                    <a:pt x="2607" y="4259"/>
                  </a:lnTo>
                  <a:lnTo>
                    <a:pt x="2579" y="4133"/>
                  </a:lnTo>
                  <a:lnTo>
                    <a:pt x="2537" y="4035"/>
                  </a:lnTo>
                  <a:lnTo>
                    <a:pt x="2509" y="3937"/>
                  </a:lnTo>
                  <a:lnTo>
                    <a:pt x="2593" y="4021"/>
                  </a:lnTo>
                  <a:lnTo>
                    <a:pt x="2691" y="4091"/>
                  </a:lnTo>
                  <a:lnTo>
                    <a:pt x="2803" y="4161"/>
                  </a:lnTo>
                  <a:lnTo>
                    <a:pt x="2943" y="4217"/>
                  </a:lnTo>
                  <a:lnTo>
                    <a:pt x="3013" y="4231"/>
                  </a:lnTo>
                  <a:lnTo>
                    <a:pt x="3083" y="4231"/>
                  </a:lnTo>
                  <a:lnTo>
                    <a:pt x="3153" y="4217"/>
                  </a:lnTo>
                  <a:lnTo>
                    <a:pt x="3209" y="4189"/>
                  </a:lnTo>
                  <a:lnTo>
                    <a:pt x="3279" y="4147"/>
                  </a:lnTo>
                  <a:lnTo>
                    <a:pt x="3335" y="4077"/>
                  </a:lnTo>
                  <a:lnTo>
                    <a:pt x="3377" y="3993"/>
                  </a:lnTo>
                  <a:lnTo>
                    <a:pt x="3405" y="3909"/>
                  </a:lnTo>
                  <a:lnTo>
                    <a:pt x="3419" y="3825"/>
                  </a:lnTo>
                  <a:lnTo>
                    <a:pt x="3419" y="3741"/>
                  </a:lnTo>
                  <a:lnTo>
                    <a:pt x="3405" y="3657"/>
                  </a:lnTo>
                  <a:lnTo>
                    <a:pt x="3391" y="3558"/>
                  </a:lnTo>
                  <a:lnTo>
                    <a:pt x="3321" y="3404"/>
                  </a:lnTo>
                  <a:lnTo>
                    <a:pt x="3237" y="3250"/>
                  </a:lnTo>
                  <a:lnTo>
                    <a:pt x="3167" y="3138"/>
                  </a:lnTo>
                  <a:lnTo>
                    <a:pt x="3083" y="3026"/>
                  </a:lnTo>
                  <a:lnTo>
                    <a:pt x="3181" y="3096"/>
                  </a:lnTo>
                  <a:lnTo>
                    <a:pt x="3279" y="3152"/>
                  </a:lnTo>
                  <a:lnTo>
                    <a:pt x="3405" y="3208"/>
                  </a:lnTo>
                  <a:lnTo>
                    <a:pt x="3545" y="3250"/>
                  </a:lnTo>
                  <a:lnTo>
                    <a:pt x="3685" y="3250"/>
                  </a:lnTo>
                  <a:lnTo>
                    <a:pt x="3755" y="3222"/>
                  </a:lnTo>
                  <a:lnTo>
                    <a:pt x="3811" y="3194"/>
                  </a:lnTo>
                  <a:lnTo>
                    <a:pt x="3867" y="3138"/>
                  </a:lnTo>
                  <a:lnTo>
                    <a:pt x="3923" y="3068"/>
                  </a:lnTo>
                  <a:lnTo>
                    <a:pt x="3965" y="2998"/>
                  </a:lnTo>
                  <a:lnTo>
                    <a:pt x="3979" y="2900"/>
                  </a:lnTo>
                  <a:lnTo>
                    <a:pt x="3979" y="2816"/>
                  </a:lnTo>
                  <a:lnTo>
                    <a:pt x="3979" y="2732"/>
                  </a:lnTo>
                  <a:lnTo>
                    <a:pt x="3951" y="2634"/>
                  </a:lnTo>
                  <a:lnTo>
                    <a:pt x="3923" y="2550"/>
                  </a:lnTo>
                  <a:lnTo>
                    <a:pt x="3853" y="2382"/>
                  </a:lnTo>
                  <a:lnTo>
                    <a:pt x="3769" y="2228"/>
                  </a:lnTo>
                  <a:lnTo>
                    <a:pt x="3685" y="2116"/>
                  </a:lnTo>
                  <a:lnTo>
                    <a:pt x="3601" y="2003"/>
                  </a:lnTo>
                  <a:lnTo>
                    <a:pt x="3671" y="2046"/>
                  </a:lnTo>
                  <a:lnTo>
                    <a:pt x="3755" y="2088"/>
                  </a:lnTo>
                  <a:lnTo>
                    <a:pt x="3839" y="2116"/>
                  </a:lnTo>
                  <a:lnTo>
                    <a:pt x="3937" y="2130"/>
                  </a:lnTo>
                  <a:lnTo>
                    <a:pt x="3993" y="2116"/>
                  </a:lnTo>
                  <a:lnTo>
                    <a:pt x="4035" y="2102"/>
                  </a:lnTo>
                  <a:lnTo>
                    <a:pt x="4063" y="2074"/>
                  </a:lnTo>
                  <a:lnTo>
                    <a:pt x="4106" y="2032"/>
                  </a:lnTo>
                  <a:lnTo>
                    <a:pt x="4120" y="1975"/>
                  </a:lnTo>
                  <a:lnTo>
                    <a:pt x="4148" y="1891"/>
                  </a:lnTo>
                  <a:lnTo>
                    <a:pt x="4148" y="1807"/>
                  </a:lnTo>
                  <a:lnTo>
                    <a:pt x="4148" y="1709"/>
                  </a:lnTo>
                  <a:lnTo>
                    <a:pt x="4134" y="1625"/>
                  </a:lnTo>
                  <a:lnTo>
                    <a:pt x="4106" y="1527"/>
                  </a:lnTo>
                  <a:lnTo>
                    <a:pt x="4063" y="1443"/>
                  </a:lnTo>
                  <a:lnTo>
                    <a:pt x="4021" y="1345"/>
                  </a:lnTo>
                  <a:lnTo>
                    <a:pt x="3895" y="1163"/>
                  </a:lnTo>
                  <a:lnTo>
                    <a:pt x="3755" y="981"/>
                  </a:lnTo>
                  <a:lnTo>
                    <a:pt x="3573" y="813"/>
                  </a:lnTo>
                  <a:lnTo>
                    <a:pt x="3391" y="645"/>
                  </a:lnTo>
                  <a:lnTo>
                    <a:pt x="3181" y="491"/>
                  </a:lnTo>
                  <a:lnTo>
                    <a:pt x="2971" y="364"/>
                  </a:lnTo>
                  <a:lnTo>
                    <a:pt x="2761" y="238"/>
                  </a:lnTo>
                  <a:lnTo>
                    <a:pt x="2551" y="140"/>
                  </a:lnTo>
                  <a:lnTo>
                    <a:pt x="2354" y="70"/>
                  </a:lnTo>
                  <a:lnTo>
                    <a:pt x="2172" y="14"/>
                  </a:lnTo>
                  <a:lnTo>
                    <a:pt x="2004"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4"/>
            <p:cNvSpPr/>
            <p:nvPr/>
          </p:nvSpPr>
          <p:spPr>
            <a:xfrm>
              <a:off x="729125" y="2490975"/>
              <a:ext cx="47650" cy="41350"/>
            </a:xfrm>
            <a:custGeom>
              <a:rect b="b" l="l" r="r" t="t"/>
              <a:pathLst>
                <a:path extrusionOk="0" h="1654" w="1906">
                  <a:moveTo>
                    <a:pt x="1177" y="0"/>
                  </a:moveTo>
                  <a:lnTo>
                    <a:pt x="1149" y="98"/>
                  </a:lnTo>
                  <a:lnTo>
                    <a:pt x="1107" y="197"/>
                  </a:lnTo>
                  <a:lnTo>
                    <a:pt x="1051" y="281"/>
                  </a:lnTo>
                  <a:lnTo>
                    <a:pt x="981" y="351"/>
                  </a:lnTo>
                  <a:lnTo>
                    <a:pt x="813" y="505"/>
                  </a:lnTo>
                  <a:lnTo>
                    <a:pt x="631" y="645"/>
                  </a:lnTo>
                  <a:lnTo>
                    <a:pt x="435" y="771"/>
                  </a:lnTo>
                  <a:lnTo>
                    <a:pt x="266" y="911"/>
                  </a:lnTo>
                  <a:lnTo>
                    <a:pt x="196" y="995"/>
                  </a:lnTo>
                  <a:lnTo>
                    <a:pt x="126" y="1065"/>
                  </a:lnTo>
                  <a:lnTo>
                    <a:pt x="70" y="1149"/>
                  </a:lnTo>
                  <a:lnTo>
                    <a:pt x="28" y="1247"/>
                  </a:lnTo>
                  <a:lnTo>
                    <a:pt x="0" y="1359"/>
                  </a:lnTo>
                  <a:lnTo>
                    <a:pt x="0" y="1457"/>
                  </a:lnTo>
                  <a:lnTo>
                    <a:pt x="14" y="1527"/>
                  </a:lnTo>
                  <a:lnTo>
                    <a:pt x="70" y="1597"/>
                  </a:lnTo>
                  <a:lnTo>
                    <a:pt x="126" y="1625"/>
                  </a:lnTo>
                  <a:lnTo>
                    <a:pt x="210" y="1653"/>
                  </a:lnTo>
                  <a:lnTo>
                    <a:pt x="308" y="1653"/>
                  </a:lnTo>
                  <a:lnTo>
                    <a:pt x="420" y="1639"/>
                  </a:lnTo>
                  <a:lnTo>
                    <a:pt x="547" y="1611"/>
                  </a:lnTo>
                  <a:lnTo>
                    <a:pt x="673" y="1569"/>
                  </a:lnTo>
                  <a:lnTo>
                    <a:pt x="813" y="1513"/>
                  </a:lnTo>
                  <a:lnTo>
                    <a:pt x="939" y="1429"/>
                  </a:lnTo>
                  <a:lnTo>
                    <a:pt x="1079" y="1331"/>
                  </a:lnTo>
                  <a:lnTo>
                    <a:pt x="1219" y="1233"/>
                  </a:lnTo>
                  <a:lnTo>
                    <a:pt x="1359" y="1107"/>
                  </a:lnTo>
                  <a:lnTo>
                    <a:pt x="1485" y="967"/>
                  </a:lnTo>
                  <a:lnTo>
                    <a:pt x="1905" y="281"/>
                  </a:lnTo>
                  <a:lnTo>
                    <a:pt x="1177"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4"/>
            <p:cNvSpPr/>
            <p:nvPr/>
          </p:nvSpPr>
          <p:spPr>
            <a:xfrm>
              <a:off x="798450" y="2419525"/>
              <a:ext cx="50825" cy="36100"/>
            </a:xfrm>
            <a:custGeom>
              <a:rect b="b" l="l" r="r" t="t"/>
              <a:pathLst>
                <a:path extrusionOk="0" h="1444" w="2033">
                  <a:moveTo>
                    <a:pt x="1" y="1"/>
                  </a:moveTo>
                  <a:lnTo>
                    <a:pt x="1" y="15"/>
                  </a:lnTo>
                  <a:lnTo>
                    <a:pt x="267" y="155"/>
                  </a:lnTo>
                  <a:lnTo>
                    <a:pt x="533" y="309"/>
                  </a:lnTo>
                  <a:lnTo>
                    <a:pt x="785" y="477"/>
                  </a:lnTo>
                  <a:lnTo>
                    <a:pt x="1052" y="645"/>
                  </a:lnTo>
                  <a:lnTo>
                    <a:pt x="1290" y="841"/>
                  </a:lnTo>
                  <a:lnTo>
                    <a:pt x="1528" y="1023"/>
                  </a:lnTo>
                  <a:lnTo>
                    <a:pt x="1766" y="1233"/>
                  </a:lnTo>
                  <a:lnTo>
                    <a:pt x="1990" y="1444"/>
                  </a:lnTo>
                  <a:lnTo>
                    <a:pt x="2004" y="1444"/>
                  </a:lnTo>
                  <a:lnTo>
                    <a:pt x="2018" y="1430"/>
                  </a:lnTo>
                  <a:lnTo>
                    <a:pt x="2032" y="1416"/>
                  </a:lnTo>
                  <a:lnTo>
                    <a:pt x="2018" y="1402"/>
                  </a:lnTo>
                  <a:lnTo>
                    <a:pt x="1822" y="1163"/>
                  </a:lnTo>
                  <a:lnTo>
                    <a:pt x="1598" y="939"/>
                  </a:lnTo>
                  <a:lnTo>
                    <a:pt x="1360" y="729"/>
                  </a:lnTo>
                  <a:lnTo>
                    <a:pt x="1122" y="547"/>
                  </a:lnTo>
                  <a:lnTo>
                    <a:pt x="855" y="379"/>
                  </a:lnTo>
                  <a:lnTo>
                    <a:pt x="575" y="225"/>
                  </a:lnTo>
                  <a:lnTo>
                    <a:pt x="295" y="99"/>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4"/>
            <p:cNvSpPr/>
            <p:nvPr/>
          </p:nvSpPr>
          <p:spPr>
            <a:xfrm>
              <a:off x="783400" y="2438100"/>
              <a:ext cx="52900" cy="42750"/>
            </a:xfrm>
            <a:custGeom>
              <a:rect b="b" l="l" r="r" t="t"/>
              <a:pathLst>
                <a:path extrusionOk="0" h="1710" w="2116">
                  <a:moveTo>
                    <a:pt x="1" y="0"/>
                  </a:moveTo>
                  <a:lnTo>
                    <a:pt x="1" y="14"/>
                  </a:lnTo>
                  <a:lnTo>
                    <a:pt x="267" y="168"/>
                  </a:lnTo>
                  <a:lnTo>
                    <a:pt x="575" y="350"/>
                  </a:lnTo>
                  <a:lnTo>
                    <a:pt x="869" y="560"/>
                  </a:lnTo>
                  <a:lnTo>
                    <a:pt x="1177" y="799"/>
                  </a:lnTo>
                  <a:lnTo>
                    <a:pt x="1457" y="1037"/>
                  </a:lnTo>
                  <a:lnTo>
                    <a:pt x="1710" y="1275"/>
                  </a:lnTo>
                  <a:lnTo>
                    <a:pt x="1934" y="1499"/>
                  </a:lnTo>
                  <a:lnTo>
                    <a:pt x="2018" y="1597"/>
                  </a:lnTo>
                  <a:lnTo>
                    <a:pt x="2088" y="1709"/>
                  </a:lnTo>
                  <a:lnTo>
                    <a:pt x="2116" y="1709"/>
                  </a:lnTo>
                  <a:lnTo>
                    <a:pt x="2116" y="1681"/>
                  </a:lnTo>
                  <a:lnTo>
                    <a:pt x="2116" y="1667"/>
                  </a:lnTo>
                  <a:lnTo>
                    <a:pt x="1920" y="1373"/>
                  </a:lnTo>
                  <a:lnTo>
                    <a:pt x="1696" y="1107"/>
                  </a:lnTo>
                  <a:lnTo>
                    <a:pt x="1457" y="869"/>
                  </a:lnTo>
                  <a:lnTo>
                    <a:pt x="1205" y="644"/>
                  </a:lnTo>
                  <a:lnTo>
                    <a:pt x="925" y="448"/>
                  </a:lnTo>
                  <a:lnTo>
                    <a:pt x="631" y="266"/>
                  </a:lnTo>
                  <a:lnTo>
                    <a:pt x="323" y="126"/>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4"/>
            <p:cNvSpPr/>
            <p:nvPr/>
          </p:nvSpPr>
          <p:spPr>
            <a:xfrm>
              <a:off x="773250" y="2459800"/>
              <a:ext cx="49050" cy="44500"/>
            </a:xfrm>
            <a:custGeom>
              <a:rect b="b" l="l" r="r" t="t"/>
              <a:pathLst>
                <a:path extrusionOk="0" h="1780" w="1962">
                  <a:moveTo>
                    <a:pt x="14" y="1"/>
                  </a:moveTo>
                  <a:lnTo>
                    <a:pt x="0" y="15"/>
                  </a:lnTo>
                  <a:lnTo>
                    <a:pt x="0" y="29"/>
                  </a:lnTo>
                  <a:lnTo>
                    <a:pt x="281" y="197"/>
                  </a:lnTo>
                  <a:lnTo>
                    <a:pt x="561" y="379"/>
                  </a:lnTo>
                  <a:lnTo>
                    <a:pt x="827" y="575"/>
                  </a:lnTo>
                  <a:lnTo>
                    <a:pt x="1079" y="785"/>
                  </a:lnTo>
                  <a:lnTo>
                    <a:pt x="1317" y="1009"/>
                  </a:lnTo>
                  <a:lnTo>
                    <a:pt x="1541" y="1247"/>
                  </a:lnTo>
                  <a:lnTo>
                    <a:pt x="1737" y="1500"/>
                  </a:lnTo>
                  <a:lnTo>
                    <a:pt x="1934" y="1780"/>
                  </a:lnTo>
                  <a:lnTo>
                    <a:pt x="1948" y="1780"/>
                  </a:lnTo>
                  <a:lnTo>
                    <a:pt x="1962" y="1766"/>
                  </a:lnTo>
                  <a:lnTo>
                    <a:pt x="1906" y="1612"/>
                  </a:lnTo>
                  <a:lnTo>
                    <a:pt x="1835" y="1472"/>
                  </a:lnTo>
                  <a:lnTo>
                    <a:pt x="1751" y="1345"/>
                  </a:lnTo>
                  <a:lnTo>
                    <a:pt x="1667" y="1219"/>
                  </a:lnTo>
                  <a:lnTo>
                    <a:pt x="1583" y="1093"/>
                  </a:lnTo>
                  <a:lnTo>
                    <a:pt x="1471" y="967"/>
                  </a:lnTo>
                  <a:lnTo>
                    <a:pt x="1373" y="855"/>
                  </a:lnTo>
                  <a:lnTo>
                    <a:pt x="1247" y="757"/>
                  </a:lnTo>
                  <a:lnTo>
                    <a:pt x="981" y="533"/>
                  </a:lnTo>
                  <a:lnTo>
                    <a:pt x="827" y="421"/>
                  </a:lnTo>
                  <a:lnTo>
                    <a:pt x="673" y="309"/>
                  </a:lnTo>
                  <a:lnTo>
                    <a:pt x="505" y="225"/>
                  </a:lnTo>
                  <a:lnTo>
                    <a:pt x="337" y="127"/>
                  </a:lnTo>
                  <a:lnTo>
                    <a:pt x="182" y="57"/>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4"/>
            <p:cNvSpPr/>
            <p:nvPr/>
          </p:nvSpPr>
          <p:spPr>
            <a:xfrm>
              <a:off x="1359500" y="2405175"/>
              <a:ext cx="173750" cy="126100"/>
            </a:xfrm>
            <a:custGeom>
              <a:rect b="b" l="l" r="r" t="t"/>
              <a:pathLst>
                <a:path extrusionOk="0" h="5044" w="6950">
                  <a:moveTo>
                    <a:pt x="3405" y="0"/>
                  </a:moveTo>
                  <a:lnTo>
                    <a:pt x="3055" y="14"/>
                  </a:lnTo>
                  <a:lnTo>
                    <a:pt x="2719" y="42"/>
                  </a:lnTo>
                  <a:lnTo>
                    <a:pt x="2396" y="112"/>
                  </a:lnTo>
                  <a:lnTo>
                    <a:pt x="2074" y="196"/>
                  </a:lnTo>
                  <a:lnTo>
                    <a:pt x="1780" y="294"/>
                  </a:lnTo>
                  <a:lnTo>
                    <a:pt x="1500" y="421"/>
                  </a:lnTo>
                  <a:lnTo>
                    <a:pt x="1234" y="575"/>
                  </a:lnTo>
                  <a:lnTo>
                    <a:pt x="996" y="743"/>
                  </a:lnTo>
                  <a:lnTo>
                    <a:pt x="771" y="911"/>
                  </a:lnTo>
                  <a:lnTo>
                    <a:pt x="589" y="1107"/>
                  </a:lnTo>
                  <a:lnTo>
                    <a:pt x="407" y="1317"/>
                  </a:lnTo>
                  <a:lnTo>
                    <a:pt x="267" y="1541"/>
                  </a:lnTo>
                  <a:lnTo>
                    <a:pt x="155" y="1779"/>
                  </a:lnTo>
                  <a:lnTo>
                    <a:pt x="71" y="2018"/>
                  </a:lnTo>
                  <a:lnTo>
                    <a:pt x="43" y="2144"/>
                  </a:lnTo>
                  <a:lnTo>
                    <a:pt x="15" y="2270"/>
                  </a:lnTo>
                  <a:lnTo>
                    <a:pt x="1" y="2396"/>
                  </a:lnTo>
                  <a:lnTo>
                    <a:pt x="1" y="2522"/>
                  </a:lnTo>
                  <a:lnTo>
                    <a:pt x="1" y="2648"/>
                  </a:lnTo>
                  <a:lnTo>
                    <a:pt x="15" y="2774"/>
                  </a:lnTo>
                  <a:lnTo>
                    <a:pt x="43" y="2900"/>
                  </a:lnTo>
                  <a:lnTo>
                    <a:pt x="71" y="3026"/>
                  </a:lnTo>
                  <a:lnTo>
                    <a:pt x="155" y="3278"/>
                  </a:lnTo>
                  <a:lnTo>
                    <a:pt x="267" y="3502"/>
                  </a:lnTo>
                  <a:lnTo>
                    <a:pt x="421" y="3727"/>
                  </a:lnTo>
                  <a:lnTo>
                    <a:pt x="589" y="3937"/>
                  </a:lnTo>
                  <a:lnTo>
                    <a:pt x="785" y="4133"/>
                  </a:lnTo>
                  <a:lnTo>
                    <a:pt x="996" y="4301"/>
                  </a:lnTo>
                  <a:lnTo>
                    <a:pt x="1248" y="4469"/>
                  </a:lnTo>
                  <a:lnTo>
                    <a:pt x="1500" y="4609"/>
                  </a:lnTo>
                  <a:lnTo>
                    <a:pt x="1794" y="4735"/>
                  </a:lnTo>
                  <a:lnTo>
                    <a:pt x="2088" y="4847"/>
                  </a:lnTo>
                  <a:lnTo>
                    <a:pt x="2396" y="4931"/>
                  </a:lnTo>
                  <a:lnTo>
                    <a:pt x="2733" y="4987"/>
                  </a:lnTo>
                  <a:lnTo>
                    <a:pt x="3069" y="5029"/>
                  </a:lnTo>
                  <a:lnTo>
                    <a:pt x="3419" y="5043"/>
                  </a:lnTo>
                  <a:lnTo>
                    <a:pt x="3727" y="5029"/>
                  </a:lnTo>
                  <a:lnTo>
                    <a:pt x="4035" y="5001"/>
                  </a:lnTo>
                  <a:lnTo>
                    <a:pt x="4344" y="4945"/>
                  </a:lnTo>
                  <a:lnTo>
                    <a:pt x="4638" y="4875"/>
                  </a:lnTo>
                  <a:lnTo>
                    <a:pt x="4932" y="4777"/>
                  </a:lnTo>
                  <a:lnTo>
                    <a:pt x="5226" y="4651"/>
                  </a:lnTo>
                  <a:lnTo>
                    <a:pt x="5506" y="4511"/>
                  </a:lnTo>
                  <a:lnTo>
                    <a:pt x="5773" y="4343"/>
                  </a:lnTo>
                  <a:lnTo>
                    <a:pt x="6949" y="4651"/>
                  </a:lnTo>
                  <a:lnTo>
                    <a:pt x="6949" y="4651"/>
                  </a:lnTo>
                  <a:lnTo>
                    <a:pt x="6473" y="3615"/>
                  </a:lnTo>
                  <a:lnTo>
                    <a:pt x="6557" y="3488"/>
                  </a:lnTo>
                  <a:lnTo>
                    <a:pt x="6627" y="3362"/>
                  </a:lnTo>
                  <a:lnTo>
                    <a:pt x="6683" y="3222"/>
                  </a:lnTo>
                  <a:lnTo>
                    <a:pt x="6725" y="3096"/>
                  </a:lnTo>
                  <a:lnTo>
                    <a:pt x="6767" y="2956"/>
                  </a:lnTo>
                  <a:lnTo>
                    <a:pt x="6795" y="2802"/>
                  </a:lnTo>
                  <a:lnTo>
                    <a:pt x="6809" y="2662"/>
                  </a:lnTo>
                  <a:lnTo>
                    <a:pt x="6823" y="2522"/>
                  </a:lnTo>
                  <a:lnTo>
                    <a:pt x="6809" y="2382"/>
                  </a:lnTo>
                  <a:lnTo>
                    <a:pt x="6795" y="2256"/>
                  </a:lnTo>
                  <a:lnTo>
                    <a:pt x="6781" y="2130"/>
                  </a:lnTo>
                  <a:lnTo>
                    <a:pt x="6753" y="2004"/>
                  </a:lnTo>
                  <a:lnTo>
                    <a:pt x="6669" y="1765"/>
                  </a:lnTo>
                  <a:lnTo>
                    <a:pt x="6557" y="1541"/>
                  </a:lnTo>
                  <a:lnTo>
                    <a:pt x="6403" y="1317"/>
                  </a:lnTo>
                  <a:lnTo>
                    <a:pt x="6235" y="1107"/>
                  </a:lnTo>
                  <a:lnTo>
                    <a:pt x="6039" y="911"/>
                  </a:lnTo>
                  <a:lnTo>
                    <a:pt x="5815" y="729"/>
                  </a:lnTo>
                  <a:lnTo>
                    <a:pt x="5576" y="575"/>
                  </a:lnTo>
                  <a:lnTo>
                    <a:pt x="5310" y="421"/>
                  </a:lnTo>
                  <a:lnTo>
                    <a:pt x="5030" y="294"/>
                  </a:lnTo>
                  <a:lnTo>
                    <a:pt x="4736" y="196"/>
                  </a:lnTo>
                  <a:lnTo>
                    <a:pt x="4414" y="112"/>
                  </a:lnTo>
                  <a:lnTo>
                    <a:pt x="4091" y="42"/>
                  </a:lnTo>
                  <a:lnTo>
                    <a:pt x="3755" y="14"/>
                  </a:lnTo>
                  <a:lnTo>
                    <a:pt x="34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4"/>
            <p:cNvSpPr/>
            <p:nvPr/>
          </p:nvSpPr>
          <p:spPr>
            <a:xfrm>
              <a:off x="1357400" y="2403775"/>
              <a:ext cx="176550" cy="128900"/>
            </a:xfrm>
            <a:custGeom>
              <a:rect b="b" l="l" r="r" t="t"/>
              <a:pathLst>
                <a:path extrusionOk="0" h="5156" w="7062">
                  <a:moveTo>
                    <a:pt x="3251" y="0"/>
                  </a:moveTo>
                  <a:lnTo>
                    <a:pt x="2971" y="28"/>
                  </a:lnTo>
                  <a:lnTo>
                    <a:pt x="2691" y="70"/>
                  </a:lnTo>
                  <a:lnTo>
                    <a:pt x="2410" y="112"/>
                  </a:lnTo>
                  <a:lnTo>
                    <a:pt x="2144" y="182"/>
                  </a:lnTo>
                  <a:lnTo>
                    <a:pt x="1878" y="280"/>
                  </a:lnTo>
                  <a:lnTo>
                    <a:pt x="1612" y="392"/>
                  </a:lnTo>
                  <a:lnTo>
                    <a:pt x="1374" y="519"/>
                  </a:lnTo>
                  <a:lnTo>
                    <a:pt x="1136" y="673"/>
                  </a:lnTo>
                  <a:lnTo>
                    <a:pt x="897" y="841"/>
                  </a:lnTo>
                  <a:lnTo>
                    <a:pt x="687" y="1023"/>
                  </a:lnTo>
                  <a:lnTo>
                    <a:pt x="589" y="1121"/>
                  </a:lnTo>
                  <a:lnTo>
                    <a:pt x="491" y="1233"/>
                  </a:lnTo>
                  <a:lnTo>
                    <a:pt x="407" y="1345"/>
                  </a:lnTo>
                  <a:lnTo>
                    <a:pt x="337" y="1471"/>
                  </a:lnTo>
                  <a:lnTo>
                    <a:pt x="253" y="1583"/>
                  </a:lnTo>
                  <a:lnTo>
                    <a:pt x="197" y="1723"/>
                  </a:lnTo>
                  <a:lnTo>
                    <a:pt x="141" y="1849"/>
                  </a:lnTo>
                  <a:lnTo>
                    <a:pt x="85" y="1989"/>
                  </a:lnTo>
                  <a:lnTo>
                    <a:pt x="57" y="2116"/>
                  </a:lnTo>
                  <a:lnTo>
                    <a:pt x="29" y="2270"/>
                  </a:lnTo>
                  <a:lnTo>
                    <a:pt x="1" y="2410"/>
                  </a:lnTo>
                  <a:lnTo>
                    <a:pt x="1" y="2550"/>
                  </a:lnTo>
                  <a:lnTo>
                    <a:pt x="1" y="2690"/>
                  </a:lnTo>
                  <a:lnTo>
                    <a:pt x="15" y="2844"/>
                  </a:lnTo>
                  <a:lnTo>
                    <a:pt x="43" y="2984"/>
                  </a:lnTo>
                  <a:lnTo>
                    <a:pt x="85" y="3124"/>
                  </a:lnTo>
                  <a:lnTo>
                    <a:pt x="127" y="3250"/>
                  </a:lnTo>
                  <a:lnTo>
                    <a:pt x="183" y="3390"/>
                  </a:lnTo>
                  <a:lnTo>
                    <a:pt x="239" y="3516"/>
                  </a:lnTo>
                  <a:lnTo>
                    <a:pt x="309" y="3643"/>
                  </a:lnTo>
                  <a:lnTo>
                    <a:pt x="393" y="3755"/>
                  </a:lnTo>
                  <a:lnTo>
                    <a:pt x="477" y="3881"/>
                  </a:lnTo>
                  <a:lnTo>
                    <a:pt x="561" y="3979"/>
                  </a:lnTo>
                  <a:lnTo>
                    <a:pt x="659" y="4091"/>
                  </a:lnTo>
                  <a:lnTo>
                    <a:pt x="869" y="4287"/>
                  </a:lnTo>
                  <a:lnTo>
                    <a:pt x="1094" y="4455"/>
                  </a:lnTo>
                  <a:lnTo>
                    <a:pt x="1332" y="4609"/>
                  </a:lnTo>
                  <a:lnTo>
                    <a:pt x="1584" y="4749"/>
                  </a:lnTo>
                  <a:lnTo>
                    <a:pt x="1850" y="4861"/>
                  </a:lnTo>
                  <a:lnTo>
                    <a:pt x="2102" y="4945"/>
                  </a:lnTo>
                  <a:lnTo>
                    <a:pt x="2382" y="5029"/>
                  </a:lnTo>
                  <a:lnTo>
                    <a:pt x="2649" y="5085"/>
                  </a:lnTo>
                  <a:lnTo>
                    <a:pt x="2929" y="5127"/>
                  </a:lnTo>
                  <a:lnTo>
                    <a:pt x="3209" y="5155"/>
                  </a:lnTo>
                  <a:lnTo>
                    <a:pt x="3489" y="5155"/>
                  </a:lnTo>
                  <a:lnTo>
                    <a:pt x="3769" y="5141"/>
                  </a:lnTo>
                  <a:lnTo>
                    <a:pt x="4049" y="5113"/>
                  </a:lnTo>
                  <a:lnTo>
                    <a:pt x="4330" y="5071"/>
                  </a:lnTo>
                  <a:lnTo>
                    <a:pt x="4596" y="5015"/>
                  </a:lnTo>
                  <a:lnTo>
                    <a:pt x="4862" y="4931"/>
                  </a:lnTo>
                  <a:lnTo>
                    <a:pt x="5128" y="4833"/>
                  </a:lnTo>
                  <a:lnTo>
                    <a:pt x="5380" y="4721"/>
                  </a:lnTo>
                  <a:lnTo>
                    <a:pt x="5632" y="4581"/>
                  </a:lnTo>
                  <a:lnTo>
                    <a:pt x="5859" y="4434"/>
                  </a:lnTo>
                  <a:lnTo>
                    <a:pt x="5859" y="4434"/>
                  </a:lnTo>
                  <a:lnTo>
                    <a:pt x="7004" y="4703"/>
                  </a:lnTo>
                  <a:lnTo>
                    <a:pt x="7004" y="4703"/>
                  </a:lnTo>
                  <a:lnTo>
                    <a:pt x="7005" y="4707"/>
                  </a:lnTo>
                  <a:lnTo>
                    <a:pt x="7008" y="4704"/>
                  </a:lnTo>
                  <a:lnTo>
                    <a:pt x="7008" y="4704"/>
                  </a:lnTo>
                  <a:lnTo>
                    <a:pt x="7019" y="4707"/>
                  </a:lnTo>
                  <a:lnTo>
                    <a:pt x="7061" y="4721"/>
                  </a:lnTo>
                  <a:lnTo>
                    <a:pt x="7061" y="4721"/>
                  </a:lnTo>
                  <a:lnTo>
                    <a:pt x="7033" y="4679"/>
                  </a:lnTo>
                  <a:lnTo>
                    <a:pt x="6557" y="3671"/>
                  </a:lnTo>
                  <a:lnTo>
                    <a:pt x="6988" y="4667"/>
                  </a:lnTo>
                  <a:lnTo>
                    <a:pt x="6988" y="4667"/>
                  </a:lnTo>
                  <a:lnTo>
                    <a:pt x="5857" y="4357"/>
                  </a:lnTo>
                  <a:lnTo>
                    <a:pt x="5843" y="4357"/>
                  </a:lnTo>
                  <a:lnTo>
                    <a:pt x="5829" y="4371"/>
                  </a:lnTo>
                  <a:lnTo>
                    <a:pt x="5590" y="4511"/>
                  </a:lnTo>
                  <a:lnTo>
                    <a:pt x="5352" y="4637"/>
                  </a:lnTo>
                  <a:lnTo>
                    <a:pt x="5100" y="4749"/>
                  </a:lnTo>
                  <a:lnTo>
                    <a:pt x="4848" y="4833"/>
                  </a:lnTo>
                  <a:lnTo>
                    <a:pt x="4582" y="4917"/>
                  </a:lnTo>
                  <a:lnTo>
                    <a:pt x="4316" y="4973"/>
                  </a:lnTo>
                  <a:lnTo>
                    <a:pt x="4049" y="5001"/>
                  </a:lnTo>
                  <a:lnTo>
                    <a:pt x="3769" y="5029"/>
                  </a:lnTo>
                  <a:lnTo>
                    <a:pt x="3503" y="5029"/>
                  </a:lnTo>
                  <a:lnTo>
                    <a:pt x="3223" y="5015"/>
                  </a:lnTo>
                  <a:lnTo>
                    <a:pt x="2957" y="4987"/>
                  </a:lnTo>
                  <a:lnTo>
                    <a:pt x="2691" y="4945"/>
                  </a:lnTo>
                  <a:lnTo>
                    <a:pt x="2424" y="4889"/>
                  </a:lnTo>
                  <a:lnTo>
                    <a:pt x="2158" y="4819"/>
                  </a:lnTo>
                  <a:lnTo>
                    <a:pt x="1906" y="4721"/>
                  </a:lnTo>
                  <a:lnTo>
                    <a:pt x="1654" y="4609"/>
                  </a:lnTo>
                  <a:lnTo>
                    <a:pt x="1416" y="4483"/>
                  </a:lnTo>
                  <a:lnTo>
                    <a:pt x="1192" y="4343"/>
                  </a:lnTo>
                  <a:lnTo>
                    <a:pt x="982" y="4175"/>
                  </a:lnTo>
                  <a:lnTo>
                    <a:pt x="785" y="3993"/>
                  </a:lnTo>
                  <a:lnTo>
                    <a:pt x="603" y="3783"/>
                  </a:lnTo>
                  <a:lnTo>
                    <a:pt x="449" y="3572"/>
                  </a:lnTo>
                  <a:lnTo>
                    <a:pt x="337" y="3334"/>
                  </a:lnTo>
                  <a:lnTo>
                    <a:pt x="239" y="3082"/>
                  </a:lnTo>
                  <a:lnTo>
                    <a:pt x="211" y="2956"/>
                  </a:lnTo>
                  <a:lnTo>
                    <a:pt x="183" y="2816"/>
                  </a:lnTo>
                  <a:lnTo>
                    <a:pt x="169" y="2690"/>
                  </a:lnTo>
                  <a:lnTo>
                    <a:pt x="169" y="2550"/>
                  </a:lnTo>
                  <a:lnTo>
                    <a:pt x="169" y="2424"/>
                  </a:lnTo>
                  <a:lnTo>
                    <a:pt x="197" y="2298"/>
                  </a:lnTo>
                  <a:lnTo>
                    <a:pt x="211" y="2158"/>
                  </a:lnTo>
                  <a:lnTo>
                    <a:pt x="253" y="2032"/>
                  </a:lnTo>
                  <a:lnTo>
                    <a:pt x="351" y="1779"/>
                  </a:lnTo>
                  <a:lnTo>
                    <a:pt x="477" y="1555"/>
                  </a:lnTo>
                  <a:lnTo>
                    <a:pt x="631" y="1331"/>
                  </a:lnTo>
                  <a:lnTo>
                    <a:pt x="813" y="1135"/>
                  </a:lnTo>
                  <a:lnTo>
                    <a:pt x="1010" y="953"/>
                  </a:lnTo>
                  <a:lnTo>
                    <a:pt x="1234" y="785"/>
                  </a:lnTo>
                  <a:lnTo>
                    <a:pt x="1458" y="645"/>
                  </a:lnTo>
                  <a:lnTo>
                    <a:pt x="1696" y="519"/>
                  </a:lnTo>
                  <a:lnTo>
                    <a:pt x="1948" y="406"/>
                  </a:lnTo>
                  <a:lnTo>
                    <a:pt x="2200" y="308"/>
                  </a:lnTo>
                  <a:lnTo>
                    <a:pt x="2452" y="238"/>
                  </a:lnTo>
                  <a:lnTo>
                    <a:pt x="2719" y="196"/>
                  </a:lnTo>
                  <a:lnTo>
                    <a:pt x="2999" y="154"/>
                  </a:lnTo>
                  <a:lnTo>
                    <a:pt x="3265" y="126"/>
                  </a:lnTo>
                  <a:lnTo>
                    <a:pt x="3811" y="126"/>
                  </a:lnTo>
                  <a:lnTo>
                    <a:pt x="4077" y="154"/>
                  </a:lnTo>
                  <a:lnTo>
                    <a:pt x="4344" y="196"/>
                  </a:lnTo>
                  <a:lnTo>
                    <a:pt x="4610" y="252"/>
                  </a:lnTo>
                  <a:lnTo>
                    <a:pt x="4876" y="322"/>
                  </a:lnTo>
                  <a:lnTo>
                    <a:pt x="5142" y="421"/>
                  </a:lnTo>
                  <a:lnTo>
                    <a:pt x="5394" y="533"/>
                  </a:lnTo>
                  <a:lnTo>
                    <a:pt x="5632" y="659"/>
                  </a:lnTo>
                  <a:lnTo>
                    <a:pt x="5857" y="813"/>
                  </a:lnTo>
                  <a:lnTo>
                    <a:pt x="6067" y="981"/>
                  </a:lnTo>
                  <a:lnTo>
                    <a:pt x="6263" y="1163"/>
                  </a:lnTo>
                  <a:lnTo>
                    <a:pt x="6445" y="1373"/>
                  </a:lnTo>
                  <a:lnTo>
                    <a:pt x="6599" y="1597"/>
                  </a:lnTo>
                  <a:lnTo>
                    <a:pt x="6669" y="1709"/>
                  </a:lnTo>
                  <a:lnTo>
                    <a:pt x="6725" y="1835"/>
                  </a:lnTo>
                  <a:lnTo>
                    <a:pt x="6781" y="1961"/>
                  </a:lnTo>
                  <a:lnTo>
                    <a:pt x="6823" y="2088"/>
                  </a:lnTo>
                  <a:lnTo>
                    <a:pt x="6851" y="2228"/>
                  </a:lnTo>
                  <a:lnTo>
                    <a:pt x="6879" y="2354"/>
                  </a:lnTo>
                  <a:lnTo>
                    <a:pt x="6893" y="2494"/>
                  </a:lnTo>
                  <a:lnTo>
                    <a:pt x="6893" y="2634"/>
                  </a:lnTo>
                  <a:lnTo>
                    <a:pt x="6879" y="2774"/>
                  </a:lnTo>
                  <a:lnTo>
                    <a:pt x="6865" y="2900"/>
                  </a:lnTo>
                  <a:lnTo>
                    <a:pt x="6837" y="3040"/>
                  </a:lnTo>
                  <a:lnTo>
                    <a:pt x="6795" y="3166"/>
                  </a:lnTo>
                  <a:lnTo>
                    <a:pt x="6753" y="3306"/>
                  </a:lnTo>
                  <a:lnTo>
                    <a:pt x="6697" y="3432"/>
                  </a:lnTo>
                  <a:lnTo>
                    <a:pt x="6641" y="3558"/>
                  </a:lnTo>
                  <a:lnTo>
                    <a:pt x="6711" y="3432"/>
                  </a:lnTo>
                  <a:lnTo>
                    <a:pt x="6767" y="3306"/>
                  </a:lnTo>
                  <a:lnTo>
                    <a:pt x="6823" y="3180"/>
                  </a:lnTo>
                  <a:lnTo>
                    <a:pt x="6865" y="3040"/>
                  </a:lnTo>
                  <a:lnTo>
                    <a:pt x="6893" y="2900"/>
                  </a:lnTo>
                  <a:lnTo>
                    <a:pt x="6907" y="2774"/>
                  </a:lnTo>
                  <a:lnTo>
                    <a:pt x="6921" y="2634"/>
                  </a:lnTo>
                  <a:lnTo>
                    <a:pt x="6921" y="2494"/>
                  </a:lnTo>
                  <a:lnTo>
                    <a:pt x="6921" y="2354"/>
                  </a:lnTo>
                  <a:lnTo>
                    <a:pt x="6893" y="2214"/>
                  </a:lnTo>
                  <a:lnTo>
                    <a:pt x="6865" y="2088"/>
                  </a:lnTo>
                  <a:lnTo>
                    <a:pt x="6823" y="1947"/>
                  </a:lnTo>
                  <a:lnTo>
                    <a:pt x="6781" y="1821"/>
                  </a:lnTo>
                  <a:lnTo>
                    <a:pt x="6725" y="1681"/>
                  </a:lnTo>
                  <a:lnTo>
                    <a:pt x="6655" y="1555"/>
                  </a:lnTo>
                  <a:lnTo>
                    <a:pt x="6501" y="1331"/>
                  </a:lnTo>
                  <a:lnTo>
                    <a:pt x="6319" y="1107"/>
                  </a:lnTo>
                  <a:lnTo>
                    <a:pt x="6123" y="911"/>
                  </a:lnTo>
                  <a:lnTo>
                    <a:pt x="5899" y="743"/>
                  </a:lnTo>
                  <a:lnTo>
                    <a:pt x="5674" y="589"/>
                  </a:lnTo>
                  <a:lnTo>
                    <a:pt x="5422" y="449"/>
                  </a:lnTo>
                  <a:lnTo>
                    <a:pt x="5170" y="322"/>
                  </a:lnTo>
                  <a:lnTo>
                    <a:pt x="4904" y="224"/>
                  </a:lnTo>
                  <a:lnTo>
                    <a:pt x="4638" y="154"/>
                  </a:lnTo>
                  <a:lnTo>
                    <a:pt x="4372" y="84"/>
                  </a:lnTo>
                  <a:lnTo>
                    <a:pt x="4091" y="42"/>
                  </a:lnTo>
                  <a:lnTo>
                    <a:pt x="3811" y="14"/>
                  </a:lnTo>
                  <a:lnTo>
                    <a:pt x="35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4"/>
            <p:cNvSpPr/>
            <p:nvPr/>
          </p:nvSpPr>
          <p:spPr>
            <a:xfrm>
              <a:off x="1396275" y="2459450"/>
              <a:ext cx="17550" cy="17550"/>
            </a:xfrm>
            <a:custGeom>
              <a:rect b="b" l="l" r="r" t="t"/>
              <a:pathLst>
                <a:path extrusionOk="0" h="702" w="702">
                  <a:moveTo>
                    <a:pt x="281" y="1"/>
                  </a:moveTo>
                  <a:lnTo>
                    <a:pt x="211" y="29"/>
                  </a:lnTo>
                  <a:lnTo>
                    <a:pt x="155" y="57"/>
                  </a:lnTo>
                  <a:lnTo>
                    <a:pt x="99" y="99"/>
                  </a:lnTo>
                  <a:lnTo>
                    <a:pt x="57" y="155"/>
                  </a:lnTo>
                  <a:lnTo>
                    <a:pt x="29" y="211"/>
                  </a:lnTo>
                  <a:lnTo>
                    <a:pt x="1" y="281"/>
                  </a:lnTo>
                  <a:lnTo>
                    <a:pt x="1" y="351"/>
                  </a:lnTo>
                  <a:lnTo>
                    <a:pt x="1" y="421"/>
                  </a:lnTo>
                  <a:lnTo>
                    <a:pt x="29" y="491"/>
                  </a:lnTo>
                  <a:lnTo>
                    <a:pt x="57" y="547"/>
                  </a:lnTo>
                  <a:lnTo>
                    <a:pt x="99" y="603"/>
                  </a:lnTo>
                  <a:lnTo>
                    <a:pt x="155" y="645"/>
                  </a:lnTo>
                  <a:lnTo>
                    <a:pt x="211" y="673"/>
                  </a:lnTo>
                  <a:lnTo>
                    <a:pt x="281" y="701"/>
                  </a:lnTo>
                  <a:lnTo>
                    <a:pt x="421" y="701"/>
                  </a:lnTo>
                  <a:lnTo>
                    <a:pt x="491" y="673"/>
                  </a:lnTo>
                  <a:lnTo>
                    <a:pt x="547" y="645"/>
                  </a:lnTo>
                  <a:lnTo>
                    <a:pt x="603" y="603"/>
                  </a:lnTo>
                  <a:lnTo>
                    <a:pt x="645" y="547"/>
                  </a:lnTo>
                  <a:lnTo>
                    <a:pt x="673" y="491"/>
                  </a:lnTo>
                  <a:lnTo>
                    <a:pt x="701" y="421"/>
                  </a:lnTo>
                  <a:lnTo>
                    <a:pt x="701" y="351"/>
                  </a:lnTo>
                  <a:lnTo>
                    <a:pt x="701" y="281"/>
                  </a:lnTo>
                  <a:lnTo>
                    <a:pt x="673" y="211"/>
                  </a:lnTo>
                  <a:lnTo>
                    <a:pt x="645" y="155"/>
                  </a:lnTo>
                  <a:lnTo>
                    <a:pt x="603" y="99"/>
                  </a:lnTo>
                  <a:lnTo>
                    <a:pt x="547" y="57"/>
                  </a:lnTo>
                  <a:lnTo>
                    <a:pt x="491" y="29"/>
                  </a:lnTo>
                  <a:lnTo>
                    <a:pt x="4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4"/>
            <p:cNvSpPr/>
            <p:nvPr/>
          </p:nvSpPr>
          <p:spPr>
            <a:xfrm>
              <a:off x="1435850" y="2459450"/>
              <a:ext cx="17550" cy="17550"/>
            </a:xfrm>
            <a:custGeom>
              <a:rect b="b" l="l" r="r" t="t"/>
              <a:pathLst>
                <a:path extrusionOk="0" h="702" w="702">
                  <a:moveTo>
                    <a:pt x="281" y="1"/>
                  </a:moveTo>
                  <a:lnTo>
                    <a:pt x="211" y="29"/>
                  </a:lnTo>
                  <a:lnTo>
                    <a:pt x="155" y="57"/>
                  </a:lnTo>
                  <a:lnTo>
                    <a:pt x="99" y="99"/>
                  </a:lnTo>
                  <a:lnTo>
                    <a:pt x="57" y="155"/>
                  </a:lnTo>
                  <a:lnTo>
                    <a:pt x="29" y="211"/>
                  </a:lnTo>
                  <a:lnTo>
                    <a:pt x="1" y="281"/>
                  </a:lnTo>
                  <a:lnTo>
                    <a:pt x="1" y="351"/>
                  </a:lnTo>
                  <a:lnTo>
                    <a:pt x="1" y="421"/>
                  </a:lnTo>
                  <a:lnTo>
                    <a:pt x="29" y="491"/>
                  </a:lnTo>
                  <a:lnTo>
                    <a:pt x="57" y="547"/>
                  </a:lnTo>
                  <a:lnTo>
                    <a:pt x="99" y="603"/>
                  </a:lnTo>
                  <a:lnTo>
                    <a:pt x="155" y="645"/>
                  </a:lnTo>
                  <a:lnTo>
                    <a:pt x="211" y="673"/>
                  </a:lnTo>
                  <a:lnTo>
                    <a:pt x="281" y="701"/>
                  </a:lnTo>
                  <a:lnTo>
                    <a:pt x="421" y="701"/>
                  </a:lnTo>
                  <a:lnTo>
                    <a:pt x="491" y="673"/>
                  </a:lnTo>
                  <a:lnTo>
                    <a:pt x="547" y="645"/>
                  </a:lnTo>
                  <a:lnTo>
                    <a:pt x="603" y="603"/>
                  </a:lnTo>
                  <a:lnTo>
                    <a:pt x="645" y="547"/>
                  </a:lnTo>
                  <a:lnTo>
                    <a:pt x="673" y="491"/>
                  </a:lnTo>
                  <a:lnTo>
                    <a:pt x="701" y="421"/>
                  </a:lnTo>
                  <a:lnTo>
                    <a:pt x="701" y="351"/>
                  </a:lnTo>
                  <a:lnTo>
                    <a:pt x="701" y="281"/>
                  </a:lnTo>
                  <a:lnTo>
                    <a:pt x="673" y="211"/>
                  </a:lnTo>
                  <a:lnTo>
                    <a:pt x="645" y="155"/>
                  </a:lnTo>
                  <a:lnTo>
                    <a:pt x="603" y="99"/>
                  </a:lnTo>
                  <a:lnTo>
                    <a:pt x="547" y="57"/>
                  </a:lnTo>
                  <a:lnTo>
                    <a:pt x="491" y="29"/>
                  </a:lnTo>
                  <a:lnTo>
                    <a:pt x="4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4"/>
            <p:cNvSpPr/>
            <p:nvPr/>
          </p:nvSpPr>
          <p:spPr>
            <a:xfrm>
              <a:off x="1475425" y="2459450"/>
              <a:ext cx="17550" cy="17550"/>
            </a:xfrm>
            <a:custGeom>
              <a:rect b="b" l="l" r="r" t="t"/>
              <a:pathLst>
                <a:path extrusionOk="0" h="702" w="702">
                  <a:moveTo>
                    <a:pt x="281" y="1"/>
                  </a:moveTo>
                  <a:lnTo>
                    <a:pt x="211" y="29"/>
                  </a:lnTo>
                  <a:lnTo>
                    <a:pt x="155" y="57"/>
                  </a:lnTo>
                  <a:lnTo>
                    <a:pt x="99" y="99"/>
                  </a:lnTo>
                  <a:lnTo>
                    <a:pt x="57" y="155"/>
                  </a:lnTo>
                  <a:lnTo>
                    <a:pt x="29" y="211"/>
                  </a:lnTo>
                  <a:lnTo>
                    <a:pt x="1" y="281"/>
                  </a:lnTo>
                  <a:lnTo>
                    <a:pt x="1" y="351"/>
                  </a:lnTo>
                  <a:lnTo>
                    <a:pt x="1" y="421"/>
                  </a:lnTo>
                  <a:lnTo>
                    <a:pt x="29" y="491"/>
                  </a:lnTo>
                  <a:lnTo>
                    <a:pt x="57" y="547"/>
                  </a:lnTo>
                  <a:lnTo>
                    <a:pt x="99" y="603"/>
                  </a:lnTo>
                  <a:lnTo>
                    <a:pt x="155" y="645"/>
                  </a:lnTo>
                  <a:lnTo>
                    <a:pt x="211" y="673"/>
                  </a:lnTo>
                  <a:lnTo>
                    <a:pt x="281" y="701"/>
                  </a:lnTo>
                  <a:lnTo>
                    <a:pt x="421" y="701"/>
                  </a:lnTo>
                  <a:lnTo>
                    <a:pt x="491" y="673"/>
                  </a:lnTo>
                  <a:lnTo>
                    <a:pt x="547" y="645"/>
                  </a:lnTo>
                  <a:lnTo>
                    <a:pt x="603" y="603"/>
                  </a:lnTo>
                  <a:lnTo>
                    <a:pt x="645" y="547"/>
                  </a:lnTo>
                  <a:lnTo>
                    <a:pt x="673" y="491"/>
                  </a:lnTo>
                  <a:lnTo>
                    <a:pt x="701" y="421"/>
                  </a:lnTo>
                  <a:lnTo>
                    <a:pt x="701" y="351"/>
                  </a:lnTo>
                  <a:lnTo>
                    <a:pt x="701" y="281"/>
                  </a:lnTo>
                  <a:lnTo>
                    <a:pt x="673" y="211"/>
                  </a:lnTo>
                  <a:lnTo>
                    <a:pt x="645" y="155"/>
                  </a:lnTo>
                  <a:lnTo>
                    <a:pt x="603" y="99"/>
                  </a:lnTo>
                  <a:lnTo>
                    <a:pt x="547" y="57"/>
                  </a:lnTo>
                  <a:lnTo>
                    <a:pt x="491" y="29"/>
                  </a:lnTo>
                  <a:lnTo>
                    <a:pt x="4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2" name="Shape 1782"/>
        <p:cNvGrpSpPr/>
        <p:nvPr/>
      </p:nvGrpSpPr>
      <p:grpSpPr>
        <a:xfrm>
          <a:off x="0" y="0"/>
          <a:ext cx="0" cy="0"/>
          <a:chOff x="0" y="0"/>
          <a:chExt cx="0" cy="0"/>
        </a:xfrm>
      </p:grpSpPr>
      <p:sp>
        <p:nvSpPr>
          <p:cNvPr id="1783" name="Google Shape;1783;p35"/>
          <p:cNvSpPr txBox="1"/>
          <p:nvPr>
            <p:ph type="title"/>
          </p:nvPr>
        </p:nvSpPr>
        <p:spPr>
          <a:xfrm>
            <a:off x="4294625" y="448050"/>
            <a:ext cx="46713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Daya Tahan/Endurance</a:t>
            </a:r>
            <a:endParaRPr sz="3000"/>
          </a:p>
        </p:txBody>
      </p:sp>
      <p:sp>
        <p:nvSpPr>
          <p:cNvPr id="1784" name="Google Shape;1784;p35"/>
          <p:cNvSpPr txBox="1"/>
          <p:nvPr>
            <p:ph idx="1" type="subTitle"/>
          </p:nvPr>
        </p:nvSpPr>
        <p:spPr>
          <a:xfrm>
            <a:off x="4369025" y="1603300"/>
            <a:ext cx="42141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Daya tahan atau endurance menyatakan keadaan yang menekankan pada kapasitas kerja secara terus menerus. Daya tahan sangat dipengaruhi oleh kelancaran produksi, dan penjualan. Jika produk yang dihasilkan masih dibutuhkan banyak konsumen, dengan sendirinya pemasukan perusahaan akan mengalir terus. Hanya mereka yang memiliki daya tahan tinggi, bisa lolos dari ujian.</a:t>
            </a:r>
            <a:endParaRPr sz="1500"/>
          </a:p>
        </p:txBody>
      </p:sp>
      <p:grpSp>
        <p:nvGrpSpPr>
          <p:cNvPr id="1785" name="Google Shape;1785;p35"/>
          <p:cNvGrpSpPr/>
          <p:nvPr/>
        </p:nvGrpSpPr>
        <p:grpSpPr>
          <a:xfrm>
            <a:off x="926686" y="1443943"/>
            <a:ext cx="2876520" cy="2743414"/>
            <a:chOff x="2734075" y="3354475"/>
            <a:chExt cx="2225375" cy="2122400"/>
          </a:xfrm>
        </p:grpSpPr>
        <p:sp>
          <p:nvSpPr>
            <p:cNvPr id="1786" name="Google Shape;1786;p35"/>
            <p:cNvSpPr/>
            <p:nvPr/>
          </p:nvSpPr>
          <p:spPr>
            <a:xfrm>
              <a:off x="4376950" y="3931075"/>
              <a:ext cx="277825" cy="263125"/>
            </a:xfrm>
            <a:custGeom>
              <a:rect b="b" l="l" r="r" t="t"/>
              <a:pathLst>
                <a:path extrusionOk="0" h="10525" w="11113">
                  <a:moveTo>
                    <a:pt x="5548" y="1"/>
                  </a:moveTo>
                  <a:lnTo>
                    <a:pt x="5211" y="18"/>
                  </a:lnTo>
                  <a:lnTo>
                    <a:pt x="4875" y="35"/>
                  </a:lnTo>
                  <a:lnTo>
                    <a:pt x="4556" y="68"/>
                  </a:lnTo>
                  <a:lnTo>
                    <a:pt x="4253" y="119"/>
                  </a:lnTo>
                  <a:lnTo>
                    <a:pt x="3951" y="186"/>
                  </a:lnTo>
                  <a:lnTo>
                    <a:pt x="3665" y="270"/>
                  </a:lnTo>
                  <a:lnTo>
                    <a:pt x="3396" y="354"/>
                  </a:lnTo>
                  <a:lnTo>
                    <a:pt x="3127" y="455"/>
                  </a:lnTo>
                  <a:lnTo>
                    <a:pt x="2875" y="572"/>
                  </a:lnTo>
                  <a:lnTo>
                    <a:pt x="2623" y="690"/>
                  </a:lnTo>
                  <a:lnTo>
                    <a:pt x="2387" y="825"/>
                  </a:lnTo>
                  <a:lnTo>
                    <a:pt x="2169" y="976"/>
                  </a:lnTo>
                  <a:lnTo>
                    <a:pt x="1950" y="1127"/>
                  </a:lnTo>
                  <a:lnTo>
                    <a:pt x="1748" y="1295"/>
                  </a:lnTo>
                  <a:lnTo>
                    <a:pt x="1563" y="1463"/>
                  </a:lnTo>
                  <a:lnTo>
                    <a:pt x="1395" y="1648"/>
                  </a:lnTo>
                  <a:lnTo>
                    <a:pt x="1227" y="1833"/>
                  </a:lnTo>
                  <a:lnTo>
                    <a:pt x="1059" y="2035"/>
                  </a:lnTo>
                  <a:lnTo>
                    <a:pt x="908" y="2237"/>
                  </a:lnTo>
                  <a:lnTo>
                    <a:pt x="773" y="2455"/>
                  </a:lnTo>
                  <a:lnTo>
                    <a:pt x="656" y="2657"/>
                  </a:lnTo>
                  <a:lnTo>
                    <a:pt x="538" y="2876"/>
                  </a:lnTo>
                  <a:lnTo>
                    <a:pt x="437" y="3111"/>
                  </a:lnTo>
                  <a:lnTo>
                    <a:pt x="353" y="3329"/>
                  </a:lnTo>
                  <a:lnTo>
                    <a:pt x="269" y="3565"/>
                  </a:lnTo>
                  <a:lnTo>
                    <a:pt x="185" y="3800"/>
                  </a:lnTo>
                  <a:lnTo>
                    <a:pt x="134" y="4052"/>
                  </a:lnTo>
                  <a:lnTo>
                    <a:pt x="84" y="4288"/>
                  </a:lnTo>
                  <a:lnTo>
                    <a:pt x="50" y="4523"/>
                  </a:lnTo>
                  <a:lnTo>
                    <a:pt x="17" y="4775"/>
                  </a:lnTo>
                  <a:lnTo>
                    <a:pt x="0" y="5027"/>
                  </a:lnTo>
                  <a:lnTo>
                    <a:pt x="0" y="5263"/>
                  </a:lnTo>
                  <a:lnTo>
                    <a:pt x="0" y="5515"/>
                  </a:lnTo>
                  <a:lnTo>
                    <a:pt x="17" y="5767"/>
                  </a:lnTo>
                  <a:lnTo>
                    <a:pt x="50" y="6002"/>
                  </a:lnTo>
                  <a:lnTo>
                    <a:pt x="84" y="6255"/>
                  </a:lnTo>
                  <a:lnTo>
                    <a:pt x="134" y="6490"/>
                  </a:lnTo>
                  <a:lnTo>
                    <a:pt x="185" y="6725"/>
                  </a:lnTo>
                  <a:lnTo>
                    <a:pt x="269" y="6961"/>
                  </a:lnTo>
                  <a:lnTo>
                    <a:pt x="336" y="7196"/>
                  </a:lnTo>
                  <a:lnTo>
                    <a:pt x="437" y="7431"/>
                  </a:lnTo>
                  <a:lnTo>
                    <a:pt x="538" y="7650"/>
                  </a:lnTo>
                  <a:lnTo>
                    <a:pt x="656" y="7868"/>
                  </a:lnTo>
                  <a:lnTo>
                    <a:pt x="773" y="8087"/>
                  </a:lnTo>
                  <a:lnTo>
                    <a:pt x="908" y="8306"/>
                  </a:lnTo>
                  <a:lnTo>
                    <a:pt x="1059" y="8507"/>
                  </a:lnTo>
                  <a:lnTo>
                    <a:pt x="1210" y="8692"/>
                  </a:lnTo>
                  <a:lnTo>
                    <a:pt x="1379" y="8894"/>
                  </a:lnTo>
                  <a:lnTo>
                    <a:pt x="1563" y="9062"/>
                  </a:lnTo>
                  <a:lnTo>
                    <a:pt x="1748" y="9247"/>
                  </a:lnTo>
                  <a:lnTo>
                    <a:pt x="1950" y="9398"/>
                  </a:lnTo>
                  <a:lnTo>
                    <a:pt x="2169" y="9566"/>
                  </a:lnTo>
                  <a:lnTo>
                    <a:pt x="2387" y="9701"/>
                  </a:lnTo>
                  <a:lnTo>
                    <a:pt x="2623" y="9835"/>
                  </a:lnTo>
                  <a:lnTo>
                    <a:pt x="2858" y="9970"/>
                  </a:lnTo>
                  <a:lnTo>
                    <a:pt x="3127" y="10071"/>
                  </a:lnTo>
                  <a:lnTo>
                    <a:pt x="3379" y="10188"/>
                  </a:lnTo>
                  <a:lnTo>
                    <a:pt x="3665" y="10272"/>
                  </a:lnTo>
                  <a:lnTo>
                    <a:pt x="3951" y="10340"/>
                  </a:lnTo>
                  <a:lnTo>
                    <a:pt x="4253" y="10407"/>
                  </a:lnTo>
                  <a:lnTo>
                    <a:pt x="4556" y="10457"/>
                  </a:lnTo>
                  <a:lnTo>
                    <a:pt x="4875" y="10508"/>
                  </a:lnTo>
                  <a:lnTo>
                    <a:pt x="5211" y="10525"/>
                  </a:lnTo>
                  <a:lnTo>
                    <a:pt x="5901" y="10525"/>
                  </a:lnTo>
                  <a:lnTo>
                    <a:pt x="6220" y="10508"/>
                  </a:lnTo>
                  <a:lnTo>
                    <a:pt x="6539" y="10457"/>
                  </a:lnTo>
                  <a:lnTo>
                    <a:pt x="6859" y="10407"/>
                  </a:lnTo>
                  <a:lnTo>
                    <a:pt x="7161" y="10340"/>
                  </a:lnTo>
                  <a:lnTo>
                    <a:pt x="7447" y="10272"/>
                  </a:lnTo>
                  <a:lnTo>
                    <a:pt x="7716" y="10188"/>
                  </a:lnTo>
                  <a:lnTo>
                    <a:pt x="7985" y="10071"/>
                  </a:lnTo>
                  <a:lnTo>
                    <a:pt x="8237" y="9970"/>
                  </a:lnTo>
                  <a:lnTo>
                    <a:pt x="8490" y="9835"/>
                  </a:lnTo>
                  <a:lnTo>
                    <a:pt x="8725" y="9701"/>
                  </a:lnTo>
                  <a:lnTo>
                    <a:pt x="8943" y="9566"/>
                  </a:lnTo>
                  <a:lnTo>
                    <a:pt x="9145" y="9398"/>
                  </a:lnTo>
                  <a:lnTo>
                    <a:pt x="9347" y="9247"/>
                  </a:lnTo>
                  <a:lnTo>
                    <a:pt x="9549" y="9062"/>
                  </a:lnTo>
                  <a:lnTo>
                    <a:pt x="9717" y="8894"/>
                  </a:lnTo>
                  <a:lnTo>
                    <a:pt x="9885" y="8692"/>
                  </a:lnTo>
                  <a:lnTo>
                    <a:pt x="10053" y="8507"/>
                  </a:lnTo>
                  <a:lnTo>
                    <a:pt x="10187" y="8306"/>
                  </a:lnTo>
                  <a:lnTo>
                    <a:pt x="10322" y="8087"/>
                  </a:lnTo>
                  <a:lnTo>
                    <a:pt x="10456" y="7868"/>
                  </a:lnTo>
                  <a:lnTo>
                    <a:pt x="10574" y="7650"/>
                  </a:lnTo>
                  <a:lnTo>
                    <a:pt x="10675" y="7431"/>
                  </a:lnTo>
                  <a:lnTo>
                    <a:pt x="10759" y="7196"/>
                  </a:lnTo>
                  <a:lnTo>
                    <a:pt x="10843" y="6961"/>
                  </a:lnTo>
                  <a:lnTo>
                    <a:pt x="10910" y="6725"/>
                  </a:lnTo>
                  <a:lnTo>
                    <a:pt x="10978" y="6490"/>
                  </a:lnTo>
                  <a:lnTo>
                    <a:pt x="11028" y="6255"/>
                  </a:lnTo>
                  <a:lnTo>
                    <a:pt x="11062" y="6002"/>
                  </a:lnTo>
                  <a:lnTo>
                    <a:pt x="11095" y="5767"/>
                  </a:lnTo>
                  <a:lnTo>
                    <a:pt x="11112" y="5515"/>
                  </a:lnTo>
                  <a:lnTo>
                    <a:pt x="11112" y="5263"/>
                  </a:lnTo>
                  <a:lnTo>
                    <a:pt x="11112" y="5027"/>
                  </a:lnTo>
                  <a:lnTo>
                    <a:pt x="11095" y="4775"/>
                  </a:lnTo>
                  <a:lnTo>
                    <a:pt x="11062" y="4523"/>
                  </a:lnTo>
                  <a:lnTo>
                    <a:pt x="11028" y="4288"/>
                  </a:lnTo>
                  <a:lnTo>
                    <a:pt x="10978" y="4052"/>
                  </a:lnTo>
                  <a:lnTo>
                    <a:pt x="10910" y="3800"/>
                  </a:lnTo>
                  <a:lnTo>
                    <a:pt x="10843" y="3565"/>
                  </a:lnTo>
                  <a:lnTo>
                    <a:pt x="10759" y="3329"/>
                  </a:lnTo>
                  <a:lnTo>
                    <a:pt x="10675" y="3111"/>
                  </a:lnTo>
                  <a:lnTo>
                    <a:pt x="10574" y="2876"/>
                  </a:lnTo>
                  <a:lnTo>
                    <a:pt x="10456" y="2657"/>
                  </a:lnTo>
                  <a:lnTo>
                    <a:pt x="10322" y="2455"/>
                  </a:lnTo>
                  <a:lnTo>
                    <a:pt x="10187" y="2237"/>
                  </a:lnTo>
                  <a:lnTo>
                    <a:pt x="10053" y="2035"/>
                  </a:lnTo>
                  <a:lnTo>
                    <a:pt x="9885" y="1833"/>
                  </a:lnTo>
                  <a:lnTo>
                    <a:pt x="9717" y="1648"/>
                  </a:lnTo>
                  <a:lnTo>
                    <a:pt x="9549" y="1463"/>
                  </a:lnTo>
                  <a:lnTo>
                    <a:pt x="9347" y="1295"/>
                  </a:lnTo>
                  <a:lnTo>
                    <a:pt x="9145" y="1127"/>
                  </a:lnTo>
                  <a:lnTo>
                    <a:pt x="8943" y="976"/>
                  </a:lnTo>
                  <a:lnTo>
                    <a:pt x="8725" y="825"/>
                  </a:lnTo>
                  <a:lnTo>
                    <a:pt x="8490" y="690"/>
                  </a:lnTo>
                  <a:lnTo>
                    <a:pt x="8237" y="572"/>
                  </a:lnTo>
                  <a:lnTo>
                    <a:pt x="7985" y="455"/>
                  </a:lnTo>
                  <a:lnTo>
                    <a:pt x="7716" y="354"/>
                  </a:lnTo>
                  <a:lnTo>
                    <a:pt x="7447" y="270"/>
                  </a:lnTo>
                  <a:lnTo>
                    <a:pt x="7161" y="186"/>
                  </a:lnTo>
                  <a:lnTo>
                    <a:pt x="6859" y="119"/>
                  </a:lnTo>
                  <a:lnTo>
                    <a:pt x="6539" y="68"/>
                  </a:lnTo>
                  <a:lnTo>
                    <a:pt x="6220" y="35"/>
                  </a:lnTo>
                  <a:lnTo>
                    <a:pt x="5901" y="18"/>
                  </a:lnTo>
                  <a:lnTo>
                    <a:pt x="55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5"/>
            <p:cNvSpPr/>
            <p:nvPr/>
          </p:nvSpPr>
          <p:spPr>
            <a:xfrm>
              <a:off x="4400475" y="3953775"/>
              <a:ext cx="227800" cy="218150"/>
            </a:xfrm>
            <a:custGeom>
              <a:rect b="b" l="l" r="r" t="t"/>
              <a:pathLst>
                <a:path extrusionOk="0" h="8726" w="9112">
                  <a:moveTo>
                    <a:pt x="4321" y="1"/>
                  </a:moveTo>
                  <a:lnTo>
                    <a:pt x="4052" y="17"/>
                  </a:lnTo>
                  <a:lnTo>
                    <a:pt x="3783" y="51"/>
                  </a:lnTo>
                  <a:lnTo>
                    <a:pt x="3531" y="85"/>
                  </a:lnTo>
                  <a:lnTo>
                    <a:pt x="3279" y="152"/>
                  </a:lnTo>
                  <a:lnTo>
                    <a:pt x="3043" y="202"/>
                  </a:lnTo>
                  <a:lnTo>
                    <a:pt x="2808" y="286"/>
                  </a:lnTo>
                  <a:lnTo>
                    <a:pt x="2589" y="371"/>
                  </a:lnTo>
                  <a:lnTo>
                    <a:pt x="2388" y="471"/>
                  </a:lnTo>
                  <a:lnTo>
                    <a:pt x="2186" y="572"/>
                  </a:lnTo>
                  <a:lnTo>
                    <a:pt x="1984" y="673"/>
                  </a:lnTo>
                  <a:lnTo>
                    <a:pt x="1799" y="808"/>
                  </a:lnTo>
                  <a:lnTo>
                    <a:pt x="1631" y="925"/>
                  </a:lnTo>
                  <a:lnTo>
                    <a:pt x="1463" y="1060"/>
                  </a:lnTo>
                  <a:lnTo>
                    <a:pt x="1312" y="1211"/>
                  </a:lnTo>
                  <a:lnTo>
                    <a:pt x="1160" y="1362"/>
                  </a:lnTo>
                  <a:lnTo>
                    <a:pt x="1009" y="1514"/>
                  </a:lnTo>
                  <a:lnTo>
                    <a:pt x="891" y="1682"/>
                  </a:lnTo>
                  <a:lnTo>
                    <a:pt x="757" y="1850"/>
                  </a:lnTo>
                  <a:lnTo>
                    <a:pt x="656" y="2018"/>
                  </a:lnTo>
                  <a:lnTo>
                    <a:pt x="454" y="2388"/>
                  </a:lnTo>
                  <a:lnTo>
                    <a:pt x="286" y="2758"/>
                  </a:lnTo>
                  <a:lnTo>
                    <a:pt x="169" y="3144"/>
                  </a:lnTo>
                  <a:lnTo>
                    <a:pt x="68" y="3548"/>
                  </a:lnTo>
                  <a:lnTo>
                    <a:pt x="17" y="3951"/>
                  </a:lnTo>
                  <a:lnTo>
                    <a:pt x="0" y="4355"/>
                  </a:lnTo>
                  <a:lnTo>
                    <a:pt x="17" y="4775"/>
                  </a:lnTo>
                  <a:lnTo>
                    <a:pt x="68" y="5178"/>
                  </a:lnTo>
                  <a:lnTo>
                    <a:pt x="169" y="5582"/>
                  </a:lnTo>
                  <a:lnTo>
                    <a:pt x="286" y="5969"/>
                  </a:lnTo>
                  <a:lnTo>
                    <a:pt x="454" y="6338"/>
                  </a:lnTo>
                  <a:lnTo>
                    <a:pt x="656" y="6708"/>
                  </a:lnTo>
                  <a:lnTo>
                    <a:pt x="757" y="6876"/>
                  </a:lnTo>
                  <a:lnTo>
                    <a:pt x="875" y="7045"/>
                  </a:lnTo>
                  <a:lnTo>
                    <a:pt x="1009" y="7213"/>
                  </a:lnTo>
                  <a:lnTo>
                    <a:pt x="1160" y="7364"/>
                  </a:lnTo>
                  <a:lnTo>
                    <a:pt x="1295" y="7515"/>
                  </a:lnTo>
                  <a:lnTo>
                    <a:pt x="1463" y="7650"/>
                  </a:lnTo>
                  <a:lnTo>
                    <a:pt x="1631" y="7801"/>
                  </a:lnTo>
                  <a:lnTo>
                    <a:pt x="1799" y="7919"/>
                  </a:lnTo>
                  <a:lnTo>
                    <a:pt x="1984" y="8036"/>
                  </a:lnTo>
                  <a:lnTo>
                    <a:pt x="2186" y="8154"/>
                  </a:lnTo>
                  <a:lnTo>
                    <a:pt x="2388" y="8255"/>
                  </a:lnTo>
                  <a:lnTo>
                    <a:pt x="2589" y="8356"/>
                  </a:lnTo>
                  <a:lnTo>
                    <a:pt x="2808" y="8440"/>
                  </a:lnTo>
                  <a:lnTo>
                    <a:pt x="3043" y="8507"/>
                  </a:lnTo>
                  <a:lnTo>
                    <a:pt x="3279" y="8574"/>
                  </a:lnTo>
                  <a:lnTo>
                    <a:pt x="3531" y="8625"/>
                  </a:lnTo>
                  <a:lnTo>
                    <a:pt x="3783" y="8675"/>
                  </a:lnTo>
                  <a:lnTo>
                    <a:pt x="4052" y="8709"/>
                  </a:lnTo>
                  <a:lnTo>
                    <a:pt x="4321" y="8726"/>
                  </a:lnTo>
                  <a:lnTo>
                    <a:pt x="4607" y="8726"/>
                  </a:lnTo>
                  <a:lnTo>
                    <a:pt x="5094" y="8709"/>
                  </a:lnTo>
                  <a:lnTo>
                    <a:pt x="5531" y="8658"/>
                  </a:lnTo>
                  <a:lnTo>
                    <a:pt x="5968" y="8574"/>
                  </a:lnTo>
                  <a:lnTo>
                    <a:pt x="6355" y="8457"/>
                  </a:lnTo>
                  <a:lnTo>
                    <a:pt x="6725" y="8305"/>
                  </a:lnTo>
                  <a:lnTo>
                    <a:pt x="7078" y="8137"/>
                  </a:lnTo>
                  <a:lnTo>
                    <a:pt x="7397" y="7936"/>
                  </a:lnTo>
                  <a:lnTo>
                    <a:pt x="7700" y="7717"/>
                  </a:lnTo>
                  <a:lnTo>
                    <a:pt x="7969" y="7482"/>
                  </a:lnTo>
                  <a:lnTo>
                    <a:pt x="8204" y="7213"/>
                  </a:lnTo>
                  <a:lnTo>
                    <a:pt x="8423" y="6927"/>
                  </a:lnTo>
                  <a:lnTo>
                    <a:pt x="8608" y="6641"/>
                  </a:lnTo>
                  <a:lnTo>
                    <a:pt x="8776" y="6338"/>
                  </a:lnTo>
                  <a:lnTo>
                    <a:pt x="8910" y="6019"/>
                  </a:lnTo>
                  <a:lnTo>
                    <a:pt x="9028" y="5683"/>
                  </a:lnTo>
                  <a:lnTo>
                    <a:pt x="9112" y="5347"/>
                  </a:lnTo>
                  <a:lnTo>
                    <a:pt x="9011" y="5649"/>
                  </a:lnTo>
                  <a:lnTo>
                    <a:pt x="8893" y="5952"/>
                  </a:lnTo>
                  <a:lnTo>
                    <a:pt x="8759" y="6238"/>
                  </a:lnTo>
                  <a:lnTo>
                    <a:pt x="8591" y="6507"/>
                  </a:lnTo>
                  <a:lnTo>
                    <a:pt x="8406" y="6776"/>
                  </a:lnTo>
                  <a:lnTo>
                    <a:pt x="8187" y="7028"/>
                  </a:lnTo>
                  <a:lnTo>
                    <a:pt x="7969" y="7263"/>
                  </a:lnTo>
                  <a:lnTo>
                    <a:pt x="7700" y="7482"/>
                  </a:lnTo>
                  <a:lnTo>
                    <a:pt x="7431" y="7667"/>
                  </a:lnTo>
                  <a:lnTo>
                    <a:pt x="7128" y="7851"/>
                  </a:lnTo>
                  <a:lnTo>
                    <a:pt x="6809" y="8003"/>
                  </a:lnTo>
                  <a:lnTo>
                    <a:pt x="6456" y="8137"/>
                  </a:lnTo>
                  <a:lnTo>
                    <a:pt x="6086" y="8238"/>
                  </a:lnTo>
                  <a:lnTo>
                    <a:pt x="5699" y="8305"/>
                  </a:lnTo>
                  <a:lnTo>
                    <a:pt x="5279" y="8356"/>
                  </a:lnTo>
                  <a:lnTo>
                    <a:pt x="4842" y="8373"/>
                  </a:lnTo>
                  <a:lnTo>
                    <a:pt x="4573" y="8373"/>
                  </a:lnTo>
                  <a:lnTo>
                    <a:pt x="4304" y="8356"/>
                  </a:lnTo>
                  <a:lnTo>
                    <a:pt x="4052" y="8322"/>
                  </a:lnTo>
                  <a:lnTo>
                    <a:pt x="3817" y="8272"/>
                  </a:lnTo>
                  <a:lnTo>
                    <a:pt x="3581" y="8221"/>
                  </a:lnTo>
                  <a:lnTo>
                    <a:pt x="3346" y="8171"/>
                  </a:lnTo>
                  <a:lnTo>
                    <a:pt x="3127" y="8104"/>
                  </a:lnTo>
                  <a:lnTo>
                    <a:pt x="2926" y="8020"/>
                  </a:lnTo>
                  <a:lnTo>
                    <a:pt x="2724" y="7919"/>
                  </a:lnTo>
                  <a:lnTo>
                    <a:pt x="2522" y="7835"/>
                  </a:lnTo>
                  <a:lnTo>
                    <a:pt x="2337" y="7717"/>
                  </a:lnTo>
                  <a:lnTo>
                    <a:pt x="2169" y="7616"/>
                  </a:lnTo>
                  <a:lnTo>
                    <a:pt x="2001" y="7482"/>
                  </a:lnTo>
                  <a:lnTo>
                    <a:pt x="1833" y="7364"/>
                  </a:lnTo>
                  <a:lnTo>
                    <a:pt x="1682" y="7213"/>
                  </a:lnTo>
                  <a:lnTo>
                    <a:pt x="1547" y="7078"/>
                  </a:lnTo>
                  <a:lnTo>
                    <a:pt x="1413" y="6927"/>
                  </a:lnTo>
                  <a:lnTo>
                    <a:pt x="1278" y="6776"/>
                  </a:lnTo>
                  <a:lnTo>
                    <a:pt x="1060" y="6456"/>
                  </a:lnTo>
                  <a:lnTo>
                    <a:pt x="858" y="6103"/>
                  </a:lnTo>
                  <a:lnTo>
                    <a:pt x="706" y="5750"/>
                  </a:lnTo>
                  <a:lnTo>
                    <a:pt x="589" y="5380"/>
                  </a:lnTo>
                  <a:lnTo>
                    <a:pt x="505" y="4994"/>
                  </a:lnTo>
                  <a:lnTo>
                    <a:pt x="438" y="4607"/>
                  </a:lnTo>
                  <a:lnTo>
                    <a:pt x="421" y="4220"/>
                  </a:lnTo>
                  <a:lnTo>
                    <a:pt x="438" y="3834"/>
                  </a:lnTo>
                  <a:lnTo>
                    <a:pt x="488" y="3447"/>
                  </a:lnTo>
                  <a:lnTo>
                    <a:pt x="572" y="3060"/>
                  </a:lnTo>
                  <a:lnTo>
                    <a:pt x="690" y="2690"/>
                  </a:lnTo>
                  <a:lnTo>
                    <a:pt x="824" y="2337"/>
                  </a:lnTo>
                  <a:lnTo>
                    <a:pt x="1009" y="1984"/>
                  </a:lnTo>
                  <a:lnTo>
                    <a:pt x="1228" y="1648"/>
                  </a:lnTo>
                  <a:lnTo>
                    <a:pt x="1362" y="1497"/>
                  </a:lnTo>
                  <a:lnTo>
                    <a:pt x="1480" y="1346"/>
                  </a:lnTo>
                  <a:lnTo>
                    <a:pt x="1631" y="1194"/>
                  </a:lnTo>
                  <a:lnTo>
                    <a:pt x="1766" y="1060"/>
                  </a:lnTo>
                  <a:lnTo>
                    <a:pt x="1934" y="925"/>
                  </a:lnTo>
                  <a:lnTo>
                    <a:pt x="2102" y="808"/>
                  </a:lnTo>
                  <a:lnTo>
                    <a:pt x="2270" y="690"/>
                  </a:lnTo>
                  <a:lnTo>
                    <a:pt x="2455" y="572"/>
                  </a:lnTo>
                  <a:lnTo>
                    <a:pt x="2640" y="471"/>
                  </a:lnTo>
                  <a:lnTo>
                    <a:pt x="2841" y="387"/>
                  </a:lnTo>
                  <a:lnTo>
                    <a:pt x="3043" y="303"/>
                  </a:lnTo>
                  <a:lnTo>
                    <a:pt x="3262" y="219"/>
                  </a:lnTo>
                  <a:lnTo>
                    <a:pt x="3480" y="152"/>
                  </a:lnTo>
                  <a:lnTo>
                    <a:pt x="3716" y="102"/>
                  </a:lnTo>
                  <a:lnTo>
                    <a:pt x="3951" y="68"/>
                  </a:lnTo>
                  <a:lnTo>
                    <a:pt x="4203" y="34"/>
                  </a:lnTo>
                  <a:lnTo>
                    <a:pt x="4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5"/>
            <p:cNvSpPr/>
            <p:nvPr/>
          </p:nvSpPr>
          <p:spPr>
            <a:xfrm>
              <a:off x="4464775" y="3982350"/>
              <a:ext cx="99625" cy="157625"/>
            </a:xfrm>
            <a:custGeom>
              <a:rect b="b" l="l" r="r" t="t"/>
              <a:pathLst>
                <a:path extrusionOk="0" h="6305" w="3985">
                  <a:moveTo>
                    <a:pt x="1900" y="791"/>
                  </a:moveTo>
                  <a:lnTo>
                    <a:pt x="1900" y="2791"/>
                  </a:lnTo>
                  <a:lnTo>
                    <a:pt x="1547" y="2691"/>
                  </a:lnTo>
                  <a:lnTo>
                    <a:pt x="1261" y="2607"/>
                  </a:lnTo>
                  <a:lnTo>
                    <a:pt x="1043" y="2506"/>
                  </a:lnTo>
                  <a:lnTo>
                    <a:pt x="875" y="2388"/>
                  </a:lnTo>
                  <a:lnTo>
                    <a:pt x="807" y="2321"/>
                  </a:lnTo>
                  <a:lnTo>
                    <a:pt x="757" y="2254"/>
                  </a:lnTo>
                  <a:lnTo>
                    <a:pt x="707" y="2186"/>
                  </a:lnTo>
                  <a:lnTo>
                    <a:pt x="673" y="2102"/>
                  </a:lnTo>
                  <a:lnTo>
                    <a:pt x="623" y="1934"/>
                  </a:lnTo>
                  <a:lnTo>
                    <a:pt x="623" y="1749"/>
                  </a:lnTo>
                  <a:lnTo>
                    <a:pt x="623" y="1648"/>
                  </a:lnTo>
                  <a:lnTo>
                    <a:pt x="639" y="1564"/>
                  </a:lnTo>
                  <a:lnTo>
                    <a:pt x="673" y="1463"/>
                  </a:lnTo>
                  <a:lnTo>
                    <a:pt x="707" y="1379"/>
                  </a:lnTo>
                  <a:lnTo>
                    <a:pt x="757" y="1295"/>
                  </a:lnTo>
                  <a:lnTo>
                    <a:pt x="824" y="1211"/>
                  </a:lnTo>
                  <a:lnTo>
                    <a:pt x="891" y="1144"/>
                  </a:lnTo>
                  <a:lnTo>
                    <a:pt x="976" y="1077"/>
                  </a:lnTo>
                  <a:lnTo>
                    <a:pt x="1060" y="1010"/>
                  </a:lnTo>
                  <a:lnTo>
                    <a:pt x="1160" y="959"/>
                  </a:lnTo>
                  <a:lnTo>
                    <a:pt x="1379" y="875"/>
                  </a:lnTo>
                  <a:lnTo>
                    <a:pt x="1631" y="808"/>
                  </a:lnTo>
                  <a:lnTo>
                    <a:pt x="1900" y="791"/>
                  </a:lnTo>
                  <a:close/>
                  <a:moveTo>
                    <a:pt x="2253" y="3229"/>
                  </a:moveTo>
                  <a:lnTo>
                    <a:pt x="2623" y="3313"/>
                  </a:lnTo>
                  <a:lnTo>
                    <a:pt x="2909" y="3413"/>
                  </a:lnTo>
                  <a:lnTo>
                    <a:pt x="3127" y="3514"/>
                  </a:lnTo>
                  <a:lnTo>
                    <a:pt x="3312" y="3632"/>
                  </a:lnTo>
                  <a:lnTo>
                    <a:pt x="3380" y="3699"/>
                  </a:lnTo>
                  <a:lnTo>
                    <a:pt x="3430" y="3767"/>
                  </a:lnTo>
                  <a:lnTo>
                    <a:pt x="3480" y="3834"/>
                  </a:lnTo>
                  <a:lnTo>
                    <a:pt x="3514" y="3918"/>
                  </a:lnTo>
                  <a:lnTo>
                    <a:pt x="3564" y="4086"/>
                  </a:lnTo>
                  <a:lnTo>
                    <a:pt x="3581" y="4254"/>
                  </a:lnTo>
                  <a:lnTo>
                    <a:pt x="3581" y="4355"/>
                  </a:lnTo>
                  <a:lnTo>
                    <a:pt x="3564" y="4456"/>
                  </a:lnTo>
                  <a:lnTo>
                    <a:pt x="3531" y="4557"/>
                  </a:lnTo>
                  <a:lnTo>
                    <a:pt x="3480" y="4641"/>
                  </a:lnTo>
                  <a:lnTo>
                    <a:pt x="3430" y="4742"/>
                  </a:lnTo>
                  <a:lnTo>
                    <a:pt x="3380" y="4809"/>
                  </a:lnTo>
                  <a:lnTo>
                    <a:pt x="3295" y="4893"/>
                  </a:lnTo>
                  <a:lnTo>
                    <a:pt x="3228" y="4960"/>
                  </a:lnTo>
                  <a:lnTo>
                    <a:pt x="3127" y="5027"/>
                  </a:lnTo>
                  <a:lnTo>
                    <a:pt x="3026" y="5078"/>
                  </a:lnTo>
                  <a:lnTo>
                    <a:pt x="2926" y="5128"/>
                  </a:lnTo>
                  <a:lnTo>
                    <a:pt x="2808" y="5179"/>
                  </a:lnTo>
                  <a:lnTo>
                    <a:pt x="2539" y="5229"/>
                  </a:lnTo>
                  <a:lnTo>
                    <a:pt x="2253" y="5263"/>
                  </a:lnTo>
                  <a:lnTo>
                    <a:pt x="2253" y="3229"/>
                  </a:lnTo>
                  <a:close/>
                  <a:moveTo>
                    <a:pt x="2085" y="1"/>
                  </a:moveTo>
                  <a:lnTo>
                    <a:pt x="2018" y="18"/>
                  </a:lnTo>
                  <a:lnTo>
                    <a:pt x="1951" y="51"/>
                  </a:lnTo>
                  <a:lnTo>
                    <a:pt x="1917" y="102"/>
                  </a:lnTo>
                  <a:lnTo>
                    <a:pt x="1883" y="186"/>
                  </a:lnTo>
                  <a:lnTo>
                    <a:pt x="1883" y="455"/>
                  </a:lnTo>
                  <a:lnTo>
                    <a:pt x="1715" y="472"/>
                  </a:lnTo>
                  <a:lnTo>
                    <a:pt x="1530" y="488"/>
                  </a:lnTo>
                  <a:lnTo>
                    <a:pt x="1379" y="522"/>
                  </a:lnTo>
                  <a:lnTo>
                    <a:pt x="1211" y="572"/>
                  </a:lnTo>
                  <a:lnTo>
                    <a:pt x="1076" y="623"/>
                  </a:lnTo>
                  <a:lnTo>
                    <a:pt x="925" y="690"/>
                  </a:lnTo>
                  <a:lnTo>
                    <a:pt x="807" y="774"/>
                  </a:lnTo>
                  <a:lnTo>
                    <a:pt x="690" y="858"/>
                  </a:lnTo>
                  <a:lnTo>
                    <a:pt x="572" y="942"/>
                  </a:lnTo>
                  <a:lnTo>
                    <a:pt x="488" y="1043"/>
                  </a:lnTo>
                  <a:lnTo>
                    <a:pt x="404" y="1161"/>
                  </a:lnTo>
                  <a:lnTo>
                    <a:pt x="337" y="1278"/>
                  </a:lnTo>
                  <a:lnTo>
                    <a:pt x="286" y="1396"/>
                  </a:lnTo>
                  <a:lnTo>
                    <a:pt x="236" y="1514"/>
                  </a:lnTo>
                  <a:lnTo>
                    <a:pt x="219" y="1648"/>
                  </a:lnTo>
                  <a:lnTo>
                    <a:pt x="202" y="1783"/>
                  </a:lnTo>
                  <a:lnTo>
                    <a:pt x="219" y="1917"/>
                  </a:lnTo>
                  <a:lnTo>
                    <a:pt x="236" y="2052"/>
                  </a:lnTo>
                  <a:lnTo>
                    <a:pt x="269" y="2169"/>
                  </a:lnTo>
                  <a:lnTo>
                    <a:pt x="303" y="2270"/>
                  </a:lnTo>
                  <a:lnTo>
                    <a:pt x="354" y="2371"/>
                  </a:lnTo>
                  <a:lnTo>
                    <a:pt x="438" y="2472"/>
                  </a:lnTo>
                  <a:lnTo>
                    <a:pt x="505" y="2573"/>
                  </a:lnTo>
                  <a:lnTo>
                    <a:pt x="606" y="2657"/>
                  </a:lnTo>
                  <a:lnTo>
                    <a:pt x="723" y="2741"/>
                  </a:lnTo>
                  <a:lnTo>
                    <a:pt x="841" y="2808"/>
                  </a:lnTo>
                  <a:lnTo>
                    <a:pt x="976" y="2876"/>
                  </a:lnTo>
                  <a:lnTo>
                    <a:pt x="1127" y="2943"/>
                  </a:lnTo>
                  <a:lnTo>
                    <a:pt x="1497" y="3060"/>
                  </a:lnTo>
                  <a:lnTo>
                    <a:pt x="1900" y="3161"/>
                  </a:lnTo>
                  <a:lnTo>
                    <a:pt x="1900" y="5246"/>
                  </a:lnTo>
                  <a:lnTo>
                    <a:pt x="1698" y="5212"/>
                  </a:lnTo>
                  <a:lnTo>
                    <a:pt x="1480" y="5179"/>
                  </a:lnTo>
                  <a:lnTo>
                    <a:pt x="1278" y="5111"/>
                  </a:lnTo>
                  <a:lnTo>
                    <a:pt x="1076" y="5044"/>
                  </a:lnTo>
                  <a:lnTo>
                    <a:pt x="875" y="4943"/>
                  </a:lnTo>
                  <a:lnTo>
                    <a:pt x="690" y="4842"/>
                  </a:lnTo>
                  <a:lnTo>
                    <a:pt x="522" y="4725"/>
                  </a:lnTo>
                  <a:lnTo>
                    <a:pt x="354" y="4573"/>
                  </a:lnTo>
                  <a:lnTo>
                    <a:pt x="286" y="4540"/>
                  </a:lnTo>
                  <a:lnTo>
                    <a:pt x="202" y="4523"/>
                  </a:lnTo>
                  <a:lnTo>
                    <a:pt x="135" y="4540"/>
                  </a:lnTo>
                  <a:lnTo>
                    <a:pt x="68" y="4590"/>
                  </a:lnTo>
                  <a:lnTo>
                    <a:pt x="17" y="4641"/>
                  </a:lnTo>
                  <a:lnTo>
                    <a:pt x="0" y="4708"/>
                  </a:lnTo>
                  <a:lnTo>
                    <a:pt x="17" y="4758"/>
                  </a:lnTo>
                  <a:lnTo>
                    <a:pt x="34" y="4809"/>
                  </a:lnTo>
                  <a:lnTo>
                    <a:pt x="51" y="4842"/>
                  </a:lnTo>
                  <a:lnTo>
                    <a:pt x="85" y="4859"/>
                  </a:lnTo>
                  <a:lnTo>
                    <a:pt x="286" y="5011"/>
                  </a:lnTo>
                  <a:lnTo>
                    <a:pt x="505" y="5145"/>
                  </a:lnTo>
                  <a:lnTo>
                    <a:pt x="707" y="5263"/>
                  </a:lnTo>
                  <a:lnTo>
                    <a:pt x="942" y="5364"/>
                  </a:lnTo>
                  <a:lnTo>
                    <a:pt x="1177" y="5448"/>
                  </a:lnTo>
                  <a:lnTo>
                    <a:pt x="1413" y="5515"/>
                  </a:lnTo>
                  <a:lnTo>
                    <a:pt x="1648" y="5548"/>
                  </a:lnTo>
                  <a:lnTo>
                    <a:pt x="1900" y="5582"/>
                  </a:lnTo>
                  <a:lnTo>
                    <a:pt x="1900" y="6154"/>
                  </a:lnTo>
                  <a:lnTo>
                    <a:pt x="1917" y="6204"/>
                  </a:lnTo>
                  <a:lnTo>
                    <a:pt x="1951" y="6238"/>
                  </a:lnTo>
                  <a:lnTo>
                    <a:pt x="1984" y="6271"/>
                  </a:lnTo>
                  <a:lnTo>
                    <a:pt x="2051" y="6288"/>
                  </a:lnTo>
                  <a:lnTo>
                    <a:pt x="2119" y="6305"/>
                  </a:lnTo>
                  <a:lnTo>
                    <a:pt x="2186" y="6271"/>
                  </a:lnTo>
                  <a:lnTo>
                    <a:pt x="2253" y="6221"/>
                  </a:lnTo>
                  <a:lnTo>
                    <a:pt x="2287" y="6154"/>
                  </a:lnTo>
                  <a:lnTo>
                    <a:pt x="2287" y="5599"/>
                  </a:lnTo>
                  <a:lnTo>
                    <a:pt x="2455" y="5582"/>
                  </a:lnTo>
                  <a:lnTo>
                    <a:pt x="2640" y="5548"/>
                  </a:lnTo>
                  <a:lnTo>
                    <a:pt x="2808" y="5515"/>
                  </a:lnTo>
                  <a:lnTo>
                    <a:pt x="2976" y="5481"/>
                  </a:lnTo>
                  <a:lnTo>
                    <a:pt x="3127" y="5414"/>
                  </a:lnTo>
                  <a:lnTo>
                    <a:pt x="3262" y="5347"/>
                  </a:lnTo>
                  <a:lnTo>
                    <a:pt x="3396" y="5280"/>
                  </a:lnTo>
                  <a:lnTo>
                    <a:pt x="3514" y="5195"/>
                  </a:lnTo>
                  <a:lnTo>
                    <a:pt x="3615" y="5095"/>
                  </a:lnTo>
                  <a:lnTo>
                    <a:pt x="3716" y="4994"/>
                  </a:lnTo>
                  <a:lnTo>
                    <a:pt x="3800" y="4893"/>
                  </a:lnTo>
                  <a:lnTo>
                    <a:pt x="3867" y="4775"/>
                  </a:lnTo>
                  <a:lnTo>
                    <a:pt x="3917" y="4641"/>
                  </a:lnTo>
                  <a:lnTo>
                    <a:pt x="3951" y="4523"/>
                  </a:lnTo>
                  <a:lnTo>
                    <a:pt x="3985" y="4372"/>
                  </a:lnTo>
                  <a:lnTo>
                    <a:pt x="3985" y="4237"/>
                  </a:lnTo>
                  <a:lnTo>
                    <a:pt x="3985" y="4103"/>
                  </a:lnTo>
                  <a:lnTo>
                    <a:pt x="3968" y="3985"/>
                  </a:lnTo>
                  <a:lnTo>
                    <a:pt x="3934" y="3867"/>
                  </a:lnTo>
                  <a:lnTo>
                    <a:pt x="3901" y="3750"/>
                  </a:lnTo>
                  <a:lnTo>
                    <a:pt x="3833" y="3649"/>
                  </a:lnTo>
                  <a:lnTo>
                    <a:pt x="3766" y="3548"/>
                  </a:lnTo>
                  <a:lnTo>
                    <a:pt x="3682" y="3447"/>
                  </a:lnTo>
                  <a:lnTo>
                    <a:pt x="3581" y="3363"/>
                  </a:lnTo>
                  <a:lnTo>
                    <a:pt x="3464" y="3279"/>
                  </a:lnTo>
                  <a:lnTo>
                    <a:pt x="3346" y="3212"/>
                  </a:lnTo>
                  <a:lnTo>
                    <a:pt x="3211" y="3145"/>
                  </a:lnTo>
                  <a:lnTo>
                    <a:pt x="3043" y="3077"/>
                  </a:lnTo>
                  <a:lnTo>
                    <a:pt x="2690" y="2960"/>
                  </a:lnTo>
                  <a:lnTo>
                    <a:pt x="2270" y="2859"/>
                  </a:lnTo>
                  <a:lnTo>
                    <a:pt x="2270" y="808"/>
                  </a:lnTo>
                  <a:lnTo>
                    <a:pt x="2421" y="825"/>
                  </a:lnTo>
                  <a:lnTo>
                    <a:pt x="2589" y="858"/>
                  </a:lnTo>
                  <a:lnTo>
                    <a:pt x="2741" y="909"/>
                  </a:lnTo>
                  <a:lnTo>
                    <a:pt x="2892" y="959"/>
                  </a:lnTo>
                  <a:lnTo>
                    <a:pt x="3043" y="1026"/>
                  </a:lnTo>
                  <a:lnTo>
                    <a:pt x="3195" y="1110"/>
                  </a:lnTo>
                  <a:lnTo>
                    <a:pt x="3329" y="1194"/>
                  </a:lnTo>
                  <a:lnTo>
                    <a:pt x="3464" y="1278"/>
                  </a:lnTo>
                  <a:lnTo>
                    <a:pt x="3531" y="1329"/>
                  </a:lnTo>
                  <a:lnTo>
                    <a:pt x="3682" y="1329"/>
                  </a:lnTo>
                  <a:lnTo>
                    <a:pt x="3749" y="1295"/>
                  </a:lnTo>
                  <a:lnTo>
                    <a:pt x="3800" y="1228"/>
                  </a:lnTo>
                  <a:lnTo>
                    <a:pt x="3817" y="1161"/>
                  </a:lnTo>
                  <a:lnTo>
                    <a:pt x="3817" y="1110"/>
                  </a:lnTo>
                  <a:lnTo>
                    <a:pt x="3783" y="1060"/>
                  </a:lnTo>
                  <a:lnTo>
                    <a:pt x="3699" y="976"/>
                  </a:lnTo>
                  <a:lnTo>
                    <a:pt x="3548" y="875"/>
                  </a:lnTo>
                  <a:lnTo>
                    <a:pt x="3380" y="774"/>
                  </a:lnTo>
                  <a:lnTo>
                    <a:pt x="3211" y="707"/>
                  </a:lnTo>
                  <a:lnTo>
                    <a:pt x="3026" y="623"/>
                  </a:lnTo>
                  <a:lnTo>
                    <a:pt x="2842" y="572"/>
                  </a:lnTo>
                  <a:lnTo>
                    <a:pt x="2657" y="522"/>
                  </a:lnTo>
                  <a:lnTo>
                    <a:pt x="2472" y="488"/>
                  </a:lnTo>
                  <a:lnTo>
                    <a:pt x="2287" y="472"/>
                  </a:lnTo>
                  <a:lnTo>
                    <a:pt x="2287" y="186"/>
                  </a:lnTo>
                  <a:lnTo>
                    <a:pt x="2253" y="102"/>
                  </a:lnTo>
                  <a:lnTo>
                    <a:pt x="2220" y="51"/>
                  </a:lnTo>
                  <a:lnTo>
                    <a:pt x="2152" y="18"/>
                  </a:lnTo>
                  <a:lnTo>
                    <a:pt x="2085"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5"/>
            <p:cNvSpPr/>
            <p:nvPr/>
          </p:nvSpPr>
          <p:spPr>
            <a:xfrm>
              <a:off x="3311125" y="3354475"/>
              <a:ext cx="277825" cy="263100"/>
            </a:xfrm>
            <a:custGeom>
              <a:rect b="b" l="l" r="r" t="t"/>
              <a:pathLst>
                <a:path extrusionOk="0" h="10524" w="11113">
                  <a:moveTo>
                    <a:pt x="5212" y="0"/>
                  </a:moveTo>
                  <a:lnTo>
                    <a:pt x="4892" y="34"/>
                  </a:lnTo>
                  <a:lnTo>
                    <a:pt x="4573" y="67"/>
                  </a:lnTo>
                  <a:lnTo>
                    <a:pt x="4254" y="118"/>
                  </a:lnTo>
                  <a:lnTo>
                    <a:pt x="3951" y="185"/>
                  </a:lnTo>
                  <a:lnTo>
                    <a:pt x="3665" y="252"/>
                  </a:lnTo>
                  <a:lnTo>
                    <a:pt x="3396" y="353"/>
                  </a:lnTo>
                  <a:lnTo>
                    <a:pt x="3127" y="454"/>
                  </a:lnTo>
                  <a:lnTo>
                    <a:pt x="2875" y="572"/>
                  </a:lnTo>
                  <a:lnTo>
                    <a:pt x="2623" y="689"/>
                  </a:lnTo>
                  <a:lnTo>
                    <a:pt x="2388" y="824"/>
                  </a:lnTo>
                  <a:lnTo>
                    <a:pt x="2169" y="975"/>
                  </a:lnTo>
                  <a:lnTo>
                    <a:pt x="1967" y="1126"/>
                  </a:lnTo>
                  <a:lnTo>
                    <a:pt x="1766" y="1295"/>
                  </a:lnTo>
                  <a:lnTo>
                    <a:pt x="1564" y="1463"/>
                  </a:lnTo>
                  <a:lnTo>
                    <a:pt x="1396" y="1648"/>
                  </a:lnTo>
                  <a:lnTo>
                    <a:pt x="1228" y="1833"/>
                  </a:lnTo>
                  <a:lnTo>
                    <a:pt x="1059" y="2034"/>
                  </a:lnTo>
                  <a:lnTo>
                    <a:pt x="925" y="2236"/>
                  </a:lnTo>
                  <a:lnTo>
                    <a:pt x="791" y="2438"/>
                  </a:lnTo>
                  <a:lnTo>
                    <a:pt x="656" y="2656"/>
                  </a:lnTo>
                  <a:lnTo>
                    <a:pt x="538" y="2875"/>
                  </a:lnTo>
                  <a:lnTo>
                    <a:pt x="437" y="3093"/>
                  </a:lnTo>
                  <a:lnTo>
                    <a:pt x="353" y="3329"/>
                  </a:lnTo>
                  <a:lnTo>
                    <a:pt x="269" y="3564"/>
                  </a:lnTo>
                  <a:lnTo>
                    <a:pt x="202" y="3799"/>
                  </a:lnTo>
                  <a:lnTo>
                    <a:pt x="135" y="4035"/>
                  </a:lnTo>
                  <a:lnTo>
                    <a:pt x="84" y="4287"/>
                  </a:lnTo>
                  <a:lnTo>
                    <a:pt x="51" y="4522"/>
                  </a:lnTo>
                  <a:lnTo>
                    <a:pt x="17" y="4774"/>
                  </a:lnTo>
                  <a:lnTo>
                    <a:pt x="0" y="5010"/>
                  </a:lnTo>
                  <a:lnTo>
                    <a:pt x="0" y="5262"/>
                  </a:lnTo>
                  <a:lnTo>
                    <a:pt x="0" y="5514"/>
                  </a:lnTo>
                  <a:lnTo>
                    <a:pt x="17" y="5749"/>
                  </a:lnTo>
                  <a:lnTo>
                    <a:pt x="51" y="6002"/>
                  </a:lnTo>
                  <a:lnTo>
                    <a:pt x="84" y="6237"/>
                  </a:lnTo>
                  <a:lnTo>
                    <a:pt x="135" y="6489"/>
                  </a:lnTo>
                  <a:lnTo>
                    <a:pt x="202" y="6725"/>
                  </a:lnTo>
                  <a:lnTo>
                    <a:pt x="269" y="6960"/>
                  </a:lnTo>
                  <a:lnTo>
                    <a:pt x="353" y="7195"/>
                  </a:lnTo>
                  <a:lnTo>
                    <a:pt x="437" y="7414"/>
                  </a:lnTo>
                  <a:lnTo>
                    <a:pt x="538" y="7649"/>
                  </a:lnTo>
                  <a:lnTo>
                    <a:pt x="656" y="7868"/>
                  </a:lnTo>
                  <a:lnTo>
                    <a:pt x="774" y="8086"/>
                  </a:lnTo>
                  <a:lnTo>
                    <a:pt x="925" y="8288"/>
                  </a:lnTo>
                  <a:lnTo>
                    <a:pt x="1059" y="8490"/>
                  </a:lnTo>
                  <a:lnTo>
                    <a:pt x="1228" y="8691"/>
                  </a:lnTo>
                  <a:lnTo>
                    <a:pt x="1396" y="8876"/>
                  </a:lnTo>
                  <a:lnTo>
                    <a:pt x="1564" y="9061"/>
                  </a:lnTo>
                  <a:lnTo>
                    <a:pt x="1766" y="9229"/>
                  </a:lnTo>
                  <a:lnTo>
                    <a:pt x="1950" y="9397"/>
                  </a:lnTo>
                  <a:lnTo>
                    <a:pt x="2169" y="9549"/>
                  </a:lnTo>
                  <a:lnTo>
                    <a:pt x="2388" y="9700"/>
                  </a:lnTo>
                  <a:lnTo>
                    <a:pt x="2623" y="9835"/>
                  </a:lnTo>
                  <a:lnTo>
                    <a:pt x="2875" y="9952"/>
                  </a:lnTo>
                  <a:lnTo>
                    <a:pt x="3127" y="10070"/>
                  </a:lnTo>
                  <a:lnTo>
                    <a:pt x="3396" y="10171"/>
                  </a:lnTo>
                  <a:lnTo>
                    <a:pt x="3665" y="10255"/>
                  </a:lnTo>
                  <a:lnTo>
                    <a:pt x="3951" y="10339"/>
                  </a:lnTo>
                  <a:lnTo>
                    <a:pt x="4254" y="10406"/>
                  </a:lnTo>
                  <a:lnTo>
                    <a:pt x="4556" y="10457"/>
                  </a:lnTo>
                  <a:lnTo>
                    <a:pt x="4876" y="10490"/>
                  </a:lnTo>
                  <a:lnTo>
                    <a:pt x="5212" y="10507"/>
                  </a:lnTo>
                  <a:lnTo>
                    <a:pt x="5565" y="10524"/>
                  </a:lnTo>
                  <a:lnTo>
                    <a:pt x="5901" y="10507"/>
                  </a:lnTo>
                  <a:lnTo>
                    <a:pt x="6237" y="10490"/>
                  </a:lnTo>
                  <a:lnTo>
                    <a:pt x="6557" y="10457"/>
                  </a:lnTo>
                  <a:lnTo>
                    <a:pt x="6859" y="10406"/>
                  </a:lnTo>
                  <a:lnTo>
                    <a:pt x="7162" y="10339"/>
                  </a:lnTo>
                  <a:lnTo>
                    <a:pt x="7448" y="10255"/>
                  </a:lnTo>
                  <a:lnTo>
                    <a:pt x="7717" y="10171"/>
                  </a:lnTo>
                  <a:lnTo>
                    <a:pt x="7986" y="10070"/>
                  </a:lnTo>
                  <a:lnTo>
                    <a:pt x="8238" y="9952"/>
                  </a:lnTo>
                  <a:lnTo>
                    <a:pt x="8490" y="9835"/>
                  </a:lnTo>
                  <a:lnTo>
                    <a:pt x="8725" y="9700"/>
                  </a:lnTo>
                  <a:lnTo>
                    <a:pt x="8944" y="9549"/>
                  </a:lnTo>
                  <a:lnTo>
                    <a:pt x="9162" y="9397"/>
                  </a:lnTo>
                  <a:lnTo>
                    <a:pt x="9364" y="9229"/>
                  </a:lnTo>
                  <a:lnTo>
                    <a:pt x="9549" y="9061"/>
                  </a:lnTo>
                  <a:lnTo>
                    <a:pt x="9734" y="8876"/>
                  </a:lnTo>
                  <a:lnTo>
                    <a:pt x="9902" y="8691"/>
                  </a:lnTo>
                  <a:lnTo>
                    <a:pt x="10053" y="8490"/>
                  </a:lnTo>
                  <a:lnTo>
                    <a:pt x="10205" y="8288"/>
                  </a:lnTo>
                  <a:lnTo>
                    <a:pt x="10339" y="8086"/>
                  </a:lnTo>
                  <a:lnTo>
                    <a:pt x="10457" y="7868"/>
                  </a:lnTo>
                  <a:lnTo>
                    <a:pt x="10574" y="7649"/>
                  </a:lnTo>
                  <a:lnTo>
                    <a:pt x="10675" y="7414"/>
                  </a:lnTo>
                  <a:lnTo>
                    <a:pt x="10776" y="7195"/>
                  </a:lnTo>
                  <a:lnTo>
                    <a:pt x="10843" y="6960"/>
                  </a:lnTo>
                  <a:lnTo>
                    <a:pt x="10928" y="6725"/>
                  </a:lnTo>
                  <a:lnTo>
                    <a:pt x="10978" y="6489"/>
                  </a:lnTo>
                  <a:lnTo>
                    <a:pt x="11028" y="6237"/>
                  </a:lnTo>
                  <a:lnTo>
                    <a:pt x="11062" y="6002"/>
                  </a:lnTo>
                  <a:lnTo>
                    <a:pt x="11096" y="5749"/>
                  </a:lnTo>
                  <a:lnTo>
                    <a:pt x="11112" y="5514"/>
                  </a:lnTo>
                  <a:lnTo>
                    <a:pt x="11112" y="5262"/>
                  </a:lnTo>
                  <a:lnTo>
                    <a:pt x="11112" y="5010"/>
                  </a:lnTo>
                  <a:lnTo>
                    <a:pt x="11096" y="4774"/>
                  </a:lnTo>
                  <a:lnTo>
                    <a:pt x="11062" y="4522"/>
                  </a:lnTo>
                  <a:lnTo>
                    <a:pt x="11028" y="4287"/>
                  </a:lnTo>
                  <a:lnTo>
                    <a:pt x="10978" y="4035"/>
                  </a:lnTo>
                  <a:lnTo>
                    <a:pt x="10928" y="3799"/>
                  </a:lnTo>
                  <a:lnTo>
                    <a:pt x="10843" y="3564"/>
                  </a:lnTo>
                  <a:lnTo>
                    <a:pt x="10776" y="3329"/>
                  </a:lnTo>
                  <a:lnTo>
                    <a:pt x="10675" y="3093"/>
                  </a:lnTo>
                  <a:lnTo>
                    <a:pt x="10574" y="2875"/>
                  </a:lnTo>
                  <a:lnTo>
                    <a:pt x="10457" y="2656"/>
                  </a:lnTo>
                  <a:lnTo>
                    <a:pt x="10339" y="2438"/>
                  </a:lnTo>
                  <a:lnTo>
                    <a:pt x="10205" y="2236"/>
                  </a:lnTo>
                  <a:lnTo>
                    <a:pt x="10053" y="2034"/>
                  </a:lnTo>
                  <a:lnTo>
                    <a:pt x="9902" y="1833"/>
                  </a:lnTo>
                  <a:lnTo>
                    <a:pt x="9734" y="1648"/>
                  </a:lnTo>
                  <a:lnTo>
                    <a:pt x="9549" y="1463"/>
                  </a:lnTo>
                  <a:lnTo>
                    <a:pt x="9364" y="1295"/>
                  </a:lnTo>
                  <a:lnTo>
                    <a:pt x="9162" y="1126"/>
                  </a:lnTo>
                  <a:lnTo>
                    <a:pt x="8944" y="975"/>
                  </a:lnTo>
                  <a:lnTo>
                    <a:pt x="8725" y="824"/>
                  </a:lnTo>
                  <a:lnTo>
                    <a:pt x="8490" y="689"/>
                  </a:lnTo>
                  <a:lnTo>
                    <a:pt x="8238" y="572"/>
                  </a:lnTo>
                  <a:lnTo>
                    <a:pt x="7986" y="454"/>
                  </a:lnTo>
                  <a:lnTo>
                    <a:pt x="7717" y="353"/>
                  </a:lnTo>
                  <a:lnTo>
                    <a:pt x="7448" y="252"/>
                  </a:lnTo>
                  <a:lnTo>
                    <a:pt x="7162" y="185"/>
                  </a:lnTo>
                  <a:lnTo>
                    <a:pt x="6859" y="118"/>
                  </a:lnTo>
                  <a:lnTo>
                    <a:pt x="6557" y="67"/>
                  </a:lnTo>
                  <a:lnTo>
                    <a:pt x="6237" y="34"/>
                  </a:lnTo>
                  <a:lnTo>
                    <a:pt x="5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5"/>
            <p:cNvSpPr/>
            <p:nvPr/>
          </p:nvSpPr>
          <p:spPr>
            <a:xfrm>
              <a:off x="3334650" y="3377150"/>
              <a:ext cx="227825" cy="218150"/>
            </a:xfrm>
            <a:custGeom>
              <a:rect b="b" l="l" r="r" t="t"/>
              <a:pathLst>
                <a:path extrusionOk="0" h="8726" w="9113">
                  <a:moveTo>
                    <a:pt x="4338" y="1"/>
                  </a:moveTo>
                  <a:lnTo>
                    <a:pt x="4052" y="18"/>
                  </a:lnTo>
                  <a:lnTo>
                    <a:pt x="3783" y="51"/>
                  </a:lnTo>
                  <a:lnTo>
                    <a:pt x="3531" y="85"/>
                  </a:lnTo>
                  <a:lnTo>
                    <a:pt x="3279" y="152"/>
                  </a:lnTo>
                  <a:lnTo>
                    <a:pt x="3044" y="203"/>
                  </a:lnTo>
                  <a:lnTo>
                    <a:pt x="2825" y="287"/>
                  </a:lnTo>
                  <a:lnTo>
                    <a:pt x="2607" y="371"/>
                  </a:lnTo>
                  <a:lnTo>
                    <a:pt x="2388" y="455"/>
                  </a:lnTo>
                  <a:lnTo>
                    <a:pt x="2186" y="572"/>
                  </a:lnTo>
                  <a:lnTo>
                    <a:pt x="1984" y="673"/>
                  </a:lnTo>
                  <a:lnTo>
                    <a:pt x="1800" y="791"/>
                  </a:lnTo>
                  <a:lnTo>
                    <a:pt x="1631" y="926"/>
                  </a:lnTo>
                  <a:lnTo>
                    <a:pt x="1463" y="1060"/>
                  </a:lnTo>
                  <a:lnTo>
                    <a:pt x="1312" y="1211"/>
                  </a:lnTo>
                  <a:lnTo>
                    <a:pt x="1161" y="1363"/>
                  </a:lnTo>
                  <a:lnTo>
                    <a:pt x="1026" y="1514"/>
                  </a:lnTo>
                  <a:lnTo>
                    <a:pt x="892" y="1682"/>
                  </a:lnTo>
                  <a:lnTo>
                    <a:pt x="774" y="1850"/>
                  </a:lnTo>
                  <a:lnTo>
                    <a:pt x="656" y="2018"/>
                  </a:lnTo>
                  <a:lnTo>
                    <a:pt x="455" y="2371"/>
                  </a:lnTo>
                  <a:lnTo>
                    <a:pt x="287" y="2758"/>
                  </a:lnTo>
                  <a:lnTo>
                    <a:pt x="169" y="3145"/>
                  </a:lnTo>
                  <a:lnTo>
                    <a:pt x="85" y="3548"/>
                  </a:lnTo>
                  <a:lnTo>
                    <a:pt x="18" y="3951"/>
                  </a:lnTo>
                  <a:lnTo>
                    <a:pt x="1" y="4355"/>
                  </a:lnTo>
                  <a:lnTo>
                    <a:pt x="18" y="4775"/>
                  </a:lnTo>
                  <a:lnTo>
                    <a:pt x="85" y="5179"/>
                  </a:lnTo>
                  <a:lnTo>
                    <a:pt x="169" y="5565"/>
                  </a:lnTo>
                  <a:lnTo>
                    <a:pt x="287" y="5969"/>
                  </a:lnTo>
                  <a:lnTo>
                    <a:pt x="455" y="6339"/>
                  </a:lnTo>
                  <a:lnTo>
                    <a:pt x="656" y="6709"/>
                  </a:lnTo>
                  <a:lnTo>
                    <a:pt x="757" y="6877"/>
                  </a:lnTo>
                  <a:lnTo>
                    <a:pt x="892" y="7045"/>
                  </a:lnTo>
                  <a:lnTo>
                    <a:pt x="1009" y="7213"/>
                  </a:lnTo>
                  <a:lnTo>
                    <a:pt x="1161" y="7364"/>
                  </a:lnTo>
                  <a:lnTo>
                    <a:pt x="1312" y="7515"/>
                  </a:lnTo>
                  <a:lnTo>
                    <a:pt x="1463" y="7650"/>
                  </a:lnTo>
                  <a:lnTo>
                    <a:pt x="1631" y="7784"/>
                  </a:lnTo>
                  <a:lnTo>
                    <a:pt x="1800" y="7919"/>
                  </a:lnTo>
                  <a:lnTo>
                    <a:pt x="1984" y="8037"/>
                  </a:lnTo>
                  <a:lnTo>
                    <a:pt x="2186" y="8154"/>
                  </a:lnTo>
                  <a:lnTo>
                    <a:pt x="2388" y="8255"/>
                  </a:lnTo>
                  <a:lnTo>
                    <a:pt x="2590" y="8356"/>
                  </a:lnTo>
                  <a:lnTo>
                    <a:pt x="2825" y="8440"/>
                  </a:lnTo>
                  <a:lnTo>
                    <a:pt x="3044" y="8507"/>
                  </a:lnTo>
                  <a:lnTo>
                    <a:pt x="3279" y="8575"/>
                  </a:lnTo>
                  <a:lnTo>
                    <a:pt x="3531" y="8625"/>
                  </a:lnTo>
                  <a:lnTo>
                    <a:pt x="3783" y="8675"/>
                  </a:lnTo>
                  <a:lnTo>
                    <a:pt x="4052" y="8709"/>
                  </a:lnTo>
                  <a:lnTo>
                    <a:pt x="4338" y="8726"/>
                  </a:lnTo>
                  <a:lnTo>
                    <a:pt x="4607" y="8726"/>
                  </a:lnTo>
                  <a:lnTo>
                    <a:pt x="5095" y="8709"/>
                  </a:lnTo>
                  <a:lnTo>
                    <a:pt x="5532" y="8659"/>
                  </a:lnTo>
                  <a:lnTo>
                    <a:pt x="5969" y="8575"/>
                  </a:lnTo>
                  <a:lnTo>
                    <a:pt x="6355" y="8457"/>
                  </a:lnTo>
                  <a:lnTo>
                    <a:pt x="6742" y="8306"/>
                  </a:lnTo>
                  <a:lnTo>
                    <a:pt x="7078" y="8137"/>
                  </a:lnTo>
                  <a:lnTo>
                    <a:pt x="7398" y="7936"/>
                  </a:lnTo>
                  <a:lnTo>
                    <a:pt x="7700" y="7717"/>
                  </a:lnTo>
                  <a:lnTo>
                    <a:pt x="7969" y="7465"/>
                  </a:lnTo>
                  <a:lnTo>
                    <a:pt x="8205" y="7213"/>
                  </a:lnTo>
                  <a:lnTo>
                    <a:pt x="8423" y="6927"/>
                  </a:lnTo>
                  <a:lnTo>
                    <a:pt x="8608" y="6641"/>
                  </a:lnTo>
                  <a:lnTo>
                    <a:pt x="8776" y="6339"/>
                  </a:lnTo>
                  <a:lnTo>
                    <a:pt x="8911" y="6019"/>
                  </a:lnTo>
                  <a:lnTo>
                    <a:pt x="9028" y="5683"/>
                  </a:lnTo>
                  <a:lnTo>
                    <a:pt x="9112" y="5347"/>
                  </a:lnTo>
                  <a:lnTo>
                    <a:pt x="9028" y="5649"/>
                  </a:lnTo>
                  <a:lnTo>
                    <a:pt x="8894" y="5952"/>
                  </a:lnTo>
                  <a:lnTo>
                    <a:pt x="8759" y="6238"/>
                  </a:lnTo>
                  <a:lnTo>
                    <a:pt x="8591" y="6507"/>
                  </a:lnTo>
                  <a:lnTo>
                    <a:pt x="8406" y="6776"/>
                  </a:lnTo>
                  <a:lnTo>
                    <a:pt x="8205" y="7028"/>
                  </a:lnTo>
                  <a:lnTo>
                    <a:pt x="7969" y="7263"/>
                  </a:lnTo>
                  <a:lnTo>
                    <a:pt x="7717" y="7482"/>
                  </a:lnTo>
                  <a:lnTo>
                    <a:pt x="7431" y="7667"/>
                  </a:lnTo>
                  <a:lnTo>
                    <a:pt x="7129" y="7852"/>
                  </a:lnTo>
                  <a:lnTo>
                    <a:pt x="6809" y="8003"/>
                  </a:lnTo>
                  <a:lnTo>
                    <a:pt x="6456" y="8137"/>
                  </a:lnTo>
                  <a:lnTo>
                    <a:pt x="6086" y="8238"/>
                  </a:lnTo>
                  <a:lnTo>
                    <a:pt x="5700" y="8306"/>
                  </a:lnTo>
                  <a:lnTo>
                    <a:pt x="5279" y="8356"/>
                  </a:lnTo>
                  <a:lnTo>
                    <a:pt x="4842" y="8373"/>
                  </a:lnTo>
                  <a:lnTo>
                    <a:pt x="4573" y="8373"/>
                  </a:lnTo>
                  <a:lnTo>
                    <a:pt x="4321" y="8339"/>
                  </a:lnTo>
                  <a:lnTo>
                    <a:pt x="4069" y="8322"/>
                  </a:lnTo>
                  <a:lnTo>
                    <a:pt x="3817" y="8272"/>
                  </a:lnTo>
                  <a:lnTo>
                    <a:pt x="3582" y="8222"/>
                  </a:lnTo>
                  <a:lnTo>
                    <a:pt x="3346" y="8171"/>
                  </a:lnTo>
                  <a:lnTo>
                    <a:pt x="3128" y="8104"/>
                  </a:lnTo>
                  <a:lnTo>
                    <a:pt x="2926" y="8020"/>
                  </a:lnTo>
                  <a:lnTo>
                    <a:pt x="2724" y="7919"/>
                  </a:lnTo>
                  <a:lnTo>
                    <a:pt x="2522" y="7835"/>
                  </a:lnTo>
                  <a:lnTo>
                    <a:pt x="2338" y="7717"/>
                  </a:lnTo>
                  <a:lnTo>
                    <a:pt x="2169" y="7600"/>
                  </a:lnTo>
                  <a:lnTo>
                    <a:pt x="2001" y="7482"/>
                  </a:lnTo>
                  <a:lnTo>
                    <a:pt x="1833" y="7347"/>
                  </a:lnTo>
                  <a:lnTo>
                    <a:pt x="1682" y="7213"/>
                  </a:lnTo>
                  <a:lnTo>
                    <a:pt x="1547" y="7078"/>
                  </a:lnTo>
                  <a:lnTo>
                    <a:pt x="1413" y="6927"/>
                  </a:lnTo>
                  <a:lnTo>
                    <a:pt x="1278" y="6776"/>
                  </a:lnTo>
                  <a:lnTo>
                    <a:pt x="1060" y="6456"/>
                  </a:lnTo>
                  <a:lnTo>
                    <a:pt x="875" y="6103"/>
                  </a:lnTo>
                  <a:lnTo>
                    <a:pt x="707" y="5750"/>
                  </a:lnTo>
                  <a:lnTo>
                    <a:pt x="589" y="5380"/>
                  </a:lnTo>
                  <a:lnTo>
                    <a:pt x="505" y="4994"/>
                  </a:lnTo>
                  <a:lnTo>
                    <a:pt x="438" y="4607"/>
                  </a:lnTo>
                  <a:lnTo>
                    <a:pt x="421" y="4220"/>
                  </a:lnTo>
                  <a:lnTo>
                    <a:pt x="438" y="3834"/>
                  </a:lnTo>
                  <a:lnTo>
                    <a:pt x="488" y="3447"/>
                  </a:lnTo>
                  <a:lnTo>
                    <a:pt x="572" y="3061"/>
                  </a:lnTo>
                  <a:lnTo>
                    <a:pt x="690" y="2691"/>
                  </a:lnTo>
                  <a:lnTo>
                    <a:pt x="841" y="2338"/>
                  </a:lnTo>
                  <a:lnTo>
                    <a:pt x="1026" y="1985"/>
                  </a:lnTo>
                  <a:lnTo>
                    <a:pt x="1245" y="1648"/>
                  </a:lnTo>
                  <a:lnTo>
                    <a:pt x="1362" y="1497"/>
                  </a:lnTo>
                  <a:lnTo>
                    <a:pt x="1497" y="1346"/>
                  </a:lnTo>
                  <a:lnTo>
                    <a:pt x="1631" y="1194"/>
                  </a:lnTo>
                  <a:lnTo>
                    <a:pt x="1783" y="1060"/>
                  </a:lnTo>
                  <a:lnTo>
                    <a:pt x="1934" y="926"/>
                  </a:lnTo>
                  <a:lnTo>
                    <a:pt x="2102" y="808"/>
                  </a:lnTo>
                  <a:lnTo>
                    <a:pt x="2270" y="690"/>
                  </a:lnTo>
                  <a:lnTo>
                    <a:pt x="2455" y="572"/>
                  </a:lnTo>
                  <a:lnTo>
                    <a:pt x="2640" y="472"/>
                  </a:lnTo>
                  <a:lnTo>
                    <a:pt x="2842" y="388"/>
                  </a:lnTo>
                  <a:lnTo>
                    <a:pt x="3044" y="303"/>
                  </a:lnTo>
                  <a:lnTo>
                    <a:pt x="3262" y="219"/>
                  </a:lnTo>
                  <a:lnTo>
                    <a:pt x="3481" y="152"/>
                  </a:lnTo>
                  <a:lnTo>
                    <a:pt x="3716" y="102"/>
                  </a:lnTo>
                  <a:lnTo>
                    <a:pt x="3968" y="68"/>
                  </a:lnTo>
                  <a:lnTo>
                    <a:pt x="4204" y="35"/>
                  </a:lnTo>
                  <a:lnTo>
                    <a:pt x="447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5"/>
            <p:cNvSpPr/>
            <p:nvPr/>
          </p:nvSpPr>
          <p:spPr>
            <a:xfrm>
              <a:off x="3398950" y="3405750"/>
              <a:ext cx="100050" cy="159300"/>
            </a:xfrm>
            <a:custGeom>
              <a:rect b="b" l="l" r="r" t="t"/>
              <a:pathLst>
                <a:path extrusionOk="0" h="6372" w="4002">
                  <a:moveTo>
                    <a:pt x="1917" y="790"/>
                  </a:moveTo>
                  <a:lnTo>
                    <a:pt x="1917" y="2791"/>
                  </a:lnTo>
                  <a:lnTo>
                    <a:pt x="1564" y="2690"/>
                  </a:lnTo>
                  <a:lnTo>
                    <a:pt x="1279" y="2589"/>
                  </a:lnTo>
                  <a:lnTo>
                    <a:pt x="1043" y="2488"/>
                  </a:lnTo>
                  <a:lnTo>
                    <a:pt x="875" y="2370"/>
                  </a:lnTo>
                  <a:lnTo>
                    <a:pt x="808" y="2303"/>
                  </a:lnTo>
                  <a:lnTo>
                    <a:pt x="757" y="2236"/>
                  </a:lnTo>
                  <a:lnTo>
                    <a:pt x="707" y="2169"/>
                  </a:lnTo>
                  <a:lnTo>
                    <a:pt x="673" y="2085"/>
                  </a:lnTo>
                  <a:lnTo>
                    <a:pt x="640" y="1933"/>
                  </a:lnTo>
                  <a:lnTo>
                    <a:pt x="623" y="1748"/>
                  </a:lnTo>
                  <a:lnTo>
                    <a:pt x="623" y="1648"/>
                  </a:lnTo>
                  <a:lnTo>
                    <a:pt x="640" y="1563"/>
                  </a:lnTo>
                  <a:lnTo>
                    <a:pt x="673" y="1463"/>
                  </a:lnTo>
                  <a:lnTo>
                    <a:pt x="707" y="1379"/>
                  </a:lnTo>
                  <a:lnTo>
                    <a:pt x="757" y="1295"/>
                  </a:lnTo>
                  <a:lnTo>
                    <a:pt x="825" y="1210"/>
                  </a:lnTo>
                  <a:lnTo>
                    <a:pt x="892" y="1143"/>
                  </a:lnTo>
                  <a:lnTo>
                    <a:pt x="976" y="1076"/>
                  </a:lnTo>
                  <a:lnTo>
                    <a:pt x="1060" y="1009"/>
                  </a:lnTo>
                  <a:lnTo>
                    <a:pt x="1161" y="958"/>
                  </a:lnTo>
                  <a:lnTo>
                    <a:pt x="1379" y="874"/>
                  </a:lnTo>
                  <a:lnTo>
                    <a:pt x="1632" y="807"/>
                  </a:lnTo>
                  <a:lnTo>
                    <a:pt x="1917" y="790"/>
                  </a:lnTo>
                  <a:close/>
                  <a:moveTo>
                    <a:pt x="2270" y="3228"/>
                  </a:moveTo>
                  <a:lnTo>
                    <a:pt x="2623" y="3312"/>
                  </a:lnTo>
                  <a:lnTo>
                    <a:pt x="2909" y="3413"/>
                  </a:lnTo>
                  <a:lnTo>
                    <a:pt x="3145" y="3514"/>
                  </a:lnTo>
                  <a:lnTo>
                    <a:pt x="3313" y="3631"/>
                  </a:lnTo>
                  <a:lnTo>
                    <a:pt x="3380" y="3698"/>
                  </a:lnTo>
                  <a:lnTo>
                    <a:pt x="3447" y="3766"/>
                  </a:lnTo>
                  <a:lnTo>
                    <a:pt x="3481" y="3833"/>
                  </a:lnTo>
                  <a:lnTo>
                    <a:pt x="3531" y="3917"/>
                  </a:lnTo>
                  <a:lnTo>
                    <a:pt x="3565" y="4068"/>
                  </a:lnTo>
                  <a:lnTo>
                    <a:pt x="3582" y="4253"/>
                  </a:lnTo>
                  <a:lnTo>
                    <a:pt x="3582" y="4354"/>
                  </a:lnTo>
                  <a:lnTo>
                    <a:pt x="3565" y="4455"/>
                  </a:lnTo>
                  <a:lnTo>
                    <a:pt x="3531" y="4556"/>
                  </a:lnTo>
                  <a:lnTo>
                    <a:pt x="3498" y="4640"/>
                  </a:lnTo>
                  <a:lnTo>
                    <a:pt x="3447" y="4724"/>
                  </a:lnTo>
                  <a:lnTo>
                    <a:pt x="3380" y="4808"/>
                  </a:lnTo>
                  <a:lnTo>
                    <a:pt x="3313" y="4892"/>
                  </a:lnTo>
                  <a:lnTo>
                    <a:pt x="3229" y="4959"/>
                  </a:lnTo>
                  <a:lnTo>
                    <a:pt x="3128" y="5027"/>
                  </a:lnTo>
                  <a:lnTo>
                    <a:pt x="3027" y="5077"/>
                  </a:lnTo>
                  <a:lnTo>
                    <a:pt x="2926" y="5127"/>
                  </a:lnTo>
                  <a:lnTo>
                    <a:pt x="2808" y="5161"/>
                  </a:lnTo>
                  <a:lnTo>
                    <a:pt x="2556" y="5228"/>
                  </a:lnTo>
                  <a:lnTo>
                    <a:pt x="2270" y="5245"/>
                  </a:lnTo>
                  <a:lnTo>
                    <a:pt x="2270" y="3228"/>
                  </a:lnTo>
                  <a:close/>
                  <a:moveTo>
                    <a:pt x="2085" y="0"/>
                  </a:moveTo>
                  <a:lnTo>
                    <a:pt x="2018" y="17"/>
                  </a:lnTo>
                  <a:lnTo>
                    <a:pt x="1951" y="50"/>
                  </a:lnTo>
                  <a:lnTo>
                    <a:pt x="1901" y="101"/>
                  </a:lnTo>
                  <a:lnTo>
                    <a:pt x="1884" y="168"/>
                  </a:lnTo>
                  <a:lnTo>
                    <a:pt x="1884" y="454"/>
                  </a:lnTo>
                  <a:lnTo>
                    <a:pt x="1699" y="471"/>
                  </a:lnTo>
                  <a:lnTo>
                    <a:pt x="1531" y="488"/>
                  </a:lnTo>
                  <a:lnTo>
                    <a:pt x="1363" y="521"/>
                  </a:lnTo>
                  <a:lnTo>
                    <a:pt x="1211" y="572"/>
                  </a:lnTo>
                  <a:lnTo>
                    <a:pt x="1060" y="622"/>
                  </a:lnTo>
                  <a:lnTo>
                    <a:pt x="925" y="689"/>
                  </a:lnTo>
                  <a:lnTo>
                    <a:pt x="791" y="773"/>
                  </a:lnTo>
                  <a:lnTo>
                    <a:pt x="673" y="857"/>
                  </a:lnTo>
                  <a:lnTo>
                    <a:pt x="572" y="941"/>
                  </a:lnTo>
                  <a:lnTo>
                    <a:pt x="488" y="1042"/>
                  </a:lnTo>
                  <a:lnTo>
                    <a:pt x="404" y="1160"/>
                  </a:lnTo>
                  <a:lnTo>
                    <a:pt x="337" y="1261"/>
                  </a:lnTo>
                  <a:lnTo>
                    <a:pt x="270" y="1395"/>
                  </a:lnTo>
                  <a:lnTo>
                    <a:pt x="236" y="1513"/>
                  </a:lnTo>
                  <a:lnTo>
                    <a:pt x="219" y="1648"/>
                  </a:lnTo>
                  <a:lnTo>
                    <a:pt x="203" y="1782"/>
                  </a:lnTo>
                  <a:lnTo>
                    <a:pt x="219" y="1917"/>
                  </a:lnTo>
                  <a:lnTo>
                    <a:pt x="236" y="2034"/>
                  </a:lnTo>
                  <a:lnTo>
                    <a:pt x="253" y="2152"/>
                  </a:lnTo>
                  <a:lnTo>
                    <a:pt x="303" y="2270"/>
                  </a:lnTo>
                  <a:lnTo>
                    <a:pt x="354" y="2370"/>
                  </a:lnTo>
                  <a:lnTo>
                    <a:pt x="421" y="2471"/>
                  </a:lnTo>
                  <a:lnTo>
                    <a:pt x="505" y="2572"/>
                  </a:lnTo>
                  <a:lnTo>
                    <a:pt x="606" y="2656"/>
                  </a:lnTo>
                  <a:lnTo>
                    <a:pt x="707" y="2740"/>
                  </a:lnTo>
                  <a:lnTo>
                    <a:pt x="841" y="2807"/>
                  </a:lnTo>
                  <a:lnTo>
                    <a:pt x="976" y="2875"/>
                  </a:lnTo>
                  <a:lnTo>
                    <a:pt x="1127" y="2942"/>
                  </a:lnTo>
                  <a:lnTo>
                    <a:pt x="1480" y="3060"/>
                  </a:lnTo>
                  <a:lnTo>
                    <a:pt x="1901" y="3161"/>
                  </a:lnTo>
                  <a:lnTo>
                    <a:pt x="1901" y="5245"/>
                  </a:lnTo>
                  <a:lnTo>
                    <a:pt x="1682" y="5211"/>
                  </a:lnTo>
                  <a:lnTo>
                    <a:pt x="1480" y="5178"/>
                  </a:lnTo>
                  <a:lnTo>
                    <a:pt x="1279" y="5111"/>
                  </a:lnTo>
                  <a:lnTo>
                    <a:pt x="1077" y="5043"/>
                  </a:lnTo>
                  <a:lnTo>
                    <a:pt x="875" y="4943"/>
                  </a:lnTo>
                  <a:lnTo>
                    <a:pt x="690" y="4842"/>
                  </a:lnTo>
                  <a:lnTo>
                    <a:pt x="505" y="4724"/>
                  </a:lnTo>
                  <a:lnTo>
                    <a:pt x="337" y="4573"/>
                  </a:lnTo>
                  <a:lnTo>
                    <a:pt x="270" y="4539"/>
                  </a:lnTo>
                  <a:lnTo>
                    <a:pt x="203" y="4522"/>
                  </a:lnTo>
                  <a:lnTo>
                    <a:pt x="119" y="4539"/>
                  </a:lnTo>
                  <a:lnTo>
                    <a:pt x="68" y="4573"/>
                  </a:lnTo>
                  <a:lnTo>
                    <a:pt x="18" y="4640"/>
                  </a:lnTo>
                  <a:lnTo>
                    <a:pt x="1" y="4707"/>
                  </a:lnTo>
                  <a:lnTo>
                    <a:pt x="1" y="4758"/>
                  </a:lnTo>
                  <a:lnTo>
                    <a:pt x="35" y="4791"/>
                  </a:lnTo>
                  <a:lnTo>
                    <a:pt x="51" y="4842"/>
                  </a:lnTo>
                  <a:lnTo>
                    <a:pt x="85" y="4858"/>
                  </a:lnTo>
                  <a:lnTo>
                    <a:pt x="287" y="5010"/>
                  </a:lnTo>
                  <a:lnTo>
                    <a:pt x="488" y="5144"/>
                  </a:lnTo>
                  <a:lnTo>
                    <a:pt x="707" y="5262"/>
                  </a:lnTo>
                  <a:lnTo>
                    <a:pt x="942" y="5363"/>
                  </a:lnTo>
                  <a:lnTo>
                    <a:pt x="1161" y="5447"/>
                  </a:lnTo>
                  <a:lnTo>
                    <a:pt x="1396" y="5497"/>
                  </a:lnTo>
                  <a:lnTo>
                    <a:pt x="1648" y="5548"/>
                  </a:lnTo>
                  <a:lnTo>
                    <a:pt x="1884" y="5581"/>
                  </a:lnTo>
                  <a:lnTo>
                    <a:pt x="1884" y="6170"/>
                  </a:lnTo>
                  <a:lnTo>
                    <a:pt x="1901" y="6237"/>
                  </a:lnTo>
                  <a:lnTo>
                    <a:pt x="1951" y="6304"/>
                  </a:lnTo>
                  <a:lnTo>
                    <a:pt x="2018" y="6355"/>
                  </a:lnTo>
                  <a:lnTo>
                    <a:pt x="2085" y="6371"/>
                  </a:lnTo>
                  <a:lnTo>
                    <a:pt x="2169" y="6355"/>
                  </a:lnTo>
                  <a:lnTo>
                    <a:pt x="2220" y="6304"/>
                  </a:lnTo>
                  <a:lnTo>
                    <a:pt x="2270" y="6237"/>
                  </a:lnTo>
                  <a:lnTo>
                    <a:pt x="2287" y="6170"/>
                  </a:lnTo>
                  <a:lnTo>
                    <a:pt x="2287" y="5598"/>
                  </a:lnTo>
                  <a:lnTo>
                    <a:pt x="2472" y="5581"/>
                  </a:lnTo>
                  <a:lnTo>
                    <a:pt x="2640" y="5565"/>
                  </a:lnTo>
                  <a:lnTo>
                    <a:pt x="2808" y="5531"/>
                  </a:lnTo>
                  <a:lnTo>
                    <a:pt x="2976" y="5480"/>
                  </a:lnTo>
                  <a:lnTo>
                    <a:pt x="3128" y="5430"/>
                  </a:lnTo>
                  <a:lnTo>
                    <a:pt x="3262" y="5363"/>
                  </a:lnTo>
                  <a:lnTo>
                    <a:pt x="3397" y="5279"/>
                  </a:lnTo>
                  <a:lnTo>
                    <a:pt x="3514" y="5195"/>
                  </a:lnTo>
                  <a:lnTo>
                    <a:pt x="3615" y="5111"/>
                  </a:lnTo>
                  <a:lnTo>
                    <a:pt x="3716" y="5010"/>
                  </a:lnTo>
                  <a:lnTo>
                    <a:pt x="3800" y="4892"/>
                  </a:lnTo>
                  <a:lnTo>
                    <a:pt x="3867" y="4774"/>
                  </a:lnTo>
                  <a:lnTo>
                    <a:pt x="3918" y="4657"/>
                  </a:lnTo>
                  <a:lnTo>
                    <a:pt x="3968" y="4522"/>
                  </a:lnTo>
                  <a:lnTo>
                    <a:pt x="3985" y="4388"/>
                  </a:lnTo>
                  <a:lnTo>
                    <a:pt x="4002" y="4236"/>
                  </a:lnTo>
                  <a:lnTo>
                    <a:pt x="3985" y="4102"/>
                  </a:lnTo>
                  <a:lnTo>
                    <a:pt x="3968" y="3984"/>
                  </a:lnTo>
                  <a:lnTo>
                    <a:pt x="3935" y="3867"/>
                  </a:lnTo>
                  <a:lnTo>
                    <a:pt x="3901" y="3749"/>
                  </a:lnTo>
                  <a:lnTo>
                    <a:pt x="3834" y="3648"/>
                  </a:lnTo>
                  <a:lnTo>
                    <a:pt x="3767" y="3547"/>
                  </a:lnTo>
                  <a:lnTo>
                    <a:pt x="3682" y="3463"/>
                  </a:lnTo>
                  <a:lnTo>
                    <a:pt x="3582" y="3362"/>
                  </a:lnTo>
                  <a:lnTo>
                    <a:pt x="3481" y="3295"/>
                  </a:lnTo>
                  <a:lnTo>
                    <a:pt x="3346" y="3211"/>
                  </a:lnTo>
                  <a:lnTo>
                    <a:pt x="3212" y="3144"/>
                  </a:lnTo>
                  <a:lnTo>
                    <a:pt x="3044" y="3076"/>
                  </a:lnTo>
                  <a:lnTo>
                    <a:pt x="2691" y="2959"/>
                  </a:lnTo>
                  <a:lnTo>
                    <a:pt x="2270" y="2858"/>
                  </a:lnTo>
                  <a:lnTo>
                    <a:pt x="2270" y="807"/>
                  </a:lnTo>
                  <a:lnTo>
                    <a:pt x="2438" y="824"/>
                  </a:lnTo>
                  <a:lnTo>
                    <a:pt x="2590" y="857"/>
                  </a:lnTo>
                  <a:lnTo>
                    <a:pt x="2741" y="908"/>
                  </a:lnTo>
                  <a:lnTo>
                    <a:pt x="2892" y="958"/>
                  </a:lnTo>
                  <a:lnTo>
                    <a:pt x="3044" y="1026"/>
                  </a:lnTo>
                  <a:lnTo>
                    <a:pt x="3195" y="1110"/>
                  </a:lnTo>
                  <a:lnTo>
                    <a:pt x="3329" y="1194"/>
                  </a:lnTo>
                  <a:lnTo>
                    <a:pt x="3464" y="1278"/>
                  </a:lnTo>
                  <a:lnTo>
                    <a:pt x="3531" y="1328"/>
                  </a:lnTo>
                  <a:lnTo>
                    <a:pt x="3682" y="1328"/>
                  </a:lnTo>
                  <a:lnTo>
                    <a:pt x="3750" y="1278"/>
                  </a:lnTo>
                  <a:lnTo>
                    <a:pt x="3800" y="1227"/>
                  </a:lnTo>
                  <a:lnTo>
                    <a:pt x="3817" y="1143"/>
                  </a:lnTo>
                  <a:lnTo>
                    <a:pt x="3817" y="1093"/>
                  </a:lnTo>
                  <a:lnTo>
                    <a:pt x="3800" y="1059"/>
                  </a:lnTo>
                  <a:lnTo>
                    <a:pt x="3716" y="975"/>
                  </a:lnTo>
                  <a:lnTo>
                    <a:pt x="3548" y="874"/>
                  </a:lnTo>
                  <a:lnTo>
                    <a:pt x="3380" y="773"/>
                  </a:lnTo>
                  <a:lnTo>
                    <a:pt x="3212" y="689"/>
                  </a:lnTo>
                  <a:lnTo>
                    <a:pt x="3027" y="622"/>
                  </a:lnTo>
                  <a:lnTo>
                    <a:pt x="2859" y="572"/>
                  </a:lnTo>
                  <a:lnTo>
                    <a:pt x="2657" y="521"/>
                  </a:lnTo>
                  <a:lnTo>
                    <a:pt x="2472" y="488"/>
                  </a:lnTo>
                  <a:lnTo>
                    <a:pt x="2287" y="471"/>
                  </a:lnTo>
                  <a:lnTo>
                    <a:pt x="2287" y="168"/>
                  </a:lnTo>
                  <a:lnTo>
                    <a:pt x="2270" y="101"/>
                  </a:lnTo>
                  <a:lnTo>
                    <a:pt x="2220" y="50"/>
                  </a:lnTo>
                  <a:lnTo>
                    <a:pt x="2153" y="17"/>
                  </a:lnTo>
                  <a:lnTo>
                    <a:pt x="208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5"/>
            <p:cNvSpPr/>
            <p:nvPr/>
          </p:nvSpPr>
          <p:spPr>
            <a:xfrm>
              <a:off x="2997175" y="3786100"/>
              <a:ext cx="254300" cy="251750"/>
            </a:xfrm>
            <a:custGeom>
              <a:rect b="b" l="l" r="r" t="t"/>
              <a:pathLst>
                <a:path extrusionOk="0" h="10070" w="10172">
                  <a:moveTo>
                    <a:pt x="5111" y="0"/>
                  </a:moveTo>
                  <a:lnTo>
                    <a:pt x="4809" y="17"/>
                  </a:lnTo>
                  <a:lnTo>
                    <a:pt x="4506" y="51"/>
                  </a:lnTo>
                  <a:lnTo>
                    <a:pt x="4203" y="101"/>
                  </a:lnTo>
                  <a:lnTo>
                    <a:pt x="3884" y="168"/>
                  </a:lnTo>
                  <a:lnTo>
                    <a:pt x="3598" y="235"/>
                  </a:lnTo>
                  <a:lnTo>
                    <a:pt x="3312" y="319"/>
                  </a:lnTo>
                  <a:lnTo>
                    <a:pt x="3043" y="420"/>
                  </a:lnTo>
                  <a:lnTo>
                    <a:pt x="2791" y="538"/>
                  </a:lnTo>
                  <a:lnTo>
                    <a:pt x="2539" y="656"/>
                  </a:lnTo>
                  <a:lnTo>
                    <a:pt x="2304" y="773"/>
                  </a:lnTo>
                  <a:lnTo>
                    <a:pt x="2085" y="925"/>
                  </a:lnTo>
                  <a:lnTo>
                    <a:pt x="1883" y="1059"/>
                  </a:lnTo>
                  <a:lnTo>
                    <a:pt x="1682" y="1227"/>
                  </a:lnTo>
                  <a:lnTo>
                    <a:pt x="1497" y="1395"/>
                  </a:lnTo>
                  <a:lnTo>
                    <a:pt x="1312" y="1563"/>
                  </a:lnTo>
                  <a:lnTo>
                    <a:pt x="1144" y="1732"/>
                  </a:lnTo>
                  <a:lnTo>
                    <a:pt x="992" y="1933"/>
                  </a:lnTo>
                  <a:lnTo>
                    <a:pt x="858" y="2118"/>
                  </a:lnTo>
                  <a:lnTo>
                    <a:pt x="723" y="2320"/>
                  </a:lnTo>
                  <a:lnTo>
                    <a:pt x="606" y="2522"/>
                  </a:lnTo>
                  <a:lnTo>
                    <a:pt x="488" y="2723"/>
                  </a:lnTo>
                  <a:lnTo>
                    <a:pt x="404" y="2942"/>
                  </a:lnTo>
                  <a:lnTo>
                    <a:pt x="303" y="3161"/>
                  </a:lnTo>
                  <a:lnTo>
                    <a:pt x="236" y="3379"/>
                  </a:lnTo>
                  <a:lnTo>
                    <a:pt x="169" y="3614"/>
                  </a:lnTo>
                  <a:lnTo>
                    <a:pt x="118" y="3833"/>
                  </a:lnTo>
                  <a:lnTo>
                    <a:pt x="68" y="4068"/>
                  </a:lnTo>
                  <a:lnTo>
                    <a:pt x="34" y="4304"/>
                  </a:lnTo>
                  <a:lnTo>
                    <a:pt x="17" y="4539"/>
                  </a:lnTo>
                  <a:lnTo>
                    <a:pt x="1" y="4758"/>
                  </a:lnTo>
                  <a:lnTo>
                    <a:pt x="1" y="4993"/>
                  </a:lnTo>
                  <a:lnTo>
                    <a:pt x="17" y="5464"/>
                  </a:lnTo>
                  <a:lnTo>
                    <a:pt x="85" y="5934"/>
                  </a:lnTo>
                  <a:lnTo>
                    <a:pt x="186" y="6388"/>
                  </a:lnTo>
                  <a:lnTo>
                    <a:pt x="320" y="6842"/>
                  </a:lnTo>
                  <a:lnTo>
                    <a:pt x="404" y="7061"/>
                  </a:lnTo>
                  <a:lnTo>
                    <a:pt x="505" y="7279"/>
                  </a:lnTo>
                  <a:lnTo>
                    <a:pt x="606" y="7481"/>
                  </a:lnTo>
                  <a:lnTo>
                    <a:pt x="723" y="7683"/>
                  </a:lnTo>
                  <a:lnTo>
                    <a:pt x="841" y="7884"/>
                  </a:lnTo>
                  <a:lnTo>
                    <a:pt x="976" y="8086"/>
                  </a:lnTo>
                  <a:lnTo>
                    <a:pt x="1110" y="8271"/>
                  </a:lnTo>
                  <a:lnTo>
                    <a:pt x="1261" y="8456"/>
                  </a:lnTo>
                  <a:lnTo>
                    <a:pt x="1413" y="8624"/>
                  </a:lnTo>
                  <a:lnTo>
                    <a:pt x="1581" y="8792"/>
                  </a:lnTo>
                  <a:lnTo>
                    <a:pt x="1749" y="8960"/>
                  </a:lnTo>
                  <a:lnTo>
                    <a:pt x="1934" y="9112"/>
                  </a:lnTo>
                  <a:lnTo>
                    <a:pt x="2136" y="9246"/>
                  </a:lnTo>
                  <a:lnTo>
                    <a:pt x="2337" y="9381"/>
                  </a:lnTo>
                  <a:lnTo>
                    <a:pt x="2539" y="9498"/>
                  </a:lnTo>
                  <a:lnTo>
                    <a:pt x="2758" y="9616"/>
                  </a:lnTo>
                  <a:lnTo>
                    <a:pt x="2976" y="9717"/>
                  </a:lnTo>
                  <a:lnTo>
                    <a:pt x="3211" y="9801"/>
                  </a:lnTo>
                  <a:lnTo>
                    <a:pt x="3447" y="9868"/>
                  </a:lnTo>
                  <a:lnTo>
                    <a:pt x="3699" y="9935"/>
                  </a:lnTo>
                  <a:lnTo>
                    <a:pt x="3951" y="9986"/>
                  </a:lnTo>
                  <a:lnTo>
                    <a:pt x="4220" y="10036"/>
                  </a:lnTo>
                  <a:lnTo>
                    <a:pt x="4489" y="10053"/>
                  </a:lnTo>
                  <a:lnTo>
                    <a:pt x="4775" y="10070"/>
                  </a:lnTo>
                  <a:lnTo>
                    <a:pt x="5061" y="10070"/>
                  </a:lnTo>
                  <a:lnTo>
                    <a:pt x="5363" y="10053"/>
                  </a:lnTo>
                  <a:lnTo>
                    <a:pt x="5666" y="10019"/>
                  </a:lnTo>
                  <a:lnTo>
                    <a:pt x="5968" y="9969"/>
                  </a:lnTo>
                  <a:lnTo>
                    <a:pt x="6271" y="9919"/>
                  </a:lnTo>
                  <a:lnTo>
                    <a:pt x="6574" y="9835"/>
                  </a:lnTo>
                  <a:lnTo>
                    <a:pt x="6843" y="9750"/>
                  </a:lnTo>
                  <a:lnTo>
                    <a:pt x="7128" y="9650"/>
                  </a:lnTo>
                  <a:lnTo>
                    <a:pt x="7381" y="9549"/>
                  </a:lnTo>
                  <a:lnTo>
                    <a:pt x="7633" y="9431"/>
                  </a:lnTo>
                  <a:lnTo>
                    <a:pt x="7851" y="9297"/>
                  </a:lnTo>
                  <a:lnTo>
                    <a:pt x="8087" y="9162"/>
                  </a:lnTo>
                  <a:lnTo>
                    <a:pt x="8288" y="9011"/>
                  </a:lnTo>
                  <a:lnTo>
                    <a:pt x="8490" y="8860"/>
                  </a:lnTo>
                  <a:lnTo>
                    <a:pt x="8675" y="8691"/>
                  </a:lnTo>
                  <a:lnTo>
                    <a:pt x="8860" y="8506"/>
                  </a:lnTo>
                  <a:lnTo>
                    <a:pt x="9011" y="8338"/>
                  </a:lnTo>
                  <a:lnTo>
                    <a:pt x="9179" y="8153"/>
                  </a:lnTo>
                  <a:lnTo>
                    <a:pt x="9314" y="7952"/>
                  </a:lnTo>
                  <a:lnTo>
                    <a:pt x="9448" y="7750"/>
                  </a:lnTo>
                  <a:lnTo>
                    <a:pt x="9566" y="7548"/>
                  </a:lnTo>
                  <a:lnTo>
                    <a:pt x="9667" y="7347"/>
                  </a:lnTo>
                  <a:lnTo>
                    <a:pt x="9768" y="7128"/>
                  </a:lnTo>
                  <a:lnTo>
                    <a:pt x="9852" y="6909"/>
                  </a:lnTo>
                  <a:lnTo>
                    <a:pt x="9936" y="6691"/>
                  </a:lnTo>
                  <a:lnTo>
                    <a:pt x="10003" y="6472"/>
                  </a:lnTo>
                  <a:lnTo>
                    <a:pt x="10054" y="6237"/>
                  </a:lnTo>
                  <a:lnTo>
                    <a:pt x="10104" y="6002"/>
                  </a:lnTo>
                  <a:lnTo>
                    <a:pt x="10138" y="5783"/>
                  </a:lnTo>
                  <a:lnTo>
                    <a:pt x="10154" y="5548"/>
                  </a:lnTo>
                  <a:lnTo>
                    <a:pt x="10171" y="5312"/>
                  </a:lnTo>
                  <a:lnTo>
                    <a:pt x="10171" y="5077"/>
                  </a:lnTo>
                  <a:lnTo>
                    <a:pt x="10154" y="4606"/>
                  </a:lnTo>
                  <a:lnTo>
                    <a:pt x="10087" y="4136"/>
                  </a:lnTo>
                  <a:lnTo>
                    <a:pt x="9986" y="3682"/>
                  </a:lnTo>
                  <a:lnTo>
                    <a:pt x="9852" y="3228"/>
                  </a:lnTo>
                  <a:lnTo>
                    <a:pt x="9768" y="3009"/>
                  </a:lnTo>
                  <a:lnTo>
                    <a:pt x="9667" y="2791"/>
                  </a:lnTo>
                  <a:lnTo>
                    <a:pt x="9566" y="2589"/>
                  </a:lnTo>
                  <a:lnTo>
                    <a:pt x="9448" y="2387"/>
                  </a:lnTo>
                  <a:lnTo>
                    <a:pt x="9331" y="2186"/>
                  </a:lnTo>
                  <a:lnTo>
                    <a:pt x="9196" y="1984"/>
                  </a:lnTo>
                  <a:lnTo>
                    <a:pt x="9062" y="1799"/>
                  </a:lnTo>
                  <a:lnTo>
                    <a:pt x="8910" y="1614"/>
                  </a:lnTo>
                  <a:lnTo>
                    <a:pt x="8759" y="1446"/>
                  </a:lnTo>
                  <a:lnTo>
                    <a:pt x="8591" y="1278"/>
                  </a:lnTo>
                  <a:lnTo>
                    <a:pt x="8406" y="1126"/>
                  </a:lnTo>
                  <a:lnTo>
                    <a:pt x="8221" y="975"/>
                  </a:lnTo>
                  <a:lnTo>
                    <a:pt x="8036" y="824"/>
                  </a:lnTo>
                  <a:lnTo>
                    <a:pt x="7835" y="706"/>
                  </a:lnTo>
                  <a:lnTo>
                    <a:pt x="7633" y="572"/>
                  </a:lnTo>
                  <a:lnTo>
                    <a:pt x="7414" y="471"/>
                  </a:lnTo>
                  <a:lnTo>
                    <a:pt x="7179" y="370"/>
                  </a:lnTo>
                  <a:lnTo>
                    <a:pt x="6960" y="269"/>
                  </a:lnTo>
                  <a:lnTo>
                    <a:pt x="6708" y="202"/>
                  </a:lnTo>
                  <a:lnTo>
                    <a:pt x="6456" y="135"/>
                  </a:lnTo>
                  <a:lnTo>
                    <a:pt x="6204" y="84"/>
                  </a:lnTo>
                  <a:lnTo>
                    <a:pt x="5935" y="34"/>
                  </a:lnTo>
                  <a:lnTo>
                    <a:pt x="5666" y="17"/>
                  </a:lnTo>
                  <a:lnTo>
                    <a:pt x="539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5"/>
            <p:cNvSpPr/>
            <p:nvPr/>
          </p:nvSpPr>
          <p:spPr>
            <a:xfrm>
              <a:off x="3018600" y="3783575"/>
              <a:ext cx="242950" cy="251350"/>
            </a:xfrm>
            <a:custGeom>
              <a:rect b="b" l="l" r="r" t="t"/>
              <a:pathLst>
                <a:path extrusionOk="0" h="10054" w="9718">
                  <a:moveTo>
                    <a:pt x="4826" y="0"/>
                  </a:moveTo>
                  <a:lnTo>
                    <a:pt x="4557" y="17"/>
                  </a:lnTo>
                  <a:lnTo>
                    <a:pt x="4254" y="51"/>
                  </a:lnTo>
                  <a:lnTo>
                    <a:pt x="3968" y="84"/>
                  </a:lnTo>
                  <a:lnTo>
                    <a:pt x="3683" y="152"/>
                  </a:lnTo>
                  <a:lnTo>
                    <a:pt x="3397" y="219"/>
                  </a:lnTo>
                  <a:lnTo>
                    <a:pt x="3128" y="303"/>
                  </a:lnTo>
                  <a:lnTo>
                    <a:pt x="2876" y="404"/>
                  </a:lnTo>
                  <a:lnTo>
                    <a:pt x="2623" y="505"/>
                  </a:lnTo>
                  <a:lnTo>
                    <a:pt x="2388" y="622"/>
                  </a:lnTo>
                  <a:lnTo>
                    <a:pt x="2170" y="757"/>
                  </a:lnTo>
                  <a:lnTo>
                    <a:pt x="1951" y="891"/>
                  </a:lnTo>
                  <a:lnTo>
                    <a:pt x="1766" y="1042"/>
                  </a:lnTo>
                  <a:lnTo>
                    <a:pt x="1564" y="1194"/>
                  </a:lnTo>
                  <a:lnTo>
                    <a:pt x="1396" y="1345"/>
                  </a:lnTo>
                  <a:lnTo>
                    <a:pt x="1228" y="1530"/>
                  </a:lnTo>
                  <a:lnTo>
                    <a:pt x="1077" y="1698"/>
                  </a:lnTo>
                  <a:lnTo>
                    <a:pt x="926" y="1883"/>
                  </a:lnTo>
                  <a:lnTo>
                    <a:pt x="791" y="2085"/>
                  </a:lnTo>
                  <a:lnTo>
                    <a:pt x="673" y="2270"/>
                  </a:lnTo>
                  <a:lnTo>
                    <a:pt x="556" y="2471"/>
                  </a:lnTo>
                  <a:lnTo>
                    <a:pt x="455" y="2690"/>
                  </a:lnTo>
                  <a:lnTo>
                    <a:pt x="371" y="2892"/>
                  </a:lnTo>
                  <a:lnTo>
                    <a:pt x="287" y="3110"/>
                  </a:lnTo>
                  <a:lnTo>
                    <a:pt x="203" y="3329"/>
                  </a:lnTo>
                  <a:lnTo>
                    <a:pt x="152" y="3564"/>
                  </a:lnTo>
                  <a:lnTo>
                    <a:pt x="102" y="3783"/>
                  </a:lnTo>
                  <a:lnTo>
                    <a:pt x="51" y="4018"/>
                  </a:lnTo>
                  <a:lnTo>
                    <a:pt x="1" y="4472"/>
                  </a:lnTo>
                  <a:lnTo>
                    <a:pt x="1" y="4943"/>
                  </a:lnTo>
                  <a:lnTo>
                    <a:pt x="18" y="5413"/>
                  </a:lnTo>
                  <a:lnTo>
                    <a:pt x="85" y="5884"/>
                  </a:lnTo>
                  <a:lnTo>
                    <a:pt x="186" y="6338"/>
                  </a:lnTo>
                  <a:lnTo>
                    <a:pt x="320" y="6792"/>
                  </a:lnTo>
                  <a:lnTo>
                    <a:pt x="505" y="7229"/>
                  </a:lnTo>
                  <a:lnTo>
                    <a:pt x="707" y="7632"/>
                  </a:lnTo>
                  <a:lnTo>
                    <a:pt x="825" y="7834"/>
                  </a:lnTo>
                  <a:lnTo>
                    <a:pt x="942" y="8036"/>
                  </a:lnTo>
                  <a:lnTo>
                    <a:pt x="1077" y="8221"/>
                  </a:lnTo>
                  <a:lnTo>
                    <a:pt x="1228" y="8406"/>
                  </a:lnTo>
                  <a:lnTo>
                    <a:pt x="1379" y="8591"/>
                  </a:lnTo>
                  <a:lnTo>
                    <a:pt x="1531" y="8742"/>
                  </a:lnTo>
                  <a:lnTo>
                    <a:pt x="1699" y="8910"/>
                  </a:lnTo>
                  <a:lnTo>
                    <a:pt x="1884" y="9061"/>
                  </a:lnTo>
                  <a:lnTo>
                    <a:pt x="2069" y="9196"/>
                  </a:lnTo>
                  <a:lnTo>
                    <a:pt x="2254" y="9330"/>
                  </a:lnTo>
                  <a:lnTo>
                    <a:pt x="2455" y="9465"/>
                  </a:lnTo>
                  <a:lnTo>
                    <a:pt x="2674" y="9566"/>
                  </a:lnTo>
                  <a:lnTo>
                    <a:pt x="2876" y="9667"/>
                  </a:lnTo>
                  <a:lnTo>
                    <a:pt x="3111" y="9767"/>
                  </a:lnTo>
                  <a:lnTo>
                    <a:pt x="3330" y="9851"/>
                  </a:lnTo>
                  <a:lnTo>
                    <a:pt x="3565" y="9919"/>
                  </a:lnTo>
                  <a:lnTo>
                    <a:pt x="3817" y="9969"/>
                  </a:lnTo>
                  <a:lnTo>
                    <a:pt x="4069" y="10003"/>
                  </a:lnTo>
                  <a:lnTo>
                    <a:pt x="4338" y="10036"/>
                  </a:lnTo>
                  <a:lnTo>
                    <a:pt x="4590" y="10053"/>
                  </a:lnTo>
                  <a:lnTo>
                    <a:pt x="4876" y="10053"/>
                  </a:lnTo>
                  <a:lnTo>
                    <a:pt x="5145" y="10036"/>
                  </a:lnTo>
                  <a:lnTo>
                    <a:pt x="5448" y="10003"/>
                  </a:lnTo>
                  <a:lnTo>
                    <a:pt x="5733" y="9969"/>
                  </a:lnTo>
                  <a:lnTo>
                    <a:pt x="6036" y="9902"/>
                  </a:lnTo>
                  <a:lnTo>
                    <a:pt x="6305" y="9835"/>
                  </a:lnTo>
                  <a:lnTo>
                    <a:pt x="6574" y="9751"/>
                  </a:lnTo>
                  <a:lnTo>
                    <a:pt x="6826" y="9650"/>
                  </a:lnTo>
                  <a:lnTo>
                    <a:pt x="7078" y="9549"/>
                  </a:lnTo>
                  <a:lnTo>
                    <a:pt x="7314" y="9431"/>
                  </a:lnTo>
                  <a:lnTo>
                    <a:pt x="7532" y="9297"/>
                  </a:lnTo>
                  <a:lnTo>
                    <a:pt x="7751" y="9162"/>
                  </a:lnTo>
                  <a:lnTo>
                    <a:pt x="7953" y="9011"/>
                  </a:lnTo>
                  <a:lnTo>
                    <a:pt x="8137" y="8860"/>
                  </a:lnTo>
                  <a:lnTo>
                    <a:pt x="8306" y="8708"/>
                  </a:lnTo>
                  <a:lnTo>
                    <a:pt x="8474" y="8523"/>
                  </a:lnTo>
                  <a:lnTo>
                    <a:pt x="8642" y="8355"/>
                  </a:lnTo>
                  <a:lnTo>
                    <a:pt x="8776" y="8170"/>
                  </a:lnTo>
                  <a:lnTo>
                    <a:pt x="8911" y="7969"/>
                  </a:lnTo>
                  <a:lnTo>
                    <a:pt x="9045" y="7784"/>
                  </a:lnTo>
                  <a:lnTo>
                    <a:pt x="9146" y="7582"/>
                  </a:lnTo>
                  <a:lnTo>
                    <a:pt x="9247" y="7363"/>
                  </a:lnTo>
                  <a:lnTo>
                    <a:pt x="9348" y="7162"/>
                  </a:lnTo>
                  <a:lnTo>
                    <a:pt x="9432" y="6943"/>
                  </a:lnTo>
                  <a:lnTo>
                    <a:pt x="9499" y="6725"/>
                  </a:lnTo>
                  <a:lnTo>
                    <a:pt x="9550" y="6489"/>
                  </a:lnTo>
                  <a:lnTo>
                    <a:pt x="9600" y="6271"/>
                  </a:lnTo>
                  <a:lnTo>
                    <a:pt x="9650" y="6035"/>
                  </a:lnTo>
                  <a:lnTo>
                    <a:pt x="9701" y="5581"/>
                  </a:lnTo>
                  <a:lnTo>
                    <a:pt x="9718" y="5111"/>
                  </a:lnTo>
                  <a:lnTo>
                    <a:pt x="9684" y="4640"/>
                  </a:lnTo>
                  <a:lnTo>
                    <a:pt x="9617" y="4169"/>
                  </a:lnTo>
                  <a:lnTo>
                    <a:pt x="9516" y="3715"/>
                  </a:lnTo>
                  <a:lnTo>
                    <a:pt x="9381" y="3262"/>
                  </a:lnTo>
                  <a:lnTo>
                    <a:pt x="9213" y="2824"/>
                  </a:lnTo>
                  <a:lnTo>
                    <a:pt x="8995" y="2421"/>
                  </a:lnTo>
                  <a:lnTo>
                    <a:pt x="8877" y="2219"/>
                  </a:lnTo>
                  <a:lnTo>
                    <a:pt x="8759" y="2018"/>
                  </a:lnTo>
                  <a:lnTo>
                    <a:pt x="8625" y="1833"/>
                  </a:lnTo>
                  <a:lnTo>
                    <a:pt x="8474" y="1648"/>
                  </a:lnTo>
                  <a:lnTo>
                    <a:pt x="8322" y="1480"/>
                  </a:lnTo>
                  <a:lnTo>
                    <a:pt x="8171" y="1311"/>
                  </a:lnTo>
                  <a:lnTo>
                    <a:pt x="8003" y="1143"/>
                  </a:lnTo>
                  <a:lnTo>
                    <a:pt x="7818" y="992"/>
                  </a:lnTo>
                  <a:lnTo>
                    <a:pt x="7633" y="858"/>
                  </a:lnTo>
                  <a:lnTo>
                    <a:pt x="7448" y="723"/>
                  </a:lnTo>
                  <a:lnTo>
                    <a:pt x="7246" y="589"/>
                  </a:lnTo>
                  <a:lnTo>
                    <a:pt x="7045" y="488"/>
                  </a:lnTo>
                  <a:lnTo>
                    <a:pt x="6826" y="387"/>
                  </a:lnTo>
                  <a:lnTo>
                    <a:pt x="6591" y="286"/>
                  </a:lnTo>
                  <a:lnTo>
                    <a:pt x="6372" y="219"/>
                  </a:lnTo>
                  <a:lnTo>
                    <a:pt x="6137" y="152"/>
                  </a:lnTo>
                  <a:lnTo>
                    <a:pt x="5885" y="84"/>
                  </a:lnTo>
                  <a:lnTo>
                    <a:pt x="5633" y="51"/>
                  </a:lnTo>
                  <a:lnTo>
                    <a:pt x="5364" y="17"/>
                  </a:lnTo>
                  <a:lnTo>
                    <a:pt x="51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5"/>
            <p:cNvSpPr/>
            <p:nvPr/>
          </p:nvSpPr>
          <p:spPr>
            <a:xfrm>
              <a:off x="3039200" y="3806275"/>
              <a:ext cx="201350" cy="207200"/>
            </a:xfrm>
            <a:custGeom>
              <a:rect b="b" l="l" r="r" t="t"/>
              <a:pathLst>
                <a:path extrusionOk="0" h="8288" w="8054">
                  <a:moveTo>
                    <a:pt x="3397" y="0"/>
                  </a:moveTo>
                  <a:lnTo>
                    <a:pt x="3296" y="17"/>
                  </a:lnTo>
                  <a:lnTo>
                    <a:pt x="3043" y="67"/>
                  </a:lnTo>
                  <a:lnTo>
                    <a:pt x="2825" y="118"/>
                  </a:lnTo>
                  <a:lnTo>
                    <a:pt x="2590" y="202"/>
                  </a:lnTo>
                  <a:lnTo>
                    <a:pt x="2388" y="269"/>
                  </a:lnTo>
                  <a:lnTo>
                    <a:pt x="2186" y="353"/>
                  </a:lnTo>
                  <a:lnTo>
                    <a:pt x="1984" y="454"/>
                  </a:lnTo>
                  <a:lnTo>
                    <a:pt x="1799" y="572"/>
                  </a:lnTo>
                  <a:lnTo>
                    <a:pt x="1631" y="672"/>
                  </a:lnTo>
                  <a:lnTo>
                    <a:pt x="1463" y="790"/>
                  </a:lnTo>
                  <a:lnTo>
                    <a:pt x="1295" y="925"/>
                  </a:lnTo>
                  <a:lnTo>
                    <a:pt x="1161" y="1059"/>
                  </a:lnTo>
                  <a:lnTo>
                    <a:pt x="1009" y="1210"/>
                  </a:lnTo>
                  <a:lnTo>
                    <a:pt x="892" y="1345"/>
                  </a:lnTo>
                  <a:lnTo>
                    <a:pt x="774" y="1496"/>
                  </a:lnTo>
                  <a:lnTo>
                    <a:pt x="656" y="1664"/>
                  </a:lnTo>
                  <a:lnTo>
                    <a:pt x="555" y="1832"/>
                  </a:lnTo>
                  <a:lnTo>
                    <a:pt x="371" y="2169"/>
                  </a:lnTo>
                  <a:lnTo>
                    <a:pt x="236" y="2522"/>
                  </a:lnTo>
                  <a:lnTo>
                    <a:pt x="118" y="2892"/>
                  </a:lnTo>
                  <a:lnTo>
                    <a:pt x="51" y="3278"/>
                  </a:lnTo>
                  <a:lnTo>
                    <a:pt x="1" y="3665"/>
                  </a:lnTo>
                  <a:lnTo>
                    <a:pt x="1" y="4051"/>
                  </a:lnTo>
                  <a:lnTo>
                    <a:pt x="17" y="4438"/>
                  </a:lnTo>
                  <a:lnTo>
                    <a:pt x="68" y="4825"/>
                  </a:lnTo>
                  <a:lnTo>
                    <a:pt x="152" y="5195"/>
                  </a:lnTo>
                  <a:lnTo>
                    <a:pt x="270" y="5581"/>
                  </a:lnTo>
                  <a:lnTo>
                    <a:pt x="421" y="5934"/>
                  </a:lnTo>
                  <a:lnTo>
                    <a:pt x="589" y="6287"/>
                  </a:lnTo>
                  <a:lnTo>
                    <a:pt x="791" y="6607"/>
                  </a:lnTo>
                  <a:lnTo>
                    <a:pt x="1026" y="6909"/>
                  </a:lnTo>
                  <a:lnTo>
                    <a:pt x="1278" y="7195"/>
                  </a:lnTo>
                  <a:lnTo>
                    <a:pt x="1564" y="7464"/>
                  </a:lnTo>
                  <a:lnTo>
                    <a:pt x="1715" y="7582"/>
                  </a:lnTo>
                  <a:lnTo>
                    <a:pt x="1884" y="7683"/>
                  </a:lnTo>
                  <a:lnTo>
                    <a:pt x="2035" y="7784"/>
                  </a:lnTo>
                  <a:lnTo>
                    <a:pt x="2220" y="7884"/>
                  </a:lnTo>
                  <a:lnTo>
                    <a:pt x="2388" y="7968"/>
                  </a:lnTo>
                  <a:lnTo>
                    <a:pt x="2573" y="8036"/>
                  </a:lnTo>
                  <a:lnTo>
                    <a:pt x="2774" y="8103"/>
                  </a:lnTo>
                  <a:lnTo>
                    <a:pt x="2959" y="8170"/>
                  </a:lnTo>
                  <a:lnTo>
                    <a:pt x="3178" y="8204"/>
                  </a:lnTo>
                  <a:lnTo>
                    <a:pt x="3380" y="8237"/>
                  </a:lnTo>
                  <a:lnTo>
                    <a:pt x="3598" y="8271"/>
                  </a:lnTo>
                  <a:lnTo>
                    <a:pt x="3817" y="8288"/>
                  </a:lnTo>
                  <a:lnTo>
                    <a:pt x="4052" y="8288"/>
                  </a:lnTo>
                  <a:lnTo>
                    <a:pt x="4271" y="8271"/>
                  </a:lnTo>
                  <a:lnTo>
                    <a:pt x="4523" y="8237"/>
                  </a:lnTo>
                  <a:lnTo>
                    <a:pt x="4758" y="8204"/>
                  </a:lnTo>
                  <a:lnTo>
                    <a:pt x="5162" y="8120"/>
                  </a:lnTo>
                  <a:lnTo>
                    <a:pt x="5548" y="8002"/>
                  </a:lnTo>
                  <a:lnTo>
                    <a:pt x="5901" y="7851"/>
                  </a:lnTo>
                  <a:lnTo>
                    <a:pt x="6221" y="7683"/>
                  </a:lnTo>
                  <a:lnTo>
                    <a:pt x="6507" y="7481"/>
                  </a:lnTo>
                  <a:lnTo>
                    <a:pt x="6776" y="7279"/>
                  </a:lnTo>
                  <a:lnTo>
                    <a:pt x="7011" y="7044"/>
                  </a:lnTo>
                  <a:lnTo>
                    <a:pt x="7229" y="6792"/>
                  </a:lnTo>
                  <a:lnTo>
                    <a:pt x="7431" y="6523"/>
                  </a:lnTo>
                  <a:lnTo>
                    <a:pt x="7582" y="6237"/>
                  </a:lnTo>
                  <a:lnTo>
                    <a:pt x="7734" y="5934"/>
                  </a:lnTo>
                  <a:lnTo>
                    <a:pt x="7835" y="5632"/>
                  </a:lnTo>
                  <a:lnTo>
                    <a:pt x="7935" y="5329"/>
                  </a:lnTo>
                  <a:lnTo>
                    <a:pt x="8003" y="4993"/>
                  </a:lnTo>
                  <a:lnTo>
                    <a:pt x="8036" y="4673"/>
                  </a:lnTo>
                  <a:lnTo>
                    <a:pt x="8053" y="4337"/>
                  </a:lnTo>
                  <a:lnTo>
                    <a:pt x="8020" y="4640"/>
                  </a:lnTo>
                  <a:lnTo>
                    <a:pt x="7969" y="4942"/>
                  </a:lnTo>
                  <a:lnTo>
                    <a:pt x="7902" y="5228"/>
                  </a:lnTo>
                  <a:lnTo>
                    <a:pt x="7801" y="5514"/>
                  </a:lnTo>
                  <a:lnTo>
                    <a:pt x="7683" y="5800"/>
                  </a:lnTo>
                  <a:lnTo>
                    <a:pt x="7549" y="6069"/>
                  </a:lnTo>
                  <a:lnTo>
                    <a:pt x="7398" y="6321"/>
                  </a:lnTo>
                  <a:lnTo>
                    <a:pt x="7213" y="6556"/>
                  </a:lnTo>
                  <a:lnTo>
                    <a:pt x="7011" y="6792"/>
                  </a:lnTo>
                  <a:lnTo>
                    <a:pt x="6776" y="6993"/>
                  </a:lnTo>
                  <a:lnTo>
                    <a:pt x="6523" y="7195"/>
                  </a:lnTo>
                  <a:lnTo>
                    <a:pt x="6254" y="7363"/>
                  </a:lnTo>
                  <a:lnTo>
                    <a:pt x="5952" y="7515"/>
                  </a:lnTo>
                  <a:lnTo>
                    <a:pt x="5616" y="7649"/>
                  </a:lnTo>
                  <a:lnTo>
                    <a:pt x="5279" y="7750"/>
                  </a:lnTo>
                  <a:lnTo>
                    <a:pt x="4909" y="7834"/>
                  </a:lnTo>
                  <a:lnTo>
                    <a:pt x="4674" y="7868"/>
                  </a:lnTo>
                  <a:lnTo>
                    <a:pt x="4439" y="7901"/>
                  </a:lnTo>
                  <a:lnTo>
                    <a:pt x="4220" y="7918"/>
                  </a:lnTo>
                  <a:lnTo>
                    <a:pt x="4002" y="7918"/>
                  </a:lnTo>
                  <a:lnTo>
                    <a:pt x="3783" y="7901"/>
                  </a:lnTo>
                  <a:lnTo>
                    <a:pt x="3581" y="7884"/>
                  </a:lnTo>
                  <a:lnTo>
                    <a:pt x="3380" y="7851"/>
                  </a:lnTo>
                  <a:lnTo>
                    <a:pt x="3195" y="7800"/>
                  </a:lnTo>
                  <a:lnTo>
                    <a:pt x="2993" y="7750"/>
                  </a:lnTo>
                  <a:lnTo>
                    <a:pt x="2825" y="7683"/>
                  </a:lnTo>
                  <a:lnTo>
                    <a:pt x="2640" y="7615"/>
                  </a:lnTo>
                  <a:lnTo>
                    <a:pt x="2472" y="7531"/>
                  </a:lnTo>
                  <a:lnTo>
                    <a:pt x="2304" y="7447"/>
                  </a:lnTo>
                  <a:lnTo>
                    <a:pt x="2152" y="7346"/>
                  </a:lnTo>
                  <a:lnTo>
                    <a:pt x="1850" y="7128"/>
                  </a:lnTo>
                  <a:lnTo>
                    <a:pt x="1581" y="6893"/>
                  </a:lnTo>
                  <a:lnTo>
                    <a:pt x="1329" y="6624"/>
                  </a:lnTo>
                  <a:lnTo>
                    <a:pt x="1110" y="6321"/>
                  </a:lnTo>
                  <a:lnTo>
                    <a:pt x="908" y="6018"/>
                  </a:lnTo>
                  <a:lnTo>
                    <a:pt x="740" y="5682"/>
                  </a:lnTo>
                  <a:lnTo>
                    <a:pt x="606" y="5346"/>
                  </a:lnTo>
                  <a:lnTo>
                    <a:pt x="488" y="4993"/>
                  </a:lnTo>
                  <a:lnTo>
                    <a:pt x="404" y="4623"/>
                  </a:lnTo>
                  <a:lnTo>
                    <a:pt x="354" y="4253"/>
                  </a:lnTo>
                  <a:lnTo>
                    <a:pt x="337" y="3883"/>
                  </a:lnTo>
                  <a:lnTo>
                    <a:pt x="337" y="3514"/>
                  </a:lnTo>
                  <a:lnTo>
                    <a:pt x="371" y="3144"/>
                  </a:lnTo>
                  <a:lnTo>
                    <a:pt x="438" y="2791"/>
                  </a:lnTo>
                  <a:lnTo>
                    <a:pt x="539" y="2438"/>
                  </a:lnTo>
                  <a:lnTo>
                    <a:pt x="673" y="2085"/>
                  </a:lnTo>
                  <a:lnTo>
                    <a:pt x="841" y="1765"/>
                  </a:lnTo>
                  <a:lnTo>
                    <a:pt x="1043" y="1446"/>
                  </a:lnTo>
                  <a:lnTo>
                    <a:pt x="1262" y="1160"/>
                  </a:lnTo>
                  <a:lnTo>
                    <a:pt x="1396" y="1025"/>
                  </a:lnTo>
                  <a:lnTo>
                    <a:pt x="1530" y="891"/>
                  </a:lnTo>
                  <a:lnTo>
                    <a:pt x="1682" y="773"/>
                  </a:lnTo>
                  <a:lnTo>
                    <a:pt x="1833" y="656"/>
                  </a:lnTo>
                  <a:lnTo>
                    <a:pt x="2001" y="538"/>
                  </a:lnTo>
                  <a:lnTo>
                    <a:pt x="2169" y="437"/>
                  </a:lnTo>
                  <a:lnTo>
                    <a:pt x="2354" y="336"/>
                  </a:lnTo>
                  <a:lnTo>
                    <a:pt x="2539" y="252"/>
                  </a:lnTo>
                  <a:lnTo>
                    <a:pt x="2741" y="185"/>
                  </a:lnTo>
                  <a:lnTo>
                    <a:pt x="2959" y="101"/>
                  </a:lnTo>
                  <a:lnTo>
                    <a:pt x="3161" y="50"/>
                  </a:lnTo>
                  <a:lnTo>
                    <a:pt x="339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5"/>
            <p:cNvSpPr/>
            <p:nvPr/>
          </p:nvSpPr>
          <p:spPr>
            <a:xfrm>
              <a:off x="3094250" y="3833575"/>
              <a:ext cx="92075" cy="148400"/>
            </a:xfrm>
            <a:custGeom>
              <a:rect b="b" l="l" r="r" t="t"/>
              <a:pathLst>
                <a:path extrusionOk="0" h="5936" w="3683">
                  <a:moveTo>
                    <a:pt x="1295" y="757"/>
                  </a:moveTo>
                  <a:lnTo>
                    <a:pt x="1648" y="2640"/>
                  </a:lnTo>
                  <a:lnTo>
                    <a:pt x="1329" y="2606"/>
                  </a:lnTo>
                  <a:lnTo>
                    <a:pt x="1060" y="2556"/>
                  </a:lnTo>
                  <a:lnTo>
                    <a:pt x="858" y="2506"/>
                  </a:lnTo>
                  <a:lnTo>
                    <a:pt x="690" y="2405"/>
                  </a:lnTo>
                  <a:lnTo>
                    <a:pt x="556" y="2304"/>
                  </a:lnTo>
                  <a:lnTo>
                    <a:pt x="472" y="2186"/>
                  </a:lnTo>
                  <a:lnTo>
                    <a:pt x="404" y="2035"/>
                  </a:lnTo>
                  <a:lnTo>
                    <a:pt x="354" y="1867"/>
                  </a:lnTo>
                  <a:lnTo>
                    <a:pt x="354" y="1783"/>
                  </a:lnTo>
                  <a:lnTo>
                    <a:pt x="354" y="1682"/>
                  </a:lnTo>
                  <a:lnTo>
                    <a:pt x="354" y="1598"/>
                  </a:lnTo>
                  <a:lnTo>
                    <a:pt x="371" y="1514"/>
                  </a:lnTo>
                  <a:lnTo>
                    <a:pt x="438" y="1346"/>
                  </a:lnTo>
                  <a:lnTo>
                    <a:pt x="556" y="1177"/>
                  </a:lnTo>
                  <a:lnTo>
                    <a:pt x="690" y="1043"/>
                  </a:lnTo>
                  <a:lnTo>
                    <a:pt x="858" y="925"/>
                  </a:lnTo>
                  <a:lnTo>
                    <a:pt x="1060" y="824"/>
                  </a:lnTo>
                  <a:lnTo>
                    <a:pt x="1295" y="757"/>
                  </a:lnTo>
                  <a:close/>
                  <a:moveTo>
                    <a:pt x="2018" y="3010"/>
                  </a:moveTo>
                  <a:lnTo>
                    <a:pt x="2338" y="3027"/>
                  </a:lnTo>
                  <a:lnTo>
                    <a:pt x="2607" y="3077"/>
                  </a:lnTo>
                  <a:lnTo>
                    <a:pt x="2808" y="3144"/>
                  </a:lnTo>
                  <a:lnTo>
                    <a:pt x="2993" y="3228"/>
                  </a:lnTo>
                  <a:lnTo>
                    <a:pt x="3111" y="3329"/>
                  </a:lnTo>
                  <a:lnTo>
                    <a:pt x="3212" y="3447"/>
                  </a:lnTo>
                  <a:lnTo>
                    <a:pt x="3279" y="3598"/>
                  </a:lnTo>
                  <a:lnTo>
                    <a:pt x="3329" y="3766"/>
                  </a:lnTo>
                  <a:lnTo>
                    <a:pt x="3329" y="3867"/>
                  </a:lnTo>
                  <a:lnTo>
                    <a:pt x="3329" y="3951"/>
                  </a:lnTo>
                  <a:lnTo>
                    <a:pt x="3329" y="4052"/>
                  </a:lnTo>
                  <a:lnTo>
                    <a:pt x="3313" y="4136"/>
                  </a:lnTo>
                  <a:lnTo>
                    <a:pt x="3279" y="4237"/>
                  </a:lnTo>
                  <a:lnTo>
                    <a:pt x="3245" y="4321"/>
                  </a:lnTo>
                  <a:lnTo>
                    <a:pt x="3128" y="4472"/>
                  </a:lnTo>
                  <a:lnTo>
                    <a:pt x="2993" y="4624"/>
                  </a:lnTo>
                  <a:lnTo>
                    <a:pt x="2808" y="4741"/>
                  </a:lnTo>
                  <a:lnTo>
                    <a:pt x="2607" y="4842"/>
                  </a:lnTo>
                  <a:lnTo>
                    <a:pt x="2354" y="4910"/>
                  </a:lnTo>
                  <a:lnTo>
                    <a:pt x="2018" y="3010"/>
                  </a:lnTo>
                  <a:close/>
                  <a:moveTo>
                    <a:pt x="1329" y="1"/>
                  </a:moveTo>
                  <a:lnTo>
                    <a:pt x="1262" y="34"/>
                  </a:lnTo>
                  <a:lnTo>
                    <a:pt x="1228" y="68"/>
                  </a:lnTo>
                  <a:lnTo>
                    <a:pt x="1195" y="118"/>
                  </a:lnTo>
                  <a:lnTo>
                    <a:pt x="1195" y="186"/>
                  </a:lnTo>
                  <a:lnTo>
                    <a:pt x="1228" y="438"/>
                  </a:lnTo>
                  <a:lnTo>
                    <a:pt x="1077" y="471"/>
                  </a:lnTo>
                  <a:lnTo>
                    <a:pt x="942" y="522"/>
                  </a:lnTo>
                  <a:lnTo>
                    <a:pt x="808" y="589"/>
                  </a:lnTo>
                  <a:lnTo>
                    <a:pt x="673" y="656"/>
                  </a:lnTo>
                  <a:lnTo>
                    <a:pt x="556" y="724"/>
                  </a:lnTo>
                  <a:lnTo>
                    <a:pt x="455" y="808"/>
                  </a:lnTo>
                  <a:lnTo>
                    <a:pt x="354" y="909"/>
                  </a:lnTo>
                  <a:lnTo>
                    <a:pt x="270" y="993"/>
                  </a:lnTo>
                  <a:lnTo>
                    <a:pt x="203" y="1110"/>
                  </a:lnTo>
                  <a:lnTo>
                    <a:pt x="135" y="1211"/>
                  </a:lnTo>
                  <a:lnTo>
                    <a:pt x="85" y="1329"/>
                  </a:lnTo>
                  <a:lnTo>
                    <a:pt x="35" y="1446"/>
                  </a:lnTo>
                  <a:lnTo>
                    <a:pt x="18" y="1564"/>
                  </a:lnTo>
                  <a:lnTo>
                    <a:pt x="1" y="1682"/>
                  </a:lnTo>
                  <a:lnTo>
                    <a:pt x="1" y="1816"/>
                  </a:lnTo>
                  <a:lnTo>
                    <a:pt x="18" y="1951"/>
                  </a:lnTo>
                  <a:lnTo>
                    <a:pt x="35" y="2068"/>
                  </a:lnTo>
                  <a:lnTo>
                    <a:pt x="85" y="2186"/>
                  </a:lnTo>
                  <a:lnTo>
                    <a:pt x="119" y="2287"/>
                  </a:lnTo>
                  <a:lnTo>
                    <a:pt x="186" y="2388"/>
                  </a:lnTo>
                  <a:lnTo>
                    <a:pt x="236" y="2472"/>
                  </a:lnTo>
                  <a:lnTo>
                    <a:pt x="320" y="2556"/>
                  </a:lnTo>
                  <a:lnTo>
                    <a:pt x="404" y="2640"/>
                  </a:lnTo>
                  <a:lnTo>
                    <a:pt x="505" y="2707"/>
                  </a:lnTo>
                  <a:lnTo>
                    <a:pt x="606" y="2758"/>
                  </a:lnTo>
                  <a:lnTo>
                    <a:pt x="724" y="2808"/>
                  </a:lnTo>
                  <a:lnTo>
                    <a:pt x="858" y="2859"/>
                  </a:lnTo>
                  <a:lnTo>
                    <a:pt x="1010" y="2892"/>
                  </a:lnTo>
                  <a:lnTo>
                    <a:pt x="1329" y="2943"/>
                  </a:lnTo>
                  <a:lnTo>
                    <a:pt x="1699" y="2976"/>
                  </a:lnTo>
                  <a:lnTo>
                    <a:pt x="2052" y="4943"/>
                  </a:lnTo>
                  <a:lnTo>
                    <a:pt x="1665" y="4943"/>
                  </a:lnTo>
                  <a:lnTo>
                    <a:pt x="1480" y="4910"/>
                  </a:lnTo>
                  <a:lnTo>
                    <a:pt x="1295" y="4876"/>
                  </a:lnTo>
                  <a:lnTo>
                    <a:pt x="1110" y="4809"/>
                  </a:lnTo>
                  <a:lnTo>
                    <a:pt x="942" y="4741"/>
                  </a:lnTo>
                  <a:lnTo>
                    <a:pt x="774" y="4657"/>
                  </a:lnTo>
                  <a:lnTo>
                    <a:pt x="606" y="4557"/>
                  </a:lnTo>
                  <a:lnTo>
                    <a:pt x="539" y="4523"/>
                  </a:lnTo>
                  <a:lnTo>
                    <a:pt x="472" y="4523"/>
                  </a:lnTo>
                  <a:lnTo>
                    <a:pt x="421" y="4540"/>
                  </a:lnTo>
                  <a:lnTo>
                    <a:pt x="388" y="4573"/>
                  </a:lnTo>
                  <a:lnTo>
                    <a:pt x="371" y="4590"/>
                  </a:lnTo>
                  <a:lnTo>
                    <a:pt x="337" y="4624"/>
                  </a:lnTo>
                  <a:lnTo>
                    <a:pt x="320" y="4708"/>
                  </a:lnTo>
                  <a:lnTo>
                    <a:pt x="337" y="4758"/>
                  </a:lnTo>
                  <a:lnTo>
                    <a:pt x="371" y="4825"/>
                  </a:lnTo>
                  <a:lnTo>
                    <a:pt x="438" y="4859"/>
                  </a:lnTo>
                  <a:lnTo>
                    <a:pt x="623" y="4977"/>
                  </a:lnTo>
                  <a:lnTo>
                    <a:pt x="825" y="5061"/>
                  </a:lnTo>
                  <a:lnTo>
                    <a:pt x="1026" y="5145"/>
                  </a:lnTo>
                  <a:lnTo>
                    <a:pt x="1228" y="5195"/>
                  </a:lnTo>
                  <a:lnTo>
                    <a:pt x="1447" y="5246"/>
                  </a:lnTo>
                  <a:lnTo>
                    <a:pt x="1665" y="5263"/>
                  </a:lnTo>
                  <a:lnTo>
                    <a:pt x="2102" y="5263"/>
                  </a:lnTo>
                  <a:lnTo>
                    <a:pt x="2203" y="5801"/>
                  </a:lnTo>
                  <a:lnTo>
                    <a:pt x="2220" y="5868"/>
                  </a:lnTo>
                  <a:lnTo>
                    <a:pt x="2270" y="5901"/>
                  </a:lnTo>
                  <a:lnTo>
                    <a:pt x="2321" y="5935"/>
                  </a:lnTo>
                  <a:lnTo>
                    <a:pt x="2388" y="5935"/>
                  </a:lnTo>
                  <a:lnTo>
                    <a:pt x="2455" y="5918"/>
                  </a:lnTo>
                  <a:lnTo>
                    <a:pt x="2506" y="5868"/>
                  </a:lnTo>
                  <a:lnTo>
                    <a:pt x="2523" y="5801"/>
                  </a:lnTo>
                  <a:lnTo>
                    <a:pt x="2523" y="5733"/>
                  </a:lnTo>
                  <a:lnTo>
                    <a:pt x="2422" y="5195"/>
                  </a:lnTo>
                  <a:lnTo>
                    <a:pt x="2590" y="5162"/>
                  </a:lnTo>
                  <a:lnTo>
                    <a:pt x="2724" y="5111"/>
                  </a:lnTo>
                  <a:lnTo>
                    <a:pt x="2876" y="5061"/>
                  </a:lnTo>
                  <a:lnTo>
                    <a:pt x="2993" y="4994"/>
                  </a:lnTo>
                  <a:lnTo>
                    <a:pt x="3128" y="4910"/>
                  </a:lnTo>
                  <a:lnTo>
                    <a:pt x="3229" y="4825"/>
                  </a:lnTo>
                  <a:lnTo>
                    <a:pt x="3329" y="4741"/>
                  </a:lnTo>
                  <a:lnTo>
                    <a:pt x="3414" y="4641"/>
                  </a:lnTo>
                  <a:lnTo>
                    <a:pt x="3498" y="4540"/>
                  </a:lnTo>
                  <a:lnTo>
                    <a:pt x="3565" y="4422"/>
                  </a:lnTo>
                  <a:lnTo>
                    <a:pt x="3615" y="4304"/>
                  </a:lnTo>
                  <a:lnTo>
                    <a:pt x="3649" y="4187"/>
                  </a:lnTo>
                  <a:lnTo>
                    <a:pt x="3683" y="4069"/>
                  </a:lnTo>
                  <a:lnTo>
                    <a:pt x="3683" y="3935"/>
                  </a:lnTo>
                  <a:lnTo>
                    <a:pt x="3683" y="3800"/>
                  </a:lnTo>
                  <a:lnTo>
                    <a:pt x="3666" y="3666"/>
                  </a:lnTo>
                  <a:lnTo>
                    <a:pt x="3649" y="3548"/>
                  </a:lnTo>
                  <a:lnTo>
                    <a:pt x="3615" y="3430"/>
                  </a:lnTo>
                  <a:lnTo>
                    <a:pt x="3565" y="3329"/>
                  </a:lnTo>
                  <a:lnTo>
                    <a:pt x="3498" y="3228"/>
                  </a:lnTo>
                  <a:lnTo>
                    <a:pt x="3430" y="3144"/>
                  </a:lnTo>
                  <a:lnTo>
                    <a:pt x="3363" y="3060"/>
                  </a:lnTo>
                  <a:lnTo>
                    <a:pt x="3279" y="2993"/>
                  </a:lnTo>
                  <a:lnTo>
                    <a:pt x="3178" y="2926"/>
                  </a:lnTo>
                  <a:lnTo>
                    <a:pt x="3061" y="2859"/>
                  </a:lnTo>
                  <a:lnTo>
                    <a:pt x="2943" y="2808"/>
                  </a:lnTo>
                  <a:lnTo>
                    <a:pt x="2808" y="2758"/>
                  </a:lnTo>
                  <a:lnTo>
                    <a:pt x="2657" y="2724"/>
                  </a:lnTo>
                  <a:lnTo>
                    <a:pt x="2338" y="2674"/>
                  </a:lnTo>
                  <a:lnTo>
                    <a:pt x="1951" y="2657"/>
                  </a:lnTo>
                  <a:lnTo>
                    <a:pt x="1615" y="724"/>
                  </a:lnTo>
                  <a:lnTo>
                    <a:pt x="1901" y="724"/>
                  </a:lnTo>
                  <a:lnTo>
                    <a:pt x="2052" y="740"/>
                  </a:lnTo>
                  <a:lnTo>
                    <a:pt x="2186" y="774"/>
                  </a:lnTo>
                  <a:lnTo>
                    <a:pt x="2321" y="808"/>
                  </a:lnTo>
                  <a:lnTo>
                    <a:pt x="2455" y="858"/>
                  </a:lnTo>
                  <a:lnTo>
                    <a:pt x="2590" y="925"/>
                  </a:lnTo>
                  <a:lnTo>
                    <a:pt x="2724" y="993"/>
                  </a:lnTo>
                  <a:lnTo>
                    <a:pt x="2792" y="1009"/>
                  </a:lnTo>
                  <a:lnTo>
                    <a:pt x="2859" y="1009"/>
                  </a:lnTo>
                  <a:lnTo>
                    <a:pt x="2926" y="993"/>
                  </a:lnTo>
                  <a:lnTo>
                    <a:pt x="2960" y="942"/>
                  </a:lnTo>
                  <a:lnTo>
                    <a:pt x="2993" y="892"/>
                  </a:lnTo>
                  <a:lnTo>
                    <a:pt x="2993" y="824"/>
                  </a:lnTo>
                  <a:lnTo>
                    <a:pt x="2993" y="774"/>
                  </a:lnTo>
                  <a:lnTo>
                    <a:pt x="2960" y="740"/>
                  </a:lnTo>
                  <a:lnTo>
                    <a:pt x="2876" y="673"/>
                  </a:lnTo>
                  <a:lnTo>
                    <a:pt x="2724" y="606"/>
                  </a:lnTo>
                  <a:lnTo>
                    <a:pt x="2573" y="539"/>
                  </a:lnTo>
                  <a:lnTo>
                    <a:pt x="2405" y="488"/>
                  </a:lnTo>
                  <a:lnTo>
                    <a:pt x="2237" y="438"/>
                  </a:lnTo>
                  <a:lnTo>
                    <a:pt x="2069" y="421"/>
                  </a:lnTo>
                  <a:lnTo>
                    <a:pt x="1901" y="404"/>
                  </a:lnTo>
                  <a:lnTo>
                    <a:pt x="1732" y="404"/>
                  </a:lnTo>
                  <a:lnTo>
                    <a:pt x="1564" y="421"/>
                  </a:lnTo>
                  <a:lnTo>
                    <a:pt x="1514" y="135"/>
                  </a:lnTo>
                  <a:lnTo>
                    <a:pt x="1497" y="68"/>
                  </a:lnTo>
                  <a:lnTo>
                    <a:pt x="1447" y="34"/>
                  </a:lnTo>
                  <a:lnTo>
                    <a:pt x="139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5"/>
            <p:cNvSpPr/>
            <p:nvPr/>
          </p:nvSpPr>
          <p:spPr>
            <a:xfrm>
              <a:off x="4107125" y="4226125"/>
              <a:ext cx="217725" cy="215625"/>
            </a:xfrm>
            <a:custGeom>
              <a:rect b="b" l="l" r="r" t="t"/>
              <a:pathLst>
                <a:path extrusionOk="0" h="8625" w="8709">
                  <a:moveTo>
                    <a:pt x="4119" y="0"/>
                  </a:moveTo>
                  <a:lnTo>
                    <a:pt x="3867" y="34"/>
                  </a:lnTo>
                  <a:lnTo>
                    <a:pt x="3598" y="84"/>
                  </a:lnTo>
                  <a:lnTo>
                    <a:pt x="3329" y="135"/>
                  </a:lnTo>
                  <a:lnTo>
                    <a:pt x="3077" y="202"/>
                  </a:lnTo>
                  <a:lnTo>
                    <a:pt x="2841" y="269"/>
                  </a:lnTo>
                  <a:lnTo>
                    <a:pt x="2606" y="353"/>
                  </a:lnTo>
                  <a:lnTo>
                    <a:pt x="2388" y="437"/>
                  </a:lnTo>
                  <a:lnTo>
                    <a:pt x="2186" y="555"/>
                  </a:lnTo>
                  <a:lnTo>
                    <a:pt x="1984" y="656"/>
                  </a:lnTo>
                  <a:lnTo>
                    <a:pt x="1782" y="774"/>
                  </a:lnTo>
                  <a:lnTo>
                    <a:pt x="1614" y="908"/>
                  </a:lnTo>
                  <a:lnTo>
                    <a:pt x="1429" y="1043"/>
                  </a:lnTo>
                  <a:lnTo>
                    <a:pt x="1278" y="1177"/>
                  </a:lnTo>
                  <a:lnTo>
                    <a:pt x="1127" y="1328"/>
                  </a:lnTo>
                  <a:lnTo>
                    <a:pt x="992" y="1480"/>
                  </a:lnTo>
                  <a:lnTo>
                    <a:pt x="858" y="1648"/>
                  </a:lnTo>
                  <a:lnTo>
                    <a:pt x="740" y="1799"/>
                  </a:lnTo>
                  <a:lnTo>
                    <a:pt x="622" y="1967"/>
                  </a:lnTo>
                  <a:lnTo>
                    <a:pt x="522" y="2152"/>
                  </a:lnTo>
                  <a:lnTo>
                    <a:pt x="421" y="2337"/>
                  </a:lnTo>
                  <a:lnTo>
                    <a:pt x="269" y="2707"/>
                  </a:lnTo>
                  <a:lnTo>
                    <a:pt x="152" y="3077"/>
                  </a:lnTo>
                  <a:lnTo>
                    <a:pt x="68" y="3480"/>
                  </a:lnTo>
                  <a:lnTo>
                    <a:pt x="17" y="3867"/>
                  </a:lnTo>
                  <a:lnTo>
                    <a:pt x="0" y="4270"/>
                  </a:lnTo>
                  <a:lnTo>
                    <a:pt x="17" y="4674"/>
                  </a:lnTo>
                  <a:lnTo>
                    <a:pt x="68" y="5077"/>
                  </a:lnTo>
                  <a:lnTo>
                    <a:pt x="152" y="5464"/>
                  </a:lnTo>
                  <a:lnTo>
                    <a:pt x="269" y="5851"/>
                  </a:lnTo>
                  <a:lnTo>
                    <a:pt x="437" y="6220"/>
                  </a:lnTo>
                  <a:lnTo>
                    <a:pt x="622" y="6573"/>
                  </a:lnTo>
                  <a:lnTo>
                    <a:pt x="824" y="6910"/>
                  </a:lnTo>
                  <a:lnTo>
                    <a:pt x="1076" y="7229"/>
                  </a:lnTo>
                  <a:lnTo>
                    <a:pt x="1345" y="7532"/>
                  </a:lnTo>
                  <a:lnTo>
                    <a:pt x="1497" y="7666"/>
                  </a:lnTo>
                  <a:lnTo>
                    <a:pt x="1665" y="7784"/>
                  </a:lnTo>
                  <a:lnTo>
                    <a:pt x="1816" y="7901"/>
                  </a:lnTo>
                  <a:lnTo>
                    <a:pt x="2001" y="8019"/>
                  </a:lnTo>
                  <a:lnTo>
                    <a:pt x="2169" y="8120"/>
                  </a:lnTo>
                  <a:lnTo>
                    <a:pt x="2354" y="8221"/>
                  </a:lnTo>
                  <a:lnTo>
                    <a:pt x="2556" y="8305"/>
                  </a:lnTo>
                  <a:lnTo>
                    <a:pt x="2757" y="8389"/>
                  </a:lnTo>
                  <a:lnTo>
                    <a:pt x="2959" y="8456"/>
                  </a:lnTo>
                  <a:lnTo>
                    <a:pt x="3178" y="8507"/>
                  </a:lnTo>
                  <a:lnTo>
                    <a:pt x="3396" y="8557"/>
                  </a:lnTo>
                  <a:lnTo>
                    <a:pt x="3615" y="8591"/>
                  </a:lnTo>
                  <a:lnTo>
                    <a:pt x="3850" y="8608"/>
                  </a:lnTo>
                  <a:lnTo>
                    <a:pt x="4085" y="8624"/>
                  </a:lnTo>
                  <a:lnTo>
                    <a:pt x="4338" y="8624"/>
                  </a:lnTo>
                  <a:lnTo>
                    <a:pt x="4590" y="8608"/>
                  </a:lnTo>
                  <a:lnTo>
                    <a:pt x="4842" y="8574"/>
                  </a:lnTo>
                  <a:lnTo>
                    <a:pt x="5111" y="8540"/>
                  </a:lnTo>
                  <a:lnTo>
                    <a:pt x="5380" y="8473"/>
                  </a:lnTo>
                  <a:lnTo>
                    <a:pt x="5632" y="8423"/>
                  </a:lnTo>
                  <a:lnTo>
                    <a:pt x="5867" y="8339"/>
                  </a:lnTo>
                  <a:lnTo>
                    <a:pt x="6103" y="8254"/>
                  </a:lnTo>
                  <a:lnTo>
                    <a:pt x="6321" y="8170"/>
                  </a:lnTo>
                  <a:lnTo>
                    <a:pt x="6523" y="8070"/>
                  </a:lnTo>
                  <a:lnTo>
                    <a:pt x="6725" y="7952"/>
                  </a:lnTo>
                  <a:lnTo>
                    <a:pt x="6926" y="7834"/>
                  </a:lnTo>
                  <a:lnTo>
                    <a:pt x="7095" y="7700"/>
                  </a:lnTo>
                  <a:lnTo>
                    <a:pt x="7280" y="7565"/>
                  </a:lnTo>
                  <a:lnTo>
                    <a:pt x="7431" y="7431"/>
                  </a:lnTo>
                  <a:lnTo>
                    <a:pt x="7582" y="7279"/>
                  </a:lnTo>
                  <a:lnTo>
                    <a:pt x="7717" y="7128"/>
                  </a:lnTo>
                  <a:lnTo>
                    <a:pt x="7851" y="6977"/>
                  </a:lnTo>
                  <a:lnTo>
                    <a:pt x="7986" y="6809"/>
                  </a:lnTo>
                  <a:lnTo>
                    <a:pt x="8086" y="6641"/>
                  </a:lnTo>
                  <a:lnTo>
                    <a:pt x="8187" y="6456"/>
                  </a:lnTo>
                  <a:lnTo>
                    <a:pt x="8288" y="6271"/>
                  </a:lnTo>
                  <a:lnTo>
                    <a:pt x="8439" y="5901"/>
                  </a:lnTo>
                  <a:lnTo>
                    <a:pt x="8557" y="5531"/>
                  </a:lnTo>
                  <a:lnTo>
                    <a:pt x="8658" y="5128"/>
                  </a:lnTo>
                  <a:lnTo>
                    <a:pt x="8708" y="4741"/>
                  </a:lnTo>
                  <a:lnTo>
                    <a:pt x="8708" y="4338"/>
                  </a:lnTo>
                  <a:lnTo>
                    <a:pt x="8692" y="3934"/>
                  </a:lnTo>
                  <a:lnTo>
                    <a:pt x="8641" y="3531"/>
                  </a:lnTo>
                  <a:lnTo>
                    <a:pt x="8557" y="3144"/>
                  </a:lnTo>
                  <a:lnTo>
                    <a:pt x="8439" y="2757"/>
                  </a:lnTo>
                  <a:lnTo>
                    <a:pt x="8271" y="2387"/>
                  </a:lnTo>
                  <a:lnTo>
                    <a:pt x="8086" y="2034"/>
                  </a:lnTo>
                  <a:lnTo>
                    <a:pt x="7885" y="1698"/>
                  </a:lnTo>
                  <a:lnTo>
                    <a:pt x="7633" y="1379"/>
                  </a:lnTo>
                  <a:lnTo>
                    <a:pt x="7347" y="1093"/>
                  </a:lnTo>
                  <a:lnTo>
                    <a:pt x="7212" y="942"/>
                  </a:lnTo>
                  <a:lnTo>
                    <a:pt x="7044" y="824"/>
                  </a:lnTo>
                  <a:lnTo>
                    <a:pt x="6876" y="706"/>
                  </a:lnTo>
                  <a:lnTo>
                    <a:pt x="6708" y="589"/>
                  </a:lnTo>
                  <a:lnTo>
                    <a:pt x="6540" y="488"/>
                  </a:lnTo>
                  <a:lnTo>
                    <a:pt x="6355" y="387"/>
                  </a:lnTo>
                  <a:lnTo>
                    <a:pt x="6153" y="303"/>
                  </a:lnTo>
                  <a:lnTo>
                    <a:pt x="5951" y="219"/>
                  </a:lnTo>
                  <a:lnTo>
                    <a:pt x="5750" y="152"/>
                  </a:lnTo>
                  <a:lnTo>
                    <a:pt x="5531" y="101"/>
                  </a:lnTo>
                  <a:lnTo>
                    <a:pt x="5313" y="51"/>
                  </a:lnTo>
                  <a:lnTo>
                    <a:pt x="5094" y="17"/>
                  </a:lnTo>
                  <a:lnTo>
                    <a:pt x="485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5"/>
            <p:cNvSpPr/>
            <p:nvPr/>
          </p:nvSpPr>
          <p:spPr>
            <a:xfrm>
              <a:off x="4125625" y="4223600"/>
              <a:ext cx="208050" cy="215200"/>
            </a:xfrm>
            <a:custGeom>
              <a:rect b="b" l="l" r="r" t="t"/>
              <a:pathLst>
                <a:path extrusionOk="0" h="8608" w="8322">
                  <a:moveTo>
                    <a:pt x="4136" y="0"/>
                  </a:moveTo>
                  <a:lnTo>
                    <a:pt x="3900" y="17"/>
                  </a:lnTo>
                  <a:lnTo>
                    <a:pt x="3648" y="51"/>
                  </a:lnTo>
                  <a:lnTo>
                    <a:pt x="3396" y="84"/>
                  </a:lnTo>
                  <a:lnTo>
                    <a:pt x="3144" y="135"/>
                  </a:lnTo>
                  <a:lnTo>
                    <a:pt x="2908" y="202"/>
                  </a:lnTo>
                  <a:lnTo>
                    <a:pt x="2673" y="269"/>
                  </a:lnTo>
                  <a:lnTo>
                    <a:pt x="2454" y="353"/>
                  </a:lnTo>
                  <a:lnTo>
                    <a:pt x="2253" y="437"/>
                  </a:lnTo>
                  <a:lnTo>
                    <a:pt x="2051" y="538"/>
                  </a:lnTo>
                  <a:lnTo>
                    <a:pt x="1849" y="656"/>
                  </a:lnTo>
                  <a:lnTo>
                    <a:pt x="1681" y="774"/>
                  </a:lnTo>
                  <a:lnTo>
                    <a:pt x="1496" y="891"/>
                  </a:lnTo>
                  <a:lnTo>
                    <a:pt x="1345" y="1026"/>
                  </a:lnTo>
                  <a:lnTo>
                    <a:pt x="1194" y="1160"/>
                  </a:lnTo>
                  <a:lnTo>
                    <a:pt x="1042" y="1312"/>
                  </a:lnTo>
                  <a:lnTo>
                    <a:pt x="908" y="1463"/>
                  </a:lnTo>
                  <a:lnTo>
                    <a:pt x="790" y="1631"/>
                  </a:lnTo>
                  <a:lnTo>
                    <a:pt x="672" y="1782"/>
                  </a:lnTo>
                  <a:lnTo>
                    <a:pt x="572" y="1950"/>
                  </a:lnTo>
                  <a:lnTo>
                    <a:pt x="387" y="2304"/>
                  </a:lnTo>
                  <a:lnTo>
                    <a:pt x="235" y="2673"/>
                  </a:lnTo>
                  <a:lnTo>
                    <a:pt x="118" y="3060"/>
                  </a:lnTo>
                  <a:lnTo>
                    <a:pt x="50" y="3447"/>
                  </a:lnTo>
                  <a:lnTo>
                    <a:pt x="0" y="3850"/>
                  </a:lnTo>
                  <a:lnTo>
                    <a:pt x="0" y="4254"/>
                  </a:lnTo>
                  <a:lnTo>
                    <a:pt x="17" y="4640"/>
                  </a:lnTo>
                  <a:lnTo>
                    <a:pt x="67" y="5044"/>
                  </a:lnTo>
                  <a:lnTo>
                    <a:pt x="151" y="5447"/>
                  </a:lnTo>
                  <a:lnTo>
                    <a:pt x="269" y="5817"/>
                  </a:lnTo>
                  <a:lnTo>
                    <a:pt x="420" y="6204"/>
                  </a:lnTo>
                  <a:lnTo>
                    <a:pt x="605" y="6557"/>
                  </a:lnTo>
                  <a:lnTo>
                    <a:pt x="807" y="6893"/>
                  </a:lnTo>
                  <a:lnTo>
                    <a:pt x="1042" y="7212"/>
                  </a:lnTo>
                  <a:lnTo>
                    <a:pt x="1311" y="7498"/>
                  </a:lnTo>
                  <a:lnTo>
                    <a:pt x="1463" y="7633"/>
                  </a:lnTo>
                  <a:lnTo>
                    <a:pt x="1614" y="7767"/>
                  </a:lnTo>
                  <a:lnTo>
                    <a:pt x="1765" y="7885"/>
                  </a:lnTo>
                  <a:lnTo>
                    <a:pt x="1933" y="8002"/>
                  </a:lnTo>
                  <a:lnTo>
                    <a:pt x="2101" y="8103"/>
                  </a:lnTo>
                  <a:lnTo>
                    <a:pt x="2286" y="8204"/>
                  </a:lnTo>
                  <a:lnTo>
                    <a:pt x="2471" y="8288"/>
                  </a:lnTo>
                  <a:lnTo>
                    <a:pt x="2656" y="8372"/>
                  </a:lnTo>
                  <a:lnTo>
                    <a:pt x="2858" y="8440"/>
                  </a:lnTo>
                  <a:lnTo>
                    <a:pt x="3060" y="8490"/>
                  </a:lnTo>
                  <a:lnTo>
                    <a:pt x="3261" y="8540"/>
                  </a:lnTo>
                  <a:lnTo>
                    <a:pt x="3480" y="8574"/>
                  </a:lnTo>
                  <a:lnTo>
                    <a:pt x="3715" y="8608"/>
                  </a:lnTo>
                  <a:lnTo>
                    <a:pt x="4421" y="8608"/>
                  </a:lnTo>
                  <a:lnTo>
                    <a:pt x="4657" y="8574"/>
                  </a:lnTo>
                  <a:lnTo>
                    <a:pt x="4909" y="8540"/>
                  </a:lnTo>
                  <a:lnTo>
                    <a:pt x="5161" y="8490"/>
                  </a:lnTo>
                  <a:lnTo>
                    <a:pt x="5396" y="8423"/>
                  </a:lnTo>
                  <a:lnTo>
                    <a:pt x="5632" y="8355"/>
                  </a:lnTo>
                  <a:lnTo>
                    <a:pt x="5850" y="8271"/>
                  </a:lnTo>
                  <a:lnTo>
                    <a:pt x="6069" y="8171"/>
                  </a:lnTo>
                  <a:lnTo>
                    <a:pt x="6271" y="8070"/>
                  </a:lnTo>
                  <a:lnTo>
                    <a:pt x="6455" y="7969"/>
                  </a:lnTo>
                  <a:lnTo>
                    <a:pt x="6640" y="7851"/>
                  </a:lnTo>
                  <a:lnTo>
                    <a:pt x="6808" y="7733"/>
                  </a:lnTo>
                  <a:lnTo>
                    <a:pt x="6977" y="7599"/>
                  </a:lnTo>
                  <a:lnTo>
                    <a:pt x="7128" y="7448"/>
                  </a:lnTo>
                  <a:lnTo>
                    <a:pt x="7262" y="7313"/>
                  </a:lnTo>
                  <a:lnTo>
                    <a:pt x="7397" y="7162"/>
                  </a:lnTo>
                  <a:lnTo>
                    <a:pt x="7515" y="6994"/>
                  </a:lnTo>
                  <a:lnTo>
                    <a:pt x="7632" y="6826"/>
                  </a:lnTo>
                  <a:lnTo>
                    <a:pt x="7733" y="6658"/>
                  </a:lnTo>
                  <a:lnTo>
                    <a:pt x="7834" y="6489"/>
                  </a:lnTo>
                  <a:lnTo>
                    <a:pt x="7918" y="6305"/>
                  </a:lnTo>
                  <a:lnTo>
                    <a:pt x="8069" y="5952"/>
                  </a:lnTo>
                  <a:lnTo>
                    <a:pt x="8187" y="5565"/>
                  </a:lnTo>
                  <a:lnTo>
                    <a:pt x="8271" y="5178"/>
                  </a:lnTo>
                  <a:lnTo>
                    <a:pt x="8305" y="4775"/>
                  </a:lnTo>
                  <a:lnTo>
                    <a:pt x="8321" y="4371"/>
                  </a:lnTo>
                  <a:lnTo>
                    <a:pt x="8288" y="3968"/>
                  </a:lnTo>
                  <a:lnTo>
                    <a:pt x="8237" y="3581"/>
                  </a:lnTo>
                  <a:lnTo>
                    <a:pt x="8153" y="3178"/>
                  </a:lnTo>
                  <a:lnTo>
                    <a:pt x="8036" y="2791"/>
                  </a:lnTo>
                  <a:lnTo>
                    <a:pt x="7884" y="2421"/>
                  </a:lnTo>
                  <a:lnTo>
                    <a:pt x="7699" y="2068"/>
                  </a:lnTo>
                  <a:lnTo>
                    <a:pt x="7498" y="1732"/>
                  </a:lnTo>
                  <a:lnTo>
                    <a:pt x="7262" y="1413"/>
                  </a:lnTo>
                  <a:lnTo>
                    <a:pt x="6993" y="1127"/>
                  </a:lnTo>
                  <a:lnTo>
                    <a:pt x="6842" y="975"/>
                  </a:lnTo>
                  <a:lnTo>
                    <a:pt x="6691" y="858"/>
                  </a:lnTo>
                  <a:lnTo>
                    <a:pt x="6540" y="723"/>
                  </a:lnTo>
                  <a:lnTo>
                    <a:pt x="6371" y="622"/>
                  </a:lnTo>
                  <a:lnTo>
                    <a:pt x="6203" y="505"/>
                  </a:lnTo>
                  <a:lnTo>
                    <a:pt x="6018" y="421"/>
                  </a:lnTo>
                  <a:lnTo>
                    <a:pt x="5833" y="320"/>
                  </a:lnTo>
                  <a:lnTo>
                    <a:pt x="5649" y="253"/>
                  </a:lnTo>
                  <a:lnTo>
                    <a:pt x="5447" y="185"/>
                  </a:lnTo>
                  <a:lnTo>
                    <a:pt x="5245" y="118"/>
                  </a:lnTo>
                  <a:lnTo>
                    <a:pt x="5043" y="84"/>
                  </a:lnTo>
                  <a:lnTo>
                    <a:pt x="4825" y="34"/>
                  </a:lnTo>
                  <a:lnTo>
                    <a:pt x="4589" y="17"/>
                  </a:lnTo>
                  <a:lnTo>
                    <a:pt x="43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5"/>
            <p:cNvSpPr/>
            <p:nvPr/>
          </p:nvSpPr>
          <p:spPr>
            <a:xfrm>
              <a:off x="4142850" y="4243350"/>
              <a:ext cx="172750" cy="177375"/>
            </a:xfrm>
            <a:custGeom>
              <a:rect b="b" l="l" r="r" t="t"/>
              <a:pathLst>
                <a:path extrusionOk="0" h="7095" w="6910">
                  <a:moveTo>
                    <a:pt x="2925" y="1"/>
                  </a:moveTo>
                  <a:lnTo>
                    <a:pt x="2825" y="17"/>
                  </a:lnTo>
                  <a:lnTo>
                    <a:pt x="2623" y="51"/>
                  </a:lnTo>
                  <a:lnTo>
                    <a:pt x="2421" y="101"/>
                  </a:lnTo>
                  <a:lnTo>
                    <a:pt x="2236" y="169"/>
                  </a:lnTo>
                  <a:lnTo>
                    <a:pt x="2051" y="236"/>
                  </a:lnTo>
                  <a:lnTo>
                    <a:pt x="1866" y="303"/>
                  </a:lnTo>
                  <a:lnTo>
                    <a:pt x="1715" y="387"/>
                  </a:lnTo>
                  <a:lnTo>
                    <a:pt x="1547" y="488"/>
                  </a:lnTo>
                  <a:lnTo>
                    <a:pt x="1396" y="572"/>
                  </a:lnTo>
                  <a:lnTo>
                    <a:pt x="1127" y="791"/>
                  </a:lnTo>
                  <a:lnTo>
                    <a:pt x="874" y="1026"/>
                  </a:lnTo>
                  <a:lnTo>
                    <a:pt x="673" y="1295"/>
                  </a:lnTo>
                  <a:lnTo>
                    <a:pt x="488" y="1564"/>
                  </a:lnTo>
                  <a:lnTo>
                    <a:pt x="337" y="1850"/>
                  </a:lnTo>
                  <a:lnTo>
                    <a:pt x="202" y="2169"/>
                  </a:lnTo>
                  <a:lnTo>
                    <a:pt x="118" y="2472"/>
                  </a:lnTo>
                  <a:lnTo>
                    <a:pt x="51" y="2808"/>
                  </a:lnTo>
                  <a:lnTo>
                    <a:pt x="17" y="3127"/>
                  </a:lnTo>
                  <a:lnTo>
                    <a:pt x="0" y="3464"/>
                  </a:lnTo>
                  <a:lnTo>
                    <a:pt x="17" y="3800"/>
                  </a:lnTo>
                  <a:lnTo>
                    <a:pt x="68" y="4136"/>
                  </a:lnTo>
                  <a:lnTo>
                    <a:pt x="135" y="4455"/>
                  </a:lnTo>
                  <a:lnTo>
                    <a:pt x="236" y="4775"/>
                  </a:lnTo>
                  <a:lnTo>
                    <a:pt x="370" y="5077"/>
                  </a:lnTo>
                  <a:lnTo>
                    <a:pt x="505" y="5380"/>
                  </a:lnTo>
                  <a:lnTo>
                    <a:pt x="690" y="5666"/>
                  </a:lnTo>
                  <a:lnTo>
                    <a:pt x="874" y="5918"/>
                  </a:lnTo>
                  <a:lnTo>
                    <a:pt x="1110" y="6170"/>
                  </a:lnTo>
                  <a:lnTo>
                    <a:pt x="1345" y="6389"/>
                  </a:lnTo>
                  <a:lnTo>
                    <a:pt x="1614" y="6590"/>
                  </a:lnTo>
                  <a:lnTo>
                    <a:pt x="1900" y="6759"/>
                  </a:lnTo>
                  <a:lnTo>
                    <a:pt x="2219" y="6893"/>
                  </a:lnTo>
                  <a:lnTo>
                    <a:pt x="2556" y="6994"/>
                  </a:lnTo>
                  <a:lnTo>
                    <a:pt x="2724" y="7028"/>
                  </a:lnTo>
                  <a:lnTo>
                    <a:pt x="2909" y="7061"/>
                  </a:lnTo>
                  <a:lnTo>
                    <a:pt x="3094" y="7078"/>
                  </a:lnTo>
                  <a:lnTo>
                    <a:pt x="3278" y="7095"/>
                  </a:lnTo>
                  <a:lnTo>
                    <a:pt x="3480" y="7095"/>
                  </a:lnTo>
                  <a:lnTo>
                    <a:pt x="3682" y="7078"/>
                  </a:lnTo>
                  <a:lnTo>
                    <a:pt x="3884" y="7061"/>
                  </a:lnTo>
                  <a:lnTo>
                    <a:pt x="4085" y="7028"/>
                  </a:lnTo>
                  <a:lnTo>
                    <a:pt x="4438" y="6960"/>
                  </a:lnTo>
                  <a:lnTo>
                    <a:pt x="4758" y="6843"/>
                  </a:lnTo>
                  <a:lnTo>
                    <a:pt x="5060" y="6725"/>
                  </a:lnTo>
                  <a:lnTo>
                    <a:pt x="5329" y="6574"/>
                  </a:lnTo>
                  <a:lnTo>
                    <a:pt x="5582" y="6406"/>
                  </a:lnTo>
                  <a:lnTo>
                    <a:pt x="5817" y="6221"/>
                  </a:lnTo>
                  <a:lnTo>
                    <a:pt x="6019" y="6036"/>
                  </a:lnTo>
                  <a:lnTo>
                    <a:pt x="6204" y="5817"/>
                  </a:lnTo>
                  <a:lnTo>
                    <a:pt x="6372" y="5582"/>
                  </a:lnTo>
                  <a:lnTo>
                    <a:pt x="6506" y="5346"/>
                  </a:lnTo>
                  <a:lnTo>
                    <a:pt x="6624" y="5094"/>
                  </a:lnTo>
                  <a:lnTo>
                    <a:pt x="6725" y="4825"/>
                  </a:lnTo>
                  <a:lnTo>
                    <a:pt x="6809" y="4556"/>
                  </a:lnTo>
                  <a:lnTo>
                    <a:pt x="6859" y="4287"/>
                  </a:lnTo>
                  <a:lnTo>
                    <a:pt x="6893" y="4002"/>
                  </a:lnTo>
                  <a:lnTo>
                    <a:pt x="6910" y="3716"/>
                  </a:lnTo>
                  <a:lnTo>
                    <a:pt x="6876" y="3985"/>
                  </a:lnTo>
                  <a:lnTo>
                    <a:pt x="6842" y="4237"/>
                  </a:lnTo>
                  <a:lnTo>
                    <a:pt x="6775" y="4489"/>
                  </a:lnTo>
                  <a:lnTo>
                    <a:pt x="6691" y="4724"/>
                  </a:lnTo>
                  <a:lnTo>
                    <a:pt x="6590" y="4960"/>
                  </a:lnTo>
                  <a:lnTo>
                    <a:pt x="6473" y="5195"/>
                  </a:lnTo>
                  <a:lnTo>
                    <a:pt x="6338" y="5414"/>
                  </a:lnTo>
                  <a:lnTo>
                    <a:pt x="6187" y="5615"/>
                  </a:lnTo>
                  <a:lnTo>
                    <a:pt x="6002" y="5817"/>
                  </a:lnTo>
                  <a:lnTo>
                    <a:pt x="5817" y="5985"/>
                  </a:lnTo>
                  <a:lnTo>
                    <a:pt x="5598" y="6153"/>
                  </a:lnTo>
                  <a:lnTo>
                    <a:pt x="5363" y="6305"/>
                  </a:lnTo>
                  <a:lnTo>
                    <a:pt x="5111" y="6439"/>
                  </a:lnTo>
                  <a:lnTo>
                    <a:pt x="4825" y="6557"/>
                  </a:lnTo>
                  <a:lnTo>
                    <a:pt x="4522" y="6641"/>
                  </a:lnTo>
                  <a:lnTo>
                    <a:pt x="4203" y="6708"/>
                  </a:lnTo>
                  <a:lnTo>
                    <a:pt x="3816" y="6759"/>
                  </a:lnTo>
                  <a:lnTo>
                    <a:pt x="3430" y="6775"/>
                  </a:lnTo>
                  <a:lnTo>
                    <a:pt x="3077" y="6742"/>
                  </a:lnTo>
                  <a:lnTo>
                    <a:pt x="2740" y="6675"/>
                  </a:lnTo>
                  <a:lnTo>
                    <a:pt x="2421" y="6590"/>
                  </a:lnTo>
                  <a:lnTo>
                    <a:pt x="2118" y="6456"/>
                  </a:lnTo>
                  <a:lnTo>
                    <a:pt x="1850" y="6288"/>
                  </a:lnTo>
                  <a:lnTo>
                    <a:pt x="1597" y="6103"/>
                  </a:lnTo>
                  <a:lnTo>
                    <a:pt x="1362" y="5901"/>
                  </a:lnTo>
                  <a:lnTo>
                    <a:pt x="1143" y="5666"/>
                  </a:lnTo>
                  <a:lnTo>
                    <a:pt x="959" y="5414"/>
                  </a:lnTo>
                  <a:lnTo>
                    <a:pt x="790" y="5145"/>
                  </a:lnTo>
                  <a:lnTo>
                    <a:pt x="639" y="4876"/>
                  </a:lnTo>
                  <a:lnTo>
                    <a:pt x="521" y="4573"/>
                  </a:lnTo>
                  <a:lnTo>
                    <a:pt x="421" y="4271"/>
                  </a:lnTo>
                  <a:lnTo>
                    <a:pt x="353" y="3968"/>
                  </a:lnTo>
                  <a:lnTo>
                    <a:pt x="320" y="3649"/>
                  </a:lnTo>
                  <a:lnTo>
                    <a:pt x="286" y="3329"/>
                  </a:lnTo>
                  <a:lnTo>
                    <a:pt x="303" y="3010"/>
                  </a:lnTo>
                  <a:lnTo>
                    <a:pt x="320" y="2707"/>
                  </a:lnTo>
                  <a:lnTo>
                    <a:pt x="387" y="2388"/>
                  </a:lnTo>
                  <a:lnTo>
                    <a:pt x="471" y="2085"/>
                  </a:lnTo>
                  <a:lnTo>
                    <a:pt x="589" y="1799"/>
                  </a:lnTo>
                  <a:lnTo>
                    <a:pt x="723" y="1514"/>
                  </a:lnTo>
                  <a:lnTo>
                    <a:pt x="891" y="1245"/>
                  </a:lnTo>
                  <a:lnTo>
                    <a:pt x="1093" y="992"/>
                  </a:lnTo>
                  <a:lnTo>
                    <a:pt x="1328" y="774"/>
                  </a:lnTo>
                  <a:lnTo>
                    <a:pt x="1581" y="555"/>
                  </a:lnTo>
                  <a:lnTo>
                    <a:pt x="1866" y="370"/>
                  </a:lnTo>
                  <a:lnTo>
                    <a:pt x="2186" y="219"/>
                  </a:lnTo>
                  <a:lnTo>
                    <a:pt x="2539" y="101"/>
                  </a:lnTo>
                  <a:lnTo>
                    <a:pt x="2925"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5"/>
            <p:cNvSpPr/>
            <p:nvPr/>
          </p:nvSpPr>
          <p:spPr>
            <a:xfrm>
              <a:off x="4187825" y="4266475"/>
              <a:ext cx="79025" cy="128200"/>
            </a:xfrm>
            <a:custGeom>
              <a:rect b="b" l="l" r="r" t="t"/>
              <a:pathLst>
                <a:path extrusionOk="0" h="5128" w="3161">
                  <a:moveTo>
                    <a:pt x="1782" y="622"/>
                  </a:moveTo>
                  <a:lnTo>
                    <a:pt x="1597" y="2253"/>
                  </a:lnTo>
                  <a:lnTo>
                    <a:pt x="1345" y="2152"/>
                  </a:lnTo>
                  <a:lnTo>
                    <a:pt x="1143" y="2051"/>
                  </a:lnTo>
                  <a:lnTo>
                    <a:pt x="975" y="1933"/>
                  </a:lnTo>
                  <a:lnTo>
                    <a:pt x="874" y="1833"/>
                  </a:lnTo>
                  <a:lnTo>
                    <a:pt x="790" y="1715"/>
                  </a:lnTo>
                  <a:lnTo>
                    <a:pt x="757" y="1580"/>
                  </a:lnTo>
                  <a:lnTo>
                    <a:pt x="740" y="1446"/>
                  </a:lnTo>
                  <a:lnTo>
                    <a:pt x="740" y="1295"/>
                  </a:lnTo>
                  <a:lnTo>
                    <a:pt x="773" y="1143"/>
                  </a:lnTo>
                  <a:lnTo>
                    <a:pt x="841" y="1009"/>
                  </a:lnTo>
                  <a:lnTo>
                    <a:pt x="941" y="874"/>
                  </a:lnTo>
                  <a:lnTo>
                    <a:pt x="1059" y="773"/>
                  </a:lnTo>
                  <a:lnTo>
                    <a:pt x="1210" y="706"/>
                  </a:lnTo>
                  <a:lnTo>
                    <a:pt x="1395" y="639"/>
                  </a:lnTo>
                  <a:lnTo>
                    <a:pt x="1580" y="622"/>
                  </a:lnTo>
                  <a:close/>
                  <a:moveTo>
                    <a:pt x="1816" y="2639"/>
                  </a:moveTo>
                  <a:lnTo>
                    <a:pt x="2068" y="2740"/>
                  </a:lnTo>
                  <a:lnTo>
                    <a:pt x="2270" y="2841"/>
                  </a:lnTo>
                  <a:lnTo>
                    <a:pt x="2438" y="2942"/>
                  </a:lnTo>
                  <a:lnTo>
                    <a:pt x="2555" y="3060"/>
                  </a:lnTo>
                  <a:lnTo>
                    <a:pt x="2639" y="3177"/>
                  </a:lnTo>
                  <a:lnTo>
                    <a:pt x="2673" y="3295"/>
                  </a:lnTo>
                  <a:lnTo>
                    <a:pt x="2690" y="3430"/>
                  </a:lnTo>
                  <a:lnTo>
                    <a:pt x="2690" y="3581"/>
                  </a:lnTo>
                  <a:lnTo>
                    <a:pt x="2656" y="3749"/>
                  </a:lnTo>
                  <a:lnTo>
                    <a:pt x="2589" y="3883"/>
                  </a:lnTo>
                  <a:lnTo>
                    <a:pt x="2488" y="4018"/>
                  </a:lnTo>
                  <a:lnTo>
                    <a:pt x="2354" y="4119"/>
                  </a:lnTo>
                  <a:lnTo>
                    <a:pt x="2202" y="4203"/>
                  </a:lnTo>
                  <a:lnTo>
                    <a:pt x="2017" y="4253"/>
                  </a:lnTo>
                  <a:lnTo>
                    <a:pt x="1832" y="4287"/>
                  </a:lnTo>
                  <a:lnTo>
                    <a:pt x="1614" y="4270"/>
                  </a:lnTo>
                  <a:lnTo>
                    <a:pt x="1816" y="2639"/>
                  </a:lnTo>
                  <a:close/>
                  <a:moveTo>
                    <a:pt x="1933" y="0"/>
                  </a:moveTo>
                  <a:lnTo>
                    <a:pt x="1883" y="34"/>
                  </a:lnTo>
                  <a:lnTo>
                    <a:pt x="1849" y="67"/>
                  </a:lnTo>
                  <a:lnTo>
                    <a:pt x="1832" y="135"/>
                  </a:lnTo>
                  <a:lnTo>
                    <a:pt x="1799" y="353"/>
                  </a:lnTo>
                  <a:lnTo>
                    <a:pt x="1530" y="353"/>
                  </a:lnTo>
                  <a:lnTo>
                    <a:pt x="1412" y="370"/>
                  </a:lnTo>
                  <a:lnTo>
                    <a:pt x="1295" y="387"/>
                  </a:lnTo>
                  <a:lnTo>
                    <a:pt x="1177" y="420"/>
                  </a:lnTo>
                  <a:lnTo>
                    <a:pt x="1059" y="454"/>
                  </a:lnTo>
                  <a:lnTo>
                    <a:pt x="958" y="504"/>
                  </a:lnTo>
                  <a:lnTo>
                    <a:pt x="857" y="572"/>
                  </a:lnTo>
                  <a:lnTo>
                    <a:pt x="773" y="639"/>
                  </a:lnTo>
                  <a:lnTo>
                    <a:pt x="706" y="706"/>
                  </a:lnTo>
                  <a:lnTo>
                    <a:pt x="622" y="790"/>
                  </a:lnTo>
                  <a:lnTo>
                    <a:pt x="572" y="874"/>
                  </a:lnTo>
                  <a:lnTo>
                    <a:pt x="521" y="975"/>
                  </a:lnTo>
                  <a:lnTo>
                    <a:pt x="471" y="1076"/>
                  </a:lnTo>
                  <a:lnTo>
                    <a:pt x="437" y="1177"/>
                  </a:lnTo>
                  <a:lnTo>
                    <a:pt x="420" y="1278"/>
                  </a:lnTo>
                  <a:lnTo>
                    <a:pt x="420" y="1496"/>
                  </a:lnTo>
                  <a:lnTo>
                    <a:pt x="437" y="1597"/>
                  </a:lnTo>
                  <a:lnTo>
                    <a:pt x="454" y="1681"/>
                  </a:lnTo>
                  <a:lnTo>
                    <a:pt x="488" y="1782"/>
                  </a:lnTo>
                  <a:lnTo>
                    <a:pt x="521" y="1866"/>
                  </a:lnTo>
                  <a:lnTo>
                    <a:pt x="572" y="1950"/>
                  </a:lnTo>
                  <a:lnTo>
                    <a:pt x="639" y="2017"/>
                  </a:lnTo>
                  <a:lnTo>
                    <a:pt x="790" y="2169"/>
                  </a:lnTo>
                  <a:lnTo>
                    <a:pt x="1009" y="2303"/>
                  </a:lnTo>
                  <a:lnTo>
                    <a:pt x="1261" y="2438"/>
                  </a:lnTo>
                  <a:lnTo>
                    <a:pt x="1547" y="2555"/>
                  </a:lnTo>
                  <a:lnTo>
                    <a:pt x="1362" y="4237"/>
                  </a:lnTo>
                  <a:lnTo>
                    <a:pt x="1194" y="4203"/>
                  </a:lnTo>
                  <a:lnTo>
                    <a:pt x="1042" y="4136"/>
                  </a:lnTo>
                  <a:lnTo>
                    <a:pt x="891" y="4068"/>
                  </a:lnTo>
                  <a:lnTo>
                    <a:pt x="757" y="4001"/>
                  </a:lnTo>
                  <a:lnTo>
                    <a:pt x="622" y="3900"/>
                  </a:lnTo>
                  <a:lnTo>
                    <a:pt x="488" y="3799"/>
                  </a:lnTo>
                  <a:lnTo>
                    <a:pt x="370" y="3682"/>
                  </a:lnTo>
                  <a:lnTo>
                    <a:pt x="269" y="3564"/>
                  </a:lnTo>
                  <a:lnTo>
                    <a:pt x="219" y="3530"/>
                  </a:lnTo>
                  <a:lnTo>
                    <a:pt x="168" y="3514"/>
                  </a:lnTo>
                  <a:lnTo>
                    <a:pt x="101" y="3514"/>
                  </a:lnTo>
                  <a:lnTo>
                    <a:pt x="51" y="3547"/>
                  </a:lnTo>
                  <a:lnTo>
                    <a:pt x="17" y="3581"/>
                  </a:lnTo>
                  <a:lnTo>
                    <a:pt x="0" y="3648"/>
                  </a:lnTo>
                  <a:lnTo>
                    <a:pt x="0" y="3715"/>
                  </a:lnTo>
                  <a:lnTo>
                    <a:pt x="51" y="3766"/>
                  </a:lnTo>
                  <a:lnTo>
                    <a:pt x="168" y="3917"/>
                  </a:lnTo>
                  <a:lnTo>
                    <a:pt x="319" y="4035"/>
                  </a:lnTo>
                  <a:lnTo>
                    <a:pt x="454" y="4152"/>
                  </a:lnTo>
                  <a:lnTo>
                    <a:pt x="622" y="4253"/>
                  </a:lnTo>
                  <a:lnTo>
                    <a:pt x="790" y="4337"/>
                  </a:lnTo>
                  <a:lnTo>
                    <a:pt x="958" y="4405"/>
                  </a:lnTo>
                  <a:lnTo>
                    <a:pt x="1126" y="4455"/>
                  </a:lnTo>
                  <a:lnTo>
                    <a:pt x="1311" y="4505"/>
                  </a:lnTo>
                  <a:lnTo>
                    <a:pt x="1261" y="4976"/>
                  </a:lnTo>
                  <a:lnTo>
                    <a:pt x="1261" y="5027"/>
                  </a:lnTo>
                  <a:lnTo>
                    <a:pt x="1295" y="5077"/>
                  </a:lnTo>
                  <a:lnTo>
                    <a:pt x="1328" y="5111"/>
                  </a:lnTo>
                  <a:lnTo>
                    <a:pt x="1379" y="5127"/>
                  </a:lnTo>
                  <a:lnTo>
                    <a:pt x="1446" y="5127"/>
                  </a:lnTo>
                  <a:lnTo>
                    <a:pt x="1479" y="5111"/>
                  </a:lnTo>
                  <a:lnTo>
                    <a:pt x="1530" y="5060"/>
                  </a:lnTo>
                  <a:lnTo>
                    <a:pt x="1547" y="5010"/>
                  </a:lnTo>
                  <a:lnTo>
                    <a:pt x="1597" y="4539"/>
                  </a:lnTo>
                  <a:lnTo>
                    <a:pt x="1732" y="4556"/>
                  </a:lnTo>
                  <a:lnTo>
                    <a:pt x="1866" y="4556"/>
                  </a:lnTo>
                  <a:lnTo>
                    <a:pt x="2001" y="4539"/>
                  </a:lnTo>
                  <a:lnTo>
                    <a:pt x="2118" y="4505"/>
                  </a:lnTo>
                  <a:lnTo>
                    <a:pt x="2236" y="4472"/>
                  </a:lnTo>
                  <a:lnTo>
                    <a:pt x="2354" y="4438"/>
                  </a:lnTo>
                  <a:lnTo>
                    <a:pt x="2454" y="4388"/>
                  </a:lnTo>
                  <a:lnTo>
                    <a:pt x="2555" y="4337"/>
                  </a:lnTo>
                  <a:lnTo>
                    <a:pt x="2639" y="4270"/>
                  </a:lnTo>
                  <a:lnTo>
                    <a:pt x="2723" y="4186"/>
                  </a:lnTo>
                  <a:lnTo>
                    <a:pt x="2791" y="4102"/>
                  </a:lnTo>
                  <a:lnTo>
                    <a:pt x="2858" y="4018"/>
                  </a:lnTo>
                  <a:lnTo>
                    <a:pt x="2908" y="3917"/>
                  </a:lnTo>
                  <a:lnTo>
                    <a:pt x="2942" y="3816"/>
                  </a:lnTo>
                  <a:lnTo>
                    <a:pt x="2976" y="3715"/>
                  </a:lnTo>
                  <a:lnTo>
                    <a:pt x="2992" y="3598"/>
                  </a:lnTo>
                  <a:lnTo>
                    <a:pt x="3009" y="3379"/>
                  </a:lnTo>
                  <a:lnTo>
                    <a:pt x="2992" y="3295"/>
                  </a:lnTo>
                  <a:lnTo>
                    <a:pt x="2976" y="3194"/>
                  </a:lnTo>
                  <a:lnTo>
                    <a:pt x="2942" y="3110"/>
                  </a:lnTo>
                  <a:lnTo>
                    <a:pt x="2892" y="3026"/>
                  </a:lnTo>
                  <a:lnTo>
                    <a:pt x="2841" y="2942"/>
                  </a:lnTo>
                  <a:lnTo>
                    <a:pt x="2774" y="2858"/>
                  </a:lnTo>
                  <a:lnTo>
                    <a:pt x="2623" y="2707"/>
                  </a:lnTo>
                  <a:lnTo>
                    <a:pt x="2404" y="2572"/>
                  </a:lnTo>
                  <a:lnTo>
                    <a:pt x="2152" y="2455"/>
                  </a:lnTo>
                  <a:lnTo>
                    <a:pt x="1849" y="2337"/>
                  </a:lnTo>
                  <a:lnTo>
                    <a:pt x="2034" y="673"/>
                  </a:lnTo>
                  <a:lnTo>
                    <a:pt x="2270" y="740"/>
                  </a:lnTo>
                  <a:lnTo>
                    <a:pt x="2505" y="857"/>
                  </a:lnTo>
                  <a:lnTo>
                    <a:pt x="2707" y="992"/>
                  </a:lnTo>
                  <a:lnTo>
                    <a:pt x="2892" y="1160"/>
                  </a:lnTo>
                  <a:lnTo>
                    <a:pt x="2925" y="1194"/>
                  </a:lnTo>
                  <a:lnTo>
                    <a:pt x="2992" y="1211"/>
                  </a:lnTo>
                  <a:lnTo>
                    <a:pt x="3043" y="1211"/>
                  </a:lnTo>
                  <a:lnTo>
                    <a:pt x="3093" y="1194"/>
                  </a:lnTo>
                  <a:lnTo>
                    <a:pt x="3144" y="1143"/>
                  </a:lnTo>
                  <a:lnTo>
                    <a:pt x="3161" y="1093"/>
                  </a:lnTo>
                  <a:lnTo>
                    <a:pt x="3161" y="1042"/>
                  </a:lnTo>
                  <a:lnTo>
                    <a:pt x="3144" y="1009"/>
                  </a:lnTo>
                  <a:lnTo>
                    <a:pt x="3127" y="975"/>
                  </a:lnTo>
                  <a:lnTo>
                    <a:pt x="3093" y="942"/>
                  </a:lnTo>
                  <a:lnTo>
                    <a:pt x="2992" y="841"/>
                  </a:lnTo>
                  <a:lnTo>
                    <a:pt x="2875" y="740"/>
                  </a:lnTo>
                  <a:lnTo>
                    <a:pt x="2757" y="673"/>
                  </a:lnTo>
                  <a:lnTo>
                    <a:pt x="2623" y="589"/>
                  </a:lnTo>
                  <a:lnTo>
                    <a:pt x="2505" y="538"/>
                  </a:lnTo>
                  <a:lnTo>
                    <a:pt x="2370" y="471"/>
                  </a:lnTo>
                  <a:lnTo>
                    <a:pt x="2219" y="437"/>
                  </a:lnTo>
                  <a:lnTo>
                    <a:pt x="2085" y="404"/>
                  </a:lnTo>
                  <a:lnTo>
                    <a:pt x="2118" y="168"/>
                  </a:lnTo>
                  <a:lnTo>
                    <a:pt x="2101" y="101"/>
                  </a:lnTo>
                  <a:lnTo>
                    <a:pt x="2085" y="51"/>
                  </a:lnTo>
                  <a:lnTo>
                    <a:pt x="2034" y="17"/>
                  </a:lnTo>
                  <a:lnTo>
                    <a:pt x="198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5"/>
            <p:cNvSpPr/>
            <p:nvPr/>
          </p:nvSpPr>
          <p:spPr>
            <a:xfrm>
              <a:off x="3467875" y="4930500"/>
              <a:ext cx="248000" cy="180325"/>
            </a:xfrm>
            <a:custGeom>
              <a:rect b="b" l="l" r="r" t="t"/>
              <a:pathLst>
                <a:path extrusionOk="0" h="7213" w="9920">
                  <a:moveTo>
                    <a:pt x="9919" y="1"/>
                  </a:moveTo>
                  <a:lnTo>
                    <a:pt x="8339" y="723"/>
                  </a:lnTo>
                  <a:lnTo>
                    <a:pt x="4893" y="2304"/>
                  </a:lnTo>
                  <a:lnTo>
                    <a:pt x="3060" y="3144"/>
                  </a:lnTo>
                  <a:lnTo>
                    <a:pt x="1480" y="3901"/>
                  </a:lnTo>
                  <a:lnTo>
                    <a:pt x="388" y="4439"/>
                  </a:lnTo>
                  <a:lnTo>
                    <a:pt x="85" y="4590"/>
                  </a:lnTo>
                  <a:lnTo>
                    <a:pt x="18" y="4640"/>
                  </a:lnTo>
                  <a:lnTo>
                    <a:pt x="1" y="4657"/>
                  </a:lnTo>
                  <a:lnTo>
                    <a:pt x="1" y="4674"/>
                  </a:lnTo>
                  <a:lnTo>
                    <a:pt x="102" y="4741"/>
                  </a:lnTo>
                  <a:lnTo>
                    <a:pt x="169" y="4825"/>
                  </a:lnTo>
                  <a:lnTo>
                    <a:pt x="219" y="4943"/>
                  </a:lnTo>
                  <a:lnTo>
                    <a:pt x="270" y="5078"/>
                  </a:lnTo>
                  <a:lnTo>
                    <a:pt x="303" y="5229"/>
                  </a:lnTo>
                  <a:lnTo>
                    <a:pt x="337" y="5397"/>
                  </a:lnTo>
                  <a:lnTo>
                    <a:pt x="404" y="5767"/>
                  </a:lnTo>
                  <a:lnTo>
                    <a:pt x="455" y="6120"/>
                  </a:lnTo>
                  <a:lnTo>
                    <a:pt x="505" y="6456"/>
                  </a:lnTo>
                  <a:lnTo>
                    <a:pt x="556" y="6607"/>
                  </a:lnTo>
                  <a:lnTo>
                    <a:pt x="606" y="6742"/>
                  </a:lnTo>
                  <a:lnTo>
                    <a:pt x="673" y="6843"/>
                  </a:lnTo>
                  <a:lnTo>
                    <a:pt x="741" y="6927"/>
                  </a:lnTo>
                  <a:lnTo>
                    <a:pt x="808" y="6960"/>
                  </a:lnTo>
                  <a:lnTo>
                    <a:pt x="892" y="6994"/>
                  </a:lnTo>
                  <a:lnTo>
                    <a:pt x="1178" y="7061"/>
                  </a:lnTo>
                  <a:lnTo>
                    <a:pt x="1564" y="7112"/>
                  </a:lnTo>
                  <a:lnTo>
                    <a:pt x="2035" y="7145"/>
                  </a:lnTo>
                  <a:lnTo>
                    <a:pt x="2590" y="7179"/>
                  </a:lnTo>
                  <a:lnTo>
                    <a:pt x="3195" y="7213"/>
                  </a:lnTo>
                  <a:lnTo>
                    <a:pt x="4506" y="7213"/>
                  </a:lnTo>
                  <a:lnTo>
                    <a:pt x="5179" y="7196"/>
                  </a:lnTo>
                  <a:lnTo>
                    <a:pt x="5834" y="7179"/>
                  </a:lnTo>
                  <a:lnTo>
                    <a:pt x="6456" y="7145"/>
                  </a:lnTo>
                  <a:lnTo>
                    <a:pt x="7011" y="7095"/>
                  </a:lnTo>
                  <a:lnTo>
                    <a:pt x="7515" y="7028"/>
                  </a:lnTo>
                  <a:lnTo>
                    <a:pt x="7936" y="6944"/>
                  </a:lnTo>
                  <a:lnTo>
                    <a:pt x="8104" y="6893"/>
                  </a:lnTo>
                  <a:lnTo>
                    <a:pt x="8238" y="6843"/>
                  </a:lnTo>
                  <a:lnTo>
                    <a:pt x="8356" y="6792"/>
                  </a:lnTo>
                  <a:lnTo>
                    <a:pt x="8423" y="6742"/>
                  </a:lnTo>
                  <a:lnTo>
                    <a:pt x="8490" y="6658"/>
                  </a:lnTo>
                  <a:lnTo>
                    <a:pt x="8541" y="6574"/>
                  </a:lnTo>
                  <a:lnTo>
                    <a:pt x="8591" y="6456"/>
                  </a:lnTo>
                  <a:lnTo>
                    <a:pt x="8625" y="6322"/>
                  </a:lnTo>
                  <a:lnTo>
                    <a:pt x="8709" y="6002"/>
                  </a:lnTo>
                  <a:lnTo>
                    <a:pt x="8776" y="5632"/>
                  </a:lnTo>
                  <a:lnTo>
                    <a:pt x="8843" y="5195"/>
                  </a:lnTo>
                  <a:lnTo>
                    <a:pt x="8894" y="4725"/>
                  </a:lnTo>
                  <a:lnTo>
                    <a:pt x="9012" y="3699"/>
                  </a:lnTo>
                  <a:lnTo>
                    <a:pt x="9146" y="2623"/>
                  </a:lnTo>
                  <a:lnTo>
                    <a:pt x="9230" y="2102"/>
                  </a:lnTo>
                  <a:lnTo>
                    <a:pt x="9331" y="1598"/>
                  </a:lnTo>
                  <a:lnTo>
                    <a:pt x="9449" y="1127"/>
                  </a:lnTo>
                  <a:lnTo>
                    <a:pt x="9583" y="707"/>
                  </a:lnTo>
                  <a:lnTo>
                    <a:pt x="9650" y="505"/>
                  </a:lnTo>
                  <a:lnTo>
                    <a:pt x="9734" y="320"/>
                  </a:lnTo>
                  <a:lnTo>
                    <a:pt x="9818" y="152"/>
                  </a:lnTo>
                  <a:lnTo>
                    <a:pt x="99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5"/>
            <p:cNvSpPr/>
            <p:nvPr/>
          </p:nvSpPr>
          <p:spPr>
            <a:xfrm>
              <a:off x="3011475" y="4932175"/>
              <a:ext cx="236200" cy="178650"/>
            </a:xfrm>
            <a:custGeom>
              <a:rect b="b" l="l" r="r" t="t"/>
              <a:pathLst>
                <a:path extrusionOk="0" h="7146" w="9448">
                  <a:moveTo>
                    <a:pt x="0" y="1"/>
                  </a:moveTo>
                  <a:lnTo>
                    <a:pt x="118" y="186"/>
                  </a:lnTo>
                  <a:lnTo>
                    <a:pt x="236" y="388"/>
                  </a:lnTo>
                  <a:lnTo>
                    <a:pt x="320" y="606"/>
                  </a:lnTo>
                  <a:lnTo>
                    <a:pt x="404" y="825"/>
                  </a:lnTo>
                  <a:lnTo>
                    <a:pt x="488" y="1043"/>
                  </a:lnTo>
                  <a:lnTo>
                    <a:pt x="555" y="1279"/>
                  </a:lnTo>
                  <a:lnTo>
                    <a:pt x="673" y="1766"/>
                  </a:lnTo>
                  <a:lnTo>
                    <a:pt x="757" y="2270"/>
                  </a:lnTo>
                  <a:lnTo>
                    <a:pt x="807" y="2791"/>
                  </a:lnTo>
                  <a:lnTo>
                    <a:pt x="858" y="3296"/>
                  </a:lnTo>
                  <a:lnTo>
                    <a:pt x="891" y="3817"/>
                  </a:lnTo>
                  <a:lnTo>
                    <a:pt x="925" y="4775"/>
                  </a:lnTo>
                  <a:lnTo>
                    <a:pt x="942" y="5229"/>
                  </a:lnTo>
                  <a:lnTo>
                    <a:pt x="975" y="5616"/>
                  </a:lnTo>
                  <a:lnTo>
                    <a:pt x="1009" y="5969"/>
                  </a:lnTo>
                  <a:lnTo>
                    <a:pt x="1076" y="6271"/>
                  </a:lnTo>
                  <a:lnTo>
                    <a:pt x="1110" y="6406"/>
                  </a:lnTo>
                  <a:lnTo>
                    <a:pt x="1143" y="6507"/>
                  </a:lnTo>
                  <a:lnTo>
                    <a:pt x="1194" y="6591"/>
                  </a:lnTo>
                  <a:lnTo>
                    <a:pt x="1261" y="6658"/>
                  </a:lnTo>
                  <a:lnTo>
                    <a:pt x="1328" y="6725"/>
                  </a:lnTo>
                  <a:lnTo>
                    <a:pt x="1446" y="6776"/>
                  </a:lnTo>
                  <a:lnTo>
                    <a:pt x="1580" y="6826"/>
                  </a:lnTo>
                  <a:lnTo>
                    <a:pt x="1749" y="6877"/>
                  </a:lnTo>
                  <a:lnTo>
                    <a:pt x="2169" y="6961"/>
                  </a:lnTo>
                  <a:lnTo>
                    <a:pt x="2673" y="7028"/>
                  </a:lnTo>
                  <a:lnTo>
                    <a:pt x="3228" y="7078"/>
                  </a:lnTo>
                  <a:lnTo>
                    <a:pt x="3850" y="7112"/>
                  </a:lnTo>
                  <a:lnTo>
                    <a:pt x="4506" y="7129"/>
                  </a:lnTo>
                  <a:lnTo>
                    <a:pt x="5178" y="7146"/>
                  </a:lnTo>
                  <a:lnTo>
                    <a:pt x="5834" y="7146"/>
                  </a:lnTo>
                  <a:lnTo>
                    <a:pt x="6489" y="7129"/>
                  </a:lnTo>
                  <a:lnTo>
                    <a:pt x="7094" y="7112"/>
                  </a:lnTo>
                  <a:lnTo>
                    <a:pt x="7649" y="7078"/>
                  </a:lnTo>
                  <a:lnTo>
                    <a:pt x="8120" y="7045"/>
                  </a:lnTo>
                  <a:lnTo>
                    <a:pt x="8507" y="6994"/>
                  </a:lnTo>
                  <a:lnTo>
                    <a:pt x="8792" y="6927"/>
                  </a:lnTo>
                  <a:lnTo>
                    <a:pt x="8876" y="6893"/>
                  </a:lnTo>
                  <a:lnTo>
                    <a:pt x="8944" y="6860"/>
                  </a:lnTo>
                  <a:lnTo>
                    <a:pt x="9011" y="6776"/>
                  </a:lnTo>
                  <a:lnTo>
                    <a:pt x="9078" y="6658"/>
                  </a:lnTo>
                  <a:lnTo>
                    <a:pt x="9129" y="6524"/>
                  </a:lnTo>
                  <a:lnTo>
                    <a:pt x="9179" y="6372"/>
                  </a:lnTo>
                  <a:lnTo>
                    <a:pt x="9229" y="6019"/>
                  </a:lnTo>
                  <a:lnTo>
                    <a:pt x="9263" y="5633"/>
                  </a:lnTo>
                  <a:lnTo>
                    <a:pt x="9280" y="5263"/>
                  </a:lnTo>
                  <a:lnTo>
                    <a:pt x="9313" y="4910"/>
                  </a:lnTo>
                  <a:lnTo>
                    <a:pt x="9347" y="4758"/>
                  </a:lnTo>
                  <a:lnTo>
                    <a:pt x="9364" y="4641"/>
                  </a:lnTo>
                  <a:lnTo>
                    <a:pt x="9397" y="4523"/>
                  </a:lnTo>
                  <a:lnTo>
                    <a:pt x="9448" y="4456"/>
                  </a:lnTo>
                  <a:lnTo>
                    <a:pt x="9431" y="4422"/>
                  </a:lnTo>
                  <a:lnTo>
                    <a:pt x="9364" y="4372"/>
                  </a:lnTo>
                  <a:lnTo>
                    <a:pt x="9078" y="4204"/>
                  </a:lnTo>
                  <a:lnTo>
                    <a:pt x="8624" y="3985"/>
                  </a:lnTo>
                  <a:lnTo>
                    <a:pt x="8036" y="3682"/>
                  </a:lnTo>
                  <a:lnTo>
                    <a:pt x="6523" y="2976"/>
                  </a:lnTo>
                  <a:lnTo>
                    <a:pt x="4774" y="2169"/>
                  </a:lnTo>
                  <a:lnTo>
                    <a:pt x="1496" y="67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5"/>
            <p:cNvSpPr/>
            <p:nvPr/>
          </p:nvSpPr>
          <p:spPr>
            <a:xfrm>
              <a:off x="3011475" y="4932175"/>
              <a:ext cx="236200" cy="178650"/>
            </a:xfrm>
            <a:custGeom>
              <a:rect b="b" l="l" r="r" t="t"/>
              <a:pathLst>
                <a:path extrusionOk="0" fill="none" h="7146" w="9448">
                  <a:moveTo>
                    <a:pt x="0" y="1"/>
                  </a:moveTo>
                  <a:lnTo>
                    <a:pt x="0" y="1"/>
                  </a:lnTo>
                  <a:lnTo>
                    <a:pt x="118" y="186"/>
                  </a:lnTo>
                  <a:lnTo>
                    <a:pt x="236" y="388"/>
                  </a:lnTo>
                  <a:lnTo>
                    <a:pt x="320" y="606"/>
                  </a:lnTo>
                  <a:lnTo>
                    <a:pt x="404" y="825"/>
                  </a:lnTo>
                  <a:lnTo>
                    <a:pt x="488" y="1043"/>
                  </a:lnTo>
                  <a:lnTo>
                    <a:pt x="555" y="1279"/>
                  </a:lnTo>
                  <a:lnTo>
                    <a:pt x="673" y="1766"/>
                  </a:lnTo>
                  <a:lnTo>
                    <a:pt x="757" y="2270"/>
                  </a:lnTo>
                  <a:lnTo>
                    <a:pt x="807" y="2791"/>
                  </a:lnTo>
                  <a:lnTo>
                    <a:pt x="858" y="3296"/>
                  </a:lnTo>
                  <a:lnTo>
                    <a:pt x="891" y="3817"/>
                  </a:lnTo>
                  <a:lnTo>
                    <a:pt x="925" y="4775"/>
                  </a:lnTo>
                  <a:lnTo>
                    <a:pt x="942" y="5229"/>
                  </a:lnTo>
                  <a:lnTo>
                    <a:pt x="975" y="5616"/>
                  </a:lnTo>
                  <a:lnTo>
                    <a:pt x="1009" y="5969"/>
                  </a:lnTo>
                  <a:lnTo>
                    <a:pt x="1076" y="6271"/>
                  </a:lnTo>
                  <a:lnTo>
                    <a:pt x="1110" y="6406"/>
                  </a:lnTo>
                  <a:lnTo>
                    <a:pt x="1143" y="6507"/>
                  </a:lnTo>
                  <a:lnTo>
                    <a:pt x="1194" y="6591"/>
                  </a:lnTo>
                  <a:lnTo>
                    <a:pt x="1261" y="6658"/>
                  </a:lnTo>
                  <a:lnTo>
                    <a:pt x="1261" y="6658"/>
                  </a:lnTo>
                  <a:lnTo>
                    <a:pt x="1328" y="6725"/>
                  </a:lnTo>
                  <a:lnTo>
                    <a:pt x="1446" y="6776"/>
                  </a:lnTo>
                  <a:lnTo>
                    <a:pt x="1580" y="6826"/>
                  </a:lnTo>
                  <a:lnTo>
                    <a:pt x="1749" y="6877"/>
                  </a:lnTo>
                  <a:lnTo>
                    <a:pt x="2169" y="6961"/>
                  </a:lnTo>
                  <a:lnTo>
                    <a:pt x="2673" y="7028"/>
                  </a:lnTo>
                  <a:lnTo>
                    <a:pt x="3228" y="7078"/>
                  </a:lnTo>
                  <a:lnTo>
                    <a:pt x="3850" y="7112"/>
                  </a:lnTo>
                  <a:lnTo>
                    <a:pt x="4506" y="7129"/>
                  </a:lnTo>
                  <a:lnTo>
                    <a:pt x="5178" y="7146"/>
                  </a:lnTo>
                  <a:lnTo>
                    <a:pt x="5834" y="7146"/>
                  </a:lnTo>
                  <a:lnTo>
                    <a:pt x="6489" y="7129"/>
                  </a:lnTo>
                  <a:lnTo>
                    <a:pt x="7094" y="7112"/>
                  </a:lnTo>
                  <a:lnTo>
                    <a:pt x="7649" y="7078"/>
                  </a:lnTo>
                  <a:lnTo>
                    <a:pt x="8120" y="7045"/>
                  </a:lnTo>
                  <a:lnTo>
                    <a:pt x="8507" y="6994"/>
                  </a:lnTo>
                  <a:lnTo>
                    <a:pt x="8792" y="6927"/>
                  </a:lnTo>
                  <a:lnTo>
                    <a:pt x="8876" y="6893"/>
                  </a:lnTo>
                  <a:lnTo>
                    <a:pt x="8944" y="6860"/>
                  </a:lnTo>
                  <a:lnTo>
                    <a:pt x="8944" y="6860"/>
                  </a:lnTo>
                  <a:lnTo>
                    <a:pt x="9011" y="6776"/>
                  </a:lnTo>
                  <a:lnTo>
                    <a:pt x="9078" y="6658"/>
                  </a:lnTo>
                  <a:lnTo>
                    <a:pt x="9129" y="6524"/>
                  </a:lnTo>
                  <a:lnTo>
                    <a:pt x="9179" y="6372"/>
                  </a:lnTo>
                  <a:lnTo>
                    <a:pt x="9229" y="6019"/>
                  </a:lnTo>
                  <a:lnTo>
                    <a:pt x="9263" y="5633"/>
                  </a:lnTo>
                  <a:lnTo>
                    <a:pt x="9280" y="5263"/>
                  </a:lnTo>
                  <a:lnTo>
                    <a:pt x="9313" y="4910"/>
                  </a:lnTo>
                  <a:lnTo>
                    <a:pt x="9347" y="4758"/>
                  </a:lnTo>
                  <a:lnTo>
                    <a:pt x="9364" y="4641"/>
                  </a:lnTo>
                  <a:lnTo>
                    <a:pt x="9397" y="4523"/>
                  </a:lnTo>
                  <a:lnTo>
                    <a:pt x="9448" y="4456"/>
                  </a:lnTo>
                  <a:lnTo>
                    <a:pt x="9448" y="4456"/>
                  </a:lnTo>
                  <a:lnTo>
                    <a:pt x="9431" y="4422"/>
                  </a:lnTo>
                  <a:lnTo>
                    <a:pt x="9364" y="4372"/>
                  </a:lnTo>
                  <a:lnTo>
                    <a:pt x="9078" y="4204"/>
                  </a:lnTo>
                  <a:lnTo>
                    <a:pt x="8624" y="3985"/>
                  </a:lnTo>
                  <a:lnTo>
                    <a:pt x="8036" y="3682"/>
                  </a:lnTo>
                  <a:lnTo>
                    <a:pt x="6523" y="2976"/>
                  </a:lnTo>
                  <a:lnTo>
                    <a:pt x="4774" y="2169"/>
                  </a:lnTo>
                  <a:lnTo>
                    <a:pt x="1496" y="67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5"/>
            <p:cNvSpPr/>
            <p:nvPr/>
          </p:nvSpPr>
          <p:spPr>
            <a:xfrm>
              <a:off x="3468300" y="4930500"/>
              <a:ext cx="247575" cy="129050"/>
            </a:xfrm>
            <a:custGeom>
              <a:rect b="b" l="l" r="r" t="t"/>
              <a:pathLst>
                <a:path extrusionOk="0" h="5162" w="9903">
                  <a:moveTo>
                    <a:pt x="9902" y="1"/>
                  </a:moveTo>
                  <a:lnTo>
                    <a:pt x="8322" y="723"/>
                  </a:lnTo>
                  <a:lnTo>
                    <a:pt x="4876" y="2304"/>
                  </a:lnTo>
                  <a:lnTo>
                    <a:pt x="3043" y="3144"/>
                  </a:lnTo>
                  <a:lnTo>
                    <a:pt x="1463" y="3901"/>
                  </a:lnTo>
                  <a:lnTo>
                    <a:pt x="371" y="4439"/>
                  </a:lnTo>
                  <a:lnTo>
                    <a:pt x="85" y="4590"/>
                  </a:lnTo>
                  <a:lnTo>
                    <a:pt x="1" y="4640"/>
                  </a:lnTo>
                  <a:lnTo>
                    <a:pt x="1" y="4657"/>
                  </a:lnTo>
                  <a:lnTo>
                    <a:pt x="1" y="4674"/>
                  </a:lnTo>
                  <a:lnTo>
                    <a:pt x="102" y="4775"/>
                  </a:lnTo>
                  <a:lnTo>
                    <a:pt x="186" y="4876"/>
                  </a:lnTo>
                  <a:lnTo>
                    <a:pt x="253" y="5010"/>
                  </a:lnTo>
                  <a:lnTo>
                    <a:pt x="286" y="5162"/>
                  </a:lnTo>
                  <a:lnTo>
                    <a:pt x="858" y="5078"/>
                  </a:lnTo>
                  <a:lnTo>
                    <a:pt x="1413" y="5010"/>
                  </a:lnTo>
                  <a:lnTo>
                    <a:pt x="1984" y="4909"/>
                  </a:lnTo>
                  <a:lnTo>
                    <a:pt x="2556" y="4809"/>
                  </a:lnTo>
                  <a:lnTo>
                    <a:pt x="3111" y="4691"/>
                  </a:lnTo>
                  <a:lnTo>
                    <a:pt x="3665" y="4573"/>
                  </a:lnTo>
                  <a:lnTo>
                    <a:pt x="4237" y="4439"/>
                  </a:lnTo>
                  <a:lnTo>
                    <a:pt x="4792" y="4287"/>
                  </a:lnTo>
                  <a:lnTo>
                    <a:pt x="5347" y="4136"/>
                  </a:lnTo>
                  <a:lnTo>
                    <a:pt x="5885" y="3968"/>
                  </a:lnTo>
                  <a:lnTo>
                    <a:pt x="6439" y="3800"/>
                  </a:lnTo>
                  <a:lnTo>
                    <a:pt x="6977" y="3615"/>
                  </a:lnTo>
                  <a:lnTo>
                    <a:pt x="7515" y="3430"/>
                  </a:lnTo>
                  <a:lnTo>
                    <a:pt x="8053" y="3212"/>
                  </a:lnTo>
                  <a:lnTo>
                    <a:pt x="8591" y="3010"/>
                  </a:lnTo>
                  <a:lnTo>
                    <a:pt x="9112" y="2774"/>
                  </a:lnTo>
                  <a:lnTo>
                    <a:pt x="9247" y="1951"/>
                  </a:lnTo>
                  <a:lnTo>
                    <a:pt x="9331" y="1564"/>
                  </a:lnTo>
                  <a:lnTo>
                    <a:pt x="9415" y="1194"/>
                  </a:lnTo>
                  <a:lnTo>
                    <a:pt x="9516" y="841"/>
                  </a:lnTo>
                  <a:lnTo>
                    <a:pt x="9633" y="539"/>
                  </a:lnTo>
                  <a:lnTo>
                    <a:pt x="9751" y="253"/>
                  </a:lnTo>
                  <a:lnTo>
                    <a:pt x="990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5"/>
            <p:cNvSpPr/>
            <p:nvPr/>
          </p:nvSpPr>
          <p:spPr>
            <a:xfrm>
              <a:off x="3011475" y="4932175"/>
              <a:ext cx="236200" cy="128225"/>
            </a:xfrm>
            <a:custGeom>
              <a:rect b="b" l="l" r="r" t="t"/>
              <a:pathLst>
                <a:path extrusionOk="0" h="5129" w="9448">
                  <a:moveTo>
                    <a:pt x="0" y="1"/>
                  </a:moveTo>
                  <a:lnTo>
                    <a:pt x="168" y="287"/>
                  </a:lnTo>
                  <a:lnTo>
                    <a:pt x="320" y="589"/>
                  </a:lnTo>
                  <a:lnTo>
                    <a:pt x="454" y="925"/>
                  </a:lnTo>
                  <a:lnTo>
                    <a:pt x="555" y="1279"/>
                  </a:lnTo>
                  <a:lnTo>
                    <a:pt x="639" y="1632"/>
                  </a:lnTo>
                  <a:lnTo>
                    <a:pt x="706" y="2001"/>
                  </a:lnTo>
                  <a:lnTo>
                    <a:pt x="773" y="2388"/>
                  </a:lnTo>
                  <a:lnTo>
                    <a:pt x="807" y="2775"/>
                  </a:lnTo>
                  <a:lnTo>
                    <a:pt x="1328" y="2993"/>
                  </a:lnTo>
                  <a:lnTo>
                    <a:pt x="1833" y="3195"/>
                  </a:lnTo>
                  <a:lnTo>
                    <a:pt x="2354" y="3397"/>
                  </a:lnTo>
                  <a:lnTo>
                    <a:pt x="2858" y="3598"/>
                  </a:lnTo>
                  <a:lnTo>
                    <a:pt x="3379" y="3767"/>
                  </a:lnTo>
                  <a:lnTo>
                    <a:pt x="3917" y="3951"/>
                  </a:lnTo>
                  <a:lnTo>
                    <a:pt x="4438" y="4103"/>
                  </a:lnTo>
                  <a:lnTo>
                    <a:pt x="4976" y="4254"/>
                  </a:lnTo>
                  <a:lnTo>
                    <a:pt x="5497" y="4405"/>
                  </a:lnTo>
                  <a:lnTo>
                    <a:pt x="6035" y="4540"/>
                  </a:lnTo>
                  <a:lnTo>
                    <a:pt x="6573" y="4658"/>
                  </a:lnTo>
                  <a:lnTo>
                    <a:pt x="7111" y="4775"/>
                  </a:lnTo>
                  <a:lnTo>
                    <a:pt x="7666" y="4876"/>
                  </a:lnTo>
                  <a:lnTo>
                    <a:pt x="8204" y="4960"/>
                  </a:lnTo>
                  <a:lnTo>
                    <a:pt x="8759" y="5044"/>
                  </a:lnTo>
                  <a:lnTo>
                    <a:pt x="9297" y="5128"/>
                  </a:lnTo>
                  <a:lnTo>
                    <a:pt x="9313" y="4943"/>
                  </a:lnTo>
                  <a:lnTo>
                    <a:pt x="9330" y="4775"/>
                  </a:lnTo>
                  <a:lnTo>
                    <a:pt x="9381" y="4607"/>
                  </a:lnTo>
                  <a:lnTo>
                    <a:pt x="9448" y="4456"/>
                  </a:lnTo>
                  <a:lnTo>
                    <a:pt x="9431" y="4422"/>
                  </a:lnTo>
                  <a:lnTo>
                    <a:pt x="9364" y="4372"/>
                  </a:lnTo>
                  <a:lnTo>
                    <a:pt x="9078" y="4220"/>
                  </a:lnTo>
                  <a:lnTo>
                    <a:pt x="8624" y="3985"/>
                  </a:lnTo>
                  <a:lnTo>
                    <a:pt x="8036" y="3682"/>
                  </a:lnTo>
                  <a:lnTo>
                    <a:pt x="6523" y="2976"/>
                  </a:lnTo>
                  <a:lnTo>
                    <a:pt x="4774" y="2169"/>
                  </a:lnTo>
                  <a:lnTo>
                    <a:pt x="1496" y="673"/>
                  </a:lnTo>
                  <a:lnTo>
                    <a:pt x="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5"/>
            <p:cNvSpPr/>
            <p:nvPr/>
          </p:nvSpPr>
          <p:spPr>
            <a:xfrm>
              <a:off x="3011475" y="4932175"/>
              <a:ext cx="236200" cy="128225"/>
            </a:xfrm>
            <a:custGeom>
              <a:rect b="b" l="l" r="r" t="t"/>
              <a:pathLst>
                <a:path extrusionOk="0" fill="none" h="5129" w="9448">
                  <a:moveTo>
                    <a:pt x="0" y="1"/>
                  </a:moveTo>
                  <a:lnTo>
                    <a:pt x="0" y="1"/>
                  </a:lnTo>
                  <a:lnTo>
                    <a:pt x="168" y="287"/>
                  </a:lnTo>
                  <a:lnTo>
                    <a:pt x="320" y="589"/>
                  </a:lnTo>
                  <a:lnTo>
                    <a:pt x="454" y="925"/>
                  </a:lnTo>
                  <a:lnTo>
                    <a:pt x="555" y="1279"/>
                  </a:lnTo>
                  <a:lnTo>
                    <a:pt x="639" y="1632"/>
                  </a:lnTo>
                  <a:lnTo>
                    <a:pt x="706" y="2001"/>
                  </a:lnTo>
                  <a:lnTo>
                    <a:pt x="773" y="2388"/>
                  </a:lnTo>
                  <a:lnTo>
                    <a:pt x="807" y="2775"/>
                  </a:lnTo>
                  <a:lnTo>
                    <a:pt x="807" y="2775"/>
                  </a:lnTo>
                  <a:lnTo>
                    <a:pt x="1328" y="2993"/>
                  </a:lnTo>
                  <a:lnTo>
                    <a:pt x="1833" y="3195"/>
                  </a:lnTo>
                  <a:lnTo>
                    <a:pt x="2354" y="3397"/>
                  </a:lnTo>
                  <a:lnTo>
                    <a:pt x="2858" y="3598"/>
                  </a:lnTo>
                  <a:lnTo>
                    <a:pt x="3379" y="3767"/>
                  </a:lnTo>
                  <a:lnTo>
                    <a:pt x="3917" y="3951"/>
                  </a:lnTo>
                  <a:lnTo>
                    <a:pt x="4438" y="4103"/>
                  </a:lnTo>
                  <a:lnTo>
                    <a:pt x="4976" y="4254"/>
                  </a:lnTo>
                  <a:lnTo>
                    <a:pt x="5497" y="4405"/>
                  </a:lnTo>
                  <a:lnTo>
                    <a:pt x="6035" y="4540"/>
                  </a:lnTo>
                  <a:lnTo>
                    <a:pt x="6573" y="4658"/>
                  </a:lnTo>
                  <a:lnTo>
                    <a:pt x="7111" y="4775"/>
                  </a:lnTo>
                  <a:lnTo>
                    <a:pt x="7666" y="4876"/>
                  </a:lnTo>
                  <a:lnTo>
                    <a:pt x="8204" y="4960"/>
                  </a:lnTo>
                  <a:lnTo>
                    <a:pt x="8759" y="5044"/>
                  </a:lnTo>
                  <a:lnTo>
                    <a:pt x="9297" y="5128"/>
                  </a:lnTo>
                  <a:lnTo>
                    <a:pt x="9297" y="5128"/>
                  </a:lnTo>
                  <a:lnTo>
                    <a:pt x="9313" y="4943"/>
                  </a:lnTo>
                  <a:lnTo>
                    <a:pt x="9330" y="4775"/>
                  </a:lnTo>
                  <a:lnTo>
                    <a:pt x="9381" y="4607"/>
                  </a:lnTo>
                  <a:lnTo>
                    <a:pt x="9448" y="4456"/>
                  </a:lnTo>
                  <a:lnTo>
                    <a:pt x="9448" y="4456"/>
                  </a:lnTo>
                  <a:lnTo>
                    <a:pt x="9431" y="4422"/>
                  </a:lnTo>
                  <a:lnTo>
                    <a:pt x="9364" y="4372"/>
                  </a:lnTo>
                  <a:lnTo>
                    <a:pt x="9078" y="4220"/>
                  </a:lnTo>
                  <a:lnTo>
                    <a:pt x="8624" y="3985"/>
                  </a:lnTo>
                  <a:lnTo>
                    <a:pt x="8036" y="3682"/>
                  </a:lnTo>
                  <a:lnTo>
                    <a:pt x="6523" y="2976"/>
                  </a:lnTo>
                  <a:lnTo>
                    <a:pt x="4774" y="2169"/>
                  </a:lnTo>
                  <a:lnTo>
                    <a:pt x="1496" y="67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5"/>
            <p:cNvSpPr/>
            <p:nvPr/>
          </p:nvSpPr>
          <p:spPr>
            <a:xfrm>
              <a:off x="2892100" y="4237475"/>
              <a:ext cx="941450" cy="816625"/>
            </a:xfrm>
            <a:custGeom>
              <a:rect b="b" l="l" r="r" t="t"/>
              <a:pathLst>
                <a:path extrusionOk="0" h="32665" w="37658">
                  <a:moveTo>
                    <a:pt x="18695" y="0"/>
                  </a:moveTo>
                  <a:lnTo>
                    <a:pt x="18073" y="17"/>
                  </a:lnTo>
                  <a:lnTo>
                    <a:pt x="17467" y="51"/>
                  </a:lnTo>
                  <a:lnTo>
                    <a:pt x="16879" y="101"/>
                  </a:lnTo>
                  <a:lnTo>
                    <a:pt x="16307" y="151"/>
                  </a:lnTo>
                  <a:lnTo>
                    <a:pt x="15736" y="219"/>
                  </a:lnTo>
                  <a:lnTo>
                    <a:pt x="15181" y="286"/>
                  </a:lnTo>
                  <a:lnTo>
                    <a:pt x="14626" y="387"/>
                  </a:lnTo>
                  <a:lnTo>
                    <a:pt x="14088" y="488"/>
                  </a:lnTo>
                  <a:lnTo>
                    <a:pt x="13567" y="589"/>
                  </a:lnTo>
                  <a:lnTo>
                    <a:pt x="13046" y="706"/>
                  </a:lnTo>
                  <a:lnTo>
                    <a:pt x="12542" y="841"/>
                  </a:lnTo>
                  <a:lnTo>
                    <a:pt x="12054" y="992"/>
                  </a:lnTo>
                  <a:lnTo>
                    <a:pt x="11567" y="1127"/>
                  </a:lnTo>
                  <a:lnTo>
                    <a:pt x="11096" y="1295"/>
                  </a:lnTo>
                  <a:lnTo>
                    <a:pt x="10642" y="1463"/>
                  </a:lnTo>
                  <a:lnTo>
                    <a:pt x="10188" y="1648"/>
                  </a:lnTo>
                  <a:lnTo>
                    <a:pt x="9734" y="1833"/>
                  </a:lnTo>
                  <a:lnTo>
                    <a:pt x="9314" y="2034"/>
                  </a:lnTo>
                  <a:lnTo>
                    <a:pt x="8894" y="2236"/>
                  </a:lnTo>
                  <a:lnTo>
                    <a:pt x="8474" y="2438"/>
                  </a:lnTo>
                  <a:lnTo>
                    <a:pt x="8087" y="2673"/>
                  </a:lnTo>
                  <a:lnTo>
                    <a:pt x="7683" y="2892"/>
                  </a:lnTo>
                  <a:lnTo>
                    <a:pt x="7314" y="3127"/>
                  </a:lnTo>
                  <a:lnTo>
                    <a:pt x="6944" y="3379"/>
                  </a:lnTo>
                  <a:lnTo>
                    <a:pt x="6574" y="3631"/>
                  </a:lnTo>
                  <a:lnTo>
                    <a:pt x="6221" y="3884"/>
                  </a:lnTo>
                  <a:lnTo>
                    <a:pt x="5885" y="4152"/>
                  </a:lnTo>
                  <a:lnTo>
                    <a:pt x="5565" y="4421"/>
                  </a:lnTo>
                  <a:lnTo>
                    <a:pt x="5246" y="4707"/>
                  </a:lnTo>
                  <a:lnTo>
                    <a:pt x="4926" y="4993"/>
                  </a:lnTo>
                  <a:lnTo>
                    <a:pt x="4624" y="5279"/>
                  </a:lnTo>
                  <a:lnTo>
                    <a:pt x="4338" y="5565"/>
                  </a:lnTo>
                  <a:lnTo>
                    <a:pt x="4052" y="5867"/>
                  </a:lnTo>
                  <a:lnTo>
                    <a:pt x="3783" y="6170"/>
                  </a:lnTo>
                  <a:lnTo>
                    <a:pt x="3531" y="6489"/>
                  </a:lnTo>
                  <a:lnTo>
                    <a:pt x="3279" y="6809"/>
                  </a:lnTo>
                  <a:lnTo>
                    <a:pt x="3027" y="7128"/>
                  </a:lnTo>
                  <a:lnTo>
                    <a:pt x="2808" y="7447"/>
                  </a:lnTo>
                  <a:lnTo>
                    <a:pt x="2573" y="7784"/>
                  </a:lnTo>
                  <a:lnTo>
                    <a:pt x="2169" y="8439"/>
                  </a:lnTo>
                  <a:lnTo>
                    <a:pt x="1783" y="9129"/>
                  </a:lnTo>
                  <a:lnTo>
                    <a:pt x="1447" y="9818"/>
                  </a:lnTo>
                  <a:lnTo>
                    <a:pt x="1144" y="10524"/>
                  </a:lnTo>
                  <a:lnTo>
                    <a:pt x="875" y="11247"/>
                  </a:lnTo>
                  <a:lnTo>
                    <a:pt x="640" y="11953"/>
                  </a:lnTo>
                  <a:lnTo>
                    <a:pt x="438" y="12693"/>
                  </a:lnTo>
                  <a:lnTo>
                    <a:pt x="287" y="13415"/>
                  </a:lnTo>
                  <a:lnTo>
                    <a:pt x="169" y="14138"/>
                  </a:lnTo>
                  <a:lnTo>
                    <a:pt x="85" y="14878"/>
                  </a:lnTo>
                  <a:lnTo>
                    <a:pt x="18" y="15601"/>
                  </a:lnTo>
                  <a:lnTo>
                    <a:pt x="1" y="16324"/>
                  </a:lnTo>
                  <a:lnTo>
                    <a:pt x="18" y="17047"/>
                  </a:lnTo>
                  <a:lnTo>
                    <a:pt x="68" y="17769"/>
                  </a:lnTo>
                  <a:lnTo>
                    <a:pt x="135" y="18509"/>
                  </a:lnTo>
                  <a:lnTo>
                    <a:pt x="236" y="19232"/>
                  </a:lnTo>
                  <a:lnTo>
                    <a:pt x="371" y="19972"/>
                  </a:lnTo>
                  <a:lnTo>
                    <a:pt x="539" y="20695"/>
                  </a:lnTo>
                  <a:lnTo>
                    <a:pt x="741" y="21401"/>
                  </a:lnTo>
                  <a:lnTo>
                    <a:pt x="993" y="22124"/>
                  </a:lnTo>
                  <a:lnTo>
                    <a:pt x="1262" y="22830"/>
                  </a:lnTo>
                  <a:lnTo>
                    <a:pt x="1564" y="23519"/>
                  </a:lnTo>
                  <a:lnTo>
                    <a:pt x="1917" y="24208"/>
                  </a:lnTo>
                  <a:lnTo>
                    <a:pt x="2102" y="24544"/>
                  </a:lnTo>
                  <a:lnTo>
                    <a:pt x="2287" y="24881"/>
                  </a:lnTo>
                  <a:lnTo>
                    <a:pt x="2506" y="25200"/>
                  </a:lnTo>
                  <a:lnTo>
                    <a:pt x="2707" y="25519"/>
                  </a:lnTo>
                  <a:lnTo>
                    <a:pt x="2943" y="25839"/>
                  </a:lnTo>
                  <a:lnTo>
                    <a:pt x="3178" y="26158"/>
                  </a:lnTo>
                  <a:lnTo>
                    <a:pt x="3430" y="26478"/>
                  </a:lnTo>
                  <a:lnTo>
                    <a:pt x="3682" y="26780"/>
                  </a:lnTo>
                  <a:lnTo>
                    <a:pt x="3951" y="27083"/>
                  </a:lnTo>
                  <a:lnTo>
                    <a:pt x="4220" y="27369"/>
                  </a:lnTo>
                  <a:lnTo>
                    <a:pt x="4506" y="27671"/>
                  </a:lnTo>
                  <a:lnTo>
                    <a:pt x="4809" y="27957"/>
                  </a:lnTo>
                  <a:lnTo>
                    <a:pt x="5111" y="28226"/>
                  </a:lnTo>
                  <a:lnTo>
                    <a:pt x="5448" y="28495"/>
                  </a:lnTo>
                  <a:lnTo>
                    <a:pt x="5767" y="28764"/>
                  </a:lnTo>
                  <a:lnTo>
                    <a:pt x="6120" y="29016"/>
                  </a:lnTo>
                  <a:lnTo>
                    <a:pt x="6473" y="29268"/>
                  </a:lnTo>
                  <a:lnTo>
                    <a:pt x="6826" y="29520"/>
                  </a:lnTo>
                  <a:lnTo>
                    <a:pt x="7213" y="29756"/>
                  </a:lnTo>
                  <a:lnTo>
                    <a:pt x="7599" y="29991"/>
                  </a:lnTo>
                  <a:lnTo>
                    <a:pt x="8003" y="30210"/>
                  </a:lnTo>
                  <a:lnTo>
                    <a:pt x="8406" y="30411"/>
                  </a:lnTo>
                  <a:lnTo>
                    <a:pt x="8827" y="30630"/>
                  </a:lnTo>
                  <a:lnTo>
                    <a:pt x="9264" y="30815"/>
                  </a:lnTo>
                  <a:lnTo>
                    <a:pt x="9718" y="31000"/>
                  </a:lnTo>
                  <a:lnTo>
                    <a:pt x="10171" y="31185"/>
                  </a:lnTo>
                  <a:lnTo>
                    <a:pt x="10659" y="31353"/>
                  </a:lnTo>
                  <a:lnTo>
                    <a:pt x="11130" y="31521"/>
                  </a:lnTo>
                  <a:lnTo>
                    <a:pt x="11634" y="31672"/>
                  </a:lnTo>
                  <a:lnTo>
                    <a:pt x="12138" y="31807"/>
                  </a:lnTo>
                  <a:lnTo>
                    <a:pt x="12676" y="31941"/>
                  </a:lnTo>
                  <a:lnTo>
                    <a:pt x="13214" y="32059"/>
                  </a:lnTo>
                  <a:lnTo>
                    <a:pt x="13752" y="32177"/>
                  </a:lnTo>
                  <a:lnTo>
                    <a:pt x="14324" y="32277"/>
                  </a:lnTo>
                  <a:lnTo>
                    <a:pt x="14895" y="32361"/>
                  </a:lnTo>
                  <a:lnTo>
                    <a:pt x="15484" y="32429"/>
                  </a:lnTo>
                  <a:lnTo>
                    <a:pt x="16089" y="32496"/>
                  </a:lnTo>
                  <a:lnTo>
                    <a:pt x="16711" y="32563"/>
                  </a:lnTo>
                  <a:lnTo>
                    <a:pt x="17333" y="32597"/>
                  </a:lnTo>
                  <a:lnTo>
                    <a:pt x="17972" y="32630"/>
                  </a:lnTo>
                  <a:lnTo>
                    <a:pt x="18644" y="32647"/>
                  </a:lnTo>
                  <a:lnTo>
                    <a:pt x="19317" y="32664"/>
                  </a:lnTo>
                  <a:lnTo>
                    <a:pt x="19989" y="32647"/>
                  </a:lnTo>
                  <a:lnTo>
                    <a:pt x="20645" y="32630"/>
                  </a:lnTo>
                  <a:lnTo>
                    <a:pt x="21284" y="32597"/>
                  </a:lnTo>
                  <a:lnTo>
                    <a:pt x="21906" y="32546"/>
                  </a:lnTo>
                  <a:lnTo>
                    <a:pt x="22511" y="32479"/>
                  </a:lnTo>
                  <a:lnTo>
                    <a:pt x="23116" y="32395"/>
                  </a:lnTo>
                  <a:lnTo>
                    <a:pt x="23688" y="32311"/>
                  </a:lnTo>
                  <a:lnTo>
                    <a:pt x="24259" y="32210"/>
                  </a:lnTo>
                  <a:lnTo>
                    <a:pt x="24814" y="32092"/>
                  </a:lnTo>
                  <a:lnTo>
                    <a:pt x="25352" y="31958"/>
                  </a:lnTo>
                  <a:lnTo>
                    <a:pt x="25873" y="31824"/>
                  </a:lnTo>
                  <a:lnTo>
                    <a:pt x="26377" y="31672"/>
                  </a:lnTo>
                  <a:lnTo>
                    <a:pt x="26882" y="31521"/>
                  </a:lnTo>
                  <a:lnTo>
                    <a:pt x="27369" y="31336"/>
                  </a:lnTo>
                  <a:lnTo>
                    <a:pt x="27840" y="31168"/>
                  </a:lnTo>
                  <a:lnTo>
                    <a:pt x="28294" y="30966"/>
                  </a:lnTo>
                  <a:lnTo>
                    <a:pt x="28731" y="30764"/>
                  </a:lnTo>
                  <a:lnTo>
                    <a:pt x="29168" y="30563"/>
                  </a:lnTo>
                  <a:lnTo>
                    <a:pt x="29588" y="30344"/>
                  </a:lnTo>
                  <a:lnTo>
                    <a:pt x="29992" y="30109"/>
                  </a:lnTo>
                  <a:lnTo>
                    <a:pt x="30378" y="29873"/>
                  </a:lnTo>
                  <a:lnTo>
                    <a:pt x="30765" y="29621"/>
                  </a:lnTo>
                  <a:lnTo>
                    <a:pt x="31135" y="29369"/>
                  </a:lnTo>
                  <a:lnTo>
                    <a:pt x="31488" y="29117"/>
                  </a:lnTo>
                  <a:lnTo>
                    <a:pt x="31824" y="28848"/>
                  </a:lnTo>
                  <a:lnTo>
                    <a:pt x="32160" y="28579"/>
                  </a:lnTo>
                  <a:lnTo>
                    <a:pt x="32480" y="28293"/>
                  </a:lnTo>
                  <a:lnTo>
                    <a:pt x="32799" y="28007"/>
                  </a:lnTo>
                  <a:lnTo>
                    <a:pt x="33085" y="27722"/>
                  </a:lnTo>
                  <a:lnTo>
                    <a:pt x="33371" y="27419"/>
                  </a:lnTo>
                  <a:lnTo>
                    <a:pt x="33656" y="27116"/>
                  </a:lnTo>
                  <a:lnTo>
                    <a:pt x="33925" y="26814"/>
                  </a:lnTo>
                  <a:lnTo>
                    <a:pt x="34178" y="26494"/>
                  </a:lnTo>
                  <a:lnTo>
                    <a:pt x="34413" y="26175"/>
                  </a:lnTo>
                  <a:lnTo>
                    <a:pt x="34648" y="25856"/>
                  </a:lnTo>
                  <a:lnTo>
                    <a:pt x="34884" y="25536"/>
                  </a:lnTo>
                  <a:lnTo>
                    <a:pt x="35304" y="24881"/>
                  </a:lnTo>
                  <a:lnTo>
                    <a:pt x="35674" y="24225"/>
                  </a:lnTo>
                  <a:lnTo>
                    <a:pt x="36010" y="23552"/>
                  </a:lnTo>
                  <a:lnTo>
                    <a:pt x="36329" y="22880"/>
                  </a:lnTo>
                  <a:lnTo>
                    <a:pt x="36598" y="22208"/>
                  </a:lnTo>
                  <a:lnTo>
                    <a:pt x="36834" y="21518"/>
                  </a:lnTo>
                  <a:lnTo>
                    <a:pt x="37035" y="20846"/>
                  </a:lnTo>
                  <a:lnTo>
                    <a:pt x="37204" y="20190"/>
                  </a:lnTo>
                  <a:lnTo>
                    <a:pt x="37355" y="19535"/>
                  </a:lnTo>
                  <a:lnTo>
                    <a:pt x="37473" y="18879"/>
                  </a:lnTo>
                  <a:lnTo>
                    <a:pt x="37557" y="18240"/>
                  </a:lnTo>
                  <a:lnTo>
                    <a:pt x="37607" y="17635"/>
                  </a:lnTo>
                  <a:lnTo>
                    <a:pt x="37657" y="17030"/>
                  </a:lnTo>
                  <a:lnTo>
                    <a:pt x="37657" y="16458"/>
                  </a:lnTo>
                  <a:lnTo>
                    <a:pt x="37641" y="15887"/>
                  </a:lnTo>
                  <a:lnTo>
                    <a:pt x="37607" y="15281"/>
                  </a:lnTo>
                  <a:lnTo>
                    <a:pt x="37523" y="14643"/>
                  </a:lnTo>
                  <a:lnTo>
                    <a:pt x="37422" y="14004"/>
                  </a:lnTo>
                  <a:lnTo>
                    <a:pt x="37271" y="13348"/>
                  </a:lnTo>
                  <a:lnTo>
                    <a:pt x="37103" y="12693"/>
                  </a:lnTo>
                  <a:lnTo>
                    <a:pt x="36901" y="12003"/>
                  </a:lnTo>
                  <a:lnTo>
                    <a:pt x="36666" y="11331"/>
                  </a:lnTo>
                  <a:lnTo>
                    <a:pt x="36380" y="10642"/>
                  </a:lnTo>
                  <a:lnTo>
                    <a:pt x="36077" y="9952"/>
                  </a:lnTo>
                  <a:lnTo>
                    <a:pt x="35741" y="9263"/>
                  </a:lnTo>
                  <a:lnTo>
                    <a:pt x="35354" y="8574"/>
                  </a:lnTo>
                  <a:lnTo>
                    <a:pt x="34934" y="7901"/>
                  </a:lnTo>
                  <a:lnTo>
                    <a:pt x="34480" y="7246"/>
                  </a:lnTo>
                  <a:lnTo>
                    <a:pt x="33993" y="6590"/>
                  </a:lnTo>
                  <a:lnTo>
                    <a:pt x="33724" y="6271"/>
                  </a:lnTo>
                  <a:lnTo>
                    <a:pt x="33455" y="5951"/>
                  </a:lnTo>
                  <a:lnTo>
                    <a:pt x="33186" y="5632"/>
                  </a:lnTo>
                  <a:lnTo>
                    <a:pt x="32900" y="5329"/>
                  </a:lnTo>
                  <a:lnTo>
                    <a:pt x="32597" y="5027"/>
                  </a:lnTo>
                  <a:lnTo>
                    <a:pt x="32278" y="4724"/>
                  </a:lnTo>
                  <a:lnTo>
                    <a:pt x="31959" y="4438"/>
                  </a:lnTo>
                  <a:lnTo>
                    <a:pt x="31639" y="4152"/>
                  </a:lnTo>
                  <a:lnTo>
                    <a:pt x="31303" y="3867"/>
                  </a:lnTo>
                  <a:lnTo>
                    <a:pt x="30950" y="3598"/>
                  </a:lnTo>
                  <a:lnTo>
                    <a:pt x="30597" y="3346"/>
                  </a:lnTo>
                  <a:lnTo>
                    <a:pt x="30227" y="3077"/>
                  </a:lnTo>
                  <a:lnTo>
                    <a:pt x="29840" y="2824"/>
                  </a:lnTo>
                  <a:lnTo>
                    <a:pt x="29454" y="2589"/>
                  </a:lnTo>
                  <a:lnTo>
                    <a:pt x="29050" y="2354"/>
                  </a:lnTo>
                  <a:lnTo>
                    <a:pt x="28630" y="2135"/>
                  </a:lnTo>
                  <a:lnTo>
                    <a:pt x="28210" y="1917"/>
                  </a:lnTo>
                  <a:lnTo>
                    <a:pt x="27773" y="1715"/>
                  </a:lnTo>
                  <a:lnTo>
                    <a:pt x="27335" y="1513"/>
                  </a:lnTo>
                  <a:lnTo>
                    <a:pt x="26882" y="1328"/>
                  </a:lnTo>
                  <a:lnTo>
                    <a:pt x="26411" y="1160"/>
                  </a:lnTo>
                  <a:lnTo>
                    <a:pt x="25923" y="992"/>
                  </a:lnTo>
                  <a:lnTo>
                    <a:pt x="25436" y="841"/>
                  </a:lnTo>
                  <a:lnTo>
                    <a:pt x="24948" y="706"/>
                  </a:lnTo>
                  <a:lnTo>
                    <a:pt x="24427" y="572"/>
                  </a:lnTo>
                  <a:lnTo>
                    <a:pt x="23906" y="454"/>
                  </a:lnTo>
                  <a:lnTo>
                    <a:pt x="23368" y="353"/>
                  </a:lnTo>
                  <a:lnTo>
                    <a:pt x="22830" y="252"/>
                  </a:lnTo>
                  <a:lnTo>
                    <a:pt x="22275" y="185"/>
                  </a:lnTo>
                  <a:lnTo>
                    <a:pt x="21704" y="118"/>
                  </a:lnTo>
                  <a:lnTo>
                    <a:pt x="21115" y="67"/>
                  </a:lnTo>
                  <a:lnTo>
                    <a:pt x="20527" y="17"/>
                  </a:lnTo>
                  <a:lnTo>
                    <a:pt x="1992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5"/>
            <p:cNvSpPr/>
            <p:nvPr/>
          </p:nvSpPr>
          <p:spPr>
            <a:xfrm>
              <a:off x="2892100" y="4237475"/>
              <a:ext cx="941450" cy="816625"/>
            </a:xfrm>
            <a:custGeom>
              <a:rect b="b" l="l" r="r" t="t"/>
              <a:pathLst>
                <a:path extrusionOk="0" fill="none" h="32665" w="37658">
                  <a:moveTo>
                    <a:pt x="19317" y="0"/>
                  </a:moveTo>
                  <a:lnTo>
                    <a:pt x="19317" y="0"/>
                  </a:lnTo>
                  <a:lnTo>
                    <a:pt x="19922" y="0"/>
                  </a:lnTo>
                  <a:lnTo>
                    <a:pt x="20527" y="17"/>
                  </a:lnTo>
                  <a:lnTo>
                    <a:pt x="21115" y="67"/>
                  </a:lnTo>
                  <a:lnTo>
                    <a:pt x="21704" y="118"/>
                  </a:lnTo>
                  <a:lnTo>
                    <a:pt x="22275" y="185"/>
                  </a:lnTo>
                  <a:lnTo>
                    <a:pt x="22830" y="252"/>
                  </a:lnTo>
                  <a:lnTo>
                    <a:pt x="23368" y="353"/>
                  </a:lnTo>
                  <a:lnTo>
                    <a:pt x="23906" y="454"/>
                  </a:lnTo>
                  <a:lnTo>
                    <a:pt x="24427" y="572"/>
                  </a:lnTo>
                  <a:lnTo>
                    <a:pt x="24948" y="706"/>
                  </a:lnTo>
                  <a:lnTo>
                    <a:pt x="25436" y="841"/>
                  </a:lnTo>
                  <a:lnTo>
                    <a:pt x="25923" y="992"/>
                  </a:lnTo>
                  <a:lnTo>
                    <a:pt x="26411" y="1160"/>
                  </a:lnTo>
                  <a:lnTo>
                    <a:pt x="26882" y="1328"/>
                  </a:lnTo>
                  <a:lnTo>
                    <a:pt x="27335" y="1513"/>
                  </a:lnTo>
                  <a:lnTo>
                    <a:pt x="27773" y="1715"/>
                  </a:lnTo>
                  <a:lnTo>
                    <a:pt x="28210" y="1917"/>
                  </a:lnTo>
                  <a:lnTo>
                    <a:pt x="28630" y="2135"/>
                  </a:lnTo>
                  <a:lnTo>
                    <a:pt x="29050" y="2354"/>
                  </a:lnTo>
                  <a:lnTo>
                    <a:pt x="29454" y="2589"/>
                  </a:lnTo>
                  <a:lnTo>
                    <a:pt x="29840" y="2824"/>
                  </a:lnTo>
                  <a:lnTo>
                    <a:pt x="30227" y="3077"/>
                  </a:lnTo>
                  <a:lnTo>
                    <a:pt x="30597" y="3346"/>
                  </a:lnTo>
                  <a:lnTo>
                    <a:pt x="30950" y="3598"/>
                  </a:lnTo>
                  <a:lnTo>
                    <a:pt x="31303" y="3867"/>
                  </a:lnTo>
                  <a:lnTo>
                    <a:pt x="31639" y="4152"/>
                  </a:lnTo>
                  <a:lnTo>
                    <a:pt x="31959" y="4438"/>
                  </a:lnTo>
                  <a:lnTo>
                    <a:pt x="32278" y="4724"/>
                  </a:lnTo>
                  <a:lnTo>
                    <a:pt x="32597" y="5027"/>
                  </a:lnTo>
                  <a:lnTo>
                    <a:pt x="32900" y="5329"/>
                  </a:lnTo>
                  <a:lnTo>
                    <a:pt x="33186" y="5632"/>
                  </a:lnTo>
                  <a:lnTo>
                    <a:pt x="33455" y="5951"/>
                  </a:lnTo>
                  <a:lnTo>
                    <a:pt x="33724" y="6271"/>
                  </a:lnTo>
                  <a:lnTo>
                    <a:pt x="33993" y="6590"/>
                  </a:lnTo>
                  <a:lnTo>
                    <a:pt x="34480" y="7246"/>
                  </a:lnTo>
                  <a:lnTo>
                    <a:pt x="34934" y="7901"/>
                  </a:lnTo>
                  <a:lnTo>
                    <a:pt x="35354" y="8574"/>
                  </a:lnTo>
                  <a:lnTo>
                    <a:pt x="35741" y="9263"/>
                  </a:lnTo>
                  <a:lnTo>
                    <a:pt x="36077" y="9952"/>
                  </a:lnTo>
                  <a:lnTo>
                    <a:pt x="36380" y="10642"/>
                  </a:lnTo>
                  <a:lnTo>
                    <a:pt x="36666" y="11331"/>
                  </a:lnTo>
                  <a:lnTo>
                    <a:pt x="36901" y="12003"/>
                  </a:lnTo>
                  <a:lnTo>
                    <a:pt x="37103" y="12693"/>
                  </a:lnTo>
                  <a:lnTo>
                    <a:pt x="37271" y="13348"/>
                  </a:lnTo>
                  <a:lnTo>
                    <a:pt x="37422" y="14004"/>
                  </a:lnTo>
                  <a:lnTo>
                    <a:pt x="37523" y="14643"/>
                  </a:lnTo>
                  <a:lnTo>
                    <a:pt x="37607" y="15281"/>
                  </a:lnTo>
                  <a:lnTo>
                    <a:pt x="37641" y="15887"/>
                  </a:lnTo>
                  <a:lnTo>
                    <a:pt x="37657" y="16458"/>
                  </a:lnTo>
                  <a:lnTo>
                    <a:pt x="37657" y="16458"/>
                  </a:lnTo>
                  <a:lnTo>
                    <a:pt x="37657" y="17030"/>
                  </a:lnTo>
                  <a:lnTo>
                    <a:pt x="37607" y="17635"/>
                  </a:lnTo>
                  <a:lnTo>
                    <a:pt x="37557" y="18240"/>
                  </a:lnTo>
                  <a:lnTo>
                    <a:pt x="37473" y="18879"/>
                  </a:lnTo>
                  <a:lnTo>
                    <a:pt x="37355" y="19535"/>
                  </a:lnTo>
                  <a:lnTo>
                    <a:pt x="37204" y="20190"/>
                  </a:lnTo>
                  <a:lnTo>
                    <a:pt x="37035" y="20846"/>
                  </a:lnTo>
                  <a:lnTo>
                    <a:pt x="36834" y="21518"/>
                  </a:lnTo>
                  <a:lnTo>
                    <a:pt x="36598" y="22208"/>
                  </a:lnTo>
                  <a:lnTo>
                    <a:pt x="36329" y="22880"/>
                  </a:lnTo>
                  <a:lnTo>
                    <a:pt x="36010" y="23552"/>
                  </a:lnTo>
                  <a:lnTo>
                    <a:pt x="35674" y="24225"/>
                  </a:lnTo>
                  <a:lnTo>
                    <a:pt x="35304" y="24881"/>
                  </a:lnTo>
                  <a:lnTo>
                    <a:pt x="34884" y="25536"/>
                  </a:lnTo>
                  <a:lnTo>
                    <a:pt x="34648" y="25856"/>
                  </a:lnTo>
                  <a:lnTo>
                    <a:pt x="34413" y="26175"/>
                  </a:lnTo>
                  <a:lnTo>
                    <a:pt x="34178" y="26494"/>
                  </a:lnTo>
                  <a:lnTo>
                    <a:pt x="33925" y="26814"/>
                  </a:lnTo>
                  <a:lnTo>
                    <a:pt x="33656" y="27116"/>
                  </a:lnTo>
                  <a:lnTo>
                    <a:pt x="33371" y="27419"/>
                  </a:lnTo>
                  <a:lnTo>
                    <a:pt x="33085" y="27722"/>
                  </a:lnTo>
                  <a:lnTo>
                    <a:pt x="32799" y="28007"/>
                  </a:lnTo>
                  <a:lnTo>
                    <a:pt x="32480" y="28293"/>
                  </a:lnTo>
                  <a:lnTo>
                    <a:pt x="32160" y="28579"/>
                  </a:lnTo>
                  <a:lnTo>
                    <a:pt x="31824" y="28848"/>
                  </a:lnTo>
                  <a:lnTo>
                    <a:pt x="31488" y="29117"/>
                  </a:lnTo>
                  <a:lnTo>
                    <a:pt x="31135" y="29369"/>
                  </a:lnTo>
                  <a:lnTo>
                    <a:pt x="30765" y="29621"/>
                  </a:lnTo>
                  <a:lnTo>
                    <a:pt x="30378" y="29873"/>
                  </a:lnTo>
                  <a:lnTo>
                    <a:pt x="29992" y="30109"/>
                  </a:lnTo>
                  <a:lnTo>
                    <a:pt x="29588" y="30344"/>
                  </a:lnTo>
                  <a:lnTo>
                    <a:pt x="29168" y="30563"/>
                  </a:lnTo>
                  <a:lnTo>
                    <a:pt x="28731" y="30764"/>
                  </a:lnTo>
                  <a:lnTo>
                    <a:pt x="28294" y="30966"/>
                  </a:lnTo>
                  <a:lnTo>
                    <a:pt x="27840" y="31168"/>
                  </a:lnTo>
                  <a:lnTo>
                    <a:pt x="27369" y="31336"/>
                  </a:lnTo>
                  <a:lnTo>
                    <a:pt x="26882" y="31521"/>
                  </a:lnTo>
                  <a:lnTo>
                    <a:pt x="26377" y="31672"/>
                  </a:lnTo>
                  <a:lnTo>
                    <a:pt x="25873" y="31824"/>
                  </a:lnTo>
                  <a:lnTo>
                    <a:pt x="25352" y="31958"/>
                  </a:lnTo>
                  <a:lnTo>
                    <a:pt x="24814" y="32092"/>
                  </a:lnTo>
                  <a:lnTo>
                    <a:pt x="24259" y="32210"/>
                  </a:lnTo>
                  <a:lnTo>
                    <a:pt x="23688" y="32311"/>
                  </a:lnTo>
                  <a:lnTo>
                    <a:pt x="23116" y="32395"/>
                  </a:lnTo>
                  <a:lnTo>
                    <a:pt x="22511" y="32479"/>
                  </a:lnTo>
                  <a:lnTo>
                    <a:pt x="21906" y="32546"/>
                  </a:lnTo>
                  <a:lnTo>
                    <a:pt x="21284" y="32597"/>
                  </a:lnTo>
                  <a:lnTo>
                    <a:pt x="20645" y="32630"/>
                  </a:lnTo>
                  <a:lnTo>
                    <a:pt x="19989" y="32647"/>
                  </a:lnTo>
                  <a:lnTo>
                    <a:pt x="19317" y="32664"/>
                  </a:lnTo>
                  <a:lnTo>
                    <a:pt x="19317" y="32664"/>
                  </a:lnTo>
                  <a:lnTo>
                    <a:pt x="18644" y="32647"/>
                  </a:lnTo>
                  <a:lnTo>
                    <a:pt x="17972" y="32630"/>
                  </a:lnTo>
                  <a:lnTo>
                    <a:pt x="17333" y="32597"/>
                  </a:lnTo>
                  <a:lnTo>
                    <a:pt x="16711" y="32563"/>
                  </a:lnTo>
                  <a:lnTo>
                    <a:pt x="16089" y="32496"/>
                  </a:lnTo>
                  <a:lnTo>
                    <a:pt x="15484" y="32429"/>
                  </a:lnTo>
                  <a:lnTo>
                    <a:pt x="14895" y="32361"/>
                  </a:lnTo>
                  <a:lnTo>
                    <a:pt x="14324" y="32277"/>
                  </a:lnTo>
                  <a:lnTo>
                    <a:pt x="13752" y="32177"/>
                  </a:lnTo>
                  <a:lnTo>
                    <a:pt x="13214" y="32059"/>
                  </a:lnTo>
                  <a:lnTo>
                    <a:pt x="12676" y="31941"/>
                  </a:lnTo>
                  <a:lnTo>
                    <a:pt x="12138" y="31807"/>
                  </a:lnTo>
                  <a:lnTo>
                    <a:pt x="11634" y="31672"/>
                  </a:lnTo>
                  <a:lnTo>
                    <a:pt x="11130" y="31521"/>
                  </a:lnTo>
                  <a:lnTo>
                    <a:pt x="10659" y="31353"/>
                  </a:lnTo>
                  <a:lnTo>
                    <a:pt x="10171" y="31185"/>
                  </a:lnTo>
                  <a:lnTo>
                    <a:pt x="9718" y="31000"/>
                  </a:lnTo>
                  <a:lnTo>
                    <a:pt x="9264" y="30815"/>
                  </a:lnTo>
                  <a:lnTo>
                    <a:pt x="8827" y="30630"/>
                  </a:lnTo>
                  <a:lnTo>
                    <a:pt x="8406" y="30411"/>
                  </a:lnTo>
                  <a:lnTo>
                    <a:pt x="8003" y="30210"/>
                  </a:lnTo>
                  <a:lnTo>
                    <a:pt x="7599" y="29991"/>
                  </a:lnTo>
                  <a:lnTo>
                    <a:pt x="7213" y="29756"/>
                  </a:lnTo>
                  <a:lnTo>
                    <a:pt x="6826" y="29520"/>
                  </a:lnTo>
                  <a:lnTo>
                    <a:pt x="6473" y="29268"/>
                  </a:lnTo>
                  <a:lnTo>
                    <a:pt x="6120" y="29016"/>
                  </a:lnTo>
                  <a:lnTo>
                    <a:pt x="5767" y="28764"/>
                  </a:lnTo>
                  <a:lnTo>
                    <a:pt x="5448" y="28495"/>
                  </a:lnTo>
                  <a:lnTo>
                    <a:pt x="5111" y="28226"/>
                  </a:lnTo>
                  <a:lnTo>
                    <a:pt x="4809" y="27957"/>
                  </a:lnTo>
                  <a:lnTo>
                    <a:pt x="4506" y="27671"/>
                  </a:lnTo>
                  <a:lnTo>
                    <a:pt x="4220" y="27369"/>
                  </a:lnTo>
                  <a:lnTo>
                    <a:pt x="3951" y="27083"/>
                  </a:lnTo>
                  <a:lnTo>
                    <a:pt x="3682" y="26780"/>
                  </a:lnTo>
                  <a:lnTo>
                    <a:pt x="3430" y="26478"/>
                  </a:lnTo>
                  <a:lnTo>
                    <a:pt x="3178" y="26158"/>
                  </a:lnTo>
                  <a:lnTo>
                    <a:pt x="2943" y="25839"/>
                  </a:lnTo>
                  <a:lnTo>
                    <a:pt x="2707" y="25519"/>
                  </a:lnTo>
                  <a:lnTo>
                    <a:pt x="2506" y="25200"/>
                  </a:lnTo>
                  <a:lnTo>
                    <a:pt x="2287" y="24881"/>
                  </a:lnTo>
                  <a:lnTo>
                    <a:pt x="2102" y="24544"/>
                  </a:lnTo>
                  <a:lnTo>
                    <a:pt x="1917" y="24208"/>
                  </a:lnTo>
                  <a:lnTo>
                    <a:pt x="1564" y="23519"/>
                  </a:lnTo>
                  <a:lnTo>
                    <a:pt x="1262" y="22830"/>
                  </a:lnTo>
                  <a:lnTo>
                    <a:pt x="993" y="22124"/>
                  </a:lnTo>
                  <a:lnTo>
                    <a:pt x="741" y="21401"/>
                  </a:lnTo>
                  <a:lnTo>
                    <a:pt x="539" y="20695"/>
                  </a:lnTo>
                  <a:lnTo>
                    <a:pt x="371" y="19972"/>
                  </a:lnTo>
                  <a:lnTo>
                    <a:pt x="236" y="19232"/>
                  </a:lnTo>
                  <a:lnTo>
                    <a:pt x="135" y="18509"/>
                  </a:lnTo>
                  <a:lnTo>
                    <a:pt x="68" y="17769"/>
                  </a:lnTo>
                  <a:lnTo>
                    <a:pt x="18" y="17047"/>
                  </a:lnTo>
                  <a:lnTo>
                    <a:pt x="1" y="16324"/>
                  </a:lnTo>
                  <a:lnTo>
                    <a:pt x="1" y="16324"/>
                  </a:lnTo>
                  <a:lnTo>
                    <a:pt x="18" y="15601"/>
                  </a:lnTo>
                  <a:lnTo>
                    <a:pt x="85" y="14878"/>
                  </a:lnTo>
                  <a:lnTo>
                    <a:pt x="169" y="14138"/>
                  </a:lnTo>
                  <a:lnTo>
                    <a:pt x="287" y="13415"/>
                  </a:lnTo>
                  <a:lnTo>
                    <a:pt x="438" y="12693"/>
                  </a:lnTo>
                  <a:lnTo>
                    <a:pt x="640" y="11953"/>
                  </a:lnTo>
                  <a:lnTo>
                    <a:pt x="875" y="11247"/>
                  </a:lnTo>
                  <a:lnTo>
                    <a:pt x="1144" y="10524"/>
                  </a:lnTo>
                  <a:lnTo>
                    <a:pt x="1447" y="9818"/>
                  </a:lnTo>
                  <a:lnTo>
                    <a:pt x="1783" y="9129"/>
                  </a:lnTo>
                  <a:lnTo>
                    <a:pt x="2169" y="8439"/>
                  </a:lnTo>
                  <a:lnTo>
                    <a:pt x="2573" y="7784"/>
                  </a:lnTo>
                  <a:lnTo>
                    <a:pt x="2808" y="7447"/>
                  </a:lnTo>
                  <a:lnTo>
                    <a:pt x="3027" y="7128"/>
                  </a:lnTo>
                  <a:lnTo>
                    <a:pt x="3279" y="6809"/>
                  </a:lnTo>
                  <a:lnTo>
                    <a:pt x="3531" y="6489"/>
                  </a:lnTo>
                  <a:lnTo>
                    <a:pt x="3783" y="6170"/>
                  </a:lnTo>
                  <a:lnTo>
                    <a:pt x="4052" y="5867"/>
                  </a:lnTo>
                  <a:lnTo>
                    <a:pt x="4338" y="5565"/>
                  </a:lnTo>
                  <a:lnTo>
                    <a:pt x="4624" y="5279"/>
                  </a:lnTo>
                  <a:lnTo>
                    <a:pt x="4926" y="4993"/>
                  </a:lnTo>
                  <a:lnTo>
                    <a:pt x="5246" y="4707"/>
                  </a:lnTo>
                  <a:lnTo>
                    <a:pt x="5565" y="4421"/>
                  </a:lnTo>
                  <a:lnTo>
                    <a:pt x="5885" y="4152"/>
                  </a:lnTo>
                  <a:lnTo>
                    <a:pt x="6221" y="3884"/>
                  </a:lnTo>
                  <a:lnTo>
                    <a:pt x="6574" y="3631"/>
                  </a:lnTo>
                  <a:lnTo>
                    <a:pt x="6944" y="3379"/>
                  </a:lnTo>
                  <a:lnTo>
                    <a:pt x="7314" y="3127"/>
                  </a:lnTo>
                  <a:lnTo>
                    <a:pt x="7683" y="2892"/>
                  </a:lnTo>
                  <a:lnTo>
                    <a:pt x="8087" y="2673"/>
                  </a:lnTo>
                  <a:lnTo>
                    <a:pt x="8474" y="2438"/>
                  </a:lnTo>
                  <a:lnTo>
                    <a:pt x="8894" y="2236"/>
                  </a:lnTo>
                  <a:lnTo>
                    <a:pt x="9314" y="2034"/>
                  </a:lnTo>
                  <a:lnTo>
                    <a:pt x="9734" y="1833"/>
                  </a:lnTo>
                  <a:lnTo>
                    <a:pt x="10188" y="1648"/>
                  </a:lnTo>
                  <a:lnTo>
                    <a:pt x="10642" y="1463"/>
                  </a:lnTo>
                  <a:lnTo>
                    <a:pt x="11096" y="1295"/>
                  </a:lnTo>
                  <a:lnTo>
                    <a:pt x="11567" y="1127"/>
                  </a:lnTo>
                  <a:lnTo>
                    <a:pt x="12054" y="992"/>
                  </a:lnTo>
                  <a:lnTo>
                    <a:pt x="12542" y="841"/>
                  </a:lnTo>
                  <a:lnTo>
                    <a:pt x="13046" y="706"/>
                  </a:lnTo>
                  <a:lnTo>
                    <a:pt x="13567" y="589"/>
                  </a:lnTo>
                  <a:lnTo>
                    <a:pt x="14088" y="488"/>
                  </a:lnTo>
                  <a:lnTo>
                    <a:pt x="14626" y="387"/>
                  </a:lnTo>
                  <a:lnTo>
                    <a:pt x="15181" y="286"/>
                  </a:lnTo>
                  <a:lnTo>
                    <a:pt x="15736" y="219"/>
                  </a:lnTo>
                  <a:lnTo>
                    <a:pt x="16307" y="151"/>
                  </a:lnTo>
                  <a:lnTo>
                    <a:pt x="16879" y="101"/>
                  </a:lnTo>
                  <a:lnTo>
                    <a:pt x="17467" y="51"/>
                  </a:lnTo>
                  <a:lnTo>
                    <a:pt x="18073" y="17"/>
                  </a:lnTo>
                  <a:lnTo>
                    <a:pt x="18695" y="0"/>
                  </a:lnTo>
                  <a:lnTo>
                    <a:pt x="1931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5"/>
            <p:cNvSpPr/>
            <p:nvPr/>
          </p:nvSpPr>
          <p:spPr>
            <a:xfrm>
              <a:off x="2947575" y="4152575"/>
              <a:ext cx="333725" cy="224025"/>
            </a:xfrm>
            <a:custGeom>
              <a:rect b="b" l="l" r="r" t="t"/>
              <a:pathLst>
                <a:path extrusionOk="0" h="8961" w="13349">
                  <a:moveTo>
                    <a:pt x="1934" y="0"/>
                  </a:moveTo>
                  <a:lnTo>
                    <a:pt x="1329" y="17"/>
                  </a:lnTo>
                  <a:lnTo>
                    <a:pt x="724" y="51"/>
                  </a:lnTo>
                  <a:lnTo>
                    <a:pt x="522" y="84"/>
                  </a:lnTo>
                  <a:lnTo>
                    <a:pt x="354" y="135"/>
                  </a:lnTo>
                  <a:lnTo>
                    <a:pt x="236" y="219"/>
                  </a:lnTo>
                  <a:lnTo>
                    <a:pt x="135" y="337"/>
                  </a:lnTo>
                  <a:lnTo>
                    <a:pt x="51" y="454"/>
                  </a:lnTo>
                  <a:lnTo>
                    <a:pt x="18" y="622"/>
                  </a:lnTo>
                  <a:lnTo>
                    <a:pt x="1" y="790"/>
                  </a:lnTo>
                  <a:lnTo>
                    <a:pt x="1" y="992"/>
                  </a:lnTo>
                  <a:lnTo>
                    <a:pt x="18" y="1194"/>
                  </a:lnTo>
                  <a:lnTo>
                    <a:pt x="68" y="1429"/>
                  </a:lnTo>
                  <a:lnTo>
                    <a:pt x="119" y="1681"/>
                  </a:lnTo>
                  <a:lnTo>
                    <a:pt x="203" y="1950"/>
                  </a:lnTo>
                  <a:lnTo>
                    <a:pt x="388" y="2522"/>
                  </a:lnTo>
                  <a:lnTo>
                    <a:pt x="623" y="3144"/>
                  </a:lnTo>
                  <a:lnTo>
                    <a:pt x="1161" y="4506"/>
                  </a:lnTo>
                  <a:lnTo>
                    <a:pt x="1430" y="5245"/>
                  </a:lnTo>
                  <a:lnTo>
                    <a:pt x="1682" y="5985"/>
                  </a:lnTo>
                  <a:lnTo>
                    <a:pt x="1917" y="6742"/>
                  </a:lnTo>
                  <a:lnTo>
                    <a:pt x="2018" y="7111"/>
                  </a:lnTo>
                  <a:lnTo>
                    <a:pt x="2102" y="7481"/>
                  </a:lnTo>
                  <a:lnTo>
                    <a:pt x="2170" y="7868"/>
                  </a:lnTo>
                  <a:lnTo>
                    <a:pt x="2220" y="8238"/>
                  </a:lnTo>
                  <a:lnTo>
                    <a:pt x="2254" y="8608"/>
                  </a:lnTo>
                  <a:lnTo>
                    <a:pt x="2270" y="8961"/>
                  </a:lnTo>
                  <a:lnTo>
                    <a:pt x="13349" y="4136"/>
                  </a:lnTo>
                  <a:lnTo>
                    <a:pt x="13063" y="3934"/>
                  </a:lnTo>
                  <a:lnTo>
                    <a:pt x="12744" y="3716"/>
                  </a:lnTo>
                  <a:lnTo>
                    <a:pt x="12290" y="3430"/>
                  </a:lnTo>
                  <a:lnTo>
                    <a:pt x="11735" y="3077"/>
                  </a:lnTo>
                  <a:lnTo>
                    <a:pt x="11079" y="2707"/>
                  </a:lnTo>
                  <a:lnTo>
                    <a:pt x="10323" y="2303"/>
                  </a:lnTo>
                  <a:lnTo>
                    <a:pt x="9482" y="1883"/>
                  </a:lnTo>
                  <a:lnTo>
                    <a:pt x="9045" y="1681"/>
                  </a:lnTo>
                  <a:lnTo>
                    <a:pt x="8574" y="1480"/>
                  </a:lnTo>
                  <a:lnTo>
                    <a:pt x="8087" y="1278"/>
                  </a:lnTo>
                  <a:lnTo>
                    <a:pt x="7599" y="1093"/>
                  </a:lnTo>
                  <a:lnTo>
                    <a:pt x="7078" y="925"/>
                  </a:lnTo>
                  <a:lnTo>
                    <a:pt x="6557" y="757"/>
                  </a:lnTo>
                  <a:lnTo>
                    <a:pt x="6019" y="589"/>
                  </a:lnTo>
                  <a:lnTo>
                    <a:pt x="5464" y="454"/>
                  </a:lnTo>
                  <a:lnTo>
                    <a:pt x="4893" y="320"/>
                  </a:lnTo>
                  <a:lnTo>
                    <a:pt x="4321" y="219"/>
                  </a:lnTo>
                  <a:lnTo>
                    <a:pt x="3733" y="135"/>
                  </a:lnTo>
                  <a:lnTo>
                    <a:pt x="3145" y="68"/>
                  </a:lnTo>
                  <a:lnTo>
                    <a:pt x="2539" y="17"/>
                  </a:lnTo>
                  <a:lnTo>
                    <a:pt x="19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5"/>
            <p:cNvSpPr/>
            <p:nvPr/>
          </p:nvSpPr>
          <p:spPr>
            <a:xfrm>
              <a:off x="2957250" y="4194600"/>
              <a:ext cx="110550" cy="160575"/>
            </a:xfrm>
            <a:custGeom>
              <a:rect b="b" l="l" r="r" t="t"/>
              <a:pathLst>
                <a:path extrusionOk="0" h="6423" w="4422">
                  <a:moveTo>
                    <a:pt x="17" y="0"/>
                  </a:moveTo>
                  <a:lnTo>
                    <a:pt x="1" y="17"/>
                  </a:lnTo>
                  <a:lnTo>
                    <a:pt x="17" y="51"/>
                  </a:lnTo>
                  <a:lnTo>
                    <a:pt x="320" y="639"/>
                  </a:lnTo>
                  <a:lnTo>
                    <a:pt x="589" y="1228"/>
                  </a:lnTo>
                  <a:lnTo>
                    <a:pt x="824" y="1816"/>
                  </a:lnTo>
                  <a:lnTo>
                    <a:pt x="1043" y="2371"/>
                  </a:lnTo>
                  <a:lnTo>
                    <a:pt x="1228" y="2926"/>
                  </a:lnTo>
                  <a:lnTo>
                    <a:pt x="1379" y="3430"/>
                  </a:lnTo>
                  <a:lnTo>
                    <a:pt x="1514" y="3917"/>
                  </a:lnTo>
                  <a:lnTo>
                    <a:pt x="1648" y="4388"/>
                  </a:lnTo>
                  <a:lnTo>
                    <a:pt x="1833" y="5178"/>
                  </a:lnTo>
                  <a:lnTo>
                    <a:pt x="1967" y="5800"/>
                  </a:lnTo>
                  <a:lnTo>
                    <a:pt x="2068" y="6221"/>
                  </a:lnTo>
                  <a:lnTo>
                    <a:pt x="2119" y="6355"/>
                  </a:lnTo>
                  <a:lnTo>
                    <a:pt x="2152" y="6405"/>
                  </a:lnTo>
                  <a:lnTo>
                    <a:pt x="2220" y="6422"/>
                  </a:lnTo>
                  <a:lnTo>
                    <a:pt x="2320" y="6405"/>
                  </a:lnTo>
                  <a:lnTo>
                    <a:pt x="2438" y="6389"/>
                  </a:lnTo>
                  <a:lnTo>
                    <a:pt x="2606" y="6338"/>
                  </a:lnTo>
                  <a:lnTo>
                    <a:pt x="2976" y="6221"/>
                  </a:lnTo>
                  <a:lnTo>
                    <a:pt x="3380" y="6052"/>
                  </a:lnTo>
                  <a:lnTo>
                    <a:pt x="3783" y="5867"/>
                  </a:lnTo>
                  <a:lnTo>
                    <a:pt x="4119" y="5683"/>
                  </a:lnTo>
                  <a:lnTo>
                    <a:pt x="4237" y="5599"/>
                  </a:lnTo>
                  <a:lnTo>
                    <a:pt x="4338" y="5531"/>
                  </a:lnTo>
                  <a:lnTo>
                    <a:pt x="4405" y="5464"/>
                  </a:lnTo>
                  <a:lnTo>
                    <a:pt x="4422" y="5430"/>
                  </a:lnTo>
                  <a:lnTo>
                    <a:pt x="4422" y="5414"/>
                  </a:lnTo>
                  <a:lnTo>
                    <a:pt x="4371" y="5161"/>
                  </a:lnTo>
                  <a:lnTo>
                    <a:pt x="4304" y="4909"/>
                  </a:lnTo>
                  <a:lnTo>
                    <a:pt x="4220" y="4657"/>
                  </a:lnTo>
                  <a:lnTo>
                    <a:pt x="4102" y="4405"/>
                  </a:lnTo>
                  <a:lnTo>
                    <a:pt x="3985" y="4170"/>
                  </a:lnTo>
                  <a:lnTo>
                    <a:pt x="3850" y="3917"/>
                  </a:lnTo>
                  <a:lnTo>
                    <a:pt x="3682" y="3665"/>
                  </a:lnTo>
                  <a:lnTo>
                    <a:pt x="3531" y="3413"/>
                  </a:lnTo>
                  <a:lnTo>
                    <a:pt x="3161" y="2926"/>
                  </a:lnTo>
                  <a:lnTo>
                    <a:pt x="2774" y="2455"/>
                  </a:lnTo>
                  <a:lnTo>
                    <a:pt x="2371" y="2001"/>
                  </a:lnTo>
                  <a:lnTo>
                    <a:pt x="1967" y="1581"/>
                  </a:lnTo>
                  <a:lnTo>
                    <a:pt x="1564" y="1194"/>
                  </a:lnTo>
                  <a:lnTo>
                    <a:pt x="1194" y="858"/>
                  </a:lnTo>
                  <a:lnTo>
                    <a:pt x="841" y="555"/>
                  </a:lnTo>
                  <a:lnTo>
                    <a:pt x="538" y="320"/>
                  </a:lnTo>
                  <a:lnTo>
                    <a:pt x="286" y="135"/>
                  </a:lnTo>
                  <a:lnTo>
                    <a:pt x="118" y="34"/>
                  </a:lnTo>
                  <a:lnTo>
                    <a:pt x="5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5"/>
            <p:cNvSpPr/>
            <p:nvPr/>
          </p:nvSpPr>
          <p:spPr>
            <a:xfrm>
              <a:off x="3740650" y="4345475"/>
              <a:ext cx="165175" cy="137450"/>
            </a:xfrm>
            <a:custGeom>
              <a:rect b="b" l="l" r="r" t="t"/>
              <a:pathLst>
                <a:path extrusionOk="0" h="5498" w="6607">
                  <a:moveTo>
                    <a:pt x="3396" y="1889"/>
                  </a:moveTo>
                  <a:lnTo>
                    <a:pt x="3497" y="2001"/>
                  </a:lnTo>
                  <a:lnTo>
                    <a:pt x="3631" y="2203"/>
                  </a:lnTo>
                  <a:lnTo>
                    <a:pt x="3732" y="2405"/>
                  </a:lnTo>
                  <a:lnTo>
                    <a:pt x="3833" y="2623"/>
                  </a:lnTo>
                  <a:lnTo>
                    <a:pt x="3917" y="2842"/>
                  </a:lnTo>
                  <a:lnTo>
                    <a:pt x="3951" y="3010"/>
                  </a:lnTo>
                  <a:lnTo>
                    <a:pt x="3934" y="3178"/>
                  </a:lnTo>
                  <a:lnTo>
                    <a:pt x="3917" y="3228"/>
                  </a:lnTo>
                  <a:lnTo>
                    <a:pt x="3884" y="3245"/>
                  </a:lnTo>
                  <a:lnTo>
                    <a:pt x="3850" y="3262"/>
                  </a:lnTo>
                  <a:lnTo>
                    <a:pt x="3799" y="3279"/>
                  </a:lnTo>
                  <a:lnTo>
                    <a:pt x="3766" y="3262"/>
                  </a:lnTo>
                  <a:lnTo>
                    <a:pt x="3715" y="3228"/>
                  </a:lnTo>
                  <a:lnTo>
                    <a:pt x="3665" y="3178"/>
                  </a:lnTo>
                  <a:lnTo>
                    <a:pt x="3615" y="3094"/>
                  </a:lnTo>
                  <a:lnTo>
                    <a:pt x="3564" y="2993"/>
                  </a:lnTo>
                  <a:lnTo>
                    <a:pt x="3514" y="2892"/>
                  </a:lnTo>
                  <a:lnTo>
                    <a:pt x="3497" y="2791"/>
                  </a:lnTo>
                  <a:lnTo>
                    <a:pt x="3430" y="2539"/>
                  </a:lnTo>
                  <a:lnTo>
                    <a:pt x="3396" y="2287"/>
                  </a:lnTo>
                  <a:lnTo>
                    <a:pt x="3396" y="2052"/>
                  </a:lnTo>
                  <a:lnTo>
                    <a:pt x="3396" y="1889"/>
                  </a:lnTo>
                  <a:close/>
                  <a:moveTo>
                    <a:pt x="1900" y="1"/>
                  </a:moveTo>
                  <a:lnTo>
                    <a:pt x="1715" y="17"/>
                  </a:lnTo>
                  <a:lnTo>
                    <a:pt x="1513" y="68"/>
                  </a:lnTo>
                  <a:lnTo>
                    <a:pt x="1311" y="135"/>
                  </a:lnTo>
                  <a:lnTo>
                    <a:pt x="1127" y="219"/>
                  </a:lnTo>
                  <a:lnTo>
                    <a:pt x="958" y="337"/>
                  </a:lnTo>
                  <a:lnTo>
                    <a:pt x="790" y="471"/>
                  </a:lnTo>
                  <a:lnTo>
                    <a:pt x="656" y="639"/>
                  </a:lnTo>
                  <a:lnTo>
                    <a:pt x="555" y="774"/>
                  </a:lnTo>
                  <a:lnTo>
                    <a:pt x="454" y="925"/>
                  </a:lnTo>
                  <a:lnTo>
                    <a:pt x="370" y="1093"/>
                  </a:lnTo>
                  <a:lnTo>
                    <a:pt x="303" y="1245"/>
                  </a:lnTo>
                  <a:lnTo>
                    <a:pt x="236" y="1413"/>
                  </a:lnTo>
                  <a:lnTo>
                    <a:pt x="185" y="1581"/>
                  </a:lnTo>
                  <a:lnTo>
                    <a:pt x="135" y="1749"/>
                  </a:lnTo>
                  <a:lnTo>
                    <a:pt x="101" y="1917"/>
                  </a:lnTo>
                  <a:lnTo>
                    <a:pt x="67" y="2220"/>
                  </a:lnTo>
                  <a:lnTo>
                    <a:pt x="34" y="2522"/>
                  </a:lnTo>
                  <a:lnTo>
                    <a:pt x="0" y="2842"/>
                  </a:lnTo>
                  <a:lnTo>
                    <a:pt x="0" y="3144"/>
                  </a:lnTo>
                  <a:lnTo>
                    <a:pt x="17" y="3733"/>
                  </a:lnTo>
                  <a:lnTo>
                    <a:pt x="67" y="4321"/>
                  </a:lnTo>
                  <a:lnTo>
                    <a:pt x="135" y="4893"/>
                  </a:lnTo>
                  <a:lnTo>
                    <a:pt x="236" y="5498"/>
                  </a:lnTo>
                  <a:lnTo>
                    <a:pt x="1765" y="5145"/>
                  </a:lnTo>
                  <a:lnTo>
                    <a:pt x="1648" y="4657"/>
                  </a:lnTo>
                  <a:lnTo>
                    <a:pt x="1530" y="4153"/>
                  </a:lnTo>
                  <a:lnTo>
                    <a:pt x="1446" y="3649"/>
                  </a:lnTo>
                  <a:lnTo>
                    <a:pt x="1396" y="3127"/>
                  </a:lnTo>
                  <a:lnTo>
                    <a:pt x="1379" y="2892"/>
                  </a:lnTo>
                  <a:lnTo>
                    <a:pt x="1379" y="2640"/>
                  </a:lnTo>
                  <a:lnTo>
                    <a:pt x="1379" y="2388"/>
                  </a:lnTo>
                  <a:lnTo>
                    <a:pt x="1396" y="2152"/>
                  </a:lnTo>
                  <a:lnTo>
                    <a:pt x="1412" y="1951"/>
                  </a:lnTo>
                  <a:lnTo>
                    <a:pt x="1463" y="1766"/>
                  </a:lnTo>
                  <a:lnTo>
                    <a:pt x="1530" y="1581"/>
                  </a:lnTo>
                  <a:lnTo>
                    <a:pt x="1614" y="1396"/>
                  </a:lnTo>
                  <a:lnTo>
                    <a:pt x="1698" y="1295"/>
                  </a:lnTo>
                  <a:lnTo>
                    <a:pt x="1799" y="1211"/>
                  </a:lnTo>
                  <a:lnTo>
                    <a:pt x="1933" y="1161"/>
                  </a:lnTo>
                  <a:lnTo>
                    <a:pt x="2085" y="1144"/>
                  </a:lnTo>
                  <a:lnTo>
                    <a:pt x="2286" y="1161"/>
                  </a:lnTo>
                  <a:lnTo>
                    <a:pt x="2471" y="1194"/>
                  </a:lnTo>
                  <a:lnTo>
                    <a:pt x="2656" y="1261"/>
                  </a:lnTo>
                  <a:lnTo>
                    <a:pt x="2824" y="1362"/>
                  </a:lnTo>
                  <a:lnTo>
                    <a:pt x="2979" y="1488"/>
                  </a:lnTo>
                  <a:lnTo>
                    <a:pt x="2979" y="1488"/>
                  </a:lnTo>
                  <a:lnTo>
                    <a:pt x="2925" y="1715"/>
                  </a:lnTo>
                  <a:lnTo>
                    <a:pt x="2875" y="2018"/>
                  </a:lnTo>
                  <a:lnTo>
                    <a:pt x="2875" y="2321"/>
                  </a:lnTo>
                  <a:lnTo>
                    <a:pt x="2875" y="2623"/>
                  </a:lnTo>
                  <a:lnTo>
                    <a:pt x="2908" y="2909"/>
                  </a:lnTo>
                  <a:lnTo>
                    <a:pt x="2942" y="3077"/>
                  </a:lnTo>
                  <a:lnTo>
                    <a:pt x="2993" y="3245"/>
                  </a:lnTo>
                  <a:lnTo>
                    <a:pt x="3060" y="3396"/>
                  </a:lnTo>
                  <a:lnTo>
                    <a:pt x="3144" y="3548"/>
                  </a:lnTo>
                  <a:lnTo>
                    <a:pt x="3211" y="3632"/>
                  </a:lnTo>
                  <a:lnTo>
                    <a:pt x="3278" y="3699"/>
                  </a:lnTo>
                  <a:lnTo>
                    <a:pt x="3362" y="3766"/>
                  </a:lnTo>
                  <a:lnTo>
                    <a:pt x="3446" y="3834"/>
                  </a:lnTo>
                  <a:lnTo>
                    <a:pt x="3547" y="3884"/>
                  </a:lnTo>
                  <a:lnTo>
                    <a:pt x="3665" y="3918"/>
                  </a:lnTo>
                  <a:lnTo>
                    <a:pt x="3783" y="3951"/>
                  </a:lnTo>
                  <a:lnTo>
                    <a:pt x="3900" y="3951"/>
                  </a:lnTo>
                  <a:lnTo>
                    <a:pt x="4018" y="3934"/>
                  </a:lnTo>
                  <a:lnTo>
                    <a:pt x="4136" y="3901"/>
                  </a:lnTo>
                  <a:lnTo>
                    <a:pt x="4237" y="3867"/>
                  </a:lnTo>
                  <a:lnTo>
                    <a:pt x="4337" y="3800"/>
                  </a:lnTo>
                  <a:lnTo>
                    <a:pt x="4438" y="3716"/>
                  </a:lnTo>
                  <a:lnTo>
                    <a:pt x="4522" y="3632"/>
                  </a:lnTo>
                  <a:lnTo>
                    <a:pt x="4590" y="3531"/>
                  </a:lnTo>
                  <a:lnTo>
                    <a:pt x="4640" y="3413"/>
                  </a:lnTo>
                  <a:lnTo>
                    <a:pt x="4690" y="3228"/>
                  </a:lnTo>
                  <a:lnTo>
                    <a:pt x="4724" y="3043"/>
                  </a:lnTo>
                  <a:lnTo>
                    <a:pt x="4724" y="2858"/>
                  </a:lnTo>
                  <a:lnTo>
                    <a:pt x="4690" y="2657"/>
                  </a:lnTo>
                  <a:lnTo>
                    <a:pt x="4623" y="2354"/>
                  </a:lnTo>
                  <a:lnTo>
                    <a:pt x="4522" y="2052"/>
                  </a:lnTo>
                  <a:lnTo>
                    <a:pt x="4388" y="1749"/>
                  </a:lnTo>
                  <a:lnTo>
                    <a:pt x="4237" y="1480"/>
                  </a:lnTo>
                  <a:lnTo>
                    <a:pt x="4052" y="1211"/>
                  </a:lnTo>
                  <a:lnTo>
                    <a:pt x="3867" y="959"/>
                  </a:lnTo>
                  <a:lnTo>
                    <a:pt x="3687" y="780"/>
                  </a:lnTo>
                  <a:lnTo>
                    <a:pt x="3715" y="723"/>
                  </a:lnTo>
                  <a:lnTo>
                    <a:pt x="3783" y="623"/>
                  </a:lnTo>
                  <a:lnTo>
                    <a:pt x="3867" y="539"/>
                  </a:lnTo>
                  <a:lnTo>
                    <a:pt x="3968" y="471"/>
                  </a:lnTo>
                  <a:lnTo>
                    <a:pt x="4068" y="421"/>
                  </a:lnTo>
                  <a:lnTo>
                    <a:pt x="4169" y="387"/>
                  </a:lnTo>
                  <a:lnTo>
                    <a:pt x="4287" y="370"/>
                  </a:lnTo>
                  <a:lnTo>
                    <a:pt x="4405" y="354"/>
                  </a:lnTo>
                  <a:lnTo>
                    <a:pt x="4522" y="387"/>
                  </a:lnTo>
                  <a:lnTo>
                    <a:pt x="4657" y="421"/>
                  </a:lnTo>
                  <a:lnTo>
                    <a:pt x="4892" y="505"/>
                  </a:lnTo>
                  <a:lnTo>
                    <a:pt x="5111" y="639"/>
                  </a:lnTo>
                  <a:lnTo>
                    <a:pt x="5212" y="723"/>
                  </a:lnTo>
                  <a:lnTo>
                    <a:pt x="5312" y="808"/>
                  </a:lnTo>
                  <a:lnTo>
                    <a:pt x="5497" y="992"/>
                  </a:lnTo>
                  <a:lnTo>
                    <a:pt x="5682" y="1194"/>
                  </a:lnTo>
                  <a:lnTo>
                    <a:pt x="5867" y="1396"/>
                  </a:lnTo>
                  <a:lnTo>
                    <a:pt x="6035" y="1614"/>
                  </a:lnTo>
                  <a:lnTo>
                    <a:pt x="6187" y="1833"/>
                  </a:lnTo>
                  <a:lnTo>
                    <a:pt x="6338" y="2068"/>
                  </a:lnTo>
                  <a:lnTo>
                    <a:pt x="6472" y="2304"/>
                  </a:lnTo>
                  <a:lnTo>
                    <a:pt x="6607" y="2539"/>
                  </a:lnTo>
                  <a:lnTo>
                    <a:pt x="6489" y="2287"/>
                  </a:lnTo>
                  <a:lnTo>
                    <a:pt x="6372" y="2035"/>
                  </a:lnTo>
                  <a:lnTo>
                    <a:pt x="6237" y="1799"/>
                  </a:lnTo>
                  <a:lnTo>
                    <a:pt x="6103" y="1564"/>
                  </a:lnTo>
                  <a:lnTo>
                    <a:pt x="5951" y="1329"/>
                  </a:lnTo>
                  <a:lnTo>
                    <a:pt x="5783" y="1110"/>
                  </a:lnTo>
                  <a:lnTo>
                    <a:pt x="5615" y="892"/>
                  </a:lnTo>
                  <a:lnTo>
                    <a:pt x="5430" y="673"/>
                  </a:lnTo>
                  <a:lnTo>
                    <a:pt x="5329" y="572"/>
                  </a:lnTo>
                  <a:lnTo>
                    <a:pt x="5212" y="471"/>
                  </a:lnTo>
                  <a:lnTo>
                    <a:pt x="5094" y="387"/>
                  </a:lnTo>
                  <a:lnTo>
                    <a:pt x="4976" y="303"/>
                  </a:lnTo>
                  <a:lnTo>
                    <a:pt x="4842" y="236"/>
                  </a:lnTo>
                  <a:lnTo>
                    <a:pt x="4707" y="169"/>
                  </a:lnTo>
                  <a:lnTo>
                    <a:pt x="4573" y="118"/>
                  </a:lnTo>
                  <a:lnTo>
                    <a:pt x="4421" y="85"/>
                  </a:lnTo>
                  <a:lnTo>
                    <a:pt x="4270" y="68"/>
                  </a:lnTo>
                  <a:lnTo>
                    <a:pt x="4102" y="85"/>
                  </a:lnTo>
                  <a:lnTo>
                    <a:pt x="3951" y="118"/>
                  </a:lnTo>
                  <a:lnTo>
                    <a:pt x="3799" y="186"/>
                  </a:lnTo>
                  <a:lnTo>
                    <a:pt x="3665" y="270"/>
                  </a:lnTo>
                  <a:lnTo>
                    <a:pt x="3547" y="370"/>
                  </a:lnTo>
                  <a:lnTo>
                    <a:pt x="3446" y="488"/>
                  </a:lnTo>
                  <a:lnTo>
                    <a:pt x="3411" y="535"/>
                  </a:lnTo>
                  <a:lnTo>
                    <a:pt x="3411" y="535"/>
                  </a:lnTo>
                  <a:lnTo>
                    <a:pt x="3396" y="522"/>
                  </a:lnTo>
                  <a:lnTo>
                    <a:pt x="3262" y="421"/>
                  </a:lnTo>
                  <a:lnTo>
                    <a:pt x="3110" y="320"/>
                  </a:lnTo>
                  <a:lnTo>
                    <a:pt x="2959" y="236"/>
                  </a:lnTo>
                  <a:lnTo>
                    <a:pt x="2791" y="169"/>
                  </a:lnTo>
                  <a:lnTo>
                    <a:pt x="2623" y="101"/>
                  </a:lnTo>
                  <a:lnTo>
                    <a:pt x="2455" y="51"/>
                  </a:lnTo>
                  <a:lnTo>
                    <a:pt x="2286" y="17"/>
                  </a:lnTo>
                  <a:lnTo>
                    <a:pt x="21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5"/>
            <p:cNvSpPr/>
            <p:nvPr/>
          </p:nvSpPr>
          <p:spPr>
            <a:xfrm>
              <a:off x="3007275" y="4558550"/>
              <a:ext cx="23550" cy="82400"/>
            </a:xfrm>
            <a:custGeom>
              <a:rect b="b" l="l" r="r" t="t"/>
              <a:pathLst>
                <a:path extrusionOk="0" h="3296" w="942">
                  <a:moveTo>
                    <a:pt x="353" y="1"/>
                  </a:moveTo>
                  <a:lnTo>
                    <a:pt x="353" y="18"/>
                  </a:lnTo>
                  <a:lnTo>
                    <a:pt x="269" y="219"/>
                  </a:lnTo>
                  <a:lnTo>
                    <a:pt x="202" y="421"/>
                  </a:lnTo>
                  <a:lnTo>
                    <a:pt x="135" y="656"/>
                  </a:lnTo>
                  <a:lnTo>
                    <a:pt x="67" y="892"/>
                  </a:lnTo>
                  <a:lnTo>
                    <a:pt x="34" y="1144"/>
                  </a:lnTo>
                  <a:lnTo>
                    <a:pt x="0" y="1379"/>
                  </a:lnTo>
                  <a:lnTo>
                    <a:pt x="0" y="1631"/>
                  </a:lnTo>
                  <a:lnTo>
                    <a:pt x="0" y="1867"/>
                  </a:lnTo>
                  <a:lnTo>
                    <a:pt x="34" y="2102"/>
                  </a:lnTo>
                  <a:lnTo>
                    <a:pt x="84" y="2321"/>
                  </a:lnTo>
                  <a:lnTo>
                    <a:pt x="151" y="2539"/>
                  </a:lnTo>
                  <a:lnTo>
                    <a:pt x="252" y="2724"/>
                  </a:lnTo>
                  <a:lnTo>
                    <a:pt x="370" y="2909"/>
                  </a:lnTo>
                  <a:lnTo>
                    <a:pt x="521" y="3060"/>
                  </a:lnTo>
                  <a:lnTo>
                    <a:pt x="706" y="3195"/>
                  </a:lnTo>
                  <a:lnTo>
                    <a:pt x="807" y="3245"/>
                  </a:lnTo>
                  <a:lnTo>
                    <a:pt x="908" y="3296"/>
                  </a:lnTo>
                  <a:lnTo>
                    <a:pt x="941" y="3296"/>
                  </a:lnTo>
                  <a:lnTo>
                    <a:pt x="941" y="3262"/>
                  </a:lnTo>
                  <a:lnTo>
                    <a:pt x="941" y="3245"/>
                  </a:lnTo>
                  <a:lnTo>
                    <a:pt x="941" y="3229"/>
                  </a:lnTo>
                  <a:lnTo>
                    <a:pt x="773" y="3111"/>
                  </a:lnTo>
                  <a:lnTo>
                    <a:pt x="622" y="2960"/>
                  </a:lnTo>
                  <a:lnTo>
                    <a:pt x="504" y="2808"/>
                  </a:lnTo>
                  <a:lnTo>
                    <a:pt x="404" y="2640"/>
                  </a:lnTo>
                  <a:lnTo>
                    <a:pt x="336" y="2472"/>
                  </a:lnTo>
                  <a:lnTo>
                    <a:pt x="269" y="2287"/>
                  </a:lnTo>
                  <a:lnTo>
                    <a:pt x="235" y="2085"/>
                  </a:lnTo>
                  <a:lnTo>
                    <a:pt x="202" y="1884"/>
                  </a:lnTo>
                  <a:lnTo>
                    <a:pt x="202" y="1665"/>
                  </a:lnTo>
                  <a:lnTo>
                    <a:pt x="202" y="1447"/>
                  </a:lnTo>
                  <a:lnTo>
                    <a:pt x="219" y="1228"/>
                  </a:lnTo>
                  <a:lnTo>
                    <a:pt x="235" y="1009"/>
                  </a:lnTo>
                  <a:lnTo>
                    <a:pt x="319" y="572"/>
                  </a:lnTo>
                  <a:lnTo>
                    <a:pt x="420" y="135"/>
                  </a:lnTo>
                  <a:lnTo>
                    <a:pt x="420" y="85"/>
                  </a:lnTo>
                  <a:lnTo>
                    <a:pt x="387" y="34"/>
                  </a:lnTo>
                  <a:lnTo>
                    <a:pt x="370"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5"/>
            <p:cNvSpPr/>
            <p:nvPr/>
          </p:nvSpPr>
          <p:spPr>
            <a:xfrm>
              <a:off x="3009775" y="4534600"/>
              <a:ext cx="66450" cy="93750"/>
            </a:xfrm>
            <a:custGeom>
              <a:rect b="b" l="l" r="r" t="t"/>
              <a:pathLst>
                <a:path extrusionOk="0" h="3750" w="2658">
                  <a:moveTo>
                    <a:pt x="1262" y="1"/>
                  </a:moveTo>
                  <a:lnTo>
                    <a:pt x="1127" y="34"/>
                  </a:lnTo>
                  <a:lnTo>
                    <a:pt x="993" y="85"/>
                  </a:lnTo>
                  <a:lnTo>
                    <a:pt x="875" y="169"/>
                  </a:lnTo>
                  <a:lnTo>
                    <a:pt x="757" y="253"/>
                  </a:lnTo>
                  <a:lnTo>
                    <a:pt x="657" y="354"/>
                  </a:lnTo>
                  <a:lnTo>
                    <a:pt x="556" y="454"/>
                  </a:lnTo>
                  <a:lnTo>
                    <a:pt x="455" y="589"/>
                  </a:lnTo>
                  <a:lnTo>
                    <a:pt x="371" y="723"/>
                  </a:lnTo>
                  <a:lnTo>
                    <a:pt x="304" y="875"/>
                  </a:lnTo>
                  <a:lnTo>
                    <a:pt x="219" y="1026"/>
                  </a:lnTo>
                  <a:lnTo>
                    <a:pt x="169" y="1177"/>
                  </a:lnTo>
                  <a:lnTo>
                    <a:pt x="119" y="1345"/>
                  </a:lnTo>
                  <a:lnTo>
                    <a:pt x="35" y="1699"/>
                  </a:lnTo>
                  <a:lnTo>
                    <a:pt x="1" y="2052"/>
                  </a:lnTo>
                  <a:lnTo>
                    <a:pt x="1" y="2220"/>
                  </a:lnTo>
                  <a:lnTo>
                    <a:pt x="1" y="2388"/>
                  </a:lnTo>
                  <a:lnTo>
                    <a:pt x="18" y="2556"/>
                  </a:lnTo>
                  <a:lnTo>
                    <a:pt x="51" y="2724"/>
                  </a:lnTo>
                  <a:lnTo>
                    <a:pt x="85" y="2875"/>
                  </a:lnTo>
                  <a:lnTo>
                    <a:pt x="135" y="3010"/>
                  </a:lnTo>
                  <a:lnTo>
                    <a:pt x="203" y="3161"/>
                  </a:lnTo>
                  <a:lnTo>
                    <a:pt x="270" y="3279"/>
                  </a:lnTo>
                  <a:lnTo>
                    <a:pt x="371" y="3396"/>
                  </a:lnTo>
                  <a:lnTo>
                    <a:pt x="472" y="3497"/>
                  </a:lnTo>
                  <a:lnTo>
                    <a:pt x="589" y="3581"/>
                  </a:lnTo>
                  <a:lnTo>
                    <a:pt x="707" y="3649"/>
                  </a:lnTo>
                  <a:lnTo>
                    <a:pt x="858" y="3699"/>
                  </a:lnTo>
                  <a:lnTo>
                    <a:pt x="1010" y="3733"/>
                  </a:lnTo>
                  <a:lnTo>
                    <a:pt x="1161" y="3749"/>
                  </a:lnTo>
                  <a:lnTo>
                    <a:pt x="1312" y="3749"/>
                  </a:lnTo>
                  <a:lnTo>
                    <a:pt x="1463" y="3716"/>
                  </a:lnTo>
                  <a:lnTo>
                    <a:pt x="1598" y="3665"/>
                  </a:lnTo>
                  <a:lnTo>
                    <a:pt x="1732" y="3598"/>
                  </a:lnTo>
                  <a:lnTo>
                    <a:pt x="1867" y="3514"/>
                  </a:lnTo>
                  <a:lnTo>
                    <a:pt x="1985" y="3413"/>
                  </a:lnTo>
                  <a:lnTo>
                    <a:pt x="2085" y="3296"/>
                  </a:lnTo>
                  <a:lnTo>
                    <a:pt x="2186" y="3178"/>
                  </a:lnTo>
                  <a:lnTo>
                    <a:pt x="2270" y="3043"/>
                  </a:lnTo>
                  <a:lnTo>
                    <a:pt x="2354" y="2892"/>
                  </a:lnTo>
                  <a:lnTo>
                    <a:pt x="2439" y="2741"/>
                  </a:lnTo>
                  <a:lnTo>
                    <a:pt x="2489" y="2573"/>
                  </a:lnTo>
                  <a:lnTo>
                    <a:pt x="2556" y="2405"/>
                  </a:lnTo>
                  <a:lnTo>
                    <a:pt x="2590" y="2236"/>
                  </a:lnTo>
                  <a:lnTo>
                    <a:pt x="2623" y="2068"/>
                  </a:lnTo>
                  <a:lnTo>
                    <a:pt x="2657" y="1900"/>
                  </a:lnTo>
                  <a:lnTo>
                    <a:pt x="2657" y="1715"/>
                  </a:lnTo>
                  <a:lnTo>
                    <a:pt x="2657" y="1547"/>
                  </a:lnTo>
                  <a:lnTo>
                    <a:pt x="2657" y="1379"/>
                  </a:lnTo>
                  <a:lnTo>
                    <a:pt x="2623" y="1211"/>
                  </a:lnTo>
                  <a:lnTo>
                    <a:pt x="2590" y="1043"/>
                  </a:lnTo>
                  <a:lnTo>
                    <a:pt x="2556" y="892"/>
                  </a:lnTo>
                  <a:lnTo>
                    <a:pt x="2489" y="740"/>
                  </a:lnTo>
                  <a:lnTo>
                    <a:pt x="2422" y="606"/>
                  </a:lnTo>
                  <a:lnTo>
                    <a:pt x="2338" y="471"/>
                  </a:lnTo>
                  <a:lnTo>
                    <a:pt x="2237" y="354"/>
                  </a:lnTo>
                  <a:lnTo>
                    <a:pt x="2136" y="253"/>
                  </a:lnTo>
                  <a:lnTo>
                    <a:pt x="2001" y="169"/>
                  </a:lnTo>
                  <a:lnTo>
                    <a:pt x="1867" y="85"/>
                  </a:lnTo>
                  <a:lnTo>
                    <a:pt x="1716" y="34"/>
                  </a:lnTo>
                  <a:lnTo>
                    <a:pt x="154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5"/>
            <p:cNvSpPr/>
            <p:nvPr/>
          </p:nvSpPr>
          <p:spPr>
            <a:xfrm>
              <a:off x="2817300" y="4495525"/>
              <a:ext cx="135775" cy="344650"/>
            </a:xfrm>
            <a:custGeom>
              <a:rect b="b" l="l" r="r" t="t"/>
              <a:pathLst>
                <a:path extrusionOk="0" h="13786" w="5431">
                  <a:moveTo>
                    <a:pt x="4237" y="0"/>
                  </a:moveTo>
                  <a:lnTo>
                    <a:pt x="4203" y="84"/>
                  </a:lnTo>
                  <a:lnTo>
                    <a:pt x="4153" y="151"/>
                  </a:lnTo>
                  <a:lnTo>
                    <a:pt x="4102" y="202"/>
                  </a:lnTo>
                  <a:lnTo>
                    <a:pt x="4035" y="269"/>
                  </a:lnTo>
                  <a:lnTo>
                    <a:pt x="3951" y="303"/>
                  </a:lnTo>
                  <a:lnTo>
                    <a:pt x="3850" y="353"/>
                  </a:lnTo>
                  <a:lnTo>
                    <a:pt x="3648" y="404"/>
                  </a:lnTo>
                  <a:lnTo>
                    <a:pt x="3413" y="437"/>
                  </a:lnTo>
                  <a:lnTo>
                    <a:pt x="3144" y="471"/>
                  </a:lnTo>
                  <a:lnTo>
                    <a:pt x="2589" y="488"/>
                  </a:lnTo>
                  <a:lnTo>
                    <a:pt x="1715" y="488"/>
                  </a:lnTo>
                  <a:lnTo>
                    <a:pt x="1446" y="504"/>
                  </a:lnTo>
                  <a:lnTo>
                    <a:pt x="1211" y="521"/>
                  </a:lnTo>
                  <a:lnTo>
                    <a:pt x="992" y="572"/>
                  </a:lnTo>
                  <a:lnTo>
                    <a:pt x="807" y="622"/>
                  </a:lnTo>
                  <a:lnTo>
                    <a:pt x="723" y="673"/>
                  </a:lnTo>
                  <a:lnTo>
                    <a:pt x="656" y="723"/>
                  </a:lnTo>
                  <a:lnTo>
                    <a:pt x="606" y="773"/>
                  </a:lnTo>
                  <a:lnTo>
                    <a:pt x="555" y="824"/>
                  </a:lnTo>
                  <a:lnTo>
                    <a:pt x="471" y="992"/>
                  </a:lnTo>
                  <a:lnTo>
                    <a:pt x="387" y="1211"/>
                  </a:lnTo>
                  <a:lnTo>
                    <a:pt x="320" y="1463"/>
                  </a:lnTo>
                  <a:lnTo>
                    <a:pt x="253" y="1782"/>
                  </a:lnTo>
                  <a:lnTo>
                    <a:pt x="202" y="2118"/>
                  </a:lnTo>
                  <a:lnTo>
                    <a:pt x="152" y="2505"/>
                  </a:lnTo>
                  <a:lnTo>
                    <a:pt x="118" y="2908"/>
                  </a:lnTo>
                  <a:lnTo>
                    <a:pt x="51" y="3833"/>
                  </a:lnTo>
                  <a:lnTo>
                    <a:pt x="0" y="4825"/>
                  </a:lnTo>
                  <a:lnTo>
                    <a:pt x="0" y="5884"/>
                  </a:lnTo>
                  <a:lnTo>
                    <a:pt x="0" y="6960"/>
                  </a:lnTo>
                  <a:lnTo>
                    <a:pt x="34" y="8053"/>
                  </a:lnTo>
                  <a:lnTo>
                    <a:pt x="101" y="9095"/>
                  </a:lnTo>
                  <a:lnTo>
                    <a:pt x="169" y="10104"/>
                  </a:lnTo>
                  <a:lnTo>
                    <a:pt x="269" y="11011"/>
                  </a:lnTo>
                  <a:lnTo>
                    <a:pt x="387" y="11802"/>
                  </a:lnTo>
                  <a:lnTo>
                    <a:pt x="454" y="12155"/>
                  </a:lnTo>
                  <a:lnTo>
                    <a:pt x="522" y="12457"/>
                  </a:lnTo>
                  <a:lnTo>
                    <a:pt x="606" y="12709"/>
                  </a:lnTo>
                  <a:lnTo>
                    <a:pt x="673" y="12928"/>
                  </a:lnTo>
                  <a:lnTo>
                    <a:pt x="757" y="13096"/>
                  </a:lnTo>
                  <a:lnTo>
                    <a:pt x="858" y="13197"/>
                  </a:lnTo>
                  <a:lnTo>
                    <a:pt x="908" y="13247"/>
                  </a:lnTo>
                  <a:lnTo>
                    <a:pt x="976" y="13281"/>
                  </a:lnTo>
                  <a:lnTo>
                    <a:pt x="1160" y="13348"/>
                  </a:lnTo>
                  <a:lnTo>
                    <a:pt x="1379" y="13382"/>
                  </a:lnTo>
                  <a:lnTo>
                    <a:pt x="1648" y="13415"/>
                  </a:lnTo>
                  <a:lnTo>
                    <a:pt x="1934" y="13432"/>
                  </a:lnTo>
                  <a:lnTo>
                    <a:pt x="2236" y="13432"/>
                  </a:lnTo>
                  <a:lnTo>
                    <a:pt x="2909" y="13449"/>
                  </a:lnTo>
                  <a:lnTo>
                    <a:pt x="3598" y="13466"/>
                  </a:lnTo>
                  <a:lnTo>
                    <a:pt x="3934" y="13466"/>
                  </a:lnTo>
                  <a:lnTo>
                    <a:pt x="4254" y="13499"/>
                  </a:lnTo>
                  <a:lnTo>
                    <a:pt x="4539" y="13533"/>
                  </a:lnTo>
                  <a:lnTo>
                    <a:pt x="4808" y="13600"/>
                  </a:lnTo>
                  <a:lnTo>
                    <a:pt x="5027" y="13668"/>
                  </a:lnTo>
                  <a:lnTo>
                    <a:pt x="5128" y="13718"/>
                  </a:lnTo>
                  <a:lnTo>
                    <a:pt x="5212" y="13768"/>
                  </a:lnTo>
                  <a:lnTo>
                    <a:pt x="5246" y="13785"/>
                  </a:lnTo>
                  <a:lnTo>
                    <a:pt x="5279" y="13785"/>
                  </a:lnTo>
                  <a:lnTo>
                    <a:pt x="5313" y="13752"/>
                  </a:lnTo>
                  <a:lnTo>
                    <a:pt x="5330" y="13718"/>
                  </a:lnTo>
                  <a:lnTo>
                    <a:pt x="5380" y="13567"/>
                  </a:lnTo>
                  <a:lnTo>
                    <a:pt x="5414" y="13348"/>
                  </a:lnTo>
                  <a:lnTo>
                    <a:pt x="5430" y="13062"/>
                  </a:lnTo>
                  <a:lnTo>
                    <a:pt x="5430" y="12709"/>
                  </a:lnTo>
                  <a:lnTo>
                    <a:pt x="5414" y="11869"/>
                  </a:lnTo>
                  <a:lnTo>
                    <a:pt x="5363" y="10843"/>
                  </a:lnTo>
                  <a:lnTo>
                    <a:pt x="5262" y="9667"/>
                  </a:lnTo>
                  <a:lnTo>
                    <a:pt x="5161" y="8423"/>
                  </a:lnTo>
                  <a:lnTo>
                    <a:pt x="5044" y="7111"/>
                  </a:lnTo>
                  <a:lnTo>
                    <a:pt x="4758" y="4522"/>
                  </a:lnTo>
                  <a:lnTo>
                    <a:pt x="4506" y="2236"/>
                  </a:lnTo>
                  <a:lnTo>
                    <a:pt x="423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5"/>
            <p:cNvSpPr/>
            <p:nvPr/>
          </p:nvSpPr>
          <p:spPr>
            <a:xfrm>
              <a:off x="2829900" y="4544275"/>
              <a:ext cx="24825" cy="237475"/>
            </a:xfrm>
            <a:custGeom>
              <a:rect b="b" l="l" r="r" t="t"/>
              <a:pathLst>
                <a:path extrusionOk="0" h="9499" w="993">
                  <a:moveTo>
                    <a:pt x="505" y="0"/>
                  </a:moveTo>
                  <a:lnTo>
                    <a:pt x="472" y="17"/>
                  </a:lnTo>
                  <a:lnTo>
                    <a:pt x="455" y="34"/>
                  </a:lnTo>
                  <a:lnTo>
                    <a:pt x="404" y="101"/>
                  </a:lnTo>
                  <a:lnTo>
                    <a:pt x="354" y="219"/>
                  </a:lnTo>
                  <a:lnTo>
                    <a:pt x="303" y="387"/>
                  </a:lnTo>
                  <a:lnTo>
                    <a:pt x="219" y="824"/>
                  </a:lnTo>
                  <a:lnTo>
                    <a:pt x="152" y="1396"/>
                  </a:lnTo>
                  <a:lnTo>
                    <a:pt x="85" y="2102"/>
                  </a:lnTo>
                  <a:lnTo>
                    <a:pt x="51" y="2909"/>
                  </a:lnTo>
                  <a:lnTo>
                    <a:pt x="18" y="3800"/>
                  </a:lnTo>
                  <a:lnTo>
                    <a:pt x="1" y="4758"/>
                  </a:lnTo>
                  <a:lnTo>
                    <a:pt x="18" y="5699"/>
                  </a:lnTo>
                  <a:lnTo>
                    <a:pt x="51" y="6590"/>
                  </a:lnTo>
                  <a:lnTo>
                    <a:pt x="85" y="7397"/>
                  </a:lnTo>
                  <a:lnTo>
                    <a:pt x="152" y="8103"/>
                  </a:lnTo>
                  <a:lnTo>
                    <a:pt x="219" y="8692"/>
                  </a:lnTo>
                  <a:lnTo>
                    <a:pt x="303" y="9129"/>
                  </a:lnTo>
                  <a:lnTo>
                    <a:pt x="354" y="9280"/>
                  </a:lnTo>
                  <a:lnTo>
                    <a:pt x="404" y="9398"/>
                  </a:lnTo>
                  <a:lnTo>
                    <a:pt x="455" y="9465"/>
                  </a:lnTo>
                  <a:lnTo>
                    <a:pt x="472" y="9482"/>
                  </a:lnTo>
                  <a:lnTo>
                    <a:pt x="505" y="9498"/>
                  </a:lnTo>
                  <a:lnTo>
                    <a:pt x="522" y="9482"/>
                  </a:lnTo>
                  <a:lnTo>
                    <a:pt x="556" y="9465"/>
                  </a:lnTo>
                  <a:lnTo>
                    <a:pt x="589" y="9398"/>
                  </a:lnTo>
                  <a:lnTo>
                    <a:pt x="640" y="9280"/>
                  </a:lnTo>
                  <a:lnTo>
                    <a:pt x="690" y="9129"/>
                  </a:lnTo>
                  <a:lnTo>
                    <a:pt x="774" y="8692"/>
                  </a:lnTo>
                  <a:lnTo>
                    <a:pt x="841" y="8103"/>
                  </a:lnTo>
                  <a:lnTo>
                    <a:pt x="909" y="7397"/>
                  </a:lnTo>
                  <a:lnTo>
                    <a:pt x="942" y="6590"/>
                  </a:lnTo>
                  <a:lnTo>
                    <a:pt x="976" y="5699"/>
                  </a:lnTo>
                  <a:lnTo>
                    <a:pt x="993" y="4758"/>
                  </a:lnTo>
                  <a:lnTo>
                    <a:pt x="976" y="3800"/>
                  </a:lnTo>
                  <a:lnTo>
                    <a:pt x="942" y="2909"/>
                  </a:lnTo>
                  <a:lnTo>
                    <a:pt x="909" y="2102"/>
                  </a:lnTo>
                  <a:lnTo>
                    <a:pt x="841" y="1396"/>
                  </a:lnTo>
                  <a:lnTo>
                    <a:pt x="774" y="824"/>
                  </a:lnTo>
                  <a:lnTo>
                    <a:pt x="690" y="387"/>
                  </a:lnTo>
                  <a:lnTo>
                    <a:pt x="640" y="219"/>
                  </a:lnTo>
                  <a:lnTo>
                    <a:pt x="589" y="101"/>
                  </a:lnTo>
                  <a:lnTo>
                    <a:pt x="556" y="34"/>
                  </a:lnTo>
                  <a:lnTo>
                    <a:pt x="522" y="17"/>
                  </a:lnTo>
                  <a:lnTo>
                    <a:pt x="50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5"/>
            <p:cNvSpPr/>
            <p:nvPr/>
          </p:nvSpPr>
          <p:spPr>
            <a:xfrm>
              <a:off x="3275825" y="4264775"/>
              <a:ext cx="240000" cy="58875"/>
            </a:xfrm>
            <a:custGeom>
              <a:rect b="b" l="l" r="r" t="t"/>
              <a:pathLst>
                <a:path extrusionOk="0" h="2355" w="9600">
                  <a:moveTo>
                    <a:pt x="4237" y="1"/>
                  </a:moveTo>
                  <a:lnTo>
                    <a:pt x="3430" y="18"/>
                  </a:lnTo>
                  <a:lnTo>
                    <a:pt x="3009" y="35"/>
                  </a:lnTo>
                  <a:lnTo>
                    <a:pt x="2589" y="51"/>
                  </a:lnTo>
                  <a:lnTo>
                    <a:pt x="2169" y="102"/>
                  </a:lnTo>
                  <a:lnTo>
                    <a:pt x="1732" y="152"/>
                  </a:lnTo>
                  <a:lnTo>
                    <a:pt x="1312" y="219"/>
                  </a:lnTo>
                  <a:lnTo>
                    <a:pt x="874" y="287"/>
                  </a:lnTo>
                  <a:lnTo>
                    <a:pt x="437" y="388"/>
                  </a:lnTo>
                  <a:lnTo>
                    <a:pt x="0" y="505"/>
                  </a:lnTo>
                  <a:lnTo>
                    <a:pt x="421" y="2018"/>
                  </a:lnTo>
                  <a:lnTo>
                    <a:pt x="807" y="1917"/>
                  </a:lnTo>
                  <a:lnTo>
                    <a:pt x="1194" y="1833"/>
                  </a:lnTo>
                  <a:lnTo>
                    <a:pt x="1597" y="1766"/>
                  </a:lnTo>
                  <a:lnTo>
                    <a:pt x="1984" y="1699"/>
                  </a:lnTo>
                  <a:lnTo>
                    <a:pt x="2371" y="1648"/>
                  </a:lnTo>
                  <a:lnTo>
                    <a:pt x="2757" y="1615"/>
                  </a:lnTo>
                  <a:lnTo>
                    <a:pt x="3531" y="1581"/>
                  </a:lnTo>
                  <a:lnTo>
                    <a:pt x="4270" y="1581"/>
                  </a:lnTo>
                  <a:lnTo>
                    <a:pt x="4976" y="1615"/>
                  </a:lnTo>
                  <a:lnTo>
                    <a:pt x="5666" y="1665"/>
                  </a:lnTo>
                  <a:lnTo>
                    <a:pt x="6304" y="1749"/>
                  </a:lnTo>
                  <a:lnTo>
                    <a:pt x="6893" y="1833"/>
                  </a:lnTo>
                  <a:lnTo>
                    <a:pt x="7431" y="1934"/>
                  </a:lnTo>
                  <a:lnTo>
                    <a:pt x="7901" y="2035"/>
                  </a:lnTo>
                  <a:lnTo>
                    <a:pt x="8305" y="2136"/>
                  </a:lnTo>
                  <a:lnTo>
                    <a:pt x="8893" y="2287"/>
                  </a:lnTo>
                  <a:lnTo>
                    <a:pt x="9095" y="2354"/>
                  </a:lnTo>
                  <a:lnTo>
                    <a:pt x="9599" y="858"/>
                  </a:lnTo>
                  <a:lnTo>
                    <a:pt x="9314" y="774"/>
                  </a:lnTo>
                  <a:lnTo>
                    <a:pt x="8658" y="589"/>
                  </a:lnTo>
                  <a:lnTo>
                    <a:pt x="8221" y="488"/>
                  </a:lnTo>
                  <a:lnTo>
                    <a:pt x="7700" y="371"/>
                  </a:lnTo>
                  <a:lnTo>
                    <a:pt x="7111" y="270"/>
                  </a:lnTo>
                  <a:lnTo>
                    <a:pt x="6456" y="169"/>
                  </a:lnTo>
                  <a:lnTo>
                    <a:pt x="5766" y="102"/>
                  </a:lnTo>
                  <a:lnTo>
                    <a:pt x="5027" y="35"/>
                  </a:lnTo>
                  <a:lnTo>
                    <a:pt x="423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5"/>
            <p:cNvSpPr/>
            <p:nvPr/>
          </p:nvSpPr>
          <p:spPr>
            <a:xfrm>
              <a:off x="3649450" y="4479125"/>
              <a:ext cx="143750" cy="443850"/>
            </a:xfrm>
            <a:custGeom>
              <a:rect b="b" l="l" r="r" t="t"/>
              <a:pathLst>
                <a:path extrusionOk="0" h="17754" w="5750">
                  <a:moveTo>
                    <a:pt x="3362" y="1"/>
                  </a:moveTo>
                  <a:lnTo>
                    <a:pt x="3161" y="34"/>
                  </a:lnTo>
                  <a:lnTo>
                    <a:pt x="3077" y="51"/>
                  </a:lnTo>
                  <a:lnTo>
                    <a:pt x="2976" y="101"/>
                  </a:lnTo>
                  <a:lnTo>
                    <a:pt x="2892" y="152"/>
                  </a:lnTo>
                  <a:lnTo>
                    <a:pt x="2808" y="202"/>
                  </a:lnTo>
                  <a:lnTo>
                    <a:pt x="2673" y="337"/>
                  </a:lnTo>
                  <a:lnTo>
                    <a:pt x="2555" y="488"/>
                  </a:lnTo>
                  <a:lnTo>
                    <a:pt x="2488" y="656"/>
                  </a:lnTo>
                  <a:lnTo>
                    <a:pt x="2438" y="841"/>
                  </a:lnTo>
                  <a:lnTo>
                    <a:pt x="2438" y="1026"/>
                  </a:lnTo>
                  <a:lnTo>
                    <a:pt x="2455" y="1228"/>
                  </a:lnTo>
                  <a:lnTo>
                    <a:pt x="2488" y="1312"/>
                  </a:lnTo>
                  <a:lnTo>
                    <a:pt x="2522" y="1413"/>
                  </a:lnTo>
                  <a:lnTo>
                    <a:pt x="2589" y="1564"/>
                  </a:lnTo>
                  <a:lnTo>
                    <a:pt x="2724" y="1883"/>
                  </a:lnTo>
                  <a:lnTo>
                    <a:pt x="2909" y="2354"/>
                  </a:lnTo>
                  <a:lnTo>
                    <a:pt x="3093" y="2959"/>
                  </a:lnTo>
                  <a:lnTo>
                    <a:pt x="3295" y="3699"/>
                  </a:lnTo>
                  <a:lnTo>
                    <a:pt x="3396" y="4119"/>
                  </a:lnTo>
                  <a:lnTo>
                    <a:pt x="3497" y="4556"/>
                  </a:lnTo>
                  <a:lnTo>
                    <a:pt x="3581" y="5027"/>
                  </a:lnTo>
                  <a:lnTo>
                    <a:pt x="3648" y="5515"/>
                  </a:lnTo>
                  <a:lnTo>
                    <a:pt x="3699" y="6019"/>
                  </a:lnTo>
                  <a:lnTo>
                    <a:pt x="3749" y="6557"/>
                  </a:lnTo>
                  <a:lnTo>
                    <a:pt x="3783" y="7112"/>
                  </a:lnTo>
                  <a:lnTo>
                    <a:pt x="3783" y="7683"/>
                  </a:lnTo>
                  <a:lnTo>
                    <a:pt x="3766" y="8272"/>
                  </a:lnTo>
                  <a:lnTo>
                    <a:pt x="3715" y="8860"/>
                  </a:lnTo>
                  <a:lnTo>
                    <a:pt x="3648" y="9482"/>
                  </a:lnTo>
                  <a:lnTo>
                    <a:pt x="3547" y="10104"/>
                  </a:lnTo>
                  <a:lnTo>
                    <a:pt x="3413" y="10743"/>
                  </a:lnTo>
                  <a:lnTo>
                    <a:pt x="3245" y="11382"/>
                  </a:lnTo>
                  <a:lnTo>
                    <a:pt x="3043" y="12020"/>
                  </a:lnTo>
                  <a:lnTo>
                    <a:pt x="2808" y="12676"/>
                  </a:lnTo>
                  <a:lnTo>
                    <a:pt x="2522" y="13332"/>
                  </a:lnTo>
                  <a:lnTo>
                    <a:pt x="2354" y="13668"/>
                  </a:lnTo>
                  <a:lnTo>
                    <a:pt x="2186" y="13987"/>
                  </a:lnTo>
                  <a:lnTo>
                    <a:pt x="2001" y="14324"/>
                  </a:lnTo>
                  <a:lnTo>
                    <a:pt x="1799" y="14643"/>
                  </a:lnTo>
                  <a:lnTo>
                    <a:pt x="1597" y="14979"/>
                  </a:lnTo>
                  <a:lnTo>
                    <a:pt x="1379" y="15299"/>
                  </a:lnTo>
                  <a:lnTo>
                    <a:pt x="1143" y="15635"/>
                  </a:lnTo>
                  <a:lnTo>
                    <a:pt x="891" y="15954"/>
                  </a:lnTo>
                  <a:lnTo>
                    <a:pt x="639" y="16274"/>
                  </a:lnTo>
                  <a:lnTo>
                    <a:pt x="370" y="16610"/>
                  </a:lnTo>
                  <a:lnTo>
                    <a:pt x="236" y="16761"/>
                  </a:lnTo>
                  <a:lnTo>
                    <a:pt x="135" y="16929"/>
                  </a:lnTo>
                  <a:lnTo>
                    <a:pt x="67" y="17081"/>
                  </a:lnTo>
                  <a:lnTo>
                    <a:pt x="17" y="17215"/>
                  </a:lnTo>
                  <a:lnTo>
                    <a:pt x="0" y="17333"/>
                  </a:lnTo>
                  <a:lnTo>
                    <a:pt x="0" y="17450"/>
                  </a:lnTo>
                  <a:lnTo>
                    <a:pt x="17" y="17551"/>
                  </a:lnTo>
                  <a:lnTo>
                    <a:pt x="67" y="17635"/>
                  </a:lnTo>
                  <a:lnTo>
                    <a:pt x="135" y="17686"/>
                  </a:lnTo>
                  <a:lnTo>
                    <a:pt x="236" y="17736"/>
                  </a:lnTo>
                  <a:lnTo>
                    <a:pt x="336" y="17753"/>
                  </a:lnTo>
                  <a:lnTo>
                    <a:pt x="471" y="17736"/>
                  </a:lnTo>
                  <a:lnTo>
                    <a:pt x="605" y="17703"/>
                  </a:lnTo>
                  <a:lnTo>
                    <a:pt x="774" y="17619"/>
                  </a:lnTo>
                  <a:lnTo>
                    <a:pt x="942" y="17518"/>
                  </a:lnTo>
                  <a:lnTo>
                    <a:pt x="1127" y="17383"/>
                  </a:lnTo>
                  <a:lnTo>
                    <a:pt x="1446" y="17131"/>
                  </a:lnTo>
                  <a:lnTo>
                    <a:pt x="1749" y="16862"/>
                  </a:lnTo>
                  <a:lnTo>
                    <a:pt x="2034" y="16593"/>
                  </a:lnTo>
                  <a:lnTo>
                    <a:pt x="2320" y="16307"/>
                  </a:lnTo>
                  <a:lnTo>
                    <a:pt x="2589" y="16021"/>
                  </a:lnTo>
                  <a:lnTo>
                    <a:pt x="2841" y="15719"/>
                  </a:lnTo>
                  <a:lnTo>
                    <a:pt x="3093" y="15416"/>
                  </a:lnTo>
                  <a:lnTo>
                    <a:pt x="3329" y="15114"/>
                  </a:lnTo>
                  <a:lnTo>
                    <a:pt x="3547" y="14794"/>
                  </a:lnTo>
                  <a:lnTo>
                    <a:pt x="3766" y="14475"/>
                  </a:lnTo>
                  <a:lnTo>
                    <a:pt x="3968" y="14155"/>
                  </a:lnTo>
                  <a:lnTo>
                    <a:pt x="4153" y="13819"/>
                  </a:lnTo>
                  <a:lnTo>
                    <a:pt x="4337" y="13483"/>
                  </a:lnTo>
                  <a:lnTo>
                    <a:pt x="4506" y="13147"/>
                  </a:lnTo>
                  <a:lnTo>
                    <a:pt x="4657" y="12794"/>
                  </a:lnTo>
                  <a:lnTo>
                    <a:pt x="4808" y="12441"/>
                  </a:lnTo>
                  <a:lnTo>
                    <a:pt x="4943" y="12088"/>
                  </a:lnTo>
                  <a:lnTo>
                    <a:pt x="5077" y="11718"/>
                  </a:lnTo>
                  <a:lnTo>
                    <a:pt x="5178" y="11365"/>
                  </a:lnTo>
                  <a:lnTo>
                    <a:pt x="5296" y="10995"/>
                  </a:lnTo>
                  <a:lnTo>
                    <a:pt x="5380" y="10608"/>
                  </a:lnTo>
                  <a:lnTo>
                    <a:pt x="5464" y="10238"/>
                  </a:lnTo>
                  <a:lnTo>
                    <a:pt x="5531" y="9852"/>
                  </a:lnTo>
                  <a:lnTo>
                    <a:pt x="5598" y="9465"/>
                  </a:lnTo>
                  <a:lnTo>
                    <a:pt x="5649" y="9079"/>
                  </a:lnTo>
                  <a:lnTo>
                    <a:pt x="5682" y="8692"/>
                  </a:lnTo>
                  <a:lnTo>
                    <a:pt x="5716" y="8288"/>
                  </a:lnTo>
                  <a:lnTo>
                    <a:pt x="5733" y="7902"/>
                  </a:lnTo>
                  <a:lnTo>
                    <a:pt x="5750" y="7498"/>
                  </a:lnTo>
                  <a:lnTo>
                    <a:pt x="5750" y="7095"/>
                  </a:lnTo>
                  <a:lnTo>
                    <a:pt x="5733" y="6691"/>
                  </a:lnTo>
                  <a:lnTo>
                    <a:pt x="5716" y="6271"/>
                  </a:lnTo>
                  <a:lnTo>
                    <a:pt x="5649" y="5531"/>
                  </a:lnTo>
                  <a:lnTo>
                    <a:pt x="5548" y="4808"/>
                  </a:lnTo>
                  <a:lnTo>
                    <a:pt x="5413" y="4069"/>
                  </a:lnTo>
                  <a:lnTo>
                    <a:pt x="5262" y="3346"/>
                  </a:lnTo>
                  <a:lnTo>
                    <a:pt x="5060" y="2640"/>
                  </a:lnTo>
                  <a:lnTo>
                    <a:pt x="4842" y="1934"/>
                  </a:lnTo>
                  <a:lnTo>
                    <a:pt x="4590" y="1228"/>
                  </a:lnTo>
                  <a:lnTo>
                    <a:pt x="4304" y="555"/>
                  </a:lnTo>
                  <a:lnTo>
                    <a:pt x="4253" y="454"/>
                  </a:lnTo>
                  <a:lnTo>
                    <a:pt x="4186" y="370"/>
                  </a:lnTo>
                  <a:lnTo>
                    <a:pt x="4068" y="236"/>
                  </a:lnTo>
                  <a:lnTo>
                    <a:pt x="3900" y="135"/>
                  </a:lnTo>
                  <a:lnTo>
                    <a:pt x="3732" y="51"/>
                  </a:lnTo>
                  <a:lnTo>
                    <a:pt x="35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5"/>
            <p:cNvSpPr/>
            <p:nvPr/>
          </p:nvSpPr>
          <p:spPr>
            <a:xfrm>
              <a:off x="3670450" y="4411450"/>
              <a:ext cx="53400" cy="53400"/>
            </a:xfrm>
            <a:custGeom>
              <a:rect b="b" l="l" r="r" t="t"/>
              <a:pathLst>
                <a:path extrusionOk="0" h="2136" w="2136">
                  <a:moveTo>
                    <a:pt x="959" y="1"/>
                  </a:moveTo>
                  <a:lnTo>
                    <a:pt x="858" y="18"/>
                  </a:lnTo>
                  <a:lnTo>
                    <a:pt x="740" y="51"/>
                  </a:lnTo>
                  <a:lnTo>
                    <a:pt x="656" y="85"/>
                  </a:lnTo>
                  <a:lnTo>
                    <a:pt x="556" y="135"/>
                  </a:lnTo>
                  <a:lnTo>
                    <a:pt x="471" y="186"/>
                  </a:lnTo>
                  <a:lnTo>
                    <a:pt x="303" y="320"/>
                  </a:lnTo>
                  <a:lnTo>
                    <a:pt x="186" y="472"/>
                  </a:lnTo>
                  <a:lnTo>
                    <a:pt x="118" y="556"/>
                  </a:lnTo>
                  <a:lnTo>
                    <a:pt x="85" y="657"/>
                  </a:lnTo>
                  <a:lnTo>
                    <a:pt x="51" y="757"/>
                  </a:lnTo>
                  <a:lnTo>
                    <a:pt x="18" y="858"/>
                  </a:lnTo>
                  <a:lnTo>
                    <a:pt x="1" y="959"/>
                  </a:lnTo>
                  <a:lnTo>
                    <a:pt x="1" y="1077"/>
                  </a:lnTo>
                  <a:lnTo>
                    <a:pt x="1" y="1178"/>
                  </a:lnTo>
                  <a:lnTo>
                    <a:pt x="18" y="1295"/>
                  </a:lnTo>
                  <a:lnTo>
                    <a:pt x="51" y="1396"/>
                  </a:lnTo>
                  <a:lnTo>
                    <a:pt x="85" y="1480"/>
                  </a:lnTo>
                  <a:lnTo>
                    <a:pt x="118" y="1581"/>
                  </a:lnTo>
                  <a:lnTo>
                    <a:pt x="186" y="1665"/>
                  </a:lnTo>
                  <a:lnTo>
                    <a:pt x="303" y="1833"/>
                  </a:lnTo>
                  <a:lnTo>
                    <a:pt x="471" y="1951"/>
                  </a:lnTo>
                  <a:lnTo>
                    <a:pt x="556" y="2018"/>
                  </a:lnTo>
                  <a:lnTo>
                    <a:pt x="656" y="2052"/>
                  </a:lnTo>
                  <a:lnTo>
                    <a:pt x="740" y="2086"/>
                  </a:lnTo>
                  <a:lnTo>
                    <a:pt x="858" y="2119"/>
                  </a:lnTo>
                  <a:lnTo>
                    <a:pt x="959" y="2136"/>
                  </a:lnTo>
                  <a:lnTo>
                    <a:pt x="1178" y="2136"/>
                  </a:lnTo>
                  <a:lnTo>
                    <a:pt x="1278" y="2119"/>
                  </a:lnTo>
                  <a:lnTo>
                    <a:pt x="1379" y="2086"/>
                  </a:lnTo>
                  <a:lnTo>
                    <a:pt x="1480" y="2052"/>
                  </a:lnTo>
                  <a:lnTo>
                    <a:pt x="1581" y="2018"/>
                  </a:lnTo>
                  <a:lnTo>
                    <a:pt x="1665" y="1951"/>
                  </a:lnTo>
                  <a:lnTo>
                    <a:pt x="1816" y="1833"/>
                  </a:lnTo>
                  <a:lnTo>
                    <a:pt x="1951" y="1665"/>
                  </a:lnTo>
                  <a:lnTo>
                    <a:pt x="2001" y="1581"/>
                  </a:lnTo>
                  <a:lnTo>
                    <a:pt x="2052" y="1480"/>
                  </a:lnTo>
                  <a:lnTo>
                    <a:pt x="2085" y="1396"/>
                  </a:lnTo>
                  <a:lnTo>
                    <a:pt x="2119" y="1295"/>
                  </a:lnTo>
                  <a:lnTo>
                    <a:pt x="2136" y="1178"/>
                  </a:lnTo>
                  <a:lnTo>
                    <a:pt x="2136" y="1077"/>
                  </a:lnTo>
                  <a:lnTo>
                    <a:pt x="2136" y="959"/>
                  </a:lnTo>
                  <a:lnTo>
                    <a:pt x="2119" y="858"/>
                  </a:lnTo>
                  <a:lnTo>
                    <a:pt x="2085" y="757"/>
                  </a:lnTo>
                  <a:lnTo>
                    <a:pt x="2052" y="657"/>
                  </a:lnTo>
                  <a:lnTo>
                    <a:pt x="2001" y="556"/>
                  </a:lnTo>
                  <a:lnTo>
                    <a:pt x="1951" y="472"/>
                  </a:lnTo>
                  <a:lnTo>
                    <a:pt x="1816" y="320"/>
                  </a:lnTo>
                  <a:lnTo>
                    <a:pt x="1665" y="186"/>
                  </a:lnTo>
                  <a:lnTo>
                    <a:pt x="1581" y="135"/>
                  </a:lnTo>
                  <a:lnTo>
                    <a:pt x="1480" y="85"/>
                  </a:lnTo>
                  <a:lnTo>
                    <a:pt x="1379" y="51"/>
                  </a:lnTo>
                  <a:lnTo>
                    <a:pt x="1278" y="18"/>
                  </a:lnTo>
                  <a:lnTo>
                    <a:pt x="11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5"/>
            <p:cNvSpPr/>
            <p:nvPr/>
          </p:nvSpPr>
          <p:spPr>
            <a:xfrm>
              <a:off x="3263200" y="5294050"/>
              <a:ext cx="1268000" cy="182825"/>
            </a:xfrm>
            <a:custGeom>
              <a:rect b="b" l="l" r="r" t="t"/>
              <a:pathLst>
                <a:path extrusionOk="0" h="7313" w="50720">
                  <a:moveTo>
                    <a:pt x="25369" y="0"/>
                  </a:moveTo>
                  <a:lnTo>
                    <a:pt x="22763" y="17"/>
                  </a:lnTo>
                  <a:lnTo>
                    <a:pt x="20241" y="84"/>
                  </a:lnTo>
                  <a:lnTo>
                    <a:pt x="17821" y="168"/>
                  </a:lnTo>
                  <a:lnTo>
                    <a:pt x="15484" y="286"/>
                  </a:lnTo>
                  <a:lnTo>
                    <a:pt x="13265" y="454"/>
                  </a:lnTo>
                  <a:lnTo>
                    <a:pt x="11180" y="622"/>
                  </a:lnTo>
                  <a:lnTo>
                    <a:pt x="10188" y="723"/>
                  </a:lnTo>
                  <a:lnTo>
                    <a:pt x="9230" y="841"/>
                  </a:lnTo>
                  <a:lnTo>
                    <a:pt x="8306" y="958"/>
                  </a:lnTo>
                  <a:lnTo>
                    <a:pt x="7431" y="1076"/>
                  </a:lnTo>
                  <a:lnTo>
                    <a:pt x="6591" y="1194"/>
                  </a:lnTo>
                  <a:lnTo>
                    <a:pt x="5784" y="1328"/>
                  </a:lnTo>
                  <a:lnTo>
                    <a:pt x="5027" y="1480"/>
                  </a:lnTo>
                  <a:lnTo>
                    <a:pt x="4321" y="1614"/>
                  </a:lnTo>
                  <a:lnTo>
                    <a:pt x="3666" y="1765"/>
                  </a:lnTo>
                  <a:lnTo>
                    <a:pt x="3061" y="1917"/>
                  </a:lnTo>
                  <a:lnTo>
                    <a:pt x="2506" y="2068"/>
                  </a:lnTo>
                  <a:lnTo>
                    <a:pt x="1985" y="2236"/>
                  </a:lnTo>
                  <a:lnTo>
                    <a:pt x="1531" y="2404"/>
                  </a:lnTo>
                  <a:lnTo>
                    <a:pt x="1144" y="2572"/>
                  </a:lnTo>
                  <a:lnTo>
                    <a:pt x="791" y="2740"/>
                  </a:lnTo>
                  <a:lnTo>
                    <a:pt x="505" y="2925"/>
                  </a:lnTo>
                  <a:lnTo>
                    <a:pt x="388" y="3009"/>
                  </a:lnTo>
                  <a:lnTo>
                    <a:pt x="287" y="3093"/>
                  </a:lnTo>
                  <a:lnTo>
                    <a:pt x="203" y="3194"/>
                  </a:lnTo>
                  <a:lnTo>
                    <a:pt x="135" y="3278"/>
                  </a:lnTo>
                  <a:lnTo>
                    <a:pt x="68" y="3379"/>
                  </a:lnTo>
                  <a:lnTo>
                    <a:pt x="35" y="3463"/>
                  </a:lnTo>
                  <a:lnTo>
                    <a:pt x="1" y="3564"/>
                  </a:lnTo>
                  <a:lnTo>
                    <a:pt x="1" y="3648"/>
                  </a:lnTo>
                  <a:lnTo>
                    <a:pt x="1" y="3749"/>
                  </a:lnTo>
                  <a:lnTo>
                    <a:pt x="35" y="3850"/>
                  </a:lnTo>
                  <a:lnTo>
                    <a:pt x="68" y="3934"/>
                  </a:lnTo>
                  <a:lnTo>
                    <a:pt x="135" y="4035"/>
                  </a:lnTo>
                  <a:lnTo>
                    <a:pt x="203" y="4119"/>
                  </a:lnTo>
                  <a:lnTo>
                    <a:pt x="287" y="4220"/>
                  </a:lnTo>
                  <a:lnTo>
                    <a:pt x="388" y="4304"/>
                  </a:lnTo>
                  <a:lnTo>
                    <a:pt x="505" y="4388"/>
                  </a:lnTo>
                  <a:lnTo>
                    <a:pt x="791" y="4573"/>
                  </a:lnTo>
                  <a:lnTo>
                    <a:pt x="1144" y="4741"/>
                  </a:lnTo>
                  <a:lnTo>
                    <a:pt x="1531" y="4909"/>
                  </a:lnTo>
                  <a:lnTo>
                    <a:pt x="1985" y="5077"/>
                  </a:lnTo>
                  <a:lnTo>
                    <a:pt x="2506" y="5245"/>
                  </a:lnTo>
                  <a:lnTo>
                    <a:pt x="3061" y="5397"/>
                  </a:lnTo>
                  <a:lnTo>
                    <a:pt x="3666" y="5548"/>
                  </a:lnTo>
                  <a:lnTo>
                    <a:pt x="4321" y="5699"/>
                  </a:lnTo>
                  <a:lnTo>
                    <a:pt x="5027" y="5834"/>
                  </a:lnTo>
                  <a:lnTo>
                    <a:pt x="5784" y="5985"/>
                  </a:lnTo>
                  <a:lnTo>
                    <a:pt x="6591" y="6103"/>
                  </a:lnTo>
                  <a:lnTo>
                    <a:pt x="7431" y="6237"/>
                  </a:lnTo>
                  <a:lnTo>
                    <a:pt x="8306" y="6355"/>
                  </a:lnTo>
                  <a:lnTo>
                    <a:pt x="9230" y="6472"/>
                  </a:lnTo>
                  <a:lnTo>
                    <a:pt x="10188" y="6573"/>
                  </a:lnTo>
                  <a:lnTo>
                    <a:pt x="11180" y="6674"/>
                  </a:lnTo>
                  <a:lnTo>
                    <a:pt x="13265" y="6859"/>
                  </a:lnTo>
                  <a:lnTo>
                    <a:pt x="15484" y="7010"/>
                  </a:lnTo>
                  <a:lnTo>
                    <a:pt x="17821" y="7145"/>
                  </a:lnTo>
                  <a:lnTo>
                    <a:pt x="20241" y="7229"/>
                  </a:lnTo>
                  <a:lnTo>
                    <a:pt x="22763" y="7279"/>
                  </a:lnTo>
                  <a:lnTo>
                    <a:pt x="25369" y="7313"/>
                  </a:lnTo>
                  <a:lnTo>
                    <a:pt x="27958" y="7279"/>
                  </a:lnTo>
                  <a:lnTo>
                    <a:pt x="30479" y="7229"/>
                  </a:lnTo>
                  <a:lnTo>
                    <a:pt x="32900" y="7145"/>
                  </a:lnTo>
                  <a:lnTo>
                    <a:pt x="35237" y="7010"/>
                  </a:lnTo>
                  <a:lnTo>
                    <a:pt x="37456" y="6859"/>
                  </a:lnTo>
                  <a:lnTo>
                    <a:pt x="39540" y="6674"/>
                  </a:lnTo>
                  <a:lnTo>
                    <a:pt x="40532" y="6573"/>
                  </a:lnTo>
                  <a:lnTo>
                    <a:pt x="41490" y="6472"/>
                  </a:lnTo>
                  <a:lnTo>
                    <a:pt x="42415" y="6355"/>
                  </a:lnTo>
                  <a:lnTo>
                    <a:pt x="43289" y="6237"/>
                  </a:lnTo>
                  <a:lnTo>
                    <a:pt x="44130" y="6103"/>
                  </a:lnTo>
                  <a:lnTo>
                    <a:pt x="44937" y="5985"/>
                  </a:lnTo>
                  <a:lnTo>
                    <a:pt x="45693" y="5834"/>
                  </a:lnTo>
                  <a:lnTo>
                    <a:pt x="46399" y="5699"/>
                  </a:lnTo>
                  <a:lnTo>
                    <a:pt x="47055" y="5548"/>
                  </a:lnTo>
                  <a:lnTo>
                    <a:pt x="47660" y="5397"/>
                  </a:lnTo>
                  <a:lnTo>
                    <a:pt x="48232" y="5245"/>
                  </a:lnTo>
                  <a:lnTo>
                    <a:pt x="48736" y="5077"/>
                  </a:lnTo>
                  <a:lnTo>
                    <a:pt x="49190" y="4909"/>
                  </a:lnTo>
                  <a:lnTo>
                    <a:pt x="49593" y="4741"/>
                  </a:lnTo>
                  <a:lnTo>
                    <a:pt x="49930" y="4573"/>
                  </a:lnTo>
                  <a:lnTo>
                    <a:pt x="50215" y="4388"/>
                  </a:lnTo>
                  <a:lnTo>
                    <a:pt x="50333" y="4304"/>
                  </a:lnTo>
                  <a:lnTo>
                    <a:pt x="50434" y="4220"/>
                  </a:lnTo>
                  <a:lnTo>
                    <a:pt x="50518" y="4119"/>
                  </a:lnTo>
                  <a:lnTo>
                    <a:pt x="50602" y="4035"/>
                  </a:lnTo>
                  <a:lnTo>
                    <a:pt x="50652" y="3934"/>
                  </a:lnTo>
                  <a:lnTo>
                    <a:pt x="50686" y="3850"/>
                  </a:lnTo>
                  <a:lnTo>
                    <a:pt x="50720" y="3749"/>
                  </a:lnTo>
                  <a:lnTo>
                    <a:pt x="50720" y="3648"/>
                  </a:lnTo>
                  <a:lnTo>
                    <a:pt x="50720" y="3564"/>
                  </a:lnTo>
                  <a:lnTo>
                    <a:pt x="50686" y="3463"/>
                  </a:lnTo>
                  <a:lnTo>
                    <a:pt x="50652" y="3379"/>
                  </a:lnTo>
                  <a:lnTo>
                    <a:pt x="50602" y="3278"/>
                  </a:lnTo>
                  <a:lnTo>
                    <a:pt x="50518" y="3194"/>
                  </a:lnTo>
                  <a:lnTo>
                    <a:pt x="50434" y="3093"/>
                  </a:lnTo>
                  <a:lnTo>
                    <a:pt x="50333" y="3009"/>
                  </a:lnTo>
                  <a:lnTo>
                    <a:pt x="50215" y="2925"/>
                  </a:lnTo>
                  <a:lnTo>
                    <a:pt x="49930" y="2740"/>
                  </a:lnTo>
                  <a:lnTo>
                    <a:pt x="49593" y="2572"/>
                  </a:lnTo>
                  <a:lnTo>
                    <a:pt x="49190" y="2404"/>
                  </a:lnTo>
                  <a:lnTo>
                    <a:pt x="48736" y="2236"/>
                  </a:lnTo>
                  <a:lnTo>
                    <a:pt x="48232" y="2068"/>
                  </a:lnTo>
                  <a:lnTo>
                    <a:pt x="47660" y="1917"/>
                  </a:lnTo>
                  <a:lnTo>
                    <a:pt x="47055" y="1765"/>
                  </a:lnTo>
                  <a:lnTo>
                    <a:pt x="46399" y="1614"/>
                  </a:lnTo>
                  <a:lnTo>
                    <a:pt x="45693" y="1480"/>
                  </a:lnTo>
                  <a:lnTo>
                    <a:pt x="44937" y="1328"/>
                  </a:lnTo>
                  <a:lnTo>
                    <a:pt x="44130" y="1194"/>
                  </a:lnTo>
                  <a:lnTo>
                    <a:pt x="43289" y="1076"/>
                  </a:lnTo>
                  <a:lnTo>
                    <a:pt x="42415" y="958"/>
                  </a:lnTo>
                  <a:lnTo>
                    <a:pt x="41490" y="841"/>
                  </a:lnTo>
                  <a:lnTo>
                    <a:pt x="40532" y="723"/>
                  </a:lnTo>
                  <a:lnTo>
                    <a:pt x="39540" y="622"/>
                  </a:lnTo>
                  <a:lnTo>
                    <a:pt x="37456" y="454"/>
                  </a:lnTo>
                  <a:lnTo>
                    <a:pt x="35237" y="286"/>
                  </a:lnTo>
                  <a:lnTo>
                    <a:pt x="32900" y="168"/>
                  </a:lnTo>
                  <a:lnTo>
                    <a:pt x="30479" y="84"/>
                  </a:lnTo>
                  <a:lnTo>
                    <a:pt x="27958" y="17"/>
                  </a:lnTo>
                  <a:lnTo>
                    <a:pt x="253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5"/>
            <p:cNvSpPr/>
            <p:nvPr/>
          </p:nvSpPr>
          <p:spPr>
            <a:xfrm>
              <a:off x="3263200" y="5294050"/>
              <a:ext cx="1268000" cy="182825"/>
            </a:xfrm>
            <a:custGeom>
              <a:rect b="b" l="l" r="r" t="t"/>
              <a:pathLst>
                <a:path extrusionOk="0" fill="none" h="7313" w="50720">
                  <a:moveTo>
                    <a:pt x="25369" y="0"/>
                  </a:moveTo>
                  <a:lnTo>
                    <a:pt x="25369" y="0"/>
                  </a:lnTo>
                  <a:lnTo>
                    <a:pt x="27958" y="17"/>
                  </a:lnTo>
                  <a:lnTo>
                    <a:pt x="30479" y="84"/>
                  </a:lnTo>
                  <a:lnTo>
                    <a:pt x="32900" y="168"/>
                  </a:lnTo>
                  <a:lnTo>
                    <a:pt x="35237" y="286"/>
                  </a:lnTo>
                  <a:lnTo>
                    <a:pt x="37456" y="454"/>
                  </a:lnTo>
                  <a:lnTo>
                    <a:pt x="39540" y="622"/>
                  </a:lnTo>
                  <a:lnTo>
                    <a:pt x="40532" y="723"/>
                  </a:lnTo>
                  <a:lnTo>
                    <a:pt x="41490" y="841"/>
                  </a:lnTo>
                  <a:lnTo>
                    <a:pt x="42415" y="958"/>
                  </a:lnTo>
                  <a:lnTo>
                    <a:pt x="43289" y="1076"/>
                  </a:lnTo>
                  <a:lnTo>
                    <a:pt x="44130" y="1194"/>
                  </a:lnTo>
                  <a:lnTo>
                    <a:pt x="44937" y="1328"/>
                  </a:lnTo>
                  <a:lnTo>
                    <a:pt x="45693" y="1480"/>
                  </a:lnTo>
                  <a:lnTo>
                    <a:pt x="46399" y="1614"/>
                  </a:lnTo>
                  <a:lnTo>
                    <a:pt x="47055" y="1765"/>
                  </a:lnTo>
                  <a:lnTo>
                    <a:pt x="47660" y="1917"/>
                  </a:lnTo>
                  <a:lnTo>
                    <a:pt x="48232" y="2068"/>
                  </a:lnTo>
                  <a:lnTo>
                    <a:pt x="48736" y="2236"/>
                  </a:lnTo>
                  <a:lnTo>
                    <a:pt x="49190" y="2404"/>
                  </a:lnTo>
                  <a:lnTo>
                    <a:pt x="49593" y="2572"/>
                  </a:lnTo>
                  <a:lnTo>
                    <a:pt x="49930" y="2740"/>
                  </a:lnTo>
                  <a:lnTo>
                    <a:pt x="50215" y="2925"/>
                  </a:lnTo>
                  <a:lnTo>
                    <a:pt x="50333" y="3009"/>
                  </a:lnTo>
                  <a:lnTo>
                    <a:pt x="50434" y="3093"/>
                  </a:lnTo>
                  <a:lnTo>
                    <a:pt x="50518" y="3194"/>
                  </a:lnTo>
                  <a:lnTo>
                    <a:pt x="50602" y="3278"/>
                  </a:lnTo>
                  <a:lnTo>
                    <a:pt x="50652" y="3379"/>
                  </a:lnTo>
                  <a:lnTo>
                    <a:pt x="50686" y="3463"/>
                  </a:lnTo>
                  <a:lnTo>
                    <a:pt x="50720" y="3564"/>
                  </a:lnTo>
                  <a:lnTo>
                    <a:pt x="50720" y="3648"/>
                  </a:lnTo>
                  <a:lnTo>
                    <a:pt x="50720" y="3648"/>
                  </a:lnTo>
                  <a:lnTo>
                    <a:pt x="50720" y="3749"/>
                  </a:lnTo>
                  <a:lnTo>
                    <a:pt x="50686" y="3850"/>
                  </a:lnTo>
                  <a:lnTo>
                    <a:pt x="50652" y="3934"/>
                  </a:lnTo>
                  <a:lnTo>
                    <a:pt x="50602" y="4035"/>
                  </a:lnTo>
                  <a:lnTo>
                    <a:pt x="50518" y="4119"/>
                  </a:lnTo>
                  <a:lnTo>
                    <a:pt x="50434" y="4220"/>
                  </a:lnTo>
                  <a:lnTo>
                    <a:pt x="50333" y="4304"/>
                  </a:lnTo>
                  <a:lnTo>
                    <a:pt x="50215" y="4388"/>
                  </a:lnTo>
                  <a:lnTo>
                    <a:pt x="49930" y="4573"/>
                  </a:lnTo>
                  <a:lnTo>
                    <a:pt x="49593" y="4741"/>
                  </a:lnTo>
                  <a:lnTo>
                    <a:pt x="49190" y="4909"/>
                  </a:lnTo>
                  <a:lnTo>
                    <a:pt x="48736" y="5077"/>
                  </a:lnTo>
                  <a:lnTo>
                    <a:pt x="48232" y="5245"/>
                  </a:lnTo>
                  <a:lnTo>
                    <a:pt x="47660" y="5397"/>
                  </a:lnTo>
                  <a:lnTo>
                    <a:pt x="47055" y="5548"/>
                  </a:lnTo>
                  <a:lnTo>
                    <a:pt x="46399" y="5699"/>
                  </a:lnTo>
                  <a:lnTo>
                    <a:pt x="45693" y="5834"/>
                  </a:lnTo>
                  <a:lnTo>
                    <a:pt x="44937" y="5985"/>
                  </a:lnTo>
                  <a:lnTo>
                    <a:pt x="44130" y="6103"/>
                  </a:lnTo>
                  <a:lnTo>
                    <a:pt x="43289" y="6237"/>
                  </a:lnTo>
                  <a:lnTo>
                    <a:pt x="42415" y="6355"/>
                  </a:lnTo>
                  <a:lnTo>
                    <a:pt x="41490" y="6472"/>
                  </a:lnTo>
                  <a:lnTo>
                    <a:pt x="40532" y="6573"/>
                  </a:lnTo>
                  <a:lnTo>
                    <a:pt x="39540" y="6674"/>
                  </a:lnTo>
                  <a:lnTo>
                    <a:pt x="37456" y="6859"/>
                  </a:lnTo>
                  <a:lnTo>
                    <a:pt x="35237" y="7010"/>
                  </a:lnTo>
                  <a:lnTo>
                    <a:pt x="32900" y="7145"/>
                  </a:lnTo>
                  <a:lnTo>
                    <a:pt x="30479" y="7229"/>
                  </a:lnTo>
                  <a:lnTo>
                    <a:pt x="27958" y="7279"/>
                  </a:lnTo>
                  <a:lnTo>
                    <a:pt x="25369" y="7313"/>
                  </a:lnTo>
                  <a:lnTo>
                    <a:pt x="25369" y="7313"/>
                  </a:lnTo>
                  <a:lnTo>
                    <a:pt x="22763" y="7279"/>
                  </a:lnTo>
                  <a:lnTo>
                    <a:pt x="20241" y="7229"/>
                  </a:lnTo>
                  <a:lnTo>
                    <a:pt x="17821" y="7145"/>
                  </a:lnTo>
                  <a:lnTo>
                    <a:pt x="15484" y="7010"/>
                  </a:lnTo>
                  <a:lnTo>
                    <a:pt x="13265" y="6859"/>
                  </a:lnTo>
                  <a:lnTo>
                    <a:pt x="11180" y="6674"/>
                  </a:lnTo>
                  <a:lnTo>
                    <a:pt x="10188" y="6573"/>
                  </a:lnTo>
                  <a:lnTo>
                    <a:pt x="9230" y="6472"/>
                  </a:lnTo>
                  <a:lnTo>
                    <a:pt x="8306" y="6355"/>
                  </a:lnTo>
                  <a:lnTo>
                    <a:pt x="7431" y="6237"/>
                  </a:lnTo>
                  <a:lnTo>
                    <a:pt x="6591" y="6103"/>
                  </a:lnTo>
                  <a:lnTo>
                    <a:pt x="5784" y="5985"/>
                  </a:lnTo>
                  <a:lnTo>
                    <a:pt x="5027" y="5834"/>
                  </a:lnTo>
                  <a:lnTo>
                    <a:pt x="4321" y="5699"/>
                  </a:lnTo>
                  <a:lnTo>
                    <a:pt x="3666" y="5548"/>
                  </a:lnTo>
                  <a:lnTo>
                    <a:pt x="3061" y="5397"/>
                  </a:lnTo>
                  <a:lnTo>
                    <a:pt x="2506" y="5245"/>
                  </a:lnTo>
                  <a:lnTo>
                    <a:pt x="1985" y="5077"/>
                  </a:lnTo>
                  <a:lnTo>
                    <a:pt x="1531" y="4909"/>
                  </a:lnTo>
                  <a:lnTo>
                    <a:pt x="1144" y="4741"/>
                  </a:lnTo>
                  <a:lnTo>
                    <a:pt x="791" y="4573"/>
                  </a:lnTo>
                  <a:lnTo>
                    <a:pt x="505" y="4388"/>
                  </a:lnTo>
                  <a:lnTo>
                    <a:pt x="388" y="4304"/>
                  </a:lnTo>
                  <a:lnTo>
                    <a:pt x="287" y="4220"/>
                  </a:lnTo>
                  <a:lnTo>
                    <a:pt x="203" y="4119"/>
                  </a:lnTo>
                  <a:lnTo>
                    <a:pt x="135" y="4035"/>
                  </a:lnTo>
                  <a:lnTo>
                    <a:pt x="68" y="3934"/>
                  </a:lnTo>
                  <a:lnTo>
                    <a:pt x="35" y="3850"/>
                  </a:lnTo>
                  <a:lnTo>
                    <a:pt x="1" y="3749"/>
                  </a:lnTo>
                  <a:lnTo>
                    <a:pt x="1" y="3648"/>
                  </a:lnTo>
                  <a:lnTo>
                    <a:pt x="1" y="3648"/>
                  </a:lnTo>
                  <a:lnTo>
                    <a:pt x="1" y="3564"/>
                  </a:lnTo>
                  <a:lnTo>
                    <a:pt x="35" y="3463"/>
                  </a:lnTo>
                  <a:lnTo>
                    <a:pt x="68" y="3379"/>
                  </a:lnTo>
                  <a:lnTo>
                    <a:pt x="135" y="3278"/>
                  </a:lnTo>
                  <a:lnTo>
                    <a:pt x="203" y="3194"/>
                  </a:lnTo>
                  <a:lnTo>
                    <a:pt x="287" y="3093"/>
                  </a:lnTo>
                  <a:lnTo>
                    <a:pt x="388" y="3009"/>
                  </a:lnTo>
                  <a:lnTo>
                    <a:pt x="505" y="2925"/>
                  </a:lnTo>
                  <a:lnTo>
                    <a:pt x="791" y="2740"/>
                  </a:lnTo>
                  <a:lnTo>
                    <a:pt x="1144" y="2572"/>
                  </a:lnTo>
                  <a:lnTo>
                    <a:pt x="1531" y="2404"/>
                  </a:lnTo>
                  <a:lnTo>
                    <a:pt x="1985" y="2236"/>
                  </a:lnTo>
                  <a:lnTo>
                    <a:pt x="2506" y="2068"/>
                  </a:lnTo>
                  <a:lnTo>
                    <a:pt x="3061" y="1917"/>
                  </a:lnTo>
                  <a:lnTo>
                    <a:pt x="3666" y="1765"/>
                  </a:lnTo>
                  <a:lnTo>
                    <a:pt x="4321" y="1614"/>
                  </a:lnTo>
                  <a:lnTo>
                    <a:pt x="5027" y="1480"/>
                  </a:lnTo>
                  <a:lnTo>
                    <a:pt x="5784" y="1328"/>
                  </a:lnTo>
                  <a:lnTo>
                    <a:pt x="6591" y="1194"/>
                  </a:lnTo>
                  <a:lnTo>
                    <a:pt x="7431" y="1076"/>
                  </a:lnTo>
                  <a:lnTo>
                    <a:pt x="8306" y="958"/>
                  </a:lnTo>
                  <a:lnTo>
                    <a:pt x="9230" y="841"/>
                  </a:lnTo>
                  <a:lnTo>
                    <a:pt x="10188" y="723"/>
                  </a:lnTo>
                  <a:lnTo>
                    <a:pt x="11180" y="622"/>
                  </a:lnTo>
                  <a:lnTo>
                    <a:pt x="13265" y="454"/>
                  </a:lnTo>
                  <a:lnTo>
                    <a:pt x="15484" y="286"/>
                  </a:lnTo>
                  <a:lnTo>
                    <a:pt x="17821" y="168"/>
                  </a:lnTo>
                  <a:lnTo>
                    <a:pt x="20241" y="84"/>
                  </a:lnTo>
                  <a:lnTo>
                    <a:pt x="22763" y="17"/>
                  </a:lnTo>
                  <a:lnTo>
                    <a:pt x="253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5"/>
            <p:cNvSpPr/>
            <p:nvPr/>
          </p:nvSpPr>
          <p:spPr>
            <a:xfrm>
              <a:off x="2847975" y="5237300"/>
              <a:ext cx="677500" cy="129900"/>
            </a:xfrm>
            <a:custGeom>
              <a:rect b="b" l="l" r="r" t="t"/>
              <a:pathLst>
                <a:path extrusionOk="0" h="5196" w="27100">
                  <a:moveTo>
                    <a:pt x="13550" y="1"/>
                  </a:moveTo>
                  <a:lnTo>
                    <a:pt x="12172" y="18"/>
                  </a:lnTo>
                  <a:lnTo>
                    <a:pt x="10827" y="68"/>
                  </a:lnTo>
                  <a:lnTo>
                    <a:pt x="9533" y="118"/>
                  </a:lnTo>
                  <a:lnTo>
                    <a:pt x="8289" y="219"/>
                  </a:lnTo>
                  <a:lnTo>
                    <a:pt x="7095" y="320"/>
                  </a:lnTo>
                  <a:lnTo>
                    <a:pt x="5985" y="455"/>
                  </a:lnTo>
                  <a:lnTo>
                    <a:pt x="4943" y="606"/>
                  </a:lnTo>
                  <a:lnTo>
                    <a:pt x="3968" y="774"/>
                  </a:lnTo>
                  <a:lnTo>
                    <a:pt x="3094" y="959"/>
                  </a:lnTo>
                  <a:lnTo>
                    <a:pt x="2321" y="1144"/>
                  </a:lnTo>
                  <a:lnTo>
                    <a:pt x="1968" y="1262"/>
                  </a:lnTo>
                  <a:lnTo>
                    <a:pt x="1648" y="1362"/>
                  </a:lnTo>
                  <a:lnTo>
                    <a:pt x="1346" y="1480"/>
                  </a:lnTo>
                  <a:lnTo>
                    <a:pt x="1077" y="1598"/>
                  </a:lnTo>
                  <a:lnTo>
                    <a:pt x="824" y="1715"/>
                  </a:lnTo>
                  <a:lnTo>
                    <a:pt x="623" y="1833"/>
                  </a:lnTo>
                  <a:lnTo>
                    <a:pt x="438" y="1951"/>
                  </a:lnTo>
                  <a:lnTo>
                    <a:pt x="286" y="2085"/>
                  </a:lnTo>
                  <a:lnTo>
                    <a:pt x="169" y="2203"/>
                  </a:lnTo>
                  <a:lnTo>
                    <a:pt x="85" y="2337"/>
                  </a:lnTo>
                  <a:lnTo>
                    <a:pt x="34" y="2472"/>
                  </a:lnTo>
                  <a:lnTo>
                    <a:pt x="1" y="2606"/>
                  </a:lnTo>
                  <a:lnTo>
                    <a:pt x="34" y="2741"/>
                  </a:lnTo>
                  <a:lnTo>
                    <a:pt x="85" y="2859"/>
                  </a:lnTo>
                  <a:lnTo>
                    <a:pt x="169" y="2993"/>
                  </a:lnTo>
                  <a:lnTo>
                    <a:pt x="286" y="3128"/>
                  </a:lnTo>
                  <a:lnTo>
                    <a:pt x="438" y="3245"/>
                  </a:lnTo>
                  <a:lnTo>
                    <a:pt x="623" y="3380"/>
                  </a:lnTo>
                  <a:lnTo>
                    <a:pt x="824" y="3497"/>
                  </a:lnTo>
                  <a:lnTo>
                    <a:pt x="1077" y="3615"/>
                  </a:lnTo>
                  <a:lnTo>
                    <a:pt x="1346" y="3733"/>
                  </a:lnTo>
                  <a:lnTo>
                    <a:pt x="1648" y="3834"/>
                  </a:lnTo>
                  <a:lnTo>
                    <a:pt x="1968" y="3951"/>
                  </a:lnTo>
                  <a:lnTo>
                    <a:pt x="2321" y="4052"/>
                  </a:lnTo>
                  <a:lnTo>
                    <a:pt x="3094" y="4254"/>
                  </a:lnTo>
                  <a:lnTo>
                    <a:pt x="3968" y="4439"/>
                  </a:lnTo>
                  <a:lnTo>
                    <a:pt x="4943" y="4607"/>
                  </a:lnTo>
                  <a:lnTo>
                    <a:pt x="5985" y="4758"/>
                  </a:lnTo>
                  <a:lnTo>
                    <a:pt x="7095" y="4876"/>
                  </a:lnTo>
                  <a:lnTo>
                    <a:pt x="8289" y="4994"/>
                  </a:lnTo>
                  <a:lnTo>
                    <a:pt x="9533" y="5078"/>
                  </a:lnTo>
                  <a:lnTo>
                    <a:pt x="10827" y="5145"/>
                  </a:lnTo>
                  <a:lnTo>
                    <a:pt x="12172" y="5179"/>
                  </a:lnTo>
                  <a:lnTo>
                    <a:pt x="13550" y="5195"/>
                  </a:lnTo>
                  <a:lnTo>
                    <a:pt x="14929" y="5179"/>
                  </a:lnTo>
                  <a:lnTo>
                    <a:pt x="16274" y="5145"/>
                  </a:lnTo>
                  <a:lnTo>
                    <a:pt x="17585" y="5078"/>
                  </a:lnTo>
                  <a:lnTo>
                    <a:pt x="18829" y="4994"/>
                  </a:lnTo>
                  <a:lnTo>
                    <a:pt x="20006" y="4876"/>
                  </a:lnTo>
                  <a:lnTo>
                    <a:pt x="21132" y="4758"/>
                  </a:lnTo>
                  <a:lnTo>
                    <a:pt x="22174" y="4607"/>
                  </a:lnTo>
                  <a:lnTo>
                    <a:pt x="23133" y="4439"/>
                  </a:lnTo>
                  <a:lnTo>
                    <a:pt x="24007" y="4254"/>
                  </a:lnTo>
                  <a:lnTo>
                    <a:pt x="24780" y="4052"/>
                  </a:lnTo>
                  <a:lnTo>
                    <a:pt x="25133" y="3951"/>
                  </a:lnTo>
                  <a:lnTo>
                    <a:pt x="25453" y="3834"/>
                  </a:lnTo>
                  <a:lnTo>
                    <a:pt x="25755" y="3733"/>
                  </a:lnTo>
                  <a:lnTo>
                    <a:pt x="26024" y="3615"/>
                  </a:lnTo>
                  <a:lnTo>
                    <a:pt x="26276" y="3497"/>
                  </a:lnTo>
                  <a:lnTo>
                    <a:pt x="26495" y="3380"/>
                  </a:lnTo>
                  <a:lnTo>
                    <a:pt x="26663" y="3245"/>
                  </a:lnTo>
                  <a:lnTo>
                    <a:pt x="26814" y="3128"/>
                  </a:lnTo>
                  <a:lnTo>
                    <a:pt x="26932" y="2993"/>
                  </a:lnTo>
                  <a:lnTo>
                    <a:pt x="27033" y="2859"/>
                  </a:lnTo>
                  <a:lnTo>
                    <a:pt x="27083" y="2741"/>
                  </a:lnTo>
                  <a:lnTo>
                    <a:pt x="27100" y="2606"/>
                  </a:lnTo>
                  <a:lnTo>
                    <a:pt x="27083" y="2472"/>
                  </a:lnTo>
                  <a:lnTo>
                    <a:pt x="27033" y="2337"/>
                  </a:lnTo>
                  <a:lnTo>
                    <a:pt x="26932" y="2203"/>
                  </a:lnTo>
                  <a:lnTo>
                    <a:pt x="26814" y="2085"/>
                  </a:lnTo>
                  <a:lnTo>
                    <a:pt x="26663" y="1951"/>
                  </a:lnTo>
                  <a:lnTo>
                    <a:pt x="26495" y="1833"/>
                  </a:lnTo>
                  <a:lnTo>
                    <a:pt x="26276" y="1715"/>
                  </a:lnTo>
                  <a:lnTo>
                    <a:pt x="26024" y="1598"/>
                  </a:lnTo>
                  <a:lnTo>
                    <a:pt x="25755" y="1480"/>
                  </a:lnTo>
                  <a:lnTo>
                    <a:pt x="25453" y="1362"/>
                  </a:lnTo>
                  <a:lnTo>
                    <a:pt x="25133" y="1262"/>
                  </a:lnTo>
                  <a:lnTo>
                    <a:pt x="24780" y="1161"/>
                  </a:lnTo>
                  <a:lnTo>
                    <a:pt x="24007" y="959"/>
                  </a:lnTo>
                  <a:lnTo>
                    <a:pt x="23133" y="774"/>
                  </a:lnTo>
                  <a:lnTo>
                    <a:pt x="22174" y="606"/>
                  </a:lnTo>
                  <a:lnTo>
                    <a:pt x="21132" y="455"/>
                  </a:lnTo>
                  <a:lnTo>
                    <a:pt x="20006" y="320"/>
                  </a:lnTo>
                  <a:lnTo>
                    <a:pt x="18829" y="219"/>
                  </a:lnTo>
                  <a:lnTo>
                    <a:pt x="17585" y="118"/>
                  </a:lnTo>
                  <a:lnTo>
                    <a:pt x="16274" y="68"/>
                  </a:lnTo>
                  <a:lnTo>
                    <a:pt x="14929" y="18"/>
                  </a:lnTo>
                  <a:lnTo>
                    <a:pt x="1355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5"/>
            <p:cNvSpPr/>
            <p:nvPr/>
          </p:nvSpPr>
          <p:spPr>
            <a:xfrm>
              <a:off x="2847975" y="5237300"/>
              <a:ext cx="677500" cy="129900"/>
            </a:xfrm>
            <a:custGeom>
              <a:rect b="b" l="l" r="r" t="t"/>
              <a:pathLst>
                <a:path extrusionOk="0" fill="none" h="5196" w="27100">
                  <a:moveTo>
                    <a:pt x="27100" y="2606"/>
                  </a:moveTo>
                  <a:lnTo>
                    <a:pt x="27100" y="2606"/>
                  </a:lnTo>
                  <a:lnTo>
                    <a:pt x="27083" y="2741"/>
                  </a:lnTo>
                  <a:lnTo>
                    <a:pt x="27033" y="2859"/>
                  </a:lnTo>
                  <a:lnTo>
                    <a:pt x="26932" y="2993"/>
                  </a:lnTo>
                  <a:lnTo>
                    <a:pt x="26814" y="3128"/>
                  </a:lnTo>
                  <a:lnTo>
                    <a:pt x="26663" y="3245"/>
                  </a:lnTo>
                  <a:lnTo>
                    <a:pt x="26495" y="3380"/>
                  </a:lnTo>
                  <a:lnTo>
                    <a:pt x="26276" y="3497"/>
                  </a:lnTo>
                  <a:lnTo>
                    <a:pt x="26024" y="3615"/>
                  </a:lnTo>
                  <a:lnTo>
                    <a:pt x="25755" y="3733"/>
                  </a:lnTo>
                  <a:lnTo>
                    <a:pt x="25453" y="3834"/>
                  </a:lnTo>
                  <a:lnTo>
                    <a:pt x="25133" y="3951"/>
                  </a:lnTo>
                  <a:lnTo>
                    <a:pt x="24780" y="4052"/>
                  </a:lnTo>
                  <a:lnTo>
                    <a:pt x="24007" y="4254"/>
                  </a:lnTo>
                  <a:lnTo>
                    <a:pt x="23133" y="4439"/>
                  </a:lnTo>
                  <a:lnTo>
                    <a:pt x="22174" y="4607"/>
                  </a:lnTo>
                  <a:lnTo>
                    <a:pt x="21132" y="4758"/>
                  </a:lnTo>
                  <a:lnTo>
                    <a:pt x="20006" y="4876"/>
                  </a:lnTo>
                  <a:lnTo>
                    <a:pt x="18829" y="4994"/>
                  </a:lnTo>
                  <a:lnTo>
                    <a:pt x="17585" y="5078"/>
                  </a:lnTo>
                  <a:lnTo>
                    <a:pt x="16274" y="5145"/>
                  </a:lnTo>
                  <a:lnTo>
                    <a:pt x="14929" y="5179"/>
                  </a:lnTo>
                  <a:lnTo>
                    <a:pt x="13550" y="5195"/>
                  </a:lnTo>
                  <a:lnTo>
                    <a:pt x="13550" y="5195"/>
                  </a:lnTo>
                  <a:lnTo>
                    <a:pt x="12172" y="5179"/>
                  </a:lnTo>
                  <a:lnTo>
                    <a:pt x="10827" y="5145"/>
                  </a:lnTo>
                  <a:lnTo>
                    <a:pt x="9533" y="5078"/>
                  </a:lnTo>
                  <a:lnTo>
                    <a:pt x="8289" y="4994"/>
                  </a:lnTo>
                  <a:lnTo>
                    <a:pt x="7095" y="4876"/>
                  </a:lnTo>
                  <a:lnTo>
                    <a:pt x="5985" y="4758"/>
                  </a:lnTo>
                  <a:lnTo>
                    <a:pt x="4943" y="4607"/>
                  </a:lnTo>
                  <a:lnTo>
                    <a:pt x="3968" y="4439"/>
                  </a:lnTo>
                  <a:lnTo>
                    <a:pt x="3094" y="4254"/>
                  </a:lnTo>
                  <a:lnTo>
                    <a:pt x="2321" y="4052"/>
                  </a:lnTo>
                  <a:lnTo>
                    <a:pt x="1968" y="3951"/>
                  </a:lnTo>
                  <a:lnTo>
                    <a:pt x="1648" y="3834"/>
                  </a:lnTo>
                  <a:lnTo>
                    <a:pt x="1346" y="3733"/>
                  </a:lnTo>
                  <a:lnTo>
                    <a:pt x="1077" y="3615"/>
                  </a:lnTo>
                  <a:lnTo>
                    <a:pt x="824" y="3497"/>
                  </a:lnTo>
                  <a:lnTo>
                    <a:pt x="623" y="3380"/>
                  </a:lnTo>
                  <a:lnTo>
                    <a:pt x="438" y="3245"/>
                  </a:lnTo>
                  <a:lnTo>
                    <a:pt x="286" y="3128"/>
                  </a:lnTo>
                  <a:lnTo>
                    <a:pt x="169" y="2993"/>
                  </a:lnTo>
                  <a:lnTo>
                    <a:pt x="85" y="2859"/>
                  </a:lnTo>
                  <a:lnTo>
                    <a:pt x="34" y="2741"/>
                  </a:lnTo>
                  <a:lnTo>
                    <a:pt x="1" y="2606"/>
                  </a:lnTo>
                  <a:lnTo>
                    <a:pt x="1" y="2606"/>
                  </a:lnTo>
                  <a:lnTo>
                    <a:pt x="34" y="2472"/>
                  </a:lnTo>
                  <a:lnTo>
                    <a:pt x="85" y="2337"/>
                  </a:lnTo>
                  <a:lnTo>
                    <a:pt x="169" y="2203"/>
                  </a:lnTo>
                  <a:lnTo>
                    <a:pt x="286" y="2085"/>
                  </a:lnTo>
                  <a:lnTo>
                    <a:pt x="438" y="1951"/>
                  </a:lnTo>
                  <a:lnTo>
                    <a:pt x="623" y="1833"/>
                  </a:lnTo>
                  <a:lnTo>
                    <a:pt x="824" y="1715"/>
                  </a:lnTo>
                  <a:lnTo>
                    <a:pt x="1077" y="1598"/>
                  </a:lnTo>
                  <a:lnTo>
                    <a:pt x="1346" y="1480"/>
                  </a:lnTo>
                  <a:lnTo>
                    <a:pt x="1648" y="1362"/>
                  </a:lnTo>
                  <a:lnTo>
                    <a:pt x="1968" y="1262"/>
                  </a:lnTo>
                  <a:lnTo>
                    <a:pt x="2321" y="1144"/>
                  </a:lnTo>
                  <a:lnTo>
                    <a:pt x="3094" y="959"/>
                  </a:lnTo>
                  <a:lnTo>
                    <a:pt x="3968" y="774"/>
                  </a:lnTo>
                  <a:lnTo>
                    <a:pt x="4943" y="606"/>
                  </a:lnTo>
                  <a:lnTo>
                    <a:pt x="5985" y="455"/>
                  </a:lnTo>
                  <a:lnTo>
                    <a:pt x="7095" y="320"/>
                  </a:lnTo>
                  <a:lnTo>
                    <a:pt x="8289" y="219"/>
                  </a:lnTo>
                  <a:lnTo>
                    <a:pt x="9533" y="118"/>
                  </a:lnTo>
                  <a:lnTo>
                    <a:pt x="10827" y="68"/>
                  </a:lnTo>
                  <a:lnTo>
                    <a:pt x="12172" y="18"/>
                  </a:lnTo>
                  <a:lnTo>
                    <a:pt x="13550" y="1"/>
                  </a:lnTo>
                  <a:lnTo>
                    <a:pt x="13550" y="1"/>
                  </a:lnTo>
                  <a:lnTo>
                    <a:pt x="14929" y="18"/>
                  </a:lnTo>
                  <a:lnTo>
                    <a:pt x="16274" y="68"/>
                  </a:lnTo>
                  <a:lnTo>
                    <a:pt x="17585" y="118"/>
                  </a:lnTo>
                  <a:lnTo>
                    <a:pt x="18829" y="219"/>
                  </a:lnTo>
                  <a:lnTo>
                    <a:pt x="20006" y="320"/>
                  </a:lnTo>
                  <a:lnTo>
                    <a:pt x="21132" y="455"/>
                  </a:lnTo>
                  <a:lnTo>
                    <a:pt x="22174" y="606"/>
                  </a:lnTo>
                  <a:lnTo>
                    <a:pt x="23133" y="774"/>
                  </a:lnTo>
                  <a:lnTo>
                    <a:pt x="24007" y="959"/>
                  </a:lnTo>
                  <a:lnTo>
                    <a:pt x="24780" y="1161"/>
                  </a:lnTo>
                  <a:lnTo>
                    <a:pt x="25133" y="1262"/>
                  </a:lnTo>
                  <a:lnTo>
                    <a:pt x="25453" y="1362"/>
                  </a:lnTo>
                  <a:lnTo>
                    <a:pt x="25755" y="1480"/>
                  </a:lnTo>
                  <a:lnTo>
                    <a:pt x="26024" y="1598"/>
                  </a:lnTo>
                  <a:lnTo>
                    <a:pt x="26276" y="1715"/>
                  </a:lnTo>
                  <a:lnTo>
                    <a:pt x="26495" y="1833"/>
                  </a:lnTo>
                  <a:lnTo>
                    <a:pt x="26663" y="1951"/>
                  </a:lnTo>
                  <a:lnTo>
                    <a:pt x="26814" y="2085"/>
                  </a:lnTo>
                  <a:lnTo>
                    <a:pt x="26932" y="2203"/>
                  </a:lnTo>
                  <a:lnTo>
                    <a:pt x="27033" y="2337"/>
                  </a:lnTo>
                  <a:lnTo>
                    <a:pt x="27083" y="2472"/>
                  </a:lnTo>
                  <a:lnTo>
                    <a:pt x="27100" y="260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5"/>
            <p:cNvSpPr/>
            <p:nvPr/>
          </p:nvSpPr>
          <p:spPr>
            <a:xfrm>
              <a:off x="4339525" y="4632950"/>
              <a:ext cx="147550" cy="480400"/>
            </a:xfrm>
            <a:custGeom>
              <a:rect b="b" l="l" r="r" t="t"/>
              <a:pathLst>
                <a:path extrusionOk="0" h="19216" w="5902">
                  <a:moveTo>
                    <a:pt x="1" y="0"/>
                  </a:moveTo>
                  <a:lnTo>
                    <a:pt x="1" y="19215"/>
                  </a:lnTo>
                  <a:lnTo>
                    <a:pt x="5901" y="19215"/>
                  </a:lnTo>
                  <a:lnTo>
                    <a:pt x="59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5"/>
            <p:cNvSpPr/>
            <p:nvPr/>
          </p:nvSpPr>
          <p:spPr>
            <a:xfrm>
              <a:off x="4339525" y="4632950"/>
              <a:ext cx="147550" cy="480400"/>
            </a:xfrm>
            <a:custGeom>
              <a:rect b="b" l="l" r="r" t="t"/>
              <a:pathLst>
                <a:path extrusionOk="0" fill="none" h="19216" w="5902">
                  <a:moveTo>
                    <a:pt x="1" y="0"/>
                  </a:moveTo>
                  <a:lnTo>
                    <a:pt x="5901" y="0"/>
                  </a:lnTo>
                  <a:lnTo>
                    <a:pt x="5901" y="19215"/>
                  </a:lnTo>
                  <a:lnTo>
                    <a:pt x="1" y="1921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5"/>
            <p:cNvSpPr/>
            <p:nvPr/>
          </p:nvSpPr>
          <p:spPr>
            <a:xfrm>
              <a:off x="4453000" y="4632950"/>
              <a:ext cx="34075" cy="478725"/>
            </a:xfrm>
            <a:custGeom>
              <a:rect b="b" l="l" r="r" t="t"/>
              <a:pathLst>
                <a:path extrusionOk="0" h="19149" w="1363">
                  <a:moveTo>
                    <a:pt x="1" y="0"/>
                  </a:moveTo>
                  <a:lnTo>
                    <a:pt x="1" y="19148"/>
                  </a:lnTo>
                  <a:lnTo>
                    <a:pt x="1362" y="19148"/>
                  </a:lnTo>
                  <a:lnTo>
                    <a:pt x="13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5"/>
            <p:cNvSpPr/>
            <p:nvPr/>
          </p:nvSpPr>
          <p:spPr>
            <a:xfrm>
              <a:off x="4453000" y="4632950"/>
              <a:ext cx="34075" cy="478725"/>
            </a:xfrm>
            <a:custGeom>
              <a:rect b="b" l="l" r="r" t="t"/>
              <a:pathLst>
                <a:path extrusionOk="0" fill="none" h="19149" w="1363">
                  <a:moveTo>
                    <a:pt x="1362" y="0"/>
                  </a:moveTo>
                  <a:lnTo>
                    <a:pt x="1" y="0"/>
                  </a:lnTo>
                  <a:lnTo>
                    <a:pt x="1" y="19148"/>
                  </a:lnTo>
                  <a:lnTo>
                    <a:pt x="1362" y="19148"/>
                  </a:lnTo>
                  <a:lnTo>
                    <a:pt x="13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5"/>
            <p:cNvSpPr/>
            <p:nvPr/>
          </p:nvSpPr>
          <p:spPr>
            <a:xfrm>
              <a:off x="4533700" y="4476600"/>
              <a:ext cx="147550" cy="636750"/>
            </a:xfrm>
            <a:custGeom>
              <a:rect b="b" l="l" r="r" t="t"/>
              <a:pathLst>
                <a:path extrusionOk="0" h="25470" w="5902">
                  <a:moveTo>
                    <a:pt x="0" y="1"/>
                  </a:moveTo>
                  <a:lnTo>
                    <a:pt x="0" y="25469"/>
                  </a:lnTo>
                  <a:lnTo>
                    <a:pt x="5901" y="25469"/>
                  </a:lnTo>
                  <a:lnTo>
                    <a:pt x="59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5"/>
            <p:cNvSpPr/>
            <p:nvPr/>
          </p:nvSpPr>
          <p:spPr>
            <a:xfrm>
              <a:off x="4533700" y="4476600"/>
              <a:ext cx="147550" cy="636750"/>
            </a:xfrm>
            <a:custGeom>
              <a:rect b="b" l="l" r="r" t="t"/>
              <a:pathLst>
                <a:path extrusionOk="0" fill="none" h="25470" w="5902">
                  <a:moveTo>
                    <a:pt x="0" y="1"/>
                  </a:moveTo>
                  <a:lnTo>
                    <a:pt x="5901" y="1"/>
                  </a:lnTo>
                  <a:lnTo>
                    <a:pt x="5901" y="25469"/>
                  </a:lnTo>
                  <a:lnTo>
                    <a:pt x="0" y="2546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5"/>
            <p:cNvSpPr/>
            <p:nvPr/>
          </p:nvSpPr>
          <p:spPr>
            <a:xfrm>
              <a:off x="4647175" y="4476600"/>
              <a:ext cx="34075" cy="635475"/>
            </a:xfrm>
            <a:custGeom>
              <a:rect b="b" l="l" r="r" t="t"/>
              <a:pathLst>
                <a:path extrusionOk="0" h="25419" w="1363">
                  <a:moveTo>
                    <a:pt x="0" y="1"/>
                  </a:moveTo>
                  <a:lnTo>
                    <a:pt x="0" y="25419"/>
                  </a:lnTo>
                  <a:lnTo>
                    <a:pt x="1362" y="25419"/>
                  </a:lnTo>
                  <a:lnTo>
                    <a:pt x="13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5"/>
            <p:cNvSpPr/>
            <p:nvPr/>
          </p:nvSpPr>
          <p:spPr>
            <a:xfrm>
              <a:off x="4647175" y="4476600"/>
              <a:ext cx="34075" cy="635475"/>
            </a:xfrm>
            <a:custGeom>
              <a:rect b="b" l="l" r="r" t="t"/>
              <a:pathLst>
                <a:path extrusionOk="0" fill="none" h="25419" w="1363">
                  <a:moveTo>
                    <a:pt x="1362" y="1"/>
                  </a:moveTo>
                  <a:lnTo>
                    <a:pt x="0" y="1"/>
                  </a:lnTo>
                  <a:lnTo>
                    <a:pt x="0" y="25419"/>
                  </a:lnTo>
                  <a:lnTo>
                    <a:pt x="1362" y="25419"/>
                  </a:lnTo>
                  <a:lnTo>
                    <a:pt x="13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5"/>
            <p:cNvSpPr/>
            <p:nvPr/>
          </p:nvSpPr>
          <p:spPr>
            <a:xfrm>
              <a:off x="4145775" y="4726250"/>
              <a:ext cx="147550" cy="387100"/>
            </a:xfrm>
            <a:custGeom>
              <a:rect b="b" l="l" r="r" t="t"/>
              <a:pathLst>
                <a:path extrusionOk="0" h="15484" w="5902">
                  <a:moveTo>
                    <a:pt x="1" y="0"/>
                  </a:moveTo>
                  <a:lnTo>
                    <a:pt x="1" y="15483"/>
                  </a:lnTo>
                  <a:lnTo>
                    <a:pt x="5902" y="15483"/>
                  </a:lnTo>
                  <a:lnTo>
                    <a:pt x="59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5"/>
            <p:cNvSpPr/>
            <p:nvPr/>
          </p:nvSpPr>
          <p:spPr>
            <a:xfrm>
              <a:off x="4145775" y="4726250"/>
              <a:ext cx="147550" cy="387100"/>
            </a:xfrm>
            <a:custGeom>
              <a:rect b="b" l="l" r="r" t="t"/>
              <a:pathLst>
                <a:path extrusionOk="0" fill="none" h="15484" w="5902">
                  <a:moveTo>
                    <a:pt x="1" y="0"/>
                  </a:moveTo>
                  <a:lnTo>
                    <a:pt x="5902" y="0"/>
                  </a:lnTo>
                  <a:lnTo>
                    <a:pt x="5902" y="15483"/>
                  </a:lnTo>
                  <a:lnTo>
                    <a:pt x="1" y="1548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5"/>
            <p:cNvSpPr/>
            <p:nvPr/>
          </p:nvSpPr>
          <p:spPr>
            <a:xfrm>
              <a:off x="4259250" y="4726250"/>
              <a:ext cx="34075" cy="385000"/>
            </a:xfrm>
            <a:custGeom>
              <a:rect b="b" l="l" r="r" t="t"/>
              <a:pathLst>
                <a:path extrusionOk="0" h="15400" w="1363">
                  <a:moveTo>
                    <a:pt x="1" y="0"/>
                  </a:moveTo>
                  <a:lnTo>
                    <a:pt x="1" y="15399"/>
                  </a:lnTo>
                  <a:lnTo>
                    <a:pt x="1363" y="15399"/>
                  </a:lnTo>
                  <a:lnTo>
                    <a:pt x="136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5"/>
            <p:cNvSpPr/>
            <p:nvPr/>
          </p:nvSpPr>
          <p:spPr>
            <a:xfrm>
              <a:off x="4259250" y="4726250"/>
              <a:ext cx="34075" cy="385000"/>
            </a:xfrm>
            <a:custGeom>
              <a:rect b="b" l="l" r="r" t="t"/>
              <a:pathLst>
                <a:path extrusionOk="0" fill="none" h="15400" w="1363">
                  <a:moveTo>
                    <a:pt x="1363" y="0"/>
                  </a:moveTo>
                  <a:lnTo>
                    <a:pt x="1" y="0"/>
                  </a:lnTo>
                  <a:lnTo>
                    <a:pt x="1" y="15399"/>
                  </a:lnTo>
                  <a:lnTo>
                    <a:pt x="1363" y="15399"/>
                  </a:lnTo>
                  <a:lnTo>
                    <a:pt x="136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5"/>
            <p:cNvSpPr/>
            <p:nvPr/>
          </p:nvSpPr>
          <p:spPr>
            <a:xfrm>
              <a:off x="4727875" y="4268575"/>
              <a:ext cx="147525" cy="844775"/>
            </a:xfrm>
            <a:custGeom>
              <a:rect b="b" l="l" r="r" t="t"/>
              <a:pathLst>
                <a:path extrusionOk="0" h="33791" w="5901">
                  <a:moveTo>
                    <a:pt x="0" y="0"/>
                  </a:moveTo>
                  <a:lnTo>
                    <a:pt x="0" y="33790"/>
                  </a:lnTo>
                  <a:lnTo>
                    <a:pt x="5901" y="33790"/>
                  </a:lnTo>
                  <a:lnTo>
                    <a:pt x="59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5"/>
            <p:cNvSpPr/>
            <p:nvPr/>
          </p:nvSpPr>
          <p:spPr>
            <a:xfrm>
              <a:off x="4727875" y="4268575"/>
              <a:ext cx="147525" cy="844775"/>
            </a:xfrm>
            <a:custGeom>
              <a:rect b="b" l="l" r="r" t="t"/>
              <a:pathLst>
                <a:path extrusionOk="0" fill="none" h="33791" w="5901">
                  <a:moveTo>
                    <a:pt x="0" y="0"/>
                  </a:moveTo>
                  <a:lnTo>
                    <a:pt x="5901" y="0"/>
                  </a:lnTo>
                  <a:lnTo>
                    <a:pt x="5901" y="33790"/>
                  </a:lnTo>
                  <a:lnTo>
                    <a:pt x="0" y="3379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5"/>
            <p:cNvSpPr/>
            <p:nvPr/>
          </p:nvSpPr>
          <p:spPr>
            <a:xfrm>
              <a:off x="4841350" y="4268575"/>
              <a:ext cx="33625" cy="844350"/>
            </a:xfrm>
            <a:custGeom>
              <a:rect b="b" l="l" r="r" t="t"/>
              <a:pathLst>
                <a:path extrusionOk="0" h="33774" w="1345">
                  <a:moveTo>
                    <a:pt x="0" y="0"/>
                  </a:moveTo>
                  <a:lnTo>
                    <a:pt x="0" y="33774"/>
                  </a:lnTo>
                  <a:lnTo>
                    <a:pt x="1345" y="33774"/>
                  </a:lnTo>
                  <a:lnTo>
                    <a:pt x="13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5"/>
            <p:cNvSpPr/>
            <p:nvPr/>
          </p:nvSpPr>
          <p:spPr>
            <a:xfrm>
              <a:off x="4841350" y="4268575"/>
              <a:ext cx="33625" cy="844350"/>
            </a:xfrm>
            <a:custGeom>
              <a:rect b="b" l="l" r="r" t="t"/>
              <a:pathLst>
                <a:path extrusionOk="0" fill="none" h="33774" w="1345">
                  <a:moveTo>
                    <a:pt x="1345" y="0"/>
                  </a:moveTo>
                  <a:lnTo>
                    <a:pt x="0" y="0"/>
                  </a:lnTo>
                  <a:lnTo>
                    <a:pt x="0" y="33774"/>
                  </a:lnTo>
                  <a:lnTo>
                    <a:pt x="1345" y="33774"/>
                  </a:lnTo>
                  <a:lnTo>
                    <a:pt x="134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5"/>
            <p:cNvSpPr/>
            <p:nvPr/>
          </p:nvSpPr>
          <p:spPr>
            <a:xfrm>
              <a:off x="4145775" y="4190400"/>
              <a:ext cx="725850" cy="672875"/>
            </a:xfrm>
            <a:custGeom>
              <a:rect b="b" l="l" r="r" t="t"/>
              <a:pathLst>
                <a:path extrusionOk="0" h="26915" w="29034">
                  <a:moveTo>
                    <a:pt x="28159" y="0"/>
                  </a:moveTo>
                  <a:lnTo>
                    <a:pt x="27773" y="1026"/>
                  </a:lnTo>
                  <a:lnTo>
                    <a:pt x="27369" y="2018"/>
                  </a:lnTo>
                  <a:lnTo>
                    <a:pt x="26949" y="2993"/>
                  </a:lnTo>
                  <a:lnTo>
                    <a:pt x="26512" y="3934"/>
                  </a:lnTo>
                  <a:lnTo>
                    <a:pt x="26058" y="4842"/>
                  </a:lnTo>
                  <a:lnTo>
                    <a:pt x="25604" y="5733"/>
                  </a:lnTo>
                  <a:lnTo>
                    <a:pt x="25117" y="6590"/>
                  </a:lnTo>
                  <a:lnTo>
                    <a:pt x="24629" y="7414"/>
                  </a:lnTo>
                  <a:lnTo>
                    <a:pt x="24125" y="8221"/>
                  </a:lnTo>
                  <a:lnTo>
                    <a:pt x="23620" y="8994"/>
                  </a:lnTo>
                  <a:lnTo>
                    <a:pt x="23082" y="9734"/>
                  </a:lnTo>
                  <a:lnTo>
                    <a:pt x="22561" y="10457"/>
                  </a:lnTo>
                  <a:lnTo>
                    <a:pt x="22023" y="11163"/>
                  </a:lnTo>
                  <a:lnTo>
                    <a:pt x="21469" y="11835"/>
                  </a:lnTo>
                  <a:lnTo>
                    <a:pt x="20914" y="12491"/>
                  </a:lnTo>
                  <a:lnTo>
                    <a:pt x="20342" y="13113"/>
                  </a:lnTo>
                  <a:lnTo>
                    <a:pt x="19771" y="13718"/>
                  </a:lnTo>
                  <a:lnTo>
                    <a:pt x="19199" y="14307"/>
                  </a:lnTo>
                  <a:lnTo>
                    <a:pt x="18628" y="14861"/>
                  </a:lnTo>
                  <a:lnTo>
                    <a:pt x="18039" y="15399"/>
                  </a:lnTo>
                  <a:lnTo>
                    <a:pt x="17451" y="15920"/>
                  </a:lnTo>
                  <a:lnTo>
                    <a:pt x="16862" y="16408"/>
                  </a:lnTo>
                  <a:lnTo>
                    <a:pt x="16274" y="16879"/>
                  </a:lnTo>
                  <a:lnTo>
                    <a:pt x="15686" y="17333"/>
                  </a:lnTo>
                  <a:lnTo>
                    <a:pt x="15097" y="17770"/>
                  </a:lnTo>
                  <a:lnTo>
                    <a:pt x="14509" y="18190"/>
                  </a:lnTo>
                  <a:lnTo>
                    <a:pt x="13920" y="18593"/>
                  </a:lnTo>
                  <a:lnTo>
                    <a:pt x="13349" y="18963"/>
                  </a:lnTo>
                  <a:lnTo>
                    <a:pt x="12760" y="19333"/>
                  </a:lnTo>
                  <a:lnTo>
                    <a:pt x="12189" y="19669"/>
                  </a:lnTo>
                  <a:lnTo>
                    <a:pt x="11617" y="19989"/>
                  </a:lnTo>
                  <a:lnTo>
                    <a:pt x="11046" y="20308"/>
                  </a:lnTo>
                  <a:lnTo>
                    <a:pt x="10474" y="20594"/>
                  </a:lnTo>
                  <a:lnTo>
                    <a:pt x="9919" y="20863"/>
                  </a:lnTo>
                  <a:lnTo>
                    <a:pt x="9381" y="21132"/>
                  </a:lnTo>
                  <a:lnTo>
                    <a:pt x="8844" y="21384"/>
                  </a:lnTo>
                  <a:lnTo>
                    <a:pt x="7784" y="21821"/>
                  </a:lnTo>
                  <a:lnTo>
                    <a:pt x="6776" y="22225"/>
                  </a:lnTo>
                  <a:lnTo>
                    <a:pt x="5818" y="22561"/>
                  </a:lnTo>
                  <a:lnTo>
                    <a:pt x="4910" y="22863"/>
                  </a:lnTo>
                  <a:lnTo>
                    <a:pt x="4052" y="23116"/>
                  </a:lnTo>
                  <a:lnTo>
                    <a:pt x="3262" y="23317"/>
                  </a:lnTo>
                  <a:lnTo>
                    <a:pt x="2539" y="23485"/>
                  </a:lnTo>
                  <a:lnTo>
                    <a:pt x="1901" y="23637"/>
                  </a:lnTo>
                  <a:lnTo>
                    <a:pt x="1346" y="23738"/>
                  </a:lnTo>
                  <a:lnTo>
                    <a:pt x="875" y="23822"/>
                  </a:lnTo>
                  <a:lnTo>
                    <a:pt x="236" y="23906"/>
                  </a:lnTo>
                  <a:lnTo>
                    <a:pt x="1" y="23939"/>
                  </a:lnTo>
                  <a:lnTo>
                    <a:pt x="1" y="26915"/>
                  </a:lnTo>
                  <a:lnTo>
                    <a:pt x="1094" y="26713"/>
                  </a:lnTo>
                  <a:lnTo>
                    <a:pt x="2170" y="26495"/>
                  </a:lnTo>
                  <a:lnTo>
                    <a:pt x="3195" y="26242"/>
                  </a:lnTo>
                  <a:lnTo>
                    <a:pt x="4221" y="25957"/>
                  </a:lnTo>
                  <a:lnTo>
                    <a:pt x="5212" y="25671"/>
                  </a:lnTo>
                  <a:lnTo>
                    <a:pt x="6171" y="25335"/>
                  </a:lnTo>
                  <a:lnTo>
                    <a:pt x="7112" y="24998"/>
                  </a:lnTo>
                  <a:lnTo>
                    <a:pt x="8020" y="24629"/>
                  </a:lnTo>
                  <a:lnTo>
                    <a:pt x="8911" y="24242"/>
                  </a:lnTo>
                  <a:lnTo>
                    <a:pt x="9785" y="23838"/>
                  </a:lnTo>
                  <a:lnTo>
                    <a:pt x="10626" y="23418"/>
                  </a:lnTo>
                  <a:lnTo>
                    <a:pt x="11432" y="22981"/>
                  </a:lnTo>
                  <a:lnTo>
                    <a:pt x="12239" y="22510"/>
                  </a:lnTo>
                  <a:lnTo>
                    <a:pt x="13013" y="22040"/>
                  </a:lnTo>
                  <a:lnTo>
                    <a:pt x="13752" y="21552"/>
                  </a:lnTo>
                  <a:lnTo>
                    <a:pt x="14492" y="21048"/>
                  </a:lnTo>
                  <a:lnTo>
                    <a:pt x="15198" y="20543"/>
                  </a:lnTo>
                  <a:lnTo>
                    <a:pt x="15887" y="20022"/>
                  </a:lnTo>
                  <a:lnTo>
                    <a:pt x="16543" y="19484"/>
                  </a:lnTo>
                  <a:lnTo>
                    <a:pt x="17182" y="18930"/>
                  </a:lnTo>
                  <a:lnTo>
                    <a:pt x="17804" y="18375"/>
                  </a:lnTo>
                  <a:lnTo>
                    <a:pt x="18409" y="17820"/>
                  </a:lnTo>
                  <a:lnTo>
                    <a:pt x="18997" y="17248"/>
                  </a:lnTo>
                  <a:lnTo>
                    <a:pt x="19552" y="16677"/>
                  </a:lnTo>
                  <a:lnTo>
                    <a:pt x="20090" y="16089"/>
                  </a:lnTo>
                  <a:lnTo>
                    <a:pt x="20611" y="15517"/>
                  </a:lnTo>
                  <a:lnTo>
                    <a:pt x="21116" y="14929"/>
                  </a:lnTo>
                  <a:lnTo>
                    <a:pt x="21603" y="14340"/>
                  </a:lnTo>
                  <a:lnTo>
                    <a:pt x="22074" y="13752"/>
                  </a:lnTo>
                  <a:lnTo>
                    <a:pt x="22511" y="13163"/>
                  </a:lnTo>
                  <a:lnTo>
                    <a:pt x="22948" y="12575"/>
                  </a:lnTo>
                  <a:lnTo>
                    <a:pt x="23368" y="11987"/>
                  </a:lnTo>
                  <a:lnTo>
                    <a:pt x="23755" y="11398"/>
                  </a:lnTo>
                  <a:lnTo>
                    <a:pt x="24142" y="10827"/>
                  </a:lnTo>
                  <a:lnTo>
                    <a:pt x="24495" y="10255"/>
                  </a:lnTo>
                  <a:lnTo>
                    <a:pt x="24848" y="9683"/>
                  </a:lnTo>
                  <a:lnTo>
                    <a:pt x="25167" y="9112"/>
                  </a:lnTo>
                  <a:lnTo>
                    <a:pt x="25486" y="8557"/>
                  </a:lnTo>
                  <a:lnTo>
                    <a:pt x="26058" y="7481"/>
                  </a:lnTo>
                  <a:lnTo>
                    <a:pt x="26579" y="6439"/>
                  </a:lnTo>
                  <a:lnTo>
                    <a:pt x="27050" y="5447"/>
                  </a:lnTo>
                  <a:lnTo>
                    <a:pt x="27453" y="4522"/>
                  </a:lnTo>
                  <a:lnTo>
                    <a:pt x="27806" y="3648"/>
                  </a:lnTo>
                  <a:lnTo>
                    <a:pt x="28109" y="2858"/>
                  </a:lnTo>
                  <a:lnTo>
                    <a:pt x="28361" y="2152"/>
                  </a:lnTo>
                  <a:lnTo>
                    <a:pt x="28580" y="1530"/>
                  </a:lnTo>
                  <a:lnTo>
                    <a:pt x="28748" y="992"/>
                  </a:lnTo>
                  <a:lnTo>
                    <a:pt x="28966" y="269"/>
                  </a:lnTo>
                  <a:lnTo>
                    <a:pt x="2903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5"/>
            <p:cNvSpPr/>
            <p:nvPr/>
          </p:nvSpPr>
          <p:spPr>
            <a:xfrm>
              <a:off x="4825375" y="4141225"/>
              <a:ext cx="63475" cy="73150"/>
            </a:xfrm>
            <a:custGeom>
              <a:rect b="b" l="l" r="r" t="t"/>
              <a:pathLst>
                <a:path extrusionOk="0" h="2926" w="2539">
                  <a:moveTo>
                    <a:pt x="2102" y="0"/>
                  </a:moveTo>
                  <a:lnTo>
                    <a:pt x="0" y="2085"/>
                  </a:lnTo>
                  <a:lnTo>
                    <a:pt x="2539" y="2926"/>
                  </a:lnTo>
                  <a:lnTo>
                    <a:pt x="210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5"/>
            <p:cNvSpPr/>
            <p:nvPr/>
          </p:nvSpPr>
          <p:spPr>
            <a:xfrm>
              <a:off x="2734075" y="5110800"/>
              <a:ext cx="2225375" cy="5075"/>
            </a:xfrm>
            <a:custGeom>
              <a:rect b="b" l="l" r="r" t="t"/>
              <a:pathLst>
                <a:path extrusionOk="0" h="203" w="89015">
                  <a:moveTo>
                    <a:pt x="44500" y="1"/>
                  </a:moveTo>
                  <a:lnTo>
                    <a:pt x="22259" y="34"/>
                  </a:lnTo>
                  <a:lnTo>
                    <a:pt x="11130" y="51"/>
                  </a:lnTo>
                  <a:lnTo>
                    <a:pt x="1" y="101"/>
                  </a:lnTo>
                  <a:lnTo>
                    <a:pt x="11130" y="152"/>
                  </a:lnTo>
                  <a:lnTo>
                    <a:pt x="22259" y="169"/>
                  </a:lnTo>
                  <a:lnTo>
                    <a:pt x="44500" y="202"/>
                  </a:lnTo>
                  <a:lnTo>
                    <a:pt x="66757" y="169"/>
                  </a:lnTo>
                  <a:lnTo>
                    <a:pt x="77886" y="152"/>
                  </a:lnTo>
                  <a:lnTo>
                    <a:pt x="89015" y="101"/>
                  </a:lnTo>
                  <a:lnTo>
                    <a:pt x="77886" y="51"/>
                  </a:lnTo>
                  <a:lnTo>
                    <a:pt x="66757" y="34"/>
                  </a:lnTo>
                  <a:lnTo>
                    <a:pt x="445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5"/>
            <p:cNvSpPr/>
            <p:nvPr/>
          </p:nvSpPr>
          <p:spPr>
            <a:xfrm>
              <a:off x="2734075" y="5110800"/>
              <a:ext cx="2225375" cy="5075"/>
            </a:xfrm>
            <a:custGeom>
              <a:rect b="b" l="l" r="r" t="t"/>
              <a:pathLst>
                <a:path extrusionOk="0" fill="none" h="203" w="89015">
                  <a:moveTo>
                    <a:pt x="1" y="101"/>
                  </a:moveTo>
                  <a:lnTo>
                    <a:pt x="11130" y="51"/>
                  </a:lnTo>
                  <a:lnTo>
                    <a:pt x="22259" y="34"/>
                  </a:lnTo>
                  <a:lnTo>
                    <a:pt x="44500" y="1"/>
                  </a:lnTo>
                  <a:lnTo>
                    <a:pt x="66757" y="34"/>
                  </a:lnTo>
                  <a:lnTo>
                    <a:pt x="77886" y="51"/>
                  </a:lnTo>
                  <a:lnTo>
                    <a:pt x="89015" y="101"/>
                  </a:lnTo>
                  <a:lnTo>
                    <a:pt x="77886" y="152"/>
                  </a:lnTo>
                  <a:lnTo>
                    <a:pt x="66757" y="169"/>
                  </a:lnTo>
                  <a:lnTo>
                    <a:pt x="44500" y="202"/>
                  </a:lnTo>
                  <a:lnTo>
                    <a:pt x="22259" y="169"/>
                  </a:lnTo>
                  <a:lnTo>
                    <a:pt x="11130" y="152"/>
                  </a:lnTo>
                  <a:lnTo>
                    <a:pt x="1" y="10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5"/>
            <p:cNvSpPr/>
            <p:nvPr/>
          </p:nvSpPr>
          <p:spPr>
            <a:xfrm>
              <a:off x="4028100" y="5319250"/>
              <a:ext cx="309350" cy="68550"/>
            </a:xfrm>
            <a:custGeom>
              <a:rect b="b" l="l" r="r" t="t"/>
              <a:pathLst>
                <a:path extrusionOk="0" h="2742" w="12374">
                  <a:moveTo>
                    <a:pt x="1" y="1"/>
                  </a:moveTo>
                  <a:lnTo>
                    <a:pt x="1" y="2741"/>
                  </a:lnTo>
                  <a:lnTo>
                    <a:pt x="12374" y="2741"/>
                  </a:lnTo>
                  <a:lnTo>
                    <a:pt x="12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5"/>
            <p:cNvSpPr/>
            <p:nvPr/>
          </p:nvSpPr>
          <p:spPr>
            <a:xfrm>
              <a:off x="4028100" y="5319250"/>
              <a:ext cx="309350" cy="68550"/>
            </a:xfrm>
            <a:custGeom>
              <a:rect b="b" l="l" r="r" t="t"/>
              <a:pathLst>
                <a:path extrusionOk="0" fill="none" h="2742" w="12374">
                  <a:moveTo>
                    <a:pt x="1" y="1"/>
                  </a:moveTo>
                  <a:lnTo>
                    <a:pt x="12374" y="1"/>
                  </a:lnTo>
                  <a:lnTo>
                    <a:pt x="12374"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5"/>
            <p:cNvSpPr/>
            <p:nvPr/>
          </p:nvSpPr>
          <p:spPr>
            <a:xfrm>
              <a:off x="4038200" y="5342800"/>
              <a:ext cx="5075" cy="37425"/>
            </a:xfrm>
            <a:custGeom>
              <a:rect b="b" l="l" r="r" t="t"/>
              <a:pathLst>
                <a:path extrusionOk="0" h="1497" w="203">
                  <a:moveTo>
                    <a:pt x="185" y="0"/>
                  </a:moveTo>
                  <a:lnTo>
                    <a:pt x="17" y="17"/>
                  </a:lnTo>
                  <a:lnTo>
                    <a:pt x="0" y="387"/>
                  </a:lnTo>
                  <a:lnTo>
                    <a:pt x="17" y="757"/>
                  </a:lnTo>
                  <a:lnTo>
                    <a:pt x="51" y="1127"/>
                  </a:lnTo>
                  <a:lnTo>
                    <a:pt x="101" y="1496"/>
                  </a:lnTo>
                  <a:lnTo>
                    <a:pt x="152" y="1127"/>
                  </a:lnTo>
                  <a:lnTo>
                    <a:pt x="185" y="757"/>
                  </a:lnTo>
                  <a:lnTo>
                    <a:pt x="202" y="387"/>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5"/>
            <p:cNvSpPr/>
            <p:nvPr/>
          </p:nvSpPr>
          <p:spPr>
            <a:xfrm>
              <a:off x="4038200" y="5342800"/>
              <a:ext cx="5075" cy="37425"/>
            </a:xfrm>
            <a:custGeom>
              <a:rect b="b" l="l" r="r" t="t"/>
              <a:pathLst>
                <a:path extrusionOk="0" fill="none" h="1497" w="203">
                  <a:moveTo>
                    <a:pt x="185" y="0"/>
                  </a:moveTo>
                  <a:lnTo>
                    <a:pt x="17" y="17"/>
                  </a:lnTo>
                  <a:lnTo>
                    <a:pt x="17" y="17"/>
                  </a:lnTo>
                  <a:lnTo>
                    <a:pt x="0" y="387"/>
                  </a:lnTo>
                  <a:lnTo>
                    <a:pt x="17" y="757"/>
                  </a:lnTo>
                  <a:lnTo>
                    <a:pt x="51" y="1127"/>
                  </a:lnTo>
                  <a:lnTo>
                    <a:pt x="101" y="1496"/>
                  </a:lnTo>
                  <a:lnTo>
                    <a:pt x="101" y="1496"/>
                  </a:lnTo>
                  <a:lnTo>
                    <a:pt x="152" y="1127"/>
                  </a:lnTo>
                  <a:lnTo>
                    <a:pt x="185" y="757"/>
                  </a:lnTo>
                  <a:lnTo>
                    <a:pt x="202" y="387"/>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5"/>
            <p:cNvSpPr/>
            <p:nvPr/>
          </p:nvSpPr>
          <p:spPr>
            <a:xfrm>
              <a:off x="4061300" y="5342375"/>
              <a:ext cx="5075" cy="37850"/>
            </a:xfrm>
            <a:custGeom>
              <a:rect b="b" l="l" r="r" t="t"/>
              <a:pathLst>
                <a:path extrusionOk="0" h="1514" w="203">
                  <a:moveTo>
                    <a:pt x="18" y="0"/>
                  </a:moveTo>
                  <a:lnTo>
                    <a:pt x="1" y="387"/>
                  </a:lnTo>
                  <a:lnTo>
                    <a:pt x="18" y="757"/>
                  </a:lnTo>
                  <a:lnTo>
                    <a:pt x="51" y="1144"/>
                  </a:lnTo>
                  <a:lnTo>
                    <a:pt x="102" y="1513"/>
                  </a:lnTo>
                  <a:lnTo>
                    <a:pt x="152" y="1144"/>
                  </a:lnTo>
                  <a:lnTo>
                    <a:pt x="186" y="757"/>
                  </a:lnTo>
                  <a:lnTo>
                    <a:pt x="203" y="370"/>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5"/>
            <p:cNvSpPr/>
            <p:nvPr/>
          </p:nvSpPr>
          <p:spPr>
            <a:xfrm>
              <a:off x="4061300" y="5342375"/>
              <a:ext cx="5075" cy="37850"/>
            </a:xfrm>
            <a:custGeom>
              <a:rect b="b" l="l" r="r" t="t"/>
              <a:pathLst>
                <a:path extrusionOk="0" fill="none" h="1514" w="203">
                  <a:moveTo>
                    <a:pt x="186" y="0"/>
                  </a:moveTo>
                  <a:lnTo>
                    <a:pt x="18" y="0"/>
                  </a:lnTo>
                  <a:lnTo>
                    <a:pt x="18" y="0"/>
                  </a:lnTo>
                  <a:lnTo>
                    <a:pt x="1" y="387"/>
                  </a:lnTo>
                  <a:lnTo>
                    <a:pt x="18" y="757"/>
                  </a:lnTo>
                  <a:lnTo>
                    <a:pt x="51" y="1144"/>
                  </a:lnTo>
                  <a:lnTo>
                    <a:pt x="102" y="1513"/>
                  </a:lnTo>
                  <a:lnTo>
                    <a:pt x="102" y="1513"/>
                  </a:lnTo>
                  <a:lnTo>
                    <a:pt x="152" y="1144"/>
                  </a:lnTo>
                  <a:lnTo>
                    <a:pt x="186" y="757"/>
                  </a:lnTo>
                  <a:lnTo>
                    <a:pt x="203" y="370"/>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5"/>
            <p:cNvSpPr/>
            <p:nvPr/>
          </p:nvSpPr>
          <p:spPr>
            <a:xfrm>
              <a:off x="4072650" y="5341950"/>
              <a:ext cx="5075" cy="38275"/>
            </a:xfrm>
            <a:custGeom>
              <a:rect b="b" l="l" r="r" t="t"/>
              <a:pathLst>
                <a:path extrusionOk="0" h="1531" w="203">
                  <a:moveTo>
                    <a:pt x="18" y="1"/>
                  </a:moveTo>
                  <a:lnTo>
                    <a:pt x="1" y="438"/>
                  </a:lnTo>
                  <a:lnTo>
                    <a:pt x="1" y="724"/>
                  </a:lnTo>
                  <a:lnTo>
                    <a:pt x="18" y="993"/>
                  </a:lnTo>
                  <a:lnTo>
                    <a:pt x="51" y="1261"/>
                  </a:lnTo>
                  <a:lnTo>
                    <a:pt x="102" y="1530"/>
                  </a:lnTo>
                  <a:lnTo>
                    <a:pt x="152" y="1161"/>
                  </a:lnTo>
                  <a:lnTo>
                    <a:pt x="186" y="774"/>
                  </a:lnTo>
                  <a:lnTo>
                    <a:pt x="203" y="387"/>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5"/>
            <p:cNvSpPr/>
            <p:nvPr/>
          </p:nvSpPr>
          <p:spPr>
            <a:xfrm>
              <a:off x="4072650" y="5341950"/>
              <a:ext cx="5075" cy="38275"/>
            </a:xfrm>
            <a:custGeom>
              <a:rect b="b" l="l" r="r" t="t"/>
              <a:pathLst>
                <a:path extrusionOk="0" fill="none" h="1531" w="203">
                  <a:moveTo>
                    <a:pt x="186" y="1"/>
                  </a:moveTo>
                  <a:lnTo>
                    <a:pt x="18" y="1"/>
                  </a:lnTo>
                  <a:lnTo>
                    <a:pt x="18" y="1"/>
                  </a:lnTo>
                  <a:lnTo>
                    <a:pt x="1" y="438"/>
                  </a:lnTo>
                  <a:lnTo>
                    <a:pt x="1" y="438"/>
                  </a:lnTo>
                  <a:lnTo>
                    <a:pt x="1" y="724"/>
                  </a:lnTo>
                  <a:lnTo>
                    <a:pt x="18" y="993"/>
                  </a:lnTo>
                  <a:lnTo>
                    <a:pt x="51" y="1261"/>
                  </a:lnTo>
                  <a:lnTo>
                    <a:pt x="102" y="1530"/>
                  </a:lnTo>
                  <a:lnTo>
                    <a:pt x="102" y="1530"/>
                  </a:lnTo>
                  <a:lnTo>
                    <a:pt x="152" y="1161"/>
                  </a:lnTo>
                  <a:lnTo>
                    <a:pt x="186" y="774"/>
                  </a:lnTo>
                  <a:lnTo>
                    <a:pt x="203" y="387"/>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5"/>
            <p:cNvSpPr/>
            <p:nvPr/>
          </p:nvSpPr>
          <p:spPr>
            <a:xfrm>
              <a:off x="4134450" y="5339850"/>
              <a:ext cx="4625" cy="40375"/>
            </a:xfrm>
            <a:custGeom>
              <a:rect b="b" l="l" r="r" t="t"/>
              <a:pathLst>
                <a:path extrusionOk="0" h="1615" w="185">
                  <a:moveTo>
                    <a:pt x="168" y="1"/>
                  </a:moveTo>
                  <a:lnTo>
                    <a:pt x="17" y="17"/>
                  </a:lnTo>
                  <a:lnTo>
                    <a:pt x="0" y="421"/>
                  </a:lnTo>
                  <a:lnTo>
                    <a:pt x="0" y="824"/>
                  </a:lnTo>
                  <a:lnTo>
                    <a:pt x="34" y="1211"/>
                  </a:lnTo>
                  <a:lnTo>
                    <a:pt x="84" y="1614"/>
                  </a:lnTo>
                  <a:lnTo>
                    <a:pt x="151" y="1211"/>
                  </a:lnTo>
                  <a:lnTo>
                    <a:pt x="185" y="808"/>
                  </a:lnTo>
                  <a:lnTo>
                    <a:pt x="185" y="404"/>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5"/>
            <p:cNvSpPr/>
            <p:nvPr/>
          </p:nvSpPr>
          <p:spPr>
            <a:xfrm>
              <a:off x="4134450" y="5339850"/>
              <a:ext cx="4625" cy="40375"/>
            </a:xfrm>
            <a:custGeom>
              <a:rect b="b" l="l" r="r" t="t"/>
              <a:pathLst>
                <a:path extrusionOk="0" fill="none" h="1615" w="185">
                  <a:moveTo>
                    <a:pt x="168" y="1"/>
                  </a:moveTo>
                  <a:lnTo>
                    <a:pt x="17" y="17"/>
                  </a:lnTo>
                  <a:lnTo>
                    <a:pt x="17" y="17"/>
                  </a:lnTo>
                  <a:lnTo>
                    <a:pt x="0" y="421"/>
                  </a:lnTo>
                  <a:lnTo>
                    <a:pt x="0" y="824"/>
                  </a:lnTo>
                  <a:lnTo>
                    <a:pt x="34" y="1211"/>
                  </a:lnTo>
                  <a:lnTo>
                    <a:pt x="84" y="1614"/>
                  </a:lnTo>
                  <a:lnTo>
                    <a:pt x="84" y="1614"/>
                  </a:lnTo>
                  <a:lnTo>
                    <a:pt x="151" y="1211"/>
                  </a:lnTo>
                  <a:lnTo>
                    <a:pt x="185" y="808"/>
                  </a:lnTo>
                  <a:lnTo>
                    <a:pt x="185" y="404"/>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5"/>
            <p:cNvSpPr/>
            <p:nvPr/>
          </p:nvSpPr>
          <p:spPr>
            <a:xfrm>
              <a:off x="4151250" y="5339425"/>
              <a:ext cx="4650" cy="40800"/>
            </a:xfrm>
            <a:custGeom>
              <a:rect b="b" l="l" r="r" t="t"/>
              <a:pathLst>
                <a:path extrusionOk="0" h="1632" w="186">
                  <a:moveTo>
                    <a:pt x="17" y="1"/>
                  </a:moveTo>
                  <a:lnTo>
                    <a:pt x="1" y="270"/>
                  </a:lnTo>
                  <a:lnTo>
                    <a:pt x="1" y="539"/>
                  </a:lnTo>
                  <a:lnTo>
                    <a:pt x="1" y="825"/>
                  </a:lnTo>
                  <a:lnTo>
                    <a:pt x="17" y="1094"/>
                  </a:lnTo>
                  <a:lnTo>
                    <a:pt x="51" y="1362"/>
                  </a:lnTo>
                  <a:lnTo>
                    <a:pt x="101" y="1631"/>
                  </a:lnTo>
                  <a:lnTo>
                    <a:pt x="135" y="1362"/>
                  </a:lnTo>
                  <a:lnTo>
                    <a:pt x="169" y="1094"/>
                  </a:lnTo>
                  <a:lnTo>
                    <a:pt x="185" y="825"/>
                  </a:lnTo>
                  <a:lnTo>
                    <a:pt x="185" y="539"/>
                  </a:lnTo>
                  <a:lnTo>
                    <a:pt x="185" y="270"/>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5"/>
            <p:cNvSpPr/>
            <p:nvPr/>
          </p:nvSpPr>
          <p:spPr>
            <a:xfrm>
              <a:off x="4151250" y="5339425"/>
              <a:ext cx="4650" cy="40800"/>
            </a:xfrm>
            <a:custGeom>
              <a:rect b="b" l="l" r="r" t="t"/>
              <a:pathLst>
                <a:path extrusionOk="0" fill="none" h="1632" w="186">
                  <a:moveTo>
                    <a:pt x="169" y="1"/>
                  </a:moveTo>
                  <a:lnTo>
                    <a:pt x="17" y="1"/>
                  </a:lnTo>
                  <a:lnTo>
                    <a:pt x="17" y="1"/>
                  </a:lnTo>
                  <a:lnTo>
                    <a:pt x="1" y="270"/>
                  </a:lnTo>
                  <a:lnTo>
                    <a:pt x="1" y="539"/>
                  </a:lnTo>
                  <a:lnTo>
                    <a:pt x="1" y="539"/>
                  </a:lnTo>
                  <a:lnTo>
                    <a:pt x="1" y="825"/>
                  </a:lnTo>
                  <a:lnTo>
                    <a:pt x="17" y="1094"/>
                  </a:lnTo>
                  <a:lnTo>
                    <a:pt x="51" y="1362"/>
                  </a:lnTo>
                  <a:lnTo>
                    <a:pt x="101" y="1631"/>
                  </a:lnTo>
                  <a:lnTo>
                    <a:pt x="101" y="1631"/>
                  </a:lnTo>
                  <a:lnTo>
                    <a:pt x="135" y="1362"/>
                  </a:lnTo>
                  <a:lnTo>
                    <a:pt x="169" y="1094"/>
                  </a:lnTo>
                  <a:lnTo>
                    <a:pt x="185" y="825"/>
                  </a:lnTo>
                  <a:lnTo>
                    <a:pt x="185" y="539"/>
                  </a:lnTo>
                  <a:lnTo>
                    <a:pt x="185" y="539"/>
                  </a:lnTo>
                  <a:lnTo>
                    <a:pt x="185" y="270"/>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5"/>
            <p:cNvSpPr/>
            <p:nvPr/>
          </p:nvSpPr>
          <p:spPr>
            <a:xfrm>
              <a:off x="4220175" y="5337325"/>
              <a:ext cx="5075" cy="42900"/>
            </a:xfrm>
            <a:custGeom>
              <a:rect b="b" l="l" r="r" t="t"/>
              <a:pathLst>
                <a:path extrusionOk="0" h="1716" w="203">
                  <a:moveTo>
                    <a:pt x="34" y="1"/>
                  </a:moveTo>
                  <a:lnTo>
                    <a:pt x="17" y="320"/>
                  </a:lnTo>
                  <a:lnTo>
                    <a:pt x="1" y="623"/>
                  </a:lnTo>
                  <a:lnTo>
                    <a:pt x="17" y="909"/>
                  </a:lnTo>
                  <a:lnTo>
                    <a:pt x="34" y="1178"/>
                  </a:lnTo>
                  <a:lnTo>
                    <a:pt x="51" y="1446"/>
                  </a:lnTo>
                  <a:lnTo>
                    <a:pt x="101" y="1715"/>
                  </a:lnTo>
                  <a:lnTo>
                    <a:pt x="152" y="1446"/>
                  </a:lnTo>
                  <a:lnTo>
                    <a:pt x="185" y="1178"/>
                  </a:lnTo>
                  <a:lnTo>
                    <a:pt x="202" y="909"/>
                  </a:lnTo>
                  <a:lnTo>
                    <a:pt x="202" y="623"/>
                  </a:lnTo>
                  <a:lnTo>
                    <a:pt x="202" y="303"/>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5"/>
            <p:cNvSpPr/>
            <p:nvPr/>
          </p:nvSpPr>
          <p:spPr>
            <a:xfrm>
              <a:off x="4220175" y="5337325"/>
              <a:ext cx="5075" cy="42900"/>
            </a:xfrm>
            <a:custGeom>
              <a:rect b="b" l="l" r="r" t="t"/>
              <a:pathLst>
                <a:path extrusionOk="0" fill="none" h="1716" w="203">
                  <a:moveTo>
                    <a:pt x="169" y="1"/>
                  </a:moveTo>
                  <a:lnTo>
                    <a:pt x="34" y="1"/>
                  </a:lnTo>
                  <a:lnTo>
                    <a:pt x="34" y="1"/>
                  </a:lnTo>
                  <a:lnTo>
                    <a:pt x="17" y="320"/>
                  </a:lnTo>
                  <a:lnTo>
                    <a:pt x="1" y="623"/>
                  </a:lnTo>
                  <a:lnTo>
                    <a:pt x="1" y="623"/>
                  </a:lnTo>
                  <a:lnTo>
                    <a:pt x="17" y="909"/>
                  </a:lnTo>
                  <a:lnTo>
                    <a:pt x="34" y="1178"/>
                  </a:lnTo>
                  <a:lnTo>
                    <a:pt x="51" y="1446"/>
                  </a:lnTo>
                  <a:lnTo>
                    <a:pt x="101" y="1715"/>
                  </a:lnTo>
                  <a:lnTo>
                    <a:pt x="101" y="1715"/>
                  </a:lnTo>
                  <a:lnTo>
                    <a:pt x="152" y="1446"/>
                  </a:lnTo>
                  <a:lnTo>
                    <a:pt x="185" y="1178"/>
                  </a:lnTo>
                  <a:lnTo>
                    <a:pt x="202" y="909"/>
                  </a:lnTo>
                  <a:lnTo>
                    <a:pt x="202" y="623"/>
                  </a:lnTo>
                  <a:lnTo>
                    <a:pt x="202" y="623"/>
                  </a:lnTo>
                  <a:lnTo>
                    <a:pt x="202" y="303"/>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5"/>
            <p:cNvSpPr/>
            <p:nvPr/>
          </p:nvSpPr>
          <p:spPr>
            <a:xfrm>
              <a:off x="4236150" y="5336900"/>
              <a:ext cx="5075" cy="43325"/>
            </a:xfrm>
            <a:custGeom>
              <a:rect b="b" l="l" r="r" t="t"/>
              <a:pathLst>
                <a:path extrusionOk="0" h="1733" w="203">
                  <a:moveTo>
                    <a:pt x="34" y="1"/>
                  </a:moveTo>
                  <a:lnTo>
                    <a:pt x="17" y="320"/>
                  </a:lnTo>
                  <a:lnTo>
                    <a:pt x="0" y="640"/>
                  </a:lnTo>
                  <a:lnTo>
                    <a:pt x="17" y="926"/>
                  </a:lnTo>
                  <a:lnTo>
                    <a:pt x="34" y="1195"/>
                  </a:lnTo>
                  <a:lnTo>
                    <a:pt x="51" y="1463"/>
                  </a:lnTo>
                  <a:lnTo>
                    <a:pt x="101" y="1732"/>
                  </a:lnTo>
                  <a:lnTo>
                    <a:pt x="152" y="1463"/>
                  </a:lnTo>
                  <a:lnTo>
                    <a:pt x="185" y="1195"/>
                  </a:lnTo>
                  <a:lnTo>
                    <a:pt x="202" y="926"/>
                  </a:lnTo>
                  <a:lnTo>
                    <a:pt x="202" y="640"/>
                  </a:lnTo>
                  <a:lnTo>
                    <a:pt x="202" y="320"/>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5"/>
            <p:cNvSpPr/>
            <p:nvPr/>
          </p:nvSpPr>
          <p:spPr>
            <a:xfrm>
              <a:off x="4236150" y="5336900"/>
              <a:ext cx="5075" cy="43325"/>
            </a:xfrm>
            <a:custGeom>
              <a:rect b="b" l="l" r="r" t="t"/>
              <a:pathLst>
                <a:path extrusionOk="0" fill="none" h="1733" w="203">
                  <a:moveTo>
                    <a:pt x="168" y="1"/>
                  </a:moveTo>
                  <a:lnTo>
                    <a:pt x="34" y="1"/>
                  </a:lnTo>
                  <a:lnTo>
                    <a:pt x="34" y="1"/>
                  </a:lnTo>
                  <a:lnTo>
                    <a:pt x="17" y="320"/>
                  </a:lnTo>
                  <a:lnTo>
                    <a:pt x="0" y="640"/>
                  </a:lnTo>
                  <a:lnTo>
                    <a:pt x="0" y="640"/>
                  </a:lnTo>
                  <a:lnTo>
                    <a:pt x="17" y="926"/>
                  </a:lnTo>
                  <a:lnTo>
                    <a:pt x="34" y="1195"/>
                  </a:lnTo>
                  <a:lnTo>
                    <a:pt x="51" y="1463"/>
                  </a:lnTo>
                  <a:lnTo>
                    <a:pt x="101" y="1732"/>
                  </a:lnTo>
                  <a:lnTo>
                    <a:pt x="101" y="1732"/>
                  </a:lnTo>
                  <a:lnTo>
                    <a:pt x="152" y="1463"/>
                  </a:lnTo>
                  <a:lnTo>
                    <a:pt x="185" y="1195"/>
                  </a:lnTo>
                  <a:lnTo>
                    <a:pt x="202" y="926"/>
                  </a:lnTo>
                  <a:lnTo>
                    <a:pt x="202" y="640"/>
                  </a:lnTo>
                  <a:lnTo>
                    <a:pt x="202" y="640"/>
                  </a:lnTo>
                  <a:lnTo>
                    <a:pt x="202" y="320"/>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5"/>
            <p:cNvSpPr/>
            <p:nvPr/>
          </p:nvSpPr>
          <p:spPr>
            <a:xfrm>
              <a:off x="4265575" y="5335650"/>
              <a:ext cx="5050" cy="44575"/>
            </a:xfrm>
            <a:custGeom>
              <a:rect b="b" l="l" r="r" t="t"/>
              <a:pathLst>
                <a:path extrusionOk="0" h="1783" w="202">
                  <a:moveTo>
                    <a:pt x="168" y="0"/>
                  </a:moveTo>
                  <a:lnTo>
                    <a:pt x="34" y="17"/>
                  </a:lnTo>
                  <a:lnTo>
                    <a:pt x="17" y="354"/>
                  </a:lnTo>
                  <a:lnTo>
                    <a:pt x="0" y="690"/>
                  </a:lnTo>
                  <a:lnTo>
                    <a:pt x="0" y="976"/>
                  </a:lnTo>
                  <a:lnTo>
                    <a:pt x="17" y="1245"/>
                  </a:lnTo>
                  <a:lnTo>
                    <a:pt x="51" y="1513"/>
                  </a:lnTo>
                  <a:lnTo>
                    <a:pt x="101" y="1782"/>
                  </a:lnTo>
                  <a:lnTo>
                    <a:pt x="151" y="1513"/>
                  </a:lnTo>
                  <a:lnTo>
                    <a:pt x="185" y="1245"/>
                  </a:lnTo>
                  <a:lnTo>
                    <a:pt x="202" y="976"/>
                  </a:lnTo>
                  <a:lnTo>
                    <a:pt x="202" y="690"/>
                  </a:lnTo>
                  <a:lnTo>
                    <a:pt x="185" y="354"/>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5"/>
            <p:cNvSpPr/>
            <p:nvPr/>
          </p:nvSpPr>
          <p:spPr>
            <a:xfrm>
              <a:off x="4265575" y="5335650"/>
              <a:ext cx="5050" cy="44575"/>
            </a:xfrm>
            <a:custGeom>
              <a:rect b="b" l="l" r="r" t="t"/>
              <a:pathLst>
                <a:path extrusionOk="0" fill="none" h="1783" w="202">
                  <a:moveTo>
                    <a:pt x="168" y="0"/>
                  </a:moveTo>
                  <a:lnTo>
                    <a:pt x="34" y="17"/>
                  </a:lnTo>
                  <a:lnTo>
                    <a:pt x="34" y="17"/>
                  </a:lnTo>
                  <a:lnTo>
                    <a:pt x="17" y="354"/>
                  </a:lnTo>
                  <a:lnTo>
                    <a:pt x="0" y="690"/>
                  </a:lnTo>
                  <a:lnTo>
                    <a:pt x="0" y="690"/>
                  </a:lnTo>
                  <a:lnTo>
                    <a:pt x="0" y="976"/>
                  </a:lnTo>
                  <a:lnTo>
                    <a:pt x="17" y="1245"/>
                  </a:lnTo>
                  <a:lnTo>
                    <a:pt x="51" y="1513"/>
                  </a:lnTo>
                  <a:lnTo>
                    <a:pt x="101" y="1782"/>
                  </a:lnTo>
                  <a:lnTo>
                    <a:pt x="101" y="1782"/>
                  </a:lnTo>
                  <a:lnTo>
                    <a:pt x="151" y="1513"/>
                  </a:lnTo>
                  <a:lnTo>
                    <a:pt x="185" y="1245"/>
                  </a:lnTo>
                  <a:lnTo>
                    <a:pt x="202" y="976"/>
                  </a:lnTo>
                  <a:lnTo>
                    <a:pt x="202" y="690"/>
                  </a:lnTo>
                  <a:lnTo>
                    <a:pt x="202" y="690"/>
                  </a:lnTo>
                  <a:lnTo>
                    <a:pt x="185" y="354"/>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5"/>
            <p:cNvSpPr/>
            <p:nvPr/>
          </p:nvSpPr>
          <p:spPr>
            <a:xfrm>
              <a:off x="4207150" y="5337750"/>
              <a:ext cx="4650" cy="42475"/>
            </a:xfrm>
            <a:custGeom>
              <a:rect b="b" l="l" r="r" t="t"/>
              <a:pathLst>
                <a:path extrusionOk="0" h="1699" w="186">
                  <a:moveTo>
                    <a:pt x="17" y="1"/>
                  </a:moveTo>
                  <a:lnTo>
                    <a:pt x="0" y="303"/>
                  </a:lnTo>
                  <a:lnTo>
                    <a:pt x="0" y="606"/>
                  </a:lnTo>
                  <a:lnTo>
                    <a:pt x="0" y="892"/>
                  </a:lnTo>
                  <a:lnTo>
                    <a:pt x="17" y="1161"/>
                  </a:lnTo>
                  <a:lnTo>
                    <a:pt x="51" y="1429"/>
                  </a:lnTo>
                  <a:lnTo>
                    <a:pt x="84" y="1698"/>
                  </a:lnTo>
                  <a:lnTo>
                    <a:pt x="135" y="1429"/>
                  </a:lnTo>
                  <a:lnTo>
                    <a:pt x="168" y="1161"/>
                  </a:lnTo>
                  <a:lnTo>
                    <a:pt x="185" y="892"/>
                  </a:lnTo>
                  <a:lnTo>
                    <a:pt x="185" y="606"/>
                  </a:lnTo>
                  <a:lnTo>
                    <a:pt x="185" y="303"/>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5"/>
            <p:cNvSpPr/>
            <p:nvPr/>
          </p:nvSpPr>
          <p:spPr>
            <a:xfrm>
              <a:off x="4207150" y="5337750"/>
              <a:ext cx="4650" cy="42475"/>
            </a:xfrm>
            <a:custGeom>
              <a:rect b="b" l="l" r="r" t="t"/>
              <a:pathLst>
                <a:path extrusionOk="0" fill="none" h="1699" w="186">
                  <a:moveTo>
                    <a:pt x="168" y="1"/>
                  </a:moveTo>
                  <a:lnTo>
                    <a:pt x="17" y="1"/>
                  </a:lnTo>
                  <a:lnTo>
                    <a:pt x="17" y="1"/>
                  </a:lnTo>
                  <a:lnTo>
                    <a:pt x="0" y="303"/>
                  </a:lnTo>
                  <a:lnTo>
                    <a:pt x="0" y="606"/>
                  </a:lnTo>
                  <a:lnTo>
                    <a:pt x="0" y="606"/>
                  </a:lnTo>
                  <a:lnTo>
                    <a:pt x="0" y="892"/>
                  </a:lnTo>
                  <a:lnTo>
                    <a:pt x="17" y="1161"/>
                  </a:lnTo>
                  <a:lnTo>
                    <a:pt x="51" y="1429"/>
                  </a:lnTo>
                  <a:lnTo>
                    <a:pt x="84" y="1698"/>
                  </a:lnTo>
                  <a:lnTo>
                    <a:pt x="84" y="1698"/>
                  </a:lnTo>
                  <a:lnTo>
                    <a:pt x="135" y="1429"/>
                  </a:lnTo>
                  <a:lnTo>
                    <a:pt x="168" y="1161"/>
                  </a:lnTo>
                  <a:lnTo>
                    <a:pt x="185" y="892"/>
                  </a:lnTo>
                  <a:lnTo>
                    <a:pt x="185" y="606"/>
                  </a:lnTo>
                  <a:lnTo>
                    <a:pt x="185" y="606"/>
                  </a:lnTo>
                  <a:lnTo>
                    <a:pt x="185" y="303"/>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5"/>
            <p:cNvSpPr/>
            <p:nvPr/>
          </p:nvSpPr>
          <p:spPr>
            <a:xfrm>
              <a:off x="4093250" y="5341125"/>
              <a:ext cx="4650" cy="39100"/>
            </a:xfrm>
            <a:custGeom>
              <a:rect b="b" l="l" r="r" t="t"/>
              <a:pathLst>
                <a:path extrusionOk="0" h="1564" w="186">
                  <a:moveTo>
                    <a:pt x="169" y="0"/>
                  </a:moveTo>
                  <a:lnTo>
                    <a:pt x="17" y="17"/>
                  </a:lnTo>
                  <a:lnTo>
                    <a:pt x="1" y="403"/>
                  </a:lnTo>
                  <a:lnTo>
                    <a:pt x="1" y="790"/>
                  </a:lnTo>
                  <a:lnTo>
                    <a:pt x="34" y="1177"/>
                  </a:lnTo>
                  <a:lnTo>
                    <a:pt x="85" y="1563"/>
                  </a:lnTo>
                  <a:lnTo>
                    <a:pt x="152" y="1177"/>
                  </a:lnTo>
                  <a:lnTo>
                    <a:pt x="186" y="790"/>
                  </a:lnTo>
                  <a:lnTo>
                    <a:pt x="186" y="40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5"/>
            <p:cNvSpPr/>
            <p:nvPr/>
          </p:nvSpPr>
          <p:spPr>
            <a:xfrm>
              <a:off x="4093250" y="5341125"/>
              <a:ext cx="4650" cy="39100"/>
            </a:xfrm>
            <a:custGeom>
              <a:rect b="b" l="l" r="r" t="t"/>
              <a:pathLst>
                <a:path extrusionOk="0" fill="none" h="1564" w="186">
                  <a:moveTo>
                    <a:pt x="169" y="0"/>
                  </a:moveTo>
                  <a:lnTo>
                    <a:pt x="17" y="17"/>
                  </a:lnTo>
                  <a:lnTo>
                    <a:pt x="17" y="17"/>
                  </a:lnTo>
                  <a:lnTo>
                    <a:pt x="1" y="403"/>
                  </a:lnTo>
                  <a:lnTo>
                    <a:pt x="1" y="790"/>
                  </a:lnTo>
                  <a:lnTo>
                    <a:pt x="34" y="1177"/>
                  </a:lnTo>
                  <a:lnTo>
                    <a:pt x="85" y="1563"/>
                  </a:lnTo>
                  <a:lnTo>
                    <a:pt x="85" y="1563"/>
                  </a:lnTo>
                  <a:lnTo>
                    <a:pt x="152" y="1177"/>
                  </a:lnTo>
                  <a:lnTo>
                    <a:pt x="186" y="790"/>
                  </a:lnTo>
                  <a:lnTo>
                    <a:pt x="186" y="40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5"/>
            <p:cNvSpPr/>
            <p:nvPr/>
          </p:nvSpPr>
          <p:spPr>
            <a:xfrm>
              <a:off x="4173100" y="5338600"/>
              <a:ext cx="5075" cy="41625"/>
            </a:xfrm>
            <a:custGeom>
              <a:rect b="b" l="l" r="r" t="t"/>
              <a:pathLst>
                <a:path extrusionOk="0" h="1665" w="203">
                  <a:moveTo>
                    <a:pt x="169" y="0"/>
                  </a:moveTo>
                  <a:lnTo>
                    <a:pt x="34" y="17"/>
                  </a:lnTo>
                  <a:lnTo>
                    <a:pt x="1" y="420"/>
                  </a:lnTo>
                  <a:lnTo>
                    <a:pt x="17" y="841"/>
                  </a:lnTo>
                  <a:lnTo>
                    <a:pt x="34" y="1261"/>
                  </a:lnTo>
                  <a:lnTo>
                    <a:pt x="102" y="1664"/>
                  </a:lnTo>
                  <a:lnTo>
                    <a:pt x="169" y="1261"/>
                  </a:lnTo>
                  <a:lnTo>
                    <a:pt x="202" y="841"/>
                  </a:lnTo>
                  <a:lnTo>
                    <a:pt x="202" y="42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5"/>
            <p:cNvSpPr/>
            <p:nvPr/>
          </p:nvSpPr>
          <p:spPr>
            <a:xfrm>
              <a:off x="4173100" y="5338600"/>
              <a:ext cx="5075" cy="41625"/>
            </a:xfrm>
            <a:custGeom>
              <a:rect b="b" l="l" r="r" t="t"/>
              <a:pathLst>
                <a:path extrusionOk="0" fill="none" h="1665" w="203">
                  <a:moveTo>
                    <a:pt x="169" y="0"/>
                  </a:moveTo>
                  <a:lnTo>
                    <a:pt x="34" y="17"/>
                  </a:lnTo>
                  <a:lnTo>
                    <a:pt x="34" y="17"/>
                  </a:lnTo>
                  <a:lnTo>
                    <a:pt x="1" y="420"/>
                  </a:lnTo>
                  <a:lnTo>
                    <a:pt x="17" y="841"/>
                  </a:lnTo>
                  <a:lnTo>
                    <a:pt x="34" y="1261"/>
                  </a:lnTo>
                  <a:lnTo>
                    <a:pt x="102" y="1664"/>
                  </a:lnTo>
                  <a:lnTo>
                    <a:pt x="102" y="1664"/>
                  </a:lnTo>
                  <a:lnTo>
                    <a:pt x="169" y="1261"/>
                  </a:lnTo>
                  <a:lnTo>
                    <a:pt x="202" y="841"/>
                  </a:lnTo>
                  <a:lnTo>
                    <a:pt x="202" y="42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5"/>
            <p:cNvSpPr/>
            <p:nvPr/>
          </p:nvSpPr>
          <p:spPr>
            <a:xfrm>
              <a:off x="4184875" y="5338600"/>
              <a:ext cx="4650" cy="41625"/>
            </a:xfrm>
            <a:custGeom>
              <a:rect b="b" l="l" r="r" t="t"/>
              <a:pathLst>
                <a:path extrusionOk="0" h="1665" w="186">
                  <a:moveTo>
                    <a:pt x="17" y="0"/>
                  </a:moveTo>
                  <a:lnTo>
                    <a:pt x="0" y="286"/>
                  </a:lnTo>
                  <a:lnTo>
                    <a:pt x="0" y="572"/>
                  </a:lnTo>
                  <a:lnTo>
                    <a:pt x="0" y="858"/>
                  </a:lnTo>
                  <a:lnTo>
                    <a:pt x="17" y="1127"/>
                  </a:lnTo>
                  <a:lnTo>
                    <a:pt x="51" y="1395"/>
                  </a:lnTo>
                  <a:lnTo>
                    <a:pt x="84" y="1664"/>
                  </a:lnTo>
                  <a:lnTo>
                    <a:pt x="135" y="1395"/>
                  </a:lnTo>
                  <a:lnTo>
                    <a:pt x="169" y="1127"/>
                  </a:lnTo>
                  <a:lnTo>
                    <a:pt x="185" y="858"/>
                  </a:lnTo>
                  <a:lnTo>
                    <a:pt x="185" y="572"/>
                  </a:lnTo>
                  <a:lnTo>
                    <a:pt x="185" y="286"/>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5"/>
            <p:cNvSpPr/>
            <p:nvPr/>
          </p:nvSpPr>
          <p:spPr>
            <a:xfrm>
              <a:off x="4184875" y="5338600"/>
              <a:ext cx="4650" cy="41625"/>
            </a:xfrm>
            <a:custGeom>
              <a:rect b="b" l="l" r="r" t="t"/>
              <a:pathLst>
                <a:path extrusionOk="0" fill="none" h="1665" w="186">
                  <a:moveTo>
                    <a:pt x="169" y="0"/>
                  </a:moveTo>
                  <a:lnTo>
                    <a:pt x="17" y="0"/>
                  </a:lnTo>
                  <a:lnTo>
                    <a:pt x="17" y="0"/>
                  </a:lnTo>
                  <a:lnTo>
                    <a:pt x="0" y="286"/>
                  </a:lnTo>
                  <a:lnTo>
                    <a:pt x="0" y="572"/>
                  </a:lnTo>
                  <a:lnTo>
                    <a:pt x="0" y="572"/>
                  </a:lnTo>
                  <a:lnTo>
                    <a:pt x="0" y="858"/>
                  </a:lnTo>
                  <a:lnTo>
                    <a:pt x="17" y="1127"/>
                  </a:lnTo>
                  <a:lnTo>
                    <a:pt x="51" y="1395"/>
                  </a:lnTo>
                  <a:lnTo>
                    <a:pt x="84" y="1664"/>
                  </a:lnTo>
                  <a:lnTo>
                    <a:pt x="84" y="1664"/>
                  </a:lnTo>
                  <a:lnTo>
                    <a:pt x="135" y="1395"/>
                  </a:lnTo>
                  <a:lnTo>
                    <a:pt x="169" y="1127"/>
                  </a:lnTo>
                  <a:lnTo>
                    <a:pt x="185" y="858"/>
                  </a:lnTo>
                  <a:lnTo>
                    <a:pt x="185" y="572"/>
                  </a:lnTo>
                  <a:lnTo>
                    <a:pt x="185" y="572"/>
                  </a:lnTo>
                  <a:lnTo>
                    <a:pt x="185" y="286"/>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5"/>
            <p:cNvSpPr/>
            <p:nvPr/>
          </p:nvSpPr>
          <p:spPr>
            <a:xfrm>
              <a:off x="4303800" y="5334800"/>
              <a:ext cx="5075" cy="45425"/>
            </a:xfrm>
            <a:custGeom>
              <a:rect b="b" l="l" r="r" t="t"/>
              <a:pathLst>
                <a:path extrusionOk="0" h="1817" w="203">
                  <a:moveTo>
                    <a:pt x="51" y="1"/>
                  </a:moveTo>
                  <a:lnTo>
                    <a:pt x="18" y="354"/>
                  </a:lnTo>
                  <a:lnTo>
                    <a:pt x="1" y="724"/>
                  </a:lnTo>
                  <a:lnTo>
                    <a:pt x="1" y="1010"/>
                  </a:lnTo>
                  <a:lnTo>
                    <a:pt x="18" y="1279"/>
                  </a:lnTo>
                  <a:lnTo>
                    <a:pt x="51" y="1547"/>
                  </a:lnTo>
                  <a:lnTo>
                    <a:pt x="102" y="1816"/>
                  </a:lnTo>
                  <a:lnTo>
                    <a:pt x="152" y="1547"/>
                  </a:lnTo>
                  <a:lnTo>
                    <a:pt x="186" y="1279"/>
                  </a:lnTo>
                  <a:lnTo>
                    <a:pt x="203" y="1010"/>
                  </a:lnTo>
                  <a:lnTo>
                    <a:pt x="203" y="724"/>
                  </a:lnTo>
                  <a:lnTo>
                    <a:pt x="186" y="354"/>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5"/>
            <p:cNvSpPr/>
            <p:nvPr/>
          </p:nvSpPr>
          <p:spPr>
            <a:xfrm>
              <a:off x="4303800" y="5334800"/>
              <a:ext cx="5075" cy="45425"/>
            </a:xfrm>
            <a:custGeom>
              <a:rect b="b" l="l" r="r" t="t"/>
              <a:pathLst>
                <a:path extrusionOk="0" fill="none" h="1817" w="203">
                  <a:moveTo>
                    <a:pt x="152" y="1"/>
                  </a:moveTo>
                  <a:lnTo>
                    <a:pt x="51" y="1"/>
                  </a:lnTo>
                  <a:lnTo>
                    <a:pt x="51" y="1"/>
                  </a:lnTo>
                  <a:lnTo>
                    <a:pt x="18" y="354"/>
                  </a:lnTo>
                  <a:lnTo>
                    <a:pt x="1" y="724"/>
                  </a:lnTo>
                  <a:lnTo>
                    <a:pt x="1" y="724"/>
                  </a:lnTo>
                  <a:lnTo>
                    <a:pt x="1" y="1010"/>
                  </a:lnTo>
                  <a:lnTo>
                    <a:pt x="18" y="1279"/>
                  </a:lnTo>
                  <a:lnTo>
                    <a:pt x="51" y="1547"/>
                  </a:lnTo>
                  <a:lnTo>
                    <a:pt x="102" y="1816"/>
                  </a:lnTo>
                  <a:lnTo>
                    <a:pt x="102" y="1816"/>
                  </a:lnTo>
                  <a:lnTo>
                    <a:pt x="152" y="1547"/>
                  </a:lnTo>
                  <a:lnTo>
                    <a:pt x="186" y="1279"/>
                  </a:lnTo>
                  <a:lnTo>
                    <a:pt x="203" y="1010"/>
                  </a:lnTo>
                  <a:lnTo>
                    <a:pt x="203" y="724"/>
                  </a:lnTo>
                  <a:lnTo>
                    <a:pt x="203" y="724"/>
                  </a:lnTo>
                  <a:lnTo>
                    <a:pt x="186" y="354"/>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5"/>
            <p:cNvSpPr/>
            <p:nvPr/>
          </p:nvSpPr>
          <p:spPr>
            <a:xfrm>
              <a:off x="4321050" y="5333975"/>
              <a:ext cx="5050" cy="46250"/>
            </a:xfrm>
            <a:custGeom>
              <a:rect b="b" l="l" r="r" t="t"/>
              <a:pathLst>
                <a:path extrusionOk="0" h="1850" w="202">
                  <a:moveTo>
                    <a:pt x="151" y="0"/>
                  </a:moveTo>
                  <a:lnTo>
                    <a:pt x="51" y="17"/>
                  </a:lnTo>
                  <a:lnTo>
                    <a:pt x="17" y="387"/>
                  </a:lnTo>
                  <a:lnTo>
                    <a:pt x="0" y="757"/>
                  </a:lnTo>
                  <a:lnTo>
                    <a:pt x="0" y="1043"/>
                  </a:lnTo>
                  <a:lnTo>
                    <a:pt x="17" y="1312"/>
                  </a:lnTo>
                  <a:lnTo>
                    <a:pt x="51" y="1580"/>
                  </a:lnTo>
                  <a:lnTo>
                    <a:pt x="101" y="1849"/>
                  </a:lnTo>
                  <a:lnTo>
                    <a:pt x="151" y="1580"/>
                  </a:lnTo>
                  <a:lnTo>
                    <a:pt x="185" y="1312"/>
                  </a:lnTo>
                  <a:lnTo>
                    <a:pt x="202" y="1043"/>
                  </a:lnTo>
                  <a:lnTo>
                    <a:pt x="202" y="757"/>
                  </a:lnTo>
                  <a:lnTo>
                    <a:pt x="185" y="387"/>
                  </a:lnTo>
                  <a:lnTo>
                    <a:pt x="1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5"/>
            <p:cNvSpPr/>
            <p:nvPr/>
          </p:nvSpPr>
          <p:spPr>
            <a:xfrm>
              <a:off x="4321050" y="5333975"/>
              <a:ext cx="5050" cy="46250"/>
            </a:xfrm>
            <a:custGeom>
              <a:rect b="b" l="l" r="r" t="t"/>
              <a:pathLst>
                <a:path extrusionOk="0" fill="none" h="1850" w="202">
                  <a:moveTo>
                    <a:pt x="151" y="0"/>
                  </a:moveTo>
                  <a:lnTo>
                    <a:pt x="51" y="17"/>
                  </a:lnTo>
                  <a:lnTo>
                    <a:pt x="51" y="17"/>
                  </a:lnTo>
                  <a:lnTo>
                    <a:pt x="17" y="387"/>
                  </a:lnTo>
                  <a:lnTo>
                    <a:pt x="0" y="757"/>
                  </a:lnTo>
                  <a:lnTo>
                    <a:pt x="0" y="757"/>
                  </a:lnTo>
                  <a:lnTo>
                    <a:pt x="0" y="1043"/>
                  </a:lnTo>
                  <a:lnTo>
                    <a:pt x="17" y="1312"/>
                  </a:lnTo>
                  <a:lnTo>
                    <a:pt x="51" y="1580"/>
                  </a:lnTo>
                  <a:lnTo>
                    <a:pt x="101" y="1849"/>
                  </a:lnTo>
                  <a:lnTo>
                    <a:pt x="101" y="1849"/>
                  </a:lnTo>
                  <a:lnTo>
                    <a:pt x="151" y="1580"/>
                  </a:lnTo>
                  <a:lnTo>
                    <a:pt x="185" y="1312"/>
                  </a:lnTo>
                  <a:lnTo>
                    <a:pt x="202" y="1043"/>
                  </a:lnTo>
                  <a:lnTo>
                    <a:pt x="202" y="757"/>
                  </a:lnTo>
                  <a:lnTo>
                    <a:pt x="202" y="757"/>
                  </a:lnTo>
                  <a:lnTo>
                    <a:pt x="185" y="387"/>
                  </a:lnTo>
                  <a:lnTo>
                    <a:pt x="1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5"/>
            <p:cNvSpPr/>
            <p:nvPr/>
          </p:nvSpPr>
          <p:spPr>
            <a:xfrm>
              <a:off x="4279425" y="5335225"/>
              <a:ext cx="4650" cy="45000"/>
            </a:xfrm>
            <a:custGeom>
              <a:rect b="b" l="l" r="r" t="t"/>
              <a:pathLst>
                <a:path extrusionOk="0" h="1800" w="186">
                  <a:moveTo>
                    <a:pt x="152" y="1"/>
                  </a:moveTo>
                  <a:lnTo>
                    <a:pt x="34" y="17"/>
                  </a:lnTo>
                  <a:lnTo>
                    <a:pt x="1" y="354"/>
                  </a:lnTo>
                  <a:lnTo>
                    <a:pt x="1" y="707"/>
                  </a:lnTo>
                  <a:lnTo>
                    <a:pt x="1" y="993"/>
                  </a:lnTo>
                  <a:lnTo>
                    <a:pt x="18" y="1262"/>
                  </a:lnTo>
                  <a:lnTo>
                    <a:pt x="51" y="1530"/>
                  </a:lnTo>
                  <a:lnTo>
                    <a:pt x="85" y="1799"/>
                  </a:lnTo>
                  <a:lnTo>
                    <a:pt x="135" y="1530"/>
                  </a:lnTo>
                  <a:lnTo>
                    <a:pt x="169" y="1262"/>
                  </a:lnTo>
                  <a:lnTo>
                    <a:pt x="186" y="993"/>
                  </a:lnTo>
                  <a:lnTo>
                    <a:pt x="186" y="707"/>
                  </a:lnTo>
                  <a:lnTo>
                    <a:pt x="186" y="354"/>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5"/>
            <p:cNvSpPr/>
            <p:nvPr/>
          </p:nvSpPr>
          <p:spPr>
            <a:xfrm>
              <a:off x="4279425" y="5335225"/>
              <a:ext cx="4650" cy="45000"/>
            </a:xfrm>
            <a:custGeom>
              <a:rect b="b" l="l" r="r" t="t"/>
              <a:pathLst>
                <a:path extrusionOk="0" fill="none" h="1800" w="186">
                  <a:moveTo>
                    <a:pt x="152" y="1"/>
                  </a:moveTo>
                  <a:lnTo>
                    <a:pt x="34" y="17"/>
                  </a:lnTo>
                  <a:lnTo>
                    <a:pt x="34" y="17"/>
                  </a:lnTo>
                  <a:lnTo>
                    <a:pt x="1" y="354"/>
                  </a:lnTo>
                  <a:lnTo>
                    <a:pt x="1" y="707"/>
                  </a:lnTo>
                  <a:lnTo>
                    <a:pt x="1" y="707"/>
                  </a:lnTo>
                  <a:lnTo>
                    <a:pt x="1" y="993"/>
                  </a:lnTo>
                  <a:lnTo>
                    <a:pt x="18" y="1262"/>
                  </a:lnTo>
                  <a:lnTo>
                    <a:pt x="51" y="1530"/>
                  </a:lnTo>
                  <a:lnTo>
                    <a:pt x="85" y="1799"/>
                  </a:lnTo>
                  <a:lnTo>
                    <a:pt x="85" y="1799"/>
                  </a:lnTo>
                  <a:lnTo>
                    <a:pt x="135" y="1530"/>
                  </a:lnTo>
                  <a:lnTo>
                    <a:pt x="169" y="1262"/>
                  </a:lnTo>
                  <a:lnTo>
                    <a:pt x="186" y="993"/>
                  </a:lnTo>
                  <a:lnTo>
                    <a:pt x="186" y="707"/>
                  </a:lnTo>
                  <a:lnTo>
                    <a:pt x="186" y="707"/>
                  </a:lnTo>
                  <a:lnTo>
                    <a:pt x="186" y="354"/>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5"/>
            <p:cNvSpPr/>
            <p:nvPr/>
          </p:nvSpPr>
          <p:spPr>
            <a:xfrm>
              <a:off x="4121000" y="5340275"/>
              <a:ext cx="5050" cy="39950"/>
            </a:xfrm>
            <a:custGeom>
              <a:rect b="b" l="l" r="r" t="t"/>
              <a:pathLst>
                <a:path extrusionOk="0" h="1598" w="202">
                  <a:moveTo>
                    <a:pt x="185" y="0"/>
                  </a:moveTo>
                  <a:lnTo>
                    <a:pt x="17" y="17"/>
                  </a:lnTo>
                  <a:lnTo>
                    <a:pt x="0" y="253"/>
                  </a:lnTo>
                  <a:lnTo>
                    <a:pt x="0" y="505"/>
                  </a:lnTo>
                  <a:lnTo>
                    <a:pt x="0" y="791"/>
                  </a:lnTo>
                  <a:lnTo>
                    <a:pt x="17" y="1060"/>
                  </a:lnTo>
                  <a:lnTo>
                    <a:pt x="51" y="1328"/>
                  </a:lnTo>
                  <a:lnTo>
                    <a:pt x="101" y="1597"/>
                  </a:lnTo>
                  <a:lnTo>
                    <a:pt x="168" y="1211"/>
                  </a:lnTo>
                  <a:lnTo>
                    <a:pt x="185" y="807"/>
                  </a:lnTo>
                  <a:lnTo>
                    <a:pt x="202" y="404"/>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5"/>
            <p:cNvSpPr/>
            <p:nvPr/>
          </p:nvSpPr>
          <p:spPr>
            <a:xfrm>
              <a:off x="4121000" y="5340275"/>
              <a:ext cx="5050" cy="39950"/>
            </a:xfrm>
            <a:custGeom>
              <a:rect b="b" l="l" r="r" t="t"/>
              <a:pathLst>
                <a:path extrusionOk="0" fill="none" h="1598" w="202">
                  <a:moveTo>
                    <a:pt x="185" y="0"/>
                  </a:moveTo>
                  <a:lnTo>
                    <a:pt x="17" y="17"/>
                  </a:lnTo>
                  <a:lnTo>
                    <a:pt x="17" y="17"/>
                  </a:lnTo>
                  <a:lnTo>
                    <a:pt x="0" y="253"/>
                  </a:lnTo>
                  <a:lnTo>
                    <a:pt x="0" y="505"/>
                  </a:lnTo>
                  <a:lnTo>
                    <a:pt x="0" y="505"/>
                  </a:lnTo>
                  <a:lnTo>
                    <a:pt x="0" y="791"/>
                  </a:lnTo>
                  <a:lnTo>
                    <a:pt x="17" y="1060"/>
                  </a:lnTo>
                  <a:lnTo>
                    <a:pt x="51" y="1328"/>
                  </a:lnTo>
                  <a:lnTo>
                    <a:pt x="101" y="1597"/>
                  </a:lnTo>
                  <a:lnTo>
                    <a:pt x="101" y="1597"/>
                  </a:lnTo>
                  <a:lnTo>
                    <a:pt x="168" y="1211"/>
                  </a:lnTo>
                  <a:lnTo>
                    <a:pt x="185" y="807"/>
                  </a:lnTo>
                  <a:lnTo>
                    <a:pt x="202" y="404"/>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5"/>
            <p:cNvSpPr/>
            <p:nvPr/>
          </p:nvSpPr>
          <p:spPr>
            <a:xfrm>
              <a:off x="4028100" y="5319250"/>
              <a:ext cx="309350" cy="24400"/>
            </a:xfrm>
            <a:custGeom>
              <a:rect b="b" l="l" r="r" t="t"/>
              <a:pathLst>
                <a:path extrusionOk="0" h="976" w="12374">
                  <a:moveTo>
                    <a:pt x="1" y="1"/>
                  </a:moveTo>
                  <a:lnTo>
                    <a:pt x="1" y="976"/>
                  </a:lnTo>
                  <a:lnTo>
                    <a:pt x="421" y="959"/>
                  </a:lnTo>
                  <a:lnTo>
                    <a:pt x="455" y="606"/>
                  </a:lnTo>
                  <a:lnTo>
                    <a:pt x="505" y="253"/>
                  </a:lnTo>
                  <a:lnTo>
                    <a:pt x="556" y="606"/>
                  </a:lnTo>
                  <a:lnTo>
                    <a:pt x="589" y="942"/>
                  </a:lnTo>
                  <a:lnTo>
                    <a:pt x="1346" y="925"/>
                  </a:lnTo>
                  <a:lnTo>
                    <a:pt x="1379" y="589"/>
                  </a:lnTo>
                  <a:lnTo>
                    <a:pt x="1430" y="253"/>
                  </a:lnTo>
                  <a:lnTo>
                    <a:pt x="1480" y="589"/>
                  </a:lnTo>
                  <a:lnTo>
                    <a:pt x="1514" y="925"/>
                  </a:lnTo>
                  <a:lnTo>
                    <a:pt x="1800" y="909"/>
                  </a:lnTo>
                  <a:lnTo>
                    <a:pt x="1833" y="589"/>
                  </a:lnTo>
                  <a:lnTo>
                    <a:pt x="1884" y="253"/>
                  </a:lnTo>
                  <a:lnTo>
                    <a:pt x="1934" y="572"/>
                  </a:lnTo>
                  <a:lnTo>
                    <a:pt x="1968" y="909"/>
                  </a:lnTo>
                  <a:lnTo>
                    <a:pt x="2623" y="892"/>
                  </a:lnTo>
                  <a:lnTo>
                    <a:pt x="2640" y="572"/>
                  </a:lnTo>
                  <a:lnTo>
                    <a:pt x="2691" y="253"/>
                  </a:lnTo>
                  <a:lnTo>
                    <a:pt x="2741" y="572"/>
                  </a:lnTo>
                  <a:lnTo>
                    <a:pt x="2775" y="875"/>
                  </a:lnTo>
                  <a:lnTo>
                    <a:pt x="3733" y="858"/>
                  </a:lnTo>
                  <a:lnTo>
                    <a:pt x="3767" y="556"/>
                  </a:lnTo>
                  <a:lnTo>
                    <a:pt x="3817" y="253"/>
                  </a:lnTo>
                  <a:lnTo>
                    <a:pt x="3867" y="556"/>
                  </a:lnTo>
                  <a:lnTo>
                    <a:pt x="3901" y="841"/>
                  </a:lnTo>
                  <a:lnTo>
                    <a:pt x="4271" y="841"/>
                  </a:lnTo>
                  <a:lnTo>
                    <a:pt x="4305" y="539"/>
                  </a:lnTo>
                  <a:lnTo>
                    <a:pt x="4338" y="253"/>
                  </a:lnTo>
                  <a:lnTo>
                    <a:pt x="4389" y="539"/>
                  </a:lnTo>
                  <a:lnTo>
                    <a:pt x="4422" y="825"/>
                  </a:lnTo>
                  <a:lnTo>
                    <a:pt x="4943" y="808"/>
                  </a:lnTo>
                  <a:lnTo>
                    <a:pt x="4977" y="539"/>
                  </a:lnTo>
                  <a:lnTo>
                    <a:pt x="5027" y="253"/>
                  </a:lnTo>
                  <a:lnTo>
                    <a:pt x="5061" y="539"/>
                  </a:lnTo>
                  <a:lnTo>
                    <a:pt x="5095" y="808"/>
                  </a:lnTo>
                  <a:lnTo>
                    <a:pt x="5834" y="791"/>
                  </a:lnTo>
                  <a:lnTo>
                    <a:pt x="5868" y="522"/>
                  </a:lnTo>
                  <a:lnTo>
                    <a:pt x="5902" y="253"/>
                  </a:lnTo>
                  <a:lnTo>
                    <a:pt x="5935" y="522"/>
                  </a:lnTo>
                  <a:lnTo>
                    <a:pt x="5969" y="774"/>
                  </a:lnTo>
                  <a:lnTo>
                    <a:pt x="6288" y="774"/>
                  </a:lnTo>
                  <a:lnTo>
                    <a:pt x="6322" y="505"/>
                  </a:lnTo>
                  <a:lnTo>
                    <a:pt x="6355" y="253"/>
                  </a:lnTo>
                  <a:lnTo>
                    <a:pt x="6406" y="505"/>
                  </a:lnTo>
                  <a:lnTo>
                    <a:pt x="6440" y="774"/>
                  </a:lnTo>
                  <a:lnTo>
                    <a:pt x="7179" y="741"/>
                  </a:lnTo>
                  <a:lnTo>
                    <a:pt x="7213" y="505"/>
                  </a:lnTo>
                  <a:lnTo>
                    <a:pt x="7246" y="253"/>
                  </a:lnTo>
                  <a:lnTo>
                    <a:pt x="7297" y="488"/>
                  </a:lnTo>
                  <a:lnTo>
                    <a:pt x="7330" y="741"/>
                  </a:lnTo>
                  <a:lnTo>
                    <a:pt x="7717" y="724"/>
                  </a:lnTo>
                  <a:lnTo>
                    <a:pt x="7751" y="488"/>
                  </a:lnTo>
                  <a:lnTo>
                    <a:pt x="7784" y="253"/>
                  </a:lnTo>
                  <a:lnTo>
                    <a:pt x="7852" y="724"/>
                  </a:lnTo>
                  <a:lnTo>
                    <a:pt x="8356" y="707"/>
                  </a:lnTo>
                  <a:lnTo>
                    <a:pt x="8423" y="253"/>
                  </a:lnTo>
                  <a:lnTo>
                    <a:pt x="8490" y="707"/>
                  </a:lnTo>
                  <a:lnTo>
                    <a:pt x="9533" y="673"/>
                  </a:lnTo>
                  <a:lnTo>
                    <a:pt x="9600" y="253"/>
                  </a:lnTo>
                  <a:lnTo>
                    <a:pt x="9667" y="656"/>
                  </a:lnTo>
                  <a:lnTo>
                    <a:pt x="10087" y="656"/>
                  </a:lnTo>
                  <a:lnTo>
                    <a:pt x="10138" y="253"/>
                  </a:lnTo>
                  <a:lnTo>
                    <a:pt x="10205" y="640"/>
                  </a:lnTo>
                  <a:lnTo>
                    <a:pt x="11079" y="623"/>
                  </a:lnTo>
                  <a:lnTo>
                    <a:pt x="11130" y="253"/>
                  </a:lnTo>
                  <a:lnTo>
                    <a:pt x="11180" y="623"/>
                  </a:lnTo>
                  <a:lnTo>
                    <a:pt x="11769" y="606"/>
                  </a:lnTo>
                  <a:lnTo>
                    <a:pt x="11819" y="253"/>
                  </a:lnTo>
                  <a:lnTo>
                    <a:pt x="11869" y="589"/>
                  </a:lnTo>
                  <a:lnTo>
                    <a:pt x="12374" y="572"/>
                  </a:lnTo>
                  <a:lnTo>
                    <a:pt x="123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5"/>
            <p:cNvSpPr/>
            <p:nvPr/>
          </p:nvSpPr>
          <p:spPr>
            <a:xfrm>
              <a:off x="4028100" y="5319250"/>
              <a:ext cx="309350" cy="24400"/>
            </a:xfrm>
            <a:custGeom>
              <a:rect b="b" l="l" r="r" t="t"/>
              <a:pathLst>
                <a:path extrusionOk="0" fill="none" h="976" w="12374">
                  <a:moveTo>
                    <a:pt x="12374" y="1"/>
                  </a:moveTo>
                  <a:lnTo>
                    <a:pt x="12206" y="1"/>
                  </a:lnTo>
                  <a:lnTo>
                    <a:pt x="11348" y="1"/>
                  </a:lnTo>
                  <a:lnTo>
                    <a:pt x="11348" y="1"/>
                  </a:lnTo>
                  <a:lnTo>
                    <a:pt x="1" y="1"/>
                  </a:lnTo>
                  <a:lnTo>
                    <a:pt x="1" y="976"/>
                  </a:lnTo>
                  <a:lnTo>
                    <a:pt x="421" y="959"/>
                  </a:lnTo>
                  <a:lnTo>
                    <a:pt x="421" y="959"/>
                  </a:lnTo>
                  <a:lnTo>
                    <a:pt x="455" y="606"/>
                  </a:lnTo>
                  <a:lnTo>
                    <a:pt x="505" y="253"/>
                  </a:lnTo>
                  <a:lnTo>
                    <a:pt x="505" y="253"/>
                  </a:lnTo>
                  <a:lnTo>
                    <a:pt x="556" y="606"/>
                  </a:lnTo>
                  <a:lnTo>
                    <a:pt x="589" y="942"/>
                  </a:lnTo>
                  <a:lnTo>
                    <a:pt x="1346" y="925"/>
                  </a:lnTo>
                  <a:lnTo>
                    <a:pt x="1346" y="925"/>
                  </a:lnTo>
                  <a:lnTo>
                    <a:pt x="1379" y="589"/>
                  </a:lnTo>
                  <a:lnTo>
                    <a:pt x="1430" y="253"/>
                  </a:lnTo>
                  <a:lnTo>
                    <a:pt x="1430" y="253"/>
                  </a:lnTo>
                  <a:lnTo>
                    <a:pt x="1480" y="589"/>
                  </a:lnTo>
                  <a:lnTo>
                    <a:pt x="1514" y="925"/>
                  </a:lnTo>
                  <a:lnTo>
                    <a:pt x="1800" y="909"/>
                  </a:lnTo>
                  <a:lnTo>
                    <a:pt x="1800" y="909"/>
                  </a:lnTo>
                  <a:lnTo>
                    <a:pt x="1833" y="589"/>
                  </a:lnTo>
                  <a:lnTo>
                    <a:pt x="1884" y="253"/>
                  </a:lnTo>
                  <a:lnTo>
                    <a:pt x="1884" y="253"/>
                  </a:lnTo>
                  <a:lnTo>
                    <a:pt x="1934" y="572"/>
                  </a:lnTo>
                  <a:lnTo>
                    <a:pt x="1968" y="909"/>
                  </a:lnTo>
                  <a:lnTo>
                    <a:pt x="2623" y="892"/>
                  </a:lnTo>
                  <a:lnTo>
                    <a:pt x="2623" y="892"/>
                  </a:lnTo>
                  <a:lnTo>
                    <a:pt x="2640" y="572"/>
                  </a:lnTo>
                  <a:lnTo>
                    <a:pt x="2691" y="253"/>
                  </a:lnTo>
                  <a:lnTo>
                    <a:pt x="2691" y="253"/>
                  </a:lnTo>
                  <a:lnTo>
                    <a:pt x="2741" y="572"/>
                  </a:lnTo>
                  <a:lnTo>
                    <a:pt x="2775" y="875"/>
                  </a:lnTo>
                  <a:lnTo>
                    <a:pt x="3733" y="858"/>
                  </a:lnTo>
                  <a:lnTo>
                    <a:pt x="3733" y="858"/>
                  </a:lnTo>
                  <a:lnTo>
                    <a:pt x="3767" y="556"/>
                  </a:lnTo>
                  <a:lnTo>
                    <a:pt x="3817" y="253"/>
                  </a:lnTo>
                  <a:lnTo>
                    <a:pt x="3817" y="253"/>
                  </a:lnTo>
                  <a:lnTo>
                    <a:pt x="3867" y="556"/>
                  </a:lnTo>
                  <a:lnTo>
                    <a:pt x="3901" y="841"/>
                  </a:lnTo>
                  <a:lnTo>
                    <a:pt x="4271" y="841"/>
                  </a:lnTo>
                  <a:lnTo>
                    <a:pt x="4271" y="841"/>
                  </a:lnTo>
                  <a:lnTo>
                    <a:pt x="4305" y="539"/>
                  </a:lnTo>
                  <a:lnTo>
                    <a:pt x="4338" y="253"/>
                  </a:lnTo>
                  <a:lnTo>
                    <a:pt x="4338" y="253"/>
                  </a:lnTo>
                  <a:lnTo>
                    <a:pt x="4389" y="539"/>
                  </a:lnTo>
                  <a:lnTo>
                    <a:pt x="4422" y="825"/>
                  </a:lnTo>
                  <a:lnTo>
                    <a:pt x="4943" y="808"/>
                  </a:lnTo>
                  <a:lnTo>
                    <a:pt x="4943" y="808"/>
                  </a:lnTo>
                  <a:lnTo>
                    <a:pt x="4977" y="539"/>
                  </a:lnTo>
                  <a:lnTo>
                    <a:pt x="5027" y="253"/>
                  </a:lnTo>
                  <a:lnTo>
                    <a:pt x="5027" y="253"/>
                  </a:lnTo>
                  <a:lnTo>
                    <a:pt x="5061" y="539"/>
                  </a:lnTo>
                  <a:lnTo>
                    <a:pt x="5095" y="808"/>
                  </a:lnTo>
                  <a:lnTo>
                    <a:pt x="5834" y="791"/>
                  </a:lnTo>
                  <a:lnTo>
                    <a:pt x="5834" y="791"/>
                  </a:lnTo>
                  <a:lnTo>
                    <a:pt x="5868" y="522"/>
                  </a:lnTo>
                  <a:lnTo>
                    <a:pt x="5902" y="253"/>
                  </a:lnTo>
                  <a:lnTo>
                    <a:pt x="5902" y="253"/>
                  </a:lnTo>
                  <a:lnTo>
                    <a:pt x="5935" y="522"/>
                  </a:lnTo>
                  <a:lnTo>
                    <a:pt x="5969" y="774"/>
                  </a:lnTo>
                  <a:lnTo>
                    <a:pt x="6288" y="774"/>
                  </a:lnTo>
                  <a:lnTo>
                    <a:pt x="6288" y="774"/>
                  </a:lnTo>
                  <a:lnTo>
                    <a:pt x="6322" y="505"/>
                  </a:lnTo>
                  <a:lnTo>
                    <a:pt x="6355" y="253"/>
                  </a:lnTo>
                  <a:lnTo>
                    <a:pt x="6355" y="253"/>
                  </a:lnTo>
                  <a:lnTo>
                    <a:pt x="6406" y="505"/>
                  </a:lnTo>
                  <a:lnTo>
                    <a:pt x="6440" y="774"/>
                  </a:lnTo>
                  <a:lnTo>
                    <a:pt x="7179" y="741"/>
                  </a:lnTo>
                  <a:lnTo>
                    <a:pt x="7179" y="741"/>
                  </a:lnTo>
                  <a:lnTo>
                    <a:pt x="7213" y="505"/>
                  </a:lnTo>
                  <a:lnTo>
                    <a:pt x="7246" y="253"/>
                  </a:lnTo>
                  <a:lnTo>
                    <a:pt x="7246" y="253"/>
                  </a:lnTo>
                  <a:lnTo>
                    <a:pt x="7297" y="488"/>
                  </a:lnTo>
                  <a:lnTo>
                    <a:pt x="7330" y="741"/>
                  </a:lnTo>
                  <a:lnTo>
                    <a:pt x="7717" y="724"/>
                  </a:lnTo>
                  <a:lnTo>
                    <a:pt x="7717" y="724"/>
                  </a:lnTo>
                  <a:lnTo>
                    <a:pt x="7751" y="488"/>
                  </a:lnTo>
                  <a:lnTo>
                    <a:pt x="7784" y="253"/>
                  </a:lnTo>
                  <a:lnTo>
                    <a:pt x="7784" y="253"/>
                  </a:lnTo>
                  <a:lnTo>
                    <a:pt x="7852" y="724"/>
                  </a:lnTo>
                  <a:lnTo>
                    <a:pt x="8356" y="707"/>
                  </a:lnTo>
                  <a:lnTo>
                    <a:pt x="8356" y="707"/>
                  </a:lnTo>
                  <a:lnTo>
                    <a:pt x="8423" y="253"/>
                  </a:lnTo>
                  <a:lnTo>
                    <a:pt x="8423" y="253"/>
                  </a:lnTo>
                  <a:lnTo>
                    <a:pt x="8490" y="707"/>
                  </a:lnTo>
                  <a:lnTo>
                    <a:pt x="9533" y="673"/>
                  </a:lnTo>
                  <a:lnTo>
                    <a:pt x="9533" y="673"/>
                  </a:lnTo>
                  <a:lnTo>
                    <a:pt x="9600" y="253"/>
                  </a:lnTo>
                  <a:lnTo>
                    <a:pt x="9600" y="253"/>
                  </a:lnTo>
                  <a:lnTo>
                    <a:pt x="9667" y="656"/>
                  </a:lnTo>
                  <a:lnTo>
                    <a:pt x="10087" y="656"/>
                  </a:lnTo>
                  <a:lnTo>
                    <a:pt x="10087" y="656"/>
                  </a:lnTo>
                  <a:lnTo>
                    <a:pt x="10138" y="253"/>
                  </a:lnTo>
                  <a:lnTo>
                    <a:pt x="10138" y="253"/>
                  </a:lnTo>
                  <a:lnTo>
                    <a:pt x="10205" y="640"/>
                  </a:lnTo>
                  <a:lnTo>
                    <a:pt x="11079" y="623"/>
                  </a:lnTo>
                  <a:lnTo>
                    <a:pt x="11079" y="623"/>
                  </a:lnTo>
                  <a:lnTo>
                    <a:pt x="11130" y="253"/>
                  </a:lnTo>
                  <a:lnTo>
                    <a:pt x="11130" y="253"/>
                  </a:lnTo>
                  <a:lnTo>
                    <a:pt x="11180" y="623"/>
                  </a:lnTo>
                  <a:lnTo>
                    <a:pt x="11769" y="606"/>
                  </a:lnTo>
                  <a:lnTo>
                    <a:pt x="11769" y="606"/>
                  </a:lnTo>
                  <a:lnTo>
                    <a:pt x="11819" y="253"/>
                  </a:lnTo>
                  <a:lnTo>
                    <a:pt x="11819" y="253"/>
                  </a:lnTo>
                  <a:lnTo>
                    <a:pt x="11869" y="589"/>
                  </a:lnTo>
                  <a:lnTo>
                    <a:pt x="12374" y="572"/>
                  </a:lnTo>
                  <a:lnTo>
                    <a:pt x="123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5"/>
            <p:cNvSpPr/>
            <p:nvPr/>
          </p:nvSpPr>
          <p:spPr>
            <a:xfrm>
              <a:off x="4038625" y="5325575"/>
              <a:ext cx="4225" cy="17675"/>
            </a:xfrm>
            <a:custGeom>
              <a:rect b="b" l="l" r="r" t="t"/>
              <a:pathLst>
                <a:path extrusionOk="0" h="707" w="169">
                  <a:moveTo>
                    <a:pt x="84" y="0"/>
                  </a:moveTo>
                  <a:lnTo>
                    <a:pt x="34" y="353"/>
                  </a:lnTo>
                  <a:lnTo>
                    <a:pt x="0" y="706"/>
                  </a:lnTo>
                  <a:lnTo>
                    <a:pt x="168" y="689"/>
                  </a:lnTo>
                  <a:lnTo>
                    <a:pt x="135" y="353"/>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5"/>
            <p:cNvSpPr/>
            <p:nvPr/>
          </p:nvSpPr>
          <p:spPr>
            <a:xfrm>
              <a:off x="4038625" y="5325575"/>
              <a:ext cx="4225" cy="17675"/>
            </a:xfrm>
            <a:custGeom>
              <a:rect b="b" l="l" r="r" t="t"/>
              <a:pathLst>
                <a:path extrusionOk="0" fill="none" h="707" w="169">
                  <a:moveTo>
                    <a:pt x="84" y="0"/>
                  </a:moveTo>
                  <a:lnTo>
                    <a:pt x="84" y="0"/>
                  </a:lnTo>
                  <a:lnTo>
                    <a:pt x="34" y="353"/>
                  </a:lnTo>
                  <a:lnTo>
                    <a:pt x="0" y="706"/>
                  </a:lnTo>
                  <a:lnTo>
                    <a:pt x="168" y="689"/>
                  </a:lnTo>
                  <a:lnTo>
                    <a:pt x="168" y="689"/>
                  </a:lnTo>
                  <a:lnTo>
                    <a:pt x="135" y="353"/>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5"/>
            <p:cNvSpPr/>
            <p:nvPr/>
          </p:nvSpPr>
          <p:spPr>
            <a:xfrm>
              <a:off x="4061725" y="5325575"/>
              <a:ext cx="4225" cy="16825"/>
            </a:xfrm>
            <a:custGeom>
              <a:rect b="b" l="l" r="r" t="t"/>
              <a:pathLst>
                <a:path extrusionOk="0" h="673" w="169">
                  <a:moveTo>
                    <a:pt x="85" y="0"/>
                  </a:moveTo>
                  <a:lnTo>
                    <a:pt x="34" y="336"/>
                  </a:lnTo>
                  <a:lnTo>
                    <a:pt x="1" y="672"/>
                  </a:lnTo>
                  <a:lnTo>
                    <a:pt x="169" y="672"/>
                  </a:lnTo>
                  <a:lnTo>
                    <a:pt x="135" y="336"/>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5"/>
            <p:cNvSpPr/>
            <p:nvPr/>
          </p:nvSpPr>
          <p:spPr>
            <a:xfrm>
              <a:off x="4061725" y="5325575"/>
              <a:ext cx="4225" cy="16825"/>
            </a:xfrm>
            <a:custGeom>
              <a:rect b="b" l="l" r="r" t="t"/>
              <a:pathLst>
                <a:path extrusionOk="0" fill="none" h="673" w="169">
                  <a:moveTo>
                    <a:pt x="85" y="0"/>
                  </a:moveTo>
                  <a:lnTo>
                    <a:pt x="85" y="0"/>
                  </a:lnTo>
                  <a:lnTo>
                    <a:pt x="34" y="336"/>
                  </a:lnTo>
                  <a:lnTo>
                    <a:pt x="1" y="672"/>
                  </a:lnTo>
                  <a:lnTo>
                    <a:pt x="169" y="672"/>
                  </a:lnTo>
                  <a:lnTo>
                    <a:pt x="169" y="672"/>
                  </a:lnTo>
                  <a:lnTo>
                    <a:pt x="135" y="336"/>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5"/>
            <p:cNvSpPr/>
            <p:nvPr/>
          </p:nvSpPr>
          <p:spPr>
            <a:xfrm>
              <a:off x="4073075" y="5325575"/>
              <a:ext cx="4225" cy="16400"/>
            </a:xfrm>
            <a:custGeom>
              <a:rect b="b" l="l" r="r" t="t"/>
              <a:pathLst>
                <a:path extrusionOk="0" h="656" w="169">
                  <a:moveTo>
                    <a:pt x="85" y="0"/>
                  </a:moveTo>
                  <a:lnTo>
                    <a:pt x="34" y="336"/>
                  </a:lnTo>
                  <a:lnTo>
                    <a:pt x="1" y="656"/>
                  </a:lnTo>
                  <a:lnTo>
                    <a:pt x="169" y="656"/>
                  </a:lnTo>
                  <a:lnTo>
                    <a:pt x="135" y="319"/>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5"/>
            <p:cNvSpPr/>
            <p:nvPr/>
          </p:nvSpPr>
          <p:spPr>
            <a:xfrm>
              <a:off x="4073075" y="5325575"/>
              <a:ext cx="4225" cy="16400"/>
            </a:xfrm>
            <a:custGeom>
              <a:rect b="b" l="l" r="r" t="t"/>
              <a:pathLst>
                <a:path extrusionOk="0" fill="none" h="656" w="169">
                  <a:moveTo>
                    <a:pt x="85" y="0"/>
                  </a:moveTo>
                  <a:lnTo>
                    <a:pt x="85" y="0"/>
                  </a:lnTo>
                  <a:lnTo>
                    <a:pt x="34" y="336"/>
                  </a:lnTo>
                  <a:lnTo>
                    <a:pt x="1" y="656"/>
                  </a:lnTo>
                  <a:lnTo>
                    <a:pt x="169" y="656"/>
                  </a:lnTo>
                  <a:lnTo>
                    <a:pt x="169" y="656"/>
                  </a:lnTo>
                  <a:lnTo>
                    <a:pt x="135" y="319"/>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5"/>
            <p:cNvSpPr/>
            <p:nvPr/>
          </p:nvSpPr>
          <p:spPr>
            <a:xfrm>
              <a:off x="4134850" y="5325575"/>
              <a:ext cx="3825" cy="14725"/>
            </a:xfrm>
            <a:custGeom>
              <a:rect b="b" l="l" r="r" t="t"/>
              <a:pathLst>
                <a:path extrusionOk="0" h="589" w="153">
                  <a:moveTo>
                    <a:pt x="68" y="0"/>
                  </a:moveTo>
                  <a:lnTo>
                    <a:pt x="35" y="286"/>
                  </a:lnTo>
                  <a:lnTo>
                    <a:pt x="1" y="588"/>
                  </a:lnTo>
                  <a:lnTo>
                    <a:pt x="1" y="588"/>
                  </a:lnTo>
                  <a:lnTo>
                    <a:pt x="152" y="572"/>
                  </a:lnTo>
                  <a:lnTo>
                    <a:pt x="119" y="286"/>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5"/>
            <p:cNvSpPr/>
            <p:nvPr/>
          </p:nvSpPr>
          <p:spPr>
            <a:xfrm>
              <a:off x="4134850" y="5325575"/>
              <a:ext cx="3825" cy="14725"/>
            </a:xfrm>
            <a:custGeom>
              <a:rect b="b" l="l" r="r" t="t"/>
              <a:pathLst>
                <a:path extrusionOk="0" fill="none" h="589" w="153">
                  <a:moveTo>
                    <a:pt x="68" y="0"/>
                  </a:moveTo>
                  <a:lnTo>
                    <a:pt x="68" y="0"/>
                  </a:lnTo>
                  <a:lnTo>
                    <a:pt x="35" y="286"/>
                  </a:lnTo>
                  <a:lnTo>
                    <a:pt x="1" y="588"/>
                  </a:lnTo>
                  <a:lnTo>
                    <a:pt x="152" y="572"/>
                  </a:lnTo>
                  <a:lnTo>
                    <a:pt x="152" y="572"/>
                  </a:lnTo>
                  <a:lnTo>
                    <a:pt x="119" y="286"/>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5"/>
            <p:cNvSpPr/>
            <p:nvPr/>
          </p:nvSpPr>
          <p:spPr>
            <a:xfrm>
              <a:off x="4151675" y="5325575"/>
              <a:ext cx="3800" cy="13875"/>
            </a:xfrm>
            <a:custGeom>
              <a:rect b="b" l="l" r="r" t="t"/>
              <a:pathLst>
                <a:path extrusionOk="0" h="555" w="152">
                  <a:moveTo>
                    <a:pt x="84" y="0"/>
                  </a:moveTo>
                  <a:lnTo>
                    <a:pt x="34" y="286"/>
                  </a:lnTo>
                  <a:lnTo>
                    <a:pt x="0" y="555"/>
                  </a:lnTo>
                  <a:lnTo>
                    <a:pt x="152" y="555"/>
                  </a:lnTo>
                  <a:lnTo>
                    <a:pt x="118" y="286"/>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5"/>
            <p:cNvSpPr/>
            <p:nvPr/>
          </p:nvSpPr>
          <p:spPr>
            <a:xfrm>
              <a:off x="4151675" y="5325575"/>
              <a:ext cx="3800" cy="13875"/>
            </a:xfrm>
            <a:custGeom>
              <a:rect b="b" l="l" r="r" t="t"/>
              <a:pathLst>
                <a:path extrusionOk="0" fill="none" h="555" w="152">
                  <a:moveTo>
                    <a:pt x="84" y="0"/>
                  </a:moveTo>
                  <a:lnTo>
                    <a:pt x="84" y="0"/>
                  </a:lnTo>
                  <a:lnTo>
                    <a:pt x="34" y="286"/>
                  </a:lnTo>
                  <a:lnTo>
                    <a:pt x="0" y="555"/>
                  </a:lnTo>
                  <a:lnTo>
                    <a:pt x="152" y="555"/>
                  </a:lnTo>
                  <a:lnTo>
                    <a:pt x="152" y="555"/>
                  </a:lnTo>
                  <a:lnTo>
                    <a:pt x="118" y="286"/>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5"/>
            <p:cNvSpPr/>
            <p:nvPr/>
          </p:nvSpPr>
          <p:spPr>
            <a:xfrm>
              <a:off x="4221025" y="5325575"/>
              <a:ext cx="3375" cy="11775"/>
            </a:xfrm>
            <a:custGeom>
              <a:rect b="b" l="l" r="r" t="t"/>
              <a:pathLst>
                <a:path extrusionOk="0" h="471" w="135">
                  <a:moveTo>
                    <a:pt x="67" y="0"/>
                  </a:moveTo>
                  <a:lnTo>
                    <a:pt x="34" y="235"/>
                  </a:lnTo>
                  <a:lnTo>
                    <a:pt x="0" y="471"/>
                  </a:lnTo>
                  <a:lnTo>
                    <a:pt x="135" y="471"/>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5"/>
            <p:cNvSpPr/>
            <p:nvPr/>
          </p:nvSpPr>
          <p:spPr>
            <a:xfrm>
              <a:off x="4221025" y="5325575"/>
              <a:ext cx="3375" cy="11775"/>
            </a:xfrm>
            <a:custGeom>
              <a:rect b="b" l="l" r="r" t="t"/>
              <a:pathLst>
                <a:path extrusionOk="0" fill="none" h="471" w="135">
                  <a:moveTo>
                    <a:pt x="67" y="0"/>
                  </a:moveTo>
                  <a:lnTo>
                    <a:pt x="67" y="0"/>
                  </a:lnTo>
                  <a:lnTo>
                    <a:pt x="34" y="235"/>
                  </a:lnTo>
                  <a:lnTo>
                    <a:pt x="0" y="471"/>
                  </a:lnTo>
                  <a:lnTo>
                    <a:pt x="135" y="471"/>
                  </a:lnTo>
                  <a:lnTo>
                    <a:pt x="135" y="471"/>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5"/>
            <p:cNvSpPr/>
            <p:nvPr/>
          </p:nvSpPr>
          <p:spPr>
            <a:xfrm>
              <a:off x="4236975" y="5325575"/>
              <a:ext cx="3400" cy="11350"/>
            </a:xfrm>
            <a:custGeom>
              <a:rect b="b" l="l" r="r" t="t"/>
              <a:pathLst>
                <a:path extrusionOk="0" h="454" w="136">
                  <a:moveTo>
                    <a:pt x="68" y="0"/>
                  </a:moveTo>
                  <a:lnTo>
                    <a:pt x="1" y="454"/>
                  </a:lnTo>
                  <a:lnTo>
                    <a:pt x="135" y="454"/>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5"/>
            <p:cNvSpPr/>
            <p:nvPr/>
          </p:nvSpPr>
          <p:spPr>
            <a:xfrm>
              <a:off x="4236975" y="5325575"/>
              <a:ext cx="3400" cy="11350"/>
            </a:xfrm>
            <a:custGeom>
              <a:rect b="b" l="l" r="r" t="t"/>
              <a:pathLst>
                <a:path extrusionOk="0" fill="none" h="454" w="136">
                  <a:moveTo>
                    <a:pt x="68" y="0"/>
                  </a:moveTo>
                  <a:lnTo>
                    <a:pt x="68" y="0"/>
                  </a:lnTo>
                  <a:lnTo>
                    <a:pt x="1" y="454"/>
                  </a:lnTo>
                  <a:lnTo>
                    <a:pt x="135" y="454"/>
                  </a:lnTo>
                  <a:lnTo>
                    <a:pt x="135" y="454"/>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5"/>
            <p:cNvSpPr/>
            <p:nvPr/>
          </p:nvSpPr>
          <p:spPr>
            <a:xfrm>
              <a:off x="4266400" y="5325575"/>
              <a:ext cx="3400" cy="10525"/>
            </a:xfrm>
            <a:custGeom>
              <a:rect b="b" l="l" r="r" t="t"/>
              <a:pathLst>
                <a:path extrusionOk="0" h="421" w="136">
                  <a:moveTo>
                    <a:pt x="68" y="0"/>
                  </a:moveTo>
                  <a:lnTo>
                    <a:pt x="1" y="420"/>
                  </a:lnTo>
                  <a:lnTo>
                    <a:pt x="135" y="403"/>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5"/>
            <p:cNvSpPr/>
            <p:nvPr/>
          </p:nvSpPr>
          <p:spPr>
            <a:xfrm>
              <a:off x="4266400" y="5325575"/>
              <a:ext cx="3400" cy="10525"/>
            </a:xfrm>
            <a:custGeom>
              <a:rect b="b" l="l" r="r" t="t"/>
              <a:pathLst>
                <a:path extrusionOk="0" fill="none" h="421" w="136">
                  <a:moveTo>
                    <a:pt x="68" y="0"/>
                  </a:moveTo>
                  <a:lnTo>
                    <a:pt x="68" y="0"/>
                  </a:lnTo>
                  <a:lnTo>
                    <a:pt x="1" y="420"/>
                  </a:lnTo>
                  <a:lnTo>
                    <a:pt x="135" y="403"/>
                  </a:lnTo>
                  <a:lnTo>
                    <a:pt x="135" y="403"/>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5"/>
            <p:cNvSpPr/>
            <p:nvPr/>
          </p:nvSpPr>
          <p:spPr>
            <a:xfrm>
              <a:off x="4207575" y="5325575"/>
              <a:ext cx="3800" cy="12200"/>
            </a:xfrm>
            <a:custGeom>
              <a:rect b="b" l="l" r="r" t="t"/>
              <a:pathLst>
                <a:path extrusionOk="0" h="488" w="152">
                  <a:moveTo>
                    <a:pt x="67" y="0"/>
                  </a:moveTo>
                  <a:lnTo>
                    <a:pt x="34" y="252"/>
                  </a:lnTo>
                  <a:lnTo>
                    <a:pt x="0" y="488"/>
                  </a:lnTo>
                  <a:lnTo>
                    <a:pt x="151" y="488"/>
                  </a:lnTo>
                  <a:lnTo>
                    <a:pt x="118" y="235"/>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5"/>
            <p:cNvSpPr/>
            <p:nvPr/>
          </p:nvSpPr>
          <p:spPr>
            <a:xfrm>
              <a:off x="4207575" y="5325575"/>
              <a:ext cx="3800" cy="12200"/>
            </a:xfrm>
            <a:custGeom>
              <a:rect b="b" l="l" r="r" t="t"/>
              <a:pathLst>
                <a:path extrusionOk="0" fill="none" h="488" w="152">
                  <a:moveTo>
                    <a:pt x="67" y="0"/>
                  </a:moveTo>
                  <a:lnTo>
                    <a:pt x="67" y="0"/>
                  </a:lnTo>
                  <a:lnTo>
                    <a:pt x="34" y="252"/>
                  </a:lnTo>
                  <a:lnTo>
                    <a:pt x="0" y="488"/>
                  </a:lnTo>
                  <a:lnTo>
                    <a:pt x="151" y="488"/>
                  </a:lnTo>
                  <a:lnTo>
                    <a:pt x="151" y="488"/>
                  </a:lnTo>
                  <a:lnTo>
                    <a:pt x="118" y="235"/>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5"/>
            <p:cNvSpPr/>
            <p:nvPr/>
          </p:nvSpPr>
          <p:spPr>
            <a:xfrm>
              <a:off x="4093675" y="5325575"/>
              <a:ext cx="3800" cy="15975"/>
            </a:xfrm>
            <a:custGeom>
              <a:rect b="b" l="l" r="r" t="t"/>
              <a:pathLst>
                <a:path extrusionOk="0" h="639" w="152">
                  <a:moveTo>
                    <a:pt x="68" y="0"/>
                  </a:moveTo>
                  <a:lnTo>
                    <a:pt x="17" y="319"/>
                  </a:lnTo>
                  <a:lnTo>
                    <a:pt x="0" y="639"/>
                  </a:lnTo>
                  <a:lnTo>
                    <a:pt x="0" y="639"/>
                  </a:lnTo>
                  <a:lnTo>
                    <a:pt x="152" y="622"/>
                  </a:lnTo>
                  <a:lnTo>
                    <a:pt x="118" y="319"/>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5"/>
            <p:cNvSpPr/>
            <p:nvPr/>
          </p:nvSpPr>
          <p:spPr>
            <a:xfrm>
              <a:off x="4093675" y="5325575"/>
              <a:ext cx="3800" cy="15975"/>
            </a:xfrm>
            <a:custGeom>
              <a:rect b="b" l="l" r="r" t="t"/>
              <a:pathLst>
                <a:path extrusionOk="0" fill="none" h="639" w="152">
                  <a:moveTo>
                    <a:pt x="68" y="0"/>
                  </a:moveTo>
                  <a:lnTo>
                    <a:pt x="68" y="0"/>
                  </a:lnTo>
                  <a:lnTo>
                    <a:pt x="17" y="319"/>
                  </a:lnTo>
                  <a:lnTo>
                    <a:pt x="0" y="639"/>
                  </a:lnTo>
                  <a:lnTo>
                    <a:pt x="152" y="622"/>
                  </a:lnTo>
                  <a:lnTo>
                    <a:pt x="152" y="622"/>
                  </a:lnTo>
                  <a:lnTo>
                    <a:pt x="118" y="319"/>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5"/>
            <p:cNvSpPr/>
            <p:nvPr/>
          </p:nvSpPr>
          <p:spPr>
            <a:xfrm>
              <a:off x="4173950" y="5325575"/>
              <a:ext cx="3375" cy="13450"/>
            </a:xfrm>
            <a:custGeom>
              <a:rect b="b" l="l" r="r" t="t"/>
              <a:pathLst>
                <a:path extrusionOk="0" h="538" w="135">
                  <a:moveTo>
                    <a:pt x="68" y="0"/>
                  </a:moveTo>
                  <a:lnTo>
                    <a:pt x="34" y="269"/>
                  </a:lnTo>
                  <a:lnTo>
                    <a:pt x="0" y="538"/>
                  </a:lnTo>
                  <a:lnTo>
                    <a:pt x="135" y="521"/>
                  </a:lnTo>
                  <a:lnTo>
                    <a:pt x="101" y="269"/>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5"/>
            <p:cNvSpPr/>
            <p:nvPr/>
          </p:nvSpPr>
          <p:spPr>
            <a:xfrm>
              <a:off x="4173950" y="5325575"/>
              <a:ext cx="3375" cy="13450"/>
            </a:xfrm>
            <a:custGeom>
              <a:rect b="b" l="l" r="r" t="t"/>
              <a:pathLst>
                <a:path extrusionOk="0" fill="none" h="538" w="135">
                  <a:moveTo>
                    <a:pt x="68" y="0"/>
                  </a:moveTo>
                  <a:lnTo>
                    <a:pt x="68" y="0"/>
                  </a:lnTo>
                  <a:lnTo>
                    <a:pt x="34" y="269"/>
                  </a:lnTo>
                  <a:lnTo>
                    <a:pt x="0" y="538"/>
                  </a:lnTo>
                  <a:lnTo>
                    <a:pt x="135" y="521"/>
                  </a:lnTo>
                  <a:lnTo>
                    <a:pt x="135" y="521"/>
                  </a:lnTo>
                  <a:lnTo>
                    <a:pt x="101" y="269"/>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5"/>
            <p:cNvSpPr/>
            <p:nvPr/>
          </p:nvSpPr>
          <p:spPr>
            <a:xfrm>
              <a:off x="4185300" y="5325575"/>
              <a:ext cx="3800" cy="13050"/>
            </a:xfrm>
            <a:custGeom>
              <a:rect b="b" l="l" r="r" t="t"/>
              <a:pathLst>
                <a:path extrusionOk="0" h="522" w="152">
                  <a:moveTo>
                    <a:pt x="67" y="0"/>
                  </a:moveTo>
                  <a:lnTo>
                    <a:pt x="34" y="252"/>
                  </a:lnTo>
                  <a:lnTo>
                    <a:pt x="0" y="521"/>
                  </a:lnTo>
                  <a:lnTo>
                    <a:pt x="152" y="521"/>
                  </a:lnTo>
                  <a:lnTo>
                    <a:pt x="118" y="252"/>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5"/>
            <p:cNvSpPr/>
            <p:nvPr/>
          </p:nvSpPr>
          <p:spPr>
            <a:xfrm>
              <a:off x="4185300" y="5325575"/>
              <a:ext cx="3800" cy="13050"/>
            </a:xfrm>
            <a:custGeom>
              <a:rect b="b" l="l" r="r" t="t"/>
              <a:pathLst>
                <a:path extrusionOk="0" fill="none" h="522" w="152">
                  <a:moveTo>
                    <a:pt x="67" y="0"/>
                  </a:moveTo>
                  <a:lnTo>
                    <a:pt x="67" y="0"/>
                  </a:lnTo>
                  <a:lnTo>
                    <a:pt x="34" y="252"/>
                  </a:lnTo>
                  <a:lnTo>
                    <a:pt x="0" y="521"/>
                  </a:lnTo>
                  <a:lnTo>
                    <a:pt x="152" y="521"/>
                  </a:lnTo>
                  <a:lnTo>
                    <a:pt x="152" y="521"/>
                  </a:lnTo>
                  <a:lnTo>
                    <a:pt x="118" y="252"/>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5"/>
            <p:cNvSpPr/>
            <p:nvPr/>
          </p:nvSpPr>
          <p:spPr>
            <a:xfrm>
              <a:off x="4305075" y="5325575"/>
              <a:ext cx="2550" cy="9250"/>
            </a:xfrm>
            <a:custGeom>
              <a:rect b="b" l="l" r="r" t="t"/>
              <a:pathLst>
                <a:path extrusionOk="0" h="370" w="102">
                  <a:moveTo>
                    <a:pt x="51" y="0"/>
                  </a:moveTo>
                  <a:lnTo>
                    <a:pt x="0" y="370"/>
                  </a:lnTo>
                  <a:lnTo>
                    <a:pt x="101" y="370"/>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35"/>
            <p:cNvSpPr/>
            <p:nvPr/>
          </p:nvSpPr>
          <p:spPr>
            <a:xfrm>
              <a:off x="4305075" y="5325575"/>
              <a:ext cx="2550" cy="9250"/>
            </a:xfrm>
            <a:custGeom>
              <a:rect b="b" l="l" r="r" t="t"/>
              <a:pathLst>
                <a:path extrusionOk="0" fill="none" h="370" w="102">
                  <a:moveTo>
                    <a:pt x="51" y="0"/>
                  </a:moveTo>
                  <a:lnTo>
                    <a:pt x="51" y="0"/>
                  </a:lnTo>
                  <a:lnTo>
                    <a:pt x="0" y="370"/>
                  </a:lnTo>
                  <a:lnTo>
                    <a:pt x="101" y="370"/>
                  </a:lnTo>
                  <a:lnTo>
                    <a:pt x="101" y="370"/>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35"/>
            <p:cNvSpPr/>
            <p:nvPr/>
          </p:nvSpPr>
          <p:spPr>
            <a:xfrm>
              <a:off x="4322300" y="5325575"/>
              <a:ext cx="2550" cy="8850"/>
            </a:xfrm>
            <a:custGeom>
              <a:rect b="b" l="l" r="r" t="t"/>
              <a:pathLst>
                <a:path extrusionOk="0" h="354" w="102">
                  <a:moveTo>
                    <a:pt x="51" y="0"/>
                  </a:moveTo>
                  <a:lnTo>
                    <a:pt x="1" y="353"/>
                  </a:lnTo>
                  <a:lnTo>
                    <a:pt x="1" y="353"/>
                  </a:lnTo>
                  <a:lnTo>
                    <a:pt x="101" y="336"/>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35"/>
            <p:cNvSpPr/>
            <p:nvPr/>
          </p:nvSpPr>
          <p:spPr>
            <a:xfrm>
              <a:off x="4322300" y="5325575"/>
              <a:ext cx="2550" cy="8850"/>
            </a:xfrm>
            <a:custGeom>
              <a:rect b="b" l="l" r="r" t="t"/>
              <a:pathLst>
                <a:path extrusionOk="0" fill="none" h="354" w="102">
                  <a:moveTo>
                    <a:pt x="51" y="0"/>
                  </a:moveTo>
                  <a:lnTo>
                    <a:pt x="51" y="0"/>
                  </a:lnTo>
                  <a:lnTo>
                    <a:pt x="1" y="353"/>
                  </a:lnTo>
                  <a:lnTo>
                    <a:pt x="101" y="336"/>
                  </a:lnTo>
                  <a:lnTo>
                    <a:pt x="101" y="336"/>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5"/>
            <p:cNvSpPr/>
            <p:nvPr/>
          </p:nvSpPr>
          <p:spPr>
            <a:xfrm>
              <a:off x="4280275" y="5325575"/>
              <a:ext cx="2975" cy="10100"/>
            </a:xfrm>
            <a:custGeom>
              <a:rect b="b" l="l" r="r" t="t"/>
              <a:pathLst>
                <a:path extrusionOk="0" h="404" w="119">
                  <a:moveTo>
                    <a:pt x="51" y="0"/>
                  </a:moveTo>
                  <a:lnTo>
                    <a:pt x="0" y="403"/>
                  </a:lnTo>
                  <a:lnTo>
                    <a:pt x="0" y="403"/>
                  </a:lnTo>
                  <a:lnTo>
                    <a:pt x="118" y="387"/>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35"/>
            <p:cNvSpPr/>
            <p:nvPr/>
          </p:nvSpPr>
          <p:spPr>
            <a:xfrm>
              <a:off x="4280275" y="5325575"/>
              <a:ext cx="2975" cy="10100"/>
            </a:xfrm>
            <a:custGeom>
              <a:rect b="b" l="l" r="r" t="t"/>
              <a:pathLst>
                <a:path extrusionOk="0" fill="none" h="404" w="119">
                  <a:moveTo>
                    <a:pt x="51" y="0"/>
                  </a:moveTo>
                  <a:lnTo>
                    <a:pt x="51" y="0"/>
                  </a:lnTo>
                  <a:lnTo>
                    <a:pt x="0" y="403"/>
                  </a:lnTo>
                  <a:lnTo>
                    <a:pt x="118" y="387"/>
                  </a:lnTo>
                  <a:lnTo>
                    <a:pt x="118" y="387"/>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5"/>
            <p:cNvSpPr/>
            <p:nvPr/>
          </p:nvSpPr>
          <p:spPr>
            <a:xfrm>
              <a:off x="4121400" y="5325575"/>
              <a:ext cx="4250" cy="15150"/>
            </a:xfrm>
            <a:custGeom>
              <a:rect b="b" l="l" r="r" t="t"/>
              <a:pathLst>
                <a:path extrusionOk="0" h="606" w="170">
                  <a:moveTo>
                    <a:pt x="85" y="0"/>
                  </a:moveTo>
                  <a:lnTo>
                    <a:pt x="35" y="303"/>
                  </a:lnTo>
                  <a:lnTo>
                    <a:pt x="1" y="605"/>
                  </a:lnTo>
                  <a:lnTo>
                    <a:pt x="169" y="588"/>
                  </a:lnTo>
                  <a:lnTo>
                    <a:pt x="135" y="303"/>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5"/>
            <p:cNvSpPr/>
            <p:nvPr/>
          </p:nvSpPr>
          <p:spPr>
            <a:xfrm>
              <a:off x="4121400" y="5325575"/>
              <a:ext cx="4250" cy="15150"/>
            </a:xfrm>
            <a:custGeom>
              <a:rect b="b" l="l" r="r" t="t"/>
              <a:pathLst>
                <a:path extrusionOk="0" fill="none" h="606" w="170">
                  <a:moveTo>
                    <a:pt x="85" y="0"/>
                  </a:moveTo>
                  <a:lnTo>
                    <a:pt x="85" y="0"/>
                  </a:lnTo>
                  <a:lnTo>
                    <a:pt x="35" y="303"/>
                  </a:lnTo>
                  <a:lnTo>
                    <a:pt x="1" y="605"/>
                  </a:lnTo>
                  <a:lnTo>
                    <a:pt x="169" y="588"/>
                  </a:lnTo>
                  <a:lnTo>
                    <a:pt x="169" y="588"/>
                  </a:lnTo>
                  <a:lnTo>
                    <a:pt x="135" y="303"/>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35"/>
            <p:cNvSpPr/>
            <p:nvPr/>
          </p:nvSpPr>
          <p:spPr>
            <a:xfrm>
              <a:off x="4002050" y="5250750"/>
              <a:ext cx="309775" cy="68525"/>
            </a:xfrm>
            <a:custGeom>
              <a:rect b="b" l="l" r="r" t="t"/>
              <a:pathLst>
                <a:path extrusionOk="0" h="2741" w="12391">
                  <a:moveTo>
                    <a:pt x="1" y="1"/>
                  </a:moveTo>
                  <a:lnTo>
                    <a:pt x="1" y="2741"/>
                  </a:lnTo>
                  <a:lnTo>
                    <a:pt x="12390" y="2741"/>
                  </a:lnTo>
                  <a:lnTo>
                    <a:pt x="123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5"/>
            <p:cNvSpPr/>
            <p:nvPr/>
          </p:nvSpPr>
          <p:spPr>
            <a:xfrm>
              <a:off x="4002050" y="5250750"/>
              <a:ext cx="309775" cy="68525"/>
            </a:xfrm>
            <a:custGeom>
              <a:rect b="b" l="l" r="r" t="t"/>
              <a:pathLst>
                <a:path extrusionOk="0" fill="none" h="2741" w="12391">
                  <a:moveTo>
                    <a:pt x="1" y="1"/>
                  </a:moveTo>
                  <a:lnTo>
                    <a:pt x="12390" y="1"/>
                  </a:lnTo>
                  <a:lnTo>
                    <a:pt x="12390"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5"/>
            <p:cNvSpPr/>
            <p:nvPr/>
          </p:nvSpPr>
          <p:spPr>
            <a:xfrm>
              <a:off x="4295400" y="5265875"/>
              <a:ext cx="4650" cy="45850"/>
            </a:xfrm>
            <a:custGeom>
              <a:rect b="b" l="l" r="r" t="t"/>
              <a:pathLst>
                <a:path extrusionOk="0" h="1834" w="186">
                  <a:moveTo>
                    <a:pt x="51" y="1"/>
                  </a:moveTo>
                  <a:lnTo>
                    <a:pt x="1" y="455"/>
                  </a:lnTo>
                  <a:lnTo>
                    <a:pt x="1" y="925"/>
                  </a:lnTo>
                  <a:lnTo>
                    <a:pt x="34" y="1379"/>
                  </a:lnTo>
                  <a:lnTo>
                    <a:pt x="102" y="1833"/>
                  </a:lnTo>
                  <a:lnTo>
                    <a:pt x="169" y="1379"/>
                  </a:lnTo>
                  <a:lnTo>
                    <a:pt x="186" y="909"/>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35"/>
            <p:cNvSpPr/>
            <p:nvPr/>
          </p:nvSpPr>
          <p:spPr>
            <a:xfrm>
              <a:off x="4295400" y="5265875"/>
              <a:ext cx="4650" cy="45850"/>
            </a:xfrm>
            <a:custGeom>
              <a:rect b="b" l="l" r="r" t="t"/>
              <a:pathLst>
                <a:path extrusionOk="0" fill="none" h="1834" w="186">
                  <a:moveTo>
                    <a:pt x="152" y="1"/>
                  </a:moveTo>
                  <a:lnTo>
                    <a:pt x="51" y="1"/>
                  </a:lnTo>
                  <a:lnTo>
                    <a:pt x="51" y="1"/>
                  </a:lnTo>
                  <a:lnTo>
                    <a:pt x="1" y="455"/>
                  </a:lnTo>
                  <a:lnTo>
                    <a:pt x="1" y="925"/>
                  </a:lnTo>
                  <a:lnTo>
                    <a:pt x="34" y="1379"/>
                  </a:lnTo>
                  <a:lnTo>
                    <a:pt x="102" y="1833"/>
                  </a:lnTo>
                  <a:lnTo>
                    <a:pt x="102" y="1833"/>
                  </a:lnTo>
                  <a:lnTo>
                    <a:pt x="169" y="1379"/>
                  </a:lnTo>
                  <a:lnTo>
                    <a:pt x="186" y="909"/>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35"/>
            <p:cNvSpPr/>
            <p:nvPr/>
          </p:nvSpPr>
          <p:spPr>
            <a:xfrm>
              <a:off x="4272300" y="5266300"/>
              <a:ext cx="4625" cy="45425"/>
            </a:xfrm>
            <a:custGeom>
              <a:rect b="b" l="l" r="r" t="t"/>
              <a:pathLst>
                <a:path extrusionOk="0" h="1817" w="185">
                  <a:moveTo>
                    <a:pt x="34" y="1"/>
                  </a:moveTo>
                  <a:lnTo>
                    <a:pt x="0" y="455"/>
                  </a:lnTo>
                  <a:lnTo>
                    <a:pt x="0" y="908"/>
                  </a:lnTo>
                  <a:lnTo>
                    <a:pt x="34" y="1362"/>
                  </a:lnTo>
                  <a:lnTo>
                    <a:pt x="101" y="1816"/>
                  </a:lnTo>
                  <a:lnTo>
                    <a:pt x="168" y="1362"/>
                  </a:lnTo>
                  <a:lnTo>
                    <a:pt x="185" y="908"/>
                  </a:lnTo>
                  <a:lnTo>
                    <a:pt x="185" y="455"/>
                  </a:lnTo>
                  <a:lnTo>
                    <a:pt x="1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5"/>
            <p:cNvSpPr/>
            <p:nvPr/>
          </p:nvSpPr>
          <p:spPr>
            <a:xfrm>
              <a:off x="4272300" y="5266300"/>
              <a:ext cx="4625" cy="45425"/>
            </a:xfrm>
            <a:custGeom>
              <a:rect b="b" l="l" r="r" t="t"/>
              <a:pathLst>
                <a:path extrusionOk="0" fill="none" h="1817" w="185">
                  <a:moveTo>
                    <a:pt x="151" y="1"/>
                  </a:moveTo>
                  <a:lnTo>
                    <a:pt x="34" y="1"/>
                  </a:lnTo>
                  <a:lnTo>
                    <a:pt x="34" y="1"/>
                  </a:lnTo>
                  <a:lnTo>
                    <a:pt x="0" y="455"/>
                  </a:lnTo>
                  <a:lnTo>
                    <a:pt x="0" y="908"/>
                  </a:lnTo>
                  <a:lnTo>
                    <a:pt x="34" y="1362"/>
                  </a:lnTo>
                  <a:lnTo>
                    <a:pt x="101" y="1816"/>
                  </a:lnTo>
                  <a:lnTo>
                    <a:pt x="101" y="1816"/>
                  </a:lnTo>
                  <a:lnTo>
                    <a:pt x="168" y="1362"/>
                  </a:lnTo>
                  <a:lnTo>
                    <a:pt x="185" y="908"/>
                  </a:lnTo>
                  <a:lnTo>
                    <a:pt x="185" y="455"/>
                  </a:lnTo>
                  <a:lnTo>
                    <a:pt x="1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35"/>
            <p:cNvSpPr/>
            <p:nvPr/>
          </p:nvSpPr>
          <p:spPr>
            <a:xfrm>
              <a:off x="4260950" y="5266725"/>
              <a:ext cx="5050" cy="45000"/>
            </a:xfrm>
            <a:custGeom>
              <a:rect b="b" l="l" r="r" t="t"/>
              <a:pathLst>
                <a:path extrusionOk="0" h="1800" w="202">
                  <a:moveTo>
                    <a:pt x="34" y="0"/>
                  </a:moveTo>
                  <a:lnTo>
                    <a:pt x="17" y="354"/>
                  </a:lnTo>
                  <a:lnTo>
                    <a:pt x="0" y="707"/>
                  </a:lnTo>
                  <a:lnTo>
                    <a:pt x="0" y="976"/>
                  </a:lnTo>
                  <a:lnTo>
                    <a:pt x="17" y="1261"/>
                  </a:lnTo>
                  <a:lnTo>
                    <a:pt x="51" y="1530"/>
                  </a:lnTo>
                  <a:lnTo>
                    <a:pt x="101" y="1799"/>
                  </a:lnTo>
                  <a:lnTo>
                    <a:pt x="151" y="1530"/>
                  </a:lnTo>
                  <a:lnTo>
                    <a:pt x="185" y="1261"/>
                  </a:lnTo>
                  <a:lnTo>
                    <a:pt x="202" y="976"/>
                  </a:lnTo>
                  <a:lnTo>
                    <a:pt x="202" y="707"/>
                  </a:lnTo>
                  <a:lnTo>
                    <a:pt x="185" y="354"/>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35"/>
            <p:cNvSpPr/>
            <p:nvPr/>
          </p:nvSpPr>
          <p:spPr>
            <a:xfrm>
              <a:off x="4260950" y="5266725"/>
              <a:ext cx="5050" cy="45000"/>
            </a:xfrm>
            <a:custGeom>
              <a:rect b="b" l="l" r="r" t="t"/>
              <a:pathLst>
                <a:path extrusionOk="0" fill="none" h="1800" w="202">
                  <a:moveTo>
                    <a:pt x="168" y="0"/>
                  </a:moveTo>
                  <a:lnTo>
                    <a:pt x="34" y="0"/>
                  </a:lnTo>
                  <a:lnTo>
                    <a:pt x="34" y="0"/>
                  </a:lnTo>
                  <a:lnTo>
                    <a:pt x="17" y="354"/>
                  </a:lnTo>
                  <a:lnTo>
                    <a:pt x="0" y="707"/>
                  </a:lnTo>
                  <a:lnTo>
                    <a:pt x="0" y="707"/>
                  </a:lnTo>
                  <a:lnTo>
                    <a:pt x="0" y="976"/>
                  </a:lnTo>
                  <a:lnTo>
                    <a:pt x="17" y="1261"/>
                  </a:lnTo>
                  <a:lnTo>
                    <a:pt x="51" y="1530"/>
                  </a:lnTo>
                  <a:lnTo>
                    <a:pt x="101" y="1799"/>
                  </a:lnTo>
                  <a:lnTo>
                    <a:pt x="101" y="1799"/>
                  </a:lnTo>
                  <a:lnTo>
                    <a:pt x="151" y="1530"/>
                  </a:lnTo>
                  <a:lnTo>
                    <a:pt x="185" y="1261"/>
                  </a:lnTo>
                  <a:lnTo>
                    <a:pt x="202" y="976"/>
                  </a:lnTo>
                  <a:lnTo>
                    <a:pt x="202" y="707"/>
                  </a:lnTo>
                  <a:lnTo>
                    <a:pt x="202" y="707"/>
                  </a:lnTo>
                  <a:lnTo>
                    <a:pt x="185" y="354"/>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5"/>
            <p:cNvSpPr/>
            <p:nvPr/>
          </p:nvSpPr>
          <p:spPr>
            <a:xfrm>
              <a:off x="4199150" y="5268825"/>
              <a:ext cx="5075" cy="42900"/>
            </a:xfrm>
            <a:custGeom>
              <a:rect b="b" l="l" r="r" t="t"/>
              <a:pathLst>
                <a:path extrusionOk="0" h="1716" w="203">
                  <a:moveTo>
                    <a:pt x="35" y="1"/>
                  </a:moveTo>
                  <a:lnTo>
                    <a:pt x="1" y="438"/>
                  </a:lnTo>
                  <a:lnTo>
                    <a:pt x="1" y="858"/>
                  </a:lnTo>
                  <a:lnTo>
                    <a:pt x="35" y="1295"/>
                  </a:lnTo>
                  <a:lnTo>
                    <a:pt x="102" y="1715"/>
                  </a:lnTo>
                  <a:lnTo>
                    <a:pt x="169" y="1295"/>
                  </a:lnTo>
                  <a:lnTo>
                    <a:pt x="186" y="858"/>
                  </a:lnTo>
                  <a:lnTo>
                    <a:pt x="203"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5"/>
            <p:cNvSpPr/>
            <p:nvPr/>
          </p:nvSpPr>
          <p:spPr>
            <a:xfrm>
              <a:off x="4199150" y="5268825"/>
              <a:ext cx="5075" cy="42900"/>
            </a:xfrm>
            <a:custGeom>
              <a:rect b="b" l="l" r="r" t="t"/>
              <a:pathLst>
                <a:path extrusionOk="0" fill="none" h="1716" w="203">
                  <a:moveTo>
                    <a:pt x="169" y="1"/>
                  </a:moveTo>
                  <a:lnTo>
                    <a:pt x="35" y="1"/>
                  </a:lnTo>
                  <a:lnTo>
                    <a:pt x="35" y="1"/>
                  </a:lnTo>
                  <a:lnTo>
                    <a:pt x="1" y="438"/>
                  </a:lnTo>
                  <a:lnTo>
                    <a:pt x="1" y="858"/>
                  </a:lnTo>
                  <a:lnTo>
                    <a:pt x="35" y="1295"/>
                  </a:lnTo>
                  <a:lnTo>
                    <a:pt x="102" y="1715"/>
                  </a:lnTo>
                  <a:lnTo>
                    <a:pt x="102" y="1715"/>
                  </a:lnTo>
                  <a:lnTo>
                    <a:pt x="169" y="1295"/>
                  </a:lnTo>
                  <a:lnTo>
                    <a:pt x="186" y="858"/>
                  </a:lnTo>
                  <a:lnTo>
                    <a:pt x="203"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5"/>
            <p:cNvSpPr/>
            <p:nvPr/>
          </p:nvSpPr>
          <p:spPr>
            <a:xfrm>
              <a:off x="4182350" y="5269250"/>
              <a:ext cx="5075" cy="42475"/>
            </a:xfrm>
            <a:custGeom>
              <a:rect b="b" l="l" r="r" t="t"/>
              <a:pathLst>
                <a:path extrusionOk="0" h="1699" w="203">
                  <a:moveTo>
                    <a:pt x="34" y="0"/>
                  </a:moveTo>
                  <a:lnTo>
                    <a:pt x="17" y="303"/>
                  </a:lnTo>
                  <a:lnTo>
                    <a:pt x="1" y="606"/>
                  </a:lnTo>
                  <a:lnTo>
                    <a:pt x="17" y="875"/>
                  </a:lnTo>
                  <a:lnTo>
                    <a:pt x="34" y="1160"/>
                  </a:lnTo>
                  <a:lnTo>
                    <a:pt x="51" y="1429"/>
                  </a:lnTo>
                  <a:lnTo>
                    <a:pt x="101" y="1698"/>
                  </a:lnTo>
                  <a:lnTo>
                    <a:pt x="152" y="1429"/>
                  </a:lnTo>
                  <a:lnTo>
                    <a:pt x="185" y="1160"/>
                  </a:lnTo>
                  <a:lnTo>
                    <a:pt x="202" y="875"/>
                  </a:lnTo>
                  <a:lnTo>
                    <a:pt x="202" y="606"/>
                  </a:lnTo>
                  <a:lnTo>
                    <a:pt x="202" y="30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5"/>
            <p:cNvSpPr/>
            <p:nvPr/>
          </p:nvSpPr>
          <p:spPr>
            <a:xfrm>
              <a:off x="4182350" y="5269250"/>
              <a:ext cx="5075" cy="42475"/>
            </a:xfrm>
            <a:custGeom>
              <a:rect b="b" l="l" r="r" t="t"/>
              <a:pathLst>
                <a:path extrusionOk="0" fill="none" h="1699" w="203">
                  <a:moveTo>
                    <a:pt x="169" y="0"/>
                  </a:moveTo>
                  <a:lnTo>
                    <a:pt x="34" y="0"/>
                  </a:lnTo>
                  <a:lnTo>
                    <a:pt x="34" y="0"/>
                  </a:lnTo>
                  <a:lnTo>
                    <a:pt x="17" y="303"/>
                  </a:lnTo>
                  <a:lnTo>
                    <a:pt x="1" y="606"/>
                  </a:lnTo>
                  <a:lnTo>
                    <a:pt x="1" y="606"/>
                  </a:lnTo>
                  <a:lnTo>
                    <a:pt x="17" y="875"/>
                  </a:lnTo>
                  <a:lnTo>
                    <a:pt x="34" y="1160"/>
                  </a:lnTo>
                  <a:lnTo>
                    <a:pt x="51" y="1429"/>
                  </a:lnTo>
                  <a:lnTo>
                    <a:pt x="101" y="1698"/>
                  </a:lnTo>
                  <a:lnTo>
                    <a:pt x="101" y="1698"/>
                  </a:lnTo>
                  <a:lnTo>
                    <a:pt x="152" y="1429"/>
                  </a:lnTo>
                  <a:lnTo>
                    <a:pt x="185" y="1160"/>
                  </a:lnTo>
                  <a:lnTo>
                    <a:pt x="202" y="875"/>
                  </a:lnTo>
                  <a:lnTo>
                    <a:pt x="202" y="606"/>
                  </a:lnTo>
                  <a:lnTo>
                    <a:pt x="202" y="606"/>
                  </a:lnTo>
                  <a:lnTo>
                    <a:pt x="202" y="30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5"/>
            <p:cNvSpPr/>
            <p:nvPr/>
          </p:nvSpPr>
          <p:spPr>
            <a:xfrm>
              <a:off x="4113425" y="5271350"/>
              <a:ext cx="4650" cy="40375"/>
            </a:xfrm>
            <a:custGeom>
              <a:rect b="b" l="l" r="r" t="t"/>
              <a:pathLst>
                <a:path extrusionOk="0" h="1615" w="186">
                  <a:moveTo>
                    <a:pt x="17" y="0"/>
                  </a:moveTo>
                  <a:lnTo>
                    <a:pt x="1" y="269"/>
                  </a:lnTo>
                  <a:lnTo>
                    <a:pt x="1" y="522"/>
                  </a:lnTo>
                  <a:lnTo>
                    <a:pt x="1" y="791"/>
                  </a:lnTo>
                  <a:lnTo>
                    <a:pt x="17" y="1076"/>
                  </a:lnTo>
                  <a:lnTo>
                    <a:pt x="51" y="1345"/>
                  </a:lnTo>
                  <a:lnTo>
                    <a:pt x="101" y="1614"/>
                  </a:lnTo>
                  <a:lnTo>
                    <a:pt x="135" y="1345"/>
                  </a:lnTo>
                  <a:lnTo>
                    <a:pt x="169" y="1076"/>
                  </a:lnTo>
                  <a:lnTo>
                    <a:pt x="185" y="791"/>
                  </a:lnTo>
                  <a:lnTo>
                    <a:pt x="185" y="522"/>
                  </a:lnTo>
                  <a:lnTo>
                    <a:pt x="185" y="269"/>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5"/>
            <p:cNvSpPr/>
            <p:nvPr/>
          </p:nvSpPr>
          <p:spPr>
            <a:xfrm>
              <a:off x="4113425" y="5271350"/>
              <a:ext cx="4650" cy="40375"/>
            </a:xfrm>
            <a:custGeom>
              <a:rect b="b" l="l" r="r" t="t"/>
              <a:pathLst>
                <a:path extrusionOk="0" fill="none" h="1615" w="186">
                  <a:moveTo>
                    <a:pt x="169" y="0"/>
                  </a:moveTo>
                  <a:lnTo>
                    <a:pt x="17" y="0"/>
                  </a:lnTo>
                  <a:lnTo>
                    <a:pt x="17" y="0"/>
                  </a:lnTo>
                  <a:lnTo>
                    <a:pt x="1" y="269"/>
                  </a:lnTo>
                  <a:lnTo>
                    <a:pt x="1" y="522"/>
                  </a:lnTo>
                  <a:lnTo>
                    <a:pt x="1" y="522"/>
                  </a:lnTo>
                  <a:lnTo>
                    <a:pt x="1" y="791"/>
                  </a:lnTo>
                  <a:lnTo>
                    <a:pt x="17" y="1076"/>
                  </a:lnTo>
                  <a:lnTo>
                    <a:pt x="51" y="1345"/>
                  </a:lnTo>
                  <a:lnTo>
                    <a:pt x="101" y="1614"/>
                  </a:lnTo>
                  <a:lnTo>
                    <a:pt x="101" y="1614"/>
                  </a:lnTo>
                  <a:lnTo>
                    <a:pt x="135" y="1345"/>
                  </a:lnTo>
                  <a:lnTo>
                    <a:pt x="169" y="1076"/>
                  </a:lnTo>
                  <a:lnTo>
                    <a:pt x="185" y="791"/>
                  </a:lnTo>
                  <a:lnTo>
                    <a:pt x="185" y="522"/>
                  </a:lnTo>
                  <a:lnTo>
                    <a:pt x="185" y="522"/>
                  </a:lnTo>
                  <a:lnTo>
                    <a:pt x="185" y="269"/>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5"/>
            <p:cNvSpPr/>
            <p:nvPr/>
          </p:nvSpPr>
          <p:spPr>
            <a:xfrm>
              <a:off x="4097450" y="5271775"/>
              <a:ext cx="4650" cy="39950"/>
            </a:xfrm>
            <a:custGeom>
              <a:rect b="b" l="l" r="r" t="t"/>
              <a:pathLst>
                <a:path extrusionOk="0" h="1598" w="186">
                  <a:moveTo>
                    <a:pt x="169" y="0"/>
                  </a:moveTo>
                  <a:lnTo>
                    <a:pt x="18" y="17"/>
                  </a:lnTo>
                  <a:lnTo>
                    <a:pt x="1" y="252"/>
                  </a:lnTo>
                  <a:lnTo>
                    <a:pt x="1" y="505"/>
                  </a:lnTo>
                  <a:lnTo>
                    <a:pt x="1" y="774"/>
                  </a:lnTo>
                  <a:lnTo>
                    <a:pt x="18" y="1059"/>
                  </a:lnTo>
                  <a:lnTo>
                    <a:pt x="51" y="1328"/>
                  </a:lnTo>
                  <a:lnTo>
                    <a:pt x="102" y="1597"/>
                  </a:lnTo>
                  <a:lnTo>
                    <a:pt x="135" y="1328"/>
                  </a:lnTo>
                  <a:lnTo>
                    <a:pt x="169" y="1059"/>
                  </a:lnTo>
                  <a:lnTo>
                    <a:pt x="186" y="774"/>
                  </a:lnTo>
                  <a:lnTo>
                    <a:pt x="186" y="505"/>
                  </a:lnTo>
                  <a:lnTo>
                    <a:pt x="186" y="252"/>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5"/>
            <p:cNvSpPr/>
            <p:nvPr/>
          </p:nvSpPr>
          <p:spPr>
            <a:xfrm>
              <a:off x="4097450" y="5271775"/>
              <a:ext cx="4650" cy="39950"/>
            </a:xfrm>
            <a:custGeom>
              <a:rect b="b" l="l" r="r" t="t"/>
              <a:pathLst>
                <a:path extrusionOk="0" fill="none" h="1598" w="186">
                  <a:moveTo>
                    <a:pt x="169" y="0"/>
                  </a:moveTo>
                  <a:lnTo>
                    <a:pt x="18" y="17"/>
                  </a:lnTo>
                  <a:lnTo>
                    <a:pt x="18" y="17"/>
                  </a:lnTo>
                  <a:lnTo>
                    <a:pt x="1" y="252"/>
                  </a:lnTo>
                  <a:lnTo>
                    <a:pt x="1" y="505"/>
                  </a:lnTo>
                  <a:lnTo>
                    <a:pt x="1" y="505"/>
                  </a:lnTo>
                  <a:lnTo>
                    <a:pt x="1" y="774"/>
                  </a:lnTo>
                  <a:lnTo>
                    <a:pt x="18" y="1059"/>
                  </a:lnTo>
                  <a:lnTo>
                    <a:pt x="51" y="1328"/>
                  </a:lnTo>
                  <a:lnTo>
                    <a:pt x="102" y="1597"/>
                  </a:lnTo>
                  <a:lnTo>
                    <a:pt x="102" y="1597"/>
                  </a:lnTo>
                  <a:lnTo>
                    <a:pt x="135" y="1328"/>
                  </a:lnTo>
                  <a:lnTo>
                    <a:pt x="169" y="1059"/>
                  </a:lnTo>
                  <a:lnTo>
                    <a:pt x="186" y="774"/>
                  </a:lnTo>
                  <a:lnTo>
                    <a:pt x="186" y="505"/>
                  </a:lnTo>
                  <a:lnTo>
                    <a:pt x="186" y="505"/>
                  </a:lnTo>
                  <a:lnTo>
                    <a:pt x="186" y="252"/>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5"/>
            <p:cNvSpPr/>
            <p:nvPr/>
          </p:nvSpPr>
          <p:spPr>
            <a:xfrm>
              <a:off x="4068025" y="5273025"/>
              <a:ext cx="5075" cy="38700"/>
            </a:xfrm>
            <a:custGeom>
              <a:rect b="b" l="l" r="r" t="t"/>
              <a:pathLst>
                <a:path extrusionOk="0" h="1548" w="203">
                  <a:moveTo>
                    <a:pt x="18" y="1"/>
                  </a:moveTo>
                  <a:lnTo>
                    <a:pt x="1" y="455"/>
                  </a:lnTo>
                  <a:lnTo>
                    <a:pt x="1" y="724"/>
                  </a:lnTo>
                  <a:lnTo>
                    <a:pt x="18" y="1009"/>
                  </a:lnTo>
                  <a:lnTo>
                    <a:pt x="51" y="1278"/>
                  </a:lnTo>
                  <a:lnTo>
                    <a:pt x="102" y="1547"/>
                  </a:lnTo>
                  <a:lnTo>
                    <a:pt x="135" y="1278"/>
                  </a:lnTo>
                  <a:lnTo>
                    <a:pt x="169" y="1009"/>
                  </a:lnTo>
                  <a:lnTo>
                    <a:pt x="186" y="724"/>
                  </a:lnTo>
                  <a:lnTo>
                    <a:pt x="203" y="455"/>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5"/>
            <p:cNvSpPr/>
            <p:nvPr/>
          </p:nvSpPr>
          <p:spPr>
            <a:xfrm>
              <a:off x="4068025" y="5273025"/>
              <a:ext cx="5075" cy="38700"/>
            </a:xfrm>
            <a:custGeom>
              <a:rect b="b" l="l" r="r" t="t"/>
              <a:pathLst>
                <a:path extrusionOk="0" fill="none" h="1548" w="203">
                  <a:moveTo>
                    <a:pt x="186" y="1"/>
                  </a:moveTo>
                  <a:lnTo>
                    <a:pt x="18" y="1"/>
                  </a:lnTo>
                  <a:lnTo>
                    <a:pt x="18" y="1"/>
                  </a:lnTo>
                  <a:lnTo>
                    <a:pt x="1" y="455"/>
                  </a:lnTo>
                  <a:lnTo>
                    <a:pt x="1" y="455"/>
                  </a:lnTo>
                  <a:lnTo>
                    <a:pt x="1" y="724"/>
                  </a:lnTo>
                  <a:lnTo>
                    <a:pt x="18" y="1009"/>
                  </a:lnTo>
                  <a:lnTo>
                    <a:pt x="51" y="1278"/>
                  </a:lnTo>
                  <a:lnTo>
                    <a:pt x="102" y="1547"/>
                  </a:lnTo>
                  <a:lnTo>
                    <a:pt x="102" y="1547"/>
                  </a:lnTo>
                  <a:lnTo>
                    <a:pt x="135" y="1278"/>
                  </a:lnTo>
                  <a:lnTo>
                    <a:pt x="169" y="1009"/>
                  </a:lnTo>
                  <a:lnTo>
                    <a:pt x="186" y="724"/>
                  </a:lnTo>
                  <a:lnTo>
                    <a:pt x="203" y="455"/>
                  </a:lnTo>
                  <a:lnTo>
                    <a:pt x="203" y="455"/>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5"/>
            <p:cNvSpPr/>
            <p:nvPr/>
          </p:nvSpPr>
          <p:spPr>
            <a:xfrm>
              <a:off x="4126875" y="5270925"/>
              <a:ext cx="4650" cy="40800"/>
            </a:xfrm>
            <a:custGeom>
              <a:rect b="b" l="l" r="r" t="t"/>
              <a:pathLst>
                <a:path extrusionOk="0" h="1632" w="186">
                  <a:moveTo>
                    <a:pt x="17" y="1"/>
                  </a:moveTo>
                  <a:lnTo>
                    <a:pt x="0" y="270"/>
                  </a:lnTo>
                  <a:lnTo>
                    <a:pt x="0" y="539"/>
                  </a:lnTo>
                  <a:lnTo>
                    <a:pt x="0" y="808"/>
                  </a:lnTo>
                  <a:lnTo>
                    <a:pt x="17" y="1093"/>
                  </a:lnTo>
                  <a:lnTo>
                    <a:pt x="51" y="1362"/>
                  </a:lnTo>
                  <a:lnTo>
                    <a:pt x="85" y="1631"/>
                  </a:lnTo>
                  <a:lnTo>
                    <a:pt x="152" y="1228"/>
                  </a:lnTo>
                  <a:lnTo>
                    <a:pt x="185" y="824"/>
                  </a:lnTo>
                  <a:lnTo>
                    <a:pt x="185"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5"/>
            <p:cNvSpPr/>
            <p:nvPr/>
          </p:nvSpPr>
          <p:spPr>
            <a:xfrm>
              <a:off x="4126875" y="5270925"/>
              <a:ext cx="4650" cy="40800"/>
            </a:xfrm>
            <a:custGeom>
              <a:rect b="b" l="l" r="r" t="t"/>
              <a:pathLst>
                <a:path extrusionOk="0" fill="none" h="1632" w="186">
                  <a:moveTo>
                    <a:pt x="169" y="1"/>
                  </a:moveTo>
                  <a:lnTo>
                    <a:pt x="17" y="1"/>
                  </a:lnTo>
                  <a:lnTo>
                    <a:pt x="17" y="1"/>
                  </a:lnTo>
                  <a:lnTo>
                    <a:pt x="0" y="270"/>
                  </a:lnTo>
                  <a:lnTo>
                    <a:pt x="0" y="539"/>
                  </a:lnTo>
                  <a:lnTo>
                    <a:pt x="0" y="539"/>
                  </a:lnTo>
                  <a:lnTo>
                    <a:pt x="0" y="808"/>
                  </a:lnTo>
                  <a:lnTo>
                    <a:pt x="17" y="1093"/>
                  </a:lnTo>
                  <a:lnTo>
                    <a:pt x="51" y="1362"/>
                  </a:lnTo>
                  <a:lnTo>
                    <a:pt x="85" y="1631"/>
                  </a:lnTo>
                  <a:lnTo>
                    <a:pt x="85" y="1631"/>
                  </a:lnTo>
                  <a:lnTo>
                    <a:pt x="152" y="1228"/>
                  </a:lnTo>
                  <a:lnTo>
                    <a:pt x="185" y="824"/>
                  </a:lnTo>
                  <a:lnTo>
                    <a:pt x="185"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5"/>
            <p:cNvSpPr/>
            <p:nvPr/>
          </p:nvSpPr>
          <p:spPr>
            <a:xfrm>
              <a:off x="4240775" y="5267575"/>
              <a:ext cx="4650" cy="44150"/>
            </a:xfrm>
            <a:custGeom>
              <a:rect b="b" l="l" r="r" t="t"/>
              <a:pathLst>
                <a:path extrusionOk="0" h="1766" w="186">
                  <a:moveTo>
                    <a:pt x="34" y="0"/>
                  </a:moveTo>
                  <a:lnTo>
                    <a:pt x="0" y="437"/>
                  </a:lnTo>
                  <a:lnTo>
                    <a:pt x="0" y="891"/>
                  </a:lnTo>
                  <a:lnTo>
                    <a:pt x="34" y="1328"/>
                  </a:lnTo>
                  <a:lnTo>
                    <a:pt x="84" y="1765"/>
                  </a:lnTo>
                  <a:lnTo>
                    <a:pt x="152" y="1328"/>
                  </a:lnTo>
                  <a:lnTo>
                    <a:pt x="185" y="891"/>
                  </a:lnTo>
                  <a:lnTo>
                    <a:pt x="185" y="437"/>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5"/>
            <p:cNvSpPr/>
            <p:nvPr/>
          </p:nvSpPr>
          <p:spPr>
            <a:xfrm>
              <a:off x="4240775" y="5267575"/>
              <a:ext cx="4650" cy="44150"/>
            </a:xfrm>
            <a:custGeom>
              <a:rect b="b" l="l" r="r" t="t"/>
              <a:pathLst>
                <a:path extrusionOk="0" fill="none" h="1766" w="186">
                  <a:moveTo>
                    <a:pt x="152" y="0"/>
                  </a:moveTo>
                  <a:lnTo>
                    <a:pt x="34" y="0"/>
                  </a:lnTo>
                  <a:lnTo>
                    <a:pt x="34" y="0"/>
                  </a:lnTo>
                  <a:lnTo>
                    <a:pt x="0" y="437"/>
                  </a:lnTo>
                  <a:lnTo>
                    <a:pt x="0" y="891"/>
                  </a:lnTo>
                  <a:lnTo>
                    <a:pt x="34" y="1328"/>
                  </a:lnTo>
                  <a:lnTo>
                    <a:pt x="84" y="1765"/>
                  </a:lnTo>
                  <a:lnTo>
                    <a:pt x="84" y="1765"/>
                  </a:lnTo>
                  <a:lnTo>
                    <a:pt x="152" y="1328"/>
                  </a:lnTo>
                  <a:lnTo>
                    <a:pt x="185" y="891"/>
                  </a:lnTo>
                  <a:lnTo>
                    <a:pt x="185" y="437"/>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5"/>
            <p:cNvSpPr/>
            <p:nvPr/>
          </p:nvSpPr>
          <p:spPr>
            <a:xfrm>
              <a:off x="4160500" y="5270075"/>
              <a:ext cx="4650" cy="41650"/>
            </a:xfrm>
            <a:custGeom>
              <a:rect b="b" l="l" r="r" t="t"/>
              <a:pathLst>
                <a:path extrusionOk="0" h="1666" w="186">
                  <a:moveTo>
                    <a:pt x="17" y="1"/>
                  </a:moveTo>
                  <a:lnTo>
                    <a:pt x="0" y="421"/>
                  </a:lnTo>
                  <a:lnTo>
                    <a:pt x="0" y="842"/>
                  </a:lnTo>
                  <a:lnTo>
                    <a:pt x="34" y="1262"/>
                  </a:lnTo>
                  <a:lnTo>
                    <a:pt x="101" y="1665"/>
                  </a:lnTo>
                  <a:lnTo>
                    <a:pt x="152" y="1245"/>
                  </a:lnTo>
                  <a:lnTo>
                    <a:pt x="185" y="842"/>
                  </a:lnTo>
                  <a:lnTo>
                    <a:pt x="185" y="421"/>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35"/>
            <p:cNvSpPr/>
            <p:nvPr/>
          </p:nvSpPr>
          <p:spPr>
            <a:xfrm>
              <a:off x="4160500" y="5270075"/>
              <a:ext cx="4650" cy="41650"/>
            </a:xfrm>
            <a:custGeom>
              <a:rect b="b" l="l" r="r" t="t"/>
              <a:pathLst>
                <a:path extrusionOk="0" fill="none" h="1666" w="186">
                  <a:moveTo>
                    <a:pt x="168" y="1"/>
                  </a:moveTo>
                  <a:lnTo>
                    <a:pt x="17" y="1"/>
                  </a:lnTo>
                  <a:lnTo>
                    <a:pt x="17" y="1"/>
                  </a:lnTo>
                  <a:lnTo>
                    <a:pt x="0" y="421"/>
                  </a:lnTo>
                  <a:lnTo>
                    <a:pt x="0" y="842"/>
                  </a:lnTo>
                  <a:lnTo>
                    <a:pt x="34" y="1262"/>
                  </a:lnTo>
                  <a:lnTo>
                    <a:pt x="101" y="1665"/>
                  </a:lnTo>
                  <a:lnTo>
                    <a:pt x="101" y="1665"/>
                  </a:lnTo>
                  <a:lnTo>
                    <a:pt x="152" y="1245"/>
                  </a:lnTo>
                  <a:lnTo>
                    <a:pt x="185" y="842"/>
                  </a:lnTo>
                  <a:lnTo>
                    <a:pt x="185" y="421"/>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35"/>
            <p:cNvSpPr/>
            <p:nvPr/>
          </p:nvSpPr>
          <p:spPr>
            <a:xfrm>
              <a:off x="4149150" y="5270500"/>
              <a:ext cx="4650" cy="41225"/>
            </a:xfrm>
            <a:custGeom>
              <a:rect b="b" l="l" r="r" t="t"/>
              <a:pathLst>
                <a:path extrusionOk="0" h="1649" w="186">
                  <a:moveTo>
                    <a:pt x="17" y="1"/>
                  </a:moveTo>
                  <a:lnTo>
                    <a:pt x="0" y="270"/>
                  </a:lnTo>
                  <a:lnTo>
                    <a:pt x="0" y="556"/>
                  </a:lnTo>
                  <a:lnTo>
                    <a:pt x="0" y="825"/>
                  </a:lnTo>
                  <a:lnTo>
                    <a:pt x="17" y="1110"/>
                  </a:lnTo>
                  <a:lnTo>
                    <a:pt x="51" y="1379"/>
                  </a:lnTo>
                  <a:lnTo>
                    <a:pt x="101" y="1648"/>
                  </a:lnTo>
                  <a:lnTo>
                    <a:pt x="152" y="1245"/>
                  </a:lnTo>
                  <a:lnTo>
                    <a:pt x="185" y="825"/>
                  </a:lnTo>
                  <a:lnTo>
                    <a:pt x="185"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5"/>
            <p:cNvSpPr/>
            <p:nvPr/>
          </p:nvSpPr>
          <p:spPr>
            <a:xfrm>
              <a:off x="4149150" y="5270500"/>
              <a:ext cx="4650" cy="41225"/>
            </a:xfrm>
            <a:custGeom>
              <a:rect b="b" l="l" r="r" t="t"/>
              <a:pathLst>
                <a:path extrusionOk="0" fill="none" h="1649" w="186">
                  <a:moveTo>
                    <a:pt x="169" y="1"/>
                  </a:moveTo>
                  <a:lnTo>
                    <a:pt x="17" y="1"/>
                  </a:lnTo>
                  <a:lnTo>
                    <a:pt x="17" y="1"/>
                  </a:lnTo>
                  <a:lnTo>
                    <a:pt x="0" y="270"/>
                  </a:lnTo>
                  <a:lnTo>
                    <a:pt x="0" y="556"/>
                  </a:lnTo>
                  <a:lnTo>
                    <a:pt x="0" y="556"/>
                  </a:lnTo>
                  <a:lnTo>
                    <a:pt x="0" y="825"/>
                  </a:lnTo>
                  <a:lnTo>
                    <a:pt x="17" y="1110"/>
                  </a:lnTo>
                  <a:lnTo>
                    <a:pt x="51" y="1379"/>
                  </a:lnTo>
                  <a:lnTo>
                    <a:pt x="101" y="1648"/>
                  </a:lnTo>
                  <a:lnTo>
                    <a:pt x="101" y="1648"/>
                  </a:lnTo>
                  <a:lnTo>
                    <a:pt x="152" y="1245"/>
                  </a:lnTo>
                  <a:lnTo>
                    <a:pt x="185" y="825"/>
                  </a:lnTo>
                  <a:lnTo>
                    <a:pt x="185"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5"/>
            <p:cNvSpPr/>
            <p:nvPr/>
          </p:nvSpPr>
          <p:spPr>
            <a:xfrm>
              <a:off x="4029800" y="5273875"/>
              <a:ext cx="5050" cy="37850"/>
            </a:xfrm>
            <a:custGeom>
              <a:rect b="b" l="l" r="r" t="t"/>
              <a:pathLst>
                <a:path extrusionOk="0" h="1514" w="202">
                  <a:moveTo>
                    <a:pt x="185" y="0"/>
                  </a:moveTo>
                  <a:lnTo>
                    <a:pt x="0" y="17"/>
                  </a:lnTo>
                  <a:lnTo>
                    <a:pt x="0" y="421"/>
                  </a:lnTo>
                  <a:lnTo>
                    <a:pt x="0" y="690"/>
                  </a:lnTo>
                  <a:lnTo>
                    <a:pt x="17" y="975"/>
                  </a:lnTo>
                  <a:lnTo>
                    <a:pt x="51" y="1244"/>
                  </a:lnTo>
                  <a:lnTo>
                    <a:pt x="101" y="1513"/>
                  </a:lnTo>
                  <a:lnTo>
                    <a:pt x="151" y="1143"/>
                  </a:lnTo>
                  <a:lnTo>
                    <a:pt x="185" y="757"/>
                  </a:lnTo>
                  <a:lnTo>
                    <a:pt x="202" y="387"/>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5"/>
            <p:cNvSpPr/>
            <p:nvPr/>
          </p:nvSpPr>
          <p:spPr>
            <a:xfrm>
              <a:off x="4029800" y="5273875"/>
              <a:ext cx="5050" cy="37850"/>
            </a:xfrm>
            <a:custGeom>
              <a:rect b="b" l="l" r="r" t="t"/>
              <a:pathLst>
                <a:path extrusionOk="0" fill="none" h="1514" w="202">
                  <a:moveTo>
                    <a:pt x="185" y="0"/>
                  </a:moveTo>
                  <a:lnTo>
                    <a:pt x="0" y="17"/>
                  </a:lnTo>
                  <a:lnTo>
                    <a:pt x="0" y="17"/>
                  </a:lnTo>
                  <a:lnTo>
                    <a:pt x="0" y="421"/>
                  </a:lnTo>
                  <a:lnTo>
                    <a:pt x="0" y="421"/>
                  </a:lnTo>
                  <a:lnTo>
                    <a:pt x="0" y="690"/>
                  </a:lnTo>
                  <a:lnTo>
                    <a:pt x="17" y="975"/>
                  </a:lnTo>
                  <a:lnTo>
                    <a:pt x="51" y="1244"/>
                  </a:lnTo>
                  <a:lnTo>
                    <a:pt x="101" y="1513"/>
                  </a:lnTo>
                  <a:lnTo>
                    <a:pt x="101" y="1513"/>
                  </a:lnTo>
                  <a:lnTo>
                    <a:pt x="151" y="1143"/>
                  </a:lnTo>
                  <a:lnTo>
                    <a:pt x="185" y="757"/>
                  </a:lnTo>
                  <a:lnTo>
                    <a:pt x="202" y="387"/>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5"/>
            <p:cNvSpPr/>
            <p:nvPr/>
          </p:nvSpPr>
          <p:spPr>
            <a:xfrm>
              <a:off x="4012550" y="5274700"/>
              <a:ext cx="4650" cy="37025"/>
            </a:xfrm>
            <a:custGeom>
              <a:rect b="b" l="l" r="r" t="t"/>
              <a:pathLst>
                <a:path extrusionOk="0" h="1481" w="186">
                  <a:moveTo>
                    <a:pt x="1" y="1"/>
                  </a:moveTo>
                  <a:lnTo>
                    <a:pt x="1" y="388"/>
                  </a:lnTo>
                  <a:lnTo>
                    <a:pt x="1" y="657"/>
                  </a:lnTo>
                  <a:lnTo>
                    <a:pt x="18" y="942"/>
                  </a:lnTo>
                  <a:lnTo>
                    <a:pt x="51" y="1211"/>
                  </a:lnTo>
                  <a:lnTo>
                    <a:pt x="102" y="1480"/>
                  </a:lnTo>
                  <a:lnTo>
                    <a:pt x="135" y="1211"/>
                  </a:lnTo>
                  <a:lnTo>
                    <a:pt x="169" y="942"/>
                  </a:lnTo>
                  <a:lnTo>
                    <a:pt x="186" y="657"/>
                  </a:lnTo>
                  <a:lnTo>
                    <a:pt x="186" y="388"/>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5"/>
            <p:cNvSpPr/>
            <p:nvPr/>
          </p:nvSpPr>
          <p:spPr>
            <a:xfrm>
              <a:off x="4012550" y="5274700"/>
              <a:ext cx="4650" cy="37025"/>
            </a:xfrm>
            <a:custGeom>
              <a:rect b="b" l="l" r="r" t="t"/>
              <a:pathLst>
                <a:path extrusionOk="0" fill="none" h="1481" w="186">
                  <a:moveTo>
                    <a:pt x="186" y="1"/>
                  </a:moveTo>
                  <a:lnTo>
                    <a:pt x="1" y="1"/>
                  </a:lnTo>
                  <a:lnTo>
                    <a:pt x="1" y="1"/>
                  </a:lnTo>
                  <a:lnTo>
                    <a:pt x="1" y="388"/>
                  </a:lnTo>
                  <a:lnTo>
                    <a:pt x="1" y="388"/>
                  </a:lnTo>
                  <a:lnTo>
                    <a:pt x="1" y="657"/>
                  </a:lnTo>
                  <a:lnTo>
                    <a:pt x="18" y="942"/>
                  </a:lnTo>
                  <a:lnTo>
                    <a:pt x="51" y="1211"/>
                  </a:lnTo>
                  <a:lnTo>
                    <a:pt x="102" y="1480"/>
                  </a:lnTo>
                  <a:lnTo>
                    <a:pt x="102" y="1480"/>
                  </a:lnTo>
                  <a:lnTo>
                    <a:pt x="135" y="1211"/>
                  </a:lnTo>
                  <a:lnTo>
                    <a:pt x="169" y="942"/>
                  </a:lnTo>
                  <a:lnTo>
                    <a:pt x="186" y="657"/>
                  </a:lnTo>
                  <a:lnTo>
                    <a:pt x="186" y="388"/>
                  </a:lnTo>
                  <a:lnTo>
                    <a:pt x="186" y="388"/>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5"/>
            <p:cNvSpPr/>
            <p:nvPr/>
          </p:nvSpPr>
          <p:spPr>
            <a:xfrm>
              <a:off x="4054175" y="5273450"/>
              <a:ext cx="5050" cy="38275"/>
            </a:xfrm>
            <a:custGeom>
              <a:rect b="b" l="l" r="r" t="t"/>
              <a:pathLst>
                <a:path extrusionOk="0" h="1531" w="202">
                  <a:moveTo>
                    <a:pt x="17" y="0"/>
                  </a:moveTo>
                  <a:lnTo>
                    <a:pt x="0" y="438"/>
                  </a:lnTo>
                  <a:lnTo>
                    <a:pt x="17" y="707"/>
                  </a:lnTo>
                  <a:lnTo>
                    <a:pt x="34" y="992"/>
                  </a:lnTo>
                  <a:lnTo>
                    <a:pt x="67" y="1261"/>
                  </a:lnTo>
                  <a:lnTo>
                    <a:pt x="101" y="1530"/>
                  </a:lnTo>
                  <a:lnTo>
                    <a:pt x="168" y="1144"/>
                  </a:lnTo>
                  <a:lnTo>
                    <a:pt x="202" y="774"/>
                  </a:lnTo>
                  <a:lnTo>
                    <a:pt x="202" y="387"/>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5"/>
            <p:cNvSpPr/>
            <p:nvPr/>
          </p:nvSpPr>
          <p:spPr>
            <a:xfrm>
              <a:off x="4054175" y="5273450"/>
              <a:ext cx="5050" cy="38275"/>
            </a:xfrm>
            <a:custGeom>
              <a:rect b="b" l="l" r="r" t="t"/>
              <a:pathLst>
                <a:path extrusionOk="0" fill="none" h="1531" w="202">
                  <a:moveTo>
                    <a:pt x="185" y="0"/>
                  </a:moveTo>
                  <a:lnTo>
                    <a:pt x="17" y="0"/>
                  </a:lnTo>
                  <a:lnTo>
                    <a:pt x="17" y="0"/>
                  </a:lnTo>
                  <a:lnTo>
                    <a:pt x="0" y="438"/>
                  </a:lnTo>
                  <a:lnTo>
                    <a:pt x="0" y="438"/>
                  </a:lnTo>
                  <a:lnTo>
                    <a:pt x="17" y="707"/>
                  </a:lnTo>
                  <a:lnTo>
                    <a:pt x="34" y="992"/>
                  </a:lnTo>
                  <a:lnTo>
                    <a:pt x="67" y="1261"/>
                  </a:lnTo>
                  <a:lnTo>
                    <a:pt x="101" y="1530"/>
                  </a:lnTo>
                  <a:lnTo>
                    <a:pt x="101" y="1530"/>
                  </a:lnTo>
                  <a:lnTo>
                    <a:pt x="168" y="1144"/>
                  </a:lnTo>
                  <a:lnTo>
                    <a:pt x="202" y="774"/>
                  </a:lnTo>
                  <a:lnTo>
                    <a:pt x="202" y="387"/>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5"/>
            <p:cNvSpPr/>
            <p:nvPr/>
          </p:nvSpPr>
          <p:spPr>
            <a:xfrm>
              <a:off x="4212600" y="5268400"/>
              <a:ext cx="5075" cy="43325"/>
            </a:xfrm>
            <a:custGeom>
              <a:rect b="b" l="l" r="r" t="t"/>
              <a:pathLst>
                <a:path extrusionOk="0" h="1733" w="203">
                  <a:moveTo>
                    <a:pt x="35" y="1"/>
                  </a:moveTo>
                  <a:lnTo>
                    <a:pt x="1" y="320"/>
                  </a:lnTo>
                  <a:lnTo>
                    <a:pt x="1" y="640"/>
                  </a:lnTo>
                  <a:lnTo>
                    <a:pt x="1" y="909"/>
                  </a:lnTo>
                  <a:lnTo>
                    <a:pt x="18" y="1194"/>
                  </a:lnTo>
                  <a:lnTo>
                    <a:pt x="51" y="1463"/>
                  </a:lnTo>
                  <a:lnTo>
                    <a:pt x="102" y="1732"/>
                  </a:lnTo>
                  <a:lnTo>
                    <a:pt x="135" y="1463"/>
                  </a:lnTo>
                  <a:lnTo>
                    <a:pt x="169" y="1194"/>
                  </a:lnTo>
                  <a:lnTo>
                    <a:pt x="186" y="909"/>
                  </a:lnTo>
                  <a:lnTo>
                    <a:pt x="203" y="640"/>
                  </a:lnTo>
                  <a:lnTo>
                    <a:pt x="186" y="320"/>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5"/>
            <p:cNvSpPr/>
            <p:nvPr/>
          </p:nvSpPr>
          <p:spPr>
            <a:xfrm>
              <a:off x="4212600" y="5268400"/>
              <a:ext cx="5075" cy="43325"/>
            </a:xfrm>
            <a:custGeom>
              <a:rect b="b" l="l" r="r" t="t"/>
              <a:pathLst>
                <a:path extrusionOk="0" fill="none" h="1733" w="203">
                  <a:moveTo>
                    <a:pt x="169" y="1"/>
                  </a:moveTo>
                  <a:lnTo>
                    <a:pt x="35" y="1"/>
                  </a:lnTo>
                  <a:lnTo>
                    <a:pt x="35" y="1"/>
                  </a:lnTo>
                  <a:lnTo>
                    <a:pt x="1" y="320"/>
                  </a:lnTo>
                  <a:lnTo>
                    <a:pt x="1" y="640"/>
                  </a:lnTo>
                  <a:lnTo>
                    <a:pt x="1" y="640"/>
                  </a:lnTo>
                  <a:lnTo>
                    <a:pt x="1" y="909"/>
                  </a:lnTo>
                  <a:lnTo>
                    <a:pt x="18" y="1194"/>
                  </a:lnTo>
                  <a:lnTo>
                    <a:pt x="51" y="1463"/>
                  </a:lnTo>
                  <a:lnTo>
                    <a:pt x="102" y="1732"/>
                  </a:lnTo>
                  <a:lnTo>
                    <a:pt x="102" y="1732"/>
                  </a:lnTo>
                  <a:lnTo>
                    <a:pt x="135" y="1463"/>
                  </a:lnTo>
                  <a:lnTo>
                    <a:pt x="169" y="1194"/>
                  </a:lnTo>
                  <a:lnTo>
                    <a:pt x="186" y="909"/>
                  </a:lnTo>
                  <a:lnTo>
                    <a:pt x="203" y="640"/>
                  </a:lnTo>
                  <a:lnTo>
                    <a:pt x="203" y="640"/>
                  </a:lnTo>
                  <a:lnTo>
                    <a:pt x="186" y="320"/>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5"/>
            <p:cNvSpPr/>
            <p:nvPr/>
          </p:nvSpPr>
          <p:spPr>
            <a:xfrm>
              <a:off x="4002050" y="5250750"/>
              <a:ext cx="23975" cy="24400"/>
            </a:xfrm>
            <a:custGeom>
              <a:rect b="b" l="l" r="r" t="t"/>
              <a:pathLst>
                <a:path extrusionOk="0" h="976" w="959">
                  <a:moveTo>
                    <a:pt x="959" y="1"/>
                  </a:moveTo>
                  <a:lnTo>
                    <a:pt x="1" y="1"/>
                  </a:lnTo>
                  <a:lnTo>
                    <a:pt x="1" y="976"/>
                  </a:lnTo>
                  <a:lnTo>
                    <a:pt x="1" y="976"/>
                  </a:lnTo>
                  <a:lnTo>
                    <a:pt x="1" y="1"/>
                  </a:lnTo>
                  <a:lnTo>
                    <a:pt x="9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5"/>
            <p:cNvSpPr/>
            <p:nvPr/>
          </p:nvSpPr>
          <p:spPr>
            <a:xfrm>
              <a:off x="4002050" y="5250750"/>
              <a:ext cx="23975" cy="24400"/>
            </a:xfrm>
            <a:custGeom>
              <a:rect b="b" l="l" r="r" t="t"/>
              <a:pathLst>
                <a:path extrusionOk="0" fill="none" h="976" w="959">
                  <a:moveTo>
                    <a:pt x="959" y="1"/>
                  </a:moveTo>
                  <a:lnTo>
                    <a:pt x="1" y="1"/>
                  </a:lnTo>
                  <a:lnTo>
                    <a:pt x="1" y="976"/>
                  </a:lnTo>
                  <a:lnTo>
                    <a:pt x="1" y="976"/>
                  </a:lnTo>
                  <a:lnTo>
                    <a:pt x="1" y="1"/>
                  </a:lnTo>
                  <a:lnTo>
                    <a:pt x="9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5"/>
            <p:cNvSpPr/>
            <p:nvPr/>
          </p:nvSpPr>
          <p:spPr>
            <a:xfrm>
              <a:off x="4002050" y="5250750"/>
              <a:ext cx="309775" cy="24400"/>
            </a:xfrm>
            <a:custGeom>
              <a:rect b="b" l="l" r="r" t="t"/>
              <a:pathLst>
                <a:path extrusionOk="0" h="976" w="12391">
                  <a:moveTo>
                    <a:pt x="1" y="1"/>
                  </a:moveTo>
                  <a:lnTo>
                    <a:pt x="1" y="976"/>
                  </a:lnTo>
                  <a:lnTo>
                    <a:pt x="421" y="959"/>
                  </a:lnTo>
                  <a:lnTo>
                    <a:pt x="455" y="606"/>
                  </a:lnTo>
                  <a:lnTo>
                    <a:pt x="522" y="253"/>
                  </a:lnTo>
                  <a:lnTo>
                    <a:pt x="572" y="606"/>
                  </a:lnTo>
                  <a:lnTo>
                    <a:pt x="606" y="959"/>
                  </a:lnTo>
                  <a:lnTo>
                    <a:pt x="1110" y="942"/>
                  </a:lnTo>
                  <a:lnTo>
                    <a:pt x="1144" y="589"/>
                  </a:lnTo>
                  <a:lnTo>
                    <a:pt x="1211" y="253"/>
                  </a:lnTo>
                  <a:lnTo>
                    <a:pt x="1261" y="589"/>
                  </a:lnTo>
                  <a:lnTo>
                    <a:pt x="1295" y="925"/>
                  </a:lnTo>
                  <a:lnTo>
                    <a:pt x="2102" y="908"/>
                  </a:lnTo>
                  <a:lnTo>
                    <a:pt x="2136" y="572"/>
                  </a:lnTo>
                  <a:lnTo>
                    <a:pt x="2186" y="253"/>
                  </a:lnTo>
                  <a:lnTo>
                    <a:pt x="2236" y="572"/>
                  </a:lnTo>
                  <a:lnTo>
                    <a:pt x="2270" y="908"/>
                  </a:lnTo>
                  <a:lnTo>
                    <a:pt x="2657" y="892"/>
                  </a:lnTo>
                  <a:lnTo>
                    <a:pt x="2690" y="572"/>
                  </a:lnTo>
                  <a:lnTo>
                    <a:pt x="2741" y="253"/>
                  </a:lnTo>
                  <a:lnTo>
                    <a:pt x="2791" y="572"/>
                  </a:lnTo>
                  <a:lnTo>
                    <a:pt x="2825" y="892"/>
                  </a:lnTo>
                  <a:lnTo>
                    <a:pt x="3834" y="858"/>
                  </a:lnTo>
                  <a:lnTo>
                    <a:pt x="3867" y="555"/>
                  </a:lnTo>
                  <a:lnTo>
                    <a:pt x="3918" y="253"/>
                  </a:lnTo>
                  <a:lnTo>
                    <a:pt x="3951" y="555"/>
                  </a:lnTo>
                  <a:lnTo>
                    <a:pt x="3985" y="841"/>
                  </a:lnTo>
                  <a:lnTo>
                    <a:pt x="4472" y="824"/>
                  </a:lnTo>
                  <a:lnTo>
                    <a:pt x="4506" y="539"/>
                  </a:lnTo>
                  <a:lnTo>
                    <a:pt x="4556" y="253"/>
                  </a:lnTo>
                  <a:lnTo>
                    <a:pt x="4590" y="539"/>
                  </a:lnTo>
                  <a:lnTo>
                    <a:pt x="4624" y="824"/>
                  </a:lnTo>
                  <a:lnTo>
                    <a:pt x="5010" y="808"/>
                  </a:lnTo>
                  <a:lnTo>
                    <a:pt x="5044" y="539"/>
                  </a:lnTo>
                  <a:lnTo>
                    <a:pt x="5078" y="253"/>
                  </a:lnTo>
                  <a:lnTo>
                    <a:pt x="5128" y="539"/>
                  </a:lnTo>
                  <a:lnTo>
                    <a:pt x="5162" y="808"/>
                  </a:lnTo>
                  <a:lnTo>
                    <a:pt x="5901" y="791"/>
                  </a:lnTo>
                  <a:lnTo>
                    <a:pt x="5935" y="522"/>
                  </a:lnTo>
                  <a:lnTo>
                    <a:pt x="5985" y="253"/>
                  </a:lnTo>
                  <a:lnTo>
                    <a:pt x="6019" y="522"/>
                  </a:lnTo>
                  <a:lnTo>
                    <a:pt x="6053" y="791"/>
                  </a:lnTo>
                  <a:lnTo>
                    <a:pt x="6355" y="774"/>
                  </a:lnTo>
                  <a:lnTo>
                    <a:pt x="6389" y="505"/>
                  </a:lnTo>
                  <a:lnTo>
                    <a:pt x="6439" y="253"/>
                  </a:lnTo>
                  <a:lnTo>
                    <a:pt x="6473" y="505"/>
                  </a:lnTo>
                  <a:lnTo>
                    <a:pt x="6506" y="774"/>
                  </a:lnTo>
                  <a:lnTo>
                    <a:pt x="7246" y="740"/>
                  </a:lnTo>
                  <a:lnTo>
                    <a:pt x="7280" y="505"/>
                  </a:lnTo>
                  <a:lnTo>
                    <a:pt x="7313" y="253"/>
                  </a:lnTo>
                  <a:lnTo>
                    <a:pt x="7364" y="488"/>
                  </a:lnTo>
                  <a:lnTo>
                    <a:pt x="7381" y="740"/>
                  </a:lnTo>
                  <a:lnTo>
                    <a:pt x="7919" y="724"/>
                  </a:lnTo>
                  <a:lnTo>
                    <a:pt x="7986" y="253"/>
                  </a:lnTo>
                  <a:lnTo>
                    <a:pt x="8053" y="724"/>
                  </a:lnTo>
                  <a:lnTo>
                    <a:pt x="8457" y="707"/>
                  </a:lnTo>
                  <a:lnTo>
                    <a:pt x="8524" y="253"/>
                  </a:lnTo>
                  <a:lnTo>
                    <a:pt x="8591" y="707"/>
                  </a:lnTo>
                  <a:lnTo>
                    <a:pt x="9583" y="673"/>
                  </a:lnTo>
                  <a:lnTo>
                    <a:pt x="9633" y="253"/>
                  </a:lnTo>
                  <a:lnTo>
                    <a:pt x="9701" y="673"/>
                  </a:lnTo>
                  <a:lnTo>
                    <a:pt x="10390" y="639"/>
                  </a:lnTo>
                  <a:lnTo>
                    <a:pt x="10457" y="253"/>
                  </a:lnTo>
                  <a:lnTo>
                    <a:pt x="10524" y="639"/>
                  </a:lnTo>
                  <a:lnTo>
                    <a:pt x="10844" y="623"/>
                  </a:lnTo>
                  <a:lnTo>
                    <a:pt x="10911" y="253"/>
                  </a:lnTo>
                  <a:lnTo>
                    <a:pt x="10961" y="623"/>
                  </a:lnTo>
                  <a:lnTo>
                    <a:pt x="11785" y="606"/>
                  </a:lnTo>
                  <a:lnTo>
                    <a:pt x="11836" y="253"/>
                  </a:lnTo>
                  <a:lnTo>
                    <a:pt x="11886" y="606"/>
                  </a:lnTo>
                  <a:lnTo>
                    <a:pt x="12390" y="589"/>
                  </a:lnTo>
                  <a:lnTo>
                    <a:pt x="12390" y="17"/>
                  </a:lnTo>
                  <a:lnTo>
                    <a:pt x="959" y="17"/>
                  </a:lnTo>
                  <a:lnTo>
                    <a:pt x="9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5"/>
            <p:cNvSpPr/>
            <p:nvPr/>
          </p:nvSpPr>
          <p:spPr>
            <a:xfrm>
              <a:off x="4002050" y="5250750"/>
              <a:ext cx="309775" cy="24400"/>
            </a:xfrm>
            <a:custGeom>
              <a:rect b="b" l="l" r="r" t="t"/>
              <a:pathLst>
                <a:path extrusionOk="0" fill="none" h="976" w="12391">
                  <a:moveTo>
                    <a:pt x="959" y="1"/>
                  </a:moveTo>
                  <a:lnTo>
                    <a:pt x="1" y="1"/>
                  </a:lnTo>
                  <a:lnTo>
                    <a:pt x="1" y="976"/>
                  </a:lnTo>
                  <a:lnTo>
                    <a:pt x="421" y="959"/>
                  </a:lnTo>
                  <a:lnTo>
                    <a:pt x="421" y="959"/>
                  </a:lnTo>
                  <a:lnTo>
                    <a:pt x="455" y="606"/>
                  </a:lnTo>
                  <a:lnTo>
                    <a:pt x="522" y="253"/>
                  </a:lnTo>
                  <a:lnTo>
                    <a:pt x="522" y="253"/>
                  </a:lnTo>
                  <a:lnTo>
                    <a:pt x="572" y="606"/>
                  </a:lnTo>
                  <a:lnTo>
                    <a:pt x="606" y="959"/>
                  </a:lnTo>
                  <a:lnTo>
                    <a:pt x="1110" y="942"/>
                  </a:lnTo>
                  <a:lnTo>
                    <a:pt x="1110" y="942"/>
                  </a:lnTo>
                  <a:lnTo>
                    <a:pt x="1144" y="589"/>
                  </a:lnTo>
                  <a:lnTo>
                    <a:pt x="1211" y="253"/>
                  </a:lnTo>
                  <a:lnTo>
                    <a:pt x="1211" y="253"/>
                  </a:lnTo>
                  <a:lnTo>
                    <a:pt x="1261" y="589"/>
                  </a:lnTo>
                  <a:lnTo>
                    <a:pt x="1295" y="925"/>
                  </a:lnTo>
                  <a:lnTo>
                    <a:pt x="2102" y="908"/>
                  </a:lnTo>
                  <a:lnTo>
                    <a:pt x="2102" y="908"/>
                  </a:lnTo>
                  <a:lnTo>
                    <a:pt x="2136" y="572"/>
                  </a:lnTo>
                  <a:lnTo>
                    <a:pt x="2186" y="253"/>
                  </a:lnTo>
                  <a:lnTo>
                    <a:pt x="2186" y="253"/>
                  </a:lnTo>
                  <a:lnTo>
                    <a:pt x="2236" y="572"/>
                  </a:lnTo>
                  <a:lnTo>
                    <a:pt x="2270" y="908"/>
                  </a:lnTo>
                  <a:lnTo>
                    <a:pt x="2657" y="892"/>
                  </a:lnTo>
                  <a:lnTo>
                    <a:pt x="2657" y="892"/>
                  </a:lnTo>
                  <a:lnTo>
                    <a:pt x="2690" y="572"/>
                  </a:lnTo>
                  <a:lnTo>
                    <a:pt x="2741" y="253"/>
                  </a:lnTo>
                  <a:lnTo>
                    <a:pt x="2741" y="253"/>
                  </a:lnTo>
                  <a:lnTo>
                    <a:pt x="2791" y="572"/>
                  </a:lnTo>
                  <a:lnTo>
                    <a:pt x="2825" y="892"/>
                  </a:lnTo>
                  <a:lnTo>
                    <a:pt x="3834" y="858"/>
                  </a:lnTo>
                  <a:lnTo>
                    <a:pt x="3834" y="858"/>
                  </a:lnTo>
                  <a:lnTo>
                    <a:pt x="3867" y="555"/>
                  </a:lnTo>
                  <a:lnTo>
                    <a:pt x="3918" y="253"/>
                  </a:lnTo>
                  <a:lnTo>
                    <a:pt x="3918" y="253"/>
                  </a:lnTo>
                  <a:lnTo>
                    <a:pt x="3951" y="555"/>
                  </a:lnTo>
                  <a:lnTo>
                    <a:pt x="3985" y="841"/>
                  </a:lnTo>
                  <a:lnTo>
                    <a:pt x="4472" y="824"/>
                  </a:lnTo>
                  <a:lnTo>
                    <a:pt x="4472" y="824"/>
                  </a:lnTo>
                  <a:lnTo>
                    <a:pt x="4506" y="539"/>
                  </a:lnTo>
                  <a:lnTo>
                    <a:pt x="4556" y="253"/>
                  </a:lnTo>
                  <a:lnTo>
                    <a:pt x="4556" y="253"/>
                  </a:lnTo>
                  <a:lnTo>
                    <a:pt x="4590" y="539"/>
                  </a:lnTo>
                  <a:lnTo>
                    <a:pt x="4624" y="824"/>
                  </a:lnTo>
                  <a:lnTo>
                    <a:pt x="5010" y="808"/>
                  </a:lnTo>
                  <a:lnTo>
                    <a:pt x="5010" y="808"/>
                  </a:lnTo>
                  <a:lnTo>
                    <a:pt x="5044" y="539"/>
                  </a:lnTo>
                  <a:lnTo>
                    <a:pt x="5078" y="253"/>
                  </a:lnTo>
                  <a:lnTo>
                    <a:pt x="5078" y="253"/>
                  </a:lnTo>
                  <a:lnTo>
                    <a:pt x="5128" y="539"/>
                  </a:lnTo>
                  <a:lnTo>
                    <a:pt x="5162" y="808"/>
                  </a:lnTo>
                  <a:lnTo>
                    <a:pt x="5901" y="791"/>
                  </a:lnTo>
                  <a:lnTo>
                    <a:pt x="5901" y="791"/>
                  </a:lnTo>
                  <a:lnTo>
                    <a:pt x="5935" y="522"/>
                  </a:lnTo>
                  <a:lnTo>
                    <a:pt x="5985" y="253"/>
                  </a:lnTo>
                  <a:lnTo>
                    <a:pt x="5985" y="253"/>
                  </a:lnTo>
                  <a:lnTo>
                    <a:pt x="6019" y="522"/>
                  </a:lnTo>
                  <a:lnTo>
                    <a:pt x="6053" y="791"/>
                  </a:lnTo>
                  <a:lnTo>
                    <a:pt x="6355" y="774"/>
                  </a:lnTo>
                  <a:lnTo>
                    <a:pt x="6355" y="774"/>
                  </a:lnTo>
                  <a:lnTo>
                    <a:pt x="6389" y="505"/>
                  </a:lnTo>
                  <a:lnTo>
                    <a:pt x="6439" y="253"/>
                  </a:lnTo>
                  <a:lnTo>
                    <a:pt x="6439" y="253"/>
                  </a:lnTo>
                  <a:lnTo>
                    <a:pt x="6473" y="505"/>
                  </a:lnTo>
                  <a:lnTo>
                    <a:pt x="6506" y="774"/>
                  </a:lnTo>
                  <a:lnTo>
                    <a:pt x="7246" y="740"/>
                  </a:lnTo>
                  <a:lnTo>
                    <a:pt x="7246" y="740"/>
                  </a:lnTo>
                  <a:lnTo>
                    <a:pt x="7280" y="505"/>
                  </a:lnTo>
                  <a:lnTo>
                    <a:pt x="7313" y="253"/>
                  </a:lnTo>
                  <a:lnTo>
                    <a:pt x="7313" y="253"/>
                  </a:lnTo>
                  <a:lnTo>
                    <a:pt x="7364" y="488"/>
                  </a:lnTo>
                  <a:lnTo>
                    <a:pt x="7381" y="740"/>
                  </a:lnTo>
                  <a:lnTo>
                    <a:pt x="7919" y="724"/>
                  </a:lnTo>
                  <a:lnTo>
                    <a:pt x="7919" y="724"/>
                  </a:lnTo>
                  <a:lnTo>
                    <a:pt x="7986" y="253"/>
                  </a:lnTo>
                  <a:lnTo>
                    <a:pt x="7986" y="253"/>
                  </a:lnTo>
                  <a:lnTo>
                    <a:pt x="8053" y="724"/>
                  </a:lnTo>
                  <a:lnTo>
                    <a:pt x="8457" y="707"/>
                  </a:lnTo>
                  <a:lnTo>
                    <a:pt x="8457" y="707"/>
                  </a:lnTo>
                  <a:lnTo>
                    <a:pt x="8524" y="253"/>
                  </a:lnTo>
                  <a:lnTo>
                    <a:pt x="8524" y="253"/>
                  </a:lnTo>
                  <a:lnTo>
                    <a:pt x="8591" y="707"/>
                  </a:lnTo>
                  <a:lnTo>
                    <a:pt x="9583" y="673"/>
                  </a:lnTo>
                  <a:lnTo>
                    <a:pt x="9583" y="673"/>
                  </a:lnTo>
                  <a:lnTo>
                    <a:pt x="9633" y="253"/>
                  </a:lnTo>
                  <a:lnTo>
                    <a:pt x="9633" y="253"/>
                  </a:lnTo>
                  <a:lnTo>
                    <a:pt x="9701" y="673"/>
                  </a:lnTo>
                  <a:lnTo>
                    <a:pt x="10390" y="639"/>
                  </a:lnTo>
                  <a:lnTo>
                    <a:pt x="10390" y="639"/>
                  </a:lnTo>
                  <a:lnTo>
                    <a:pt x="10457" y="253"/>
                  </a:lnTo>
                  <a:lnTo>
                    <a:pt x="10457" y="253"/>
                  </a:lnTo>
                  <a:lnTo>
                    <a:pt x="10524" y="639"/>
                  </a:lnTo>
                  <a:lnTo>
                    <a:pt x="10844" y="623"/>
                  </a:lnTo>
                  <a:lnTo>
                    <a:pt x="10844" y="623"/>
                  </a:lnTo>
                  <a:lnTo>
                    <a:pt x="10911" y="253"/>
                  </a:lnTo>
                  <a:lnTo>
                    <a:pt x="10911" y="253"/>
                  </a:lnTo>
                  <a:lnTo>
                    <a:pt x="10961" y="623"/>
                  </a:lnTo>
                  <a:lnTo>
                    <a:pt x="11785" y="606"/>
                  </a:lnTo>
                  <a:lnTo>
                    <a:pt x="11785" y="606"/>
                  </a:lnTo>
                  <a:lnTo>
                    <a:pt x="11836" y="253"/>
                  </a:lnTo>
                  <a:lnTo>
                    <a:pt x="11836" y="253"/>
                  </a:lnTo>
                  <a:lnTo>
                    <a:pt x="11886" y="606"/>
                  </a:lnTo>
                  <a:lnTo>
                    <a:pt x="12390" y="589"/>
                  </a:lnTo>
                  <a:lnTo>
                    <a:pt x="12390" y="17"/>
                  </a:lnTo>
                  <a:lnTo>
                    <a:pt x="959" y="17"/>
                  </a:lnTo>
                  <a:lnTo>
                    <a:pt x="9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5"/>
            <p:cNvSpPr/>
            <p:nvPr/>
          </p:nvSpPr>
          <p:spPr>
            <a:xfrm>
              <a:off x="4296675" y="5257050"/>
              <a:ext cx="2525" cy="8850"/>
            </a:xfrm>
            <a:custGeom>
              <a:rect b="b" l="l" r="r" t="t"/>
              <a:pathLst>
                <a:path extrusionOk="0" h="354" w="101">
                  <a:moveTo>
                    <a:pt x="51" y="1"/>
                  </a:moveTo>
                  <a:lnTo>
                    <a:pt x="0" y="354"/>
                  </a:lnTo>
                  <a:lnTo>
                    <a:pt x="101" y="354"/>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5"/>
            <p:cNvSpPr/>
            <p:nvPr/>
          </p:nvSpPr>
          <p:spPr>
            <a:xfrm>
              <a:off x="4296675" y="5257050"/>
              <a:ext cx="2525" cy="8850"/>
            </a:xfrm>
            <a:custGeom>
              <a:rect b="b" l="l" r="r" t="t"/>
              <a:pathLst>
                <a:path extrusionOk="0" fill="none" h="354" w="101">
                  <a:moveTo>
                    <a:pt x="51" y="1"/>
                  </a:moveTo>
                  <a:lnTo>
                    <a:pt x="51" y="1"/>
                  </a:lnTo>
                  <a:lnTo>
                    <a:pt x="0" y="354"/>
                  </a:lnTo>
                  <a:lnTo>
                    <a:pt x="101" y="354"/>
                  </a:lnTo>
                  <a:lnTo>
                    <a:pt x="101" y="354"/>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5"/>
            <p:cNvSpPr/>
            <p:nvPr/>
          </p:nvSpPr>
          <p:spPr>
            <a:xfrm>
              <a:off x="4273125" y="5257050"/>
              <a:ext cx="2975" cy="9275"/>
            </a:xfrm>
            <a:custGeom>
              <a:rect b="b" l="l" r="r" t="t"/>
              <a:pathLst>
                <a:path extrusionOk="0" h="371" w="119">
                  <a:moveTo>
                    <a:pt x="68" y="1"/>
                  </a:moveTo>
                  <a:lnTo>
                    <a:pt x="1" y="371"/>
                  </a:lnTo>
                  <a:lnTo>
                    <a:pt x="118" y="37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5"/>
            <p:cNvSpPr/>
            <p:nvPr/>
          </p:nvSpPr>
          <p:spPr>
            <a:xfrm>
              <a:off x="4273125" y="5257050"/>
              <a:ext cx="2975" cy="9275"/>
            </a:xfrm>
            <a:custGeom>
              <a:rect b="b" l="l" r="r" t="t"/>
              <a:pathLst>
                <a:path extrusionOk="0" fill="none" h="371" w="119">
                  <a:moveTo>
                    <a:pt x="68" y="1"/>
                  </a:moveTo>
                  <a:lnTo>
                    <a:pt x="68" y="1"/>
                  </a:lnTo>
                  <a:lnTo>
                    <a:pt x="1" y="371"/>
                  </a:lnTo>
                  <a:lnTo>
                    <a:pt x="118" y="371"/>
                  </a:lnTo>
                  <a:lnTo>
                    <a:pt x="118" y="37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5"/>
            <p:cNvSpPr/>
            <p:nvPr/>
          </p:nvSpPr>
          <p:spPr>
            <a:xfrm>
              <a:off x="4261775" y="5257050"/>
              <a:ext cx="3400" cy="9700"/>
            </a:xfrm>
            <a:custGeom>
              <a:rect b="b" l="l" r="r" t="t"/>
              <a:pathLst>
                <a:path extrusionOk="0" h="388" w="136">
                  <a:moveTo>
                    <a:pt x="68" y="1"/>
                  </a:moveTo>
                  <a:lnTo>
                    <a:pt x="1" y="387"/>
                  </a:lnTo>
                  <a:lnTo>
                    <a:pt x="135" y="387"/>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5"/>
            <p:cNvSpPr/>
            <p:nvPr/>
          </p:nvSpPr>
          <p:spPr>
            <a:xfrm>
              <a:off x="4261775" y="5257050"/>
              <a:ext cx="3400" cy="9700"/>
            </a:xfrm>
            <a:custGeom>
              <a:rect b="b" l="l" r="r" t="t"/>
              <a:pathLst>
                <a:path extrusionOk="0" fill="none" h="388" w="136">
                  <a:moveTo>
                    <a:pt x="68" y="1"/>
                  </a:moveTo>
                  <a:lnTo>
                    <a:pt x="68" y="1"/>
                  </a:lnTo>
                  <a:lnTo>
                    <a:pt x="1" y="387"/>
                  </a:lnTo>
                  <a:lnTo>
                    <a:pt x="135" y="387"/>
                  </a:lnTo>
                  <a:lnTo>
                    <a:pt x="135" y="387"/>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5"/>
            <p:cNvSpPr/>
            <p:nvPr/>
          </p:nvSpPr>
          <p:spPr>
            <a:xfrm>
              <a:off x="4200000" y="5257050"/>
              <a:ext cx="3400" cy="11800"/>
            </a:xfrm>
            <a:custGeom>
              <a:rect b="b" l="l" r="r" t="t"/>
              <a:pathLst>
                <a:path extrusionOk="0" h="472" w="136">
                  <a:moveTo>
                    <a:pt x="68" y="1"/>
                  </a:moveTo>
                  <a:lnTo>
                    <a:pt x="1" y="472"/>
                  </a:lnTo>
                  <a:lnTo>
                    <a:pt x="135" y="472"/>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5"/>
            <p:cNvSpPr/>
            <p:nvPr/>
          </p:nvSpPr>
          <p:spPr>
            <a:xfrm>
              <a:off x="4200000" y="5257050"/>
              <a:ext cx="3400" cy="11800"/>
            </a:xfrm>
            <a:custGeom>
              <a:rect b="b" l="l" r="r" t="t"/>
              <a:pathLst>
                <a:path extrusionOk="0" fill="none" h="472" w="136">
                  <a:moveTo>
                    <a:pt x="68" y="1"/>
                  </a:moveTo>
                  <a:lnTo>
                    <a:pt x="68" y="1"/>
                  </a:lnTo>
                  <a:lnTo>
                    <a:pt x="1" y="472"/>
                  </a:lnTo>
                  <a:lnTo>
                    <a:pt x="135" y="472"/>
                  </a:lnTo>
                  <a:lnTo>
                    <a:pt x="135" y="472"/>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5"/>
            <p:cNvSpPr/>
            <p:nvPr/>
          </p:nvSpPr>
          <p:spPr>
            <a:xfrm>
              <a:off x="4183200" y="5257050"/>
              <a:ext cx="3375" cy="12225"/>
            </a:xfrm>
            <a:custGeom>
              <a:rect b="b" l="l" r="r" t="t"/>
              <a:pathLst>
                <a:path extrusionOk="0" h="489" w="135">
                  <a:moveTo>
                    <a:pt x="67" y="1"/>
                  </a:moveTo>
                  <a:lnTo>
                    <a:pt x="34" y="253"/>
                  </a:lnTo>
                  <a:lnTo>
                    <a:pt x="0" y="488"/>
                  </a:lnTo>
                  <a:lnTo>
                    <a:pt x="135" y="488"/>
                  </a:lnTo>
                  <a:lnTo>
                    <a:pt x="118" y="236"/>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5"/>
            <p:cNvSpPr/>
            <p:nvPr/>
          </p:nvSpPr>
          <p:spPr>
            <a:xfrm>
              <a:off x="4183200" y="5257050"/>
              <a:ext cx="3375" cy="12225"/>
            </a:xfrm>
            <a:custGeom>
              <a:rect b="b" l="l" r="r" t="t"/>
              <a:pathLst>
                <a:path extrusionOk="0" fill="none" h="489" w="135">
                  <a:moveTo>
                    <a:pt x="67" y="1"/>
                  </a:moveTo>
                  <a:lnTo>
                    <a:pt x="67" y="1"/>
                  </a:lnTo>
                  <a:lnTo>
                    <a:pt x="34" y="253"/>
                  </a:lnTo>
                  <a:lnTo>
                    <a:pt x="0" y="488"/>
                  </a:lnTo>
                  <a:lnTo>
                    <a:pt x="135" y="488"/>
                  </a:lnTo>
                  <a:lnTo>
                    <a:pt x="135" y="488"/>
                  </a:lnTo>
                  <a:lnTo>
                    <a:pt x="118" y="236"/>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5"/>
            <p:cNvSpPr/>
            <p:nvPr/>
          </p:nvSpPr>
          <p:spPr>
            <a:xfrm>
              <a:off x="4113850" y="5257050"/>
              <a:ext cx="3800" cy="14325"/>
            </a:xfrm>
            <a:custGeom>
              <a:rect b="b" l="l" r="r" t="t"/>
              <a:pathLst>
                <a:path extrusionOk="0" h="573" w="152">
                  <a:moveTo>
                    <a:pt x="84" y="1"/>
                  </a:moveTo>
                  <a:lnTo>
                    <a:pt x="34" y="287"/>
                  </a:lnTo>
                  <a:lnTo>
                    <a:pt x="0" y="572"/>
                  </a:lnTo>
                  <a:lnTo>
                    <a:pt x="152" y="572"/>
                  </a:lnTo>
                  <a:lnTo>
                    <a:pt x="118" y="287"/>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5"/>
            <p:cNvSpPr/>
            <p:nvPr/>
          </p:nvSpPr>
          <p:spPr>
            <a:xfrm>
              <a:off x="4113850" y="5257050"/>
              <a:ext cx="3800" cy="14325"/>
            </a:xfrm>
            <a:custGeom>
              <a:rect b="b" l="l" r="r" t="t"/>
              <a:pathLst>
                <a:path extrusionOk="0" fill="none" h="573" w="152">
                  <a:moveTo>
                    <a:pt x="84" y="1"/>
                  </a:moveTo>
                  <a:lnTo>
                    <a:pt x="84" y="1"/>
                  </a:lnTo>
                  <a:lnTo>
                    <a:pt x="34" y="287"/>
                  </a:lnTo>
                  <a:lnTo>
                    <a:pt x="0" y="572"/>
                  </a:lnTo>
                  <a:lnTo>
                    <a:pt x="152" y="572"/>
                  </a:lnTo>
                  <a:lnTo>
                    <a:pt x="152" y="572"/>
                  </a:lnTo>
                  <a:lnTo>
                    <a:pt x="118" y="287"/>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5"/>
            <p:cNvSpPr/>
            <p:nvPr/>
          </p:nvSpPr>
          <p:spPr>
            <a:xfrm>
              <a:off x="4097875" y="5257050"/>
              <a:ext cx="3800" cy="15175"/>
            </a:xfrm>
            <a:custGeom>
              <a:rect b="b" l="l" r="r" t="t"/>
              <a:pathLst>
                <a:path extrusionOk="0" h="607" w="152">
                  <a:moveTo>
                    <a:pt x="85" y="1"/>
                  </a:moveTo>
                  <a:lnTo>
                    <a:pt x="34" y="303"/>
                  </a:lnTo>
                  <a:lnTo>
                    <a:pt x="1" y="606"/>
                  </a:lnTo>
                  <a:lnTo>
                    <a:pt x="1" y="606"/>
                  </a:lnTo>
                  <a:lnTo>
                    <a:pt x="152" y="589"/>
                  </a:lnTo>
                  <a:lnTo>
                    <a:pt x="118" y="303"/>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5"/>
            <p:cNvSpPr/>
            <p:nvPr/>
          </p:nvSpPr>
          <p:spPr>
            <a:xfrm>
              <a:off x="4097875" y="5257050"/>
              <a:ext cx="3800" cy="15175"/>
            </a:xfrm>
            <a:custGeom>
              <a:rect b="b" l="l" r="r" t="t"/>
              <a:pathLst>
                <a:path extrusionOk="0" fill="none" h="607" w="152">
                  <a:moveTo>
                    <a:pt x="85" y="1"/>
                  </a:moveTo>
                  <a:lnTo>
                    <a:pt x="85" y="1"/>
                  </a:lnTo>
                  <a:lnTo>
                    <a:pt x="34" y="303"/>
                  </a:lnTo>
                  <a:lnTo>
                    <a:pt x="1" y="606"/>
                  </a:lnTo>
                  <a:lnTo>
                    <a:pt x="152" y="589"/>
                  </a:lnTo>
                  <a:lnTo>
                    <a:pt x="152" y="589"/>
                  </a:lnTo>
                  <a:lnTo>
                    <a:pt x="118" y="303"/>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5"/>
            <p:cNvSpPr/>
            <p:nvPr/>
          </p:nvSpPr>
          <p:spPr>
            <a:xfrm>
              <a:off x="4068450" y="5257050"/>
              <a:ext cx="4225" cy="16000"/>
            </a:xfrm>
            <a:custGeom>
              <a:rect b="b" l="l" r="r" t="t"/>
              <a:pathLst>
                <a:path extrusionOk="0" h="640" w="169">
                  <a:moveTo>
                    <a:pt x="85" y="1"/>
                  </a:moveTo>
                  <a:lnTo>
                    <a:pt x="34" y="320"/>
                  </a:lnTo>
                  <a:lnTo>
                    <a:pt x="1" y="640"/>
                  </a:lnTo>
                  <a:lnTo>
                    <a:pt x="169" y="640"/>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5"/>
            <p:cNvSpPr/>
            <p:nvPr/>
          </p:nvSpPr>
          <p:spPr>
            <a:xfrm>
              <a:off x="4068450" y="5257050"/>
              <a:ext cx="4225" cy="16000"/>
            </a:xfrm>
            <a:custGeom>
              <a:rect b="b" l="l" r="r" t="t"/>
              <a:pathLst>
                <a:path extrusionOk="0" fill="none" h="640" w="169">
                  <a:moveTo>
                    <a:pt x="85" y="1"/>
                  </a:moveTo>
                  <a:lnTo>
                    <a:pt x="85" y="1"/>
                  </a:lnTo>
                  <a:lnTo>
                    <a:pt x="34" y="320"/>
                  </a:lnTo>
                  <a:lnTo>
                    <a:pt x="1" y="640"/>
                  </a:lnTo>
                  <a:lnTo>
                    <a:pt x="169" y="640"/>
                  </a:lnTo>
                  <a:lnTo>
                    <a:pt x="169" y="640"/>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5"/>
            <p:cNvSpPr/>
            <p:nvPr/>
          </p:nvSpPr>
          <p:spPr>
            <a:xfrm>
              <a:off x="4127300" y="5257050"/>
              <a:ext cx="3800" cy="13900"/>
            </a:xfrm>
            <a:custGeom>
              <a:rect b="b" l="l" r="r" t="t"/>
              <a:pathLst>
                <a:path extrusionOk="0" h="556" w="152">
                  <a:moveTo>
                    <a:pt x="68" y="1"/>
                  </a:moveTo>
                  <a:lnTo>
                    <a:pt x="34" y="287"/>
                  </a:lnTo>
                  <a:lnTo>
                    <a:pt x="0" y="556"/>
                  </a:lnTo>
                  <a:lnTo>
                    <a:pt x="152" y="556"/>
                  </a:lnTo>
                  <a:lnTo>
                    <a:pt x="118" y="287"/>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5"/>
            <p:cNvSpPr/>
            <p:nvPr/>
          </p:nvSpPr>
          <p:spPr>
            <a:xfrm>
              <a:off x="4127300" y="5257050"/>
              <a:ext cx="3800" cy="13900"/>
            </a:xfrm>
            <a:custGeom>
              <a:rect b="b" l="l" r="r" t="t"/>
              <a:pathLst>
                <a:path extrusionOk="0" fill="none" h="556" w="152">
                  <a:moveTo>
                    <a:pt x="68" y="1"/>
                  </a:moveTo>
                  <a:lnTo>
                    <a:pt x="68" y="1"/>
                  </a:lnTo>
                  <a:lnTo>
                    <a:pt x="34" y="287"/>
                  </a:lnTo>
                  <a:lnTo>
                    <a:pt x="0" y="556"/>
                  </a:lnTo>
                  <a:lnTo>
                    <a:pt x="152" y="556"/>
                  </a:lnTo>
                  <a:lnTo>
                    <a:pt x="152" y="556"/>
                  </a:lnTo>
                  <a:lnTo>
                    <a:pt x="118" y="287"/>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5"/>
            <p:cNvSpPr/>
            <p:nvPr/>
          </p:nvSpPr>
          <p:spPr>
            <a:xfrm>
              <a:off x="4241600" y="5257050"/>
              <a:ext cx="2975" cy="10550"/>
            </a:xfrm>
            <a:custGeom>
              <a:rect b="b" l="l" r="r" t="t"/>
              <a:pathLst>
                <a:path extrusionOk="0" h="422" w="119">
                  <a:moveTo>
                    <a:pt x="51" y="1"/>
                  </a:moveTo>
                  <a:lnTo>
                    <a:pt x="1" y="421"/>
                  </a:lnTo>
                  <a:lnTo>
                    <a:pt x="119" y="421"/>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5"/>
            <p:cNvSpPr/>
            <p:nvPr/>
          </p:nvSpPr>
          <p:spPr>
            <a:xfrm>
              <a:off x="4241600" y="5257050"/>
              <a:ext cx="2975" cy="10550"/>
            </a:xfrm>
            <a:custGeom>
              <a:rect b="b" l="l" r="r" t="t"/>
              <a:pathLst>
                <a:path extrusionOk="0" fill="none" h="422" w="119">
                  <a:moveTo>
                    <a:pt x="51" y="1"/>
                  </a:moveTo>
                  <a:lnTo>
                    <a:pt x="51" y="1"/>
                  </a:lnTo>
                  <a:lnTo>
                    <a:pt x="1" y="421"/>
                  </a:lnTo>
                  <a:lnTo>
                    <a:pt x="119" y="421"/>
                  </a:lnTo>
                  <a:lnTo>
                    <a:pt x="119" y="421"/>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5"/>
            <p:cNvSpPr/>
            <p:nvPr/>
          </p:nvSpPr>
          <p:spPr>
            <a:xfrm>
              <a:off x="4160925" y="5257050"/>
              <a:ext cx="3800" cy="13050"/>
            </a:xfrm>
            <a:custGeom>
              <a:rect b="b" l="l" r="r" t="t"/>
              <a:pathLst>
                <a:path extrusionOk="0" h="522" w="152">
                  <a:moveTo>
                    <a:pt x="84" y="1"/>
                  </a:moveTo>
                  <a:lnTo>
                    <a:pt x="34" y="253"/>
                  </a:lnTo>
                  <a:lnTo>
                    <a:pt x="0" y="522"/>
                  </a:lnTo>
                  <a:lnTo>
                    <a:pt x="151" y="522"/>
                  </a:lnTo>
                  <a:lnTo>
                    <a:pt x="118" y="253"/>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5"/>
            <p:cNvSpPr/>
            <p:nvPr/>
          </p:nvSpPr>
          <p:spPr>
            <a:xfrm>
              <a:off x="4160925" y="5257050"/>
              <a:ext cx="3800" cy="13050"/>
            </a:xfrm>
            <a:custGeom>
              <a:rect b="b" l="l" r="r" t="t"/>
              <a:pathLst>
                <a:path extrusionOk="0" fill="none" h="522" w="152">
                  <a:moveTo>
                    <a:pt x="84" y="1"/>
                  </a:moveTo>
                  <a:lnTo>
                    <a:pt x="84" y="1"/>
                  </a:lnTo>
                  <a:lnTo>
                    <a:pt x="34" y="253"/>
                  </a:lnTo>
                  <a:lnTo>
                    <a:pt x="0" y="522"/>
                  </a:lnTo>
                  <a:lnTo>
                    <a:pt x="151" y="522"/>
                  </a:lnTo>
                  <a:lnTo>
                    <a:pt x="151" y="522"/>
                  </a:lnTo>
                  <a:lnTo>
                    <a:pt x="118" y="253"/>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5"/>
            <p:cNvSpPr/>
            <p:nvPr/>
          </p:nvSpPr>
          <p:spPr>
            <a:xfrm>
              <a:off x="4149575" y="5257050"/>
              <a:ext cx="3800" cy="13475"/>
            </a:xfrm>
            <a:custGeom>
              <a:rect b="b" l="l" r="r" t="t"/>
              <a:pathLst>
                <a:path extrusionOk="0" h="539" w="152">
                  <a:moveTo>
                    <a:pt x="84" y="1"/>
                  </a:moveTo>
                  <a:lnTo>
                    <a:pt x="34" y="270"/>
                  </a:lnTo>
                  <a:lnTo>
                    <a:pt x="0" y="539"/>
                  </a:lnTo>
                  <a:lnTo>
                    <a:pt x="152" y="539"/>
                  </a:lnTo>
                  <a:lnTo>
                    <a:pt x="118" y="270"/>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5"/>
            <p:cNvSpPr/>
            <p:nvPr/>
          </p:nvSpPr>
          <p:spPr>
            <a:xfrm>
              <a:off x="4149575" y="5257050"/>
              <a:ext cx="3800" cy="13475"/>
            </a:xfrm>
            <a:custGeom>
              <a:rect b="b" l="l" r="r" t="t"/>
              <a:pathLst>
                <a:path extrusionOk="0" fill="none" h="539" w="152">
                  <a:moveTo>
                    <a:pt x="84" y="1"/>
                  </a:moveTo>
                  <a:lnTo>
                    <a:pt x="84" y="1"/>
                  </a:lnTo>
                  <a:lnTo>
                    <a:pt x="34" y="270"/>
                  </a:lnTo>
                  <a:lnTo>
                    <a:pt x="0" y="539"/>
                  </a:lnTo>
                  <a:lnTo>
                    <a:pt x="152" y="539"/>
                  </a:lnTo>
                  <a:lnTo>
                    <a:pt x="152" y="539"/>
                  </a:lnTo>
                  <a:lnTo>
                    <a:pt x="118" y="270"/>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5"/>
            <p:cNvSpPr/>
            <p:nvPr/>
          </p:nvSpPr>
          <p:spPr>
            <a:xfrm>
              <a:off x="4029800" y="5257050"/>
              <a:ext cx="4650" cy="17275"/>
            </a:xfrm>
            <a:custGeom>
              <a:rect b="b" l="l" r="r" t="t"/>
              <a:pathLst>
                <a:path extrusionOk="0" h="691" w="186">
                  <a:moveTo>
                    <a:pt x="101" y="1"/>
                  </a:moveTo>
                  <a:lnTo>
                    <a:pt x="34" y="337"/>
                  </a:lnTo>
                  <a:lnTo>
                    <a:pt x="0" y="690"/>
                  </a:lnTo>
                  <a:lnTo>
                    <a:pt x="0" y="690"/>
                  </a:lnTo>
                  <a:lnTo>
                    <a:pt x="185" y="673"/>
                  </a:lnTo>
                  <a:lnTo>
                    <a:pt x="151" y="337"/>
                  </a:lnTo>
                  <a:lnTo>
                    <a:pt x="1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5"/>
            <p:cNvSpPr/>
            <p:nvPr/>
          </p:nvSpPr>
          <p:spPr>
            <a:xfrm>
              <a:off x="4029800" y="5257050"/>
              <a:ext cx="4650" cy="17275"/>
            </a:xfrm>
            <a:custGeom>
              <a:rect b="b" l="l" r="r" t="t"/>
              <a:pathLst>
                <a:path extrusionOk="0" fill="none" h="691" w="186">
                  <a:moveTo>
                    <a:pt x="101" y="1"/>
                  </a:moveTo>
                  <a:lnTo>
                    <a:pt x="101" y="1"/>
                  </a:lnTo>
                  <a:lnTo>
                    <a:pt x="34" y="337"/>
                  </a:lnTo>
                  <a:lnTo>
                    <a:pt x="0" y="690"/>
                  </a:lnTo>
                  <a:lnTo>
                    <a:pt x="185" y="673"/>
                  </a:lnTo>
                  <a:lnTo>
                    <a:pt x="185" y="673"/>
                  </a:lnTo>
                  <a:lnTo>
                    <a:pt x="151" y="337"/>
                  </a:lnTo>
                  <a:lnTo>
                    <a:pt x="1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5"/>
            <p:cNvSpPr/>
            <p:nvPr/>
          </p:nvSpPr>
          <p:spPr>
            <a:xfrm>
              <a:off x="4012550" y="5257050"/>
              <a:ext cx="4650" cy="17675"/>
            </a:xfrm>
            <a:custGeom>
              <a:rect b="b" l="l" r="r" t="t"/>
              <a:pathLst>
                <a:path extrusionOk="0" h="707" w="186">
                  <a:moveTo>
                    <a:pt x="102" y="1"/>
                  </a:moveTo>
                  <a:lnTo>
                    <a:pt x="35" y="354"/>
                  </a:lnTo>
                  <a:lnTo>
                    <a:pt x="1" y="707"/>
                  </a:lnTo>
                  <a:lnTo>
                    <a:pt x="186" y="707"/>
                  </a:lnTo>
                  <a:lnTo>
                    <a:pt x="152" y="354"/>
                  </a:lnTo>
                  <a:lnTo>
                    <a:pt x="1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5"/>
            <p:cNvSpPr/>
            <p:nvPr/>
          </p:nvSpPr>
          <p:spPr>
            <a:xfrm>
              <a:off x="4012550" y="5257050"/>
              <a:ext cx="4650" cy="17675"/>
            </a:xfrm>
            <a:custGeom>
              <a:rect b="b" l="l" r="r" t="t"/>
              <a:pathLst>
                <a:path extrusionOk="0" fill="none" h="707" w="186">
                  <a:moveTo>
                    <a:pt x="102" y="1"/>
                  </a:moveTo>
                  <a:lnTo>
                    <a:pt x="102" y="1"/>
                  </a:lnTo>
                  <a:lnTo>
                    <a:pt x="35" y="354"/>
                  </a:lnTo>
                  <a:lnTo>
                    <a:pt x="1" y="707"/>
                  </a:lnTo>
                  <a:lnTo>
                    <a:pt x="186" y="707"/>
                  </a:lnTo>
                  <a:lnTo>
                    <a:pt x="186" y="707"/>
                  </a:lnTo>
                  <a:lnTo>
                    <a:pt x="152" y="354"/>
                  </a:lnTo>
                  <a:lnTo>
                    <a:pt x="10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5"/>
            <p:cNvSpPr/>
            <p:nvPr/>
          </p:nvSpPr>
          <p:spPr>
            <a:xfrm>
              <a:off x="4054575" y="5257050"/>
              <a:ext cx="4250" cy="16425"/>
            </a:xfrm>
            <a:custGeom>
              <a:rect b="b" l="l" r="r" t="t"/>
              <a:pathLst>
                <a:path extrusionOk="0" h="657" w="170">
                  <a:moveTo>
                    <a:pt x="85" y="1"/>
                  </a:moveTo>
                  <a:lnTo>
                    <a:pt x="35" y="320"/>
                  </a:lnTo>
                  <a:lnTo>
                    <a:pt x="1" y="656"/>
                  </a:lnTo>
                  <a:lnTo>
                    <a:pt x="169" y="656"/>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5"/>
            <p:cNvSpPr/>
            <p:nvPr/>
          </p:nvSpPr>
          <p:spPr>
            <a:xfrm>
              <a:off x="4054575" y="5257050"/>
              <a:ext cx="4250" cy="16425"/>
            </a:xfrm>
            <a:custGeom>
              <a:rect b="b" l="l" r="r" t="t"/>
              <a:pathLst>
                <a:path extrusionOk="0" fill="none" h="657" w="170">
                  <a:moveTo>
                    <a:pt x="85" y="1"/>
                  </a:moveTo>
                  <a:lnTo>
                    <a:pt x="85" y="1"/>
                  </a:lnTo>
                  <a:lnTo>
                    <a:pt x="35" y="320"/>
                  </a:lnTo>
                  <a:lnTo>
                    <a:pt x="1" y="656"/>
                  </a:lnTo>
                  <a:lnTo>
                    <a:pt x="169" y="656"/>
                  </a:lnTo>
                  <a:lnTo>
                    <a:pt x="169" y="656"/>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5"/>
            <p:cNvSpPr/>
            <p:nvPr/>
          </p:nvSpPr>
          <p:spPr>
            <a:xfrm>
              <a:off x="4213450" y="5257050"/>
              <a:ext cx="3400" cy="11375"/>
            </a:xfrm>
            <a:custGeom>
              <a:rect b="b" l="l" r="r" t="t"/>
              <a:pathLst>
                <a:path extrusionOk="0" h="455" w="136">
                  <a:moveTo>
                    <a:pt x="68" y="1"/>
                  </a:moveTo>
                  <a:lnTo>
                    <a:pt x="1" y="455"/>
                  </a:lnTo>
                  <a:lnTo>
                    <a:pt x="135" y="455"/>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5"/>
            <p:cNvSpPr/>
            <p:nvPr/>
          </p:nvSpPr>
          <p:spPr>
            <a:xfrm>
              <a:off x="4213450" y="5257050"/>
              <a:ext cx="3400" cy="11375"/>
            </a:xfrm>
            <a:custGeom>
              <a:rect b="b" l="l" r="r" t="t"/>
              <a:pathLst>
                <a:path extrusionOk="0" fill="none" h="455" w="136">
                  <a:moveTo>
                    <a:pt x="68" y="1"/>
                  </a:moveTo>
                  <a:lnTo>
                    <a:pt x="68" y="1"/>
                  </a:lnTo>
                  <a:lnTo>
                    <a:pt x="1" y="455"/>
                  </a:lnTo>
                  <a:lnTo>
                    <a:pt x="135" y="455"/>
                  </a:lnTo>
                  <a:lnTo>
                    <a:pt x="135" y="455"/>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5"/>
            <p:cNvSpPr/>
            <p:nvPr/>
          </p:nvSpPr>
          <p:spPr>
            <a:xfrm>
              <a:off x="4026000" y="5183100"/>
              <a:ext cx="309775" cy="68100"/>
            </a:xfrm>
            <a:custGeom>
              <a:rect b="b" l="l" r="r" t="t"/>
              <a:pathLst>
                <a:path extrusionOk="0" h="2724" w="12391">
                  <a:moveTo>
                    <a:pt x="1" y="0"/>
                  </a:moveTo>
                  <a:lnTo>
                    <a:pt x="1" y="2723"/>
                  </a:lnTo>
                  <a:lnTo>
                    <a:pt x="12391" y="2723"/>
                  </a:lnTo>
                  <a:lnTo>
                    <a:pt x="123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5"/>
            <p:cNvSpPr/>
            <p:nvPr/>
          </p:nvSpPr>
          <p:spPr>
            <a:xfrm>
              <a:off x="4026000" y="5183100"/>
              <a:ext cx="309775" cy="68100"/>
            </a:xfrm>
            <a:custGeom>
              <a:rect b="b" l="l" r="r" t="t"/>
              <a:pathLst>
                <a:path extrusionOk="0" fill="none" h="2724" w="12391">
                  <a:moveTo>
                    <a:pt x="1" y="0"/>
                  </a:moveTo>
                  <a:lnTo>
                    <a:pt x="12391" y="0"/>
                  </a:lnTo>
                  <a:lnTo>
                    <a:pt x="12391" y="2723"/>
                  </a:lnTo>
                  <a:lnTo>
                    <a:pt x="1" y="272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5"/>
            <p:cNvSpPr/>
            <p:nvPr/>
          </p:nvSpPr>
          <p:spPr>
            <a:xfrm>
              <a:off x="4036100" y="5206625"/>
              <a:ext cx="5075" cy="37425"/>
            </a:xfrm>
            <a:custGeom>
              <a:rect b="b" l="l" r="r" t="t"/>
              <a:pathLst>
                <a:path extrusionOk="0" h="1497" w="203">
                  <a:moveTo>
                    <a:pt x="185" y="0"/>
                  </a:moveTo>
                  <a:lnTo>
                    <a:pt x="17" y="17"/>
                  </a:lnTo>
                  <a:lnTo>
                    <a:pt x="0" y="387"/>
                  </a:lnTo>
                  <a:lnTo>
                    <a:pt x="17" y="757"/>
                  </a:lnTo>
                  <a:lnTo>
                    <a:pt x="51" y="1127"/>
                  </a:lnTo>
                  <a:lnTo>
                    <a:pt x="101" y="1497"/>
                  </a:lnTo>
                  <a:lnTo>
                    <a:pt x="168" y="1127"/>
                  </a:lnTo>
                  <a:lnTo>
                    <a:pt x="202" y="757"/>
                  </a:lnTo>
                  <a:lnTo>
                    <a:pt x="202" y="370"/>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5"/>
            <p:cNvSpPr/>
            <p:nvPr/>
          </p:nvSpPr>
          <p:spPr>
            <a:xfrm>
              <a:off x="4036100" y="5206625"/>
              <a:ext cx="5075" cy="37425"/>
            </a:xfrm>
            <a:custGeom>
              <a:rect b="b" l="l" r="r" t="t"/>
              <a:pathLst>
                <a:path extrusionOk="0" fill="none" h="1497" w="203">
                  <a:moveTo>
                    <a:pt x="185" y="0"/>
                  </a:moveTo>
                  <a:lnTo>
                    <a:pt x="17" y="17"/>
                  </a:lnTo>
                  <a:lnTo>
                    <a:pt x="17" y="17"/>
                  </a:lnTo>
                  <a:lnTo>
                    <a:pt x="0" y="387"/>
                  </a:lnTo>
                  <a:lnTo>
                    <a:pt x="17" y="757"/>
                  </a:lnTo>
                  <a:lnTo>
                    <a:pt x="51" y="1127"/>
                  </a:lnTo>
                  <a:lnTo>
                    <a:pt x="101" y="1497"/>
                  </a:lnTo>
                  <a:lnTo>
                    <a:pt x="101" y="1497"/>
                  </a:lnTo>
                  <a:lnTo>
                    <a:pt x="168" y="1127"/>
                  </a:lnTo>
                  <a:lnTo>
                    <a:pt x="202" y="757"/>
                  </a:lnTo>
                  <a:lnTo>
                    <a:pt x="202" y="370"/>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35"/>
            <p:cNvSpPr/>
            <p:nvPr/>
          </p:nvSpPr>
          <p:spPr>
            <a:xfrm>
              <a:off x="4059200" y="5206200"/>
              <a:ext cx="5075" cy="37850"/>
            </a:xfrm>
            <a:custGeom>
              <a:rect b="b" l="l" r="r" t="t"/>
              <a:pathLst>
                <a:path extrusionOk="0" h="1514" w="203">
                  <a:moveTo>
                    <a:pt x="18" y="1"/>
                  </a:moveTo>
                  <a:lnTo>
                    <a:pt x="1" y="371"/>
                  </a:lnTo>
                  <a:lnTo>
                    <a:pt x="18" y="757"/>
                  </a:lnTo>
                  <a:lnTo>
                    <a:pt x="51" y="1127"/>
                  </a:lnTo>
                  <a:lnTo>
                    <a:pt x="102" y="1514"/>
                  </a:lnTo>
                  <a:lnTo>
                    <a:pt x="152" y="1127"/>
                  </a:lnTo>
                  <a:lnTo>
                    <a:pt x="186" y="757"/>
                  </a:lnTo>
                  <a:lnTo>
                    <a:pt x="203" y="371"/>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5"/>
            <p:cNvSpPr/>
            <p:nvPr/>
          </p:nvSpPr>
          <p:spPr>
            <a:xfrm>
              <a:off x="4059200" y="5206200"/>
              <a:ext cx="5075" cy="37850"/>
            </a:xfrm>
            <a:custGeom>
              <a:rect b="b" l="l" r="r" t="t"/>
              <a:pathLst>
                <a:path extrusionOk="0" fill="none" h="1514" w="203">
                  <a:moveTo>
                    <a:pt x="186" y="1"/>
                  </a:moveTo>
                  <a:lnTo>
                    <a:pt x="18" y="1"/>
                  </a:lnTo>
                  <a:lnTo>
                    <a:pt x="18" y="1"/>
                  </a:lnTo>
                  <a:lnTo>
                    <a:pt x="1" y="371"/>
                  </a:lnTo>
                  <a:lnTo>
                    <a:pt x="18" y="757"/>
                  </a:lnTo>
                  <a:lnTo>
                    <a:pt x="51" y="1127"/>
                  </a:lnTo>
                  <a:lnTo>
                    <a:pt x="102" y="1514"/>
                  </a:lnTo>
                  <a:lnTo>
                    <a:pt x="102" y="1514"/>
                  </a:lnTo>
                  <a:lnTo>
                    <a:pt x="152" y="1127"/>
                  </a:lnTo>
                  <a:lnTo>
                    <a:pt x="186" y="757"/>
                  </a:lnTo>
                  <a:lnTo>
                    <a:pt x="203" y="371"/>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5"/>
            <p:cNvSpPr/>
            <p:nvPr/>
          </p:nvSpPr>
          <p:spPr>
            <a:xfrm>
              <a:off x="4070550" y="5205775"/>
              <a:ext cx="5075" cy="38275"/>
            </a:xfrm>
            <a:custGeom>
              <a:rect b="b" l="l" r="r" t="t"/>
              <a:pathLst>
                <a:path extrusionOk="0" h="1531" w="203">
                  <a:moveTo>
                    <a:pt x="18" y="1"/>
                  </a:moveTo>
                  <a:lnTo>
                    <a:pt x="1" y="388"/>
                  </a:lnTo>
                  <a:lnTo>
                    <a:pt x="18" y="774"/>
                  </a:lnTo>
                  <a:lnTo>
                    <a:pt x="51" y="1144"/>
                  </a:lnTo>
                  <a:lnTo>
                    <a:pt x="102" y="1531"/>
                  </a:lnTo>
                  <a:lnTo>
                    <a:pt x="152" y="1144"/>
                  </a:lnTo>
                  <a:lnTo>
                    <a:pt x="186" y="757"/>
                  </a:lnTo>
                  <a:lnTo>
                    <a:pt x="203" y="388"/>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5"/>
            <p:cNvSpPr/>
            <p:nvPr/>
          </p:nvSpPr>
          <p:spPr>
            <a:xfrm>
              <a:off x="4070550" y="5205775"/>
              <a:ext cx="5075" cy="38275"/>
            </a:xfrm>
            <a:custGeom>
              <a:rect b="b" l="l" r="r" t="t"/>
              <a:pathLst>
                <a:path extrusionOk="0" fill="none" h="1531" w="203">
                  <a:moveTo>
                    <a:pt x="186" y="1"/>
                  </a:moveTo>
                  <a:lnTo>
                    <a:pt x="18" y="1"/>
                  </a:lnTo>
                  <a:lnTo>
                    <a:pt x="18" y="1"/>
                  </a:lnTo>
                  <a:lnTo>
                    <a:pt x="1" y="388"/>
                  </a:lnTo>
                  <a:lnTo>
                    <a:pt x="18" y="774"/>
                  </a:lnTo>
                  <a:lnTo>
                    <a:pt x="51" y="1144"/>
                  </a:lnTo>
                  <a:lnTo>
                    <a:pt x="102" y="1531"/>
                  </a:lnTo>
                  <a:lnTo>
                    <a:pt x="102" y="1531"/>
                  </a:lnTo>
                  <a:lnTo>
                    <a:pt x="152" y="1144"/>
                  </a:lnTo>
                  <a:lnTo>
                    <a:pt x="186" y="757"/>
                  </a:lnTo>
                  <a:lnTo>
                    <a:pt x="203" y="388"/>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5"/>
            <p:cNvSpPr/>
            <p:nvPr/>
          </p:nvSpPr>
          <p:spPr>
            <a:xfrm>
              <a:off x="4132350" y="5203675"/>
              <a:ext cx="5050" cy="40375"/>
            </a:xfrm>
            <a:custGeom>
              <a:rect b="b" l="l" r="r" t="t"/>
              <a:pathLst>
                <a:path extrusionOk="0" h="1615" w="202">
                  <a:moveTo>
                    <a:pt x="17" y="1"/>
                  </a:moveTo>
                  <a:lnTo>
                    <a:pt x="0" y="404"/>
                  </a:lnTo>
                  <a:lnTo>
                    <a:pt x="17" y="808"/>
                  </a:lnTo>
                  <a:lnTo>
                    <a:pt x="50" y="1211"/>
                  </a:lnTo>
                  <a:lnTo>
                    <a:pt x="101" y="1615"/>
                  </a:lnTo>
                  <a:lnTo>
                    <a:pt x="168" y="1211"/>
                  </a:lnTo>
                  <a:lnTo>
                    <a:pt x="185" y="808"/>
                  </a:lnTo>
                  <a:lnTo>
                    <a:pt x="202" y="404"/>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5"/>
            <p:cNvSpPr/>
            <p:nvPr/>
          </p:nvSpPr>
          <p:spPr>
            <a:xfrm>
              <a:off x="4132350" y="5203675"/>
              <a:ext cx="5050" cy="40375"/>
            </a:xfrm>
            <a:custGeom>
              <a:rect b="b" l="l" r="r" t="t"/>
              <a:pathLst>
                <a:path extrusionOk="0" fill="none" h="1615" w="202">
                  <a:moveTo>
                    <a:pt x="185" y="1"/>
                  </a:moveTo>
                  <a:lnTo>
                    <a:pt x="17" y="1"/>
                  </a:lnTo>
                  <a:lnTo>
                    <a:pt x="17" y="1"/>
                  </a:lnTo>
                  <a:lnTo>
                    <a:pt x="0" y="404"/>
                  </a:lnTo>
                  <a:lnTo>
                    <a:pt x="17" y="808"/>
                  </a:lnTo>
                  <a:lnTo>
                    <a:pt x="50" y="1211"/>
                  </a:lnTo>
                  <a:lnTo>
                    <a:pt x="101" y="1615"/>
                  </a:lnTo>
                  <a:lnTo>
                    <a:pt x="101" y="1615"/>
                  </a:lnTo>
                  <a:lnTo>
                    <a:pt x="168" y="1211"/>
                  </a:lnTo>
                  <a:lnTo>
                    <a:pt x="185" y="808"/>
                  </a:lnTo>
                  <a:lnTo>
                    <a:pt x="202" y="404"/>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5"/>
            <p:cNvSpPr/>
            <p:nvPr/>
          </p:nvSpPr>
          <p:spPr>
            <a:xfrm>
              <a:off x="4149150" y="5203275"/>
              <a:ext cx="4650" cy="40775"/>
            </a:xfrm>
            <a:custGeom>
              <a:rect b="b" l="l" r="r" t="t"/>
              <a:pathLst>
                <a:path extrusionOk="0" h="1631" w="186">
                  <a:moveTo>
                    <a:pt x="17" y="0"/>
                  </a:moveTo>
                  <a:lnTo>
                    <a:pt x="0" y="403"/>
                  </a:lnTo>
                  <a:lnTo>
                    <a:pt x="0" y="824"/>
                  </a:lnTo>
                  <a:lnTo>
                    <a:pt x="34" y="1227"/>
                  </a:lnTo>
                  <a:lnTo>
                    <a:pt x="101" y="1631"/>
                  </a:lnTo>
                  <a:lnTo>
                    <a:pt x="152" y="1227"/>
                  </a:lnTo>
                  <a:lnTo>
                    <a:pt x="185" y="807"/>
                  </a:lnTo>
                  <a:lnTo>
                    <a:pt x="185" y="40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5"/>
            <p:cNvSpPr/>
            <p:nvPr/>
          </p:nvSpPr>
          <p:spPr>
            <a:xfrm>
              <a:off x="4149150" y="5203275"/>
              <a:ext cx="4650" cy="40775"/>
            </a:xfrm>
            <a:custGeom>
              <a:rect b="b" l="l" r="r" t="t"/>
              <a:pathLst>
                <a:path extrusionOk="0" fill="none" h="1631" w="186">
                  <a:moveTo>
                    <a:pt x="169" y="0"/>
                  </a:moveTo>
                  <a:lnTo>
                    <a:pt x="17" y="0"/>
                  </a:lnTo>
                  <a:lnTo>
                    <a:pt x="17" y="0"/>
                  </a:lnTo>
                  <a:lnTo>
                    <a:pt x="0" y="403"/>
                  </a:lnTo>
                  <a:lnTo>
                    <a:pt x="0" y="824"/>
                  </a:lnTo>
                  <a:lnTo>
                    <a:pt x="34" y="1227"/>
                  </a:lnTo>
                  <a:lnTo>
                    <a:pt x="101" y="1631"/>
                  </a:lnTo>
                  <a:lnTo>
                    <a:pt x="101" y="1631"/>
                  </a:lnTo>
                  <a:lnTo>
                    <a:pt x="152" y="1227"/>
                  </a:lnTo>
                  <a:lnTo>
                    <a:pt x="185" y="807"/>
                  </a:lnTo>
                  <a:lnTo>
                    <a:pt x="185" y="40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5"/>
            <p:cNvSpPr/>
            <p:nvPr/>
          </p:nvSpPr>
          <p:spPr>
            <a:xfrm>
              <a:off x="4218500" y="5201150"/>
              <a:ext cx="4650" cy="42900"/>
            </a:xfrm>
            <a:custGeom>
              <a:rect b="b" l="l" r="r" t="t"/>
              <a:pathLst>
                <a:path extrusionOk="0" h="1716" w="186">
                  <a:moveTo>
                    <a:pt x="17" y="1"/>
                  </a:moveTo>
                  <a:lnTo>
                    <a:pt x="0" y="421"/>
                  </a:lnTo>
                  <a:lnTo>
                    <a:pt x="0" y="858"/>
                  </a:lnTo>
                  <a:lnTo>
                    <a:pt x="34" y="1279"/>
                  </a:lnTo>
                  <a:lnTo>
                    <a:pt x="84" y="1716"/>
                  </a:lnTo>
                  <a:lnTo>
                    <a:pt x="152" y="1279"/>
                  </a:lnTo>
                  <a:lnTo>
                    <a:pt x="185" y="858"/>
                  </a:lnTo>
                  <a:lnTo>
                    <a:pt x="185" y="421"/>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5"/>
            <p:cNvSpPr/>
            <p:nvPr/>
          </p:nvSpPr>
          <p:spPr>
            <a:xfrm>
              <a:off x="4218500" y="5201150"/>
              <a:ext cx="4650" cy="42900"/>
            </a:xfrm>
            <a:custGeom>
              <a:rect b="b" l="l" r="r" t="t"/>
              <a:pathLst>
                <a:path extrusionOk="0" fill="none" h="1716" w="186">
                  <a:moveTo>
                    <a:pt x="152" y="1"/>
                  </a:moveTo>
                  <a:lnTo>
                    <a:pt x="17" y="1"/>
                  </a:lnTo>
                  <a:lnTo>
                    <a:pt x="17" y="1"/>
                  </a:lnTo>
                  <a:lnTo>
                    <a:pt x="0" y="421"/>
                  </a:lnTo>
                  <a:lnTo>
                    <a:pt x="0" y="858"/>
                  </a:lnTo>
                  <a:lnTo>
                    <a:pt x="34" y="1279"/>
                  </a:lnTo>
                  <a:lnTo>
                    <a:pt x="84" y="1716"/>
                  </a:lnTo>
                  <a:lnTo>
                    <a:pt x="84" y="1716"/>
                  </a:lnTo>
                  <a:lnTo>
                    <a:pt x="152" y="1279"/>
                  </a:lnTo>
                  <a:lnTo>
                    <a:pt x="185" y="858"/>
                  </a:lnTo>
                  <a:lnTo>
                    <a:pt x="185" y="421"/>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5"/>
            <p:cNvSpPr/>
            <p:nvPr/>
          </p:nvSpPr>
          <p:spPr>
            <a:xfrm>
              <a:off x="4234475" y="5200325"/>
              <a:ext cx="4625" cy="43725"/>
            </a:xfrm>
            <a:custGeom>
              <a:rect b="b" l="l" r="r" t="t"/>
              <a:pathLst>
                <a:path extrusionOk="0" h="1749" w="185">
                  <a:moveTo>
                    <a:pt x="151" y="0"/>
                  </a:moveTo>
                  <a:lnTo>
                    <a:pt x="34" y="17"/>
                  </a:lnTo>
                  <a:lnTo>
                    <a:pt x="0" y="454"/>
                  </a:lnTo>
                  <a:lnTo>
                    <a:pt x="0" y="874"/>
                  </a:lnTo>
                  <a:lnTo>
                    <a:pt x="34" y="1312"/>
                  </a:lnTo>
                  <a:lnTo>
                    <a:pt x="101" y="1749"/>
                  </a:lnTo>
                  <a:lnTo>
                    <a:pt x="151" y="1312"/>
                  </a:lnTo>
                  <a:lnTo>
                    <a:pt x="185" y="874"/>
                  </a:lnTo>
                  <a:lnTo>
                    <a:pt x="185" y="437"/>
                  </a:lnTo>
                  <a:lnTo>
                    <a:pt x="1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5"/>
            <p:cNvSpPr/>
            <p:nvPr/>
          </p:nvSpPr>
          <p:spPr>
            <a:xfrm>
              <a:off x="4234475" y="5200325"/>
              <a:ext cx="4625" cy="43725"/>
            </a:xfrm>
            <a:custGeom>
              <a:rect b="b" l="l" r="r" t="t"/>
              <a:pathLst>
                <a:path extrusionOk="0" fill="none" h="1749" w="185">
                  <a:moveTo>
                    <a:pt x="151" y="0"/>
                  </a:moveTo>
                  <a:lnTo>
                    <a:pt x="34" y="17"/>
                  </a:lnTo>
                  <a:lnTo>
                    <a:pt x="34" y="17"/>
                  </a:lnTo>
                  <a:lnTo>
                    <a:pt x="0" y="454"/>
                  </a:lnTo>
                  <a:lnTo>
                    <a:pt x="0" y="874"/>
                  </a:lnTo>
                  <a:lnTo>
                    <a:pt x="34" y="1312"/>
                  </a:lnTo>
                  <a:lnTo>
                    <a:pt x="101" y="1749"/>
                  </a:lnTo>
                  <a:lnTo>
                    <a:pt x="101" y="1749"/>
                  </a:lnTo>
                  <a:lnTo>
                    <a:pt x="151" y="1312"/>
                  </a:lnTo>
                  <a:lnTo>
                    <a:pt x="185" y="874"/>
                  </a:lnTo>
                  <a:lnTo>
                    <a:pt x="185" y="437"/>
                  </a:lnTo>
                  <a:lnTo>
                    <a:pt x="1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35"/>
            <p:cNvSpPr/>
            <p:nvPr/>
          </p:nvSpPr>
          <p:spPr>
            <a:xfrm>
              <a:off x="4263875" y="5199475"/>
              <a:ext cx="4650" cy="44575"/>
            </a:xfrm>
            <a:custGeom>
              <a:rect b="b" l="l" r="r" t="t"/>
              <a:pathLst>
                <a:path extrusionOk="0" h="1783" w="186">
                  <a:moveTo>
                    <a:pt x="152" y="1"/>
                  </a:moveTo>
                  <a:lnTo>
                    <a:pt x="34" y="18"/>
                  </a:lnTo>
                  <a:lnTo>
                    <a:pt x="1" y="455"/>
                  </a:lnTo>
                  <a:lnTo>
                    <a:pt x="1" y="892"/>
                  </a:lnTo>
                  <a:lnTo>
                    <a:pt x="34" y="1346"/>
                  </a:lnTo>
                  <a:lnTo>
                    <a:pt x="85" y="1783"/>
                  </a:lnTo>
                  <a:lnTo>
                    <a:pt x="152" y="1329"/>
                  </a:lnTo>
                  <a:lnTo>
                    <a:pt x="186" y="892"/>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5"/>
            <p:cNvSpPr/>
            <p:nvPr/>
          </p:nvSpPr>
          <p:spPr>
            <a:xfrm>
              <a:off x="4263875" y="5199475"/>
              <a:ext cx="4650" cy="44575"/>
            </a:xfrm>
            <a:custGeom>
              <a:rect b="b" l="l" r="r" t="t"/>
              <a:pathLst>
                <a:path extrusionOk="0" fill="none" h="1783" w="186">
                  <a:moveTo>
                    <a:pt x="152" y="1"/>
                  </a:moveTo>
                  <a:lnTo>
                    <a:pt x="34" y="18"/>
                  </a:lnTo>
                  <a:lnTo>
                    <a:pt x="34" y="18"/>
                  </a:lnTo>
                  <a:lnTo>
                    <a:pt x="1" y="455"/>
                  </a:lnTo>
                  <a:lnTo>
                    <a:pt x="1" y="892"/>
                  </a:lnTo>
                  <a:lnTo>
                    <a:pt x="34" y="1346"/>
                  </a:lnTo>
                  <a:lnTo>
                    <a:pt x="85" y="1783"/>
                  </a:lnTo>
                  <a:lnTo>
                    <a:pt x="85" y="1783"/>
                  </a:lnTo>
                  <a:lnTo>
                    <a:pt x="152" y="1329"/>
                  </a:lnTo>
                  <a:lnTo>
                    <a:pt x="186" y="892"/>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5"/>
            <p:cNvSpPr/>
            <p:nvPr/>
          </p:nvSpPr>
          <p:spPr>
            <a:xfrm>
              <a:off x="4205050" y="5201575"/>
              <a:ext cx="4650" cy="42475"/>
            </a:xfrm>
            <a:custGeom>
              <a:rect b="b" l="l" r="r" t="t"/>
              <a:pathLst>
                <a:path extrusionOk="0" h="1699" w="186">
                  <a:moveTo>
                    <a:pt x="17" y="1"/>
                  </a:moveTo>
                  <a:lnTo>
                    <a:pt x="0" y="303"/>
                  </a:lnTo>
                  <a:lnTo>
                    <a:pt x="0" y="606"/>
                  </a:lnTo>
                  <a:lnTo>
                    <a:pt x="0" y="875"/>
                  </a:lnTo>
                  <a:lnTo>
                    <a:pt x="17" y="1144"/>
                  </a:lnTo>
                  <a:lnTo>
                    <a:pt x="51" y="1430"/>
                  </a:lnTo>
                  <a:lnTo>
                    <a:pt x="101" y="1699"/>
                  </a:lnTo>
                  <a:lnTo>
                    <a:pt x="152" y="1278"/>
                  </a:lnTo>
                  <a:lnTo>
                    <a:pt x="185" y="841"/>
                  </a:lnTo>
                  <a:lnTo>
                    <a:pt x="185" y="421"/>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35"/>
            <p:cNvSpPr/>
            <p:nvPr/>
          </p:nvSpPr>
          <p:spPr>
            <a:xfrm>
              <a:off x="4205050" y="5201575"/>
              <a:ext cx="4650" cy="42475"/>
            </a:xfrm>
            <a:custGeom>
              <a:rect b="b" l="l" r="r" t="t"/>
              <a:pathLst>
                <a:path extrusionOk="0" fill="none" h="1699" w="186">
                  <a:moveTo>
                    <a:pt x="168" y="1"/>
                  </a:moveTo>
                  <a:lnTo>
                    <a:pt x="17" y="1"/>
                  </a:lnTo>
                  <a:lnTo>
                    <a:pt x="17" y="1"/>
                  </a:lnTo>
                  <a:lnTo>
                    <a:pt x="0" y="303"/>
                  </a:lnTo>
                  <a:lnTo>
                    <a:pt x="0" y="606"/>
                  </a:lnTo>
                  <a:lnTo>
                    <a:pt x="0" y="606"/>
                  </a:lnTo>
                  <a:lnTo>
                    <a:pt x="0" y="875"/>
                  </a:lnTo>
                  <a:lnTo>
                    <a:pt x="17" y="1144"/>
                  </a:lnTo>
                  <a:lnTo>
                    <a:pt x="51" y="1430"/>
                  </a:lnTo>
                  <a:lnTo>
                    <a:pt x="101" y="1699"/>
                  </a:lnTo>
                  <a:lnTo>
                    <a:pt x="101" y="1699"/>
                  </a:lnTo>
                  <a:lnTo>
                    <a:pt x="152" y="1278"/>
                  </a:lnTo>
                  <a:lnTo>
                    <a:pt x="185" y="841"/>
                  </a:lnTo>
                  <a:lnTo>
                    <a:pt x="185" y="421"/>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5"/>
            <p:cNvSpPr/>
            <p:nvPr/>
          </p:nvSpPr>
          <p:spPr>
            <a:xfrm>
              <a:off x="4091150" y="5204950"/>
              <a:ext cx="4650" cy="39100"/>
            </a:xfrm>
            <a:custGeom>
              <a:rect b="b" l="l" r="r" t="t"/>
              <a:pathLst>
                <a:path extrusionOk="0" h="1564" w="186">
                  <a:moveTo>
                    <a:pt x="185" y="0"/>
                  </a:moveTo>
                  <a:lnTo>
                    <a:pt x="17" y="17"/>
                  </a:lnTo>
                  <a:lnTo>
                    <a:pt x="1" y="404"/>
                  </a:lnTo>
                  <a:lnTo>
                    <a:pt x="1" y="790"/>
                  </a:lnTo>
                  <a:lnTo>
                    <a:pt x="34" y="1177"/>
                  </a:lnTo>
                  <a:lnTo>
                    <a:pt x="101" y="1564"/>
                  </a:lnTo>
                  <a:lnTo>
                    <a:pt x="135" y="1295"/>
                  </a:lnTo>
                  <a:lnTo>
                    <a:pt x="169" y="1009"/>
                  </a:lnTo>
                  <a:lnTo>
                    <a:pt x="185" y="740"/>
                  </a:lnTo>
                  <a:lnTo>
                    <a:pt x="185" y="471"/>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5"/>
            <p:cNvSpPr/>
            <p:nvPr/>
          </p:nvSpPr>
          <p:spPr>
            <a:xfrm>
              <a:off x="4091150" y="5204950"/>
              <a:ext cx="4650" cy="39100"/>
            </a:xfrm>
            <a:custGeom>
              <a:rect b="b" l="l" r="r" t="t"/>
              <a:pathLst>
                <a:path extrusionOk="0" fill="none" h="1564" w="186">
                  <a:moveTo>
                    <a:pt x="185" y="0"/>
                  </a:moveTo>
                  <a:lnTo>
                    <a:pt x="17" y="17"/>
                  </a:lnTo>
                  <a:lnTo>
                    <a:pt x="17" y="17"/>
                  </a:lnTo>
                  <a:lnTo>
                    <a:pt x="1" y="404"/>
                  </a:lnTo>
                  <a:lnTo>
                    <a:pt x="1" y="790"/>
                  </a:lnTo>
                  <a:lnTo>
                    <a:pt x="34" y="1177"/>
                  </a:lnTo>
                  <a:lnTo>
                    <a:pt x="101" y="1564"/>
                  </a:lnTo>
                  <a:lnTo>
                    <a:pt x="101" y="1564"/>
                  </a:lnTo>
                  <a:lnTo>
                    <a:pt x="135" y="1295"/>
                  </a:lnTo>
                  <a:lnTo>
                    <a:pt x="169" y="1009"/>
                  </a:lnTo>
                  <a:lnTo>
                    <a:pt x="185" y="740"/>
                  </a:lnTo>
                  <a:lnTo>
                    <a:pt x="185" y="471"/>
                  </a:lnTo>
                  <a:lnTo>
                    <a:pt x="185" y="471"/>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5"/>
            <p:cNvSpPr/>
            <p:nvPr/>
          </p:nvSpPr>
          <p:spPr>
            <a:xfrm>
              <a:off x="4171000" y="5202425"/>
              <a:ext cx="5075" cy="41625"/>
            </a:xfrm>
            <a:custGeom>
              <a:rect b="b" l="l" r="r" t="t"/>
              <a:pathLst>
                <a:path extrusionOk="0" h="1665" w="203">
                  <a:moveTo>
                    <a:pt x="34" y="0"/>
                  </a:moveTo>
                  <a:lnTo>
                    <a:pt x="1" y="421"/>
                  </a:lnTo>
                  <a:lnTo>
                    <a:pt x="17" y="841"/>
                  </a:lnTo>
                  <a:lnTo>
                    <a:pt x="51" y="1244"/>
                  </a:lnTo>
                  <a:lnTo>
                    <a:pt x="101" y="1665"/>
                  </a:lnTo>
                  <a:lnTo>
                    <a:pt x="169" y="1244"/>
                  </a:lnTo>
                  <a:lnTo>
                    <a:pt x="202" y="841"/>
                  </a:lnTo>
                  <a:lnTo>
                    <a:pt x="202" y="421"/>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5"/>
            <p:cNvSpPr/>
            <p:nvPr/>
          </p:nvSpPr>
          <p:spPr>
            <a:xfrm>
              <a:off x="4171000" y="5202425"/>
              <a:ext cx="5075" cy="41625"/>
            </a:xfrm>
            <a:custGeom>
              <a:rect b="b" l="l" r="r" t="t"/>
              <a:pathLst>
                <a:path extrusionOk="0" fill="none" h="1665" w="203">
                  <a:moveTo>
                    <a:pt x="186" y="0"/>
                  </a:moveTo>
                  <a:lnTo>
                    <a:pt x="34" y="0"/>
                  </a:lnTo>
                  <a:lnTo>
                    <a:pt x="34" y="0"/>
                  </a:lnTo>
                  <a:lnTo>
                    <a:pt x="1" y="421"/>
                  </a:lnTo>
                  <a:lnTo>
                    <a:pt x="17" y="841"/>
                  </a:lnTo>
                  <a:lnTo>
                    <a:pt x="51" y="1244"/>
                  </a:lnTo>
                  <a:lnTo>
                    <a:pt x="101" y="1665"/>
                  </a:lnTo>
                  <a:lnTo>
                    <a:pt x="101" y="1665"/>
                  </a:lnTo>
                  <a:lnTo>
                    <a:pt x="169" y="1244"/>
                  </a:lnTo>
                  <a:lnTo>
                    <a:pt x="202" y="841"/>
                  </a:lnTo>
                  <a:lnTo>
                    <a:pt x="202" y="421"/>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5"/>
            <p:cNvSpPr/>
            <p:nvPr/>
          </p:nvSpPr>
          <p:spPr>
            <a:xfrm>
              <a:off x="4182775" y="5202000"/>
              <a:ext cx="4650" cy="42050"/>
            </a:xfrm>
            <a:custGeom>
              <a:rect b="b" l="l" r="r" t="t"/>
              <a:pathLst>
                <a:path extrusionOk="0" h="1682" w="186">
                  <a:moveTo>
                    <a:pt x="168" y="1"/>
                  </a:moveTo>
                  <a:lnTo>
                    <a:pt x="17" y="17"/>
                  </a:lnTo>
                  <a:lnTo>
                    <a:pt x="0" y="303"/>
                  </a:lnTo>
                  <a:lnTo>
                    <a:pt x="0" y="589"/>
                  </a:lnTo>
                  <a:lnTo>
                    <a:pt x="0" y="858"/>
                  </a:lnTo>
                  <a:lnTo>
                    <a:pt x="17" y="1127"/>
                  </a:lnTo>
                  <a:lnTo>
                    <a:pt x="51" y="1413"/>
                  </a:lnTo>
                  <a:lnTo>
                    <a:pt x="101" y="1682"/>
                  </a:lnTo>
                  <a:lnTo>
                    <a:pt x="152" y="1261"/>
                  </a:lnTo>
                  <a:lnTo>
                    <a:pt x="185" y="841"/>
                  </a:lnTo>
                  <a:lnTo>
                    <a:pt x="185" y="421"/>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5"/>
            <p:cNvSpPr/>
            <p:nvPr/>
          </p:nvSpPr>
          <p:spPr>
            <a:xfrm>
              <a:off x="4182775" y="5202000"/>
              <a:ext cx="4650" cy="42050"/>
            </a:xfrm>
            <a:custGeom>
              <a:rect b="b" l="l" r="r" t="t"/>
              <a:pathLst>
                <a:path extrusionOk="0" fill="none" h="1682" w="186">
                  <a:moveTo>
                    <a:pt x="168" y="1"/>
                  </a:moveTo>
                  <a:lnTo>
                    <a:pt x="17" y="17"/>
                  </a:lnTo>
                  <a:lnTo>
                    <a:pt x="17" y="17"/>
                  </a:lnTo>
                  <a:lnTo>
                    <a:pt x="0" y="303"/>
                  </a:lnTo>
                  <a:lnTo>
                    <a:pt x="0" y="589"/>
                  </a:lnTo>
                  <a:lnTo>
                    <a:pt x="0" y="589"/>
                  </a:lnTo>
                  <a:lnTo>
                    <a:pt x="0" y="858"/>
                  </a:lnTo>
                  <a:lnTo>
                    <a:pt x="17" y="1127"/>
                  </a:lnTo>
                  <a:lnTo>
                    <a:pt x="51" y="1413"/>
                  </a:lnTo>
                  <a:lnTo>
                    <a:pt x="101" y="1682"/>
                  </a:lnTo>
                  <a:lnTo>
                    <a:pt x="101" y="1682"/>
                  </a:lnTo>
                  <a:lnTo>
                    <a:pt x="152" y="1261"/>
                  </a:lnTo>
                  <a:lnTo>
                    <a:pt x="185" y="841"/>
                  </a:lnTo>
                  <a:lnTo>
                    <a:pt x="185" y="421"/>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5"/>
            <p:cNvSpPr/>
            <p:nvPr/>
          </p:nvSpPr>
          <p:spPr>
            <a:xfrm>
              <a:off x="4302125" y="5198225"/>
              <a:ext cx="4650" cy="45825"/>
            </a:xfrm>
            <a:custGeom>
              <a:rect b="b" l="l" r="r" t="t"/>
              <a:pathLst>
                <a:path extrusionOk="0" h="1833" w="186">
                  <a:moveTo>
                    <a:pt x="152" y="0"/>
                  </a:moveTo>
                  <a:lnTo>
                    <a:pt x="34" y="17"/>
                  </a:lnTo>
                  <a:lnTo>
                    <a:pt x="1" y="471"/>
                  </a:lnTo>
                  <a:lnTo>
                    <a:pt x="1" y="925"/>
                  </a:lnTo>
                  <a:lnTo>
                    <a:pt x="17" y="1379"/>
                  </a:lnTo>
                  <a:lnTo>
                    <a:pt x="85" y="1833"/>
                  </a:lnTo>
                  <a:lnTo>
                    <a:pt x="152" y="1379"/>
                  </a:lnTo>
                  <a:lnTo>
                    <a:pt x="186" y="925"/>
                  </a:lnTo>
                  <a:lnTo>
                    <a:pt x="186" y="471"/>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5"/>
            <p:cNvSpPr/>
            <p:nvPr/>
          </p:nvSpPr>
          <p:spPr>
            <a:xfrm>
              <a:off x="4302125" y="5198225"/>
              <a:ext cx="4650" cy="45825"/>
            </a:xfrm>
            <a:custGeom>
              <a:rect b="b" l="l" r="r" t="t"/>
              <a:pathLst>
                <a:path extrusionOk="0" fill="none" h="1833" w="186">
                  <a:moveTo>
                    <a:pt x="152" y="0"/>
                  </a:moveTo>
                  <a:lnTo>
                    <a:pt x="34" y="17"/>
                  </a:lnTo>
                  <a:lnTo>
                    <a:pt x="34" y="17"/>
                  </a:lnTo>
                  <a:lnTo>
                    <a:pt x="1" y="471"/>
                  </a:lnTo>
                  <a:lnTo>
                    <a:pt x="1" y="925"/>
                  </a:lnTo>
                  <a:lnTo>
                    <a:pt x="17" y="1379"/>
                  </a:lnTo>
                  <a:lnTo>
                    <a:pt x="85" y="1833"/>
                  </a:lnTo>
                  <a:lnTo>
                    <a:pt x="85" y="1833"/>
                  </a:lnTo>
                  <a:lnTo>
                    <a:pt x="152" y="1379"/>
                  </a:lnTo>
                  <a:lnTo>
                    <a:pt x="186" y="925"/>
                  </a:lnTo>
                  <a:lnTo>
                    <a:pt x="186" y="471"/>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5"/>
            <p:cNvSpPr/>
            <p:nvPr/>
          </p:nvSpPr>
          <p:spPr>
            <a:xfrm>
              <a:off x="4319350" y="5197800"/>
              <a:ext cx="4650" cy="46250"/>
            </a:xfrm>
            <a:custGeom>
              <a:rect b="b" l="l" r="r" t="t"/>
              <a:pathLst>
                <a:path extrusionOk="0" h="1850" w="186">
                  <a:moveTo>
                    <a:pt x="35" y="0"/>
                  </a:moveTo>
                  <a:lnTo>
                    <a:pt x="1" y="471"/>
                  </a:lnTo>
                  <a:lnTo>
                    <a:pt x="1" y="925"/>
                  </a:lnTo>
                  <a:lnTo>
                    <a:pt x="35" y="1379"/>
                  </a:lnTo>
                  <a:lnTo>
                    <a:pt x="85" y="1850"/>
                  </a:lnTo>
                  <a:lnTo>
                    <a:pt x="152" y="1379"/>
                  </a:lnTo>
                  <a:lnTo>
                    <a:pt x="186" y="925"/>
                  </a:lnTo>
                  <a:lnTo>
                    <a:pt x="186" y="471"/>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5"/>
            <p:cNvSpPr/>
            <p:nvPr/>
          </p:nvSpPr>
          <p:spPr>
            <a:xfrm>
              <a:off x="4319350" y="5197800"/>
              <a:ext cx="4650" cy="46250"/>
            </a:xfrm>
            <a:custGeom>
              <a:rect b="b" l="l" r="r" t="t"/>
              <a:pathLst>
                <a:path extrusionOk="0" fill="none" h="1850" w="186">
                  <a:moveTo>
                    <a:pt x="152" y="0"/>
                  </a:moveTo>
                  <a:lnTo>
                    <a:pt x="35" y="0"/>
                  </a:lnTo>
                  <a:lnTo>
                    <a:pt x="35" y="0"/>
                  </a:lnTo>
                  <a:lnTo>
                    <a:pt x="1" y="471"/>
                  </a:lnTo>
                  <a:lnTo>
                    <a:pt x="1" y="925"/>
                  </a:lnTo>
                  <a:lnTo>
                    <a:pt x="35" y="1379"/>
                  </a:lnTo>
                  <a:lnTo>
                    <a:pt x="85" y="1850"/>
                  </a:lnTo>
                  <a:lnTo>
                    <a:pt x="85" y="1850"/>
                  </a:lnTo>
                  <a:lnTo>
                    <a:pt x="152" y="1379"/>
                  </a:lnTo>
                  <a:lnTo>
                    <a:pt x="186" y="925"/>
                  </a:lnTo>
                  <a:lnTo>
                    <a:pt x="186" y="471"/>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5"/>
            <p:cNvSpPr/>
            <p:nvPr/>
          </p:nvSpPr>
          <p:spPr>
            <a:xfrm>
              <a:off x="4277325" y="5199050"/>
              <a:ext cx="4650" cy="45000"/>
            </a:xfrm>
            <a:custGeom>
              <a:rect b="b" l="l" r="r" t="t"/>
              <a:pathLst>
                <a:path extrusionOk="0" h="1800" w="186">
                  <a:moveTo>
                    <a:pt x="34" y="1"/>
                  </a:moveTo>
                  <a:lnTo>
                    <a:pt x="1" y="354"/>
                  </a:lnTo>
                  <a:lnTo>
                    <a:pt x="1" y="707"/>
                  </a:lnTo>
                  <a:lnTo>
                    <a:pt x="1" y="976"/>
                  </a:lnTo>
                  <a:lnTo>
                    <a:pt x="18" y="1245"/>
                  </a:lnTo>
                  <a:lnTo>
                    <a:pt x="51" y="1531"/>
                  </a:lnTo>
                  <a:lnTo>
                    <a:pt x="102" y="1800"/>
                  </a:lnTo>
                  <a:lnTo>
                    <a:pt x="169" y="1346"/>
                  </a:lnTo>
                  <a:lnTo>
                    <a:pt x="186" y="909"/>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5"/>
            <p:cNvSpPr/>
            <p:nvPr/>
          </p:nvSpPr>
          <p:spPr>
            <a:xfrm>
              <a:off x="4277325" y="5199050"/>
              <a:ext cx="4650" cy="45000"/>
            </a:xfrm>
            <a:custGeom>
              <a:rect b="b" l="l" r="r" t="t"/>
              <a:pathLst>
                <a:path extrusionOk="0" fill="none" h="1800" w="186">
                  <a:moveTo>
                    <a:pt x="152" y="1"/>
                  </a:moveTo>
                  <a:lnTo>
                    <a:pt x="34" y="1"/>
                  </a:lnTo>
                  <a:lnTo>
                    <a:pt x="34" y="1"/>
                  </a:lnTo>
                  <a:lnTo>
                    <a:pt x="1" y="354"/>
                  </a:lnTo>
                  <a:lnTo>
                    <a:pt x="1" y="707"/>
                  </a:lnTo>
                  <a:lnTo>
                    <a:pt x="1" y="707"/>
                  </a:lnTo>
                  <a:lnTo>
                    <a:pt x="1" y="976"/>
                  </a:lnTo>
                  <a:lnTo>
                    <a:pt x="18" y="1245"/>
                  </a:lnTo>
                  <a:lnTo>
                    <a:pt x="51" y="1531"/>
                  </a:lnTo>
                  <a:lnTo>
                    <a:pt x="102" y="1800"/>
                  </a:lnTo>
                  <a:lnTo>
                    <a:pt x="102" y="1800"/>
                  </a:lnTo>
                  <a:lnTo>
                    <a:pt x="169" y="1346"/>
                  </a:lnTo>
                  <a:lnTo>
                    <a:pt x="186" y="909"/>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5"/>
            <p:cNvSpPr/>
            <p:nvPr/>
          </p:nvSpPr>
          <p:spPr>
            <a:xfrm>
              <a:off x="4119300" y="5204100"/>
              <a:ext cx="4650" cy="39950"/>
            </a:xfrm>
            <a:custGeom>
              <a:rect b="b" l="l" r="r" t="t"/>
              <a:pathLst>
                <a:path extrusionOk="0" h="1598" w="186">
                  <a:moveTo>
                    <a:pt x="18" y="1"/>
                  </a:moveTo>
                  <a:lnTo>
                    <a:pt x="1" y="404"/>
                  </a:lnTo>
                  <a:lnTo>
                    <a:pt x="1" y="808"/>
                  </a:lnTo>
                  <a:lnTo>
                    <a:pt x="35" y="1194"/>
                  </a:lnTo>
                  <a:lnTo>
                    <a:pt x="85" y="1598"/>
                  </a:lnTo>
                  <a:lnTo>
                    <a:pt x="152" y="1194"/>
                  </a:lnTo>
                  <a:lnTo>
                    <a:pt x="186" y="808"/>
                  </a:lnTo>
                  <a:lnTo>
                    <a:pt x="186"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5"/>
            <p:cNvSpPr/>
            <p:nvPr/>
          </p:nvSpPr>
          <p:spPr>
            <a:xfrm>
              <a:off x="4119300" y="5204100"/>
              <a:ext cx="4650" cy="39950"/>
            </a:xfrm>
            <a:custGeom>
              <a:rect b="b" l="l" r="r" t="t"/>
              <a:pathLst>
                <a:path extrusionOk="0" fill="none" h="1598" w="186">
                  <a:moveTo>
                    <a:pt x="169" y="1"/>
                  </a:moveTo>
                  <a:lnTo>
                    <a:pt x="18" y="1"/>
                  </a:lnTo>
                  <a:lnTo>
                    <a:pt x="18" y="1"/>
                  </a:lnTo>
                  <a:lnTo>
                    <a:pt x="1" y="404"/>
                  </a:lnTo>
                  <a:lnTo>
                    <a:pt x="1" y="808"/>
                  </a:lnTo>
                  <a:lnTo>
                    <a:pt x="35" y="1194"/>
                  </a:lnTo>
                  <a:lnTo>
                    <a:pt x="85" y="1598"/>
                  </a:lnTo>
                  <a:lnTo>
                    <a:pt x="85" y="1598"/>
                  </a:lnTo>
                  <a:lnTo>
                    <a:pt x="152" y="1194"/>
                  </a:lnTo>
                  <a:lnTo>
                    <a:pt x="186" y="808"/>
                  </a:lnTo>
                  <a:lnTo>
                    <a:pt x="186"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5"/>
            <p:cNvSpPr/>
            <p:nvPr/>
          </p:nvSpPr>
          <p:spPr>
            <a:xfrm>
              <a:off x="4026000" y="5183100"/>
              <a:ext cx="309350" cy="23975"/>
            </a:xfrm>
            <a:custGeom>
              <a:rect b="b" l="l" r="r" t="t"/>
              <a:pathLst>
                <a:path extrusionOk="0" h="959" w="12374">
                  <a:moveTo>
                    <a:pt x="1" y="0"/>
                  </a:moveTo>
                  <a:lnTo>
                    <a:pt x="1" y="958"/>
                  </a:lnTo>
                  <a:lnTo>
                    <a:pt x="421" y="958"/>
                  </a:lnTo>
                  <a:lnTo>
                    <a:pt x="455" y="605"/>
                  </a:lnTo>
                  <a:lnTo>
                    <a:pt x="505" y="252"/>
                  </a:lnTo>
                  <a:lnTo>
                    <a:pt x="556" y="588"/>
                  </a:lnTo>
                  <a:lnTo>
                    <a:pt x="589" y="941"/>
                  </a:lnTo>
                  <a:lnTo>
                    <a:pt x="1346" y="925"/>
                  </a:lnTo>
                  <a:lnTo>
                    <a:pt x="1379" y="588"/>
                  </a:lnTo>
                  <a:lnTo>
                    <a:pt x="1430" y="252"/>
                  </a:lnTo>
                  <a:lnTo>
                    <a:pt x="1480" y="588"/>
                  </a:lnTo>
                  <a:lnTo>
                    <a:pt x="1514" y="925"/>
                  </a:lnTo>
                  <a:lnTo>
                    <a:pt x="1800" y="908"/>
                  </a:lnTo>
                  <a:lnTo>
                    <a:pt x="1833" y="572"/>
                  </a:lnTo>
                  <a:lnTo>
                    <a:pt x="1884" y="252"/>
                  </a:lnTo>
                  <a:lnTo>
                    <a:pt x="1934" y="572"/>
                  </a:lnTo>
                  <a:lnTo>
                    <a:pt x="1968" y="908"/>
                  </a:lnTo>
                  <a:lnTo>
                    <a:pt x="2623" y="891"/>
                  </a:lnTo>
                  <a:lnTo>
                    <a:pt x="2657" y="555"/>
                  </a:lnTo>
                  <a:lnTo>
                    <a:pt x="2707" y="252"/>
                  </a:lnTo>
                  <a:lnTo>
                    <a:pt x="2758" y="555"/>
                  </a:lnTo>
                  <a:lnTo>
                    <a:pt x="2791" y="874"/>
                  </a:lnTo>
                  <a:lnTo>
                    <a:pt x="3750" y="841"/>
                  </a:lnTo>
                  <a:lnTo>
                    <a:pt x="3783" y="538"/>
                  </a:lnTo>
                  <a:lnTo>
                    <a:pt x="3817" y="252"/>
                  </a:lnTo>
                  <a:lnTo>
                    <a:pt x="3867" y="538"/>
                  </a:lnTo>
                  <a:lnTo>
                    <a:pt x="3901" y="841"/>
                  </a:lnTo>
                  <a:lnTo>
                    <a:pt x="4271" y="824"/>
                  </a:lnTo>
                  <a:lnTo>
                    <a:pt x="4304" y="538"/>
                  </a:lnTo>
                  <a:lnTo>
                    <a:pt x="4355" y="252"/>
                  </a:lnTo>
                  <a:lnTo>
                    <a:pt x="4405" y="538"/>
                  </a:lnTo>
                  <a:lnTo>
                    <a:pt x="4439" y="824"/>
                  </a:lnTo>
                  <a:lnTo>
                    <a:pt x="4943" y="807"/>
                  </a:lnTo>
                  <a:lnTo>
                    <a:pt x="4977" y="521"/>
                  </a:lnTo>
                  <a:lnTo>
                    <a:pt x="5027" y="252"/>
                  </a:lnTo>
                  <a:lnTo>
                    <a:pt x="5061" y="521"/>
                  </a:lnTo>
                  <a:lnTo>
                    <a:pt x="5095" y="807"/>
                  </a:lnTo>
                  <a:lnTo>
                    <a:pt x="5834" y="773"/>
                  </a:lnTo>
                  <a:lnTo>
                    <a:pt x="5868" y="504"/>
                  </a:lnTo>
                  <a:lnTo>
                    <a:pt x="5901" y="252"/>
                  </a:lnTo>
                  <a:lnTo>
                    <a:pt x="5952" y="504"/>
                  </a:lnTo>
                  <a:lnTo>
                    <a:pt x="5986" y="773"/>
                  </a:lnTo>
                  <a:lnTo>
                    <a:pt x="6288" y="773"/>
                  </a:lnTo>
                  <a:lnTo>
                    <a:pt x="6322" y="504"/>
                  </a:lnTo>
                  <a:lnTo>
                    <a:pt x="6372" y="252"/>
                  </a:lnTo>
                  <a:lnTo>
                    <a:pt x="6406" y="504"/>
                  </a:lnTo>
                  <a:lnTo>
                    <a:pt x="6439" y="757"/>
                  </a:lnTo>
                  <a:lnTo>
                    <a:pt x="7179" y="740"/>
                  </a:lnTo>
                  <a:lnTo>
                    <a:pt x="7213" y="488"/>
                  </a:lnTo>
                  <a:lnTo>
                    <a:pt x="7263" y="252"/>
                  </a:lnTo>
                  <a:lnTo>
                    <a:pt x="7330" y="740"/>
                  </a:lnTo>
                  <a:lnTo>
                    <a:pt x="7717" y="723"/>
                  </a:lnTo>
                  <a:lnTo>
                    <a:pt x="7784" y="252"/>
                  </a:lnTo>
                  <a:lnTo>
                    <a:pt x="7852" y="723"/>
                  </a:lnTo>
                  <a:lnTo>
                    <a:pt x="8373" y="706"/>
                  </a:lnTo>
                  <a:lnTo>
                    <a:pt x="8440" y="252"/>
                  </a:lnTo>
                  <a:lnTo>
                    <a:pt x="8490" y="689"/>
                  </a:lnTo>
                  <a:lnTo>
                    <a:pt x="9549" y="673"/>
                  </a:lnTo>
                  <a:lnTo>
                    <a:pt x="9600" y="252"/>
                  </a:lnTo>
                  <a:lnTo>
                    <a:pt x="9667" y="656"/>
                  </a:lnTo>
                  <a:lnTo>
                    <a:pt x="10087" y="639"/>
                  </a:lnTo>
                  <a:lnTo>
                    <a:pt x="10155" y="252"/>
                  </a:lnTo>
                  <a:lnTo>
                    <a:pt x="10205" y="639"/>
                  </a:lnTo>
                  <a:lnTo>
                    <a:pt x="11079" y="622"/>
                  </a:lnTo>
                  <a:lnTo>
                    <a:pt x="11130" y="252"/>
                  </a:lnTo>
                  <a:lnTo>
                    <a:pt x="11197" y="605"/>
                  </a:lnTo>
                  <a:lnTo>
                    <a:pt x="11769" y="588"/>
                  </a:lnTo>
                  <a:lnTo>
                    <a:pt x="11819" y="252"/>
                  </a:lnTo>
                  <a:lnTo>
                    <a:pt x="11886" y="588"/>
                  </a:lnTo>
                  <a:lnTo>
                    <a:pt x="12374" y="572"/>
                  </a:lnTo>
                  <a:lnTo>
                    <a:pt x="123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5"/>
            <p:cNvSpPr/>
            <p:nvPr/>
          </p:nvSpPr>
          <p:spPr>
            <a:xfrm>
              <a:off x="4026000" y="5183100"/>
              <a:ext cx="309350" cy="23975"/>
            </a:xfrm>
            <a:custGeom>
              <a:rect b="b" l="l" r="r" t="t"/>
              <a:pathLst>
                <a:path extrusionOk="0" fill="none" h="959" w="12374">
                  <a:moveTo>
                    <a:pt x="12374" y="0"/>
                  </a:moveTo>
                  <a:lnTo>
                    <a:pt x="1" y="0"/>
                  </a:lnTo>
                  <a:lnTo>
                    <a:pt x="1" y="958"/>
                  </a:lnTo>
                  <a:lnTo>
                    <a:pt x="421" y="958"/>
                  </a:lnTo>
                  <a:lnTo>
                    <a:pt x="421" y="958"/>
                  </a:lnTo>
                  <a:lnTo>
                    <a:pt x="455" y="605"/>
                  </a:lnTo>
                  <a:lnTo>
                    <a:pt x="505" y="252"/>
                  </a:lnTo>
                  <a:lnTo>
                    <a:pt x="505" y="252"/>
                  </a:lnTo>
                  <a:lnTo>
                    <a:pt x="556" y="588"/>
                  </a:lnTo>
                  <a:lnTo>
                    <a:pt x="589" y="941"/>
                  </a:lnTo>
                  <a:lnTo>
                    <a:pt x="1346" y="925"/>
                  </a:lnTo>
                  <a:lnTo>
                    <a:pt x="1346" y="925"/>
                  </a:lnTo>
                  <a:lnTo>
                    <a:pt x="1379" y="588"/>
                  </a:lnTo>
                  <a:lnTo>
                    <a:pt x="1430" y="252"/>
                  </a:lnTo>
                  <a:lnTo>
                    <a:pt x="1430" y="252"/>
                  </a:lnTo>
                  <a:lnTo>
                    <a:pt x="1480" y="588"/>
                  </a:lnTo>
                  <a:lnTo>
                    <a:pt x="1514" y="925"/>
                  </a:lnTo>
                  <a:lnTo>
                    <a:pt x="1800" y="908"/>
                  </a:lnTo>
                  <a:lnTo>
                    <a:pt x="1800" y="908"/>
                  </a:lnTo>
                  <a:lnTo>
                    <a:pt x="1833" y="572"/>
                  </a:lnTo>
                  <a:lnTo>
                    <a:pt x="1884" y="252"/>
                  </a:lnTo>
                  <a:lnTo>
                    <a:pt x="1884" y="252"/>
                  </a:lnTo>
                  <a:lnTo>
                    <a:pt x="1934" y="572"/>
                  </a:lnTo>
                  <a:lnTo>
                    <a:pt x="1968" y="908"/>
                  </a:lnTo>
                  <a:lnTo>
                    <a:pt x="2623" y="891"/>
                  </a:lnTo>
                  <a:lnTo>
                    <a:pt x="2623" y="891"/>
                  </a:lnTo>
                  <a:lnTo>
                    <a:pt x="2657" y="555"/>
                  </a:lnTo>
                  <a:lnTo>
                    <a:pt x="2707" y="252"/>
                  </a:lnTo>
                  <a:lnTo>
                    <a:pt x="2707" y="252"/>
                  </a:lnTo>
                  <a:lnTo>
                    <a:pt x="2758" y="555"/>
                  </a:lnTo>
                  <a:lnTo>
                    <a:pt x="2791" y="874"/>
                  </a:lnTo>
                  <a:lnTo>
                    <a:pt x="3750" y="841"/>
                  </a:lnTo>
                  <a:lnTo>
                    <a:pt x="3750" y="841"/>
                  </a:lnTo>
                  <a:lnTo>
                    <a:pt x="3783" y="538"/>
                  </a:lnTo>
                  <a:lnTo>
                    <a:pt x="3817" y="252"/>
                  </a:lnTo>
                  <a:lnTo>
                    <a:pt x="3817" y="252"/>
                  </a:lnTo>
                  <a:lnTo>
                    <a:pt x="3867" y="538"/>
                  </a:lnTo>
                  <a:lnTo>
                    <a:pt x="3901" y="841"/>
                  </a:lnTo>
                  <a:lnTo>
                    <a:pt x="4271" y="824"/>
                  </a:lnTo>
                  <a:lnTo>
                    <a:pt x="4271" y="824"/>
                  </a:lnTo>
                  <a:lnTo>
                    <a:pt x="4304" y="538"/>
                  </a:lnTo>
                  <a:lnTo>
                    <a:pt x="4355" y="252"/>
                  </a:lnTo>
                  <a:lnTo>
                    <a:pt x="4355" y="252"/>
                  </a:lnTo>
                  <a:lnTo>
                    <a:pt x="4405" y="538"/>
                  </a:lnTo>
                  <a:lnTo>
                    <a:pt x="4439" y="824"/>
                  </a:lnTo>
                  <a:lnTo>
                    <a:pt x="4943" y="807"/>
                  </a:lnTo>
                  <a:lnTo>
                    <a:pt x="4943" y="807"/>
                  </a:lnTo>
                  <a:lnTo>
                    <a:pt x="4977" y="521"/>
                  </a:lnTo>
                  <a:lnTo>
                    <a:pt x="5027" y="252"/>
                  </a:lnTo>
                  <a:lnTo>
                    <a:pt x="5027" y="252"/>
                  </a:lnTo>
                  <a:lnTo>
                    <a:pt x="5061" y="521"/>
                  </a:lnTo>
                  <a:lnTo>
                    <a:pt x="5095" y="807"/>
                  </a:lnTo>
                  <a:lnTo>
                    <a:pt x="5834" y="773"/>
                  </a:lnTo>
                  <a:lnTo>
                    <a:pt x="5834" y="773"/>
                  </a:lnTo>
                  <a:lnTo>
                    <a:pt x="5868" y="504"/>
                  </a:lnTo>
                  <a:lnTo>
                    <a:pt x="5901" y="252"/>
                  </a:lnTo>
                  <a:lnTo>
                    <a:pt x="5901" y="252"/>
                  </a:lnTo>
                  <a:lnTo>
                    <a:pt x="5952" y="504"/>
                  </a:lnTo>
                  <a:lnTo>
                    <a:pt x="5986" y="773"/>
                  </a:lnTo>
                  <a:lnTo>
                    <a:pt x="6288" y="773"/>
                  </a:lnTo>
                  <a:lnTo>
                    <a:pt x="6288" y="773"/>
                  </a:lnTo>
                  <a:lnTo>
                    <a:pt x="6322" y="504"/>
                  </a:lnTo>
                  <a:lnTo>
                    <a:pt x="6372" y="252"/>
                  </a:lnTo>
                  <a:lnTo>
                    <a:pt x="6372" y="252"/>
                  </a:lnTo>
                  <a:lnTo>
                    <a:pt x="6406" y="504"/>
                  </a:lnTo>
                  <a:lnTo>
                    <a:pt x="6439" y="757"/>
                  </a:lnTo>
                  <a:lnTo>
                    <a:pt x="7179" y="740"/>
                  </a:lnTo>
                  <a:lnTo>
                    <a:pt x="7179" y="740"/>
                  </a:lnTo>
                  <a:lnTo>
                    <a:pt x="7213" y="488"/>
                  </a:lnTo>
                  <a:lnTo>
                    <a:pt x="7263" y="252"/>
                  </a:lnTo>
                  <a:lnTo>
                    <a:pt x="7263" y="252"/>
                  </a:lnTo>
                  <a:lnTo>
                    <a:pt x="7330" y="740"/>
                  </a:lnTo>
                  <a:lnTo>
                    <a:pt x="7717" y="723"/>
                  </a:lnTo>
                  <a:lnTo>
                    <a:pt x="7717" y="723"/>
                  </a:lnTo>
                  <a:lnTo>
                    <a:pt x="7784" y="252"/>
                  </a:lnTo>
                  <a:lnTo>
                    <a:pt x="7784" y="252"/>
                  </a:lnTo>
                  <a:lnTo>
                    <a:pt x="7852" y="723"/>
                  </a:lnTo>
                  <a:lnTo>
                    <a:pt x="8373" y="706"/>
                  </a:lnTo>
                  <a:lnTo>
                    <a:pt x="8373" y="706"/>
                  </a:lnTo>
                  <a:lnTo>
                    <a:pt x="8440" y="252"/>
                  </a:lnTo>
                  <a:lnTo>
                    <a:pt x="8440" y="252"/>
                  </a:lnTo>
                  <a:lnTo>
                    <a:pt x="8490" y="689"/>
                  </a:lnTo>
                  <a:lnTo>
                    <a:pt x="9549" y="673"/>
                  </a:lnTo>
                  <a:lnTo>
                    <a:pt x="9549" y="673"/>
                  </a:lnTo>
                  <a:lnTo>
                    <a:pt x="9600" y="252"/>
                  </a:lnTo>
                  <a:lnTo>
                    <a:pt x="9600" y="252"/>
                  </a:lnTo>
                  <a:lnTo>
                    <a:pt x="9667" y="656"/>
                  </a:lnTo>
                  <a:lnTo>
                    <a:pt x="10087" y="639"/>
                  </a:lnTo>
                  <a:lnTo>
                    <a:pt x="10087" y="639"/>
                  </a:lnTo>
                  <a:lnTo>
                    <a:pt x="10155" y="252"/>
                  </a:lnTo>
                  <a:lnTo>
                    <a:pt x="10155" y="252"/>
                  </a:lnTo>
                  <a:lnTo>
                    <a:pt x="10205" y="639"/>
                  </a:lnTo>
                  <a:lnTo>
                    <a:pt x="11079" y="622"/>
                  </a:lnTo>
                  <a:lnTo>
                    <a:pt x="11079" y="622"/>
                  </a:lnTo>
                  <a:lnTo>
                    <a:pt x="11130" y="252"/>
                  </a:lnTo>
                  <a:lnTo>
                    <a:pt x="11130" y="252"/>
                  </a:lnTo>
                  <a:lnTo>
                    <a:pt x="11197" y="605"/>
                  </a:lnTo>
                  <a:lnTo>
                    <a:pt x="11769" y="588"/>
                  </a:lnTo>
                  <a:lnTo>
                    <a:pt x="11769" y="588"/>
                  </a:lnTo>
                  <a:lnTo>
                    <a:pt x="11819" y="252"/>
                  </a:lnTo>
                  <a:lnTo>
                    <a:pt x="11819" y="252"/>
                  </a:lnTo>
                  <a:lnTo>
                    <a:pt x="11886" y="588"/>
                  </a:lnTo>
                  <a:lnTo>
                    <a:pt x="12374" y="572"/>
                  </a:lnTo>
                  <a:lnTo>
                    <a:pt x="1237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5"/>
            <p:cNvSpPr/>
            <p:nvPr/>
          </p:nvSpPr>
          <p:spPr>
            <a:xfrm>
              <a:off x="4036525" y="5189400"/>
              <a:ext cx="4225" cy="17675"/>
            </a:xfrm>
            <a:custGeom>
              <a:rect b="b" l="l" r="r" t="t"/>
              <a:pathLst>
                <a:path extrusionOk="0" h="707" w="169">
                  <a:moveTo>
                    <a:pt x="84" y="0"/>
                  </a:moveTo>
                  <a:lnTo>
                    <a:pt x="34" y="353"/>
                  </a:lnTo>
                  <a:lnTo>
                    <a:pt x="0" y="706"/>
                  </a:lnTo>
                  <a:lnTo>
                    <a:pt x="168" y="689"/>
                  </a:lnTo>
                  <a:lnTo>
                    <a:pt x="135" y="336"/>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5"/>
            <p:cNvSpPr/>
            <p:nvPr/>
          </p:nvSpPr>
          <p:spPr>
            <a:xfrm>
              <a:off x="4036525" y="5189400"/>
              <a:ext cx="4225" cy="17675"/>
            </a:xfrm>
            <a:custGeom>
              <a:rect b="b" l="l" r="r" t="t"/>
              <a:pathLst>
                <a:path extrusionOk="0" fill="none" h="707" w="169">
                  <a:moveTo>
                    <a:pt x="84" y="0"/>
                  </a:moveTo>
                  <a:lnTo>
                    <a:pt x="84" y="0"/>
                  </a:lnTo>
                  <a:lnTo>
                    <a:pt x="34" y="353"/>
                  </a:lnTo>
                  <a:lnTo>
                    <a:pt x="0" y="706"/>
                  </a:lnTo>
                  <a:lnTo>
                    <a:pt x="168" y="689"/>
                  </a:lnTo>
                  <a:lnTo>
                    <a:pt x="168" y="689"/>
                  </a:lnTo>
                  <a:lnTo>
                    <a:pt x="135" y="336"/>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5"/>
            <p:cNvSpPr/>
            <p:nvPr/>
          </p:nvSpPr>
          <p:spPr>
            <a:xfrm>
              <a:off x="4059625" y="5189400"/>
              <a:ext cx="4225" cy="16825"/>
            </a:xfrm>
            <a:custGeom>
              <a:rect b="b" l="l" r="r" t="t"/>
              <a:pathLst>
                <a:path extrusionOk="0" h="673" w="169">
                  <a:moveTo>
                    <a:pt x="85" y="0"/>
                  </a:moveTo>
                  <a:lnTo>
                    <a:pt x="34" y="336"/>
                  </a:lnTo>
                  <a:lnTo>
                    <a:pt x="1" y="673"/>
                  </a:lnTo>
                  <a:lnTo>
                    <a:pt x="169" y="673"/>
                  </a:lnTo>
                  <a:lnTo>
                    <a:pt x="135" y="336"/>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5"/>
            <p:cNvSpPr/>
            <p:nvPr/>
          </p:nvSpPr>
          <p:spPr>
            <a:xfrm>
              <a:off x="4059625" y="5189400"/>
              <a:ext cx="4225" cy="16825"/>
            </a:xfrm>
            <a:custGeom>
              <a:rect b="b" l="l" r="r" t="t"/>
              <a:pathLst>
                <a:path extrusionOk="0" fill="none" h="673" w="169">
                  <a:moveTo>
                    <a:pt x="85" y="0"/>
                  </a:moveTo>
                  <a:lnTo>
                    <a:pt x="85" y="0"/>
                  </a:lnTo>
                  <a:lnTo>
                    <a:pt x="34" y="336"/>
                  </a:lnTo>
                  <a:lnTo>
                    <a:pt x="1" y="673"/>
                  </a:lnTo>
                  <a:lnTo>
                    <a:pt x="169" y="673"/>
                  </a:lnTo>
                  <a:lnTo>
                    <a:pt x="169" y="673"/>
                  </a:lnTo>
                  <a:lnTo>
                    <a:pt x="135" y="336"/>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5"/>
            <p:cNvSpPr/>
            <p:nvPr/>
          </p:nvSpPr>
          <p:spPr>
            <a:xfrm>
              <a:off x="4070975" y="5189400"/>
              <a:ext cx="4225" cy="16400"/>
            </a:xfrm>
            <a:custGeom>
              <a:rect b="b" l="l" r="r" t="t"/>
              <a:pathLst>
                <a:path extrusionOk="0" h="656" w="169">
                  <a:moveTo>
                    <a:pt x="85" y="0"/>
                  </a:moveTo>
                  <a:lnTo>
                    <a:pt x="34" y="320"/>
                  </a:lnTo>
                  <a:lnTo>
                    <a:pt x="1" y="656"/>
                  </a:lnTo>
                  <a:lnTo>
                    <a:pt x="169" y="656"/>
                  </a:lnTo>
                  <a:lnTo>
                    <a:pt x="135" y="320"/>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5"/>
            <p:cNvSpPr/>
            <p:nvPr/>
          </p:nvSpPr>
          <p:spPr>
            <a:xfrm>
              <a:off x="4070975" y="5189400"/>
              <a:ext cx="4225" cy="16400"/>
            </a:xfrm>
            <a:custGeom>
              <a:rect b="b" l="l" r="r" t="t"/>
              <a:pathLst>
                <a:path extrusionOk="0" fill="none" h="656" w="169">
                  <a:moveTo>
                    <a:pt x="85" y="0"/>
                  </a:moveTo>
                  <a:lnTo>
                    <a:pt x="85" y="0"/>
                  </a:lnTo>
                  <a:lnTo>
                    <a:pt x="34" y="320"/>
                  </a:lnTo>
                  <a:lnTo>
                    <a:pt x="1" y="656"/>
                  </a:lnTo>
                  <a:lnTo>
                    <a:pt x="169" y="656"/>
                  </a:lnTo>
                  <a:lnTo>
                    <a:pt x="169" y="656"/>
                  </a:lnTo>
                  <a:lnTo>
                    <a:pt x="135" y="320"/>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5"/>
            <p:cNvSpPr/>
            <p:nvPr/>
          </p:nvSpPr>
          <p:spPr>
            <a:xfrm>
              <a:off x="4132750" y="5189400"/>
              <a:ext cx="4225" cy="14300"/>
            </a:xfrm>
            <a:custGeom>
              <a:rect b="b" l="l" r="r" t="t"/>
              <a:pathLst>
                <a:path extrusionOk="0" h="572" w="169">
                  <a:moveTo>
                    <a:pt x="85" y="0"/>
                  </a:moveTo>
                  <a:lnTo>
                    <a:pt x="34" y="286"/>
                  </a:lnTo>
                  <a:lnTo>
                    <a:pt x="1" y="572"/>
                  </a:lnTo>
                  <a:lnTo>
                    <a:pt x="169" y="572"/>
                  </a:lnTo>
                  <a:lnTo>
                    <a:pt x="135" y="286"/>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5"/>
            <p:cNvSpPr/>
            <p:nvPr/>
          </p:nvSpPr>
          <p:spPr>
            <a:xfrm>
              <a:off x="4132750" y="5189400"/>
              <a:ext cx="4225" cy="14300"/>
            </a:xfrm>
            <a:custGeom>
              <a:rect b="b" l="l" r="r" t="t"/>
              <a:pathLst>
                <a:path extrusionOk="0" fill="none" h="572" w="169">
                  <a:moveTo>
                    <a:pt x="85" y="0"/>
                  </a:moveTo>
                  <a:lnTo>
                    <a:pt x="85" y="0"/>
                  </a:lnTo>
                  <a:lnTo>
                    <a:pt x="34" y="286"/>
                  </a:lnTo>
                  <a:lnTo>
                    <a:pt x="1" y="572"/>
                  </a:lnTo>
                  <a:lnTo>
                    <a:pt x="169" y="572"/>
                  </a:lnTo>
                  <a:lnTo>
                    <a:pt x="169" y="572"/>
                  </a:lnTo>
                  <a:lnTo>
                    <a:pt x="135" y="286"/>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5"/>
            <p:cNvSpPr/>
            <p:nvPr/>
          </p:nvSpPr>
          <p:spPr>
            <a:xfrm>
              <a:off x="4149575" y="5189400"/>
              <a:ext cx="3800" cy="13875"/>
            </a:xfrm>
            <a:custGeom>
              <a:rect b="b" l="l" r="r" t="t"/>
              <a:pathLst>
                <a:path extrusionOk="0" h="555" w="152">
                  <a:moveTo>
                    <a:pt x="84" y="0"/>
                  </a:moveTo>
                  <a:lnTo>
                    <a:pt x="34" y="269"/>
                  </a:lnTo>
                  <a:lnTo>
                    <a:pt x="0" y="555"/>
                  </a:lnTo>
                  <a:lnTo>
                    <a:pt x="152" y="555"/>
                  </a:lnTo>
                  <a:lnTo>
                    <a:pt x="118" y="269"/>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5"/>
            <p:cNvSpPr/>
            <p:nvPr/>
          </p:nvSpPr>
          <p:spPr>
            <a:xfrm>
              <a:off x="4149575" y="5189400"/>
              <a:ext cx="3800" cy="13875"/>
            </a:xfrm>
            <a:custGeom>
              <a:rect b="b" l="l" r="r" t="t"/>
              <a:pathLst>
                <a:path extrusionOk="0" fill="none" h="555" w="152">
                  <a:moveTo>
                    <a:pt x="84" y="0"/>
                  </a:moveTo>
                  <a:lnTo>
                    <a:pt x="84" y="0"/>
                  </a:lnTo>
                  <a:lnTo>
                    <a:pt x="34" y="269"/>
                  </a:lnTo>
                  <a:lnTo>
                    <a:pt x="0" y="555"/>
                  </a:lnTo>
                  <a:lnTo>
                    <a:pt x="152" y="555"/>
                  </a:lnTo>
                  <a:lnTo>
                    <a:pt x="152" y="555"/>
                  </a:lnTo>
                  <a:lnTo>
                    <a:pt x="118" y="269"/>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5"/>
            <p:cNvSpPr/>
            <p:nvPr/>
          </p:nvSpPr>
          <p:spPr>
            <a:xfrm>
              <a:off x="4218925" y="5189400"/>
              <a:ext cx="3375" cy="11775"/>
            </a:xfrm>
            <a:custGeom>
              <a:rect b="b" l="l" r="r" t="t"/>
              <a:pathLst>
                <a:path extrusionOk="0" h="471" w="135">
                  <a:moveTo>
                    <a:pt x="67" y="0"/>
                  </a:moveTo>
                  <a:lnTo>
                    <a:pt x="0" y="471"/>
                  </a:lnTo>
                  <a:lnTo>
                    <a:pt x="135" y="471"/>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5"/>
            <p:cNvSpPr/>
            <p:nvPr/>
          </p:nvSpPr>
          <p:spPr>
            <a:xfrm>
              <a:off x="4218925" y="5189400"/>
              <a:ext cx="3375" cy="11775"/>
            </a:xfrm>
            <a:custGeom>
              <a:rect b="b" l="l" r="r" t="t"/>
              <a:pathLst>
                <a:path extrusionOk="0" fill="none" h="471" w="135">
                  <a:moveTo>
                    <a:pt x="67" y="0"/>
                  </a:moveTo>
                  <a:lnTo>
                    <a:pt x="67" y="0"/>
                  </a:lnTo>
                  <a:lnTo>
                    <a:pt x="0" y="471"/>
                  </a:lnTo>
                  <a:lnTo>
                    <a:pt x="135" y="471"/>
                  </a:lnTo>
                  <a:lnTo>
                    <a:pt x="135" y="471"/>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5"/>
            <p:cNvSpPr/>
            <p:nvPr/>
          </p:nvSpPr>
          <p:spPr>
            <a:xfrm>
              <a:off x="4235300" y="5189400"/>
              <a:ext cx="2975" cy="11375"/>
            </a:xfrm>
            <a:custGeom>
              <a:rect b="b" l="l" r="r" t="t"/>
              <a:pathLst>
                <a:path extrusionOk="0" h="455" w="119">
                  <a:moveTo>
                    <a:pt x="68" y="0"/>
                  </a:moveTo>
                  <a:lnTo>
                    <a:pt x="1" y="454"/>
                  </a:lnTo>
                  <a:lnTo>
                    <a:pt x="1" y="454"/>
                  </a:lnTo>
                  <a:lnTo>
                    <a:pt x="118" y="437"/>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5"/>
            <p:cNvSpPr/>
            <p:nvPr/>
          </p:nvSpPr>
          <p:spPr>
            <a:xfrm>
              <a:off x="4235300" y="5189400"/>
              <a:ext cx="2975" cy="11375"/>
            </a:xfrm>
            <a:custGeom>
              <a:rect b="b" l="l" r="r" t="t"/>
              <a:pathLst>
                <a:path extrusionOk="0" fill="none" h="455" w="119">
                  <a:moveTo>
                    <a:pt x="68" y="0"/>
                  </a:moveTo>
                  <a:lnTo>
                    <a:pt x="68" y="0"/>
                  </a:lnTo>
                  <a:lnTo>
                    <a:pt x="1" y="454"/>
                  </a:lnTo>
                  <a:lnTo>
                    <a:pt x="118" y="437"/>
                  </a:lnTo>
                  <a:lnTo>
                    <a:pt x="118" y="437"/>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5"/>
            <p:cNvSpPr/>
            <p:nvPr/>
          </p:nvSpPr>
          <p:spPr>
            <a:xfrm>
              <a:off x="4264725" y="5189400"/>
              <a:ext cx="2975" cy="10525"/>
            </a:xfrm>
            <a:custGeom>
              <a:rect b="b" l="l" r="r" t="t"/>
              <a:pathLst>
                <a:path extrusionOk="0" h="421" w="119">
                  <a:moveTo>
                    <a:pt x="51" y="0"/>
                  </a:moveTo>
                  <a:lnTo>
                    <a:pt x="0" y="421"/>
                  </a:lnTo>
                  <a:lnTo>
                    <a:pt x="118" y="404"/>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5"/>
            <p:cNvSpPr/>
            <p:nvPr/>
          </p:nvSpPr>
          <p:spPr>
            <a:xfrm>
              <a:off x="4264725" y="5189400"/>
              <a:ext cx="2975" cy="10525"/>
            </a:xfrm>
            <a:custGeom>
              <a:rect b="b" l="l" r="r" t="t"/>
              <a:pathLst>
                <a:path extrusionOk="0" fill="none" h="421" w="119">
                  <a:moveTo>
                    <a:pt x="51" y="0"/>
                  </a:moveTo>
                  <a:lnTo>
                    <a:pt x="51" y="0"/>
                  </a:lnTo>
                  <a:lnTo>
                    <a:pt x="0" y="421"/>
                  </a:lnTo>
                  <a:lnTo>
                    <a:pt x="118" y="404"/>
                  </a:lnTo>
                  <a:lnTo>
                    <a:pt x="118" y="404"/>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5"/>
            <p:cNvSpPr/>
            <p:nvPr/>
          </p:nvSpPr>
          <p:spPr>
            <a:xfrm>
              <a:off x="4205475" y="5189400"/>
              <a:ext cx="3800" cy="12200"/>
            </a:xfrm>
            <a:custGeom>
              <a:rect b="b" l="l" r="r" t="t"/>
              <a:pathLst>
                <a:path extrusionOk="0" h="488" w="152">
                  <a:moveTo>
                    <a:pt x="84" y="0"/>
                  </a:moveTo>
                  <a:lnTo>
                    <a:pt x="34" y="236"/>
                  </a:lnTo>
                  <a:lnTo>
                    <a:pt x="0" y="488"/>
                  </a:lnTo>
                  <a:lnTo>
                    <a:pt x="151" y="488"/>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5"/>
            <p:cNvSpPr/>
            <p:nvPr/>
          </p:nvSpPr>
          <p:spPr>
            <a:xfrm>
              <a:off x="4205475" y="5189400"/>
              <a:ext cx="3800" cy="12200"/>
            </a:xfrm>
            <a:custGeom>
              <a:rect b="b" l="l" r="r" t="t"/>
              <a:pathLst>
                <a:path extrusionOk="0" fill="none" h="488" w="152">
                  <a:moveTo>
                    <a:pt x="84" y="0"/>
                  </a:moveTo>
                  <a:lnTo>
                    <a:pt x="84" y="0"/>
                  </a:lnTo>
                  <a:lnTo>
                    <a:pt x="34" y="236"/>
                  </a:lnTo>
                  <a:lnTo>
                    <a:pt x="0" y="488"/>
                  </a:lnTo>
                  <a:lnTo>
                    <a:pt x="151" y="488"/>
                  </a:lnTo>
                  <a:lnTo>
                    <a:pt x="151" y="488"/>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5"/>
            <p:cNvSpPr/>
            <p:nvPr/>
          </p:nvSpPr>
          <p:spPr>
            <a:xfrm>
              <a:off x="4091575" y="5189400"/>
              <a:ext cx="4225" cy="16000"/>
            </a:xfrm>
            <a:custGeom>
              <a:rect b="b" l="l" r="r" t="t"/>
              <a:pathLst>
                <a:path extrusionOk="0" h="640" w="169">
                  <a:moveTo>
                    <a:pt x="84" y="0"/>
                  </a:moveTo>
                  <a:lnTo>
                    <a:pt x="34" y="303"/>
                  </a:lnTo>
                  <a:lnTo>
                    <a:pt x="0" y="639"/>
                  </a:lnTo>
                  <a:lnTo>
                    <a:pt x="168" y="622"/>
                  </a:lnTo>
                  <a:lnTo>
                    <a:pt x="135" y="303"/>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5"/>
            <p:cNvSpPr/>
            <p:nvPr/>
          </p:nvSpPr>
          <p:spPr>
            <a:xfrm>
              <a:off x="4091575" y="5189400"/>
              <a:ext cx="4225" cy="16000"/>
            </a:xfrm>
            <a:custGeom>
              <a:rect b="b" l="l" r="r" t="t"/>
              <a:pathLst>
                <a:path extrusionOk="0" fill="none" h="640" w="169">
                  <a:moveTo>
                    <a:pt x="84" y="0"/>
                  </a:moveTo>
                  <a:lnTo>
                    <a:pt x="84" y="0"/>
                  </a:lnTo>
                  <a:lnTo>
                    <a:pt x="34" y="303"/>
                  </a:lnTo>
                  <a:lnTo>
                    <a:pt x="0" y="639"/>
                  </a:lnTo>
                  <a:lnTo>
                    <a:pt x="168" y="622"/>
                  </a:lnTo>
                  <a:lnTo>
                    <a:pt x="168" y="622"/>
                  </a:lnTo>
                  <a:lnTo>
                    <a:pt x="135" y="303"/>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5"/>
            <p:cNvSpPr/>
            <p:nvPr/>
          </p:nvSpPr>
          <p:spPr>
            <a:xfrm>
              <a:off x="4171850" y="5189400"/>
              <a:ext cx="3800" cy="13050"/>
            </a:xfrm>
            <a:custGeom>
              <a:rect b="b" l="l" r="r" t="t"/>
              <a:pathLst>
                <a:path extrusionOk="0" h="522" w="152">
                  <a:moveTo>
                    <a:pt x="67" y="0"/>
                  </a:moveTo>
                  <a:lnTo>
                    <a:pt x="34" y="252"/>
                  </a:lnTo>
                  <a:lnTo>
                    <a:pt x="0" y="521"/>
                  </a:lnTo>
                  <a:lnTo>
                    <a:pt x="152" y="521"/>
                  </a:lnTo>
                  <a:lnTo>
                    <a:pt x="118" y="252"/>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5"/>
            <p:cNvSpPr/>
            <p:nvPr/>
          </p:nvSpPr>
          <p:spPr>
            <a:xfrm>
              <a:off x="4171850" y="5189400"/>
              <a:ext cx="3800" cy="13050"/>
            </a:xfrm>
            <a:custGeom>
              <a:rect b="b" l="l" r="r" t="t"/>
              <a:pathLst>
                <a:path extrusionOk="0" fill="none" h="522" w="152">
                  <a:moveTo>
                    <a:pt x="67" y="0"/>
                  </a:moveTo>
                  <a:lnTo>
                    <a:pt x="67" y="0"/>
                  </a:lnTo>
                  <a:lnTo>
                    <a:pt x="34" y="252"/>
                  </a:lnTo>
                  <a:lnTo>
                    <a:pt x="0" y="521"/>
                  </a:lnTo>
                  <a:lnTo>
                    <a:pt x="152" y="521"/>
                  </a:lnTo>
                  <a:lnTo>
                    <a:pt x="152" y="521"/>
                  </a:lnTo>
                  <a:lnTo>
                    <a:pt x="118" y="252"/>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5"/>
            <p:cNvSpPr/>
            <p:nvPr/>
          </p:nvSpPr>
          <p:spPr>
            <a:xfrm>
              <a:off x="4183200" y="5189400"/>
              <a:ext cx="3800" cy="13050"/>
            </a:xfrm>
            <a:custGeom>
              <a:rect b="b" l="l" r="r" t="t"/>
              <a:pathLst>
                <a:path extrusionOk="0" h="522" w="152">
                  <a:moveTo>
                    <a:pt x="84" y="0"/>
                  </a:moveTo>
                  <a:lnTo>
                    <a:pt x="34" y="252"/>
                  </a:lnTo>
                  <a:lnTo>
                    <a:pt x="0" y="521"/>
                  </a:lnTo>
                  <a:lnTo>
                    <a:pt x="151" y="505"/>
                  </a:lnTo>
                  <a:lnTo>
                    <a:pt x="118" y="252"/>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5"/>
            <p:cNvSpPr/>
            <p:nvPr/>
          </p:nvSpPr>
          <p:spPr>
            <a:xfrm>
              <a:off x="4183200" y="5189400"/>
              <a:ext cx="3800" cy="13050"/>
            </a:xfrm>
            <a:custGeom>
              <a:rect b="b" l="l" r="r" t="t"/>
              <a:pathLst>
                <a:path extrusionOk="0" fill="none" h="522" w="152">
                  <a:moveTo>
                    <a:pt x="84" y="0"/>
                  </a:moveTo>
                  <a:lnTo>
                    <a:pt x="84" y="0"/>
                  </a:lnTo>
                  <a:lnTo>
                    <a:pt x="34" y="252"/>
                  </a:lnTo>
                  <a:lnTo>
                    <a:pt x="0" y="521"/>
                  </a:lnTo>
                  <a:lnTo>
                    <a:pt x="151" y="505"/>
                  </a:lnTo>
                  <a:lnTo>
                    <a:pt x="151" y="505"/>
                  </a:lnTo>
                  <a:lnTo>
                    <a:pt x="118" y="252"/>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5"/>
            <p:cNvSpPr/>
            <p:nvPr/>
          </p:nvSpPr>
          <p:spPr>
            <a:xfrm>
              <a:off x="4302975" y="5189400"/>
              <a:ext cx="2950" cy="9275"/>
            </a:xfrm>
            <a:custGeom>
              <a:rect b="b" l="l" r="r" t="t"/>
              <a:pathLst>
                <a:path extrusionOk="0" h="371" w="118">
                  <a:moveTo>
                    <a:pt x="51" y="0"/>
                  </a:moveTo>
                  <a:lnTo>
                    <a:pt x="0" y="370"/>
                  </a:lnTo>
                  <a:lnTo>
                    <a:pt x="118" y="353"/>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5"/>
            <p:cNvSpPr/>
            <p:nvPr/>
          </p:nvSpPr>
          <p:spPr>
            <a:xfrm>
              <a:off x="4302975" y="5189400"/>
              <a:ext cx="2950" cy="9275"/>
            </a:xfrm>
            <a:custGeom>
              <a:rect b="b" l="l" r="r" t="t"/>
              <a:pathLst>
                <a:path extrusionOk="0" fill="none" h="371" w="118">
                  <a:moveTo>
                    <a:pt x="51" y="0"/>
                  </a:moveTo>
                  <a:lnTo>
                    <a:pt x="51" y="0"/>
                  </a:lnTo>
                  <a:lnTo>
                    <a:pt x="0" y="370"/>
                  </a:lnTo>
                  <a:lnTo>
                    <a:pt x="118" y="353"/>
                  </a:lnTo>
                  <a:lnTo>
                    <a:pt x="118" y="353"/>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5"/>
            <p:cNvSpPr/>
            <p:nvPr/>
          </p:nvSpPr>
          <p:spPr>
            <a:xfrm>
              <a:off x="4320200" y="5189400"/>
              <a:ext cx="2975" cy="8425"/>
            </a:xfrm>
            <a:custGeom>
              <a:rect b="b" l="l" r="r" t="t"/>
              <a:pathLst>
                <a:path extrusionOk="0" h="337" w="119">
                  <a:moveTo>
                    <a:pt x="51" y="0"/>
                  </a:moveTo>
                  <a:lnTo>
                    <a:pt x="1" y="336"/>
                  </a:lnTo>
                  <a:lnTo>
                    <a:pt x="118" y="336"/>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5"/>
            <p:cNvSpPr/>
            <p:nvPr/>
          </p:nvSpPr>
          <p:spPr>
            <a:xfrm>
              <a:off x="4320200" y="5189400"/>
              <a:ext cx="2975" cy="8425"/>
            </a:xfrm>
            <a:custGeom>
              <a:rect b="b" l="l" r="r" t="t"/>
              <a:pathLst>
                <a:path extrusionOk="0" fill="none" h="337" w="119">
                  <a:moveTo>
                    <a:pt x="51" y="0"/>
                  </a:moveTo>
                  <a:lnTo>
                    <a:pt x="51" y="0"/>
                  </a:lnTo>
                  <a:lnTo>
                    <a:pt x="1" y="336"/>
                  </a:lnTo>
                  <a:lnTo>
                    <a:pt x="118" y="336"/>
                  </a:lnTo>
                  <a:lnTo>
                    <a:pt x="118" y="336"/>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5"/>
            <p:cNvSpPr/>
            <p:nvPr/>
          </p:nvSpPr>
          <p:spPr>
            <a:xfrm>
              <a:off x="4278175" y="5189400"/>
              <a:ext cx="2975" cy="9675"/>
            </a:xfrm>
            <a:custGeom>
              <a:rect b="b" l="l" r="r" t="t"/>
              <a:pathLst>
                <a:path extrusionOk="0" h="387" w="119">
                  <a:moveTo>
                    <a:pt x="68" y="0"/>
                  </a:moveTo>
                  <a:lnTo>
                    <a:pt x="0" y="387"/>
                  </a:lnTo>
                  <a:lnTo>
                    <a:pt x="118" y="387"/>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5"/>
            <p:cNvSpPr/>
            <p:nvPr/>
          </p:nvSpPr>
          <p:spPr>
            <a:xfrm>
              <a:off x="4278175" y="5189400"/>
              <a:ext cx="2975" cy="9675"/>
            </a:xfrm>
            <a:custGeom>
              <a:rect b="b" l="l" r="r" t="t"/>
              <a:pathLst>
                <a:path extrusionOk="0" fill="none" h="387" w="119">
                  <a:moveTo>
                    <a:pt x="68" y="0"/>
                  </a:moveTo>
                  <a:lnTo>
                    <a:pt x="68" y="0"/>
                  </a:lnTo>
                  <a:lnTo>
                    <a:pt x="0" y="387"/>
                  </a:lnTo>
                  <a:lnTo>
                    <a:pt x="118" y="387"/>
                  </a:lnTo>
                  <a:lnTo>
                    <a:pt x="118" y="387"/>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5"/>
            <p:cNvSpPr/>
            <p:nvPr/>
          </p:nvSpPr>
          <p:spPr>
            <a:xfrm>
              <a:off x="4119725" y="5189400"/>
              <a:ext cx="3800" cy="14725"/>
            </a:xfrm>
            <a:custGeom>
              <a:rect b="b" l="l" r="r" t="t"/>
              <a:pathLst>
                <a:path extrusionOk="0" h="589" w="152">
                  <a:moveTo>
                    <a:pt x="68" y="0"/>
                  </a:moveTo>
                  <a:lnTo>
                    <a:pt x="34" y="286"/>
                  </a:lnTo>
                  <a:lnTo>
                    <a:pt x="1" y="589"/>
                  </a:lnTo>
                  <a:lnTo>
                    <a:pt x="152" y="589"/>
                  </a:lnTo>
                  <a:lnTo>
                    <a:pt x="118" y="286"/>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5"/>
            <p:cNvSpPr/>
            <p:nvPr/>
          </p:nvSpPr>
          <p:spPr>
            <a:xfrm>
              <a:off x="4119725" y="5189400"/>
              <a:ext cx="3800" cy="14725"/>
            </a:xfrm>
            <a:custGeom>
              <a:rect b="b" l="l" r="r" t="t"/>
              <a:pathLst>
                <a:path extrusionOk="0" fill="none" h="589" w="152">
                  <a:moveTo>
                    <a:pt x="68" y="0"/>
                  </a:moveTo>
                  <a:lnTo>
                    <a:pt x="68" y="0"/>
                  </a:lnTo>
                  <a:lnTo>
                    <a:pt x="34" y="286"/>
                  </a:lnTo>
                  <a:lnTo>
                    <a:pt x="1" y="589"/>
                  </a:lnTo>
                  <a:lnTo>
                    <a:pt x="152" y="589"/>
                  </a:lnTo>
                  <a:lnTo>
                    <a:pt x="152" y="589"/>
                  </a:lnTo>
                  <a:lnTo>
                    <a:pt x="118" y="286"/>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5"/>
            <p:cNvSpPr/>
            <p:nvPr/>
          </p:nvSpPr>
          <p:spPr>
            <a:xfrm>
              <a:off x="3105600" y="5235200"/>
              <a:ext cx="309350" cy="68525"/>
            </a:xfrm>
            <a:custGeom>
              <a:rect b="b" l="l" r="r" t="t"/>
              <a:pathLst>
                <a:path extrusionOk="0" h="2741" w="12374">
                  <a:moveTo>
                    <a:pt x="1" y="1"/>
                  </a:moveTo>
                  <a:lnTo>
                    <a:pt x="1" y="2741"/>
                  </a:lnTo>
                  <a:lnTo>
                    <a:pt x="12374" y="2741"/>
                  </a:lnTo>
                  <a:lnTo>
                    <a:pt x="12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5"/>
            <p:cNvSpPr/>
            <p:nvPr/>
          </p:nvSpPr>
          <p:spPr>
            <a:xfrm>
              <a:off x="3105600" y="5235200"/>
              <a:ext cx="309350" cy="68525"/>
            </a:xfrm>
            <a:custGeom>
              <a:rect b="b" l="l" r="r" t="t"/>
              <a:pathLst>
                <a:path extrusionOk="0" fill="none" h="2741" w="12374">
                  <a:moveTo>
                    <a:pt x="1" y="1"/>
                  </a:moveTo>
                  <a:lnTo>
                    <a:pt x="12374" y="1"/>
                  </a:lnTo>
                  <a:lnTo>
                    <a:pt x="12374"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5"/>
            <p:cNvSpPr/>
            <p:nvPr/>
          </p:nvSpPr>
          <p:spPr>
            <a:xfrm>
              <a:off x="3211925" y="5256225"/>
              <a:ext cx="5075" cy="39950"/>
            </a:xfrm>
            <a:custGeom>
              <a:rect b="b" l="l" r="r" t="t"/>
              <a:pathLst>
                <a:path extrusionOk="0" h="1598" w="203">
                  <a:moveTo>
                    <a:pt x="18" y="0"/>
                  </a:moveTo>
                  <a:lnTo>
                    <a:pt x="1" y="404"/>
                  </a:lnTo>
                  <a:lnTo>
                    <a:pt x="18" y="807"/>
                  </a:lnTo>
                  <a:lnTo>
                    <a:pt x="51" y="1194"/>
                  </a:lnTo>
                  <a:lnTo>
                    <a:pt x="102" y="1597"/>
                  </a:lnTo>
                  <a:lnTo>
                    <a:pt x="152" y="1194"/>
                  </a:lnTo>
                  <a:lnTo>
                    <a:pt x="186" y="790"/>
                  </a:lnTo>
                  <a:lnTo>
                    <a:pt x="203" y="387"/>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5"/>
            <p:cNvSpPr/>
            <p:nvPr/>
          </p:nvSpPr>
          <p:spPr>
            <a:xfrm>
              <a:off x="3211925" y="5256225"/>
              <a:ext cx="5075" cy="39950"/>
            </a:xfrm>
            <a:custGeom>
              <a:rect b="b" l="l" r="r" t="t"/>
              <a:pathLst>
                <a:path extrusionOk="0" fill="none" h="1598" w="203">
                  <a:moveTo>
                    <a:pt x="186" y="0"/>
                  </a:moveTo>
                  <a:lnTo>
                    <a:pt x="18" y="0"/>
                  </a:lnTo>
                  <a:lnTo>
                    <a:pt x="18" y="0"/>
                  </a:lnTo>
                  <a:lnTo>
                    <a:pt x="1" y="404"/>
                  </a:lnTo>
                  <a:lnTo>
                    <a:pt x="18" y="807"/>
                  </a:lnTo>
                  <a:lnTo>
                    <a:pt x="51" y="1194"/>
                  </a:lnTo>
                  <a:lnTo>
                    <a:pt x="102" y="1597"/>
                  </a:lnTo>
                  <a:lnTo>
                    <a:pt x="102" y="1597"/>
                  </a:lnTo>
                  <a:lnTo>
                    <a:pt x="152" y="1194"/>
                  </a:lnTo>
                  <a:lnTo>
                    <a:pt x="186" y="790"/>
                  </a:lnTo>
                  <a:lnTo>
                    <a:pt x="203" y="387"/>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5"/>
            <p:cNvSpPr/>
            <p:nvPr/>
          </p:nvSpPr>
          <p:spPr>
            <a:xfrm>
              <a:off x="3228750" y="5255375"/>
              <a:ext cx="5075" cy="40800"/>
            </a:xfrm>
            <a:custGeom>
              <a:rect b="b" l="l" r="r" t="t"/>
              <a:pathLst>
                <a:path extrusionOk="0" h="1632" w="203">
                  <a:moveTo>
                    <a:pt x="169" y="1"/>
                  </a:moveTo>
                  <a:lnTo>
                    <a:pt x="17" y="17"/>
                  </a:lnTo>
                  <a:lnTo>
                    <a:pt x="0" y="270"/>
                  </a:lnTo>
                  <a:lnTo>
                    <a:pt x="0" y="539"/>
                  </a:lnTo>
                  <a:lnTo>
                    <a:pt x="0" y="808"/>
                  </a:lnTo>
                  <a:lnTo>
                    <a:pt x="17" y="1093"/>
                  </a:lnTo>
                  <a:lnTo>
                    <a:pt x="51" y="1362"/>
                  </a:lnTo>
                  <a:lnTo>
                    <a:pt x="101" y="1631"/>
                  </a:lnTo>
                  <a:lnTo>
                    <a:pt x="152" y="1228"/>
                  </a:lnTo>
                  <a:lnTo>
                    <a:pt x="185" y="824"/>
                  </a:lnTo>
                  <a:lnTo>
                    <a:pt x="202"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5"/>
            <p:cNvSpPr/>
            <p:nvPr/>
          </p:nvSpPr>
          <p:spPr>
            <a:xfrm>
              <a:off x="3228750" y="5255375"/>
              <a:ext cx="5075" cy="40800"/>
            </a:xfrm>
            <a:custGeom>
              <a:rect b="b" l="l" r="r" t="t"/>
              <a:pathLst>
                <a:path extrusionOk="0" fill="none" h="1632" w="203">
                  <a:moveTo>
                    <a:pt x="169" y="1"/>
                  </a:moveTo>
                  <a:lnTo>
                    <a:pt x="17" y="17"/>
                  </a:lnTo>
                  <a:lnTo>
                    <a:pt x="17" y="17"/>
                  </a:lnTo>
                  <a:lnTo>
                    <a:pt x="0" y="270"/>
                  </a:lnTo>
                  <a:lnTo>
                    <a:pt x="0" y="539"/>
                  </a:lnTo>
                  <a:lnTo>
                    <a:pt x="0" y="539"/>
                  </a:lnTo>
                  <a:lnTo>
                    <a:pt x="0" y="808"/>
                  </a:lnTo>
                  <a:lnTo>
                    <a:pt x="17" y="1093"/>
                  </a:lnTo>
                  <a:lnTo>
                    <a:pt x="51" y="1362"/>
                  </a:lnTo>
                  <a:lnTo>
                    <a:pt x="101" y="1631"/>
                  </a:lnTo>
                  <a:lnTo>
                    <a:pt x="101" y="1631"/>
                  </a:lnTo>
                  <a:lnTo>
                    <a:pt x="152" y="1228"/>
                  </a:lnTo>
                  <a:lnTo>
                    <a:pt x="185" y="824"/>
                  </a:lnTo>
                  <a:lnTo>
                    <a:pt x="202"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5"/>
            <p:cNvSpPr/>
            <p:nvPr/>
          </p:nvSpPr>
          <p:spPr>
            <a:xfrm>
              <a:off x="3298100" y="5253275"/>
              <a:ext cx="4650" cy="42900"/>
            </a:xfrm>
            <a:custGeom>
              <a:rect b="b" l="l" r="r" t="t"/>
              <a:pathLst>
                <a:path extrusionOk="0" h="1716" w="186">
                  <a:moveTo>
                    <a:pt x="17" y="1"/>
                  </a:moveTo>
                  <a:lnTo>
                    <a:pt x="0" y="320"/>
                  </a:lnTo>
                  <a:lnTo>
                    <a:pt x="0" y="623"/>
                  </a:lnTo>
                  <a:lnTo>
                    <a:pt x="0" y="892"/>
                  </a:lnTo>
                  <a:lnTo>
                    <a:pt x="17" y="1177"/>
                  </a:lnTo>
                  <a:lnTo>
                    <a:pt x="51" y="1446"/>
                  </a:lnTo>
                  <a:lnTo>
                    <a:pt x="84" y="1715"/>
                  </a:lnTo>
                  <a:lnTo>
                    <a:pt x="152" y="1295"/>
                  </a:lnTo>
                  <a:lnTo>
                    <a:pt x="185" y="858"/>
                  </a:lnTo>
                  <a:lnTo>
                    <a:pt x="185" y="438"/>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5"/>
            <p:cNvSpPr/>
            <p:nvPr/>
          </p:nvSpPr>
          <p:spPr>
            <a:xfrm>
              <a:off x="3298100" y="5253275"/>
              <a:ext cx="4650" cy="42900"/>
            </a:xfrm>
            <a:custGeom>
              <a:rect b="b" l="l" r="r" t="t"/>
              <a:pathLst>
                <a:path extrusionOk="0" fill="none" h="1716" w="186">
                  <a:moveTo>
                    <a:pt x="152" y="1"/>
                  </a:moveTo>
                  <a:lnTo>
                    <a:pt x="17" y="1"/>
                  </a:lnTo>
                  <a:lnTo>
                    <a:pt x="17" y="1"/>
                  </a:lnTo>
                  <a:lnTo>
                    <a:pt x="0" y="320"/>
                  </a:lnTo>
                  <a:lnTo>
                    <a:pt x="0" y="623"/>
                  </a:lnTo>
                  <a:lnTo>
                    <a:pt x="0" y="623"/>
                  </a:lnTo>
                  <a:lnTo>
                    <a:pt x="0" y="892"/>
                  </a:lnTo>
                  <a:lnTo>
                    <a:pt x="17" y="1177"/>
                  </a:lnTo>
                  <a:lnTo>
                    <a:pt x="51" y="1446"/>
                  </a:lnTo>
                  <a:lnTo>
                    <a:pt x="84" y="1715"/>
                  </a:lnTo>
                  <a:lnTo>
                    <a:pt x="84" y="1715"/>
                  </a:lnTo>
                  <a:lnTo>
                    <a:pt x="152" y="1295"/>
                  </a:lnTo>
                  <a:lnTo>
                    <a:pt x="185" y="858"/>
                  </a:lnTo>
                  <a:lnTo>
                    <a:pt x="185" y="438"/>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5"/>
            <p:cNvSpPr/>
            <p:nvPr/>
          </p:nvSpPr>
          <p:spPr>
            <a:xfrm>
              <a:off x="3314075" y="5252850"/>
              <a:ext cx="4625" cy="43325"/>
            </a:xfrm>
            <a:custGeom>
              <a:rect b="b" l="l" r="r" t="t"/>
              <a:pathLst>
                <a:path extrusionOk="0" h="1733" w="185">
                  <a:moveTo>
                    <a:pt x="17" y="1"/>
                  </a:moveTo>
                  <a:lnTo>
                    <a:pt x="0" y="320"/>
                  </a:lnTo>
                  <a:lnTo>
                    <a:pt x="0" y="640"/>
                  </a:lnTo>
                  <a:lnTo>
                    <a:pt x="0" y="909"/>
                  </a:lnTo>
                  <a:lnTo>
                    <a:pt x="17" y="1194"/>
                  </a:lnTo>
                  <a:lnTo>
                    <a:pt x="50" y="1463"/>
                  </a:lnTo>
                  <a:lnTo>
                    <a:pt x="84" y="1732"/>
                  </a:lnTo>
                  <a:lnTo>
                    <a:pt x="135" y="1463"/>
                  </a:lnTo>
                  <a:lnTo>
                    <a:pt x="168" y="1194"/>
                  </a:lnTo>
                  <a:lnTo>
                    <a:pt x="185" y="909"/>
                  </a:lnTo>
                  <a:lnTo>
                    <a:pt x="185" y="640"/>
                  </a:lnTo>
                  <a:lnTo>
                    <a:pt x="185" y="320"/>
                  </a:lnTo>
                  <a:lnTo>
                    <a:pt x="1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5"/>
            <p:cNvSpPr/>
            <p:nvPr/>
          </p:nvSpPr>
          <p:spPr>
            <a:xfrm>
              <a:off x="3314075" y="5252850"/>
              <a:ext cx="4625" cy="43325"/>
            </a:xfrm>
            <a:custGeom>
              <a:rect b="b" l="l" r="r" t="t"/>
              <a:pathLst>
                <a:path extrusionOk="0" fill="none" h="1733" w="185">
                  <a:moveTo>
                    <a:pt x="151" y="1"/>
                  </a:moveTo>
                  <a:lnTo>
                    <a:pt x="17" y="1"/>
                  </a:lnTo>
                  <a:lnTo>
                    <a:pt x="17" y="1"/>
                  </a:lnTo>
                  <a:lnTo>
                    <a:pt x="0" y="320"/>
                  </a:lnTo>
                  <a:lnTo>
                    <a:pt x="0" y="640"/>
                  </a:lnTo>
                  <a:lnTo>
                    <a:pt x="0" y="640"/>
                  </a:lnTo>
                  <a:lnTo>
                    <a:pt x="0" y="909"/>
                  </a:lnTo>
                  <a:lnTo>
                    <a:pt x="17" y="1194"/>
                  </a:lnTo>
                  <a:lnTo>
                    <a:pt x="50" y="1463"/>
                  </a:lnTo>
                  <a:lnTo>
                    <a:pt x="84" y="1732"/>
                  </a:lnTo>
                  <a:lnTo>
                    <a:pt x="84" y="1732"/>
                  </a:lnTo>
                  <a:lnTo>
                    <a:pt x="135" y="1463"/>
                  </a:lnTo>
                  <a:lnTo>
                    <a:pt x="168" y="1194"/>
                  </a:lnTo>
                  <a:lnTo>
                    <a:pt x="185" y="909"/>
                  </a:lnTo>
                  <a:lnTo>
                    <a:pt x="185" y="640"/>
                  </a:lnTo>
                  <a:lnTo>
                    <a:pt x="185" y="640"/>
                  </a:lnTo>
                  <a:lnTo>
                    <a:pt x="185" y="320"/>
                  </a:lnTo>
                  <a:lnTo>
                    <a:pt x="1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5"/>
            <p:cNvSpPr/>
            <p:nvPr/>
          </p:nvSpPr>
          <p:spPr>
            <a:xfrm>
              <a:off x="3343075" y="5252025"/>
              <a:ext cx="5050" cy="44150"/>
            </a:xfrm>
            <a:custGeom>
              <a:rect b="b" l="l" r="r" t="t"/>
              <a:pathLst>
                <a:path extrusionOk="0" h="1766" w="202">
                  <a:moveTo>
                    <a:pt x="34" y="0"/>
                  </a:moveTo>
                  <a:lnTo>
                    <a:pt x="17" y="336"/>
                  </a:lnTo>
                  <a:lnTo>
                    <a:pt x="0" y="673"/>
                  </a:lnTo>
                  <a:lnTo>
                    <a:pt x="17" y="942"/>
                  </a:lnTo>
                  <a:lnTo>
                    <a:pt x="34" y="1227"/>
                  </a:lnTo>
                  <a:lnTo>
                    <a:pt x="50" y="1496"/>
                  </a:lnTo>
                  <a:lnTo>
                    <a:pt x="101" y="1765"/>
                  </a:lnTo>
                  <a:lnTo>
                    <a:pt x="151" y="1496"/>
                  </a:lnTo>
                  <a:lnTo>
                    <a:pt x="185" y="1227"/>
                  </a:lnTo>
                  <a:lnTo>
                    <a:pt x="202" y="942"/>
                  </a:lnTo>
                  <a:lnTo>
                    <a:pt x="202" y="673"/>
                  </a:lnTo>
                  <a:lnTo>
                    <a:pt x="202" y="336"/>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5"/>
            <p:cNvSpPr/>
            <p:nvPr/>
          </p:nvSpPr>
          <p:spPr>
            <a:xfrm>
              <a:off x="3343075" y="5252025"/>
              <a:ext cx="5050" cy="44150"/>
            </a:xfrm>
            <a:custGeom>
              <a:rect b="b" l="l" r="r" t="t"/>
              <a:pathLst>
                <a:path extrusionOk="0" fill="none" h="1766" w="202">
                  <a:moveTo>
                    <a:pt x="168" y="0"/>
                  </a:moveTo>
                  <a:lnTo>
                    <a:pt x="34" y="0"/>
                  </a:lnTo>
                  <a:lnTo>
                    <a:pt x="34" y="0"/>
                  </a:lnTo>
                  <a:lnTo>
                    <a:pt x="17" y="336"/>
                  </a:lnTo>
                  <a:lnTo>
                    <a:pt x="0" y="673"/>
                  </a:lnTo>
                  <a:lnTo>
                    <a:pt x="0" y="673"/>
                  </a:lnTo>
                  <a:lnTo>
                    <a:pt x="17" y="942"/>
                  </a:lnTo>
                  <a:lnTo>
                    <a:pt x="34" y="1227"/>
                  </a:lnTo>
                  <a:lnTo>
                    <a:pt x="50" y="1496"/>
                  </a:lnTo>
                  <a:lnTo>
                    <a:pt x="101" y="1765"/>
                  </a:lnTo>
                  <a:lnTo>
                    <a:pt x="101" y="1765"/>
                  </a:lnTo>
                  <a:lnTo>
                    <a:pt x="151" y="1496"/>
                  </a:lnTo>
                  <a:lnTo>
                    <a:pt x="185" y="1227"/>
                  </a:lnTo>
                  <a:lnTo>
                    <a:pt x="202" y="942"/>
                  </a:lnTo>
                  <a:lnTo>
                    <a:pt x="202" y="673"/>
                  </a:lnTo>
                  <a:lnTo>
                    <a:pt x="202" y="673"/>
                  </a:lnTo>
                  <a:lnTo>
                    <a:pt x="202" y="336"/>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5"/>
            <p:cNvSpPr/>
            <p:nvPr/>
          </p:nvSpPr>
          <p:spPr>
            <a:xfrm>
              <a:off x="3284650" y="5253700"/>
              <a:ext cx="4650" cy="42475"/>
            </a:xfrm>
            <a:custGeom>
              <a:rect b="b" l="l" r="r" t="t"/>
              <a:pathLst>
                <a:path extrusionOk="0" h="1699" w="186">
                  <a:moveTo>
                    <a:pt x="17" y="0"/>
                  </a:moveTo>
                  <a:lnTo>
                    <a:pt x="0" y="303"/>
                  </a:lnTo>
                  <a:lnTo>
                    <a:pt x="0" y="606"/>
                  </a:lnTo>
                  <a:lnTo>
                    <a:pt x="0" y="875"/>
                  </a:lnTo>
                  <a:lnTo>
                    <a:pt x="17" y="1160"/>
                  </a:lnTo>
                  <a:lnTo>
                    <a:pt x="51" y="1429"/>
                  </a:lnTo>
                  <a:lnTo>
                    <a:pt x="101" y="1698"/>
                  </a:lnTo>
                  <a:lnTo>
                    <a:pt x="135" y="1429"/>
                  </a:lnTo>
                  <a:lnTo>
                    <a:pt x="168" y="1160"/>
                  </a:lnTo>
                  <a:lnTo>
                    <a:pt x="185" y="875"/>
                  </a:lnTo>
                  <a:lnTo>
                    <a:pt x="185" y="606"/>
                  </a:lnTo>
                  <a:lnTo>
                    <a:pt x="185" y="303"/>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5"/>
            <p:cNvSpPr/>
            <p:nvPr/>
          </p:nvSpPr>
          <p:spPr>
            <a:xfrm>
              <a:off x="3284650" y="5253700"/>
              <a:ext cx="4650" cy="42475"/>
            </a:xfrm>
            <a:custGeom>
              <a:rect b="b" l="l" r="r" t="t"/>
              <a:pathLst>
                <a:path extrusionOk="0" fill="none" h="1699" w="186">
                  <a:moveTo>
                    <a:pt x="168" y="0"/>
                  </a:moveTo>
                  <a:lnTo>
                    <a:pt x="17" y="0"/>
                  </a:lnTo>
                  <a:lnTo>
                    <a:pt x="17" y="0"/>
                  </a:lnTo>
                  <a:lnTo>
                    <a:pt x="0" y="303"/>
                  </a:lnTo>
                  <a:lnTo>
                    <a:pt x="0" y="606"/>
                  </a:lnTo>
                  <a:lnTo>
                    <a:pt x="0" y="606"/>
                  </a:lnTo>
                  <a:lnTo>
                    <a:pt x="0" y="875"/>
                  </a:lnTo>
                  <a:lnTo>
                    <a:pt x="17" y="1160"/>
                  </a:lnTo>
                  <a:lnTo>
                    <a:pt x="51" y="1429"/>
                  </a:lnTo>
                  <a:lnTo>
                    <a:pt x="101" y="1698"/>
                  </a:lnTo>
                  <a:lnTo>
                    <a:pt x="101" y="1698"/>
                  </a:lnTo>
                  <a:lnTo>
                    <a:pt x="135" y="1429"/>
                  </a:lnTo>
                  <a:lnTo>
                    <a:pt x="168" y="1160"/>
                  </a:lnTo>
                  <a:lnTo>
                    <a:pt x="185" y="875"/>
                  </a:lnTo>
                  <a:lnTo>
                    <a:pt x="185" y="606"/>
                  </a:lnTo>
                  <a:lnTo>
                    <a:pt x="185" y="606"/>
                  </a:lnTo>
                  <a:lnTo>
                    <a:pt x="185" y="303"/>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5"/>
            <p:cNvSpPr/>
            <p:nvPr/>
          </p:nvSpPr>
          <p:spPr>
            <a:xfrm>
              <a:off x="3250600" y="5254950"/>
              <a:ext cx="5075" cy="41225"/>
            </a:xfrm>
            <a:custGeom>
              <a:rect b="b" l="l" r="r" t="t"/>
              <a:pathLst>
                <a:path extrusionOk="0" h="1649" w="203">
                  <a:moveTo>
                    <a:pt x="34" y="1"/>
                  </a:moveTo>
                  <a:lnTo>
                    <a:pt x="1" y="404"/>
                  </a:lnTo>
                  <a:lnTo>
                    <a:pt x="17" y="825"/>
                  </a:lnTo>
                  <a:lnTo>
                    <a:pt x="51" y="1245"/>
                  </a:lnTo>
                  <a:lnTo>
                    <a:pt x="101" y="1648"/>
                  </a:lnTo>
                  <a:lnTo>
                    <a:pt x="169" y="1245"/>
                  </a:lnTo>
                  <a:lnTo>
                    <a:pt x="202" y="825"/>
                  </a:lnTo>
                  <a:lnTo>
                    <a:pt x="202"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5"/>
            <p:cNvSpPr/>
            <p:nvPr/>
          </p:nvSpPr>
          <p:spPr>
            <a:xfrm>
              <a:off x="3250600" y="5254950"/>
              <a:ext cx="5075" cy="41225"/>
            </a:xfrm>
            <a:custGeom>
              <a:rect b="b" l="l" r="r" t="t"/>
              <a:pathLst>
                <a:path extrusionOk="0" fill="none" h="1649" w="203">
                  <a:moveTo>
                    <a:pt x="169" y="1"/>
                  </a:moveTo>
                  <a:lnTo>
                    <a:pt x="34" y="1"/>
                  </a:lnTo>
                  <a:lnTo>
                    <a:pt x="34" y="1"/>
                  </a:lnTo>
                  <a:lnTo>
                    <a:pt x="1" y="404"/>
                  </a:lnTo>
                  <a:lnTo>
                    <a:pt x="17" y="825"/>
                  </a:lnTo>
                  <a:lnTo>
                    <a:pt x="51" y="1245"/>
                  </a:lnTo>
                  <a:lnTo>
                    <a:pt x="101" y="1648"/>
                  </a:lnTo>
                  <a:lnTo>
                    <a:pt x="101" y="1648"/>
                  </a:lnTo>
                  <a:lnTo>
                    <a:pt x="169" y="1245"/>
                  </a:lnTo>
                  <a:lnTo>
                    <a:pt x="202" y="825"/>
                  </a:lnTo>
                  <a:lnTo>
                    <a:pt x="202"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5"/>
            <p:cNvSpPr/>
            <p:nvPr/>
          </p:nvSpPr>
          <p:spPr>
            <a:xfrm>
              <a:off x="3262375" y="5254525"/>
              <a:ext cx="4650" cy="41650"/>
            </a:xfrm>
            <a:custGeom>
              <a:rect b="b" l="l" r="r" t="t"/>
              <a:pathLst>
                <a:path extrusionOk="0" h="1666" w="186">
                  <a:moveTo>
                    <a:pt x="17" y="1"/>
                  </a:moveTo>
                  <a:lnTo>
                    <a:pt x="0" y="287"/>
                  </a:lnTo>
                  <a:lnTo>
                    <a:pt x="0" y="573"/>
                  </a:lnTo>
                  <a:lnTo>
                    <a:pt x="0" y="842"/>
                  </a:lnTo>
                  <a:lnTo>
                    <a:pt x="17" y="1127"/>
                  </a:lnTo>
                  <a:lnTo>
                    <a:pt x="51" y="1396"/>
                  </a:lnTo>
                  <a:lnTo>
                    <a:pt x="101" y="1665"/>
                  </a:lnTo>
                  <a:lnTo>
                    <a:pt x="135" y="1396"/>
                  </a:lnTo>
                  <a:lnTo>
                    <a:pt x="168" y="1127"/>
                  </a:lnTo>
                  <a:lnTo>
                    <a:pt x="185" y="842"/>
                  </a:lnTo>
                  <a:lnTo>
                    <a:pt x="185" y="573"/>
                  </a:lnTo>
                  <a:lnTo>
                    <a:pt x="185" y="287"/>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5"/>
            <p:cNvSpPr/>
            <p:nvPr/>
          </p:nvSpPr>
          <p:spPr>
            <a:xfrm>
              <a:off x="3262375" y="5254525"/>
              <a:ext cx="4650" cy="41650"/>
            </a:xfrm>
            <a:custGeom>
              <a:rect b="b" l="l" r="r" t="t"/>
              <a:pathLst>
                <a:path extrusionOk="0" fill="none" h="1666" w="186">
                  <a:moveTo>
                    <a:pt x="168" y="1"/>
                  </a:moveTo>
                  <a:lnTo>
                    <a:pt x="17" y="1"/>
                  </a:lnTo>
                  <a:lnTo>
                    <a:pt x="17" y="1"/>
                  </a:lnTo>
                  <a:lnTo>
                    <a:pt x="0" y="287"/>
                  </a:lnTo>
                  <a:lnTo>
                    <a:pt x="0" y="573"/>
                  </a:lnTo>
                  <a:lnTo>
                    <a:pt x="0" y="573"/>
                  </a:lnTo>
                  <a:lnTo>
                    <a:pt x="0" y="842"/>
                  </a:lnTo>
                  <a:lnTo>
                    <a:pt x="17" y="1127"/>
                  </a:lnTo>
                  <a:lnTo>
                    <a:pt x="51" y="1396"/>
                  </a:lnTo>
                  <a:lnTo>
                    <a:pt x="101" y="1665"/>
                  </a:lnTo>
                  <a:lnTo>
                    <a:pt x="101" y="1665"/>
                  </a:lnTo>
                  <a:lnTo>
                    <a:pt x="135" y="1396"/>
                  </a:lnTo>
                  <a:lnTo>
                    <a:pt x="168" y="1127"/>
                  </a:lnTo>
                  <a:lnTo>
                    <a:pt x="185" y="842"/>
                  </a:lnTo>
                  <a:lnTo>
                    <a:pt x="185" y="573"/>
                  </a:lnTo>
                  <a:lnTo>
                    <a:pt x="185" y="573"/>
                  </a:lnTo>
                  <a:lnTo>
                    <a:pt x="185" y="287"/>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5"/>
            <p:cNvSpPr/>
            <p:nvPr/>
          </p:nvSpPr>
          <p:spPr>
            <a:xfrm>
              <a:off x="3381300" y="5250750"/>
              <a:ext cx="5075" cy="45425"/>
            </a:xfrm>
            <a:custGeom>
              <a:rect b="b" l="l" r="r" t="t"/>
              <a:pathLst>
                <a:path extrusionOk="0" h="1817" w="203">
                  <a:moveTo>
                    <a:pt x="51" y="1"/>
                  </a:moveTo>
                  <a:lnTo>
                    <a:pt x="18" y="354"/>
                  </a:lnTo>
                  <a:lnTo>
                    <a:pt x="1" y="724"/>
                  </a:lnTo>
                  <a:lnTo>
                    <a:pt x="18" y="993"/>
                  </a:lnTo>
                  <a:lnTo>
                    <a:pt x="34" y="1278"/>
                  </a:lnTo>
                  <a:lnTo>
                    <a:pt x="51" y="1547"/>
                  </a:lnTo>
                  <a:lnTo>
                    <a:pt x="102" y="1816"/>
                  </a:lnTo>
                  <a:lnTo>
                    <a:pt x="152" y="1547"/>
                  </a:lnTo>
                  <a:lnTo>
                    <a:pt x="186" y="1278"/>
                  </a:lnTo>
                  <a:lnTo>
                    <a:pt x="203" y="993"/>
                  </a:lnTo>
                  <a:lnTo>
                    <a:pt x="203" y="724"/>
                  </a:lnTo>
                  <a:lnTo>
                    <a:pt x="203" y="35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5"/>
            <p:cNvSpPr/>
            <p:nvPr/>
          </p:nvSpPr>
          <p:spPr>
            <a:xfrm>
              <a:off x="3381300" y="5250750"/>
              <a:ext cx="5075" cy="45425"/>
            </a:xfrm>
            <a:custGeom>
              <a:rect b="b" l="l" r="r" t="t"/>
              <a:pathLst>
                <a:path extrusionOk="0" fill="none" h="1817" w="203">
                  <a:moveTo>
                    <a:pt x="169" y="1"/>
                  </a:moveTo>
                  <a:lnTo>
                    <a:pt x="51" y="1"/>
                  </a:lnTo>
                  <a:lnTo>
                    <a:pt x="51" y="1"/>
                  </a:lnTo>
                  <a:lnTo>
                    <a:pt x="18" y="354"/>
                  </a:lnTo>
                  <a:lnTo>
                    <a:pt x="1" y="724"/>
                  </a:lnTo>
                  <a:lnTo>
                    <a:pt x="1" y="724"/>
                  </a:lnTo>
                  <a:lnTo>
                    <a:pt x="18" y="993"/>
                  </a:lnTo>
                  <a:lnTo>
                    <a:pt x="34" y="1278"/>
                  </a:lnTo>
                  <a:lnTo>
                    <a:pt x="51" y="1547"/>
                  </a:lnTo>
                  <a:lnTo>
                    <a:pt x="102" y="1816"/>
                  </a:lnTo>
                  <a:lnTo>
                    <a:pt x="102" y="1816"/>
                  </a:lnTo>
                  <a:lnTo>
                    <a:pt x="152" y="1547"/>
                  </a:lnTo>
                  <a:lnTo>
                    <a:pt x="186" y="1278"/>
                  </a:lnTo>
                  <a:lnTo>
                    <a:pt x="203" y="993"/>
                  </a:lnTo>
                  <a:lnTo>
                    <a:pt x="203" y="724"/>
                  </a:lnTo>
                  <a:lnTo>
                    <a:pt x="203" y="724"/>
                  </a:lnTo>
                  <a:lnTo>
                    <a:pt x="203" y="35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5"/>
            <p:cNvSpPr/>
            <p:nvPr/>
          </p:nvSpPr>
          <p:spPr>
            <a:xfrm>
              <a:off x="3398950" y="5250325"/>
              <a:ext cx="4650" cy="45850"/>
            </a:xfrm>
            <a:custGeom>
              <a:rect b="b" l="l" r="r" t="t"/>
              <a:pathLst>
                <a:path extrusionOk="0" h="1834" w="186">
                  <a:moveTo>
                    <a:pt x="35" y="1"/>
                  </a:moveTo>
                  <a:lnTo>
                    <a:pt x="1" y="455"/>
                  </a:lnTo>
                  <a:lnTo>
                    <a:pt x="1" y="925"/>
                  </a:lnTo>
                  <a:lnTo>
                    <a:pt x="35" y="1379"/>
                  </a:lnTo>
                  <a:lnTo>
                    <a:pt x="85" y="1833"/>
                  </a:lnTo>
                  <a:lnTo>
                    <a:pt x="152" y="1379"/>
                  </a:lnTo>
                  <a:lnTo>
                    <a:pt x="186" y="909"/>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5"/>
            <p:cNvSpPr/>
            <p:nvPr/>
          </p:nvSpPr>
          <p:spPr>
            <a:xfrm>
              <a:off x="3398950" y="5250325"/>
              <a:ext cx="4650" cy="45850"/>
            </a:xfrm>
            <a:custGeom>
              <a:rect b="b" l="l" r="r" t="t"/>
              <a:pathLst>
                <a:path extrusionOk="0" fill="none" h="1834" w="186">
                  <a:moveTo>
                    <a:pt x="152" y="1"/>
                  </a:moveTo>
                  <a:lnTo>
                    <a:pt x="35" y="1"/>
                  </a:lnTo>
                  <a:lnTo>
                    <a:pt x="35" y="1"/>
                  </a:lnTo>
                  <a:lnTo>
                    <a:pt x="1" y="455"/>
                  </a:lnTo>
                  <a:lnTo>
                    <a:pt x="1" y="925"/>
                  </a:lnTo>
                  <a:lnTo>
                    <a:pt x="35" y="1379"/>
                  </a:lnTo>
                  <a:lnTo>
                    <a:pt x="85" y="1833"/>
                  </a:lnTo>
                  <a:lnTo>
                    <a:pt x="85" y="1833"/>
                  </a:lnTo>
                  <a:lnTo>
                    <a:pt x="152" y="1379"/>
                  </a:lnTo>
                  <a:lnTo>
                    <a:pt x="186" y="909"/>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5"/>
            <p:cNvSpPr/>
            <p:nvPr/>
          </p:nvSpPr>
          <p:spPr>
            <a:xfrm>
              <a:off x="3356925" y="5251600"/>
              <a:ext cx="4650" cy="44575"/>
            </a:xfrm>
            <a:custGeom>
              <a:rect b="b" l="l" r="r" t="t"/>
              <a:pathLst>
                <a:path extrusionOk="0" h="1783" w="186">
                  <a:moveTo>
                    <a:pt x="34" y="0"/>
                  </a:moveTo>
                  <a:lnTo>
                    <a:pt x="1" y="336"/>
                  </a:lnTo>
                  <a:lnTo>
                    <a:pt x="1" y="690"/>
                  </a:lnTo>
                  <a:lnTo>
                    <a:pt x="1" y="959"/>
                  </a:lnTo>
                  <a:lnTo>
                    <a:pt x="18" y="1244"/>
                  </a:lnTo>
                  <a:lnTo>
                    <a:pt x="51" y="1513"/>
                  </a:lnTo>
                  <a:lnTo>
                    <a:pt x="102" y="1782"/>
                  </a:lnTo>
                  <a:lnTo>
                    <a:pt x="135" y="1513"/>
                  </a:lnTo>
                  <a:lnTo>
                    <a:pt x="169" y="1244"/>
                  </a:lnTo>
                  <a:lnTo>
                    <a:pt x="186" y="959"/>
                  </a:lnTo>
                  <a:lnTo>
                    <a:pt x="186" y="690"/>
                  </a:lnTo>
                  <a:lnTo>
                    <a:pt x="186" y="336"/>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5"/>
            <p:cNvSpPr/>
            <p:nvPr/>
          </p:nvSpPr>
          <p:spPr>
            <a:xfrm>
              <a:off x="3356925" y="5251600"/>
              <a:ext cx="4650" cy="44575"/>
            </a:xfrm>
            <a:custGeom>
              <a:rect b="b" l="l" r="r" t="t"/>
              <a:pathLst>
                <a:path extrusionOk="0" fill="none" h="1783" w="186">
                  <a:moveTo>
                    <a:pt x="152" y="0"/>
                  </a:moveTo>
                  <a:lnTo>
                    <a:pt x="34" y="0"/>
                  </a:lnTo>
                  <a:lnTo>
                    <a:pt x="34" y="0"/>
                  </a:lnTo>
                  <a:lnTo>
                    <a:pt x="1" y="336"/>
                  </a:lnTo>
                  <a:lnTo>
                    <a:pt x="1" y="690"/>
                  </a:lnTo>
                  <a:lnTo>
                    <a:pt x="1" y="690"/>
                  </a:lnTo>
                  <a:lnTo>
                    <a:pt x="1" y="959"/>
                  </a:lnTo>
                  <a:lnTo>
                    <a:pt x="18" y="1244"/>
                  </a:lnTo>
                  <a:lnTo>
                    <a:pt x="51" y="1513"/>
                  </a:lnTo>
                  <a:lnTo>
                    <a:pt x="102" y="1782"/>
                  </a:lnTo>
                  <a:lnTo>
                    <a:pt x="102" y="1782"/>
                  </a:lnTo>
                  <a:lnTo>
                    <a:pt x="135" y="1513"/>
                  </a:lnTo>
                  <a:lnTo>
                    <a:pt x="169" y="1244"/>
                  </a:lnTo>
                  <a:lnTo>
                    <a:pt x="186" y="959"/>
                  </a:lnTo>
                  <a:lnTo>
                    <a:pt x="186" y="690"/>
                  </a:lnTo>
                  <a:lnTo>
                    <a:pt x="186" y="690"/>
                  </a:lnTo>
                  <a:lnTo>
                    <a:pt x="186" y="336"/>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5"/>
            <p:cNvSpPr/>
            <p:nvPr/>
          </p:nvSpPr>
          <p:spPr>
            <a:xfrm>
              <a:off x="3198500" y="5256225"/>
              <a:ext cx="5050" cy="39950"/>
            </a:xfrm>
            <a:custGeom>
              <a:rect b="b" l="l" r="r" t="t"/>
              <a:pathLst>
                <a:path extrusionOk="0" h="1598" w="202">
                  <a:moveTo>
                    <a:pt x="185" y="0"/>
                  </a:moveTo>
                  <a:lnTo>
                    <a:pt x="34" y="17"/>
                  </a:lnTo>
                  <a:lnTo>
                    <a:pt x="0" y="404"/>
                  </a:lnTo>
                  <a:lnTo>
                    <a:pt x="17" y="807"/>
                  </a:lnTo>
                  <a:lnTo>
                    <a:pt x="50" y="1211"/>
                  </a:lnTo>
                  <a:lnTo>
                    <a:pt x="101" y="1597"/>
                  </a:lnTo>
                  <a:lnTo>
                    <a:pt x="168" y="1211"/>
                  </a:lnTo>
                  <a:lnTo>
                    <a:pt x="202" y="807"/>
                  </a:lnTo>
                  <a:lnTo>
                    <a:pt x="202" y="404"/>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5"/>
            <p:cNvSpPr/>
            <p:nvPr/>
          </p:nvSpPr>
          <p:spPr>
            <a:xfrm>
              <a:off x="3198500" y="5256225"/>
              <a:ext cx="5050" cy="39950"/>
            </a:xfrm>
            <a:custGeom>
              <a:rect b="b" l="l" r="r" t="t"/>
              <a:pathLst>
                <a:path extrusionOk="0" fill="none" h="1598" w="202">
                  <a:moveTo>
                    <a:pt x="185" y="0"/>
                  </a:moveTo>
                  <a:lnTo>
                    <a:pt x="34" y="17"/>
                  </a:lnTo>
                  <a:lnTo>
                    <a:pt x="34" y="17"/>
                  </a:lnTo>
                  <a:lnTo>
                    <a:pt x="0" y="404"/>
                  </a:lnTo>
                  <a:lnTo>
                    <a:pt x="17" y="807"/>
                  </a:lnTo>
                  <a:lnTo>
                    <a:pt x="50" y="1211"/>
                  </a:lnTo>
                  <a:lnTo>
                    <a:pt x="101" y="1597"/>
                  </a:lnTo>
                  <a:lnTo>
                    <a:pt x="101" y="1597"/>
                  </a:lnTo>
                  <a:lnTo>
                    <a:pt x="168" y="1211"/>
                  </a:lnTo>
                  <a:lnTo>
                    <a:pt x="202" y="807"/>
                  </a:lnTo>
                  <a:lnTo>
                    <a:pt x="202" y="404"/>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5"/>
            <p:cNvSpPr/>
            <p:nvPr/>
          </p:nvSpPr>
          <p:spPr>
            <a:xfrm>
              <a:off x="3198900" y="5235200"/>
              <a:ext cx="216050" cy="21450"/>
            </a:xfrm>
            <a:custGeom>
              <a:rect b="b" l="l" r="r" t="t"/>
              <a:pathLst>
                <a:path extrusionOk="0" h="858" w="8642">
                  <a:moveTo>
                    <a:pt x="303" y="1"/>
                  </a:moveTo>
                  <a:lnTo>
                    <a:pt x="219" y="270"/>
                  </a:lnTo>
                  <a:lnTo>
                    <a:pt x="135" y="522"/>
                  </a:lnTo>
                  <a:lnTo>
                    <a:pt x="169" y="841"/>
                  </a:lnTo>
                  <a:lnTo>
                    <a:pt x="539" y="841"/>
                  </a:lnTo>
                  <a:lnTo>
                    <a:pt x="572" y="539"/>
                  </a:lnTo>
                  <a:lnTo>
                    <a:pt x="623" y="253"/>
                  </a:lnTo>
                  <a:lnTo>
                    <a:pt x="673" y="539"/>
                  </a:lnTo>
                  <a:lnTo>
                    <a:pt x="707" y="841"/>
                  </a:lnTo>
                  <a:lnTo>
                    <a:pt x="1211" y="824"/>
                  </a:lnTo>
                  <a:lnTo>
                    <a:pt x="1245" y="539"/>
                  </a:lnTo>
                  <a:lnTo>
                    <a:pt x="1295" y="253"/>
                  </a:lnTo>
                  <a:lnTo>
                    <a:pt x="1329" y="539"/>
                  </a:lnTo>
                  <a:lnTo>
                    <a:pt x="1363" y="808"/>
                  </a:lnTo>
                  <a:lnTo>
                    <a:pt x="2102" y="791"/>
                  </a:lnTo>
                  <a:lnTo>
                    <a:pt x="2136" y="522"/>
                  </a:lnTo>
                  <a:lnTo>
                    <a:pt x="2169" y="253"/>
                  </a:lnTo>
                  <a:lnTo>
                    <a:pt x="2220" y="522"/>
                  </a:lnTo>
                  <a:lnTo>
                    <a:pt x="2237" y="791"/>
                  </a:lnTo>
                  <a:lnTo>
                    <a:pt x="2556" y="774"/>
                  </a:lnTo>
                  <a:lnTo>
                    <a:pt x="2590" y="505"/>
                  </a:lnTo>
                  <a:lnTo>
                    <a:pt x="2640" y="253"/>
                  </a:lnTo>
                  <a:lnTo>
                    <a:pt x="2674" y="505"/>
                  </a:lnTo>
                  <a:lnTo>
                    <a:pt x="2707" y="774"/>
                  </a:lnTo>
                  <a:lnTo>
                    <a:pt x="3447" y="740"/>
                  </a:lnTo>
                  <a:lnTo>
                    <a:pt x="3481" y="505"/>
                  </a:lnTo>
                  <a:lnTo>
                    <a:pt x="3531" y="253"/>
                  </a:lnTo>
                  <a:lnTo>
                    <a:pt x="3565" y="488"/>
                  </a:lnTo>
                  <a:lnTo>
                    <a:pt x="3598" y="740"/>
                  </a:lnTo>
                  <a:lnTo>
                    <a:pt x="3985" y="724"/>
                  </a:lnTo>
                  <a:lnTo>
                    <a:pt x="4019" y="488"/>
                  </a:lnTo>
                  <a:lnTo>
                    <a:pt x="4052" y="253"/>
                  </a:lnTo>
                  <a:lnTo>
                    <a:pt x="4120" y="724"/>
                  </a:lnTo>
                  <a:lnTo>
                    <a:pt x="4624" y="707"/>
                  </a:lnTo>
                  <a:lnTo>
                    <a:pt x="4691" y="253"/>
                  </a:lnTo>
                  <a:lnTo>
                    <a:pt x="4758" y="707"/>
                  </a:lnTo>
                  <a:lnTo>
                    <a:pt x="5801" y="673"/>
                  </a:lnTo>
                  <a:lnTo>
                    <a:pt x="5868" y="253"/>
                  </a:lnTo>
                  <a:lnTo>
                    <a:pt x="5935" y="673"/>
                  </a:lnTo>
                  <a:lnTo>
                    <a:pt x="6355" y="656"/>
                  </a:lnTo>
                  <a:lnTo>
                    <a:pt x="6423" y="253"/>
                  </a:lnTo>
                  <a:lnTo>
                    <a:pt x="6473" y="656"/>
                  </a:lnTo>
                  <a:lnTo>
                    <a:pt x="7347" y="623"/>
                  </a:lnTo>
                  <a:lnTo>
                    <a:pt x="7398" y="253"/>
                  </a:lnTo>
                  <a:lnTo>
                    <a:pt x="7465" y="623"/>
                  </a:lnTo>
                  <a:lnTo>
                    <a:pt x="8037" y="606"/>
                  </a:lnTo>
                  <a:lnTo>
                    <a:pt x="8087" y="253"/>
                  </a:lnTo>
                  <a:lnTo>
                    <a:pt x="8154" y="606"/>
                  </a:lnTo>
                  <a:lnTo>
                    <a:pt x="8642" y="589"/>
                  </a:lnTo>
                  <a:lnTo>
                    <a:pt x="8642" y="1"/>
                  </a:lnTo>
                  <a:close/>
                  <a:moveTo>
                    <a:pt x="18" y="824"/>
                  </a:moveTo>
                  <a:lnTo>
                    <a:pt x="1" y="858"/>
                  </a:lnTo>
                  <a:lnTo>
                    <a:pt x="18" y="858"/>
                  </a:lnTo>
                  <a:lnTo>
                    <a:pt x="18" y="824"/>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5"/>
            <p:cNvSpPr/>
            <p:nvPr/>
          </p:nvSpPr>
          <p:spPr>
            <a:xfrm>
              <a:off x="3198900" y="5255800"/>
              <a:ext cx="450" cy="850"/>
            </a:xfrm>
            <a:custGeom>
              <a:rect b="b" l="l" r="r" t="t"/>
              <a:pathLst>
                <a:path extrusionOk="0" fill="none" h="34" w="18">
                  <a:moveTo>
                    <a:pt x="18" y="0"/>
                  </a:moveTo>
                  <a:lnTo>
                    <a:pt x="18" y="0"/>
                  </a:lnTo>
                  <a:lnTo>
                    <a:pt x="1" y="34"/>
                  </a:lnTo>
                  <a:lnTo>
                    <a:pt x="18" y="34"/>
                  </a:lnTo>
                  <a:lnTo>
                    <a:pt x="18" y="34"/>
                  </a:lnTo>
                  <a:lnTo>
                    <a:pt x="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5"/>
            <p:cNvSpPr/>
            <p:nvPr/>
          </p:nvSpPr>
          <p:spPr>
            <a:xfrm>
              <a:off x="3202275" y="5235200"/>
              <a:ext cx="212675" cy="21050"/>
            </a:xfrm>
            <a:custGeom>
              <a:rect b="b" l="l" r="r" t="t"/>
              <a:pathLst>
                <a:path extrusionOk="0" fill="none" h="842" w="8507">
                  <a:moveTo>
                    <a:pt x="8507" y="1"/>
                  </a:moveTo>
                  <a:lnTo>
                    <a:pt x="168" y="1"/>
                  </a:lnTo>
                  <a:lnTo>
                    <a:pt x="168" y="1"/>
                  </a:lnTo>
                  <a:lnTo>
                    <a:pt x="84" y="270"/>
                  </a:lnTo>
                  <a:lnTo>
                    <a:pt x="0" y="522"/>
                  </a:lnTo>
                  <a:lnTo>
                    <a:pt x="0" y="522"/>
                  </a:lnTo>
                  <a:lnTo>
                    <a:pt x="34" y="841"/>
                  </a:lnTo>
                  <a:lnTo>
                    <a:pt x="404" y="841"/>
                  </a:lnTo>
                  <a:lnTo>
                    <a:pt x="404" y="841"/>
                  </a:lnTo>
                  <a:lnTo>
                    <a:pt x="437" y="539"/>
                  </a:lnTo>
                  <a:lnTo>
                    <a:pt x="488" y="253"/>
                  </a:lnTo>
                  <a:lnTo>
                    <a:pt x="488" y="253"/>
                  </a:lnTo>
                  <a:lnTo>
                    <a:pt x="538" y="539"/>
                  </a:lnTo>
                  <a:lnTo>
                    <a:pt x="572" y="841"/>
                  </a:lnTo>
                  <a:lnTo>
                    <a:pt x="1076" y="824"/>
                  </a:lnTo>
                  <a:lnTo>
                    <a:pt x="1076" y="824"/>
                  </a:lnTo>
                  <a:lnTo>
                    <a:pt x="1110" y="539"/>
                  </a:lnTo>
                  <a:lnTo>
                    <a:pt x="1160" y="253"/>
                  </a:lnTo>
                  <a:lnTo>
                    <a:pt x="1160" y="253"/>
                  </a:lnTo>
                  <a:lnTo>
                    <a:pt x="1194" y="539"/>
                  </a:lnTo>
                  <a:lnTo>
                    <a:pt x="1228" y="808"/>
                  </a:lnTo>
                  <a:lnTo>
                    <a:pt x="1967" y="791"/>
                  </a:lnTo>
                  <a:lnTo>
                    <a:pt x="1967" y="791"/>
                  </a:lnTo>
                  <a:lnTo>
                    <a:pt x="2001" y="522"/>
                  </a:lnTo>
                  <a:lnTo>
                    <a:pt x="2034" y="253"/>
                  </a:lnTo>
                  <a:lnTo>
                    <a:pt x="2034" y="253"/>
                  </a:lnTo>
                  <a:lnTo>
                    <a:pt x="2085" y="522"/>
                  </a:lnTo>
                  <a:lnTo>
                    <a:pt x="2102" y="791"/>
                  </a:lnTo>
                  <a:lnTo>
                    <a:pt x="2421" y="774"/>
                  </a:lnTo>
                  <a:lnTo>
                    <a:pt x="2421" y="774"/>
                  </a:lnTo>
                  <a:lnTo>
                    <a:pt x="2455" y="505"/>
                  </a:lnTo>
                  <a:lnTo>
                    <a:pt x="2505" y="253"/>
                  </a:lnTo>
                  <a:lnTo>
                    <a:pt x="2505" y="253"/>
                  </a:lnTo>
                  <a:lnTo>
                    <a:pt x="2539" y="505"/>
                  </a:lnTo>
                  <a:lnTo>
                    <a:pt x="2572" y="774"/>
                  </a:lnTo>
                  <a:lnTo>
                    <a:pt x="3312" y="740"/>
                  </a:lnTo>
                  <a:lnTo>
                    <a:pt x="3312" y="740"/>
                  </a:lnTo>
                  <a:lnTo>
                    <a:pt x="3346" y="505"/>
                  </a:lnTo>
                  <a:lnTo>
                    <a:pt x="3396" y="253"/>
                  </a:lnTo>
                  <a:lnTo>
                    <a:pt x="3396" y="253"/>
                  </a:lnTo>
                  <a:lnTo>
                    <a:pt x="3430" y="488"/>
                  </a:lnTo>
                  <a:lnTo>
                    <a:pt x="3463" y="740"/>
                  </a:lnTo>
                  <a:lnTo>
                    <a:pt x="3850" y="724"/>
                  </a:lnTo>
                  <a:lnTo>
                    <a:pt x="3850" y="724"/>
                  </a:lnTo>
                  <a:lnTo>
                    <a:pt x="3884" y="488"/>
                  </a:lnTo>
                  <a:lnTo>
                    <a:pt x="3917" y="253"/>
                  </a:lnTo>
                  <a:lnTo>
                    <a:pt x="3917" y="253"/>
                  </a:lnTo>
                  <a:lnTo>
                    <a:pt x="3985" y="724"/>
                  </a:lnTo>
                  <a:lnTo>
                    <a:pt x="4489" y="707"/>
                  </a:lnTo>
                  <a:lnTo>
                    <a:pt x="4489" y="707"/>
                  </a:lnTo>
                  <a:lnTo>
                    <a:pt x="4556" y="253"/>
                  </a:lnTo>
                  <a:lnTo>
                    <a:pt x="4556" y="253"/>
                  </a:lnTo>
                  <a:lnTo>
                    <a:pt x="4623" y="707"/>
                  </a:lnTo>
                  <a:lnTo>
                    <a:pt x="5666" y="673"/>
                  </a:lnTo>
                  <a:lnTo>
                    <a:pt x="5666" y="673"/>
                  </a:lnTo>
                  <a:lnTo>
                    <a:pt x="5733" y="253"/>
                  </a:lnTo>
                  <a:lnTo>
                    <a:pt x="5733" y="253"/>
                  </a:lnTo>
                  <a:lnTo>
                    <a:pt x="5800" y="673"/>
                  </a:lnTo>
                  <a:lnTo>
                    <a:pt x="6220" y="656"/>
                  </a:lnTo>
                  <a:lnTo>
                    <a:pt x="6220" y="656"/>
                  </a:lnTo>
                  <a:lnTo>
                    <a:pt x="6288" y="253"/>
                  </a:lnTo>
                  <a:lnTo>
                    <a:pt x="6288" y="253"/>
                  </a:lnTo>
                  <a:lnTo>
                    <a:pt x="6338" y="656"/>
                  </a:lnTo>
                  <a:lnTo>
                    <a:pt x="7212" y="623"/>
                  </a:lnTo>
                  <a:lnTo>
                    <a:pt x="7212" y="623"/>
                  </a:lnTo>
                  <a:lnTo>
                    <a:pt x="7263" y="253"/>
                  </a:lnTo>
                  <a:lnTo>
                    <a:pt x="7263" y="253"/>
                  </a:lnTo>
                  <a:lnTo>
                    <a:pt x="7330" y="623"/>
                  </a:lnTo>
                  <a:lnTo>
                    <a:pt x="7902" y="606"/>
                  </a:lnTo>
                  <a:lnTo>
                    <a:pt x="7902" y="606"/>
                  </a:lnTo>
                  <a:lnTo>
                    <a:pt x="7952" y="253"/>
                  </a:lnTo>
                  <a:lnTo>
                    <a:pt x="7952" y="253"/>
                  </a:lnTo>
                  <a:lnTo>
                    <a:pt x="8019" y="606"/>
                  </a:lnTo>
                  <a:lnTo>
                    <a:pt x="8507" y="589"/>
                  </a:lnTo>
                  <a:lnTo>
                    <a:pt x="85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35"/>
            <p:cNvSpPr/>
            <p:nvPr/>
          </p:nvSpPr>
          <p:spPr>
            <a:xfrm>
              <a:off x="3212350" y="5241500"/>
              <a:ext cx="4225" cy="14750"/>
            </a:xfrm>
            <a:custGeom>
              <a:rect b="b" l="l" r="r" t="t"/>
              <a:pathLst>
                <a:path extrusionOk="0" h="590" w="169">
                  <a:moveTo>
                    <a:pt x="85" y="1"/>
                  </a:moveTo>
                  <a:lnTo>
                    <a:pt x="34" y="287"/>
                  </a:lnTo>
                  <a:lnTo>
                    <a:pt x="1" y="589"/>
                  </a:lnTo>
                  <a:lnTo>
                    <a:pt x="169" y="589"/>
                  </a:lnTo>
                  <a:lnTo>
                    <a:pt x="135" y="287"/>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35"/>
            <p:cNvSpPr/>
            <p:nvPr/>
          </p:nvSpPr>
          <p:spPr>
            <a:xfrm>
              <a:off x="3212350" y="5241500"/>
              <a:ext cx="4225" cy="14750"/>
            </a:xfrm>
            <a:custGeom>
              <a:rect b="b" l="l" r="r" t="t"/>
              <a:pathLst>
                <a:path extrusionOk="0" fill="none" h="590" w="169">
                  <a:moveTo>
                    <a:pt x="85" y="1"/>
                  </a:moveTo>
                  <a:lnTo>
                    <a:pt x="85" y="1"/>
                  </a:lnTo>
                  <a:lnTo>
                    <a:pt x="34" y="287"/>
                  </a:lnTo>
                  <a:lnTo>
                    <a:pt x="1" y="589"/>
                  </a:lnTo>
                  <a:lnTo>
                    <a:pt x="169" y="589"/>
                  </a:lnTo>
                  <a:lnTo>
                    <a:pt x="169" y="589"/>
                  </a:lnTo>
                  <a:lnTo>
                    <a:pt x="135" y="287"/>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5"/>
            <p:cNvSpPr/>
            <p:nvPr/>
          </p:nvSpPr>
          <p:spPr>
            <a:xfrm>
              <a:off x="3229175" y="5241500"/>
              <a:ext cx="3800" cy="14325"/>
            </a:xfrm>
            <a:custGeom>
              <a:rect b="b" l="l" r="r" t="t"/>
              <a:pathLst>
                <a:path extrusionOk="0" h="573" w="152">
                  <a:moveTo>
                    <a:pt x="84" y="1"/>
                  </a:moveTo>
                  <a:lnTo>
                    <a:pt x="34" y="287"/>
                  </a:lnTo>
                  <a:lnTo>
                    <a:pt x="0" y="572"/>
                  </a:lnTo>
                  <a:lnTo>
                    <a:pt x="0" y="572"/>
                  </a:lnTo>
                  <a:lnTo>
                    <a:pt x="152" y="556"/>
                  </a:lnTo>
                  <a:lnTo>
                    <a:pt x="118" y="287"/>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35"/>
            <p:cNvSpPr/>
            <p:nvPr/>
          </p:nvSpPr>
          <p:spPr>
            <a:xfrm>
              <a:off x="3229175" y="5241500"/>
              <a:ext cx="3800" cy="14325"/>
            </a:xfrm>
            <a:custGeom>
              <a:rect b="b" l="l" r="r" t="t"/>
              <a:pathLst>
                <a:path extrusionOk="0" fill="none" h="573" w="152">
                  <a:moveTo>
                    <a:pt x="84" y="1"/>
                  </a:moveTo>
                  <a:lnTo>
                    <a:pt x="84" y="1"/>
                  </a:lnTo>
                  <a:lnTo>
                    <a:pt x="34" y="287"/>
                  </a:lnTo>
                  <a:lnTo>
                    <a:pt x="0" y="572"/>
                  </a:lnTo>
                  <a:lnTo>
                    <a:pt x="152" y="556"/>
                  </a:lnTo>
                  <a:lnTo>
                    <a:pt x="152" y="556"/>
                  </a:lnTo>
                  <a:lnTo>
                    <a:pt x="118" y="287"/>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35"/>
            <p:cNvSpPr/>
            <p:nvPr/>
          </p:nvSpPr>
          <p:spPr>
            <a:xfrm>
              <a:off x="3298525" y="5241500"/>
              <a:ext cx="3375" cy="11800"/>
            </a:xfrm>
            <a:custGeom>
              <a:rect b="b" l="l" r="r" t="t"/>
              <a:pathLst>
                <a:path extrusionOk="0" h="472" w="135">
                  <a:moveTo>
                    <a:pt x="67" y="1"/>
                  </a:moveTo>
                  <a:lnTo>
                    <a:pt x="34" y="236"/>
                  </a:lnTo>
                  <a:lnTo>
                    <a:pt x="0" y="472"/>
                  </a:lnTo>
                  <a:lnTo>
                    <a:pt x="135" y="472"/>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5"/>
            <p:cNvSpPr/>
            <p:nvPr/>
          </p:nvSpPr>
          <p:spPr>
            <a:xfrm>
              <a:off x="3298525" y="5241500"/>
              <a:ext cx="3375" cy="11800"/>
            </a:xfrm>
            <a:custGeom>
              <a:rect b="b" l="l" r="r" t="t"/>
              <a:pathLst>
                <a:path extrusionOk="0" fill="none" h="472" w="135">
                  <a:moveTo>
                    <a:pt x="67" y="1"/>
                  </a:moveTo>
                  <a:lnTo>
                    <a:pt x="67" y="1"/>
                  </a:lnTo>
                  <a:lnTo>
                    <a:pt x="34" y="236"/>
                  </a:lnTo>
                  <a:lnTo>
                    <a:pt x="0" y="472"/>
                  </a:lnTo>
                  <a:lnTo>
                    <a:pt x="135" y="472"/>
                  </a:lnTo>
                  <a:lnTo>
                    <a:pt x="135" y="472"/>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5"/>
            <p:cNvSpPr/>
            <p:nvPr/>
          </p:nvSpPr>
          <p:spPr>
            <a:xfrm>
              <a:off x="3314475" y="5241500"/>
              <a:ext cx="3400" cy="11375"/>
            </a:xfrm>
            <a:custGeom>
              <a:rect b="b" l="l" r="r" t="t"/>
              <a:pathLst>
                <a:path extrusionOk="0" h="455" w="136">
                  <a:moveTo>
                    <a:pt x="68" y="1"/>
                  </a:moveTo>
                  <a:lnTo>
                    <a:pt x="1" y="455"/>
                  </a:lnTo>
                  <a:lnTo>
                    <a:pt x="135" y="455"/>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5"/>
            <p:cNvSpPr/>
            <p:nvPr/>
          </p:nvSpPr>
          <p:spPr>
            <a:xfrm>
              <a:off x="3314475" y="5241500"/>
              <a:ext cx="3400" cy="11375"/>
            </a:xfrm>
            <a:custGeom>
              <a:rect b="b" l="l" r="r" t="t"/>
              <a:pathLst>
                <a:path extrusionOk="0" fill="none" h="455" w="136">
                  <a:moveTo>
                    <a:pt x="68" y="1"/>
                  </a:moveTo>
                  <a:lnTo>
                    <a:pt x="68" y="1"/>
                  </a:lnTo>
                  <a:lnTo>
                    <a:pt x="1" y="455"/>
                  </a:lnTo>
                  <a:lnTo>
                    <a:pt x="135" y="455"/>
                  </a:lnTo>
                  <a:lnTo>
                    <a:pt x="135" y="455"/>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5"/>
            <p:cNvSpPr/>
            <p:nvPr/>
          </p:nvSpPr>
          <p:spPr>
            <a:xfrm>
              <a:off x="3343900" y="5241500"/>
              <a:ext cx="3400" cy="10550"/>
            </a:xfrm>
            <a:custGeom>
              <a:rect b="b" l="l" r="r" t="t"/>
              <a:pathLst>
                <a:path extrusionOk="0" h="422" w="136">
                  <a:moveTo>
                    <a:pt x="68" y="1"/>
                  </a:moveTo>
                  <a:lnTo>
                    <a:pt x="1" y="421"/>
                  </a:lnTo>
                  <a:lnTo>
                    <a:pt x="135" y="42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5"/>
            <p:cNvSpPr/>
            <p:nvPr/>
          </p:nvSpPr>
          <p:spPr>
            <a:xfrm>
              <a:off x="3343900" y="5241500"/>
              <a:ext cx="3400" cy="10550"/>
            </a:xfrm>
            <a:custGeom>
              <a:rect b="b" l="l" r="r" t="t"/>
              <a:pathLst>
                <a:path extrusionOk="0" fill="none" h="422" w="136">
                  <a:moveTo>
                    <a:pt x="68" y="1"/>
                  </a:moveTo>
                  <a:lnTo>
                    <a:pt x="68" y="1"/>
                  </a:lnTo>
                  <a:lnTo>
                    <a:pt x="1" y="421"/>
                  </a:lnTo>
                  <a:lnTo>
                    <a:pt x="135" y="421"/>
                  </a:lnTo>
                  <a:lnTo>
                    <a:pt x="135" y="42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35"/>
            <p:cNvSpPr/>
            <p:nvPr/>
          </p:nvSpPr>
          <p:spPr>
            <a:xfrm>
              <a:off x="3285075" y="5241500"/>
              <a:ext cx="3800" cy="12225"/>
            </a:xfrm>
            <a:custGeom>
              <a:rect b="b" l="l" r="r" t="t"/>
              <a:pathLst>
                <a:path extrusionOk="0" h="489" w="152">
                  <a:moveTo>
                    <a:pt x="84" y="1"/>
                  </a:moveTo>
                  <a:lnTo>
                    <a:pt x="34" y="253"/>
                  </a:lnTo>
                  <a:lnTo>
                    <a:pt x="0" y="488"/>
                  </a:lnTo>
                  <a:lnTo>
                    <a:pt x="151" y="488"/>
                  </a:lnTo>
                  <a:lnTo>
                    <a:pt x="118" y="236"/>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5"/>
            <p:cNvSpPr/>
            <p:nvPr/>
          </p:nvSpPr>
          <p:spPr>
            <a:xfrm>
              <a:off x="3285075" y="5241500"/>
              <a:ext cx="3800" cy="12225"/>
            </a:xfrm>
            <a:custGeom>
              <a:rect b="b" l="l" r="r" t="t"/>
              <a:pathLst>
                <a:path extrusionOk="0" fill="none" h="489" w="152">
                  <a:moveTo>
                    <a:pt x="84" y="1"/>
                  </a:moveTo>
                  <a:lnTo>
                    <a:pt x="84" y="1"/>
                  </a:lnTo>
                  <a:lnTo>
                    <a:pt x="34" y="253"/>
                  </a:lnTo>
                  <a:lnTo>
                    <a:pt x="0" y="488"/>
                  </a:lnTo>
                  <a:lnTo>
                    <a:pt x="151" y="488"/>
                  </a:lnTo>
                  <a:lnTo>
                    <a:pt x="151" y="488"/>
                  </a:lnTo>
                  <a:lnTo>
                    <a:pt x="118" y="236"/>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5"/>
            <p:cNvSpPr/>
            <p:nvPr/>
          </p:nvSpPr>
          <p:spPr>
            <a:xfrm>
              <a:off x="3251450" y="5241500"/>
              <a:ext cx="3375" cy="13475"/>
            </a:xfrm>
            <a:custGeom>
              <a:rect b="b" l="l" r="r" t="t"/>
              <a:pathLst>
                <a:path extrusionOk="0" h="539" w="135">
                  <a:moveTo>
                    <a:pt x="67" y="1"/>
                  </a:moveTo>
                  <a:lnTo>
                    <a:pt x="34" y="270"/>
                  </a:lnTo>
                  <a:lnTo>
                    <a:pt x="0" y="539"/>
                  </a:lnTo>
                  <a:lnTo>
                    <a:pt x="135" y="539"/>
                  </a:lnTo>
                  <a:lnTo>
                    <a:pt x="118" y="270"/>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5"/>
            <p:cNvSpPr/>
            <p:nvPr/>
          </p:nvSpPr>
          <p:spPr>
            <a:xfrm>
              <a:off x="3251450" y="5241500"/>
              <a:ext cx="3375" cy="13475"/>
            </a:xfrm>
            <a:custGeom>
              <a:rect b="b" l="l" r="r" t="t"/>
              <a:pathLst>
                <a:path extrusionOk="0" fill="none" h="539" w="135">
                  <a:moveTo>
                    <a:pt x="67" y="1"/>
                  </a:moveTo>
                  <a:lnTo>
                    <a:pt x="67" y="1"/>
                  </a:lnTo>
                  <a:lnTo>
                    <a:pt x="34" y="270"/>
                  </a:lnTo>
                  <a:lnTo>
                    <a:pt x="0" y="539"/>
                  </a:lnTo>
                  <a:lnTo>
                    <a:pt x="135" y="539"/>
                  </a:lnTo>
                  <a:lnTo>
                    <a:pt x="135" y="539"/>
                  </a:lnTo>
                  <a:lnTo>
                    <a:pt x="118" y="270"/>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5"/>
            <p:cNvSpPr/>
            <p:nvPr/>
          </p:nvSpPr>
          <p:spPr>
            <a:xfrm>
              <a:off x="3262800" y="5241500"/>
              <a:ext cx="3800" cy="13050"/>
            </a:xfrm>
            <a:custGeom>
              <a:rect b="b" l="l" r="r" t="t"/>
              <a:pathLst>
                <a:path extrusionOk="0" h="522" w="152">
                  <a:moveTo>
                    <a:pt x="84" y="1"/>
                  </a:moveTo>
                  <a:lnTo>
                    <a:pt x="34" y="253"/>
                  </a:lnTo>
                  <a:lnTo>
                    <a:pt x="0" y="522"/>
                  </a:lnTo>
                  <a:lnTo>
                    <a:pt x="151" y="522"/>
                  </a:lnTo>
                  <a:lnTo>
                    <a:pt x="118" y="253"/>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5"/>
            <p:cNvSpPr/>
            <p:nvPr/>
          </p:nvSpPr>
          <p:spPr>
            <a:xfrm>
              <a:off x="3262800" y="5241500"/>
              <a:ext cx="3800" cy="13050"/>
            </a:xfrm>
            <a:custGeom>
              <a:rect b="b" l="l" r="r" t="t"/>
              <a:pathLst>
                <a:path extrusionOk="0" fill="none" h="522" w="152">
                  <a:moveTo>
                    <a:pt x="84" y="1"/>
                  </a:moveTo>
                  <a:lnTo>
                    <a:pt x="84" y="1"/>
                  </a:lnTo>
                  <a:lnTo>
                    <a:pt x="34" y="253"/>
                  </a:lnTo>
                  <a:lnTo>
                    <a:pt x="0" y="522"/>
                  </a:lnTo>
                  <a:lnTo>
                    <a:pt x="151" y="522"/>
                  </a:lnTo>
                  <a:lnTo>
                    <a:pt x="151" y="522"/>
                  </a:lnTo>
                  <a:lnTo>
                    <a:pt x="118" y="253"/>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5"/>
            <p:cNvSpPr/>
            <p:nvPr/>
          </p:nvSpPr>
          <p:spPr>
            <a:xfrm>
              <a:off x="3382575" y="5241500"/>
              <a:ext cx="2950" cy="9275"/>
            </a:xfrm>
            <a:custGeom>
              <a:rect b="b" l="l" r="r" t="t"/>
              <a:pathLst>
                <a:path extrusionOk="0" h="371" w="118">
                  <a:moveTo>
                    <a:pt x="51" y="1"/>
                  </a:moveTo>
                  <a:lnTo>
                    <a:pt x="0" y="371"/>
                  </a:lnTo>
                  <a:lnTo>
                    <a:pt x="118" y="371"/>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5"/>
            <p:cNvSpPr/>
            <p:nvPr/>
          </p:nvSpPr>
          <p:spPr>
            <a:xfrm>
              <a:off x="3382575" y="5241500"/>
              <a:ext cx="2950" cy="9275"/>
            </a:xfrm>
            <a:custGeom>
              <a:rect b="b" l="l" r="r" t="t"/>
              <a:pathLst>
                <a:path extrusionOk="0" fill="none" h="371" w="118">
                  <a:moveTo>
                    <a:pt x="51" y="1"/>
                  </a:moveTo>
                  <a:lnTo>
                    <a:pt x="51" y="1"/>
                  </a:lnTo>
                  <a:lnTo>
                    <a:pt x="0" y="371"/>
                  </a:lnTo>
                  <a:lnTo>
                    <a:pt x="118" y="371"/>
                  </a:lnTo>
                  <a:lnTo>
                    <a:pt x="118" y="371"/>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5"/>
            <p:cNvSpPr/>
            <p:nvPr/>
          </p:nvSpPr>
          <p:spPr>
            <a:xfrm>
              <a:off x="3399800" y="5241500"/>
              <a:ext cx="2975" cy="8850"/>
            </a:xfrm>
            <a:custGeom>
              <a:rect b="b" l="l" r="r" t="t"/>
              <a:pathLst>
                <a:path extrusionOk="0" h="354" w="119">
                  <a:moveTo>
                    <a:pt x="51" y="1"/>
                  </a:moveTo>
                  <a:lnTo>
                    <a:pt x="1" y="354"/>
                  </a:lnTo>
                  <a:lnTo>
                    <a:pt x="118" y="354"/>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5"/>
            <p:cNvSpPr/>
            <p:nvPr/>
          </p:nvSpPr>
          <p:spPr>
            <a:xfrm>
              <a:off x="3399800" y="5241500"/>
              <a:ext cx="2975" cy="8850"/>
            </a:xfrm>
            <a:custGeom>
              <a:rect b="b" l="l" r="r" t="t"/>
              <a:pathLst>
                <a:path extrusionOk="0" fill="none" h="354" w="119">
                  <a:moveTo>
                    <a:pt x="51" y="1"/>
                  </a:moveTo>
                  <a:lnTo>
                    <a:pt x="51" y="1"/>
                  </a:lnTo>
                  <a:lnTo>
                    <a:pt x="1" y="354"/>
                  </a:lnTo>
                  <a:lnTo>
                    <a:pt x="118" y="354"/>
                  </a:lnTo>
                  <a:lnTo>
                    <a:pt x="118" y="354"/>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5"/>
            <p:cNvSpPr/>
            <p:nvPr/>
          </p:nvSpPr>
          <p:spPr>
            <a:xfrm>
              <a:off x="3357775" y="5241500"/>
              <a:ext cx="2975" cy="10125"/>
            </a:xfrm>
            <a:custGeom>
              <a:rect b="b" l="l" r="r" t="t"/>
              <a:pathLst>
                <a:path extrusionOk="0" h="405" w="119">
                  <a:moveTo>
                    <a:pt x="68" y="1"/>
                  </a:moveTo>
                  <a:lnTo>
                    <a:pt x="0" y="404"/>
                  </a:lnTo>
                  <a:lnTo>
                    <a:pt x="118" y="404"/>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5"/>
            <p:cNvSpPr/>
            <p:nvPr/>
          </p:nvSpPr>
          <p:spPr>
            <a:xfrm>
              <a:off x="3357775" y="5241500"/>
              <a:ext cx="2975" cy="10125"/>
            </a:xfrm>
            <a:custGeom>
              <a:rect b="b" l="l" r="r" t="t"/>
              <a:pathLst>
                <a:path extrusionOk="0" fill="none" h="405" w="119">
                  <a:moveTo>
                    <a:pt x="68" y="1"/>
                  </a:moveTo>
                  <a:lnTo>
                    <a:pt x="68" y="1"/>
                  </a:lnTo>
                  <a:lnTo>
                    <a:pt x="0" y="404"/>
                  </a:lnTo>
                  <a:lnTo>
                    <a:pt x="118" y="404"/>
                  </a:lnTo>
                  <a:lnTo>
                    <a:pt x="118" y="404"/>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5"/>
            <p:cNvSpPr/>
            <p:nvPr/>
          </p:nvSpPr>
          <p:spPr>
            <a:xfrm>
              <a:off x="3199325" y="5248225"/>
              <a:ext cx="3800" cy="8425"/>
            </a:xfrm>
            <a:custGeom>
              <a:rect b="b" l="l" r="r" t="t"/>
              <a:pathLst>
                <a:path extrusionOk="0" h="337" w="152">
                  <a:moveTo>
                    <a:pt x="118" y="1"/>
                  </a:moveTo>
                  <a:lnTo>
                    <a:pt x="1" y="303"/>
                  </a:lnTo>
                  <a:lnTo>
                    <a:pt x="1" y="337"/>
                  </a:lnTo>
                  <a:lnTo>
                    <a:pt x="152" y="320"/>
                  </a:lnTo>
                  <a:lnTo>
                    <a:pt x="1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5"/>
            <p:cNvSpPr/>
            <p:nvPr/>
          </p:nvSpPr>
          <p:spPr>
            <a:xfrm>
              <a:off x="3199325" y="5248225"/>
              <a:ext cx="3800" cy="8425"/>
            </a:xfrm>
            <a:custGeom>
              <a:rect b="b" l="l" r="r" t="t"/>
              <a:pathLst>
                <a:path extrusionOk="0" fill="none" h="337" w="152">
                  <a:moveTo>
                    <a:pt x="118" y="1"/>
                  </a:moveTo>
                  <a:lnTo>
                    <a:pt x="118" y="1"/>
                  </a:lnTo>
                  <a:lnTo>
                    <a:pt x="1" y="303"/>
                  </a:lnTo>
                  <a:lnTo>
                    <a:pt x="1" y="303"/>
                  </a:lnTo>
                  <a:lnTo>
                    <a:pt x="1" y="337"/>
                  </a:lnTo>
                  <a:lnTo>
                    <a:pt x="152" y="320"/>
                  </a:lnTo>
                  <a:lnTo>
                    <a:pt x="152" y="320"/>
                  </a:lnTo>
                  <a:lnTo>
                    <a:pt x="1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5"/>
            <p:cNvSpPr/>
            <p:nvPr/>
          </p:nvSpPr>
          <p:spPr>
            <a:xfrm>
              <a:off x="3084175" y="5166700"/>
              <a:ext cx="309775" cy="68525"/>
            </a:xfrm>
            <a:custGeom>
              <a:rect b="b" l="l" r="r" t="t"/>
              <a:pathLst>
                <a:path extrusionOk="0" h="2741" w="12391">
                  <a:moveTo>
                    <a:pt x="0" y="0"/>
                  </a:moveTo>
                  <a:lnTo>
                    <a:pt x="0" y="2741"/>
                  </a:lnTo>
                  <a:lnTo>
                    <a:pt x="12390" y="2741"/>
                  </a:lnTo>
                  <a:lnTo>
                    <a:pt x="1239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5"/>
            <p:cNvSpPr/>
            <p:nvPr/>
          </p:nvSpPr>
          <p:spPr>
            <a:xfrm>
              <a:off x="3084175" y="5166700"/>
              <a:ext cx="309775" cy="68525"/>
            </a:xfrm>
            <a:custGeom>
              <a:rect b="b" l="l" r="r" t="t"/>
              <a:pathLst>
                <a:path extrusionOk="0" fill="none" h="2741" w="12391">
                  <a:moveTo>
                    <a:pt x="0" y="0"/>
                  </a:moveTo>
                  <a:lnTo>
                    <a:pt x="12390" y="0"/>
                  </a:lnTo>
                  <a:lnTo>
                    <a:pt x="12390" y="2741"/>
                  </a:lnTo>
                  <a:lnTo>
                    <a:pt x="0" y="2741"/>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5"/>
            <p:cNvSpPr/>
            <p:nvPr/>
          </p:nvSpPr>
          <p:spPr>
            <a:xfrm>
              <a:off x="3209425" y="5201575"/>
              <a:ext cx="2950" cy="26500"/>
            </a:xfrm>
            <a:custGeom>
              <a:rect b="b" l="l" r="r" t="t"/>
              <a:pathLst>
                <a:path extrusionOk="0" h="1060" w="118">
                  <a:moveTo>
                    <a:pt x="118" y="1"/>
                  </a:moveTo>
                  <a:lnTo>
                    <a:pt x="67" y="455"/>
                  </a:lnTo>
                  <a:lnTo>
                    <a:pt x="0" y="892"/>
                  </a:lnTo>
                  <a:lnTo>
                    <a:pt x="17" y="1060"/>
                  </a:lnTo>
                  <a:lnTo>
                    <a:pt x="67" y="791"/>
                  </a:lnTo>
                  <a:lnTo>
                    <a:pt x="101" y="539"/>
                  </a:lnTo>
                  <a:lnTo>
                    <a:pt x="118" y="270"/>
                  </a:lnTo>
                  <a:lnTo>
                    <a:pt x="1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5"/>
            <p:cNvSpPr/>
            <p:nvPr/>
          </p:nvSpPr>
          <p:spPr>
            <a:xfrm>
              <a:off x="3209425" y="5201575"/>
              <a:ext cx="2950" cy="26500"/>
            </a:xfrm>
            <a:custGeom>
              <a:rect b="b" l="l" r="r" t="t"/>
              <a:pathLst>
                <a:path extrusionOk="0" fill="none" h="1060" w="118">
                  <a:moveTo>
                    <a:pt x="118" y="1"/>
                  </a:moveTo>
                  <a:lnTo>
                    <a:pt x="118" y="1"/>
                  </a:lnTo>
                  <a:lnTo>
                    <a:pt x="67" y="455"/>
                  </a:lnTo>
                  <a:lnTo>
                    <a:pt x="0" y="892"/>
                  </a:lnTo>
                  <a:lnTo>
                    <a:pt x="0" y="892"/>
                  </a:lnTo>
                  <a:lnTo>
                    <a:pt x="17" y="1060"/>
                  </a:lnTo>
                  <a:lnTo>
                    <a:pt x="17" y="1060"/>
                  </a:lnTo>
                  <a:lnTo>
                    <a:pt x="67" y="791"/>
                  </a:lnTo>
                  <a:lnTo>
                    <a:pt x="101" y="539"/>
                  </a:lnTo>
                  <a:lnTo>
                    <a:pt x="118" y="270"/>
                  </a:lnTo>
                  <a:lnTo>
                    <a:pt x="1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5"/>
            <p:cNvSpPr/>
            <p:nvPr/>
          </p:nvSpPr>
          <p:spPr>
            <a:xfrm>
              <a:off x="3276650" y="5184775"/>
              <a:ext cx="5075" cy="43300"/>
            </a:xfrm>
            <a:custGeom>
              <a:rect b="b" l="l" r="r" t="t"/>
              <a:pathLst>
                <a:path extrusionOk="0" h="1732" w="203">
                  <a:moveTo>
                    <a:pt x="169" y="0"/>
                  </a:moveTo>
                  <a:lnTo>
                    <a:pt x="35" y="17"/>
                  </a:lnTo>
                  <a:lnTo>
                    <a:pt x="1" y="320"/>
                  </a:lnTo>
                  <a:lnTo>
                    <a:pt x="1" y="639"/>
                  </a:lnTo>
                  <a:lnTo>
                    <a:pt x="1" y="908"/>
                  </a:lnTo>
                  <a:lnTo>
                    <a:pt x="18" y="1177"/>
                  </a:lnTo>
                  <a:lnTo>
                    <a:pt x="51" y="1463"/>
                  </a:lnTo>
                  <a:lnTo>
                    <a:pt x="102" y="1732"/>
                  </a:lnTo>
                  <a:lnTo>
                    <a:pt x="152" y="1463"/>
                  </a:lnTo>
                  <a:lnTo>
                    <a:pt x="186" y="1177"/>
                  </a:lnTo>
                  <a:lnTo>
                    <a:pt x="203" y="908"/>
                  </a:lnTo>
                  <a:lnTo>
                    <a:pt x="203" y="639"/>
                  </a:lnTo>
                  <a:lnTo>
                    <a:pt x="203" y="32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5"/>
            <p:cNvSpPr/>
            <p:nvPr/>
          </p:nvSpPr>
          <p:spPr>
            <a:xfrm>
              <a:off x="3276650" y="5184775"/>
              <a:ext cx="5075" cy="43300"/>
            </a:xfrm>
            <a:custGeom>
              <a:rect b="b" l="l" r="r" t="t"/>
              <a:pathLst>
                <a:path extrusionOk="0" fill="none" h="1732" w="203">
                  <a:moveTo>
                    <a:pt x="169" y="0"/>
                  </a:moveTo>
                  <a:lnTo>
                    <a:pt x="35" y="17"/>
                  </a:lnTo>
                  <a:lnTo>
                    <a:pt x="35" y="17"/>
                  </a:lnTo>
                  <a:lnTo>
                    <a:pt x="1" y="320"/>
                  </a:lnTo>
                  <a:lnTo>
                    <a:pt x="1" y="639"/>
                  </a:lnTo>
                  <a:lnTo>
                    <a:pt x="1" y="639"/>
                  </a:lnTo>
                  <a:lnTo>
                    <a:pt x="1" y="908"/>
                  </a:lnTo>
                  <a:lnTo>
                    <a:pt x="18" y="1177"/>
                  </a:lnTo>
                  <a:lnTo>
                    <a:pt x="51" y="1463"/>
                  </a:lnTo>
                  <a:lnTo>
                    <a:pt x="102" y="1732"/>
                  </a:lnTo>
                  <a:lnTo>
                    <a:pt x="102" y="1732"/>
                  </a:lnTo>
                  <a:lnTo>
                    <a:pt x="152" y="1463"/>
                  </a:lnTo>
                  <a:lnTo>
                    <a:pt x="186" y="1177"/>
                  </a:lnTo>
                  <a:lnTo>
                    <a:pt x="203" y="908"/>
                  </a:lnTo>
                  <a:lnTo>
                    <a:pt x="203" y="639"/>
                  </a:lnTo>
                  <a:lnTo>
                    <a:pt x="203" y="639"/>
                  </a:lnTo>
                  <a:lnTo>
                    <a:pt x="203" y="32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5"/>
            <p:cNvSpPr/>
            <p:nvPr/>
          </p:nvSpPr>
          <p:spPr>
            <a:xfrm>
              <a:off x="3292625" y="5184350"/>
              <a:ext cx="5075" cy="43725"/>
            </a:xfrm>
            <a:custGeom>
              <a:rect b="b" l="l" r="r" t="t"/>
              <a:pathLst>
                <a:path extrusionOk="0" h="1749" w="203">
                  <a:moveTo>
                    <a:pt x="34" y="1"/>
                  </a:moveTo>
                  <a:lnTo>
                    <a:pt x="1" y="438"/>
                  </a:lnTo>
                  <a:lnTo>
                    <a:pt x="1" y="875"/>
                  </a:lnTo>
                  <a:lnTo>
                    <a:pt x="34" y="1312"/>
                  </a:lnTo>
                  <a:lnTo>
                    <a:pt x="102" y="1749"/>
                  </a:lnTo>
                  <a:lnTo>
                    <a:pt x="169" y="1312"/>
                  </a:lnTo>
                  <a:lnTo>
                    <a:pt x="202" y="875"/>
                  </a:lnTo>
                  <a:lnTo>
                    <a:pt x="202" y="438"/>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35"/>
            <p:cNvSpPr/>
            <p:nvPr/>
          </p:nvSpPr>
          <p:spPr>
            <a:xfrm>
              <a:off x="3292625" y="5184350"/>
              <a:ext cx="5075" cy="43725"/>
            </a:xfrm>
            <a:custGeom>
              <a:rect b="b" l="l" r="r" t="t"/>
              <a:pathLst>
                <a:path extrusionOk="0" fill="none" h="1749" w="203">
                  <a:moveTo>
                    <a:pt x="169" y="1"/>
                  </a:moveTo>
                  <a:lnTo>
                    <a:pt x="34" y="1"/>
                  </a:lnTo>
                  <a:lnTo>
                    <a:pt x="34" y="1"/>
                  </a:lnTo>
                  <a:lnTo>
                    <a:pt x="1" y="438"/>
                  </a:lnTo>
                  <a:lnTo>
                    <a:pt x="1" y="875"/>
                  </a:lnTo>
                  <a:lnTo>
                    <a:pt x="34" y="1312"/>
                  </a:lnTo>
                  <a:lnTo>
                    <a:pt x="102" y="1749"/>
                  </a:lnTo>
                  <a:lnTo>
                    <a:pt x="102" y="1749"/>
                  </a:lnTo>
                  <a:lnTo>
                    <a:pt x="169" y="1312"/>
                  </a:lnTo>
                  <a:lnTo>
                    <a:pt x="202" y="875"/>
                  </a:lnTo>
                  <a:lnTo>
                    <a:pt x="202" y="438"/>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35"/>
            <p:cNvSpPr/>
            <p:nvPr/>
          </p:nvSpPr>
          <p:spPr>
            <a:xfrm>
              <a:off x="3322050" y="5183500"/>
              <a:ext cx="5075" cy="44575"/>
            </a:xfrm>
            <a:custGeom>
              <a:rect b="b" l="l" r="r" t="t"/>
              <a:pathLst>
                <a:path extrusionOk="0" h="1783" w="203">
                  <a:moveTo>
                    <a:pt x="34" y="1"/>
                  </a:moveTo>
                  <a:lnTo>
                    <a:pt x="0" y="455"/>
                  </a:lnTo>
                  <a:lnTo>
                    <a:pt x="0" y="892"/>
                  </a:lnTo>
                  <a:lnTo>
                    <a:pt x="34" y="1329"/>
                  </a:lnTo>
                  <a:lnTo>
                    <a:pt x="101" y="1783"/>
                  </a:lnTo>
                  <a:lnTo>
                    <a:pt x="152" y="1514"/>
                  </a:lnTo>
                  <a:lnTo>
                    <a:pt x="169" y="1228"/>
                  </a:lnTo>
                  <a:lnTo>
                    <a:pt x="185" y="959"/>
                  </a:lnTo>
                  <a:lnTo>
                    <a:pt x="202" y="690"/>
                  </a:lnTo>
                  <a:lnTo>
                    <a:pt x="185" y="337"/>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5"/>
            <p:cNvSpPr/>
            <p:nvPr/>
          </p:nvSpPr>
          <p:spPr>
            <a:xfrm>
              <a:off x="3322050" y="5183500"/>
              <a:ext cx="5075" cy="44575"/>
            </a:xfrm>
            <a:custGeom>
              <a:rect b="b" l="l" r="r" t="t"/>
              <a:pathLst>
                <a:path extrusionOk="0" fill="none" h="1783" w="203">
                  <a:moveTo>
                    <a:pt x="169" y="1"/>
                  </a:moveTo>
                  <a:lnTo>
                    <a:pt x="34" y="1"/>
                  </a:lnTo>
                  <a:lnTo>
                    <a:pt x="34" y="1"/>
                  </a:lnTo>
                  <a:lnTo>
                    <a:pt x="0" y="455"/>
                  </a:lnTo>
                  <a:lnTo>
                    <a:pt x="0" y="892"/>
                  </a:lnTo>
                  <a:lnTo>
                    <a:pt x="34" y="1329"/>
                  </a:lnTo>
                  <a:lnTo>
                    <a:pt x="101" y="1783"/>
                  </a:lnTo>
                  <a:lnTo>
                    <a:pt x="101" y="1783"/>
                  </a:lnTo>
                  <a:lnTo>
                    <a:pt x="152" y="1514"/>
                  </a:lnTo>
                  <a:lnTo>
                    <a:pt x="169" y="1228"/>
                  </a:lnTo>
                  <a:lnTo>
                    <a:pt x="185" y="959"/>
                  </a:lnTo>
                  <a:lnTo>
                    <a:pt x="202" y="690"/>
                  </a:lnTo>
                  <a:lnTo>
                    <a:pt x="202" y="690"/>
                  </a:lnTo>
                  <a:lnTo>
                    <a:pt x="185" y="337"/>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5"/>
            <p:cNvSpPr/>
            <p:nvPr/>
          </p:nvSpPr>
          <p:spPr>
            <a:xfrm>
              <a:off x="3263200" y="5185200"/>
              <a:ext cx="5075" cy="42875"/>
            </a:xfrm>
            <a:custGeom>
              <a:rect b="b" l="l" r="r" t="t"/>
              <a:pathLst>
                <a:path extrusionOk="0" h="1715" w="203">
                  <a:moveTo>
                    <a:pt x="169" y="0"/>
                  </a:moveTo>
                  <a:lnTo>
                    <a:pt x="35" y="17"/>
                  </a:lnTo>
                  <a:lnTo>
                    <a:pt x="1" y="437"/>
                  </a:lnTo>
                  <a:lnTo>
                    <a:pt x="18" y="857"/>
                  </a:lnTo>
                  <a:lnTo>
                    <a:pt x="51" y="1295"/>
                  </a:lnTo>
                  <a:lnTo>
                    <a:pt x="102" y="1715"/>
                  </a:lnTo>
                  <a:lnTo>
                    <a:pt x="169" y="1278"/>
                  </a:lnTo>
                  <a:lnTo>
                    <a:pt x="203" y="857"/>
                  </a:lnTo>
                  <a:lnTo>
                    <a:pt x="203" y="437"/>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35"/>
            <p:cNvSpPr/>
            <p:nvPr/>
          </p:nvSpPr>
          <p:spPr>
            <a:xfrm>
              <a:off x="3263200" y="5185200"/>
              <a:ext cx="5075" cy="42875"/>
            </a:xfrm>
            <a:custGeom>
              <a:rect b="b" l="l" r="r" t="t"/>
              <a:pathLst>
                <a:path extrusionOk="0" fill="none" h="1715" w="203">
                  <a:moveTo>
                    <a:pt x="169" y="0"/>
                  </a:moveTo>
                  <a:lnTo>
                    <a:pt x="35" y="17"/>
                  </a:lnTo>
                  <a:lnTo>
                    <a:pt x="35" y="17"/>
                  </a:lnTo>
                  <a:lnTo>
                    <a:pt x="1" y="437"/>
                  </a:lnTo>
                  <a:lnTo>
                    <a:pt x="18" y="857"/>
                  </a:lnTo>
                  <a:lnTo>
                    <a:pt x="51" y="1295"/>
                  </a:lnTo>
                  <a:lnTo>
                    <a:pt x="102" y="1715"/>
                  </a:lnTo>
                  <a:lnTo>
                    <a:pt x="102" y="1715"/>
                  </a:lnTo>
                  <a:lnTo>
                    <a:pt x="169" y="1278"/>
                  </a:lnTo>
                  <a:lnTo>
                    <a:pt x="203" y="857"/>
                  </a:lnTo>
                  <a:lnTo>
                    <a:pt x="203" y="437"/>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35"/>
            <p:cNvSpPr/>
            <p:nvPr/>
          </p:nvSpPr>
          <p:spPr>
            <a:xfrm>
              <a:off x="3230000" y="5186450"/>
              <a:ext cx="4650" cy="41625"/>
            </a:xfrm>
            <a:custGeom>
              <a:rect b="b" l="l" r="r" t="t"/>
              <a:pathLst>
                <a:path extrusionOk="0" h="1665" w="186">
                  <a:moveTo>
                    <a:pt x="18" y="1"/>
                  </a:moveTo>
                  <a:lnTo>
                    <a:pt x="1" y="286"/>
                  </a:lnTo>
                  <a:lnTo>
                    <a:pt x="1" y="572"/>
                  </a:lnTo>
                  <a:lnTo>
                    <a:pt x="1" y="841"/>
                  </a:lnTo>
                  <a:lnTo>
                    <a:pt x="18" y="1110"/>
                  </a:lnTo>
                  <a:lnTo>
                    <a:pt x="51" y="1396"/>
                  </a:lnTo>
                  <a:lnTo>
                    <a:pt x="85" y="1665"/>
                  </a:lnTo>
                  <a:lnTo>
                    <a:pt x="152" y="1245"/>
                  </a:lnTo>
                  <a:lnTo>
                    <a:pt x="186" y="824"/>
                  </a:lnTo>
                  <a:lnTo>
                    <a:pt x="186"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35"/>
            <p:cNvSpPr/>
            <p:nvPr/>
          </p:nvSpPr>
          <p:spPr>
            <a:xfrm>
              <a:off x="3230000" y="5186450"/>
              <a:ext cx="4650" cy="41625"/>
            </a:xfrm>
            <a:custGeom>
              <a:rect b="b" l="l" r="r" t="t"/>
              <a:pathLst>
                <a:path extrusionOk="0" fill="none" h="1665" w="186">
                  <a:moveTo>
                    <a:pt x="169" y="1"/>
                  </a:moveTo>
                  <a:lnTo>
                    <a:pt x="18" y="1"/>
                  </a:lnTo>
                  <a:lnTo>
                    <a:pt x="18" y="1"/>
                  </a:lnTo>
                  <a:lnTo>
                    <a:pt x="1" y="286"/>
                  </a:lnTo>
                  <a:lnTo>
                    <a:pt x="1" y="572"/>
                  </a:lnTo>
                  <a:lnTo>
                    <a:pt x="1" y="572"/>
                  </a:lnTo>
                  <a:lnTo>
                    <a:pt x="1" y="841"/>
                  </a:lnTo>
                  <a:lnTo>
                    <a:pt x="18" y="1110"/>
                  </a:lnTo>
                  <a:lnTo>
                    <a:pt x="51" y="1396"/>
                  </a:lnTo>
                  <a:lnTo>
                    <a:pt x="85" y="1665"/>
                  </a:lnTo>
                  <a:lnTo>
                    <a:pt x="85" y="1665"/>
                  </a:lnTo>
                  <a:lnTo>
                    <a:pt x="152" y="1245"/>
                  </a:lnTo>
                  <a:lnTo>
                    <a:pt x="186" y="824"/>
                  </a:lnTo>
                  <a:lnTo>
                    <a:pt x="186"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5"/>
            <p:cNvSpPr/>
            <p:nvPr/>
          </p:nvSpPr>
          <p:spPr>
            <a:xfrm>
              <a:off x="3240925" y="5186025"/>
              <a:ext cx="5075" cy="42050"/>
            </a:xfrm>
            <a:custGeom>
              <a:rect b="b" l="l" r="r" t="t"/>
              <a:pathLst>
                <a:path extrusionOk="0" h="1682" w="203">
                  <a:moveTo>
                    <a:pt x="35" y="1"/>
                  </a:moveTo>
                  <a:lnTo>
                    <a:pt x="1" y="421"/>
                  </a:lnTo>
                  <a:lnTo>
                    <a:pt x="18" y="841"/>
                  </a:lnTo>
                  <a:lnTo>
                    <a:pt x="51" y="1262"/>
                  </a:lnTo>
                  <a:lnTo>
                    <a:pt x="102" y="1682"/>
                  </a:lnTo>
                  <a:lnTo>
                    <a:pt x="169" y="1262"/>
                  </a:lnTo>
                  <a:lnTo>
                    <a:pt x="203" y="841"/>
                  </a:lnTo>
                  <a:lnTo>
                    <a:pt x="203"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5"/>
            <p:cNvSpPr/>
            <p:nvPr/>
          </p:nvSpPr>
          <p:spPr>
            <a:xfrm>
              <a:off x="3240925" y="5186025"/>
              <a:ext cx="5075" cy="42050"/>
            </a:xfrm>
            <a:custGeom>
              <a:rect b="b" l="l" r="r" t="t"/>
              <a:pathLst>
                <a:path extrusionOk="0" fill="none" h="1682" w="203">
                  <a:moveTo>
                    <a:pt x="169" y="1"/>
                  </a:moveTo>
                  <a:lnTo>
                    <a:pt x="35" y="1"/>
                  </a:lnTo>
                  <a:lnTo>
                    <a:pt x="35" y="1"/>
                  </a:lnTo>
                  <a:lnTo>
                    <a:pt x="1" y="421"/>
                  </a:lnTo>
                  <a:lnTo>
                    <a:pt x="18" y="841"/>
                  </a:lnTo>
                  <a:lnTo>
                    <a:pt x="51" y="1262"/>
                  </a:lnTo>
                  <a:lnTo>
                    <a:pt x="102" y="1682"/>
                  </a:lnTo>
                  <a:lnTo>
                    <a:pt x="102" y="1682"/>
                  </a:lnTo>
                  <a:lnTo>
                    <a:pt x="169" y="1262"/>
                  </a:lnTo>
                  <a:lnTo>
                    <a:pt x="203" y="841"/>
                  </a:lnTo>
                  <a:lnTo>
                    <a:pt x="203"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5"/>
            <p:cNvSpPr/>
            <p:nvPr/>
          </p:nvSpPr>
          <p:spPr>
            <a:xfrm>
              <a:off x="3360300" y="5182250"/>
              <a:ext cx="4650" cy="45825"/>
            </a:xfrm>
            <a:custGeom>
              <a:rect b="b" l="l" r="r" t="t"/>
              <a:pathLst>
                <a:path extrusionOk="0" h="1833" w="186">
                  <a:moveTo>
                    <a:pt x="51" y="0"/>
                  </a:moveTo>
                  <a:lnTo>
                    <a:pt x="0" y="454"/>
                  </a:lnTo>
                  <a:lnTo>
                    <a:pt x="0" y="925"/>
                  </a:lnTo>
                  <a:lnTo>
                    <a:pt x="34" y="1379"/>
                  </a:lnTo>
                  <a:lnTo>
                    <a:pt x="101" y="1833"/>
                  </a:lnTo>
                  <a:lnTo>
                    <a:pt x="168" y="1379"/>
                  </a:lnTo>
                  <a:lnTo>
                    <a:pt x="185" y="908"/>
                  </a:lnTo>
                  <a:lnTo>
                    <a:pt x="185" y="454"/>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35"/>
            <p:cNvSpPr/>
            <p:nvPr/>
          </p:nvSpPr>
          <p:spPr>
            <a:xfrm>
              <a:off x="3360300" y="5182250"/>
              <a:ext cx="4650" cy="45825"/>
            </a:xfrm>
            <a:custGeom>
              <a:rect b="b" l="l" r="r" t="t"/>
              <a:pathLst>
                <a:path extrusionOk="0" fill="none" h="1833" w="186">
                  <a:moveTo>
                    <a:pt x="152" y="0"/>
                  </a:moveTo>
                  <a:lnTo>
                    <a:pt x="51" y="0"/>
                  </a:lnTo>
                  <a:lnTo>
                    <a:pt x="51" y="0"/>
                  </a:lnTo>
                  <a:lnTo>
                    <a:pt x="0" y="454"/>
                  </a:lnTo>
                  <a:lnTo>
                    <a:pt x="0" y="925"/>
                  </a:lnTo>
                  <a:lnTo>
                    <a:pt x="34" y="1379"/>
                  </a:lnTo>
                  <a:lnTo>
                    <a:pt x="101" y="1833"/>
                  </a:lnTo>
                  <a:lnTo>
                    <a:pt x="101" y="1833"/>
                  </a:lnTo>
                  <a:lnTo>
                    <a:pt x="168" y="1379"/>
                  </a:lnTo>
                  <a:lnTo>
                    <a:pt x="185" y="908"/>
                  </a:lnTo>
                  <a:lnTo>
                    <a:pt x="185" y="454"/>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35"/>
            <p:cNvSpPr/>
            <p:nvPr/>
          </p:nvSpPr>
          <p:spPr>
            <a:xfrm>
              <a:off x="3377525" y="5181825"/>
              <a:ext cx="5075" cy="46250"/>
            </a:xfrm>
            <a:custGeom>
              <a:rect b="b" l="l" r="r" t="t"/>
              <a:pathLst>
                <a:path extrusionOk="0" h="1850" w="203">
                  <a:moveTo>
                    <a:pt x="51" y="1"/>
                  </a:moveTo>
                  <a:lnTo>
                    <a:pt x="17" y="370"/>
                  </a:lnTo>
                  <a:lnTo>
                    <a:pt x="1" y="757"/>
                  </a:lnTo>
                  <a:lnTo>
                    <a:pt x="1" y="1026"/>
                  </a:lnTo>
                  <a:lnTo>
                    <a:pt x="17" y="1295"/>
                  </a:lnTo>
                  <a:lnTo>
                    <a:pt x="51" y="1581"/>
                  </a:lnTo>
                  <a:lnTo>
                    <a:pt x="101" y="1850"/>
                  </a:lnTo>
                  <a:lnTo>
                    <a:pt x="152" y="1581"/>
                  </a:lnTo>
                  <a:lnTo>
                    <a:pt x="185" y="1295"/>
                  </a:lnTo>
                  <a:lnTo>
                    <a:pt x="202" y="1026"/>
                  </a:lnTo>
                  <a:lnTo>
                    <a:pt x="202" y="757"/>
                  </a:lnTo>
                  <a:lnTo>
                    <a:pt x="185" y="370"/>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35"/>
            <p:cNvSpPr/>
            <p:nvPr/>
          </p:nvSpPr>
          <p:spPr>
            <a:xfrm>
              <a:off x="3377525" y="5181825"/>
              <a:ext cx="5075" cy="46250"/>
            </a:xfrm>
            <a:custGeom>
              <a:rect b="b" l="l" r="r" t="t"/>
              <a:pathLst>
                <a:path extrusionOk="0" fill="none" h="1850" w="203">
                  <a:moveTo>
                    <a:pt x="152" y="1"/>
                  </a:moveTo>
                  <a:lnTo>
                    <a:pt x="51" y="1"/>
                  </a:lnTo>
                  <a:lnTo>
                    <a:pt x="51" y="1"/>
                  </a:lnTo>
                  <a:lnTo>
                    <a:pt x="17" y="370"/>
                  </a:lnTo>
                  <a:lnTo>
                    <a:pt x="1" y="757"/>
                  </a:lnTo>
                  <a:lnTo>
                    <a:pt x="1" y="757"/>
                  </a:lnTo>
                  <a:lnTo>
                    <a:pt x="1" y="1026"/>
                  </a:lnTo>
                  <a:lnTo>
                    <a:pt x="17" y="1295"/>
                  </a:lnTo>
                  <a:lnTo>
                    <a:pt x="51" y="1581"/>
                  </a:lnTo>
                  <a:lnTo>
                    <a:pt x="101" y="1850"/>
                  </a:lnTo>
                  <a:lnTo>
                    <a:pt x="101" y="1850"/>
                  </a:lnTo>
                  <a:lnTo>
                    <a:pt x="152" y="1581"/>
                  </a:lnTo>
                  <a:lnTo>
                    <a:pt x="185" y="1295"/>
                  </a:lnTo>
                  <a:lnTo>
                    <a:pt x="202" y="1026"/>
                  </a:lnTo>
                  <a:lnTo>
                    <a:pt x="202" y="757"/>
                  </a:lnTo>
                  <a:lnTo>
                    <a:pt x="202" y="757"/>
                  </a:lnTo>
                  <a:lnTo>
                    <a:pt x="185" y="370"/>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35"/>
            <p:cNvSpPr/>
            <p:nvPr/>
          </p:nvSpPr>
          <p:spPr>
            <a:xfrm>
              <a:off x="3335925" y="5183100"/>
              <a:ext cx="4650" cy="44975"/>
            </a:xfrm>
            <a:custGeom>
              <a:rect b="b" l="l" r="r" t="t"/>
              <a:pathLst>
                <a:path extrusionOk="0" h="1799" w="186">
                  <a:moveTo>
                    <a:pt x="34" y="0"/>
                  </a:moveTo>
                  <a:lnTo>
                    <a:pt x="0" y="454"/>
                  </a:lnTo>
                  <a:lnTo>
                    <a:pt x="0" y="908"/>
                  </a:lnTo>
                  <a:lnTo>
                    <a:pt x="17" y="1345"/>
                  </a:lnTo>
                  <a:lnTo>
                    <a:pt x="84" y="1799"/>
                  </a:lnTo>
                  <a:lnTo>
                    <a:pt x="152" y="1345"/>
                  </a:lnTo>
                  <a:lnTo>
                    <a:pt x="185" y="891"/>
                  </a:lnTo>
                  <a:lnTo>
                    <a:pt x="185" y="454"/>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35"/>
            <p:cNvSpPr/>
            <p:nvPr/>
          </p:nvSpPr>
          <p:spPr>
            <a:xfrm>
              <a:off x="3335925" y="5183100"/>
              <a:ext cx="4650" cy="44975"/>
            </a:xfrm>
            <a:custGeom>
              <a:rect b="b" l="l" r="r" t="t"/>
              <a:pathLst>
                <a:path extrusionOk="0" fill="none" h="1799" w="186">
                  <a:moveTo>
                    <a:pt x="152" y="0"/>
                  </a:moveTo>
                  <a:lnTo>
                    <a:pt x="34" y="0"/>
                  </a:lnTo>
                  <a:lnTo>
                    <a:pt x="34" y="0"/>
                  </a:lnTo>
                  <a:lnTo>
                    <a:pt x="0" y="454"/>
                  </a:lnTo>
                  <a:lnTo>
                    <a:pt x="0" y="908"/>
                  </a:lnTo>
                  <a:lnTo>
                    <a:pt x="17" y="1345"/>
                  </a:lnTo>
                  <a:lnTo>
                    <a:pt x="84" y="1799"/>
                  </a:lnTo>
                  <a:lnTo>
                    <a:pt x="84" y="1799"/>
                  </a:lnTo>
                  <a:lnTo>
                    <a:pt x="152" y="1345"/>
                  </a:lnTo>
                  <a:lnTo>
                    <a:pt x="185" y="891"/>
                  </a:lnTo>
                  <a:lnTo>
                    <a:pt x="185" y="454"/>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35"/>
            <p:cNvSpPr/>
            <p:nvPr/>
          </p:nvSpPr>
          <p:spPr>
            <a:xfrm>
              <a:off x="3211525" y="5167550"/>
              <a:ext cx="182425" cy="19350"/>
            </a:xfrm>
            <a:custGeom>
              <a:rect b="b" l="l" r="r" t="t"/>
              <a:pathLst>
                <a:path extrusionOk="0" h="774" w="7297">
                  <a:moveTo>
                    <a:pt x="0" y="0"/>
                  </a:moveTo>
                  <a:lnTo>
                    <a:pt x="34" y="387"/>
                  </a:lnTo>
                  <a:lnTo>
                    <a:pt x="51" y="773"/>
                  </a:lnTo>
                  <a:lnTo>
                    <a:pt x="757" y="757"/>
                  </a:lnTo>
                  <a:lnTo>
                    <a:pt x="790" y="488"/>
                  </a:lnTo>
                  <a:lnTo>
                    <a:pt x="824" y="235"/>
                  </a:lnTo>
                  <a:lnTo>
                    <a:pt x="874" y="488"/>
                  </a:lnTo>
                  <a:lnTo>
                    <a:pt x="908" y="757"/>
                  </a:lnTo>
                  <a:lnTo>
                    <a:pt x="1211" y="740"/>
                  </a:lnTo>
                  <a:lnTo>
                    <a:pt x="1244" y="488"/>
                  </a:lnTo>
                  <a:lnTo>
                    <a:pt x="1278" y="235"/>
                  </a:lnTo>
                  <a:lnTo>
                    <a:pt x="1328" y="488"/>
                  </a:lnTo>
                  <a:lnTo>
                    <a:pt x="1345" y="740"/>
                  </a:lnTo>
                  <a:lnTo>
                    <a:pt x="2102" y="723"/>
                  </a:lnTo>
                  <a:lnTo>
                    <a:pt x="2169" y="235"/>
                  </a:lnTo>
                  <a:lnTo>
                    <a:pt x="2236" y="706"/>
                  </a:lnTo>
                  <a:lnTo>
                    <a:pt x="2640" y="706"/>
                  </a:lnTo>
                  <a:lnTo>
                    <a:pt x="2673" y="471"/>
                  </a:lnTo>
                  <a:lnTo>
                    <a:pt x="2707" y="235"/>
                  </a:lnTo>
                  <a:lnTo>
                    <a:pt x="2740" y="454"/>
                  </a:lnTo>
                  <a:lnTo>
                    <a:pt x="2774" y="689"/>
                  </a:lnTo>
                  <a:lnTo>
                    <a:pt x="3278" y="673"/>
                  </a:lnTo>
                  <a:lnTo>
                    <a:pt x="3346" y="235"/>
                  </a:lnTo>
                  <a:lnTo>
                    <a:pt x="3413" y="673"/>
                  </a:lnTo>
                  <a:lnTo>
                    <a:pt x="4455" y="639"/>
                  </a:lnTo>
                  <a:lnTo>
                    <a:pt x="4522" y="235"/>
                  </a:lnTo>
                  <a:lnTo>
                    <a:pt x="4590" y="639"/>
                  </a:lnTo>
                  <a:lnTo>
                    <a:pt x="5010" y="622"/>
                  </a:lnTo>
                  <a:lnTo>
                    <a:pt x="5060" y="235"/>
                  </a:lnTo>
                  <a:lnTo>
                    <a:pt x="5128" y="622"/>
                  </a:lnTo>
                  <a:lnTo>
                    <a:pt x="6002" y="588"/>
                  </a:lnTo>
                  <a:lnTo>
                    <a:pt x="6052" y="235"/>
                  </a:lnTo>
                  <a:lnTo>
                    <a:pt x="6103" y="588"/>
                  </a:lnTo>
                  <a:lnTo>
                    <a:pt x="6691" y="572"/>
                  </a:lnTo>
                  <a:lnTo>
                    <a:pt x="6741" y="235"/>
                  </a:lnTo>
                  <a:lnTo>
                    <a:pt x="6792" y="572"/>
                  </a:lnTo>
                  <a:lnTo>
                    <a:pt x="7296" y="555"/>
                  </a:lnTo>
                  <a:lnTo>
                    <a:pt x="72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35"/>
            <p:cNvSpPr/>
            <p:nvPr/>
          </p:nvSpPr>
          <p:spPr>
            <a:xfrm>
              <a:off x="3211525" y="5167550"/>
              <a:ext cx="182425" cy="19350"/>
            </a:xfrm>
            <a:custGeom>
              <a:rect b="b" l="l" r="r" t="t"/>
              <a:pathLst>
                <a:path extrusionOk="0" fill="none" h="774" w="7297">
                  <a:moveTo>
                    <a:pt x="7296" y="0"/>
                  </a:moveTo>
                  <a:lnTo>
                    <a:pt x="0" y="0"/>
                  </a:lnTo>
                  <a:lnTo>
                    <a:pt x="0" y="0"/>
                  </a:lnTo>
                  <a:lnTo>
                    <a:pt x="34" y="387"/>
                  </a:lnTo>
                  <a:lnTo>
                    <a:pt x="51" y="773"/>
                  </a:lnTo>
                  <a:lnTo>
                    <a:pt x="757" y="757"/>
                  </a:lnTo>
                  <a:lnTo>
                    <a:pt x="757" y="757"/>
                  </a:lnTo>
                  <a:lnTo>
                    <a:pt x="790" y="488"/>
                  </a:lnTo>
                  <a:lnTo>
                    <a:pt x="824" y="235"/>
                  </a:lnTo>
                  <a:lnTo>
                    <a:pt x="824" y="235"/>
                  </a:lnTo>
                  <a:lnTo>
                    <a:pt x="874" y="488"/>
                  </a:lnTo>
                  <a:lnTo>
                    <a:pt x="908" y="757"/>
                  </a:lnTo>
                  <a:lnTo>
                    <a:pt x="1211" y="740"/>
                  </a:lnTo>
                  <a:lnTo>
                    <a:pt x="1211" y="740"/>
                  </a:lnTo>
                  <a:lnTo>
                    <a:pt x="1244" y="488"/>
                  </a:lnTo>
                  <a:lnTo>
                    <a:pt x="1278" y="235"/>
                  </a:lnTo>
                  <a:lnTo>
                    <a:pt x="1278" y="235"/>
                  </a:lnTo>
                  <a:lnTo>
                    <a:pt x="1328" y="488"/>
                  </a:lnTo>
                  <a:lnTo>
                    <a:pt x="1345" y="740"/>
                  </a:lnTo>
                  <a:lnTo>
                    <a:pt x="2102" y="723"/>
                  </a:lnTo>
                  <a:lnTo>
                    <a:pt x="2102" y="723"/>
                  </a:lnTo>
                  <a:lnTo>
                    <a:pt x="2169" y="235"/>
                  </a:lnTo>
                  <a:lnTo>
                    <a:pt x="2169" y="235"/>
                  </a:lnTo>
                  <a:lnTo>
                    <a:pt x="2236" y="706"/>
                  </a:lnTo>
                  <a:lnTo>
                    <a:pt x="2640" y="706"/>
                  </a:lnTo>
                  <a:lnTo>
                    <a:pt x="2640" y="706"/>
                  </a:lnTo>
                  <a:lnTo>
                    <a:pt x="2673" y="471"/>
                  </a:lnTo>
                  <a:lnTo>
                    <a:pt x="2707" y="235"/>
                  </a:lnTo>
                  <a:lnTo>
                    <a:pt x="2707" y="235"/>
                  </a:lnTo>
                  <a:lnTo>
                    <a:pt x="2740" y="454"/>
                  </a:lnTo>
                  <a:lnTo>
                    <a:pt x="2774" y="689"/>
                  </a:lnTo>
                  <a:lnTo>
                    <a:pt x="3278" y="673"/>
                  </a:lnTo>
                  <a:lnTo>
                    <a:pt x="3278" y="673"/>
                  </a:lnTo>
                  <a:lnTo>
                    <a:pt x="3346" y="235"/>
                  </a:lnTo>
                  <a:lnTo>
                    <a:pt x="3346" y="235"/>
                  </a:lnTo>
                  <a:lnTo>
                    <a:pt x="3413" y="673"/>
                  </a:lnTo>
                  <a:lnTo>
                    <a:pt x="4455" y="639"/>
                  </a:lnTo>
                  <a:lnTo>
                    <a:pt x="4455" y="639"/>
                  </a:lnTo>
                  <a:lnTo>
                    <a:pt x="4522" y="235"/>
                  </a:lnTo>
                  <a:lnTo>
                    <a:pt x="4522" y="235"/>
                  </a:lnTo>
                  <a:lnTo>
                    <a:pt x="4590" y="639"/>
                  </a:lnTo>
                  <a:lnTo>
                    <a:pt x="5010" y="622"/>
                  </a:lnTo>
                  <a:lnTo>
                    <a:pt x="5010" y="622"/>
                  </a:lnTo>
                  <a:lnTo>
                    <a:pt x="5060" y="235"/>
                  </a:lnTo>
                  <a:lnTo>
                    <a:pt x="5060" y="235"/>
                  </a:lnTo>
                  <a:lnTo>
                    <a:pt x="5128" y="622"/>
                  </a:lnTo>
                  <a:lnTo>
                    <a:pt x="6002" y="588"/>
                  </a:lnTo>
                  <a:lnTo>
                    <a:pt x="6002" y="588"/>
                  </a:lnTo>
                  <a:lnTo>
                    <a:pt x="6052" y="235"/>
                  </a:lnTo>
                  <a:lnTo>
                    <a:pt x="6052" y="235"/>
                  </a:lnTo>
                  <a:lnTo>
                    <a:pt x="6103" y="588"/>
                  </a:lnTo>
                  <a:lnTo>
                    <a:pt x="6691" y="572"/>
                  </a:lnTo>
                  <a:lnTo>
                    <a:pt x="6691" y="572"/>
                  </a:lnTo>
                  <a:lnTo>
                    <a:pt x="6741" y="235"/>
                  </a:lnTo>
                  <a:lnTo>
                    <a:pt x="6741" y="235"/>
                  </a:lnTo>
                  <a:lnTo>
                    <a:pt x="6792" y="572"/>
                  </a:lnTo>
                  <a:lnTo>
                    <a:pt x="7296" y="555"/>
                  </a:lnTo>
                  <a:lnTo>
                    <a:pt x="729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35"/>
            <p:cNvSpPr/>
            <p:nvPr/>
          </p:nvSpPr>
          <p:spPr>
            <a:xfrm>
              <a:off x="3277500" y="5173425"/>
              <a:ext cx="3375" cy="11800"/>
            </a:xfrm>
            <a:custGeom>
              <a:rect b="b" l="l" r="r" t="t"/>
              <a:pathLst>
                <a:path extrusionOk="0" h="472" w="135">
                  <a:moveTo>
                    <a:pt x="68" y="0"/>
                  </a:moveTo>
                  <a:lnTo>
                    <a:pt x="34" y="236"/>
                  </a:lnTo>
                  <a:lnTo>
                    <a:pt x="1" y="471"/>
                  </a:lnTo>
                  <a:lnTo>
                    <a:pt x="135" y="454"/>
                  </a:lnTo>
                  <a:lnTo>
                    <a:pt x="101" y="219"/>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35"/>
            <p:cNvSpPr/>
            <p:nvPr/>
          </p:nvSpPr>
          <p:spPr>
            <a:xfrm>
              <a:off x="3277500" y="5173425"/>
              <a:ext cx="3375" cy="11800"/>
            </a:xfrm>
            <a:custGeom>
              <a:rect b="b" l="l" r="r" t="t"/>
              <a:pathLst>
                <a:path extrusionOk="0" fill="none" h="472" w="135">
                  <a:moveTo>
                    <a:pt x="68" y="0"/>
                  </a:moveTo>
                  <a:lnTo>
                    <a:pt x="68" y="0"/>
                  </a:lnTo>
                  <a:lnTo>
                    <a:pt x="34" y="236"/>
                  </a:lnTo>
                  <a:lnTo>
                    <a:pt x="1" y="471"/>
                  </a:lnTo>
                  <a:lnTo>
                    <a:pt x="135" y="454"/>
                  </a:lnTo>
                  <a:lnTo>
                    <a:pt x="135" y="454"/>
                  </a:lnTo>
                  <a:lnTo>
                    <a:pt x="101" y="219"/>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35"/>
            <p:cNvSpPr/>
            <p:nvPr/>
          </p:nvSpPr>
          <p:spPr>
            <a:xfrm>
              <a:off x="3293475" y="5173425"/>
              <a:ext cx="3375" cy="10950"/>
            </a:xfrm>
            <a:custGeom>
              <a:rect b="b" l="l" r="r" t="t"/>
              <a:pathLst>
                <a:path extrusionOk="0" h="438" w="135">
                  <a:moveTo>
                    <a:pt x="68" y="0"/>
                  </a:moveTo>
                  <a:lnTo>
                    <a:pt x="0" y="438"/>
                  </a:lnTo>
                  <a:lnTo>
                    <a:pt x="135" y="438"/>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35"/>
            <p:cNvSpPr/>
            <p:nvPr/>
          </p:nvSpPr>
          <p:spPr>
            <a:xfrm>
              <a:off x="3293475" y="5173425"/>
              <a:ext cx="3375" cy="10950"/>
            </a:xfrm>
            <a:custGeom>
              <a:rect b="b" l="l" r="r" t="t"/>
              <a:pathLst>
                <a:path extrusionOk="0" fill="none" h="438" w="135">
                  <a:moveTo>
                    <a:pt x="68" y="0"/>
                  </a:moveTo>
                  <a:lnTo>
                    <a:pt x="68" y="0"/>
                  </a:lnTo>
                  <a:lnTo>
                    <a:pt x="0" y="438"/>
                  </a:lnTo>
                  <a:lnTo>
                    <a:pt x="135" y="438"/>
                  </a:lnTo>
                  <a:lnTo>
                    <a:pt x="135" y="438"/>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5"/>
            <p:cNvSpPr/>
            <p:nvPr/>
          </p:nvSpPr>
          <p:spPr>
            <a:xfrm>
              <a:off x="3322900" y="5173425"/>
              <a:ext cx="3375" cy="10100"/>
            </a:xfrm>
            <a:custGeom>
              <a:rect b="b" l="l" r="r" t="t"/>
              <a:pathLst>
                <a:path extrusionOk="0" h="404" w="135">
                  <a:moveTo>
                    <a:pt x="67" y="0"/>
                  </a:moveTo>
                  <a:lnTo>
                    <a:pt x="0" y="404"/>
                  </a:lnTo>
                  <a:lnTo>
                    <a:pt x="135" y="404"/>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35"/>
            <p:cNvSpPr/>
            <p:nvPr/>
          </p:nvSpPr>
          <p:spPr>
            <a:xfrm>
              <a:off x="3322900" y="5173425"/>
              <a:ext cx="3375" cy="10100"/>
            </a:xfrm>
            <a:custGeom>
              <a:rect b="b" l="l" r="r" t="t"/>
              <a:pathLst>
                <a:path extrusionOk="0" fill="none" h="404" w="135">
                  <a:moveTo>
                    <a:pt x="67" y="0"/>
                  </a:moveTo>
                  <a:lnTo>
                    <a:pt x="67" y="0"/>
                  </a:lnTo>
                  <a:lnTo>
                    <a:pt x="0" y="404"/>
                  </a:lnTo>
                  <a:lnTo>
                    <a:pt x="135" y="404"/>
                  </a:lnTo>
                  <a:lnTo>
                    <a:pt x="135" y="404"/>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35"/>
            <p:cNvSpPr/>
            <p:nvPr/>
          </p:nvSpPr>
          <p:spPr>
            <a:xfrm>
              <a:off x="3264050" y="5173425"/>
              <a:ext cx="3400" cy="12200"/>
            </a:xfrm>
            <a:custGeom>
              <a:rect b="b" l="l" r="r" t="t"/>
              <a:pathLst>
                <a:path extrusionOk="0" h="488" w="136">
                  <a:moveTo>
                    <a:pt x="68" y="0"/>
                  </a:moveTo>
                  <a:lnTo>
                    <a:pt x="1" y="488"/>
                  </a:lnTo>
                  <a:lnTo>
                    <a:pt x="1" y="488"/>
                  </a:lnTo>
                  <a:lnTo>
                    <a:pt x="135" y="471"/>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35"/>
            <p:cNvSpPr/>
            <p:nvPr/>
          </p:nvSpPr>
          <p:spPr>
            <a:xfrm>
              <a:off x="3264050" y="5173425"/>
              <a:ext cx="3400" cy="12200"/>
            </a:xfrm>
            <a:custGeom>
              <a:rect b="b" l="l" r="r" t="t"/>
              <a:pathLst>
                <a:path extrusionOk="0" fill="none" h="488" w="136">
                  <a:moveTo>
                    <a:pt x="68" y="0"/>
                  </a:moveTo>
                  <a:lnTo>
                    <a:pt x="68" y="0"/>
                  </a:lnTo>
                  <a:lnTo>
                    <a:pt x="1" y="488"/>
                  </a:lnTo>
                  <a:lnTo>
                    <a:pt x="135" y="471"/>
                  </a:lnTo>
                  <a:lnTo>
                    <a:pt x="135" y="471"/>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35"/>
            <p:cNvSpPr/>
            <p:nvPr/>
          </p:nvSpPr>
          <p:spPr>
            <a:xfrm>
              <a:off x="3230425" y="5173425"/>
              <a:ext cx="3800" cy="13050"/>
            </a:xfrm>
            <a:custGeom>
              <a:rect b="b" l="l" r="r" t="t"/>
              <a:pathLst>
                <a:path extrusionOk="0" h="522" w="152">
                  <a:moveTo>
                    <a:pt x="68" y="0"/>
                  </a:moveTo>
                  <a:lnTo>
                    <a:pt x="34" y="253"/>
                  </a:lnTo>
                  <a:lnTo>
                    <a:pt x="1" y="522"/>
                  </a:lnTo>
                  <a:lnTo>
                    <a:pt x="152" y="522"/>
                  </a:lnTo>
                  <a:lnTo>
                    <a:pt x="118" y="253"/>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35"/>
            <p:cNvSpPr/>
            <p:nvPr/>
          </p:nvSpPr>
          <p:spPr>
            <a:xfrm>
              <a:off x="3230425" y="5173425"/>
              <a:ext cx="3800" cy="13050"/>
            </a:xfrm>
            <a:custGeom>
              <a:rect b="b" l="l" r="r" t="t"/>
              <a:pathLst>
                <a:path extrusionOk="0" fill="none" h="522" w="152">
                  <a:moveTo>
                    <a:pt x="68" y="0"/>
                  </a:moveTo>
                  <a:lnTo>
                    <a:pt x="68" y="0"/>
                  </a:lnTo>
                  <a:lnTo>
                    <a:pt x="34" y="253"/>
                  </a:lnTo>
                  <a:lnTo>
                    <a:pt x="1" y="522"/>
                  </a:lnTo>
                  <a:lnTo>
                    <a:pt x="152" y="522"/>
                  </a:lnTo>
                  <a:lnTo>
                    <a:pt x="152" y="522"/>
                  </a:lnTo>
                  <a:lnTo>
                    <a:pt x="118" y="253"/>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35"/>
            <p:cNvSpPr/>
            <p:nvPr/>
          </p:nvSpPr>
          <p:spPr>
            <a:xfrm>
              <a:off x="3241775" y="5173425"/>
              <a:ext cx="3400" cy="12625"/>
            </a:xfrm>
            <a:custGeom>
              <a:rect b="b" l="l" r="r" t="t"/>
              <a:pathLst>
                <a:path extrusionOk="0" h="505" w="136">
                  <a:moveTo>
                    <a:pt x="68" y="0"/>
                  </a:moveTo>
                  <a:lnTo>
                    <a:pt x="34" y="253"/>
                  </a:lnTo>
                  <a:lnTo>
                    <a:pt x="1" y="505"/>
                  </a:lnTo>
                  <a:lnTo>
                    <a:pt x="135" y="505"/>
                  </a:lnTo>
                  <a:lnTo>
                    <a:pt x="118" y="253"/>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35"/>
            <p:cNvSpPr/>
            <p:nvPr/>
          </p:nvSpPr>
          <p:spPr>
            <a:xfrm>
              <a:off x="3241775" y="5173425"/>
              <a:ext cx="3400" cy="12625"/>
            </a:xfrm>
            <a:custGeom>
              <a:rect b="b" l="l" r="r" t="t"/>
              <a:pathLst>
                <a:path extrusionOk="0" fill="none" h="505" w="136">
                  <a:moveTo>
                    <a:pt x="68" y="0"/>
                  </a:moveTo>
                  <a:lnTo>
                    <a:pt x="68" y="0"/>
                  </a:lnTo>
                  <a:lnTo>
                    <a:pt x="34" y="253"/>
                  </a:lnTo>
                  <a:lnTo>
                    <a:pt x="1" y="505"/>
                  </a:lnTo>
                  <a:lnTo>
                    <a:pt x="135" y="505"/>
                  </a:lnTo>
                  <a:lnTo>
                    <a:pt x="135" y="505"/>
                  </a:lnTo>
                  <a:lnTo>
                    <a:pt x="118" y="253"/>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35"/>
            <p:cNvSpPr/>
            <p:nvPr/>
          </p:nvSpPr>
          <p:spPr>
            <a:xfrm>
              <a:off x="3361550" y="5173425"/>
              <a:ext cx="2550" cy="8850"/>
            </a:xfrm>
            <a:custGeom>
              <a:rect b="b" l="l" r="r" t="t"/>
              <a:pathLst>
                <a:path extrusionOk="0" h="354" w="102">
                  <a:moveTo>
                    <a:pt x="51" y="0"/>
                  </a:moveTo>
                  <a:lnTo>
                    <a:pt x="1" y="353"/>
                  </a:lnTo>
                  <a:lnTo>
                    <a:pt x="102" y="353"/>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35"/>
            <p:cNvSpPr/>
            <p:nvPr/>
          </p:nvSpPr>
          <p:spPr>
            <a:xfrm>
              <a:off x="3361550" y="5173425"/>
              <a:ext cx="2550" cy="8850"/>
            </a:xfrm>
            <a:custGeom>
              <a:rect b="b" l="l" r="r" t="t"/>
              <a:pathLst>
                <a:path extrusionOk="0" fill="none" h="354" w="102">
                  <a:moveTo>
                    <a:pt x="51" y="0"/>
                  </a:moveTo>
                  <a:lnTo>
                    <a:pt x="51" y="0"/>
                  </a:lnTo>
                  <a:lnTo>
                    <a:pt x="1" y="353"/>
                  </a:lnTo>
                  <a:lnTo>
                    <a:pt x="102" y="353"/>
                  </a:lnTo>
                  <a:lnTo>
                    <a:pt x="102" y="353"/>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35"/>
            <p:cNvSpPr/>
            <p:nvPr/>
          </p:nvSpPr>
          <p:spPr>
            <a:xfrm>
              <a:off x="3378775" y="5173425"/>
              <a:ext cx="2550" cy="8425"/>
            </a:xfrm>
            <a:custGeom>
              <a:rect b="b" l="l" r="r" t="t"/>
              <a:pathLst>
                <a:path extrusionOk="0" h="337" w="102">
                  <a:moveTo>
                    <a:pt x="51" y="0"/>
                  </a:moveTo>
                  <a:lnTo>
                    <a:pt x="1" y="337"/>
                  </a:lnTo>
                  <a:lnTo>
                    <a:pt x="102" y="337"/>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35"/>
            <p:cNvSpPr/>
            <p:nvPr/>
          </p:nvSpPr>
          <p:spPr>
            <a:xfrm>
              <a:off x="3378775" y="5173425"/>
              <a:ext cx="2550" cy="8425"/>
            </a:xfrm>
            <a:custGeom>
              <a:rect b="b" l="l" r="r" t="t"/>
              <a:pathLst>
                <a:path extrusionOk="0" fill="none" h="337" w="102">
                  <a:moveTo>
                    <a:pt x="51" y="0"/>
                  </a:moveTo>
                  <a:lnTo>
                    <a:pt x="51" y="0"/>
                  </a:lnTo>
                  <a:lnTo>
                    <a:pt x="1" y="337"/>
                  </a:lnTo>
                  <a:lnTo>
                    <a:pt x="102" y="337"/>
                  </a:lnTo>
                  <a:lnTo>
                    <a:pt x="102" y="337"/>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35"/>
            <p:cNvSpPr/>
            <p:nvPr/>
          </p:nvSpPr>
          <p:spPr>
            <a:xfrm>
              <a:off x="3336750" y="5173425"/>
              <a:ext cx="2975" cy="9700"/>
            </a:xfrm>
            <a:custGeom>
              <a:rect b="b" l="l" r="r" t="t"/>
              <a:pathLst>
                <a:path extrusionOk="0" h="388" w="119">
                  <a:moveTo>
                    <a:pt x="51" y="0"/>
                  </a:moveTo>
                  <a:lnTo>
                    <a:pt x="1" y="387"/>
                  </a:lnTo>
                  <a:lnTo>
                    <a:pt x="119" y="387"/>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35"/>
            <p:cNvSpPr/>
            <p:nvPr/>
          </p:nvSpPr>
          <p:spPr>
            <a:xfrm>
              <a:off x="3336750" y="5173425"/>
              <a:ext cx="2975" cy="9700"/>
            </a:xfrm>
            <a:custGeom>
              <a:rect b="b" l="l" r="r" t="t"/>
              <a:pathLst>
                <a:path extrusionOk="0" fill="none" h="388" w="119">
                  <a:moveTo>
                    <a:pt x="51" y="0"/>
                  </a:moveTo>
                  <a:lnTo>
                    <a:pt x="51" y="0"/>
                  </a:lnTo>
                  <a:lnTo>
                    <a:pt x="1" y="387"/>
                  </a:lnTo>
                  <a:lnTo>
                    <a:pt x="119" y="387"/>
                  </a:lnTo>
                  <a:lnTo>
                    <a:pt x="119" y="387"/>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35"/>
            <p:cNvSpPr/>
            <p:nvPr/>
          </p:nvSpPr>
          <p:spPr>
            <a:xfrm>
              <a:off x="3132075" y="5030525"/>
              <a:ext cx="309775" cy="68525"/>
            </a:xfrm>
            <a:custGeom>
              <a:rect b="b" l="l" r="r" t="t"/>
              <a:pathLst>
                <a:path extrusionOk="0" h="2741" w="12391">
                  <a:moveTo>
                    <a:pt x="1" y="1"/>
                  </a:moveTo>
                  <a:lnTo>
                    <a:pt x="1" y="2741"/>
                  </a:lnTo>
                  <a:lnTo>
                    <a:pt x="12391" y="2741"/>
                  </a:lnTo>
                  <a:lnTo>
                    <a:pt x="1239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35"/>
            <p:cNvSpPr/>
            <p:nvPr/>
          </p:nvSpPr>
          <p:spPr>
            <a:xfrm>
              <a:off x="3132075" y="5030525"/>
              <a:ext cx="309775" cy="68525"/>
            </a:xfrm>
            <a:custGeom>
              <a:rect b="b" l="l" r="r" t="t"/>
              <a:pathLst>
                <a:path extrusionOk="0" fill="none" h="2741" w="12391">
                  <a:moveTo>
                    <a:pt x="1" y="1"/>
                  </a:moveTo>
                  <a:lnTo>
                    <a:pt x="12391" y="1"/>
                  </a:lnTo>
                  <a:lnTo>
                    <a:pt x="12391"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35"/>
            <p:cNvSpPr/>
            <p:nvPr/>
          </p:nvSpPr>
          <p:spPr>
            <a:xfrm>
              <a:off x="3142600" y="5054475"/>
              <a:ext cx="5050" cy="10125"/>
            </a:xfrm>
            <a:custGeom>
              <a:rect b="b" l="l" r="r" t="t"/>
              <a:pathLst>
                <a:path extrusionOk="0" h="405" w="202">
                  <a:moveTo>
                    <a:pt x="17" y="1"/>
                  </a:moveTo>
                  <a:lnTo>
                    <a:pt x="0" y="287"/>
                  </a:lnTo>
                  <a:lnTo>
                    <a:pt x="202" y="404"/>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35"/>
            <p:cNvSpPr/>
            <p:nvPr/>
          </p:nvSpPr>
          <p:spPr>
            <a:xfrm>
              <a:off x="3142600" y="5054475"/>
              <a:ext cx="5050" cy="10125"/>
            </a:xfrm>
            <a:custGeom>
              <a:rect b="b" l="l" r="r" t="t"/>
              <a:pathLst>
                <a:path extrusionOk="0" fill="none" h="405" w="202">
                  <a:moveTo>
                    <a:pt x="185" y="1"/>
                  </a:moveTo>
                  <a:lnTo>
                    <a:pt x="17" y="1"/>
                  </a:lnTo>
                  <a:lnTo>
                    <a:pt x="17" y="1"/>
                  </a:lnTo>
                  <a:lnTo>
                    <a:pt x="0" y="287"/>
                  </a:lnTo>
                  <a:lnTo>
                    <a:pt x="0" y="287"/>
                  </a:lnTo>
                  <a:lnTo>
                    <a:pt x="202" y="404"/>
                  </a:lnTo>
                  <a:lnTo>
                    <a:pt x="202" y="404"/>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35"/>
            <p:cNvSpPr/>
            <p:nvPr/>
          </p:nvSpPr>
          <p:spPr>
            <a:xfrm>
              <a:off x="3165700" y="5053650"/>
              <a:ext cx="4650" cy="28175"/>
            </a:xfrm>
            <a:custGeom>
              <a:rect b="b" l="l" r="r" t="t"/>
              <a:pathLst>
                <a:path extrusionOk="0" h="1127" w="186">
                  <a:moveTo>
                    <a:pt x="18" y="0"/>
                  </a:moveTo>
                  <a:lnTo>
                    <a:pt x="1" y="252"/>
                  </a:lnTo>
                  <a:lnTo>
                    <a:pt x="1" y="505"/>
                  </a:lnTo>
                  <a:lnTo>
                    <a:pt x="1" y="757"/>
                  </a:lnTo>
                  <a:lnTo>
                    <a:pt x="18" y="1009"/>
                  </a:lnTo>
                  <a:lnTo>
                    <a:pt x="152" y="1127"/>
                  </a:lnTo>
                  <a:lnTo>
                    <a:pt x="169" y="858"/>
                  </a:lnTo>
                  <a:lnTo>
                    <a:pt x="186" y="572"/>
                  </a:lnTo>
                  <a:lnTo>
                    <a:pt x="186" y="286"/>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35"/>
            <p:cNvSpPr/>
            <p:nvPr/>
          </p:nvSpPr>
          <p:spPr>
            <a:xfrm>
              <a:off x="3165700" y="5053650"/>
              <a:ext cx="4650" cy="28175"/>
            </a:xfrm>
            <a:custGeom>
              <a:rect b="b" l="l" r="r" t="t"/>
              <a:pathLst>
                <a:path extrusionOk="0" fill="none" h="1127" w="186">
                  <a:moveTo>
                    <a:pt x="186" y="0"/>
                  </a:moveTo>
                  <a:lnTo>
                    <a:pt x="18" y="0"/>
                  </a:lnTo>
                  <a:lnTo>
                    <a:pt x="18" y="0"/>
                  </a:lnTo>
                  <a:lnTo>
                    <a:pt x="1" y="252"/>
                  </a:lnTo>
                  <a:lnTo>
                    <a:pt x="1" y="505"/>
                  </a:lnTo>
                  <a:lnTo>
                    <a:pt x="1" y="757"/>
                  </a:lnTo>
                  <a:lnTo>
                    <a:pt x="18" y="1009"/>
                  </a:lnTo>
                  <a:lnTo>
                    <a:pt x="18" y="1009"/>
                  </a:lnTo>
                  <a:lnTo>
                    <a:pt x="152" y="1127"/>
                  </a:lnTo>
                  <a:lnTo>
                    <a:pt x="152" y="1127"/>
                  </a:lnTo>
                  <a:lnTo>
                    <a:pt x="169" y="858"/>
                  </a:lnTo>
                  <a:lnTo>
                    <a:pt x="186" y="572"/>
                  </a:lnTo>
                  <a:lnTo>
                    <a:pt x="186" y="286"/>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35"/>
            <p:cNvSpPr/>
            <p:nvPr/>
          </p:nvSpPr>
          <p:spPr>
            <a:xfrm>
              <a:off x="3176625" y="5053225"/>
              <a:ext cx="5075" cy="38275"/>
            </a:xfrm>
            <a:custGeom>
              <a:rect b="b" l="l" r="r" t="t"/>
              <a:pathLst>
                <a:path extrusionOk="0" h="1531" w="203">
                  <a:moveTo>
                    <a:pt x="18" y="0"/>
                  </a:moveTo>
                  <a:lnTo>
                    <a:pt x="1" y="438"/>
                  </a:lnTo>
                  <a:lnTo>
                    <a:pt x="18" y="707"/>
                  </a:lnTo>
                  <a:lnTo>
                    <a:pt x="34" y="992"/>
                  </a:lnTo>
                  <a:lnTo>
                    <a:pt x="68" y="1261"/>
                  </a:lnTo>
                  <a:lnTo>
                    <a:pt x="102" y="1530"/>
                  </a:lnTo>
                  <a:lnTo>
                    <a:pt x="152" y="1261"/>
                  </a:lnTo>
                  <a:lnTo>
                    <a:pt x="186" y="992"/>
                  </a:lnTo>
                  <a:lnTo>
                    <a:pt x="203" y="707"/>
                  </a:lnTo>
                  <a:lnTo>
                    <a:pt x="203" y="438"/>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35"/>
            <p:cNvSpPr/>
            <p:nvPr/>
          </p:nvSpPr>
          <p:spPr>
            <a:xfrm>
              <a:off x="3176625" y="5053225"/>
              <a:ext cx="5075" cy="38275"/>
            </a:xfrm>
            <a:custGeom>
              <a:rect b="b" l="l" r="r" t="t"/>
              <a:pathLst>
                <a:path extrusionOk="0" fill="none" h="1531" w="203">
                  <a:moveTo>
                    <a:pt x="186" y="0"/>
                  </a:moveTo>
                  <a:lnTo>
                    <a:pt x="18" y="0"/>
                  </a:lnTo>
                  <a:lnTo>
                    <a:pt x="18" y="0"/>
                  </a:lnTo>
                  <a:lnTo>
                    <a:pt x="1" y="438"/>
                  </a:lnTo>
                  <a:lnTo>
                    <a:pt x="1" y="438"/>
                  </a:lnTo>
                  <a:lnTo>
                    <a:pt x="18" y="707"/>
                  </a:lnTo>
                  <a:lnTo>
                    <a:pt x="34" y="992"/>
                  </a:lnTo>
                  <a:lnTo>
                    <a:pt x="68" y="1261"/>
                  </a:lnTo>
                  <a:lnTo>
                    <a:pt x="102" y="1530"/>
                  </a:lnTo>
                  <a:lnTo>
                    <a:pt x="102" y="1530"/>
                  </a:lnTo>
                  <a:lnTo>
                    <a:pt x="152" y="1261"/>
                  </a:lnTo>
                  <a:lnTo>
                    <a:pt x="186" y="992"/>
                  </a:lnTo>
                  <a:lnTo>
                    <a:pt x="203" y="707"/>
                  </a:lnTo>
                  <a:lnTo>
                    <a:pt x="203" y="438"/>
                  </a:lnTo>
                  <a:lnTo>
                    <a:pt x="203" y="438"/>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35"/>
            <p:cNvSpPr/>
            <p:nvPr/>
          </p:nvSpPr>
          <p:spPr>
            <a:xfrm>
              <a:off x="3238825" y="5051550"/>
              <a:ext cx="4650" cy="39950"/>
            </a:xfrm>
            <a:custGeom>
              <a:rect b="b" l="l" r="r" t="t"/>
              <a:pathLst>
                <a:path extrusionOk="0" h="1598" w="186">
                  <a:moveTo>
                    <a:pt x="18" y="0"/>
                  </a:moveTo>
                  <a:lnTo>
                    <a:pt x="1" y="404"/>
                  </a:lnTo>
                  <a:lnTo>
                    <a:pt x="1" y="807"/>
                  </a:lnTo>
                  <a:lnTo>
                    <a:pt x="35" y="1194"/>
                  </a:lnTo>
                  <a:lnTo>
                    <a:pt x="85" y="1597"/>
                  </a:lnTo>
                  <a:lnTo>
                    <a:pt x="152" y="1194"/>
                  </a:lnTo>
                  <a:lnTo>
                    <a:pt x="186" y="790"/>
                  </a:lnTo>
                  <a:lnTo>
                    <a:pt x="186" y="387"/>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35"/>
            <p:cNvSpPr/>
            <p:nvPr/>
          </p:nvSpPr>
          <p:spPr>
            <a:xfrm>
              <a:off x="3238825" y="5051550"/>
              <a:ext cx="4650" cy="39950"/>
            </a:xfrm>
            <a:custGeom>
              <a:rect b="b" l="l" r="r" t="t"/>
              <a:pathLst>
                <a:path extrusionOk="0" fill="none" h="1598" w="186">
                  <a:moveTo>
                    <a:pt x="169" y="0"/>
                  </a:moveTo>
                  <a:lnTo>
                    <a:pt x="18" y="0"/>
                  </a:lnTo>
                  <a:lnTo>
                    <a:pt x="18" y="0"/>
                  </a:lnTo>
                  <a:lnTo>
                    <a:pt x="1" y="404"/>
                  </a:lnTo>
                  <a:lnTo>
                    <a:pt x="1" y="807"/>
                  </a:lnTo>
                  <a:lnTo>
                    <a:pt x="35" y="1194"/>
                  </a:lnTo>
                  <a:lnTo>
                    <a:pt x="85" y="1597"/>
                  </a:lnTo>
                  <a:lnTo>
                    <a:pt x="85" y="1597"/>
                  </a:lnTo>
                  <a:lnTo>
                    <a:pt x="152" y="1194"/>
                  </a:lnTo>
                  <a:lnTo>
                    <a:pt x="186" y="790"/>
                  </a:lnTo>
                  <a:lnTo>
                    <a:pt x="186" y="387"/>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35"/>
            <p:cNvSpPr/>
            <p:nvPr/>
          </p:nvSpPr>
          <p:spPr>
            <a:xfrm>
              <a:off x="3255225" y="5050700"/>
              <a:ext cx="5075" cy="40800"/>
            </a:xfrm>
            <a:custGeom>
              <a:rect b="b" l="l" r="r" t="t"/>
              <a:pathLst>
                <a:path extrusionOk="0" h="1632" w="203">
                  <a:moveTo>
                    <a:pt x="185" y="1"/>
                  </a:moveTo>
                  <a:lnTo>
                    <a:pt x="34" y="17"/>
                  </a:lnTo>
                  <a:lnTo>
                    <a:pt x="17" y="270"/>
                  </a:lnTo>
                  <a:lnTo>
                    <a:pt x="1" y="539"/>
                  </a:lnTo>
                  <a:lnTo>
                    <a:pt x="17" y="808"/>
                  </a:lnTo>
                  <a:lnTo>
                    <a:pt x="34" y="1093"/>
                  </a:lnTo>
                  <a:lnTo>
                    <a:pt x="68" y="1362"/>
                  </a:lnTo>
                  <a:lnTo>
                    <a:pt x="101" y="1631"/>
                  </a:lnTo>
                  <a:lnTo>
                    <a:pt x="152" y="1362"/>
                  </a:lnTo>
                  <a:lnTo>
                    <a:pt x="185" y="1093"/>
                  </a:lnTo>
                  <a:lnTo>
                    <a:pt x="202" y="808"/>
                  </a:lnTo>
                  <a:lnTo>
                    <a:pt x="202" y="539"/>
                  </a:lnTo>
                  <a:lnTo>
                    <a:pt x="202" y="270"/>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35"/>
            <p:cNvSpPr/>
            <p:nvPr/>
          </p:nvSpPr>
          <p:spPr>
            <a:xfrm>
              <a:off x="3255225" y="5050700"/>
              <a:ext cx="5075" cy="40800"/>
            </a:xfrm>
            <a:custGeom>
              <a:rect b="b" l="l" r="r" t="t"/>
              <a:pathLst>
                <a:path extrusionOk="0" fill="none" h="1632" w="203">
                  <a:moveTo>
                    <a:pt x="185" y="1"/>
                  </a:moveTo>
                  <a:lnTo>
                    <a:pt x="34" y="17"/>
                  </a:lnTo>
                  <a:lnTo>
                    <a:pt x="34" y="17"/>
                  </a:lnTo>
                  <a:lnTo>
                    <a:pt x="17" y="270"/>
                  </a:lnTo>
                  <a:lnTo>
                    <a:pt x="1" y="539"/>
                  </a:lnTo>
                  <a:lnTo>
                    <a:pt x="1" y="539"/>
                  </a:lnTo>
                  <a:lnTo>
                    <a:pt x="17" y="808"/>
                  </a:lnTo>
                  <a:lnTo>
                    <a:pt x="34" y="1093"/>
                  </a:lnTo>
                  <a:lnTo>
                    <a:pt x="68" y="1362"/>
                  </a:lnTo>
                  <a:lnTo>
                    <a:pt x="101" y="1631"/>
                  </a:lnTo>
                  <a:lnTo>
                    <a:pt x="101" y="1631"/>
                  </a:lnTo>
                  <a:lnTo>
                    <a:pt x="152" y="1362"/>
                  </a:lnTo>
                  <a:lnTo>
                    <a:pt x="185" y="1093"/>
                  </a:lnTo>
                  <a:lnTo>
                    <a:pt x="202" y="808"/>
                  </a:lnTo>
                  <a:lnTo>
                    <a:pt x="202" y="539"/>
                  </a:lnTo>
                  <a:lnTo>
                    <a:pt x="202" y="539"/>
                  </a:lnTo>
                  <a:lnTo>
                    <a:pt x="202" y="270"/>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35"/>
            <p:cNvSpPr/>
            <p:nvPr/>
          </p:nvSpPr>
          <p:spPr>
            <a:xfrm>
              <a:off x="3324575" y="5048600"/>
              <a:ext cx="5075" cy="42900"/>
            </a:xfrm>
            <a:custGeom>
              <a:rect b="b" l="l" r="r" t="t"/>
              <a:pathLst>
                <a:path extrusionOk="0" h="1716" w="203">
                  <a:moveTo>
                    <a:pt x="34" y="1"/>
                  </a:moveTo>
                  <a:lnTo>
                    <a:pt x="0" y="320"/>
                  </a:lnTo>
                  <a:lnTo>
                    <a:pt x="0" y="623"/>
                  </a:lnTo>
                  <a:lnTo>
                    <a:pt x="0" y="892"/>
                  </a:lnTo>
                  <a:lnTo>
                    <a:pt x="17" y="1177"/>
                  </a:lnTo>
                  <a:lnTo>
                    <a:pt x="51" y="1446"/>
                  </a:lnTo>
                  <a:lnTo>
                    <a:pt x="101" y="1715"/>
                  </a:lnTo>
                  <a:lnTo>
                    <a:pt x="152" y="1446"/>
                  </a:lnTo>
                  <a:lnTo>
                    <a:pt x="168" y="1177"/>
                  </a:lnTo>
                  <a:lnTo>
                    <a:pt x="185" y="892"/>
                  </a:lnTo>
                  <a:lnTo>
                    <a:pt x="202" y="623"/>
                  </a:lnTo>
                  <a:lnTo>
                    <a:pt x="185" y="320"/>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35"/>
            <p:cNvSpPr/>
            <p:nvPr/>
          </p:nvSpPr>
          <p:spPr>
            <a:xfrm>
              <a:off x="3324575" y="5048600"/>
              <a:ext cx="5075" cy="42900"/>
            </a:xfrm>
            <a:custGeom>
              <a:rect b="b" l="l" r="r" t="t"/>
              <a:pathLst>
                <a:path extrusionOk="0" fill="none" h="1716" w="203">
                  <a:moveTo>
                    <a:pt x="168" y="1"/>
                  </a:moveTo>
                  <a:lnTo>
                    <a:pt x="34" y="1"/>
                  </a:lnTo>
                  <a:lnTo>
                    <a:pt x="34" y="1"/>
                  </a:lnTo>
                  <a:lnTo>
                    <a:pt x="0" y="320"/>
                  </a:lnTo>
                  <a:lnTo>
                    <a:pt x="0" y="623"/>
                  </a:lnTo>
                  <a:lnTo>
                    <a:pt x="0" y="623"/>
                  </a:lnTo>
                  <a:lnTo>
                    <a:pt x="0" y="892"/>
                  </a:lnTo>
                  <a:lnTo>
                    <a:pt x="17" y="1177"/>
                  </a:lnTo>
                  <a:lnTo>
                    <a:pt x="51" y="1446"/>
                  </a:lnTo>
                  <a:lnTo>
                    <a:pt x="101" y="1715"/>
                  </a:lnTo>
                  <a:lnTo>
                    <a:pt x="101" y="1715"/>
                  </a:lnTo>
                  <a:lnTo>
                    <a:pt x="152" y="1446"/>
                  </a:lnTo>
                  <a:lnTo>
                    <a:pt x="168" y="1177"/>
                  </a:lnTo>
                  <a:lnTo>
                    <a:pt x="185" y="892"/>
                  </a:lnTo>
                  <a:lnTo>
                    <a:pt x="202" y="623"/>
                  </a:lnTo>
                  <a:lnTo>
                    <a:pt x="202" y="623"/>
                  </a:lnTo>
                  <a:lnTo>
                    <a:pt x="185" y="320"/>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35"/>
            <p:cNvSpPr/>
            <p:nvPr/>
          </p:nvSpPr>
          <p:spPr>
            <a:xfrm>
              <a:off x="3340550" y="5048175"/>
              <a:ext cx="5050" cy="43325"/>
            </a:xfrm>
            <a:custGeom>
              <a:rect b="b" l="l" r="r" t="t"/>
              <a:pathLst>
                <a:path extrusionOk="0" h="1733" w="202">
                  <a:moveTo>
                    <a:pt x="34" y="1"/>
                  </a:moveTo>
                  <a:lnTo>
                    <a:pt x="0" y="438"/>
                  </a:lnTo>
                  <a:lnTo>
                    <a:pt x="0" y="875"/>
                  </a:lnTo>
                  <a:lnTo>
                    <a:pt x="34" y="1312"/>
                  </a:lnTo>
                  <a:lnTo>
                    <a:pt x="101" y="1732"/>
                  </a:lnTo>
                  <a:lnTo>
                    <a:pt x="151" y="1463"/>
                  </a:lnTo>
                  <a:lnTo>
                    <a:pt x="168" y="1194"/>
                  </a:lnTo>
                  <a:lnTo>
                    <a:pt x="185" y="909"/>
                  </a:lnTo>
                  <a:lnTo>
                    <a:pt x="202" y="640"/>
                  </a:lnTo>
                  <a:lnTo>
                    <a:pt x="185" y="320"/>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35"/>
            <p:cNvSpPr/>
            <p:nvPr/>
          </p:nvSpPr>
          <p:spPr>
            <a:xfrm>
              <a:off x="3340550" y="5048175"/>
              <a:ext cx="5050" cy="43325"/>
            </a:xfrm>
            <a:custGeom>
              <a:rect b="b" l="l" r="r" t="t"/>
              <a:pathLst>
                <a:path extrusionOk="0" fill="none" h="1733" w="202">
                  <a:moveTo>
                    <a:pt x="168" y="1"/>
                  </a:moveTo>
                  <a:lnTo>
                    <a:pt x="34" y="1"/>
                  </a:lnTo>
                  <a:lnTo>
                    <a:pt x="34" y="1"/>
                  </a:lnTo>
                  <a:lnTo>
                    <a:pt x="0" y="438"/>
                  </a:lnTo>
                  <a:lnTo>
                    <a:pt x="0" y="875"/>
                  </a:lnTo>
                  <a:lnTo>
                    <a:pt x="34" y="1312"/>
                  </a:lnTo>
                  <a:lnTo>
                    <a:pt x="101" y="1732"/>
                  </a:lnTo>
                  <a:lnTo>
                    <a:pt x="101" y="1732"/>
                  </a:lnTo>
                  <a:lnTo>
                    <a:pt x="151" y="1463"/>
                  </a:lnTo>
                  <a:lnTo>
                    <a:pt x="168" y="1194"/>
                  </a:lnTo>
                  <a:lnTo>
                    <a:pt x="185" y="909"/>
                  </a:lnTo>
                  <a:lnTo>
                    <a:pt x="202" y="640"/>
                  </a:lnTo>
                  <a:lnTo>
                    <a:pt x="202" y="640"/>
                  </a:lnTo>
                  <a:lnTo>
                    <a:pt x="185" y="320"/>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35"/>
            <p:cNvSpPr/>
            <p:nvPr/>
          </p:nvSpPr>
          <p:spPr>
            <a:xfrm>
              <a:off x="3369950" y="5047350"/>
              <a:ext cx="4650" cy="44150"/>
            </a:xfrm>
            <a:custGeom>
              <a:rect b="b" l="l" r="r" t="t"/>
              <a:pathLst>
                <a:path extrusionOk="0" h="1766" w="186">
                  <a:moveTo>
                    <a:pt x="35" y="0"/>
                  </a:moveTo>
                  <a:lnTo>
                    <a:pt x="1" y="336"/>
                  </a:lnTo>
                  <a:lnTo>
                    <a:pt x="1" y="673"/>
                  </a:lnTo>
                  <a:lnTo>
                    <a:pt x="1" y="942"/>
                  </a:lnTo>
                  <a:lnTo>
                    <a:pt x="18" y="1227"/>
                  </a:lnTo>
                  <a:lnTo>
                    <a:pt x="51" y="1496"/>
                  </a:lnTo>
                  <a:lnTo>
                    <a:pt x="102" y="1765"/>
                  </a:lnTo>
                  <a:lnTo>
                    <a:pt x="135" y="1496"/>
                  </a:lnTo>
                  <a:lnTo>
                    <a:pt x="169" y="1227"/>
                  </a:lnTo>
                  <a:lnTo>
                    <a:pt x="186" y="942"/>
                  </a:lnTo>
                  <a:lnTo>
                    <a:pt x="186" y="673"/>
                  </a:lnTo>
                  <a:lnTo>
                    <a:pt x="186" y="336"/>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35"/>
            <p:cNvSpPr/>
            <p:nvPr/>
          </p:nvSpPr>
          <p:spPr>
            <a:xfrm>
              <a:off x="3369950" y="5047350"/>
              <a:ext cx="4650" cy="44150"/>
            </a:xfrm>
            <a:custGeom>
              <a:rect b="b" l="l" r="r" t="t"/>
              <a:pathLst>
                <a:path extrusionOk="0" fill="none" h="1766" w="186">
                  <a:moveTo>
                    <a:pt x="152" y="0"/>
                  </a:moveTo>
                  <a:lnTo>
                    <a:pt x="35" y="0"/>
                  </a:lnTo>
                  <a:lnTo>
                    <a:pt x="35" y="0"/>
                  </a:lnTo>
                  <a:lnTo>
                    <a:pt x="1" y="336"/>
                  </a:lnTo>
                  <a:lnTo>
                    <a:pt x="1" y="673"/>
                  </a:lnTo>
                  <a:lnTo>
                    <a:pt x="1" y="673"/>
                  </a:lnTo>
                  <a:lnTo>
                    <a:pt x="1" y="942"/>
                  </a:lnTo>
                  <a:lnTo>
                    <a:pt x="18" y="1227"/>
                  </a:lnTo>
                  <a:lnTo>
                    <a:pt x="51" y="1496"/>
                  </a:lnTo>
                  <a:lnTo>
                    <a:pt x="102" y="1765"/>
                  </a:lnTo>
                  <a:lnTo>
                    <a:pt x="102" y="1765"/>
                  </a:lnTo>
                  <a:lnTo>
                    <a:pt x="135" y="1496"/>
                  </a:lnTo>
                  <a:lnTo>
                    <a:pt x="169" y="1227"/>
                  </a:lnTo>
                  <a:lnTo>
                    <a:pt x="186" y="942"/>
                  </a:lnTo>
                  <a:lnTo>
                    <a:pt x="186" y="673"/>
                  </a:lnTo>
                  <a:lnTo>
                    <a:pt x="186" y="673"/>
                  </a:lnTo>
                  <a:lnTo>
                    <a:pt x="186" y="336"/>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35"/>
            <p:cNvSpPr/>
            <p:nvPr/>
          </p:nvSpPr>
          <p:spPr>
            <a:xfrm>
              <a:off x="3311125" y="5049025"/>
              <a:ext cx="5075" cy="42475"/>
            </a:xfrm>
            <a:custGeom>
              <a:rect b="b" l="l" r="r" t="t"/>
              <a:pathLst>
                <a:path extrusionOk="0" h="1699" w="203">
                  <a:moveTo>
                    <a:pt x="34" y="0"/>
                  </a:moveTo>
                  <a:lnTo>
                    <a:pt x="0" y="437"/>
                  </a:lnTo>
                  <a:lnTo>
                    <a:pt x="0" y="858"/>
                  </a:lnTo>
                  <a:lnTo>
                    <a:pt x="34" y="1278"/>
                  </a:lnTo>
                  <a:lnTo>
                    <a:pt x="101" y="1698"/>
                  </a:lnTo>
                  <a:lnTo>
                    <a:pt x="168" y="1278"/>
                  </a:lnTo>
                  <a:lnTo>
                    <a:pt x="202" y="858"/>
                  </a:lnTo>
                  <a:lnTo>
                    <a:pt x="202" y="421"/>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35"/>
            <p:cNvSpPr/>
            <p:nvPr/>
          </p:nvSpPr>
          <p:spPr>
            <a:xfrm>
              <a:off x="3311125" y="5049025"/>
              <a:ext cx="5075" cy="42475"/>
            </a:xfrm>
            <a:custGeom>
              <a:rect b="b" l="l" r="r" t="t"/>
              <a:pathLst>
                <a:path extrusionOk="0" fill="none" h="1699" w="203">
                  <a:moveTo>
                    <a:pt x="168" y="0"/>
                  </a:moveTo>
                  <a:lnTo>
                    <a:pt x="34" y="0"/>
                  </a:lnTo>
                  <a:lnTo>
                    <a:pt x="34" y="0"/>
                  </a:lnTo>
                  <a:lnTo>
                    <a:pt x="0" y="437"/>
                  </a:lnTo>
                  <a:lnTo>
                    <a:pt x="0" y="858"/>
                  </a:lnTo>
                  <a:lnTo>
                    <a:pt x="34" y="1278"/>
                  </a:lnTo>
                  <a:lnTo>
                    <a:pt x="101" y="1698"/>
                  </a:lnTo>
                  <a:lnTo>
                    <a:pt x="101" y="1698"/>
                  </a:lnTo>
                  <a:lnTo>
                    <a:pt x="168" y="1278"/>
                  </a:lnTo>
                  <a:lnTo>
                    <a:pt x="202" y="858"/>
                  </a:lnTo>
                  <a:lnTo>
                    <a:pt x="202" y="421"/>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35"/>
            <p:cNvSpPr/>
            <p:nvPr/>
          </p:nvSpPr>
          <p:spPr>
            <a:xfrm>
              <a:off x="3197225" y="5052800"/>
              <a:ext cx="5075" cy="38700"/>
            </a:xfrm>
            <a:custGeom>
              <a:rect b="b" l="l" r="r" t="t"/>
              <a:pathLst>
                <a:path extrusionOk="0" h="1548" w="203">
                  <a:moveTo>
                    <a:pt x="17" y="1"/>
                  </a:moveTo>
                  <a:lnTo>
                    <a:pt x="1" y="387"/>
                  </a:lnTo>
                  <a:lnTo>
                    <a:pt x="17" y="774"/>
                  </a:lnTo>
                  <a:lnTo>
                    <a:pt x="51" y="1161"/>
                  </a:lnTo>
                  <a:lnTo>
                    <a:pt x="101" y="1547"/>
                  </a:lnTo>
                  <a:lnTo>
                    <a:pt x="152" y="1161"/>
                  </a:lnTo>
                  <a:lnTo>
                    <a:pt x="186" y="774"/>
                  </a:lnTo>
                  <a:lnTo>
                    <a:pt x="202" y="387"/>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35"/>
            <p:cNvSpPr/>
            <p:nvPr/>
          </p:nvSpPr>
          <p:spPr>
            <a:xfrm>
              <a:off x="3197225" y="5052800"/>
              <a:ext cx="5075" cy="38700"/>
            </a:xfrm>
            <a:custGeom>
              <a:rect b="b" l="l" r="r" t="t"/>
              <a:pathLst>
                <a:path extrusionOk="0" fill="none" h="1548" w="203">
                  <a:moveTo>
                    <a:pt x="186" y="1"/>
                  </a:moveTo>
                  <a:lnTo>
                    <a:pt x="17" y="1"/>
                  </a:lnTo>
                  <a:lnTo>
                    <a:pt x="17" y="1"/>
                  </a:lnTo>
                  <a:lnTo>
                    <a:pt x="1" y="387"/>
                  </a:lnTo>
                  <a:lnTo>
                    <a:pt x="17" y="774"/>
                  </a:lnTo>
                  <a:lnTo>
                    <a:pt x="51" y="1161"/>
                  </a:lnTo>
                  <a:lnTo>
                    <a:pt x="101" y="1547"/>
                  </a:lnTo>
                  <a:lnTo>
                    <a:pt x="101" y="1547"/>
                  </a:lnTo>
                  <a:lnTo>
                    <a:pt x="152" y="1161"/>
                  </a:lnTo>
                  <a:lnTo>
                    <a:pt x="186" y="774"/>
                  </a:lnTo>
                  <a:lnTo>
                    <a:pt x="202" y="387"/>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35"/>
            <p:cNvSpPr/>
            <p:nvPr/>
          </p:nvSpPr>
          <p:spPr>
            <a:xfrm>
              <a:off x="3277500" y="5050275"/>
              <a:ext cx="4650" cy="41225"/>
            </a:xfrm>
            <a:custGeom>
              <a:rect b="b" l="l" r="r" t="t"/>
              <a:pathLst>
                <a:path extrusionOk="0" h="1649" w="186">
                  <a:moveTo>
                    <a:pt x="17" y="1"/>
                  </a:moveTo>
                  <a:lnTo>
                    <a:pt x="1" y="421"/>
                  </a:lnTo>
                  <a:lnTo>
                    <a:pt x="1" y="825"/>
                  </a:lnTo>
                  <a:lnTo>
                    <a:pt x="34" y="1245"/>
                  </a:lnTo>
                  <a:lnTo>
                    <a:pt x="101" y="1648"/>
                  </a:lnTo>
                  <a:lnTo>
                    <a:pt x="152" y="1245"/>
                  </a:lnTo>
                  <a:lnTo>
                    <a:pt x="185" y="825"/>
                  </a:lnTo>
                  <a:lnTo>
                    <a:pt x="185"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35"/>
            <p:cNvSpPr/>
            <p:nvPr/>
          </p:nvSpPr>
          <p:spPr>
            <a:xfrm>
              <a:off x="3277500" y="5050275"/>
              <a:ext cx="4650" cy="41225"/>
            </a:xfrm>
            <a:custGeom>
              <a:rect b="b" l="l" r="r" t="t"/>
              <a:pathLst>
                <a:path extrusionOk="0" fill="none" h="1649" w="186">
                  <a:moveTo>
                    <a:pt x="169" y="1"/>
                  </a:moveTo>
                  <a:lnTo>
                    <a:pt x="17" y="1"/>
                  </a:lnTo>
                  <a:lnTo>
                    <a:pt x="17" y="1"/>
                  </a:lnTo>
                  <a:lnTo>
                    <a:pt x="1" y="421"/>
                  </a:lnTo>
                  <a:lnTo>
                    <a:pt x="1" y="825"/>
                  </a:lnTo>
                  <a:lnTo>
                    <a:pt x="34" y="1245"/>
                  </a:lnTo>
                  <a:lnTo>
                    <a:pt x="101" y="1648"/>
                  </a:lnTo>
                  <a:lnTo>
                    <a:pt x="101" y="1648"/>
                  </a:lnTo>
                  <a:lnTo>
                    <a:pt x="152" y="1245"/>
                  </a:lnTo>
                  <a:lnTo>
                    <a:pt x="185" y="825"/>
                  </a:lnTo>
                  <a:lnTo>
                    <a:pt x="185"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35"/>
            <p:cNvSpPr/>
            <p:nvPr/>
          </p:nvSpPr>
          <p:spPr>
            <a:xfrm>
              <a:off x="3288850" y="5049850"/>
              <a:ext cx="4650" cy="41650"/>
            </a:xfrm>
            <a:custGeom>
              <a:rect b="b" l="l" r="r" t="t"/>
              <a:pathLst>
                <a:path extrusionOk="0" h="1666" w="186">
                  <a:moveTo>
                    <a:pt x="17" y="1"/>
                  </a:moveTo>
                  <a:lnTo>
                    <a:pt x="0" y="421"/>
                  </a:lnTo>
                  <a:lnTo>
                    <a:pt x="0" y="842"/>
                  </a:lnTo>
                  <a:lnTo>
                    <a:pt x="34" y="1245"/>
                  </a:lnTo>
                  <a:lnTo>
                    <a:pt x="101" y="1665"/>
                  </a:lnTo>
                  <a:lnTo>
                    <a:pt x="152" y="1245"/>
                  </a:lnTo>
                  <a:lnTo>
                    <a:pt x="185" y="842"/>
                  </a:lnTo>
                  <a:lnTo>
                    <a:pt x="185"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35"/>
            <p:cNvSpPr/>
            <p:nvPr/>
          </p:nvSpPr>
          <p:spPr>
            <a:xfrm>
              <a:off x="3288850" y="5049850"/>
              <a:ext cx="4650" cy="41650"/>
            </a:xfrm>
            <a:custGeom>
              <a:rect b="b" l="l" r="r" t="t"/>
              <a:pathLst>
                <a:path extrusionOk="0" fill="none" h="1666" w="186">
                  <a:moveTo>
                    <a:pt x="169" y="1"/>
                  </a:moveTo>
                  <a:lnTo>
                    <a:pt x="17" y="1"/>
                  </a:lnTo>
                  <a:lnTo>
                    <a:pt x="17" y="1"/>
                  </a:lnTo>
                  <a:lnTo>
                    <a:pt x="0" y="421"/>
                  </a:lnTo>
                  <a:lnTo>
                    <a:pt x="0" y="842"/>
                  </a:lnTo>
                  <a:lnTo>
                    <a:pt x="34" y="1245"/>
                  </a:lnTo>
                  <a:lnTo>
                    <a:pt x="101" y="1665"/>
                  </a:lnTo>
                  <a:lnTo>
                    <a:pt x="101" y="1665"/>
                  </a:lnTo>
                  <a:lnTo>
                    <a:pt x="152" y="1245"/>
                  </a:lnTo>
                  <a:lnTo>
                    <a:pt x="185" y="842"/>
                  </a:lnTo>
                  <a:lnTo>
                    <a:pt x="185"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35"/>
            <p:cNvSpPr/>
            <p:nvPr/>
          </p:nvSpPr>
          <p:spPr>
            <a:xfrm>
              <a:off x="3408200" y="5046075"/>
              <a:ext cx="4650" cy="45425"/>
            </a:xfrm>
            <a:custGeom>
              <a:rect b="b" l="l" r="r" t="t"/>
              <a:pathLst>
                <a:path extrusionOk="0" h="1817" w="186">
                  <a:moveTo>
                    <a:pt x="34" y="1"/>
                  </a:moveTo>
                  <a:lnTo>
                    <a:pt x="1" y="455"/>
                  </a:lnTo>
                  <a:lnTo>
                    <a:pt x="1" y="908"/>
                  </a:lnTo>
                  <a:lnTo>
                    <a:pt x="34" y="1362"/>
                  </a:lnTo>
                  <a:lnTo>
                    <a:pt x="102" y="1816"/>
                  </a:lnTo>
                  <a:lnTo>
                    <a:pt x="152" y="1362"/>
                  </a:lnTo>
                  <a:lnTo>
                    <a:pt x="186" y="908"/>
                  </a:lnTo>
                  <a:lnTo>
                    <a:pt x="186"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5"/>
            <p:cNvSpPr/>
            <p:nvPr/>
          </p:nvSpPr>
          <p:spPr>
            <a:xfrm>
              <a:off x="3408200" y="5046075"/>
              <a:ext cx="4650" cy="45425"/>
            </a:xfrm>
            <a:custGeom>
              <a:rect b="b" l="l" r="r" t="t"/>
              <a:pathLst>
                <a:path extrusionOk="0" fill="none" h="1817" w="186">
                  <a:moveTo>
                    <a:pt x="152" y="1"/>
                  </a:moveTo>
                  <a:lnTo>
                    <a:pt x="34" y="1"/>
                  </a:lnTo>
                  <a:lnTo>
                    <a:pt x="34" y="1"/>
                  </a:lnTo>
                  <a:lnTo>
                    <a:pt x="1" y="455"/>
                  </a:lnTo>
                  <a:lnTo>
                    <a:pt x="1" y="908"/>
                  </a:lnTo>
                  <a:lnTo>
                    <a:pt x="34" y="1362"/>
                  </a:lnTo>
                  <a:lnTo>
                    <a:pt x="102" y="1816"/>
                  </a:lnTo>
                  <a:lnTo>
                    <a:pt x="102" y="1816"/>
                  </a:lnTo>
                  <a:lnTo>
                    <a:pt x="152" y="1362"/>
                  </a:lnTo>
                  <a:lnTo>
                    <a:pt x="186" y="908"/>
                  </a:lnTo>
                  <a:lnTo>
                    <a:pt x="186"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5"/>
            <p:cNvSpPr/>
            <p:nvPr/>
          </p:nvSpPr>
          <p:spPr>
            <a:xfrm>
              <a:off x="3425425" y="5045650"/>
              <a:ext cx="5075" cy="45850"/>
            </a:xfrm>
            <a:custGeom>
              <a:rect b="b" l="l" r="r" t="t"/>
              <a:pathLst>
                <a:path extrusionOk="0" h="1834" w="203">
                  <a:moveTo>
                    <a:pt x="51" y="1"/>
                  </a:moveTo>
                  <a:lnTo>
                    <a:pt x="1" y="371"/>
                  </a:lnTo>
                  <a:lnTo>
                    <a:pt x="1" y="741"/>
                  </a:lnTo>
                  <a:lnTo>
                    <a:pt x="1" y="1010"/>
                  </a:lnTo>
                  <a:lnTo>
                    <a:pt x="18" y="1295"/>
                  </a:lnTo>
                  <a:lnTo>
                    <a:pt x="51" y="1564"/>
                  </a:lnTo>
                  <a:lnTo>
                    <a:pt x="102" y="1833"/>
                  </a:lnTo>
                  <a:lnTo>
                    <a:pt x="152" y="1564"/>
                  </a:lnTo>
                  <a:lnTo>
                    <a:pt x="169" y="1295"/>
                  </a:lnTo>
                  <a:lnTo>
                    <a:pt x="186" y="1010"/>
                  </a:lnTo>
                  <a:lnTo>
                    <a:pt x="203" y="741"/>
                  </a:lnTo>
                  <a:lnTo>
                    <a:pt x="186" y="371"/>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5"/>
            <p:cNvSpPr/>
            <p:nvPr/>
          </p:nvSpPr>
          <p:spPr>
            <a:xfrm>
              <a:off x="3425425" y="5045650"/>
              <a:ext cx="5075" cy="45850"/>
            </a:xfrm>
            <a:custGeom>
              <a:rect b="b" l="l" r="r" t="t"/>
              <a:pathLst>
                <a:path extrusionOk="0" fill="none" h="1834" w="203">
                  <a:moveTo>
                    <a:pt x="152" y="1"/>
                  </a:moveTo>
                  <a:lnTo>
                    <a:pt x="51" y="1"/>
                  </a:lnTo>
                  <a:lnTo>
                    <a:pt x="51" y="1"/>
                  </a:lnTo>
                  <a:lnTo>
                    <a:pt x="1" y="371"/>
                  </a:lnTo>
                  <a:lnTo>
                    <a:pt x="1" y="741"/>
                  </a:lnTo>
                  <a:lnTo>
                    <a:pt x="1" y="741"/>
                  </a:lnTo>
                  <a:lnTo>
                    <a:pt x="1" y="1010"/>
                  </a:lnTo>
                  <a:lnTo>
                    <a:pt x="18" y="1295"/>
                  </a:lnTo>
                  <a:lnTo>
                    <a:pt x="51" y="1564"/>
                  </a:lnTo>
                  <a:lnTo>
                    <a:pt x="102" y="1833"/>
                  </a:lnTo>
                  <a:lnTo>
                    <a:pt x="102" y="1833"/>
                  </a:lnTo>
                  <a:lnTo>
                    <a:pt x="152" y="1564"/>
                  </a:lnTo>
                  <a:lnTo>
                    <a:pt x="169" y="1295"/>
                  </a:lnTo>
                  <a:lnTo>
                    <a:pt x="186" y="1010"/>
                  </a:lnTo>
                  <a:lnTo>
                    <a:pt x="203" y="741"/>
                  </a:lnTo>
                  <a:lnTo>
                    <a:pt x="203" y="741"/>
                  </a:lnTo>
                  <a:lnTo>
                    <a:pt x="186" y="371"/>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35"/>
            <p:cNvSpPr/>
            <p:nvPr/>
          </p:nvSpPr>
          <p:spPr>
            <a:xfrm>
              <a:off x="3383400" y="5046925"/>
              <a:ext cx="5075" cy="44575"/>
            </a:xfrm>
            <a:custGeom>
              <a:rect b="b" l="l" r="r" t="t"/>
              <a:pathLst>
                <a:path extrusionOk="0" h="1783" w="203">
                  <a:moveTo>
                    <a:pt x="34" y="0"/>
                  </a:moveTo>
                  <a:lnTo>
                    <a:pt x="1" y="437"/>
                  </a:lnTo>
                  <a:lnTo>
                    <a:pt x="1" y="891"/>
                  </a:lnTo>
                  <a:lnTo>
                    <a:pt x="34" y="1345"/>
                  </a:lnTo>
                  <a:lnTo>
                    <a:pt x="102" y="1782"/>
                  </a:lnTo>
                  <a:lnTo>
                    <a:pt x="169" y="1345"/>
                  </a:lnTo>
                  <a:lnTo>
                    <a:pt x="203" y="891"/>
                  </a:lnTo>
                  <a:lnTo>
                    <a:pt x="203" y="437"/>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35"/>
            <p:cNvSpPr/>
            <p:nvPr/>
          </p:nvSpPr>
          <p:spPr>
            <a:xfrm>
              <a:off x="3383400" y="5046925"/>
              <a:ext cx="5075" cy="44575"/>
            </a:xfrm>
            <a:custGeom>
              <a:rect b="b" l="l" r="r" t="t"/>
              <a:pathLst>
                <a:path extrusionOk="0" fill="none" h="1783" w="203">
                  <a:moveTo>
                    <a:pt x="169" y="0"/>
                  </a:moveTo>
                  <a:lnTo>
                    <a:pt x="34" y="0"/>
                  </a:lnTo>
                  <a:lnTo>
                    <a:pt x="34" y="0"/>
                  </a:lnTo>
                  <a:lnTo>
                    <a:pt x="1" y="437"/>
                  </a:lnTo>
                  <a:lnTo>
                    <a:pt x="1" y="891"/>
                  </a:lnTo>
                  <a:lnTo>
                    <a:pt x="34" y="1345"/>
                  </a:lnTo>
                  <a:lnTo>
                    <a:pt x="102" y="1782"/>
                  </a:lnTo>
                  <a:lnTo>
                    <a:pt x="102" y="1782"/>
                  </a:lnTo>
                  <a:lnTo>
                    <a:pt x="169" y="1345"/>
                  </a:lnTo>
                  <a:lnTo>
                    <a:pt x="203" y="891"/>
                  </a:lnTo>
                  <a:lnTo>
                    <a:pt x="203" y="437"/>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35"/>
            <p:cNvSpPr/>
            <p:nvPr/>
          </p:nvSpPr>
          <p:spPr>
            <a:xfrm>
              <a:off x="3225375" y="5051975"/>
              <a:ext cx="4650" cy="39525"/>
            </a:xfrm>
            <a:custGeom>
              <a:rect b="b" l="l" r="r" t="t"/>
              <a:pathLst>
                <a:path extrusionOk="0" h="1581" w="186">
                  <a:moveTo>
                    <a:pt x="18" y="0"/>
                  </a:moveTo>
                  <a:lnTo>
                    <a:pt x="1" y="235"/>
                  </a:lnTo>
                  <a:lnTo>
                    <a:pt x="1" y="488"/>
                  </a:lnTo>
                  <a:lnTo>
                    <a:pt x="1" y="757"/>
                  </a:lnTo>
                  <a:lnTo>
                    <a:pt x="18" y="1042"/>
                  </a:lnTo>
                  <a:lnTo>
                    <a:pt x="51" y="1311"/>
                  </a:lnTo>
                  <a:lnTo>
                    <a:pt x="102" y="1580"/>
                  </a:lnTo>
                  <a:lnTo>
                    <a:pt x="135" y="1311"/>
                  </a:lnTo>
                  <a:lnTo>
                    <a:pt x="169" y="1042"/>
                  </a:lnTo>
                  <a:lnTo>
                    <a:pt x="186" y="757"/>
                  </a:lnTo>
                  <a:lnTo>
                    <a:pt x="186" y="488"/>
                  </a:lnTo>
                  <a:lnTo>
                    <a:pt x="186" y="235"/>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35"/>
            <p:cNvSpPr/>
            <p:nvPr/>
          </p:nvSpPr>
          <p:spPr>
            <a:xfrm>
              <a:off x="3225375" y="5051975"/>
              <a:ext cx="4650" cy="39525"/>
            </a:xfrm>
            <a:custGeom>
              <a:rect b="b" l="l" r="r" t="t"/>
              <a:pathLst>
                <a:path extrusionOk="0" fill="none" h="1581" w="186">
                  <a:moveTo>
                    <a:pt x="169" y="0"/>
                  </a:moveTo>
                  <a:lnTo>
                    <a:pt x="18" y="0"/>
                  </a:lnTo>
                  <a:lnTo>
                    <a:pt x="18" y="0"/>
                  </a:lnTo>
                  <a:lnTo>
                    <a:pt x="1" y="235"/>
                  </a:lnTo>
                  <a:lnTo>
                    <a:pt x="1" y="488"/>
                  </a:lnTo>
                  <a:lnTo>
                    <a:pt x="1" y="488"/>
                  </a:lnTo>
                  <a:lnTo>
                    <a:pt x="1" y="757"/>
                  </a:lnTo>
                  <a:lnTo>
                    <a:pt x="18" y="1042"/>
                  </a:lnTo>
                  <a:lnTo>
                    <a:pt x="51" y="1311"/>
                  </a:lnTo>
                  <a:lnTo>
                    <a:pt x="102" y="1580"/>
                  </a:lnTo>
                  <a:lnTo>
                    <a:pt x="102" y="1580"/>
                  </a:lnTo>
                  <a:lnTo>
                    <a:pt x="135" y="1311"/>
                  </a:lnTo>
                  <a:lnTo>
                    <a:pt x="169" y="1042"/>
                  </a:lnTo>
                  <a:lnTo>
                    <a:pt x="186" y="757"/>
                  </a:lnTo>
                  <a:lnTo>
                    <a:pt x="186" y="488"/>
                  </a:lnTo>
                  <a:lnTo>
                    <a:pt x="186" y="488"/>
                  </a:lnTo>
                  <a:lnTo>
                    <a:pt x="186" y="235"/>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35"/>
            <p:cNvSpPr/>
            <p:nvPr/>
          </p:nvSpPr>
          <p:spPr>
            <a:xfrm>
              <a:off x="3132075" y="5030525"/>
              <a:ext cx="309775" cy="24400"/>
            </a:xfrm>
            <a:custGeom>
              <a:rect b="b" l="l" r="r" t="t"/>
              <a:pathLst>
                <a:path extrusionOk="0" h="976" w="12391">
                  <a:moveTo>
                    <a:pt x="1" y="1"/>
                  </a:moveTo>
                  <a:lnTo>
                    <a:pt x="1" y="976"/>
                  </a:lnTo>
                  <a:lnTo>
                    <a:pt x="438" y="959"/>
                  </a:lnTo>
                  <a:lnTo>
                    <a:pt x="455" y="606"/>
                  </a:lnTo>
                  <a:lnTo>
                    <a:pt x="522" y="253"/>
                  </a:lnTo>
                  <a:lnTo>
                    <a:pt x="572" y="606"/>
                  </a:lnTo>
                  <a:lnTo>
                    <a:pt x="606" y="959"/>
                  </a:lnTo>
                  <a:lnTo>
                    <a:pt x="1363" y="925"/>
                  </a:lnTo>
                  <a:lnTo>
                    <a:pt x="1379" y="589"/>
                  </a:lnTo>
                  <a:lnTo>
                    <a:pt x="1447" y="253"/>
                  </a:lnTo>
                  <a:lnTo>
                    <a:pt x="1497" y="589"/>
                  </a:lnTo>
                  <a:lnTo>
                    <a:pt x="1531" y="925"/>
                  </a:lnTo>
                  <a:lnTo>
                    <a:pt x="1800" y="908"/>
                  </a:lnTo>
                  <a:lnTo>
                    <a:pt x="1833" y="589"/>
                  </a:lnTo>
                  <a:lnTo>
                    <a:pt x="1884" y="253"/>
                  </a:lnTo>
                  <a:lnTo>
                    <a:pt x="1934" y="572"/>
                  </a:lnTo>
                  <a:lnTo>
                    <a:pt x="1968" y="908"/>
                  </a:lnTo>
                  <a:lnTo>
                    <a:pt x="2623" y="892"/>
                  </a:lnTo>
                  <a:lnTo>
                    <a:pt x="2657" y="572"/>
                  </a:lnTo>
                  <a:lnTo>
                    <a:pt x="2707" y="253"/>
                  </a:lnTo>
                  <a:lnTo>
                    <a:pt x="2758" y="572"/>
                  </a:lnTo>
                  <a:lnTo>
                    <a:pt x="2792" y="892"/>
                  </a:lnTo>
                  <a:lnTo>
                    <a:pt x="3750" y="858"/>
                  </a:lnTo>
                  <a:lnTo>
                    <a:pt x="3783" y="555"/>
                  </a:lnTo>
                  <a:lnTo>
                    <a:pt x="3834" y="253"/>
                  </a:lnTo>
                  <a:lnTo>
                    <a:pt x="3884" y="555"/>
                  </a:lnTo>
                  <a:lnTo>
                    <a:pt x="3901" y="858"/>
                  </a:lnTo>
                  <a:lnTo>
                    <a:pt x="4288" y="841"/>
                  </a:lnTo>
                  <a:lnTo>
                    <a:pt x="4321" y="539"/>
                  </a:lnTo>
                  <a:lnTo>
                    <a:pt x="4355" y="253"/>
                  </a:lnTo>
                  <a:lnTo>
                    <a:pt x="4405" y="539"/>
                  </a:lnTo>
                  <a:lnTo>
                    <a:pt x="4439" y="841"/>
                  </a:lnTo>
                  <a:lnTo>
                    <a:pt x="4960" y="824"/>
                  </a:lnTo>
                  <a:lnTo>
                    <a:pt x="4977" y="539"/>
                  </a:lnTo>
                  <a:lnTo>
                    <a:pt x="5027" y="253"/>
                  </a:lnTo>
                  <a:lnTo>
                    <a:pt x="5078" y="539"/>
                  </a:lnTo>
                  <a:lnTo>
                    <a:pt x="5111" y="808"/>
                  </a:lnTo>
                  <a:lnTo>
                    <a:pt x="5834" y="791"/>
                  </a:lnTo>
                  <a:lnTo>
                    <a:pt x="5868" y="522"/>
                  </a:lnTo>
                  <a:lnTo>
                    <a:pt x="5918" y="253"/>
                  </a:lnTo>
                  <a:lnTo>
                    <a:pt x="5952" y="522"/>
                  </a:lnTo>
                  <a:lnTo>
                    <a:pt x="5986" y="791"/>
                  </a:lnTo>
                  <a:lnTo>
                    <a:pt x="6288" y="774"/>
                  </a:lnTo>
                  <a:lnTo>
                    <a:pt x="6322" y="505"/>
                  </a:lnTo>
                  <a:lnTo>
                    <a:pt x="6372" y="253"/>
                  </a:lnTo>
                  <a:lnTo>
                    <a:pt x="6406" y="505"/>
                  </a:lnTo>
                  <a:lnTo>
                    <a:pt x="6440" y="774"/>
                  </a:lnTo>
                  <a:lnTo>
                    <a:pt x="7196" y="740"/>
                  </a:lnTo>
                  <a:lnTo>
                    <a:pt x="7230" y="505"/>
                  </a:lnTo>
                  <a:lnTo>
                    <a:pt x="7263" y="253"/>
                  </a:lnTo>
                  <a:lnTo>
                    <a:pt x="7330" y="740"/>
                  </a:lnTo>
                  <a:lnTo>
                    <a:pt x="7734" y="724"/>
                  </a:lnTo>
                  <a:lnTo>
                    <a:pt x="7751" y="488"/>
                  </a:lnTo>
                  <a:lnTo>
                    <a:pt x="7801" y="253"/>
                  </a:lnTo>
                  <a:lnTo>
                    <a:pt x="7835" y="488"/>
                  </a:lnTo>
                  <a:lnTo>
                    <a:pt x="7868" y="724"/>
                  </a:lnTo>
                  <a:lnTo>
                    <a:pt x="8373" y="707"/>
                  </a:lnTo>
                  <a:lnTo>
                    <a:pt x="8440" y="253"/>
                  </a:lnTo>
                  <a:lnTo>
                    <a:pt x="8507" y="707"/>
                  </a:lnTo>
                  <a:lnTo>
                    <a:pt x="9550" y="673"/>
                  </a:lnTo>
                  <a:lnTo>
                    <a:pt x="9617" y="253"/>
                  </a:lnTo>
                  <a:lnTo>
                    <a:pt x="9667" y="673"/>
                  </a:lnTo>
                  <a:lnTo>
                    <a:pt x="10087" y="656"/>
                  </a:lnTo>
                  <a:lnTo>
                    <a:pt x="10155" y="253"/>
                  </a:lnTo>
                  <a:lnTo>
                    <a:pt x="10222" y="656"/>
                  </a:lnTo>
                  <a:lnTo>
                    <a:pt x="11079" y="623"/>
                  </a:lnTo>
                  <a:lnTo>
                    <a:pt x="11147" y="253"/>
                  </a:lnTo>
                  <a:lnTo>
                    <a:pt x="11197" y="623"/>
                  </a:lnTo>
                  <a:lnTo>
                    <a:pt x="11785" y="606"/>
                  </a:lnTo>
                  <a:lnTo>
                    <a:pt x="11836" y="253"/>
                  </a:lnTo>
                  <a:lnTo>
                    <a:pt x="11886" y="606"/>
                  </a:lnTo>
                  <a:lnTo>
                    <a:pt x="12391" y="589"/>
                  </a:lnTo>
                  <a:lnTo>
                    <a:pt x="123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35"/>
            <p:cNvSpPr/>
            <p:nvPr/>
          </p:nvSpPr>
          <p:spPr>
            <a:xfrm>
              <a:off x="3132075" y="5030525"/>
              <a:ext cx="309775" cy="24400"/>
            </a:xfrm>
            <a:custGeom>
              <a:rect b="b" l="l" r="r" t="t"/>
              <a:pathLst>
                <a:path extrusionOk="0" fill="none" h="976" w="12391">
                  <a:moveTo>
                    <a:pt x="12391" y="1"/>
                  </a:moveTo>
                  <a:lnTo>
                    <a:pt x="1" y="1"/>
                  </a:lnTo>
                  <a:lnTo>
                    <a:pt x="1" y="976"/>
                  </a:lnTo>
                  <a:lnTo>
                    <a:pt x="438" y="959"/>
                  </a:lnTo>
                  <a:lnTo>
                    <a:pt x="438" y="959"/>
                  </a:lnTo>
                  <a:lnTo>
                    <a:pt x="455" y="606"/>
                  </a:lnTo>
                  <a:lnTo>
                    <a:pt x="522" y="253"/>
                  </a:lnTo>
                  <a:lnTo>
                    <a:pt x="522" y="253"/>
                  </a:lnTo>
                  <a:lnTo>
                    <a:pt x="572" y="606"/>
                  </a:lnTo>
                  <a:lnTo>
                    <a:pt x="606" y="959"/>
                  </a:lnTo>
                  <a:lnTo>
                    <a:pt x="1363" y="925"/>
                  </a:lnTo>
                  <a:lnTo>
                    <a:pt x="1363" y="925"/>
                  </a:lnTo>
                  <a:lnTo>
                    <a:pt x="1379" y="589"/>
                  </a:lnTo>
                  <a:lnTo>
                    <a:pt x="1447" y="253"/>
                  </a:lnTo>
                  <a:lnTo>
                    <a:pt x="1447" y="253"/>
                  </a:lnTo>
                  <a:lnTo>
                    <a:pt x="1497" y="589"/>
                  </a:lnTo>
                  <a:lnTo>
                    <a:pt x="1531" y="925"/>
                  </a:lnTo>
                  <a:lnTo>
                    <a:pt x="1800" y="908"/>
                  </a:lnTo>
                  <a:lnTo>
                    <a:pt x="1800" y="908"/>
                  </a:lnTo>
                  <a:lnTo>
                    <a:pt x="1833" y="589"/>
                  </a:lnTo>
                  <a:lnTo>
                    <a:pt x="1884" y="253"/>
                  </a:lnTo>
                  <a:lnTo>
                    <a:pt x="1884" y="253"/>
                  </a:lnTo>
                  <a:lnTo>
                    <a:pt x="1934" y="572"/>
                  </a:lnTo>
                  <a:lnTo>
                    <a:pt x="1968" y="908"/>
                  </a:lnTo>
                  <a:lnTo>
                    <a:pt x="2623" y="892"/>
                  </a:lnTo>
                  <a:lnTo>
                    <a:pt x="2623" y="892"/>
                  </a:lnTo>
                  <a:lnTo>
                    <a:pt x="2657" y="572"/>
                  </a:lnTo>
                  <a:lnTo>
                    <a:pt x="2707" y="253"/>
                  </a:lnTo>
                  <a:lnTo>
                    <a:pt x="2707" y="253"/>
                  </a:lnTo>
                  <a:lnTo>
                    <a:pt x="2758" y="572"/>
                  </a:lnTo>
                  <a:lnTo>
                    <a:pt x="2792" y="892"/>
                  </a:lnTo>
                  <a:lnTo>
                    <a:pt x="3750" y="858"/>
                  </a:lnTo>
                  <a:lnTo>
                    <a:pt x="3750" y="858"/>
                  </a:lnTo>
                  <a:lnTo>
                    <a:pt x="3783" y="555"/>
                  </a:lnTo>
                  <a:lnTo>
                    <a:pt x="3834" y="253"/>
                  </a:lnTo>
                  <a:lnTo>
                    <a:pt x="3834" y="253"/>
                  </a:lnTo>
                  <a:lnTo>
                    <a:pt x="3884" y="555"/>
                  </a:lnTo>
                  <a:lnTo>
                    <a:pt x="3901" y="858"/>
                  </a:lnTo>
                  <a:lnTo>
                    <a:pt x="4288" y="841"/>
                  </a:lnTo>
                  <a:lnTo>
                    <a:pt x="4288" y="841"/>
                  </a:lnTo>
                  <a:lnTo>
                    <a:pt x="4321" y="539"/>
                  </a:lnTo>
                  <a:lnTo>
                    <a:pt x="4355" y="253"/>
                  </a:lnTo>
                  <a:lnTo>
                    <a:pt x="4355" y="253"/>
                  </a:lnTo>
                  <a:lnTo>
                    <a:pt x="4405" y="539"/>
                  </a:lnTo>
                  <a:lnTo>
                    <a:pt x="4439" y="841"/>
                  </a:lnTo>
                  <a:lnTo>
                    <a:pt x="4960" y="824"/>
                  </a:lnTo>
                  <a:lnTo>
                    <a:pt x="4960" y="824"/>
                  </a:lnTo>
                  <a:lnTo>
                    <a:pt x="4977" y="539"/>
                  </a:lnTo>
                  <a:lnTo>
                    <a:pt x="5027" y="253"/>
                  </a:lnTo>
                  <a:lnTo>
                    <a:pt x="5027" y="253"/>
                  </a:lnTo>
                  <a:lnTo>
                    <a:pt x="5078" y="539"/>
                  </a:lnTo>
                  <a:lnTo>
                    <a:pt x="5111" y="808"/>
                  </a:lnTo>
                  <a:lnTo>
                    <a:pt x="5834" y="791"/>
                  </a:lnTo>
                  <a:lnTo>
                    <a:pt x="5834" y="791"/>
                  </a:lnTo>
                  <a:lnTo>
                    <a:pt x="5868" y="522"/>
                  </a:lnTo>
                  <a:lnTo>
                    <a:pt x="5918" y="253"/>
                  </a:lnTo>
                  <a:lnTo>
                    <a:pt x="5918" y="253"/>
                  </a:lnTo>
                  <a:lnTo>
                    <a:pt x="5952" y="522"/>
                  </a:lnTo>
                  <a:lnTo>
                    <a:pt x="5986" y="791"/>
                  </a:lnTo>
                  <a:lnTo>
                    <a:pt x="6288" y="774"/>
                  </a:lnTo>
                  <a:lnTo>
                    <a:pt x="6288" y="774"/>
                  </a:lnTo>
                  <a:lnTo>
                    <a:pt x="6322" y="505"/>
                  </a:lnTo>
                  <a:lnTo>
                    <a:pt x="6372" y="253"/>
                  </a:lnTo>
                  <a:lnTo>
                    <a:pt x="6372" y="253"/>
                  </a:lnTo>
                  <a:lnTo>
                    <a:pt x="6406" y="505"/>
                  </a:lnTo>
                  <a:lnTo>
                    <a:pt x="6440" y="774"/>
                  </a:lnTo>
                  <a:lnTo>
                    <a:pt x="7196" y="740"/>
                  </a:lnTo>
                  <a:lnTo>
                    <a:pt x="7196" y="740"/>
                  </a:lnTo>
                  <a:lnTo>
                    <a:pt x="7230" y="505"/>
                  </a:lnTo>
                  <a:lnTo>
                    <a:pt x="7263" y="253"/>
                  </a:lnTo>
                  <a:lnTo>
                    <a:pt x="7263" y="253"/>
                  </a:lnTo>
                  <a:lnTo>
                    <a:pt x="7330" y="740"/>
                  </a:lnTo>
                  <a:lnTo>
                    <a:pt x="7734" y="724"/>
                  </a:lnTo>
                  <a:lnTo>
                    <a:pt x="7734" y="724"/>
                  </a:lnTo>
                  <a:lnTo>
                    <a:pt x="7751" y="488"/>
                  </a:lnTo>
                  <a:lnTo>
                    <a:pt x="7801" y="253"/>
                  </a:lnTo>
                  <a:lnTo>
                    <a:pt x="7801" y="253"/>
                  </a:lnTo>
                  <a:lnTo>
                    <a:pt x="7835" y="488"/>
                  </a:lnTo>
                  <a:lnTo>
                    <a:pt x="7868" y="724"/>
                  </a:lnTo>
                  <a:lnTo>
                    <a:pt x="8373" y="707"/>
                  </a:lnTo>
                  <a:lnTo>
                    <a:pt x="8373" y="707"/>
                  </a:lnTo>
                  <a:lnTo>
                    <a:pt x="8440" y="253"/>
                  </a:lnTo>
                  <a:lnTo>
                    <a:pt x="8440" y="253"/>
                  </a:lnTo>
                  <a:lnTo>
                    <a:pt x="8507" y="707"/>
                  </a:lnTo>
                  <a:lnTo>
                    <a:pt x="9550" y="673"/>
                  </a:lnTo>
                  <a:lnTo>
                    <a:pt x="9550" y="673"/>
                  </a:lnTo>
                  <a:lnTo>
                    <a:pt x="9617" y="253"/>
                  </a:lnTo>
                  <a:lnTo>
                    <a:pt x="9617" y="253"/>
                  </a:lnTo>
                  <a:lnTo>
                    <a:pt x="9667" y="673"/>
                  </a:lnTo>
                  <a:lnTo>
                    <a:pt x="10087" y="656"/>
                  </a:lnTo>
                  <a:lnTo>
                    <a:pt x="10087" y="656"/>
                  </a:lnTo>
                  <a:lnTo>
                    <a:pt x="10155" y="253"/>
                  </a:lnTo>
                  <a:lnTo>
                    <a:pt x="10155" y="253"/>
                  </a:lnTo>
                  <a:lnTo>
                    <a:pt x="10222" y="656"/>
                  </a:lnTo>
                  <a:lnTo>
                    <a:pt x="11079" y="623"/>
                  </a:lnTo>
                  <a:lnTo>
                    <a:pt x="11079" y="623"/>
                  </a:lnTo>
                  <a:lnTo>
                    <a:pt x="11147" y="253"/>
                  </a:lnTo>
                  <a:lnTo>
                    <a:pt x="11147" y="253"/>
                  </a:lnTo>
                  <a:lnTo>
                    <a:pt x="11197" y="623"/>
                  </a:lnTo>
                  <a:lnTo>
                    <a:pt x="11785" y="606"/>
                  </a:lnTo>
                  <a:lnTo>
                    <a:pt x="11785" y="606"/>
                  </a:lnTo>
                  <a:lnTo>
                    <a:pt x="11836" y="253"/>
                  </a:lnTo>
                  <a:lnTo>
                    <a:pt x="11836" y="253"/>
                  </a:lnTo>
                  <a:lnTo>
                    <a:pt x="11886" y="606"/>
                  </a:lnTo>
                  <a:lnTo>
                    <a:pt x="12391" y="589"/>
                  </a:lnTo>
                  <a:lnTo>
                    <a:pt x="1239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35"/>
            <p:cNvSpPr/>
            <p:nvPr/>
          </p:nvSpPr>
          <p:spPr>
            <a:xfrm>
              <a:off x="3143000" y="5036825"/>
              <a:ext cx="4250" cy="17675"/>
            </a:xfrm>
            <a:custGeom>
              <a:rect b="b" l="l" r="r" t="t"/>
              <a:pathLst>
                <a:path extrusionOk="0" h="707" w="170">
                  <a:moveTo>
                    <a:pt x="85" y="1"/>
                  </a:moveTo>
                  <a:lnTo>
                    <a:pt x="18" y="354"/>
                  </a:lnTo>
                  <a:lnTo>
                    <a:pt x="1" y="707"/>
                  </a:lnTo>
                  <a:lnTo>
                    <a:pt x="169" y="707"/>
                  </a:lnTo>
                  <a:lnTo>
                    <a:pt x="135" y="354"/>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35"/>
            <p:cNvSpPr/>
            <p:nvPr/>
          </p:nvSpPr>
          <p:spPr>
            <a:xfrm>
              <a:off x="3143000" y="5036825"/>
              <a:ext cx="4250" cy="17675"/>
            </a:xfrm>
            <a:custGeom>
              <a:rect b="b" l="l" r="r" t="t"/>
              <a:pathLst>
                <a:path extrusionOk="0" fill="none" h="707" w="170">
                  <a:moveTo>
                    <a:pt x="85" y="1"/>
                  </a:moveTo>
                  <a:lnTo>
                    <a:pt x="85" y="1"/>
                  </a:lnTo>
                  <a:lnTo>
                    <a:pt x="18" y="354"/>
                  </a:lnTo>
                  <a:lnTo>
                    <a:pt x="1" y="707"/>
                  </a:lnTo>
                  <a:lnTo>
                    <a:pt x="169" y="707"/>
                  </a:lnTo>
                  <a:lnTo>
                    <a:pt x="169" y="707"/>
                  </a:lnTo>
                  <a:lnTo>
                    <a:pt x="135" y="354"/>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35"/>
            <p:cNvSpPr/>
            <p:nvPr/>
          </p:nvSpPr>
          <p:spPr>
            <a:xfrm>
              <a:off x="3166125" y="5036825"/>
              <a:ext cx="4225" cy="16850"/>
            </a:xfrm>
            <a:custGeom>
              <a:rect b="b" l="l" r="r" t="t"/>
              <a:pathLst>
                <a:path extrusionOk="0" h="674" w="169">
                  <a:moveTo>
                    <a:pt x="85" y="1"/>
                  </a:moveTo>
                  <a:lnTo>
                    <a:pt x="17" y="337"/>
                  </a:lnTo>
                  <a:lnTo>
                    <a:pt x="1" y="673"/>
                  </a:lnTo>
                  <a:lnTo>
                    <a:pt x="169" y="673"/>
                  </a:lnTo>
                  <a:lnTo>
                    <a:pt x="135" y="337"/>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35"/>
            <p:cNvSpPr/>
            <p:nvPr/>
          </p:nvSpPr>
          <p:spPr>
            <a:xfrm>
              <a:off x="3166125" y="5036825"/>
              <a:ext cx="4225" cy="16850"/>
            </a:xfrm>
            <a:custGeom>
              <a:rect b="b" l="l" r="r" t="t"/>
              <a:pathLst>
                <a:path extrusionOk="0" fill="none" h="674" w="169">
                  <a:moveTo>
                    <a:pt x="85" y="1"/>
                  </a:moveTo>
                  <a:lnTo>
                    <a:pt x="85" y="1"/>
                  </a:lnTo>
                  <a:lnTo>
                    <a:pt x="17" y="337"/>
                  </a:lnTo>
                  <a:lnTo>
                    <a:pt x="1" y="673"/>
                  </a:lnTo>
                  <a:lnTo>
                    <a:pt x="169" y="673"/>
                  </a:lnTo>
                  <a:lnTo>
                    <a:pt x="169" y="673"/>
                  </a:lnTo>
                  <a:lnTo>
                    <a:pt x="135" y="337"/>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35"/>
            <p:cNvSpPr/>
            <p:nvPr/>
          </p:nvSpPr>
          <p:spPr>
            <a:xfrm>
              <a:off x="3177050" y="5036825"/>
              <a:ext cx="4225" cy="16425"/>
            </a:xfrm>
            <a:custGeom>
              <a:rect b="b" l="l" r="r" t="t"/>
              <a:pathLst>
                <a:path extrusionOk="0" h="657" w="169">
                  <a:moveTo>
                    <a:pt x="85" y="1"/>
                  </a:moveTo>
                  <a:lnTo>
                    <a:pt x="34" y="337"/>
                  </a:lnTo>
                  <a:lnTo>
                    <a:pt x="1" y="656"/>
                  </a:lnTo>
                  <a:lnTo>
                    <a:pt x="169" y="656"/>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35"/>
            <p:cNvSpPr/>
            <p:nvPr/>
          </p:nvSpPr>
          <p:spPr>
            <a:xfrm>
              <a:off x="3177050" y="5036825"/>
              <a:ext cx="4225" cy="16425"/>
            </a:xfrm>
            <a:custGeom>
              <a:rect b="b" l="l" r="r" t="t"/>
              <a:pathLst>
                <a:path extrusionOk="0" fill="none" h="657" w="169">
                  <a:moveTo>
                    <a:pt x="85" y="1"/>
                  </a:moveTo>
                  <a:lnTo>
                    <a:pt x="85" y="1"/>
                  </a:lnTo>
                  <a:lnTo>
                    <a:pt x="34" y="337"/>
                  </a:lnTo>
                  <a:lnTo>
                    <a:pt x="1" y="656"/>
                  </a:lnTo>
                  <a:lnTo>
                    <a:pt x="169" y="656"/>
                  </a:lnTo>
                  <a:lnTo>
                    <a:pt x="169" y="656"/>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35"/>
            <p:cNvSpPr/>
            <p:nvPr/>
          </p:nvSpPr>
          <p:spPr>
            <a:xfrm>
              <a:off x="3239250" y="5036825"/>
              <a:ext cx="3800" cy="14750"/>
            </a:xfrm>
            <a:custGeom>
              <a:rect b="b" l="l" r="r" t="t"/>
              <a:pathLst>
                <a:path extrusionOk="0" h="590" w="152">
                  <a:moveTo>
                    <a:pt x="68" y="1"/>
                  </a:moveTo>
                  <a:lnTo>
                    <a:pt x="34" y="287"/>
                  </a:lnTo>
                  <a:lnTo>
                    <a:pt x="1" y="589"/>
                  </a:lnTo>
                  <a:lnTo>
                    <a:pt x="152" y="589"/>
                  </a:lnTo>
                  <a:lnTo>
                    <a:pt x="118" y="287"/>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35"/>
            <p:cNvSpPr/>
            <p:nvPr/>
          </p:nvSpPr>
          <p:spPr>
            <a:xfrm>
              <a:off x="3239250" y="5036825"/>
              <a:ext cx="3800" cy="14750"/>
            </a:xfrm>
            <a:custGeom>
              <a:rect b="b" l="l" r="r" t="t"/>
              <a:pathLst>
                <a:path extrusionOk="0" fill="none" h="590" w="152">
                  <a:moveTo>
                    <a:pt x="68" y="1"/>
                  </a:moveTo>
                  <a:lnTo>
                    <a:pt x="68" y="1"/>
                  </a:lnTo>
                  <a:lnTo>
                    <a:pt x="34" y="287"/>
                  </a:lnTo>
                  <a:lnTo>
                    <a:pt x="1" y="589"/>
                  </a:lnTo>
                  <a:lnTo>
                    <a:pt x="152" y="589"/>
                  </a:lnTo>
                  <a:lnTo>
                    <a:pt x="152" y="589"/>
                  </a:lnTo>
                  <a:lnTo>
                    <a:pt x="118" y="287"/>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35"/>
            <p:cNvSpPr/>
            <p:nvPr/>
          </p:nvSpPr>
          <p:spPr>
            <a:xfrm>
              <a:off x="3256075" y="5036825"/>
              <a:ext cx="3800" cy="14325"/>
            </a:xfrm>
            <a:custGeom>
              <a:rect b="b" l="l" r="r" t="t"/>
              <a:pathLst>
                <a:path extrusionOk="0" h="573" w="152">
                  <a:moveTo>
                    <a:pt x="67" y="1"/>
                  </a:moveTo>
                  <a:lnTo>
                    <a:pt x="17" y="287"/>
                  </a:lnTo>
                  <a:lnTo>
                    <a:pt x="0" y="572"/>
                  </a:lnTo>
                  <a:lnTo>
                    <a:pt x="151" y="556"/>
                  </a:lnTo>
                  <a:lnTo>
                    <a:pt x="118" y="287"/>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35"/>
            <p:cNvSpPr/>
            <p:nvPr/>
          </p:nvSpPr>
          <p:spPr>
            <a:xfrm>
              <a:off x="3256075" y="5036825"/>
              <a:ext cx="3800" cy="14325"/>
            </a:xfrm>
            <a:custGeom>
              <a:rect b="b" l="l" r="r" t="t"/>
              <a:pathLst>
                <a:path extrusionOk="0" fill="none" h="573" w="152">
                  <a:moveTo>
                    <a:pt x="67" y="1"/>
                  </a:moveTo>
                  <a:lnTo>
                    <a:pt x="67" y="1"/>
                  </a:lnTo>
                  <a:lnTo>
                    <a:pt x="17" y="287"/>
                  </a:lnTo>
                  <a:lnTo>
                    <a:pt x="0" y="572"/>
                  </a:lnTo>
                  <a:lnTo>
                    <a:pt x="151" y="556"/>
                  </a:lnTo>
                  <a:lnTo>
                    <a:pt x="151" y="556"/>
                  </a:lnTo>
                  <a:lnTo>
                    <a:pt x="118" y="287"/>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35"/>
            <p:cNvSpPr/>
            <p:nvPr/>
          </p:nvSpPr>
          <p:spPr>
            <a:xfrm>
              <a:off x="3325400" y="5036825"/>
              <a:ext cx="3400" cy="11800"/>
            </a:xfrm>
            <a:custGeom>
              <a:rect b="b" l="l" r="r" t="t"/>
              <a:pathLst>
                <a:path extrusionOk="0" h="472" w="136">
                  <a:moveTo>
                    <a:pt x="68" y="1"/>
                  </a:moveTo>
                  <a:lnTo>
                    <a:pt x="18" y="236"/>
                  </a:lnTo>
                  <a:lnTo>
                    <a:pt x="1" y="472"/>
                  </a:lnTo>
                  <a:lnTo>
                    <a:pt x="135" y="472"/>
                  </a:lnTo>
                  <a:lnTo>
                    <a:pt x="102" y="236"/>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35"/>
            <p:cNvSpPr/>
            <p:nvPr/>
          </p:nvSpPr>
          <p:spPr>
            <a:xfrm>
              <a:off x="3325400" y="5036825"/>
              <a:ext cx="3400" cy="11800"/>
            </a:xfrm>
            <a:custGeom>
              <a:rect b="b" l="l" r="r" t="t"/>
              <a:pathLst>
                <a:path extrusionOk="0" fill="none" h="472" w="136">
                  <a:moveTo>
                    <a:pt x="68" y="1"/>
                  </a:moveTo>
                  <a:lnTo>
                    <a:pt x="68" y="1"/>
                  </a:lnTo>
                  <a:lnTo>
                    <a:pt x="18" y="236"/>
                  </a:lnTo>
                  <a:lnTo>
                    <a:pt x="1" y="472"/>
                  </a:lnTo>
                  <a:lnTo>
                    <a:pt x="135" y="472"/>
                  </a:lnTo>
                  <a:lnTo>
                    <a:pt x="135" y="472"/>
                  </a:lnTo>
                  <a:lnTo>
                    <a:pt x="102" y="236"/>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35"/>
            <p:cNvSpPr/>
            <p:nvPr/>
          </p:nvSpPr>
          <p:spPr>
            <a:xfrm>
              <a:off x="3341375" y="5036825"/>
              <a:ext cx="3400" cy="11375"/>
            </a:xfrm>
            <a:custGeom>
              <a:rect b="b" l="l" r="r" t="t"/>
              <a:pathLst>
                <a:path extrusionOk="0" h="455" w="136">
                  <a:moveTo>
                    <a:pt x="68" y="1"/>
                  </a:moveTo>
                  <a:lnTo>
                    <a:pt x="1" y="455"/>
                  </a:lnTo>
                  <a:lnTo>
                    <a:pt x="135" y="455"/>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35"/>
            <p:cNvSpPr/>
            <p:nvPr/>
          </p:nvSpPr>
          <p:spPr>
            <a:xfrm>
              <a:off x="3341375" y="5036825"/>
              <a:ext cx="3400" cy="11375"/>
            </a:xfrm>
            <a:custGeom>
              <a:rect b="b" l="l" r="r" t="t"/>
              <a:pathLst>
                <a:path extrusionOk="0" fill="none" h="455" w="136">
                  <a:moveTo>
                    <a:pt x="68" y="1"/>
                  </a:moveTo>
                  <a:lnTo>
                    <a:pt x="68" y="1"/>
                  </a:lnTo>
                  <a:lnTo>
                    <a:pt x="1" y="455"/>
                  </a:lnTo>
                  <a:lnTo>
                    <a:pt x="135" y="455"/>
                  </a:lnTo>
                  <a:lnTo>
                    <a:pt x="135" y="455"/>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35"/>
            <p:cNvSpPr/>
            <p:nvPr/>
          </p:nvSpPr>
          <p:spPr>
            <a:xfrm>
              <a:off x="3370800" y="5036825"/>
              <a:ext cx="2975" cy="10550"/>
            </a:xfrm>
            <a:custGeom>
              <a:rect b="b" l="l" r="r" t="t"/>
              <a:pathLst>
                <a:path extrusionOk="0" h="422" w="119">
                  <a:moveTo>
                    <a:pt x="68" y="1"/>
                  </a:moveTo>
                  <a:lnTo>
                    <a:pt x="1" y="421"/>
                  </a:lnTo>
                  <a:lnTo>
                    <a:pt x="118" y="42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35"/>
            <p:cNvSpPr/>
            <p:nvPr/>
          </p:nvSpPr>
          <p:spPr>
            <a:xfrm>
              <a:off x="3370800" y="5036825"/>
              <a:ext cx="2975" cy="10550"/>
            </a:xfrm>
            <a:custGeom>
              <a:rect b="b" l="l" r="r" t="t"/>
              <a:pathLst>
                <a:path extrusionOk="0" fill="none" h="422" w="119">
                  <a:moveTo>
                    <a:pt x="68" y="1"/>
                  </a:moveTo>
                  <a:lnTo>
                    <a:pt x="68" y="1"/>
                  </a:lnTo>
                  <a:lnTo>
                    <a:pt x="1" y="421"/>
                  </a:lnTo>
                  <a:lnTo>
                    <a:pt x="118" y="421"/>
                  </a:lnTo>
                  <a:lnTo>
                    <a:pt x="118" y="42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35"/>
            <p:cNvSpPr/>
            <p:nvPr/>
          </p:nvSpPr>
          <p:spPr>
            <a:xfrm>
              <a:off x="3311975" y="5036825"/>
              <a:ext cx="3375" cy="12225"/>
            </a:xfrm>
            <a:custGeom>
              <a:rect b="b" l="l" r="r" t="t"/>
              <a:pathLst>
                <a:path extrusionOk="0" h="489" w="135">
                  <a:moveTo>
                    <a:pt x="67" y="1"/>
                  </a:moveTo>
                  <a:lnTo>
                    <a:pt x="34" y="253"/>
                  </a:lnTo>
                  <a:lnTo>
                    <a:pt x="0" y="488"/>
                  </a:lnTo>
                  <a:lnTo>
                    <a:pt x="134" y="488"/>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35"/>
            <p:cNvSpPr/>
            <p:nvPr/>
          </p:nvSpPr>
          <p:spPr>
            <a:xfrm>
              <a:off x="3311975" y="5036825"/>
              <a:ext cx="3375" cy="12225"/>
            </a:xfrm>
            <a:custGeom>
              <a:rect b="b" l="l" r="r" t="t"/>
              <a:pathLst>
                <a:path extrusionOk="0" fill="none" h="489" w="135">
                  <a:moveTo>
                    <a:pt x="67" y="1"/>
                  </a:moveTo>
                  <a:lnTo>
                    <a:pt x="67" y="1"/>
                  </a:lnTo>
                  <a:lnTo>
                    <a:pt x="34" y="253"/>
                  </a:lnTo>
                  <a:lnTo>
                    <a:pt x="0" y="488"/>
                  </a:lnTo>
                  <a:lnTo>
                    <a:pt x="134" y="488"/>
                  </a:lnTo>
                  <a:lnTo>
                    <a:pt x="134" y="488"/>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35"/>
            <p:cNvSpPr/>
            <p:nvPr/>
          </p:nvSpPr>
          <p:spPr>
            <a:xfrm>
              <a:off x="3197650" y="5036825"/>
              <a:ext cx="4225" cy="16000"/>
            </a:xfrm>
            <a:custGeom>
              <a:rect b="b" l="l" r="r" t="t"/>
              <a:pathLst>
                <a:path extrusionOk="0" h="640" w="169">
                  <a:moveTo>
                    <a:pt x="84" y="1"/>
                  </a:moveTo>
                  <a:lnTo>
                    <a:pt x="34" y="320"/>
                  </a:lnTo>
                  <a:lnTo>
                    <a:pt x="0" y="640"/>
                  </a:lnTo>
                  <a:lnTo>
                    <a:pt x="169" y="640"/>
                  </a:lnTo>
                  <a:lnTo>
                    <a:pt x="135" y="320"/>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35"/>
            <p:cNvSpPr/>
            <p:nvPr/>
          </p:nvSpPr>
          <p:spPr>
            <a:xfrm>
              <a:off x="3197650" y="5036825"/>
              <a:ext cx="4225" cy="16000"/>
            </a:xfrm>
            <a:custGeom>
              <a:rect b="b" l="l" r="r" t="t"/>
              <a:pathLst>
                <a:path extrusionOk="0" fill="none" h="640" w="169">
                  <a:moveTo>
                    <a:pt x="84" y="1"/>
                  </a:moveTo>
                  <a:lnTo>
                    <a:pt x="84" y="1"/>
                  </a:lnTo>
                  <a:lnTo>
                    <a:pt x="34" y="320"/>
                  </a:lnTo>
                  <a:lnTo>
                    <a:pt x="0" y="640"/>
                  </a:lnTo>
                  <a:lnTo>
                    <a:pt x="169" y="640"/>
                  </a:lnTo>
                  <a:lnTo>
                    <a:pt x="169" y="640"/>
                  </a:lnTo>
                  <a:lnTo>
                    <a:pt x="135" y="320"/>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35"/>
            <p:cNvSpPr/>
            <p:nvPr/>
          </p:nvSpPr>
          <p:spPr>
            <a:xfrm>
              <a:off x="3277925" y="5036825"/>
              <a:ext cx="3800" cy="13475"/>
            </a:xfrm>
            <a:custGeom>
              <a:rect b="b" l="l" r="r" t="t"/>
              <a:pathLst>
                <a:path extrusionOk="0" h="539" w="152">
                  <a:moveTo>
                    <a:pt x="84" y="1"/>
                  </a:moveTo>
                  <a:lnTo>
                    <a:pt x="34" y="270"/>
                  </a:lnTo>
                  <a:lnTo>
                    <a:pt x="0" y="539"/>
                  </a:lnTo>
                  <a:lnTo>
                    <a:pt x="152" y="539"/>
                  </a:lnTo>
                  <a:lnTo>
                    <a:pt x="118" y="270"/>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35"/>
            <p:cNvSpPr/>
            <p:nvPr/>
          </p:nvSpPr>
          <p:spPr>
            <a:xfrm>
              <a:off x="3277925" y="5036825"/>
              <a:ext cx="3800" cy="13475"/>
            </a:xfrm>
            <a:custGeom>
              <a:rect b="b" l="l" r="r" t="t"/>
              <a:pathLst>
                <a:path extrusionOk="0" fill="none" h="539" w="152">
                  <a:moveTo>
                    <a:pt x="84" y="1"/>
                  </a:moveTo>
                  <a:lnTo>
                    <a:pt x="84" y="1"/>
                  </a:lnTo>
                  <a:lnTo>
                    <a:pt x="34" y="270"/>
                  </a:lnTo>
                  <a:lnTo>
                    <a:pt x="0" y="539"/>
                  </a:lnTo>
                  <a:lnTo>
                    <a:pt x="152" y="539"/>
                  </a:lnTo>
                  <a:lnTo>
                    <a:pt x="152" y="539"/>
                  </a:lnTo>
                  <a:lnTo>
                    <a:pt x="118" y="270"/>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35"/>
            <p:cNvSpPr/>
            <p:nvPr/>
          </p:nvSpPr>
          <p:spPr>
            <a:xfrm>
              <a:off x="3289275" y="5036825"/>
              <a:ext cx="3800" cy="13050"/>
            </a:xfrm>
            <a:custGeom>
              <a:rect b="b" l="l" r="r" t="t"/>
              <a:pathLst>
                <a:path extrusionOk="0" h="522" w="152">
                  <a:moveTo>
                    <a:pt x="84" y="1"/>
                  </a:moveTo>
                  <a:lnTo>
                    <a:pt x="34" y="253"/>
                  </a:lnTo>
                  <a:lnTo>
                    <a:pt x="0" y="522"/>
                  </a:lnTo>
                  <a:lnTo>
                    <a:pt x="152" y="522"/>
                  </a:lnTo>
                  <a:lnTo>
                    <a:pt x="118" y="253"/>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35"/>
            <p:cNvSpPr/>
            <p:nvPr/>
          </p:nvSpPr>
          <p:spPr>
            <a:xfrm>
              <a:off x="3289275" y="5036825"/>
              <a:ext cx="3800" cy="13050"/>
            </a:xfrm>
            <a:custGeom>
              <a:rect b="b" l="l" r="r" t="t"/>
              <a:pathLst>
                <a:path extrusionOk="0" fill="none" h="522" w="152">
                  <a:moveTo>
                    <a:pt x="84" y="1"/>
                  </a:moveTo>
                  <a:lnTo>
                    <a:pt x="84" y="1"/>
                  </a:lnTo>
                  <a:lnTo>
                    <a:pt x="34" y="253"/>
                  </a:lnTo>
                  <a:lnTo>
                    <a:pt x="0" y="522"/>
                  </a:lnTo>
                  <a:lnTo>
                    <a:pt x="152" y="522"/>
                  </a:lnTo>
                  <a:lnTo>
                    <a:pt x="152" y="522"/>
                  </a:lnTo>
                  <a:lnTo>
                    <a:pt x="118" y="253"/>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35"/>
            <p:cNvSpPr/>
            <p:nvPr/>
          </p:nvSpPr>
          <p:spPr>
            <a:xfrm>
              <a:off x="3409050" y="5036825"/>
              <a:ext cx="2975" cy="9275"/>
            </a:xfrm>
            <a:custGeom>
              <a:rect b="b" l="l" r="r" t="t"/>
              <a:pathLst>
                <a:path extrusionOk="0" h="371" w="119">
                  <a:moveTo>
                    <a:pt x="68" y="1"/>
                  </a:moveTo>
                  <a:lnTo>
                    <a:pt x="0" y="371"/>
                  </a:lnTo>
                  <a:lnTo>
                    <a:pt x="118" y="37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35"/>
            <p:cNvSpPr/>
            <p:nvPr/>
          </p:nvSpPr>
          <p:spPr>
            <a:xfrm>
              <a:off x="3409050" y="5036825"/>
              <a:ext cx="2975" cy="9275"/>
            </a:xfrm>
            <a:custGeom>
              <a:rect b="b" l="l" r="r" t="t"/>
              <a:pathLst>
                <a:path extrusionOk="0" fill="none" h="371" w="119">
                  <a:moveTo>
                    <a:pt x="68" y="1"/>
                  </a:moveTo>
                  <a:lnTo>
                    <a:pt x="68" y="1"/>
                  </a:lnTo>
                  <a:lnTo>
                    <a:pt x="0" y="371"/>
                  </a:lnTo>
                  <a:lnTo>
                    <a:pt x="118" y="371"/>
                  </a:lnTo>
                  <a:lnTo>
                    <a:pt x="118" y="37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35"/>
            <p:cNvSpPr/>
            <p:nvPr/>
          </p:nvSpPr>
          <p:spPr>
            <a:xfrm>
              <a:off x="3426700" y="5036825"/>
              <a:ext cx="2550" cy="8850"/>
            </a:xfrm>
            <a:custGeom>
              <a:rect b="b" l="l" r="r" t="t"/>
              <a:pathLst>
                <a:path extrusionOk="0" h="354" w="102">
                  <a:moveTo>
                    <a:pt x="51" y="1"/>
                  </a:moveTo>
                  <a:lnTo>
                    <a:pt x="0" y="354"/>
                  </a:lnTo>
                  <a:lnTo>
                    <a:pt x="101" y="354"/>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35"/>
            <p:cNvSpPr/>
            <p:nvPr/>
          </p:nvSpPr>
          <p:spPr>
            <a:xfrm>
              <a:off x="3426700" y="5036825"/>
              <a:ext cx="2550" cy="8850"/>
            </a:xfrm>
            <a:custGeom>
              <a:rect b="b" l="l" r="r" t="t"/>
              <a:pathLst>
                <a:path extrusionOk="0" fill="none" h="354" w="102">
                  <a:moveTo>
                    <a:pt x="51" y="1"/>
                  </a:moveTo>
                  <a:lnTo>
                    <a:pt x="51" y="1"/>
                  </a:lnTo>
                  <a:lnTo>
                    <a:pt x="0" y="354"/>
                  </a:lnTo>
                  <a:lnTo>
                    <a:pt x="101" y="354"/>
                  </a:lnTo>
                  <a:lnTo>
                    <a:pt x="101" y="354"/>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35"/>
            <p:cNvSpPr/>
            <p:nvPr/>
          </p:nvSpPr>
          <p:spPr>
            <a:xfrm>
              <a:off x="3384250" y="5036825"/>
              <a:ext cx="3375" cy="10125"/>
            </a:xfrm>
            <a:custGeom>
              <a:rect b="b" l="l" r="r" t="t"/>
              <a:pathLst>
                <a:path extrusionOk="0" h="405" w="135">
                  <a:moveTo>
                    <a:pt x="68" y="1"/>
                  </a:moveTo>
                  <a:lnTo>
                    <a:pt x="0" y="404"/>
                  </a:lnTo>
                  <a:lnTo>
                    <a:pt x="135" y="404"/>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35"/>
            <p:cNvSpPr/>
            <p:nvPr/>
          </p:nvSpPr>
          <p:spPr>
            <a:xfrm>
              <a:off x="3384250" y="5036825"/>
              <a:ext cx="3375" cy="10125"/>
            </a:xfrm>
            <a:custGeom>
              <a:rect b="b" l="l" r="r" t="t"/>
              <a:pathLst>
                <a:path extrusionOk="0" fill="none" h="405" w="135">
                  <a:moveTo>
                    <a:pt x="68" y="1"/>
                  </a:moveTo>
                  <a:lnTo>
                    <a:pt x="68" y="1"/>
                  </a:lnTo>
                  <a:lnTo>
                    <a:pt x="0" y="404"/>
                  </a:lnTo>
                  <a:lnTo>
                    <a:pt x="135" y="404"/>
                  </a:lnTo>
                  <a:lnTo>
                    <a:pt x="135" y="404"/>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35"/>
            <p:cNvSpPr/>
            <p:nvPr/>
          </p:nvSpPr>
          <p:spPr>
            <a:xfrm>
              <a:off x="3225800" y="5036825"/>
              <a:ext cx="3825" cy="15150"/>
            </a:xfrm>
            <a:custGeom>
              <a:rect b="b" l="l" r="r" t="t"/>
              <a:pathLst>
                <a:path extrusionOk="0" h="606" w="153">
                  <a:moveTo>
                    <a:pt x="85" y="1"/>
                  </a:moveTo>
                  <a:lnTo>
                    <a:pt x="34" y="303"/>
                  </a:lnTo>
                  <a:lnTo>
                    <a:pt x="1" y="606"/>
                  </a:lnTo>
                  <a:lnTo>
                    <a:pt x="152" y="606"/>
                  </a:lnTo>
                  <a:lnTo>
                    <a:pt x="135" y="303"/>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35"/>
            <p:cNvSpPr/>
            <p:nvPr/>
          </p:nvSpPr>
          <p:spPr>
            <a:xfrm>
              <a:off x="3225800" y="5036825"/>
              <a:ext cx="3825" cy="15150"/>
            </a:xfrm>
            <a:custGeom>
              <a:rect b="b" l="l" r="r" t="t"/>
              <a:pathLst>
                <a:path extrusionOk="0" fill="none" h="606" w="153">
                  <a:moveTo>
                    <a:pt x="85" y="1"/>
                  </a:moveTo>
                  <a:lnTo>
                    <a:pt x="85" y="1"/>
                  </a:lnTo>
                  <a:lnTo>
                    <a:pt x="34" y="303"/>
                  </a:lnTo>
                  <a:lnTo>
                    <a:pt x="1" y="606"/>
                  </a:lnTo>
                  <a:lnTo>
                    <a:pt x="152" y="606"/>
                  </a:lnTo>
                  <a:lnTo>
                    <a:pt x="152" y="606"/>
                  </a:lnTo>
                  <a:lnTo>
                    <a:pt x="135" y="303"/>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35"/>
            <p:cNvSpPr/>
            <p:nvPr/>
          </p:nvSpPr>
          <p:spPr>
            <a:xfrm>
              <a:off x="3124525" y="4962025"/>
              <a:ext cx="309350" cy="68525"/>
            </a:xfrm>
            <a:custGeom>
              <a:rect b="b" l="l" r="r" t="t"/>
              <a:pathLst>
                <a:path extrusionOk="0" h="2741" w="12374">
                  <a:moveTo>
                    <a:pt x="0" y="0"/>
                  </a:moveTo>
                  <a:lnTo>
                    <a:pt x="0" y="2741"/>
                  </a:lnTo>
                  <a:lnTo>
                    <a:pt x="12373" y="2741"/>
                  </a:lnTo>
                  <a:lnTo>
                    <a:pt x="123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35"/>
            <p:cNvSpPr/>
            <p:nvPr/>
          </p:nvSpPr>
          <p:spPr>
            <a:xfrm>
              <a:off x="3124525" y="4962025"/>
              <a:ext cx="309350" cy="68525"/>
            </a:xfrm>
            <a:custGeom>
              <a:rect b="b" l="l" r="r" t="t"/>
              <a:pathLst>
                <a:path extrusionOk="0" fill="none" h="2741" w="12374">
                  <a:moveTo>
                    <a:pt x="0" y="0"/>
                  </a:moveTo>
                  <a:lnTo>
                    <a:pt x="12373" y="0"/>
                  </a:lnTo>
                  <a:lnTo>
                    <a:pt x="12373" y="2741"/>
                  </a:lnTo>
                  <a:lnTo>
                    <a:pt x="0" y="2741"/>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35"/>
            <p:cNvSpPr/>
            <p:nvPr/>
          </p:nvSpPr>
          <p:spPr>
            <a:xfrm>
              <a:off x="3417450" y="4977150"/>
              <a:ext cx="5075" cy="45850"/>
            </a:xfrm>
            <a:custGeom>
              <a:rect b="b" l="l" r="r" t="t"/>
              <a:pathLst>
                <a:path extrusionOk="0" h="1834" w="203">
                  <a:moveTo>
                    <a:pt x="51" y="1"/>
                  </a:moveTo>
                  <a:lnTo>
                    <a:pt x="17" y="370"/>
                  </a:lnTo>
                  <a:lnTo>
                    <a:pt x="1" y="740"/>
                  </a:lnTo>
                  <a:lnTo>
                    <a:pt x="17" y="1026"/>
                  </a:lnTo>
                  <a:lnTo>
                    <a:pt x="34" y="1295"/>
                  </a:lnTo>
                  <a:lnTo>
                    <a:pt x="68" y="1564"/>
                  </a:lnTo>
                  <a:lnTo>
                    <a:pt x="101" y="1833"/>
                  </a:lnTo>
                  <a:lnTo>
                    <a:pt x="152" y="1564"/>
                  </a:lnTo>
                  <a:lnTo>
                    <a:pt x="185" y="1295"/>
                  </a:lnTo>
                  <a:lnTo>
                    <a:pt x="202" y="1026"/>
                  </a:lnTo>
                  <a:lnTo>
                    <a:pt x="202" y="740"/>
                  </a:lnTo>
                  <a:lnTo>
                    <a:pt x="202" y="370"/>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35"/>
            <p:cNvSpPr/>
            <p:nvPr/>
          </p:nvSpPr>
          <p:spPr>
            <a:xfrm>
              <a:off x="3417450" y="4977150"/>
              <a:ext cx="5075" cy="45850"/>
            </a:xfrm>
            <a:custGeom>
              <a:rect b="b" l="l" r="r" t="t"/>
              <a:pathLst>
                <a:path extrusionOk="0" fill="none" h="1834" w="203">
                  <a:moveTo>
                    <a:pt x="169" y="1"/>
                  </a:moveTo>
                  <a:lnTo>
                    <a:pt x="51" y="1"/>
                  </a:lnTo>
                  <a:lnTo>
                    <a:pt x="51" y="1"/>
                  </a:lnTo>
                  <a:lnTo>
                    <a:pt x="17" y="370"/>
                  </a:lnTo>
                  <a:lnTo>
                    <a:pt x="1" y="740"/>
                  </a:lnTo>
                  <a:lnTo>
                    <a:pt x="1" y="740"/>
                  </a:lnTo>
                  <a:lnTo>
                    <a:pt x="17" y="1026"/>
                  </a:lnTo>
                  <a:lnTo>
                    <a:pt x="34" y="1295"/>
                  </a:lnTo>
                  <a:lnTo>
                    <a:pt x="68" y="1564"/>
                  </a:lnTo>
                  <a:lnTo>
                    <a:pt x="101" y="1833"/>
                  </a:lnTo>
                  <a:lnTo>
                    <a:pt x="101" y="1833"/>
                  </a:lnTo>
                  <a:lnTo>
                    <a:pt x="152" y="1564"/>
                  </a:lnTo>
                  <a:lnTo>
                    <a:pt x="185" y="1295"/>
                  </a:lnTo>
                  <a:lnTo>
                    <a:pt x="202" y="1026"/>
                  </a:lnTo>
                  <a:lnTo>
                    <a:pt x="202" y="740"/>
                  </a:lnTo>
                  <a:lnTo>
                    <a:pt x="202" y="740"/>
                  </a:lnTo>
                  <a:lnTo>
                    <a:pt x="202" y="370"/>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35"/>
            <p:cNvSpPr/>
            <p:nvPr/>
          </p:nvSpPr>
          <p:spPr>
            <a:xfrm>
              <a:off x="3394325" y="4978000"/>
              <a:ext cx="5075" cy="45000"/>
            </a:xfrm>
            <a:custGeom>
              <a:rect b="b" l="l" r="r" t="t"/>
              <a:pathLst>
                <a:path extrusionOk="0" h="1800" w="203">
                  <a:moveTo>
                    <a:pt x="51" y="0"/>
                  </a:moveTo>
                  <a:lnTo>
                    <a:pt x="18" y="353"/>
                  </a:lnTo>
                  <a:lnTo>
                    <a:pt x="1" y="706"/>
                  </a:lnTo>
                  <a:lnTo>
                    <a:pt x="18" y="992"/>
                  </a:lnTo>
                  <a:lnTo>
                    <a:pt x="35" y="1261"/>
                  </a:lnTo>
                  <a:lnTo>
                    <a:pt x="68" y="1530"/>
                  </a:lnTo>
                  <a:lnTo>
                    <a:pt x="102" y="1799"/>
                  </a:lnTo>
                  <a:lnTo>
                    <a:pt x="152" y="1530"/>
                  </a:lnTo>
                  <a:lnTo>
                    <a:pt x="186" y="1261"/>
                  </a:lnTo>
                  <a:lnTo>
                    <a:pt x="203" y="992"/>
                  </a:lnTo>
                  <a:lnTo>
                    <a:pt x="203" y="706"/>
                  </a:lnTo>
                  <a:lnTo>
                    <a:pt x="203" y="35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35"/>
            <p:cNvSpPr/>
            <p:nvPr/>
          </p:nvSpPr>
          <p:spPr>
            <a:xfrm>
              <a:off x="3394325" y="4978000"/>
              <a:ext cx="5075" cy="45000"/>
            </a:xfrm>
            <a:custGeom>
              <a:rect b="b" l="l" r="r" t="t"/>
              <a:pathLst>
                <a:path extrusionOk="0" fill="none" h="1800" w="203">
                  <a:moveTo>
                    <a:pt x="169" y="0"/>
                  </a:moveTo>
                  <a:lnTo>
                    <a:pt x="51" y="0"/>
                  </a:lnTo>
                  <a:lnTo>
                    <a:pt x="51" y="0"/>
                  </a:lnTo>
                  <a:lnTo>
                    <a:pt x="18" y="353"/>
                  </a:lnTo>
                  <a:lnTo>
                    <a:pt x="1" y="706"/>
                  </a:lnTo>
                  <a:lnTo>
                    <a:pt x="1" y="706"/>
                  </a:lnTo>
                  <a:lnTo>
                    <a:pt x="18" y="992"/>
                  </a:lnTo>
                  <a:lnTo>
                    <a:pt x="35" y="1261"/>
                  </a:lnTo>
                  <a:lnTo>
                    <a:pt x="68" y="1530"/>
                  </a:lnTo>
                  <a:lnTo>
                    <a:pt x="102" y="1799"/>
                  </a:lnTo>
                  <a:lnTo>
                    <a:pt x="102" y="1799"/>
                  </a:lnTo>
                  <a:lnTo>
                    <a:pt x="152" y="1530"/>
                  </a:lnTo>
                  <a:lnTo>
                    <a:pt x="186" y="1261"/>
                  </a:lnTo>
                  <a:lnTo>
                    <a:pt x="203" y="992"/>
                  </a:lnTo>
                  <a:lnTo>
                    <a:pt x="203" y="706"/>
                  </a:lnTo>
                  <a:lnTo>
                    <a:pt x="203" y="706"/>
                  </a:lnTo>
                  <a:lnTo>
                    <a:pt x="203" y="35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35"/>
            <p:cNvSpPr/>
            <p:nvPr/>
          </p:nvSpPr>
          <p:spPr>
            <a:xfrm>
              <a:off x="3383400" y="4978000"/>
              <a:ext cx="4650" cy="45000"/>
            </a:xfrm>
            <a:custGeom>
              <a:rect b="b" l="l" r="r" t="t"/>
              <a:pathLst>
                <a:path extrusionOk="0" h="1800" w="186">
                  <a:moveTo>
                    <a:pt x="152" y="0"/>
                  </a:moveTo>
                  <a:lnTo>
                    <a:pt x="34" y="17"/>
                  </a:lnTo>
                  <a:lnTo>
                    <a:pt x="1" y="353"/>
                  </a:lnTo>
                  <a:lnTo>
                    <a:pt x="1" y="706"/>
                  </a:lnTo>
                  <a:lnTo>
                    <a:pt x="1" y="992"/>
                  </a:lnTo>
                  <a:lnTo>
                    <a:pt x="18" y="1261"/>
                  </a:lnTo>
                  <a:lnTo>
                    <a:pt x="51" y="1530"/>
                  </a:lnTo>
                  <a:lnTo>
                    <a:pt x="102" y="1799"/>
                  </a:lnTo>
                  <a:lnTo>
                    <a:pt x="152" y="1362"/>
                  </a:lnTo>
                  <a:lnTo>
                    <a:pt x="186" y="908"/>
                  </a:lnTo>
                  <a:lnTo>
                    <a:pt x="186" y="454"/>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35"/>
            <p:cNvSpPr/>
            <p:nvPr/>
          </p:nvSpPr>
          <p:spPr>
            <a:xfrm>
              <a:off x="3383400" y="4978000"/>
              <a:ext cx="4650" cy="45000"/>
            </a:xfrm>
            <a:custGeom>
              <a:rect b="b" l="l" r="r" t="t"/>
              <a:pathLst>
                <a:path extrusionOk="0" fill="none" h="1800" w="186">
                  <a:moveTo>
                    <a:pt x="152" y="0"/>
                  </a:moveTo>
                  <a:lnTo>
                    <a:pt x="34" y="17"/>
                  </a:lnTo>
                  <a:lnTo>
                    <a:pt x="34" y="17"/>
                  </a:lnTo>
                  <a:lnTo>
                    <a:pt x="1" y="353"/>
                  </a:lnTo>
                  <a:lnTo>
                    <a:pt x="1" y="706"/>
                  </a:lnTo>
                  <a:lnTo>
                    <a:pt x="1" y="706"/>
                  </a:lnTo>
                  <a:lnTo>
                    <a:pt x="1" y="992"/>
                  </a:lnTo>
                  <a:lnTo>
                    <a:pt x="18" y="1261"/>
                  </a:lnTo>
                  <a:lnTo>
                    <a:pt x="51" y="1530"/>
                  </a:lnTo>
                  <a:lnTo>
                    <a:pt x="102" y="1799"/>
                  </a:lnTo>
                  <a:lnTo>
                    <a:pt x="102" y="1799"/>
                  </a:lnTo>
                  <a:lnTo>
                    <a:pt x="152" y="1362"/>
                  </a:lnTo>
                  <a:lnTo>
                    <a:pt x="186" y="908"/>
                  </a:lnTo>
                  <a:lnTo>
                    <a:pt x="186" y="454"/>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35"/>
            <p:cNvSpPr/>
            <p:nvPr/>
          </p:nvSpPr>
          <p:spPr>
            <a:xfrm>
              <a:off x="3321625" y="4980100"/>
              <a:ext cx="4650" cy="42900"/>
            </a:xfrm>
            <a:custGeom>
              <a:rect b="b" l="l" r="r" t="t"/>
              <a:pathLst>
                <a:path extrusionOk="0" h="1716" w="186">
                  <a:moveTo>
                    <a:pt x="17" y="0"/>
                  </a:moveTo>
                  <a:lnTo>
                    <a:pt x="1" y="320"/>
                  </a:lnTo>
                  <a:lnTo>
                    <a:pt x="1" y="622"/>
                  </a:lnTo>
                  <a:lnTo>
                    <a:pt x="1" y="908"/>
                  </a:lnTo>
                  <a:lnTo>
                    <a:pt x="17" y="1177"/>
                  </a:lnTo>
                  <a:lnTo>
                    <a:pt x="51" y="1446"/>
                  </a:lnTo>
                  <a:lnTo>
                    <a:pt x="85" y="1715"/>
                  </a:lnTo>
                  <a:lnTo>
                    <a:pt x="135" y="1446"/>
                  </a:lnTo>
                  <a:lnTo>
                    <a:pt x="169" y="1177"/>
                  </a:lnTo>
                  <a:lnTo>
                    <a:pt x="186" y="908"/>
                  </a:lnTo>
                  <a:lnTo>
                    <a:pt x="186" y="622"/>
                  </a:lnTo>
                  <a:lnTo>
                    <a:pt x="186" y="32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35"/>
            <p:cNvSpPr/>
            <p:nvPr/>
          </p:nvSpPr>
          <p:spPr>
            <a:xfrm>
              <a:off x="3321625" y="4980100"/>
              <a:ext cx="4650" cy="42900"/>
            </a:xfrm>
            <a:custGeom>
              <a:rect b="b" l="l" r="r" t="t"/>
              <a:pathLst>
                <a:path extrusionOk="0" fill="none" h="1716" w="186">
                  <a:moveTo>
                    <a:pt x="169" y="0"/>
                  </a:moveTo>
                  <a:lnTo>
                    <a:pt x="17" y="0"/>
                  </a:lnTo>
                  <a:lnTo>
                    <a:pt x="17" y="0"/>
                  </a:lnTo>
                  <a:lnTo>
                    <a:pt x="1" y="320"/>
                  </a:lnTo>
                  <a:lnTo>
                    <a:pt x="1" y="622"/>
                  </a:lnTo>
                  <a:lnTo>
                    <a:pt x="1" y="622"/>
                  </a:lnTo>
                  <a:lnTo>
                    <a:pt x="1" y="908"/>
                  </a:lnTo>
                  <a:lnTo>
                    <a:pt x="17" y="1177"/>
                  </a:lnTo>
                  <a:lnTo>
                    <a:pt x="51" y="1446"/>
                  </a:lnTo>
                  <a:lnTo>
                    <a:pt x="85" y="1715"/>
                  </a:lnTo>
                  <a:lnTo>
                    <a:pt x="85" y="1715"/>
                  </a:lnTo>
                  <a:lnTo>
                    <a:pt x="135" y="1446"/>
                  </a:lnTo>
                  <a:lnTo>
                    <a:pt x="169" y="1177"/>
                  </a:lnTo>
                  <a:lnTo>
                    <a:pt x="186" y="908"/>
                  </a:lnTo>
                  <a:lnTo>
                    <a:pt x="186" y="622"/>
                  </a:lnTo>
                  <a:lnTo>
                    <a:pt x="186" y="622"/>
                  </a:lnTo>
                  <a:lnTo>
                    <a:pt x="186" y="32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35"/>
            <p:cNvSpPr/>
            <p:nvPr/>
          </p:nvSpPr>
          <p:spPr>
            <a:xfrm>
              <a:off x="3304825" y="4980525"/>
              <a:ext cx="4650" cy="42475"/>
            </a:xfrm>
            <a:custGeom>
              <a:rect b="b" l="l" r="r" t="t"/>
              <a:pathLst>
                <a:path extrusionOk="0" h="1699" w="186">
                  <a:moveTo>
                    <a:pt x="168" y="0"/>
                  </a:moveTo>
                  <a:lnTo>
                    <a:pt x="34" y="17"/>
                  </a:lnTo>
                  <a:lnTo>
                    <a:pt x="0" y="437"/>
                  </a:lnTo>
                  <a:lnTo>
                    <a:pt x="0" y="857"/>
                  </a:lnTo>
                  <a:lnTo>
                    <a:pt x="34" y="1278"/>
                  </a:lnTo>
                  <a:lnTo>
                    <a:pt x="101" y="1698"/>
                  </a:lnTo>
                  <a:lnTo>
                    <a:pt x="152" y="1278"/>
                  </a:lnTo>
                  <a:lnTo>
                    <a:pt x="185" y="857"/>
                  </a:lnTo>
                  <a:lnTo>
                    <a:pt x="185" y="437"/>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35"/>
            <p:cNvSpPr/>
            <p:nvPr/>
          </p:nvSpPr>
          <p:spPr>
            <a:xfrm>
              <a:off x="3304825" y="4980525"/>
              <a:ext cx="4650" cy="42475"/>
            </a:xfrm>
            <a:custGeom>
              <a:rect b="b" l="l" r="r" t="t"/>
              <a:pathLst>
                <a:path extrusionOk="0" fill="none" h="1699" w="186">
                  <a:moveTo>
                    <a:pt x="168" y="0"/>
                  </a:moveTo>
                  <a:lnTo>
                    <a:pt x="34" y="17"/>
                  </a:lnTo>
                  <a:lnTo>
                    <a:pt x="34" y="17"/>
                  </a:lnTo>
                  <a:lnTo>
                    <a:pt x="0" y="437"/>
                  </a:lnTo>
                  <a:lnTo>
                    <a:pt x="0" y="857"/>
                  </a:lnTo>
                  <a:lnTo>
                    <a:pt x="34" y="1278"/>
                  </a:lnTo>
                  <a:lnTo>
                    <a:pt x="101" y="1698"/>
                  </a:lnTo>
                  <a:lnTo>
                    <a:pt x="101" y="1698"/>
                  </a:lnTo>
                  <a:lnTo>
                    <a:pt x="152" y="1278"/>
                  </a:lnTo>
                  <a:lnTo>
                    <a:pt x="185" y="857"/>
                  </a:lnTo>
                  <a:lnTo>
                    <a:pt x="185" y="437"/>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35"/>
            <p:cNvSpPr/>
            <p:nvPr/>
          </p:nvSpPr>
          <p:spPr>
            <a:xfrm>
              <a:off x="3235475" y="4982625"/>
              <a:ext cx="5075" cy="40375"/>
            </a:xfrm>
            <a:custGeom>
              <a:rect b="b" l="l" r="r" t="t"/>
              <a:pathLst>
                <a:path extrusionOk="0" h="1615" w="203">
                  <a:moveTo>
                    <a:pt x="185" y="0"/>
                  </a:moveTo>
                  <a:lnTo>
                    <a:pt x="34" y="17"/>
                  </a:lnTo>
                  <a:lnTo>
                    <a:pt x="0" y="420"/>
                  </a:lnTo>
                  <a:lnTo>
                    <a:pt x="17" y="824"/>
                  </a:lnTo>
                  <a:lnTo>
                    <a:pt x="51" y="1227"/>
                  </a:lnTo>
                  <a:lnTo>
                    <a:pt x="101" y="1614"/>
                  </a:lnTo>
                  <a:lnTo>
                    <a:pt x="169" y="1227"/>
                  </a:lnTo>
                  <a:lnTo>
                    <a:pt x="202" y="824"/>
                  </a:lnTo>
                  <a:lnTo>
                    <a:pt x="202" y="404"/>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35"/>
            <p:cNvSpPr/>
            <p:nvPr/>
          </p:nvSpPr>
          <p:spPr>
            <a:xfrm>
              <a:off x="3235475" y="4982625"/>
              <a:ext cx="5075" cy="40375"/>
            </a:xfrm>
            <a:custGeom>
              <a:rect b="b" l="l" r="r" t="t"/>
              <a:pathLst>
                <a:path extrusionOk="0" fill="none" h="1615" w="203">
                  <a:moveTo>
                    <a:pt x="185" y="0"/>
                  </a:moveTo>
                  <a:lnTo>
                    <a:pt x="34" y="17"/>
                  </a:lnTo>
                  <a:lnTo>
                    <a:pt x="34" y="17"/>
                  </a:lnTo>
                  <a:lnTo>
                    <a:pt x="0" y="420"/>
                  </a:lnTo>
                  <a:lnTo>
                    <a:pt x="17" y="824"/>
                  </a:lnTo>
                  <a:lnTo>
                    <a:pt x="51" y="1227"/>
                  </a:lnTo>
                  <a:lnTo>
                    <a:pt x="101" y="1614"/>
                  </a:lnTo>
                  <a:lnTo>
                    <a:pt x="101" y="1614"/>
                  </a:lnTo>
                  <a:lnTo>
                    <a:pt x="169" y="1227"/>
                  </a:lnTo>
                  <a:lnTo>
                    <a:pt x="202" y="824"/>
                  </a:lnTo>
                  <a:lnTo>
                    <a:pt x="202" y="404"/>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35"/>
            <p:cNvSpPr/>
            <p:nvPr/>
          </p:nvSpPr>
          <p:spPr>
            <a:xfrm>
              <a:off x="3219500" y="4983450"/>
              <a:ext cx="5075" cy="39550"/>
            </a:xfrm>
            <a:custGeom>
              <a:rect b="b" l="l" r="r" t="t"/>
              <a:pathLst>
                <a:path extrusionOk="0" h="1582" w="203">
                  <a:moveTo>
                    <a:pt x="17" y="1"/>
                  </a:moveTo>
                  <a:lnTo>
                    <a:pt x="1" y="404"/>
                  </a:lnTo>
                  <a:lnTo>
                    <a:pt x="17" y="791"/>
                  </a:lnTo>
                  <a:lnTo>
                    <a:pt x="51" y="1194"/>
                  </a:lnTo>
                  <a:lnTo>
                    <a:pt x="101" y="1581"/>
                  </a:lnTo>
                  <a:lnTo>
                    <a:pt x="169" y="1194"/>
                  </a:lnTo>
                  <a:lnTo>
                    <a:pt x="186" y="791"/>
                  </a:lnTo>
                  <a:lnTo>
                    <a:pt x="202" y="387"/>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35"/>
            <p:cNvSpPr/>
            <p:nvPr/>
          </p:nvSpPr>
          <p:spPr>
            <a:xfrm>
              <a:off x="3219500" y="4983450"/>
              <a:ext cx="5075" cy="39550"/>
            </a:xfrm>
            <a:custGeom>
              <a:rect b="b" l="l" r="r" t="t"/>
              <a:pathLst>
                <a:path extrusionOk="0" fill="none" h="1582" w="203">
                  <a:moveTo>
                    <a:pt x="186" y="1"/>
                  </a:moveTo>
                  <a:lnTo>
                    <a:pt x="17" y="1"/>
                  </a:lnTo>
                  <a:lnTo>
                    <a:pt x="17" y="1"/>
                  </a:lnTo>
                  <a:lnTo>
                    <a:pt x="1" y="404"/>
                  </a:lnTo>
                  <a:lnTo>
                    <a:pt x="17" y="791"/>
                  </a:lnTo>
                  <a:lnTo>
                    <a:pt x="51" y="1194"/>
                  </a:lnTo>
                  <a:lnTo>
                    <a:pt x="101" y="1581"/>
                  </a:lnTo>
                  <a:lnTo>
                    <a:pt x="101" y="1581"/>
                  </a:lnTo>
                  <a:lnTo>
                    <a:pt x="169" y="1194"/>
                  </a:lnTo>
                  <a:lnTo>
                    <a:pt x="186" y="791"/>
                  </a:lnTo>
                  <a:lnTo>
                    <a:pt x="202" y="387"/>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35"/>
            <p:cNvSpPr/>
            <p:nvPr/>
          </p:nvSpPr>
          <p:spPr>
            <a:xfrm>
              <a:off x="3190500" y="4984300"/>
              <a:ext cx="5075" cy="38700"/>
            </a:xfrm>
            <a:custGeom>
              <a:rect b="b" l="l" r="r" t="t"/>
              <a:pathLst>
                <a:path extrusionOk="0" h="1548" w="203">
                  <a:moveTo>
                    <a:pt x="17" y="0"/>
                  </a:moveTo>
                  <a:lnTo>
                    <a:pt x="1" y="387"/>
                  </a:lnTo>
                  <a:lnTo>
                    <a:pt x="1" y="774"/>
                  </a:lnTo>
                  <a:lnTo>
                    <a:pt x="34" y="1160"/>
                  </a:lnTo>
                  <a:lnTo>
                    <a:pt x="102" y="1547"/>
                  </a:lnTo>
                  <a:lnTo>
                    <a:pt x="152" y="1160"/>
                  </a:lnTo>
                  <a:lnTo>
                    <a:pt x="186" y="774"/>
                  </a:lnTo>
                  <a:lnTo>
                    <a:pt x="202" y="387"/>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35"/>
            <p:cNvSpPr/>
            <p:nvPr/>
          </p:nvSpPr>
          <p:spPr>
            <a:xfrm>
              <a:off x="3190500" y="4984300"/>
              <a:ext cx="5075" cy="38700"/>
            </a:xfrm>
            <a:custGeom>
              <a:rect b="b" l="l" r="r" t="t"/>
              <a:pathLst>
                <a:path extrusionOk="0" fill="none" h="1548" w="203">
                  <a:moveTo>
                    <a:pt x="186" y="0"/>
                  </a:moveTo>
                  <a:lnTo>
                    <a:pt x="17" y="0"/>
                  </a:lnTo>
                  <a:lnTo>
                    <a:pt x="17" y="0"/>
                  </a:lnTo>
                  <a:lnTo>
                    <a:pt x="1" y="387"/>
                  </a:lnTo>
                  <a:lnTo>
                    <a:pt x="1" y="774"/>
                  </a:lnTo>
                  <a:lnTo>
                    <a:pt x="34" y="1160"/>
                  </a:lnTo>
                  <a:lnTo>
                    <a:pt x="102" y="1547"/>
                  </a:lnTo>
                  <a:lnTo>
                    <a:pt x="102" y="1547"/>
                  </a:lnTo>
                  <a:lnTo>
                    <a:pt x="152" y="1160"/>
                  </a:lnTo>
                  <a:lnTo>
                    <a:pt x="186" y="774"/>
                  </a:lnTo>
                  <a:lnTo>
                    <a:pt x="202" y="387"/>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35"/>
            <p:cNvSpPr/>
            <p:nvPr/>
          </p:nvSpPr>
          <p:spPr>
            <a:xfrm>
              <a:off x="3248925" y="4982200"/>
              <a:ext cx="5075" cy="40800"/>
            </a:xfrm>
            <a:custGeom>
              <a:rect b="b" l="l" r="r" t="t"/>
              <a:pathLst>
                <a:path extrusionOk="0" h="1632" w="203">
                  <a:moveTo>
                    <a:pt x="168" y="0"/>
                  </a:moveTo>
                  <a:lnTo>
                    <a:pt x="17" y="17"/>
                  </a:lnTo>
                  <a:lnTo>
                    <a:pt x="0" y="421"/>
                  </a:lnTo>
                  <a:lnTo>
                    <a:pt x="0" y="824"/>
                  </a:lnTo>
                  <a:lnTo>
                    <a:pt x="34" y="1228"/>
                  </a:lnTo>
                  <a:lnTo>
                    <a:pt x="101" y="1631"/>
                  </a:lnTo>
                  <a:lnTo>
                    <a:pt x="152" y="1228"/>
                  </a:lnTo>
                  <a:lnTo>
                    <a:pt x="185" y="824"/>
                  </a:lnTo>
                  <a:lnTo>
                    <a:pt x="202" y="421"/>
                  </a:lnTo>
                  <a:lnTo>
                    <a:pt x="1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35"/>
            <p:cNvSpPr/>
            <p:nvPr/>
          </p:nvSpPr>
          <p:spPr>
            <a:xfrm>
              <a:off x="3248925" y="4982200"/>
              <a:ext cx="5075" cy="40800"/>
            </a:xfrm>
            <a:custGeom>
              <a:rect b="b" l="l" r="r" t="t"/>
              <a:pathLst>
                <a:path extrusionOk="0" fill="none" h="1632" w="203">
                  <a:moveTo>
                    <a:pt x="168" y="0"/>
                  </a:moveTo>
                  <a:lnTo>
                    <a:pt x="17" y="17"/>
                  </a:lnTo>
                  <a:lnTo>
                    <a:pt x="17" y="17"/>
                  </a:lnTo>
                  <a:lnTo>
                    <a:pt x="0" y="421"/>
                  </a:lnTo>
                  <a:lnTo>
                    <a:pt x="0" y="824"/>
                  </a:lnTo>
                  <a:lnTo>
                    <a:pt x="34" y="1228"/>
                  </a:lnTo>
                  <a:lnTo>
                    <a:pt x="101" y="1631"/>
                  </a:lnTo>
                  <a:lnTo>
                    <a:pt x="101" y="1631"/>
                  </a:lnTo>
                  <a:lnTo>
                    <a:pt x="152" y="1228"/>
                  </a:lnTo>
                  <a:lnTo>
                    <a:pt x="185" y="824"/>
                  </a:lnTo>
                  <a:lnTo>
                    <a:pt x="202" y="421"/>
                  </a:lnTo>
                  <a:lnTo>
                    <a:pt x="1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35"/>
            <p:cNvSpPr/>
            <p:nvPr/>
          </p:nvSpPr>
          <p:spPr>
            <a:xfrm>
              <a:off x="3362825" y="4978825"/>
              <a:ext cx="5050" cy="44175"/>
            </a:xfrm>
            <a:custGeom>
              <a:rect b="b" l="l" r="r" t="t"/>
              <a:pathLst>
                <a:path extrusionOk="0" h="1767" w="202">
                  <a:moveTo>
                    <a:pt x="34" y="1"/>
                  </a:moveTo>
                  <a:lnTo>
                    <a:pt x="0" y="337"/>
                  </a:lnTo>
                  <a:lnTo>
                    <a:pt x="0" y="673"/>
                  </a:lnTo>
                  <a:lnTo>
                    <a:pt x="0" y="959"/>
                  </a:lnTo>
                  <a:lnTo>
                    <a:pt x="17" y="1228"/>
                  </a:lnTo>
                  <a:lnTo>
                    <a:pt x="51" y="1497"/>
                  </a:lnTo>
                  <a:lnTo>
                    <a:pt x="101" y="1766"/>
                  </a:lnTo>
                  <a:lnTo>
                    <a:pt x="151" y="1497"/>
                  </a:lnTo>
                  <a:lnTo>
                    <a:pt x="168" y="1228"/>
                  </a:lnTo>
                  <a:lnTo>
                    <a:pt x="202" y="959"/>
                  </a:lnTo>
                  <a:lnTo>
                    <a:pt x="202" y="673"/>
                  </a:lnTo>
                  <a:lnTo>
                    <a:pt x="185" y="337"/>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35"/>
            <p:cNvSpPr/>
            <p:nvPr/>
          </p:nvSpPr>
          <p:spPr>
            <a:xfrm>
              <a:off x="3362825" y="4978825"/>
              <a:ext cx="5050" cy="44175"/>
            </a:xfrm>
            <a:custGeom>
              <a:rect b="b" l="l" r="r" t="t"/>
              <a:pathLst>
                <a:path extrusionOk="0" fill="none" h="1767" w="202">
                  <a:moveTo>
                    <a:pt x="168" y="1"/>
                  </a:moveTo>
                  <a:lnTo>
                    <a:pt x="34" y="1"/>
                  </a:lnTo>
                  <a:lnTo>
                    <a:pt x="34" y="1"/>
                  </a:lnTo>
                  <a:lnTo>
                    <a:pt x="0" y="337"/>
                  </a:lnTo>
                  <a:lnTo>
                    <a:pt x="0" y="673"/>
                  </a:lnTo>
                  <a:lnTo>
                    <a:pt x="0" y="673"/>
                  </a:lnTo>
                  <a:lnTo>
                    <a:pt x="0" y="959"/>
                  </a:lnTo>
                  <a:lnTo>
                    <a:pt x="17" y="1228"/>
                  </a:lnTo>
                  <a:lnTo>
                    <a:pt x="51" y="1497"/>
                  </a:lnTo>
                  <a:lnTo>
                    <a:pt x="101" y="1766"/>
                  </a:lnTo>
                  <a:lnTo>
                    <a:pt x="101" y="1766"/>
                  </a:lnTo>
                  <a:lnTo>
                    <a:pt x="151" y="1497"/>
                  </a:lnTo>
                  <a:lnTo>
                    <a:pt x="168" y="1228"/>
                  </a:lnTo>
                  <a:lnTo>
                    <a:pt x="202" y="959"/>
                  </a:lnTo>
                  <a:lnTo>
                    <a:pt x="202" y="673"/>
                  </a:lnTo>
                  <a:lnTo>
                    <a:pt x="202" y="673"/>
                  </a:lnTo>
                  <a:lnTo>
                    <a:pt x="185" y="337"/>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35"/>
            <p:cNvSpPr/>
            <p:nvPr/>
          </p:nvSpPr>
          <p:spPr>
            <a:xfrm>
              <a:off x="3282550" y="4981350"/>
              <a:ext cx="5050" cy="41650"/>
            </a:xfrm>
            <a:custGeom>
              <a:rect b="b" l="l" r="r" t="t"/>
              <a:pathLst>
                <a:path extrusionOk="0" h="1666" w="202">
                  <a:moveTo>
                    <a:pt x="34" y="1"/>
                  </a:moveTo>
                  <a:lnTo>
                    <a:pt x="17" y="287"/>
                  </a:lnTo>
                  <a:lnTo>
                    <a:pt x="0" y="572"/>
                  </a:lnTo>
                  <a:lnTo>
                    <a:pt x="17" y="858"/>
                  </a:lnTo>
                  <a:lnTo>
                    <a:pt x="34" y="1127"/>
                  </a:lnTo>
                  <a:lnTo>
                    <a:pt x="67" y="1396"/>
                  </a:lnTo>
                  <a:lnTo>
                    <a:pt x="101" y="1665"/>
                  </a:lnTo>
                  <a:lnTo>
                    <a:pt x="152" y="1396"/>
                  </a:lnTo>
                  <a:lnTo>
                    <a:pt x="185" y="1127"/>
                  </a:lnTo>
                  <a:lnTo>
                    <a:pt x="202" y="858"/>
                  </a:lnTo>
                  <a:lnTo>
                    <a:pt x="202" y="572"/>
                  </a:lnTo>
                  <a:lnTo>
                    <a:pt x="202" y="287"/>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35"/>
            <p:cNvSpPr/>
            <p:nvPr/>
          </p:nvSpPr>
          <p:spPr>
            <a:xfrm>
              <a:off x="3282550" y="4981350"/>
              <a:ext cx="5050" cy="41650"/>
            </a:xfrm>
            <a:custGeom>
              <a:rect b="b" l="l" r="r" t="t"/>
              <a:pathLst>
                <a:path extrusionOk="0" fill="none" h="1666" w="202">
                  <a:moveTo>
                    <a:pt x="185" y="1"/>
                  </a:moveTo>
                  <a:lnTo>
                    <a:pt x="34" y="1"/>
                  </a:lnTo>
                  <a:lnTo>
                    <a:pt x="34" y="1"/>
                  </a:lnTo>
                  <a:lnTo>
                    <a:pt x="17" y="287"/>
                  </a:lnTo>
                  <a:lnTo>
                    <a:pt x="0" y="572"/>
                  </a:lnTo>
                  <a:lnTo>
                    <a:pt x="0" y="572"/>
                  </a:lnTo>
                  <a:lnTo>
                    <a:pt x="17" y="858"/>
                  </a:lnTo>
                  <a:lnTo>
                    <a:pt x="34" y="1127"/>
                  </a:lnTo>
                  <a:lnTo>
                    <a:pt x="67" y="1396"/>
                  </a:lnTo>
                  <a:lnTo>
                    <a:pt x="101" y="1665"/>
                  </a:lnTo>
                  <a:lnTo>
                    <a:pt x="101" y="1665"/>
                  </a:lnTo>
                  <a:lnTo>
                    <a:pt x="152" y="1396"/>
                  </a:lnTo>
                  <a:lnTo>
                    <a:pt x="185" y="1127"/>
                  </a:lnTo>
                  <a:lnTo>
                    <a:pt x="202" y="858"/>
                  </a:lnTo>
                  <a:lnTo>
                    <a:pt x="202" y="572"/>
                  </a:lnTo>
                  <a:lnTo>
                    <a:pt x="202" y="572"/>
                  </a:lnTo>
                  <a:lnTo>
                    <a:pt x="202" y="287"/>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35"/>
            <p:cNvSpPr/>
            <p:nvPr/>
          </p:nvSpPr>
          <p:spPr>
            <a:xfrm>
              <a:off x="3271200" y="4981775"/>
              <a:ext cx="5075" cy="41225"/>
            </a:xfrm>
            <a:custGeom>
              <a:rect b="b" l="l" r="r" t="t"/>
              <a:pathLst>
                <a:path extrusionOk="0" h="1649" w="203">
                  <a:moveTo>
                    <a:pt x="34" y="1"/>
                  </a:moveTo>
                  <a:lnTo>
                    <a:pt x="0" y="421"/>
                  </a:lnTo>
                  <a:lnTo>
                    <a:pt x="0" y="824"/>
                  </a:lnTo>
                  <a:lnTo>
                    <a:pt x="34" y="1245"/>
                  </a:lnTo>
                  <a:lnTo>
                    <a:pt x="101" y="1648"/>
                  </a:lnTo>
                  <a:lnTo>
                    <a:pt x="152" y="1245"/>
                  </a:lnTo>
                  <a:lnTo>
                    <a:pt x="185" y="824"/>
                  </a:lnTo>
                  <a:lnTo>
                    <a:pt x="202" y="404"/>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35"/>
            <p:cNvSpPr/>
            <p:nvPr/>
          </p:nvSpPr>
          <p:spPr>
            <a:xfrm>
              <a:off x="3271200" y="4981775"/>
              <a:ext cx="5075" cy="41225"/>
            </a:xfrm>
            <a:custGeom>
              <a:rect b="b" l="l" r="r" t="t"/>
              <a:pathLst>
                <a:path extrusionOk="0" fill="none" h="1649" w="203">
                  <a:moveTo>
                    <a:pt x="168" y="1"/>
                  </a:moveTo>
                  <a:lnTo>
                    <a:pt x="34" y="1"/>
                  </a:lnTo>
                  <a:lnTo>
                    <a:pt x="34" y="1"/>
                  </a:lnTo>
                  <a:lnTo>
                    <a:pt x="0" y="421"/>
                  </a:lnTo>
                  <a:lnTo>
                    <a:pt x="0" y="824"/>
                  </a:lnTo>
                  <a:lnTo>
                    <a:pt x="34" y="1245"/>
                  </a:lnTo>
                  <a:lnTo>
                    <a:pt x="101" y="1648"/>
                  </a:lnTo>
                  <a:lnTo>
                    <a:pt x="101" y="1648"/>
                  </a:lnTo>
                  <a:lnTo>
                    <a:pt x="152" y="1245"/>
                  </a:lnTo>
                  <a:lnTo>
                    <a:pt x="185" y="824"/>
                  </a:lnTo>
                  <a:lnTo>
                    <a:pt x="202" y="404"/>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35"/>
            <p:cNvSpPr/>
            <p:nvPr/>
          </p:nvSpPr>
          <p:spPr>
            <a:xfrm>
              <a:off x="3151850" y="4985550"/>
              <a:ext cx="5050" cy="37450"/>
            </a:xfrm>
            <a:custGeom>
              <a:rect b="b" l="l" r="r" t="t"/>
              <a:pathLst>
                <a:path extrusionOk="0" h="1498" w="202">
                  <a:moveTo>
                    <a:pt x="17" y="1"/>
                  </a:moveTo>
                  <a:lnTo>
                    <a:pt x="0" y="371"/>
                  </a:lnTo>
                  <a:lnTo>
                    <a:pt x="17" y="757"/>
                  </a:lnTo>
                  <a:lnTo>
                    <a:pt x="50" y="1127"/>
                  </a:lnTo>
                  <a:lnTo>
                    <a:pt x="101" y="1497"/>
                  </a:lnTo>
                  <a:lnTo>
                    <a:pt x="168" y="1127"/>
                  </a:lnTo>
                  <a:lnTo>
                    <a:pt x="202" y="757"/>
                  </a:lnTo>
                  <a:lnTo>
                    <a:pt x="202" y="371"/>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35"/>
            <p:cNvSpPr/>
            <p:nvPr/>
          </p:nvSpPr>
          <p:spPr>
            <a:xfrm>
              <a:off x="3151850" y="4985550"/>
              <a:ext cx="5050" cy="37450"/>
            </a:xfrm>
            <a:custGeom>
              <a:rect b="b" l="l" r="r" t="t"/>
              <a:pathLst>
                <a:path extrusionOk="0" fill="none" h="1498" w="202">
                  <a:moveTo>
                    <a:pt x="185" y="1"/>
                  </a:moveTo>
                  <a:lnTo>
                    <a:pt x="17" y="1"/>
                  </a:lnTo>
                  <a:lnTo>
                    <a:pt x="17" y="1"/>
                  </a:lnTo>
                  <a:lnTo>
                    <a:pt x="0" y="371"/>
                  </a:lnTo>
                  <a:lnTo>
                    <a:pt x="17" y="757"/>
                  </a:lnTo>
                  <a:lnTo>
                    <a:pt x="50" y="1127"/>
                  </a:lnTo>
                  <a:lnTo>
                    <a:pt x="101" y="1497"/>
                  </a:lnTo>
                  <a:lnTo>
                    <a:pt x="101" y="1497"/>
                  </a:lnTo>
                  <a:lnTo>
                    <a:pt x="168" y="1127"/>
                  </a:lnTo>
                  <a:lnTo>
                    <a:pt x="202" y="757"/>
                  </a:lnTo>
                  <a:lnTo>
                    <a:pt x="202" y="371"/>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35"/>
            <p:cNvSpPr/>
            <p:nvPr/>
          </p:nvSpPr>
          <p:spPr>
            <a:xfrm>
              <a:off x="3134600" y="4985975"/>
              <a:ext cx="5075" cy="37025"/>
            </a:xfrm>
            <a:custGeom>
              <a:rect b="b" l="l" r="r" t="t"/>
              <a:pathLst>
                <a:path extrusionOk="0" h="1481" w="203">
                  <a:moveTo>
                    <a:pt x="18" y="1"/>
                  </a:moveTo>
                  <a:lnTo>
                    <a:pt x="1" y="371"/>
                  </a:lnTo>
                  <a:lnTo>
                    <a:pt x="18" y="740"/>
                  </a:lnTo>
                  <a:lnTo>
                    <a:pt x="51" y="1127"/>
                  </a:lnTo>
                  <a:lnTo>
                    <a:pt x="102" y="1480"/>
                  </a:lnTo>
                  <a:lnTo>
                    <a:pt x="152" y="1110"/>
                  </a:lnTo>
                  <a:lnTo>
                    <a:pt x="186" y="740"/>
                  </a:lnTo>
                  <a:lnTo>
                    <a:pt x="203" y="371"/>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35"/>
            <p:cNvSpPr/>
            <p:nvPr/>
          </p:nvSpPr>
          <p:spPr>
            <a:xfrm>
              <a:off x="3134600" y="4985975"/>
              <a:ext cx="5075" cy="37025"/>
            </a:xfrm>
            <a:custGeom>
              <a:rect b="b" l="l" r="r" t="t"/>
              <a:pathLst>
                <a:path extrusionOk="0" fill="none" h="1481" w="203">
                  <a:moveTo>
                    <a:pt x="186" y="1"/>
                  </a:moveTo>
                  <a:lnTo>
                    <a:pt x="18" y="1"/>
                  </a:lnTo>
                  <a:lnTo>
                    <a:pt x="18" y="1"/>
                  </a:lnTo>
                  <a:lnTo>
                    <a:pt x="1" y="371"/>
                  </a:lnTo>
                  <a:lnTo>
                    <a:pt x="18" y="740"/>
                  </a:lnTo>
                  <a:lnTo>
                    <a:pt x="51" y="1127"/>
                  </a:lnTo>
                  <a:lnTo>
                    <a:pt x="102" y="1480"/>
                  </a:lnTo>
                  <a:lnTo>
                    <a:pt x="102" y="1480"/>
                  </a:lnTo>
                  <a:lnTo>
                    <a:pt x="152" y="1110"/>
                  </a:lnTo>
                  <a:lnTo>
                    <a:pt x="186" y="740"/>
                  </a:lnTo>
                  <a:lnTo>
                    <a:pt x="203" y="371"/>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35"/>
            <p:cNvSpPr/>
            <p:nvPr/>
          </p:nvSpPr>
          <p:spPr>
            <a:xfrm>
              <a:off x="3176625" y="4984725"/>
              <a:ext cx="5075" cy="38275"/>
            </a:xfrm>
            <a:custGeom>
              <a:rect b="b" l="l" r="r" t="t"/>
              <a:pathLst>
                <a:path extrusionOk="0" h="1531" w="203">
                  <a:moveTo>
                    <a:pt x="18" y="0"/>
                  </a:moveTo>
                  <a:lnTo>
                    <a:pt x="1" y="387"/>
                  </a:lnTo>
                  <a:lnTo>
                    <a:pt x="18" y="774"/>
                  </a:lnTo>
                  <a:lnTo>
                    <a:pt x="34" y="1160"/>
                  </a:lnTo>
                  <a:lnTo>
                    <a:pt x="102" y="1530"/>
                  </a:lnTo>
                  <a:lnTo>
                    <a:pt x="152" y="1160"/>
                  </a:lnTo>
                  <a:lnTo>
                    <a:pt x="186" y="774"/>
                  </a:lnTo>
                  <a:lnTo>
                    <a:pt x="203" y="387"/>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35"/>
            <p:cNvSpPr/>
            <p:nvPr/>
          </p:nvSpPr>
          <p:spPr>
            <a:xfrm>
              <a:off x="3176625" y="4984725"/>
              <a:ext cx="5075" cy="38275"/>
            </a:xfrm>
            <a:custGeom>
              <a:rect b="b" l="l" r="r" t="t"/>
              <a:pathLst>
                <a:path extrusionOk="0" fill="none" h="1531" w="203">
                  <a:moveTo>
                    <a:pt x="186" y="0"/>
                  </a:moveTo>
                  <a:lnTo>
                    <a:pt x="18" y="0"/>
                  </a:lnTo>
                  <a:lnTo>
                    <a:pt x="18" y="0"/>
                  </a:lnTo>
                  <a:lnTo>
                    <a:pt x="1" y="387"/>
                  </a:lnTo>
                  <a:lnTo>
                    <a:pt x="18" y="774"/>
                  </a:lnTo>
                  <a:lnTo>
                    <a:pt x="34" y="1160"/>
                  </a:lnTo>
                  <a:lnTo>
                    <a:pt x="102" y="1530"/>
                  </a:lnTo>
                  <a:lnTo>
                    <a:pt x="102" y="1530"/>
                  </a:lnTo>
                  <a:lnTo>
                    <a:pt x="152" y="1160"/>
                  </a:lnTo>
                  <a:lnTo>
                    <a:pt x="186" y="774"/>
                  </a:lnTo>
                  <a:lnTo>
                    <a:pt x="203" y="387"/>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35"/>
            <p:cNvSpPr/>
            <p:nvPr/>
          </p:nvSpPr>
          <p:spPr>
            <a:xfrm>
              <a:off x="3334650" y="4979675"/>
              <a:ext cx="5075" cy="43325"/>
            </a:xfrm>
            <a:custGeom>
              <a:rect b="b" l="l" r="r" t="t"/>
              <a:pathLst>
                <a:path extrusionOk="0" h="1733" w="203">
                  <a:moveTo>
                    <a:pt x="34" y="1"/>
                  </a:moveTo>
                  <a:lnTo>
                    <a:pt x="18" y="320"/>
                  </a:lnTo>
                  <a:lnTo>
                    <a:pt x="1" y="639"/>
                  </a:lnTo>
                  <a:lnTo>
                    <a:pt x="18" y="925"/>
                  </a:lnTo>
                  <a:lnTo>
                    <a:pt x="34" y="1194"/>
                  </a:lnTo>
                  <a:lnTo>
                    <a:pt x="68" y="1463"/>
                  </a:lnTo>
                  <a:lnTo>
                    <a:pt x="102" y="1732"/>
                  </a:lnTo>
                  <a:lnTo>
                    <a:pt x="169" y="1312"/>
                  </a:lnTo>
                  <a:lnTo>
                    <a:pt x="203" y="875"/>
                  </a:lnTo>
                  <a:lnTo>
                    <a:pt x="203" y="438"/>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35"/>
            <p:cNvSpPr/>
            <p:nvPr/>
          </p:nvSpPr>
          <p:spPr>
            <a:xfrm>
              <a:off x="3334650" y="4979675"/>
              <a:ext cx="5075" cy="43325"/>
            </a:xfrm>
            <a:custGeom>
              <a:rect b="b" l="l" r="r" t="t"/>
              <a:pathLst>
                <a:path extrusionOk="0" fill="none" h="1733" w="203">
                  <a:moveTo>
                    <a:pt x="169" y="1"/>
                  </a:moveTo>
                  <a:lnTo>
                    <a:pt x="34" y="1"/>
                  </a:lnTo>
                  <a:lnTo>
                    <a:pt x="34" y="1"/>
                  </a:lnTo>
                  <a:lnTo>
                    <a:pt x="18" y="320"/>
                  </a:lnTo>
                  <a:lnTo>
                    <a:pt x="1" y="639"/>
                  </a:lnTo>
                  <a:lnTo>
                    <a:pt x="1" y="639"/>
                  </a:lnTo>
                  <a:lnTo>
                    <a:pt x="18" y="925"/>
                  </a:lnTo>
                  <a:lnTo>
                    <a:pt x="34" y="1194"/>
                  </a:lnTo>
                  <a:lnTo>
                    <a:pt x="68" y="1463"/>
                  </a:lnTo>
                  <a:lnTo>
                    <a:pt x="102" y="1732"/>
                  </a:lnTo>
                  <a:lnTo>
                    <a:pt x="102" y="1732"/>
                  </a:lnTo>
                  <a:lnTo>
                    <a:pt x="169" y="1312"/>
                  </a:lnTo>
                  <a:lnTo>
                    <a:pt x="203" y="875"/>
                  </a:lnTo>
                  <a:lnTo>
                    <a:pt x="203" y="438"/>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35"/>
            <p:cNvSpPr/>
            <p:nvPr/>
          </p:nvSpPr>
          <p:spPr>
            <a:xfrm>
              <a:off x="3124525" y="4962025"/>
              <a:ext cx="309350" cy="24400"/>
            </a:xfrm>
            <a:custGeom>
              <a:rect b="b" l="l" r="r" t="t"/>
              <a:pathLst>
                <a:path extrusionOk="0" h="976" w="12374">
                  <a:moveTo>
                    <a:pt x="0" y="0"/>
                  </a:moveTo>
                  <a:lnTo>
                    <a:pt x="0" y="975"/>
                  </a:lnTo>
                  <a:lnTo>
                    <a:pt x="421" y="959"/>
                  </a:lnTo>
                  <a:lnTo>
                    <a:pt x="454" y="606"/>
                  </a:lnTo>
                  <a:lnTo>
                    <a:pt x="505" y="253"/>
                  </a:lnTo>
                  <a:lnTo>
                    <a:pt x="555" y="606"/>
                  </a:lnTo>
                  <a:lnTo>
                    <a:pt x="589" y="959"/>
                  </a:lnTo>
                  <a:lnTo>
                    <a:pt x="1110" y="942"/>
                  </a:lnTo>
                  <a:lnTo>
                    <a:pt x="1143" y="606"/>
                  </a:lnTo>
                  <a:lnTo>
                    <a:pt x="1194" y="253"/>
                  </a:lnTo>
                  <a:lnTo>
                    <a:pt x="1244" y="589"/>
                  </a:lnTo>
                  <a:lnTo>
                    <a:pt x="1278" y="942"/>
                  </a:lnTo>
                  <a:lnTo>
                    <a:pt x="2102" y="908"/>
                  </a:lnTo>
                  <a:lnTo>
                    <a:pt x="2135" y="589"/>
                  </a:lnTo>
                  <a:lnTo>
                    <a:pt x="2186" y="253"/>
                  </a:lnTo>
                  <a:lnTo>
                    <a:pt x="2236" y="572"/>
                  </a:lnTo>
                  <a:lnTo>
                    <a:pt x="2270" y="908"/>
                  </a:lnTo>
                  <a:lnTo>
                    <a:pt x="2656" y="891"/>
                  </a:lnTo>
                  <a:lnTo>
                    <a:pt x="2690" y="572"/>
                  </a:lnTo>
                  <a:lnTo>
                    <a:pt x="2741" y="253"/>
                  </a:lnTo>
                  <a:lnTo>
                    <a:pt x="2791" y="572"/>
                  </a:lnTo>
                  <a:lnTo>
                    <a:pt x="2825" y="891"/>
                  </a:lnTo>
                  <a:lnTo>
                    <a:pt x="3816" y="858"/>
                  </a:lnTo>
                  <a:lnTo>
                    <a:pt x="3850" y="555"/>
                  </a:lnTo>
                  <a:lnTo>
                    <a:pt x="3900" y="253"/>
                  </a:lnTo>
                  <a:lnTo>
                    <a:pt x="3951" y="555"/>
                  </a:lnTo>
                  <a:lnTo>
                    <a:pt x="3985" y="858"/>
                  </a:lnTo>
                  <a:lnTo>
                    <a:pt x="4472" y="841"/>
                  </a:lnTo>
                  <a:lnTo>
                    <a:pt x="4489" y="538"/>
                  </a:lnTo>
                  <a:lnTo>
                    <a:pt x="4539" y="253"/>
                  </a:lnTo>
                  <a:lnTo>
                    <a:pt x="4590" y="538"/>
                  </a:lnTo>
                  <a:lnTo>
                    <a:pt x="4623" y="824"/>
                  </a:lnTo>
                  <a:lnTo>
                    <a:pt x="4993" y="824"/>
                  </a:lnTo>
                  <a:lnTo>
                    <a:pt x="5027" y="538"/>
                  </a:lnTo>
                  <a:lnTo>
                    <a:pt x="5077" y="253"/>
                  </a:lnTo>
                  <a:lnTo>
                    <a:pt x="5111" y="538"/>
                  </a:lnTo>
                  <a:lnTo>
                    <a:pt x="5144" y="807"/>
                  </a:lnTo>
                  <a:lnTo>
                    <a:pt x="5901" y="791"/>
                  </a:lnTo>
                  <a:lnTo>
                    <a:pt x="5918" y="522"/>
                  </a:lnTo>
                  <a:lnTo>
                    <a:pt x="5968" y="253"/>
                  </a:lnTo>
                  <a:lnTo>
                    <a:pt x="6002" y="522"/>
                  </a:lnTo>
                  <a:lnTo>
                    <a:pt x="6035" y="791"/>
                  </a:lnTo>
                  <a:lnTo>
                    <a:pt x="6355" y="774"/>
                  </a:lnTo>
                  <a:lnTo>
                    <a:pt x="6388" y="522"/>
                  </a:lnTo>
                  <a:lnTo>
                    <a:pt x="6422" y="253"/>
                  </a:lnTo>
                  <a:lnTo>
                    <a:pt x="6473" y="505"/>
                  </a:lnTo>
                  <a:lnTo>
                    <a:pt x="6506" y="774"/>
                  </a:lnTo>
                  <a:lnTo>
                    <a:pt x="7246" y="757"/>
                  </a:lnTo>
                  <a:lnTo>
                    <a:pt x="7263" y="505"/>
                  </a:lnTo>
                  <a:lnTo>
                    <a:pt x="7313" y="253"/>
                  </a:lnTo>
                  <a:lnTo>
                    <a:pt x="7380" y="740"/>
                  </a:lnTo>
                  <a:lnTo>
                    <a:pt x="7901" y="723"/>
                  </a:lnTo>
                  <a:lnTo>
                    <a:pt x="7935" y="488"/>
                  </a:lnTo>
                  <a:lnTo>
                    <a:pt x="7969" y="253"/>
                  </a:lnTo>
                  <a:lnTo>
                    <a:pt x="8019" y="488"/>
                  </a:lnTo>
                  <a:lnTo>
                    <a:pt x="8053" y="723"/>
                  </a:lnTo>
                  <a:lnTo>
                    <a:pt x="8439" y="707"/>
                  </a:lnTo>
                  <a:lnTo>
                    <a:pt x="8507" y="253"/>
                  </a:lnTo>
                  <a:lnTo>
                    <a:pt x="8574" y="707"/>
                  </a:lnTo>
                  <a:lnTo>
                    <a:pt x="9566" y="673"/>
                  </a:lnTo>
                  <a:lnTo>
                    <a:pt x="9633" y="253"/>
                  </a:lnTo>
                  <a:lnTo>
                    <a:pt x="9700" y="673"/>
                  </a:lnTo>
                  <a:lnTo>
                    <a:pt x="10389" y="656"/>
                  </a:lnTo>
                  <a:lnTo>
                    <a:pt x="10457" y="253"/>
                  </a:lnTo>
                  <a:lnTo>
                    <a:pt x="10507" y="639"/>
                  </a:lnTo>
                  <a:lnTo>
                    <a:pt x="10843" y="639"/>
                  </a:lnTo>
                  <a:lnTo>
                    <a:pt x="10894" y="253"/>
                  </a:lnTo>
                  <a:lnTo>
                    <a:pt x="10961" y="639"/>
                  </a:lnTo>
                  <a:lnTo>
                    <a:pt x="11768" y="606"/>
                  </a:lnTo>
                  <a:lnTo>
                    <a:pt x="11818" y="253"/>
                  </a:lnTo>
                  <a:lnTo>
                    <a:pt x="11886" y="606"/>
                  </a:lnTo>
                  <a:lnTo>
                    <a:pt x="12373" y="589"/>
                  </a:lnTo>
                  <a:lnTo>
                    <a:pt x="123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35"/>
            <p:cNvSpPr/>
            <p:nvPr/>
          </p:nvSpPr>
          <p:spPr>
            <a:xfrm>
              <a:off x="3124525" y="4962025"/>
              <a:ext cx="309350" cy="24400"/>
            </a:xfrm>
            <a:custGeom>
              <a:rect b="b" l="l" r="r" t="t"/>
              <a:pathLst>
                <a:path extrusionOk="0" fill="none" h="976" w="12374">
                  <a:moveTo>
                    <a:pt x="12373" y="0"/>
                  </a:moveTo>
                  <a:lnTo>
                    <a:pt x="0" y="0"/>
                  </a:lnTo>
                  <a:lnTo>
                    <a:pt x="0" y="975"/>
                  </a:lnTo>
                  <a:lnTo>
                    <a:pt x="421" y="959"/>
                  </a:lnTo>
                  <a:lnTo>
                    <a:pt x="421" y="959"/>
                  </a:lnTo>
                  <a:lnTo>
                    <a:pt x="454" y="606"/>
                  </a:lnTo>
                  <a:lnTo>
                    <a:pt x="505" y="253"/>
                  </a:lnTo>
                  <a:lnTo>
                    <a:pt x="505" y="253"/>
                  </a:lnTo>
                  <a:lnTo>
                    <a:pt x="555" y="606"/>
                  </a:lnTo>
                  <a:lnTo>
                    <a:pt x="589" y="959"/>
                  </a:lnTo>
                  <a:lnTo>
                    <a:pt x="1110" y="942"/>
                  </a:lnTo>
                  <a:lnTo>
                    <a:pt x="1110" y="942"/>
                  </a:lnTo>
                  <a:lnTo>
                    <a:pt x="1143" y="606"/>
                  </a:lnTo>
                  <a:lnTo>
                    <a:pt x="1194" y="253"/>
                  </a:lnTo>
                  <a:lnTo>
                    <a:pt x="1194" y="253"/>
                  </a:lnTo>
                  <a:lnTo>
                    <a:pt x="1244" y="589"/>
                  </a:lnTo>
                  <a:lnTo>
                    <a:pt x="1278" y="942"/>
                  </a:lnTo>
                  <a:lnTo>
                    <a:pt x="2102" y="908"/>
                  </a:lnTo>
                  <a:lnTo>
                    <a:pt x="2102" y="908"/>
                  </a:lnTo>
                  <a:lnTo>
                    <a:pt x="2135" y="589"/>
                  </a:lnTo>
                  <a:lnTo>
                    <a:pt x="2186" y="253"/>
                  </a:lnTo>
                  <a:lnTo>
                    <a:pt x="2186" y="253"/>
                  </a:lnTo>
                  <a:lnTo>
                    <a:pt x="2236" y="572"/>
                  </a:lnTo>
                  <a:lnTo>
                    <a:pt x="2270" y="908"/>
                  </a:lnTo>
                  <a:lnTo>
                    <a:pt x="2656" y="891"/>
                  </a:lnTo>
                  <a:lnTo>
                    <a:pt x="2656" y="891"/>
                  </a:lnTo>
                  <a:lnTo>
                    <a:pt x="2690" y="572"/>
                  </a:lnTo>
                  <a:lnTo>
                    <a:pt x="2741" y="253"/>
                  </a:lnTo>
                  <a:lnTo>
                    <a:pt x="2741" y="253"/>
                  </a:lnTo>
                  <a:lnTo>
                    <a:pt x="2791" y="572"/>
                  </a:lnTo>
                  <a:lnTo>
                    <a:pt x="2825" y="891"/>
                  </a:lnTo>
                  <a:lnTo>
                    <a:pt x="3816" y="858"/>
                  </a:lnTo>
                  <a:lnTo>
                    <a:pt x="3816" y="858"/>
                  </a:lnTo>
                  <a:lnTo>
                    <a:pt x="3850" y="555"/>
                  </a:lnTo>
                  <a:lnTo>
                    <a:pt x="3900" y="253"/>
                  </a:lnTo>
                  <a:lnTo>
                    <a:pt x="3900" y="253"/>
                  </a:lnTo>
                  <a:lnTo>
                    <a:pt x="3951" y="555"/>
                  </a:lnTo>
                  <a:lnTo>
                    <a:pt x="3985" y="858"/>
                  </a:lnTo>
                  <a:lnTo>
                    <a:pt x="4472" y="841"/>
                  </a:lnTo>
                  <a:lnTo>
                    <a:pt x="4472" y="841"/>
                  </a:lnTo>
                  <a:lnTo>
                    <a:pt x="4489" y="538"/>
                  </a:lnTo>
                  <a:lnTo>
                    <a:pt x="4539" y="253"/>
                  </a:lnTo>
                  <a:lnTo>
                    <a:pt x="4539" y="253"/>
                  </a:lnTo>
                  <a:lnTo>
                    <a:pt x="4590" y="538"/>
                  </a:lnTo>
                  <a:lnTo>
                    <a:pt x="4623" y="824"/>
                  </a:lnTo>
                  <a:lnTo>
                    <a:pt x="4993" y="824"/>
                  </a:lnTo>
                  <a:lnTo>
                    <a:pt x="4993" y="824"/>
                  </a:lnTo>
                  <a:lnTo>
                    <a:pt x="5027" y="538"/>
                  </a:lnTo>
                  <a:lnTo>
                    <a:pt x="5077" y="253"/>
                  </a:lnTo>
                  <a:lnTo>
                    <a:pt x="5077" y="253"/>
                  </a:lnTo>
                  <a:lnTo>
                    <a:pt x="5111" y="538"/>
                  </a:lnTo>
                  <a:lnTo>
                    <a:pt x="5144" y="807"/>
                  </a:lnTo>
                  <a:lnTo>
                    <a:pt x="5901" y="791"/>
                  </a:lnTo>
                  <a:lnTo>
                    <a:pt x="5901" y="791"/>
                  </a:lnTo>
                  <a:lnTo>
                    <a:pt x="5918" y="522"/>
                  </a:lnTo>
                  <a:lnTo>
                    <a:pt x="5968" y="253"/>
                  </a:lnTo>
                  <a:lnTo>
                    <a:pt x="5968" y="253"/>
                  </a:lnTo>
                  <a:lnTo>
                    <a:pt x="6002" y="522"/>
                  </a:lnTo>
                  <a:lnTo>
                    <a:pt x="6035" y="791"/>
                  </a:lnTo>
                  <a:lnTo>
                    <a:pt x="6355" y="774"/>
                  </a:lnTo>
                  <a:lnTo>
                    <a:pt x="6355" y="774"/>
                  </a:lnTo>
                  <a:lnTo>
                    <a:pt x="6388" y="522"/>
                  </a:lnTo>
                  <a:lnTo>
                    <a:pt x="6422" y="253"/>
                  </a:lnTo>
                  <a:lnTo>
                    <a:pt x="6422" y="253"/>
                  </a:lnTo>
                  <a:lnTo>
                    <a:pt x="6473" y="505"/>
                  </a:lnTo>
                  <a:lnTo>
                    <a:pt x="6506" y="774"/>
                  </a:lnTo>
                  <a:lnTo>
                    <a:pt x="7246" y="757"/>
                  </a:lnTo>
                  <a:lnTo>
                    <a:pt x="7246" y="757"/>
                  </a:lnTo>
                  <a:lnTo>
                    <a:pt x="7263" y="505"/>
                  </a:lnTo>
                  <a:lnTo>
                    <a:pt x="7313" y="253"/>
                  </a:lnTo>
                  <a:lnTo>
                    <a:pt x="7313" y="253"/>
                  </a:lnTo>
                  <a:lnTo>
                    <a:pt x="7380" y="740"/>
                  </a:lnTo>
                  <a:lnTo>
                    <a:pt x="7901" y="723"/>
                  </a:lnTo>
                  <a:lnTo>
                    <a:pt x="7901" y="723"/>
                  </a:lnTo>
                  <a:lnTo>
                    <a:pt x="7935" y="488"/>
                  </a:lnTo>
                  <a:lnTo>
                    <a:pt x="7969" y="253"/>
                  </a:lnTo>
                  <a:lnTo>
                    <a:pt x="7969" y="253"/>
                  </a:lnTo>
                  <a:lnTo>
                    <a:pt x="8019" y="488"/>
                  </a:lnTo>
                  <a:lnTo>
                    <a:pt x="8053" y="723"/>
                  </a:lnTo>
                  <a:lnTo>
                    <a:pt x="8439" y="707"/>
                  </a:lnTo>
                  <a:lnTo>
                    <a:pt x="8439" y="707"/>
                  </a:lnTo>
                  <a:lnTo>
                    <a:pt x="8507" y="253"/>
                  </a:lnTo>
                  <a:lnTo>
                    <a:pt x="8507" y="253"/>
                  </a:lnTo>
                  <a:lnTo>
                    <a:pt x="8574" y="707"/>
                  </a:lnTo>
                  <a:lnTo>
                    <a:pt x="9566" y="673"/>
                  </a:lnTo>
                  <a:lnTo>
                    <a:pt x="9566" y="673"/>
                  </a:lnTo>
                  <a:lnTo>
                    <a:pt x="9633" y="253"/>
                  </a:lnTo>
                  <a:lnTo>
                    <a:pt x="9633" y="253"/>
                  </a:lnTo>
                  <a:lnTo>
                    <a:pt x="9700" y="673"/>
                  </a:lnTo>
                  <a:lnTo>
                    <a:pt x="10389" y="656"/>
                  </a:lnTo>
                  <a:lnTo>
                    <a:pt x="10389" y="656"/>
                  </a:lnTo>
                  <a:lnTo>
                    <a:pt x="10457" y="253"/>
                  </a:lnTo>
                  <a:lnTo>
                    <a:pt x="10457" y="253"/>
                  </a:lnTo>
                  <a:lnTo>
                    <a:pt x="10507" y="639"/>
                  </a:lnTo>
                  <a:lnTo>
                    <a:pt x="10843" y="639"/>
                  </a:lnTo>
                  <a:lnTo>
                    <a:pt x="10843" y="639"/>
                  </a:lnTo>
                  <a:lnTo>
                    <a:pt x="10894" y="253"/>
                  </a:lnTo>
                  <a:lnTo>
                    <a:pt x="10894" y="253"/>
                  </a:lnTo>
                  <a:lnTo>
                    <a:pt x="10961" y="639"/>
                  </a:lnTo>
                  <a:lnTo>
                    <a:pt x="11768" y="606"/>
                  </a:lnTo>
                  <a:lnTo>
                    <a:pt x="11768" y="606"/>
                  </a:lnTo>
                  <a:lnTo>
                    <a:pt x="11818" y="253"/>
                  </a:lnTo>
                  <a:lnTo>
                    <a:pt x="11818" y="253"/>
                  </a:lnTo>
                  <a:lnTo>
                    <a:pt x="11886" y="606"/>
                  </a:lnTo>
                  <a:lnTo>
                    <a:pt x="12373" y="589"/>
                  </a:lnTo>
                  <a:lnTo>
                    <a:pt x="1237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35"/>
            <p:cNvSpPr/>
            <p:nvPr/>
          </p:nvSpPr>
          <p:spPr>
            <a:xfrm>
              <a:off x="3418700" y="4968325"/>
              <a:ext cx="2975" cy="8850"/>
            </a:xfrm>
            <a:custGeom>
              <a:rect b="b" l="l" r="r" t="t"/>
              <a:pathLst>
                <a:path extrusionOk="0" h="354" w="119">
                  <a:moveTo>
                    <a:pt x="51" y="1"/>
                  </a:moveTo>
                  <a:lnTo>
                    <a:pt x="1" y="354"/>
                  </a:lnTo>
                  <a:lnTo>
                    <a:pt x="119" y="354"/>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35"/>
            <p:cNvSpPr/>
            <p:nvPr/>
          </p:nvSpPr>
          <p:spPr>
            <a:xfrm>
              <a:off x="3418700" y="4968325"/>
              <a:ext cx="2975" cy="8850"/>
            </a:xfrm>
            <a:custGeom>
              <a:rect b="b" l="l" r="r" t="t"/>
              <a:pathLst>
                <a:path extrusionOk="0" fill="none" h="354" w="119">
                  <a:moveTo>
                    <a:pt x="51" y="1"/>
                  </a:moveTo>
                  <a:lnTo>
                    <a:pt x="51" y="1"/>
                  </a:lnTo>
                  <a:lnTo>
                    <a:pt x="1" y="354"/>
                  </a:lnTo>
                  <a:lnTo>
                    <a:pt x="119" y="354"/>
                  </a:lnTo>
                  <a:lnTo>
                    <a:pt x="119" y="354"/>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35"/>
            <p:cNvSpPr/>
            <p:nvPr/>
          </p:nvSpPr>
          <p:spPr>
            <a:xfrm>
              <a:off x="3395600" y="4968325"/>
              <a:ext cx="2975" cy="9700"/>
            </a:xfrm>
            <a:custGeom>
              <a:rect b="b" l="l" r="r" t="t"/>
              <a:pathLst>
                <a:path extrusionOk="0" h="388" w="119">
                  <a:moveTo>
                    <a:pt x="51" y="1"/>
                  </a:moveTo>
                  <a:lnTo>
                    <a:pt x="0" y="387"/>
                  </a:lnTo>
                  <a:lnTo>
                    <a:pt x="118" y="387"/>
                  </a:lnTo>
                  <a:lnTo>
                    <a:pt x="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5"/>
            <p:cNvSpPr/>
            <p:nvPr/>
          </p:nvSpPr>
          <p:spPr>
            <a:xfrm>
              <a:off x="3395600" y="4968325"/>
              <a:ext cx="2975" cy="9700"/>
            </a:xfrm>
            <a:custGeom>
              <a:rect b="b" l="l" r="r" t="t"/>
              <a:pathLst>
                <a:path extrusionOk="0" fill="none" h="388" w="119">
                  <a:moveTo>
                    <a:pt x="51" y="1"/>
                  </a:moveTo>
                  <a:lnTo>
                    <a:pt x="51" y="1"/>
                  </a:lnTo>
                  <a:lnTo>
                    <a:pt x="0" y="387"/>
                  </a:lnTo>
                  <a:lnTo>
                    <a:pt x="118" y="387"/>
                  </a:lnTo>
                  <a:lnTo>
                    <a:pt x="118" y="387"/>
                  </a:lnTo>
                  <a:lnTo>
                    <a:pt x="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35"/>
            <p:cNvSpPr/>
            <p:nvPr/>
          </p:nvSpPr>
          <p:spPr>
            <a:xfrm>
              <a:off x="3384250" y="4968325"/>
              <a:ext cx="2975" cy="10125"/>
            </a:xfrm>
            <a:custGeom>
              <a:rect b="b" l="l" r="r" t="t"/>
              <a:pathLst>
                <a:path extrusionOk="0" h="405" w="119">
                  <a:moveTo>
                    <a:pt x="68" y="1"/>
                  </a:moveTo>
                  <a:lnTo>
                    <a:pt x="0" y="404"/>
                  </a:lnTo>
                  <a:lnTo>
                    <a:pt x="118" y="387"/>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35"/>
            <p:cNvSpPr/>
            <p:nvPr/>
          </p:nvSpPr>
          <p:spPr>
            <a:xfrm>
              <a:off x="3384250" y="4968325"/>
              <a:ext cx="2975" cy="10125"/>
            </a:xfrm>
            <a:custGeom>
              <a:rect b="b" l="l" r="r" t="t"/>
              <a:pathLst>
                <a:path extrusionOk="0" fill="none" h="405" w="119">
                  <a:moveTo>
                    <a:pt x="68" y="1"/>
                  </a:moveTo>
                  <a:lnTo>
                    <a:pt x="68" y="1"/>
                  </a:lnTo>
                  <a:lnTo>
                    <a:pt x="0" y="404"/>
                  </a:lnTo>
                  <a:lnTo>
                    <a:pt x="118" y="387"/>
                  </a:lnTo>
                  <a:lnTo>
                    <a:pt x="118" y="387"/>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35"/>
            <p:cNvSpPr/>
            <p:nvPr/>
          </p:nvSpPr>
          <p:spPr>
            <a:xfrm>
              <a:off x="3322050" y="4968325"/>
              <a:ext cx="3800" cy="11800"/>
            </a:xfrm>
            <a:custGeom>
              <a:rect b="b" l="l" r="r" t="t"/>
              <a:pathLst>
                <a:path extrusionOk="0" h="472" w="152">
                  <a:moveTo>
                    <a:pt x="68" y="1"/>
                  </a:moveTo>
                  <a:lnTo>
                    <a:pt x="34" y="236"/>
                  </a:lnTo>
                  <a:lnTo>
                    <a:pt x="0" y="471"/>
                  </a:lnTo>
                  <a:lnTo>
                    <a:pt x="152" y="471"/>
                  </a:lnTo>
                  <a:lnTo>
                    <a:pt x="118" y="236"/>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35"/>
            <p:cNvSpPr/>
            <p:nvPr/>
          </p:nvSpPr>
          <p:spPr>
            <a:xfrm>
              <a:off x="3322050" y="4968325"/>
              <a:ext cx="3800" cy="11800"/>
            </a:xfrm>
            <a:custGeom>
              <a:rect b="b" l="l" r="r" t="t"/>
              <a:pathLst>
                <a:path extrusionOk="0" fill="none" h="472" w="152">
                  <a:moveTo>
                    <a:pt x="68" y="1"/>
                  </a:moveTo>
                  <a:lnTo>
                    <a:pt x="68" y="1"/>
                  </a:lnTo>
                  <a:lnTo>
                    <a:pt x="34" y="236"/>
                  </a:lnTo>
                  <a:lnTo>
                    <a:pt x="0" y="471"/>
                  </a:lnTo>
                  <a:lnTo>
                    <a:pt x="152" y="471"/>
                  </a:lnTo>
                  <a:lnTo>
                    <a:pt x="152" y="471"/>
                  </a:lnTo>
                  <a:lnTo>
                    <a:pt x="118" y="236"/>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35"/>
            <p:cNvSpPr/>
            <p:nvPr/>
          </p:nvSpPr>
          <p:spPr>
            <a:xfrm>
              <a:off x="3305650" y="4968325"/>
              <a:ext cx="3400" cy="12625"/>
            </a:xfrm>
            <a:custGeom>
              <a:rect b="b" l="l" r="r" t="t"/>
              <a:pathLst>
                <a:path extrusionOk="0" h="505" w="136">
                  <a:moveTo>
                    <a:pt x="68" y="1"/>
                  </a:moveTo>
                  <a:lnTo>
                    <a:pt x="18" y="253"/>
                  </a:lnTo>
                  <a:lnTo>
                    <a:pt x="1" y="505"/>
                  </a:lnTo>
                  <a:lnTo>
                    <a:pt x="135" y="488"/>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35"/>
            <p:cNvSpPr/>
            <p:nvPr/>
          </p:nvSpPr>
          <p:spPr>
            <a:xfrm>
              <a:off x="3305650" y="4968325"/>
              <a:ext cx="3400" cy="12625"/>
            </a:xfrm>
            <a:custGeom>
              <a:rect b="b" l="l" r="r" t="t"/>
              <a:pathLst>
                <a:path extrusionOk="0" fill="none" h="505" w="136">
                  <a:moveTo>
                    <a:pt x="68" y="1"/>
                  </a:moveTo>
                  <a:lnTo>
                    <a:pt x="68" y="1"/>
                  </a:lnTo>
                  <a:lnTo>
                    <a:pt x="18" y="253"/>
                  </a:lnTo>
                  <a:lnTo>
                    <a:pt x="1" y="505"/>
                  </a:lnTo>
                  <a:lnTo>
                    <a:pt x="135" y="488"/>
                  </a:lnTo>
                  <a:lnTo>
                    <a:pt x="135" y="488"/>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35"/>
            <p:cNvSpPr/>
            <p:nvPr/>
          </p:nvSpPr>
          <p:spPr>
            <a:xfrm>
              <a:off x="3236325" y="4968325"/>
              <a:ext cx="3800" cy="14725"/>
            </a:xfrm>
            <a:custGeom>
              <a:rect b="b" l="l" r="r" t="t"/>
              <a:pathLst>
                <a:path extrusionOk="0" h="589" w="152">
                  <a:moveTo>
                    <a:pt x="67" y="1"/>
                  </a:moveTo>
                  <a:lnTo>
                    <a:pt x="17" y="286"/>
                  </a:lnTo>
                  <a:lnTo>
                    <a:pt x="0" y="589"/>
                  </a:lnTo>
                  <a:lnTo>
                    <a:pt x="151" y="572"/>
                  </a:lnTo>
                  <a:lnTo>
                    <a:pt x="118" y="286"/>
                  </a:lnTo>
                  <a:lnTo>
                    <a:pt x="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35"/>
            <p:cNvSpPr/>
            <p:nvPr/>
          </p:nvSpPr>
          <p:spPr>
            <a:xfrm>
              <a:off x="3236325" y="4968325"/>
              <a:ext cx="3800" cy="14725"/>
            </a:xfrm>
            <a:custGeom>
              <a:rect b="b" l="l" r="r" t="t"/>
              <a:pathLst>
                <a:path extrusionOk="0" fill="none" h="589" w="152">
                  <a:moveTo>
                    <a:pt x="67" y="1"/>
                  </a:moveTo>
                  <a:lnTo>
                    <a:pt x="67" y="1"/>
                  </a:lnTo>
                  <a:lnTo>
                    <a:pt x="17" y="286"/>
                  </a:lnTo>
                  <a:lnTo>
                    <a:pt x="0" y="589"/>
                  </a:lnTo>
                  <a:lnTo>
                    <a:pt x="151" y="572"/>
                  </a:lnTo>
                  <a:lnTo>
                    <a:pt x="151" y="572"/>
                  </a:lnTo>
                  <a:lnTo>
                    <a:pt x="118" y="286"/>
                  </a:lnTo>
                  <a:lnTo>
                    <a:pt x="6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5"/>
            <p:cNvSpPr/>
            <p:nvPr/>
          </p:nvSpPr>
          <p:spPr>
            <a:xfrm>
              <a:off x="3219925" y="4968325"/>
              <a:ext cx="4225" cy="15150"/>
            </a:xfrm>
            <a:custGeom>
              <a:rect b="b" l="l" r="r" t="t"/>
              <a:pathLst>
                <a:path extrusionOk="0" h="606" w="169">
                  <a:moveTo>
                    <a:pt x="84" y="1"/>
                  </a:moveTo>
                  <a:lnTo>
                    <a:pt x="34" y="303"/>
                  </a:lnTo>
                  <a:lnTo>
                    <a:pt x="0" y="606"/>
                  </a:lnTo>
                  <a:lnTo>
                    <a:pt x="169" y="606"/>
                  </a:lnTo>
                  <a:lnTo>
                    <a:pt x="135" y="303"/>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35"/>
            <p:cNvSpPr/>
            <p:nvPr/>
          </p:nvSpPr>
          <p:spPr>
            <a:xfrm>
              <a:off x="3219925" y="4968325"/>
              <a:ext cx="4225" cy="15150"/>
            </a:xfrm>
            <a:custGeom>
              <a:rect b="b" l="l" r="r" t="t"/>
              <a:pathLst>
                <a:path extrusionOk="0" fill="none" h="606" w="169">
                  <a:moveTo>
                    <a:pt x="84" y="1"/>
                  </a:moveTo>
                  <a:lnTo>
                    <a:pt x="84" y="1"/>
                  </a:lnTo>
                  <a:lnTo>
                    <a:pt x="34" y="303"/>
                  </a:lnTo>
                  <a:lnTo>
                    <a:pt x="0" y="606"/>
                  </a:lnTo>
                  <a:lnTo>
                    <a:pt x="169" y="606"/>
                  </a:lnTo>
                  <a:lnTo>
                    <a:pt x="169" y="606"/>
                  </a:lnTo>
                  <a:lnTo>
                    <a:pt x="135" y="303"/>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35"/>
            <p:cNvSpPr/>
            <p:nvPr/>
          </p:nvSpPr>
          <p:spPr>
            <a:xfrm>
              <a:off x="3190925" y="4968325"/>
              <a:ext cx="4225" cy="16000"/>
            </a:xfrm>
            <a:custGeom>
              <a:rect b="b" l="l" r="r" t="t"/>
              <a:pathLst>
                <a:path extrusionOk="0" h="640" w="169">
                  <a:moveTo>
                    <a:pt x="85" y="1"/>
                  </a:moveTo>
                  <a:lnTo>
                    <a:pt x="34" y="320"/>
                  </a:lnTo>
                  <a:lnTo>
                    <a:pt x="0" y="639"/>
                  </a:lnTo>
                  <a:lnTo>
                    <a:pt x="169" y="639"/>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35"/>
            <p:cNvSpPr/>
            <p:nvPr/>
          </p:nvSpPr>
          <p:spPr>
            <a:xfrm>
              <a:off x="3190925" y="4968325"/>
              <a:ext cx="4225" cy="16000"/>
            </a:xfrm>
            <a:custGeom>
              <a:rect b="b" l="l" r="r" t="t"/>
              <a:pathLst>
                <a:path extrusionOk="0" fill="none" h="640" w="169">
                  <a:moveTo>
                    <a:pt x="85" y="1"/>
                  </a:moveTo>
                  <a:lnTo>
                    <a:pt x="85" y="1"/>
                  </a:lnTo>
                  <a:lnTo>
                    <a:pt x="34" y="320"/>
                  </a:lnTo>
                  <a:lnTo>
                    <a:pt x="0" y="639"/>
                  </a:lnTo>
                  <a:lnTo>
                    <a:pt x="169" y="639"/>
                  </a:lnTo>
                  <a:lnTo>
                    <a:pt x="169" y="639"/>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35"/>
            <p:cNvSpPr/>
            <p:nvPr/>
          </p:nvSpPr>
          <p:spPr>
            <a:xfrm>
              <a:off x="3249350" y="4968325"/>
              <a:ext cx="3800" cy="14325"/>
            </a:xfrm>
            <a:custGeom>
              <a:rect b="b" l="l" r="r" t="t"/>
              <a:pathLst>
                <a:path extrusionOk="0" h="573" w="152">
                  <a:moveTo>
                    <a:pt x="84" y="1"/>
                  </a:moveTo>
                  <a:lnTo>
                    <a:pt x="34" y="286"/>
                  </a:lnTo>
                  <a:lnTo>
                    <a:pt x="0" y="572"/>
                  </a:lnTo>
                  <a:lnTo>
                    <a:pt x="151" y="555"/>
                  </a:lnTo>
                  <a:lnTo>
                    <a:pt x="118" y="286"/>
                  </a:lnTo>
                  <a:lnTo>
                    <a:pt x="8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35"/>
            <p:cNvSpPr/>
            <p:nvPr/>
          </p:nvSpPr>
          <p:spPr>
            <a:xfrm>
              <a:off x="3249350" y="4968325"/>
              <a:ext cx="3800" cy="14325"/>
            </a:xfrm>
            <a:custGeom>
              <a:rect b="b" l="l" r="r" t="t"/>
              <a:pathLst>
                <a:path extrusionOk="0" fill="none" h="573" w="152">
                  <a:moveTo>
                    <a:pt x="84" y="1"/>
                  </a:moveTo>
                  <a:lnTo>
                    <a:pt x="84" y="1"/>
                  </a:lnTo>
                  <a:lnTo>
                    <a:pt x="34" y="286"/>
                  </a:lnTo>
                  <a:lnTo>
                    <a:pt x="0" y="572"/>
                  </a:lnTo>
                  <a:lnTo>
                    <a:pt x="151" y="555"/>
                  </a:lnTo>
                  <a:lnTo>
                    <a:pt x="151" y="555"/>
                  </a:lnTo>
                  <a:lnTo>
                    <a:pt x="118" y="286"/>
                  </a:lnTo>
                  <a:lnTo>
                    <a:pt x="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35"/>
            <p:cNvSpPr/>
            <p:nvPr/>
          </p:nvSpPr>
          <p:spPr>
            <a:xfrm>
              <a:off x="3363650" y="4968325"/>
              <a:ext cx="3400" cy="10525"/>
            </a:xfrm>
            <a:custGeom>
              <a:rect b="b" l="l" r="r" t="t"/>
              <a:pathLst>
                <a:path extrusionOk="0" h="421" w="136">
                  <a:moveTo>
                    <a:pt x="68" y="1"/>
                  </a:moveTo>
                  <a:lnTo>
                    <a:pt x="1" y="421"/>
                  </a:lnTo>
                  <a:lnTo>
                    <a:pt x="135" y="421"/>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35"/>
            <p:cNvSpPr/>
            <p:nvPr/>
          </p:nvSpPr>
          <p:spPr>
            <a:xfrm>
              <a:off x="3363650" y="4968325"/>
              <a:ext cx="3400" cy="10525"/>
            </a:xfrm>
            <a:custGeom>
              <a:rect b="b" l="l" r="r" t="t"/>
              <a:pathLst>
                <a:path extrusionOk="0" fill="none" h="421" w="136">
                  <a:moveTo>
                    <a:pt x="68" y="1"/>
                  </a:moveTo>
                  <a:lnTo>
                    <a:pt x="68" y="1"/>
                  </a:lnTo>
                  <a:lnTo>
                    <a:pt x="1" y="421"/>
                  </a:lnTo>
                  <a:lnTo>
                    <a:pt x="135" y="421"/>
                  </a:lnTo>
                  <a:lnTo>
                    <a:pt x="135" y="421"/>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35"/>
            <p:cNvSpPr/>
            <p:nvPr/>
          </p:nvSpPr>
          <p:spPr>
            <a:xfrm>
              <a:off x="3283375" y="4968325"/>
              <a:ext cx="3825" cy="13050"/>
            </a:xfrm>
            <a:custGeom>
              <a:rect b="b" l="l" r="r" t="t"/>
              <a:pathLst>
                <a:path extrusionOk="0" h="522" w="153">
                  <a:moveTo>
                    <a:pt x="68" y="1"/>
                  </a:moveTo>
                  <a:lnTo>
                    <a:pt x="34" y="270"/>
                  </a:lnTo>
                  <a:lnTo>
                    <a:pt x="1" y="522"/>
                  </a:lnTo>
                  <a:lnTo>
                    <a:pt x="152" y="522"/>
                  </a:lnTo>
                  <a:lnTo>
                    <a:pt x="119" y="253"/>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35"/>
            <p:cNvSpPr/>
            <p:nvPr/>
          </p:nvSpPr>
          <p:spPr>
            <a:xfrm>
              <a:off x="3283375" y="4968325"/>
              <a:ext cx="3825" cy="13050"/>
            </a:xfrm>
            <a:custGeom>
              <a:rect b="b" l="l" r="r" t="t"/>
              <a:pathLst>
                <a:path extrusionOk="0" fill="none" h="522" w="153">
                  <a:moveTo>
                    <a:pt x="68" y="1"/>
                  </a:moveTo>
                  <a:lnTo>
                    <a:pt x="68" y="1"/>
                  </a:lnTo>
                  <a:lnTo>
                    <a:pt x="34" y="270"/>
                  </a:lnTo>
                  <a:lnTo>
                    <a:pt x="1" y="522"/>
                  </a:lnTo>
                  <a:lnTo>
                    <a:pt x="152" y="522"/>
                  </a:lnTo>
                  <a:lnTo>
                    <a:pt x="152" y="522"/>
                  </a:lnTo>
                  <a:lnTo>
                    <a:pt x="119" y="253"/>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35"/>
            <p:cNvSpPr/>
            <p:nvPr/>
          </p:nvSpPr>
          <p:spPr>
            <a:xfrm>
              <a:off x="3272025" y="4968325"/>
              <a:ext cx="3400" cy="13475"/>
            </a:xfrm>
            <a:custGeom>
              <a:rect b="b" l="l" r="r" t="t"/>
              <a:pathLst>
                <a:path extrusionOk="0" h="539" w="136">
                  <a:moveTo>
                    <a:pt x="68" y="1"/>
                  </a:moveTo>
                  <a:lnTo>
                    <a:pt x="18" y="270"/>
                  </a:lnTo>
                  <a:lnTo>
                    <a:pt x="1" y="539"/>
                  </a:lnTo>
                  <a:lnTo>
                    <a:pt x="135" y="539"/>
                  </a:lnTo>
                  <a:lnTo>
                    <a:pt x="102" y="270"/>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35"/>
            <p:cNvSpPr/>
            <p:nvPr/>
          </p:nvSpPr>
          <p:spPr>
            <a:xfrm>
              <a:off x="3272025" y="4968325"/>
              <a:ext cx="3400" cy="13475"/>
            </a:xfrm>
            <a:custGeom>
              <a:rect b="b" l="l" r="r" t="t"/>
              <a:pathLst>
                <a:path extrusionOk="0" fill="none" h="539" w="136">
                  <a:moveTo>
                    <a:pt x="68" y="1"/>
                  </a:moveTo>
                  <a:lnTo>
                    <a:pt x="68" y="1"/>
                  </a:lnTo>
                  <a:lnTo>
                    <a:pt x="18" y="270"/>
                  </a:lnTo>
                  <a:lnTo>
                    <a:pt x="1" y="539"/>
                  </a:lnTo>
                  <a:lnTo>
                    <a:pt x="135" y="539"/>
                  </a:lnTo>
                  <a:lnTo>
                    <a:pt x="135" y="539"/>
                  </a:lnTo>
                  <a:lnTo>
                    <a:pt x="102" y="270"/>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35"/>
            <p:cNvSpPr/>
            <p:nvPr/>
          </p:nvSpPr>
          <p:spPr>
            <a:xfrm>
              <a:off x="3152250" y="4968325"/>
              <a:ext cx="4225" cy="17250"/>
            </a:xfrm>
            <a:custGeom>
              <a:rect b="b" l="l" r="r" t="t"/>
              <a:pathLst>
                <a:path extrusionOk="0" h="690" w="169">
                  <a:moveTo>
                    <a:pt x="85" y="1"/>
                  </a:moveTo>
                  <a:lnTo>
                    <a:pt x="34" y="354"/>
                  </a:lnTo>
                  <a:lnTo>
                    <a:pt x="1" y="690"/>
                  </a:lnTo>
                  <a:lnTo>
                    <a:pt x="169" y="690"/>
                  </a:lnTo>
                  <a:lnTo>
                    <a:pt x="135" y="337"/>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35"/>
            <p:cNvSpPr/>
            <p:nvPr/>
          </p:nvSpPr>
          <p:spPr>
            <a:xfrm>
              <a:off x="3152250" y="4968325"/>
              <a:ext cx="4225" cy="17250"/>
            </a:xfrm>
            <a:custGeom>
              <a:rect b="b" l="l" r="r" t="t"/>
              <a:pathLst>
                <a:path extrusionOk="0" fill="none" h="690" w="169">
                  <a:moveTo>
                    <a:pt x="85" y="1"/>
                  </a:moveTo>
                  <a:lnTo>
                    <a:pt x="85" y="1"/>
                  </a:lnTo>
                  <a:lnTo>
                    <a:pt x="34" y="354"/>
                  </a:lnTo>
                  <a:lnTo>
                    <a:pt x="1" y="690"/>
                  </a:lnTo>
                  <a:lnTo>
                    <a:pt x="169" y="690"/>
                  </a:lnTo>
                  <a:lnTo>
                    <a:pt x="169" y="690"/>
                  </a:lnTo>
                  <a:lnTo>
                    <a:pt x="135" y="337"/>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35"/>
            <p:cNvSpPr/>
            <p:nvPr/>
          </p:nvSpPr>
          <p:spPr>
            <a:xfrm>
              <a:off x="3135025" y="4968325"/>
              <a:ext cx="4225" cy="17675"/>
            </a:xfrm>
            <a:custGeom>
              <a:rect b="b" l="l" r="r" t="t"/>
              <a:pathLst>
                <a:path extrusionOk="0" h="707" w="169">
                  <a:moveTo>
                    <a:pt x="85" y="1"/>
                  </a:moveTo>
                  <a:lnTo>
                    <a:pt x="34" y="354"/>
                  </a:lnTo>
                  <a:lnTo>
                    <a:pt x="1" y="707"/>
                  </a:lnTo>
                  <a:lnTo>
                    <a:pt x="169" y="707"/>
                  </a:lnTo>
                  <a:lnTo>
                    <a:pt x="135" y="354"/>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35"/>
            <p:cNvSpPr/>
            <p:nvPr/>
          </p:nvSpPr>
          <p:spPr>
            <a:xfrm>
              <a:off x="3135025" y="4968325"/>
              <a:ext cx="4225" cy="17675"/>
            </a:xfrm>
            <a:custGeom>
              <a:rect b="b" l="l" r="r" t="t"/>
              <a:pathLst>
                <a:path extrusionOk="0" fill="none" h="707" w="169">
                  <a:moveTo>
                    <a:pt x="85" y="1"/>
                  </a:moveTo>
                  <a:lnTo>
                    <a:pt x="85" y="1"/>
                  </a:lnTo>
                  <a:lnTo>
                    <a:pt x="34" y="354"/>
                  </a:lnTo>
                  <a:lnTo>
                    <a:pt x="1" y="707"/>
                  </a:lnTo>
                  <a:lnTo>
                    <a:pt x="169" y="707"/>
                  </a:lnTo>
                  <a:lnTo>
                    <a:pt x="169" y="707"/>
                  </a:lnTo>
                  <a:lnTo>
                    <a:pt x="135" y="354"/>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35"/>
            <p:cNvSpPr/>
            <p:nvPr/>
          </p:nvSpPr>
          <p:spPr>
            <a:xfrm>
              <a:off x="3177050" y="4968325"/>
              <a:ext cx="4225" cy="16425"/>
            </a:xfrm>
            <a:custGeom>
              <a:rect b="b" l="l" r="r" t="t"/>
              <a:pathLst>
                <a:path extrusionOk="0" h="657" w="169">
                  <a:moveTo>
                    <a:pt x="85" y="1"/>
                  </a:moveTo>
                  <a:lnTo>
                    <a:pt x="34" y="337"/>
                  </a:lnTo>
                  <a:lnTo>
                    <a:pt x="1" y="656"/>
                  </a:lnTo>
                  <a:lnTo>
                    <a:pt x="169" y="656"/>
                  </a:lnTo>
                  <a:lnTo>
                    <a:pt x="135" y="320"/>
                  </a:lnTo>
                  <a:lnTo>
                    <a:pt x="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5"/>
            <p:cNvSpPr/>
            <p:nvPr/>
          </p:nvSpPr>
          <p:spPr>
            <a:xfrm>
              <a:off x="3177050" y="4968325"/>
              <a:ext cx="4225" cy="16425"/>
            </a:xfrm>
            <a:custGeom>
              <a:rect b="b" l="l" r="r" t="t"/>
              <a:pathLst>
                <a:path extrusionOk="0" fill="none" h="657" w="169">
                  <a:moveTo>
                    <a:pt x="85" y="1"/>
                  </a:moveTo>
                  <a:lnTo>
                    <a:pt x="85" y="1"/>
                  </a:lnTo>
                  <a:lnTo>
                    <a:pt x="34" y="337"/>
                  </a:lnTo>
                  <a:lnTo>
                    <a:pt x="1" y="656"/>
                  </a:lnTo>
                  <a:lnTo>
                    <a:pt x="169" y="656"/>
                  </a:lnTo>
                  <a:lnTo>
                    <a:pt x="169" y="656"/>
                  </a:lnTo>
                  <a:lnTo>
                    <a:pt x="135" y="320"/>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5"/>
            <p:cNvSpPr/>
            <p:nvPr/>
          </p:nvSpPr>
          <p:spPr>
            <a:xfrm>
              <a:off x="3335500" y="4968325"/>
              <a:ext cx="3375" cy="11375"/>
            </a:xfrm>
            <a:custGeom>
              <a:rect b="b" l="l" r="r" t="t"/>
              <a:pathLst>
                <a:path extrusionOk="0" h="455" w="135">
                  <a:moveTo>
                    <a:pt x="68" y="1"/>
                  </a:moveTo>
                  <a:lnTo>
                    <a:pt x="0" y="455"/>
                  </a:lnTo>
                  <a:lnTo>
                    <a:pt x="135" y="455"/>
                  </a:lnTo>
                  <a:lnTo>
                    <a:pt x="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35"/>
            <p:cNvSpPr/>
            <p:nvPr/>
          </p:nvSpPr>
          <p:spPr>
            <a:xfrm>
              <a:off x="3335500" y="4968325"/>
              <a:ext cx="3375" cy="11375"/>
            </a:xfrm>
            <a:custGeom>
              <a:rect b="b" l="l" r="r" t="t"/>
              <a:pathLst>
                <a:path extrusionOk="0" fill="none" h="455" w="135">
                  <a:moveTo>
                    <a:pt x="68" y="1"/>
                  </a:moveTo>
                  <a:lnTo>
                    <a:pt x="68" y="1"/>
                  </a:lnTo>
                  <a:lnTo>
                    <a:pt x="0" y="455"/>
                  </a:lnTo>
                  <a:lnTo>
                    <a:pt x="135" y="455"/>
                  </a:lnTo>
                  <a:lnTo>
                    <a:pt x="135" y="455"/>
                  </a:lnTo>
                  <a:lnTo>
                    <a:pt x="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35"/>
            <p:cNvSpPr/>
            <p:nvPr/>
          </p:nvSpPr>
          <p:spPr>
            <a:xfrm>
              <a:off x="3105600" y="4893525"/>
              <a:ext cx="309350" cy="68525"/>
            </a:xfrm>
            <a:custGeom>
              <a:rect b="b" l="l" r="r" t="t"/>
              <a:pathLst>
                <a:path extrusionOk="0" h="2741" w="12374">
                  <a:moveTo>
                    <a:pt x="1" y="0"/>
                  </a:moveTo>
                  <a:lnTo>
                    <a:pt x="1" y="2740"/>
                  </a:lnTo>
                  <a:lnTo>
                    <a:pt x="12374" y="2740"/>
                  </a:lnTo>
                  <a:lnTo>
                    <a:pt x="1237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35"/>
            <p:cNvSpPr/>
            <p:nvPr/>
          </p:nvSpPr>
          <p:spPr>
            <a:xfrm>
              <a:off x="3105600" y="4893525"/>
              <a:ext cx="309350" cy="68525"/>
            </a:xfrm>
            <a:custGeom>
              <a:rect b="b" l="l" r="r" t="t"/>
              <a:pathLst>
                <a:path extrusionOk="0" fill="none" h="2741" w="12374">
                  <a:moveTo>
                    <a:pt x="1" y="0"/>
                  </a:moveTo>
                  <a:lnTo>
                    <a:pt x="12374" y="0"/>
                  </a:lnTo>
                  <a:lnTo>
                    <a:pt x="12374" y="2740"/>
                  </a:lnTo>
                  <a:lnTo>
                    <a:pt x="1" y="274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35"/>
            <p:cNvSpPr/>
            <p:nvPr/>
          </p:nvSpPr>
          <p:spPr>
            <a:xfrm>
              <a:off x="3115700" y="4917475"/>
              <a:ext cx="5075" cy="37425"/>
            </a:xfrm>
            <a:custGeom>
              <a:rect b="b" l="l" r="r" t="t"/>
              <a:pathLst>
                <a:path extrusionOk="0" h="1497" w="203">
                  <a:moveTo>
                    <a:pt x="185" y="0"/>
                  </a:moveTo>
                  <a:lnTo>
                    <a:pt x="17" y="17"/>
                  </a:lnTo>
                  <a:lnTo>
                    <a:pt x="0" y="387"/>
                  </a:lnTo>
                  <a:lnTo>
                    <a:pt x="17" y="757"/>
                  </a:lnTo>
                  <a:lnTo>
                    <a:pt x="51" y="1127"/>
                  </a:lnTo>
                  <a:lnTo>
                    <a:pt x="101" y="1497"/>
                  </a:lnTo>
                  <a:lnTo>
                    <a:pt x="168" y="1127"/>
                  </a:lnTo>
                  <a:lnTo>
                    <a:pt x="202" y="757"/>
                  </a:lnTo>
                  <a:lnTo>
                    <a:pt x="202" y="370"/>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35"/>
            <p:cNvSpPr/>
            <p:nvPr/>
          </p:nvSpPr>
          <p:spPr>
            <a:xfrm>
              <a:off x="3115700" y="4917475"/>
              <a:ext cx="5075" cy="37425"/>
            </a:xfrm>
            <a:custGeom>
              <a:rect b="b" l="l" r="r" t="t"/>
              <a:pathLst>
                <a:path extrusionOk="0" fill="none" h="1497" w="203">
                  <a:moveTo>
                    <a:pt x="185" y="0"/>
                  </a:moveTo>
                  <a:lnTo>
                    <a:pt x="17" y="17"/>
                  </a:lnTo>
                  <a:lnTo>
                    <a:pt x="17" y="17"/>
                  </a:lnTo>
                  <a:lnTo>
                    <a:pt x="0" y="387"/>
                  </a:lnTo>
                  <a:lnTo>
                    <a:pt x="17" y="757"/>
                  </a:lnTo>
                  <a:lnTo>
                    <a:pt x="51" y="1127"/>
                  </a:lnTo>
                  <a:lnTo>
                    <a:pt x="101" y="1497"/>
                  </a:lnTo>
                  <a:lnTo>
                    <a:pt x="101" y="1497"/>
                  </a:lnTo>
                  <a:lnTo>
                    <a:pt x="168" y="1127"/>
                  </a:lnTo>
                  <a:lnTo>
                    <a:pt x="202" y="757"/>
                  </a:lnTo>
                  <a:lnTo>
                    <a:pt x="202" y="370"/>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35"/>
            <p:cNvSpPr/>
            <p:nvPr/>
          </p:nvSpPr>
          <p:spPr>
            <a:xfrm>
              <a:off x="3138800" y="4917050"/>
              <a:ext cx="5075" cy="37850"/>
            </a:xfrm>
            <a:custGeom>
              <a:rect b="b" l="l" r="r" t="t"/>
              <a:pathLst>
                <a:path extrusionOk="0" h="1514" w="203">
                  <a:moveTo>
                    <a:pt x="18" y="1"/>
                  </a:moveTo>
                  <a:lnTo>
                    <a:pt x="1" y="371"/>
                  </a:lnTo>
                  <a:lnTo>
                    <a:pt x="18" y="757"/>
                  </a:lnTo>
                  <a:lnTo>
                    <a:pt x="51" y="1127"/>
                  </a:lnTo>
                  <a:lnTo>
                    <a:pt x="102" y="1514"/>
                  </a:lnTo>
                  <a:lnTo>
                    <a:pt x="152" y="1127"/>
                  </a:lnTo>
                  <a:lnTo>
                    <a:pt x="186" y="757"/>
                  </a:lnTo>
                  <a:lnTo>
                    <a:pt x="203" y="371"/>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35"/>
            <p:cNvSpPr/>
            <p:nvPr/>
          </p:nvSpPr>
          <p:spPr>
            <a:xfrm>
              <a:off x="3138800" y="4917050"/>
              <a:ext cx="5075" cy="37850"/>
            </a:xfrm>
            <a:custGeom>
              <a:rect b="b" l="l" r="r" t="t"/>
              <a:pathLst>
                <a:path extrusionOk="0" fill="none" h="1514" w="203">
                  <a:moveTo>
                    <a:pt x="186" y="1"/>
                  </a:moveTo>
                  <a:lnTo>
                    <a:pt x="18" y="1"/>
                  </a:lnTo>
                  <a:lnTo>
                    <a:pt x="18" y="1"/>
                  </a:lnTo>
                  <a:lnTo>
                    <a:pt x="1" y="371"/>
                  </a:lnTo>
                  <a:lnTo>
                    <a:pt x="18" y="757"/>
                  </a:lnTo>
                  <a:lnTo>
                    <a:pt x="51" y="1127"/>
                  </a:lnTo>
                  <a:lnTo>
                    <a:pt x="102" y="1514"/>
                  </a:lnTo>
                  <a:lnTo>
                    <a:pt x="102" y="1514"/>
                  </a:lnTo>
                  <a:lnTo>
                    <a:pt x="152" y="1127"/>
                  </a:lnTo>
                  <a:lnTo>
                    <a:pt x="186" y="757"/>
                  </a:lnTo>
                  <a:lnTo>
                    <a:pt x="203" y="371"/>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35"/>
            <p:cNvSpPr/>
            <p:nvPr/>
          </p:nvSpPr>
          <p:spPr>
            <a:xfrm>
              <a:off x="3150150" y="4916625"/>
              <a:ext cx="5075" cy="38275"/>
            </a:xfrm>
            <a:custGeom>
              <a:rect b="b" l="l" r="r" t="t"/>
              <a:pathLst>
                <a:path extrusionOk="0" h="1531" w="203">
                  <a:moveTo>
                    <a:pt x="18" y="1"/>
                  </a:moveTo>
                  <a:lnTo>
                    <a:pt x="1" y="438"/>
                  </a:lnTo>
                  <a:lnTo>
                    <a:pt x="1" y="707"/>
                  </a:lnTo>
                  <a:lnTo>
                    <a:pt x="18" y="976"/>
                  </a:lnTo>
                  <a:lnTo>
                    <a:pt x="51" y="1262"/>
                  </a:lnTo>
                  <a:lnTo>
                    <a:pt x="102" y="1531"/>
                  </a:lnTo>
                  <a:lnTo>
                    <a:pt x="152" y="1262"/>
                  </a:lnTo>
                  <a:lnTo>
                    <a:pt x="169" y="976"/>
                  </a:lnTo>
                  <a:lnTo>
                    <a:pt x="203" y="707"/>
                  </a:lnTo>
                  <a:lnTo>
                    <a:pt x="203" y="438"/>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35"/>
            <p:cNvSpPr/>
            <p:nvPr/>
          </p:nvSpPr>
          <p:spPr>
            <a:xfrm>
              <a:off x="3150150" y="4916625"/>
              <a:ext cx="5075" cy="38275"/>
            </a:xfrm>
            <a:custGeom>
              <a:rect b="b" l="l" r="r" t="t"/>
              <a:pathLst>
                <a:path extrusionOk="0" fill="none" h="1531" w="203">
                  <a:moveTo>
                    <a:pt x="186" y="1"/>
                  </a:moveTo>
                  <a:lnTo>
                    <a:pt x="18" y="1"/>
                  </a:lnTo>
                  <a:lnTo>
                    <a:pt x="18" y="1"/>
                  </a:lnTo>
                  <a:lnTo>
                    <a:pt x="1" y="438"/>
                  </a:lnTo>
                  <a:lnTo>
                    <a:pt x="1" y="438"/>
                  </a:lnTo>
                  <a:lnTo>
                    <a:pt x="1" y="707"/>
                  </a:lnTo>
                  <a:lnTo>
                    <a:pt x="18" y="976"/>
                  </a:lnTo>
                  <a:lnTo>
                    <a:pt x="51" y="1262"/>
                  </a:lnTo>
                  <a:lnTo>
                    <a:pt x="102" y="1531"/>
                  </a:lnTo>
                  <a:lnTo>
                    <a:pt x="102" y="1531"/>
                  </a:lnTo>
                  <a:lnTo>
                    <a:pt x="152" y="1262"/>
                  </a:lnTo>
                  <a:lnTo>
                    <a:pt x="169" y="976"/>
                  </a:lnTo>
                  <a:lnTo>
                    <a:pt x="203" y="707"/>
                  </a:lnTo>
                  <a:lnTo>
                    <a:pt x="203" y="438"/>
                  </a:lnTo>
                  <a:lnTo>
                    <a:pt x="203" y="438"/>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35"/>
            <p:cNvSpPr/>
            <p:nvPr/>
          </p:nvSpPr>
          <p:spPr>
            <a:xfrm>
              <a:off x="3211925" y="4914525"/>
              <a:ext cx="5075" cy="40375"/>
            </a:xfrm>
            <a:custGeom>
              <a:rect b="b" l="l" r="r" t="t"/>
              <a:pathLst>
                <a:path extrusionOk="0" h="1615" w="203">
                  <a:moveTo>
                    <a:pt x="18" y="1"/>
                  </a:moveTo>
                  <a:lnTo>
                    <a:pt x="1" y="404"/>
                  </a:lnTo>
                  <a:lnTo>
                    <a:pt x="18" y="808"/>
                  </a:lnTo>
                  <a:lnTo>
                    <a:pt x="51" y="1211"/>
                  </a:lnTo>
                  <a:lnTo>
                    <a:pt x="102" y="1615"/>
                  </a:lnTo>
                  <a:lnTo>
                    <a:pt x="169" y="1211"/>
                  </a:lnTo>
                  <a:lnTo>
                    <a:pt x="186" y="808"/>
                  </a:lnTo>
                  <a:lnTo>
                    <a:pt x="203" y="404"/>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35"/>
            <p:cNvSpPr/>
            <p:nvPr/>
          </p:nvSpPr>
          <p:spPr>
            <a:xfrm>
              <a:off x="3211925" y="4914525"/>
              <a:ext cx="5075" cy="40375"/>
            </a:xfrm>
            <a:custGeom>
              <a:rect b="b" l="l" r="r" t="t"/>
              <a:pathLst>
                <a:path extrusionOk="0" fill="none" h="1615" w="203">
                  <a:moveTo>
                    <a:pt x="186" y="1"/>
                  </a:moveTo>
                  <a:lnTo>
                    <a:pt x="18" y="1"/>
                  </a:lnTo>
                  <a:lnTo>
                    <a:pt x="18" y="1"/>
                  </a:lnTo>
                  <a:lnTo>
                    <a:pt x="1" y="404"/>
                  </a:lnTo>
                  <a:lnTo>
                    <a:pt x="18" y="808"/>
                  </a:lnTo>
                  <a:lnTo>
                    <a:pt x="51" y="1211"/>
                  </a:lnTo>
                  <a:lnTo>
                    <a:pt x="102" y="1615"/>
                  </a:lnTo>
                  <a:lnTo>
                    <a:pt x="102" y="1615"/>
                  </a:lnTo>
                  <a:lnTo>
                    <a:pt x="169" y="1211"/>
                  </a:lnTo>
                  <a:lnTo>
                    <a:pt x="186" y="808"/>
                  </a:lnTo>
                  <a:lnTo>
                    <a:pt x="203" y="404"/>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35"/>
            <p:cNvSpPr/>
            <p:nvPr/>
          </p:nvSpPr>
          <p:spPr>
            <a:xfrm>
              <a:off x="3228750" y="4914100"/>
              <a:ext cx="5075" cy="40800"/>
            </a:xfrm>
            <a:custGeom>
              <a:rect b="b" l="l" r="r" t="t"/>
              <a:pathLst>
                <a:path extrusionOk="0" h="1632" w="203">
                  <a:moveTo>
                    <a:pt x="17" y="1"/>
                  </a:moveTo>
                  <a:lnTo>
                    <a:pt x="0" y="270"/>
                  </a:lnTo>
                  <a:lnTo>
                    <a:pt x="0" y="539"/>
                  </a:lnTo>
                  <a:lnTo>
                    <a:pt x="0" y="808"/>
                  </a:lnTo>
                  <a:lnTo>
                    <a:pt x="17" y="1077"/>
                  </a:lnTo>
                  <a:lnTo>
                    <a:pt x="51" y="1363"/>
                  </a:lnTo>
                  <a:lnTo>
                    <a:pt x="101" y="1632"/>
                  </a:lnTo>
                  <a:lnTo>
                    <a:pt x="152" y="1363"/>
                  </a:lnTo>
                  <a:lnTo>
                    <a:pt x="169" y="1077"/>
                  </a:lnTo>
                  <a:lnTo>
                    <a:pt x="185" y="808"/>
                  </a:lnTo>
                  <a:lnTo>
                    <a:pt x="202" y="539"/>
                  </a:lnTo>
                  <a:lnTo>
                    <a:pt x="185" y="270"/>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35"/>
            <p:cNvSpPr/>
            <p:nvPr/>
          </p:nvSpPr>
          <p:spPr>
            <a:xfrm>
              <a:off x="3228750" y="4914100"/>
              <a:ext cx="5075" cy="40800"/>
            </a:xfrm>
            <a:custGeom>
              <a:rect b="b" l="l" r="r" t="t"/>
              <a:pathLst>
                <a:path extrusionOk="0" fill="none" h="1632" w="203">
                  <a:moveTo>
                    <a:pt x="169" y="1"/>
                  </a:moveTo>
                  <a:lnTo>
                    <a:pt x="17" y="1"/>
                  </a:lnTo>
                  <a:lnTo>
                    <a:pt x="17" y="1"/>
                  </a:lnTo>
                  <a:lnTo>
                    <a:pt x="0" y="270"/>
                  </a:lnTo>
                  <a:lnTo>
                    <a:pt x="0" y="539"/>
                  </a:lnTo>
                  <a:lnTo>
                    <a:pt x="0" y="539"/>
                  </a:lnTo>
                  <a:lnTo>
                    <a:pt x="0" y="808"/>
                  </a:lnTo>
                  <a:lnTo>
                    <a:pt x="17" y="1077"/>
                  </a:lnTo>
                  <a:lnTo>
                    <a:pt x="51" y="1363"/>
                  </a:lnTo>
                  <a:lnTo>
                    <a:pt x="101" y="1632"/>
                  </a:lnTo>
                  <a:lnTo>
                    <a:pt x="101" y="1632"/>
                  </a:lnTo>
                  <a:lnTo>
                    <a:pt x="152" y="1363"/>
                  </a:lnTo>
                  <a:lnTo>
                    <a:pt x="169" y="1077"/>
                  </a:lnTo>
                  <a:lnTo>
                    <a:pt x="185" y="808"/>
                  </a:lnTo>
                  <a:lnTo>
                    <a:pt x="202" y="539"/>
                  </a:lnTo>
                  <a:lnTo>
                    <a:pt x="202" y="539"/>
                  </a:lnTo>
                  <a:lnTo>
                    <a:pt x="185" y="270"/>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35"/>
            <p:cNvSpPr/>
            <p:nvPr/>
          </p:nvSpPr>
          <p:spPr>
            <a:xfrm>
              <a:off x="3298100" y="4912000"/>
              <a:ext cx="4650" cy="42900"/>
            </a:xfrm>
            <a:custGeom>
              <a:rect b="b" l="l" r="r" t="t"/>
              <a:pathLst>
                <a:path extrusionOk="0" h="1716" w="186">
                  <a:moveTo>
                    <a:pt x="17" y="1"/>
                  </a:moveTo>
                  <a:lnTo>
                    <a:pt x="0" y="304"/>
                  </a:lnTo>
                  <a:lnTo>
                    <a:pt x="0" y="623"/>
                  </a:lnTo>
                  <a:lnTo>
                    <a:pt x="0" y="892"/>
                  </a:lnTo>
                  <a:lnTo>
                    <a:pt x="17" y="1161"/>
                  </a:lnTo>
                  <a:lnTo>
                    <a:pt x="51" y="1447"/>
                  </a:lnTo>
                  <a:lnTo>
                    <a:pt x="84" y="1716"/>
                  </a:lnTo>
                  <a:lnTo>
                    <a:pt x="135" y="1447"/>
                  </a:lnTo>
                  <a:lnTo>
                    <a:pt x="168" y="1161"/>
                  </a:lnTo>
                  <a:lnTo>
                    <a:pt x="185" y="892"/>
                  </a:lnTo>
                  <a:lnTo>
                    <a:pt x="185" y="623"/>
                  </a:lnTo>
                  <a:lnTo>
                    <a:pt x="185" y="304"/>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35"/>
            <p:cNvSpPr/>
            <p:nvPr/>
          </p:nvSpPr>
          <p:spPr>
            <a:xfrm>
              <a:off x="3298100" y="4912000"/>
              <a:ext cx="4650" cy="42900"/>
            </a:xfrm>
            <a:custGeom>
              <a:rect b="b" l="l" r="r" t="t"/>
              <a:pathLst>
                <a:path extrusionOk="0" fill="none" h="1716" w="186">
                  <a:moveTo>
                    <a:pt x="168" y="1"/>
                  </a:moveTo>
                  <a:lnTo>
                    <a:pt x="17" y="1"/>
                  </a:lnTo>
                  <a:lnTo>
                    <a:pt x="17" y="1"/>
                  </a:lnTo>
                  <a:lnTo>
                    <a:pt x="0" y="304"/>
                  </a:lnTo>
                  <a:lnTo>
                    <a:pt x="0" y="623"/>
                  </a:lnTo>
                  <a:lnTo>
                    <a:pt x="0" y="623"/>
                  </a:lnTo>
                  <a:lnTo>
                    <a:pt x="0" y="892"/>
                  </a:lnTo>
                  <a:lnTo>
                    <a:pt x="17" y="1161"/>
                  </a:lnTo>
                  <a:lnTo>
                    <a:pt x="51" y="1447"/>
                  </a:lnTo>
                  <a:lnTo>
                    <a:pt x="84" y="1716"/>
                  </a:lnTo>
                  <a:lnTo>
                    <a:pt x="84" y="1716"/>
                  </a:lnTo>
                  <a:lnTo>
                    <a:pt x="135" y="1447"/>
                  </a:lnTo>
                  <a:lnTo>
                    <a:pt x="168" y="1161"/>
                  </a:lnTo>
                  <a:lnTo>
                    <a:pt x="185" y="892"/>
                  </a:lnTo>
                  <a:lnTo>
                    <a:pt x="185" y="623"/>
                  </a:lnTo>
                  <a:lnTo>
                    <a:pt x="185" y="623"/>
                  </a:lnTo>
                  <a:lnTo>
                    <a:pt x="185" y="304"/>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35"/>
            <p:cNvSpPr/>
            <p:nvPr/>
          </p:nvSpPr>
          <p:spPr>
            <a:xfrm>
              <a:off x="3314075" y="4911175"/>
              <a:ext cx="4625" cy="43725"/>
            </a:xfrm>
            <a:custGeom>
              <a:rect b="b" l="l" r="r" t="t"/>
              <a:pathLst>
                <a:path extrusionOk="0" h="1749" w="185">
                  <a:moveTo>
                    <a:pt x="151" y="0"/>
                  </a:moveTo>
                  <a:lnTo>
                    <a:pt x="17" y="17"/>
                  </a:lnTo>
                  <a:lnTo>
                    <a:pt x="0" y="337"/>
                  </a:lnTo>
                  <a:lnTo>
                    <a:pt x="0" y="656"/>
                  </a:lnTo>
                  <a:lnTo>
                    <a:pt x="0" y="925"/>
                  </a:lnTo>
                  <a:lnTo>
                    <a:pt x="17" y="1194"/>
                  </a:lnTo>
                  <a:lnTo>
                    <a:pt x="50" y="1480"/>
                  </a:lnTo>
                  <a:lnTo>
                    <a:pt x="84" y="1749"/>
                  </a:lnTo>
                  <a:lnTo>
                    <a:pt x="135" y="1480"/>
                  </a:lnTo>
                  <a:lnTo>
                    <a:pt x="168" y="1194"/>
                  </a:lnTo>
                  <a:lnTo>
                    <a:pt x="185" y="925"/>
                  </a:lnTo>
                  <a:lnTo>
                    <a:pt x="185" y="656"/>
                  </a:lnTo>
                  <a:lnTo>
                    <a:pt x="185" y="320"/>
                  </a:lnTo>
                  <a:lnTo>
                    <a:pt x="1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35"/>
            <p:cNvSpPr/>
            <p:nvPr/>
          </p:nvSpPr>
          <p:spPr>
            <a:xfrm>
              <a:off x="3314075" y="4911175"/>
              <a:ext cx="4625" cy="43725"/>
            </a:xfrm>
            <a:custGeom>
              <a:rect b="b" l="l" r="r" t="t"/>
              <a:pathLst>
                <a:path extrusionOk="0" fill="none" h="1749" w="185">
                  <a:moveTo>
                    <a:pt x="151" y="0"/>
                  </a:moveTo>
                  <a:lnTo>
                    <a:pt x="17" y="17"/>
                  </a:lnTo>
                  <a:lnTo>
                    <a:pt x="17" y="17"/>
                  </a:lnTo>
                  <a:lnTo>
                    <a:pt x="0" y="337"/>
                  </a:lnTo>
                  <a:lnTo>
                    <a:pt x="0" y="656"/>
                  </a:lnTo>
                  <a:lnTo>
                    <a:pt x="0" y="656"/>
                  </a:lnTo>
                  <a:lnTo>
                    <a:pt x="0" y="925"/>
                  </a:lnTo>
                  <a:lnTo>
                    <a:pt x="17" y="1194"/>
                  </a:lnTo>
                  <a:lnTo>
                    <a:pt x="50" y="1480"/>
                  </a:lnTo>
                  <a:lnTo>
                    <a:pt x="84" y="1749"/>
                  </a:lnTo>
                  <a:lnTo>
                    <a:pt x="84" y="1749"/>
                  </a:lnTo>
                  <a:lnTo>
                    <a:pt x="135" y="1480"/>
                  </a:lnTo>
                  <a:lnTo>
                    <a:pt x="168" y="1194"/>
                  </a:lnTo>
                  <a:lnTo>
                    <a:pt x="185" y="925"/>
                  </a:lnTo>
                  <a:lnTo>
                    <a:pt x="185" y="656"/>
                  </a:lnTo>
                  <a:lnTo>
                    <a:pt x="185" y="656"/>
                  </a:lnTo>
                  <a:lnTo>
                    <a:pt x="185" y="320"/>
                  </a:lnTo>
                  <a:lnTo>
                    <a:pt x="1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35"/>
            <p:cNvSpPr/>
            <p:nvPr/>
          </p:nvSpPr>
          <p:spPr>
            <a:xfrm>
              <a:off x="3343075" y="4910325"/>
              <a:ext cx="5050" cy="44575"/>
            </a:xfrm>
            <a:custGeom>
              <a:rect b="b" l="l" r="r" t="t"/>
              <a:pathLst>
                <a:path extrusionOk="0" h="1783" w="202">
                  <a:moveTo>
                    <a:pt x="34" y="1"/>
                  </a:moveTo>
                  <a:lnTo>
                    <a:pt x="17" y="337"/>
                  </a:lnTo>
                  <a:lnTo>
                    <a:pt x="0" y="690"/>
                  </a:lnTo>
                  <a:lnTo>
                    <a:pt x="17" y="959"/>
                  </a:lnTo>
                  <a:lnTo>
                    <a:pt x="34" y="1228"/>
                  </a:lnTo>
                  <a:lnTo>
                    <a:pt x="67" y="1514"/>
                  </a:lnTo>
                  <a:lnTo>
                    <a:pt x="101" y="1783"/>
                  </a:lnTo>
                  <a:lnTo>
                    <a:pt x="151" y="1514"/>
                  </a:lnTo>
                  <a:lnTo>
                    <a:pt x="185" y="1228"/>
                  </a:lnTo>
                  <a:lnTo>
                    <a:pt x="202" y="959"/>
                  </a:lnTo>
                  <a:lnTo>
                    <a:pt x="202" y="690"/>
                  </a:lnTo>
                  <a:lnTo>
                    <a:pt x="202" y="337"/>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35"/>
            <p:cNvSpPr/>
            <p:nvPr/>
          </p:nvSpPr>
          <p:spPr>
            <a:xfrm>
              <a:off x="3343075" y="4910325"/>
              <a:ext cx="5050" cy="44575"/>
            </a:xfrm>
            <a:custGeom>
              <a:rect b="b" l="l" r="r" t="t"/>
              <a:pathLst>
                <a:path extrusionOk="0" fill="none" h="1783" w="202">
                  <a:moveTo>
                    <a:pt x="168" y="1"/>
                  </a:moveTo>
                  <a:lnTo>
                    <a:pt x="34" y="1"/>
                  </a:lnTo>
                  <a:lnTo>
                    <a:pt x="34" y="1"/>
                  </a:lnTo>
                  <a:lnTo>
                    <a:pt x="17" y="337"/>
                  </a:lnTo>
                  <a:lnTo>
                    <a:pt x="0" y="690"/>
                  </a:lnTo>
                  <a:lnTo>
                    <a:pt x="0" y="690"/>
                  </a:lnTo>
                  <a:lnTo>
                    <a:pt x="17" y="959"/>
                  </a:lnTo>
                  <a:lnTo>
                    <a:pt x="34" y="1228"/>
                  </a:lnTo>
                  <a:lnTo>
                    <a:pt x="67" y="1514"/>
                  </a:lnTo>
                  <a:lnTo>
                    <a:pt x="101" y="1783"/>
                  </a:lnTo>
                  <a:lnTo>
                    <a:pt x="101" y="1783"/>
                  </a:lnTo>
                  <a:lnTo>
                    <a:pt x="151" y="1514"/>
                  </a:lnTo>
                  <a:lnTo>
                    <a:pt x="185" y="1228"/>
                  </a:lnTo>
                  <a:lnTo>
                    <a:pt x="202" y="959"/>
                  </a:lnTo>
                  <a:lnTo>
                    <a:pt x="202" y="690"/>
                  </a:lnTo>
                  <a:lnTo>
                    <a:pt x="202" y="690"/>
                  </a:lnTo>
                  <a:lnTo>
                    <a:pt x="202" y="337"/>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35"/>
            <p:cNvSpPr/>
            <p:nvPr/>
          </p:nvSpPr>
          <p:spPr>
            <a:xfrm>
              <a:off x="3284650" y="4912425"/>
              <a:ext cx="4650" cy="42475"/>
            </a:xfrm>
            <a:custGeom>
              <a:rect b="b" l="l" r="r" t="t"/>
              <a:pathLst>
                <a:path extrusionOk="0" h="1699" w="186">
                  <a:moveTo>
                    <a:pt x="17" y="1"/>
                  </a:moveTo>
                  <a:lnTo>
                    <a:pt x="0" y="421"/>
                  </a:lnTo>
                  <a:lnTo>
                    <a:pt x="0" y="841"/>
                  </a:lnTo>
                  <a:lnTo>
                    <a:pt x="34" y="1278"/>
                  </a:lnTo>
                  <a:lnTo>
                    <a:pt x="101" y="1699"/>
                  </a:lnTo>
                  <a:lnTo>
                    <a:pt x="135" y="1430"/>
                  </a:lnTo>
                  <a:lnTo>
                    <a:pt x="168" y="1144"/>
                  </a:lnTo>
                  <a:lnTo>
                    <a:pt x="185" y="875"/>
                  </a:lnTo>
                  <a:lnTo>
                    <a:pt x="185" y="606"/>
                  </a:lnTo>
                  <a:lnTo>
                    <a:pt x="185" y="303"/>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35"/>
            <p:cNvSpPr/>
            <p:nvPr/>
          </p:nvSpPr>
          <p:spPr>
            <a:xfrm>
              <a:off x="3284650" y="4912425"/>
              <a:ext cx="4650" cy="42475"/>
            </a:xfrm>
            <a:custGeom>
              <a:rect b="b" l="l" r="r" t="t"/>
              <a:pathLst>
                <a:path extrusionOk="0" fill="none" h="1699" w="186">
                  <a:moveTo>
                    <a:pt x="168" y="1"/>
                  </a:moveTo>
                  <a:lnTo>
                    <a:pt x="17" y="1"/>
                  </a:lnTo>
                  <a:lnTo>
                    <a:pt x="17" y="1"/>
                  </a:lnTo>
                  <a:lnTo>
                    <a:pt x="0" y="421"/>
                  </a:lnTo>
                  <a:lnTo>
                    <a:pt x="0" y="841"/>
                  </a:lnTo>
                  <a:lnTo>
                    <a:pt x="34" y="1278"/>
                  </a:lnTo>
                  <a:lnTo>
                    <a:pt x="101" y="1699"/>
                  </a:lnTo>
                  <a:lnTo>
                    <a:pt x="101" y="1699"/>
                  </a:lnTo>
                  <a:lnTo>
                    <a:pt x="135" y="1430"/>
                  </a:lnTo>
                  <a:lnTo>
                    <a:pt x="168" y="1144"/>
                  </a:lnTo>
                  <a:lnTo>
                    <a:pt x="185" y="875"/>
                  </a:lnTo>
                  <a:lnTo>
                    <a:pt x="185" y="606"/>
                  </a:lnTo>
                  <a:lnTo>
                    <a:pt x="185" y="606"/>
                  </a:lnTo>
                  <a:lnTo>
                    <a:pt x="185" y="303"/>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35"/>
            <p:cNvSpPr/>
            <p:nvPr/>
          </p:nvSpPr>
          <p:spPr>
            <a:xfrm>
              <a:off x="3170750" y="4915800"/>
              <a:ext cx="5075" cy="39100"/>
            </a:xfrm>
            <a:custGeom>
              <a:rect b="b" l="l" r="r" t="t"/>
              <a:pathLst>
                <a:path extrusionOk="0" h="1564" w="203">
                  <a:moveTo>
                    <a:pt x="17" y="0"/>
                  </a:moveTo>
                  <a:lnTo>
                    <a:pt x="1" y="404"/>
                  </a:lnTo>
                  <a:lnTo>
                    <a:pt x="17" y="790"/>
                  </a:lnTo>
                  <a:lnTo>
                    <a:pt x="51" y="1177"/>
                  </a:lnTo>
                  <a:lnTo>
                    <a:pt x="101" y="1564"/>
                  </a:lnTo>
                  <a:lnTo>
                    <a:pt x="152" y="1177"/>
                  </a:lnTo>
                  <a:lnTo>
                    <a:pt x="185" y="774"/>
                  </a:lnTo>
                  <a:lnTo>
                    <a:pt x="202" y="387"/>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35"/>
            <p:cNvSpPr/>
            <p:nvPr/>
          </p:nvSpPr>
          <p:spPr>
            <a:xfrm>
              <a:off x="3170750" y="4915800"/>
              <a:ext cx="5075" cy="39100"/>
            </a:xfrm>
            <a:custGeom>
              <a:rect b="b" l="l" r="r" t="t"/>
              <a:pathLst>
                <a:path extrusionOk="0" fill="none" h="1564" w="203">
                  <a:moveTo>
                    <a:pt x="185" y="0"/>
                  </a:moveTo>
                  <a:lnTo>
                    <a:pt x="17" y="0"/>
                  </a:lnTo>
                  <a:lnTo>
                    <a:pt x="17" y="0"/>
                  </a:lnTo>
                  <a:lnTo>
                    <a:pt x="1" y="404"/>
                  </a:lnTo>
                  <a:lnTo>
                    <a:pt x="17" y="790"/>
                  </a:lnTo>
                  <a:lnTo>
                    <a:pt x="51" y="1177"/>
                  </a:lnTo>
                  <a:lnTo>
                    <a:pt x="101" y="1564"/>
                  </a:lnTo>
                  <a:lnTo>
                    <a:pt x="101" y="1564"/>
                  </a:lnTo>
                  <a:lnTo>
                    <a:pt x="152" y="1177"/>
                  </a:lnTo>
                  <a:lnTo>
                    <a:pt x="185" y="774"/>
                  </a:lnTo>
                  <a:lnTo>
                    <a:pt x="202" y="387"/>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35"/>
            <p:cNvSpPr/>
            <p:nvPr/>
          </p:nvSpPr>
          <p:spPr>
            <a:xfrm>
              <a:off x="3250600" y="4913275"/>
              <a:ext cx="5075" cy="41625"/>
            </a:xfrm>
            <a:custGeom>
              <a:rect b="b" l="l" r="r" t="t"/>
              <a:pathLst>
                <a:path extrusionOk="0" h="1665" w="203">
                  <a:moveTo>
                    <a:pt x="34" y="0"/>
                  </a:moveTo>
                  <a:lnTo>
                    <a:pt x="1" y="421"/>
                  </a:lnTo>
                  <a:lnTo>
                    <a:pt x="17" y="841"/>
                  </a:lnTo>
                  <a:lnTo>
                    <a:pt x="51" y="1244"/>
                  </a:lnTo>
                  <a:lnTo>
                    <a:pt x="101" y="1665"/>
                  </a:lnTo>
                  <a:lnTo>
                    <a:pt x="169" y="1244"/>
                  </a:lnTo>
                  <a:lnTo>
                    <a:pt x="202" y="824"/>
                  </a:lnTo>
                  <a:lnTo>
                    <a:pt x="202" y="421"/>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35"/>
            <p:cNvSpPr/>
            <p:nvPr/>
          </p:nvSpPr>
          <p:spPr>
            <a:xfrm>
              <a:off x="3250600" y="4913275"/>
              <a:ext cx="5075" cy="41625"/>
            </a:xfrm>
            <a:custGeom>
              <a:rect b="b" l="l" r="r" t="t"/>
              <a:pathLst>
                <a:path extrusionOk="0" fill="none" h="1665" w="203">
                  <a:moveTo>
                    <a:pt x="186" y="0"/>
                  </a:moveTo>
                  <a:lnTo>
                    <a:pt x="34" y="0"/>
                  </a:lnTo>
                  <a:lnTo>
                    <a:pt x="34" y="0"/>
                  </a:lnTo>
                  <a:lnTo>
                    <a:pt x="1" y="421"/>
                  </a:lnTo>
                  <a:lnTo>
                    <a:pt x="17" y="841"/>
                  </a:lnTo>
                  <a:lnTo>
                    <a:pt x="51" y="1244"/>
                  </a:lnTo>
                  <a:lnTo>
                    <a:pt x="101" y="1665"/>
                  </a:lnTo>
                  <a:lnTo>
                    <a:pt x="101" y="1665"/>
                  </a:lnTo>
                  <a:lnTo>
                    <a:pt x="169" y="1244"/>
                  </a:lnTo>
                  <a:lnTo>
                    <a:pt x="202" y="824"/>
                  </a:lnTo>
                  <a:lnTo>
                    <a:pt x="202" y="421"/>
                  </a:lnTo>
                  <a:lnTo>
                    <a:pt x="1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35"/>
            <p:cNvSpPr/>
            <p:nvPr/>
          </p:nvSpPr>
          <p:spPr>
            <a:xfrm>
              <a:off x="3262375" y="4912850"/>
              <a:ext cx="4650" cy="42050"/>
            </a:xfrm>
            <a:custGeom>
              <a:rect b="b" l="l" r="r" t="t"/>
              <a:pathLst>
                <a:path extrusionOk="0" h="1682" w="186">
                  <a:moveTo>
                    <a:pt x="168" y="1"/>
                  </a:moveTo>
                  <a:lnTo>
                    <a:pt x="17" y="17"/>
                  </a:lnTo>
                  <a:lnTo>
                    <a:pt x="0" y="421"/>
                  </a:lnTo>
                  <a:lnTo>
                    <a:pt x="0" y="841"/>
                  </a:lnTo>
                  <a:lnTo>
                    <a:pt x="34" y="1261"/>
                  </a:lnTo>
                  <a:lnTo>
                    <a:pt x="101" y="1682"/>
                  </a:lnTo>
                  <a:lnTo>
                    <a:pt x="135" y="1413"/>
                  </a:lnTo>
                  <a:lnTo>
                    <a:pt x="168" y="1127"/>
                  </a:lnTo>
                  <a:lnTo>
                    <a:pt x="185" y="858"/>
                  </a:lnTo>
                  <a:lnTo>
                    <a:pt x="185" y="589"/>
                  </a:lnTo>
                  <a:lnTo>
                    <a:pt x="185" y="286"/>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35"/>
            <p:cNvSpPr/>
            <p:nvPr/>
          </p:nvSpPr>
          <p:spPr>
            <a:xfrm>
              <a:off x="3262375" y="4912850"/>
              <a:ext cx="4650" cy="42050"/>
            </a:xfrm>
            <a:custGeom>
              <a:rect b="b" l="l" r="r" t="t"/>
              <a:pathLst>
                <a:path extrusionOk="0" fill="none" h="1682" w="186">
                  <a:moveTo>
                    <a:pt x="168" y="1"/>
                  </a:moveTo>
                  <a:lnTo>
                    <a:pt x="17" y="17"/>
                  </a:lnTo>
                  <a:lnTo>
                    <a:pt x="17" y="17"/>
                  </a:lnTo>
                  <a:lnTo>
                    <a:pt x="0" y="421"/>
                  </a:lnTo>
                  <a:lnTo>
                    <a:pt x="0" y="841"/>
                  </a:lnTo>
                  <a:lnTo>
                    <a:pt x="34" y="1261"/>
                  </a:lnTo>
                  <a:lnTo>
                    <a:pt x="101" y="1682"/>
                  </a:lnTo>
                  <a:lnTo>
                    <a:pt x="101" y="1682"/>
                  </a:lnTo>
                  <a:lnTo>
                    <a:pt x="135" y="1413"/>
                  </a:lnTo>
                  <a:lnTo>
                    <a:pt x="168" y="1127"/>
                  </a:lnTo>
                  <a:lnTo>
                    <a:pt x="185" y="858"/>
                  </a:lnTo>
                  <a:lnTo>
                    <a:pt x="185" y="589"/>
                  </a:lnTo>
                  <a:lnTo>
                    <a:pt x="185" y="589"/>
                  </a:lnTo>
                  <a:lnTo>
                    <a:pt x="185" y="286"/>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35"/>
            <p:cNvSpPr/>
            <p:nvPr/>
          </p:nvSpPr>
          <p:spPr>
            <a:xfrm>
              <a:off x="3381300" y="4909075"/>
              <a:ext cx="5075" cy="45825"/>
            </a:xfrm>
            <a:custGeom>
              <a:rect b="b" l="l" r="r" t="t"/>
              <a:pathLst>
                <a:path extrusionOk="0" h="1833" w="203">
                  <a:moveTo>
                    <a:pt x="169" y="0"/>
                  </a:moveTo>
                  <a:lnTo>
                    <a:pt x="51" y="17"/>
                  </a:lnTo>
                  <a:lnTo>
                    <a:pt x="18" y="370"/>
                  </a:lnTo>
                  <a:lnTo>
                    <a:pt x="1" y="740"/>
                  </a:lnTo>
                  <a:lnTo>
                    <a:pt x="18" y="1009"/>
                  </a:lnTo>
                  <a:lnTo>
                    <a:pt x="34" y="1278"/>
                  </a:lnTo>
                  <a:lnTo>
                    <a:pt x="68" y="1564"/>
                  </a:lnTo>
                  <a:lnTo>
                    <a:pt x="102" y="1833"/>
                  </a:lnTo>
                  <a:lnTo>
                    <a:pt x="152" y="1564"/>
                  </a:lnTo>
                  <a:lnTo>
                    <a:pt x="186" y="1278"/>
                  </a:lnTo>
                  <a:lnTo>
                    <a:pt x="203" y="1009"/>
                  </a:lnTo>
                  <a:lnTo>
                    <a:pt x="203" y="740"/>
                  </a:lnTo>
                  <a:lnTo>
                    <a:pt x="203" y="37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35"/>
            <p:cNvSpPr/>
            <p:nvPr/>
          </p:nvSpPr>
          <p:spPr>
            <a:xfrm>
              <a:off x="3381300" y="4909075"/>
              <a:ext cx="5075" cy="45825"/>
            </a:xfrm>
            <a:custGeom>
              <a:rect b="b" l="l" r="r" t="t"/>
              <a:pathLst>
                <a:path extrusionOk="0" fill="none" h="1833" w="203">
                  <a:moveTo>
                    <a:pt x="169" y="0"/>
                  </a:moveTo>
                  <a:lnTo>
                    <a:pt x="51" y="17"/>
                  </a:lnTo>
                  <a:lnTo>
                    <a:pt x="51" y="17"/>
                  </a:lnTo>
                  <a:lnTo>
                    <a:pt x="18" y="370"/>
                  </a:lnTo>
                  <a:lnTo>
                    <a:pt x="1" y="740"/>
                  </a:lnTo>
                  <a:lnTo>
                    <a:pt x="1" y="740"/>
                  </a:lnTo>
                  <a:lnTo>
                    <a:pt x="18" y="1009"/>
                  </a:lnTo>
                  <a:lnTo>
                    <a:pt x="34" y="1278"/>
                  </a:lnTo>
                  <a:lnTo>
                    <a:pt x="68" y="1564"/>
                  </a:lnTo>
                  <a:lnTo>
                    <a:pt x="102" y="1833"/>
                  </a:lnTo>
                  <a:lnTo>
                    <a:pt x="102" y="1833"/>
                  </a:lnTo>
                  <a:lnTo>
                    <a:pt x="152" y="1564"/>
                  </a:lnTo>
                  <a:lnTo>
                    <a:pt x="186" y="1278"/>
                  </a:lnTo>
                  <a:lnTo>
                    <a:pt x="203" y="1009"/>
                  </a:lnTo>
                  <a:lnTo>
                    <a:pt x="203" y="740"/>
                  </a:lnTo>
                  <a:lnTo>
                    <a:pt x="203" y="740"/>
                  </a:lnTo>
                  <a:lnTo>
                    <a:pt x="203" y="37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35"/>
            <p:cNvSpPr/>
            <p:nvPr/>
          </p:nvSpPr>
          <p:spPr>
            <a:xfrm>
              <a:off x="3398950" y="4908650"/>
              <a:ext cx="4650" cy="46250"/>
            </a:xfrm>
            <a:custGeom>
              <a:rect b="b" l="l" r="r" t="t"/>
              <a:pathLst>
                <a:path extrusionOk="0" h="1850" w="186">
                  <a:moveTo>
                    <a:pt x="35" y="0"/>
                  </a:moveTo>
                  <a:lnTo>
                    <a:pt x="1" y="370"/>
                  </a:lnTo>
                  <a:lnTo>
                    <a:pt x="1" y="757"/>
                  </a:lnTo>
                  <a:lnTo>
                    <a:pt x="1" y="1026"/>
                  </a:lnTo>
                  <a:lnTo>
                    <a:pt x="18" y="1295"/>
                  </a:lnTo>
                  <a:lnTo>
                    <a:pt x="51" y="1581"/>
                  </a:lnTo>
                  <a:lnTo>
                    <a:pt x="85" y="1850"/>
                  </a:lnTo>
                  <a:lnTo>
                    <a:pt x="135" y="1581"/>
                  </a:lnTo>
                  <a:lnTo>
                    <a:pt x="169" y="1295"/>
                  </a:lnTo>
                  <a:lnTo>
                    <a:pt x="186" y="1026"/>
                  </a:lnTo>
                  <a:lnTo>
                    <a:pt x="186" y="757"/>
                  </a:lnTo>
                  <a:lnTo>
                    <a:pt x="186" y="370"/>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35"/>
            <p:cNvSpPr/>
            <p:nvPr/>
          </p:nvSpPr>
          <p:spPr>
            <a:xfrm>
              <a:off x="3398950" y="4908650"/>
              <a:ext cx="4650" cy="46250"/>
            </a:xfrm>
            <a:custGeom>
              <a:rect b="b" l="l" r="r" t="t"/>
              <a:pathLst>
                <a:path extrusionOk="0" fill="none" h="1850" w="186">
                  <a:moveTo>
                    <a:pt x="152" y="0"/>
                  </a:moveTo>
                  <a:lnTo>
                    <a:pt x="35" y="0"/>
                  </a:lnTo>
                  <a:lnTo>
                    <a:pt x="35" y="0"/>
                  </a:lnTo>
                  <a:lnTo>
                    <a:pt x="1" y="370"/>
                  </a:lnTo>
                  <a:lnTo>
                    <a:pt x="1" y="757"/>
                  </a:lnTo>
                  <a:lnTo>
                    <a:pt x="1" y="757"/>
                  </a:lnTo>
                  <a:lnTo>
                    <a:pt x="1" y="1026"/>
                  </a:lnTo>
                  <a:lnTo>
                    <a:pt x="18" y="1295"/>
                  </a:lnTo>
                  <a:lnTo>
                    <a:pt x="51" y="1581"/>
                  </a:lnTo>
                  <a:lnTo>
                    <a:pt x="85" y="1850"/>
                  </a:lnTo>
                  <a:lnTo>
                    <a:pt x="85" y="1850"/>
                  </a:lnTo>
                  <a:lnTo>
                    <a:pt x="135" y="1581"/>
                  </a:lnTo>
                  <a:lnTo>
                    <a:pt x="169" y="1295"/>
                  </a:lnTo>
                  <a:lnTo>
                    <a:pt x="186" y="1026"/>
                  </a:lnTo>
                  <a:lnTo>
                    <a:pt x="186" y="757"/>
                  </a:lnTo>
                  <a:lnTo>
                    <a:pt x="186" y="757"/>
                  </a:lnTo>
                  <a:lnTo>
                    <a:pt x="186" y="370"/>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35"/>
            <p:cNvSpPr/>
            <p:nvPr/>
          </p:nvSpPr>
          <p:spPr>
            <a:xfrm>
              <a:off x="3356925" y="4909900"/>
              <a:ext cx="4650" cy="45000"/>
            </a:xfrm>
            <a:custGeom>
              <a:rect b="b" l="l" r="r" t="t"/>
              <a:pathLst>
                <a:path extrusionOk="0" h="1800" w="186">
                  <a:moveTo>
                    <a:pt x="34" y="1"/>
                  </a:moveTo>
                  <a:lnTo>
                    <a:pt x="1" y="455"/>
                  </a:lnTo>
                  <a:lnTo>
                    <a:pt x="1" y="909"/>
                  </a:lnTo>
                  <a:lnTo>
                    <a:pt x="34" y="1346"/>
                  </a:lnTo>
                  <a:lnTo>
                    <a:pt x="102" y="1800"/>
                  </a:lnTo>
                  <a:lnTo>
                    <a:pt x="135" y="1531"/>
                  </a:lnTo>
                  <a:lnTo>
                    <a:pt x="169" y="1245"/>
                  </a:lnTo>
                  <a:lnTo>
                    <a:pt x="186" y="976"/>
                  </a:lnTo>
                  <a:lnTo>
                    <a:pt x="186" y="707"/>
                  </a:lnTo>
                  <a:lnTo>
                    <a:pt x="186" y="354"/>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5"/>
            <p:cNvSpPr/>
            <p:nvPr/>
          </p:nvSpPr>
          <p:spPr>
            <a:xfrm>
              <a:off x="3356925" y="4909900"/>
              <a:ext cx="4650" cy="45000"/>
            </a:xfrm>
            <a:custGeom>
              <a:rect b="b" l="l" r="r" t="t"/>
              <a:pathLst>
                <a:path extrusionOk="0" fill="none" h="1800" w="186">
                  <a:moveTo>
                    <a:pt x="152" y="1"/>
                  </a:moveTo>
                  <a:lnTo>
                    <a:pt x="34" y="1"/>
                  </a:lnTo>
                  <a:lnTo>
                    <a:pt x="34" y="1"/>
                  </a:lnTo>
                  <a:lnTo>
                    <a:pt x="1" y="455"/>
                  </a:lnTo>
                  <a:lnTo>
                    <a:pt x="1" y="909"/>
                  </a:lnTo>
                  <a:lnTo>
                    <a:pt x="34" y="1346"/>
                  </a:lnTo>
                  <a:lnTo>
                    <a:pt x="102" y="1800"/>
                  </a:lnTo>
                  <a:lnTo>
                    <a:pt x="102" y="1800"/>
                  </a:lnTo>
                  <a:lnTo>
                    <a:pt x="135" y="1531"/>
                  </a:lnTo>
                  <a:lnTo>
                    <a:pt x="169" y="1245"/>
                  </a:lnTo>
                  <a:lnTo>
                    <a:pt x="186" y="976"/>
                  </a:lnTo>
                  <a:lnTo>
                    <a:pt x="186" y="707"/>
                  </a:lnTo>
                  <a:lnTo>
                    <a:pt x="186" y="707"/>
                  </a:lnTo>
                  <a:lnTo>
                    <a:pt x="186" y="354"/>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35"/>
            <p:cNvSpPr/>
            <p:nvPr/>
          </p:nvSpPr>
          <p:spPr>
            <a:xfrm>
              <a:off x="3198500" y="4914950"/>
              <a:ext cx="5050" cy="39950"/>
            </a:xfrm>
            <a:custGeom>
              <a:rect b="b" l="l" r="r" t="t"/>
              <a:pathLst>
                <a:path extrusionOk="0" h="1598" w="202">
                  <a:moveTo>
                    <a:pt x="17" y="1"/>
                  </a:moveTo>
                  <a:lnTo>
                    <a:pt x="17" y="253"/>
                  </a:lnTo>
                  <a:lnTo>
                    <a:pt x="0" y="505"/>
                  </a:lnTo>
                  <a:lnTo>
                    <a:pt x="17" y="774"/>
                  </a:lnTo>
                  <a:lnTo>
                    <a:pt x="34" y="1043"/>
                  </a:lnTo>
                  <a:lnTo>
                    <a:pt x="67" y="1329"/>
                  </a:lnTo>
                  <a:lnTo>
                    <a:pt x="101" y="1598"/>
                  </a:lnTo>
                  <a:lnTo>
                    <a:pt x="168" y="1194"/>
                  </a:lnTo>
                  <a:lnTo>
                    <a:pt x="202" y="791"/>
                  </a:lnTo>
                  <a:lnTo>
                    <a:pt x="202" y="404"/>
                  </a:lnTo>
                  <a:lnTo>
                    <a:pt x="1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35"/>
            <p:cNvSpPr/>
            <p:nvPr/>
          </p:nvSpPr>
          <p:spPr>
            <a:xfrm>
              <a:off x="3198500" y="4914950"/>
              <a:ext cx="5050" cy="39950"/>
            </a:xfrm>
            <a:custGeom>
              <a:rect b="b" l="l" r="r" t="t"/>
              <a:pathLst>
                <a:path extrusionOk="0" fill="none" h="1598" w="202">
                  <a:moveTo>
                    <a:pt x="185" y="1"/>
                  </a:moveTo>
                  <a:lnTo>
                    <a:pt x="17" y="1"/>
                  </a:lnTo>
                  <a:lnTo>
                    <a:pt x="17" y="1"/>
                  </a:lnTo>
                  <a:lnTo>
                    <a:pt x="17" y="253"/>
                  </a:lnTo>
                  <a:lnTo>
                    <a:pt x="0" y="505"/>
                  </a:lnTo>
                  <a:lnTo>
                    <a:pt x="0" y="505"/>
                  </a:lnTo>
                  <a:lnTo>
                    <a:pt x="17" y="774"/>
                  </a:lnTo>
                  <a:lnTo>
                    <a:pt x="34" y="1043"/>
                  </a:lnTo>
                  <a:lnTo>
                    <a:pt x="67" y="1329"/>
                  </a:lnTo>
                  <a:lnTo>
                    <a:pt x="101" y="1598"/>
                  </a:lnTo>
                  <a:lnTo>
                    <a:pt x="101" y="1598"/>
                  </a:lnTo>
                  <a:lnTo>
                    <a:pt x="168" y="1194"/>
                  </a:lnTo>
                  <a:lnTo>
                    <a:pt x="202" y="791"/>
                  </a:lnTo>
                  <a:lnTo>
                    <a:pt x="202" y="404"/>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35"/>
            <p:cNvSpPr/>
            <p:nvPr/>
          </p:nvSpPr>
          <p:spPr>
            <a:xfrm>
              <a:off x="3105600" y="4893525"/>
              <a:ext cx="309350" cy="24400"/>
            </a:xfrm>
            <a:custGeom>
              <a:rect b="b" l="l" r="r" t="t"/>
              <a:pathLst>
                <a:path extrusionOk="0" h="976" w="12374">
                  <a:moveTo>
                    <a:pt x="1" y="0"/>
                  </a:moveTo>
                  <a:lnTo>
                    <a:pt x="1" y="975"/>
                  </a:lnTo>
                  <a:lnTo>
                    <a:pt x="421" y="975"/>
                  </a:lnTo>
                  <a:lnTo>
                    <a:pt x="455" y="605"/>
                  </a:lnTo>
                  <a:lnTo>
                    <a:pt x="505" y="252"/>
                  </a:lnTo>
                  <a:lnTo>
                    <a:pt x="556" y="605"/>
                  </a:lnTo>
                  <a:lnTo>
                    <a:pt x="589" y="958"/>
                  </a:lnTo>
                  <a:lnTo>
                    <a:pt x="1346" y="942"/>
                  </a:lnTo>
                  <a:lnTo>
                    <a:pt x="1379" y="605"/>
                  </a:lnTo>
                  <a:lnTo>
                    <a:pt x="1430" y="252"/>
                  </a:lnTo>
                  <a:lnTo>
                    <a:pt x="1480" y="589"/>
                  </a:lnTo>
                  <a:lnTo>
                    <a:pt x="1514" y="942"/>
                  </a:lnTo>
                  <a:lnTo>
                    <a:pt x="1800" y="925"/>
                  </a:lnTo>
                  <a:lnTo>
                    <a:pt x="1833" y="589"/>
                  </a:lnTo>
                  <a:lnTo>
                    <a:pt x="1884" y="252"/>
                  </a:lnTo>
                  <a:lnTo>
                    <a:pt x="1934" y="589"/>
                  </a:lnTo>
                  <a:lnTo>
                    <a:pt x="1968" y="925"/>
                  </a:lnTo>
                  <a:lnTo>
                    <a:pt x="2623" y="891"/>
                  </a:lnTo>
                  <a:lnTo>
                    <a:pt x="2657" y="572"/>
                  </a:lnTo>
                  <a:lnTo>
                    <a:pt x="2707" y="252"/>
                  </a:lnTo>
                  <a:lnTo>
                    <a:pt x="2758" y="572"/>
                  </a:lnTo>
                  <a:lnTo>
                    <a:pt x="2791" y="891"/>
                  </a:lnTo>
                  <a:lnTo>
                    <a:pt x="3733" y="858"/>
                  </a:lnTo>
                  <a:lnTo>
                    <a:pt x="3766" y="555"/>
                  </a:lnTo>
                  <a:lnTo>
                    <a:pt x="3817" y="252"/>
                  </a:lnTo>
                  <a:lnTo>
                    <a:pt x="3867" y="555"/>
                  </a:lnTo>
                  <a:lnTo>
                    <a:pt x="3901" y="858"/>
                  </a:lnTo>
                  <a:lnTo>
                    <a:pt x="4271" y="841"/>
                  </a:lnTo>
                  <a:lnTo>
                    <a:pt x="4304" y="555"/>
                  </a:lnTo>
                  <a:lnTo>
                    <a:pt x="4355" y="252"/>
                  </a:lnTo>
                  <a:lnTo>
                    <a:pt x="4405" y="555"/>
                  </a:lnTo>
                  <a:lnTo>
                    <a:pt x="4439" y="841"/>
                  </a:lnTo>
                  <a:lnTo>
                    <a:pt x="4943" y="824"/>
                  </a:lnTo>
                  <a:lnTo>
                    <a:pt x="4977" y="538"/>
                  </a:lnTo>
                  <a:lnTo>
                    <a:pt x="5027" y="252"/>
                  </a:lnTo>
                  <a:lnTo>
                    <a:pt x="5078" y="538"/>
                  </a:lnTo>
                  <a:lnTo>
                    <a:pt x="5095" y="824"/>
                  </a:lnTo>
                  <a:lnTo>
                    <a:pt x="5834" y="790"/>
                  </a:lnTo>
                  <a:lnTo>
                    <a:pt x="5868" y="521"/>
                  </a:lnTo>
                  <a:lnTo>
                    <a:pt x="5901" y="252"/>
                  </a:lnTo>
                  <a:lnTo>
                    <a:pt x="5952" y="521"/>
                  </a:lnTo>
                  <a:lnTo>
                    <a:pt x="5986" y="790"/>
                  </a:lnTo>
                  <a:lnTo>
                    <a:pt x="6288" y="790"/>
                  </a:lnTo>
                  <a:lnTo>
                    <a:pt x="6322" y="521"/>
                  </a:lnTo>
                  <a:lnTo>
                    <a:pt x="6372" y="252"/>
                  </a:lnTo>
                  <a:lnTo>
                    <a:pt x="6406" y="521"/>
                  </a:lnTo>
                  <a:lnTo>
                    <a:pt x="6439" y="774"/>
                  </a:lnTo>
                  <a:lnTo>
                    <a:pt x="7179" y="757"/>
                  </a:lnTo>
                  <a:lnTo>
                    <a:pt x="7213" y="505"/>
                  </a:lnTo>
                  <a:lnTo>
                    <a:pt x="7263" y="252"/>
                  </a:lnTo>
                  <a:lnTo>
                    <a:pt x="7297" y="505"/>
                  </a:lnTo>
                  <a:lnTo>
                    <a:pt x="7330" y="757"/>
                  </a:lnTo>
                  <a:lnTo>
                    <a:pt x="7717" y="740"/>
                  </a:lnTo>
                  <a:lnTo>
                    <a:pt x="7751" y="505"/>
                  </a:lnTo>
                  <a:lnTo>
                    <a:pt x="7784" y="252"/>
                  </a:lnTo>
                  <a:lnTo>
                    <a:pt x="7835" y="488"/>
                  </a:lnTo>
                  <a:lnTo>
                    <a:pt x="7868" y="740"/>
                  </a:lnTo>
                  <a:lnTo>
                    <a:pt x="8356" y="723"/>
                  </a:lnTo>
                  <a:lnTo>
                    <a:pt x="8423" y="252"/>
                  </a:lnTo>
                  <a:lnTo>
                    <a:pt x="8490" y="706"/>
                  </a:lnTo>
                  <a:lnTo>
                    <a:pt x="9533" y="673"/>
                  </a:lnTo>
                  <a:lnTo>
                    <a:pt x="9600" y="252"/>
                  </a:lnTo>
                  <a:lnTo>
                    <a:pt x="9667" y="673"/>
                  </a:lnTo>
                  <a:lnTo>
                    <a:pt x="10087" y="656"/>
                  </a:lnTo>
                  <a:lnTo>
                    <a:pt x="10155" y="252"/>
                  </a:lnTo>
                  <a:lnTo>
                    <a:pt x="10205" y="656"/>
                  </a:lnTo>
                  <a:lnTo>
                    <a:pt x="11079" y="639"/>
                  </a:lnTo>
                  <a:lnTo>
                    <a:pt x="11130" y="252"/>
                  </a:lnTo>
                  <a:lnTo>
                    <a:pt x="11197" y="622"/>
                  </a:lnTo>
                  <a:lnTo>
                    <a:pt x="11769" y="605"/>
                  </a:lnTo>
                  <a:lnTo>
                    <a:pt x="11819" y="252"/>
                  </a:lnTo>
                  <a:lnTo>
                    <a:pt x="11886" y="605"/>
                  </a:lnTo>
                  <a:lnTo>
                    <a:pt x="12374" y="589"/>
                  </a:lnTo>
                  <a:lnTo>
                    <a:pt x="123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35"/>
            <p:cNvSpPr/>
            <p:nvPr/>
          </p:nvSpPr>
          <p:spPr>
            <a:xfrm>
              <a:off x="3105600" y="4893525"/>
              <a:ext cx="309350" cy="24400"/>
            </a:xfrm>
            <a:custGeom>
              <a:rect b="b" l="l" r="r" t="t"/>
              <a:pathLst>
                <a:path extrusionOk="0" fill="none" h="976" w="12374">
                  <a:moveTo>
                    <a:pt x="12374" y="0"/>
                  </a:moveTo>
                  <a:lnTo>
                    <a:pt x="1" y="0"/>
                  </a:lnTo>
                  <a:lnTo>
                    <a:pt x="1" y="975"/>
                  </a:lnTo>
                  <a:lnTo>
                    <a:pt x="421" y="975"/>
                  </a:lnTo>
                  <a:lnTo>
                    <a:pt x="421" y="975"/>
                  </a:lnTo>
                  <a:lnTo>
                    <a:pt x="455" y="605"/>
                  </a:lnTo>
                  <a:lnTo>
                    <a:pt x="505" y="252"/>
                  </a:lnTo>
                  <a:lnTo>
                    <a:pt x="505" y="252"/>
                  </a:lnTo>
                  <a:lnTo>
                    <a:pt x="556" y="605"/>
                  </a:lnTo>
                  <a:lnTo>
                    <a:pt x="589" y="958"/>
                  </a:lnTo>
                  <a:lnTo>
                    <a:pt x="1346" y="942"/>
                  </a:lnTo>
                  <a:lnTo>
                    <a:pt x="1346" y="942"/>
                  </a:lnTo>
                  <a:lnTo>
                    <a:pt x="1379" y="605"/>
                  </a:lnTo>
                  <a:lnTo>
                    <a:pt x="1430" y="252"/>
                  </a:lnTo>
                  <a:lnTo>
                    <a:pt x="1430" y="252"/>
                  </a:lnTo>
                  <a:lnTo>
                    <a:pt x="1480" y="589"/>
                  </a:lnTo>
                  <a:lnTo>
                    <a:pt x="1514" y="942"/>
                  </a:lnTo>
                  <a:lnTo>
                    <a:pt x="1800" y="925"/>
                  </a:lnTo>
                  <a:lnTo>
                    <a:pt x="1800" y="925"/>
                  </a:lnTo>
                  <a:lnTo>
                    <a:pt x="1833" y="589"/>
                  </a:lnTo>
                  <a:lnTo>
                    <a:pt x="1884" y="252"/>
                  </a:lnTo>
                  <a:lnTo>
                    <a:pt x="1884" y="252"/>
                  </a:lnTo>
                  <a:lnTo>
                    <a:pt x="1934" y="589"/>
                  </a:lnTo>
                  <a:lnTo>
                    <a:pt x="1968" y="925"/>
                  </a:lnTo>
                  <a:lnTo>
                    <a:pt x="2623" y="891"/>
                  </a:lnTo>
                  <a:lnTo>
                    <a:pt x="2623" y="891"/>
                  </a:lnTo>
                  <a:lnTo>
                    <a:pt x="2657" y="572"/>
                  </a:lnTo>
                  <a:lnTo>
                    <a:pt x="2707" y="252"/>
                  </a:lnTo>
                  <a:lnTo>
                    <a:pt x="2707" y="252"/>
                  </a:lnTo>
                  <a:lnTo>
                    <a:pt x="2758" y="572"/>
                  </a:lnTo>
                  <a:lnTo>
                    <a:pt x="2791" y="891"/>
                  </a:lnTo>
                  <a:lnTo>
                    <a:pt x="3733" y="858"/>
                  </a:lnTo>
                  <a:lnTo>
                    <a:pt x="3733" y="858"/>
                  </a:lnTo>
                  <a:lnTo>
                    <a:pt x="3766" y="555"/>
                  </a:lnTo>
                  <a:lnTo>
                    <a:pt x="3817" y="252"/>
                  </a:lnTo>
                  <a:lnTo>
                    <a:pt x="3817" y="252"/>
                  </a:lnTo>
                  <a:lnTo>
                    <a:pt x="3867" y="555"/>
                  </a:lnTo>
                  <a:lnTo>
                    <a:pt x="3901" y="858"/>
                  </a:lnTo>
                  <a:lnTo>
                    <a:pt x="4271" y="841"/>
                  </a:lnTo>
                  <a:lnTo>
                    <a:pt x="4271" y="841"/>
                  </a:lnTo>
                  <a:lnTo>
                    <a:pt x="4304" y="555"/>
                  </a:lnTo>
                  <a:lnTo>
                    <a:pt x="4355" y="252"/>
                  </a:lnTo>
                  <a:lnTo>
                    <a:pt x="4355" y="252"/>
                  </a:lnTo>
                  <a:lnTo>
                    <a:pt x="4405" y="555"/>
                  </a:lnTo>
                  <a:lnTo>
                    <a:pt x="4439" y="841"/>
                  </a:lnTo>
                  <a:lnTo>
                    <a:pt x="4943" y="824"/>
                  </a:lnTo>
                  <a:lnTo>
                    <a:pt x="4943" y="824"/>
                  </a:lnTo>
                  <a:lnTo>
                    <a:pt x="4977" y="538"/>
                  </a:lnTo>
                  <a:lnTo>
                    <a:pt x="5027" y="252"/>
                  </a:lnTo>
                  <a:lnTo>
                    <a:pt x="5027" y="252"/>
                  </a:lnTo>
                  <a:lnTo>
                    <a:pt x="5078" y="538"/>
                  </a:lnTo>
                  <a:lnTo>
                    <a:pt x="5095" y="824"/>
                  </a:lnTo>
                  <a:lnTo>
                    <a:pt x="5834" y="790"/>
                  </a:lnTo>
                  <a:lnTo>
                    <a:pt x="5834" y="790"/>
                  </a:lnTo>
                  <a:lnTo>
                    <a:pt x="5868" y="521"/>
                  </a:lnTo>
                  <a:lnTo>
                    <a:pt x="5901" y="252"/>
                  </a:lnTo>
                  <a:lnTo>
                    <a:pt x="5901" y="252"/>
                  </a:lnTo>
                  <a:lnTo>
                    <a:pt x="5952" y="521"/>
                  </a:lnTo>
                  <a:lnTo>
                    <a:pt x="5986" y="790"/>
                  </a:lnTo>
                  <a:lnTo>
                    <a:pt x="6288" y="790"/>
                  </a:lnTo>
                  <a:lnTo>
                    <a:pt x="6288" y="790"/>
                  </a:lnTo>
                  <a:lnTo>
                    <a:pt x="6322" y="521"/>
                  </a:lnTo>
                  <a:lnTo>
                    <a:pt x="6372" y="252"/>
                  </a:lnTo>
                  <a:lnTo>
                    <a:pt x="6372" y="252"/>
                  </a:lnTo>
                  <a:lnTo>
                    <a:pt x="6406" y="521"/>
                  </a:lnTo>
                  <a:lnTo>
                    <a:pt x="6439" y="774"/>
                  </a:lnTo>
                  <a:lnTo>
                    <a:pt x="7179" y="757"/>
                  </a:lnTo>
                  <a:lnTo>
                    <a:pt x="7179" y="757"/>
                  </a:lnTo>
                  <a:lnTo>
                    <a:pt x="7213" y="505"/>
                  </a:lnTo>
                  <a:lnTo>
                    <a:pt x="7263" y="252"/>
                  </a:lnTo>
                  <a:lnTo>
                    <a:pt x="7263" y="252"/>
                  </a:lnTo>
                  <a:lnTo>
                    <a:pt x="7297" y="505"/>
                  </a:lnTo>
                  <a:lnTo>
                    <a:pt x="7330" y="757"/>
                  </a:lnTo>
                  <a:lnTo>
                    <a:pt x="7717" y="740"/>
                  </a:lnTo>
                  <a:lnTo>
                    <a:pt x="7717" y="740"/>
                  </a:lnTo>
                  <a:lnTo>
                    <a:pt x="7751" y="505"/>
                  </a:lnTo>
                  <a:lnTo>
                    <a:pt x="7784" y="252"/>
                  </a:lnTo>
                  <a:lnTo>
                    <a:pt x="7784" y="252"/>
                  </a:lnTo>
                  <a:lnTo>
                    <a:pt x="7835" y="488"/>
                  </a:lnTo>
                  <a:lnTo>
                    <a:pt x="7868" y="740"/>
                  </a:lnTo>
                  <a:lnTo>
                    <a:pt x="8356" y="723"/>
                  </a:lnTo>
                  <a:lnTo>
                    <a:pt x="8356" y="723"/>
                  </a:lnTo>
                  <a:lnTo>
                    <a:pt x="8423" y="252"/>
                  </a:lnTo>
                  <a:lnTo>
                    <a:pt x="8423" y="252"/>
                  </a:lnTo>
                  <a:lnTo>
                    <a:pt x="8490" y="706"/>
                  </a:lnTo>
                  <a:lnTo>
                    <a:pt x="9533" y="673"/>
                  </a:lnTo>
                  <a:lnTo>
                    <a:pt x="9533" y="673"/>
                  </a:lnTo>
                  <a:lnTo>
                    <a:pt x="9600" y="252"/>
                  </a:lnTo>
                  <a:lnTo>
                    <a:pt x="9600" y="252"/>
                  </a:lnTo>
                  <a:lnTo>
                    <a:pt x="9667" y="673"/>
                  </a:lnTo>
                  <a:lnTo>
                    <a:pt x="10087" y="656"/>
                  </a:lnTo>
                  <a:lnTo>
                    <a:pt x="10087" y="656"/>
                  </a:lnTo>
                  <a:lnTo>
                    <a:pt x="10155" y="252"/>
                  </a:lnTo>
                  <a:lnTo>
                    <a:pt x="10155" y="252"/>
                  </a:lnTo>
                  <a:lnTo>
                    <a:pt x="10205" y="656"/>
                  </a:lnTo>
                  <a:lnTo>
                    <a:pt x="11079" y="639"/>
                  </a:lnTo>
                  <a:lnTo>
                    <a:pt x="11079" y="639"/>
                  </a:lnTo>
                  <a:lnTo>
                    <a:pt x="11130" y="252"/>
                  </a:lnTo>
                  <a:lnTo>
                    <a:pt x="11130" y="252"/>
                  </a:lnTo>
                  <a:lnTo>
                    <a:pt x="11197" y="622"/>
                  </a:lnTo>
                  <a:lnTo>
                    <a:pt x="11769" y="605"/>
                  </a:lnTo>
                  <a:lnTo>
                    <a:pt x="11769" y="605"/>
                  </a:lnTo>
                  <a:lnTo>
                    <a:pt x="11819" y="252"/>
                  </a:lnTo>
                  <a:lnTo>
                    <a:pt x="11819" y="252"/>
                  </a:lnTo>
                  <a:lnTo>
                    <a:pt x="11886" y="605"/>
                  </a:lnTo>
                  <a:lnTo>
                    <a:pt x="12374" y="589"/>
                  </a:lnTo>
                  <a:lnTo>
                    <a:pt x="1237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35"/>
            <p:cNvSpPr/>
            <p:nvPr/>
          </p:nvSpPr>
          <p:spPr>
            <a:xfrm>
              <a:off x="3116125" y="4899825"/>
              <a:ext cx="4225" cy="18100"/>
            </a:xfrm>
            <a:custGeom>
              <a:rect b="b" l="l" r="r" t="t"/>
              <a:pathLst>
                <a:path extrusionOk="0" h="724" w="169">
                  <a:moveTo>
                    <a:pt x="84" y="0"/>
                  </a:moveTo>
                  <a:lnTo>
                    <a:pt x="34" y="353"/>
                  </a:lnTo>
                  <a:lnTo>
                    <a:pt x="0" y="723"/>
                  </a:lnTo>
                  <a:lnTo>
                    <a:pt x="168" y="706"/>
                  </a:lnTo>
                  <a:lnTo>
                    <a:pt x="135" y="353"/>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35"/>
            <p:cNvSpPr/>
            <p:nvPr/>
          </p:nvSpPr>
          <p:spPr>
            <a:xfrm>
              <a:off x="3116125" y="4899825"/>
              <a:ext cx="4225" cy="18100"/>
            </a:xfrm>
            <a:custGeom>
              <a:rect b="b" l="l" r="r" t="t"/>
              <a:pathLst>
                <a:path extrusionOk="0" fill="none" h="724" w="169">
                  <a:moveTo>
                    <a:pt x="84" y="0"/>
                  </a:moveTo>
                  <a:lnTo>
                    <a:pt x="84" y="0"/>
                  </a:lnTo>
                  <a:lnTo>
                    <a:pt x="34" y="353"/>
                  </a:lnTo>
                  <a:lnTo>
                    <a:pt x="0" y="723"/>
                  </a:lnTo>
                  <a:lnTo>
                    <a:pt x="168" y="706"/>
                  </a:lnTo>
                  <a:lnTo>
                    <a:pt x="168" y="706"/>
                  </a:lnTo>
                  <a:lnTo>
                    <a:pt x="135" y="353"/>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35"/>
            <p:cNvSpPr/>
            <p:nvPr/>
          </p:nvSpPr>
          <p:spPr>
            <a:xfrm>
              <a:off x="3139225" y="4899825"/>
              <a:ext cx="4225" cy="17250"/>
            </a:xfrm>
            <a:custGeom>
              <a:rect b="b" l="l" r="r" t="t"/>
              <a:pathLst>
                <a:path extrusionOk="0" h="690" w="169">
                  <a:moveTo>
                    <a:pt x="85" y="0"/>
                  </a:moveTo>
                  <a:lnTo>
                    <a:pt x="34" y="353"/>
                  </a:lnTo>
                  <a:lnTo>
                    <a:pt x="1" y="690"/>
                  </a:lnTo>
                  <a:lnTo>
                    <a:pt x="169" y="690"/>
                  </a:lnTo>
                  <a:lnTo>
                    <a:pt x="135" y="337"/>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35"/>
            <p:cNvSpPr/>
            <p:nvPr/>
          </p:nvSpPr>
          <p:spPr>
            <a:xfrm>
              <a:off x="3139225" y="4899825"/>
              <a:ext cx="4225" cy="17250"/>
            </a:xfrm>
            <a:custGeom>
              <a:rect b="b" l="l" r="r" t="t"/>
              <a:pathLst>
                <a:path extrusionOk="0" fill="none" h="690" w="169">
                  <a:moveTo>
                    <a:pt x="85" y="0"/>
                  </a:moveTo>
                  <a:lnTo>
                    <a:pt x="85" y="0"/>
                  </a:lnTo>
                  <a:lnTo>
                    <a:pt x="34" y="353"/>
                  </a:lnTo>
                  <a:lnTo>
                    <a:pt x="1" y="690"/>
                  </a:lnTo>
                  <a:lnTo>
                    <a:pt x="169" y="690"/>
                  </a:lnTo>
                  <a:lnTo>
                    <a:pt x="169" y="690"/>
                  </a:lnTo>
                  <a:lnTo>
                    <a:pt x="135" y="337"/>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5"/>
            <p:cNvSpPr/>
            <p:nvPr/>
          </p:nvSpPr>
          <p:spPr>
            <a:xfrm>
              <a:off x="3150575" y="4899825"/>
              <a:ext cx="4225" cy="16825"/>
            </a:xfrm>
            <a:custGeom>
              <a:rect b="b" l="l" r="r" t="t"/>
              <a:pathLst>
                <a:path extrusionOk="0" h="673" w="169">
                  <a:moveTo>
                    <a:pt x="85" y="0"/>
                  </a:moveTo>
                  <a:lnTo>
                    <a:pt x="34" y="337"/>
                  </a:lnTo>
                  <a:lnTo>
                    <a:pt x="1" y="673"/>
                  </a:lnTo>
                  <a:lnTo>
                    <a:pt x="169" y="673"/>
                  </a:lnTo>
                  <a:lnTo>
                    <a:pt x="135" y="337"/>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5"/>
            <p:cNvSpPr/>
            <p:nvPr/>
          </p:nvSpPr>
          <p:spPr>
            <a:xfrm>
              <a:off x="3150575" y="4899825"/>
              <a:ext cx="4225" cy="16825"/>
            </a:xfrm>
            <a:custGeom>
              <a:rect b="b" l="l" r="r" t="t"/>
              <a:pathLst>
                <a:path extrusionOk="0" fill="none" h="673" w="169">
                  <a:moveTo>
                    <a:pt x="85" y="0"/>
                  </a:moveTo>
                  <a:lnTo>
                    <a:pt x="85" y="0"/>
                  </a:lnTo>
                  <a:lnTo>
                    <a:pt x="34" y="337"/>
                  </a:lnTo>
                  <a:lnTo>
                    <a:pt x="1" y="673"/>
                  </a:lnTo>
                  <a:lnTo>
                    <a:pt x="169" y="673"/>
                  </a:lnTo>
                  <a:lnTo>
                    <a:pt x="169" y="673"/>
                  </a:lnTo>
                  <a:lnTo>
                    <a:pt x="135" y="337"/>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5"/>
            <p:cNvSpPr/>
            <p:nvPr/>
          </p:nvSpPr>
          <p:spPr>
            <a:xfrm>
              <a:off x="3212350" y="4899825"/>
              <a:ext cx="4225" cy="14725"/>
            </a:xfrm>
            <a:custGeom>
              <a:rect b="b" l="l" r="r" t="t"/>
              <a:pathLst>
                <a:path extrusionOk="0" h="589" w="169">
                  <a:moveTo>
                    <a:pt x="85" y="0"/>
                  </a:moveTo>
                  <a:lnTo>
                    <a:pt x="34" y="303"/>
                  </a:lnTo>
                  <a:lnTo>
                    <a:pt x="1" y="589"/>
                  </a:lnTo>
                  <a:lnTo>
                    <a:pt x="169" y="589"/>
                  </a:lnTo>
                  <a:lnTo>
                    <a:pt x="135" y="303"/>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5"/>
            <p:cNvSpPr/>
            <p:nvPr/>
          </p:nvSpPr>
          <p:spPr>
            <a:xfrm>
              <a:off x="3212350" y="4899825"/>
              <a:ext cx="4225" cy="14725"/>
            </a:xfrm>
            <a:custGeom>
              <a:rect b="b" l="l" r="r" t="t"/>
              <a:pathLst>
                <a:path extrusionOk="0" fill="none" h="589" w="169">
                  <a:moveTo>
                    <a:pt x="85" y="0"/>
                  </a:moveTo>
                  <a:lnTo>
                    <a:pt x="85" y="0"/>
                  </a:lnTo>
                  <a:lnTo>
                    <a:pt x="34" y="303"/>
                  </a:lnTo>
                  <a:lnTo>
                    <a:pt x="1" y="589"/>
                  </a:lnTo>
                  <a:lnTo>
                    <a:pt x="169" y="589"/>
                  </a:lnTo>
                  <a:lnTo>
                    <a:pt x="169" y="589"/>
                  </a:lnTo>
                  <a:lnTo>
                    <a:pt x="135" y="303"/>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35"/>
            <p:cNvSpPr/>
            <p:nvPr/>
          </p:nvSpPr>
          <p:spPr>
            <a:xfrm>
              <a:off x="3229175" y="4899825"/>
              <a:ext cx="3800" cy="14300"/>
            </a:xfrm>
            <a:custGeom>
              <a:rect b="b" l="l" r="r" t="t"/>
              <a:pathLst>
                <a:path extrusionOk="0" h="572" w="152">
                  <a:moveTo>
                    <a:pt x="84" y="0"/>
                  </a:moveTo>
                  <a:lnTo>
                    <a:pt x="34" y="286"/>
                  </a:lnTo>
                  <a:lnTo>
                    <a:pt x="0" y="572"/>
                  </a:lnTo>
                  <a:lnTo>
                    <a:pt x="152" y="572"/>
                  </a:lnTo>
                  <a:lnTo>
                    <a:pt x="135" y="286"/>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5"/>
            <p:cNvSpPr/>
            <p:nvPr/>
          </p:nvSpPr>
          <p:spPr>
            <a:xfrm>
              <a:off x="3229175" y="4899825"/>
              <a:ext cx="3800" cy="14300"/>
            </a:xfrm>
            <a:custGeom>
              <a:rect b="b" l="l" r="r" t="t"/>
              <a:pathLst>
                <a:path extrusionOk="0" fill="none" h="572" w="152">
                  <a:moveTo>
                    <a:pt x="84" y="0"/>
                  </a:moveTo>
                  <a:lnTo>
                    <a:pt x="84" y="0"/>
                  </a:lnTo>
                  <a:lnTo>
                    <a:pt x="34" y="286"/>
                  </a:lnTo>
                  <a:lnTo>
                    <a:pt x="0" y="572"/>
                  </a:lnTo>
                  <a:lnTo>
                    <a:pt x="152" y="572"/>
                  </a:lnTo>
                  <a:lnTo>
                    <a:pt x="152" y="572"/>
                  </a:lnTo>
                  <a:lnTo>
                    <a:pt x="135" y="286"/>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35"/>
            <p:cNvSpPr/>
            <p:nvPr/>
          </p:nvSpPr>
          <p:spPr>
            <a:xfrm>
              <a:off x="3298525" y="4899825"/>
              <a:ext cx="3800" cy="12200"/>
            </a:xfrm>
            <a:custGeom>
              <a:rect b="b" l="l" r="r" t="t"/>
              <a:pathLst>
                <a:path extrusionOk="0" h="488" w="152">
                  <a:moveTo>
                    <a:pt x="67" y="0"/>
                  </a:moveTo>
                  <a:lnTo>
                    <a:pt x="34" y="253"/>
                  </a:lnTo>
                  <a:lnTo>
                    <a:pt x="0" y="488"/>
                  </a:lnTo>
                  <a:lnTo>
                    <a:pt x="151" y="488"/>
                  </a:lnTo>
                  <a:lnTo>
                    <a:pt x="118" y="236"/>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35"/>
            <p:cNvSpPr/>
            <p:nvPr/>
          </p:nvSpPr>
          <p:spPr>
            <a:xfrm>
              <a:off x="3298525" y="4899825"/>
              <a:ext cx="3800" cy="12200"/>
            </a:xfrm>
            <a:custGeom>
              <a:rect b="b" l="l" r="r" t="t"/>
              <a:pathLst>
                <a:path extrusionOk="0" fill="none" h="488" w="152">
                  <a:moveTo>
                    <a:pt x="67" y="0"/>
                  </a:moveTo>
                  <a:lnTo>
                    <a:pt x="67" y="0"/>
                  </a:lnTo>
                  <a:lnTo>
                    <a:pt x="34" y="253"/>
                  </a:lnTo>
                  <a:lnTo>
                    <a:pt x="0" y="488"/>
                  </a:lnTo>
                  <a:lnTo>
                    <a:pt x="151" y="488"/>
                  </a:lnTo>
                  <a:lnTo>
                    <a:pt x="151" y="488"/>
                  </a:lnTo>
                  <a:lnTo>
                    <a:pt x="118" y="236"/>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35"/>
            <p:cNvSpPr/>
            <p:nvPr/>
          </p:nvSpPr>
          <p:spPr>
            <a:xfrm>
              <a:off x="3314475" y="4899825"/>
              <a:ext cx="3400" cy="11800"/>
            </a:xfrm>
            <a:custGeom>
              <a:rect b="b" l="l" r="r" t="t"/>
              <a:pathLst>
                <a:path extrusionOk="0" h="472" w="136">
                  <a:moveTo>
                    <a:pt x="68" y="0"/>
                  </a:moveTo>
                  <a:lnTo>
                    <a:pt x="1" y="471"/>
                  </a:lnTo>
                  <a:lnTo>
                    <a:pt x="135" y="454"/>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35"/>
            <p:cNvSpPr/>
            <p:nvPr/>
          </p:nvSpPr>
          <p:spPr>
            <a:xfrm>
              <a:off x="3314475" y="4899825"/>
              <a:ext cx="3400" cy="11800"/>
            </a:xfrm>
            <a:custGeom>
              <a:rect b="b" l="l" r="r" t="t"/>
              <a:pathLst>
                <a:path extrusionOk="0" fill="none" h="472" w="136">
                  <a:moveTo>
                    <a:pt x="68" y="0"/>
                  </a:moveTo>
                  <a:lnTo>
                    <a:pt x="68" y="0"/>
                  </a:lnTo>
                  <a:lnTo>
                    <a:pt x="1" y="471"/>
                  </a:lnTo>
                  <a:lnTo>
                    <a:pt x="135" y="454"/>
                  </a:lnTo>
                  <a:lnTo>
                    <a:pt x="135" y="454"/>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35"/>
            <p:cNvSpPr/>
            <p:nvPr/>
          </p:nvSpPr>
          <p:spPr>
            <a:xfrm>
              <a:off x="3343900" y="4899825"/>
              <a:ext cx="3400" cy="10525"/>
            </a:xfrm>
            <a:custGeom>
              <a:rect b="b" l="l" r="r" t="t"/>
              <a:pathLst>
                <a:path extrusionOk="0" h="421" w="136">
                  <a:moveTo>
                    <a:pt x="68" y="0"/>
                  </a:moveTo>
                  <a:lnTo>
                    <a:pt x="1" y="421"/>
                  </a:lnTo>
                  <a:lnTo>
                    <a:pt x="135" y="421"/>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35"/>
            <p:cNvSpPr/>
            <p:nvPr/>
          </p:nvSpPr>
          <p:spPr>
            <a:xfrm>
              <a:off x="3343900" y="4899825"/>
              <a:ext cx="3400" cy="10525"/>
            </a:xfrm>
            <a:custGeom>
              <a:rect b="b" l="l" r="r" t="t"/>
              <a:pathLst>
                <a:path extrusionOk="0" fill="none" h="421" w="136">
                  <a:moveTo>
                    <a:pt x="68" y="0"/>
                  </a:moveTo>
                  <a:lnTo>
                    <a:pt x="68" y="0"/>
                  </a:lnTo>
                  <a:lnTo>
                    <a:pt x="1" y="421"/>
                  </a:lnTo>
                  <a:lnTo>
                    <a:pt x="135" y="421"/>
                  </a:lnTo>
                  <a:lnTo>
                    <a:pt x="135" y="421"/>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35"/>
            <p:cNvSpPr/>
            <p:nvPr/>
          </p:nvSpPr>
          <p:spPr>
            <a:xfrm>
              <a:off x="3285075" y="4899825"/>
              <a:ext cx="3800" cy="12625"/>
            </a:xfrm>
            <a:custGeom>
              <a:rect b="b" l="l" r="r" t="t"/>
              <a:pathLst>
                <a:path extrusionOk="0" h="505" w="152">
                  <a:moveTo>
                    <a:pt x="84" y="0"/>
                  </a:moveTo>
                  <a:lnTo>
                    <a:pt x="34" y="253"/>
                  </a:lnTo>
                  <a:lnTo>
                    <a:pt x="0" y="505"/>
                  </a:lnTo>
                  <a:lnTo>
                    <a:pt x="151" y="505"/>
                  </a:lnTo>
                  <a:lnTo>
                    <a:pt x="118" y="253"/>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35"/>
            <p:cNvSpPr/>
            <p:nvPr/>
          </p:nvSpPr>
          <p:spPr>
            <a:xfrm>
              <a:off x="3285075" y="4899825"/>
              <a:ext cx="3800" cy="12625"/>
            </a:xfrm>
            <a:custGeom>
              <a:rect b="b" l="l" r="r" t="t"/>
              <a:pathLst>
                <a:path extrusionOk="0" fill="none" h="505" w="152">
                  <a:moveTo>
                    <a:pt x="84" y="0"/>
                  </a:moveTo>
                  <a:lnTo>
                    <a:pt x="84" y="0"/>
                  </a:lnTo>
                  <a:lnTo>
                    <a:pt x="34" y="253"/>
                  </a:lnTo>
                  <a:lnTo>
                    <a:pt x="0" y="505"/>
                  </a:lnTo>
                  <a:lnTo>
                    <a:pt x="151" y="505"/>
                  </a:lnTo>
                  <a:lnTo>
                    <a:pt x="151" y="505"/>
                  </a:lnTo>
                  <a:lnTo>
                    <a:pt x="118" y="253"/>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35"/>
            <p:cNvSpPr/>
            <p:nvPr/>
          </p:nvSpPr>
          <p:spPr>
            <a:xfrm>
              <a:off x="3171175" y="4899825"/>
              <a:ext cx="4225" cy="16000"/>
            </a:xfrm>
            <a:custGeom>
              <a:rect b="b" l="l" r="r" t="t"/>
              <a:pathLst>
                <a:path extrusionOk="0" h="640" w="169">
                  <a:moveTo>
                    <a:pt x="84" y="0"/>
                  </a:moveTo>
                  <a:lnTo>
                    <a:pt x="34" y="320"/>
                  </a:lnTo>
                  <a:lnTo>
                    <a:pt x="0" y="639"/>
                  </a:lnTo>
                  <a:lnTo>
                    <a:pt x="168" y="639"/>
                  </a:lnTo>
                  <a:lnTo>
                    <a:pt x="135" y="320"/>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35"/>
            <p:cNvSpPr/>
            <p:nvPr/>
          </p:nvSpPr>
          <p:spPr>
            <a:xfrm>
              <a:off x="3171175" y="4899825"/>
              <a:ext cx="4225" cy="16000"/>
            </a:xfrm>
            <a:custGeom>
              <a:rect b="b" l="l" r="r" t="t"/>
              <a:pathLst>
                <a:path extrusionOk="0" fill="none" h="640" w="169">
                  <a:moveTo>
                    <a:pt x="84" y="0"/>
                  </a:moveTo>
                  <a:lnTo>
                    <a:pt x="84" y="0"/>
                  </a:lnTo>
                  <a:lnTo>
                    <a:pt x="34" y="320"/>
                  </a:lnTo>
                  <a:lnTo>
                    <a:pt x="0" y="639"/>
                  </a:lnTo>
                  <a:lnTo>
                    <a:pt x="168" y="639"/>
                  </a:lnTo>
                  <a:lnTo>
                    <a:pt x="168" y="639"/>
                  </a:lnTo>
                  <a:lnTo>
                    <a:pt x="135" y="320"/>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35"/>
            <p:cNvSpPr/>
            <p:nvPr/>
          </p:nvSpPr>
          <p:spPr>
            <a:xfrm>
              <a:off x="3251450" y="4899825"/>
              <a:ext cx="3800" cy="13475"/>
            </a:xfrm>
            <a:custGeom>
              <a:rect b="b" l="l" r="r" t="t"/>
              <a:pathLst>
                <a:path extrusionOk="0" h="539" w="152">
                  <a:moveTo>
                    <a:pt x="67" y="0"/>
                  </a:moveTo>
                  <a:lnTo>
                    <a:pt x="34" y="269"/>
                  </a:lnTo>
                  <a:lnTo>
                    <a:pt x="0" y="538"/>
                  </a:lnTo>
                  <a:lnTo>
                    <a:pt x="152" y="538"/>
                  </a:lnTo>
                  <a:lnTo>
                    <a:pt x="118" y="269"/>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35"/>
            <p:cNvSpPr/>
            <p:nvPr/>
          </p:nvSpPr>
          <p:spPr>
            <a:xfrm>
              <a:off x="3251450" y="4899825"/>
              <a:ext cx="3800" cy="13475"/>
            </a:xfrm>
            <a:custGeom>
              <a:rect b="b" l="l" r="r" t="t"/>
              <a:pathLst>
                <a:path extrusionOk="0" fill="none" h="539" w="152">
                  <a:moveTo>
                    <a:pt x="67" y="0"/>
                  </a:moveTo>
                  <a:lnTo>
                    <a:pt x="67" y="0"/>
                  </a:lnTo>
                  <a:lnTo>
                    <a:pt x="34" y="269"/>
                  </a:lnTo>
                  <a:lnTo>
                    <a:pt x="0" y="538"/>
                  </a:lnTo>
                  <a:lnTo>
                    <a:pt x="152" y="538"/>
                  </a:lnTo>
                  <a:lnTo>
                    <a:pt x="152" y="538"/>
                  </a:lnTo>
                  <a:lnTo>
                    <a:pt x="118" y="269"/>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35"/>
            <p:cNvSpPr/>
            <p:nvPr/>
          </p:nvSpPr>
          <p:spPr>
            <a:xfrm>
              <a:off x="3262800" y="4899825"/>
              <a:ext cx="3800" cy="13475"/>
            </a:xfrm>
            <a:custGeom>
              <a:rect b="b" l="l" r="r" t="t"/>
              <a:pathLst>
                <a:path extrusionOk="0" h="539" w="152">
                  <a:moveTo>
                    <a:pt x="84" y="0"/>
                  </a:moveTo>
                  <a:lnTo>
                    <a:pt x="34" y="269"/>
                  </a:lnTo>
                  <a:lnTo>
                    <a:pt x="0" y="538"/>
                  </a:lnTo>
                  <a:lnTo>
                    <a:pt x="151" y="522"/>
                  </a:lnTo>
                  <a:lnTo>
                    <a:pt x="118" y="269"/>
                  </a:lnTo>
                  <a:lnTo>
                    <a:pt x="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35"/>
            <p:cNvSpPr/>
            <p:nvPr/>
          </p:nvSpPr>
          <p:spPr>
            <a:xfrm>
              <a:off x="3262800" y="4899825"/>
              <a:ext cx="3800" cy="13475"/>
            </a:xfrm>
            <a:custGeom>
              <a:rect b="b" l="l" r="r" t="t"/>
              <a:pathLst>
                <a:path extrusionOk="0" fill="none" h="539" w="152">
                  <a:moveTo>
                    <a:pt x="84" y="0"/>
                  </a:moveTo>
                  <a:lnTo>
                    <a:pt x="84" y="0"/>
                  </a:lnTo>
                  <a:lnTo>
                    <a:pt x="34" y="269"/>
                  </a:lnTo>
                  <a:lnTo>
                    <a:pt x="0" y="538"/>
                  </a:lnTo>
                  <a:lnTo>
                    <a:pt x="151" y="522"/>
                  </a:lnTo>
                  <a:lnTo>
                    <a:pt x="151" y="522"/>
                  </a:lnTo>
                  <a:lnTo>
                    <a:pt x="118" y="269"/>
                  </a:lnTo>
                  <a:lnTo>
                    <a:pt x="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35"/>
            <p:cNvSpPr/>
            <p:nvPr/>
          </p:nvSpPr>
          <p:spPr>
            <a:xfrm>
              <a:off x="3382575" y="4899825"/>
              <a:ext cx="2950" cy="9700"/>
            </a:xfrm>
            <a:custGeom>
              <a:rect b="b" l="l" r="r" t="t"/>
              <a:pathLst>
                <a:path extrusionOk="0" h="388" w="118">
                  <a:moveTo>
                    <a:pt x="51" y="0"/>
                  </a:moveTo>
                  <a:lnTo>
                    <a:pt x="0" y="387"/>
                  </a:lnTo>
                  <a:lnTo>
                    <a:pt x="118" y="370"/>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35"/>
            <p:cNvSpPr/>
            <p:nvPr/>
          </p:nvSpPr>
          <p:spPr>
            <a:xfrm>
              <a:off x="3382575" y="4899825"/>
              <a:ext cx="2950" cy="9700"/>
            </a:xfrm>
            <a:custGeom>
              <a:rect b="b" l="l" r="r" t="t"/>
              <a:pathLst>
                <a:path extrusionOk="0" fill="none" h="388" w="118">
                  <a:moveTo>
                    <a:pt x="51" y="0"/>
                  </a:moveTo>
                  <a:lnTo>
                    <a:pt x="51" y="0"/>
                  </a:lnTo>
                  <a:lnTo>
                    <a:pt x="0" y="387"/>
                  </a:lnTo>
                  <a:lnTo>
                    <a:pt x="118" y="370"/>
                  </a:lnTo>
                  <a:lnTo>
                    <a:pt x="118" y="370"/>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35"/>
            <p:cNvSpPr/>
            <p:nvPr/>
          </p:nvSpPr>
          <p:spPr>
            <a:xfrm>
              <a:off x="3399800" y="4899825"/>
              <a:ext cx="2975" cy="8850"/>
            </a:xfrm>
            <a:custGeom>
              <a:rect b="b" l="l" r="r" t="t"/>
              <a:pathLst>
                <a:path extrusionOk="0" h="354" w="119">
                  <a:moveTo>
                    <a:pt x="51" y="0"/>
                  </a:moveTo>
                  <a:lnTo>
                    <a:pt x="1" y="353"/>
                  </a:lnTo>
                  <a:lnTo>
                    <a:pt x="118" y="353"/>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35"/>
            <p:cNvSpPr/>
            <p:nvPr/>
          </p:nvSpPr>
          <p:spPr>
            <a:xfrm>
              <a:off x="3399800" y="4899825"/>
              <a:ext cx="2975" cy="8850"/>
            </a:xfrm>
            <a:custGeom>
              <a:rect b="b" l="l" r="r" t="t"/>
              <a:pathLst>
                <a:path extrusionOk="0" fill="none" h="354" w="119">
                  <a:moveTo>
                    <a:pt x="51" y="0"/>
                  </a:moveTo>
                  <a:lnTo>
                    <a:pt x="51" y="0"/>
                  </a:lnTo>
                  <a:lnTo>
                    <a:pt x="1" y="353"/>
                  </a:lnTo>
                  <a:lnTo>
                    <a:pt x="118" y="353"/>
                  </a:lnTo>
                  <a:lnTo>
                    <a:pt x="118" y="353"/>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35"/>
            <p:cNvSpPr/>
            <p:nvPr/>
          </p:nvSpPr>
          <p:spPr>
            <a:xfrm>
              <a:off x="3357775" y="4899825"/>
              <a:ext cx="2975" cy="10100"/>
            </a:xfrm>
            <a:custGeom>
              <a:rect b="b" l="l" r="r" t="t"/>
              <a:pathLst>
                <a:path extrusionOk="0" h="404" w="119">
                  <a:moveTo>
                    <a:pt x="68" y="0"/>
                  </a:moveTo>
                  <a:lnTo>
                    <a:pt x="0" y="404"/>
                  </a:lnTo>
                  <a:lnTo>
                    <a:pt x="118" y="404"/>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35"/>
            <p:cNvSpPr/>
            <p:nvPr/>
          </p:nvSpPr>
          <p:spPr>
            <a:xfrm>
              <a:off x="3357775" y="4899825"/>
              <a:ext cx="2975" cy="10100"/>
            </a:xfrm>
            <a:custGeom>
              <a:rect b="b" l="l" r="r" t="t"/>
              <a:pathLst>
                <a:path extrusionOk="0" fill="none" h="404" w="119">
                  <a:moveTo>
                    <a:pt x="68" y="0"/>
                  </a:moveTo>
                  <a:lnTo>
                    <a:pt x="68" y="0"/>
                  </a:lnTo>
                  <a:lnTo>
                    <a:pt x="0" y="404"/>
                  </a:lnTo>
                  <a:lnTo>
                    <a:pt x="118" y="404"/>
                  </a:lnTo>
                  <a:lnTo>
                    <a:pt x="118" y="404"/>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35"/>
            <p:cNvSpPr/>
            <p:nvPr/>
          </p:nvSpPr>
          <p:spPr>
            <a:xfrm>
              <a:off x="3198900" y="4899825"/>
              <a:ext cx="4225" cy="15150"/>
            </a:xfrm>
            <a:custGeom>
              <a:rect b="b" l="l" r="r" t="t"/>
              <a:pathLst>
                <a:path extrusionOk="0" h="606" w="169">
                  <a:moveTo>
                    <a:pt x="85" y="0"/>
                  </a:moveTo>
                  <a:lnTo>
                    <a:pt x="34" y="303"/>
                  </a:lnTo>
                  <a:lnTo>
                    <a:pt x="1" y="606"/>
                  </a:lnTo>
                  <a:lnTo>
                    <a:pt x="169" y="606"/>
                  </a:lnTo>
                  <a:lnTo>
                    <a:pt x="135" y="303"/>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35"/>
            <p:cNvSpPr/>
            <p:nvPr/>
          </p:nvSpPr>
          <p:spPr>
            <a:xfrm>
              <a:off x="3198900" y="4899825"/>
              <a:ext cx="4225" cy="15150"/>
            </a:xfrm>
            <a:custGeom>
              <a:rect b="b" l="l" r="r" t="t"/>
              <a:pathLst>
                <a:path extrusionOk="0" fill="none" h="606" w="169">
                  <a:moveTo>
                    <a:pt x="85" y="0"/>
                  </a:moveTo>
                  <a:lnTo>
                    <a:pt x="85" y="0"/>
                  </a:lnTo>
                  <a:lnTo>
                    <a:pt x="34" y="303"/>
                  </a:lnTo>
                  <a:lnTo>
                    <a:pt x="1" y="606"/>
                  </a:lnTo>
                  <a:lnTo>
                    <a:pt x="169" y="606"/>
                  </a:lnTo>
                  <a:lnTo>
                    <a:pt x="169" y="606"/>
                  </a:lnTo>
                  <a:lnTo>
                    <a:pt x="135" y="303"/>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35"/>
            <p:cNvSpPr/>
            <p:nvPr/>
          </p:nvSpPr>
          <p:spPr>
            <a:xfrm>
              <a:off x="3105600" y="5099025"/>
              <a:ext cx="309350" cy="68550"/>
            </a:xfrm>
            <a:custGeom>
              <a:rect b="b" l="l" r="r" t="t"/>
              <a:pathLst>
                <a:path extrusionOk="0" h="2742" w="12374">
                  <a:moveTo>
                    <a:pt x="1" y="1"/>
                  </a:moveTo>
                  <a:lnTo>
                    <a:pt x="1" y="2741"/>
                  </a:lnTo>
                  <a:lnTo>
                    <a:pt x="12374" y="2741"/>
                  </a:lnTo>
                  <a:lnTo>
                    <a:pt x="12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35"/>
            <p:cNvSpPr/>
            <p:nvPr/>
          </p:nvSpPr>
          <p:spPr>
            <a:xfrm>
              <a:off x="3105600" y="5099025"/>
              <a:ext cx="309350" cy="68550"/>
            </a:xfrm>
            <a:custGeom>
              <a:rect b="b" l="l" r="r" t="t"/>
              <a:pathLst>
                <a:path extrusionOk="0" fill="none" h="2742" w="12374">
                  <a:moveTo>
                    <a:pt x="1" y="1"/>
                  </a:moveTo>
                  <a:lnTo>
                    <a:pt x="12374" y="1"/>
                  </a:lnTo>
                  <a:lnTo>
                    <a:pt x="12374" y="2741"/>
                  </a:lnTo>
                  <a:lnTo>
                    <a:pt x="1" y="27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35"/>
            <p:cNvSpPr/>
            <p:nvPr/>
          </p:nvSpPr>
          <p:spPr>
            <a:xfrm>
              <a:off x="3398950" y="5113750"/>
              <a:ext cx="4650" cy="46250"/>
            </a:xfrm>
            <a:custGeom>
              <a:rect b="b" l="l" r="r" t="t"/>
              <a:pathLst>
                <a:path extrusionOk="0" h="1850" w="186">
                  <a:moveTo>
                    <a:pt x="152" y="0"/>
                  </a:moveTo>
                  <a:lnTo>
                    <a:pt x="35" y="17"/>
                  </a:lnTo>
                  <a:lnTo>
                    <a:pt x="1" y="387"/>
                  </a:lnTo>
                  <a:lnTo>
                    <a:pt x="1" y="757"/>
                  </a:lnTo>
                  <a:lnTo>
                    <a:pt x="1" y="1026"/>
                  </a:lnTo>
                  <a:lnTo>
                    <a:pt x="18" y="1312"/>
                  </a:lnTo>
                  <a:lnTo>
                    <a:pt x="51" y="1580"/>
                  </a:lnTo>
                  <a:lnTo>
                    <a:pt x="85" y="1849"/>
                  </a:lnTo>
                  <a:lnTo>
                    <a:pt x="152" y="1396"/>
                  </a:lnTo>
                  <a:lnTo>
                    <a:pt x="186" y="925"/>
                  </a:lnTo>
                  <a:lnTo>
                    <a:pt x="186" y="471"/>
                  </a:lnTo>
                  <a:lnTo>
                    <a:pt x="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35"/>
            <p:cNvSpPr/>
            <p:nvPr/>
          </p:nvSpPr>
          <p:spPr>
            <a:xfrm>
              <a:off x="3398950" y="5113750"/>
              <a:ext cx="4650" cy="46250"/>
            </a:xfrm>
            <a:custGeom>
              <a:rect b="b" l="l" r="r" t="t"/>
              <a:pathLst>
                <a:path extrusionOk="0" fill="none" h="1850" w="186">
                  <a:moveTo>
                    <a:pt x="152" y="0"/>
                  </a:moveTo>
                  <a:lnTo>
                    <a:pt x="35" y="17"/>
                  </a:lnTo>
                  <a:lnTo>
                    <a:pt x="35" y="17"/>
                  </a:lnTo>
                  <a:lnTo>
                    <a:pt x="1" y="387"/>
                  </a:lnTo>
                  <a:lnTo>
                    <a:pt x="1" y="757"/>
                  </a:lnTo>
                  <a:lnTo>
                    <a:pt x="1" y="757"/>
                  </a:lnTo>
                  <a:lnTo>
                    <a:pt x="1" y="1026"/>
                  </a:lnTo>
                  <a:lnTo>
                    <a:pt x="18" y="1312"/>
                  </a:lnTo>
                  <a:lnTo>
                    <a:pt x="51" y="1580"/>
                  </a:lnTo>
                  <a:lnTo>
                    <a:pt x="85" y="1849"/>
                  </a:lnTo>
                  <a:lnTo>
                    <a:pt x="85" y="1849"/>
                  </a:lnTo>
                  <a:lnTo>
                    <a:pt x="152" y="1396"/>
                  </a:lnTo>
                  <a:lnTo>
                    <a:pt x="186" y="925"/>
                  </a:lnTo>
                  <a:lnTo>
                    <a:pt x="186" y="471"/>
                  </a:lnTo>
                  <a:lnTo>
                    <a:pt x="15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35"/>
            <p:cNvSpPr/>
            <p:nvPr/>
          </p:nvSpPr>
          <p:spPr>
            <a:xfrm>
              <a:off x="3375850" y="5114575"/>
              <a:ext cx="4650" cy="45425"/>
            </a:xfrm>
            <a:custGeom>
              <a:rect b="b" l="l" r="r" t="t"/>
              <a:pathLst>
                <a:path extrusionOk="0" h="1817" w="186">
                  <a:moveTo>
                    <a:pt x="34" y="1"/>
                  </a:moveTo>
                  <a:lnTo>
                    <a:pt x="0" y="371"/>
                  </a:lnTo>
                  <a:lnTo>
                    <a:pt x="0" y="724"/>
                  </a:lnTo>
                  <a:lnTo>
                    <a:pt x="0" y="993"/>
                  </a:lnTo>
                  <a:lnTo>
                    <a:pt x="17" y="1279"/>
                  </a:lnTo>
                  <a:lnTo>
                    <a:pt x="51" y="1547"/>
                  </a:lnTo>
                  <a:lnTo>
                    <a:pt x="101" y="1816"/>
                  </a:lnTo>
                  <a:lnTo>
                    <a:pt x="152" y="1363"/>
                  </a:lnTo>
                  <a:lnTo>
                    <a:pt x="185" y="909"/>
                  </a:lnTo>
                  <a:lnTo>
                    <a:pt x="185"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5"/>
            <p:cNvSpPr/>
            <p:nvPr/>
          </p:nvSpPr>
          <p:spPr>
            <a:xfrm>
              <a:off x="3375850" y="5114575"/>
              <a:ext cx="4650" cy="45425"/>
            </a:xfrm>
            <a:custGeom>
              <a:rect b="b" l="l" r="r" t="t"/>
              <a:pathLst>
                <a:path extrusionOk="0" fill="none" h="1817" w="186">
                  <a:moveTo>
                    <a:pt x="152" y="1"/>
                  </a:moveTo>
                  <a:lnTo>
                    <a:pt x="34" y="1"/>
                  </a:lnTo>
                  <a:lnTo>
                    <a:pt x="34" y="1"/>
                  </a:lnTo>
                  <a:lnTo>
                    <a:pt x="0" y="371"/>
                  </a:lnTo>
                  <a:lnTo>
                    <a:pt x="0" y="724"/>
                  </a:lnTo>
                  <a:lnTo>
                    <a:pt x="0" y="724"/>
                  </a:lnTo>
                  <a:lnTo>
                    <a:pt x="0" y="993"/>
                  </a:lnTo>
                  <a:lnTo>
                    <a:pt x="17" y="1279"/>
                  </a:lnTo>
                  <a:lnTo>
                    <a:pt x="51" y="1547"/>
                  </a:lnTo>
                  <a:lnTo>
                    <a:pt x="101" y="1816"/>
                  </a:lnTo>
                  <a:lnTo>
                    <a:pt x="101" y="1816"/>
                  </a:lnTo>
                  <a:lnTo>
                    <a:pt x="152" y="1363"/>
                  </a:lnTo>
                  <a:lnTo>
                    <a:pt x="185" y="909"/>
                  </a:lnTo>
                  <a:lnTo>
                    <a:pt x="185"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35"/>
            <p:cNvSpPr/>
            <p:nvPr/>
          </p:nvSpPr>
          <p:spPr>
            <a:xfrm>
              <a:off x="3364500" y="5115000"/>
              <a:ext cx="4650" cy="45000"/>
            </a:xfrm>
            <a:custGeom>
              <a:rect b="b" l="l" r="r" t="t"/>
              <a:pathLst>
                <a:path extrusionOk="0" h="1800" w="186">
                  <a:moveTo>
                    <a:pt x="34" y="1"/>
                  </a:moveTo>
                  <a:lnTo>
                    <a:pt x="0" y="455"/>
                  </a:lnTo>
                  <a:lnTo>
                    <a:pt x="0" y="908"/>
                  </a:lnTo>
                  <a:lnTo>
                    <a:pt x="34" y="1346"/>
                  </a:lnTo>
                  <a:lnTo>
                    <a:pt x="101" y="1799"/>
                  </a:lnTo>
                  <a:lnTo>
                    <a:pt x="168" y="1346"/>
                  </a:lnTo>
                  <a:lnTo>
                    <a:pt x="185" y="908"/>
                  </a:lnTo>
                  <a:lnTo>
                    <a:pt x="185" y="455"/>
                  </a:lnTo>
                  <a:lnTo>
                    <a:pt x="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35"/>
            <p:cNvSpPr/>
            <p:nvPr/>
          </p:nvSpPr>
          <p:spPr>
            <a:xfrm>
              <a:off x="3364500" y="5115000"/>
              <a:ext cx="4650" cy="45000"/>
            </a:xfrm>
            <a:custGeom>
              <a:rect b="b" l="l" r="r" t="t"/>
              <a:pathLst>
                <a:path extrusionOk="0" fill="none" h="1800" w="186">
                  <a:moveTo>
                    <a:pt x="152" y="1"/>
                  </a:moveTo>
                  <a:lnTo>
                    <a:pt x="34" y="1"/>
                  </a:lnTo>
                  <a:lnTo>
                    <a:pt x="34" y="1"/>
                  </a:lnTo>
                  <a:lnTo>
                    <a:pt x="0" y="455"/>
                  </a:lnTo>
                  <a:lnTo>
                    <a:pt x="0" y="908"/>
                  </a:lnTo>
                  <a:lnTo>
                    <a:pt x="34" y="1346"/>
                  </a:lnTo>
                  <a:lnTo>
                    <a:pt x="101" y="1799"/>
                  </a:lnTo>
                  <a:lnTo>
                    <a:pt x="101" y="1799"/>
                  </a:lnTo>
                  <a:lnTo>
                    <a:pt x="168" y="1346"/>
                  </a:lnTo>
                  <a:lnTo>
                    <a:pt x="185" y="908"/>
                  </a:lnTo>
                  <a:lnTo>
                    <a:pt x="185" y="455"/>
                  </a:lnTo>
                  <a:lnTo>
                    <a:pt x="1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35"/>
            <p:cNvSpPr/>
            <p:nvPr/>
          </p:nvSpPr>
          <p:spPr>
            <a:xfrm>
              <a:off x="3302725" y="5117100"/>
              <a:ext cx="4650" cy="42900"/>
            </a:xfrm>
            <a:custGeom>
              <a:rect b="b" l="l" r="r" t="t"/>
              <a:pathLst>
                <a:path extrusionOk="0" h="1716" w="186">
                  <a:moveTo>
                    <a:pt x="17" y="1"/>
                  </a:moveTo>
                  <a:lnTo>
                    <a:pt x="0" y="303"/>
                  </a:lnTo>
                  <a:lnTo>
                    <a:pt x="0" y="623"/>
                  </a:lnTo>
                  <a:lnTo>
                    <a:pt x="0" y="892"/>
                  </a:lnTo>
                  <a:lnTo>
                    <a:pt x="17" y="1178"/>
                  </a:lnTo>
                  <a:lnTo>
                    <a:pt x="51" y="1446"/>
                  </a:lnTo>
                  <a:lnTo>
                    <a:pt x="101" y="1715"/>
                  </a:lnTo>
                  <a:lnTo>
                    <a:pt x="135" y="1446"/>
                  </a:lnTo>
                  <a:lnTo>
                    <a:pt x="168" y="1178"/>
                  </a:lnTo>
                  <a:lnTo>
                    <a:pt x="185" y="892"/>
                  </a:lnTo>
                  <a:lnTo>
                    <a:pt x="185" y="623"/>
                  </a:lnTo>
                  <a:lnTo>
                    <a:pt x="185" y="303"/>
                  </a:lnTo>
                  <a:lnTo>
                    <a:pt x="1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35"/>
            <p:cNvSpPr/>
            <p:nvPr/>
          </p:nvSpPr>
          <p:spPr>
            <a:xfrm>
              <a:off x="3302725" y="5117100"/>
              <a:ext cx="4650" cy="42900"/>
            </a:xfrm>
            <a:custGeom>
              <a:rect b="b" l="l" r="r" t="t"/>
              <a:pathLst>
                <a:path extrusionOk="0" fill="none" h="1716" w="186">
                  <a:moveTo>
                    <a:pt x="168" y="1"/>
                  </a:moveTo>
                  <a:lnTo>
                    <a:pt x="17" y="1"/>
                  </a:lnTo>
                  <a:lnTo>
                    <a:pt x="17" y="1"/>
                  </a:lnTo>
                  <a:lnTo>
                    <a:pt x="0" y="303"/>
                  </a:lnTo>
                  <a:lnTo>
                    <a:pt x="0" y="623"/>
                  </a:lnTo>
                  <a:lnTo>
                    <a:pt x="0" y="623"/>
                  </a:lnTo>
                  <a:lnTo>
                    <a:pt x="0" y="892"/>
                  </a:lnTo>
                  <a:lnTo>
                    <a:pt x="17" y="1178"/>
                  </a:lnTo>
                  <a:lnTo>
                    <a:pt x="51" y="1446"/>
                  </a:lnTo>
                  <a:lnTo>
                    <a:pt x="101" y="1715"/>
                  </a:lnTo>
                  <a:lnTo>
                    <a:pt x="101" y="1715"/>
                  </a:lnTo>
                  <a:lnTo>
                    <a:pt x="135" y="1446"/>
                  </a:lnTo>
                  <a:lnTo>
                    <a:pt x="168" y="1178"/>
                  </a:lnTo>
                  <a:lnTo>
                    <a:pt x="185" y="892"/>
                  </a:lnTo>
                  <a:lnTo>
                    <a:pt x="185" y="623"/>
                  </a:lnTo>
                  <a:lnTo>
                    <a:pt x="185" y="623"/>
                  </a:lnTo>
                  <a:lnTo>
                    <a:pt x="185" y="303"/>
                  </a:lnTo>
                  <a:lnTo>
                    <a:pt x="16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5"/>
            <p:cNvSpPr/>
            <p:nvPr/>
          </p:nvSpPr>
          <p:spPr>
            <a:xfrm>
              <a:off x="3285900" y="5117525"/>
              <a:ext cx="5075" cy="42475"/>
            </a:xfrm>
            <a:custGeom>
              <a:rect b="b" l="l" r="r" t="t"/>
              <a:pathLst>
                <a:path extrusionOk="0" h="1699" w="203">
                  <a:moveTo>
                    <a:pt x="34" y="1"/>
                  </a:moveTo>
                  <a:lnTo>
                    <a:pt x="1" y="421"/>
                  </a:lnTo>
                  <a:lnTo>
                    <a:pt x="1" y="858"/>
                  </a:lnTo>
                  <a:lnTo>
                    <a:pt x="34" y="1278"/>
                  </a:lnTo>
                  <a:lnTo>
                    <a:pt x="102" y="1698"/>
                  </a:lnTo>
                  <a:lnTo>
                    <a:pt x="169" y="1278"/>
                  </a:lnTo>
                  <a:lnTo>
                    <a:pt x="186" y="841"/>
                  </a:lnTo>
                  <a:lnTo>
                    <a:pt x="202" y="421"/>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35"/>
            <p:cNvSpPr/>
            <p:nvPr/>
          </p:nvSpPr>
          <p:spPr>
            <a:xfrm>
              <a:off x="3285900" y="5117525"/>
              <a:ext cx="5075" cy="42475"/>
            </a:xfrm>
            <a:custGeom>
              <a:rect b="b" l="l" r="r" t="t"/>
              <a:pathLst>
                <a:path extrusionOk="0" fill="none" h="1699" w="203">
                  <a:moveTo>
                    <a:pt x="169" y="1"/>
                  </a:moveTo>
                  <a:lnTo>
                    <a:pt x="34" y="1"/>
                  </a:lnTo>
                  <a:lnTo>
                    <a:pt x="34" y="1"/>
                  </a:lnTo>
                  <a:lnTo>
                    <a:pt x="1" y="421"/>
                  </a:lnTo>
                  <a:lnTo>
                    <a:pt x="1" y="858"/>
                  </a:lnTo>
                  <a:lnTo>
                    <a:pt x="34" y="1278"/>
                  </a:lnTo>
                  <a:lnTo>
                    <a:pt x="102" y="1698"/>
                  </a:lnTo>
                  <a:lnTo>
                    <a:pt x="102" y="1698"/>
                  </a:lnTo>
                  <a:lnTo>
                    <a:pt x="169" y="1278"/>
                  </a:lnTo>
                  <a:lnTo>
                    <a:pt x="186" y="841"/>
                  </a:lnTo>
                  <a:lnTo>
                    <a:pt x="202" y="421"/>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35"/>
            <p:cNvSpPr/>
            <p:nvPr/>
          </p:nvSpPr>
          <p:spPr>
            <a:xfrm>
              <a:off x="3216550" y="5119625"/>
              <a:ext cx="5075" cy="40375"/>
            </a:xfrm>
            <a:custGeom>
              <a:rect b="b" l="l" r="r" t="t"/>
              <a:pathLst>
                <a:path extrusionOk="0" h="1615" w="203">
                  <a:moveTo>
                    <a:pt x="35" y="1"/>
                  </a:moveTo>
                  <a:lnTo>
                    <a:pt x="1" y="404"/>
                  </a:lnTo>
                  <a:lnTo>
                    <a:pt x="18" y="808"/>
                  </a:lnTo>
                  <a:lnTo>
                    <a:pt x="51" y="1211"/>
                  </a:lnTo>
                  <a:lnTo>
                    <a:pt x="102" y="1614"/>
                  </a:lnTo>
                  <a:lnTo>
                    <a:pt x="169" y="1211"/>
                  </a:lnTo>
                  <a:lnTo>
                    <a:pt x="203" y="808"/>
                  </a:lnTo>
                  <a:lnTo>
                    <a:pt x="203" y="404"/>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35"/>
            <p:cNvSpPr/>
            <p:nvPr/>
          </p:nvSpPr>
          <p:spPr>
            <a:xfrm>
              <a:off x="3216550" y="5119625"/>
              <a:ext cx="5075" cy="40375"/>
            </a:xfrm>
            <a:custGeom>
              <a:rect b="b" l="l" r="r" t="t"/>
              <a:pathLst>
                <a:path extrusionOk="0" fill="none" h="1615" w="203">
                  <a:moveTo>
                    <a:pt x="186" y="1"/>
                  </a:moveTo>
                  <a:lnTo>
                    <a:pt x="35" y="1"/>
                  </a:lnTo>
                  <a:lnTo>
                    <a:pt x="35" y="1"/>
                  </a:lnTo>
                  <a:lnTo>
                    <a:pt x="1" y="404"/>
                  </a:lnTo>
                  <a:lnTo>
                    <a:pt x="18" y="808"/>
                  </a:lnTo>
                  <a:lnTo>
                    <a:pt x="51" y="1211"/>
                  </a:lnTo>
                  <a:lnTo>
                    <a:pt x="102" y="1614"/>
                  </a:lnTo>
                  <a:lnTo>
                    <a:pt x="102" y="1614"/>
                  </a:lnTo>
                  <a:lnTo>
                    <a:pt x="169" y="1211"/>
                  </a:lnTo>
                  <a:lnTo>
                    <a:pt x="203" y="808"/>
                  </a:lnTo>
                  <a:lnTo>
                    <a:pt x="203" y="404"/>
                  </a:lnTo>
                  <a:lnTo>
                    <a:pt x="1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35"/>
            <p:cNvSpPr/>
            <p:nvPr/>
          </p:nvSpPr>
          <p:spPr>
            <a:xfrm>
              <a:off x="3200600" y="5120050"/>
              <a:ext cx="5050" cy="20200"/>
            </a:xfrm>
            <a:custGeom>
              <a:rect b="b" l="l" r="r" t="t"/>
              <a:pathLst>
                <a:path extrusionOk="0" h="808" w="202">
                  <a:moveTo>
                    <a:pt x="17" y="0"/>
                  </a:moveTo>
                  <a:lnTo>
                    <a:pt x="0" y="320"/>
                  </a:lnTo>
                  <a:lnTo>
                    <a:pt x="101" y="555"/>
                  </a:lnTo>
                  <a:lnTo>
                    <a:pt x="202" y="807"/>
                  </a:lnTo>
                  <a:lnTo>
                    <a:pt x="202" y="404"/>
                  </a:lnTo>
                  <a:lnTo>
                    <a:pt x="1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35"/>
            <p:cNvSpPr/>
            <p:nvPr/>
          </p:nvSpPr>
          <p:spPr>
            <a:xfrm>
              <a:off x="3200600" y="5120050"/>
              <a:ext cx="5050" cy="20200"/>
            </a:xfrm>
            <a:custGeom>
              <a:rect b="b" l="l" r="r" t="t"/>
              <a:pathLst>
                <a:path extrusionOk="0" fill="none" h="808" w="202">
                  <a:moveTo>
                    <a:pt x="185" y="0"/>
                  </a:moveTo>
                  <a:lnTo>
                    <a:pt x="17" y="0"/>
                  </a:lnTo>
                  <a:lnTo>
                    <a:pt x="17" y="0"/>
                  </a:lnTo>
                  <a:lnTo>
                    <a:pt x="0" y="320"/>
                  </a:lnTo>
                  <a:lnTo>
                    <a:pt x="0" y="320"/>
                  </a:lnTo>
                  <a:lnTo>
                    <a:pt x="101" y="555"/>
                  </a:lnTo>
                  <a:lnTo>
                    <a:pt x="202" y="807"/>
                  </a:lnTo>
                  <a:lnTo>
                    <a:pt x="202" y="807"/>
                  </a:lnTo>
                  <a:lnTo>
                    <a:pt x="202" y="404"/>
                  </a:lnTo>
                  <a:lnTo>
                    <a:pt x="1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35"/>
            <p:cNvSpPr/>
            <p:nvPr/>
          </p:nvSpPr>
          <p:spPr>
            <a:xfrm>
              <a:off x="3230000" y="5119200"/>
              <a:ext cx="5075" cy="40800"/>
            </a:xfrm>
            <a:custGeom>
              <a:rect b="b" l="l" r="r" t="t"/>
              <a:pathLst>
                <a:path extrusionOk="0" h="1632" w="203">
                  <a:moveTo>
                    <a:pt x="18" y="1"/>
                  </a:moveTo>
                  <a:lnTo>
                    <a:pt x="1" y="404"/>
                  </a:lnTo>
                  <a:lnTo>
                    <a:pt x="18" y="825"/>
                  </a:lnTo>
                  <a:lnTo>
                    <a:pt x="34" y="1228"/>
                  </a:lnTo>
                  <a:lnTo>
                    <a:pt x="102" y="1631"/>
                  </a:lnTo>
                  <a:lnTo>
                    <a:pt x="169" y="1228"/>
                  </a:lnTo>
                  <a:lnTo>
                    <a:pt x="186" y="825"/>
                  </a:lnTo>
                  <a:lnTo>
                    <a:pt x="203" y="404"/>
                  </a:lnTo>
                  <a:lnTo>
                    <a:pt x="1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35"/>
            <p:cNvSpPr/>
            <p:nvPr/>
          </p:nvSpPr>
          <p:spPr>
            <a:xfrm>
              <a:off x="3230000" y="5119200"/>
              <a:ext cx="5075" cy="40800"/>
            </a:xfrm>
            <a:custGeom>
              <a:rect b="b" l="l" r="r" t="t"/>
              <a:pathLst>
                <a:path extrusionOk="0" fill="none" h="1632" w="203">
                  <a:moveTo>
                    <a:pt x="169" y="1"/>
                  </a:moveTo>
                  <a:lnTo>
                    <a:pt x="18" y="1"/>
                  </a:lnTo>
                  <a:lnTo>
                    <a:pt x="18" y="1"/>
                  </a:lnTo>
                  <a:lnTo>
                    <a:pt x="1" y="404"/>
                  </a:lnTo>
                  <a:lnTo>
                    <a:pt x="18" y="825"/>
                  </a:lnTo>
                  <a:lnTo>
                    <a:pt x="34" y="1228"/>
                  </a:lnTo>
                  <a:lnTo>
                    <a:pt x="102" y="1631"/>
                  </a:lnTo>
                  <a:lnTo>
                    <a:pt x="102" y="1631"/>
                  </a:lnTo>
                  <a:lnTo>
                    <a:pt x="169" y="1228"/>
                  </a:lnTo>
                  <a:lnTo>
                    <a:pt x="186" y="825"/>
                  </a:lnTo>
                  <a:lnTo>
                    <a:pt x="203" y="404"/>
                  </a:lnTo>
                  <a:lnTo>
                    <a:pt x="1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35"/>
            <p:cNvSpPr/>
            <p:nvPr/>
          </p:nvSpPr>
          <p:spPr>
            <a:xfrm>
              <a:off x="3343900" y="5115425"/>
              <a:ext cx="5075" cy="44575"/>
            </a:xfrm>
            <a:custGeom>
              <a:rect b="b" l="l" r="r" t="t"/>
              <a:pathLst>
                <a:path extrusionOk="0" h="1783" w="203">
                  <a:moveTo>
                    <a:pt x="169" y="0"/>
                  </a:moveTo>
                  <a:lnTo>
                    <a:pt x="34" y="17"/>
                  </a:lnTo>
                  <a:lnTo>
                    <a:pt x="17" y="354"/>
                  </a:lnTo>
                  <a:lnTo>
                    <a:pt x="1" y="690"/>
                  </a:lnTo>
                  <a:lnTo>
                    <a:pt x="1" y="959"/>
                  </a:lnTo>
                  <a:lnTo>
                    <a:pt x="34" y="1245"/>
                  </a:lnTo>
                  <a:lnTo>
                    <a:pt x="51" y="1513"/>
                  </a:lnTo>
                  <a:lnTo>
                    <a:pt x="102" y="1782"/>
                  </a:lnTo>
                  <a:lnTo>
                    <a:pt x="152" y="1513"/>
                  </a:lnTo>
                  <a:lnTo>
                    <a:pt x="186" y="1245"/>
                  </a:lnTo>
                  <a:lnTo>
                    <a:pt x="202" y="959"/>
                  </a:lnTo>
                  <a:lnTo>
                    <a:pt x="202" y="690"/>
                  </a:lnTo>
                  <a:lnTo>
                    <a:pt x="202" y="354"/>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35"/>
            <p:cNvSpPr/>
            <p:nvPr/>
          </p:nvSpPr>
          <p:spPr>
            <a:xfrm>
              <a:off x="3343900" y="5115425"/>
              <a:ext cx="5075" cy="44575"/>
            </a:xfrm>
            <a:custGeom>
              <a:rect b="b" l="l" r="r" t="t"/>
              <a:pathLst>
                <a:path extrusionOk="0" fill="none" h="1783" w="203">
                  <a:moveTo>
                    <a:pt x="169" y="0"/>
                  </a:moveTo>
                  <a:lnTo>
                    <a:pt x="34" y="17"/>
                  </a:lnTo>
                  <a:lnTo>
                    <a:pt x="34" y="17"/>
                  </a:lnTo>
                  <a:lnTo>
                    <a:pt x="17" y="354"/>
                  </a:lnTo>
                  <a:lnTo>
                    <a:pt x="1" y="690"/>
                  </a:lnTo>
                  <a:lnTo>
                    <a:pt x="1" y="690"/>
                  </a:lnTo>
                  <a:lnTo>
                    <a:pt x="1" y="959"/>
                  </a:lnTo>
                  <a:lnTo>
                    <a:pt x="34" y="1245"/>
                  </a:lnTo>
                  <a:lnTo>
                    <a:pt x="51" y="1513"/>
                  </a:lnTo>
                  <a:lnTo>
                    <a:pt x="102" y="1782"/>
                  </a:lnTo>
                  <a:lnTo>
                    <a:pt x="102" y="1782"/>
                  </a:lnTo>
                  <a:lnTo>
                    <a:pt x="152" y="1513"/>
                  </a:lnTo>
                  <a:lnTo>
                    <a:pt x="186" y="1245"/>
                  </a:lnTo>
                  <a:lnTo>
                    <a:pt x="202" y="959"/>
                  </a:lnTo>
                  <a:lnTo>
                    <a:pt x="202" y="690"/>
                  </a:lnTo>
                  <a:lnTo>
                    <a:pt x="202" y="690"/>
                  </a:lnTo>
                  <a:lnTo>
                    <a:pt x="202" y="354"/>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35"/>
            <p:cNvSpPr/>
            <p:nvPr/>
          </p:nvSpPr>
          <p:spPr>
            <a:xfrm>
              <a:off x="3264050" y="5117950"/>
              <a:ext cx="4650" cy="42050"/>
            </a:xfrm>
            <a:custGeom>
              <a:rect b="b" l="l" r="r" t="t"/>
              <a:pathLst>
                <a:path extrusionOk="0" h="1682" w="186">
                  <a:moveTo>
                    <a:pt x="169" y="0"/>
                  </a:moveTo>
                  <a:lnTo>
                    <a:pt x="17" y="17"/>
                  </a:lnTo>
                  <a:lnTo>
                    <a:pt x="1" y="303"/>
                  </a:lnTo>
                  <a:lnTo>
                    <a:pt x="1" y="589"/>
                  </a:lnTo>
                  <a:lnTo>
                    <a:pt x="1" y="858"/>
                  </a:lnTo>
                  <a:lnTo>
                    <a:pt x="17" y="1144"/>
                  </a:lnTo>
                  <a:lnTo>
                    <a:pt x="51" y="1412"/>
                  </a:lnTo>
                  <a:lnTo>
                    <a:pt x="85" y="1681"/>
                  </a:lnTo>
                  <a:lnTo>
                    <a:pt x="135" y="1412"/>
                  </a:lnTo>
                  <a:lnTo>
                    <a:pt x="169" y="1144"/>
                  </a:lnTo>
                  <a:lnTo>
                    <a:pt x="185" y="858"/>
                  </a:lnTo>
                  <a:lnTo>
                    <a:pt x="185" y="589"/>
                  </a:lnTo>
                  <a:lnTo>
                    <a:pt x="185" y="303"/>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35"/>
            <p:cNvSpPr/>
            <p:nvPr/>
          </p:nvSpPr>
          <p:spPr>
            <a:xfrm>
              <a:off x="3264050" y="5117950"/>
              <a:ext cx="4650" cy="42050"/>
            </a:xfrm>
            <a:custGeom>
              <a:rect b="b" l="l" r="r" t="t"/>
              <a:pathLst>
                <a:path extrusionOk="0" fill="none" h="1682" w="186">
                  <a:moveTo>
                    <a:pt x="169" y="0"/>
                  </a:moveTo>
                  <a:lnTo>
                    <a:pt x="17" y="17"/>
                  </a:lnTo>
                  <a:lnTo>
                    <a:pt x="17" y="17"/>
                  </a:lnTo>
                  <a:lnTo>
                    <a:pt x="1" y="303"/>
                  </a:lnTo>
                  <a:lnTo>
                    <a:pt x="1" y="589"/>
                  </a:lnTo>
                  <a:lnTo>
                    <a:pt x="1" y="589"/>
                  </a:lnTo>
                  <a:lnTo>
                    <a:pt x="1" y="858"/>
                  </a:lnTo>
                  <a:lnTo>
                    <a:pt x="17" y="1144"/>
                  </a:lnTo>
                  <a:lnTo>
                    <a:pt x="51" y="1412"/>
                  </a:lnTo>
                  <a:lnTo>
                    <a:pt x="85" y="1681"/>
                  </a:lnTo>
                  <a:lnTo>
                    <a:pt x="85" y="1681"/>
                  </a:lnTo>
                  <a:lnTo>
                    <a:pt x="135" y="1412"/>
                  </a:lnTo>
                  <a:lnTo>
                    <a:pt x="169" y="1144"/>
                  </a:lnTo>
                  <a:lnTo>
                    <a:pt x="185" y="858"/>
                  </a:lnTo>
                  <a:lnTo>
                    <a:pt x="185" y="589"/>
                  </a:lnTo>
                  <a:lnTo>
                    <a:pt x="185" y="589"/>
                  </a:lnTo>
                  <a:lnTo>
                    <a:pt x="185" y="303"/>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35"/>
            <p:cNvSpPr/>
            <p:nvPr/>
          </p:nvSpPr>
          <p:spPr>
            <a:xfrm>
              <a:off x="3252275" y="5118375"/>
              <a:ext cx="5075" cy="41625"/>
            </a:xfrm>
            <a:custGeom>
              <a:rect b="b" l="l" r="r" t="t"/>
              <a:pathLst>
                <a:path extrusionOk="0" h="1665" w="203">
                  <a:moveTo>
                    <a:pt x="169" y="0"/>
                  </a:moveTo>
                  <a:lnTo>
                    <a:pt x="34" y="17"/>
                  </a:lnTo>
                  <a:lnTo>
                    <a:pt x="1" y="420"/>
                  </a:lnTo>
                  <a:lnTo>
                    <a:pt x="1" y="841"/>
                  </a:lnTo>
                  <a:lnTo>
                    <a:pt x="34" y="1244"/>
                  </a:lnTo>
                  <a:lnTo>
                    <a:pt x="102" y="1664"/>
                  </a:lnTo>
                  <a:lnTo>
                    <a:pt x="169" y="1244"/>
                  </a:lnTo>
                  <a:lnTo>
                    <a:pt x="186" y="841"/>
                  </a:lnTo>
                  <a:lnTo>
                    <a:pt x="203" y="420"/>
                  </a:lnTo>
                  <a:lnTo>
                    <a:pt x="1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35"/>
            <p:cNvSpPr/>
            <p:nvPr/>
          </p:nvSpPr>
          <p:spPr>
            <a:xfrm>
              <a:off x="3252275" y="5118375"/>
              <a:ext cx="5075" cy="41625"/>
            </a:xfrm>
            <a:custGeom>
              <a:rect b="b" l="l" r="r" t="t"/>
              <a:pathLst>
                <a:path extrusionOk="0" fill="none" h="1665" w="203">
                  <a:moveTo>
                    <a:pt x="169" y="0"/>
                  </a:moveTo>
                  <a:lnTo>
                    <a:pt x="34" y="17"/>
                  </a:lnTo>
                  <a:lnTo>
                    <a:pt x="34" y="17"/>
                  </a:lnTo>
                  <a:lnTo>
                    <a:pt x="1" y="420"/>
                  </a:lnTo>
                  <a:lnTo>
                    <a:pt x="1" y="841"/>
                  </a:lnTo>
                  <a:lnTo>
                    <a:pt x="34" y="1244"/>
                  </a:lnTo>
                  <a:lnTo>
                    <a:pt x="102" y="1664"/>
                  </a:lnTo>
                  <a:lnTo>
                    <a:pt x="102" y="1664"/>
                  </a:lnTo>
                  <a:lnTo>
                    <a:pt x="169" y="1244"/>
                  </a:lnTo>
                  <a:lnTo>
                    <a:pt x="186" y="841"/>
                  </a:lnTo>
                  <a:lnTo>
                    <a:pt x="203" y="420"/>
                  </a:lnTo>
                  <a:lnTo>
                    <a:pt x="16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35"/>
            <p:cNvSpPr/>
            <p:nvPr/>
          </p:nvSpPr>
          <p:spPr>
            <a:xfrm>
              <a:off x="3316175" y="5116675"/>
              <a:ext cx="4650" cy="43325"/>
            </a:xfrm>
            <a:custGeom>
              <a:rect b="b" l="l" r="r" t="t"/>
              <a:pathLst>
                <a:path extrusionOk="0" h="1733" w="186">
                  <a:moveTo>
                    <a:pt x="34" y="1"/>
                  </a:moveTo>
                  <a:lnTo>
                    <a:pt x="0" y="438"/>
                  </a:lnTo>
                  <a:lnTo>
                    <a:pt x="0" y="858"/>
                  </a:lnTo>
                  <a:lnTo>
                    <a:pt x="34" y="1295"/>
                  </a:lnTo>
                  <a:lnTo>
                    <a:pt x="84" y="1732"/>
                  </a:lnTo>
                  <a:lnTo>
                    <a:pt x="151" y="1295"/>
                  </a:lnTo>
                  <a:lnTo>
                    <a:pt x="185" y="858"/>
                  </a:lnTo>
                  <a:lnTo>
                    <a:pt x="185" y="421"/>
                  </a:lnTo>
                  <a:lnTo>
                    <a:pt x="1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35"/>
            <p:cNvSpPr/>
            <p:nvPr/>
          </p:nvSpPr>
          <p:spPr>
            <a:xfrm>
              <a:off x="3316175" y="5116675"/>
              <a:ext cx="4650" cy="43325"/>
            </a:xfrm>
            <a:custGeom>
              <a:rect b="b" l="l" r="r" t="t"/>
              <a:pathLst>
                <a:path extrusionOk="0" fill="none" h="1733" w="186">
                  <a:moveTo>
                    <a:pt x="151" y="1"/>
                  </a:moveTo>
                  <a:lnTo>
                    <a:pt x="34" y="1"/>
                  </a:lnTo>
                  <a:lnTo>
                    <a:pt x="34" y="1"/>
                  </a:lnTo>
                  <a:lnTo>
                    <a:pt x="0" y="438"/>
                  </a:lnTo>
                  <a:lnTo>
                    <a:pt x="0" y="858"/>
                  </a:lnTo>
                  <a:lnTo>
                    <a:pt x="34" y="1295"/>
                  </a:lnTo>
                  <a:lnTo>
                    <a:pt x="84" y="1732"/>
                  </a:lnTo>
                  <a:lnTo>
                    <a:pt x="84" y="1732"/>
                  </a:lnTo>
                  <a:lnTo>
                    <a:pt x="151" y="1295"/>
                  </a:lnTo>
                  <a:lnTo>
                    <a:pt x="185" y="858"/>
                  </a:lnTo>
                  <a:lnTo>
                    <a:pt x="185" y="421"/>
                  </a:lnTo>
                  <a:lnTo>
                    <a:pt x="15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35"/>
            <p:cNvSpPr/>
            <p:nvPr/>
          </p:nvSpPr>
          <p:spPr>
            <a:xfrm>
              <a:off x="3184200" y="5099025"/>
              <a:ext cx="230750" cy="21475"/>
            </a:xfrm>
            <a:custGeom>
              <a:rect b="b" l="l" r="r" t="t"/>
              <a:pathLst>
                <a:path extrusionOk="0" h="859" w="9230">
                  <a:moveTo>
                    <a:pt x="0" y="1"/>
                  </a:moveTo>
                  <a:lnTo>
                    <a:pt x="152" y="203"/>
                  </a:lnTo>
                  <a:lnTo>
                    <a:pt x="286" y="421"/>
                  </a:lnTo>
                  <a:lnTo>
                    <a:pt x="404" y="640"/>
                  </a:lnTo>
                  <a:lnTo>
                    <a:pt x="522" y="858"/>
                  </a:lnTo>
                  <a:lnTo>
                    <a:pt x="673" y="841"/>
                  </a:lnTo>
                  <a:lnTo>
                    <a:pt x="707" y="556"/>
                  </a:lnTo>
                  <a:lnTo>
                    <a:pt x="757" y="253"/>
                  </a:lnTo>
                  <a:lnTo>
                    <a:pt x="807" y="539"/>
                  </a:lnTo>
                  <a:lnTo>
                    <a:pt x="841" y="841"/>
                  </a:lnTo>
                  <a:lnTo>
                    <a:pt x="1329" y="825"/>
                  </a:lnTo>
                  <a:lnTo>
                    <a:pt x="1362" y="539"/>
                  </a:lnTo>
                  <a:lnTo>
                    <a:pt x="1396" y="253"/>
                  </a:lnTo>
                  <a:lnTo>
                    <a:pt x="1446" y="539"/>
                  </a:lnTo>
                  <a:lnTo>
                    <a:pt x="1480" y="825"/>
                  </a:lnTo>
                  <a:lnTo>
                    <a:pt x="1850" y="808"/>
                  </a:lnTo>
                  <a:lnTo>
                    <a:pt x="1883" y="522"/>
                  </a:lnTo>
                  <a:lnTo>
                    <a:pt x="1934" y="253"/>
                  </a:lnTo>
                  <a:lnTo>
                    <a:pt x="1984" y="522"/>
                  </a:lnTo>
                  <a:lnTo>
                    <a:pt x="2001" y="808"/>
                  </a:lnTo>
                  <a:lnTo>
                    <a:pt x="2757" y="791"/>
                  </a:lnTo>
                  <a:lnTo>
                    <a:pt x="2774" y="522"/>
                  </a:lnTo>
                  <a:lnTo>
                    <a:pt x="2825" y="253"/>
                  </a:lnTo>
                  <a:lnTo>
                    <a:pt x="2858" y="522"/>
                  </a:lnTo>
                  <a:lnTo>
                    <a:pt x="2892" y="774"/>
                  </a:lnTo>
                  <a:lnTo>
                    <a:pt x="3211" y="774"/>
                  </a:lnTo>
                  <a:lnTo>
                    <a:pt x="3245" y="505"/>
                  </a:lnTo>
                  <a:lnTo>
                    <a:pt x="3279" y="253"/>
                  </a:lnTo>
                  <a:lnTo>
                    <a:pt x="3329" y="505"/>
                  </a:lnTo>
                  <a:lnTo>
                    <a:pt x="3363" y="757"/>
                  </a:lnTo>
                  <a:lnTo>
                    <a:pt x="4102" y="741"/>
                  </a:lnTo>
                  <a:lnTo>
                    <a:pt x="4136" y="488"/>
                  </a:lnTo>
                  <a:lnTo>
                    <a:pt x="4170" y="253"/>
                  </a:lnTo>
                  <a:lnTo>
                    <a:pt x="4237" y="741"/>
                  </a:lnTo>
                  <a:lnTo>
                    <a:pt x="4758" y="724"/>
                  </a:lnTo>
                  <a:lnTo>
                    <a:pt x="4792" y="488"/>
                  </a:lnTo>
                  <a:lnTo>
                    <a:pt x="4842" y="253"/>
                  </a:lnTo>
                  <a:lnTo>
                    <a:pt x="4876" y="488"/>
                  </a:lnTo>
                  <a:lnTo>
                    <a:pt x="4909" y="724"/>
                  </a:lnTo>
                  <a:lnTo>
                    <a:pt x="5313" y="707"/>
                  </a:lnTo>
                  <a:lnTo>
                    <a:pt x="5363" y="253"/>
                  </a:lnTo>
                  <a:lnTo>
                    <a:pt x="5430" y="707"/>
                  </a:lnTo>
                  <a:lnTo>
                    <a:pt x="6422" y="673"/>
                  </a:lnTo>
                  <a:lnTo>
                    <a:pt x="6490" y="253"/>
                  </a:lnTo>
                  <a:lnTo>
                    <a:pt x="6557" y="656"/>
                  </a:lnTo>
                  <a:lnTo>
                    <a:pt x="7246" y="640"/>
                  </a:lnTo>
                  <a:lnTo>
                    <a:pt x="7313" y="253"/>
                  </a:lnTo>
                  <a:lnTo>
                    <a:pt x="7364" y="640"/>
                  </a:lnTo>
                  <a:lnTo>
                    <a:pt x="7700" y="623"/>
                  </a:lnTo>
                  <a:lnTo>
                    <a:pt x="7767" y="253"/>
                  </a:lnTo>
                  <a:lnTo>
                    <a:pt x="7818" y="623"/>
                  </a:lnTo>
                  <a:lnTo>
                    <a:pt x="8625" y="606"/>
                  </a:lnTo>
                  <a:lnTo>
                    <a:pt x="8675" y="253"/>
                  </a:lnTo>
                  <a:lnTo>
                    <a:pt x="8742" y="589"/>
                  </a:lnTo>
                  <a:lnTo>
                    <a:pt x="9230" y="572"/>
                  </a:lnTo>
                  <a:lnTo>
                    <a:pt x="9230" y="488"/>
                  </a:lnTo>
                  <a:lnTo>
                    <a:pt x="92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35"/>
            <p:cNvSpPr/>
            <p:nvPr/>
          </p:nvSpPr>
          <p:spPr>
            <a:xfrm>
              <a:off x="3184200" y="5099025"/>
              <a:ext cx="230750" cy="21475"/>
            </a:xfrm>
            <a:custGeom>
              <a:rect b="b" l="l" r="r" t="t"/>
              <a:pathLst>
                <a:path extrusionOk="0" fill="none" h="859" w="9230">
                  <a:moveTo>
                    <a:pt x="9230" y="1"/>
                  </a:moveTo>
                  <a:lnTo>
                    <a:pt x="0" y="1"/>
                  </a:lnTo>
                  <a:lnTo>
                    <a:pt x="0" y="1"/>
                  </a:lnTo>
                  <a:lnTo>
                    <a:pt x="152" y="203"/>
                  </a:lnTo>
                  <a:lnTo>
                    <a:pt x="286" y="421"/>
                  </a:lnTo>
                  <a:lnTo>
                    <a:pt x="404" y="640"/>
                  </a:lnTo>
                  <a:lnTo>
                    <a:pt x="522" y="858"/>
                  </a:lnTo>
                  <a:lnTo>
                    <a:pt x="673" y="841"/>
                  </a:lnTo>
                  <a:lnTo>
                    <a:pt x="673" y="841"/>
                  </a:lnTo>
                  <a:lnTo>
                    <a:pt x="707" y="556"/>
                  </a:lnTo>
                  <a:lnTo>
                    <a:pt x="757" y="253"/>
                  </a:lnTo>
                  <a:lnTo>
                    <a:pt x="757" y="253"/>
                  </a:lnTo>
                  <a:lnTo>
                    <a:pt x="807" y="539"/>
                  </a:lnTo>
                  <a:lnTo>
                    <a:pt x="841" y="841"/>
                  </a:lnTo>
                  <a:lnTo>
                    <a:pt x="1329" y="825"/>
                  </a:lnTo>
                  <a:lnTo>
                    <a:pt x="1329" y="825"/>
                  </a:lnTo>
                  <a:lnTo>
                    <a:pt x="1362" y="539"/>
                  </a:lnTo>
                  <a:lnTo>
                    <a:pt x="1396" y="253"/>
                  </a:lnTo>
                  <a:lnTo>
                    <a:pt x="1396" y="253"/>
                  </a:lnTo>
                  <a:lnTo>
                    <a:pt x="1446" y="539"/>
                  </a:lnTo>
                  <a:lnTo>
                    <a:pt x="1480" y="825"/>
                  </a:lnTo>
                  <a:lnTo>
                    <a:pt x="1850" y="808"/>
                  </a:lnTo>
                  <a:lnTo>
                    <a:pt x="1850" y="808"/>
                  </a:lnTo>
                  <a:lnTo>
                    <a:pt x="1883" y="522"/>
                  </a:lnTo>
                  <a:lnTo>
                    <a:pt x="1934" y="253"/>
                  </a:lnTo>
                  <a:lnTo>
                    <a:pt x="1934" y="253"/>
                  </a:lnTo>
                  <a:lnTo>
                    <a:pt x="1984" y="522"/>
                  </a:lnTo>
                  <a:lnTo>
                    <a:pt x="2001" y="808"/>
                  </a:lnTo>
                  <a:lnTo>
                    <a:pt x="2757" y="791"/>
                  </a:lnTo>
                  <a:lnTo>
                    <a:pt x="2757" y="791"/>
                  </a:lnTo>
                  <a:lnTo>
                    <a:pt x="2774" y="522"/>
                  </a:lnTo>
                  <a:lnTo>
                    <a:pt x="2825" y="253"/>
                  </a:lnTo>
                  <a:lnTo>
                    <a:pt x="2825" y="253"/>
                  </a:lnTo>
                  <a:lnTo>
                    <a:pt x="2858" y="522"/>
                  </a:lnTo>
                  <a:lnTo>
                    <a:pt x="2892" y="774"/>
                  </a:lnTo>
                  <a:lnTo>
                    <a:pt x="3211" y="774"/>
                  </a:lnTo>
                  <a:lnTo>
                    <a:pt x="3211" y="774"/>
                  </a:lnTo>
                  <a:lnTo>
                    <a:pt x="3245" y="505"/>
                  </a:lnTo>
                  <a:lnTo>
                    <a:pt x="3279" y="253"/>
                  </a:lnTo>
                  <a:lnTo>
                    <a:pt x="3279" y="253"/>
                  </a:lnTo>
                  <a:lnTo>
                    <a:pt x="3329" y="505"/>
                  </a:lnTo>
                  <a:lnTo>
                    <a:pt x="3363" y="757"/>
                  </a:lnTo>
                  <a:lnTo>
                    <a:pt x="4102" y="741"/>
                  </a:lnTo>
                  <a:lnTo>
                    <a:pt x="4102" y="741"/>
                  </a:lnTo>
                  <a:lnTo>
                    <a:pt x="4136" y="488"/>
                  </a:lnTo>
                  <a:lnTo>
                    <a:pt x="4170" y="253"/>
                  </a:lnTo>
                  <a:lnTo>
                    <a:pt x="4170" y="253"/>
                  </a:lnTo>
                  <a:lnTo>
                    <a:pt x="4237" y="741"/>
                  </a:lnTo>
                  <a:lnTo>
                    <a:pt x="4758" y="724"/>
                  </a:lnTo>
                  <a:lnTo>
                    <a:pt x="4758" y="724"/>
                  </a:lnTo>
                  <a:lnTo>
                    <a:pt x="4792" y="488"/>
                  </a:lnTo>
                  <a:lnTo>
                    <a:pt x="4842" y="253"/>
                  </a:lnTo>
                  <a:lnTo>
                    <a:pt x="4842" y="253"/>
                  </a:lnTo>
                  <a:lnTo>
                    <a:pt x="4876" y="488"/>
                  </a:lnTo>
                  <a:lnTo>
                    <a:pt x="4909" y="724"/>
                  </a:lnTo>
                  <a:lnTo>
                    <a:pt x="5313" y="707"/>
                  </a:lnTo>
                  <a:lnTo>
                    <a:pt x="5313" y="707"/>
                  </a:lnTo>
                  <a:lnTo>
                    <a:pt x="5363" y="253"/>
                  </a:lnTo>
                  <a:lnTo>
                    <a:pt x="5363" y="253"/>
                  </a:lnTo>
                  <a:lnTo>
                    <a:pt x="5430" y="707"/>
                  </a:lnTo>
                  <a:lnTo>
                    <a:pt x="6422" y="673"/>
                  </a:lnTo>
                  <a:lnTo>
                    <a:pt x="6422" y="673"/>
                  </a:lnTo>
                  <a:lnTo>
                    <a:pt x="6490" y="253"/>
                  </a:lnTo>
                  <a:lnTo>
                    <a:pt x="6490" y="253"/>
                  </a:lnTo>
                  <a:lnTo>
                    <a:pt x="6557" y="656"/>
                  </a:lnTo>
                  <a:lnTo>
                    <a:pt x="7246" y="640"/>
                  </a:lnTo>
                  <a:lnTo>
                    <a:pt x="7246" y="640"/>
                  </a:lnTo>
                  <a:lnTo>
                    <a:pt x="7313" y="253"/>
                  </a:lnTo>
                  <a:lnTo>
                    <a:pt x="7313" y="253"/>
                  </a:lnTo>
                  <a:lnTo>
                    <a:pt x="7364" y="640"/>
                  </a:lnTo>
                  <a:lnTo>
                    <a:pt x="7700" y="623"/>
                  </a:lnTo>
                  <a:lnTo>
                    <a:pt x="7700" y="623"/>
                  </a:lnTo>
                  <a:lnTo>
                    <a:pt x="7767" y="253"/>
                  </a:lnTo>
                  <a:lnTo>
                    <a:pt x="7767" y="253"/>
                  </a:lnTo>
                  <a:lnTo>
                    <a:pt x="7818" y="623"/>
                  </a:lnTo>
                  <a:lnTo>
                    <a:pt x="8625" y="606"/>
                  </a:lnTo>
                  <a:lnTo>
                    <a:pt x="8625" y="606"/>
                  </a:lnTo>
                  <a:lnTo>
                    <a:pt x="8675" y="253"/>
                  </a:lnTo>
                  <a:lnTo>
                    <a:pt x="8675" y="253"/>
                  </a:lnTo>
                  <a:lnTo>
                    <a:pt x="8742" y="589"/>
                  </a:lnTo>
                  <a:lnTo>
                    <a:pt x="9230" y="572"/>
                  </a:lnTo>
                  <a:lnTo>
                    <a:pt x="9230" y="488"/>
                  </a:lnTo>
                  <a:lnTo>
                    <a:pt x="923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35"/>
            <p:cNvSpPr/>
            <p:nvPr/>
          </p:nvSpPr>
          <p:spPr>
            <a:xfrm>
              <a:off x="3399800" y="5105350"/>
              <a:ext cx="2975" cy="8850"/>
            </a:xfrm>
            <a:custGeom>
              <a:rect b="b" l="l" r="r" t="t"/>
              <a:pathLst>
                <a:path extrusionOk="0" h="354" w="119">
                  <a:moveTo>
                    <a:pt x="51" y="0"/>
                  </a:moveTo>
                  <a:lnTo>
                    <a:pt x="1" y="353"/>
                  </a:lnTo>
                  <a:lnTo>
                    <a:pt x="118" y="336"/>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35"/>
            <p:cNvSpPr/>
            <p:nvPr/>
          </p:nvSpPr>
          <p:spPr>
            <a:xfrm>
              <a:off x="3399800" y="5105350"/>
              <a:ext cx="2975" cy="8850"/>
            </a:xfrm>
            <a:custGeom>
              <a:rect b="b" l="l" r="r" t="t"/>
              <a:pathLst>
                <a:path extrusionOk="0" fill="none" h="354" w="119">
                  <a:moveTo>
                    <a:pt x="51" y="0"/>
                  </a:moveTo>
                  <a:lnTo>
                    <a:pt x="51" y="0"/>
                  </a:lnTo>
                  <a:lnTo>
                    <a:pt x="1" y="353"/>
                  </a:lnTo>
                  <a:lnTo>
                    <a:pt x="118" y="336"/>
                  </a:lnTo>
                  <a:lnTo>
                    <a:pt x="118" y="336"/>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35"/>
            <p:cNvSpPr/>
            <p:nvPr/>
          </p:nvSpPr>
          <p:spPr>
            <a:xfrm>
              <a:off x="3376675" y="5105350"/>
              <a:ext cx="2975" cy="9250"/>
            </a:xfrm>
            <a:custGeom>
              <a:rect b="b" l="l" r="r" t="t"/>
              <a:pathLst>
                <a:path extrusionOk="0" h="370" w="119">
                  <a:moveTo>
                    <a:pt x="68" y="0"/>
                  </a:moveTo>
                  <a:lnTo>
                    <a:pt x="1" y="370"/>
                  </a:lnTo>
                  <a:lnTo>
                    <a:pt x="119" y="370"/>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35"/>
            <p:cNvSpPr/>
            <p:nvPr/>
          </p:nvSpPr>
          <p:spPr>
            <a:xfrm>
              <a:off x="3376675" y="5105350"/>
              <a:ext cx="2975" cy="9250"/>
            </a:xfrm>
            <a:custGeom>
              <a:rect b="b" l="l" r="r" t="t"/>
              <a:pathLst>
                <a:path extrusionOk="0" fill="none" h="370" w="119">
                  <a:moveTo>
                    <a:pt x="68" y="0"/>
                  </a:moveTo>
                  <a:lnTo>
                    <a:pt x="68" y="0"/>
                  </a:lnTo>
                  <a:lnTo>
                    <a:pt x="1" y="370"/>
                  </a:lnTo>
                  <a:lnTo>
                    <a:pt x="119" y="370"/>
                  </a:lnTo>
                  <a:lnTo>
                    <a:pt x="119" y="370"/>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35"/>
            <p:cNvSpPr/>
            <p:nvPr/>
          </p:nvSpPr>
          <p:spPr>
            <a:xfrm>
              <a:off x="3365350" y="5105350"/>
              <a:ext cx="2950" cy="9675"/>
            </a:xfrm>
            <a:custGeom>
              <a:rect b="b" l="l" r="r" t="t"/>
              <a:pathLst>
                <a:path extrusionOk="0" h="387" w="118">
                  <a:moveTo>
                    <a:pt x="67" y="0"/>
                  </a:moveTo>
                  <a:lnTo>
                    <a:pt x="0" y="387"/>
                  </a:lnTo>
                  <a:lnTo>
                    <a:pt x="118" y="387"/>
                  </a:lnTo>
                  <a:lnTo>
                    <a:pt x="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35"/>
            <p:cNvSpPr/>
            <p:nvPr/>
          </p:nvSpPr>
          <p:spPr>
            <a:xfrm>
              <a:off x="3365350" y="5105350"/>
              <a:ext cx="2950" cy="9675"/>
            </a:xfrm>
            <a:custGeom>
              <a:rect b="b" l="l" r="r" t="t"/>
              <a:pathLst>
                <a:path extrusionOk="0" fill="none" h="387" w="118">
                  <a:moveTo>
                    <a:pt x="67" y="0"/>
                  </a:moveTo>
                  <a:lnTo>
                    <a:pt x="67" y="0"/>
                  </a:lnTo>
                  <a:lnTo>
                    <a:pt x="0" y="387"/>
                  </a:lnTo>
                  <a:lnTo>
                    <a:pt x="118" y="387"/>
                  </a:lnTo>
                  <a:lnTo>
                    <a:pt x="118" y="387"/>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35"/>
            <p:cNvSpPr/>
            <p:nvPr/>
          </p:nvSpPr>
          <p:spPr>
            <a:xfrm>
              <a:off x="3303125" y="5105350"/>
              <a:ext cx="3825" cy="11775"/>
            </a:xfrm>
            <a:custGeom>
              <a:rect b="b" l="l" r="r" t="t"/>
              <a:pathLst>
                <a:path extrusionOk="0" h="471" w="153">
                  <a:moveTo>
                    <a:pt x="85" y="0"/>
                  </a:moveTo>
                  <a:lnTo>
                    <a:pt x="35" y="235"/>
                  </a:lnTo>
                  <a:lnTo>
                    <a:pt x="1" y="471"/>
                  </a:lnTo>
                  <a:lnTo>
                    <a:pt x="152" y="471"/>
                  </a:lnTo>
                  <a:lnTo>
                    <a:pt x="119" y="235"/>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35"/>
            <p:cNvSpPr/>
            <p:nvPr/>
          </p:nvSpPr>
          <p:spPr>
            <a:xfrm>
              <a:off x="3303125" y="5105350"/>
              <a:ext cx="3825" cy="11775"/>
            </a:xfrm>
            <a:custGeom>
              <a:rect b="b" l="l" r="r" t="t"/>
              <a:pathLst>
                <a:path extrusionOk="0" fill="none" h="471" w="153">
                  <a:moveTo>
                    <a:pt x="85" y="0"/>
                  </a:moveTo>
                  <a:lnTo>
                    <a:pt x="85" y="0"/>
                  </a:lnTo>
                  <a:lnTo>
                    <a:pt x="35" y="235"/>
                  </a:lnTo>
                  <a:lnTo>
                    <a:pt x="1" y="471"/>
                  </a:lnTo>
                  <a:lnTo>
                    <a:pt x="152" y="471"/>
                  </a:lnTo>
                  <a:lnTo>
                    <a:pt x="152" y="471"/>
                  </a:lnTo>
                  <a:lnTo>
                    <a:pt x="119" y="235"/>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35"/>
            <p:cNvSpPr/>
            <p:nvPr/>
          </p:nvSpPr>
          <p:spPr>
            <a:xfrm>
              <a:off x="3286750" y="5105350"/>
              <a:ext cx="3375" cy="12200"/>
            </a:xfrm>
            <a:custGeom>
              <a:rect b="b" l="l" r="r" t="t"/>
              <a:pathLst>
                <a:path extrusionOk="0" h="488" w="135">
                  <a:moveTo>
                    <a:pt x="68" y="0"/>
                  </a:moveTo>
                  <a:lnTo>
                    <a:pt x="34" y="235"/>
                  </a:lnTo>
                  <a:lnTo>
                    <a:pt x="0" y="488"/>
                  </a:lnTo>
                  <a:lnTo>
                    <a:pt x="135" y="488"/>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35"/>
            <p:cNvSpPr/>
            <p:nvPr/>
          </p:nvSpPr>
          <p:spPr>
            <a:xfrm>
              <a:off x="3286750" y="5105350"/>
              <a:ext cx="3375" cy="12200"/>
            </a:xfrm>
            <a:custGeom>
              <a:rect b="b" l="l" r="r" t="t"/>
              <a:pathLst>
                <a:path extrusionOk="0" fill="none" h="488" w="135">
                  <a:moveTo>
                    <a:pt x="68" y="0"/>
                  </a:moveTo>
                  <a:lnTo>
                    <a:pt x="68" y="0"/>
                  </a:lnTo>
                  <a:lnTo>
                    <a:pt x="34" y="235"/>
                  </a:lnTo>
                  <a:lnTo>
                    <a:pt x="0" y="488"/>
                  </a:lnTo>
                  <a:lnTo>
                    <a:pt x="135" y="488"/>
                  </a:lnTo>
                  <a:lnTo>
                    <a:pt x="135" y="488"/>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35"/>
            <p:cNvSpPr/>
            <p:nvPr/>
          </p:nvSpPr>
          <p:spPr>
            <a:xfrm>
              <a:off x="3217400" y="5105350"/>
              <a:ext cx="3800" cy="14300"/>
            </a:xfrm>
            <a:custGeom>
              <a:rect b="b" l="l" r="r" t="t"/>
              <a:pathLst>
                <a:path extrusionOk="0" h="572" w="152">
                  <a:moveTo>
                    <a:pt x="68" y="0"/>
                  </a:moveTo>
                  <a:lnTo>
                    <a:pt x="34" y="286"/>
                  </a:lnTo>
                  <a:lnTo>
                    <a:pt x="1" y="572"/>
                  </a:lnTo>
                  <a:lnTo>
                    <a:pt x="152" y="572"/>
                  </a:lnTo>
                  <a:lnTo>
                    <a:pt x="118" y="286"/>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35"/>
            <p:cNvSpPr/>
            <p:nvPr/>
          </p:nvSpPr>
          <p:spPr>
            <a:xfrm>
              <a:off x="3217400" y="5105350"/>
              <a:ext cx="3800" cy="14300"/>
            </a:xfrm>
            <a:custGeom>
              <a:rect b="b" l="l" r="r" t="t"/>
              <a:pathLst>
                <a:path extrusionOk="0" fill="none" h="572" w="152">
                  <a:moveTo>
                    <a:pt x="68" y="0"/>
                  </a:moveTo>
                  <a:lnTo>
                    <a:pt x="68" y="0"/>
                  </a:lnTo>
                  <a:lnTo>
                    <a:pt x="34" y="286"/>
                  </a:lnTo>
                  <a:lnTo>
                    <a:pt x="1" y="572"/>
                  </a:lnTo>
                  <a:lnTo>
                    <a:pt x="152" y="572"/>
                  </a:lnTo>
                  <a:lnTo>
                    <a:pt x="152" y="572"/>
                  </a:lnTo>
                  <a:lnTo>
                    <a:pt x="118" y="286"/>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35"/>
            <p:cNvSpPr/>
            <p:nvPr/>
          </p:nvSpPr>
          <p:spPr>
            <a:xfrm>
              <a:off x="3201000" y="5105350"/>
              <a:ext cx="4250" cy="14725"/>
            </a:xfrm>
            <a:custGeom>
              <a:rect b="b" l="l" r="r" t="t"/>
              <a:pathLst>
                <a:path extrusionOk="0" h="589" w="170">
                  <a:moveTo>
                    <a:pt x="85" y="0"/>
                  </a:moveTo>
                  <a:lnTo>
                    <a:pt x="35" y="303"/>
                  </a:lnTo>
                  <a:lnTo>
                    <a:pt x="1" y="588"/>
                  </a:lnTo>
                  <a:lnTo>
                    <a:pt x="169" y="588"/>
                  </a:lnTo>
                  <a:lnTo>
                    <a:pt x="135" y="286"/>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35"/>
            <p:cNvSpPr/>
            <p:nvPr/>
          </p:nvSpPr>
          <p:spPr>
            <a:xfrm>
              <a:off x="3201000" y="5105350"/>
              <a:ext cx="4250" cy="14725"/>
            </a:xfrm>
            <a:custGeom>
              <a:rect b="b" l="l" r="r" t="t"/>
              <a:pathLst>
                <a:path extrusionOk="0" fill="none" h="589" w="170">
                  <a:moveTo>
                    <a:pt x="85" y="0"/>
                  </a:moveTo>
                  <a:lnTo>
                    <a:pt x="85" y="0"/>
                  </a:lnTo>
                  <a:lnTo>
                    <a:pt x="35" y="303"/>
                  </a:lnTo>
                  <a:lnTo>
                    <a:pt x="1" y="588"/>
                  </a:lnTo>
                  <a:lnTo>
                    <a:pt x="169" y="588"/>
                  </a:lnTo>
                  <a:lnTo>
                    <a:pt x="169" y="588"/>
                  </a:lnTo>
                  <a:lnTo>
                    <a:pt x="135" y="286"/>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35"/>
            <p:cNvSpPr/>
            <p:nvPr/>
          </p:nvSpPr>
          <p:spPr>
            <a:xfrm>
              <a:off x="3230425" y="5105350"/>
              <a:ext cx="3800" cy="13875"/>
            </a:xfrm>
            <a:custGeom>
              <a:rect b="b" l="l" r="r" t="t"/>
              <a:pathLst>
                <a:path extrusionOk="0" h="555" w="152">
                  <a:moveTo>
                    <a:pt x="85" y="0"/>
                  </a:moveTo>
                  <a:lnTo>
                    <a:pt x="34" y="269"/>
                  </a:lnTo>
                  <a:lnTo>
                    <a:pt x="1" y="555"/>
                  </a:lnTo>
                  <a:lnTo>
                    <a:pt x="152" y="555"/>
                  </a:lnTo>
                  <a:lnTo>
                    <a:pt x="135" y="269"/>
                  </a:lnTo>
                  <a:lnTo>
                    <a:pt x="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35"/>
            <p:cNvSpPr/>
            <p:nvPr/>
          </p:nvSpPr>
          <p:spPr>
            <a:xfrm>
              <a:off x="3230425" y="5105350"/>
              <a:ext cx="3800" cy="13875"/>
            </a:xfrm>
            <a:custGeom>
              <a:rect b="b" l="l" r="r" t="t"/>
              <a:pathLst>
                <a:path extrusionOk="0" fill="none" h="555" w="152">
                  <a:moveTo>
                    <a:pt x="85" y="0"/>
                  </a:moveTo>
                  <a:lnTo>
                    <a:pt x="85" y="0"/>
                  </a:lnTo>
                  <a:lnTo>
                    <a:pt x="34" y="269"/>
                  </a:lnTo>
                  <a:lnTo>
                    <a:pt x="1" y="555"/>
                  </a:lnTo>
                  <a:lnTo>
                    <a:pt x="152" y="555"/>
                  </a:lnTo>
                  <a:lnTo>
                    <a:pt x="152" y="555"/>
                  </a:lnTo>
                  <a:lnTo>
                    <a:pt x="135" y="269"/>
                  </a:lnTo>
                  <a:lnTo>
                    <a:pt x="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35"/>
            <p:cNvSpPr/>
            <p:nvPr/>
          </p:nvSpPr>
          <p:spPr>
            <a:xfrm>
              <a:off x="3344750" y="5105350"/>
              <a:ext cx="3375" cy="10525"/>
            </a:xfrm>
            <a:custGeom>
              <a:rect b="b" l="l" r="r" t="t"/>
              <a:pathLst>
                <a:path extrusionOk="0" h="421" w="135">
                  <a:moveTo>
                    <a:pt x="68" y="0"/>
                  </a:moveTo>
                  <a:lnTo>
                    <a:pt x="0" y="420"/>
                  </a:lnTo>
                  <a:lnTo>
                    <a:pt x="135" y="403"/>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35"/>
            <p:cNvSpPr/>
            <p:nvPr/>
          </p:nvSpPr>
          <p:spPr>
            <a:xfrm>
              <a:off x="3344750" y="5105350"/>
              <a:ext cx="3375" cy="10525"/>
            </a:xfrm>
            <a:custGeom>
              <a:rect b="b" l="l" r="r" t="t"/>
              <a:pathLst>
                <a:path extrusionOk="0" fill="none" h="421" w="135">
                  <a:moveTo>
                    <a:pt x="68" y="0"/>
                  </a:moveTo>
                  <a:lnTo>
                    <a:pt x="68" y="0"/>
                  </a:lnTo>
                  <a:lnTo>
                    <a:pt x="0" y="420"/>
                  </a:lnTo>
                  <a:lnTo>
                    <a:pt x="135" y="403"/>
                  </a:lnTo>
                  <a:lnTo>
                    <a:pt x="135" y="403"/>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35"/>
            <p:cNvSpPr/>
            <p:nvPr/>
          </p:nvSpPr>
          <p:spPr>
            <a:xfrm>
              <a:off x="3264475" y="5105350"/>
              <a:ext cx="3800" cy="13050"/>
            </a:xfrm>
            <a:custGeom>
              <a:rect b="b" l="l" r="r" t="t"/>
              <a:pathLst>
                <a:path extrusionOk="0" h="522" w="152">
                  <a:moveTo>
                    <a:pt x="68" y="0"/>
                  </a:moveTo>
                  <a:lnTo>
                    <a:pt x="34" y="252"/>
                  </a:lnTo>
                  <a:lnTo>
                    <a:pt x="0" y="521"/>
                  </a:lnTo>
                  <a:lnTo>
                    <a:pt x="0" y="521"/>
                  </a:lnTo>
                  <a:lnTo>
                    <a:pt x="152" y="504"/>
                  </a:lnTo>
                  <a:lnTo>
                    <a:pt x="118" y="252"/>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35"/>
            <p:cNvSpPr/>
            <p:nvPr/>
          </p:nvSpPr>
          <p:spPr>
            <a:xfrm>
              <a:off x="3264475" y="5105350"/>
              <a:ext cx="3800" cy="13050"/>
            </a:xfrm>
            <a:custGeom>
              <a:rect b="b" l="l" r="r" t="t"/>
              <a:pathLst>
                <a:path extrusionOk="0" fill="none" h="522" w="152">
                  <a:moveTo>
                    <a:pt x="68" y="0"/>
                  </a:moveTo>
                  <a:lnTo>
                    <a:pt x="68" y="0"/>
                  </a:lnTo>
                  <a:lnTo>
                    <a:pt x="34" y="252"/>
                  </a:lnTo>
                  <a:lnTo>
                    <a:pt x="0" y="521"/>
                  </a:lnTo>
                  <a:lnTo>
                    <a:pt x="152" y="504"/>
                  </a:lnTo>
                  <a:lnTo>
                    <a:pt x="152" y="504"/>
                  </a:lnTo>
                  <a:lnTo>
                    <a:pt x="118" y="252"/>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35"/>
            <p:cNvSpPr/>
            <p:nvPr/>
          </p:nvSpPr>
          <p:spPr>
            <a:xfrm>
              <a:off x="3253125" y="5105350"/>
              <a:ext cx="3375" cy="13450"/>
            </a:xfrm>
            <a:custGeom>
              <a:rect b="b" l="l" r="r" t="t"/>
              <a:pathLst>
                <a:path extrusionOk="0" h="538" w="135">
                  <a:moveTo>
                    <a:pt x="68" y="0"/>
                  </a:moveTo>
                  <a:lnTo>
                    <a:pt x="17" y="269"/>
                  </a:lnTo>
                  <a:lnTo>
                    <a:pt x="0" y="538"/>
                  </a:lnTo>
                  <a:lnTo>
                    <a:pt x="0" y="538"/>
                  </a:lnTo>
                  <a:lnTo>
                    <a:pt x="135" y="521"/>
                  </a:lnTo>
                  <a:lnTo>
                    <a:pt x="101" y="269"/>
                  </a:lnTo>
                  <a:lnTo>
                    <a:pt x="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35"/>
            <p:cNvSpPr/>
            <p:nvPr/>
          </p:nvSpPr>
          <p:spPr>
            <a:xfrm>
              <a:off x="3253125" y="5105350"/>
              <a:ext cx="3375" cy="13450"/>
            </a:xfrm>
            <a:custGeom>
              <a:rect b="b" l="l" r="r" t="t"/>
              <a:pathLst>
                <a:path extrusionOk="0" fill="none" h="538" w="135">
                  <a:moveTo>
                    <a:pt x="68" y="0"/>
                  </a:moveTo>
                  <a:lnTo>
                    <a:pt x="68" y="0"/>
                  </a:lnTo>
                  <a:lnTo>
                    <a:pt x="17" y="269"/>
                  </a:lnTo>
                  <a:lnTo>
                    <a:pt x="0" y="538"/>
                  </a:lnTo>
                  <a:lnTo>
                    <a:pt x="135" y="521"/>
                  </a:lnTo>
                  <a:lnTo>
                    <a:pt x="135" y="521"/>
                  </a:lnTo>
                  <a:lnTo>
                    <a:pt x="101" y="269"/>
                  </a:lnTo>
                  <a:lnTo>
                    <a:pt x="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35"/>
            <p:cNvSpPr/>
            <p:nvPr/>
          </p:nvSpPr>
          <p:spPr>
            <a:xfrm>
              <a:off x="3317000" y="5105350"/>
              <a:ext cx="2975" cy="11350"/>
            </a:xfrm>
            <a:custGeom>
              <a:rect b="b" l="l" r="r" t="t"/>
              <a:pathLst>
                <a:path extrusionOk="0" h="454" w="119">
                  <a:moveTo>
                    <a:pt x="51" y="0"/>
                  </a:moveTo>
                  <a:lnTo>
                    <a:pt x="1" y="454"/>
                  </a:lnTo>
                  <a:lnTo>
                    <a:pt x="118" y="454"/>
                  </a:lnTo>
                  <a:lnTo>
                    <a:pt x="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35"/>
            <p:cNvSpPr/>
            <p:nvPr/>
          </p:nvSpPr>
          <p:spPr>
            <a:xfrm>
              <a:off x="3317000" y="5105350"/>
              <a:ext cx="2975" cy="11350"/>
            </a:xfrm>
            <a:custGeom>
              <a:rect b="b" l="l" r="r" t="t"/>
              <a:pathLst>
                <a:path extrusionOk="0" fill="none" h="454" w="119">
                  <a:moveTo>
                    <a:pt x="51" y="0"/>
                  </a:moveTo>
                  <a:lnTo>
                    <a:pt x="51" y="0"/>
                  </a:lnTo>
                  <a:lnTo>
                    <a:pt x="1" y="454"/>
                  </a:lnTo>
                  <a:lnTo>
                    <a:pt x="118" y="454"/>
                  </a:lnTo>
                  <a:lnTo>
                    <a:pt x="118" y="454"/>
                  </a:lnTo>
                  <a:lnTo>
                    <a:pt x="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35"/>
            <p:cNvSpPr/>
            <p:nvPr/>
          </p:nvSpPr>
          <p:spPr>
            <a:xfrm>
              <a:off x="2901775" y="5037250"/>
              <a:ext cx="311025" cy="308100"/>
            </a:xfrm>
            <a:custGeom>
              <a:rect b="b" l="l" r="r" t="t"/>
              <a:pathLst>
                <a:path extrusionOk="0" h="12324" w="12441">
                  <a:moveTo>
                    <a:pt x="5851" y="1"/>
                  </a:moveTo>
                  <a:lnTo>
                    <a:pt x="5498" y="17"/>
                  </a:lnTo>
                  <a:lnTo>
                    <a:pt x="5178" y="51"/>
                  </a:lnTo>
                  <a:lnTo>
                    <a:pt x="4842" y="101"/>
                  </a:lnTo>
                  <a:lnTo>
                    <a:pt x="4539" y="169"/>
                  </a:lnTo>
                  <a:lnTo>
                    <a:pt x="4237" y="253"/>
                  </a:lnTo>
                  <a:lnTo>
                    <a:pt x="3934" y="337"/>
                  </a:lnTo>
                  <a:lnTo>
                    <a:pt x="3648" y="455"/>
                  </a:lnTo>
                  <a:lnTo>
                    <a:pt x="3380" y="572"/>
                  </a:lnTo>
                  <a:lnTo>
                    <a:pt x="3111" y="707"/>
                  </a:lnTo>
                  <a:lnTo>
                    <a:pt x="2858" y="858"/>
                  </a:lnTo>
                  <a:lnTo>
                    <a:pt x="2606" y="1026"/>
                  </a:lnTo>
                  <a:lnTo>
                    <a:pt x="2371" y="1194"/>
                  </a:lnTo>
                  <a:lnTo>
                    <a:pt x="2152" y="1379"/>
                  </a:lnTo>
                  <a:lnTo>
                    <a:pt x="1934" y="1564"/>
                  </a:lnTo>
                  <a:lnTo>
                    <a:pt x="1732" y="1766"/>
                  </a:lnTo>
                  <a:lnTo>
                    <a:pt x="1547" y="1984"/>
                  </a:lnTo>
                  <a:lnTo>
                    <a:pt x="1362" y="2203"/>
                  </a:lnTo>
                  <a:lnTo>
                    <a:pt x="1194" y="2438"/>
                  </a:lnTo>
                  <a:lnTo>
                    <a:pt x="1026" y="2674"/>
                  </a:lnTo>
                  <a:lnTo>
                    <a:pt x="875" y="2926"/>
                  </a:lnTo>
                  <a:lnTo>
                    <a:pt x="740" y="3161"/>
                  </a:lnTo>
                  <a:lnTo>
                    <a:pt x="623" y="3430"/>
                  </a:lnTo>
                  <a:lnTo>
                    <a:pt x="505" y="3682"/>
                  </a:lnTo>
                  <a:lnTo>
                    <a:pt x="404" y="3951"/>
                  </a:lnTo>
                  <a:lnTo>
                    <a:pt x="303" y="4237"/>
                  </a:lnTo>
                  <a:lnTo>
                    <a:pt x="219" y="4506"/>
                  </a:lnTo>
                  <a:lnTo>
                    <a:pt x="152" y="4792"/>
                  </a:lnTo>
                  <a:lnTo>
                    <a:pt x="101" y="5061"/>
                  </a:lnTo>
                  <a:lnTo>
                    <a:pt x="51" y="5347"/>
                  </a:lnTo>
                  <a:lnTo>
                    <a:pt x="17" y="5632"/>
                  </a:lnTo>
                  <a:lnTo>
                    <a:pt x="1" y="5918"/>
                  </a:lnTo>
                  <a:lnTo>
                    <a:pt x="1" y="6204"/>
                  </a:lnTo>
                  <a:lnTo>
                    <a:pt x="1" y="6490"/>
                  </a:lnTo>
                  <a:lnTo>
                    <a:pt x="17" y="6775"/>
                  </a:lnTo>
                  <a:lnTo>
                    <a:pt x="51" y="7061"/>
                  </a:lnTo>
                  <a:lnTo>
                    <a:pt x="85" y="7347"/>
                  </a:lnTo>
                  <a:lnTo>
                    <a:pt x="135" y="7633"/>
                  </a:lnTo>
                  <a:lnTo>
                    <a:pt x="202" y="7919"/>
                  </a:lnTo>
                  <a:lnTo>
                    <a:pt x="286" y="8188"/>
                  </a:lnTo>
                  <a:lnTo>
                    <a:pt x="387" y="8457"/>
                  </a:lnTo>
                  <a:lnTo>
                    <a:pt x="488" y="8726"/>
                  </a:lnTo>
                  <a:lnTo>
                    <a:pt x="606" y="8995"/>
                  </a:lnTo>
                  <a:lnTo>
                    <a:pt x="740" y="9247"/>
                  </a:lnTo>
                  <a:lnTo>
                    <a:pt x="891" y="9499"/>
                  </a:lnTo>
                  <a:lnTo>
                    <a:pt x="1043" y="9734"/>
                  </a:lnTo>
                  <a:lnTo>
                    <a:pt x="1228" y="9970"/>
                  </a:lnTo>
                  <a:lnTo>
                    <a:pt x="1413" y="10205"/>
                  </a:lnTo>
                  <a:lnTo>
                    <a:pt x="1614" y="10423"/>
                  </a:lnTo>
                  <a:lnTo>
                    <a:pt x="1833" y="10625"/>
                  </a:lnTo>
                  <a:lnTo>
                    <a:pt x="2051" y="10827"/>
                  </a:lnTo>
                  <a:lnTo>
                    <a:pt x="2304" y="11029"/>
                  </a:lnTo>
                  <a:lnTo>
                    <a:pt x="2556" y="11197"/>
                  </a:lnTo>
                  <a:lnTo>
                    <a:pt x="2825" y="11382"/>
                  </a:lnTo>
                  <a:lnTo>
                    <a:pt x="3111" y="11533"/>
                  </a:lnTo>
                  <a:lnTo>
                    <a:pt x="3413" y="11684"/>
                  </a:lnTo>
                  <a:lnTo>
                    <a:pt x="3733" y="11802"/>
                  </a:lnTo>
                  <a:lnTo>
                    <a:pt x="4069" y="11936"/>
                  </a:lnTo>
                  <a:lnTo>
                    <a:pt x="4405" y="12037"/>
                  </a:lnTo>
                  <a:lnTo>
                    <a:pt x="4775" y="12121"/>
                  </a:lnTo>
                  <a:lnTo>
                    <a:pt x="5145" y="12205"/>
                  </a:lnTo>
                  <a:lnTo>
                    <a:pt x="5514" y="12256"/>
                  </a:lnTo>
                  <a:lnTo>
                    <a:pt x="5884" y="12306"/>
                  </a:lnTo>
                  <a:lnTo>
                    <a:pt x="6254" y="12323"/>
                  </a:lnTo>
                  <a:lnTo>
                    <a:pt x="6607" y="12323"/>
                  </a:lnTo>
                  <a:lnTo>
                    <a:pt x="6943" y="12306"/>
                  </a:lnTo>
                  <a:lnTo>
                    <a:pt x="7280" y="12273"/>
                  </a:lnTo>
                  <a:lnTo>
                    <a:pt x="7599" y="12222"/>
                  </a:lnTo>
                  <a:lnTo>
                    <a:pt x="7918" y="12172"/>
                  </a:lnTo>
                  <a:lnTo>
                    <a:pt x="8221" y="12088"/>
                  </a:lnTo>
                  <a:lnTo>
                    <a:pt x="8507" y="11987"/>
                  </a:lnTo>
                  <a:lnTo>
                    <a:pt x="8793" y="11886"/>
                  </a:lnTo>
                  <a:lnTo>
                    <a:pt x="9078" y="11752"/>
                  </a:lnTo>
                  <a:lnTo>
                    <a:pt x="9331" y="11617"/>
                  </a:lnTo>
                  <a:lnTo>
                    <a:pt x="9600" y="11466"/>
                  </a:lnTo>
                  <a:lnTo>
                    <a:pt x="9835" y="11314"/>
                  </a:lnTo>
                  <a:lnTo>
                    <a:pt x="10070" y="11146"/>
                  </a:lnTo>
                  <a:lnTo>
                    <a:pt x="10289" y="10961"/>
                  </a:lnTo>
                  <a:lnTo>
                    <a:pt x="10507" y="10760"/>
                  </a:lnTo>
                  <a:lnTo>
                    <a:pt x="10709" y="10558"/>
                  </a:lnTo>
                  <a:lnTo>
                    <a:pt x="10911" y="10339"/>
                  </a:lnTo>
                  <a:lnTo>
                    <a:pt x="11079" y="10121"/>
                  </a:lnTo>
                  <a:lnTo>
                    <a:pt x="11247" y="9902"/>
                  </a:lnTo>
                  <a:lnTo>
                    <a:pt x="11415" y="9650"/>
                  </a:lnTo>
                  <a:lnTo>
                    <a:pt x="11566" y="9415"/>
                  </a:lnTo>
                  <a:lnTo>
                    <a:pt x="11701" y="9163"/>
                  </a:lnTo>
                  <a:lnTo>
                    <a:pt x="11819" y="8910"/>
                  </a:lnTo>
                  <a:lnTo>
                    <a:pt x="11936" y="8642"/>
                  </a:lnTo>
                  <a:lnTo>
                    <a:pt x="12037" y="8373"/>
                  </a:lnTo>
                  <a:lnTo>
                    <a:pt x="12138" y="8104"/>
                  </a:lnTo>
                  <a:lnTo>
                    <a:pt x="12222" y="7818"/>
                  </a:lnTo>
                  <a:lnTo>
                    <a:pt x="12289" y="7549"/>
                  </a:lnTo>
                  <a:lnTo>
                    <a:pt x="12340" y="7263"/>
                  </a:lnTo>
                  <a:lnTo>
                    <a:pt x="12390" y="6977"/>
                  </a:lnTo>
                  <a:lnTo>
                    <a:pt x="12424" y="6691"/>
                  </a:lnTo>
                  <a:lnTo>
                    <a:pt x="12441" y="6406"/>
                  </a:lnTo>
                  <a:lnTo>
                    <a:pt x="12441" y="6120"/>
                  </a:lnTo>
                  <a:lnTo>
                    <a:pt x="12441" y="5834"/>
                  </a:lnTo>
                  <a:lnTo>
                    <a:pt x="12424" y="5548"/>
                  </a:lnTo>
                  <a:lnTo>
                    <a:pt x="12390" y="5262"/>
                  </a:lnTo>
                  <a:lnTo>
                    <a:pt x="12357" y="4977"/>
                  </a:lnTo>
                  <a:lnTo>
                    <a:pt x="12306" y="4691"/>
                  </a:lnTo>
                  <a:lnTo>
                    <a:pt x="12239" y="4422"/>
                  </a:lnTo>
                  <a:lnTo>
                    <a:pt x="12155" y="4153"/>
                  </a:lnTo>
                  <a:lnTo>
                    <a:pt x="12054" y="3867"/>
                  </a:lnTo>
                  <a:lnTo>
                    <a:pt x="11953" y="3615"/>
                  </a:lnTo>
                  <a:lnTo>
                    <a:pt x="11835" y="3346"/>
                  </a:lnTo>
                  <a:lnTo>
                    <a:pt x="11701" y="3094"/>
                  </a:lnTo>
                  <a:lnTo>
                    <a:pt x="11550" y="2842"/>
                  </a:lnTo>
                  <a:lnTo>
                    <a:pt x="11398" y="2590"/>
                  </a:lnTo>
                  <a:lnTo>
                    <a:pt x="11213" y="2354"/>
                  </a:lnTo>
                  <a:lnTo>
                    <a:pt x="11028" y="2136"/>
                  </a:lnTo>
                  <a:lnTo>
                    <a:pt x="10827" y="1917"/>
                  </a:lnTo>
                  <a:lnTo>
                    <a:pt x="10625" y="1699"/>
                  </a:lnTo>
                  <a:lnTo>
                    <a:pt x="10390" y="1497"/>
                  </a:lnTo>
                  <a:lnTo>
                    <a:pt x="10138" y="1312"/>
                  </a:lnTo>
                  <a:lnTo>
                    <a:pt x="9885" y="1127"/>
                  </a:lnTo>
                  <a:lnTo>
                    <a:pt x="9616" y="959"/>
                  </a:lnTo>
                  <a:lnTo>
                    <a:pt x="9331" y="808"/>
                  </a:lnTo>
                  <a:lnTo>
                    <a:pt x="9028" y="656"/>
                  </a:lnTo>
                  <a:lnTo>
                    <a:pt x="8709" y="522"/>
                  </a:lnTo>
                  <a:lnTo>
                    <a:pt x="8389" y="404"/>
                  </a:lnTo>
                  <a:lnTo>
                    <a:pt x="8036" y="303"/>
                  </a:lnTo>
                  <a:lnTo>
                    <a:pt x="7683" y="202"/>
                  </a:lnTo>
                  <a:lnTo>
                    <a:pt x="7313" y="135"/>
                  </a:lnTo>
                  <a:lnTo>
                    <a:pt x="6927" y="68"/>
                  </a:lnTo>
                  <a:lnTo>
                    <a:pt x="6557" y="34"/>
                  </a:lnTo>
                  <a:lnTo>
                    <a:pt x="6204" y="17"/>
                  </a:lnTo>
                  <a:lnTo>
                    <a:pt x="585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35"/>
            <p:cNvSpPr/>
            <p:nvPr/>
          </p:nvSpPr>
          <p:spPr>
            <a:xfrm>
              <a:off x="2901775" y="5037250"/>
              <a:ext cx="311025" cy="308100"/>
            </a:xfrm>
            <a:custGeom>
              <a:rect b="b" l="l" r="r" t="t"/>
              <a:pathLst>
                <a:path extrusionOk="0" fill="none" h="12324" w="12441">
                  <a:moveTo>
                    <a:pt x="7313" y="135"/>
                  </a:moveTo>
                  <a:lnTo>
                    <a:pt x="7313" y="135"/>
                  </a:lnTo>
                  <a:lnTo>
                    <a:pt x="7683" y="202"/>
                  </a:lnTo>
                  <a:lnTo>
                    <a:pt x="8036" y="303"/>
                  </a:lnTo>
                  <a:lnTo>
                    <a:pt x="8389" y="404"/>
                  </a:lnTo>
                  <a:lnTo>
                    <a:pt x="8709" y="522"/>
                  </a:lnTo>
                  <a:lnTo>
                    <a:pt x="9028" y="656"/>
                  </a:lnTo>
                  <a:lnTo>
                    <a:pt x="9331" y="808"/>
                  </a:lnTo>
                  <a:lnTo>
                    <a:pt x="9616" y="959"/>
                  </a:lnTo>
                  <a:lnTo>
                    <a:pt x="9885" y="1127"/>
                  </a:lnTo>
                  <a:lnTo>
                    <a:pt x="10138" y="1312"/>
                  </a:lnTo>
                  <a:lnTo>
                    <a:pt x="10390" y="1497"/>
                  </a:lnTo>
                  <a:lnTo>
                    <a:pt x="10625" y="1699"/>
                  </a:lnTo>
                  <a:lnTo>
                    <a:pt x="10827" y="1917"/>
                  </a:lnTo>
                  <a:lnTo>
                    <a:pt x="11028" y="2136"/>
                  </a:lnTo>
                  <a:lnTo>
                    <a:pt x="11213" y="2354"/>
                  </a:lnTo>
                  <a:lnTo>
                    <a:pt x="11398" y="2590"/>
                  </a:lnTo>
                  <a:lnTo>
                    <a:pt x="11550" y="2842"/>
                  </a:lnTo>
                  <a:lnTo>
                    <a:pt x="11701" y="3094"/>
                  </a:lnTo>
                  <a:lnTo>
                    <a:pt x="11835" y="3346"/>
                  </a:lnTo>
                  <a:lnTo>
                    <a:pt x="11953" y="3615"/>
                  </a:lnTo>
                  <a:lnTo>
                    <a:pt x="12054" y="3867"/>
                  </a:lnTo>
                  <a:lnTo>
                    <a:pt x="12155" y="4153"/>
                  </a:lnTo>
                  <a:lnTo>
                    <a:pt x="12239" y="4422"/>
                  </a:lnTo>
                  <a:lnTo>
                    <a:pt x="12306" y="4691"/>
                  </a:lnTo>
                  <a:lnTo>
                    <a:pt x="12357" y="4977"/>
                  </a:lnTo>
                  <a:lnTo>
                    <a:pt x="12390" y="5262"/>
                  </a:lnTo>
                  <a:lnTo>
                    <a:pt x="12424" y="5548"/>
                  </a:lnTo>
                  <a:lnTo>
                    <a:pt x="12441" y="5834"/>
                  </a:lnTo>
                  <a:lnTo>
                    <a:pt x="12441" y="6120"/>
                  </a:lnTo>
                  <a:lnTo>
                    <a:pt x="12441" y="6406"/>
                  </a:lnTo>
                  <a:lnTo>
                    <a:pt x="12424" y="6691"/>
                  </a:lnTo>
                  <a:lnTo>
                    <a:pt x="12390" y="6977"/>
                  </a:lnTo>
                  <a:lnTo>
                    <a:pt x="12340" y="7263"/>
                  </a:lnTo>
                  <a:lnTo>
                    <a:pt x="12289" y="7549"/>
                  </a:lnTo>
                  <a:lnTo>
                    <a:pt x="12222" y="7818"/>
                  </a:lnTo>
                  <a:lnTo>
                    <a:pt x="12138" y="8104"/>
                  </a:lnTo>
                  <a:lnTo>
                    <a:pt x="12037" y="8373"/>
                  </a:lnTo>
                  <a:lnTo>
                    <a:pt x="11936" y="8642"/>
                  </a:lnTo>
                  <a:lnTo>
                    <a:pt x="11819" y="8910"/>
                  </a:lnTo>
                  <a:lnTo>
                    <a:pt x="11701" y="9163"/>
                  </a:lnTo>
                  <a:lnTo>
                    <a:pt x="11566" y="9415"/>
                  </a:lnTo>
                  <a:lnTo>
                    <a:pt x="11415" y="9650"/>
                  </a:lnTo>
                  <a:lnTo>
                    <a:pt x="11247" y="9902"/>
                  </a:lnTo>
                  <a:lnTo>
                    <a:pt x="11079" y="10121"/>
                  </a:lnTo>
                  <a:lnTo>
                    <a:pt x="10911" y="10339"/>
                  </a:lnTo>
                  <a:lnTo>
                    <a:pt x="10709" y="10558"/>
                  </a:lnTo>
                  <a:lnTo>
                    <a:pt x="10507" y="10760"/>
                  </a:lnTo>
                  <a:lnTo>
                    <a:pt x="10289" y="10961"/>
                  </a:lnTo>
                  <a:lnTo>
                    <a:pt x="10070" y="11146"/>
                  </a:lnTo>
                  <a:lnTo>
                    <a:pt x="9835" y="11314"/>
                  </a:lnTo>
                  <a:lnTo>
                    <a:pt x="9600" y="11466"/>
                  </a:lnTo>
                  <a:lnTo>
                    <a:pt x="9331" y="11617"/>
                  </a:lnTo>
                  <a:lnTo>
                    <a:pt x="9078" y="11752"/>
                  </a:lnTo>
                  <a:lnTo>
                    <a:pt x="8793" y="11886"/>
                  </a:lnTo>
                  <a:lnTo>
                    <a:pt x="8507" y="11987"/>
                  </a:lnTo>
                  <a:lnTo>
                    <a:pt x="8221" y="12088"/>
                  </a:lnTo>
                  <a:lnTo>
                    <a:pt x="7918" y="12172"/>
                  </a:lnTo>
                  <a:lnTo>
                    <a:pt x="7599" y="12222"/>
                  </a:lnTo>
                  <a:lnTo>
                    <a:pt x="7280" y="12273"/>
                  </a:lnTo>
                  <a:lnTo>
                    <a:pt x="6943" y="12306"/>
                  </a:lnTo>
                  <a:lnTo>
                    <a:pt x="6607" y="12323"/>
                  </a:lnTo>
                  <a:lnTo>
                    <a:pt x="6254" y="12323"/>
                  </a:lnTo>
                  <a:lnTo>
                    <a:pt x="5884" y="12306"/>
                  </a:lnTo>
                  <a:lnTo>
                    <a:pt x="5514" y="12256"/>
                  </a:lnTo>
                  <a:lnTo>
                    <a:pt x="5145" y="12205"/>
                  </a:lnTo>
                  <a:lnTo>
                    <a:pt x="5145" y="12205"/>
                  </a:lnTo>
                  <a:lnTo>
                    <a:pt x="4775" y="12121"/>
                  </a:lnTo>
                  <a:lnTo>
                    <a:pt x="4405" y="12037"/>
                  </a:lnTo>
                  <a:lnTo>
                    <a:pt x="4069" y="11936"/>
                  </a:lnTo>
                  <a:lnTo>
                    <a:pt x="3733" y="11802"/>
                  </a:lnTo>
                  <a:lnTo>
                    <a:pt x="3413" y="11684"/>
                  </a:lnTo>
                  <a:lnTo>
                    <a:pt x="3111" y="11533"/>
                  </a:lnTo>
                  <a:lnTo>
                    <a:pt x="2825" y="11382"/>
                  </a:lnTo>
                  <a:lnTo>
                    <a:pt x="2556" y="11197"/>
                  </a:lnTo>
                  <a:lnTo>
                    <a:pt x="2304" y="11029"/>
                  </a:lnTo>
                  <a:lnTo>
                    <a:pt x="2051" y="10827"/>
                  </a:lnTo>
                  <a:lnTo>
                    <a:pt x="1833" y="10625"/>
                  </a:lnTo>
                  <a:lnTo>
                    <a:pt x="1614" y="10423"/>
                  </a:lnTo>
                  <a:lnTo>
                    <a:pt x="1413" y="10205"/>
                  </a:lnTo>
                  <a:lnTo>
                    <a:pt x="1228" y="9970"/>
                  </a:lnTo>
                  <a:lnTo>
                    <a:pt x="1043" y="9734"/>
                  </a:lnTo>
                  <a:lnTo>
                    <a:pt x="891" y="9499"/>
                  </a:lnTo>
                  <a:lnTo>
                    <a:pt x="740" y="9247"/>
                  </a:lnTo>
                  <a:lnTo>
                    <a:pt x="606" y="8995"/>
                  </a:lnTo>
                  <a:lnTo>
                    <a:pt x="488" y="8726"/>
                  </a:lnTo>
                  <a:lnTo>
                    <a:pt x="387" y="8457"/>
                  </a:lnTo>
                  <a:lnTo>
                    <a:pt x="286" y="8188"/>
                  </a:lnTo>
                  <a:lnTo>
                    <a:pt x="202" y="7919"/>
                  </a:lnTo>
                  <a:lnTo>
                    <a:pt x="135" y="7633"/>
                  </a:lnTo>
                  <a:lnTo>
                    <a:pt x="85" y="7347"/>
                  </a:lnTo>
                  <a:lnTo>
                    <a:pt x="51" y="7061"/>
                  </a:lnTo>
                  <a:lnTo>
                    <a:pt x="17" y="6775"/>
                  </a:lnTo>
                  <a:lnTo>
                    <a:pt x="1" y="6490"/>
                  </a:lnTo>
                  <a:lnTo>
                    <a:pt x="1" y="6204"/>
                  </a:lnTo>
                  <a:lnTo>
                    <a:pt x="1" y="5918"/>
                  </a:lnTo>
                  <a:lnTo>
                    <a:pt x="17" y="5632"/>
                  </a:lnTo>
                  <a:lnTo>
                    <a:pt x="51" y="5347"/>
                  </a:lnTo>
                  <a:lnTo>
                    <a:pt x="101" y="5061"/>
                  </a:lnTo>
                  <a:lnTo>
                    <a:pt x="152" y="4792"/>
                  </a:lnTo>
                  <a:lnTo>
                    <a:pt x="219" y="4506"/>
                  </a:lnTo>
                  <a:lnTo>
                    <a:pt x="303" y="4237"/>
                  </a:lnTo>
                  <a:lnTo>
                    <a:pt x="404" y="3951"/>
                  </a:lnTo>
                  <a:lnTo>
                    <a:pt x="505" y="3682"/>
                  </a:lnTo>
                  <a:lnTo>
                    <a:pt x="623" y="3430"/>
                  </a:lnTo>
                  <a:lnTo>
                    <a:pt x="740" y="3161"/>
                  </a:lnTo>
                  <a:lnTo>
                    <a:pt x="875" y="2926"/>
                  </a:lnTo>
                  <a:lnTo>
                    <a:pt x="1026" y="2674"/>
                  </a:lnTo>
                  <a:lnTo>
                    <a:pt x="1194" y="2438"/>
                  </a:lnTo>
                  <a:lnTo>
                    <a:pt x="1362" y="2203"/>
                  </a:lnTo>
                  <a:lnTo>
                    <a:pt x="1547" y="1984"/>
                  </a:lnTo>
                  <a:lnTo>
                    <a:pt x="1732" y="1766"/>
                  </a:lnTo>
                  <a:lnTo>
                    <a:pt x="1934" y="1564"/>
                  </a:lnTo>
                  <a:lnTo>
                    <a:pt x="2152" y="1379"/>
                  </a:lnTo>
                  <a:lnTo>
                    <a:pt x="2371" y="1194"/>
                  </a:lnTo>
                  <a:lnTo>
                    <a:pt x="2606" y="1026"/>
                  </a:lnTo>
                  <a:lnTo>
                    <a:pt x="2858" y="858"/>
                  </a:lnTo>
                  <a:lnTo>
                    <a:pt x="3111" y="707"/>
                  </a:lnTo>
                  <a:lnTo>
                    <a:pt x="3380" y="572"/>
                  </a:lnTo>
                  <a:lnTo>
                    <a:pt x="3648" y="455"/>
                  </a:lnTo>
                  <a:lnTo>
                    <a:pt x="3934" y="337"/>
                  </a:lnTo>
                  <a:lnTo>
                    <a:pt x="4237" y="253"/>
                  </a:lnTo>
                  <a:lnTo>
                    <a:pt x="4539" y="169"/>
                  </a:lnTo>
                  <a:lnTo>
                    <a:pt x="4842" y="101"/>
                  </a:lnTo>
                  <a:lnTo>
                    <a:pt x="5178" y="51"/>
                  </a:lnTo>
                  <a:lnTo>
                    <a:pt x="5498" y="17"/>
                  </a:lnTo>
                  <a:lnTo>
                    <a:pt x="5851" y="1"/>
                  </a:lnTo>
                  <a:lnTo>
                    <a:pt x="6204" y="17"/>
                  </a:lnTo>
                  <a:lnTo>
                    <a:pt x="6557" y="34"/>
                  </a:lnTo>
                  <a:lnTo>
                    <a:pt x="6927" y="68"/>
                  </a:lnTo>
                  <a:lnTo>
                    <a:pt x="7313" y="1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35"/>
            <p:cNvSpPr/>
            <p:nvPr/>
          </p:nvSpPr>
          <p:spPr>
            <a:xfrm>
              <a:off x="3019450" y="5038925"/>
              <a:ext cx="193350" cy="306425"/>
            </a:xfrm>
            <a:custGeom>
              <a:rect b="b" l="l" r="r" t="t"/>
              <a:pathLst>
                <a:path extrusionOk="0" h="12257" w="7734">
                  <a:moveTo>
                    <a:pt x="2253" y="1"/>
                  </a:moveTo>
                  <a:lnTo>
                    <a:pt x="2573" y="85"/>
                  </a:lnTo>
                  <a:lnTo>
                    <a:pt x="2875" y="186"/>
                  </a:lnTo>
                  <a:lnTo>
                    <a:pt x="3161" y="303"/>
                  </a:lnTo>
                  <a:lnTo>
                    <a:pt x="3430" y="421"/>
                  </a:lnTo>
                  <a:lnTo>
                    <a:pt x="3699" y="539"/>
                  </a:lnTo>
                  <a:lnTo>
                    <a:pt x="3968" y="690"/>
                  </a:lnTo>
                  <a:lnTo>
                    <a:pt x="4203" y="841"/>
                  </a:lnTo>
                  <a:lnTo>
                    <a:pt x="4439" y="1010"/>
                  </a:lnTo>
                  <a:lnTo>
                    <a:pt x="4657" y="1178"/>
                  </a:lnTo>
                  <a:lnTo>
                    <a:pt x="4859" y="1346"/>
                  </a:lnTo>
                  <a:lnTo>
                    <a:pt x="5061" y="1547"/>
                  </a:lnTo>
                  <a:lnTo>
                    <a:pt x="5246" y="1732"/>
                  </a:lnTo>
                  <a:lnTo>
                    <a:pt x="5414" y="1934"/>
                  </a:lnTo>
                  <a:lnTo>
                    <a:pt x="5582" y="2153"/>
                  </a:lnTo>
                  <a:lnTo>
                    <a:pt x="5733" y="2371"/>
                  </a:lnTo>
                  <a:lnTo>
                    <a:pt x="5868" y="2590"/>
                  </a:lnTo>
                  <a:lnTo>
                    <a:pt x="5985" y="2825"/>
                  </a:lnTo>
                  <a:lnTo>
                    <a:pt x="6103" y="3060"/>
                  </a:lnTo>
                  <a:lnTo>
                    <a:pt x="6221" y="3296"/>
                  </a:lnTo>
                  <a:lnTo>
                    <a:pt x="6305" y="3548"/>
                  </a:lnTo>
                  <a:lnTo>
                    <a:pt x="6389" y="3800"/>
                  </a:lnTo>
                  <a:lnTo>
                    <a:pt x="6473" y="4052"/>
                  </a:lnTo>
                  <a:lnTo>
                    <a:pt x="6523" y="4305"/>
                  </a:lnTo>
                  <a:lnTo>
                    <a:pt x="6574" y="4557"/>
                  </a:lnTo>
                  <a:lnTo>
                    <a:pt x="6624" y="4826"/>
                  </a:lnTo>
                  <a:lnTo>
                    <a:pt x="6658" y="5078"/>
                  </a:lnTo>
                  <a:lnTo>
                    <a:pt x="6675" y="5347"/>
                  </a:lnTo>
                  <a:lnTo>
                    <a:pt x="6691" y="5616"/>
                  </a:lnTo>
                  <a:lnTo>
                    <a:pt x="6691" y="5885"/>
                  </a:lnTo>
                  <a:lnTo>
                    <a:pt x="6675" y="6154"/>
                  </a:lnTo>
                  <a:lnTo>
                    <a:pt x="6624" y="6675"/>
                  </a:lnTo>
                  <a:lnTo>
                    <a:pt x="6540" y="7196"/>
                  </a:lnTo>
                  <a:lnTo>
                    <a:pt x="6406" y="7717"/>
                  </a:lnTo>
                  <a:lnTo>
                    <a:pt x="6338" y="7969"/>
                  </a:lnTo>
                  <a:lnTo>
                    <a:pt x="6237" y="8221"/>
                  </a:lnTo>
                  <a:lnTo>
                    <a:pt x="6153" y="8474"/>
                  </a:lnTo>
                  <a:lnTo>
                    <a:pt x="6036" y="8709"/>
                  </a:lnTo>
                  <a:lnTo>
                    <a:pt x="5918" y="8944"/>
                  </a:lnTo>
                  <a:lnTo>
                    <a:pt x="5800" y="9180"/>
                  </a:lnTo>
                  <a:lnTo>
                    <a:pt x="5666" y="9415"/>
                  </a:lnTo>
                  <a:lnTo>
                    <a:pt x="5515" y="9634"/>
                  </a:lnTo>
                  <a:lnTo>
                    <a:pt x="5363" y="9852"/>
                  </a:lnTo>
                  <a:lnTo>
                    <a:pt x="5212" y="10054"/>
                  </a:lnTo>
                  <a:lnTo>
                    <a:pt x="5044" y="10256"/>
                  </a:lnTo>
                  <a:lnTo>
                    <a:pt x="4859" y="10441"/>
                  </a:lnTo>
                  <a:lnTo>
                    <a:pt x="4674" y="10625"/>
                  </a:lnTo>
                  <a:lnTo>
                    <a:pt x="4472" y="10810"/>
                  </a:lnTo>
                  <a:lnTo>
                    <a:pt x="4271" y="10979"/>
                  </a:lnTo>
                  <a:lnTo>
                    <a:pt x="4069" y="11130"/>
                  </a:lnTo>
                  <a:lnTo>
                    <a:pt x="3833" y="11281"/>
                  </a:lnTo>
                  <a:lnTo>
                    <a:pt x="3615" y="11416"/>
                  </a:lnTo>
                  <a:lnTo>
                    <a:pt x="3380" y="11533"/>
                  </a:lnTo>
                  <a:lnTo>
                    <a:pt x="3127" y="11651"/>
                  </a:lnTo>
                  <a:lnTo>
                    <a:pt x="2875" y="11752"/>
                  </a:lnTo>
                  <a:lnTo>
                    <a:pt x="2606" y="11853"/>
                  </a:lnTo>
                  <a:lnTo>
                    <a:pt x="2337" y="11920"/>
                  </a:lnTo>
                  <a:lnTo>
                    <a:pt x="2068" y="11987"/>
                  </a:lnTo>
                  <a:lnTo>
                    <a:pt x="1783" y="12038"/>
                  </a:lnTo>
                  <a:lnTo>
                    <a:pt x="1497" y="12071"/>
                  </a:lnTo>
                  <a:lnTo>
                    <a:pt x="1194" y="12105"/>
                  </a:lnTo>
                  <a:lnTo>
                    <a:pt x="892" y="12105"/>
                  </a:lnTo>
                  <a:lnTo>
                    <a:pt x="454" y="12088"/>
                  </a:lnTo>
                  <a:lnTo>
                    <a:pt x="1" y="12038"/>
                  </a:lnTo>
                  <a:lnTo>
                    <a:pt x="1" y="12038"/>
                  </a:lnTo>
                  <a:lnTo>
                    <a:pt x="438" y="12138"/>
                  </a:lnTo>
                  <a:lnTo>
                    <a:pt x="774" y="12189"/>
                  </a:lnTo>
                  <a:lnTo>
                    <a:pt x="1127" y="12223"/>
                  </a:lnTo>
                  <a:lnTo>
                    <a:pt x="1446" y="12256"/>
                  </a:lnTo>
                  <a:lnTo>
                    <a:pt x="2119" y="12256"/>
                  </a:lnTo>
                  <a:lnTo>
                    <a:pt x="2472" y="12223"/>
                  </a:lnTo>
                  <a:lnTo>
                    <a:pt x="2791" y="12172"/>
                  </a:lnTo>
                  <a:lnTo>
                    <a:pt x="3111" y="12122"/>
                  </a:lnTo>
                  <a:lnTo>
                    <a:pt x="3430" y="12038"/>
                  </a:lnTo>
                  <a:lnTo>
                    <a:pt x="3733" y="11954"/>
                  </a:lnTo>
                  <a:lnTo>
                    <a:pt x="4018" y="11836"/>
                  </a:lnTo>
                  <a:lnTo>
                    <a:pt x="4304" y="11718"/>
                  </a:lnTo>
                  <a:lnTo>
                    <a:pt x="4573" y="11584"/>
                  </a:lnTo>
                  <a:lnTo>
                    <a:pt x="4842" y="11432"/>
                  </a:lnTo>
                  <a:lnTo>
                    <a:pt x="5094" y="11281"/>
                  </a:lnTo>
                  <a:lnTo>
                    <a:pt x="5330" y="11096"/>
                  </a:lnTo>
                  <a:lnTo>
                    <a:pt x="5565" y="10911"/>
                  </a:lnTo>
                  <a:lnTo>
                    <a:pt x="5784" y="10726"/>
                  </a:lnTo>
                  <a:lnTo>
                    <a:pt x="5985" y="10508"/>
                  </a:lnTo>
                  <a:lnTo>
                    <a:pt x="6187" y="10306"/>
                  </a:lnTo>
                  <a:lnTo>
                    <a:pt x="6372" y="10071"/>
                  </a:lnTo>
                  <a:lnTo>
                    <a:pt x="6540" y="9835"/>
                  </a:lnTo>
                  <a:lnTo>
                    <a:pt x="6708" y="9600"/>
                  </a:lnTo>
                  <a:lnTo>
                    <a:pt x="6859" y="9348"/>
                  </a:lnTo>
                  <a:lnTo>
                    <a:pt x="6994" y="9096"/>
                  </a:lnTo>
                  <a:lnTo>
                    <a:pt x="7128" y="8827"/>
                  </a:lnTo>
                  <a:lnTo>
                    <a:pt x="7246" y="8575"/>
                  </a:lnTo>
                  <a:lnTo>
                    <a:pt x="7347" y="8289"/>
                  </a:lnTo>
                  <a:lnTo>
                    <a:pt x="7431" y="8020"/>
                  </a:lnTo>
                  <a:lnTo>
                    <a:pt x="7515" y="7734"/>
                  </a:lnTo>
                  <a:lnTo>
                    <a:pt x="7582" y="7448"/>
                  </a:lnTo>
                  <a:lnTo>
                    <a:pt x="7633" y="7162"/>
                  </a:lnTo>
                  <a:lnTo>
                    <a:pt x="7683" y="6877"/>
                  </a:lnTo>
                  <a:lnTo>
                    <a:pt x="7717" y="6591"/>
                  </a:lnTo>
                  <a:lnTo>
                    <a:pt x="7734" y="6288"/>
                  </a:lnTo>
                  <a:lnTo>
                    <a:pt x="7734" y="6002"/>
                  </a:lnTo>
                  <a:lnTo>
                    <a:pt x="7717" y="5515"/>
                  </a:lnTo>
                  <a:lnTo>
                    <a:pt x="7666" y="5011"/>
                  </a:lnTo>
                  <a:lnTo>
                    <a:pt x="7566" y="4540"/>
                  </a:lnTo>
                  <a:lnTo>
                    <a:pt x="7448" y="4052"/>
                  </a:lnTo>
                  <a:lnTo>
                    <a:pt x="7347" y="3800"/>
                  </a:lnTo>
                  <a:lnTo>
                    <a:pt x="7246" y="3565"/>
                  </a:lnTo>
                  <a:lnTo>
                    <a:pt x="7112" y="3262"/>
                  </a:lnTo>
                  <a:lnTo>
                    <a:pt x="6994" y="3044"/>
                  </a:lnTo>
                  <a:lnTo>
                    <a:pt x="6876" y="2825"/>
                  </a:lnTo>
                  <a:lnTo>
                    <a:pt x="6742" y="2607"/>
                  </a:lnTo>
                  <a:lnTo>
                    <a:pt x="6590" y="2405"/>
                  </a:lnTo>
                  <a:lnTo>
                    <a:pt x="6321" y="2052"/>
                  </a:lnTo>
                  <a:lnTo>
                    <a:pt x="6002" y="1716"/>
                  </a:lnTo>
                  <a:lnTo>
                    <a:pt x="5868" y="1598"/>
                  </a:lnTo>
                  <a:lnTo>
                    <a:pt x="5515" y="1295"/>
                  </a:lnTo>
                  <a:lnTo>
                    <a:pt x="5313" y="1161"/>
                  </a:lnTo>
                  <a:lnTo>
                    <a:pt x="5128" y="1026"/>
                  </a:lnTo>
                  <a:lnTo>
                    <a:pt x="4926" y="909"/>
                  </a:lnTo>
                  <a:lnTo>
                    <a:pt x="4506" y="673"/>
                  </a:lnTo>
                  <a:lnTo>
                    <a:pt x="4069" y="488"/>
                  </a:lnTo>
                  <a:lnTo>
                    <a:pt x="3615" y="320"/>
                  </a:lnTo>
                  <a:lnTo>
                    <a:pt x="3127" y="169"/>
                  </a:lnTo>
                  <a:lnTo>
                    <a:pt x="2606" y="68"/>
                  </a:lnTo>
                  <a:lnTo>
                    <a:pt x="225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35"/>
            <p:cNvSpPr/>
            <p:nvPr/>
          </p:nvSpPr>
          <p:spPr>
            <a:xfrm>
              <a:off x="3019450" y="5038925"/>
              <a:ext cx="193350" cy="306425"/>
            </a:xfrm>
            <a:custGeom>
              <a:rect b="b" l="l" r="r" t="t"/>
              <a:pathLst>
                <a:path extrusionOk="0" fill="none" h="12257" w="7734">
                  <a:moveTo>
                    <a:pt x="2253" y="1"/>
                  </a:moveTo>
                  <a:lnTo>
                    <a:pt x="2253" y="1"/>
                  </a:lnTo>
                  <a:lnTo>
                    <a:pt x="2573" y="85"/>
                  </a:lnTo>
                  <a:lnTo>
                    <a:pt x="2875" y="186"/>
                  </a:lnTo>
                  <a:lnTo>
                    <a:pt x="3161" y="303"/>
                  </a:lnTo>
                  <a:lnTo>
                    <a:pt x="3430" y="421"/>
                  </a:lnTo>
                  <a:lnTo>
                    <a:pt x="3699" y="539"/>
                  </a:lnTo>
                  <a:lnTo>
                    <a:pt x="3968" y="690"/>
                  </a:lnTo>
                  <a:lnTo>
                    <a:pt x="4203" y="841"/>
                  </a:lnTo>
                  <a:lnTo>
                    <a:pt x="4439" y="1010"/>
                  </a:lnTo>
                  <a:lnTo>
                    <a:pt x="4657" y="1178"/>
                  </a:lnTo>
                  <a:lnTo>
                    <a:pt x="4859" y="1346"/>
                  </a:lnTo>
                  <a:lnTo>
                    <a:pt x="5061" y="1547"/>
                  </a:lnTo>
                  <a:lnTo>
                    <a:pt x="5246" y="1732"/>
                  </a:lnTo>
                  <a:lnTo>
                    <a:pt x="5414" y="1934"/>
                  </a:lnTo>
                  <a:lnTo>
                    <a:pt x="5582" y="2153"/>
                  </a:lnTo>
                  <a:lnTo>
                    <a:pt x="5733" y="2371"/>
                  </a:lnTo>
                  <a:lnTo>
                    <a:pt x="5868" y="2590"/>
                  </a:lnTo>
                  <a:lnTo>
                    <a:pt x="5985" y="2825"/>
                  </a:lnTo>
                  <a:lnTo>
                    <a:pt x="6103" y="3060"/>
                  </a:lnTo>
                  <a:lnTo>
                    <a:pt x="6221" y="3296"/>
                  </a:lnTo>
                  <a:lnTo>
                    <a:pt x="6305" y="3548"/>
                  </a:lnTo>
                  <a:lnTo>
                    <a:pt x="6389" y="3800"/>
                  </a:lnTo>
                  <a:lnTo>
                    <a:pt x="6473" y="4052"/>
                  </a:lnTo>
                  <a:lnTo>
                    <a:pt x="6523" y="4305"/>
                  </a:lnTo>
                  <a:lnTo>
                    <a:pt x="6574" y="4557"/>
                  </a:lnTo>
                  <a:lnTo>
                    <a:pt x="6624" y="4826"/>
                  </a:lnTo>
                  <a:lnTo>
                    <a:pt x="6658" y="5078"/>
                  </a:lnTo>
                  <a:lnTo>
                    <a:pt x="6675" y="5347"/>
                  </a:lnTo>
                  <a:lnTo>
                    <a:pt x="6691" y="5616"/>
                  </a:lnTo>
                  <a:lnTo>
                    <a:pt x="6691" y="5885"/>
                  </a:lnTo>
                  <a:lnTo>
                    <a:pt x="6675" y="6154"/>
                  </a:lnTo>
                  <a:lnTo>
                    <a:pt x="6624" y="6675"/>
                  </a:lnTo>
                  <a:lnTo>
                    <a:pt x="6540" y="7196"/>
                  </a:lnTo>
                  <a:lnTo>
                    <a:pt x="6406" y="7717"/>
                  </a:lnTo>
                  <a:lnTo>
                    <a:pt x="6338" y="7969"/>
                  </a:lnTo>
                  <a:lnTo>
                    <a:pt x="6237" y="8221"/>
                  </a:lnTo>
                  <a:lnTo>
                    <a:pt x="6153" y="8474"/>
                  </a:lnTo>
                  <a:lnTo>
                    <a:pt x="6036" y="8709"/>
                  </a:lnTo>
                  <a:lnTo>
                    <a:pt x="5918" y="8944"/>
                  </a:lnTo>
                  <a:lnTo>
                    <a:pt x="5800" y="9180"/>
                  </a:lnTo>
                  <a:lnTo>
                    <a:pt x="5666" y="9415"/>
                  </a:lnTo>
                  <a:lnTo>
                    <a:pt x="5515" y="9634"/>
                  </a:lnTo>
                  <a:lnTo>
                    <a:pt x="5363" y="9852"/>
                  </a:lnTo>
                  <a:lnTo>
                    <a:pt x="5212" y="10054"/>
                  </a:lnTo>
                  <a:lnTo>
                    <a:pt x="5044" y="10256"/>
                  </a:lnTo>
                  <a:lnTo>
                    <a:pt x="4859" y="10441"/>
                  </a:lnTo>
                  <a:lnTo>
                    <a:pt x="4674" y="10625"/>
                  </a:lnTo>
                  <a:lnTo>
                    <a:pt x="4472" y="10810"/>
                  </a:lnTo>
                  <a:lnTo>
                    <a:pt x="4271" y="10979"/>
                  </a:lnTo>
                  <a:lnTo>
                    <a:pt x="4069" y="11130"/>
                  </a:lnTo>
                  <a:lnTo>
                    <a:pt x="3833" y="11281"/>
                  </a:lnTo>
                  <a:lnTo>
                    <a:pt x="3615" y="11416"/>
                  </a:lnTo>
                  <a:lnTo>
                    <a:pt x="3380" y="11533"/>
                  </a:lnTo>
                  <a:lnTo>
                    <a:pt x="3127" y="11651"/>
                  </a:lnTo>
                  <a:lnTo>
                    <a:pt x="2875" y="11752"/>
                  </a:lnTo>
                  <a:lnTo>
                    <a:pt x="2606" y="11853"/>
                  </a:lnTo>
                  <a:lnTo>
                    <a:pt x="2337" y="11920"/>
                  </a:lnTo>
                  <a:lnTo>
                    <a:pt x="2068" y="11987"/>
                  </a:lnTo>
                  <a:lnTo>
                    <a:pt x="1783" y="12038"/>
                  </a:lnTo>
                  <a:lnTo>
                    <a:pt x="1497" y="12071"/>
                  </a:lnTo>
                  <a:lnTo>
                    <a:pt x="1194" y="12105"/>
                  </a:lnTo>
                  <a:lnTo>
                    <a:pt x="892" y="12105"/>
                  </a:lnTo>
                  <a:lnTo>
                    <a:pt x="892" y="12105"/>
                  </a:lnTo>
                  <a:lnTo>
                    <a:pt x="454" y="12088"/>
                  </a:lnTo>
                  <a:lnTo>
                    <a:pt x="1" y="12038"/>
                  </a:lnTo>
                  <a:lnTo>
                    <a:pt x="1" y="12038"/>
                  </a:lnTo>
                  <a:lnTo>
                    <a:pt x="438" y="12138"/>
                  </a:lnTo>
                  <a:lnTo>
                    <a:pt x="438" y="12138"/>
                  </a:lnTo>
                  <a:lnTo>
                    <a:pt x="774" y="12189"/>
                  </a:lnTo>
                  <a:lnTo>
                    <a:pt x="1127" y="12223"/>
                  </a:lnTo>
                  <a:lnTo>
                    <a:pt x="1446" y="12256"/>
                  </a:lnTo>
                  <a:lnTo>
                    <a:pt x="1766" y="12256"/>
                  </a:lnTo>
                  <a:lnTo>
                    <a:pt x="1766" y="12256"/>
                  </a:lnTo>
                  <a:lnTo>
                    <a:pt x="2119" y="12256"/>
                  </a:lnTo>
                  <a:lnTo>
                    <a:pt x="2472" y="12223"/>
                  </a:lnTo>
                  <a:lnTo>
                    <a:pt x="2791" y="12172"/>
                  </a:lnTo>
                  <a:lnTo>
                    <a:pt x="3111" y="12122"/>
                  </a:lnTo>
                  <a:lnTo>
                    <a:pt x="3430" y="12038"/>
                  </a:lnTo>
                  <a:lnTo>
                    <a:pt x="3733" y="11954"/>
                  </a:lnTo>
                  <a:lnTo>
                    <a:pt x="4018" y="11836"/>
                  </a:lnTo>
                  <a:lnTo>
                    <a:pt x="4304" y="11718"/>
                  </a:lnTo>
                  <a:lnTo>
                    <a:pt x="4573" y="11584"/>
                  </a:lnTo>
                  <a:lnTo>
                    <a:pt x="4842" y="11432"/>
                  </a:lnTo>
                  <a:lnTo>
                    <a:pt x="5094" y="11281"/>
                  </a:lnTo>
                  <a:lnTo>
                    <a:pt x="5330" y="11096"/>
                  </a:lnTo>
                  <a:lnTo>
                    <a:pt x="5565" y="10911"/>
                  </a:lnTo>
                  <a:lnTo>
                    <a:pt x="5784" y="10726"/>
                  </a:lnTo>
                  <a:lnTo>
                    <a:pt x="5985" y="10508"/>
                  </a:lnTo>
                  <a:lnTo>
                    <a:pt x="6187" y="10306"/>
                  </a:lnTo>
                  <a:lnTo>
                    <a:pt x="6372" y="10071"/>
                  </a:lnTo>
                  <a:lnTo>
                    <a:pt x="6540" y="9835"/>
                  </a:lnTo>
                  <a:lnTo>
                    <a:pt x="6708" y="9600"/>
                  </a:lnTo>
                  <a:lnTo>
                    <a:pt x="6859" y="9348"/>
                  </a:lnTo>
                  <a:lnTo>
                    <a:pt x="6994" y="9096"/>
                  </a:lnTo>
                  <a:lnTo>
                    <a:pt x="7128" y="8827"/>
                  </a:lnTo>
                  <a:lnTo>
                    <a:pt x="7246" y="8575"/>
                  </a:lnTo>
                  <a:lnTo>
                    <a:pt x="7347" y="8289"/>
                  </a:lnTo>
                  <a:lnTo>
                    <a:pt x="7431" y="8020"/>
                  </a:lnTo>
                  <a:lnTo>
                    <a:pt x="7515" y="7734"/>
                  </a:lnTo>
                  <a:lnTo>
                    <a:pt x="7582" y="7448"/>
                  </a:lnTo>
                  <a:lnTo>
                    <a:pt x="7633" y="7162"/>
                  </a:lnTo>
                  <a:lnTo>
                    <a:pt x="7683" y="6877"/>
                  </a:lnTo>
                  <a:lnTo>
                    <a:pt x="7717" y="6591"/>
                  </a:lnTo>
                  <a:lnTo>
                    <a:pt x="7734" y="6288"/>
                  </a:lnTo>
                  <a:lnTo>
                    <a:pt x="7734" y="6002"/>
                  </a:lnTo>
                  <a:lnTo>
                    <a:pt x="7734" y="6002"/>
                  </a:lnTo>
                  <a:lnTo>
                    <a:pt x="7717" y="5515"/>
                  </a:lnTo>
                  <a:lnTo>
                    <a:pt x="7666" y="5011"/>
                  </a:lnTo>
                  <a:lnTo>
                    <a:pt x="7566" y="4540"/>
                  </a:lnTo>
                  <a:lnTo>
                    <a:pt x="7448" y="4052"/>
                  </a:lnTo>
                  <a:lnTo>
                    <a:pt x="7448" y="4052"/>
                  </a:lnTo>
                  <a:lnTo>
                    <a:pt x="7347" y="3800"/>
                  </a:lnTo>
                  <a:lnTo>
                    <a:pt x="7246" y="3565"/>
                  </a:lnTo>
                  <a:lnTo>
                    <a:pt x="7246" y="3565"/>
                  </a:lnTo>
                  <a:lnTo>
                    <a:pt x="7112" y="3262"/>
                  </a:lnTo>
                  <a:lnTo>
                    <a:pt x="7112" y="3262"/>
                  </a:lnTo>
                  <a:lnTo>
                    <a:pt x="6994" y="3044"/>
                  </a:lnTo>
                  <a:lnTo>
                    <a:pt x="6876" y="2825"/>
                  </a:lnTo>
                  <a:lnTo>
                    <a:pt x="6742" y="2607"/>
                  </a:lnTo>
                  <a:lnTo>
                    <a:pt x="6590" y="2405"/>
                  </a:lnTo>
                  <a:lnTo>
                    <a:pt x="6590" y="2405"/>
                  </a:lnTo>
                  <a:lnTo>
                    <a:pt x="6590" y="2405"/>
                  </a:lnTo>
                  <a:lnTo>
                    <a:pt x="6321" y="2052"/>
                  </a:lnTo>
                  <a:lnTo>
                    <a:pt x="6002" y="1716"/>
                  </a:lnTo>
                  <a:lnTo>
                    <a:pt x="6002" y="1716"/>
                  </a:lnTo>
                  <a:lnTo>
                    <a:pt x="5868" y="1598"/>
                  </a:lnTo>
                  <a:lnTo>
                    <a:pt x="5868" y="1598"/>
                  </a:lnTo>
                  <a:lnTo>
                    <a:pt x="5515" y="1295"/>
                  </a:lnTo>
                  <a:lnTo>
                    <a:pt x="5313" y="1161"/>
                  </a:lnTo>
                  <a:lnTo>
                    <a:pt x="5128" y="1026"/>
                  </a:lnTo>
                  <a:lnTo>
                    <a:pt x="5128" y="1026"/>
                  </a:lnTo>
                  <a:lnTo>
                    <a:pt x="4926" y="909"/>
                  </a:lnTo>
                  <a:lnTo>
                    <a:pt x="4926" y="909"/>
                  </a:lnTo>
                  <a:lnTo>
                    <a:pt x="4506" y="673"/>
                  </a:lnTo>
                  <a:lnTo>
                    <a:pt x="4506" y="673"/>
                  </a:lnTo>
                  <a:lnTo>
                    <a:pt x="4069" y="488"/>
                  </a:lnTo>
                  <a:lnTo>
                    <a:pt x="3615" y="320"/>
                  </a:lnTo>
                  <a:lnTo>
                    <a:pt x="3127" y="169"/>
                  </a:lnTo>
                  <a:lnTo>
                    <a:pt x="2606" y="68"/>
                  </a:lnTo>
                  <a:lnTo>
                    <a:pt x="2606" y="68"/>
                  </a:lnTo>
                  <a:lnTo>
                    <a:pt x="22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35"/>
            <p:cNvSpPr/>
            <p:nvPr/>
          </p:nvSpPr>
          <p:spPr>
            <a:xfrm>
              <a:off x="2889575" y="5034300"/>
              <a:ext cx="297175" cy="307250"/>
            </a:xfrm>
            <a:custGeom>
              <a:rect b="b" l="l" r="r" t="t"/>
              <a:pathLst>
                <a:path extrusionOk="0" h="12290" w="11887">
                  <a:moveTo>
                    <a:pt x="5633" y="1"/>
                  </a:moveTo>
                  <a:lnTo>
                    <a:pt x="5313" y="18"/>
                  </a:lnTo>
                  <a:lnTo>
                    <a:pt x="4994" y="51"/>
                  </a:lnTo>
                  <a:lnTo>
                    <a:pt x="4674" y="102"/>
                  </a:lnTo>
                  <a:lnTo>
                    <a:pt x="4372" y="169"/>
                  </a:lnTo>
                  <a:lnTo>
                    <a:pt x="4086" y="253"/>
                  </a:lnTo>
                  <a:lnTo>
                    <a:pt x="3800" y="337"/>
                  </a:lnTo>
                  <a:lnTo>
                    <a:pt x="3531" y="455"/>
                  </a:lnTo>
                  <a:lnTo>
                    <a:pt x="3262" y="589"/>
                  </a:lnTo>
                  <a:lnTo>
                    <a:pt x="3010" y="724"/>
                  </a:lnTo>
                  <a:lnTo>
                    <a:pt x="2775" y="875"/>
                  </a:lnTo>
                  <a:lnTo>
                    <a:pt x="2539" y="1026"/>
                  </a:lnTo>
                  <a:lnTo>
                    <a:pt x="2304" y="1211"/>
                  </a:lnTo>
                  <a:lnTo>
                    <a:pt x="2102" y="1396"/>
                  </a:lnTo>
                  <a:lnTo>
                    <a:pt x="1884" y="1581"/>
                  </a:lnTo>
                  <a:lnTo>
                    <a:pt x="1699" y="1783"/>
                  </a:lnTo>
                  <a:lnTo>
                    <a:pt x="1514" y="2001"/>
                  </a:lnTo>
                  <a:lnTo>
                    <a:pt x="1329" y="2220"/>
                  </a:lnTo>
                  <a:lnTo>
                    <a:pt x="1178" y="2455"/>
                  </a:lnTo>
                  <a:lnTo>
                    <a:pt x="1010" y="2691"/>
                  </a:lnTo>
                  <a:lnTo>
                    <a:pt x="875" y="2943"/>
                  </a:lnTo>
                  <a:lnTo>
                    <a:pt x="741" y="3195"/>
                  </a:lnTo>
                  <a:lnTo>
                    <a:pt x="623" y="3447"/>
                  </a:lnTo>
                  <a:lnTo>
                    <a:pt x="505" y="3716"/>
                  </a:lnTo>
                  <a:lnTo>
                    <a:pt x="404" y="3985"/>
                  </a:lnTo>
                  <a:lnTo>
                    <a:pt x="320" y="4254"/>
                  </a:lnTo>
                  <a:lnTo>
                    <a:pt x="236" y="4540"/>
                  </a:lnTo>
                  <a:lnTo>
                    <a:pt x="169" y="4809"/>
                  </a:lnTo>
                  <a:lnTo>
                    <a:pt x="102" y="5095"/>
                  </a:lnTo>
                  <a:lnTo>
                    <a:pt x="68" y="5380"/>
                  </a:lnTo>
                  <a:lnTo>
                    <a:pt x="35" y="5666"/>
                  </a:lnTo>
                  <a:lnTo>
                    <a:pt x="1" y="5952"/>
                  </a:lnTo>
                  <a:lnTo>
                    <a:pt x="1" y="6238"/>
                  </a:lnTo>
                  <a:lnTo>
                    <a:pt x="1" y="6524"/>
                  </a:lnTo>
                  <a:lnTo>
                    <a:pt x="18" y="6809"/>
                  </a:lnTo>
                  <a:lnTo>
                    <a:pt x="35" y="7095"/>
                  </a:lnTo>
                  <a:lnTo>
                    <a:pt x="85" y="7381"/>
                  </a:lnTo>
                  <a:lnTo>
                    <a:pt x="119" y="7650"/>
                  </a:lnTo>
                  <a:lnTo>
                    <a:pt x="186" y="7936"/>
                  </a:lnTo>
                  <a:lnTo>
                    <a:pt x="270" y="8205"/>
                  </a:lnTo>
                  <a:lnTo>
                    <a:pt x="354" y="8474"/>
                  </a:lnTo>
                  <a:lnTo>
                    <a:pt x="455" y="8743"/>
                  </a:lnTo>
                  <a:lnTo>
                    <a:pt x="556" y="9012"/>
                  </a:lnTo>
                  <a:lnTo>
                    <a:pt x="690" y="9264"/>
                  </a:lnTo>
                  <a:lnTo>
                    <a:pt x="825" y="9499"/>
                  </a:lnTo>
                  <a:lnTo>
                    <a:pt x="976" y="9751"/>
                  </a:lnTo>
                  <a:lnTo>
                    <a:pt x="1144" y="9987"/>
                  </a:lnTo>
                  <a:lnTo>
                    <a:pt x="1312" y="10205"/>
                  </a:lnTo>
                  <a:lnTo>
                    <a:pt x="1514" y="10424"/>
                  </a:lnTo>
                  <a:lnTo>
                    <a:pt x="1716" y="10642"/>
                  </a:lnTo>
                  <a:lnTo>
                    <a:pt x="1934" y="10827"/>
                  </a:lnTo>
                  <a:lnTo>
                    <a:pt x="2153" y="11029"/>
                  </a:lnTo>
                  <a:lnTo>
                    <a:pt x="2405" y="11197"/>
                  </a:lnTo>
                  <a:lnTo>
                    <a:pt x="2657" y="11365"/>
                  </a:lnTo>
                  <a:lnTo>
                    <a:pt x="2926" y="11517"/>
                  </a:lnTo>
                  <a:lnTo>
                    <a:pt x="3212" y="11668"/>
                  </a:lnTo>
                  <a:lnTo>
                    <a:pt x="3514" y="11802"/>
                  </a:lnTo>
                  <a:lnTo>
                    <a:pt x="3834" y="11920"/>
                  </a:lnTo>
                  <a:lnTo>
                    <a:pt x="4153" y="12021"/>
                  </a:lnTo>
                  <a:lnTo>
                    <a:pt x="4506" y="12105"/>
                  </a:lnTo>
                  <a:lnTo>
                    <a:pt x="4859" y="12172"/>
                  </a:lnTo>
                  <a:lnTo>
                    <a:pt x="5229" y="12239"/>
                  </a:lnTo>
                  <a:lnTo>
                    <a:pt x="5565" y="12273"/>
                  </a:lnTo>
                  <a:lnTo>
                    <a:pt x="5918" y="12290"/>
                  </a:lnTo>
                  <a:lnTo>
                    <a:pt x="6255" y="12290"/>
                  </a:lnTo>
                  <a:lnTo>
                    <a:pt x="6574" y="12273"/>
                  </a:lnTo>
                  <a:lnTo>
                    <a:pt x="6893" y="12239"/>
                  </a:lnTo>
                  <a:lnTo>
                    <a:pt x="7213" y="12189"/>
                  </a:lnTo>
                  <a:lnTo>
                    <a:pt x="7499" y="12122"/>
                  </a:lnTo>
                  <a:lnTo>
                    <a:pt x="7801" y="12038"/>
                  </a:lnTo>
                  <a:lnTo>
                    <a:pt x="8070" y="11937"/>
                  </a:lnTo>
                  <a:lnTo>
                    <a:pt x="8356" y="11819"/>
                  </a:lnTo>
                  <a:lnTo>
                    <a:pt x="8608" y="11701"/>
                  </a:lnTo>
                  <a:lnTo>
                    <a:pt x="8860" y="11567"/>
                  </a:lnTo>
                  <a:lnTo>
                    <a:pt x="9113" y="11416"/>
                  </a:lnTo>
                  <a:lnTo>
                    <a:pt x="9348" y="11248"/>
                  </a:lnTo>
                  <a:lnTo>
                    <a:pt x="9566" y="11079"/>
                  </a:lnTo>
                  <a:lnTo>
                    <a:pt x="9785" y="10895"/>
                  </a:lnTo>
                  <a:lnTo>
                    <a:pt x="9987" y="10693"/>
                  </a:lnTo>
                  <a:lnTo>
                    <a:pt x="10188" y="10491"/>
                  </a:lnTo>
                  <a:lnTo>
                    <a:pt x="10373" y="10273"/>
                  </a:lnTo>
                  <a:lnTo>
                    <a:pt x="10541" y="10054"/>
                  </a:lnTo>
                  <a:lnTo>
                    <a:pt x="10710" y="9819"/>
                  </a:lnTo>
                  <a:lnTo>
                    <a:pt x="10861" y="9583"/>
                  </a:lnTo>
                  <a:lnTo>
                    <a:pt x="11012" y="9331"/>
                  </a:lnTo>
                  <a:lnTo>
                    <a:pt x="11147" y="9079"/>
                  </a:lnTo>
                  <a:lnTo>
                    <a:pt x="11264" y="8827"/>
                  </a:lnTo>
                  <a:lnTo>
                    <a:pt x="11382" y="8558"/>
                  </a:lnTo>
                  <a:lnTo>
                    <a:pt x="11483" y="8306"/>
                  </a:lnTo>
                  <a:lnTo>
                    <a:pt x="11567" y="8020"/>
                  </a:lnTo>
                  <a:lnTo>
                    <a:pt x="11651" y="7751"/>
                  </a:lnTo>
                  <a:lnTo>
                    <a:pt x="11718" y="7465"/>
                  </a:lnTo>
                  <a:lnTo>
                    <a:pt x="11769" y="7179"/>
                  </a:lnTo>
                  <a:lnTo>
                    <a:pt x="11819" y="6910"/>
                  </a:lnTo>
                  <a:lnTo>
                    <a:pt x="11853" y="6625"/>
                  </a:lnTo>
                  <a:lnTo>
                    <a:pt x="11870" y="6339"/>
                  </a:lnTo>
                  <a:lnTo>
                    <a:pt x="11886" y="6053"/>
                  </a:lnTo>
                  <a:lnTo>
                    <a:pt x="11886" y="5767"/>
                  </a:lnTo>
                  <a:lnTo>
                    <a:pt x="11870" y="5465"/>
                  </a:lnTo>
                  <a:lnTo>
                    <a:pt x="11836" y="5196"/>
                  </a:lnTo>
                  <a:lnTo>
                    <a:pt x="11802" y="4910"/>
                  </a:lnTo>
                  <a:lnTo>
                    <a:pt x="11752" y="4624"/>
                  </a:lnTo>
                  <a:lnTo>
                    <a:pt x="11685" y="4355"/>
                  </a:lnTo>
                  <a:lnTo>
                    <a:pt x="11617" y="4069"/>
                  </a:lnTo>
                  <a:lnTo>
                    <a:pt x="11533" y="3800"/>
                  </a:lnTo>
                  <a:lnTo>
                    <a:pt x="11432" y="3531"/>
                  </a:lnTo>
                  <a:lnTo>
                    <a:pt x="11315" y="3279"/>
                  </a:lnTo>
                  <a:lnTo>
                    <a:pt x="11197" y="3027"/>
                  </a:lnTo>
                  <a:lnTo>
                    <a:pt x="11063" y="2775"/>
                  </a:lnTo>
                  <a:lnTo>
                    <a:pt x="10911" y="2539"/>
                  </a:lnTo>
                  <a:lnTo>
                    <a:pt x="10743" y="2304"/>
                  </a:lnTo>
                  <a:lnTo>
                    <a:pt x="10558" y="2069"/>
                  </a:lnTo>
                  <a:lnTo>
                    <a:pt x="10373" y="1850"/>
                  </a:lnTo>
                  <a:lnTo>
                    <a:pt x="10172" y="1648"/>
                  </a:lnTo>
                  <a:lnTo>
                    <a:pt x="9953" y="1447"/>
                  </a:lnTo>
                  <a:lnTo>
                    <a:pt x="9718" y="1262"/>
                  </a:lnTo>
                  <a:lnTo>
                    <a:pt x="9482" y="1077"/>
                  </a:lnTo>
                  <a:lnTo>
                    <a:pt x="9230" y="909"/>
                  </a:lnTo>
                  <a:lnTo>
                    <a:pt x="8944" y="757"/>
                  </a:lnTo>
                  <a:lnTo>
                    <a:pt x="8659" y="623"/>
                  </a:lnTo>
                  <a:lnTo>
                    <a:pt x="8373" y="488"/>
                  </a:lnTo>
                  <a:lnTo>
                    <a:pt x="8053" y="371"/>
                  </a:lnTo>
                  <a:lnTo>
                    <a:pt x="7717" y="270"/>
                  </a:lnTo>
                  <a:lnTo>
                    <a:pt x="7381" y="186"/>
                  </a:lnTo>
                  <a:lnTo>
                    <a:pt x="7028" y="102"/>
                  </a:lnTo>
                  <a:lnTo>
                    <a:pt x="6658" y="51"/>
                  </a:lnTo>
                  <a:lnTo>
                    <a:pt x="6305" y="18"/>
                  </a:lnTo>
                  <a:lnTo>
                    <a:pt x="59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35"/>
            <p:cNvSpPr/>
            <p:nvPr/>
          </p:nvSpPr>
          <p:spPr>
            <a:xfrm>
              <a:off x="2889575" y="5034300"/>
              <a:ext cx="297175" cy="307250"/>
            </a:xfrm>
            <a:custGeom>
              <a:rect b="b" l="l" r="r" t="t"/>
              <a:pathLst>
                <a:path extrusionOk="0" fill="none" h="12290" w="11887">
                  <a:moveTo>
                    <a:pt x="7028" y="102"/>
                  </a:moveTo>
                  <a:lnTo>
                    <a:pt x="7028" y="102"/>
                  </a:lnTo>
                  <a:lnTo>
                    <a:pt x="7381" y="186"/>
                  </a:lnTo>
                  <a:lnTo>
                    <a:pt x="7717" y="270"/>
                  </a:lnTo>
                  <a:lnTo>
                    <a:pt x="8053" y="371"/>
                  </a:lnTo>
                  <a:lnTo>
                    <a:pt x="8373" y="488"/>
                  </a:lnTo>
                  <a:lnTo>
                    <a:pt x="8659" y="623"/>
                  </a:lnTo>
                  <a:lnTo>
                    <a:pt x="8944" y="757"/>
                  </a:lnTo>
                  <a:lnTo>
                    <a:pt x="9230" y="909"/>
                  </a:lnTo>
                  <a:lnTo>
                    <a:pt x="9482" y="1077"/>
                  </a:lnTo>
                  <a:lnTo>
                    <a:pt x="9718" y="1262"/>
                  </a:lnTo>
                  <a:lnTo>
                    <a:pt x="9953" y="1447"/>
                  </a:lnTo>
                  <a:lnTo>
                    <a:pt x="10172" y="1648"/>
                  </a:lnTo>
                  <a:lnTo>
                    <a:pt x="10373" y="1850"/>
                  </a:lnTo>
                  <a:lnTo>
                    <a:pt x="10558" y="2069"/>
                  </a:lnTo>
                  <a:lnTo>
                    <a:pt x="10743" y="2304"/>
                  </a:lnTo>
                  <a:lnTo>
                    <a:pt x="10911" y="2539"/>
                  </a:lnTo>
                  <a:lnTo>
                    <a:pt x="11063" y="2775"/>
                  </a:lnTo>
                  <a:lnTo>
                    <a:pt x="11197" y="3027"/>
                  </a:lnTo>
                  <a:lnTo>
                    <a:pt x="11315" y="3279"/>
                  </a:lnTo>
                  <a:lnTo>
                    <a:pt x="11432" y="3531"/>
                  </a:lnTo>
                  <a:lnTo>
                    <a:pt x="11533" y="3800"/>
                  </a:lnTo>
                  <a:lnTo>
                    <a:pt x="11617" y="4069"/>
                  </a:lnTo>
                  <a:lnTo>
                    <a:pt x="11685" y="4355"/>
                  </a:lnTo>
                  <a:lnTo>
                    <a:pt x="11752" y="4624"/>
                  </a:lnTo>
                  <a:lnTo>
                    <a:pt x="11802" y="4910"/>
                  </a:lnTo>
                  <a:lnTo>
                    <a:pt x="11836" y="5196"/>
                  </a:lnTo>
                  <a:lnTo>
                    <a:pt x="11870" y="5465"/>
                  </a:lnTo>
                  <a:lnTo>
                    <a:pt x="11886" y="5767"/>
                  </a:lnTo>
                  <a:lnTo>
                    <a:pt x="11886" y="6053"/>
                  </a:lnTo>
                  <a:lnTo>
                    <a:pt x="11870" y="6339"/>
                  </a:lnTo>
                  <a:lnTo>
                    <a:pt x="11853" y="6625"/>
                  </a:lnTo>
                  <a:lnTo>
                    <a:pt x="11819" y="6910"/>
                  </a:lnTo>
                  <a:lnTo>
                    <a:pt x="11769" y="7179"/>
                  </a:lnTo>
                  <a:lnTo>
                    <a:pt x="11718" y="7465"/>
                  </a:lnTo>
                  <a:lnTo>
                    <a:pt x="11651" y="7751"/>
                  </a:lnTo>
                  <a:lnTo>
                    <a:pt x="11567" y="8020"/>
                  </a:lnTo>
                  <a:lnTo>
                    <a:pt x="11483" y="8306"/>
                  </a:lnTo>
                  <a:lnTo>
                    <a:pt x="11382" y="8558"/>
                  </a:lnTo>
                  <a:lnTo>
                    <a:pt x="11264" y="8827"/>
                  </a:lnTo>
                  <a:lnTo>
                    <a:pt x="11147" y="9079"/>
                  </a:lnTo>
                  <a:lnTo>
                    <a:pt x="11012" y="9331"/>
                  </a:lnTo>
                  <a:lnTo>
                    <a:pt x="10861" y="9583"/>
                  </a:lnTo>
                  <a:lnTo>
                    <a:pt x="10710" y="9819"/>
                  </a:lnTo>
                  <a:lnTo>
                    <a:pt x="10541" y="10054"/>
                  </a:lnTo>
                  <a:lnTo>
                    <a:pt x="10373" y="10273"/>
                  </a:lnTo>
                  <a:lnTo>
                    <a:pt x="10188" y="10491"/>
                  </a:lnTo>
                  <a:lnTo>
                    <a:pt x="9987" y="10693"/>
                  </a:lnTo>
                  <a:lnTo>
                    <a:pt x="9785" y="10895"/>
                  </a:lnTo>
                  <a:lnTo>
                    <a:pt x="9566" y="11079"/>
                  </a:lnTo>
                  <a:lnTo>
                    <a:pt x="9348" y="11248"/>
                  </a:lnTo>
                  <a:lnTo>
                    <a:pt x="9113" y="11416"/>
                  </a:lnTo>
                  <a:lnTo>
                    <a:pt x="8860" y="11567"/>
                  </a:lnTo>
                  <a:lnTo>
                    <a:pt x="8608" y="11701"/>
                  </a:lnTo>
                  <a:lnTo>
                    <a:pt x="8356" y="11819"/>
                  </a:lnTo>
                  <a:lnTo>
                    <a:pt x="8070" y="11937"/>
                  </a:lnTo>
                  <a:lnTo>
                    <a:pt x="7801" y="12038"/>
                  </a:lnTo>
                  <a:lnTo>
                    <a:pt x="7499" y="12122"/>
                  </a:lnTo>
                  <a:lnTo>
                    <a:pt x="7213" y="12189"/>
                  </a:lnTo>
                  <a:lnTo>
                    <a:pt x="6893" y="12239"/>
                  </a:lnTo>
                  <a:lnTo>
                    <a:pt x="6574" y="12273"/>
                  </a:lnTo>
                  <a:lnTo>
                    <a:pt x="6255" y="12290"/>
                  </a:lnTo>
                  <a:lnTo>
                    <a:pt x="5918" y="12290"/>
                  </a:lnTo>
                  <a:lnTo>
                    <a:pt x="5565" y="12273"/>
                  </a:lnTo>
                  <a:lnTo>
                    <a:pt x="5229" y="12239"/>
                  </a:lnTo>
                  <a:lnTo>
                    <a:pt x="4859" y="12172"/>
                  </a:lnTo>
                  <a:lnTo>
                    <a:pt x="4859" y="12172"/>
                  </a:lnTo>
                  <a:lnTo>
                    <a:pt x="4506" y="12105"/>
                  </a:lnTo>
                  <a:lnTo>
                    <a:pt x="4153" y="12021"/>
                  </a:lnTo>
                  <a:lnTo>
                    <a:pt x="3834" y="11920"/>
                  </a:lnTo>
                  <a:lnTo>
                    <a:pt x="3514" y="11802"/>
                  </a:lnTo>
                  <a:lnTo>
                    <a:pt x="3212" y="11668"/>
                  </a:lnTo>
                  <a:lnTo>
                    <a:pt x="2926" y="11517"/>
                  </a:lnTo>
                  <a:lnTo>
                    <a:pt x="2657" y="11365"/>
                  </a:lnTo>
                  <a:lnTo>
                    <a:pt x="2405" y="11197"/>
                  </a:lnTo>
                  <a:lnTo>
                    <a:pt x="2153" y="11029"/>
                  </a:lnTo>
                  <a:lnTo>
                    <a:pt x="1934" y="10827"/>
                  </a:lnTo>
                  <a:lnTo>
                    <a:pt x="1716" y="10642"/>
                  </a:lnTo>
                  <a:lnTo>
                    <a:pt x="1514" y="10424"/>
                  </a:lnTo>
                  <a:lnTo>
                    <a:pt x="1312" y="10205"/>
                  </a:lnTo>
                  <a:lnTo>
                    <a:pt x="1144" y="9987"/>
                  </a:lnTo>
                  <a:lnTo>
                    <a:pt x="976" y="9751"/>
                  </a:lnTo>
                  <a:lnTo>
                    <a:pt x="825" y="9499"/>
                  </a:lnTo>
                  <a:lnTo>
                    <a:pt x="690" y="9264"/>
                  </a:lnTo>
                  <a:lnTo>
                    <a:pt x="556" y="9012"/>
                  </a:lnTo>
                  <a:lnTo>
                    <a:pt x="455" y="8743"/>
                  </a:lnTo>
                  <a:lnTo>
                    <a:pt x="354" y="8474"/>
                  </a:lnTo>
                  <a:lnTo>
                    <a:pt x="270" y="8205"/>
                  </a:lnTo>
                  <a:lnTo>
                    <a:pt x="186" y="7936"/>
                  </a:lnTo>
                  <a:lnTo>
                    <a:pt x="119" y="7650"/>
                  </a:lnTo>
                  <a:lnTo>
                    <a:pt x="85" y="7381"/>
                  </a:lnTo>
                  <a:lnTo>
                    <a:pt x="35" y="7095"/>
                  </a:lnTo>
                  <a:lnTo>
                    <a:pt x="18" y="6809"/>
                  </a:lnTo>
                  <a:lnTo>
                    <a:pt x="1" y="6524"/>
                  </a:lnTo>
                  <a:lnTo>
                    <a:pt x="1" y="6238"/>
                  </a:lnTo>
                  <a:lnTo>
                    <a:pt x="1" y="5952"/>
                  </a:lnTo>
                  <a:lnTo>
                    <a:pt x="35" y="5666"/>
                  </a:lnTo>
                  <a:lnTo>
                    <a:pt x="68" y="5380"/>
                  </a:lnTo>
                  <a:lnTo>
                    <a:pt x="102" y="5095"/>
                  </a:lnTo>
                  <a:lnTo>
                    <a:pt x="169" y="4809"/>
                  </a:lnTo>
                  <a:lnTo>
                    <a:pt x="236" y="4540"/>
                  </a:lnTo>
                  <a:lnTo>
                    <a:pt x="320" y="4254"/>
                  </a:lnTo>
                  <a:lnTo>
                    <a:pt x="404" y="3985"/>
                  </a:lnTo>
                  <a:lnTo>
                    <a:pt x="505" y="3716"/>
                  </a:lnTo>
                  <a:lnTo>
                    <a:pt x="623" y="3447"/>
                  </a:lnTo>
                  <a:lnTo>
                    <a:pt x="741" y="3195"/>
                  </a:lnTo>
                  <a:lnTo>
                    <a:pt x="875" y="2943"/>
                  </a:lnTo>
                  <a:lnTo>
                    <a:pt x="1010" y="2691"/>
                  </a:lnTo>
                  <a:lnTo>
                    <a:pt x="1178" y="2455"/>
                  </a:lnTo>
                  <a:lnTo>
                    <a:pt x="1329" y="2220"/>
                  </a:lnTo>
                  <a:lnTo>
                    <a:pt x="1514" y="2001"/>
                  </a:lnTo>
                  <a:lnTo>
                    <a:pt x="1699" y="1783"/>
                  </a:lnTo>
                  <a:lnTo>
                    <a:pt x="1884" y="1581"/>
                  </a:lnTo>
                  <a:lnTo>
                    <a:pt x="2102" y="1396"/>
                  </a:lnTo>
                  <a:lnTo>
                    <a:pt x="2304" y="1211"/>
                  </a:lnTo>
                  <a:lnTo>
                    <a:pt x="2539" y="1026"/>
                  </a:lnTo>
                  <a:lnTo>
                    <a:pt x="2775" y="875"/>
                  </a:lnTo>
                  <a:lnTo>
                    <a:pt x="3010" y="724"/>
                  </a:lnTo>
                  <a:lnTo>
                    <a:pt x="3262" y="589"/>
                  </a:lnTo>
                  <a:lnTo>
                    <a:pt x="3531" y="455"/>
                  </a:lnTo>
                  <a:lnTo>
                    <a:pt x="3800" y="337"/>
                  </a:lnTo>
                  <a:lnTo>
                    <a:pt x="4086" y="253"/>
                  </a:lnTo>
                  <a:lnTo>
                    <a:pt x="4372" y="169"/>
                  </a:lnTo>
                  <a:lnTo>
                    <a:pt x="4674" y="102"/>
                  </a:lnTo>
                  <a:lnTo>
                    <a:pt x="4994" y="51"/>
                  </a:lnTo>
                  <a:lnTo>
                    <a:pt x="5313" y="18"/>
                  </a:lnTo>
                  <a:lnTo>
                    <a:pt x="5633" y="1"/>
                  </a:lnTo>
                  <a:lnTo>
                    <a:pt x="5969" y="1"/>
                  </a:lnTo>
                  <a:lnTo>
                    <a:pt x="6305" y="18"/>
                  </a:lnTo>
                  <a:lnTo>
                    <a:pt x="6658" y="51"/>
                  </a:lnTo>
                  <a:lnTo>
                    <a:pt x="7028" y="1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35"/>
            <p:cNvSpPr/>
            <p:nvPr/>
          </p:nvSpPr>
          <p:spPr>
            <a:xfrm>
              <a:off x="2915225" y="5062050"/>
              <a:ext cx="246300" cy="253450"/>
            </a:xfrm>
            <a:custGeom>
              <a:rect b="b" l="l" r="r" t="t"/>
              <a:pathLst>
                <a:path extrusionOk="0" h="10138" w="9852">
                  <a:moveTo>
                    <a:pt x="5699" y="0"/>
                  </a:moveTo>
                  <a:lnTo>
                    <a:pt x="5968" y="51"/>
                  </a:lnTo>
                  <a:lnTo>
                    <a:pt x="6221" y="118"/>
                  </a:lnTo>
                  <a:lnTo>
                    <a:pt x="6456" y="202"/>
                  </a:lnTo>
                  <a:lnTo>
                    <a:pt x="6691" y="286"/>
                  </a:lnTo>
                  <a:lnTo>
                    <a:pt x="6910" y="387"/>
                  </a:lnTo>
                  <a:lnTo>
                    <a:pt x="7128" y="505"/>
                  </a:lnTo>
                  <a:lnTo>
                    <a:pt x="7330" y="606"/>
                  </a:lnTo>
                  <a:lnTo>
                    <a:pt x="7532" y="740"/>
                  </a:lnTo>
                  <a:lnTo>
                    <a:pt x="7700" y="875"/>
                  </a:lnTo>
                  <a:lnTo>
                    <a:pt x="7885" y="1009"/>
                  </a:lnTo>
                  <a:lnTo>
                    <a:pt x="8053" y="1160"/>
                  </a:lnTo>
                  <a:lnTo>
                    <a:pt x="8204" y="1312"/>
                  </a:lnTo>
                  <a:lnTo>
                    <a:pt x="8356" y="1480"/>
                  </a:lnTo>
                  <a:lnTo>
                    <a:pt x="8490" y="1631"/>
                  </a:lnTo>
                  <a:lnTo>
                    <a:pt x="8608" y="1816"/>
                  </a:lnTo>
                  <a:lnTo>
                    <a:pt x="8725" y="1984"/>
                  </a:lnTo>
                  <a:lnTo>
                    <a:pt x="8843" y="2169"/>
                  </a:lnTo>
                  <a:lnTo>
                    <a:pt x="8944" y="2354"/>
                  </a:lnTo>
                  <a:lnTo>
                    <a:pt x="9112" y="2741"/>
                  </a:lnTo>
                  <a:lnTo>
                    <a:pt x="9246" y="3144"/>
                  </a:lnTo>
                  <a:lnTo>
                    <a:pt x="9347" y="3564"/>
                  </a:lnTo>
                  <a:lnTo>
                    <a:pt x="9415" y="3985"/>
                  </a:lnTo>
                  <a:lnTo>
                    <a:pt x="9448" y="4405"/>
                  </a:lnTo>
                  <a:lnTo>
                    <a:pt x="9448" y="4842"/>
                  </a:lnTo>
                  <a:lnTo>
                    <a:pt x="9415" y="5262"/>
                  </a:lnTo>
                  <a:lnTo>
                    <a:pt x="9347" y="5683"/>
                  </a:lnTo>
                  <a:lnTo>
                    <a:pt x="9246" y="6103"/>
                  </a:lnTo>
                  <a:lnTo>
                    <a:pt x="9129" y="6506"/>
                  </a:lnTo>
                  <a:lnTo>
                    <a:pt x="8961" y="6910"/>
                  </a:lnTo>
                  <a:lnTo>
                    <a:pt x="8776" y="7296"/>
                  </a:lnTo>
                  <a:lnTo>
                    <a:pt x="8557" y="7666"/>
                  </a:lnTo>
                  <a:lnTo>
                    <a:pt x="8305" y="8003"/>
                  </a:lnTo>
                  <a:lnTo>
                    <a:pt x="8019" y="8322"/>
                  </a:lnTo>
                  <a:lnTo>
                    <a:pt x="7717" y="8608"/>
                  </a:lnTo>
                  <a:lnTo>
                    <a:pt x="7565" y="8742"/>
                  </a:lnTo>
                  <a:lnTo>
                    <a:pt x="7380" y="8877"/>
                  </a:lnTo>
                  <a:lnTo>
                    <a:pt x="7212" y="8994"/>
                  </a:lnTo>
                  <a:lnTo>
                    <a:pt x="7027" y="9112"/>
                  </a:lnTo>
                  <a:lnTo>
                    <a:pt x="6843" y="9213"/>
                  </a:lnTo>
                  <a:lnTo>
                    <a:pt x="6641" y="9297"/>
                  </a:lnTo>
                  <a:lnTo>
                    <a:pt x="6439" y="9381"/>
                  </a:lnTo>
                  <a:lnTo>
                    <a:pt x="6221" y="9465"/>
                  </a:lnTo>
                  <a:lnTo>
                    <a:pt x="6002" y="9516"/>
                  </a:lnTo>
                  <a:lnTo>
                    <a:pt x="5783" y="9583"/>
                  </a:lnTo>
                  <a:lnTo>
                    <a:pt x="5548" y="9616"/>
                  </a:lnTo>
                  <a:lnTo>
                    <a:pt x="5313" y="9650"/>
                  </a:lnTo>
                  <a:lnTo>
                    <a:pt x="5077" y="9667"/>
                  </a:lnTo>
                  <a:lnTo>
                    <a:pt x="4590" y="9667"/>
                  </a:lnTo>
                  <a:lnTo>
                    <a:pt x="4354" y="9650"/>
                  </a:lnTo>
                  <a:lnTo>
                    <a:pt x="4102" y="9616"/>
                  </a:lnTo>
                  <a:lnTo>
                    <a:pt x="3850" y="9583"/>
                  </a:lnTo>
                  <a:lnTo>
                    <a:pt x="3396" y="9482"/>
                  </a:lnTo>
                  <a:lnTo>
                    <a:pt x="2976" y="9347"/>
                  </a:lnTo>
                  <a:lnTo>
                    <a:pt x="2573" y="9196"/>
                  </a:lnTo>
                  <a:lnTo>
                    <a:pt x="2203" y="9011"/>
                  </a:lnTo>
                  <a:lnTo>
                    <a:pt x="1866" y="8793"/>
                  </a:lnTo>
                  <a:lnTo>
                    <a:pt x="1564" y="8557"/>
                  </a:lnTo>
                  <a:lnTo>
                    <a:pt x="1278" y="8305"/>
                  </a:lnTo>
                  <a:lnTo>
                    <a:pt x="1026" y="8019"/>
                  </a:lnTo>
                  <a:lnTo>
                    <a:pt x="807" y="7734"/>
                  </a:lnTo>
                  <a:lnTo>
                    <a:pt x="606" y="7414"/>
                  </a:lnTo>
                  <a:lnTo>
                    <a:pt x="438" y="7095"/>
                  </a:lnTo>
                  <a:lnTo>
                    <a:pt x="303" y="6742"/>
                  </a:lnTo>
                  <a:lnTo>
                    <a:pt x="185" y="6405"/>
                  </a:lnTo>
                  <a:lnTo>
                    <a:pt x="101" y="6052"/>
                  </a:lnTo>
                  <a:lnTo>
                    <a:pt x="34" y="5683"/>
                  </a:lnTo>
                  <a:lnTo>
                    <a:pt x="0" y="5313"/>
                  </a:lnTo>
                  <a:lnTo>
                    <a:pt x="17" y="5716"/>
                  </a:lnTo>
                  <a:lnTo>
                    <a:pt x="68" y="6120"/>
                  </a:lnTo>
                  <a:lnTo>
                    <a:pt x="152" y="6506"/>
                  </a:lnTo>
                  <a:lnTo>
                    <a:pt x="253" y="6893"/>
                  </a:lnTo>
                  <a:lnTo>
                    <a:pt x="387" y="7263"/>
                  </a:lnTo>
                  <a:lnTo>
                    <a:pt x="555" y="7633"/>
                  </a:lnTo>
                  <a:lnTo>
                    <a:pt x="757" y="7969"/>
                  </a:lnTo>
                  <a:lnTo>
                    <a:pt x="992" y="8305"/>
                  </a:lnTo>
                  <a:lnTo>
                    <a:pt x="1261" y="8608"/>
                  </a:lnTo>
                  <a:lnTo>
                    <a:pt x="1547" y="8894"/>
                  </a:lnTo>
                  <a:lnTo>
                    <a:pt x="1715" y="9045"/>
                  </a:lnTo>
                  <a:lnTo>
                    <a:pt x="1883" y="9163"/>
                  </a:lnTo>
                  <a:lnTo>
                    <a:pt x="2051" y="9280"/>
                  </a:lnTo>
                  <a:lnTo>
                    <a:pt x="2236" y="9398"/>
                  </a:lnTo>
                  <a:lnTo>
                    <a:pt x="2438" y="9516"/>
                  </a:lnTo>
                  <a:lnTo>
                    <a:pt x="2640" y="9616"/>
                  </a:lnTo>
                  <a:lnTo>
                    <a:pt x="2858" y="9700"/>
                  </a:lnTo>
                  <a:lnTo>
                    <a:pt x="3077" y="9785"/>
                  </a:lnTo>
                  <a:lnTo>
                    <a:pt x="3295" y="9869"/>
                  </a:lnTo>
                  <a:lnTo>
                    <a:pt x="3531" y="9936"/>
                  </a:lnTo>
                  <a:lnTo>
                    <a:pt x="3783" y="9986"/>
                  </a:lnTo>
                  <a:lnTo>
                    <a:pt x="4035" y="10037"/>
                  </a:lnTo>
                  <a:lnTo>
                    <a:pt x="4287" y="10087"/>
                  </a:lnTo>
                  <a:lnTo>
                    <a:pt x="4556" y="10104"/>
                  </a:lnTo>
                  <a:lnTo>
                    <a:pt x="4792" y="10121"/>
                  </a:lnTo>
                  <a:lnTo>
                    <a:pt x="5044" y="10138"/>
                  </a:lnTo>
                  <a:lnTo>
                    <a:pt x="5296" y="10121"/>
                  </a:lnTo>
                  <a:lnTo>
                    <a:pt x="5565" y="10104"/>
                  </a:lnTo>
                  <a:lnTo>
                    <a:pt x="5800" y="10070"/>
                  </a:lnTo>
                  <a:lnTo>
                    <a:pt x="6052" y="10037"/>
                  </a:lnTo>
                  <a:lnTo>
                    <a:pt x="6271" y="9969"/>
                  </a:lnTo>
                  <a:lnTo>
                    <a:pt x="6506" y="9902"/>
                  </a:lnTo>
                  <a:lnTo>
                    <a:pt x="6725" y="9835"/>
                  </a:lnTo>
                  <a:lnTo>
                    <a:pt x="6943" y="9751"/>
                  </a:lnTo>
                  <a:lnTo>
                    <a:pt x="7145" y="9650"/>
                  </a:lnTo>
                  <a:lnTo>
                    <a:pt x="7347" y="9532"/>
                  </a:lnTo>
                  <a:lnTo>
                    <a:pt x="7532" y="9415"/>
                  </a:lnTo>
                  <a:lnTo>
                    <a:pt x="7717" y="9297"/>
                  </a:lnTo>
                  <a:lnTo>
                    <a:pt x="7902" y="9163"/>
                  </a:lnTo>
                  <a:lnTo>
                    <a:pt x="8070" y="9011"/>
                  </a:lnTo>
                  <a:lnTo>
                    <a:pt x="8238" y="8860"/>
                  </a:lnTo>
                  <a:lnTo>
                    <a:pt x="8389" y="8709"/>
                  </a:lnTo>
                  <a:lnTo>
                    <a:pt x="8540" y="8541"/>
                  </a:lnTo>
                  <a:lnTo>
                    <a:pt x="8675" y="8372"/>
                  </a:lnTo>
                  <a:lnTo>
                    <a:pt x="8944" y="8003"/>
                  </a:lnTo>
                  <a:lnTo>
                    <a:pt x="9162" y="7633"/>
                  </a:lnTo>
                  <a:lnTo>
                    <a:pt x="9364" y="7229"/>
                  </a:lnTo>
                  <a:lnTo>
                    <a:pt x="9532" y="6809"/>
                  </a:lnTo>
                  <a:lnTo>
                    <a:pt x="9667" y="6372"/>
                  </a:lnTo>
                  <a:lnTo>
                    <a:pt x="9768" y="5935"/>
                  </a:lnTo>
                  <a:lnTo>
                    <a:pt x="9835" y="5481"/>
                  </a:lnTo>
                  <a:lnTo>
                    <a:pt x="9852" y="5044"/>
                  </a:lnTo>
                  <a:lnTo>
                    <a:pt x="9852" y="4590"/>
                  </a:lnTo>
                  <a:lnTo>
                    <a:pt x="9818" y="4136"/>
                  </a:lnTo>
                  <a:lnTo>
                    <a:pt x="9734" y="3699"/>
                  </a:lnTo>
                  <a:lnTo>
                    <a:pt x="9633" y="3262"/>
                  </a:lnTo>
                  <a:lnTo>
                    <a:pt x="9482" y="2842"/>
                  </a:lnTo>
                  <a:lnTo>
                    <a:pt x="9398" y="2640"/>
                  </a:lnTo>
                  <a:lnTo>
                    <a:pt x="9297" y="2438"/>
                  </a:lnTo>
                  <a:lnTo>
                    <a:pt x="9179" y="2253"/>
                  </a:lnTo>
                  <a:lnTo>
                    <a:pt x="9062" y="2051"/>
                  </a:lnTo>
                  <a:lnTo>
                    <a:pt x="8944" y="1867"/>
                  </a:lnTo>
                  <a:lnTo>
                    <a:pt x="8809" y="1698"/>
                  </a:lnTo>
                  <a:lnTo>
                    <a:pt x="8658" y="1530"/>
                  </a:lnTo>
                  <a:lnTo>
                    <a:pt x="8507" y="1362"/>
                  </a:lnTo>
                  <a:lnTo>
                    <a:pt x="8339" y="1194"/>
                  </a:lnTo>
                  <a:lnTo>
                    <a:pt x="8154" y="1043"/>
                  </a:lnTo>
                  <a:lnTo>
                    <a:pt x="7969" y="908"/>
                  </a:lnTo>
                  <a:lnTo>
                    <a:pt x="7767" y="757"/>
                  </a:lnTo>
                  <a:lnTo>
                    <a:pt x="7565" y="639"/>
                  </a:lnTo>
                  <a:lnTo>
                    <a:pt x="7347" y="522"/>
                  </a:lnTo>
                  <a:lnTo>
                    <a:pt x="7128" y="404"/>
                  </a:lnTo>
                  <a:lnTo>
                    <a:pt x="6893" y="303"/>
                  </a:lnTo>
                  <a:lnTo>
                    <a:pt x="6641" y="219"/>
                  </a:lnTo>
                  <a:lnTo>
                    <a:pt x="6372" y="135"/>
                  </a:lnTo>
                  <a:lnTo>
                    <a:pt x="6103" y="68"/>
                  </a:lnTo>
                  <a:lnTo>
                    <a:pt x="5834" y="17"/>
                  </a:lnTo>
                  <a:lnTo>
                    <a:pt x="56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35"/>
            <p:cNvSpPr/>
            <p:nvPr/>
          </p:nvSpPr>
          <p:spPr>
            <a:xfrm>
              <a:off x="2915225" y="5062050"/>
              <a:ext cx="246300" cy="253450"/>
            </a:xfrm>
            <a:custGeom>
              <a:rect b="b" l="l" r="r" t="t"/>
              <a:pathLst>
                <a:path extrusionOk="0" fill="none" h="10138" w="9852">
                  <a:moveTo>
                    <a:pt x="5699" y="0"/>
                  </a:moveTo>
                  <a:lnTo>
                    <a:pt x="5699" y="0"/>
                  </a:lnTo>
                  <a:lnTo>
                    <a:pt x="5968" y="51"/>
                  </a:lnTo>
                  <a:lnTo>
                    <a:pt x="6221" y="118"/>
                  </a:lnTo>
                  <a:lnTo>
                    <a:pt x="6456" y="202"/>
                  </a:lnTo>
                  <a:lnTo>
                    <a:pt x="6691" y="286"/>
                  </a:lnTo>
                  <a:lnTo>
                    <a:pt x="6910" y="387"/>
                  </a:lnTo>
                  <a:lnTo>
                    <a:pt x="7128" y="505"/>
                  </a:lnTo>
                  <a:lnTo>
                    <a:pt x="7330" y="606"/>
                  </a:lnTo>
                  <a:lnTo>
                    <a:pt x="7532" y="740"/>
                  </a:lnTo>
                  <a:lnTo>
                    <a:pt x="7700" y="875"/>
                  </a:lnTo>
                  <a:lnTo>
                    <a:pt x="7885" y="1009"/>
                  </a:lnTo>
                  <a:lnTo>
                    <a:pt x="8053" y="1160"/>
                  </a:lnTo>
                  <a:lnTo>
                    <a:pt x="8204" y="1312"/>
                  </a:lnTo>
                  <a:lnTo>
                    <a:pt x="8356" y="1480"/>
                  </a:lnTo>
                  <a:lnTo>
                    <a:pt x="8490" y="1631"/>
                  </a:lnTo>
                  <a:lnTo>
                    <a:pt x="8608" y="1816"/>
                  </a:lnTo>
                  <a:lnTo>
                    <a:pt x="8725" y="1984"/>
                  </a:lnTo>
                  <a:lnTo>
                    <a:pt x="8843" y="2169"/>
                  </a:lnTo>
                  <a:lnTo>
                    <a:pt x="8944" y="2354"/>
                  </a:lnTo>
                  <a:lnTo>
                    <a:pt x="9112" y="2741"/>
                  </a:lnTo>
                  <a:lnTo>
                    <a:pt x="9246" y="3144"/>
                  </a:lnTo>
                  <a:lnTo>
                    <a:pt x="9347" y="3564"/>
                  </a:lnTo>
                  <a:lnTo>
                    <a:pt x="9415" y="3985"/>
                  </a:lnTo>
                  <a:lnTo>
                    <a:pt x="9448" y="4405"/>
                  </a:lnTo>
                  <a:lnTo>
                    <a:pt x="9448" y="4842"/>
                  </a:lnTo>
                  <a:lnTo>
                    <a:pt x="9415" y="5262"/>
                  </a:lnTo>
                  <a:lnTo>
                    <a:pt x="9347" y="5683"/>
                  </a:lnTo>
                  <a:lnTo>
                    <a:pt x="9246" y="6103"/>
                  </a:lnTo>
                  <a:lnTo>
                    <a:pt x="9129" y="6506"/>
                  </a:lnTo>
                  <a:lnTo>
                    <a:pt x="8961" y="6910"/>
                  </a:lnTo>
                  <a:lnTo>
                    <a:pt x="8776" y="7296"/>
                  </a:lnTo>
                  <a:lnTo>
                    <a:pt x="8557" y="7666"/>
                  </a:lnTo>
                  <a:lnTo>
                    <a:pt x="8305" y="8003"/>
                  </a:lnTo>
                  <a:lnTo>
                    <a:pt x="8019" y="8322"/>
                  </a:lnTo>
                  <a:lnTo>
                    <a:pt x="7717" y="8608"/>
                  </a:lnTo>
                  <a:lnTo>
                    <a:pt x="7565" y="8742"/>
                  </a:lnTo>
                  <a:lnTo>
                    <a:pt x="7380" y="8877"/>
                  </a:lnTo>
                  <a:lnTo>
                    <a:pt x="7212" y="8994"/>
                  </a:lnTo>
                  <a:lnTo>
                    <a:pt x="7027" y="9112"/>
                  </a:lnTo>
                  <a:lnTo>
                    <a:pt x="6843" y="9213"/>
                  </a:lnTo>
                  <a:lnTo>
                    <a:pt x="6641" y="9297"/>
                  </a:lnTo>
                  <a:lnTo>
                    <a:pt x="6439" y="9381"/>
                  </a:lnTo>
                  <a:lnTo>
                    <a:pt x="6221" y="9465"/>
                  </a:lnTo>
                  <a:lnTo>
                    <a:pt x="6002" y="9516"/>
                  </a:lnTo>
                  <a:lnTo>
                    <a:pt x="5783" y="9583"/>
                  </a:lnTo>
                  <a:lnTo>
                    <a:pt x="5548" y="9616"/>
                  </a:lnTo>
                  <a:lnTo>
                    <a:pt x="5313" y="9650"/>
                  </a:lnTo>
                  <a:lnTo>
                    <a:pt x="5077" y="9667"/>
                  </a:lnTo>
                  <a:lnTo>
                    <a:pt x="4825" y="9667"/>
                  </a:lnTo>
                  <a:lnTo>
                    <a:pt x="4825" y="9667"/>
                  </a:lnTo>
                  <a:lnTo>
                    <a:pt x="4590" y="9667"/>
                  </a:lnTo>
                  <a:lnTo>
                    <a:pt x="4354" y="9650"/>
                  </a:lnTo>
                  <a:lnTo>
                    <a:pt x="4102" y="9616"/>
                  </a:lnTo>
                  <a:lnTo>
                    <a:pt x="3850" y="9583"/>
                  </a:lnTo>
                  <a:lnTo>
                    <a:pt x="3850" y="9583"/>
                  </a:lnTo>
                  <a:lnTo>
                    <a:pt x="3396" y="9482"/>
                  </a:lnTo>
                  <a:lnTo>
                    <a:pt x="2976" y="9347"/>
                  </a:lnTo>
                  <a:lnTo>
                    <a:pt x="2573" y="9196"/>
                  </a:lnTo>
                  <a:lnTo>
                    <a:pt x="2203" y="9011"/>
                  </a:lnTo>
                  <a:lnTo>
                    <a:pt x="1866" y="8793"/>
                  </a:lnTo>
                  <a:lnTo>
                    <a:pt x="1564" y="8557"/>
                  </a:lnTo>
                  <a:lnTo>
                    <a:pt x="1278" y="8305"/>
                  </a:lnTo>
                  <a:lnTo>
                    <a:pt x="1026" y="8019"/>
                  </a:lnTo>
                  <a:lnTo>
                    <a:pt x="807" y="7734"/>
                  </a:lnTo>
                  <a:lnTo>
                    <a:pt x="606" y="7414"/>
                  </a:lnTo>
                  <a:lnTo>
                    <a:pt x="438" y="7095"/>
                  </a:lnTo>
                  <a:lnTo>
                    <a:pt x="303" y="6742"/>
                  </a:lnTo>
                  <a:lnTo>
                    <a:pt x="185" y="6405"/>
                  </a:lnTo>
                  <a:lnTo>
                    <a:pt x="101" y="6052"/>
                  </a:lnTo>
                  <a:lnTo>
                    <a:pt x="34" y="5683"/>
                  </a:lnTo>
                  <a:lnTo>
                    <a:pt x="0" y="5313"/>
                  </a:lnTo>
                  <a:lnTo>
                    <a:pt x="0" y="5313"/>
                  </a:lnTo>
                  <a:lnTo>
                    <a:pt x="17" y="5716"/>
                  </a:lnTo>
                  <a:lnTo>
                    <a:pt x="68" y="6120"/>
                  </a:lnTo>
                  <a:lnTo>
                    <a:pt x="152" y="6506"/>
                  </a:lnTo>
                  <a:lnTo>
                    <a:pt x="253" y="6893"/>
                  </a:lnTo>
                  <a:lnTo>
                    <a:pt x="387" y="7263"/>
                  </a:lnTo>
                  <a:lnTo>
                    <a:pt x="555" y="7633"/>
                  </a:lnTo>
                  <a:lnTo>
                    <a:pt x="757" y="7969"/>
                  </a:lnTo>
                  <a:lnTo>
                    <a:pt x="992" y="8305"/>
                  </a:lnTo>
                  <a:lnTo>
                    <a:pt x="1261" y="8608"/>
                  </a:lnTo>
                  <a:lnTo>
                    <a:pt x="1547" y="8894"/>
                  </a:lnTo>
                  <a:lnTo>
                    <a:pt x="1715" y="9045"/>
                  </a:lnTo>
                  <a:lnTo>
                    <a:pt x="1883" y="9163"/>
                  </a:lnTo>
                  <a:lnTo>
                    <a:pt x="2051" y="9280"/>
                  </a:lnTo>
                  <a:lnTo>
                    <a:pt x="2236" y="9398"/>
                  </a:lnTo>
                  <a:lnTo>
                    <a:pt x="2438" y="9516"/>
                  </a:lnTo>
                  <a:lnTo>
                    <a:pt x="2640" y="9616"/>
                  </a:lnTo>
                  <a:lnTo>
                    <a:pt x="2858" y="9700"/>
                  </a:lnTo>
                  <a:lnTo>
                    <a:pt x="3077" y="9785"/>
                  </a:lnTo>
                  <a:lnTo>
                    <a:pt x="3295" y="9869"/>
                  </a:lnTo>
                  <a:lnTo>
                    <a:pt x="3531" y="9936"/>
                  </a:lnTo>
                  <a:lnTo>
                    <a:pt x="3783" y="9986"/>
                  </a:lnTo>
                  <a:lnTo>
                    <a:pt x="4035" y="10037"/>
                  </a:lnTo>
                  <a:lnTo>
                    <a:pt x="4035" y="10037"/>
                  </a:lnTo>
                  <a:lnTo>
                    <a:pt x="4287" y="10087"/>
                  </a:lnTo>
                  <a:lnTo>
                    <a:pt x="4556" y="10104"/>
                  </a:lnTo>
                  <a:lnTo>
                    <a:pt x="4792" y="10121"/>
                  </a:lnTo>
                  <a:lnTo>
                    <a:pt x="5044" y="10138"/>
                  </a:lnTo>
                  <a:lnTo>
                    <a:pt x="5044" y="10138"/>
                  </a:lnTo>
                  <a:lnTo>
                    <a:pt x="5296" y="10121"/>
                  </a:lnTo>
                  <a:lnTo>
                    <a:pt x="5565" y="10104"/>
                  </a:lnTo>
                  <a:lnTo>
                    <a:pt x="5800" y="10070"/>
                  </a:lnTo>
                  <a:lnTo>
                    <a:pt x="6052" y="10037"/>
                  </a:lnTo>
                  <a:lnTo>
                    <a:pt x="6271" y="9969"/>
                  </a:lnTo>
                  <a:lnTo>
                    <a:pt x="6506" y="9902"/>
                  </a:lnTo>
                  <a:lnTo>
                    <a:pt x="6725" y="9835"/>
                  </a:lnTo>
                  <a:lnTo>
                    <a:pt x="6943" y="9751"/>
                  </a:lnTo>
                  <a:lnTo>
                    <a:pt x="7145" y="9650"/>
                  </a:lnTo>
                  <a:lnTo>
                    <a:pt x="7347" y="9532"/>
                  </a:lnTo>
                  <a:lnTo>
                    <a:pt x="7532" y="9415"/>
                  </a:lnTo>
                  <a:lnTo>
                    <a:pt x="7717" y="9297"/>
                  </a:lnTo>
                  <a:lnTo>
                    <a:pt x="7902" y="9163"/>
                  </a:lnTo>
                  <a:lnTo>
                    <a:pt x="8070" y="9011"/>
                  </a:lnTo>
                  <a:lnTo>
                    <a:pt x="8238" y="8860"/>
                  </a:lnTo>
                  <a:lnTo>
                    <a:pt x="8389" y="8709"/>
                  </a:lnTo>
                  <a:lnTo>
                    <a:pt x="8540" y="8541"/>
                  </a:lnTo>
                  <a:lnTo>
                    <a:pt x="8675" y="8372"/>
                  </a:lnTo>
                  <a:lnTo>
                    <a:pt x="8944" y="8003"/>
                  </a:lnTo>
                  <a:lnTo>
                    <a:pt x="9162" y="7633"/>
                  </a:lnTo>
                  <a:lnTo>
                    <a:pt x="9364" y="7229"/>
                  </a:lnTo>
                  <a:lnTo>
                    <a:pt x="9532" y="6809"/>
                  </a:lnTo>
                  <a:lnTo>
                    <a:pt x="9667" y="6372"/>
                  </a:lnTo>
                  <a:lnTo>
                    <a:pt x="9768" y="5935"/>
                  </a:lnTo>
                  <a:lnTo>
                    <a:pt x="9835" y="5481"/>
                  </a:lnTo>
                  <a:lnTo>
                    <a:pt x="9852" y="5044"/>
                  </a:lnTo>
                  <a:lnTo>
                    <a:pt x="9852" y="4590"/>
                  </a:lnTo>
                  <a:lnTo>
                    <a:pt x="9818" y="4136"/>
                  </a:lnTo>
                  <a:lnTo>
                    <a:pt x="9734" y="3699"/>
                  </a:lnTo>
                  <a:lnTo>
                    <a:pt x="9633" y="3262"/>
                  </a:lnTo>
                  <a:lnTo>
                    <a:pt x="9482" y="2842"/>
                  </a:lnTo>
                  <a:lnTo>
                    <a:pt x="9398" y="2640"/>
                  </a:lnTo>
                  <a:lnTo>
                    <a:pt x="9297" y="2438"/>
                  </a:lnTo>
                  <a:lnTo>
                    <a:pt x="9179" y="2253"/>
                  </a:lnTo>
                  <a:lnTo>
                    <a:pt x="9062" y="2051"/>
                  </a:lnTo>
                  <a:lnTo>
                    <a:pt x="8944" y="1867"/>
                  </a:lnTo>
                  <a:lnTo>
                    <a:pt x="8809" y="1698"/>
                  </a:lnTo>
                  <a:lnTo>
                    <a:pt x="8658" y="1530"/>
                  </a:lnTo>
                  <a:lnTo>
                    <a:pt x="8507" y="1362"/>
                  </a:lnTo>
                  <a:lnTo>
                    <a:pt x="8339" y="1194"/>
                  </a:lnTo>
                  <a:lnTo>
                    <a:pt x="8154" y="1043"/>
                  </a:lnTo>
                  <a:lnTo>
                    <a:pt x="7969" y="908"/>
                  </a:lnTo>
                  <a:lnTo>
                    <a:pt x="7767" y="757"/>
                  </a:lnTo>
                  <a:lnTo>
                    <a:pt x="7565" y="639"/>
                  </a:lnTo>
                  <a:lnTo>
                    <a:pt x="7347" y="522"/>
                  </a:lnTo>
                  <a:lnTo>
                    <a:pt x="7128" y="404"/>
                  </a:lnTo>
                  <a:lnTo>
                    <a:pt x="6893" y="303"/>
                  </a:lnTo>
                  <a:lnTo>
                    <a:pt x="6641" y="219"/>
                  </a:lnTo>
                  <a:lnTo>
                    <a:pt x="6372" y="135"/>
                  </a:lnTo>
                  <a:lnTo>
                    <a:pt x="6103" y="68"/>
                  </a:lnTo>
                  <a:lnTo>
                    <a:pt x="5834" y="17"/>
                  </a:lnTo>
                  <a:lnTo>
                    <a:pt x="5834" y="17"/>
                  </a:lnTo>
                  <a:lnTo>
                    <a:pt x="569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35"/>
            <p:cNvSpPr/>
            <p:nvPr/>
          </p:nvSpPr>
          <p:spPr>
            <a:xfrm>
              <a:off x="2967350" y="5093575"/>
              <a:ext cx="124000" cy="179475"/>
            </a:xfrm>
            <a:custGeom>
              <a:rect b="b" l="l" r="r" t="t"/>
              <a:pathLst>
                <a:path extrusionOk="0" h="7179" w="4960">
                  <a:moveTo>
                    <a:pt x="2891" y="807"/>
                  </a:moveTo>
                  <a:lnTo>
                    <a:pt x="3093" y="858"/>
                  </a:lnTo>
                  <a:lnTo>
                    <a:pt x="2538" y="3110"/>
                  </a:lnTo>
                  <a:lnTo>
                    <a:pt x="2202" y="2925"/>
                  </a:lnTo>
                  <a:lnTo>
                    <a:pt x="1933" y="2741"/>
                  </a:lnTo>
                  <a:lnTo>
                    <a:pt x="1816" y="2656"/>
                  </a:lnTo>
                  <a:lnTo>
                    <a:pt x="1732" y="2556"/>
                  </a:lnTo>
                  <a:lnTo>
                    <a:pt x="1647" y="2472"/>
                  </a:lnTo>
                  <a:lnTo>
                    <a:pt x="1580" y="2387"/>
                  </a:lnTo>
                  <a:lnTo>
                    <a:pt x="1530" y="2287"/>
                  </a:lnTo>
                  <a:lnTo>
                    <a:pt x="1496" y="2203"/>
                  </a:lnTo>
                  <a:lnTo>
                    <a:pt x="1479" y="2102"/>
                  </a:lnTo>
                  <a:lnTo>
                    <a:pt x="1463" y="2018"/>
                  </a:lnTo>
                  <a:lnTo>
                    <a:pt x="1463" y="1816"/>
                  </a:lnTo>
                  <a:lnTo>
                    <a:pt x="1496" y="1614"/>
                  </a:lnTo>
                  <a:lnTo>
                    <a:pt x="1563" y="1446"/>
                  </a:lnTo>
                  <a:lnTo>
                    <a:pt x="1647" y="1278"/>
                  </a:lnTo>
                  <a:lnTo>
                    <a:pt x="1765" y="1143"/>
                  </a:lnTo>
                  <a:lnTo>
                    <a:pt x="1900" y="1026"/>
                  </a:lnTo>
                  <a:lnTo>
                    <a:pt x="2068" y="925"/>
                  </a:lnTo>
                  <a:lnTo>
                    <a:pt x="2253" y="858"/>
                  </a:lnTo>
                  <a:lnTo>
                    <a:pt x="2454" y="824"/>
                  </a:lnTo>
                  <a:lnTo>
                    <a:pt x="2673" y="807"/>
                  </a:lnTo>
                  <a:close/>
                  <a:moveTo>
                    <a:pt x="2774" y="3699"/>
                  </a:moveTo>
                  <a:lnTo>
                    <a:pt x="2774" y="3716"/>
                  </a:lnTo>
                  <a:lnTo>
                    <a:pt x="3127" y="3900"/>
                  </a:lnTo>
                  <a:lnTo>
                    <a:pt x="3396" y="4085"/>
                  </a:lnTo>
                  <a:lnTo>
                    <a:pt x="3598" y="4254"/>
                  </a:lnTo>
                  <a:lnTo>
                    <a:pt x="3682" y="4354"/>
                  </a:lnTo>
                  <a:lnTo>
                    <a:pt x="3749" y="4438"/>
                  </a:lnTo>
                  <a:lnTo>
                    <a:pt x="3799" y="4522"/>
                  </a:lnTo>
                  <a:lnTo>
                    <a:pt x="3850" y="4623"/>
                  </a:lnTo>
                  <a:lnTo>
                    <a:pt x="3867" y="4707"/>
                  </a:lnTo>
                  <a:lnTo>
                    <a:pt x="3883" y="4808"/>
                  </a:lnTo>
                  <a:lnTo>
                    <a:pt x="3900" y="4909"/>
                  </a:lnTo>
                  <a:lnTo>
                    <a:pt x="3883" y="4993"/>
                  </a:lnTo>
                  <a:lnTo>
                    <a:pt x="3850" y="5212"/>
                  </a:lnTo>
                  <a:lnTo>
                    <a:pt x="3782" y="5397"/>
                  </a:lnTo>
                  <a:lnTo>
                    <a:pt x="3698" y="5548"/>
                  </a:lnTo>
                  <a:lnTo>
                    <a:pt x="3581" y="5699"/>
                  </a:lnTo>
                  <a:lnTo>
                    <a:pt x="3429" y="5817"/>
                  </a:lnTo>
                  <a:lnTo>
                    <a:pt x="3261" y="5918"/>
                  </a:lnTo>
                  <a:lnTo>
                    <a:pt x="3076" y="5985"/>
                  </a:lnTo>
                  <a:lnTo>
                    <a:pt x="2875" y="6035"/>
                  </a:lnTo>
                  <a:lnTo>
                    <a:pt x="2656" y="6052"/>
                  </a:lnTo>
                  <a:lnTo>
                    <a:pt x="2438" y="6035"/>
                  </a:lnTo>
                  <a:lnTo>
                    <a:pt x="2202" y="5985"/>
                  </a:lnTo>
                  <a:lnTo>
                    <a:pt x="2774" y="3699"/>
                  </a:lnTo>
                  <a:close/>
                  <a:moveTo>
                    <a:pt x="3429" y="0"/>
                  </a:moveTo>
                  <a:lnTo>
                    <a:pt x="3362" y="17"/>
                  </a:lnTo>
                  <a:lnTo>
                    <a:pt x="3312" y="51"/>
                  </a:lnTo>
                  <a:lnTo>
                    <a:pt x="3261" y="101"/>
                  </a:lnTo>
                  <a:lnTo>
                    <a:pt x="3245" y="168"/>
                  </a:lnTo>
                  <a:lnTo>
                    <a:pt x="3160" y="471"/>
                  </a:lnTo>
                  <a:lnTo>
                    <a:pt x="2908" y="437"/>
                  </a:lnTo>
                  <a:lnTo>
                    <a:pt x="2656" y="421"/>
                  </a:lnTo>
                  <a:lnTo>
                    <a:pt x="2505" y="421"/>
                  </a:lnTo>
                  <a:lnTo>
                    <a:pt x="2354" y="437"/>
                  </a:lnTo>
                  <a:lnTo>
                    <a:pt x="2219" y="471"/>
                  </a:lnTo>
                  <a:lnTo>
                    <a:pt x="2085" y="505"/>
                  </a:lnTo>
                  <a:lnTo>
                    <a:pt x="1950" y="538"/>
                  </a:lnTo>
                  <a:lnTo>
                    <a:pt x="1832" y="589"/>
                  </a:lnTo>
                  <a:lnTo>
                    <a:pt x="1715" y="656"/>
                  </a:lnTo>
                  <a:lnTo>
                    <a:pt x="1614" y="723"/>
                  </a:lnTo>
                  <a:lnTo>
                    <a:pt x="1513" y="807"/>
                  </a:lnTo>
                  <a:lnTo>
                    <a:pt x="1412" y="891"/>
                  </a:lnTo>
                  <a:lnTo>
                    <a:pt x="1328" y="975"/>
                  </a:lnTo>
                  <a:lnTo>
                    <a:pt x="1261" y="1076"/>
                  </a:lnTo>
                  <a:lnTo>
                    <a:pt x="1194" y="1194"/>
                  </a:lnTo>
                  <a:lnTo>
                    <a:pt x="1126" y="1295"/>
                  </a:lnTo>
                  <a:lnTo>
                    <a:pt x="1076" y="1412"/>
                  </a:lnTo>
                  <a:lnTo>
                    <a:pt x="1042" y="1547"/>
                  </a:lnTo>
                  <a:lnTo>
                    <a:pt x="1009" y="1698"/>
                  </a:lnTo>
                  <a:lnTo>
                    <a:pt x="992" y="1850"/>
                  </a:lnTo>
                  <a:lnTo>
                    <a:pt x="992" y="1984"/>
                  </a:lnTo>
                  <a:lnTo>
                    <a:pt x="1009" y="2119"/>
                  </a:lnTo>
                  <a:lnTo>
                    <a:pt x="1042" y="2253"/>
                  </a:lnTo>
                  <a:lnTo>
                    <a:pt x="1076" y="2387"/>
                  </a:lnTo>
                  <a:lnTo>
                    <a:pt x="1143" y="2505"/>
                  </a:lnTo>
                  <a:lnTo>
                    <a:pt x="1210" y="2640"/>
                  </a:lnTo>
                  <a:lnTo>
                    <a:pt x="1311" y="2757"/>
                  </a:lnTo>
                  <a:lnTo>
                    <a:pt x="1412" y="2875"/>
                  </a:lnTo>
                  <a:lnTo>
                    <a:pt x="1547" y="2976"/>
                  </a:lnTo>
                  <a:lnTo>
                    <a:pt x="1681" y="3094"/>
                  </a:lnTo>
                  <a:lnTo>
                    <a:pt x="1832" y="3211"/>
                  </a:lnTo>
                  <a:lnTo>
                    <a:pt x="2017" y="3312"/>
                  </a:lnTo>
                  <a:lnTo>
                    <a:pt x="2421" y="3547"/>
                  </a:lnTo>
                  <a:lnTo>
                    <a:pt x="1832" y="5901"/>
                  </a:lnTo>
                  <a:lnTo>
                    <a:pt x="1614" y="5817"/>
                  </a:lnTo>
                  <a:lnTo>
                    <a:pt x="1412" y="5699"/>
                  </a:lnTo>
                  <a:lnTo>
                    <a:pt x="1210" y="5582"/>
                  </a:lnTo>
                  <a:lnTo>
                    <a:pt x="1025" y="5447"/>
                  </a:lnTo>
                  <a:lnTo>
                    <a:pt x="841" y="5296"/>
                  </a:lnTo>
                  <a:lnTo>
                    <a:pt x="689" y="5128"/>
                  </a:lnTo>
                  <a:lnTo>
                    <a:pt x="538" y="4943"/>
                  </a:lnTo>
                  <a:lnTo>
                    <a:pt x="403" y="4741"/>
                  </a:lnTo>
                  <a:lnTo>
                    <a:pt x="353" y="4674"/>
                  </a:lnTo>
                  <a:lnTo>
                    <a:pt x="269" y="4640"/>
                  </a:lnTo>
                  <a:lnTo>
                    <a:pt x="219" y="4640"/>
                  </a:lnTo>
                  <a:lnTo>
                    <a:pt x="134" y="4657"/>
                  </a:lnTo>
                  <a:lnTo>
                    <a:pt x="67" y="4691"/>
                  </a:lnTo>
                  <a:lnTo>
                    <a:pt x="17" y="4758"/>
                  </a:lnTo>
                  <a:lnTo>
                    <a:pt x="0" y="4842"/>
                  </a:lnTo>
                  <a:lnTo>
                    <a:pt x="17" y="4926"/>
                  </a:lnTo>
                  <a:lnTo>
                    <a:pt x="50" y="4993"/>
                  </a:lnTo>
                  <a:lnTo>
                    <a:pt x="219" y="5212"/>
                  </a:lnTo>
                  <a:lnTo>
                    <a:pt x="387" y="5413"/>
                  </a:lnTo>
                  <a:lnTo>
                    <a:pt x="572" y="5598"/>
                  </a:lnTo>
                  <a:lnTo>
                    <a:pt x="790" y="5767"/>
                  </a:lnTo>
                  <a:lnTo>
                    <a:pt x="1009" y="5918"/>
                  </a:lnTo>
                  <a:lnTo>
                    <a:pt x="1227" y="6052"/>
                  </a:lnTo>
                  <a:lnTo>
                    <a:pt x="1479" y="6170"/>
                  </a:lnTo>
                  <a:lnTo>
                    <a:pt x="1715" y="6271"/>
                  </a:lnTo>
                  <a:lnTo>
                    <a:pt x="1563" y="6926"/>
                  </a:lnTo>
                  <a:lnTo>
                    <a:pt x="1563" y="7011"/>
                  </a:lnTo>
                  <a:lnTo>
                    <a:pt x="1580" y="7078"/>
                  </a:lnTo>
                  <a:lnTo>
                    <a:pt x="1631" y="7128"/>
                  </a:lnTo>
                  <a:lnTo>
                    <a:pt x="1698" y="7162"/>
                  </a:lnTo>
                  <a:lnTo>
                    <a:pt x="1748" y="7179"/>
                  </a:lnTo>
                  <a:lnTo>
                    <a:pt x="1816" y="7162"/>
                  </a:lnTo>
                  <a:lnTo>
                    <a:pt x="1883" y="7128"/>
                  </a:lnTo>
                  <a:lnTo>
                    <a:pt x="1916" y="7078"/>
                  </a:lnTo>
                  <a:lnTo>
                    <a:pt x="1950" y="7027"/>
                  </a:lnTo>
                  <a:lnTo>
                    <a:pt x="2118" y="6372"/>
                  </a:lnTo>
                  <a:lnTo>
                    <a:pt x="2387" y="6422"/>
                  </a:lnTo>
                  <a:lnTo>
                    <a:pt x="2639" y="6439"/>
                  </a:lnTo>
                  <a:lnTo>
                    <a:pt x="2942" y="6422"/>
                  </a:lnTo>
                  <a:lnTo>
                    <a:pt x="3076" y="6389"/>
                  </a:lnTo>
                  <a:lnTo>
                    <a:pt x="3211" y="6355"/>
                  </a:lnTo>
                  <a:lnTo>
                    <a:pt x="3345" y="6321"/>
                  </a:lnTo>
                  <a:lnTo>
                    <a:pt x="3463" y="6254"/>
                  </a:lnTo>
                  <a:lnTo>
                    <a:pt x="3581" y="6204"/>
                  </a:lnTo>
                  <a:lnTo>
                    <a:pt x="3698" y="6136"/>
                  </a:lnTo>
                  <a:lnTo>
                    <a:pt x="3799" y="6052"/>
                  </a:lnTo>
                  <a:lnTo>
                    <a:pt x="3900" y="5968"/>
                  </a:lnTo>
                  <a:lnTo>
                    <a:pt x="3984" y="5867"/>
                  </a:lnTo>
                  <a:lnTo>
                    <a:pt x="4051" y="5767"/>
                  </a:lnTo>
                  <a:lnTo>
                    <a:pt x="4136" y="5666"/>
                  </a:lnTo>
                  <a:lnTo>
                    <a:pt x="4186" y="5548"/>
                  </a:lnTo>
                  <a:lnTo>
                    <a:pt x="4236" y="5413"/>
                  </a:lnTo>
                  <a:lnTo>
                    <a:pt x="4270" y="5279"/>
                  </a:lnTo>
                  <a:lnTo>
                    <a:pt x="4304" y="5128"/>
                  </a:lnTo>
                  <a:lnTo>
                    <a:pt x="4320" y="4993"/>
                  </a:lnTo>
                  <a:lnTo>
                    <a:pt x="4320" y="4842"/>
                  </a:lnTo>
                  <a:lnTo>
                    <a:pt x="4304" y="4707"/>
                  </a:lnTo>
                  <a:lnTo>
                    <a:pt x="4287" y="4573"/>
                  </a:lnTo>
                  <a:lnTo>
                    <a:pt x="4236" y="4455"/>
                  </a:lnTo>
                  <a:lnTo>
                    <a:pt x="4169" y="4321"/>
                  </a:lnTo>
                  <a:lnTo>
                    <a:pt x="4102" y="4203"/>
                  </a:lnTo>
                  <a:lnTo>
                    <a:pt x="4001" y="4085"/>
                  </a:lnTo>
                  <a:lnTo>
                    <a:pt x="3900" y="3968"/>
                  </a:lnTo>
                  <a:lnTo>
                    <a:pt x="3766" y="3850"/>
                  </a:lnTo>
                  <a:lnTo>
                    <a:pt x="3631" y="3732"/>
                  </a:lnTo>
                  <a:lnTo>
                    <a:pt x="3463" y="3615"/>
                  </a:lnTo>
                  <a:lnTo>
                    <a:pt x="3278" y="3514"/>
                  </a:lnTo>
                  <a:lnTo>
                    <a:pt x="2875" y="3295"/>
                  </a:lnTo>
                  <a:lnTo>
                    <a:pt x="3446" y="975"/>
                  </a:lnTo>
                  <a:lnTo>
                    <a:pt x="3614" y="1043"/>
                  </a:lnTo>
                  <a:lnTo>
                    <a:pt x="3766" y="1110"/>
                  </a:lnTo>
                  <a:lnTo>
                    <a:pt x="3917" y="1211"/>
                  </a:lnTo>
                  <a:lnTo>
                    <a:pt x="4068" y="1312"/>
                  </a:lnTo>
                  <a:lnTo>
                    <a:pt x="4203" y="1429"/>
                  </a:lnTo>
                  <a:lnTo>
                    <a:pt x="4337" y="1547"/>
                  </a:lnTo>
                  <a:lnTo>
                    <a:pt x="4455" y="1681"/>
                  </a:lnTo>
                  <a:lnTo>
                    <a:pt x="4556" y="1816"/>
                  </a:lnTo>
                  <a:lnTo>
                    <a:pt x="4623" y="1883"/>
                  </a:lnTo>
                  <a:lnTo>
                    <a:pt x="4690" y="1917"/>
                  </a:lnTo>
                  <a:lnTo>
                    <a:pt x="4758" y="1917"/>
                  </a:lnTo>
                  <a:lnTo>
                    <a:pt x="4825" y="1900"/>
                  </a:lnTo>
                  <a:lnTo>
                    <a:pt x="4875" y="1883"/>
                  </a:lnTo>
                  <a:lnTo>
                    <a:pt x="4926" y="1833"/>
                  </a:lnTo>
                  <a:lnTo>
                    <a:pt x="4959" y="1765"/>
                  </a:lnTo>
                  <a:lnTo>
                    <a:pt x="4959" y="1698"/>
                  </a:lnTo>
                  <a:lnTo>
                    <a:pt x="4959" y="1648"/>
                  </a:lnTo>
                  <a:lnTo>
                    <a:pt x="4926" y="1581"/>
                  </a:lnTo>
                  <a:lnTo>
                    <a:pt x="4892" y="1547"/>
                  </a:lnTo>
                  <a:lnTo>
                    <a:pt x="4758" y="1379"/>
                  </a:lnTo>
                  <a:lnTo>
                    <a:pt x="4623" y="1228"/>
                  </a:lnTo>
                  <a:lnTo>
                    <a:pt x="4472" y="1093"/>
                  </a:lnTo>
                  <a:lnTo>
                    <a:pt x="4304" y="975"/>
                  </a:lnTo>
                  <a:lnTo>
                    <a:pt x="4136" y="858"/>
                  </a:lnTo>
                  <a:lnTo>
                    <a:pt x="3951" y="757"/>
                  </a:lnTo>
                  <a:lnTo>
                    <a:pt x="3766" y="673"/>
                  </a:lnTo>
                  <a:lnTo>
                    <a:pt x="3564" y="589"/>
                  </a:lnTo>
                  <a:lnTo>
                    <a:pt x="3648" y="252"/>
                  </a:lnTo>
                  <a:lnTo>
                    <a:pt x="3665" y="252"/>
                  </a:lnTo>
                  <a:lnTo>
                    <a:pt x="3665" y="168"/>
                  </a:lnTo>
                  <a:lnTo>
                    <a:pt x="3631" y="101"/>
                  </a:lnTo>
                  <a:lnTo>
                    <a:pt x="3581" y="51"/>
                  </a:lnTo>
                  <a:lnTo>
                    <a:pt x="3514" y="17"/>
                  </a:lnTo>
                  <a:lnTo>
                    <a:pt x="346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35"/>
            <p:cNvSpPr/>
            <p:nvPr/>
          </p:nvSpPr>
          <p:spPr>
            <a:xfrm>
              <a:off x="3022400" y="5186025"/>
              <a:ext cx="42475" cy="58875"/>
            </a:xfrm>
            <a:custGeom>
              <a:rect b="b" l="l" r="r" t="t"/>
              <a:pathLst>
                <a:path extrusionOk="0" fill="none" h="2355" w="1699">
                  <a:moveTo>
                    <a:pt x="454" y="2354"/>
                  </a:moveTo>
                  <a:lnTo>
                    <a:pt x="454" y="2354"/>
                  </a:lnTo>
                  <a:lnTo>
                    <a:pt x="236" y="2337"/>
                  </a:lnTo>
                  <a:lnTo>
                    <a:pt x="0" y="2287"/>
                  </a:lnTo>
                  <a:lnTo>
                    <a:pt x="572" y="1"/>
                  </a:lnTo>
                  <a:lnTo>
                    <a:pt x="572" y="18"/>
                  </a:lnTo>
                  <a:lnTo>
                    <a:pt x="572" y="18"/>
                  </a:lnTo>
                  <a:lnTo>
                    <a:pt x="925" y="202"/>
                  </a:lnTo>
                  <a:lnTo>
                    <a:pt x="1194" y="387"/>
                  </a:lnTo>
                  <a:lnTo>
                    <a:pt x="1396" y="556"/>
                  </a:lnTo>
                  <a:lnTo>
                    <a:pt x="1480" y="656"/>
                  </a:lnTo>
                  <a:lnTo>
                    <a:pt x="1547" y="740"/>
                  </a:lnTo>
                  <a:lnTo>
                    <a:pt x="1597" y="824"/>
                  </a:lnTo>
                  <a:lnTo>
                    <a:pt x="1648" y="925"/>
                  </a:lnTo>
                  <a:lnTo>
                    <a:pt x="1665" y="1009"/>
                  </a:lnTo>
                  <a:lnTo>
                    <a:pt x="1681" y="1110"/>
                  </a:lnTo>
                  <a:lnTo>
                    <a:pt x="1698" y="1211"/>
                  </a:lnTo>
                  <a:lnTo>
                    <a:pt x="1681" y="1295"/>
                  </a:lnTo>
                  <a:lnTo>
                    <a:pt x="1648" y="1514"/>
                  </a:lnTo>
                  <a:lnTo>
                    <a:pt x="1648" y="1514"/>
                  </a:lnTo>
                  <a:lnTo>
                    <a:pt x="1580" y="1699"/>
                  </a:lnTo>
                  <a:lnTo>
                    <a:pt x="1496" y="1850"/>
                  </a:lnTo>
                  <a:lnTo>
                    <a:pt x="1379" y="2001"/>
                  </a:lnTo>
                  <a:lnTo>
                    <a:pt x="1227" y="2119"/>
                  </a:lnTo>
                  <a:lnTo>
                    <a:pt x="1059" y="2220"/>
                  </a:lnTo>
                  <a:lnTo>
                    <a:pt x="874" y="2287"/>
                  </a:lnTo>
                  <a:lnTo>
                    <a:pt x="673" y="2337"/>
                  </a:lnTo>
                  <a:lnTo>
                    <a:pt x="454" y="235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35"/>
            <p:cNvSpPr/>
            <p:nvPr/>
          </p:nvSpPr>
          <p:spPr>
            <a:xfrm>
              <a:off x="3003900" y="5113750"/>
              <a:ext cx="40800" cy="57600"/>
            </a:xfrm>
            <a:custGeom>
              <a:rect b="b" l="l" r="r" t="t"/>
              <a:pathLst>
                <a:path extrusionOk="0" fill="none" h="2304" w="1632">
                  <a:moveTo>
                    <a:pt x="1076" y="2303"/>
                  </a:moveTo>
                  <a:lnTo>
                    <a:pt x="1076" y="2303"/>
                  </a:lnTo>
                  <a:lnTo>
                    <a:pt x="740" y="2118"/>
                  </a:lnTo>
                  <a:lnTo>
                    <a:pt x="471" y="1934"/>
                  </a:lnTo>
                  <a:lnTo>
                    <a:pt x="354" y="1849"/>
                  </a:lnTo>
                  <a:lnTo>
                    <a:pt x="270" y="1749"/>
                  </a:lnTo>
                  <a:lnTo>
                    <a:pt x="185" y="1665"/>
                  </a:lnTo>
                  <a:lnTo>
                    <a:pt x="118" y="1580"/>
                  </a:lnTo>
                  <a:lnTo>
                    <a:pt x="68" y="1480"/>
                  </a:lnTo>
                  <a:lnTo>
                    <a:pt x="34" y="1396"/>
                  </a:lnTo>
                  <a:lnTo>
                    <a:pt x="17" y="1295"/>
                  </a:lnTo>
                  <a:lnTo>
                    <a:pt x="1" y="1211"/>
                  </a:lnTo>
                  <a:lnTo>
                    <a:pt x="1" y="1009"/>
                  </a:lnTo>
                  <a:lnTo>
                    <a:pt x="34" y="807"/>
                  </a:lnTo>
                  <a:lnTo>
                    <a:pt x="34" y="807"/>
                  </a:lnTo>
                  <a:lnTo>
                    <a:pt x="101" y="639"/>
                  </a:lnTo>
                  <a:lnTo>
                    <a:pt x="185" y="471"/>
                  </a:lnTo>
                  <a:lnTo>
                    <a:pt x="303" y="336"/>
                  </a:lnTo>
                  <a:lnTo>
                    <a:pt x="438" y="219"/>
                  </a:lnTo>
                  <a:lnTo>
                    <a:pt x="606" y="118"/>
                  </a:lnTo>
                  <a:lnTo>
                    <a:pt x="791" y="51"/>
                  </a:lnTo>
                  <a:lnTo>
                    <a:pt x="992" y="17"/>
                  </a:lnTo>
                  <a:lnTo>
                    <a:pt x="1211" y="0"/>
                  </a:lnTo>
                  <a:lnTo>
                    <a:pt x="1211" y="0"/>
                  </a:lnTo>
                  <a:lnTo>
                    <a:pt x="1429" y="0"/>
                  </a:lnTo>
                  <a:lnTo>
                    <a:pt x="1631" y="51"/>
                  </a:lnTo>
                  <a:lnTo>
                    <a:pt x="1076" y="23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35"/>
            <p:cNvSpPr/>
            <p:nvPr/>
          </p:nvSpPr>
          <p:spPr>
            <a:xfrm>
              <a:off x="2967350" y="5093575"/>
              <a:ext cx="124000" cy="179475"/>
            </a:xfrm>
            <a:custGeom>
              <a:rect b="b" l="l" r="r" t="t"/>
              <a:pathLst>
                <a:path extrusionOk="0" fill="none" h="7179" w="4960">
                  <a:moveTo>
                    <a:pt x="3429" y="0"/>
                  </a:moveTo>
                  <a:lnTo>
                    <a:pt x="3429" y="0"/>
                  </a:lnTo>
                  <a:lnTo>
                    <a:pt x="3362" y="17"/>
                  </a:lnTo>
                  <a:lnTo>
                    <a:pt x="3312" y="51"/>
                  </a:lnTo>
                  <a:lnTo>
                    <a:pt x="3261" y="101"/>
                  </a:lnTo>
                  <a:lnTo>
                    <a:pt x="3245" y="168"/>
                  </a:lnTo>
                  <a:lnTo>
                    <a:pt x="3160" y="471"/>
                  </a:lnTo>
                  <a:lnTo>
                    <a:pt x="3160" y="471"/>
                  </a:lnTo>
                  <a:lnTo>
                    <a:pt x="2908" y="437"/>
                  </a:lnTo>
                  <a:lnTo>
                    <a:pt x="2656" y="421"/>
                  </a:lnTo>
                  <a:lnTo>
                    <a:pt x="2656" y="421"/>
                  </a:lnTo>
                  <a:lnTo>
                    <a:pt x="2505" y="421"/>
                  </a:lnTo>
                  <a:lnTo>
                    <a:pt x="2354" y="437"/>
                  </a:lnTo>
                  <a:lnTo>
                    <a:pt x="2219" y="471"/>
                  </a:lnTo>
                  <a:lnTo>
                    <a:pt x="2085" y="505"/>
                  </a:lnTo>
                  <a:lnTo>
                    <a:pt x="1950" y="538"/>
                  </a:lnTo>
                  <a:lnTo>
                    <a:pt x="1832" y="589"/>
                  </a:lnTo>
                  <a:lnTo>
                    <a:pt x="1715" y="656"/>
                  </a:lnTo>
                  <a:lnTo>
                    <a:pt x="1614" y="723"/>
                  </a:lnTo>
                  <a:lnTo>
                    <a:pt x="1513" y="807"/>
                  </a:lnTo>
                  <a:lnTo>
                    <a:pt x="1412" y="891"/>
                  </a:lnTo>
                  <a:lnTo>
                    <a:pt x="1328" y="975"/>
                  </a:lnTo>
                  <a:lnTo>
                    <a:pt x="1261" y="1076"/>
                  </a:lnTo>
                  <a:lnTo>
                    <a:pt x="1194" y="1194"/>
                  </a:lnTo>
                  <a:lnTo>
                    <a:pt x="1126" y="1295"/>
                  </a:lnTo>
                  <a:lnTo>
                    <a:pt x="1076" y="1412"/>
                  </a:lnTo>
                  <a:lnTo>
                    <a:pt x="1042" y="1547"/>
                  </a:lnTo>
                  <a:lnTo>
                    <a:pt x="1042" y="1547"/>
                  </a:lnTo>
                  <a:lnTo>
                    <a:pt x="1009" y="1698"/>
                  </a:lnTo>
                  <a:lnTo>
                    <a:pt x="992" y="1850"/>
                  </a:lnTo>
                  <a:lnTo>
                    <a:pt x="992" y="1984"/>
                  </a:lnTo>
                  <a:lnTo>
                    <a:pt x="1009" y="2119"/>
                  </a:lnTo>
                  <a:lnTo>
                    <a:pt x="1042" y="2253"/>
                  </a:lnTo>
                  <a:lnTo>
                    <a:pt x="1076" y="2387"/>
                  </a:lnTo>
                  <a:lnTo>
                    <a:pt x="1143" y="2505"/>
                  </a:lnTo>
                  <a:lnTo>
                    <a:pt x="1210" y="2640"/>
                  </a:lnTo>
                  <a:lnTo>
                    <a:pt x="1311" y="2757"/>
                  </a:lnTo>
                  <a:lnTo>
                    <a:pt x="1412" y="2875"/>
                  </a:lnTo>
                  <a:lnTo>
                    <a:pt x="1547" y="2976"/>
                  </a:lnTo>
                  <a:lnTo>
                    <a:pt x="1681" y="3094"/>
                  </a:lnTo>
                  <a:lnTo>
                    <a:pt x="1832" y="3211"/>
                  </a:lnTo>
                  <a:lnTo>
                    <a:pt x="2017" y="3312"/>
                  </a:lnTo>
                  <a:lnTo>
                    <a:pt x="2421" y="3547"/>
                  </a:lnTo>
                  <a:lnTo>
                    <a:pt x="1832" y="5901"/>
                  </a:lnTo>
                  <a:lnTo>
                    <a:pt x="1832" y="5901"/>
                  </a:lnTo>
                  <a:lnTo>
                    <a:pt x="1614" y="5817"/>
                  </a:lnTo>
                  <a:lnTo>
                    <a:pt x="1412" y="5699"/>
                  </a:lnTo>
                  <a:lnTo>
                    <a:pt x="1210" y="5582"/>
                  </a:lnTo>
                  <a:lnTo>
                    <a:pt x="1025" y="5447"/>
                  </a:lnTo>
                  <a:lnTo>
                    <a:pt x="841" y="5296"/>
                  </a:lnTo>
                  <a:lnTo>
                    <a:pt x="689" y="5128"/>
                  </a:lnTo>
                  <a:lnTo>
                    <a:pt x="538" y="4943"/>
                  </a:lnTo>
                  <a:lnTo>
                    <a:pt x="403" y="4741"/>
                  </a:lnTo>
                  <a:lnTo>
                    <a:pt x="403" y="4741"/>
                  </a:lnTo>
                  <a:lnTo>
                    <a:pt x="353" y="4674"/>
                  </a:lnTo>
                  <a:lnTo>
                    <a:pt x="269" y="4640"/>
                  </a:lnTo>
                  <a:lnTo>
                    <a:pt x="269" y="4640"/>
                  </a:lnTo>
                  <a:lnTo>
                    <a:pt x="219" y="4640"/>
                  </a:lnTo>
                  <a:lnTo>
                    <a:pt x="219" y="4640"/>
                  </a:lnTo>
                  <a:lnTo>
                    <a:pt x="134" y="4657"/>
                  </a:lnTo>
                  <a:lnTo>
                    <a:pt x="67" y="4691"/>
                  </a:lnTo>
                  <a:lnTo>
                    <a:pt x="67" y="4691"/>
                  </a:lnTo>
                  <a:lnTo>
                    <a:pt x="17" y="4758"/>
                  </a:lnTo>
                  <a:lnTo>
                    <a:pt x="0" y="4842"/>
                  </a:lnTo>
                  <a:lnTo>
                    <a:pt x="17" y="4926"/>
                  </a:lnTo>
                  <a:lnTo>
                    <a:pt x="50" y="4993"/>
                  </a:lnTo>
                  <a:lnTo>
                    <a:pt x="50" y="4993"/>
                  </a:lnTo>
                  <a:lnTo>
                    <a:pt x="219" y="5212"/>
                  </a:lnTo>
                  <a:lnTo>
                    <a:pt x="387" y="5413"/>
                  </a:lnTo>
                  <a:lnTo>
                    <a:pt x="572" y="5598"/>
                  </a:lnTo>
                  <a:lnTo>
                    <a:pt x="790" y="5767"/>
                  </a:lnTo>
                  <a:lnTo>
                    <a:pt x="1009" y="5918"/>
                  </a:lnTo>
                  <a:lnTo>
                    <a:pt x="1227" y="6052"/>
                  </a:lnTo>
                  <a:lnTo>
                    <a:pt x="1479" y="6170"/>
                  </a:lnTo>
                  <a:lnTo>
                    <a:pt x="1715" y="6271"/>
                  </a:lnTo>
                  <a:lnTo>
                    <a:pt x="1563" y="6926"/>
                  </a:lnTo>
                  <a:lnTo>
                    <a:pt x="1563" y="6926"/>
                  </a:lnTo>
                  <a:lnTo>
                    <a:pt x="1563" y="7011"/>
                  </a:lnTo>
                  <a:lnTo>
                    <a:pt x="1580" y="7078"/>
                  </a:lnTo>
                  <a:lnTo>
                    <a:pt x="1631" y="7128"/>
                  </a:lnTo>
                  <a:lnTo>
                    <a:pt x="1698" y="7162"/>
                  </a:lnTo>
                  <a:lnTo>
                    <a:pt x="1698" y="7162"/>
                  </a:lnTo>
                  <a:lnTo>
                    <a:pt x="1748" y="7179"/>
                  </a:lnTo>
                  <a:lnTo>
                    <a:pt x="1748" y="7179"/>
                  </a:lnTo>
                  <a:lnTo>
                    <a:pt x="1816" y="7162"/>
                  </a:lnTo>
                  <a:lnTo>
                    <a:pt x="1883" y="7128"/>
                  </a:lnTo>
                  <a:lnTo>
                    <a:pt x="1916" y="7078"/>
                  </a:lnTo>
                  <a:lnTo>
                    <a:pt x="1950" y="7027"/>
                  </a:lnTo>
                  <a:lnTo>
                    <a:pt x="2118" y="6372"/>
                  </a:lnTo>
                  <a:lnTo>
                    <a:pt x="2118" y="6372"/>
                  </a:lnTo>
                  <a:lnTo>
                    <a:pt x="2387" y="6422"/>
                  </a:lnTo>
                  <a:lnTo>
                    <a:pt x="2639" y="6439"/>
                  </a:lnTo>
                  <a:lnTo>
                    <a:pt x="2639" y="6439"/>
                  </a:lnTo>
                  <a:lnTo>
                    <a:pt x="2942" y="6422"/>
                  </a:lnTo>
                  <a:lnTo>
                    <a:pt x="3076" y="6389"/>
                  </a:lnTo>
                  <a:lnTo>
                    <a:pt x="3211" y="6355"/>
                  </a:lnTo>
                  <a:lnTo>
                    <a:pt x="3345" y="6321"/>
                  </a:lnTo>
                  <a:lnTo>
                    <a:pt x="3463" y="6254"/>
                  </a:lnTo>
                  <a:lnTo>
                    <a:pt x="3581" y="6204"/>
                  </a:lnTo>
                  <a:lnTo>
                    <a:pt x="3698" y="6136"/>
                  </a:lnTo>
                  <a:lnTo>
                    <a:pt x="3799" y="6052"/>
                  </a:lnTo>
                  <a:lnTo>
                    <a:pt x="3900" y="5968"/>
                  </a:lnTo>
                  <a:lnTo>
                    <a:pt x="3984" y="5867"/>
                  </a:lnTo>
                  <a:lnTo>
                    <a:pt x="4051" y="5767"/>
                  </a:lnTo>
                  <a:lnTo>
                    <a:pt x="4136" y="5666"/>
                  </a:lnTo>
                  <a:lnTo>
                    <a:pt x="4186" y="5548"/>
                  </a:lnTo>
                  <a:lnTo>
                    <a:pt x="4236" y="5413"/>
                  </a:lnTo>
                  <a:lnTo>
                    <a:pt x="4270" y="5279"/>
                  </a:lnTo>
                  <a:lnTo>
                    <a:pt x="4270" y="5279"/>
                  </a:lnTo>
                  <a:lnTo>
                    <a:pt x="4304" y="5128"/>
                  </a:lnTo>
                  <a:lnTo>
                    <a:pt x="4320" y="4993"/>
                  </a:lnTo>
                  <a:lnTo>
                    <a:pt x="4320" y="4842"/>
                  </a:lnTo>
                  <a:lnTo>
                    <a:pt x="4304" y="4707"/>
                  </a:lnTo>
                  <a:lnTo>
                    <a:pt x="4287" y="4573"/>
                  </a:lnTo>
                  <a:lnTo>
                    <a:pt x="4236" y="4455"/>
                  </a:lnTo>
                  <a:lnTo>
                    <a:pt x="4169" y="4321"/>
                  </a:lnTo>
                  <a:lnTo>
                    <a:pt x="4102" y="4203"/>
                  </a:lnTo>
                  <a:lnTo>
                    <a:pt x="4001" y="4085"/>
                  </a:lnTo>
                  <a:lnTo>
                    <a:pt x="3900" y="3968"/>
                  </a:lnTo>
                  <a:lnTo>
                    <a:pt x="3766" y="3850"/>
                  </a:lnTo>
                  <a:lnTo>
                    <a:pt x="3631" y="3732"/>
                  </a:lnTo>
                  <a:lnTo>
                    <a:pt x="3463" y="3615"/>
                  </a:lnTo>
                  <a:lnTo>
                    <a:pt x="3278" y="3514"/>
                  </a:lnTo>
                  <a:lnTo>
                    <a:pt x="2875" y="3295"/>
                  </a:lnTo>
                  <a:lnTo>
                    <a:pt x="3446" y="975"/>
                  </a:lnTo>
                  <a:lnTo>
                    <a:pt x="3446" y="975"/>
                  </a:lnTo>
                  <a:lnTo>
                    <a:pt x="3614" y="1043"/>
                  </a:lnTo>
                  <a:lnTo>
                    <a:pt x="3766" y="1110"/>
                  </a:lnTo>
                  <a:lnTo>
                    <a:pt x="3917" y="1211"/>
                  </a:lnTo>
                  <a:lnTo>
                    <a:pt x="4068" y="1312"/>
                  </a:lnTo>
                  <a:lnTo>
                    <a:pt x="4203" y="1429"/>
                  </a:lnTo>
                  <a:lnTo>
                    <a:pt x="4337" y="1547"/>
                  </a:lnTo>
                  <a:lnTo>
                    <a:pt x="4455" y="1681"/>
                  </a:lnTo>
                  <a:lnTo>
                    <a:pt x="4556" y="1816"/>
                  </a:lnTo>
                  <a:lnTo>
                    <a:pt x="4556" y="1816"/>
                  </a:lnTo>
                  <a:lnTo>
                    <a:pt x="4623" y="1883"/>
                  </a:lnTo>
                  <a:lnTo>
                    <a:pt x="4690" y="1917"/>
                  </a:lnTo>
                  <a:lnTo>
                    <a:pt x="4690" y="1917"/>
                  </a:lnTo>
                  <a:lnTo>
                    <a:pt x="4758" y="1917"/>
                  </a:lnTo>
                  <a:lnTo>
                    <a:pt x="4758" y="1917"/>
                  </a:lnTo>
                  <a:lnTo>
                    <a:pt x="4825" y="1900"/>
                  </a:lnTo>
                  <a:lnTo>
                    <a:pt x="4875" y="1883"/>
                  </a:lnTo>
                  <a:lnTo>
                    <a:pt x="4926" y="1833"/>
                  </a:lnTo>
                  <a:lnTo>
                    <a:pt x="4959" y="1765"/>
                  </a:lnTo>
                  <a:lnTo>
                    <a:pt x="4959" y="1765"/>
                  </a:lnTo>
                  <a:lnTo>
                    <a:pt x="4959" y="1698"/>
                  </a:lnTo>
                  <a:lnTo>
                    <a:pt x="4959" y="1648"/>
                  </a:lnTo>
                  <a:lnTo>
                    <a:pt x="4926" y="1581"/>
                  </a:lnTo>
                  <a:lnTo>
                    <a:pt x="4892" y="1547"/>
                  </a:lnTo>
                  <a:lnTo>
                    <a:pt x="4892" y="1547"/>
                  </a:lnTo>
                  <a:lnTo>
                    <a:pt x="4758" y="1379"/>
                  </a:lnTo>
                  <a:lnTo>
                    <a:pt x="4623" y="1228"/>
                  </a:lnTo>
                  <a:lnTo>
                    <a:pt x="4472" y="1093"/>
                  </a:lnTo>
                  <a:lnTo>
                    <a:pt x="4304" y="975"/>
                  </a:lnTo>
                  <a:lnTo>
                    <a:pt x="4136" y="858"/>
                  </a:lnTo>
                  <a:lnTo>
                    <a:pt x="3951" y="757"/>
                  </a:lnTo>
                  <a:lnTo>
                    <a:pt x="3766" y="673"/>
                  </a:lnTo>
                  <a:lnTo>
                    <a:pt x="3564" y="589"/>
                  </a:lnTo>
                  <a:lnTo>
                    <a:pt x="3648" y="252"/>
                  </a:lnTo>
                  <a:lnTo>
                    <a:pt x="3665" y="252"/>
                  </a:lnTo>
                  <a:lnTo>
                    <a:pt x="3665" y="252"/>
                  </a:lnTo>
                  <a:lnTo>
                    <a:pt x="3665" y="168"/>
                  </a:lnTo>
                  <a:lnTo>
                    <a:pt x="3631" y="101"/>
                  </a:lnTo>
                  <a:lnTo>
                    <a:pt x="3581" y="51"/>
                  </a:lnTo>
                  <a:lnTo>
                    <a:pt x="3514" y="17"/>
                  </a:lnTo>
                  <a:lnTo>
                    <a:pt x="3514" y="17"/>
                  </a:lnTo>
                  <a:lnTo>
                    <a:pt x="3463" y="0"/>
                  </a:lnTo>
                  <a:lnTo>
                    <a:pt x="3463" y="0"/>
                  </a:lnTo>
                  <a:lnTo>
                    <a:pt x="34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35"/>
            <p:cNvSpPr/>
            <p:nvPr/>
          </p:nvSpPr>
          <p:spPr>
            <a:xfrm>
              <a:off x="3892350" y="4859475"/>
              <a:ext cx="358100" cy="325750"/>
            </a:xfrm>
            <a:custGeom>
              <a:rect b="b" l="l" r="r" t="t"/>
              <a:pathLst>
                <a:path extrusionOk="0" h="13030" w="14324">
                  <a:moveTo>
                    <a:pt x="623" y="1"/>
                  </a:moveTo>
                  <a:lnTo>
                    <a:pt x="1" y="6675"/>
                  </a:lnTo>
                  <a:lnTo>
                    <a:pt x="1" y="6876"/>
                  </a:lnTo>
                  <a:lnTo>
                    <a:pt x="18" y="8305"/>
                  </a:lnTo>
                  <a:lnTo>
                    <a:pt x="18" y="8372"/>
                  </a:lnTo>
                  <a:lnTo>
                    <a:pt x="51" y="9986"/>
                  </a:lnTo>
                  <a:lnTo>
                    <a:pt x="85" y="10692"/>
                  </a:lnTo>
                  <a:lnTo>
                    <a:pt x="119" y="11314"/>
                  </a:lnTo>
                  <a:lnTo>
                    <a:pt x="152" y="11836"/>
                  </a:lnTo>
                  <a:lnTo>
                    <a:pt x="203" y="12239"/>
                  </a:lnTo>
                  <a:lnTo>
                    <a:pt x="253" y="12508"/>
                  </a:lnTo>
                  <a:lnTo>
                    <a:pt x="287" y="12592"/>
                  </a:lnTo>
                  <a:lnTo>
                    <a:pt x="320" y="12626"/>
                  </a:lnTo>
                  <a:lnTo>
                    <a:pt x="404" y="12659"/>
                  </a:lnTo>
                  <a:lnTo>
                    <a:pt x="556" y="12693"/>
                  </a:lnTo>
                  <a:lnTo>
                    <a:pt x="1043" y="12743"/>
                  </a:lnTo>
                  <a:lnTo>
                    <a:pt x="1732" y="12794"/>
                  </a:lnTo>
                  <a:lnTo>
                    <a:pt x="2623" y="12844"/>
                  </a:lnTo>
                  <a:lnTo>
                    <a:pt x="4775" y="12911"/>
                  </a:lnTo>
                  <a:lnTo>
                    <a:pt x="7230" y="12979"/>
                  </a:lnTo>
                  <a:lnTo>
                    <a:pt x="9684" y="13012"/>
                  </a:lnTo>
                  <a:lnTo>
                    <a:pt x="11836" y="13029"/>
                  </a:lnTo>
                  <a:lnTo>
                    <a:pt x="13416" y="13012"/>
                  </a:lnTo>
                  <a:lnTo>
                    <a:pt x="13887" y="12996"/>
                  </a:lnTo>
                  <a:lnTo>
                    <a:pt x="14122" y="12979"/>
                  </a:lnTo>
                  <a:lnTo>
                    <a:pt x="14189" y="12928"/>
                  </a:lnTo>
                  <a:lnTo>
                    <a:pt x="14240" y="12878"/>
                  </a:lnTo>
                  <a:lnTo>
                    <a:pt x="14290" y="12794"/>
                  </a:lnTo>
                  <a:lnTo>
                    <a:pt x="14307" y="12676"/>
                  </a:lnTo>
                  <a:lnTo>
                    <a:pt x="14324" y="12558"/>
                  </a:lnTo>
                  <a:lnTo>
                    <a:pt x="14307" y="12441"/>
                  </a:lnTo>
                  <a:lnTo>
                    <a:pt x="14290" y="12306"/>
                  </a:lnTo>
                  <a:lnTo>
                    <a:pt x="14257" y="12155"/>
                  </a:lnTo>
                  <a:lnTo>
                    <a:pt x="14173" y="11869"/>
                  </a:lnTo>
                  <a:lnTo>
                    <a:pt x="14038" y="11583"/>
                  </a:lnTo>
                  <a:lnTo>
                    <a:pt x="13971" y="11449"/>
                  </a:lnTo>
                  <a:lnTo>
                    <a:pt x="13887" y="11331"/>
                  </a:lnTo>
                  <a:lnTo>
                    <a:pt x="13786" y="11230"/>
                  </a:lnTo>
                  <a:lnTo>
                    <a:pt x="13702" y="11146"/>
                  </a:lnTo>
                  <a:lnTo>
                    <a:pt x="13551" y="11045"/>
                  </a:lnTo>
                  <a:lnTo>
                    <a:pt x="13332" y="10911"/>
                  </a:lnTo>
                  <a:lnTo>
                    <a:pt x="12643" y="10558"/>
                  </a:lnTo>
                  <a:lnTo>
                    <a:pt x="11785" y="10121"/>
                  </a:lnTo>
                  <a:lnTo>
                    <a:pt x="10827" y="9650"/>
                  </a:lnTo>
                  <a:lnTo>
                    <a:pt x="9079" y="8826"/>
                  </a:lnTo>
                  <a:lnTo>
                    <a:pt x="8306" y="8473"/>
                  </a:lnTo>
                  <a:lnTo>
                    <a:pt x="8306" y="8339"/>
                  </a:lnTo>
                  <a:lnTo>
                    <a:pt x="8356" y="6960"/>
                  </a:lnTo>
                  <a:lnTo>
                    <a:pt x="8373" y="6691"/>
                  </a:lnTo>
                  <a:lnTo>
                    <a:pt x="9230" y="85"/>
                  </a:lnTo>
                  <a:lnTo>
                    <a:pt x="623"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35"/>
            <p:cNvSpPr/>
            <p:nvPr/>
          </p:nvSpPr>
          <p:spPr>
            <a:xfrm>
              <a:off x="3892350" y="5026325"/>
              <a:ext cx="358100" cy="158900"/>
            </a:xfrm>
            <a:custGeom>
              <a:rect b="b" l="l" r="r" t="t"/>
              <a:pathLst>
                <a:path extrusionOk="0" h="6356" w="14324">
                  <a:moveTo>
                    <a:pt x="1" y="1"/>
                  </a:moveTo>
                  <a:lnTo>
                    <a:pt x="1" y="202"/>
                  </a:lnTo>
                  <a:lnTo>
                    <a:pt x="18" y="1631"/>
                  </a:lnTo>
                  <a:lnTo>
                    <a:pt x="18" y="1698"/>
                  </a:lnTo>
                  <a:lnTo>
                    <a:pt x="51" y="3312"/>
                  </a:lnTo>
                  <a:lnTo>
                    <a:pt x="85" y="4018"/>
                  </a:lnTo>
                  <a:lnTo>
                    <a:pt x="119" y="4640"/>
                  </a:lnTo>
                  <a:lnTo>
                    <a:pt x="152" y="5162"/>
                  </a:lnTo>
                  <a:lnTo>
                    <a:pt x="203" y="5565"/>
                  </a:lnTo>
                  <a:lnTo>
                    <a:pt x="253" y="5834"/>
                  </a:lnTo>
                  <a:lnTo>
                    <a:pt x="287" y="5918"/>
                  </a:lnTo>
                  <a:lnTo>
                    <a:pt x="320" y="5952"/>
                  </a:lnTo>
                  <a:lnTo>
                    <a:pt x="404" y="5985"/>
                  </a:lnTo>
                  <a:lnTo>
                    <a:pt x="556" y="6019"/>
                  </a:lnTo>
                  <a:lnTo>
                    <a:pt x="1043" y="6069"/>
                  </a:lnTo>
                  <a:lnTo>
                    <a:pt x="1732" y="6120"/>
                  </a:lnTo>
                  <a:lnTo>
                    <a:pt x="2623" y="6170"/>
                  </a:lnTo>
                  <a:lnTo>
                    <a:pt x="4775" y="6237"/>
                  </a:lnTo>
                  <a:lnTo>
                    <a:pt x="7230" y="6305"/>
                  </a:lnTo>
                  <a:lnTo>
                    <a:pt x="9684" y="6338"/>
                  </a:lnTo>
                  <a:lnTo>
                    <a:pt x="11836" y="6355"/>
                  </a:lnTo>
                  <a:lnTo>
                    <a:pt x="13416" y="6338"/>
                  </a:lnTo>
                  <a:lnTo>
                    <a:pt x="13887" y="6322"/>
                  </a:lnTo>
                  <a:lnTo>
                    <a:pt x="14122" y="6305"/>
                  </a:lnTo>
                  <a:lnTo>
                    <a:pt x="14189" y="6254"/>
                  </a:lnTo>
                  <a:lnTo>
                    <a:pt x="14240" y="6204"/>
                  </a:lnTo>
                  <a:lnTo>
                    <a:pt x="14290" y="6120"/>
                  </a:lnTo>
                  <a:lnTo>
                    <a:pt x="14307" y="6002"/>
                  </a:lnTo>
                  <a:lnTo>
                    <a:pt x="14324" y="5884"/>
                  </a:lnTo>
                  <a:lnTo>
                    <a:pt x="14307" y="5767"/>
                  </a:lnTo>
                  <a:lnTo>
                    <a:pt x="14290" y="5632"/>
                  </a:lnTo>
                  <a:lnTo>
                    <a:pt x="14257" y="5481"/>
                  </a:lnTo>
                  <a:lnTo>
                    <a:pt x="14173" y="5195"/>
                  </a:lnTo>
                  <a:lnTo>
                    <a:pt x="14038" y="4909"/>
                  </a:lnTo>
                  <a:lnTo>
                    <a:pt x="13971" y="4775"/>
                  </a:lnTo>
                  <a:lnTo>
                    <a:pt x="13887" y="4657"/>
                  </a:lnTo>
                  <a:lnTo>
                    <a:pt x="13786" y="4556"/>
                  </a:lnTo>
                  <a:lnTo>
                    <a:pt x="13702" y="4472"/>
                  </a:lnTo>
                  <a:lnTo>
                    <a:pt x="13551" y="4371"/>
                  </a:lnTo>
                  <a:lnTo>
                    <a:pt x="13332" y="4237"/>
                  </a:lnTo>
                  <a:lnTo>
                    <a:pt x="12643" y="3884"/>
                  </a:lnTo>
                  <a:lnTo>
                    <a:pt x="11785" y="3447"/>
                  </a:lnTo>
                  <a:lnTo>
                    <a:pt x="10827" y="2976"/>
                  </a:lnTo>
                  <a:lnTo>
                    <a:pt x="9079" y="2152"/>
                  </a:lnTo>
                  <a:lnTo>
                    <a:pt x="8306" y="1799"/>
                  </a:lnTo>
                  <a:lnTo>
                    <a:pt x="8306" y="1665"/>
                  </a:lnTo>
                  <a:lnTo>
                    <a:pt x="8356" y="286"/>
                  </a:lnTo>
                  <a:lnTo>
                    <a:pt x="8373" y="17"/>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35"/>
            <p:cNvSpPr/>
            <p:nvPr/>
          </p:nvSpPr>
          <p:spPr>
            <a:xfrm>
              <a:off x="3892775" y="5067100"/>
              <a:ext cx="357675" cy="118125"/>
            </a:xfrm>
            <a:custGeom>
              <a:rect b="b" l="l" r="r" t="t"/>
              <a:pathLst>
                <a:path extrusionOk="0" h="4725" w="14307">
                  <a:moveTo>
                    <a:pt x="1" y="0"/>
                  </a:moveTo>
                  <a:lnTo>
                    <a:pt x="1" y="67"/>
                  </a:lnTo>
                  <a:lnTo>
                    <a:pt x="1" y="168"/>
                  </a:lnTo>
                  <a:lnTo>
                    <a:pt x="34" y="1732"/>
                  </a:lnTo>
                  <a:lnTo>
                    <a:pt x="68" y="2421"/>
                  </a:lnTo>
                  <a:lnTo>
                    <a:pt x="102" y="3043"/>
                  </a:lnTo>
                  <a:lnTo>
                    <a:pt x="135" y="3547"/>
                  </a:lnTo>
                  <a:lnTo>
                    <a:pt x="186" y="3934"/>
                  </a:lnTo>
                  <a:lnTo>
                    <a:pt x="236" y="4203"/>
                  </a:lnTo>
                  <a:lnTo>
                    <a:pt x="270" y="4287"/>
                  </a:lnTo>
                  <a:lnTo>
                    <a:pt x="303" y="4337"/>
                  </a:lnTo>
                  <a:lnTo>
                    <a:pt x="371" y="4354"/>
                  </a:lnTo>
                  <a:lnTo>
                    <a:pt x="455" y="4371"/>
                  </a:lnTo>
                  <a:lnTo>
                    <a:pt x="774" y="4422"/>
                  </a:lnTo>
                  <a:lnTo>
                    <a:pt x="1211" y="4455"/>
                  </a:lnTo>
                  <a:lnTo>
                    <a:pt x="1783" y="4489"/>
                  </a:lnTo>
                  <a:lnTo>
                    <a:pt x="3212" y="4556"/>
                  </a:lnTo>
                  <a:lnTo>
                    <a:pt x="4943" y="4623"/>
                  </a:lnTo>
                  <a:lnTo>
                    <a:pt x="6961" y="4674"/>
                  </a:lnTo>
                  <a:lnTo>
                    <a:pt x="9482" y="4707"/>
                  </a:lnTo>
                  <a:lnTo>
                    <a:pt x="11718" y="4724"/>
                  </a:lnTo>
                  <a:lnTo>
                    <a:pt x="13365" y="4707"/>
                  </a:lnTo>
                  <a:lnTo>
                    <a:pt x="13870" y="4691"/>
                  </a:lnTo>
                  <a:lnTo>
                    <a:pt x="14105" y="4674"/>
                  </a:lnTo>
                  <a:lnTo>
                    <a:pt x="14172" y="4623"/>
                  </a:lnTo>
                  <a:lnTo>
                    <a:pt x="14223" y="4556"/>
                  </a:lnTo>
                  <a:lnTo>
                    <a:pt x="14273" y="4472"/>
                  </a:lnTo>
                  <a:lnTo>
                    <a:pt x="14290" y="4371"/>
                  </a:lnTo>
                  <a:lnTo>
                    <a:pt x="14307" y="4253"/>
                  </a:lnTo>
                  <a:lnTo>
                    <a:pt x="14290" y="4119"/>
                  </a:lnTo>
                  <a:lnTo>
                    <a:pt x="14273" y="3984"/>
                  </a:lnTo>
                  <a:lnTo>
                    <a:pt x="14240" y="3850"/>
                  </a:lnTo>
                  <a:lnTo>
                    <a:pt x="14156" y="3547"/>
                  </a:lnTo>
                  <a:lnTo>
                    <a:pt x="14021" y="3262"/>
                  </a:lnTo>
                  <a:lnTo>
                    <a:pt x="13937" y="3127"/>
                  </a:lnTo>
                  <a:lnTo>
                    <a:pt x="13870" y="3009"/>
                  </a:lnTo>
                  <a:lnTo>
                    <a:pt x="13769" y="2909"/>
                  </a:lnTo>
                  <a:lnTo>
                    <a:pt x="13685" y="2824"/>
                  </a:lnTo>
                  <a:lnTo>
                    <a:pt x="13534" y="2724"/>
                  </a:lnTo>
                  <a:lnTo>
                    <a:pt x="13315" y="2589"/>
                  </a:lnTo>
                  <a:lnTo>
                    <a:pt x="12626" y="2236"/>
                  </a:lnTo>
                  <a:lnTo>
                    <a:pt x="11768" y="1799"/>
                  </a:lnTo>
                  <a:lnTo>
                    <a:pt x="10810" y="1345"/>
                  </a:lnTo>
                  <a:lnTo>
                    <a:pt x="9062" y="521"/>
                  </a:lnTo>
                  <a:lnTo>
                    <a:pt x="8289" y="152"/>
                  </a:lnTo>
                  <a:lnTo>
                    <a:pt x="8289" y="17"/>
                  </a:lnTo>
                  <a:lnTo>
                    <a:pt x="18"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35"/>
            <p:cNvSpPr/>
            <p:nvPr/>
          </p:nvSpPr>
          <p:spPr>
            <a:xfrm>
              <a:off x="3915050" y="5167550"/>
              <a:ext cx="327425" cy="5050"/>
            </a:xfrm>
            <a:custGeom>
              <a:rect b="b" l="l" r="r" t="t"/>
              <a:pathLst>
                <a:path extrusionOk="0" h="202" w="13097">
                  <a:moveTo>
                    <a:pt x="2657" y="0"/>
                  </a:moveTo>
                  <a:lnTo>
                    <a:pt x="1093" y="17"/>
                  </a:lnTo>
                  <a:lnTo>
                    <a:pt x="18" y="34"/>
                  </a:lnTo>
                  <a:lnTo>
                    <a:pt x="1" y="34"/>
                  </a:lnTo>
                  <a:lnTo>
                    <a:pt x="18" y="50"/>
                  </a:lnTo>
                  <a:lnTo>
                    <a:pt x="1093" y="84"/>
                  </a:lnTo>
                  <a:lnTo>
                    <a:pt x="2657" y="118"/>
                  </a:lnTo>
                  <a:lnTo>
                    <a:pt x="4506" y="151"/>
                  </a:lnTo>
                  <a:lnTo>
                    <a:pt x="6523" y="168"/>
                  </a:lnTo>
                  <a:lnTo>
                    <a:pt x="10407" y="202"/>
                  </a:lnTo>
                  <a:lnTo>
                    <a:pt x="11970" y="202"/>
                  </a:lnTo>
                  <a:lnTo>
                    <a:pt x="13063" y="185"/>
                  </a:lnTo>
                  <a:lnTo>
                    <a:pt x="13096" y="185"/>
                  </a:lnTo>
                  <a:lnTo>
                    <a:pt x="13096" y="168"/>
                  </a:lnTo>
                  <a:lnTo>
                    <a:pt x="13096" y="151"/>
                  </a:lnTo>
                  <a:lnTo>
                    <a:pt x="13063" y="151"/>
                  </a:lnTo>
                  <a:lnTo>
                    <a:pt x="11970" y="118"/>
                  </a:lnTo>
                  <a:lnTo>
                    <a:pt x="10424" y="84"/>
                  </a:lnTo>
                  <a:lnTo>
                    <a:pt x="6540" y="34"/>
                  </a:lnTo>
                  <a:lnTo>
                    <a:pt x="26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35"/>
            <p:cNvSpPr/>
            <p:nvPr/>
          </p:nvSpPr>
          <p:spPr>
            <a:xfrm>
              <a:off x="4058800" y="5066675"/>
              <a:ext cx="65575" cy="16425"/>
            </a:xfrm>
            <a:custGeom>
              <a:rect b="b" l="l" r="r" t="t"/>
              <a:pathLst>
                <a:path extrusionOk="0" h="657" w="2623">
                  <a:moveTo>
                    <a:pt x="1564" y="0"/>
                  </a:moveTo>
                  <a:lnTo>
                    <a:pt x="1227" y="51"/>
                  </a:lnTo>
                  <a:lnTo>
                    <a:pt x="891" y="135"/>
                  </a:lnTo>
                  <a:lnTo>
                    <a:pt x="740" y="185"/>
                  </a:lnTo>
                  <a:lnTo>
                    <a:pt x="572" y="253"/>
                  </a:lnTo>
                  <a:lnTo>
                    <a:pt x="420" y="320"/>
                  </a:lnTo>
                  <a:lnTo>
                    <a:pt x="286" y="404"/>
                  </a:lnTo>
                  <a:lnTo>
                    <a:pt x="151" y="505"/>
                  </a:lnTo>
                  <a:lnTo>
                    <a:pt x="17" y="606"/>
                  </a:lnTo>
                  <a:lnTo>
                    <a:pt x="0" y="639"/>
                  </a:lnTo>
                  <a:lnTo>
                    <a:pt x="17" y="656"/>
                  </a:lnTo>
                  <a:lnTo>
                    <a:pt x="51" y="656"/>
                  </a:lnTo>
                  <a:lnTo>
                    <a:pt x="673" y="488"/>
                  </a:lnTo>
                  <a:lnTo>
                    <a:pt x="1295" y="353"/>
                  </a:lnTo>
                  <a:lnTo>
                    <a:pt x="1933" y="253"/>
                  </a:lnTo>
                  <a:lnTo>
                    <a:pt x="2572" y="169"/>
                  </a:lnTo>
                  <a:lnTo>
                    <a:pt x="2606" y="152"/>
                  </a:lnTo>
                  <a:lnTo>
                    <a:pt x="2623" y="118"/>
                  </a:lnTo>
                  <a:lnTo>
                    <a:pt x="2606" y="84"/>
                  </a:lnTo>
                  <a:lnTo>
                    <a:pt x="2572" y="68"/>
                  </a:lnTo>
                  <a:lnTo>
                    <a:pt x="2253" y="17"/>
                  </a:lnTo>
                  <a:lnTo>
                    <a:pt x="19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35"/>
            <p:cNvSpPr/>
            <p:nvPr/>
          </p:nvSpPr>
          <p:spPr>
            <a:xfrm>
              <a:off x="4074350" y="5075925"/>
              <a:ext cx="65150" cy="16825"/>
            </a:xfrm>
            <a:custGeom>
              <a:rect b="b" l="l" r="r" t="t"/>
              <a:pathLst>
                <a:path extrusionOk="0" h="673" w="2606">
                  <a:moveTo>
                    <a:pt x="1900" y="0"/>
                  </a:moveTo>
                  <a:lnTo>
                    <a:pt x="1547" y="17"/>
                  </a:lnTo>
                  <a:lnTo>
                    <a:pt x="1210" y="67"/>
                  </a:lnTo>
                  <a:lnTo>
                    <a:pt x="874" y="135"/>
                  </a:lnTo>
                  <a:lnTo>
                    <a:pt x="723" y="202"/>
                  </a:lnTo>
                  <a:lnTo>
                    <a:pt x="572" y="252"/>
                  </a:lnTo>
                  <a:lnTo>
                    <a:pt x="420" y="336"/>
                  </a:lnTo>
                  <a:lnTo>
                    <a:pt x="269" y="421"/>
                  </a:lnTo>
                  <a:lnTo>
                    <a:pt x="135" y="521"/>
                  </a:lnTo>
                  <a:lnTo>
                    <a:pt x="0" y="622"/>
                  </a:lnTo>
                  <a:lnTo>
                    <a:pt x="0" y="639"/>
                  </a:lnTo>
                  <a:lnTo>
                    <a:pt x="0" y="656"/>
                  </a:lnTo>
                  <a:lnTo>
                    <a:pt x="17" y="673"/>
                  </a:lnTo>
                  <a:lnTo>
                    <a:pt x="51" y="673"/>
                  </a:lnTo>
                  <a:lnTo>
                    <a:pt x="656" y="505"/>
                  </a:lnTo>
                  <a:lnTo>
                    <a:pt x="1278" y="353"/>
                  </a:lnTo>
                  <a:lnTo>
                    <a:pt x="1917" y="252"/>
                  </a:lnTo>
                  <a:lnTo>
                    <a:pt x="2555" y="185"/>
                  </a:lnTo>
                  <a:lnTo>
                    <a:pt x="2589" y="168"/>
                  </a:lnTo>
                  <a:lnTo>
                    <a:pt x="2606" y="118"/>
                  </a:lnTo>
                  <a:lnTo>
                    <a:pt x="2589" y="84"/>
                  </a:lnTo>
                  <a:lnTo>
                    <a:pt x="2555" y="67"/>
                  </a:lnTo>
                  <a:lnTo>
                    <a:pt x="2236" y="17"/>
                  </a:lnTo>
                  <a:lnTo>
                    <a:pt x="19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35"/>
            <p:cNvSpPr/>
            <p:nvPr/>
          </p:nvSpPr>
          <p:spPr>
            <a:xfrm>
              <a:off x="4089475" y="5085575"/>
              <a:ext cx="65150" cy="16850"/>
            </a:xfrm>
            <a:custGeom>
              <a:rect b="b" l="l" r="r" t="t"/>
              <a:pathLst>
                <a:path extrusionOk="0" h="674" w="2606">
                  <a:moveTo>
                    <a:pt x="1564" y="1"/>
                  </a:moveTo>
                  <a:lnTo>
                    <a:pt x="1211" y="51"/>
                  </a:lnTo>
                  <a:lnTo>
                    <a:pt x="891" y="135"/>
                  </a:lnTo>
                  <a:lnTo>
                    <a:pt x="723" y="186"/>
                  </a:lnTo>
                  <a:lnTo>
                    <a:pt x="572" y="253"/>
                  </a:lnTo>
                  <a:lnTo>
                    <a:pt x="421" y="320"/>
                  </a:lnTo>
                  <a:lnTo>
                    <a:pt x="269" y="404"/>
                  </a:lnTo>
                  <a:lnTo>
                    <a:pt x="135" y="505"/>
                  </a:lnTo>
                  <a:lnTo>
                    <a:pt x="17" y="606"/>
                  </a:lnTo>
                  <a:lnTo>
                    <a:pt x="0" y="640"/>
                  </a:lnTo>
                  <a:lnTo>
                    <a:pt x="0" y="657"/>
                  </a:lnTo>
                  <a:lnTo>
                    <a:pt x="17" y="657"/>
                  </a:lnTo>
                  <a:lnTo>
                    <a:pt x="51" y="673"/>
                  </a:lnTo>
                  <a:lnTo>
                    <a:pt x="673" y="488"/>
                  </a:lnTo>
                  <a:lnTo>
                    <a:pt x="1295" y="354"/>
                  </a:lnTo>
                  <a:lnTo>
                    <a:pt x="1917" y="253"/>
                  </a:lnTo>
                  <a:lnTo>
                    <a:pt x="2556" y="169"/>
                  </a:lnTo>
                  <a:lnTo>
                    <a:pt x="2606" y="152"/>
                  </a:lnTo>
                  <a:lnTo>
                    <a:pt x="2606" y="119"/>
                  </a:lnTo>
                  <a:lnTo>
                    <a:pt x="2589" y="85"/>
                  </a:lnTo>
                  <a:lnTo>
                    <a:pt x="2572" y="68"/>
                  </a:lnTo>
                  <a:lnTo>
                    <a:pt x="2236" y="18"/>
                  </a:lnTo>
                  <a:lnTo>
                    <a:pt x="19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35"/>
            <p:cNvSpPr/>
            <p:nvPr/>
          </p:nvSpPr>
          <p:spPr>
            <a:xfrm>
              <a:off x="3636425" y="4144175"/>
              <a:ext cx="514000" cy="924200"/>
            </a:xfrm>
            <a:custGeom>
              <a:rect b="b" l="l" r="r" t="t"/>
              <a:pathLst>
                <a:path extrusionOk="0" h="36968" w="20560">
                  <a:moveTo>
                    <a:pt x="0" y="0"/>
                  </a:moveTo>
                  <a:lnTo>
                    <a:pt x="3446" y="5094"/>
                  </a:lnTo>
                  <a:lnTo>
                    <a:pt x="7145" y="10541"/>
                  </a:lnTo>
                  <a:lnTo>
                    <a:pt x="8675" y="12827"/>
                  </a:lnTo>
                  <a:lnTo>
                    <a:pt x="9935" y="14727"/>
                  </a:lnTo>
                  <a:lnTo>
                    <a:pt x="10810" y="16088"/>
                  </a:lnTo>
                  <a:lnTo>
                    <a:pt x="11045" y="16492"/>
                  </a:lnTo>
                  <a:lnTo>
                    <a:pt x="11112" y="16609"/>
                  </a:lnTo>
                  <a:lnTo>
                    <a:pt x="11146" y="16677"/>
                  </a:lnTo>
                  <a:lnTo>
                    <a:pt x="11129" y="16962"/>
                  </a:lnTo>
                  <a:lnTo>
                    <a:pt x="11079" y="17652"/>
                  </a:lnTo>
                  <a:lnTo>
                    <a:pt x="10843" y="20005"/>
                  </a:lnTo>
                  <a:lnTo>
                    <a:pt x="10103" y="26965"/>
                  </a:lnTo>
                  <a:lnTo>
                    <a:pt x="9364" y="33841"/>
                  </a:lnTo>
                  <a:lnTo>
                    <a:pt x="9028" y="36968"/>
                  </a:lnTo>
                  <a:lnTo>
                    <a:pt x="19114" y="36968"/>
                  </a:lnTo>
                  <a:lnTo>
                    <a:pt x="19198" y="36110"/>
                  </a:lnTo>
                  <a:lnTo>
                    <a:pt x="19450" y="33858"/>
                  </a:lnTo>
                  <a:lnTo>
                    <a:pt x="19770" y="30630"/>
                  </a:lnTo>
                  <a:lnTo>
                    <a:pt x="19938" y="28781"/>
                  </a:lnTo>
                  <a:lnTo>
                    <a:pt x="20106" y="26847"/>
                  </a:lnTo>
                  <a:lnTo>
                    <a:pt x="20257" y="24897"/>
                  </a:lnTo>
                  <a:lnTo>
                    <a:pt x="20375" y="22964"/>
                  </a:lnTo>
                  <a:lnTo>
                    <a:pt x="20476" y="21098"/>
                  </a:lnTo>
                  <a:lnTo>
                    <a:pt x="20543" y="19383"/>
                  </a:lnTo>
                  <a:lnTo>
                    <a:pt x="20560" y="18576"/>
                  </a:lnTo>
                  <a:lnTo>
                    <a:pt x="20543" y="17837"/>
                  </a:lnTo>
                  <a:lnTo>
                    <a:pt x="20543" y="17147"/>
                  </a:lnTo>
                  <a:lnTo>
                    <a:pt x="20509" y="16542"/>
                  </a:lnTo>
                  <a:lnTo>
                    <a:pt x="20459" y="15987"/>
                  </a:lnTo>
                  <a:lnTo>
                    <a:pt x="20392" y="15534"/>
                  </a:lnTo>
                  <a:lnTo>
                    <a:pt x="20325" y="15147"/>
                  </a:lnTo>
                  <a:lnTo>
                    <a:pt x="20274" y="14996"/>
                  </a:lnTo>
                  <a:lnTo>
                    <a:pt x="20224" y="14878"/>
                  </a:lnTo>
                  <a:lnTo>
                    <a:pt x="19921" y="14256"/>
                  </a:lnTo>
                  <a:lnTo>
                    <a:pt x="19568" y="13600"/>
                  </a:lnTo>
                  <a:lnTo>
                    <a:pt x="19198" y="12928"/>
                  </a:lnTo>
                  <a:lnTo>
                    <a:pt x="18795" y="12239"/>
                  </a:lnTo>
                  <a:lnTo>
                    <a:pt x="18358" y="11549"/>
                  </a:lnTo>
                  <a:lnTo>
                    <a:pt x="17904" y="10826"/>
                  </a:lnTo>
                  <a:lnTo>
                    <a:pt x="17433" y="10104"/>
                  </a:lnTo>
                  <a:lnTo>
                    <a:pt x="16929" y="9381"/>
                  </a:lnTo>
                  <a:lnTo>
                    <a:pt x="15937" y="7918"/>
                  </a:lnTo>
                  <a:lnTo>
                    <a:pt x="14911" y="6506"/>
                  </a:lnTo>
                  <a:lnTo>
                    <a:pt x="13903" y="5144"/>
                  </a:lnTo>
                  <a:lnTo>
                    <a:pt x="12945" y="3883"/>
                  </a:lnTo>
                  <a:lnTo>
                    <a:pt x="11734" y="2320"/>
                  </a:lnTo>
                  <a:lnTo>
                    <a:pt x="10759" y="1093"/>
                  </a:lnTo>
                  <a:lnTo>
                    <a:pt x="98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35"/>
            <p:cNvSpPr/>
            <p:nvPr/>
          </p:nvSpPr>
          <p:spPr>
            <a:xfrm>
              <a:off x="3840675" y="4171475"/>
              <a:ext cx="240825" cy="830925"/>
            </a:xfrm>
            <a:custGeom>
              <a:rect b="b" l="l" r="r" t="t"/>
              <a:pathLst>
                <a:path extrusionOk="0" h="33237" w="9633">
                  <a:moveTo>
                    <a:pt x="0" y="1"/>
                  </a:moveTo>
                  <a:lnTo>
                    <a:pt x="0" y="18"/>
                  </a:lnTo>
                  <a:lnTo>
                    <a:pt x="673" y="942"/>
                  </a:lnTo>
                  <a:lnTo>
                    <a:pt x="1614" y="2254"/>
                  </a:lnTo>
                  <a:lnTo>
                    <a:pt x="2707" y="3851"/>
                  </a:lnTo>
                  <a:lnTo>
                    <a:pt x="3900" y="5599"/>
                  </a:lnTo>
                  <a:lnTo>
                    <a:pt x="5060" y="7347"/>
                  </a:lnTo>
                  <a:lnTo>
                    <a:pt x="6119" y="8961"/>
                  </a:lnTo>
                  <a:lnTo>
                    <a:pt x="6994" y="10323"/>
                  </a:lnTo>
                  <a:lnTo>
                    <a:pt x="7599" y="11298"/>
                  </a:lnTo>
                  <a:lnTo>
                    <a:pt x="8019" y="12021"/>
                  </a:lnTo>
                  <a:lnTo>
                    <a:pt x="8439" y="12760"/>
                  </a:lnTo>
                  <a:lnTo>
                    <a:pt x="8641" y="13130"/>
                  </a:lnTo>
                  <a:lnTo>
                    <a:pt x="8826" y="13517"/>
                  </a:lnTo>
                  <a:lnTo>
                    <a:pt x="8994" y="13904"/>
                  </a:lnTo>
                  <a:lnTo>
                    <a:pt x="9145" y="14307"/>
                  </a:lnTo>
                  <a:lnTo>
                    <a:pt x="9263" y="14727"/>
                  </a:lnTo>
                  <a:lnTo>
                    <a:pt x="9347" y="15148"/>
                  </a:lnTo>
                  <a:lnTo>
                    <a:pt x="9414" y="15585"/>
                  </a:lnTo>
                  <a:lnTo>
                    <a:pt x="9448" y="16022"/>
                  </a:lnTo>
                  <a:lnTo>
                    <a:pt x="9448" y="16459"/>
                  </a:lnTo>
                  <a:lnTo>
                    <a:pt x="9448" y="16896"/>
                  </a:lnTo>
                  <a:lnTo>
                    <a:pt x="9414" y="17787"/>
                  </a:lnTo>
                  <a:lnTo>
                    <a:pt x="9213" y="21385"/>
                  </a:lnTo>
                  <a:lnTo>
                    <a:pt x="8977" y="24999"/>
                  </a:lnTo>
                  <a:lnTo>
                    <a:pt x="8691" y="28630"/>
                  </a:lnTo>
                  <a:lnTo>
                    <a:pt x="8389" y="32261"/>
                  </a:lnTo>
                  <a:lnTo>
                    <a:pt x="8305" y="33152"/>
                  </a:lnTo>
                  <a:lnTo>
                    <a:pt x="8305" y="33219"/>
                  </a:lnTo>
                  <a:lnTo>
                    <a:pt x="8338" y="33236"/>
                  </a:lnTo>
                  <a:lnTo>
                    <a:pt x="8372" y="33219"/>
                  </a:lnTo>
                  <a:lnTo>
                    <a:pt x="8389" y="33152"/>
                  </a:lnTo>
                  <a:lnTo>
                    <a:pt x="8742" y="29538"/>
                  </a:lnTo>
                  <a:lnTo>
                    <a:pt x="8910" y="27739"/>
                  </a:lnTo>
                  <a:lnTo>
                    <a:pt x="9061" y="25923"/>
                  </a:lnTo>
                  <a:lnTo>
                    <a:pt x="9313" y="22275"/>
                  </a:lnTo>
                  <a:lnTo>
                    <a:pt x="9532" y="18611"/>
                  </a:lnTo>
                  <a:lnTo>
                    <a:pt x="9582" y="17737"/>
                  </a:lnTo>
                  <a:lnTo>
                    <a:pt x="9633" y="16862"/>
                  </a:lnTo>
                  <a:lnTo>
                    <a:pt x="9633" y="16425"/>
                  </a:lnTo>
                  <a:lnTo>
                    <a:pt x="9616" y="15988"/>
                  </a:lnTo>
                  <a:lnTo>
                    <a:pt x="9582" y="15551"/>
                  </a:lnTo>
                  <a:lnTo>
                    <a:pt x="9532" y="15114"/>
                  </a:lnTo>
                  <a:lnTo>
                    <a:pt x="9448" y="14694"/>
                  </a:lnTo>
                  <a:lnTo>
                    <a:pt x="9313" y="14307"/>
                  </a:lnTo>
                  <a:lnTo>
                    <a:pt x="9179" y="13920"/>
                  </a:lnTo>
                  <a:lnTo>
                    <a:pt x="9011" y="13534"/>
                  </a:lnTo>
                  <a:lnTo>
                    <a:pt x="8843" y="13164"/>
                  </a:lnTo>
                  <a:lnTo>
                    <a:pt x="8641" y="12794"/>
                  </a:lnTo>
                  <a:lnTo>
                    <a:pt x="8238" y="12071"/>
                  </a:lnTo>
                  <a:lnTo>
                    <a:pt x="7985" y="11634"/>
                  </a:lnTo>
                  <a:lnTo>
                    <a:pt x="7649" y="11079"/>
                  </a:lnTo>
                  <a:lnTo>
                    <a:pt x="6758" y="9701"/>
                  </a:lnTo>
                  <a:lnTo>
                    <a:pt x="5682" y="8053"/>
                  </a:lnTo>
                  <a:lnTo>
                    <a:pt x="4506" y="6305"/>
                  </a:lnTo>
                  <a:lnTo>
                    <a:pt x="3329" y="4540"/>
                  </a:lnTo>
                  <a:lnTo>
                    <a:pt x="2202" y="2943"/>
                  </a:lnTo>
                  <a:lnTo>
                    <a:pt x="1261" y="1598"/>
                  </a:lnTo>
                  <a:lnTo>
                    <a:pt x="874" y="1077"/>
                  </a:lnTo>
                  <a:lnTo>
                    <a:pt x="572" y="673"/>
                  </a:lnTo>
                  <a:lnTo>
                    <a:pt x="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35"/>
            <p:cNvSpPr/>
            <p:nvPr/>
          </p:nvSpPr>
          <p:spPr>
            <a:xfrm>
              <a:off x="3896150" y="5027175"/>
              <a:ext cx="208475" cy="4225"/>
            </a:xfrm>
            <a:custGeom>
              <a:rect b="b" l="l" r="r" t="t"/>
              <a:pathLst>
                <a:path extrusionOk="0" h="169" w="8339">
                  <a:moveTo>
                    <a:pt x="2925" y="0"/>
                  </a:moveTo>
                  <a:lnTo>
                    <a:pt x="1093" y="17"/>
                  </a:lnTo>
                  <a:lnTo>
                    <a:pt x="421" y="34"/>
                  </a:lnTo>
                  <a:lnTo>
                    <a:pt x="168" y="51"/>
                  </a:lnTo>
                  <a:lnTo>
                    <a:pt x="0" y="67"/>
                  </a:lnTo>
                  <a:lnTo>
                    <a:pt x="0" y="84"/>
                  </a:lnTo>
                  <a:lnTo>
                    <a:pt x="0" y="101"/>
                  </a:lnTo>
                  <a:lnTo>
                    <a:pt x="421" y="135"/>
                  </a:lnTo>
                  <a:lnTo>
                    <a:pt x="1093" y="151"/>
                  </a:lnTo>
                  <a:lnTo>
                    <a:pt x="2925" y="168"/>
                  </a:lnTo>
                  <a:lnTo>
                    <a:pt x="4775" y="168"/>
                  </a:lnTo>
                  <a:lnTo>
                    <a:pt x="5884" y="151"/>
                  </a:lnTo>
                  <a:lnTo>
                    <a:pt x="7094" y="135"/>
                  </a:lnTo>
                  <a:lnTo>
                    <a:pt x="8305" y="101"/>
                  </a:lnTo>
                  <a:lnTo>
                    <a:pt x="8322" y="101"/>
                  </a:lnTo>
                  <a:lnTo>
                    <a:pt x="8338" y="84"/>
                  </a:lnTo>
                  <a:lnTo>
                    <a:pt x="8322" y="67"/>
                  </a:lnTo>
                  <a:lnTo>
                    <a:pt x="8305" y="67"/>
                  </a:lnTo>
                  <a:lnTo>
                    <a:pt x="7094" y="34"/>
                  </a:lnTo>
                  <a:lnTo>
                    <a:pt x="588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35"/>
            <p:cNvSpPr/>
            <p:nvPr/>
          </p:nvSpPr>
          <p:spPr>
            <a:xfrm>
              <a:off x="3636425" y="4144175"/>
              <a:ext cx="257650" cy="382875"/>
            </a:xfrm>
            <a:custGeom>
              <a:rect b="b" l="l" r="r" t="t"/>
              <a:pathLst>
                <a:path extrusionOk="0" h="15315" w="10306">
                  <a:moveTo>
                    <a:pt x="0" y="0"/>
                  </a:moveTo>
                  <a:lnTo>
                    <a:pt x="4186" y="6170"/>
                  </a:lnTo>
                  <a:lnTo>
                    <a:pt x="7615" y="11247"/>
                  </a:lnTo>
                  <a:lnTo>
                    <a:pt x="9128" y="13516"/>
                  </a:lnTo>
                  <a:lnTo>
                    <a:pt x="10305" y="15315"/>
                  </a:lnTo>
                  <a:lnTo>
                    <a:pt x="10305" y="15315"/>
                  </a:lnTo>
                  <a:lnTo>
                    <a:pt x="517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35"/>
            <p:cNvSpPr/>
            <p:nvPr/>
          </p:nvSpPr>
          <p:spPr>
            <a:xfrm>
              <a:off x="3364500" y="5066675"/>
              <a:ext cx="383300" cy="329100"/>
            </a:xfrm>
            <a:custGeom>
              <a:rect b="b" l="l" r="r" t="t"/>
              <a:pathLst>
                <a:path extrusionOk="0" h="13164" w="15332">
                  <a:moveTo>
                    <a:pt x="15332" y="0"/>
                  </a:moveTo>
                  <a:lnTo>
                    <a:pt x="6926" y="169"/>
                  </a:lnTo>
                  <a:lnTo>
                    <a:pt x="5968" y="8423"/>
                  </a:lnTo>
                  <a:lnTo>
                    <a:pt x="5968" y="8574"/>
                  </a:lnTo>
                  <a:lnTo>
                    <a:pt x="5195" y="8944"/>
                  </a:lnTo>
                  <a:lnTo>
                    <a:pt x="3463" y="9784"/>
                  </a:lnTo>
                  <a:lnTo>
                    <a:pt x="2522" y="10255"/>
                  </a:lnTo>
                  <a:lnTo>
                    <a:pt x="1648" y="10692"/>
                  </a:lnTo>
                  <a:lnTo>
                    <a:pt x="975" y="11062"/>
                  </a:lnTo>
                  <a:lnTo>
                    <a:pt x="757" y="11197"/>
                  </a:lnTo>
                  <a:lnTo>
                    <a:pt x="606" y="11281"/>
                  </a:lnTo>
                  <a:lnTo>
                    <a:pt x="522" y="11381"/>
                  </a:lnTo>
                  <a:lnTo>
                    <a:pt x="437" y="11482"/>
                  </a:lnTo>
                  <a:lnTo>
                    <a:pt x="353" y="11600"/>
                  </a:lnTo>
                  <a:lnTo>
                    <a:pt x="269" y="11735"/>
                  </a:lnTo>
                  <a:lnTo>
                    <a:pt x="152" y="12020"/>
                  </a:lnTo>
                  <a:lnTo>
                    <a:pt x="51" y="12306"/>
                  </a:lnTo>
                  <a:lnTo>
                    <a:pt x="17" y="12457"/>
                  </a:lnTo>
                  <a:lnTo>
                    <a:pt x="0" y="12592"/>
                  </a:lnTo>
                  <a:lnTo>
                    <a:pt x="0" y="12726"/>
                  </a:lnTo>
                  <a:lnTo>
                    <a:pt x="0" y="12844"/>
                  </a:lnTo>
                  <a:lnTo>
                    <a:pt x="34" y="12945"/>
                  </a:lnTo>
                  <a:lnTo>
                    <a:pt x="68" y="13029"/>
                  </a:lnTo>
                  <a:lnTo>
                    <a:pt x="135" y="13096"/>
                  </a:lnTo>
                  <a:lnTo>
                    <a:pt x="202" y="13130"/>
                  </a:lnTo>
                  <a:lnTo>
                    <a:pt x="421" y="13163"/>
                  </a:lnTo>
                  <a:lnTo>
                    <a:pt x="2488" y="13163"/>
                  </a:lnTo>
                  <a:lnTo>
                    <a:pt x="4640" y="13130"/>
                  </a:lnTo>
                  <a:lnTo>
                    <a:pt x="7078" y="13063"/>
                  </a:lnTo>
                  <a:lnTo>
                    <a:pt x="9532" y="12995"/>
                  </a:lnTo>
                  <a:lnTo>
                    <a:pt x="11701" y="12894"/>
                  </a:lnTo>
                  <a:lnTo>
                    <a:pt x="12575" y="12827"/>
                  </a:lnTo>
                  <a:lnTo>
                    <a:pt x="13281" y="12777"/>
                  </a:lnTo>
                  <a:lnTo>
                    <a:pt x="13752" y="12710"/>
                  </a:lnTo>
                  <a:lnTo>
                    <a:pt x="13903" y="12693"/>
                  </a:lnTo>
                  <a:lnTo>
                    <a:pt x="13987" y="12659"/>
                  </a:lnTo>
                  <a:lnTo>
                    <a:pt x="14021" y="12609"/>
                  </a:lnTo>
                  <a:lnTo>
                    <a:pt x="14054" y="12525"/>
                  </a:lnTo>
                  <a:lnTo>
                    <a:pt x="14105" y="12256"/>
                  </a:lnTo>
                  <a:lnTo>
                    <a:pt x="14155" y="11852"/>
                  </a:lnTo>
                  <a:lnTo>
                    <a:pt x="14189" y="11331"/>
                  </a:lnTo>
                  <a:lnTo>
                    <a:pt x="14206" y="10709"/>
                  </a:lnTo>
                  <a:lnTo>
                    <a:pt x="14239" y="10003"/>
                  </a:lnTo>
                  <a:lnTo>
                    <a:pt x="14256" y="8389"/>
                  </a:lnTo>
                  <a:lnTo>
                    <a:pt x="14256" y="8322"/>
                  </a:lnTo>
                  <a:lnTo>
                    <a:pt x="14307" y="7834"/>
                  </a:lnTo>
                  <a:lnTo>
                    <a:pt x="14424" y="6826"/>
                  </a:lnTo>
                  <a:lnTo>
                    <a:pt x="14794" y="3985"/>
                  </a:lnTo>
                  <a:lnTo>
                    <a:pt x="1533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35"/>
            <p:cNvSpPr/>
            <p:nvPr/>
          </p:nvSpPr>
          <p:spPr>
            <a:xfrm>
              <a:off x="3364500" y="5233950"/>
              <a:ext cx="361450" cy="161825"/>
            </a:xfrm>
            <a:custGeom>
              <a:rect b="b" l="l" r="r" t="t"/>
              <a:pathLst>
                <a:path extrusionOk="0" h="6473" w="14458">
                  <a:moveTo>
                    <a:pt x="14458" y="0"/>
                  </a:moveTo>
                  <a:lnTo>
                    <a:pt x="6153" y="135"/>
                  </a:lnTo>
                  <a:lnTo>
                    <a:pt x="5968" y="1732"/>
                  </a:lnTo>
                  <a:lnTo>
                    <a:pt x="5968" y="1866"/>
                  </a:lnTo>
                  <a:lnTo>
                    <a:pt x="5195" y="2236"/>
                  </a:lnTo>
                  <a:lnTo>
                    <a:pt x="3480" y="3077"/>
                  </a:lnTo>
                  <a:lnTo>
                    <a:pt x="2522" y="3547"/>
                  </a:lnTo>
                  <a:lnTo>
                    <a:pt x="1648" y="4001"/>
                  </a:lnTo>
                  <a:lnTo>
                    <a:pt x="975" y="4354"/>
                  </a:lnTo>
                  <a:lnTo>
                    <a:pt x="757" y="4506"/>
                  </a:lnTo>
                  <a:lnTo>
                    <a:pt x="606" y="4590"/>
                  </a:lnTo>
                  <a:lnTo>
                    <a:pt x="522" y="4690"/>
                  </a:lnTo>
                  <a:lnTo>
                    <a:pt x="437" y="4791"/>
                  </a:lnTo>
                  <a:lnTo>
                    <a:pt x="353" y="4909"/>
                  </a:lnTo>
                  <a:lnTo>
                    <a:pt x="269" y="5044"/>
                  </a:lnTo>
                  <a:lnTo>
                    <a:pt x="152" y="5329"/>
                  </a:lnTo>
                  <a:lnTo>
                    <a:pt x="51" y="5615"/>
                  </a:lnTo>
                  <a:lnTo>
                    <a:pt x="17" y="5766"/>
                  </a:lnTo>
                  <a:lnTo>
                    <a:pt x="0" y="5901"/>
                  </a:lnTo>
                  <a:lnTo>
                    <a:pt x="0" y="6035"/>
                  </a:lnTo>
                  <a:lnTo>
                    <a:pt x="0" y="6153"/>
                  </a:lnTo>
                  <a:lnTo>
                    <a:pt x="34" y="6254"/>
                  </a:lnTo>
                  <a:lnTo>
                    <a:pt x="68" y="6338"/>
                  </a:lnTo>
                  <a:lnTo>
                    <a:pt x="135" y="6405"/>
                  </a:lnTo>
                  <a:lnTo>
                    <a:pt x="202" y="6439"/>
                  </a:lnTo>
                  <a:lnTo>
                    <a:pt x="421" y="6472"/>
                  </a:lnTo>
                  <a:lnTo>
                    <a:pt x="2488" y="6472"/>
                  </a:lnTo>
                  <a:lnTo>
                    <a:pt x="4640" y="6439"/>
                  </a:lnTo>
                  <a:lnTo>
                    <a:pt x="7078" y="6372"/>
                  </a:lnTo>
                  <a:lnTo>
                    <a:pt x="9532" y="6304"/>
                  </a:lnTo>
                  <a:lnTo>
                    <a:pt x="11701" y="6203"/>
                  </a:lnTo>
                  <a:lnTo>
                    <a:pt x="12575" y="6136"/>
                  </a:lnTo>
                  <a:lnTo>
                    <a:pt x="13281" y="6086"/>
                  </a:lnTo>
                  <a:lnTo>
                    <a:pt x="13752" y="6019"/>
                  </a:lnTo>
                  <a:lnTo>
                    <a:pt x="13903" y="6002"/>
                  </a:lnTo>
                  <a:lnTo>
                    <a:pt x="13987" y="5968"/>
                  </a:lnTo>
                  <a:lnTo>
                    <a:pt x="14021" y="5918"/>
                  </a:lnTo>
                  <a:lnTo>
                    <a:pt x="14054" y="5834"/>
                  </a:lnTo>
                  <a:lnTo>
                    <a:pt x="14105" y="5565"/>
                  </a:lnTo>
                  <a:lnTo>
                    <a:pt x="14155" y="5161"/>
                  </a:lnTo>
                  <a:lnTo>
                    <a:pt x="14189" y="4640"/>
                  </a:lnTo>
                  <a:lnTo>
                    <a:pt x="14206" y="4018"/>
                  </a:lnTo>
                  <a:lnTo>
                    <a:pt x="14239" y="3312"/>
                  </a:lnTo>
                  <a:lnTo>
                    <a:pt x="14256" y="1698"/>
                  </a:lnTo>
                  <a:lnTo>
                    <a:pt x="14256" y="1631"/>
                  </a:lnTo>
                  <a:lnTo>
                    <a:pt x="14357" y="841"/>
                  </a:lnTo>
                  <a:lnTo>
                    <a:pt x="144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35"/>
            <p:cNvSpPr/>
            <p:nvPr/>
          </p:nvSpPr>
          <p:spPr>
            <a:xfrm>
              <a:off x="3364500" y="5274700"/>
              <a:ext cx="356425" cy="121075"/>
            </a:xfrm>
            <a:custGeom>
              <a:rect b="b" l="l" r="r" t="t"/>
              <a:pathLst>
                <a:path extrusionOk="0" h="4843" w="14257">
                  <a:moveTo>
                    <a:pt x="14256" y="1"/>
                  </a:moveTo>
                  <a:lnTo>
                    <a:pt x="5968" y="102"/>
                  </a:lnTo>
                  <a:lnTo>
                    <a:pt x="5968" y="236"/>
                  </a:lnTo>
                  <a:lnTo>
                    <a:pt x="5195" y="606"/>
                  </a:lnTo>
                  <a:lnTo>
                    <a:pt x="3463" y="1447"/>
                  </a:lnTo>
                  <a:lnTo>
                    <a:pt x="2522" y="1917"/>
                  </a:lnTo>
                  <a:lnTo>
                    <a:pt x="1648" y="2371"/>
                  </a:lnTo>
                  <a:lnTo>
                    <a:pt x="975" y="2724"/>
                  </a:lnTo>
                  <a:lnTo>
                    <a:pt x="757" y="2876"/>
                  </a:lnTo>
                  <a:lnTo>
                    <a:pt x="606" y="2960"/>
                  </a:lnTo>
                  <a:lnTo>
                    <a:pt x="522" y="3060"/>
                  </a:lnTo>
                  <a:lnTo>
                    <a:pt x="437" y="3161"/>
                  </a:lnTo>
                  <a:lnTo>
                    <a:pt x="353" y="3279"/>
                  </a:lnTo>
                  <a:lnTo>
                    <a:pt x="269" y="3414"/>
                  </a:lnTo>
                  <a:lnTo>
                    <a:pt x="152" y="3699"/>
                  </a:lnTo>
                  <a:lnTo>
                    <a:pt x="51" y="3985"/>
                  </a:lnTo>
                  <a:lnTo>
                    <a:pt x="17" y="4136"/>
                  </a:lnTo>
                  <a:lnTo>
                    <a:pt x="0" y="4271"/>
                  </a:lnTo>
                  <a:lnTo>
                    <a:pt x="0" y="4405"/>
                  </a:lnTo>
                  <a:lnTo>
                    <a:pt x="0" y="4523"/>
                  </a:lnTo>
                  <a:lnTo>
                    <a:pt x="34" y="4624"/>
                  </a:lnTo>
                  <a:lnTo>
                    <a:pt x="68" y="4708"/>
                  </a:lnTo>
                  <a:lnTo>
                    <a:pt x="135" y="4775"/>
                  </a:lnTo>
                  <a:lnTo>
                    <a:pt x="202" y="4809"/>
                  </a:lnTo>
                  <a:lnTo>
                    <a:pt x="421" y="4842"/>
                  </a:lnTo>
                  <a:lnTo>
                    <a:pt x="2488" y="4842"/>
                  </a:lnTo>
                  <a:lnTo>
                    <a:pt x="4640" y="4809"/>
                  </a:lnTo>
                  <a:lnTo>
                    <a:pt x="7078" y="4742"/>
                  </a:lnTo>
                  <a:lnTo>
                    <a:pt x="9532" y="4674"/>
                  </a:lnTo>
                  <a:lnTo>
                    <a:pt x="11701" y="4573"/>
                  </a:lnTo>
                  <a:lnTo>
                    <a:pt x="12575" y="4506"/>
                  </a:lnTo>
                  <a:lnTo>
                    <a:pt x="13281" y="4456"/>
                  </a:lnTo>
                  <a:lnTo>
                    <a:pt x="13752" y="4389"/>
                  </a:lnTo>
                  <a:lnTo>
                    <a:pt x="13903" y="4372"/>
                  </a:lnTo>
                  <a:lnTo>
                    <a:pt x="13987" y="4338"/>
                  </a:lnTo>
                  <a:lnTo>
                    <a:pt x="14021" y="4288"/>
                  </a:lnTo>
                  <a:lnTo>
                    <a:pt x="14054" y="4204"/>
                  </a:lnTo>
                  <a:lnTo>
                    <a:pt x="14105" y="3935"/>
                  </a:lnTo>
                  <a:lnTo>
                    <a:pt x="14155" y="3531"/>
                  </a:lnTo>
                  <a:lnTo>
                    <a:pt x="14189" y="3010"/>
                  </a:lnTo>
                  <a:lnTo>
                    <a:pt x="14206" y="2388"/>
                  </a:lnTo>
                  <a:lnTo>
                    <a:pt x="14239" y="1682"/>
                  </a:lnTo>
                  <a:lnTo>
                    <a:pt x="14256" y="68"/>
                  </a:lnTo>
                  <a:lnTo>
                    <a:pt x="1425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35"/>
            <p:cNvSpPr/>
            <p:nvPr/>
          </p:nvSpPr>
          <p:spPr>
            <a:xfrm>
              <a:off x="3372050" y="5376000"/>
              <a:ext cx="327425" cy="7575"/>
            </a:xfrm>
            <a:custGeom>
              <a:rect b="b" l="l" r="r" t="t"/>
              <a:pathLst>
                <a:path extrusionOk="0" h="303" w="13097">
                  <a:moveTo>
                    <a:pt x="10441" y="0"/>
                  </a:moveTo>
                  <a:lnTo>
                    <a:pt x="8591" y="34"/>
                  </a:lnTo>
                  <a:lnTo>
                    <a:pt x="6574" y="68"/>
                  </a:lnTo>
                  <a:lnTo>
                    <a:pt x="2691" y="168"/>
                  </a:lnTo>
                  <a:lnTo>
                    <a:pt x="1127" y="219"/>
                  </a:lnTo>
                  <a:lnTo>
                    <a:pt x="35" y="269"/>
                  </a:lnTo>
                  <a:lnTo>
                    <a:pt x="18" y="269"/>
                  </a:lnTo>
                  <a:lnTo>
                    <a:pt x="1" y="286"/>
                  </a:lnTo>
                  <a:lnTo>
                    <a:pt x="18" y="286"/>
                  </a:lnTo>
                  <a:lnTo>
                    <a:pt x="35" y="303"/>
                  </a:lnTo>
                  <a:lnTo>
                    <a:pt x="1127" y="303"/>
                  </a:lnTo>
                  <a:lnTo>
                    <a:pt x="2691" y="286"/>
                  </a:lnTo>
                  <a:lnTo>
                    <a:pt x="6574" y="219"/>
                  </a:lnTo>
                  <a:lnTo>
                    <a:pt x="8591" y="185"/>
                  </a:lnTo>
                  <a:lnTo>
                    <a:pt x="10457" y="135"/>
                  </a:lnTo>
                  <a:lnTo>
                    <a:pt x="12004" y="84"/>
                  </a:lnTo>
                  <a:lnTo>
                    <a:pt x="13097" y="17"/>
                  </a:lnTo>
                  <a:lnTo>
                    <a:pt x="1309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35"/>
            <p:cNvSpPr/>
            <p:nvPr/>
          </p:nvSpPr>
          <p:spPr>
            <a:xfrm>
              <a:off x="3489325" y="5276400"/>
              <a:ext cx="65150" cy="16400"/>
            </a:xfrm>
            <a:custGeom>
              <a:rect b="b" l="l" r="r" t="t"/>
              <a:pathLst>
                <a:path extrusionOk="0" h="656" w="2606">
                  <a:moveTo>
                    <a:pt x="706" y="0"/>
                  </a:moveTo>
                  <a:lnTo>
                    <a:pt x="370" y="34"/>
                  </a:lnTo>
                  <a:lnTo>
                    <a:pt x="51" y="84"/>
                  </a:lnTo>
                  <a:lnTo>
                    <a:pt x="17" y="101"/>
                  </a:lnTo>
                  <a:lnTo>
                    <a:pt x="0" y="118"/>
                  </a:lnTo>
                  <a:lnTo>
                    <a:pt x="17" y="168"/>
                  </a:lnTo>
                  <a:lnTo>
                    <a:pt x="51" y="185"/>
                  </a:lnTo>
                  <a:lnTo>
                    <a:pt x="689" y="252"/>
                  </a:lnTo>
                  <a:lnTo>
                    <a:pt x="1311" y="353"/>
                  </a:lnTo>
                  <a:lnTo>
                    <a:pt x="1950" y="488"/>
                  </a:lnTo>
                  <a:lnTo>
                    <a:pt x="2572" y="656"/>
                  </a:lnTo>
                  <a:lnTo>
                    <a:pt x="2589" y="656"/>
                  </a:lnTo>
                  <a:lnTo>
                    <a:pt x="2606" y="639"/>
                  </a:lnTo>
                  <a:lnTo>
                    <a:pt x="2606" y="622"/>
                  </a:lnTo>
                  <a:lnTo>
                    <a:pt x="2606" y="605"/>
                  </a:lnTo>
                  <a:lnTo>
                    <a:pt x="2471" y="488"/>
                  </a:lnTo>
                  <a:lnTo>
                    <a:pt x="2337" y="404"/>
                  </a:lnTo>
                  <a:lnTo>
                    <a:pt x="2186" y="320"/>
                  </a:lnTo>
                  <a:lnTo>
                    <a:pt x="2034" y="235"/>
                  </a:lnTo>
                  <a:lnTo>
                    <a:pt x="1883" y="185"/>
                  </a:lnTo>
                  <a:lnTo>
                    <a:pt x="1732" y="135"/>
                  </a:lnTo>
                  <a:lnTo>
                    <a:pt x="1396" y="51"/>
                  </a:lnTo>
                  <a:lnTo>
                    <a:pt x="1059" y="17"/>
                  </a:lnTo>
                  <a:lnTo>
                    <a:pt x="70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35"/>
            <p:cNvSpPr/>
            <p:nvPr/>
          </p:nvSpPr>
          <p:spPr>
            <a:xfrm>
              <a:off x="3474200" y="5286050"/>
              <a:ext cx="65150" cy="16425"/>
            </a:xfrm>
            <a:custGeom>
              <a:rect b="b" l="l" r="r" t="t"/>
              <a:pathLst>
                <a:path extrusionOk="0" h="657" w="2606">
                  <a:moveTo>
                    <a:pt x="706" y="1"/>
                  </a:moveTo>
                  <a:lnTo>
                    <a:pt x="370" y="18"/>
                  </a:lnTo>
                  <a:lnTo>
                    <a:pt x="50" y="85"/>
                  </a:lnTo>
                  <a:lnTo>
                    <a:pt x="17" y="102"/>
                  </a:lnTo>
                  <a:lnTo>
                    <a:pt x="0" y="118"/>
                  </a:lnTo>
                  <a:lnTo>
                    <a:pt x="17" y="169"/>
                  </a:lnTo>
                  <a:lnTo>
                    <a:pt x="50" y="186"/>
                  </a:lnTo>
                  <a:lnTo>
                    <a:pt x="689" y="253"/>
                  </a:lnTo>
                  <a:lnTo>
                    <a:pt x="1311" y="354"/>
                  </a:lnTo>
                  <a:lnTo>
                    <a:pt x="1950" y="488"/>
                  </a:lnTo>
                  <a:lnTo>
                    <a:pt x="2555" y="656"/>
                  </a:lnTo>
                  <a:lnTo>
                    <a:pt x="2589" y="640"/>
                  </a:lnTo>
                  <a:lnTo>
                    <a:pt x="2606" y="640"/>
                  </a:lnTo>
                  <a:lnTo>
                    <a:pt x="2606" y="623"/>
                  </a:lnTo>
                  <a:lnTo>
                    <a:pt x="2606" y="606"/>
                  </a:lnTo>
                  <a:lnTo>
                    <a:pt x="2471" y="488"/>
                  </a:lnTo>
                  <a:lnTo>
                    <a:pt x="2337" y="404"/>
                  </a:lnTo>
                  <a:lnTo>
                    <a:pt x="2185" y="320"/>
                  </a:lnTo>
                  <a:lnTo>
                    <a:pt x="2034" y="236"/>
                  </a:lnTo>
                  <a:lnTo>
                    <a:pt x="1883" y="186"/>
                  </a:lnTo>
                  <a:lnTo>
                    <a:pt x="1732" y="118"/>
                  </a:lnTo>
                  <a:lnTo>
                    <a:pt x="1395" y="51"/>
                  </a:lnTo>
                  <a:lnTo>
                    <a:pt x="10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35"/>
            <p:cNvSpPr/>
            <p:nvPr/>
          </p:nvSpPr>
          <p:spPr>
            <a:xfrm>
              <a:off x="3458650" y="5295725"/>
              <a:ext cx="65575" cy="16000"/>
            </a:xfrm>
            <a:custGeom>
              <a:rect b="b" l="l" r="r" t="t"/>
              <a:pathLst>
                <a:path extrusionOk="0" h="640" w="2623">
                  <a:moveTo>
                    <a:pt x="723" y="0"/>
                  </a:moveTo>
                  <a:lnTo>
                    <a:pt x="387" y="17"/>
                  </a:lnTo>
                  <a:lnTo>
                    <a:pt x="67" y="84"/>
                  </a:lnTo>
                  <a:lnTo>
                    <a:pt x="17" y="101"/>
                  </a:lnTo>
                  <a:lnTo>
                    <a:pt x="0" y="135"/>
                  </a:lnTo>
                  <a:lnTo>
                    <a:pt x="17" y="169"/>
                  </a:lnTo>
                  <a:lnTo>
                    <a:pt x="67" y="185"/>
                  </a:lnTo>
                  <a:lnTo>
                    <a:pt x="706" y="253"/>
                  </a:lnTo>
                  <a:lnTo>
                    <a:pt x="1328" y="353"/>
                  </a:lnTo>
                  <a:lnTo>
                    <a:pt x="1967" y="488"/>
                  </a:lnTo>
                  <a:lnTo>
                    <a:pt x="2572" y="639"/>
                  </a:lnTo>
                  <a:lnTo>
                    <a:pt x="2623" y="639"/>
                  </a:lnTo>
                  <a:lnTo>
                    <a:pt x="2623" y="622"/>
                  </a:lnTo>
                  <a:lnTo>
                    <a:pt x="2623" y="589"/>
                  </a:lnTo>
                  <a:lnTo>
                    <a:pt x="2488" y="488"/>
                  </a:lnTo>
                  <a:lnTo>
                    <a:pt x="2354" y="404"/>
                  </a:lnTo>
                  <a:lnTo>
                    <a:pt x="2202" y="320"/>
                  </a:lnTo>
                  <a:lnTo>
                    <a:pt x="2051" y="236"/>
                  </a:lnTo>
                  <a:lnTo>
                    <a:pt x="1900" y="185"/>
                  </a:lnTo>
                  <a:lnTo>
                    <a:pt x="1732" y="118"/>
                  </a:lnTo>
                  <a:lnTo>
                    <a:pt x="1412" y="51"/>
                  </a:lnTo>
                  <a:lnTo>
                    <a:pt x="10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35"/>
            <p:cNvSpPr/>
            <p:nvPr/>
          </p:nvSpPr>
          <p:spPr>
            <a:xfrm>
              <a:off x="3501500" y="4144175"/>
              <a:ext cx="381650" cy="1136875"/>
            </a:xfrm>
            <a:custGeom>
              <a:rect b="b" l="l" r="r" t="t"/>
              <a:pathLst>
                <a:path extrusionOk="0" h="45475" w="15266">
                  <a:moveTo>
                    <a:pt x="5162" y="0"/>
                  </a:moveTo>
                  <a:lnTo>
                    <a:pt x="1" y="45474"/>
                  </a:lnTo>
                  <a:lnTo>
                    <a:pt x="1" y="45474"/>
                  </a:lnTo>
                  <a:lnTo>
                    <a:pt x="9264" y="45440"/>
                  </a:lnTo>
                  <a:lnTo>
                    <a:pt x="12777" y="8019"/>
                  </a:lnTo>
                  <a:lnTo>
                    <a:pt x="14004" y="7447"/>
                  </a:lnTo>
                  <a:lnTo>
                    <a:pt x="14088" y="7061"/>
                  </a:lnTo>
                  <a:lnTo>
                    <a:pt x="14240" y="6187"/>
                  </a:lnTo>
                  <a:lnTo>
                    <a:pt x="14660" y="3648"/>
                  </a:lnTo>
                  <a:lnTo>
                    <a:pt x="1526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35"/>
            <p:cNvSpPr/>
            <p:nvPr/>
          </p:nvSpPr>
          <p:spPr>
            <a:xfrm>
              <a:off x="3517050" y="5237725"/>
              <a:ext cx="208900" cy="4650"/>
            </a:xfrm>
            <a:custGeom>
              <a:rect b="b" l="l" r="r" t="t"/>
              <a:pathLst>
                <a:path extrusionOk="0" h="186" w="8356">
                  <a:moveTo>
                    <a:pt x="2943" y="1"/>
                  </a:moveTo>
                  <a:lnTo>
                    <a:pt x="1110" y="34"/>
                  </a:lnTo>
                  <a:lnTo>
                    <a:pt x="421" y="51"/>
                  </a:lnTo>
                  <a:lnTo>
                    <a:pt x="186" y="68"/>
                  </a:lnTo>
                  <a:lnTo>
                    <a:pt x="18" y="85"/>
                  </a:lnTo>
                  <a:lnTo>
                    <a:pt x="1" y="101"/>
                  </a:lnTo>
                  <a:lnTo>
                    <a:pt x="18" y="118"/>
                  </a:lnTo>
                  <a:lnTo>
                    <a:pt x="421" y="152"/>
                  </a:lnTo>
                  <a:lnTo>
                    <a:pt x="1110" y="169"/>
                  </a:lnTo>
                  <a:lnTo>
                    <a:pt x="2943" y="185"/>
                  </a:lnTo>
                  <a:lnTo>
                    <a:pt x="4792" y="169"/>
                  </a:lnTo>
                  <a:lnTo>
                    <a:pt x="5901" y="152"/>
                  </a:lnTo>
                  <a:lnTo>
                    <a:pt x="7112" y="135"/>
                  </a:lnTo>
                  <a:lnTo>
                    <a:pt x="8322" y="85"/>
                  </a:lnTo>
                  <a:lnTo>
                    <a:pt x="8356" y="85"/>
                  </a:lnTo>
                  <a:lnTo>
                    <a:pt x="8356" y="68"/>
                  </a:lnTo>
                  <a:lnTo>
                    <a:pt x="8356" y="51"/>
                  </a:lnTo>
                  <a:lnTo>
                    <a:pt x="8322" y="51"/>
                  </a:lnTo>
                  <a:lnTo>
                    <a:pt x="7112" y="17"/>
                  </a:lnTo>
                  <a:lnTo>
                    <a:pt x="59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35"/>
            <p:cNvSpPr/>
            <p:nvPr/>
          </p:nvSpPr>
          <p:spPr>
            <a:xfrm>
              <a:off x="3592275" y="4178200"/>
              <a:ext cx="97950" cy="1019625"/>
            </a:xfrm>
            <a:custGeom>
              <a:rect b="b" l="l" r="r" t="t"/>
              <a:pathLst>
                <a:path extrusionOk="0" h="40785" w="3918">
                  <a:moveTo>
                    <a:pt x="3884" y="1"/>
                  </a:moveTo>
                  <a:lnTo>
                    <a:pt x="3851" y="18"/>
                  </a:lnTo>
                  <a:lnTo>
                    <a:pt x="3851" y="34"/>
                  </a:lnTo>
                  <a:lnTo>
                    <a:pt x="3296" y="7768"/>
                  </a:lnTo>
                  <a:lnTo>
                    <a:pt x="3010" y="11634"/>
                  </a:lnTo>
                  <a:lnTo>
                    <a:pt x="2691" y="15501"/>
                  </a:lnTo>
                  <a:lnTo>
                    <a:pt x="2371" y="19367"/>
                  </a:lnTo>
                  <a:lnTo>
                    <a:pt x="2001" y="23234"/>
                  </a:lnTo>
                  <a:lnTo>
                    <a:pt x="1800" y="25167"/>
                  </a:lnTo>
                  <a:lnTo>
                    <a:pt x="1598" y="27100"/>
                  </a:lnTo>
                  <a:lnTo>
                    <a:pt x="1379" y="29034"/>
                  </a:lnTo>
                  <a:lnTo>
                    <a:pt x="1144" y="30967"/>
                  </a:lnTo>
                  <a:lnTo>
                    <a:pt x="875" y="33320"/>
                  </a:lnTo>
                  <a:lnTo>
                    <a:pt x="606" y="35876"/>
                  </a:lnTo>
                  <a:lnTo>
                    <a:pt x="304" y="38431"/>
                  </a:lnTo>
                  <a:lnTo>
                    <a:pt x="152" y="39641"/>
                  </a:lnTo>
                  <a:lnTo>
                    <a:pt x="1" y="40768"/>
                  </a:lnTo>
                  <a:lnTo>
                    <a:pt x="18" y="40784"/>
                  </a:lnTo>
                  <a:lnTo>
                    <a:pt x="35" y="40784"/>
                  </a:lnTo>
                  <a:lnTo>
                    <a:pt x="35" y="40768"/>
                  </a:lnTo>
                  <a:lnTo>
                    <a:pt x="337" y="38801"/>
                  </a:lnTo>
                  <a:lnTo>
                    <a:pt x="640" y="36750"/>
                  </a:lnTo>
                  <a:lnTo>
                    <a:pt x="909" y="34648"/>
                  </a:lnTo>
                  <a:lnTo>
                    <a:pt x="1161" y="32513"/>
                  </a:lnTo>
                  <a:lnTo>
                    <a:pt x="1396" y="30362"/>
                  </a:lnTo>
                  <a:lnTo>
                    <a:pt x="1615" y="28260"/>
                  </a:lnTo>
                  <a:lnTo>
                    <a:pt x="2018" y="24209"/>
                  </a:lnTo>
                  <a:lnTo>
                    <a:pt x="2388" y="20359"/>
                  </a:lnTo>
                  <a:lnTo>
                    <a:pt x="2741" y="16492"/>
                  </a:lnTo>
                  <a:lnTo>
                    <a:pt x="3044" y="12643"/>
                  </a:lnTo>
                  <a:lnTo>
                    <a:pt x="3329" y="8776"/>
                  </a:lnTo>
                  <a:lnTo>
                    <a:pt x="3918" y="34"/>
                  </a:lnTo>
                  <a:lnTo>
                    <a:pt x="3901" y="18"/>
                  </a:lnTo>
                  <a:lnTo>
                    <a:pt x="38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35"/>
            <p:cNvSpPr/>
            <p:nvPr/>
          </p:nvSpPr>
          <p:spPr>
            <a:xfrm>
              <a:off x="3794850" y="4324875"/>
              <a:ext cx="68525" cy="36175"/>
            </a:xfrm>
            <a:custGeom>
              <a:rect b="b" l="l" r="r" t="t"/>
              <a:pathLst>
                <a:path extrusionOk="0" h="1447" w="2741">
                  <a:moveTo>
                    <a:pt x="2674" y="1"/>
                  </a:moveTo>
                  <a:lnTo>
                    <a:pt x="1985" y="303"/>
                  </a:lnTo>
                  <a:lnTo>
                    <a:pt x="1312" y="640"/>
                  </a:lnTo>
                  <a:lnTo>
                    <a:pt x="656" y="993"/>
                  </a:lnTo>
                  <a:lnTo>
                    <a:pt x="18" y="1379"/>
                  </a:lnTo>
                  <a:lnTo>
                    <a:pt x="1" y="1396"/>
                  </a:lnTo>
                  <a:lnTo>
                    <a:pt x="1" y="1430"/>
                  </a:lnTo>
                  <a:lnTo>
                    <a:pt x="18" y="1447"/>
                  </a:lnTo>
                  <a:lnTo>
                    <a:pt x="51" y="1447"/>
                  </a:lnTo>
                  <a:lnTo>
                    <a:pt x="1396" y="791"/>
                  </a:lnTo>
                  <a:lnTo>
                    <a:pt x="2069" y="455"/>
                  </a:lnTo>
                  <a:lnTo>
                    <a:pt x="2724" y="102"/>
                  </a:lnTo>
                  <a:lnTo>
                    <a:pt x="2741" y="68"/>
                  </a:lnTo>
                  <a:lnTo>
                    <a:pt x="2741" y="18"/>
                  </a:lnTo>
                  <a:lnTo>
                    <a:pt x="27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35"/>
            <p:cNvSpPr/>
            <p:nvPr/>
          </p:nvSpPr>
          <p:spPr>
            <a:xfrm>
              <a:off x="3817975" y="4221075"/>
              <a:ext cx="35750" cy="110550"/>
            </a:xfrm>
            <a:custGeom>
              <a:rect b="b" l="l" r="r" t="t"/>
              <a:pathLst>
                <a:path extrusionOk="0" h="4422" w="1430">
                  <a:moveTo>
                    <a:pt x="1396" y="1"/>
                  </a:moveTo>
                  <a:lnTo>
                    <a:pt x="1396" y="17"/>
                  </a:lnTo>
                  <a:lnTo>
                    <a:pt x="1295" y="673"/>
                  </a:lnTo>
                  <a:lnTo>
                    <a:pt x="1211" y="1329"/>
                  </a:lnTo>
                  <a:lnTo>
                    <a:pt x="1060" y="2623"/>
                  </a:lnTo>
                  <a:lnTo>
                    <a:pt x="992" y="3262"/>
                  </a:lnTo>
                  <a:lnTo>
                    <a:pt x="975" y="3396"/>
                  </a:lnTo>
                  <a:lnTo>
                    <a:pt x="959" y="3531"/>
                  </a:lnTo>
                  <a:lnTo>
                    <a:pt x="908" y="3665"/>
                  </a:lnTo>
                  <a:lnTo>
                    <a:pt x="841" y="3800"/>
                  </a:lnTo>
                  <a:lnTo>
                    <a:pt x="774" y="3901"/>
                  </a:lnTo>
                  <a:lnTo>
                    <a:pt x="673" y="4002"/>
                  </a:lnTo>
                  <a:lnTo>
                    <a:pt x="572" y="4069"/>
                  </a:lnTo>
                  <a:lnTo>
                    <a:pt x="471" y="4136"/>
                  </a:lnTo>
                  <a:lnTo>
                    <a:pt x="253" y="4254"/>
                  </a:lnTo>
                  <a:lnTo>
                    <a:pt x="17" y="4371"/>
                  </a:lnTo>
                  <a:lnTo>
                    <a:pt x="0" y="4388"/>
                  </a:lnTo>
                  <a:lnTo>
                    <a:pt x="0" y="4405"/>
                  </a:lnTo>
                  <a:lnTo>
                    <a:pt x="17" y="4422"/>
                  </a:lnTo>
                  <a:lnTo>
                    <a:pt x="34" y="4422"/>
                  </a:lnTo>
                  <a:lnTo>
                    <a:pt x="269" y="4355"/>
                  </a:lnTo>
                  <a:lnTo>
                    <a:pt x="505" y="4237"/>
                  </a:lnTo>
                  <a:lnTo>
                    <a:pt x="723" y="4119"/>
                  </a:lnTo>
                  <a:lnTo>
                    <a:pt x="908" y="3951"/>
                  </a:lnTo>
                  <a:lnTo>
                    <a:pt x="1009" y="3833"/>
                  </a:lnTo>
                  <a:lnTo>
                    <a:pt x="1076" y="3716"/>
                  </a:lnTo>
                  <a:lnTo>
                    <a:pt x="1127" y="3581"/>
                  </a:lnTo>
                  <a:lnTo>
                    <a:pt x="1160" y="3430"/>
                  </a:lnTo>
                  <a:lnTo>
                    <a:pt x="1194" y="3127"/>
                  </a:lnTo>
                  <a:lnTo>
                    <a:pt x="1228" y="2842"/>
                  </a:lnTo>
                  <a:lnTo>
                    <a:pt x="1312" y="2136"/>
                  </a:lnTo>
                  <a:lnTo>
                    <a:pt x="1362" y="1429"/>
                  </a:lnTo>
                  <a:lnTo>
                    <a:pt x="1413" y="723"/>
                  </a:lnTo>
                  <a:lnTo>
                    <a:pt x="1429" y="17"/>
                  </a:lnTo>
                  <a:lnTo>
                    <a:pt x="14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35"/>
            <p:cNvSpPr/>
            <p:nvPr/>
          </p:nvSpPr>
          <p:spPr>
            <a:xfrm>
              <a:off x="3820075" y="4227800"/>
              <a:ext cx="7175" cy="93750"/>
            </a:xfrm>
            <a:custGeom>
              <a:rect b="b" l="l" r="r" t="t"/>
              <a:pathLst>
                <a:path extrusionOk="0" h="3750" w="287">
                  <a:moveTo>
                    <a:pt x="269" y="1"/>
                  </a:moveTo>
                  <a:lnTo>
                    <a:pt x="253" y="17"/>
                  </a:lnTo>
                  <a:lnTo>
                    <a:pt x="219" y="488"/>
                  </a:lnTo>
                  <a:lnTo>
                    <a:pt x="185" y="942"/>
                  </a:lnTo>
                  <a:lnTo>
                    <a:pt x="101" y="1883"/>
                  </a:lnTo>
                  <a:lnTo>
                    <a:pt x="34" y="2791"/>
                  </a:lnTo>
                  <a:lnTo>
                    <a:pt x="0" y="3262"/>
                  </a:lnTo>
                  <a:lnTo>
                    <a:pt x="0" y="3497"/>
                  </a:lnTo>
                  <a:lnTo>
                    <a:pt x="0" y="3733"/>
                  </a:lnTo>
                  <a:lnTo>
                    <a:pt x="0" y="3749"/>
                  </a:lnTo>
                  <a:lnTo>
                    <a:pt x="17" y="3749"/>
                  </a:lnTo>
                  <a:lnTo>
                    <a:pt x="34" y="3733"/>
                  </a:lnTo>
                  <a:lnTo>
                    <a:pt x="68" y="3514"/>
                  </a:lnTo>
                  <a:lnTo>
                    <a:pt x="85" y="3295"/>
                  </a:lnTo>
                  <a:lnTo>
                    <a:pt x="118" y="2842"/>
                  </a:lnTo>
                  <a:lnTo>
                    <a:pt x="185" y="1900"/>
                  </a:lnTo>
                  <a:lnTo>
                    <a:pt x="219" y="959"/>
                  </a:lnTo>
                  <a:lnTo>
                    <a:pt x="253" y="488"/>
                  </a:lnTo>
                  <a:lnTo>
                    <a:pt x="2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35"/>
            <p:cNvSpPr/>
            <p:nvPr/>
          </p:nvSpPr>
          <p:spPr>
            <a:xfrm>
              <a:off x="3614150" y="4144175"/>
              <a:ext cx="345475" cy="140800"/>
            </a:xfrm>
            <a:custGeom>
              <a:rect b="b" l="l" r="r" t="t"/>
              <a:pathLst>
                <a:path extrusionOk="0" h="5632" w="13819">
                  <a:moveTo>
                    <a:pt x="639" y="0"/>
                  </a:moveTo>
                  <a:lnTo>
                    <a:pt x="0" y="5632"/>
                  </a:lnTo>
                  <a:lnTo>
                    <a:pt x="4337" y="5094"/>
                  </a:lnTo>
                  <a:lnTo>
                    <a:pt x="10036" y="4354"/>
                  </a:lnTo>
                  <a:lnTo>
                    <a:pt x="13819" y="3883"/>
                  </a:lnTo>
                  <a:lnTo>
                    <a:pt x="12608" y="2320"/>
                  </a:lnTo>
                  <a:lnTo>
                    <a:pt x="11633" y="1093"/>
                  </a:lnTo>
                  <a:lnTo>
                    <a:pt x="107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35"/>
            <p:cNvSpPr/>
            <p:nvPr/>
          </p:nvSpPr>
          <p:spPr>
            <a:xfrm>
              <a:off x="3826800" y="3823500"/>
              <a:ext cx="433325" cy="255975"/>
            </a:xfrm>
            <a:custGeom>
              <a:rect b="b" l="l" r="r" t="t"/>
              <a:pathLst>
                <a:path extrusionOk="0" h="10239" w="17333">
                  <a:moveTo>
                    <a:pt x="12642" y="0"/>
                  </a:moveTo>
                  <a:lnTo>
                    <a:pt x="12558" y="17"/>
                  </a:lnTo>
                  <a:lnTo>
                    <a:pt x="12491" y="67"/>
                  </a:lnTo>
                  <a:lnTo>
                    <a:pt x="11970" y="656"/>
                  </a:lnTo>
                  <a:lnTo>
                    <a:pt x="11348" y="1345"/>
                  </a:lnTo>
                  <a:lnTo>
                    <a:pt x="10642" y="2085"/>
                  </a:lnTo>
                  <a:lnTo>
                    <a:pt x="9919" y="2825"/>
                  </a:lnTo>
                  <a:lnTo>
                    <a:pt x="9549" y="3161"/>
                  </a:lnTo>
                  <a:lnTo>
                    <a:pt x="9196" y="3480"/>
                  </a:lnTo>
                  <a:lnTo>
                    <a:pt x="8860" y="3766"/>
                  </a:lnTo>
                  <a:lnTo>
                    <a:pt x="8540" y="4018"/>
                  </a:lnTo>
                  <a:lnTo>
                    <a:pt x="8255" y="4220"/>
                  </a:lnTo>
                  <a:lnTo>
                    <a:pt x="7986" y="4388"/>
                  </a:lnTo>
                  <a:lnTo>
                    <a:pt x="7868" y="4438"/>
                  </a:lnTo>
                  <a:lnTo>
                    <a:pt x="7750" y="4489"/>
                  </a:lnTo>
                  <a:lnTo>
                    <a:pt x="7649" y="4506"/>
                  </a:lnTo>
                  <a:lnTo>
                    <a:pt x="7565" y="4522"/>
                  </a:lnTo>
                  <a:lnTo>
                    <a:pt x="7397" y="4506"/>
                  </a:lnTo>
                  <a:lnTo>
                    <a:pt x="7179" y="4438"/>
                  </a:lnTo>
                  <a:lnTo>
                    <a:pt x="6943" y="4338"/>
                  </a:lnTo>
                  <a:lnTo>
                    <a:pt x="6674" y="4203"/>
                  </a:lnTo>
                  <a:lnTo>
                    <a:pt x="6355" y="4035"/>
                  </a:lnTo>
                  <a:lnTo>
                    <a:pt x="6036" y="3850"/>
                  </a:lnTo>
                  <a:lnTo>
                    <a:pt x="5313" y="3379"/>
                  </a:lnTo>
                  <a:lnTo>
                    <a:pt x="4523" y="2825"/>
                  </a:lnTo>
                  <a:lnTo>
                    <a:pt x="3699" y="2203"/>
                  </a:lnTo>
                  <a:lnTo>
                    <a:pt x="2842" y="1547"/>
                  </a:lnTo>
                  <a:lnTo>
                    <a:pt x="2001" y="874"/>
                  </a:lnTo>
                  <a:lnTo>
                    <a:pt x="1766" y="690"/>
                  </a:lnTo>
                  <a:lnTo>
                    <a:pt x="1530" y="521"/>
                  </a:lnTo>
                  <a:lnTo>
                    <a:pt x="1329" y="387"/>
                  </a:lnTo>
                  <a:lnTo>
                    <a:pt x="1144" y="269"/>
                  </a:lnTo>
                  <a:lnTo>
                    <a:pt x="959" y="185"/>
                  </a:lnTo>
                  <a:lnTo>
                    <a:pt x="807" y="118"/>
                  </a:lnTo>
                  <a:lnTo>
                    <a:pt x="673" y="84"/>
                  </a:lnTo>
                  <a:lnTo>
                    <a:pt x="538" y="67"/>
                  </a:lnTo>
                  <a:lnTo>
                    <a:pt x="438" y="67"/>
                  </a:lnTo>
                  <a:lnTo>
                    <a:pt x="337" y="84"/>
                  </a:lnTo>
                  <a:lnTo>
                    <a:pt x="253" y="118"/>
                  </a:lnTo>
                  <a:lnTo>
                    <a:pt x="185" y="185"/>
                  </a:lnTo>
                  <a:lnTo>
                    <a:pt x="118" y="252"/>
                  </a:lnTo>
                  <a:lnTo>
                    <a:pt x="85" y="336"/>
                  </a:lnTo>
                  <a:lnTo>
                    <a:pt x="51" y="421"/>
                  </a:lnTo>
                  <a:lnTo>
                    <a:pt x="17" y="538"/>
                  </a:lnTo>
                  <a:lnTo>
                    <a:pt x="0" y="656"/>
                  </a:lnTo>
                  <a:lnTo>
                    <a:pt x="0" y="790"/>
                  </a:lnTo>
                  <a:lnTo>
                    <a:pt x="17" y="1059"/>
                  </a:lnTo>
                  <a:lnTo>
                    <a:pt x="51" y="1362"/>
                  </a:lnTo>
                  <a:lnTo>
                    <a:pt x="118" y="1681"/>
                  </a:lnTo>
                  <a:lnTo>
                    <a:pt x="219" y="2001"/>
                  </a:lnTo>
                  <a:lnTo>
                    <a:pt x="320" y="2320"/>
                  </a:lnTo>
                  <a:lnTo>
                    <a:pt x="438" y="2623"/>
                  </a:lnTo>
                  <a:lnTo>
                    <a:pt x="572" y="2909"/>
                  </a:lnTo>
                  <a:lnTo>
                    <a:pt x="925" y="3581"/>
                  </a:lnTo>
                  <a:lnTo>
                    <a:pt x="1312" y="4253"/>
                  </a:lnTo>
                  <a:lnTo>
                    <a:pt x="1732" y="4909"/>
                  </a:lnTo>
                  <a:lnTo>
                    <a:pt x="2186" y="5565"/>
                  </a:lnTo>
                  <a:lnTo>
                    <a:pt x="2657" y="6187"/>
                  </a:lnTo>
                  <a:lnTo>
                    <a:pt x="3161" y="6792"/>
                  </a:lnTo>
                  <a:lnTo>
                    <a:pt x="3665" y="7364"/>
                  </a:lnTo>
                  <a:lnTo>
                    <a:pt x="4186" y="7918"/>
                  </a:lnTo>
                  <a:lnTo>
                    <a:pt x="4724" y="8406"/>
                  </a:lnTo>
                  <a:lnTo>
                    <a:pt x="5245" y="8860"/>
                  </a:lnTo>
                  <a:lnTo>
                    <a:pt x="5750" y="9246"/>
                  </a:lnTo>
                  <a:lnTo>
                    <a:pt x="6019" y="9431"/>
                  </a:lnTo>
                  <a:lnTo>
                    <a:pt x="6271" y="9583"/>
                  </a:lnTo>
                  <a:lnTo>
                    <a:pt x="6506" y="9734"/>
                  </a:lnTo>
                  <a:lnTo>
                    <a:pt x="6758" y="9868"/>
                  </a:lnTo>
                  <a:lnTo>
                    <a:pt x="6994" y="9969"/>
                  </a:lnTo>
                  <a:lnTo>
                    <a:pt x="7229" y="10070"/>
                  </a:lnTo>
                  <a:lnTo>
                    <a:pt x="7448" y="10137"/>
                  </a:lnTo>
                  <a:lnTo>
                    <a:pt x="7666" y="10188"/>
                  </a:lnTo>
                  <a:lnTo>
                    <a:pt x="7868" y="10221"/>
                  </a:lnTo>
                  <a:lnTo>
                    <a:pt x="8070" y="10238"/>
                  </a:lnTo>
                  <a:lnTo>
                    <a:pt x="8271" y="10221"/>
                  </a:lnTo>
                  <a:lnTo>
                    <a:pt x="8473" y="10188"/>
                  </a:lnTo>
                  <a:lnTo>
                    <a:pt x="8709" y="10137"/>
                  </a:lnTo>
                  <a:lnTo>
                    <a:pt x="8944" y="10053"/>
                  </a:lnTo>
                  <a:lnTo>
                    <a:pt x="9196" y="9969"/>
                  </a:lnTo>
                  <a:lnTo>
                    <a:pt x="9465" y="9868"/>
                  </a:lnTo>
                  <a:lnTo>
                    <a:pt x="10020" y="9599"/>
                  </a:lnTo>
                  <a:lnTo>
                    <a:pt x="10625" y="9263"/>
                  </a:lnTo>
                  <a:lnTo>
                    <a:pt x="11247" y="8893"/>
                  </a:lnTo>
                  <a:lnTo>
                    <a:pt x="11903" y="8473"/>
                  </a:lnTo>
                  <a:lnTo>
                    <a:pt x="12558" y="8019"/>
                  </a:lnTo>
                  <a:lnTo>
                    <a:pt x="13214" y="7532"/>
                  </a:lnTo>
                  <a:lnTo>
                    <a:pt x="13886" y="7027"/>
                  </a:lnTo>
                  <a:lnTo>
                    <a:pt x="14525" y="6523"/>
                  </a:lnTo>
                  <a:lnTo>
                    <a:pt x="15164" y="6002"/>
                  </a:lnTo>
                  <a:lnTo>
                    <a:pt x="15752" y="5497"/>
                  </a:lnTo>
                  <a:lnTo>
                    <a:pt x="16324" y="4993"/>
                  </a:lnTo>
                  <a:lnTo>
                    <a:pt x="16828" y="4522"/>
                  </a:lnTo>
                  <a:lnTo>
                    <a:pt x="17299" y="4085"/>
                  </a:lnTo>
                  <a:lnTo>
                    <a:pt x="17333" y="4018"/>
                  </a:lnTo>
                  <a:lnTo>
                    <a:pt x="17333" y="3951"/>
                  </a:lnTo>
                  <a:lnTo>
                    <a:pt x="17316" y="3850"/>
                  </a:lnTo>
                  <a:lnTo>
                    <a:pt x="17265" y="3732"/>
                  </a:lnTo>
                  <a:lnTo>
                    <a:pt x="17181" y="3615"/>
                  </a:lnTo>
                  <a:lnTo>
                    <a:pt x="17097" y="3463"/>
                  </a:lnTo>
                  <a:lnTo>
                    <a:pt x="16845" y="3144"/>
                  </a:lnTo>
                  <a:lnTo>
                    <a:pt x="16526" y="2791"/>
                  </a:lnTo>
                  <a:lnTo>
                    <a:pt x="16139" y="2421"/>
                  </a:lnTo>
                  <a:lnTo>
                    <a:pt x="15736" y="2034"/>
                  </a:lnTo>
                  <a:lnTo>
                    <a:pt x="15282" y="1648"/>
                  </a:lnTo>
                  <a:lnTo>
                    <a:pt x="14828" y="1278"/>
                  </a:lnTo>
                  <a:lnTo>
                    <a:pt x="14391" y="925"/>
                  </a:lnTo>
                  <a:lnTo>
                    <a:pt x="13954" y="622"/>
                  </a:lnTo>
                  <a:lnTo>
                    <a:pt x="13533" y="370"/>
                  </a:lnTo>
                  <a:lnTo>
                    <a:pt x="13180" y="168"/>
                  </a:lnTo>
                  <a:lnTo>
                    <a:pt x="13012" y="84"/>
                  </a:lnTo>
                  <a:lnTo>
                    <a:pt x="12878" y="34"/>
                  </a:lnTo>
                  <a:lnTo>
                    <a:pt x="12743" y="17"/>
                  </a:lnTo>
                  <a:lnTo>
                    <a:pt x="12642"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35"/>
            <p:cNvSpPr/>
            <p:nvPr/>
          </p:nvSpPr>
          <p:spPr>
            <a:xfrm>
              <a:off x="4158400" y="3690275"/>
              <a:ext cx="230325" cy="235375"/>
            </a:xfrm>
            <a:custGeom>
              <a:rect b="b" l="l" r="r" t="t"/>
              <a:pathLst>
                <a:path extrusionOk="0" h="9415" w="9213">
                  <a:moveTo>
                    <a:pt x="5094" y="0"/>
                  </a:moveTo>
                  <a:lnTo>
                    <a:pt x="5027" y="17"/>
                  </a:lnTo>
                  <a:lnTo>
                    <a:pt x="4960" y="51"/>
                  </a:lnTo>
                  <a:lnTo>
                    <a:pt x="4825" y="118"/>
                  </a:lnTo>
                  <a:lnTo>
                    <a:pt x="4707" y="235"/>
                  </a:lnTo>
                  <a:lnTo>
                    <a:pt x="4573" y="370"/>
                  </a:lnTo>
                  <a:lnTo>
                    <a:pt x="4455" y="538"/>
                  </a:lnTo>
                  <a:lnTo>
                    <a:pt x="4338" y="723"/>
                  </a:lnTo>
                  <a:lnTo>
                    <a:pt x="4220" y="925"/>
                  </a:lnTo>
                  <a:lnTo>
                    <a:pt x="3766" y="1782"/>
                  </a:lnTo>
                  <a:lnTo>
                    <a:pt x="3531" y="2169"/>
                  </a:lnTo>
                  <a:lnTo>
                    <a:pt x="3413" y="2354"/>
                  </a:lnTo>
                  <a:lnTo>
                    <a:pt x="3295" y="2505"/>
                  </a:lnTo>
                  <a:lnTo>
                    <a:pt x="2707" y="3077"/>
                  </a:lnTo>
                  <a:lnTo>
                    <a:pt x="1597" y="4203"/>
                  </a:lnTo>
                  <a:lnTo>
                    <a:pt x="0" y="5750"/>
                  </a:lnTo>
                  <a:lnTo>
                    <a:pt x="4035" y="9414"/>
                  </a:lnTo>
                  <a:lnTo>
                    <a:pt x="4321" y="9229"/>
                  </a:lnTo>
                  <a:lnTo>
                    <a:pt x="4691" y="8944"/>
                  </a:lnTo>
                  <a:lnTo>
                    <a:pt x="5144" y="8574"/>
                  </a:lnTo>
                  <a:lnTo>
                    <a:pt x="5649" y="8137"/>
                  </a:lnTo>
                  <a:lnTo>
                    <a:pt x="6170" y="7649"/>
                  </a:lnTo>
                  <a:lnTo>
                    <a:pt x="6691" y="7128"/>
                  </a:lnTo>
                  <a:lnTo>
                    <a:pt x="7195" y="6573"/>
                  </a:lnTo>
                  <a:lnTo>
                    <a:pt x="7431" y="6304"/>
                  </a:lnTo>
                  <a:lnTo>
                    <a:pt x="7666" y="6019"/>
                  </a:lnTo>
                  <a:lnTo>
                    <a:pt x="7901" y="5699"/>
                  </a:lnTo>
                  <a:lnTo>
                    <a:pt x="8204" y="5262"/>
                  </a:lnTo>
                  <a:lnTo>
                    <a:pt x="8507" y="4758"/>
                  </a:lnTo>
                  <a:lnTo>
                    <a:pt x="8792" y="4237"/>
                  </a:lnTo>
                  <a:lnTo>
                    <a:pt x="8910" y="3968"/>
                  </a:lnTo>
                  <a:lnTo>
                    <a:pt x="9028" y="3715"/>
                  </a:lnTo>
                  <a:lnTo>
                    <a:pt x="9112" y="3480"/>
                  </a:lnTo>
                  <a:lnTo>
                    <a:pt x="9179" y="3261"/>
                  </a:lnTo>
                  <a:lnTo>
                    <a:pt x="9213" y="3060"/>
                  </a:lnTo>
                  <a:lnTo>
                    <a:pt x="9213" y="2875"/>
                  </a:lnTo>
                  <a:lnTo>
                    <a:pt x="9196" y="2808"/>
                  </a:lnTo>
                  <a:lnTo>
                    <a:pt x="9179" y="2740"/>
                  </a:lnTo>
                  <a:lnTo>
                    <a:pt x="9145" y="2673"/>
                  </a:lnTo>
                  <a:lnTo>
                    <a:pt x="9112" y="2623"/>
                  </a:lnTo>
                  <a:lnTo>
                    <a:pt x="9011" y="2555"/>
                  </a:lnTo>
                  <a:lnTo>
                    <a:pt x="8910" y="2505"/>
                  </a:lnTo>
                  <a:lnTo>
                    <a:pt x="8826" y="2471"/>
                  </a:lnTo>
                  <a:lnTo>
                    <a:pt x="8742" y="2455"/>
                  </a:lnTo>
                  <a:lnTo>
                    <a:pt x="8658" y="2455"/>
                  </a:lnTo>
                  <a:lnTo>
                    <a:pt x="8574" y="2471"/>
                  </a:lnTo>
                  <a:lnTo>
                    <a:pt x="8423" y="2522"/>
                  </a:lnTo>
                  <a:lnTo>
                    <a:pt x="8305" y="2606"/>
                  </a:lnTo>
                  <a:lnTo>
                    <a:pt x="8204" y="2673"/>
                  </a:lnTo>
                  <a:lnTo>
                    <a:pt x="8120" y="2774"/>
                  </a:lnTo>
                  <a:lnTo>
                    <a:pt x="8120" y="2774"/>
                  </a:lnTo>
                  <a:lnTo>
                    <a:pt x="8187" y="2606"/>
                  </a:lnTo>
                  <a:lnTo>
                    <a:pt x="8238" y="2421"/>
                  </a:lnTo>
                  <a:lnTo>
                    <a:pt x="8271" y="2202"/>
                  </a:lnTo>
                  <a:lnTo>
                    <a:pt x="8288" y="1967"/>
                  </a:lnTo>
                  <a:lnTo>
                    <a:pt x="8288" y="1849"/>
                  </a:lnTo>
                  <a:lnTo>
                    <a:pt x="8271" y="1732"/>
                  </a:lnTo>
                  <a:lnTo>
                    <a:pt x="8238" y="1614"/>
                  </a:lnTo>
                  <a:lnTo>
                    <a:pt x="8170" y="1496"/>
                  </a:lnTo>
                  <a:lnTo>
                    <a:pt x="8103" y="1395"/>
                  </a:lnTo>
                  <a:lnTo>
                    <a:pt x="8019" y="1311"/>
                  </a:lnTo>
                  <a:lnTo>
                    <a:pt x="7901" y="1244"/>
                  </a:lnTo>
                  <a:lnTo>
                    <a:pt x="7801" y="1211"/>
                  </a:lnTo>
                  <a:lnTo>
                    <a:pt x="7683" y="1211"/>
                  </a:lnTo>
                  <a:lnTo>
                    <a:pt x="7582" y="1227"/>
                  </a:lnTo>
                  <a:lnTo>
                    <a:pt x="7481" y="1244"/>
                  </a:lnTo>
                  <a:lnTo>
                    <a:pt x="7364" y="1295"/>
                  </a:lnTo>
                  <a:lnTo>
                    <a:pt x="7279" y="1362"/>
                  </a:lnTo>
                  <a:lnTo>
                    <a:pt x="7179" y="1429"/>
                  </a:lnTo>
                  <a:lnTo>
                    <a:pt x="7010" y="1580"/>
                  </a:lnTo>
                  <a:lnTo>
                    <a:pt x="6876" y="1715"/>
                  </a:lnTo>
                  <a:lnTo>
                    <a:pt x="6758" y="1866"/>
                  </a:lnTo>
                  <a:lnTo>
                    <a:pt x="6809" y="1681"/>
                  </a:lnTo>
                  <a:lnTo>
                    <a:pt x="6859" y="1496"/>
                  </a:lnTo>
                  <a:lnTo>
                    <a:pt x="6876" y="1278"/>
                  </a:lnTo>
                  <a:lnTo>
                    <a:pt x="6893" y="1026"/>
                  </a:lnTo>
                  <a:lnTo>
                    <a:pt x="6876" y="908"/>
                  </a:lnTo>
                  <a:lnTo>
                    <a:pt x="6842" y="790"/>
                  </a:lnTo>
                  <a:lnTo>
                    <a:pt x="6809" y="673"/>
                  </a:lnTo>
                  <a:lnTo>
                    <a:pt x="6741" y="572"/>
                  </a:lnTo>
                  <a:lnTo>
                    <a:pt x="6657" y="471"/>
                  </a:lnTo>
                  <a:lnTo>
                    <a:pt x="6557" y="387"/>
                  </a:lnTo>
                  <a:lnTo>
                    <a:pt x="6456" y="336"/>
                  </a:lnTo>
                  <a:lnTo>
                    <a:pt x="6355" y="303"/>
                  </a:lnTo>
                  <a:lnTo>
                    <a:pt x="6237" y="320"/>
                  </a:lnTo>
                  <a:lnTo>
                    <a:pt x="6136" y="336"/>
                  </a:lnTo>
                  <a:lnTo>
                    <a:pt x="6035" y="387"/>
                  </a:lnTo>
                  <a:lnTo>
                    <a:pt x="5951" y="437"/>
                  </a:lnTo>
                  <a:lnTo>
                    <a:pt x="5867" y="521"/>
                  </a:lnTo>
                  <a:lnTo>
                    <a:pt x="5783" y="605"/>
                  </a:lnTo>
                  <a:lnTo>
                    <a:pt x="5649" y="773"/>
                  </a:lnTo>
                  <a:lnTo>
                    <a:pt x="5531" y="925"/>
                  </a:lnTo>
                  <a:lnTo>
                    <a:pt x="5447" y="1093"/>
                  </a:lnTo>
                  <a:lnTo>
                    <a:pt x="5497" y="942"/>
                  </a:lnTo>
                  <a:lnTo>
                    <a:pt x="5531" y="773"/>
                  </a:lnTo>
                  <a:lnTo>
                    <a:pt x="5565" y="589"/>
                  </a:lnTo>
                  <a:lnTo>
                    <a:pt x="5565" y="404"/>
                  </a:lnTo>
                  <a:lnTo>
                    <a:pt x="5548" y="303"/>
                  </a:lnTo>
                  <a:lnTo>
                    <a:pt x="5514" y="219"/>
                  </a:lnTo>
                  <a:lnTo>
                    <a:pt x="5464" y="151"/>
                  </a:lnTo>
                  <a:lnTo>
                    <a:pt x="5413" y="84"/>
                  </a:lnTo>
                  <a:lnTo>
                    <a:pt x="5329" y="34"/>
                  </a:lnTo>
                  <a:lnTo>
                    <a:pt x="5229"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35"/>
            <p:cNvSpPr/>
            <p:nvPr/>
          </p:nvSpPr>
          <p:spPr>
            <a:xfrm>
              <a:off x="4247500" y="3716750"/>
              <a:ext cx="48350" cy="73975"/>
            </a:xfrm>
            <a:custGeom>
              <a:rect b="b" l="l" r="r" t="t"/>
              <a:pathLst>
                <a:path extrusionOk="0" h="2959" w="1934">
                  <a:moveTo>
                    <a:pt x="1900" y="0"/>
                  </a:moveTo>
                  <a:lnTo>
                    <a:pt x="1883" y="17"/>
                  </a:lnTo>
                  <a:lnTo>
                    <a:pt x="1866" y="51"/>
                  </a:lnTo>
                  <a:lnTo>
                    <a:pt x="1715" y="538"/>
                  </a:lnTo>
                  <a:lnTo>
                    <a:pt x="1547" y="958"/>
                  </a:lnTo>
                  <a:lnTo>
                    <a:pt x="1379" y="1312"/>
                  </a:lnTo>
                  <a:lnTo>
                    <a:pt x="1177" y="1648"/>
                  </a:lnTo>
                  <a:lnTo>
                    <a:pt x="958" y="1967"/>
                  </a:lnTo>
                  <a:lnTo>
                    <a:pt x="689" y="2270"/>
                  </a:lnTo>
                  <a:lnTo>
                    <a:pt x="370" y="2572"/>
                  </a:lnTo>
                  <a:lnTo>
                    <a:pt x="0" y="2909"/>
                  </a:lnTo>
                  <a:lnTo>
                    <a:pt x="0" y="2925"/>
                  </a:lnTo>
                  <a:lnTo>
                    <a:pt x="0" y="2942"/>
                  </a:lnTo>
                  <a:lnTo>
                    <a:pt x="17" y="2959"/>
                  </a:lnTo>
                  <a:lnTo>
                    <a:pt x="34" y="2959"/>
                  </a:lnTo>
                  <a:lnTo>
                    <a:pt x="421" y="2656"/>
                  </a:lnTo>
                  <a:lnTo>
                    <a:pt x="774" y="2354"/>
                  </a:lnTo>
                  <a:lnTo>
                    <a:pt x="925" y="2202"/>
                  </a:lnTo>
                  <a:lnTo>
                    <a:pt x="1076" y="2068"/>
                  </a:lnTo>
                  <a:lnTo>
                    <a:pt x="1211" y="1900"/>
                  </a:lnTo>
                  <a:lnTo>
                    <a:pt x="1328" y="1749"/>
                  </a:lnTo>
                  <a:lnTo>
                    <a:pt x="1446" y="1580"/>
                  </a:lnTo>
                  <a:lnTo>
                    <a:pt x="1547" y="1396"/>
                  </a:lnTo>
                  <a:lnTo>
                    <a:pt x="1631" y="1211"/>
                  </a:lnTo>
                  <a:lnTo>
                    <a:pt x="1715" y="1026"/>
                  </a:lnTo>
                  <a:lnTo>
                    <a:pt x="1782" y="807"/>
                  </a:lnTo>
                  <a:lnTo>
                    <a:pt x="1849" y="572"/>
                  </a:lnTo>
                  <a:lnTo>
                    <a:pt x="1900" y="336"/>
                  </a:lnTo>
                  <a:lnTo>
                    <a:pt x="1933" y="67"/>
                  </a:lnTo>
                  <a:lnTo>
                    <a:pt x="1933" y="17"/>
                  </a:lnTo>
                  <a:lnTo>
                    <a:pt x="190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35"/>
            <p:cNvSpPr/>
            <p:nvPr/>
          </p:nvSpPr>
          <p:spPr>
            <a:xfrm>
              <a:off x="4278175" y="3734825"/>
              <a:ext cx="52125" cy="77775"/>
            </a:xfrm>
            <a:custGeom>
              <a:rect b="b" l="l" r="r" t="t"/>
              <a:pathLst>
                <a:path extrusionOk="0" h="3111" w="2085">
                  <a:moveTo>
                    <a:pt x="2035" y="0"/>
                  </a:moveTo>
                  <a:lnTo>
                    <a:pt x="2018" y="34"/>
                  </a:lnTo>
                  <a:lnTo>
                    <a:pt x="1816" y="521"/>
                  </a:lnTo>
                  <a:lnTo>
                    <a:pt x="1614" y="942"/>
                  </a:lnTo>
                  <a:lnTo>
                    <a:pt x="1413" y="1328"/>
                  </a:lnTo>
                  <a:lnTo>
                    <a:pt x="1194" y="1681"/>
                  </a:lnTo>
                  <a:lnTo>
                    <a:pt x="942" y="2017"/>
                  </a:lnTo>
                  <a:lnTo>
                    <a:pt x="673" y="2354"/>
                  </a:lnTo>
                  <a:lnTo>
                    <a:pt x="370" y="2707"/>
                  </a:lnTo>
                  <a:lnTo>
                    <a:pt x="0" y="3077"/>
                  </a:lnTo>
                  <a:lnTo>
                    <a:pt x="0" y="3093"/>
                  </a:lnTo>
                  <a:lnTo>
                    <a:pt x="0" y="3110"/>
                  </a:lnTo>
                  <a:lnTo>
                    <a:pt x="34" y="3110"/>
                  </a:lnTo>
                  <a:lnTo>
                    <a:pt x="421" y="2757"/>
                  </a:lnTo>
                  <a:lnTo>
                    <a:pt x="774" y="2438"/>
                  </a:lnTo>
                  <a:lnTo>
                    <a:pt x="1076" y="2118"/>
                  </a:lnTo>
                  <a:lnTo>
                    <a:pt x="1328" y="1782"/>
                  </a:lnTo>
                  <a:lnTo>
                    <a:pt x="1463" y="1597"/>
                  </a:lnTo>
                  <a:lnTo>
                    <a:pt x="1564" y="1429"/>
                  </a:lnTo>
                  <a:lnTo>
                    <a:pt x="1665" y="1227"/>
                  </a:lnTo>
                  <a:lnTo>
                    <a:pt x="1766" y="1026"/>
                  </a:lnTo>
                  <a:lnTo>
                    <a:pt x="1850" y="807"/>
                  </a:lnTo>
                  <a:lnTo>
                    <a:pt x="1934" y="572"/>
                  </a:lnTo>
                  <a:lnTo>
                    <a:pt x="2018" y="336"/>
                  </a:lnTo>
                  <a:lnTo>
                    <a:pt x="2085" y="67"/>
                  </a:lnTo>
                  <a:lnTo>
                    <a:pt x="2085" y="17"/>
                  </a:lnTo>
                  <a:lnTo>
                    <a:pt x="20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35"/>
            <p:cNvSpPr/>
            <p:nvPr/>
          </p:nvSpPr>
          <p:spPr>
            <a:xfrm>
              <a:off x="4305075" y="3760875"/>
              <a:ext cx="56325" cy="74825"/>
            </a:xfrm>
            <a:custGeom>
              <a:rect b="b" l="l" r="r" t="t"/>
              <a:pathLst>
                <a:path extrusionOk="0" h="2993" w="2253">
                  <a:moveTo>
                    <a:pt x="2253" y="0"/>
                  </a:moveTo>
                  <a:lnTo>
                    <a:pt x="2236" y="17"/>
                  </a:lnTo>
                  <a:lnTo>
                    <a:pt x="2203" y="68"/>
                  </a:lnTo>
                  <a:lnTo>
                    <a:pt x="1984" y="522"/>
                  </a:lnTo>
                  <a:lnTo>
                    <a:pt x="1765" y="942"/>
                  </a:lnTo>
                  <a:lnTo>
                    <a:pt x="1547" y="1312"/>
                  </a:lnTo>
                  <a:lnTo>
                    <a:pt x="1295" y="1665"/>
                  </a:lnTo>
                  <a:lnTo>
                    <a:pt x="1043" y="1984"/>
                  </a:lnTo>
                  <a:lnTo>
                    <a:pt x="740" y="2304"/>
                  </a:lnTo>
                  <a:lnTo>
                    <a:pt x="404" y="2623"/>
                  </a:lnTo>
                  <a:lnTo>
                    <a:pt x="0" y="2959"/>
                  </a:lnTo>
                  <a:lnTo>
                    <a:pt x="0" y="2976"/>
                  </a:lnTo>
                  <a:lnTo>
                    <a:pt x="17" y="2993"/>
                  </a:lnTo>
                  <a:lnTo>
                    <a:pt x="34" y="2993"/>
                  </a:lnTo>
                  <a:lnTo>
                    <a:pt x="471" y="2690"/>
                  </a:lnTo>
                  <a:lnTo>
                    <a:pt x="673" y="2539"/>
                  </a:lnTo>
                  <a:lnTo>
                    <a:pt x="858" y="2371"/>
                  </a:lnTo>
                  <a:lnTo>
                    <a:pt x="1026" y="2219"/>
                  </a:lnTo>
                  <a:lnTo>
                    <a:pt x="1177" y="2051"/>
                  </a:lnTo>
                  <a:lnTo>
                    <a:pt x="1328" y="1883"/>
                  </a:lnTo>
                  <a:lnTo>
                    <a:pt x="1463" y="1715"/>
                  </a:lnTo>
                  <a:lnTo>
                    <a:pt x="1597" y="1530"/>
                  </a:lnTo>
                  <a:lnTo>
                    <a:pt x="1698" y="1345"/>
                  </a:lnTo>
                  <a:lnTo>
                    <a:pt x="1816" y="1160"/>
                  </a:lnTo>
                  <a:lnTo>
                    <a:pt x="1917" y="959"/>
                  </a:lnTo>
                  <a:lnTo>
                    <a:pt x="2085" y="538"/>
                  </a:lnTo>
                  <a:lnTo>
                    <a:pt x="2253" y="84"/>
                  </a:lnTo>
                  <a:lnTo>
                    <a:pt x="2253" y="34"/>
                  </a:lnTo>
                  <a:lnTo>
                    <a:pt x="225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35"/>
            <p:cNvSpPr/>
            <p:nvPr/>
          </p:nvSpPr>
          <p:spPr>
            <a:xfrm>
              <a:off x="4209675" y="3594025"/>
              <a:ext cx="365225" cy="265625"/>
            </a:xfrm>
            <a:custGeom>
              <a:rect b="b" l="l" r="r" t="t"/>
              <a:pathLst>
                <a:path extrusionOk="0" h="10625" w="14609">
                  <a:moveTo>
                    <a:pt x="14508" y="0"/>
                  </a:moveTo>
                  <a:lnTo>
                    <a:pt x="0" y="152"/>
                  </a:lnTo>
                  <a:lnTo>
                    <a:pt x="101" y="10625"/>
                  </a:lnTo>
                  <a:lnTo>
                    <a:pt x="14609" y="10474"/>
                  </a:lnTo>
                  <a:lnTo>
                    <a:pt x="145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35"/>
            <p:cNvSpPr/>
            <p:nvPr/>
          </p:nvSpPr>
          <p:spPr>
            <a:xfrm>
              <a:off x="4276075" y="3650750"/>
              <a:ext cx="28175" cy="145450"/>
            </a:xfrm>
            <a:custGeom>
              <a:rect b="b" l="l" r="r" t="t"/>
              <a:pathLst>
                <a:path extrusionOk="0" h="5818" w="1127">
                  <a:moveTo>
                    <a:pt x="1059" y="1"/>
                  </a:moveTo>
                  <a:lnTo>
                    <a:pt x="0" y="18"/>
                  </a:lnTo>
                  <a:lnTo>
                    <a:pt x="68" y="5818"/>
                  </a:lnTo>
                  <a:lnTo>
                    <a:pt x="1127" y="5801"/>
                  </a:lnTo>
                  <a:lnTo>
                    <a:pt x="10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35"/>
            <p:cNvSpPr/>
            <p:nvPr/>
          </p:nvSpPr>
          <p:spPr>
            <a:xfrm>
              <a:off x="4320200" y="3690275"/>
              <a:ext cx="27350" cy="105075"/>
            </a:xfrm>
            <a:custGeom>
              <a:rect b="b" l="l" r="r" t="t"/>
              <a:pathLst>
                <a:path extrusionOk="0" h="4203" w="1094">
                  <a:moveTo>
                    <a:pt x="1" y="0"/>
                  </a:moveTo>
                  <a:lnTo>
                    <a:pt x="34" y="4203"/>
                  </a:lnTo>
                  <a:lnTo>
                    <a:pt x="1093" y="4203"/>
                  </a:lnTo>
                  <a:lnTo>
                    <a:pt x="1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35"/>
            <p:cNvSpPr/>
            <p:nvPr/>
          </p:nvSpPr>
          <p:spPr>
            <a:xfrm>
              <a:off x="4363500" y="3713800"/>
              <a:ext cx="27325" cy="81150"/>
            </a:xfrm>
            <a:custGeom>
              <a:rect b="b" l="l" r="r" t="t"/>
              <a:pathLst>
                <a:path extrusionOk="0" h="3246" w="1093">
                  <a:moveTo>
                    <a:pt x="1059" y="1"/>
                  </a:moveTo>
                  <a:lnTo>
                    <a:pt x="0" y="17"/>
                  </a:lnTo>
                  <a:lnTo>
                    <a:pt x="34" y="3245"/>
                  </a:lnTo>
                  <a:lnTo>
                    <a:pt x="1093" y="3245"/>
                  </a:lnTo>
                  <a:lnTo>
                    <a:pt x="10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35"/>
            <p:cNvSpPr/>
            <p:nvPr/>
          </p:nvSpPr>
          <p:spPr>
            <a:xfrm>
              <a:off x="4407200" y="3729775"/>
              <a:ext cx="26925" cy="64750"/>
            </a:xfrm>
            <a:custGeom>
              <a:rect b="b" l="l" r="r" t="t"/>
              <a:pathLst>
                <a:path extrusionOk="0" h="2590" w="1077">
                  <a:moveTo>
                    <a:pt x="0" y="0"/>
                  </a:moveTo>
                  <a:lnTo>
                    <a:pt x="17" y="2589"/>
                  </a:lnTo>
                  <a:lnTo>
                    <a:pt x="1076" y="2589"/>
                  </a:lnTo>
                  <a:lnTo>
                    <a:pt x="10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35"/>
            <p:cNvSpPr/>
            <p:nvPr/>
          </p:nvSpPr>
          <p:spPr>
            <a:xfrm>
              <a:off x="4450075" y="3689000"/>
              <a:ext cx="27325" cy="105100"/>
            </a:xfrm>
            <a:custGeom>
              <a:rect b="b" l="l" r="r" t="t"/>
              <a:pathLst>
                <a:path extrusionOk="0" h="4204" w="1093">
                  <a:moveTo>
                    <a:pt x="0" y="1"/>
                  </a:moveTo>
                  <a:lnTo>
                    <a:pt x="34" y="4203"/>
                  </a:lnTo>
                  <a:lnTo>
                    <a:pt x="1093" y="4203"/>
                  </a:lnTo>
                  <a:lnTo>
                    <a:pt x="10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35"/>
            <p:cNvSpPr/>
            <p:nvPr/>
          </p:nvSpPr>
          <p:spPr>
            <a:xfrm>
              <a:off x="4493350" y="3668400"/>
              <a:ext cx="27775" cy="125275"/>
            </a:xfrm>
            <a:custGeom>
              <a:rect b="b" l="l" r="r" t="t"/>
              <a:pathLst>
                <a:path extrusionOk="0" h="5011" w="1111">
                  <a:moveTo>
                    <a:pt x="1" y="1"/>
                  </a:moveTo>
                  <a:lnTo>
                    <a:pt x="51" y="5011"/>
                  </a:lnTo>
                  <a:lnTo>
                    <a:pt x="1110" y="4994"/>
                  </a:lnTo>
                  <a:lnTo>
                    <a:pt x="1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35"/>
            <p:cNvSpPr/>
            <p:nvPr/>
          </p:nvSpPr>
          <p:spPr>
            <a:xfrm>
              <a:off x="4257150" y="3634800"/>
              <a:ext cx="281625" cy="163500"/>
            </a:xfrm>
            <a:custGeom>
              <a:rect b="b" l="l" r="r" t="t"/>
              <a:pathLst>
                <a:path extrusionOk="0" h="6540" w="11265">
                  <a:moveTo>
                    <a:pt x="35" y="0"/>
                  </a:moveTo>
                  <a:lnTo>
                    <a:pt x="18" y="1614"/>
                  </a:lnTo>
                  <a:lnTo>
                    <a:pt x="18" y="3228"/>
                  </a:lnTo>
                  <a:lnTo>
                    <a:pt x="1" y="4842"/>
                  </a:lnTo>
                  <a:lnTo>
                    <a:pt x="18" y="6456"/>
                  </a:lnTo>
                  <a:lnTo>
                    <a:pt x="18" y="6540"/>
                  </a:lnTo>
                  <a:lnTo>
                    <a:pt x="102" y="6540"/>
                  </a:lnTo>
                  <a:lnTo>
                    <a:pt x="2892" y="6523"/>
                  </a:lnTo>
                  <a:lnTo>
                    <a:pt x="5683" y="6472"/>
                  </a:lnTo>
                  <a:lnTo>
                    <a:pt x="7078" y="6456"/>
                  </a:lnTo>
                  <a:lnTo>
                    <a:pt x="8474" y="6422"/>
                  </a:lnTo>
                  <a:lnTo>
                    <a:pt x="11264" y="6338"/>
                  </a:lnTo>
                  <a:lnTo>
                    <a:pt x="9869" y="6321"/>
                  </a:lnTo>
                  <a:lnTo>
                    <a:pt x="8474" y="6304"/>
                  </a:lnTo>
                  <a:lnTo>
                    <a:pt x="5683" y="6304"/>
                  </a:lnTo>
                  <a:lnTo>
                    <a:pt x="2892" y="6321"/>
                  </a:lnTo>
                  <a:lnTo>
                    <a:pt x="200" y="6353"/>
                  </a:lnTo>
                  <a:lnTo>
                    <a:pt x="200" y="6353"/>
                  </a:lnTo>
                  <a:lnTo>
                    <a:pt x="169" y="4842"/>
                  </a:lnTo>
                  <a:lnTo>
                    <a:pt x="135" y="3228"/>
                  </a:lnTo>
                  <a:lnTo>
                    <a:pt x="85" y="1614"/>
                  </a:lnTo>
                  <a:lnTo>
                    <a:pt x="3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35"/>
            <p:cNvSpPr/>
            <p:nvPr/>
          </p:nvSpPr>
          <p:spPr>
            <a:xfrm>
              <a:off x="4250025" y="3648650"/>
              <a:ext cx="17250" cy="1300"/>
            </a:xfrm>
            <a:custGeom>
              <a:rect b="b" l="l" r="r" t="t"/>
              <a:pathLst>
                <a:path extrusionOk="0" h="52" w="690">
                  <a:moveTo>
                    <a:pt x="0" y="18"/>
                  </a:moveTo>
                  <a:lnTo>
                    <a:pt x="0" y="34"/>
                  </a:lnTo>
                  <a:lnTo>
                    <a:pt x="84" y="26"/>
                  </a:lnTo>
                  <a:lnTo>
                    <a:pt x="0" y="18"/>
                  </a:lnTo>
                  <a:close/>
                  <a:moveTo>
                    <a:pt x="336" y="1"/>
                  </a:moveTo>
                  <a:lnTo>
                    <a:pt x="168" y="18"/>
                  </a:lnTo>
                  <a:lnTo>
                    <a:pt x="84" y="26"/>
                  </a:lnTo>
                  <a:lnTo>
                    <a:pt x="168" y="34"/>
                  </a:lnTo>
                  <a:lnTo>
                    <a:pt x="336" y="51"/>
                  </a:lnTo>
                  <a:lnTo>
                    <a:pt x="504" y="34"/>
                  </a:lnTo>
                  <a:lnTo>
                    <a:pt x="689" y="18"/>
                  </a:lnTo>
                  <a:lnTo>
                    <a:pt x="50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35"/>
            <p:cNvSpPr/>
            <p:nvPr/>
          </p:nvSpPr>
          <p:spPr>
            <a:xfrm>
              <a:off x="4250025" y="3663375"/>
              <a:ext cx="17250" cy="1275"/>
            </a:xfrm>
            <a:custGeom>
              <a:rect b="b" l="l" r="r" t="t"/>
              <a:pathLst>
                <a:path extrusionOk="0" h="51" w="690">
                  <a:moveTo>
                    <a:pt x="0" y="17"/>
                  </a:moveTo>
                  <a:lnTo>
                    <a:pt x="0" y="34"/>
                  </a:lnTo>
                  <a:lnTo>
                    <a:pt x="56" y="28"/>
                  </a:lnTo>
                  <a:lnTo>
                    <a:pt x="56" y="28"/>
                  </a:lnTo>
                  <a:lnTo>
                    <a:pt x="0" y="17"/>
                  </a:lnTo>
                  <a:close/>
                  <a:moveTo>
                    <a:pt x="336" y="0"/>
                  </a:moveTo>
                  <a:lnTo>
                    <a:pt x="168" y="17"/>
                  </a:lnTo>
                  <a:lnTo>
                    <a:pt x="56" y="28"/>
                  </a:lnTo>
                  <a:lnTo>
                    <a:pt x="56" y="28"/>
                  </a:lnTo>
                  <a:lnTo>
                    <a:pt x="168" y="51"/>
                  </a:lnTo>
                  <a:lnTo>
                    <a:pt x="504" y="51"/>
                  </a:lnTo>
                  <a:lnTo>
                    <a:pt x="689" y="17"/>
                  </a:lnTo>
                  <a:lnTo>
                    <a:pt x="50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35"/>
            <p:cNvSpPr/>
            <p:nvPr/>
          </p:nvSpPr>
          <p:spPr>
            <a:xfrm>
              <a:off x="4250025" y="3678500"/>
              <a:ext cx="17250" cy="1275"/>
            </a:xfrm>
            <a:custGeom>
              <a:rect b="b" l="l" r="r" t="t"/>
              <a:pathLst>
                <a:path extrusionOk="0" h="51" w="690">
                  <a:moveTo>
                    <a:pt x="0" y="17"/>
                  </a:moveTo>
                  <a:lnTo>
                    <a:pt x="0" y="34"/>
                  </a:lnTo>
                  <a:lnTo>
                    <a:pt x="56" y="23"/>
                  </a:lnTo>
                  <a:lnTo>
                    <a:pt x="56" y="23"/>
                  </a:lnTo>
                  <a:lnTo>
                    <a:pt x="0" y="17"/>
                  </a:lnTo>
                  <a:close/>
                  <a:moveTo>
                    <a:pt x="168" y="0"/>
                  </a:moveTo>
                  <a:lnTo>
                    <a:pt x="56" y="23"/>
                  </a:lnTo>
                  <a:lnTo>
                    <a:pt x="56" y="23"/>
                  </a:lnTo>
                  <a:lnTo>
                    <a:pt x="168" y="34"/>
                  </a:lnTo>
                  <a:lnTo>
                    <a:pt x="336" y="51"/>
                  </a:lnTo>
                  <a:lnTo>
                    <a:pt x="504" y="34"/>
                  </a:lnTo>
                  <a:lnTo>
                    <a:pt x="689" y="17"/>
                  </a:lnTo>
                  <a:lnTo>
                    <a:pt x="50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35"/>
            <p:cNvSpPr/>
            <p:nvPr/>
          </p:nvSpPr>
          <p:spPr>
            <a:xfrm>
              <a:off x="4250025" y="3693200"/>
              <a:ext cx="17250" cy="1300"/>
            </a:xfrm>
            <a:custGeom>
              <a:rect b="b" l="l" r="r" t="t"/>
              <a:pathLst>
                <a:path extrusionOk="0" h="52" w="690">
                  <a:moveTo>
                    <a:pt x="353" y="1"/>
                  </a:moveTo>
                  <a:lnTo>
                    <a:pt x="168" y="18"/>
                  </a:lnTo>
                  <a:lnTo>
                    <a:pt x="0" y="34"/>
                  </a:lnTo>
                  <a:lnTo>
                    <a:pt x="168" y="51"/>
                  </a:lnTo>
                  <a:lnTo>
                    <a:pt x="521" y="51"/>
                  </a:lnTo>
                  <a:lnTo>
                    <a:pt x="689" y="34"/>
                  </a:lnTo>
                  <a:lnTo>
                    <a:pt x="521" y="18"/>
                  </a:lnTo>
                  <a:lnTo>
                    <a:pt x="35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35"/>
            <p:cNvSpPr/>
            <p:nvPr/>
          </p:nvSpPr>
          <p:spPr>
            <a:xfrm>
              <a:off x="4250425" y="3708350"/>
              <a:ext cx="17275" cy="1275"/>
            </a:xfrm>
            <a:custGeom>
              <a:rect b="b" l="l" r="r" t="t"/>
              <a:pathLst>
                <a:path extrusionOk="0" h="51" w="691">
                  <a:moveTo>
                    <a:pt x="169" y="0"/>
                  </a:moveTo>
                  <a:lnTo>
                    <a:pt x="1" y="17"/>
                  </a:lnTo>
                  <a:lnTo>
                    <a:pt x="169" y="34"/>
                  </a:lnTo>
                  <a:lnTo>
                    <a:pt x="337" y="50"/>
                  </a:lnTo>
                  <a:lnTo>
                    <a:pt x="505" y="34"/>
                  </a:lnTo>
                  <a:lnTo>
                    <a:pt x="690" y="17"/>
                  </a:lnTo>
                  <a:lnTo>
                    <a:pt x="505"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35"/>
            <p:cNvSpPr/>
            <p:nvPr/>
          </p:nvSpPr>
          <p:spPr>
            <a:xfrm>
              <a:off x="4250425" y="3723050"/>
              <a:ext cx="17275" cy="1275"/>
            </a:xfrm>
            <a:custGeom>
              <a:rect b="b" l="l" r="r" t="t"/>
              <a:pathLst>
                <a:path extrusionOk="0" h="51" w="691">
                  <a:moveTo>
                    <a:pt x="169" y="0"/>
                  </a:moveTo>
                  <a:lnTo>
                    <a:pt x="1" y="34"/>
                  </a:lnTo>
                  <a:lnTo>
                    <a:pt x="169" y="51"/>
                  </a:lnTo>
                  <a:lnTo>
                    <a:pt x="522" y="51"/>
                  </a:lnTo>
                  <a:lnTo>
                    <a:pt x="690" y="34"/>
                  </a:lnTo>
                  <a:lnTo>
                    <a:pt x="52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35"/>
            <p:cNvSpPr/>
            <p:nvPr/>
          </p:nvSpPr>
          <p:spPr>
            <a:xfrm>
              <a:off x="4250425" y="3737750"/>
              <a:ext cx="17275" cy="1300"/>
            </a:xfrm>
            <a:custGeom>
              <a:rect b="b" l="l" r="r" t="t"/>
              <a:pathLst>
                <a:path extrusionOk="0" h="52" w="691">
                  <a:moveTo>
                    <a:pt x="354" y="1"/>
                  </a:moveTo>
                  <a:lnTo>
                    <a:pt x="186" y="18"/>
                  </a:lnTo>
                  <a:lnTo>
                    <a:pt x="1" y="34"/>
                  </a:lnTo>
                  <a:lnTo>
                    <a:pt x="186" y="51"/>
                  </a:lnTo>
                  <a:lnTo>
                    <a:pt x="522" y="51"/>
                  </a:lnTo>
                  <a:lnTo>
                    <a:pt x="690" y="34"/>
                  </a:lnTo>
                  <a:lnTo>
                    <a:pt x="52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35"/>
            <p:cNvSpPr/>
            <p:nvPr/>
          </p:nvSpPr>
          <p:spPr>
            <a:xfrm>
              <a:off x="4250850" y="3752875"/>
              <a:ext cx="17250" cy="1300"/>
            </a:xfrm>
            <a:custGeom>
              <a:rect b="b" l="l" r="r" t="t"/>
              <a:pathLst>
                <a:path extrusionOk="0" h="52" w="690">
                  <a:moveTo>
                    <a:pt x="169" y="1"/>
                  </a:moveTo>
                  <a:lnTo>
                    <a:pt x="1" y="18"/>
                  </a:lnTo>
                  <a:lnTo>
                    <a:pt x="169" y="35"/>
                  </a:lnTo>
                  <a:lnTo>
                    <a:pt x="337" y="51"/>
                  </a:lnTo>
                  <a:lnTo>
                    <a:pt x="522" y="35"/>
                  </a:lnTo>
                  <a:lnTo>
                    <a:pt x="690" y="18"/>
                  </a:lnTo>
                  <a:lnTo>
                    <a:pt x="52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35"/>
            <p:cNvSpPr/>
            <p:nvPr/>
          </p:nvSpPr>
          <p:spPr>
            <a:xfrm>
              <a:off x="4250850" y="3767600"/>
              <a:ext cx="17250" cy="1275"/>
            </a:xfrm>
            <a:custGeom>
              <a:rect b="b" l="l" r="r" t="t"/>
              <a:pathLst>
                <a:path extrusionOk="0" h="51" w="690">
                  <a:moveTo>
                    <a:pt x="169" y="0"/>
                  </a:moveTo>
                  <a:lnTo>
                    <a:pt x="1" y="34"/>
                  </a:lnTo>
                  <a:lnTo>
                    <a:pt x="169" y="51"/>
                  </a:lnTo>
                  <a:lnTo>
                    <a:pt x="522" y="51"/>
                  </a:lnTo>
                  <a:lnTo>
                    <a:pt x="690" y="34"/>
                  </a:lnTo>
                  <a:lnTo>
                    <a:pt x="522"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35"/>
            <p:cNvSpPr/>
            <p:nvPr/>
          </p:nvSpPr>
          <p:spPr>
            <a:xfrm>
              <a:off x="4250850" y="3782300"/>
              <a:ext cx="17250" cy="1300"/>
            </a:xfrm>
            <a:custGeom>
              <a:rect b="b" l="l" r="r" t="t"/>
              <a:pathLst>
                <a:path extrusionOk="0" h="52" w="690">
                  <a:moveTo>
                    <a:pt x="354" y="1"/>
                  </a:moveTo>
                  <a:lnTo>
                    <a:pt x="186" y="18"/>
                  </a:lnTo>
                  <a:lnTo>
                    <a:pt x="1" y="34"/>
                  </a:lnTo>
                  <a:lnTo>
                    <a:pt x="186" y="51"/>
                  </a:lnTo>
                  <a:lnTo>
                    <a:pt x="522" y="51"/>
                  </a:lnTo>
                  <a:lnTo>
                    <a:pt x="690" y="34"/>
                  </a:lnTo>
                  <a:lnTo>
                    <a:pt x="522" y="18"/>
                  </a:lnTo>
                  <a:lnTo>
                    <a:pt x="35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35"/>
            <p:cNvSpPr/>
            <p:nvPr/>
          </p:nvSpPr>
          <p:spPr>
            <a:xfrm>
              <a:off x="4334500" y="3628075"/>
              <a:ext cx="113500" cy="3375"/>
            </a:xfrm>
            <a:custGeom>
              <a:rect b="b" l="l" r="r" t="t"/>
              <a:pathLst>
                <a:path extrusionOk="0" h="135" w="4540">
                  <a:moveTo>
                    <a:pt x="2270" y="0"/>
                  </a:moveTo>
                  <a:lnTo>
                    <a:pt x="1143" y="17"/>
                  </a:lnTo>
                  <a:lnTo>
                    <a:pt x="572" y="51"/>
                  </a:lnTo>
                  <a:lnTo>
                    <a:pt x="0" y="101"/>
                  </a:lnTo>
                  <a:lnTo>
                    <a:pt x="572" y="118"/>
                  </a:lnTo>
                  <a:lnTo>
                    <a:pt x="1143" y="135"/>
                  </a:lnTo>
                  <a:lnTo>
                    <a:pt x="2270" y="135"/>
                  </a:lnTo>
                  <a:lnTo>
                    <a:pt x="3413" y="118"/>
                  </a:lnTo>
                  <a:lnTo>
                    <a:pt x="3984" y="84"/>
                  </a:lnTo>
                  <a:lnTo>
                    <a:pt x="4539" y="34"/>
                  </a:lnTo>
                  <a:lnTo>
                    <a:pt x="396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35"/>
            <p:cNvSpPr/>
            <p:nvPr/>
          </p:nvSpPr>
          <p:spPr>
            <a:xfrm>
              <a:off x="4355925" y="3641100"/>
              <a:ext cx="71050" cy="3800"/>
            </a:xfrm>
            <a:custGeom>
              <a:rect b="b" l="l" r="r" t="t"/>
              <a:pathLst>
                <a:path extrusionOk="0" h="152" w="2842">
                  <a:moveTo>
                    <a:pt x="1413" y="0"/>
                  </a:moveTo>
                  <a:lnTo>
                    <a:pt x="707" y="34"/>
                  </a:lnTo>
                  <a:lnTo>
                    <a:pt x="0" y="84"/>
                  </a:lnTo>
                  <a:lnTo>
                    <a:pt x="353" y="118"/>
                  </a:lnTo>
                  <a:lnTo>
                    <a:pt x="707" y="135"/>
                  </a:lnTo>
                  <a:lnTo>
                    <a:pt x="1060" y="152"/>
                  </a:lnTo>
                  <a:lnTo>
                    <a:pt x="1429" y="152"/>
                  </a:lnTo>
                  <a:lnTo>
                    <a:pt x="1782" y="135"/>
                  </a:lnTo>
                  <a:lnTo>
                    <a:pt x="2135" y="118"/>
                  </a:lnTo>
                  <a:lnTo>
                    <a:pt x="2488" y="101"/>
                  </a:lnTo>
                  <a:lnTo>
                    <a:pt x="2842" y="67"/>
                  </a:lnTo>
                  <a:lnTo>
                    <a:pt x="2135" y="17"/>
                  </a:lnTo>
                  <a:lnTo>
                    <a:pt x="141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35"/>
            <p:cNvSpPr/>
            <p:nvPr/>
          </p:nvSpPr>
          <p:spPr>
            <a:xfrm>
              <a:off x="4258850" y="3808375"/>
              <a:ext cx="16825" cy="17250"/>
            </a:xfrm>
            <a:custGeom>
              <a:rect b="b" l="l" r="r" t="t"/>
              <a:pathLst>
                <a:path extrusionOk="0" h="690" w="673">
                  <a:moveTo>
                    <a:pt x="572" y="101"/>
                  </a:moveTo>
                  <a:lnTo>
                    <a:pt x="572" y="572"/>
                  </a:lnTo>
                  <a:lnTo>
                    <a:pt x="101" y="572"/>
                  </a:lnTo>
                  <a:lnTo>
                    <a:pt x="101" y="101"/>
                  </a:lnTo>
                  <a:close/>
                  <a:moveTo>
                    <a:pt x="0" y="0"/>
                  </a:moveTo>
                  <a:lnTo>
                    <a:pt x="0" y="689"/>
                  </a:lnTo>
                  <a:lnTo>
                    <a:pt x="673" y="689"/>
                  </a:lnTo>
                  <a:lnTo>
                    <a:pt x="67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35"/>
            <p:cNvSpPr/>
            <p:nvPr/>
          </p:nvSpPr>
          <p:spPr>
            <a:xfrm>
              <a:off x="4287850" y="3807525"/>
              <a:ext cx="173175" cy="2550"/>
            </a:xfrm>
            <a:custGeom>
              <a:rect b="b" l="l" r="r" t="t"/>
              <a:pathLst>
                <a:path extrusionOk="0" h="102" w="6927">
                  <a:moveTo>
                    <a:pt x="3463" y="0"/>
                  </a:moveTo>
                  <a:lnTo>
                    <a:pt x="1732" y="17"/>
                  </a:lnTo>
                  <a:lnTo>
                    <a:pt x="0" y="84"/>
                  </a:lnTo>
                  <a:lnTo>
                    <a:pt x="1732" y="101"/>
                  </a:lnTo>
                  <a:lnTo>
                    <a:pt x="3463" y="101"/>
                  </a:lnTo>
                  <a:lnTo>
                    <a:pt x="5195" y="68"/>
                  </a:lnTo>
                  <a:lnTo>
                    <a:pt x="6926" y="17"/>
                  </a:lnTo>
                  <a:lnTo>
                    <a:pt x="6069"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35"/>
            <p:cNvSpPr/>
            <p:nvPr/>
          </p:nvSpPr>
          <p:spPr>
            <a:xfrm>
              <a:off x="4288250" y="3814675"/>
              <a:ext cx="97550" cy="2550"/>
            </a:xfrm>
            <a:custGeom>
              <a:rect b="b" l="l" r="r" t="t"/>
              <a:pathLst>
                <a:path extrusionOk="0" h="102" w="3902">
                  <a:moveTo>
                    <a:pt x="1951" y="0"/>
                  </a:moveTo>
                  <a:lnTo>
                    <a:pt x="976" y="34"/>
                  </a:lnTo>
                  <a:lnTo>
                    <a:pt x="488" y="51"/>
                  </a:lnTo>
                  <a:lnTo>
                    <a:pt x="1" y="67"/>
                  </a:lnTo>
                  <a:lnTo>
                    <a:pt x="488" y="101"/>
                  </a:lnTo>
                  <a:lnTo>
                    <a:pt x="1951" y="101"/>
                  </a:lnTo>
                  <a:lnTo>
                    <a:pt x="2926" y="84"/>
                  </a:lnTo>
                  <a:lnTo>
                    <a:pt x="3414" y="67"/>
                  </a:lnTo>
                  <a:lnTo>
                    <a:pt x="3901" y="34"/>
                  </a:lnTo>
                  <a:lnTo>
                    <a:pt x="29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35"/>
            <p:cNvSpPr/>
            <p:nvPr/>
          </p:nvSpPr>
          <p:spPr>
            <a:xfrm>
              <a:off x="4288250" y="3822225"/>
              <a:ext cx="119825" cy="2550"/>
            </a:xfrm>
            <a:custGeom>
              <a:rect b="b" l="l" r="r" t="t"/>
              <a:pathLst>
                <a:path extrusionOk="0" h="102" w="4793">
                  <a:moveTo>
                    <a:pt x="2388" y="1"/>
                  </a:moveTo>
                  <a:lnTo>
                    <a:pt x="1194" y="18"/>
                  </a:lnTo>
                  <a:lnTo>
                    <a:pt x="589" y="34"/>
                  </a:lnTo>
                  <a:lnTo>
                    <a:pt x="1" y="68"/>
                  </a:lnTo>
                  <a:lnTo>
                    <a:pt x="1194" y="102"/>
                  </a:lnTo>
                  <a:lnTo>
                    <a:pt x="2388" y="102"/>
                  </a:lnTo>
                  <a:lnTo>
                    <a:pt x="3598" y="68"/>
                  </a:lnTo>
                  <a:lnTo>
                    <a:pt x="4187" y="51"/>
                  </a:lnTo>
                  <a:lnTo>
                    <a:pt x="4792" y="18"/>
                  </a:lnTo>
                  <a:lnTo>
                    <a:pt x="359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35"/>
            <p:cNvSpPr/>
            <p:nvPr/>
          </p:nvSpPr>
          <p:spPr>
            <a:xfrm>
              <a:off x="4259250" y="3652025"/>
              <a:ext cx="259350" cy="88700"/>
            </a:xfrm>
            <a:custGeom>
              <a:rect b="b" l="l" r="r" t="t"/>
              <a:pathLst>
                <a:path extrusionOk="0" h="3548" w="10374">
                  <a:moveTo>
                    <a:pt x="976" y="0"/>
                  </a:moveTo>
                  <a:lnTo>
                    <a:pt x="774" y="17"/>
                  </a:lnTo>
                  <a:lnTo>
                    <a:pt x="573" y="34"/>
                  </a:lnTo>
                  <a:lnTo>
                    <a:pt x="388" y="68"/>
                  </a:lnTo>
                  <a:lnTo>
                    <a:pt x="186" y="118"/>
                  </a:lnTo>
                  <a:lnTo>
                    <a:pt x="1" y="185"/>
                  </a:lnTo>
                  <a:lnTo>
                    <a:pt x="203" y="135"/>
                  </a:lnTo>
                  <a:lnTo>
                    <a:pt x="404" y="101"/>
                  </a:lnTo>
                  <a:lnTo>
                    <a:pt x="589" y="68"/>
                  </a:lnTo>
                  <a:lnTo>
                    <a:pt x="993" y="68"/>
                  </a:lnTo>
                  <a:lnTo>
                    <a:pt x="1178" y="84"/>
                  </a:lnTo>
                  <a:lnTo>
                    <a:pt x="1363" y="135"/>
                  </a:lnTo>
                  <a:lnTo>
                    <a:pt x="1548" y="202"/>
                  </a:lnTo>
                  <a:lnTo>
                    <a:pt x="1716" y="303"/>
                  </a:lnTo>
                  <a:lnTo>
                    <a:pt x="1867" y="421"/>
                  </a:lnTo>
                  <a:lnTo>
                    <a:pt x="2001" y="555"/>
                  </a:lnTo>
                  <a:lnTo>
                    <a:pt x="2136" y="690"/>
                  </a:lnTo>
                  <a:lnTo>
                    <a:pt x="2388" y="992"/>
                  </a:lnTo>
                  <a:lnTo>
                    <a:pt x="2640" y="1312"/>
                  </a:lnTo>
                  <a:lnTo>
                    <a:pt x="2876" y="1631"/>
                  </a:lnTo>
                  <a:lnTo>
                    <a:pt x="3111" y="1934"/>
                  </a:lnTo>
                  <a:lnTo>
                    <a:pt x="3363" y="2253"/>
                  </a:lnTo>
                  <a:lnTo>
                    <a:pt x="3615" y="2556"/>
                  </a:lnTo>
                  <a:lnTo>
                    <a:pt x="3750" y="2707"/>
                  </a:lnTo>
                  <a:lnTo>
                    <a:pt x="3901" y="2841"/>
                  </a:lnTo>
                  <a:lnTo>
                    <a:pt x="4052" y="2976"/>
                  </a:lnTo>
                  <a:lnTo>
                    <a:pt x="4220" y="3110"/>
                  </a:lnTo>
                  <a:lnTo>
                    <a:pt x="4389" y="3211"/>
                  </a:lnTo>
                  <a:lnTo>
                    <a:pt x="4574" y="3312"/>
                  </a:lnTo>
                  <a:lnTo>
                    <a:pt x="4758" y="3413"/>
                  </a:lnTo>
                  <a:lnTo>
                    <a:pt x="4943" y="3480"/>
                  </a:lnTo>
                  <a:lnTo>
                    <a:pt x="5145" y="3531"/>
                  </a:lnTo>
                  <a:lnTo>
                    <a:pt x="5347" y="3547"/>
                  </a:lnTo>
                  <a:lnTo>
                    <a:pt x="5565" y="3547"/>
                  </a:lnTo>
                  <a:lnTo>
                    <a:pt x="5767" y="3531"/>
                  </a:lnTo>
                  <a:lnTo>
                    <a:pt x="5969" y="3480"/>
                  </a:lnTo>
                  <a:lnTo>
                    <a:pt x="6171" y="3413"/>
                  </a:lnTo>
                  <a:lnTo>
                    <a:pt x="6355" y="3329"/>
                  </a:lnTo>
                  <a:lnTo>
                    <a:pt x="6540" y="3228"/>
                  </a:lnTo>
                  <a:lnTo>
                    <a:pt x="6877" y="3010"/>
                  </a:lnTo>
                  <a:lnTo>
                    <a:pt x="7196" y="2791"/>
                  </a:lnTo>
                  <a:lnTo>
                    <a:pt x="7515" y="2539"/>
                  </a:lnTo>
                  <a:lnTo>
                    <a:pt x="7818" y="2270"/>
                  </a:lnTo>
                  <a:lnTo>
                    <a:pt x="8406" y="1749"/>
                  </a:lnTo>
                  <a:lnTo>
                    <a:pt x="8692" y="1480"/>
                  </a:lnTo>
                  <a:lnTo>
                    <a:pt x="8995" y="1228"/>
                  </a:lnTo>
                  <a:lnTo>
                    <a:pt x="9314" y="975"/>
                  </a:lnTo>
                  <a:lnTo>
                    <a:pt x="9634" y="757"/>
                  </a:lnTo>
                  <a:lnTo>
                    <a:pt x="9802" y="656"/>
                  </a:lnTo>
                  <a:lnTo>
                    <a:pt x="9987" y="572"/>
                  </a:lnTo>
                  <a:lnTo>
                    <a:pt x="10172" y="521"/>
                  </a:lnTo>
                  <a:lnTo>
                    <a:pt x="10373" y="488"/>
                  </a:lnTo>
                  <a:lnTo>
                    <a:pt x="10172" y="505"/>
                  </a:lnTo>
                  <a:lnTo>
                    <a:pt x="9970" y="538"/>
                  </a:lnTo>
                  <a:lnTo>
                    <a:pt x="9785" y="622"/>
                  </a:lnTo>
                  <a:lnTo>
                    <a:pt x="9600" y="706"/>
                  </a:lnTo>
                  <a:lnTo>
                    <a:pt x="9264" y="908"/>
                  </a:lnTo>
                  <a:lnTo>
                    <a:pt x="8944" y="1143"/>
                  </a:lnTo>
                  <a:lnTo>
                    <a:pt x="8625" y="1396"/>
                  </a:lnTo>
                  <a:lnTo>
                    <a:pt x="8322" y="1648"/>
                  </a:lnTo>
                  <a:lnTo>
                    <a:pt x="7717" y="2152"/>
                  </a:lnTo>
                  <a:lnTo>
                    <a:pt x="7415" y="2404"/>
                  </a:lnTo>
                  <a:lnTo>
                    <a:pt x="7095" y="2640"/>
                  </a:lnTo>
                  <a:lnTo>
                    <a:pt x="6776" y="2858"/>
                  </a:lnTo>
                  <a:lnTo>
                    <a:pt x="6440" y="3077"/>
                  </a:lnTo>
                  <a:lnTo>
                    <a:pt x="6271" y="3161"/>
                  </a:lnTo>
                  <a:lnTo>
                    <a:pt x="6103" y="3228"/>
                  </a:lnTo>
                  <a:lnTo>
                    <a:pt x="5918" y="3295"/>
                  </a:lnTo>
                  <a:lnTo>
                    <a:pt x="5733" y="3346"/>
                  </a:lnTo>
                  <a:lnTo>
                    <a:pt x="5549" y="3363"/>
                  </a:lnTo>
                  <a:lnTo>
                    <a:pt x="5364" y="3363"/>
                  </a:lnTo>
                  <a:lnTo>
                    <a:pt x="5179" y="3346"/>
                  </a:lnTo>
                  <a:lnTo>
                    <a:pt x="4994" y="3295"/>
                  </a:lnTo>
                  <a:lnTo>
                    <a:pt x="4809" y="3228"/>
                  </a:lnTo>
                  <a:lnTo>
                    <a:pt x="4641" y="3144"/>
                  </a:lnTo>
                  <a:lnTo>
                    <a:pt x="4473" y="3043"/>
                  </a:lnTo>
                  <a:lnTo>
                    <a:pt x="4305" y="2942"/>
                  </a:lnTo>
                  <a:lnTo>
                    <a:pt x="4153" y="2825"/>
                  </a:lnTo>
                  <a:lnTo>
                    <a:pt x="4002" y="2707"/>
                  </a:lnTo>
                  <a:lnTo>
                    <a:pt x="3867" y="2572"/>
                  </a:lnTo>
                  <a:lnTo>
                    <a:pt x="3750" y="2438"/>
                  </a:lnTo>
                  <a:lnTo>
                    <a:pt x="3481" y="2135"/>
                  </a:lnTo>
                  <a:lnTo>
                    <a:pt x="3229" y="1833"/>
                  </a:lnTo>
                  <a:lnTo>
                    <a:pt x="2741" y="1211"/>
                  </a:lnTo>
                  <a:lnTo>
                    <a:pt x="2489" y="908"/>
                  </a:lnTo>
                  <a:lnTo>
                    <a:pt x="2220" y="606"/>
                  </a:lnTo>
                  <a:lnTo>
                    <a:pt x="2069" y="454"/>
                  </a:lnTo>
                  <a:lnTo>
                    <a:pt x="1917" y="337"/>
                  </a:lnTo>
                  <a:lnTo>
                    <a:pt x="1749" y="219"/>
                  </a:lnTo>
                  <a:lnTo>
                    <a:pt x="1581" y="118"/>
                  </a:lnTo>
                  <a:lnTo>
                    <a:pt x="1379" y="51"/>
                  </a:lnTo>
                  <a:lnTo>
                    <a:pt x="1178" y="17"/>
                  </a:lnTo>
                  <a:lnTo>
                    <a:pt x="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35"/>
            <p:cNvSpPr/>
            <p:nvPr/>
          </p:nvSpPr>
          <p:spPr>
            <a:xfrm>
              <a:off x="4130225" y="3760025"/>
              <a:ext cx="142925" cy="133675"/>
            </a:xfrm>
            <a:custGeom>
              <a:rect b="b" l="l" r="r" t="t"/>
              <a:pathLst>
                <a:path extrusionOk="0" h="5347" w="5717">
                  <a:moveTo>
                    <a:pt x="5044" y="1"/>
                  </a:moveTo>
                  <a:lnTo>
                    <a:pt x="4775" y="18"/>
                  </a:lnTo>
                  <a:lnTo>
                    <a:pt x="4473" y="68"/>
                  </a:lnTo>
                  <a:lnTo>
                    <a:pt x="4170" y="135"/>
                  </a:lnTo>
                  <a:lnTo>
                    <a:pt x="3851" y="203"/>
                  </a:lnTo>
                  <a:lnTo>
                    <a:pt x="3514" y="303"/>
                  </a:lnTo>
                  <a:lnTo>
                    <a:pt x="3195" y="404"/>
                  </a:lnTo>
                  <a:lnTo>
                    <a:pt x="2876" y="522"/>
                  </a:lnTo>
                  <a:lnTo>
                    <a:pt x="2573" y="640"/>
                  </a:lnTo>
                  <a:lnTo>
                    <a:pt x="2304" y="757"/>
                  </a:lnTo>
                  <a:lnTo>
                    <a:pt x="2069" y="875"/>
                  </a:lnTo>
                  <a:lnTo>
                    <a:pt x="1884" y="976"/>
                  </a:lnTo>
                  <a:lnTo>
                    <a:pt x="1732" y="1077"/>
                  </a:lnTo>
                  <a:lnTo>
                    <a:pt x="1480" y="1312"/>
                  </a:lnTo>
                  <a:lnTo>
                    <a:pt x="1195" y="1598"/>
                  </a:lnTo>
                  <a:lnTo>
                    <a:pt x="909" y="1917"/>
                  </a:lnTo>
                  <a:lnTo>
                    <a:pt x="640" y="2237"/>
                  </a:lnTo>
                  <a:lnTo>
                    <a:pt x="186" y="2775"/>
                  </a:lnTo>
                  <a:lnTo>
                    <a:pt x="1" y="3010"/>
                  </a:lnTo>
                  <a:lnTo>
                    <a:pt x="102" y="3144"/>
                  </a:lnTo>
                  <a:lnTo>
                    <a:pt x="371" y="3481"/>
                  </a:lnTo>
                  <a:lnTo>
                    <a:pt x="757" y="3935"/>
                  </a:lnTo>
                  <a:lnTo>
                    <a:pt x="976" y="4187"/>
                  </a:lnTo>
                  <a:lnTo>
                    <a:pt x="1228" y="4439"/>
                  </a:lnTo>
                  <a:lnTo>
                    <a:pt x="1497" y="4674"/>
                  </a:lnTo>
                  <a:lnTo>
                    <a:pt x="1749" y="4893"/>
                  </a:lnTo>
                  <a:lnTo>
                    <a:pt x="2018" y="5078"/>
                  </a:lnTo>
                  <a:lnTo>
                    <a:pt x="2287" y="5229"/>
                  </a:lnTo>
                  <a:lnTo>
                    <a:pt x="2422" y="5279"/>
                  </a:lnTo>
                  <a:lnTo>
                    <a:pt x="2539" y="5313"/>
                  </a:lnTo>
                  <a:lnTo>
                    <a:pt x="2674" y="5347"/>
                  </a:lnTo>
                  <a:lnTo>
                    <a:pt x="2792" y="5347"/>
                  </a:lnTo>
                  <a:lnTo>
                    <a:pt x="2909" y="5330"/>
                  </a:lnTo>
                  <a:lnTo>
                    <a:pt x="3027" y="5313"/>
                  </a:lnTo>
                  <a:lnTo>
                    <a:pt x="3128" y="5246"/>
                  </a:lnTo>
                  <a:lnTo>
                    <a:pt x="3229" y="5179"/>
                  </a:lnTo>
                  <a:lnTo>
                    <a:pt x="3313" y="5095"/>
                  </a:lnTo>
                  <a:lnTo>
                    <a:pt x="3397" y="4994"/>
                  </a:lnTo>
                  <a:lnTo>
                    <a:pt x="3481" y="4893"/>
                  </a:lnTo>
                  <a:lnTo>
                    <a:pt x="3531" y="4792"/>
                  </a:lnTo>
                  <a:lnTo>
                    <a:pt x="3632" y="4573"/>
                  </a:lnTo>
                  <a:lnTo>
                    <a:pt x="3699" y="4338"/>
                  </a:lnTo>
                  <a:lnTo>
                    <a:pt x="3750" y="4103"/>
                  </a:lnTo>
                  <a:lnTo>
                    <a:pt x="3767" y="3867"/>
                  </a:lnTo>
                  <a:lnTo>
                    <a:pt x="3767" y="3632"/>
                  </a:lnTo>
                  <a:lnTo>
                    <a:pt x="3750" y="3397"/>
                  </a:lnTo>
                  <a:lnTo>
                    <a:pt x="3716" y="3178"/>
                  </a:lnTo>
                  <a:lnTo>
                    <a:pt x="3683" y="2976"/>
                  </a:lnTo>
                  <a:lnTo>
                    <a:pt x="3599" y="2640"/>
                  </a:lnTo>
                  <a:lnTo>
                    <a:pt x="3531" y="2405"/>
                  </a:lnTo>
                  <a:lnTo>
                    <a:pt x="3498" y="2321"/>
                  </a:lnTo>
                  <a:lnTo>
                    <a:pt x="3851" y="2169"/>
                  </a:lnTo>
                  <a:lnTo>
                    <a:pt x="4237" y="1968"/>
                  </a:lnTo>
                  <a:lnTo>
                    <a:pt x="4641" y="1716"/>
                  </a:lnTo>
                  <a:lnTo>
                    <a:pt x="4843" y="1581"/>
                  </a:lnTo>
                  <a:lnTo>
                    <a:pt x="5027" y="1447"/>
                  </a:lnTo>
                  <a:lnTo>
                    <a:pt x="5196" y="1295"/>
                  </a:lnTo>
                  <a:lnTo>
                    <a:pt x="5347" y="1144"/>
                  </a:lnTo>
                  <a:lnTo>
                    <a:pt x="5481" y="993"/>
                  </a:lnTo>
                  <a:lnTo>
                    <a:pt x="5582" y="841"/>
                  </a:lnTo>
                  <a:lnTo>
                    <a:pt x="5666" y="673"/>
                  </a:lnTo>
                  <a:lnTo>
                    <a:pt x="5700" y="522"/>
                  </a:lnTo>
                  <a:lnTo>
                    <a:pt x="5717" y="438"/>
                  </a:lnTo>
                  <a:lnTo>
                    <a:pt x="5717" y="354"/>
                  </a:lnTo>
                  <a:lnTo>
                    <a:pt x="5700" y="287"/>
                  </a:lnTo>
                  <a:lnTo>
                    <a:pt x="5666" y="203"/>
                  </a:lnTo>
                  <a:lnTo>
                    <a:pt x="5633" y="152"/>
                  </a:lnTo>
                  <a:lnTo>
                    <a:pt x="5582" y="102"/>
                  </a:lnTo>
                  <a:lnTo>
                    <a:pt x="5532" y="68"/>
                  </a:lnTo>
                  <a:lnTo>
                    <a:pt x="5448" y="34"/>
                  </a:lnTo>
                  <a:lnTo>
                    <a:pt x="5263"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35"/>
            <p:cNvSpPr/>
            <p:nvPr/>
          </p:nvSpPr>
          <p:spPr>
            <a:xfrm>
              <a:off x="4212200" y="3771375"/>
              <a:ext cx="60525" cy="118975"/>
            </a:xfrm>
            <a:custGeom>
              <a:rect b="b" l="l" r="r" t="t"/>
              <a:pathLst>
                <a:path extrusionOk="0" h="4759" w="2421">
                  <a:moveTo>
                    <a:pt x="2404" y="1"/>
                  </a:moveTo>
                  <a:lnTo>
                    <a:pt x="2354" y="186"/>
                  </a:lnTo>
                  <a:lnTo>
                    <a:pt x="2286" y="354"/>
                  </a:lnTo>
                  <a:lnTo>
                    <a:pt x="2186" y="505"/>
                  </a:lnTo>
                  <a:lnTo>
                    <a:pt x="2068" y="640"/>
                  </a:lnTo>
                  <a:lnTo>
                    <a:pt x="1950" y="774"/>
                  </a:lnTo>
                  <a:lnTo>
                    <a:pt x="1816" y="892"/>
                  </a:lnTo>
                  <a:lnTo>
                    <a:pt x="1664" y="1009"/>
                  </a:lnTo>
                  <a:lnTo>
                    <a:pt x="1513" y="1110"/>
                  </a:lnTo>
                  <a:lnTo>
                    <a:pt x="1177" y="1312"/>
                  </a:lnTo>
                  <a:lnTo>
                    <a:pt x="841" y="1480"/>
                  </a:lnTo>
                  <a:lnTo>
                    <a:pt x="185" y="1783"/>
                  </a:lnTo>
                  <a:lnTo>
                    <a:pt x="168" y="1799"/>
                  </a:lnTo>
                  <a:lnTo>
                    <a:pt x="151" y="1816"/>
                  </a:lnTo>
                  <a:lnTo>
                    <a:pt x="135" y="1850"/>
                  </a:lnTo>
                  <a:lnTo>
                    <a:pt x="151" y="1884"/>
                  </a:lnTo>
                  <a:lnTo>
                    <a:pt x="168" y="1917"/>
                  </a:lnTo>
                  <a:lnTo>
                    <a:pt x="252" y="2237"/>
                  </a:lnTo>
                  <a:lnTo>
                    <a:pt x="336" y="2606"/>
                  </a:lnTo>
                  <a:lnTo>
                    <a:pt x="387" y="2976"/>
                  </a:lnTo>
                  <a:lnTo>
                    <a:pt x="404" y="3346"/>
                  </a:lnTo>
                  <a:lnTo>
                    <a:pt x="387" y="3548"/>
                  </a:lnTo>
                  <a:lnTo>
                    <a:pt x="370" y="3733"/>
                  </a:lnTo>
                  <a:lnTo>
                    <a:pt x="353" y="3918"/>
                  </a:lnTo>
                  <a:lnTo>
                    <a:pt x="303" y="4086"/>
                  </a:lnTo>
                  <a:lnTo>
                    <a:pt x="252" y="4271"/>
                  </a:lnTo>
                  <a:lnTo>
                    <a:pt x="185" y="4422"/>
                  </a:lnTo>
                  <a:lnTo>
                    <a:pt x="101" y="4573"/>
                  </a:lnTo>
                  <a:lnTo>
                    <a:pt x="17" y="4725"/>
                  </a:lnTo>
                  <a:lnTo>
                    <a:pt x="0" y="4741"/>
                  </a:lnTo>
                  <a:lnTo>
                    <a:pt x="17" y="4758"/>
                  </a:lnTo>
                  <a:lnTo>
                    <a:pt x="34" y="4758"/>
                  </a:lnTo>
                  <a:lnTo>
                    <a:pt x="168" y="4607"/>
                  </a:lnTo>
                  <a:lnTo>
                    <a:pt x="269" y="4456"/>
                  </a:lnTo>
                  <a:lnTo>
                    <a:pt x="370" y="4304"/>
                  </a:lnTo>
                  <a:lnTo>
                    <a:pt x="437" y="4136"/>
                  </a:lnTo>
                  <a:lnTo>
                    <a:pt x="504" y="3968"/>
                  </a:lnTo>
                  <a:lnTo>
                    <a:pt x="538" y="3783"/>
                  </a:lnTo>
                  <a:lnTo>
                    <a:pt x="572" y="3598"/>
                  </a:lnTo>
                  <a:lnTo>
                    <a:pt x="588" y="3397"/>
                  </a:lnTo>
                  <a:lnTo>
                    <a:pt x="605" y="3212"/>
                  </a:lnTo>
                  <a:lnTo>
                    <a:pt x="605" y="3027"/>
                  </a:lnTo>
                  <a:lnTo>
                    <a:pt x="588" y="2825"/>
                  </a:lnTo>
                  <a:lnTo>
                    <a:pt x="555" y="2640"/>
                  </a:lnTo>
                  <a:lnTo>
                    <a:pt x="471" y="2270"/>
                  </a:lnTo>
                  <a:lnTo>
                    <a:pt x="353" y="1917"/>
                  </a:lnTo>
                  <a:lnTo>
                    <a:pt x="1026" y="1598"/>
                  </a:lnTo>
                  <a:lnTo>
                    <a:pt x="1362" y="1430"/>
                  </a:lnTo>
                  <a:lnTo>
                    <a:pt x="1530" y="1329"/>
                  </a:lnTo>
                  <a:lnTo>
                    <a:pt x="1681" y="1211"/>
                  </a:lnTo>
                  <a:lnTo>
                    <a:pt x="1816" y="1093"/>
                  </a:lnTo>
                  <a:lnTo>
                    <a:pt x="1967" y="976"/>
                  </a:lnTo>
                  <a:lnTo>
                    <a:pt x="2085" y="841"/>
                  </a:lnTo>
                  <a:lnTo>
                    <a:pt x="2186" y="707"/>
                  </a:lnTo>
                  <a:lnTo>
                    <a:pt x="2270" y="539"/>
                  </a:lnTo>
                  <a:lnTo>
                    <a:pt x="2354" y="387"/>
                  </a:lnTo>
                  <a:lnTo>
                    <a:pt x="2387" y="202"/>
                  </a:lnTo>
                  <a:lnTo>
                    <a:pt x="242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35"/>
            <p:cNvSpPr/>
            <p:nvPr/>
          </p:nvSpPr>
          <p:spPr>
            <a:xfrm>
              <a:off x="3821750" y="3823075"/>
              <a:ext cx="417775" cy="262275"/>
            </a:xfrm>
            <a:custGeom>
              <a:rect b="b" l="l" r="r" t="t"/>
              <a:pathLst>
                <a:path extrusionOk="0" h="10491" w="16711">
                  <a:moveTo>
                    <a:pt x="555" y="0"/>
                  </a:moveTo>
                  <a:lnTo>
                    <a:pt x="455" y="17"/>
                  </a:lnTo>
                  <a:lnTo>
                    <a:pt x="354" y="34"/>
                  </a:lnTo>
                  <a:lnTo>
                    <a:pt x="270" y="84"/>
                  </a:lnTo>
                  <a:lnTo>
                    <a:pt x="186" y="135"/>
                  </a:lnTo>
                  <a:lnTo>
                    <a:pt x="135" y="219"/>
                  </a:lnTo>
                  <a:lnTo>
                    <a:pt x="85" y="303"/>
                  </a:lnTo>
                  <a:lnTo>
                    <a:pt x="34" y="404"/>
                  </a:lnTo>
                  <a:lnTo>
                    <a:pt x="18" y="522"/>
                  </a:lnTo>
                  <a:lnTo>
                    <a:pt x="1" y="656"/>
                  </a:lnTo>
                  <a:lnTo>
                    <a:pt x="1" y="942"/>
                  </a:lnTo>
                  <a:lnTo>
                    <a:pt x="34" y="1261"/>
                  </a:lnTo>
                  <a:lnTo>
                    <a:pt x="102" y="1614"/>
                  </a:lnTo>
                  <a:lnTo>
                    <a:pt x="186" y="1984"/>
                  </a:lnTo>
                  <a:lnTo>
                    <a:pt x="320" y="2371"/>
                  </a:lnTo>
                  <a:lnTo>
                    <a:pt x="455" y="2757"/>
                  </a:lnTo>
                  <a:lnTo>
                    <a:pt x="623" y="3161"/>
                  </a:lnTo>
                  <a:lnTo>
                    <a:pt x="808" y="3548"/>
                  </a:lnTo>
                  <a:lnTo>
                    <a:pt x="1026" y="3951"/>
                  </a:lnTo>
                  <a:lnTo>
                    <a:pt x="1295" y="4422"/>
                  </a:lnTo>
                  <a:lnTo>
                    <a:pt x="1598" y="4926"/>
                  </a:lnTo>
                  <a:lnTo>
                    <a:pt x="1951" y="5464"/>
                  </a:lnTo>
                  <a:lnTo>
                    <a:pt x="2321" y="6019"/>
                  </a:lnTo>
                  <a:lnTo>
                    <a:pt x="2741" y="6574"/>
                  </a:lnTo>
                  <a:lnTo>
                    <a:pt x="3195" y="7145"/>
                  </a:lnTo>
                  <a:lnTo>
                    <a:pt x="3682" y="7700"/>
                  </a:lnTo>
                  <a:lnTo>
                    <a:pt x="4187" y="8238"/>
                  </a:lnTo>
                  <a:lnTo>
                    <a:pt x="4439" y="8490"/>
                  </a:lnTo>
                  <a:lnTo>
                    <a:pt x="4708" y="8742"/>
                  </a:lnTo>
                  <a:lnTo>
                    <a:pt x="4977" y="8978"/>
                  </a:lnTo>
                  <a:lnTo>
                    <a:pt x="5246" y="9196"/>
                  </a:lnTo>
                  <a:lnTo>
                    <a:pt x="5515" y="9415"/>
                  </a:lnTo>
                  <a:lnTo>
                    <a:pt x="5800" y="9600"/>
                  </a:lnTo>
                  <a:lnTo>
                    <a:pt x="6069" y="9784"/>
                  </a:lnTo>
                  <a:lnTo>
                    <a:pt x="6355" y="9953"/>
                  </a:lnTo>
                  <a:lnTo>
                    <a:pt x="6641" y="10087"/>
                  </a:lnTo>
                  <a:lnTo>
                    <a:pt x="6927" y="10222"/>
                  </a:lnTo>
                  <a:lnTo>
                    <a:pt x="7213" y="10322"/>
                  </a:lnTo>
                  <a:lnTo>
                    <a:pt x="7515" y="10406"/>
                  </a:lnTo>
                  <a:lnTo>
                    <a:pt x="7801" y="10457"/>
                  </a:lnTo>
                  <a:lnTo>
                    <a:pt x="8087" y="10491"/>
                  </a:lnTo>
                  <a:lnTo>
                    <a:pt x="8389" y="10491"/>
                  </a:lnTo>
                  <a:lnTo>
                    <a:pt x="8692" y="10457"/>
                  </a:lnTo>
                  <a:lnTo>
                    <a:pt x="9011" y="10406"/>
                  </a:lnTo>
                  <a:lnTo>
                    <a:pt x="9331" y="10322"/>
                  </a:lnTo>
                  <a:lnTo>
                    <a:pt x="9684" y="10222"/>
                  </a:lnTo>
                  <a:lnTo>
                    <a:pt x="10020" y="10087"/>
                  </a:lnTo>
                  <a:lnTo>
                    <a:pt x="10373" y="9936"/>
                  </a:lnTo>
                  <a:lnTo>
                    <a:pt x="10726" y="9784"/>
                  </a:lnTo>
                  <a:lnTo>
                    <a:pt x="11096" y="9600"/>
                  </a:lnTo>
                  <a:lnTo>
                    <a:pt x="11449" y="9398"/>
                  </a:lnTo>
                  <a:lnTo>
                    <a:pt x="12172" y="8961"/>
                  </a:lnTo>
                  <a:lnTo>
                    <a:pt x="12878" y="8507"/>
                  </a:lnTo>
                  <a:lnTo>
                    <a:pt x="13550" y="8019"/>
                  </a:lnTo>
                  <a:lnTo>
                    <a:pt x="14206" y="7532"/>
                  </a:lnTo>
                  <a:lnTo>
                    <a:pt x="14794" y="7061"/>
                  </a:lnTo>
                  <a:lnTo>
                    <a:pt x="15332" y="6624"/>
                  </a:lnTo>
                  <a:lnTo>
                    <a:pt x="15803" y="6221"/>
                  </a:lnTo>
                  <a:lnTo>
                    <a:pt x="16475" y="5632"/>
                  </a:lnTo>
                  <a:lnTo>
                    <a:pt x="16711" y="5397"/>
                  </a:lnTo>
                  <a:lnTo>
                    <a:pt x="11819" y="757"/>
                  </a:lnTo>
                  <a:lnTo>
                    <a:pt x="11314" y="1278"/>
                  </a:lnTo>
                  <a:lnTo>
                    <a:pt x="10777" y="1816"/>
                  </a:lnTo>
                  <a:lnTo>
                    <a:pt x="10138" y="2455"/>
                  </a:lnTo>
                  <a:lnTo>
                    <a:pt x="9448" y="3094"/>
                  </a:lnTo>
                  <a:lnTo>
                    <a:pt x="9112" y="3379"/>
                  </a:lnTo>
                  <a:lnTo>
                    <a:pt x="8776" y="3665"/>
                  </a:lnTo>
                  <a:lnTo>
                    <a:pt x="8473" y="3901"/>
                  </a:lnTo>
                  <a:lnTo>
                    <a:pt x="8188" y="4102"/>
                  </a:lnTo>
                  <a:lnTo>
                    <a:pt x="7935" y="4237"/>
                  </a:lnTo>
                  <a:lnTo>
                    <a:pt x="7835" y="4287"/>
                  </a:lnTo>
                  <a:lnTo>
                    <a:pt x="7734" y="4321"/>
                  </a:lnTo>
                  <a:lnTo>
                    <a:pt x="7633" y="4338"/>
                  </a:lnTo>
                  <a:lnTo>
                    <a:pt x="7515" y="4338"/>
                  </a:lnTo>
                  <a:lnTo>
                    <a:pt x="7398" y="4304"/>
                  </a:lnTo>
                  <a:lnTo>
                    <a:pt x="7263" y="4270"/>
                  </a:lnTo>
                  <a:lnTo>
                    <a:pt x="6944" y="4136"/>
                  </a:lnTo>
                  <a:lnTo>
                    <a:pt x="6591" y="3968"/>
                  </a:lnTo>
                  <a:lnTo>
                    <a:pt x="6204" y="3749"/>
                  </a:lnTo>
                  <a:lnTo>
                    <a:pt x="5800" y="3480"/>
                  </a:lnTo>
                  <a:lnTo>
                    <a:pt x="5363" y="3178"/>
                  </a:lnTo>
                  <a:lnTo>
                    <a:pt x="4926" y="2875"/>
                  </a:lnTo>
                  <a:lnTo>
                    <a:pt x="4035" y="2203"/>
                  </a:lnTo>
                  <a:lnTo>
                    <a:pt x="3178" y="1547"/>
                  </a:lnTo>
                  <a:lnTo>
                    <a:pt x="2388" y="959"/>
                  </a:lnTo>
                  <a:lnTo>
                    <a:pt x="2052" y="707"/>
                  </a:lnTo>
                  <a:lnTo>
                    <a:pt x="1766" y="505"/>
                  </a:lnTo>
                  <a:lnTo>
                    <a:pt x="1547" y="370"/>
                  </a:lnTo>
                  <a:lnTo>
                    <a:pt x="1346" y="253"/>
                  </a:lnTo>
                  <a:lnTo>
                    <a:pt x="1161" y="152"/>
                  </a:lnTo>
                  <a:lnTo>
                    <a:pt x="976" y="84"/>
                  </a:lnTo>
                  <a:lnTo>
                    <a:pt x="824" y="34"/>
                  </a:lnTo>
                  <a:lnTo>
                    <a:pt x="690" y="17"/>
                  </a:lnTo>
                  <a:lnTo>
                    <a:pt x="5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35"/>
            <p:cNvSpPr/>
            <p:nvPr/>
          </p:nvSpPr>
          <p:spPr>
            <a:xfrm>
              <a:off x="3856225" y="3851650"/>
              <a:ext cx="335400" cy="211000"/>
            </a:xfrm>
            <a:custGeom>
              <a:rect b="b" l="l" r="r" t="t"/>
              <a:pathLst>
                <a:path extrusionOk="0" h="8440" w="13416">
                  <a:moveTo>
                    <a:pt x="135" y="1"/>
                  </a:moveTo>
                  <a:lnTo>
                    <a:pt x="101" y="135"/>
                  </a:lnTo>
                  <a:lnTo>
                    <a:pt x="84" y="270"/>
                  </a:lnTo>
                  <a:lnTo>
                    <a:pt x="101" y="421"/>
                  </a:lnTo>
                  <a:lnTo>
                    <a:pt x="135" y="555"/>
                  </a:lnTo>
                  <a:lnTo>
                    <a:pt x="168" y="421"/>
                  </a:lnTo>
                  <a:lnTo>
                    <a:pt x="185" y="270"/>
                  </a:lnTo>
                  <a:lnTo>
                    <a:pt x="168" y="135"/>
                  </a:lnTo>
                  <a:lnTo>
                    <a:pt x="135" y="1"/>
                  </a:lnTo>
                  <a:close/>
                  <a:moveTo>
                    <a:pt x="10591" y="589"/>
                  </a:moveTo>
                  <a:lnTo>
                    <a:pt x="10440" y="606"/>
                  </a:lnTo>
                  <a:lnTo>
                    <a:pt x="10305" y="639"/>
                  </a:lnTo>
                  <a:lnTo>
                    <a:pt x="10440" y="690"/>
                  </a:lnTo>
                  <a:lnTo>
                    <a:pt x="10574" y="707"/>
                  </a:lnTo>
                  <a:lnTo>
                    <a:pt x="10591" y="690"/>
                  </a:lnTo>
                  <a:lnTo>
                    <a:pt x="10726" y="673"/>
                  </a:lnTo>
                  <a:lnTo>
                    <a:pt x="10860" y="639"/>
                  </a:lnTo>
                  <a:lnTo>
                    <a:pt x="10726" y="606"/>
                  </a:lnTo>
                  <a:lnTo>
                    <a:pt x="10591" y="589"/>
                  </a:lnTo>
                  <a:close/>
                  <a:moveTo>
                    <a:pt x="1261" y="1329"/>
                  </a:moveTo>
                  <a:lnTo>
                    <a:pt x="1328" y="1446"/>
                  </a:lnTo>
                  <a:lnTo>
                    <a:pt x="1429" y="1564"/>
                  </a:lnTo>
                  <a:lnTo>
                    <a:pt x="1530" y="1648"/>
                  </a:lnTo>
                  <a:lnTo>
                    <a:pt x="1648" y="1715"/>
                  </a:lnTo>
                  <a:lnTo>
                    <a:pt x="1580" y="1598"/>
                  </a:lnTo>
                  <a:lnTo>
                    <a:pt x="1496" y="1497"/>
                  </a:lnTo>
                  <a:lnTo>
                    <a:pt x="1379" y="1396"/>
                  </a:lnTo>
                  <a:lnTo>
                    <a:pt x="1261" y="1329"/>
                  </a:lnTo>
                  <a:close/>
                  <a:moveTo>
                    <a:pt x="11180" y="2068"/>
                  </a:moveTo>
                  <a:lnTo>
                    <a:pt x="11129" y="2203"/>
                  </a:lnTo>
                  <a:lnTo>
                    <a:pt x="11129" y="2354"/>
                  </a:lnTo>
                  <a:lnTo>
                    <a:pt x="11129" y="2489"/>
                  </a:lnTo>
                  <a:lnTo>
                    <a:pt x="11180" y="2623"/>
                  </a:lnTo>
                  <a:lnTo>
                    <a:pt x="11213" y="2489"/>
                  </a:lnTo>
                  <a:lnTo>
                    <a:pt x="11213" y="2354"/>
                  </a:lnTo>
                  <a:lnTo>
                    <a:pt x="11213" y="2203"/>
                  </a:lnTo>
                  <a:lnTo>
                    <a:pt x="11180" y="2068"/>
                  </a:lnTo>
                  <a:close/>
                  <a:moveTo>
                    <a:pt x="9297" y="2354"/>
                  </a:moveTo>
                  <a:lnTo>
                    <a:pt x="9179" y="2421"/>
                  </a:lnTo>
                  <a:lnTo>
                    <a:pt x="9078" y="2505"/>
                  </a:lnTo>
                  <a:lnTo>
                    <a:pt x="9061" y="2505"/>
                  </a:lnTo>
                  <a:lnTo>
                    <a:pt x="8977" y="2623"/>
                  </a:lnTo>
                  <a:lnTo>
                    <a:pt x="8910" y="2741"/>
                  </a:lnTo>
                  <a:lnTo>
                    <a:pt x="9028" y="2674"/>
                  </a:lnTo>
                  <a:lnTo>
                    <a:pt x="9145" y="2573"/>
                  </a:lnTo>
                  <a:lnTo>
                    <a:pt x="9229" y="2472"/>
                  </a:lnTo>
                  <a:lnTo>
                    <a:pt x="9297" y="2354"/>
                  </a:lnTo>
                  <a:close/>
                  <a:moveTo>
                    <a:pt x="4707" y="2808"/>
                  </a:moveTo>
                  <a:lnTo>
                    <a:pt x="4573" y="2858"/>
                  </a:lnTo>
                  <a:lnTo>
                    <a:pt x="4707" y="2892"/>
                  </a:lnTo>
                  <a:lnTo>
                    <a:pt x="4842" y="2909"/>
                  </a:lnTo>
                  <a:lnTo>
                    <a:pt x="4993" y="2892"/>
                  </a:lnTo>
                  <a:lnTo>
                    <a:pt x="5128" y="2858"/>
                  </a:lnTo>
                  <a:lnTo>
                    <a:pt x="4993" y="2808"/>
                  </a:lnTo>
                  <a:close/>
                  <a:moveTo>
                    <a:pt x="286" y="3178"/>
                  </a:moveTo>
                  <a:lnTo>
                    <a:pt x="135" y="3195"/>
                  </a:lnTo>
                  <a:lnTo>
                    <a:pt x="0" y="3228"/>
                  </a:lnTo>
                  <a:lnTo>
                    <a:pt x="135" y="3262"/>
                  </a:lnTo>
                  <a:lnTo>
                    <a:pt x="286" y="3279"/>
                  </a:lnTo>
                  <a:lnTo>
                    <a:pt x="420" y="3262"/>
                  </a:lnTo>
                  <a:lnTo>
                    <a:pt x="555" y="3228"/>
                  </a:lnTo>
                  <a:lnTo>
                    <a:pt x="420" y="3195"/>
                  </a:lnTo>
                  <a:lnTo>
                    <a:pt x="286" y="3178"/>
                  </a:lnTo>
                  <a:close/>
                  <a:moveTo>
                    <a:pt x="3060" y="3077"/>
                  </a:moveTo>
                  <a:lnTo>
                    <a:pt x="2942" y="3144"/>
                  </a:lnTo>
                  <a:lnTo>
                    <a:pt x="2824" y="3245"/>
                  </a:lnTo>
                  <a:lnTo>
                    <a:pt x="2740" y="3346"/>
                  </a:lnTo>
                  <a:lnTo>
                    <a:pt x="2656" y="3480"/>
                  </a:lnTo>
                  <a:lnTo>
                    <a:pt x="2656" y="3480"/>
                  </a:lnTo>
                  <a:lnTo>
                    <a:pt x="2791" y="3396"/>
                  </a:lnTo>
                  <a:lnTo>
                    <a:pt x="2892" y="3312"/>
                  </a:lnTo>
                  <a:lnTo>
                    <a:pt x="2976" y="3212"/>
                  </a:lnTo>
                  <a:lnTo>
                    <a:pt x="3060" y="3077"/>
                  </a:lnTo>
                  <a:close/>
                  <a:moveTo>
                    <a:pt x="13415" y="3077"/>
                  </a:moveTo>
                  <a:lnTo>
                    <a:pt x="13298" y="3144"/>
                  </a:lnTo>
                  <a:lnTo>
                    <a:pt x="13180" y="3245"/>
                  </a:lnTo>
                  <a:lnTo>
                    <a:pt x="13096" y="3346"/>
                  </a:lnTo>
                  <a:lnTo>
                    <a:pt x="13029" y="3480"/>
                  </a:lnTo>
                  <a:lnTo>
                    <a:pt x="13146" y="3396"/>
                  </a:lnTo>
                  <a:lnTo>
                    <a:pt x="13264" y="3312"/>
                  </a:lnTo>
                  <a:lnTo>
                    <a:pt x="13348" y="3212"/>
                  </a:lnTo>
                  <a:lnTo>
                    <a:pt x="13415" y="3077"/>
                  </a:lnTo>
                  <a:close/>
                  <a:moveTo>
                    <a:pt x="7162" y="3178"/>
                  </a:moveTo>
                  <a:lnTo>
                    <a:pt x="7229" y="3296"/>
                  </a:lnTo>
                  <a:lnTo>
                    <a:pt x="7330" y="3413"/>
                  </a:lnTo>
                  <a:lnTo>
                    <a:pt x="7431" y="3497"/>
                  </a:lnTo>
                  <a:lnTo>
                    <a:pt x="7565" y="3565"/>
                  </a:lnTo>
                  <a:lnTo>
                    <a:pt x="7481" y="3447"/>
                  </a:lnTo>
                  <a:lnTo>
                    <a:pt x="7397" y="3346"/>
                  </a:lnTo>
                  <a:lnTo>
                    <a:pt x="7397" y="3329"/>
                  </a:lnTo>
                  <a:lnTo>
                    <a:pt x="7296" y="3245"/>
                  </a:lnTo>
                  <a:lnTo>
                    <a:pt x="7162" y="3178"/>
                  </a:lnTo>
                  <a:close/>
                  <a:moveTo>
                    <a:pt x="10776" y="4136"/>
                  </a:moveTo>
                  <a:lnTo>
                    <a:pt x="10843" y="4254"/>
                  </a:lnTo>
                  <a:lnTo>
                    <a:pt x="10927" y="4371"/>
                  </a:lnTo>
                  <a:lnTo>
                    <a:pt x="11045" y="4456"/>
                  </a:lnTo>
                  <a:lnTo>
                    <a:pt x="11163" y="4523"/>
                  </a:lnTo>
                  <a:lnTo>
                    <a:pt x="11095" y="4405"/>
                  </a:lnTo>
                  <a:lnTo>
                    <a:pt x="11011" y="4304"/>
                  </a:lnTo>
                  <a:lnTo>
                    <a:pt x="10894" y="4203"/>
                  </a:lnTo>
                  <a:lnTo>
                    <a:pt x="10776" y="4136"/>
                  </a:lnTo>
                  <a:close/>
                  <a:moveTo>
                    <a:pt x="4859" y="4338"/>
                  </a:moveTo>
                  <a:lnTo>
                    <a:pt x="4724" y="4405"/>
                  </a:lnTo>
                  <a:lnTo>
                    <a:pt x="4623" y="4489"/>
                  </a:lnTo>
                  <a:lnTo>
                    <a:pt x="4623" y="4506"/>
                  </a:lnTo>
                  <a:lnTo>
                    <a:pt x="4522" y="4624"/>
                  </a:lnTo>
                  <a:lnTo>
                    <a:pt x="4455" y="4741"/>
                  </a:lnTo>
                  <a:lnTo>
                    <a:pt x="4590" y="4674"/>
                  </a:lnTo>
                  <a:lnTo>
                    <a:pt x="4690" y="4573"/>
                  </a:lnTo>
                  <a:lnTo>
                    <a:pt x="4775" y="4472"/>
                  </a:lnTo>
                  <a:lnTo>
                    <a:pt x="4859" y="4338"/>
                  </a:lnTo>
                  <a:close/>
                  <a:moveTo>
                    <a:pt x="1597" y="4388"/>
                  </a:moveTo>
                  <a:lnTo>
                    <a:pt x="1564" y="4523"/>
                  </a:lnTo>
                  <a:lnTo>
                    <a:pt x="1547" y="4674"/>
                  </a:lnTo>
                  <a:lnTo>
                    <a:pt x="1564" y="4809"/>
                  </a:lnTo>
                  <a:lnTo>
                    <a:pt x="1597" y="4943"/>
                  </a:lnTo>
                  <a:lnTo>
                    <a:pt x="1631" y="4809"/>
                  </a:lnTo>
                  <a:lnTo>
                    <a:pt x="1648" y="4674"/>
                  </a:lnTo>
                  <a:lnTo>
                    <a:pt x="1648" y="4523"/>
                  </a:lnTo>
                  <a:lnTo>
                    <a:pt x="1597" y="4388"/>
                  </a:lnTo>
                  <a:close/>
                  <a:moveTo>
                    <a:pt x="8708" y="4893"/>
                  </a:moveTo>
                  <a:lnTo>
                    <a:pt x="8574" y="4909"/>
                  </a:lnTo>
                  <a:lnTo>
                    <a:pt x="8439" y="4943"/>
                  </a:lnTo>
                  <a:lnTo>
                    <a:pt x="8574" y="4993"/>
                  </a:lnTo>
                  <a:lnTo>
                    <a:pt x="8860" y="4993"/>
                  </a:lnTo>
                  <a:lnTo>
                    <a:pt x="8994" y="4943"/>
                  </a:lnTo>
                  <a:lnTo>
                    <a:pt x="8860" y="4909"/>
                  </a:lnTo>
                  <a:lnTo>
                    <a:pt x="8708" y="4893"/>
                  </a:lnTo>
                  <a:close/>
                  <a:moveTo>
                    <a:pt x="12945" y="5313"/>
                  </a:moveTo>
                  <a:lnTo>
                    <a:pt x="12810" y="5330"/>
                  </a:lnTo>
                  <a:lnTo>
                    <a:pt x="12659" y="5363"/>
                  </a:lnTo>
                  <a:lnTo>
                    <a:pt x="12810" y="5397"/>
                  </a:lnTo>
                  <a:lnTo>
                    <a:pt x="12945" y="5414"/>
                  </a:lnTo>
                  <a:lnTo>
                    <a:pt x="13079" y="5397"/>
                  </a:lnTo>
                  <a:lnTo>
                    <a:pt x="13230" y="5363"/>
                  </a:lnTo>
                  <a:lnTo>
                    <a:pt x="13079" y="5330"/>
                  </a:lnTo>
                  <a:lnTo>
                    <a:pt x="12945" y="5313"/>
                  </a:lnTo>
                  <a:close/>
                  <a:moveTo>
                    <a:pt x="6573" y="5212"/>
                  </a:moveTo>
                  <a:lnTo>
                    <a:pt x="6540" y="5363"/>
                  </a:lnTo>
                  <a:lnTo>
                    <a:pt x="6540" y="5498"/>
                  </a:lnTo>
                  <a:lnTo>
                    <a:pt x="6540" y="5649"/>
                  </a:lnTo>
                  <a:lnTo>
                    <a:pt x="6573" y="5784"/>
                  </a:lnTo>
                  <a:lnTo>
                    <a:pt x="6624" y="5649"/>
                  </a:lnTo>
                  <a:lnTo>
                    <a:pt x="6624" y="5498"/>
                  </a:lnTo>
                  <a:lnTo>
                    <a:pt x="6624" y="5363"/>
                  </a:lnTo>
                  <a:lnTo>
                    <a:pt x="6573" y="5212"/>
                  </a:lnTo>
                  <a:close/>
                  <a:moveTo>
                    <a:pt x="3278" y="5683"/>
                  </a:moveTo>
                  <a:lnTo>
                    <a:pt x="3362" y="5800"/>
                  </a:lnTo>
                  <a:lnTo>
                    <a:pt x="3446" y="5918"/>
                  </a:lnTo>
                  <a:lnTo>
                    <a:pt x="3564" y="6002"/>
                  </a:lnTo>
                  <a:lnTo>
                    <a:pt x="3682" y="6069"/>
                  </a:lnTo>
                  <a:lnTo>
                    <a:pt x="3682" y="6069"/>
                  </a:lnTo>
                  <a:lnTo>
                    <a:pt x="3615" y="5952"/>
                  </a:lnTo>
                  <a:lnTo>
                    <a:pt x="3514" y="5851"/>
                  </a:lnTo>
                  <a:lnTo>
                    <a:pt x="3413" y="5750"/>
                  </a:lnTo>
                  <a:lnTo>
                    <a:pt x="3278" y="5683"/>
                  </a:lnTo>
                  <a:close/>
                  <a:moveTo>
                    <a:pt x="10305" y="5800"/>
                  </a:moveTo>
                  <a:lnTo>
                    <a:pt x="10272" y="5935"/>
                  </a:lnTo>
                  <a:lnTo>
                    <a:pt x="10255" y="6086"/>
                  </a:lnTo>
                  <a:lnTo>
                    <a:pt x="10272" y="6221"/>
                  </a:lnTo>
                  <a:lnTo>
                    <a:pt x="10305" y="6355"/>
                  </a:lnTo>
                  <a:lnTo>
                    <a:pt x="10339" y="6221"/>
                  </a:lnTo>
                  <a:lnTo>
                    <a:pt x="10356" y="6086"/>
                  </a:lnTo>
                  <a:lnTo>
                    <a:pt x="10339" y="5935"/>
                  </a:lnTo>
                  <a:lnTo>
                    <a:pt x="10305" y="5800"/>
                  </a:lnTo>
                  <a:close/>
                  <a:moveTo>
                    <a:pt x="5195" y="6860"/>
                  </a:moveTo>
                  <a:lnTo>
                    <a:pt x="5060" y="6876"/>
                  </a:lnTo>
                  <a:lnTo>
                    <a:pt x="4926" y="6910"/>
                  </a:lnTo>
                  <a:lnTo>
                    <a:pt x="5060" y="6960"/>
                  </a:lnTo>
                  <a:lnTo>
                    <a:pt x="5195" y="6960"/>
                  </a:lnTo>
                  <a:lnTo>
                    <a:pt x="5346" y="6944"/>
                  </a:lnTo>
                  <a:lnTo>
                    <a:pt x="5481" y="6910"/>
                  </a:lnTo>
                  <a:lnTo>
                    <a:pt x="5346" y="6876"/>
                  </a:lnTo>
                  <a:lnTo>
                    <a:pt x="5195" y="6860"/>
                  </a:lnTo>
                  <a:close/>
                  <a:moveTo>
                    <a:pt x="11768" y="6439"/>
                  </a:moveTo>
                  <a:lnTo>
                    <a:pt x="11717" y="6574"/>
                  </a:lnTo>
                  <a:lnTo>
                    <a:pt x="11717" y="6725"/>
                  </a:lnTo>
                  <a:lnTo>
                    <a:pt x="11717" y="6860"/>
                  </a:lnTo>
                  <a:lnTo>
                    <a:pt x="11768" y="6994"/>
                  </a:lnTo>
                  <a:lnTo>
                    <a:pt x="11802" y="6860"/>
                  </a:lnTo>
                  <a:lnTo>
                    <a:pt x="11818" y="6725"/>
                  </a:lnTo>
                  <a:lnTo>
                    <a:pt x="11802" y="6574"/>
                  </a:lnTo>
                  <a:lnTo>
                    <a:pt x="11768" y="6439"/>
                  </a:lnTo>
                  <a:close/>
                  <a:moveTo>
                    <a:pt x="8120" y="6658"/>
                  </a:moveTo>
                  <a:lnTo>
                    <a:pt x="8187" y="6792"/>
                  </a:lnTo>
                  <a:lnTo>
                    <a:pt x="8271" y="6893"/>
                  </a:lnTo>
                  <a:lnTo>
                    <a:pt x="8389" y="6977"/>
                  </a:lnTo>
                  <a:lnTo>
                    <a:pt x="8507" y="7061"/>
                  </a:lnTo>
                  <a:lnTo>
                    <a:pt x="8439" y="6944"/>
                  </a:lnTo>
                  <a:lnTo>
                    <a:pt x="8338" y="6826"/>
                  </a:lnTo>
                  <a:lnTo>
                    <a:pt x="8355" y="6826"/>
                  </a:lnTo>
                  <a:lnTo>
                    <a:pt x="8238" y="6725"/>
                  </a:lnTo>
                  <a:lnTo>
                    <a:pt x="8120" y="6658"/>
                  </a:lnTo>
                  <a:close/>
                  <a:moveTo>
                    <a:pt x="9919" y="7683"/>
                  </a:moveTo>
                  <a:lnTo>
                    <a:pt x="9801" y="7750"/>
                  </a:lnTo>
                  <a:lnTo>
                    <a:pt x="9683" y="7851"/>
                  </a:lnTo>
                  <a:lnTo>
                    <a:pt x="9700" y="7851"/>
                  </a:lnTo>
                  <a:lnTo>
                    <a:pt x="9599" y="7952"/>
                  </a:lnTo>
                  <a:lnTo>
                    <a:pt x="9532" y="8087"/>
                  </a:lnTo>
                  <a:lnTo>
                    <a:pt x="9650" y="8003"/>
                  </a:lnTo>
                  <a:lnTo>
                    <a:pt x="9767" y="7919"/>
                  </a:lnTo>
                  <a:lnTo>
                    <a:pt x="9851" y="7818"/>
                  </a:lnTo>
                  <a:lnTo>
                    <a:pt x="9919" y="7683"/>
                  </a:lnTo>
                  <a:close/>
                  <a:moveTo>
                    <a:pt x="6926" y="8053"/>
                  </a:moveTo>
                  <a:lnTo>
                    <a:pt x="6809" y="8120"/>
                  </a:lnTo>
                  <a:lnTo>
                    <a:pt x="6691" y="8221"/>
                  </a:lnTo>
                  <a:lnTo>
                    <a:pt x="6607" y="8322"/>
                  </a:lnTo>
                  <a:lnTo>
                    <a:pt x="6540" y="8440"/>
                  </a:lnTo>
                  <a:lnTo>
                    <a:pt x="6540" y="8440"/>
                  </a:lnTo>
                  <a:lnTo>
                    <a:pt x="6657" y="8373"/>
                  </a:lnTo>
                  <a:lnTo>
                    <a:pt x="6775" y="8288"/>
                  </a:lnTo>
                  <a:lnTo>
                    <a:pt x="6859" y="8171"/>
                  </a:lnTo>
                  <a:lnTo>
                    <a:pt x="6926" y="8053"/>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35"/>
            <p:cNvSpPr/>
            <p:nvPr/>
          </p:nvSpPr>
          <p:spPr>
            <a:xfrm>
              <a:off x="4099550" y="3874350"/>
              <a:ext cx="104675" cy="97525"/>
            </a:xfrm>
            <a:custGeom>
              <a:rect b="b" l="l" r="r" t="t"/>
              <a:pathLst>
                <a:path extrusionOk="0" h="3901" w="4187">
                  <a:moveTo>
                    <a:pt x="1" y="0"/>
                  </a:moveTo>
                  <a:lnTo>
                    <a:pt x="1" y="17"/>
                  </a:lnTo>
                  <a:lnTo>
                    <a:pt x="253" y="286"/>
                  </a:lnTo>
                  <a:lnTo>
                    <a:pt x="505" y="538"/>
                  </a:lnTo>
                  <a:lnTo>
                    <a:pt x="1026" y="1026"/>
                  </a:lnTo>
                  <a:lnTo>
                    <a:pt x="2069" y="2018"/>
                  </a:lnTo>
                  <a:lnTo>
                    <a:pt x="3094" y="2993"/>
                  </a:lnTo>
                  <a:lnTo>
                    <a:pt x="3632" y="3447"/>
                  </a:lnTo>
                  <a:lnTo>
                    <a:pt x="3884" y="3682"/>
                  </a:lnTo>
                  <a:lnTo>
                    <a:pt x="4019" y="3800"/>
                  </a:lnTo>
                  <a:lnTo>
                    <a:pt x="4170" y="3901"/>
                  </a:lnTo>
                  <a:lnTo>
                    <a:pt x="4187" y="3901"/>
                  </a:lnTo>
                  <a:lnTo>
                    <a:pt x="4187" y="3867"/>
                  </a:lnTo>
                  <a:lnTo>
                    <a:pt x="4069" y="3732"/>
                  </a:lnTo>
                  <a:lnTo>
                    <a:pt x="3935" y="3598"/>
                  </a:lnTo>
                  <a:lnTo>
                    <a:pt x="3682" y="3346"/>
                  </a:lnTo>
                  <a:lnTo>
                    <a:pt x="3430" y="3094"/>
                  </a:lnTo>
                  <a:lnTo>
                    <a:pt x="3161" y="2841"/>
                  </a:lnTo>
                  <a:lnTo>
                    <a:pt x="2136" y="1900"/>
                  </a:lnTo>
                  <a:lnTo>
                    <a:pt x="1110" y="959"/>
                  </a:lnTo>
                  <a:lnTo>
                    <a:pt x="572" y="471"/>
                  </a:lnTo>
                  <a:lnTo>
                    <a:pt x="303" y="219"/>
                  </a:lnTo>
                  <a:lnTo>
                    <a:pt x="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35"/>
            <p:cNvSpPr/>
            <p:nvPr/>
          </p:nvSpPr>
          <p:spPr>
            <a:xfrm>
              <a:off x="3821325" y="3827700"/>
              <a:ext cx="192525" cy="256400"/>
            </a:xfrm>
            <a:custGeom>
              <a:rect b="b" l="l" r="r" t="t"/>
              <a:pathLst>
                <a:path extrusionOk="0" h="10256" w="7701">
                  <a:moveTo>
                    <a:pt x="169" y="0"/>
                  </a:moveTo>
                  <a:lnTo>
                    <a:pt x="102" y="101"/>
                  </a:lnTo>
                  <a:lnTo>
                    <a:pt x="51" y="236"/>
                  </a:lnTo>
                  <a:lnTo>
                    <a:pt x="18" y="387"/>
                  </a:lnTo>
                  <a:lnTo>
                    <a:pt x="1" y="555"/>
                  </a:lnTo>
                  <a:lnTo>
                    <a:pt x="1" y="740"/>
                  </a:lnTo>
                  <a:lnTo>
                    <a:pt x="18" y="942"/>
                  </a:lnTo>
                  <a:lnTo>
                    <a:pt x="51" y="1160"/>
                  </a:lnTo>
                  <a:lnTo>
                    <a:pt x="102" y="1379"/>
                  </a:lnTo>
                  <a:lnTo>
                    <a:pt x="219" y="1866"/>
                  </a:lnTo>
                  <a:lnTo>
                    <a:pt x="388" y="2354"/>
                  </a:lnTo>
                  <a:lnTo>
                    <a:pt x="589" y="2858"/>
                  </a:lnTo>
                  <a:lnTo>
                    <a:pt x="825" y="3363"/>
                  </a:lnTo>
                  <a:lnTo>
                    <a:pt x="1026" y="3749"/>
                  </a:lnTo>
                  <a:lnTo>
                    <a:pt x="1279" y="4186"/>
                  </a:lnTo>
                  <a:lnTo>
                    <a:pt x="1564" y="4674"/>
                  </a:lnTo>
                  <a:lnTo>
                    <a:pt x="1901" y="5178"/>
                  </a:lnTo>
                  <a:lnTo>
                    <a:pt x="2254" y="5699"/>
                  </a:lnTo>
                  <a:lnTo>
                    <a:pt x="2657" y="6254"/>
                  </a:lnTo>
                  <a:lnTo>
                    <a:pt x="3077" y="6792"/>
                  </a:lnTo>
                  <a:lnTo>
                    <a:pt x="3531" y="7330"/>
                  </a:lnTo>
                  <a:lnTo>
                    <a:pt x="4002" y="7851"/>
                  </a:lnTo>
                  <a:lnTo>
                    <a:pt x="4489" y="8339"/>
                  </a:lnTo>
                  <a:lnTo>
                    <a:pt x="4742" y="8574"/>
                  </a:lnTo>
                  <a:lnTo>
                    <a:pt x="4994" y="8793"/>
                  </a:lnTo>
                  <a:lnTo>
                    <a:pt x="5263" y="9011"/>
                  </a:lnTo>
                  <a:lnTo>
                    <a:pt x="5515" y="9213"/>
                  </a:lnTo>
                  <a:lnTo>
                    <a:pt x="5784" y="9398"/>
                  </a:lnTo>
                  <a:lnTo>
                    <a:pt x="6053" y="9583"/>
                  </a:lnTo>
                  <a:lnTo>
                    <a:pt x="6322" y="9734"/>
                  </a:lnTo>
                  <a:lnTo>
                    <a:pt x="6608" y="9868"/>
                  </a:lnTo>
                  <a:lnTo>
                    <a:pt x="6877" y="10003"/>
                  </a:lnTo>
                  <a:lnTo>
                    <a:pt x="7146" y="10104"/>
                  </a:lnTo>
                  <a:lnTo>
                    <a:pt x="7431" y="10188"/>
                  </a:lnTo>
                  <a:lnTo>
                    <a:pt x="7700" y="10255"/>
                  </a:lnTo>
                  <a:lnTo>
                    <a:pt x="1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35"/>
            <p:cNvSpPr/>
            <p:nvPr/>
          </p:nvSpPr>
          <p:spPr>
            <a:xfrm>
              <a:off x="3610350" y="3815925"/>
              <a:ext cx="338775" cy="414850"/>
            </a:xfrm>
            <a:custGeom>
              <a:rect b="b" l="l" r="r" t="t"/>
              <a:pathLst>
                <a:path extrusionOk="0" h="16594" w="13551">
                  <a:moveTo>
                    <a:pt x="8238" y="1"/>
                  </a:moveTo>
                  <a:lnTo>
                    <a:pt x="7700" y="17"/>
                  </a:lnTo>
                  <a:lnTo>
                    <a:pt x="7162" y="51"/>
                  </a:lnTo>
                  <a:lnTo>
                    <a:pt x="6893" y="85"/>
                  </a:lnTo>
                  <a:lnTo>
                    <a:pt x="6641" y="118"/>
                  </a:lnTo>
                  <a:lnTo>
                    <a:pt x="6423" y="169"/>
                  </a:lnTo>
                  <a:lnTo>
                    <a:pt x="6221" y="236"/>
                  </a:lnTo>
                  <a:lnTo>
                    <a:pt x="6036" y="303"/>
                  </a:lnTo>
                  <a:lnTo>
                    <a:pt x="5901" y="404"/>
                  </a:lnTo>
                  <a:lnTo>
                    <a:pt x="5767" y="522"/>
                  </a:lnTo>
                  <a:lnTo>
                    <a:pt x="5632" y="656"/>
                  </a:lnTo>
                  <a:lnTo>
                    <a:pt x="5347" y="959"/>
                  </a:lnTo>
                  <a:lnTo>
                    <a:pt x="5078" y="1346"/>
                  </a:lnTo>
                  <a:lnTo>
                    <a:pt x="4792" y="1766"/>
                  </a:lnTo>
                  <a:lnTo>
                    <a:pt x="4523" y="2237"/>
                  </a:lnTo>
                  <a:lnTo>
                    <a:pt x="4254" y="2741"/>
                  </a:lnTo>
                  <a:lnTo>
                    <a:pt x="3985" y="3296"/>
                  </a:lnTo>
                  <a:lnTo>
                    <a:pt x="3716" y="3884"/>
                  </a:lnTo>
                  <a:lnTo>
                    <a:pt x="3447" y="4506"/>
                  </a:lnTo>
                  <a:lnTo>
                    <a:pt x="3195" y="5145"/>
                  </a:lnTo>
                  <a:lnTo>
                    <a:pt x="2943" y="5800"/>
                  </a:lnTo>
                  <a:lnTo>
                    <a:pt x="2691" y="6490"/>
                  </a:lnTo>
                  <a:lnTo>
                    <a:pt x="2220" y="7868"/>
                  </a:lnTo>
                  <a:lnTo>
                    <a:pt x="1783" y="9280"/>
                  </a:lnTo>
                  <a:lnTo>
                    <a:pt x="1379" y="10642"/>
                  </a:lnTo>
                  <a:lnTo>
                    <a:pt x="1009" y="11953"/>
                  </a:lnTo>
                  <a:lnTo>
                    <a:pt x="690" y="13181"/>
                  </a:lnTo>
                  <a:lnTo>
                    <a:pt x="438" y="14256"/>
                  </a:lnTo>
                  <a:lnTo>
                    <a:pt x="219" y="15181"/>
                  </a:lnTo>
                  <a:lnTo>
                    <a:pt x="85" y="15887"/>
                  </a:lnTo>
                  <a:lnTo>
                    <a:pt x="1" y="16358"/>
                  </a:lnTo>
                  <a:lnTo>
                    <a:pt x="1" y="16476"/>
                  </a:lnTo>
                  <a:lnTo>
                    <a:pt x="1" y="16543"/>
                  </a:lnTo>
                  <a:lnTo>
                    <a:pt x="169" y="16560"/>
                  </a:lnTo>
                  <a:lnTo>
                    <a:pt x="589" y="16560"/>
                  </a:lnTo>
                  <a:lnTo>
                    <a:pt x="2119" y="16576"/>
                  </a:lnTo>
                  <a:lnTo>
                    <a:pt x="4254" y="16593"/>
                  </a:lnTo>
                  <a:lnTo>
                    <a:pt x="6725" y="16576"/>
                  </a:lnTo>
                  <a:lnTo>
                    <a:pt x="9180" y="16543"/>
                  </a:lnTo>
                  <a:lnTo>
                    <a:pt x="11348" y="16509"/>
                  </a:lnTo>
                  <a:lnTo>
                    <a:pt x="12206" y="16492"/>
                  </a:lnTo>
                  <a:lnTo>
                    <a:pt x="12895" y="16459"/>
                  </a:lnTo>
                  <a:lnTo>
                    <a:pt x="13349" y="16425"/>
                  </a:lnTo>
                  <a:lnTo>
                    <a:pt x="13466" y="16408"/>
                  </a:lnTo>
                  <a:lnTo>
                    <a:pt x="13534" y="16375"/>
                  </a:lnTo>
                  <a:lnTo>
                    <a:pt x="13534" y="16341"/>
                  </a:lnTo>
                  <a:lnTo>
                    <a:pt x="13550" y="16240"/>
                  </a:lnTo>
                  <a:lnTo>
                    <a:pt x="13517" y="15887"/>
                  </a:lnTo>
                  <a:lnTo>
                    <a:pt x="13466" y="15366"/>
                  </a:lnTo>
                  <a:lnTo>
                    <a:pt x="13382" y="14694"/>
                  </a:lnTo>
                  <a:lnTo>
                    <a:pt x="13130" y="12996"/>
                  </a:lnTo>
                  <a:lnTo>
                    <a:pt x="12794" y="10978"/>
                  </a:lnTo>
                  <a:lnTo>
                    <a:pt x="12424" y="8826"/>
                  </a:lnTo>
                  <a:lnTo>
                    <a:pt x="12222" y="7767"/>
                  </a:lnTo>
                  <a:lnTo>
                    <a:pt x="12004" y="6742"/>
                  </a:lnTo>
                  <a:lnTo>
                    <a:pt x="11802" y="5784"/>
                  </a:lnTo>
                  <a:lnTo>
                    <a:pt x="11600" y="4909"/>
                  </a:lnTo>
                  <a:lnTo>
                    <a:pt x="11399" y="4136"/>
                  </a:lnTo>
                  <a:lnTo>
                    <a:pt x="11214" y="3514"/>
                  </a:lnTo>
                  <a:lnTo>
                    <a:pt x="11012" y="2959"/>
                  </a:lnTo>
                  <a:lnTo>
                    <a:pt x="10760" y="2388"/>
                  </a:lnTo>
                  <a:lnTo>
                    <a:pt x="10491" y="1833"/>
                  </a:lnTo>
                  <a:lnTo>
                    <a:pt x="10205" y="1312"/>
                  </a:lnTo>
                  <a:lnTo>
                    <a:pt x="9936" y="858"/>
                  </a:lnTo>
                  <a:lnTo>
                    <a:pt x="9684" y="488"/>
                  </a:lnTo>
                  <a:lnTo>
                    <a:pt x="9566" y="337"/>
                  </a:lnTo>
                  <a:lnTo>
                    <a:pt x="9449" y="219"/>
                  </a:lnTo>
                  <a:lnTo>
                    <a:pt x="9365" y="152"/>
                  </a:lnTo>
                  <a:lnTo>
                    <a:pt x="9280" y="102"/>
                  </a:lnTo>
                  <a:lnTo>
                    <a:pt x="9196" y="68"/>
                  </a:lnTo>
                  <a:lnTo>
                    <a:pt x="9062" y="51"/>
                  </a:lnTo>
                  <a:lnTo>
                    <a:pt x="8709" y="17"/>
                  </a:lnTo>
                  <a:lnTo>
                    <a:pt x="82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35"/>
            <p:cNvSpPr/>
            <p:nvPr/>
          </p:nvSpPr>
          <p:spPr>
            <a:xfrm>
              <a:off x="3623800" y="3840300"/>
              <a:ext cx="308925" cy="384175"/>
            </a:xfrm>
            <a:custGeom>
              <a:rect b="b" l="l" r="r" t="t"/>
              <a:pathLst>
                <a:path extrusionOk="0" h="15367" w="12357">
                  <a:moveTo>
                    <a:pt x="5666" y="1"/>
                  </a:moveTo>
                  <a:lnTo>
                    <a:pt x="5548" y="68"/>
                  </a:lnTo>
                  <a:lnTo>
                    <a:pt x="5431" y="152"/>
                  </a:lnTo>
                  <a:lnTo>
                    <a:pt x="5431" y="169"/>
                  </a:lnTo>
                  <a:lnTo>
                    <a:pt x="5347" y="286"/>
                  </a:lnTo>
                  <a:lnTo>
                    <a:pt x="5279" y="404"/>
                  </a:lnTo>
                  <a:lnTo>
                    <a:pt x="5397" y="337"/>
                  </a:lnTo>
                  <a:lnTo>
                    <a:pt x="5498" y="236"/>
                  </a:lnTo>
                  <a:lnTo>
                    <a:pt x="5599" y="135"/>
                  </a:lnTo>
                  <a:lnTo>
                    <a:pt x="5666" y="1"/>
                  </a:lnTo>
                  <a:close/>
                  <a:moveTo>
                    <a:pt x="9432" y="455"/>
                  </a:moveTo>
                  <a:lnTo>
                    <a:pt x="9398" y="589"/>
                  </a:lnTo>
                  <a:lnTo>
                    <a:pt x="9381" y="724"/>
                  </a:lnTo>
                  <a:lnTo>
                    <a:pt x="9398" y="875"/>
                  </a:lnTo>
                  <a:lnTo>
                    <a:pt x="9432" y="1009"/>
                  </a:lnTo>
                  <a:lnTo>
                    <a:pt x="9482" y="875"/>
                  </a:lnTo>
                  <a:lnTo>
                    <a:pt x="9482" y="724"/>
                  </a:lnTo>
                  <a:lnTo>
                    <a:pt x="9482" y="589"/>
                  </a:lnTo>
                  <a:lnTo>
                    <a:pt x="9432" y="455"/>
                  </a:lnTo>
                  <a:close/>
                  <a:moveTo>
                    <a:pt x="7398" y="1009"/>
                  </a:moveTo>
                  <a:lnTo>
                    <a:pt x="7263" y="1026"/>
                  </a:lnTo>
                  <a:lnTo>
                    <a:pt x="7112" y="1060"/>
                  </a:lnTo>
                  <a:lnTo>
                    <a:pt x="7246" y="1093"/>
                  </a:lnTo>
                  <a:lnTo>
                    <a:pt x="7381" y="1110"/>
                  </a:lnTo>
                  <a:lnTo>
                    <a:pt x="7398" y="1110"/>
                  </a:lnTo>
                  <a:lnTo>
                    <a:pt x="7532" y="1093"/>
                  </a:lnTo>
                  <a:lnTo>
                    <a:pt x="7683" y="1060"/>
                  </a:lnTo>
                  <a:lnTo>
                    <a:pt x="7532" y="1009"/>
                  </a:lnTo>
                  <a:close/>
                  <a:moveTo>
                    <a:pt x="4304" y="1379"/>
                  </a:moveTo>
                  <a:lnTo>
                    <a:pt x="4271" y="1531"/>
                  </a:lnTo>
                  <a:lnTo>
                    <a:pt x="4254" y="1665"/>
                  </a:lnTo>
                  <a:lnTo>
                    <a:pt x="4271" y="1799"/>
                  </a:lnTo>
                  <a:lnTo>
                    <a:pt x="4304" y="1951"/>
                  </a:lnTo>
                  <a:lnTo>
                    <a:pt x="4338" y="1799"/>
                  </a:lnTo>
                  <a:lnTo>
                    <a:pt x="4355" y="1665"/>
                  </a:lnTo>
                  <a:lnTo>
                    <a:pt x="4338" y="1531"/>
                  </a:lnTo>
                  <a:lnTo>
                    <a:pt x="4304" y="1379"/>
                  </a:lnTo>
                  <a:close/>
                  <a:moveTo>
                    <a:pt x="5632" y="1984"/>
                  </a:moveTo>
                  <a:lnTo>
                    <a:pt x="5716" y="2119"/>
                  </a:lnTo>
                  <a:lnTo>
                    <a:pt x="5801" y="2220"/>
                  </a:lnTo>
                  <a:lnTo>
                    <a:pt x="5901" y="2321"/>
                  </a:lnTo>
                  <a:lnTo>
                    <a:pt x="6036" y="2388"/>
                  </a:lnTo>
                  <a:lnTo>
                    <a:pt x="6036" y="2388"/>
                  </a:lnTo>
                  <a:lnTo>
                    <a:pt x="5952" y="2253"/>
                  </a:lnTo>
                  <a:lnTo>
                    <a:pt x="5868" y="2153"/>
                  </a:lnTo>
                  <a:lnTo>
                    <a:pt x="5767" y="2068"/>
                  </a:lnTo>
                  <a:lnTo>
                    <a:pt x="5632" y="1984"/>
                  </a:lnTo>
                  <a:close/>
                  <a:moveTo>
                    <a:pt x="8591" y="2388"/>
                  </a:moveTo>
                  <a:lnTo>
                    <a:pt x="8473" y="2455"/>
                  </a:lnTo>
                  <a:lnTo>
                    <a:pt x="8356" y="2539"/>
                  </a:lnTo>
                  <a:lnTo>
                    <a:pt x="8356" y="2556"/>
                  </a:lnTo>
                  <a:lnTo>
                    <a:pt x="8272" y="2657"/>
                  </a:lnTo>
                  <a:lnTo>
                    <a:pt x="8205" y="2791"/>
                  </a:lnTo>
                  <a:lnTo>
                    <a:pt x="8322" y="2707"/>
                  </a:lnTo>
                  <a:lnTo>
                    <a:pt x="8423" y="2623"/>
                  </a:lnTo>
                  <a:lnTo>
                    <a:pt x="8524" y="2522"/>
                  </a:lnTo>
                  <a:lnTo>
                    <a:pt x="8591" y="2388"/>
                  </a:lnTo>
                  <a:close/>
                  <a:moveTo>
                    <a:pt x="6826" y="2976"/>
                  </a:moveTo>
                  <a:lnTo>
                    <a:pt x="6792" y="3111"/>
                  </a:lnTo>
                  <a:lnTo>
                    <a:pt x="6776" y="3262"/>
                  </a:lnTo>
                  <a:lnTo>
                    <a:pt x="6792" y="3397"/>
                  </a:lnTo>
                  <a:lnTo>
                    <a:pt x="6826" y="3531"/>
                  </a:lnTo>
                  <a:lnTo>
                    <a:pt x="6860" y="3397"/>
                  </a:lnTo>
                  <a:lnTo>
                    <a:pt x="6876" y="3245"/>
                  </a:lnTo>
                  <a:lnTo>
                    <a:pt x="6860" y="3111"/>
                  </a:lnTo>
                  <a:lnTo>
                    <a:pt x="6826" y="2976"/>
                  </a:lnTo>
                  <a:close/>
                  <a:moveTo>
                    <a:pt x="3935" y="3565"/>
                  </a:moveTo>
                  <a:lnTo>
                    <a:pt x="3800" y="3581"/>
                  </a:lnTo>
                  <a:lnTo>
                    <a:pt x="3666" y="3615"/>
                  </a:lnTo>
                  <a:lnTo>
                    <a:pt x="3800" y="3649"/>
                  </a:lnTo>
                  <a:lnTo>
                    <a:pt x="3935" y="3666"/>
                  </a:lnTo>
                  <a:lnTo>
                    <a:pt x="4086" y="3649"/>
                  </a:lnTo>
                  <a:lnTo>
                    <a:pt x="4220" y="3615"/>
                  </a:lnTo>
                  <a:lnTo>
                    <a:pt x="4086" y="3581"/>
                  </a:lnTo>
                  <a:lnTo>
                    <a:pt x="3935" y="3565"/>
                  </a:lnTo>
                  <a:close/>
                  <a:moveTo>
                    <a:pt x="9583" y="3632"/>
                  </a:moveTo>
                  <a:lnTo>
                    <a:pt x="9449" y="3649"/>
                  </a:lnTo>
                  <a:lnTo>
                    <a:pt x="9297" y="3682"/>
                  </a:lnTo>
                  <a:lnTo>
                    <a:pt x="9449" y="3716"/>
                  </a:lnTo>
                  <a:lnTo>
                    <a:pt x="9583" y="3733"/>
                  </a:lnTo>
                  <a:lnTo>
                    <a:pt x="9717" y="3716"/>
                  </a:lnTo>
                  <a:lnTo>
                    <a:pt x="9869" y="3682"/>
                  </a:lnTo>
                  <a:lnTo>
                    <a:pt x="9717" y="3649"/>
                  </a:lnTo>
                  <a:lnTo>
                    <a:pt x="9583" y="3632"/>
                  </a:lnTo>
                  <a:close/>
                  <a:moveTo>
                    <a:pt x="5582" y="4489"/>
                  </a:moveTo>
                  <a:lnTo>
                    <a:pt x="5448" y="4556"/>
                  </a:lnTo>
                  <a:lnTo>
                    <a:pt x="5347" y="4641"/>
                  </a:lnTo>
                  <a:lnTo>
                    <a:pt x="5347" y="4657"/>
                  </a:lnTo>
                  <a:lnTo>
                    <a:pt x="5246" y="4758"/>
                  </a:lnTo>
                  <a:lnTo>
                    <a:pt x="5179" y="4893"/>
                  </a:lnTo>
                  <a:lnTo>
                    <a:pt x="5313" y="4809"/>
                  </a:lnTo>
                  <a:lnTo>
                    <a:pt x="5414" y="4725"/>
                  </a:lnTo>
                  <a:lnTo>
                    <a:pt x="5498" y="4624"/>
                  </a:lnTo>
                  <a:lnTo>
                    <a:pt x="5582" y="4489"/>
                  </a:lnTo>
                  <a:close/>
                  <a:moveTo>
                    <a:pt x="7650" y="4590"/>
                  </a:moveTo>
                  <a:lnTo>
                    <a:pt x="7734" y="4708"/>
                  </a:lnTo>
                  <a:lnTo>
                    <a:pt x="7818" y="4825"/>
                  </a:lnTo>
                  <a:lnTo>
                    <a:pt x="7936" y="4910"/>
                  </a:lnTo>
                  <a:lnTo>
                    <a:pt x="8053" y="4977"/>
                  </a:lnTo>
                  <a:lnTo>
                    <a:pt x="8053" y="4977"/>
                  </a:lnTo>
                  <a:lnTo>
                    <a:pt x="7986" y="4859"/>
                  </a:lnTo>
                  <a:lnTo>
                    <a:pt x="7885" y="4758"/>
                  </a:lnTo>
                  <a:lnTo>
                    <a:pt x="7784" y="4657"/>
                  </a:lnTo>
                  <a:lnTo>
                    <a:pt x="7650" y="4590"/>
                  </a:lnTo>
                  <a:close/>
                  <a:moveTo>
                    <a:pt x="3010" y="4926"/>
                  </a:moveTo>
                  <a:lnTo>
                    <a:pt x="3077" y="5061"/>
                  </a:lnTo>
                  <a:lnTo>
                    <a:pt x="3161" y="5162"/>
                  </a:lnTo>
                  <a:lnTo>
                    <a:pt x="3279" y="5263"/>
                  </a:lnTo>
                  <a:lnTo>
                    <a:pt x="3397" y="5330"/>
                  </a:lnTo>
                  <a:lnTo>
                    <a:pt x="3329" y="5195"/>
                  </a:lnTo>
                  <a:lnTo>
                    <a:pt x="3228" y="5094"/>
                  </a:lnTo>
                  <a:lnTo>
                    <a:pt x="3245" y="5094"/>
                  </a:lnTo>
                  <a:lnTo>
                    <a:pt x="3128" y="5010"/>
                  </a:lnTo>
                  <a:lnTo>
                    <a:pt x="3010" y="4926"/>
                  </a:lnTo>
                  <a:close/>
                  <a:moveTo>
                    <a:pt x="10894" y="4859"/>
                  </a:moveTo>
                  <a:lnTo>
                    <a:pt x="10861" y="4994"/>
                  </a:lnTo>
                  <a:lnTo>
                    <a:pt x="10844" y="5128"/>
                  </a:lnTo>
                  <a:lnTo>
                    <a:pt x="10861" y="5279"/>
                  </a:lnTo>
                  <a:lnTo>
                    <a:pt x="10894" y="5414"/>
                  </a:lnTo>
                  <a:lnTo>
                    <a:pt x="10945" y="5279"/>
                  </a:lnTo>
                  <a:lnTo>
                    <a:pt x="10945" y="5128"/>
                  </a:lnTo>
                  <a:lnTo>
                    <a:pt x="10945" y="4994"/>
                  </a:lnTo>
                  <a:lnTo>
                    <a:pt x="10894" y="4859"/>
                  </a:lnTo>
                  <a:close/>
                  <a:moveTo>
                    <a:pt x="5969" y="5901"/>
                  </a:moveTo>
                  <a:lnTo>
                    <a:pt x="5834" y="5952"/>
                  </a:lnTo>
                  <a:lnTo>
                    <a:pt x="5969" y="5969"/>
                  </a:lnTo>
                  <a:lnTo>
                    <a:pt x="6120" y="5985"/>
                  </a:lnTo>
                  <a:lnTo>
                    <a:pt x="6254" y="5985"/>
                  </a:lnTo>
                  <a:lnTo>
                    <a:pt x="6389" y="5952"/>
                  </a:lnTo>
                  <a:lnTo>
                    <a:pt x="6254" y="5901"/>
                  </a:lnTo>
                  <a:close/>
                  <a:moveTo>
                    <a:pt x="9717" y="5632"/>
                  </a:moveTo>
                  <a:lnTo>
                    <a:pt x="9583" y="5700"/>
                  </a:lnTo>
                  <a:lnTo>
                    <a:pt x="9482" y="5784"/>
                  </a:lnTo>
                  <a:lnTo>
                    <a:pt x="9398" y="5901"/>
                  </a:lnTo>
                  <a:lnTo>
                    <a:pt x="9331" y="6019"/>
                  </a:lnTo>
                  <a:lnTo>
                    <a:pt x="9331" y="6019"/>
                  </a:lnTo>
                  <a:lnTo>
                    <a:pt x="9449" y="5952"/>
                  </a:lnTo>
                  <a:lnTo>
                    <a:pt x="9549" y="5868"/>
                  </a:lnTo>
                  <a:lnTo>
                    <a:pt x="9650" y="5750"/>
                  </a:lnTo>
                  <a:lnTo>
                    <a:pt x="9717" y="5632"/>
                  </a:lnTo>
                  <a:close/>
                  <a:moveTo>
                    <a:pt x="4254" y="6137"/>
                  </a:moveTo>
                  <a:lnTo>
                    <a:pt x="4220" y="6271"/>
                  </a:lnTo>
                  <a:lnTo>
                    <a:pt x="4203" y="6406"/>
                  </a:lnTo>
                  <a:lnTo>
                    <a:pt x="4220" y="6557"/>
                  </a:lnTo>
                  <a:lnTo>
                    <a:pt x="4254" y="6692"/>
                  </a:lnTo>
                  <a:lnTo>
                    <a:pt x="4288" y="6557"/>
                  </a:lnTo>
                  <a:lnTo>
                    <a:pt x="4304" y="6406"/>
                  </a:lnTo>
                  <a:lnTo>
                    <a:pt x="4288" y="6271"/>
                  </a:lnTo>
                  <a:lnTo>
                    <a:pt x="4254" y="6137"/>
                  </a:lnTo>
                  <a:close/>
                  <a:moveTo>
                    <a:pt x="10827" y="6960"/>
                  </a:moveTo>
                  <a:lnTo>
                    <a:pt x="10676" y="6977"/>
                  </a:lnTo>
                  <a:lnTo>
                    <a:pt x="10541" y="7011"/>
                  </a:lnTo>
                  <a:lnTo>
                    <a:pt x="10676" y="7061"/>
                  </a:lnTo>
                  <a:lnTo>
                    <a:pt x="10962" y="7061"/>
                  </a:lnTo>
                  <a:lnTo>
                    <a:pt x="11096" y="7011"/>
                  </a:lnTo>
                  <a:lnTo>
                    <a:pt x="10962" y="6977"/>
                  </a:lnTo>
                  <a:lnTo>
                    <a:pt x="10827" y="6960"/>
                  </a:lnTo>
                  <a:close/>
                  <a:moveTo>
                    <a:pt x="7851" y="6624"/>
                  </a:moveTo>
                  <a:lnTo>
                    <a:pt x="7818" y="6759"/>
                  </a:lnTo>
                  <a:lnTo>
                    <a:pt x="7801" y="6893"/>
                  </a:lnTo>
                  <a:lnTo>
                    <a:pt x="7818" y="7045"/>
                  </a:lnTo>
                  <a:lnTo>
                    <a:pt x="7851" y="7179"/>
                  </a:lnTo>
                  <a:lnTo>
                    <a:pt x="7885" y="7045"/>
                  </a:lnTo>
                  <a:lnTo>
                    <a:pt x="7902" y="6893"/>
                  </a:lnTo>
                  <a:lnTo>
                    <a:pt x="7902" y="6759"/>
                  </a:lnTo>
                  <a:lnTo>
                    <a:pt x="7851" y="6624"/>
                  </a:lnTo>
                  <a:close/>
                  <a:moveTo>
                    <a:pt x="2674" y="7213"/>
                  </a:moveTo>
                  <a:lnTo>
                    <a:pt x="2556" y="7280"/>
                  </a:lnTo>
                  <a:lnTo>
                    <a:pt x="2438" y="7364"/>
                  </a:lnTo>
                  <a:lnTo>
                    <a:pt x="2354" y="7482"/>
                  </a:lnTo>
                  <a:lnTo>
                    <a:pt x="2287" y="7599"/>
                  </a:lnTo>
                  <a:lnTo>
                    <a:pt x="2405" y="7532"/>
                  </a:lnTo>
                  <a:lnTo>
                    <a:pt x="2522" y="7431"/>
                  </a:lnTo>
                  <a:lnTo>
                    <a:pt x="2606" y="7330"/>
                  </a:lnTo>
                  <a:lnTo>
                    <a:pt x="2674" y="7213"/>
                  </a:lnTo>
                  <a:close/>
                  <a:moveTo>
                    <a:pt x="5834" y="7751"/>
                  </a:moveTo>
                  <a:lnTo>
                    <a:pt x="5901" y="7885"/>
                  </a:lnTo>
                  <a:lnTo>
                    <a:pt x="6002" y="7986"/>
                  </a:lnTo>
                  <a:lnTo>
                    <a:pt x="6103" y="8070"/>
                  </a:lnTo>
                  <a:lnTo>
                    <a:pt x="6238" y="8154"/>
                  </a:lnTo>
                  <a:lnTo>
                    <a:pt x="6238" y="8154"/>
                  </a:lnTo>
                  <a:lnTo>
                    <a:pt x="6154" y="8020"/>
                  </a:lnTo>
                  <a:lnTo>
                    <a:pt x="6070" y="7902"/>
                  </a:lnTo>
                  <a:lnTo>
                    <a:pt x="6070" y="7919"/>
                  </a:lnTo>
                  <a:lnTo>
                    <a:pt x="5952" y="7818"/>
                  </a:lnTo>
                  <a:lnTo>
                    <a:pt x="5834" y="7751"/>
                  </a:lnTo>
                  <a:close/>
                  <a:moveTo>
                    <a:pt x="9331" y="7851"/>
                  </a:moveTo>
                  <a:lnTo>
                    <a:pt x="9398" y="7986"/>
                  </a:lnTo>
                  <a:lnTo>
                    <a:pt x="9482" y="8087"/>
                  </a:lnTo>
                  <a:lnTo>
                    <a:pt x="9600" y="8188"/>
                  </a:lnTo>
                  <a:lnTo>
                    <a:pt x="9717" y="8255"/>
                  </a:lnTo>
                  <a:lnTo>
                    <a:pt x="9717" y="8255"/>
                  </a:lnTo>
                  <a:lnTo>
                    <a:pt x="9650" y="8120"/>
                  </a:lnTo>
                  <a:lnTo>
                    <a:pt x="9549" y="8020"/>
                  </a:lnTo>
                  <a:lnTo>
                    <a:pt x="9449" y="7936"/>
                  </a:lnTo>
                  <a:lnTo>
                    <a:pt x="9331" y="7851"/>
                  </a:lnTo>
                  <a:close/>
                  <a:moveTo>
                    <a:pt x="3918" y="8389"/>
                  </a:moveTo>
                  <a:lnTo>
                    <a:pt x="3766" y="8406"/>
                  </a:lnTo>
                  <a:lnTo>
                    <a:pt x="3632" y="8440"/>
                  </a:lnTo>
                  <a:lnTo>
                    <a:pt x="3766" y="8473"/>
                  </a:lnTo>
                  <a:lnTo>
                    <a:pt x="3918" y="8490"/>
                  </a:lnTo>
                  <a:lnTo>
                    <a:pt x="4052" y="8473"/>
                  </a:lnTo>
                  <a:lnTo>
                    <a:pt x="4187" y="8440"/>
                  </a:lnTo>
                  <a:lnTo>
                    <a:pt x="4052" y="8406"/>
                  </a:lnTo>
                  <a:lnTo>
                    <a:pt x="3918" y="8389"/>
                  </a:lnTo>
                  <a:close/>
                  <a:moveTo>
                    <a:pt x="7616" y="8843"/>
                  </a:moveTo>
                  <a:lnTo>
                    <a:pt x="7482" y="8894"/>
                  </a:lnTo>
                  <a:lnTo>
                    <a:pt x="7616" y="8927"/>
                  </a:lnTo>
                  <a:lnTo>
                    <a:pt x="7751" y="8944"/>
                  </a:lnTo>
                  <a:lnTo>
                    <a:pt x="7902" y="8927"/>
                  </a:lnTo>
                  <a:lnTo>
                    <a:pt x="8036" y="8894"/>
                  </a:lnTo>
                  <a:lnTo>
                    <a:pt x="7902" y="8843"/>
                  </a:lnTo>
                  <a:close/>
                  <a:moveTo>
                    <a:pt x="11298" y="9180"/>
                  </a:moveTo>
                  <a:lnTo>
                    <a:pt x="11163" y="9247"/>
                  </a:lnTo>
                  <a:lnTo>
                    <a:pt x="11062" y="9331"/>
                  </a:lnTo>
                  <a:lnTo>
                    <a:pt x="10978" y="9449"/>
                  </a:lnTo>
                  <a:lnTo>
                    <a:pt x="10894" y="9566"/>
                  </a:lnTo>
                  <a:lnTo>
                    <a:pt x="11029" y="9499"/>
                  </a:lnTo>
                  <a:lnTo>
                    <a:pt x="11130" y="9398"/>
                  </a:lnTo>
                  <a:lnTo>
                    <a:pt x="11230" y="9297"/>
                  </a:lnTo>
                  <a:lnTo>
                    <a:pt x="11298" y="9180"/>
                  </a:lnTo>
                  <a:close/>
                  <a:moveTo>
                    <a:pt x="1766" y="9364"/>
                  </a:moveTo>
                  <a:lnTo>
                    <a:pt x="1833" y="9499"/>
                  </a:lnTo>
                  <a:lnTo>
                    <a:pt x="1934" y="9600"/>
                  </a:lnTo>
                  <a:lnTo>
                    <a:pt x="2035" y="9701"/>
                  </a:lnTo>
                  <a:lnTo>
                    <a:pt x="2169" y="9768"/>
                  </a:lnTo>
                  <a:lnTo>
                    <a:pt x="2085" y="9633"/>
                  </a:lnTo>
                  <a:lnTo>
                    <a:pt x="2001" y="9533"/>
                  </a:lnTo>
                  <a:lnTo>
                    <a:pt x="1884" y="9449"/>
                  </a:lnTo>
                  <a:lnTo>
                    <a:pt x="1766" y="9364"/>
                  </a:lnTo>
                  <a:close/>
                  <a:moveTo>
                    <a:pt x="9482" y="9802"/>
                  </a:moveTo>
                  <a:lnTo>
                    <a:pt x="9449" y="9936"/>
                  </a:lnTo>
                  <a:lnTo>
                    <a:pt x="9432" y="10087"/>
                  </a:lnTo>
                  <a:lnTo>
                    <a:pt x="9449" y="10222"/>
                  </a:lnTo>
                  <a:lnTo>
                    <a:pt x="9482" y="10373"/>
                  </a:lnTo>
                  <a:lnTo>
                    <a:pt x="9516" y="10222"/>
                  </a:lnTo>
                  <a:lnTo>
                    <a:pt x="9533" y="10087"/>
                  </a:lnTo>
                  <a:lnTo>
                    <a:pt x="9516" y="9936"/>
                  </a:lnTo>
                  <a:lnTo>
                    <a:pt x="9482" y="9802"/>
                  </a:lnTo>
                  <a:close/>
                  <a:moveTo>
                    <a:pt x="5380" y="9919"/>
                  </a:moveTo>
                  <a:lnTo>
                    <a:pt x="5347" y="10054"/>
                  </a:lnTo>
                  <a:lnTo>
                    <a:pt x="5330" y="10188"/>
                  </a:lnTo>
                  <a:lnTo>
                    <a:pt x="5347" y="10340"/>
                  </a:lnTo>
                  <a:lnTo>
                    <a:pt x="5380" y="10474"/>
                  </a:lnTo>
                  <a:lnTo>
                    <a:pt x="5414" y="10340"/>
                  </a:lnTo>
                  <a:lnTo>
                    <a:pt x="5431" y="10188"/>
                  </a:lnTo>
                  <a:lnTo>
                    <a:pt x="5414" y="10054"/>
                  </a:lnTo>
                  <a:lnTo>
                    <a:pt x="5380" y="9919"/>
                  </a:lnTo>
                  <a:close/>
                  <a:moveTo>
                    <a:pt x="3598" y="10272"/>
                  </a:moveTo>
                  <a:lnTo>
                    <a:pt x="3481" y="10340"/>
                  </a:lnTo>
                  <a:lnTo>
                    <a:pt x="3363" y="10440"/>
                  </a:lnTo>
                  <a:lnTo>
                    <a:pt x="3279" y="10541"/>
                  </a:lnTo>
                  <a:lnTo>
                    <a:pt x="3212" y="10676"/>
                  </a:lnTo>
                  <a:lnTo>
                    <a:pt x="3329" y="10608"/>
                  </a:lnTo>
                  <a:lnTo>
                    <a:pt x="3430" y="10508"/>
                  </a:lnTo>
                  <a:lnTo>
                    <a:pt x="3531" y="10407"/>
                  </a:lnTo>
                  <a:lnTo>
                    <a:pt x="3598" y="10272"/>
                  </a:lnTo>
                  <a:close/>
                  <a:moveTo>
                    <a:pt x="10743" y="11046"/>
                  </a:moveTo>
                  <a:lnTo>
                    <a:pt x="10827" y="11163"/>
                  </a:lnTo>
                  <a:lnTo>
                    <a:pt x="10911" y="11264"/>
                  </a:lnTo>
                  <a:lnTo>
                    <a:pt x="11029" y="11365"/>
                  </a:lnTo>
                  <a:lnTo>
                    <a:pt x="11146" y="11432"/>
                  </a:lnTo>
                  <a:lnTo>
                    <a:pt x="11079" y="11315"/>
                  </a:lnTo>
                  <a:lnTo>
                    <a:pt x="10978" y="11197"/>
                  </a:lnTo>
                  <a:lnTo>
                    <a:pt x="10877" y="11113"/>
                  </a:lnTo>
                  <a:lnTo>
                    <a:pt x="10743" y="11046"/>
                  </a:lnTo>
                  <a:close/>
                  <a:moveTo>
                    <a:pt x="7667" y="11046"/>
                  </a:moveTo>
                  <a:lnTo>
                    <a:pt x="7549" y="11113"/>
                  </a:lnTo>
                  <a:lnTo>
                    <a:pt x="7448" y="11197"/>
                  </a:lnTo>
                  <a:lnTo>
                    <a:pt x="7448" y="11214"/>
                  </a:lnTo>
                  <a:lnTo>
                    <a:pt x="7347" y="11315"/>
                  </a:lnTo>
                  <a:lnTo>
                    <a:pt x="7280" y="11449"/>
                  </a:lnTo>
                  <a:lnTo>
                    <a:pt x="7398" y="11365"/>
                  </a:lnTo>
                  <a:lnTo>
                    <a:pt x="7515" y="11281"/>
                  </a:lnTo>
                  <a:lnTo>
                    <a:pt x="7599" y="11163"/>
                  </a:lnTo>
                  <a:lnTo>
                    <a:pt x="7667" y="11046"/>
                  </a:lnTo>
                  <a:close/>
                  <a:moveTo>
                    <a:pt x="1615" y="11247"/>
                  </a:moveTo>
                  <a:lnTo>
                    <a:pt x="1564" y="11382"/>
                  </a:lnTo>
                  <a:lnTo>
                    <a:pt x="1564" y="11533"/>
                  </a:lnTo>
                  <a:lnTo>
                    <a:pt x="1564" y="11668"/>
                  </a:lnTo>
                  <a:lnTo>
                    <a:pt x="1615" y="11802"/>
                  </a:lnTo>
                  <a:lnTo>
                    <a:pt x="1648" y="11668"/>
                  </a:lnTo>
                  <a:lnTo>
                    <a:pt x="1648" y="11533"/>
                  </a:lnTo>
                  <a:lnTo>
                    <a:pt x="1648" y="11382"/>
                  </a:lnTo>
                  <a:lnTo>
                    <a:pt x="1615" y="11247"/>
                  </a:lnTo>
                  <a:close/>
                  <a:moveTo>
                    <a:pt x="12306" y="11230"/>
                  </a:moveTo>
                  <a:lnTo>
                    <a:pt x="12273" y="11365"/>
                  </a:lnTo>
                  <a:lnTo>
                    <a:pt x="12256" y="11516"/>
                  </a:lnTo>
                  <a:lnTo>
                    <a:pt x="12273" y="11651"/>
                  </a:lnTo>
                  <a:lnTo>
                    <a:pt x="12306" y="11802"/>
                  </a:lnTo>
                  <a:lnTo>
                    <a:pt x="12340" y="11651"/>
                  </a:lnTo>
                  <a:lnTo>
                    <a:pt x="12357" y="11516"/>
                  </a:lnTo>
                  <a:lnTo>
                    <a:pt x="12340" y="11365"/>
                  </a:lnTo>
                  <a:lnTo>
                    <a:pt x="12306" y="11230"/>
                  </a:lnTo>
                  <a:close/>
                  <a:moveTo>
                    <a:pt x="5834" y="12121"/>
                  </a:moveTo>
                  <a:lnTo>
                    <a:pt x="5683" y="12138"/>
                  </a:lnTo>
                  <a:lnTo>
                    <a:pt x="5548" y="12172"/>
                  </a:lnTo>
                  <a:lnTo>
                    <a:pt x="5683" y="12206"/>
                  </a:lnTo>
                  <a:lnTo>
                    <a:pt x="5834" y="12206"/>
                  </a:lnTo>
                  <a:lnTo>
                    <a:pt x="5834" y="12222"/>
                  </a:lnTo>
                  <a:lnTo>
                    <a:pt x="5969" y="12206"/>
                  </a:lnTo>
                  <a:lnTo>
                    <a:pt x="6120" y="12172"/>
                  </a:lnTo>
                  <a:lnTo>
                    <a:pt x="5969" y="12138"/>
                  </a:lnTo>
                  <a:lnTo>
                    <a:pt x="5834" y="12121"/>
                  </a:lnTo>
                  <a:close/>
                  <a:moveTo>
                    <a:pt x="9297" y="12172"/>
                  </a:moveTo>
                  <a:lnTo>
                    <a:pt x="9163" y="12222"/>
                  </a:lnTo>
                  <a:lnTo>
                    <a:pt x="9297" y="12256"/>
                  </a:lnTo>
                  <a:lnTo>
                    <a:pt x="9432" y="12256"/>
                  </a:lnTo>
                  <a:lnTo>
                    <a:pt x="9432" y="12273"/>
                  </a:lnTo>
                  <a:lnTo>
                    <a:pt x="9583" y="12256"/>
                  </a:lnTo>
                  <a:lnTo>
                    <a:pt x="9717" y="12222"/>
                  </a:lnTo>
                  <a:lnTo>
                    <a:pt x="9583" y="12172"/>
                  </a:lnTo>
                  <a:close/>
                  <a:moveTo>
                    <a:pt x="3598" y="12021"/>
                  </a:moveTo>
                  <a:lnTo>
                    <a:pt x="3666" y="12138"/>
                  </a:lnTo>
                  <a:lnTo>
                    <a:pt x="3766" y="12256"/>
                  </a:lnTo>
                  <a:lnTo>
                    <a:pt x="3867" y="12340"/>
                  </a:lnTo>
                  <a:lnTo>
                    <a:pt x="3985" y="12407"/>
                  </a:lnTo>
                  <a:lnTo>
                    <a:pt x="3918" y="12290"/>
                  </a:lnTo>
                  <a:lnTo>
                    <a:pt x="3834" y="12172"/>
                  </a:lnTo>
                  <a:lnTo>
                    <a:pt x="3834" y="12189"/>
                  </a:lnTo>
                  <a:lnTo>
                    <a:pt x="3716" y="12088"/>
                  </a:lnTo>
                  <a:lnTo>
                    <a:pt x="3598" y="12021"/>
                  </a:lnTo>
                  <a:close/>
                  <a:moveTo>
                    <a:pt x="1816" y="13332"/>
                  </a:moveTo>
                  <a:lnTo>
                    <a:pt x="1682" y="13382"/>
                  </a:lnTo>
                  <a:lnTo>
                    <a:pt x="1816" y="13416"/>
                  </a:lnTo>
                  <a:lnTo>
                    <a:pt x="1968" y="13433"/>
                  </a:lnTo>
                  <a:lnTo>
                    <a:pt x="1968" y="13416"/>
                  </a:lnTo>
                  <a:lnTo>
                    <a:pt x="2102" y="13416"/>
                  </a:lnTo>
                  <a:lnTo>
                    <a:pt x="2237" y="13382"/>
                  </a:lnTo>
                  <a:lnTo>
                    <a:pt x="2102" y="13332"/>
                  </a:lnTo>
                  <a:close/>
                  <a:moveTo>
                    <a:pt x="11214" y="13164"/>
                  </a:moveTo>
                  <a:lnTo>
                    <a:pt x="11096" y="13231"/>
                  </a:lnTo>
                  <a:lnTo>
                    <a:pt x="10978" y="13315"/>
                  </a:lnTo>
                  <a:lnTo>
                    <a:pt x="10894" y="13433"/>
                  </a:lnTo>
                  <a:lnTo>
                    <a:pt x="10810" y="13550"/>
                  </a:lnTo>
                  <a:lnTo>
                    <a:pt x="10810" y="13550"/>
                  </a:lnTo>
                  <a:lnTo>
                    <a:pt x="10945" y="13483"/>
                  </a:lnTo>
                  <a:lnTo>
                    <a:pt x="11046" y="13382"/>
                  </a:lnTo>
                  <a:lnTo>
                    <a:pt x="11146" y="13281"/>
                  </a:lnTo>
                  <a:lnTo>
                    <a:pt x="11214" y="13164"/>
                  </a:lnTo>
                  <a:close/>
                  <a:moveTo>
                    <a:pt x="7532" y="13147"/>
                  </a:moveTo>
                  <a:lnTo>
                    <a:pt x="7482" y="13281"/>
                  </a:lnTo>
                  <a:lnTo>
                    <a:pt x="7482" y="13433"/>
                  </a:lnTo>
                  <a:lnTo>
                    <a:pt x="7482" y="13567"/>
                  </a:lnTo>
                  <a:lnTo>
                    <a:pt x="7532" y="13702"/>
                  </a:lnTo>
                  <a:lnTo>
                    <a:pt x="7566" y="13567"/>
                  </a:lnTo>
                  <a:lnTo>
                    <a:pt x="7582" y="13433"/>
                  </a:lnTo>
                  <a:lnTo>
                    <a:pt x="7566" y="13281"/>
                  </a:lnTo>
                  <a:lnTo>
                    <a:pt x="7532" y="13147"/>
                  </a:lnTo>
                  <a:close/>
                  <a:moveTo>
                    <a:pt x="5935" y="14021"/>
                  </a:moveTo>
                  <a:lnTo>
                    <a:pt x="5801" y="14088"/>
                  </a:lnTo>
                  <a:lnTo>
                    <a:pt x="5700" y="14189"/>
                  </a:lnTo>
                  <a:lnTo>
                    <a:pt x="5599" y="14290"/>
                  </a:lnTo>
                  <a:lnTo>
                    <a:pt x="5532" y="14425"/>
                  </a:lnTo>
                  <a:lnTo>
                    <a:pt x="5649" y="14357"/>
                  </a:lnTo>
                  <a:lnTo>
                    <a:pt x="5767" y="14256"/>
                  </a:lnTo>
                  <a:lnTo>
                    <a:pt x="5851" y="14156"/>
                  </a:lnTo>
                  <a:lnTo>
                    <a:pt x="5935" y="14021"/>
                  </a:lnTo>
                  <a:close/>
                  <a:moveTo>
                    <a:pt x="9230" y="14324"/>
                  </a:moveTo>
                  <a:lnTo>
                    <a:pt x="9314" y="14441"/>
                  </a:lnTo>
                  <a:lnTo>
                    <a:pt x="9398" y="14559"/>
                  </a:lnTo>
                  <a:lnTo>
                    <a:pt x="9516" y="14643"/>
                  </a:lnTo>
                  <a:lnTo>
                    <a:pt x="9633" y="14710"/>
                  </a:lnTo>
                  <a:lnTo>
                    <a:pt x="9566" y="14593"/>
                  </a:lnTo>
                  <a:lnTo>
                    <a:pt x="9465" y="14475"/>
                  </a:lnTo>
                  <a:lnTo>
                    <a:pt x="9465" y="14492"/>
                  </a:lnTo>
                  <a:lnTo>
                    <a:pt x="9364" y="14391"/>
                  </a:lnTo>
                  <a:lnTo>
                    <a:pt x="9230" y="14324"/>
                  </a:lnTo>
                  <a:close/>
                  <a:moveTo>
                    <a:pt x="1" y="14341"/>
                  </a:moveTo>
                  <a:lnTo>
                    <a:pt x="85" y="14458"/>
                  </a:lnTo>
                  <a:lnTo>
                    <a:pt x="169" y="14576"/>
                  </a:lnTo>
                  <a:lnTo>
                    <a:pt x="287" y="14660"/>
                  </a:lnTo>
                  <a:lnTo>
                    <a:pt x="404" y="14727"/>
                  </a:lnTo>
                  <a:lnTo>
                    <a:pt x="337" y="14610"/>
                  </a:lnTo>
                  <a:lnTo>
                    <a:pt x="236" y="14492"/>
                  </a:lnTo>
                  <a:lnTo>
                    <a:pt x="135" y="14408"/>
                  </a:lnTo>
                  <a:lnTo>
                    <a:pt x="1" y="14341"/>
                  </a:lnTo>
                  <a:close/>
                  <a:moveTo>
                    <a:pt x="11752" y="14878"/>
                  </a:moveTo>
                  <a:lnTo>
                    <a:pt x="11600" y="14895"/>
                  </a:lnTo>
                  <a:lnTo>
                    <a:pt x="11466" y="14929"/>
                  </a:lnTo>
                  <a:lnTo>
                    <a:pt x="11600" y="14963"/>
                  </a:lnTo>
                  <a:lnTo>
                    <a:pt x="11752" y="14979"/>
                  </a:lnTo>
                  <a:lnTo>
                    <a:pt x="11886" y="14963"/>
                  </a:lnTo>
                  <a:lnTo>
                    <a:pt x="12021" y="14929"/>
                  </a:lnTo>
                  <a:lnTo>
                    <a:pt x="11886" y="14895"/>
                  </a:lnTo>
                  <a:lnTo>
                    <a:pt x="11752" y="14878"/>
                  </a:lnTo>
                  <a:close/>
                  <a:moveTo>
                    <a:pt x="3632" y="14458"/>
                  </a:moveTo>
                  <a:lnTo>
                    <a:pt x="3598" y="14593"/>
                  </a:lnTo>
                  <a:lnTo>
                    <a:pt x="3581" y="14744"/>
                  </a:lnTo>
                  <a:lnTo>
                    <a:pt x="3598" y="14878"/>
                  </a:lnTo>
                  <a:lnTo>
                    <a:pt x="3632" y="15013"/>
                  </a:lnTo>
                  <a:lnTo>
                    <a:pt x="3666" y="14878"/>
                  </a:lnTo>
                  <a:lnTo>
                    <a:pt x="3682" y="14744"/>
                  </a:lnTo>
                  <a:lnTo>
                    <a:pt x="3666" y="14593"/>
                  </a:lnTo>
                  <a:lnTo>
                    <a:pt x="3632" y="14458"/>
                  </a:lnTo>
                  <a:close/>
                  <a:moveTo>
                    <a:pt x="7347" y="15265"/>
                  </a:moveTo>
                  <a:lnTo>
                    <a:pt x="7196" y="15282"/>
                  </a:lnTo>
                  <a:lnTo>
                    <a:pt x="7061" y="15316"/>
                  </a:lnTo>
                  <a:lnTo>
                    <a:pt x="7196" y="15366"/>
                  </a:lnTo>
                  <a:lnTo>
                    <a:pt x="7482" y="15366"/>
                  </a:lnTo>
                  <a:lnTo>
                    <a:pt x="7616" y="15316"/>
                  </a:lnTo>
                  <a:lnTo>
                    <a:pt x="7482" y="15282"/>
                  </a:lnTo>
                  <a:lnTo>
                    <a:pt x="7347" y="1526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35"/>
            <p:cNvSpPr/>
            <p:nvPr/>
          </p:nvSpPr>
          <p:spPr>
            <a:xfrm>
              <a:off x="3816300" y="3869725"/>
              <a:ext cx="63050" cy="333725"/>
            </a:xfrm>
            <a:custGeom>
              <a:rect b="b" l="l" r="r" t="t"/>
              <a:pathLst>
                <a:path extrusionOk="0" h="13349" w="2522">
                  <a:moveTo>
                    <a:pt x="605" y="0"/>
                  </a:moveTo>
                  <a:lnTo>
                    <a:pt x="0" y="1076"/>
                  </a:lnTo>
                  <a:lnTo>
                    <a:pt x="420" y="1799"/>
                  </a:lnTo>
                  <a:lnTo>
                    <a:pt x="51" y="10474"/>
                  </a:lnTo>
                  <a:lnTo>
                    <a:pt x="1681" y="13348"/>
                  </a:lnTo>
                  <a:lnTo>
                    <a:pt x="2522" y="10121"/>
                  </a:lnTo>
                  <a:lnTo>
                    <a:pt x="1194" y="1698"/>
                  </a:lnTo>
                  <a:lnTo>
                    <a:pt x="1395" y="858"/>
                  </a:lnTo>
                  <a:lnTo>
                    <a:pt x="6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35"/>
            <p:cNvSpPr/>
            <p:nvPr/>
          </p:nvSpPr>
          <p:spPr>
            <a:xfrm>
              <a:off x="3632200" y="3818025"/>
              <a:ext cx="150075" cy="310200"/>
            </a:xfrm>
            <a:custGeom>
              <a:rect b="b" l="l" r="r" t="t"/>
              <a:pathLst>
                <a:path extrusionOk="0" h="12408" w="6003">
                  <a:moveTo>
                    <a:pt x="6002" y="1"/>
                  </a:moveTo>
                  <a:lnTo>
                    <a:pt x="5750" y="34"/>
                  </a:lnTo>
                  <a:lnTo>
                    <a:pt x="5498" y="102"/>
                  </a:lnTo>
                  <a:lnTo>
                    <a:pt x="5246" y="186"/>
                  </a:lnTo>
                  <a:lnTo>
                    <a:pt x="5027" y="320"/>
                  </a:lnTo>
                  <a:lnTo>
                    <a:pt x="4843" y="471"/>
                  </a:lnTo>
                  <a:lnTo>
                    <a:pt x="4658" y="656"/>
                  </a:lnTo>
                  <a:lnTo>
                    <a:pt x="4489" y="875"/>
                  </a:lnTo>
                  <a:lnTo>
                    <a:pt x="4305" y="1093"/>
                  </a:lnTo>
                  <a:lnTo>
                    <a:pt x="4120" y="1362"/>
                  </a:lnTo>
                  <a:lnTo>
                    <a:pt x="3935" y="1631"/>
                  </a:lnTo>
                  <a:lnTo>
                    <a:pt x="3767" y="1934"/>
                  </a:lnTo>
                  <a:lnTo>
                    <a:pt x="3582" y="2253"/>
                  </a:lnTo>
                  <a:lnTo>
                    <a:pt x="3229" y="2943"/>
                  </a:lnTo>
                  <a:lnTo>
                    <a:pt x="2892" y="3699"/>
                  </a:lnTo>
                  <a:lnTo>
                    <a:pt x="2539" y="4489"/>
                  </a:lnTo>
                  <a:lnTo>
                    <a:pt x="2203" y="5347"/>
                  </a:lnTo>
                  <a:lnTo>
                    <a:pt x="1884" y="6221"/>
                  </a:lnTo>
                  <a:lnTo>
                    <a:pt x="1564" y="7112"/>
                  </a:lnTo>
                  <a:lnTo>
                    <a:pt x="1279" y="8020"/>
                  </a:lnTo>
                  <a:lnTo>
                    <a:pt x="976" y="8927"/>
                  </a:lnTo>
                  <a:lnTo>
                    <a:pt x="707" y="9835"/>
                  </a:lnTo>
                  <a:lnTo>
                    <a:pt x="455" y="10726"/>
                  </a:lnTo>
                  <a:lnTo>
                    <a:pt x="1" y="12407"/>
                  </a:lnTo>
                  <a:lnTo>
                    <a:pt x="1" y="12407"/>
                  </a:lnTo>
                  <a:lnTo>
                    <a:pt x="600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35"/>
            <p:cNvSpPr/>
            <p:nvPr/>
          </p:nvSpPr>
          <p:spPr>
            <a:xfrm>
              <a:off x="3446450" y="3835250"/>
              <a:ext cx="320700" cy="460250"/>
            </a:xfrm>
            <a:custGeom>
              <a:rect b="b" l="l" r="r" t="t"/>
              <a:pathLst>
                <a:path extrusionOk="0" h="18410" w="12828">
                  <a:moveTo>
                    <a:pt x="12188" y="1"/>
                  </a:moveTo>
                  <a:lnTo>
                    <a:pt x="11987" y="18"/>
                  </a:lnTo>
                  <a:lnTo>
                    <a:pt x="11735" y="85"/>
                  </a:lnTo>
                  <a:lnTo>
                    <a:pt x="11466" y="203"/>
                  </a:lnTo>
                  <a:lnTo>
                    <a:pt x="11096" y="404"/>
                  </a:lnTo>
                  <a:lnTo>
                    <a:pt x="10558" y="724"/>
                  </a:lnTo>
                  <a:lnTo>
                    <a:pt x="9869" y="1161"/>
                  </a:lnTo>
                  <a:lnTo>
                    <a:pt x="9078" y="1699"/>
                  </a:lnTo>
                  <a:lnTo>
                    <a:pt x="8204" y="2321"/>
                  </a:lnTo>
                  <a:lnTo>
                    <a:pt x="7263" y="3010"/>
                  </a:lnTo>
                  <a:lnTo>
                    <a:pt x="6288" y="3733"/>
                  </a:lnTo>
                  <a:lnTo>
                    <a:pt x="5296" y="4506"/>
                  </a:lnTo>
                  <a:lnTo>
                    <a:pt x="4321" y="5313"/>
                  </a:lnTo>
                  <a:lnTo>
                    <a:pt x="3380" y="6103"/>
                  </a:lnTo>
                  <a:lnTo>
                    <a:pt x="2926" y="6507"/>
                  </a:lnTo>
                  <a:lnTo>
                    <a:pt x="2505" y="6894"/>
                  </a:lnTo>
                  <a:lnTo>
                    <a:pt x="2102" y="7280"/>
                  </a:lnTo>
                  <a:lnTo>
                    <a:pt x="1732" y="7667"/>
                  </a:lnTo>
                  <a:lnTo>
                    <a:pt x="1379" y="8037"/>
                  </a:lnTo>
                  <a:lnTo>
                    <a:pt x="1060" y="8390"/>
                  </a:lnTo>
                  <a:lnTo>
                    <a:pt x="791" y="8743"/>
                  </a:lnTo>
                  <a:lnTo>
                    <a:pt x="538" y="9079"/>
                  </a:lnTo>
                  <a:lnTo>
                    <a:pt x="337" y="9382"/>
                  </a:lnTo>
                  <a:lnTo>
                    <a:pt x="185" y="9684"/>
                  </a:lnTo>
                  <a:lnTo>
                    <a:pt x="85" y="9953"/>
                  </a:lnTo>
                  <a:lnTo>
                    <a:pt x="51" y="10071"/>
                  </a:lnTo>
                  <a:lnTo>
                    <a:pt x="17" y="10205"/>
                  </a:lnTo>
                  <a:lnTo>
                    <a:pt x="1" y="10441"/>
                  </a:lnTo>
                  <a:lnTo>
                    <a:pt x="17" y="10693"/>
                  </a:lnTo>
                  <a:lnTo>
                    <a:pt x="68" y="10962"/>
                  </a:lnTo>
                  <a:lnTo>
                    <a:pt x="118" y="11248"/>
                  </a:lnTo>
                  <a:lnTo>
                    <a:pt x="219" y="11533"/>
                  </a:lnTo>
                  <a:lnTo>
                    <a:pt x="320" y="11836"/>
                  </a:lnTo>
                  <a:lnTo>
                    <a:pt x="454" y="12139"/>
                  </a:lnTo>
                  <a:lnTo>
                    <a:pt x="606" y="12458"/>
                  </a:lnTo>
                  <a:lnTo>
                    <a:pt x="774" y="12761"/>
                  </a:lnTo>
                  <a:lnTo>
                    <a:pt x="942" y="13080"/>
                  </a:lnTo>
                  <a:lnTo>
                    <a:pt x="1144" y="13399"/>
                  </a:lnTo>
                  <a:lnTo>
                    <a:pt x="1345" y="13719"/>
                  </a:lnTo>
                  <a:lnTo>
                    <a:pt x="1799" y="14358"/>
                  </a:lnTo>
                  <a:lnTo>
                    <a:pt x="2270" y="14996"/>
                  </a:lnTo>
                  <a:lnTo>
                    <a:pt x="2758" y="15602"/>
                  </a:lnTo>
                  <a:lnTo>
                    <a:pt x="3245" y="16173"/>
                  </a:lnTo>
                  <a:lnTo>
                    <a:pt x="3733" y="16694"/>
                  </a:lnTo>
                  <a:lnTo>
                    <a:pt x="4203" y="17182"/>
                  </a:lnTo>
                  <a:lnTo>
                    <a:pt x="4624" y="17602"/>
                  </a:lnTo>
                  <a:lnTo>
                    <a:pt x="5010" y="17955"/>
                  </a:lnTo>
                  <a:lnTo>
                    <a:pt x="5330" y="18207"/>
                  </a:lnTo>
                  <a:lnTo>
                    <a:pt x="5582" y="18392"/>
                  </a:lnTo>
                  <a:lnTo>
                    <a:pt x="5649" y="18409"/>
                  </a:lnTo>
                  <a:lnTo>
                    <a:pt x="5733" y="18409"/>
                  </a:lnTo>
                  <a:lnTo>
                    <a:pt x="5817" y="18375"/>
                  </a:lnTo>
                  <a:lnTo>
                    <a:pt x="5901" y="18291"/>
                  </a:lnTo>
                  <a:lnTo>
                    <a:pt x="5968" y="18191"/>
                  </a:lnTo>
                  <a:lnTo>
                    <a:pt x="6052" y="18073"/>
                  </a:lnTo>
                  <a:lnTo>
                    <a:pt x="6137" y="17922"/>
                  </a:lnTo>
                  <a:lnTo>
                    <a:pt x="6221" y="17737"/>
                  </a:lnTo>
                  <a:lnTo>
                    <a:pt x="6372" y="17333"/>
                  </a:lnTo>
                  <a:lnTo>
                    <a:pt x="6523" y="16846"/>
                  </a:lnTo>
                  <a:lnTo>
                    <a:pt x="6674" y="16325"/>
                  </a:lnTo>
                  <a:lnTo>
                    <a:pt x="6809" y="15753"/>
                  </a:lnTo>
                  <a:lnTo>
                    <a:pt x="6927" y="15181"/>
                  </a:lnTo>
                  <a:lnTo>
                    <a:pt x="7044" y="14593"/>
                  </a:lnTo>
                  <a:lnTo>
                    <a:pt x="7229" y="13500"/>
                  </a:lnTo>
                  <a:lnTo>
                    <a:pt x="7347" y="12609"/>
                  </a:lnTo>
                  <a:lnTo>
                    <a:pt x="7381" y="12290"/>
                  </a:lnTo>
                  <a:lnTo>
                    <a:pt x="7381" y="12071"/>
                  </a:lnTo>
                  <a:lnTo>
                    <a:pt x="7364" y="12004"/>
                  </a:lnTo>
                  <a:lnTo>
                    <a:pt x="7330" y="11937"/>
                  </a:lnTo>
                  <a:lnTo>
                    <a:pt x="7212" y="11701"/>
                  </a:lnTo>
                  <a:lnTo>
                    <a:pt x="6843" y="11079"/>
                  </a:lnTo>
                  <a:lnTo>
                    <a:pt x="6658" y="10726"/>
                  </a:lnTo>
                  <a:lnTo>
                    <a:pt x="6506" y="10390"/>
                  </a:lnTo>
                  <a:lnTo>
                    <a:pt x="6456" y="10222"/>
                  </a:lnTo>
                  <a:lnTo>
                    <a:pt x="6422" y="10071"/>
                  </a:lnTo>
                  <a:lnTo>
                    <a:pt x="6405" y="9953"/>
                  </a:lnTo>
                  <a:lnTo>
                    <a:pt x="6422" y="9835"/>
                  </a:lnTo>
                  <a:lnTo>
                    <a:pt x="6439" y="9768"/>
                  </a:lnTo>
                  <a:lnTo>
                    <a:pt x="6490" y="9667"/>
                  </a:lnTo>
                  <a:lnTo>
                    <a:pt x="6674" y="9398"/>
                  </a:lnTo>
                  <a:lnTo>
                    <a:pt x="6943" y="9045"/>
                  </a:lnTo>
                  <a:lnTo>
                    <a:pt x="7280" y="8608"/>
                  </a:lnTo>
                  <a:lnTo>
                    <a:pt x="8120" y="7566"/>
                  </a:lnTo>
                  <a:lnTo>
                    <a:pt x="9112" y="6372"/>
                  </a:lnTo>
                  <a:lnTo>
                    <a:pt x="10121" y="5128"/>
                  </a:lnTo>
                  <a:lnTo>
                    <a:pt x="11062" y="3952"/>
                  </a:lnTo>
                  <a:lnTo>
                    <a:pt x="11482" y="3414"/>
                  </a:lnTo>
                  <a:lnTo>
                    <a:pt x="11835" y="2943"/>
                  </a:lnTo>
                  <a:lnTo>
                    <a:pt x="12121" y="2523"/>
                  </a:lnTo>
                  <a:lnTo>
                    <a:pt x="12323" y="2203"/>
                  </a:lnTo>
                  <a:lnTo>
                    <a:pt x="12474" y="1917"/>
                  </a:lnTo>
                  <a:lnTo>
                    <a:pt x="12592" y="1665"/>
                  </a:lnTo>
                  <a:lnTo>
                    <a:pt x="12693" y="1396"/>
                  </a:lnTo>
                  <a:lnTo>
                    <a:pt x="12760" y="1161"/>
                  </a:lnTo>
                  <a:lnTo>
                    <a:pt x="12810" y="942"/>
                  </a:lnTo>
                  <a:lnTo>
                    <a:pt x="12827" y="724"/>
                  </a:lnTo>
                  <a:lnTo>
                    <a:pt x="12810" y="539"/>
                  </a:lnTo>
                  <a:lnTo>
                    <a:pt x="12777" y="371"/>
                  </a:lnTo>
                  <a:lnTo>
                    <a:pt x="12726" y="236"/>
                  </a:lnTo>
                  <a:lnTo>
                    <a:pt x="12676" y="186"/>
                  </a:lnTo>
                  <a:lnTo>
                    <a:pt x="12626" y="135"/>
                  </a:lnTo>
                  <a:lnTo>
                    <a:pt x="12575" y="85"/>
                  </a:lnTo>
                  <a:lnTo>
                    <a:pt x="12508" y="51"/>
                  </a:lnTo>
                  <a:lnTo>
                    <a:pt x="12441" y="18"/>
                  </a:lnTo>
                  <a:lnTo>
                    <a:pt x="12357"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35"/>
            <p:cNvSpPr/>
            <p:nvPr/>
          </p:nvSpPr>
          <p:spPr>
            <a:xfrm>
              <a:off x="3555300" y="4136600"/>
              <a:ext cx="163100" cy="195025"/>
            </a:xfrm>
            <a:custGeom>
              <a:rect b="b" l="l" r="r" t="t"/>
              <a:pathLst>
                <a:path extrusionOk="0" h="7801" w="6524">
                  <a:moveTo>
                    <a:pt x="3027" y="1"/>
                  </a:moveTo>
                  <a:lnTo>
                    <a:pt x="2993" y="135"/>
                  </a:lnTo>
                  <a:lnTo>
                    <a:pt x="2942" y="253"/>
                  </a:lnTo>
                  <a:lnTo>
                    <a:pt x="2875" y="370"/>
                  </a:lnTo>
                  <a:lnTo>
                    <a:pt x="2808" y="471"/>
                  </a:lnTo>
                  <a:lnTo>
                    <a:pt x="2724" y="572"/>
                  </a:lnTo>
                  <a:lnTo>
                    <a:pt x="2640" y="673"/>
                  </a:lnTo>
                  <a:lnTo>
                    <a:pt x="2556" y="757"/>
                  </a:lnTo>
                  <a:lnTo>
                    <a:pt x="2455" y="841"/>
                  </a:lnTo>
                  <a:lnTo>
                    <a:pt x="2068" y="1060"/>
                  </a:lnTo>
                  <a:lnTo>
                    <a:pt x="1715" y="1278"/>
                  </a:lnTo>
                  <a:lnTo>
                    <a:pt x="1581" y="1379"/>
                  </a:lnTo>
                  <a:lnTo>
                    <a:pt x="1446" y="1480"/>
                  </a:lnTo>
                  <a:lnTo>
                    <a:pt x="1345" y="1598"/>
                  </a:lnTo>
                  <a:lnTo>
                    <a:pt x="1261" y="1715"/>
                  </a:lnTo>
                  <a:lnTo>
                    <a:pt x="1228" y="1833"/>
                  </a:lnTo>
                  <a:lnTo>
                    <a:pt x="1194" y="1951"/>
                  </a:lnTo>
                  <a:lnTo>
                    <a:pt x="1177" y="2085"/>
                  </a:lnTo>
                  <a:lnTo>
                    <a:pt x="1194" y="2203"/>
                  </a:lnTo>
                  <a:lnTo>
                    <a:pt x="1228" y="2320"/>
                  </a:lnTo>
                  <a:lnTo>
                    <a:pt x="1278" y="2438"/>
                  </a:lnTo>
                  <a:lnTo>
                    <a:pt x="1345" y="2539"/>
                  </a:lnTo>
                  <a:lnTo>
                    <a:pt x="1429" y="2623"/>
                  </a:lnTo>
                  <a:lnTo>
                    <a:pt x="1295" y="2657"/>
                  </a:lnTo>
                  <a:lnTo>
                    <a:pt x="1177" y="2690"/>
                  </a:lnTo>
                  <a:lnTo>
                    <a:pt x="1026" y="2758"/>
                  </a:lnTo>
                  <a:lnTo>
                    <a:pt x="875" y="2858"/>
                  </a:lnTo>
                  <a:lnTo>
                    <a:pt x="723" y="2976"/>
                  </a:lnTo>
                  <a:lnTo>
                    <a:pt x="656" y="3043"/>
                  </a:lnTo>
                  <a:lnTo>
                    <a:pt x="589" y="3127"/>
                  </a:lnTo>
                  <a:lnTo>
                    <a:pt x="555" y="3228"/>
                  </a:lnTo>
                  <a:lnTo>
                    <a:pt x="505" y="3346"/>
                  </a:lnTo>
                  <a:lnTo>
                    <a:pt x="505" y="3396"/>
                  </a:lnTo>
                  <a:lnTo>
                    <a:pt x="505" y="3464"/>
                  </a:lnTo>
                  <a:lnTo>
                    <a:pt x="522" y="3581"/>
                  </a:lnTo>
                  <a:lnTo>
                    <a:pt x="572" y="3699"/>
                  </a:lnTo>
                  <a:lnTo>
                    <a:pt x="639" y="3817"/>
                  </a:lnTo>
                  <a:lnTo>
                    <a:pt x="774" y="3985"/>
                  </a:lnTo>
                  <a:lnTo>
                    <a:pt x="841" y="4052"/>
                  </a:lnTo>
                  <a:lnTo>
                    <a:pt x="740" y="4086"/>
                  </a:lnTo>
                  <a:lnTo>
                    <a:pt x="639" y="4119"/>
                  </a:lnTo>
                  <a:lnTo>
                    <a:pt x="522" y="4186"/>
                  </a:lnTo>
                  <a:lnTo>
                    <a:pt x="404" y="4271"/>
                  </a:lnTo>
                  <a:lnTo>
                    <a:pt x="286" y="4371"/>
                  </a:lnTo>
                  <a:lnTo>
                    <a:pt x="236" y="4455"/>
                  </a:lnTo>
                  <a:lnTo>
                    <a:pt x="185" y="4523"/>
                  </a:lnTo>
                  <a:lnTo>
                    <a:pt x="152" y="4607"/>
                  </a:lnTo>
                  <a:lnTo>
                    <a:pt x="135" y="4708"/>
                  </a:lnTo>
                  <a:lnTo>
                    <a:pt x="118" y="4792"/>
                  </a:lnTo>
                  <a:lnTo>
                    <a:pt x="118" y="4859"/>
                  </a:lnTo>
                  <a:lnTo>
                    <a:pt x="135" y="5010"/>
                  </a:lnTo>
                  <a:lnTo>
                    <a:pt x="202" y="5145"/>
                  </a:lnTo>
                  <a:lnTo>
                    <a:pt x="270" y="5262"/>
                  </a:lnTo>
                  <a:lnTo>
                    <a:pt x="337" y="5363"/>
                  </a:lnTo>
                  <a:lnTo>
                    <a:pt x="404" y="5430"/>
                  </a:lnTo>
                  <a:lnTo>
                    <a:pt x="471" y="5498"/>
                  </a:lnTo>
                  <a:lnTo>
                    <a:pt x="387" y="5565"/>
                  </a:lnTo>
                  <a:lnTo>
                    <a:pt x="303" y="5632"/>
                  </a:lnTo>
                  <a:lnTo>
                    <a:pt x="219" y="5733"/>
                  </a:lnTo>
                  <a:lnTo>
                    <a:pt x="118" y="5868"/>
                  </a:lnTo>
                  <a:lnTo>
                    <a:pt x="51" y="6002"/>
                  </a:lnTo>
                  <a:lnTo>
                    <a:pt x="1" y="6170"/>
                  </a:lnTo>
                  <a:lnTo>
                    <a:pt x="1" y="6254"/>
                  </a:lnTo>
                  <a:lnTo>
                    <a:pt x="1" y="6338"/>
                  </a:lnTo>
                  <a:lnTo>
                    <a:pt x="17" y="6422"/>
                  </a:lnTo>
                  <a:lnTo>
                    <a:pt x="51" y="6523"/>
                  </a:lnTo>
                  <a:lnTo>
                    <a:pt x="118" y="6607"/>
                  </a:lnTo>
                  <a:lnTo>
                    <a:pt x="185" y="6691"/>
                  </a:lnTo>
                  <a:lnTo>
                    <a:pt x="270" y="6792"/>
                  </a:lnTo>
                  <a:lnTo>
                    <a:pt x="387" y="6876"/>
                  </a:lnTo>
                  <a:lnTo>
                    <a:pt x="639" y="7061"/>
                  </a:lnTo>
                  <a:lnTo>
                    <a:pt x="925" y="7212"/>
                  </a:lnTo>
                  <a:lnTo>
                    <a:pt x="1261" y="7364"/>
                  </a:lnTo>
                  <a:lnTo>
                    <a:pt x="1631" y="7498"/>
                  </a:lnTo>
                  <a:lnTo>
                    <a:pt x="2001" y="7616"/>
                  </a:lnTo>
                  <a:lnTo>
                    <a:pt x="2405" y="7717"/>
                  </a:lnTo>
                  <a:lnTo>
                    <a:pt x="2791" y="7767"/>
                  </a:lnTo>
                  <a:lnTo>
                    <a:pt x="3178" y="7801"/>
                  </a:lnTo>
                  <a:lnTo>
                    <a:pt x="3548" y="7801"/>
                  </a:lnTo>
                  <a:lnTo>
                    <a:pt x="3733" y="7767"/>
                  </a:lnTo>
                  <a:lnTo>
                    <a:pt x="3901" y="7750"/>
                  </a:lnTo>
                  <a:lnTo>
                    <a:pt x="4052" y="7700"/>
                  </a:lnTo>
                  <a:lnTo>
                    <a:pt x="4203" y="7650"/>
                  </a:lnTo>
                  <a:lnTo>
                    <a:pt x="4355" y="7599"/>
                  </a:lnTo>
                  <a:lnTo>
                    <a:pt x="4472" y="7515"/>
                  </a:lnTo>
                  <a:lnTo>
                    <a:pt x="4590" y="7431"/>
                  </a:lnTo>
                  <a:lnTo>
                    <a:pt x="4691" y="7330"/>
                  </a:lnTo>
                  <a:lnTo>
                    <a:pt x="4758" y="7229"/>
                  </a:lnTo>
                  <a:lnTo>
                    <a:pt x="4808" y="7145"/>
                  </a:lnTo>
                  <a:lnTo>
                    <a:pt x="4825" y="7061"/>
                  </a:lnTo>
                  <a:lnTo>
                    <a:pt x="4825" y="6994"/>
                  </a:lnTo>
                  <a:lnTo>
                    <a:pt x="4792" y="6910"/>
                  </a:lnTo>
                  <a:lnTo>
                    <a:pt x="4758" y="6859"/>
                  </a:lnTo>
                  <a:lnTo>
                    <a:pt x="4708" y="6792"/>
                  </a:lnTo>
                  <a:lnTo>
                    <a:pt x="4657" y="6742"/>
                  </a:lnTo>
                  <a:lnTo>
                    <a:pt x="4523" y="6658"/>
                  </a:lnTo>
                  <a:lnTo>
                    <a:pt x="4388" y="6607"/>
                  </a:lnTo>
                  <a:lnTo>
                    <a:pt x="4271" y="6557"/>
                  </a:lnTo>
                  <a:lnTo>
                    <a:pt x="4489" y="6557"/>
                  </a:lnTo>
                  <a:lnTo>
                    <a:pt x="4708" y="6540"/>
                  </a:lnTo>
                  <a:lnTo>
                    <a:pt x="4977" y="6490"/>
                  </a:lnTo>
                  <a:lnTo>
                    <a:pt x="5128" y="6456"/>
                  </a:lnTo>
                  <a:lnTo>
                    <a:pt x="5262" y="6406"/>
                  </a:lnTo>
                  <a:lnTo>
                    <a:pt x="5397" y="6355"/>
                  </a:lnTo>
                  <a:lnTo>
                    <a:pt x="5531" y="6288"/>
                  </a:lnTo>
                  <a:lnTo>
                    <a:pt x="5649" y="6204"/>
                  </a:lnTo>
                  <a:lnTo>
                    <a:pt x="5750" y="6103"/>
                  </a:lnTo>
                  <a:lnTo>
                    <a:pt x="5834" y="5985"/>
                  </a:lnTo>
                  <a:lnTo>
                    <a:pt x="5901" y="5868"/>
                  </a:lnTo>
                  <a:lnTo>
                    <a:pt x="5935" y="5733"/>
                  </a:lnTo>
                  <a:lnTo>
                    <a:pt x="5935" y="5615"/>
                  </a:lnTo>
                  <a:lnTo>
                    <a:pt x="5918" y="5498"/>
                  </a:lnTo>
                  <a:lnTo>
                    <a:pt x="5884" y="5397"/>
                  </a:lnTo>
                  <a:lnTo>
                    <a:pt x="5817" y="5313"/>
                  </a:lnTo>
                  <a:lnTo>
                    <a:pt x="5750" y="5229"/>
                  </a:lnTo>
                  <a:lnTo>
                    <a:pt x="5666" y="5162"/>
                  </a:lnTo>
                  <a:lnTo>
                    <a:pt x="5565" y="5094"/>
                  </a:lnTo>
                  <a:lnTo>
                    <a:pt x="5380" y="5010"/>
                  </a:lnTo>
                  <a:lnTo>
                    <a:pt x="5195" y="4943"/>
                  </a:lnTo>
                  <a:lnTo>
                    <a:pt x="4977" y="4876"/>
                  </a:lnTo>
                  <a:lnTo>
                    <a:pt x="5229" y="4859"/>
                  </a:lnTo>
                  <a:lnTo>
                    <a:pt x="5447" y="4842"/>
                  </a:lnTo>
                  <a:lnTo>
                    <a:pt x="5699" y="4775"/>
                  </a:lnTo>
                  <a:lnTo>
                    <a:pt x="5834" y="4741"/>
                  </a:lnTo>
                  <a:lnTo>
                    <a:pt x="5968" y="4691"/>
                  </a:lnTo>
                  <a:lnTo>
                    <a:pt x="6086" y="4624"/>
                  </a:lnTo>
                  <a:lnTo>
                    <a:pt x="6204" y="4556"/>
                  </a:lnTo>
                  <a:lnTo>
                    <a:pt x="6305" y="4472"/>
                  </a:lnTo>
                  <a:lnTo>
                    <a:pt x="6389" y="4371"/>
                  </a:lnTo>
                  <a:lnTo>
                    <a:pt x="6456" y="4254"/>
                  </a:lnTo>
                  <a:lnTo>
                    <a:pt x="6506" y="4119"/>
                  </a:lnTo>
                  <a:lnTo>
                    <a:pt x="6523" y="3985"/>
                  </a:lnTo>
                  <a:lnTo>
                    <a:pt x="6523" y="3850"/>
                  </a:lnTo>
                  <a:lnTo>
                    <a:pt x="6490" y="3749"/>
                  </a:lnTo>
                  <a:lnTo>
                    <a:pt x="6439" y="3665"/>
                  </a:lnTo>
                  <a:lnTo>
                    <a:pt x="6372" y="3581"/>
                  </a:lnTo>
                  <a:lnTo>
                    <a:pt x="6288" y="3514"/>
                  </a:lnTo>
                  <a:lnTo>
                    <a:pt x="6204" y="3447"/>
                  </a:lnTo>
                  <a:lnTo>
                    <a:pt x="6103" y="3396"/>
                  </a:lnTo>
                  <a:lnTo>
                    <a:pt x="5901" y="3329"/>
                  </a:lnTo>
                  <a:lnTo>
                    <a:pt x="5716" y="3279"/>
                  </a:lnTo>
                  <a:lnTo>
                    <a:pt x="5498" y="3245"/>
                  </a:lnTo>
                  <a:lnTo>
                    <a:pt x="5683" y="3178"/>
                  </a:lnTo>
                  <a:lnTo>
                    <a:pt x="5834" y="3111"/>
                  </a:lnTo>
                  <a:lnTo>
                    <a:pt x="6019" y="3010"/>
                  </a:lnTo>
                  <a:lnTo>
                    <a:pt x="6187" y="2892"/>
                  </a:lnTo>
                  <a:lnTo>
                    <a:pt x="6271" y="2808"/>
                  </a:lnTo>
                  <a:lnTo>
                    <a:pt x="6338" y="2724"/>
                  </a:lnTo>
                  <a:lnTo>
                    <a:pt x="6389" y="2640"/>
                  </a:lnTo>
                  <a:lnTo>
                    <a:pt x="6439" y="2539"/>
                  </a:lnTo>
                  <a:lnTo>
                    <a:pt x="6473" y="2438"/>
                  </a:lnTo>
                  <a:lnTo>
                    <a:pt x="6473" y="2337"/>
                  </a:lnTo>
                  <a:lnTo>
                    <a:pt x="6473" y="2236"/>
                  </a:lnTo>
                  <a:lnTo>
                    <a:pt x="6456" y="2152"/>
                  </a:lnTo>
                  <a:lnTo>
                    <a:pt x="6422" y="2068"/>
                  </a:lnTo>
                  <a:lnTo>
                    <a:pt x="6372" y="2001"/>
                  </a:lnTo>
                  <a:lnTo>
                    <a:pt x="6305" y="1951"/>
                  </a:lnTo>
                  <a:lnTo>
                    <a:pt x="6237" y="1883"/>
                  </a:lnTo>
                  <a:lnTo>
                    <a:pt x="6153" y="1850"/>
                  </a:lnTo>
                  <a:lnTo>
                    <a:pt x="6069" y="1799"/>
                  </a:lnTo>
                  <a:lnTo>
                    <a:pt x="5851" y="1732"/>
                  </a:lnTo>
                  <a:lnTo>
                    <a:pt x="5615" y="1698"/>
                  </a:lnTo>
                  <a:lnTo>
                    <a:pt x="5346" y="1665"/>
                  </a:lnTo>
                  <a:lnTo>
                    <a:pt x="5077" y="1648"/>
                  </a:lnTo>
                  <a:lnTo>
                    <a:pt x="4506" y="1614"/>
                  </a:lnTo>
                  <a:lnTo>
                    <a:pt x="3951" y="1598"/>
                  </a:lnTo>
                  <a:lnTo>
                    <a:pt x="3682" y="1564"/>
                  </a:lnTo>
                  <a:lnTo>
                    <a:pt x="3464" y="1530"/>
                  </a:lnTo>
                  <a:lnTo>
                    <a:pt x="3262" y="1480"/>
                  </a:lnTo>
                  <a:lnTo>
                    <a:pt x="3111" y="1413"/>
                  </a:lnTo>
                  <a:lnTo>
                    <a:pt x="3060" y="723"/>
                  </a:lnTo>
                  <a:lnTo>
                    <a:pt x="3027"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35"/>
            <p:cNvSpPr/>
            <p:nvPr/>
          </p:nvSpPr>
          <p:spPr>
            <a:xfrm>
              <a:off x="3568325" y="4275300"/>
              <a:ext cx="95425" cy="25650"/>
            </a:xfrm>
            <a:custGeom>
              <a:rect b="b" l="l" r="r" t="t"/>
              <a:pathLst>
                <a:path extrusionOk="0" h="1026" w="3817">
                  <a:moveTo>
                    <a:pt x="1" y="0"/>
                  </a:moveTo>
                  <a:lnTo>
                    <a:pt x="1" y="17"/>
                  </a:lnTo>
                  <a:lnTo>
                    <a:pt x="438" y="269"/>
                  </a:lnTo>
                  <a:lnTo>
                    <a:pt x="892" y="488"/>
                  </a:lnTo>
                  <a:lnTo>
                    <a:pt x="1346" y="673"/>
                  </a:lnTo>
                  <a:lnTo>
                    <a:pt x="1816" y="807"/>
                  </a:lnTo>
                  <a:lnTo>
                    <a:pt x="2304" y="925"/>
                  </a:lnTo>
                  <a:lnTo>
                    <a:pt x="2791" y="992"/>
                  </a:lnTo>
                  <a:lnTo>
                    <a:pt x="3296" y="1026"/>
                  </a:lnTo>
                  <a:lnTo>
                    <a:pt x="3783" y="1026"/>
                  </a:lnTo>
                  <a:lnTo>
                    <a:pt x="3817" y="1009"/>
                  </a:lnTo>
                  <a:lnTo>
                    <a:pt x="3817" y="992"/>
                  </a:lnTo>
                  <a:lnTo>
                    <a:pt x="3817" y="958"/>
                  </a:lnTo>
                  <a:lnTo>
                    <a:pt x="3783" y="942"/>
                  </a:lnTo>
                  <a:lnTo>
                    <a:pt x="3296" y="891"/>
                  </a:lnTo>
                  <a:lnTo>
                    <a:pt x="2825" y="824"/>
                  </a:lnTo>
                  <a:lnTo>
                    <a:pt x="2337" y="723"/>
                  </a:lnTo>
                  <a:lnTo>
                    <a:pt x="1867" y="622"/>
                  </a:lnTo>
                  <a:lnTo>
                    <a:pt x="1396" y="488"/>
                  </a:lnTo>
                  <a:lnTo>
                    <a:pt x="925" y="336"/>
                  </a:lnTo>
                  <a:lnTo>
                    <a:pt x="471" y="185"/>
                  </a:lnTo>
                  <a:lnTo>
                    <a:pt x="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35"/>
            <p:cNvSpPr/>
            <p:nvPr/>
          </p:nvSpPr>
          <p:spPr>
            <a:xfrm>
              <a:off x="3575475" y="4237875"/>
              <a:ext cx="106775" cy="24000"/>
            </a:xfrm>
            <a:custGeom>
              <a:rect b="b" l="l" r="r" t="t"/>
              <a:pathLst>
                <a:path extrusionOk="0" h="960" w="4271">
                  <a:moveTo>
                    <a:pt x="17" y="1"/>
                  </a:moveTo>
                  <a:lnTo>
                    <a:pt x="0" y="18"/>
                  </a:lnTo>
                  <a:lnTo>
                    <a:pt x="17" y="35"/>
                  </a:lnTo>
                  <a:lnTo>
                    <a:pt x="236" y="152"/>
                  </a:lnTo>
                  <a:lnTo>
                    <a:pt x="471" y="287"/>
                  </a:lnTo>
                  <a:lnTo>
                    <a:pt x="707" y="388"/>
                  </a:lnTo>
                  <a:lnTo>
                    <a:pt x="942" y="488"/>
                  </a:lnTo>
                  <a:lnTo>
                    <a:pt x="1194" y="589"/>
                  </a:lnTo>
                  <a:lnTo>
                    <a:pt x="1446" y="673"/>
                  </a:lnTo>
                  <a:lnTo>
                    <a:pt x="1715" y="757"/>
                  </a:lnTo>
                  <a:lnTo>
                    <a:pt x="1984" y="825"/>
                  </a:lnTo>
                  <a:lnTo>
                    <a:pt x="2253" y="875"/>
                  </a:lnTo>
                  <a:lnTo>
                    <a:pt x="2539" y="909"/>
                  </a:lnTo>
                  <a:lnTo>
                    <a:pt x="2825" y="942"/>
                  </a:lnTo>
                  <a:lnTo>
                    <a:pt x="3094" y="959"/>
                  </a:lnTo>
                  <a:lnTo>
                    <a:pt x="3379" y="959"/>
                  </a:lnTo>
                  <a:lnTo>
                    <a:pt x="3665" y="942"/>
                  </a:lnTo>
                  <a:lnTo>
                    <a:pt x="3934" y="926"/>
                  </a:lnTo>
                  <a:lnTo>
                    <a:pt x="4220" y="875"/>
                  </a:lnTo>
                  <a:lnTo>
                    <a:pt x="4254" y="858"/>
                  </a:lnTo>
                  <a:lnTo>
                    <a:pt x="4270" y="842"/>
                  </a:lnTo>
                  <a:lnTo>
                    <a:pt x="4270" y="825"/>
                  </a:lnTo>
                  <a:lnTo>
                    <a:pt x="4237" y="808"/>
                  </a:lnTo>
                  <a:lnTo>
                    <a:pt x="4035" y="825"/>
                  </a:lnTo>
                  <a:lnTo>
                    <a:pt x="3817" y="825"/>
                  </a:lnTo>
                  <a:lnTo>
                    <a:pt x="3312" y="808"/>
                  </a:lnTo>
                  <a:lnTo>
                    <a:pt x="2757" y="724"/>
                  </a:lnTo>
                  <a:lnTo>
                    <a:pt x="2186" y="623"/>
                  </a:lnTo>
                  <a:lnTo>
                    <a:pt x="1581" y="505"/>
                  </a:lnTo>
                  <a:lnTo>
                    <a:pt x="1009" y="354"/>
                  </a:lnTo>
                  <a:lnTo>
                    <a:pt x="488" y="186"/>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35"/>
            <p:cNvSpPr/>
            <p:nvPr/>
          </p:nvSpPr>
          <p:spPr>
            <a:xfrm>
              <a:off x="3591875" y="4203000"/>
              <a:ext cx="103825" cy="20625"/>
            </a:xfrm>
            <a:custGeom>
              <a:rect b="b" l="l" r="r" t="t"/>
              <a:pathLst>
                <a:path extrusionOk="0" h="825" w="4153">
                  <a:moveTo>
                    <a:pt x="17" y="1"/>
                  </a:moveTo>
                  <a:lnTo>
                    <a:pt x="0" y="17"/>
                  </a:lnTo>
                  <a:lnTo>
                    <a:pt x="0" y="34"/>
                  </a:lnTo>
                  <a:lnTo>
                    <a:pt x="235" y="186"/>
                  </a:lnTo>
                  <a:lnTo>
                    <a:pt x="488" y="303"/>
                  </a:lnTo>
                  <a:lnTo>
                    <a:pt x="773" y="421"/>
                  </a:lnTo>
                  <a:lnTo>
                    <a:pt x="1059" y="522"/>
                  </a:lnTo>
                  <a:lnTo>
                    <a:pt x="1345" y="589"/>
                  </a:lnTo>
                  <a:lnTo>
                    <a:pt x="1631" y="656"/>
                  </a:lnTo>
                  <a:lnTo>
                    <a:pt x="2186" y="757"/>
                  </a:lnTo>
                  <a:lnTo>
                    <a:pt x="2438" y="791"/>
                  </a:lnTo>
                  <a:lnTo>
                    <a:pt x="2690" y="808"/>
                  </a:lnTo>
                  <a:lnTo>
                    <a:pt x="2925" y="824"/>
                  </a:lnTo>
                  <a:lnTo>
                    <a:pt x="3177" y="808"/>
                  </a:lnTo>
                  <a:lnTo>
                    <a:pt x="3413" y="774"/>
                  </a:lnTo>
                  <a:lnTo>
                    <a:pt x="3665" y="724"/>
                  </a:lnTo>
                  <a:lnTo>
                    <a:pt x="3900" y="656"/>
                  </a:lnTo>
                  <a:lnTo>
                    <a:pt x="4136" y="589"/>
                  </a:lnTo>
                  <a:lnTo>
                    <a:pt x="4152" y="572"/>
                  </a:lnTo>
                  <a:lnTo>
                    <a:pt x="4152" y="555"/>
                  </a:lnTo>
                  <a:lnTo>
                    <a:pt x="4152" y="539"/>
                  </a:lnTo>
                  <a:lnTo>
                    <a:pt x="4136" y="539"/>
                  </a:lnTo>
                  <a:lnTo>
                    <a:pt x="3867" y="572"/>
                  </a:lnTo>
                  <a:lnTo>
                    <a:pt x="3598" y="589"/>
                  </a:lnTo>
                  <a:lnTo>
                    <a:pt x="3329" y="606"/>
                  </a:lnTo>
                  <a:lnTo>
                    <a:pt x="3077" y="606"/>
                  </a:lnTo>
                  <a:lnTo>
                    <a:pt x="2555" y="589"/>
                  </a:lnTo>
                  <a:lnTo>
                    <a:pt x="2034" y="522"/>
                  </a:lnTo>
                  <a:lnTo>
                    <a:pt x="1530" y="438"/>
                  </a:lnTo>
                  <a:lnTo>
                    <a:pt x="1026" y="320"/>
                  </a:lnTo>
                  <a:lnTo>
                    <a:pt x="521" y="169"/>
                  </a:lnTo>
                  <a:lnTo>
                    <a:pt x="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35"/>
            <p:cNvSpPr/>
            <p:nvPr/>
          </p:nvSpPr>
          <p:spPr>
            <a:xfrm>
              <a:off x="3554875" y="4140375"/>
              <a:ext cx="75250" cy="136625"/>
            </a:xfrm>
            <a:custGeom>
              <a:rect b="b" l="l" r="r" t="t"/>
              <a:pathLst>
                <a:path extrusionOk="0" h="5465" w="3010">
                  <a:moveTo>
                    <a:pt x="2976" y="1"/>
                  </a:moveTo>
                  <a:lnTo>
                    <a:pt x="2976" y="18"/>
                  </a:lnTo>
                  <a:lnTo>
                    <a:pt x="2926" y="135"/>
                  </a:lnTo>
                  <a:lnTo>
                    <a:pt x="2875" y="253"/>
                  </a:lnTo>
                  <a:lnTo>
                    <a:pt x="2791" y="354"/>
                  </a:lnTo>
                  <a:lnTo>
                    <a:pt x="2707" y="438"/>
                  </a:lnTo>
                  <a:lnTo>
                    <a:pt x="2506" y="572"/>
                  </a:lnTo>
                  <a:lnTo>
                    <a:pt x="2287" y="690"/>
                  </a:lnTo>
                  <a:lnTo>
                    <a:pt x="2068" y="774"/>
                  </a:lnTo>
                  <a:lnTo>
                    <a:pt x="1850" y="892"/>
                  </a:lnTo>
                  <a:lnTo>
                    <a:pt x="1648" y="1009"/>
                  </a:lnTo>
                  <a:lnTo>
                    <a:pt x="1446" y="1127"/>
                  </a:lnTo>
                  <a:lnTo>
                    <a:pt x="1362" y="1194"/>
                  </a:lnTo>
                  <a:lnTo>
                    <a:pt x="1295" y="1278"/>
                  </a:lnTo>
                  <a:lnTo>
                    <a:pt x="1228" y="1346"/>
                  </a:lnTo>
                  <a:lnTo>
                    <a:pt x="1178" y="1430"/>
                  </a:lnTo>
                  <a:lnTo>
                    <a:pt x="1144" y="1531"/>
                  </a:lnTo>
                  <a:lnTo>
                    <a:pt x="1110" y="1631"/>
                  </a:lnTo>
                  <a:lnTo>
                    <a:pt x="1093" y="1732"/>
                  </a:lnTo>
                  <a:lnTo>
                    <a:pt x="1093" y="1833"/>
                  </a:lnTo>
                  <a:lnTo>
                    <a:pt x="1093" y="1917"/>
                  </a:lnTo>
                  <a:lnTo>
                    <a:pt x="1110" y="2018"/>
                  </a:lnTo>
                  <a:lnTo>
                    <a:pt x="1144" y="2102"/>
                  </a:lnTo>
                  <a:lnTo>
                    <a:pt x="1178" y="2186"/>
                  </a:lnTo>
                  <a:lnTo>
                    <a:pt x="1228" y="2253"/>
                  </a:lnTo>
                  <a:lnTo>
                    <a:pt x="1295" y="2338"/>
                  </a:lnTo>
                  <a:lnTo>
                    <a:pt x="1362" y="2388"/>
                  </a:lnTo>
                  <a:lnTo>
                    <a:pt x="1430" y="2455"/>
                  </a:lnTo>
                  <a:lnTo>
                    <a:pt x="1144" y="2489"/>
                  </a:lnTo>
                  <a:lnTo>
                    <a:pt x="858" y="2573"/>
                  </a:lnTo>
                  <a:lnTo>
                    <a:pt x="740" y="2640"/>
                  </a:lnTo>
                  <a:lnTo>
                    <a:pt x="656" y="2707"/>
                  </a:lnTo>
                  <a:lnTo>
                    <a:pt x="572" y="2791"/>
                  </a:lnTo>
                  <a:lnTo>
                    <a:pt x="505" y="2892"/>
                  </a:lnTo>
                  <a:lnTo>
                    <a:pt x="471" y="3027"/>
                  </a:lnTo>
                  <a:lnTo>
                    <a:pt x="455" y="3161"/>
                  </a:lnTo>
                  <a:lnTo>
                    <a:pt x="455" y="3296"/>
                  </a:lnTo>
                  <a:lnTo>
                    <a:pt x="488" y="3430"/>
                  </a:lnTo>
                  <a:lnTo>
                    <a:pt x="522" y="3565"/>
                  </a:lnTo>
                  <a:lnTo>
                    <a:pt x="589" y="3682"/>
                  </a:lnTo>
                  <a:lnTo>
                    <a:pt x="673" y="3783"/>
                  </a:lnTo>
                  <a:lnTo>
                    <a:pt x="774" y="3884"/>
                  </a:lnTo>
                  <a:lnTo>
                    <a:pt x="640" y="3901"/>
                  </a:lnTo>
                  <a:lnTo>
                    <a:pt x="505" y="3951"/>
                  </a:lnTo>
                  <a:lnTo>
                    <a:pt x="371" y="4002"/>
                  </a:lnTo>
                  <a:lnTo>
                    <a:pt x="253" y="4086"/>
                  </a:lnTo>
                  <a:lnTo>
                    <a:pt x="152" y="4170"/>
                  </a:lnTo>
                  <a:lnTo>
                    <a:pt x="85" y="4271"/>
                  </a:lnTo>
                  <a:lnTo>
                    <a:pt x="34" y="4372"/>
                  </a:lnTo>
                  <a:lnTo>
                    <a:pt x="18" y="4489"/>
                  </a:lnTo>
                  <a:lnTo>
                    <a:pt x="1" y="4624"/>
                  </a:lnTo>
                  <a:lnTo>
                    <a:pt x="18" y="4758"/>
                  </a:lnTo>
                  <a:lnTo>
                    <a:pt x="51" y="4876"/>
                  </a:lnTo>
                  <a:lnTo>
                    <a:pt x="118" y="4977"/>
                  </a:lnTo>
                  <a:lnTo>
                    <a:pt x="186" y="5078"/>
                  </a:lnTo>
                  <a:lnTo>
                    <a:pt x="270" y="5179"/>
                  </a:lnTo>
                  <a:lnTo>
                    <a:pt x="354" y="5263"/>
                  </a:lnTo>
                  <a:lnTo>
                    <a:pt x="455" y="5347"/>
                  </a:lnTo>
                  <a:lnTo>
                    <a:pt x="320" y="5464"/>
                  </a:lnTo>
                  <a:lnTo>
                    <a:pt x="488" y="5347"/>
                  </a:lnTo>
                  <a:lnTo>
                    <a:pt x="488" y="5330"/>
                  </a:lnTo>
                  <a:lnTo>
                    <a:pt x="404" y="5246"/>
                  </a:lnTo>
                  <a:lnTo>
                    <a:pt x="337" y="5162"/>
                  </a:lnTo>
                  <a:lnTo>
                    <a:pt x="287" y="5061"/>
                  </a:lnTo>
                  <a:lnTo>
                    <a:pt x="236" y="4960"/>
                  </a:lnTo>
                  <a:lnTo>
                    <a:pt x="202" y="4859"/>
                  </a:lnTo>
                  <a:lnTo>
                    <a:pt x="186" y="4742"/>
                  </a:lnTo>
                  <a:lnTo>
                    <a:pt x="186" y="4641"/>
                  </a:lnTo>
                  <a:lnTo>
                    <a:pt x="202" y="4523"/>
                  </a:lnTo>
                  <a:lnTo>
                    <a:pt x="219" y="4422"/>
                  </a:lnTo>
                  <a:lnTo>
                    <a:pt x="253" y="4338"/>
                  </a:lnTo>
                  <a:lnTo>
                    <a:pt x="303" y="4254"/>
                  </a:lnTo>
                  <a:lnTo>
                    <a:pt x="371" y="4187"/>
                  </a:lnTo>
                  <a:lnTo>
                    <a:pt x="488" y="4103"/>
                  </a:lnTo>
                  <a:lnTo>
                    <a:pt x="606" y="4019"/>
                  </a:lnTo>
                  <a:lnTo>
                    <a:pt x="724" y="3951"/>
                  </a:lnTo>
                  <a:lnTo>
                    <a:pt x="858" y="3901"/>
                  </a:lnTo>
                  <a:lnTo>
                    <a:pt x="791" y="3800"/>
                  </a:lnTo>
                  <a:lnTo>
                    <a:pt x="724" y="3699"/>
                  </a:lnTo>
                  <a:lnTo>
                    <a:pt x="673" y="3582"/>
                  </a:lnTo>
                  <a:lnTo>
                    <a:pt x="640" y="3464"/>
                  </a:lnTo>
                  <a:lnTo>
                    <a:pt x="623" y="3346"/>
                  </a:lnTo>
                  <a:lnTo>
                    <a:pt x="623" y="3229"/>
                  </a:lnTo>
                  <a:lnTo>
                    <a:pt x="640" y="3111"/>
                  </a:lnTo>
                  <a:lnTo>
                    <a:pt x="673" y="2993"/>
                  </a:lnTo>
                  <a:lnTo>
                    <a:pt x="724" y="2892"/>
                  </a:lnTo>
                  <a:lnTo>
                    <a:pt x="791" y="2808"/>
                  </a:lnTo>
                  <a:lnTo>
                    <a:pt x="875" y="2741"/>
                  </a:lnTo>
                  <a:lnTo>
                    <a:pt x="959" y="2674"/>
                  </a:lnTo>
                  <a:lnTo>
                    <a:pt x="1194" y="2556"/>
                  </a:lnTo>
                  <a:lnTo>
                    <a:pt x="1446" y="2472"/>
                  </a:lnTo>
                  <a:lnTo>
                    <a:pt x="1463" y="2472"/>
                  </a:lnTo>
                  <a:lnTo>
                    <a:pt x="1463" y="2455"/>
                  </a:lnTo>
                  <a:lnTo>
                    <a:pt x="1396" y="2371"/>
                  </a:lnTo>
                  <a:lnTo>
                    <a:pt x="1329" y="2287"/>
                  </a:lnTo>
                  <a:lnTo>
                    <a:pt x="1295" y="2186"/>
                  </a:lnTo>
                  <a:lnTo>
                    <a:pt x="1262" y="2102"/>
                  </a:lnTo>
                  <a:lnTo>
                    <a:pt x="1245" y="2001"/>
                  </a:lnTo>
                  <a:lnTo>
                    <a:pt x="1245" y="1900"/>
                  </a:lnTo>
                  <a:lnTo>
                    <a:pt x="1262" y="1800"/>
                  </a:lnTo>
                  <a:lnTo>
                    <a:pt x="1278" y="1699"/>
                  </a:lnTo>
                  <a:lnTo>
                    <a:pt x="1379" y="1514"/>
                  </a:lnTo>
                  <a:lnTo>
                    <a:pt x="1497" y="1362"/>
                  </a:lnTo>
                  <a:lnTo>
                    <a:pt x="1648" y="1228"/>
                  </a:lnTo>
                  <a:lnTo>
                    <a:pt x="1816" y="1110"/>
                  </a:lnTo>
                  <a:lnTo>
                    <a:pt x="2220" y="875"/>
                  </a:lnTo>
                  <a:lnTo>
                    <a:pt x="2590" y="623"/>
                  </a:lnTo>
                  <a:lnTo>
                    <a:pt x="2741" y="505"/>
                  </a:lnTo>
                  <a:lnTo>
                    <a:pt x="2859" y="354"/>
                  </a:lnTo>
                  <a:lnTo>
                    <a:pt x="2943" y="186"/>
                  </a:lnTo>
                  <a:lnTo>
                    <a:pt x="3010" y="18"/>
                  </a:lnTo>
                  <a:lnTo>
                    <a:pt x="30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35"/>
            <p:cNvSpPr/>
            <p:nvPr/>
          </p:nvSpPr>
          <p:spPr>
            <a:xfrm>
              <a:off x="3442675" y="3825600"/>
              <a:ext cx="334125" cy="432075"/>
            </a:xfrm>
            <a:custGeom>
              <a:rect b="b" l="l" r="r" t="t"/>
              <a:pathLst>
                <a:path extrusionOk="0" h="17283" w="13365">
                  <a:moveTo>
                    <a:pt x="12877" y="0"/>
                  </a:moveTo>
                  <a:lnTo>
                    <a:pt x="12659" y="17"/>
                  </a:lnTo>
                  <a:lnTo>
                    <a:pt x="12390" y="101"/>
                  </a:lnTo>
                  <a:lnTo>
                    <a:pt x="12054" y="202"/>
                  </a:lnTo>
                  <a:lnTo>
                    <a:pt x="11684" y="370"/>
                  </a:lnTo>
                  <a:lnTo>
                    <a:pt x="11465" y="488"/>
                  </a:lnTo>
                  <a:lnTo>
                    <a:pt x="11213" y="622"/>
                  </a:lnTo>
                  <a:lnTo>
                    <a:pt x="10591" y="1009"/>
                  </a:lnTo>
                  <a:lnTo>
                    <a:pt x="9868" y="1480"/>
                  </a:lnTo>
                  <a:lnTo>
                    <a:pt x="9045" y="2051"/>
                  </a:lnTo>
                  <a:lnTo>
                    <a:pt x="8154" y="2707"/>
                  </a:lnTo>
                  <a:lnTo>
                    <a:pt x="7212" y="3413"/>
                  </a:lnTo>
                  <a:lnTo>
                    <a:pt x="6254" y="4153"/>
                  </a:lnTo>
                  <a:lnTo>
                    <a:pt x="5279" y="4926"/>
                  </a:lnTo>
                  <a:lnTo>
                    <a:pt x="4337" y="5699"/>
                  </a:lnTo>
                  <a:lnTo>
                    <a:pt x="3413" y="6489"/>
                  </a:lnTo>
                  <a:lnTo>
                    <a:pt x="2572" y="7229"/>
                  </a:lnTo>
                  <a:lnTo>
                    <a:pt x="1816" y="7952"/>
                  </a:lnTo>
                  <a:lnTo>
                    <a:pt x="1480" y="8288"/>
                  </a:lnTo>
                  <a:lnTo>
                    <a:pt x="1160" y="8608"/>
                  </a:lnTo>
                  <a:lnTo>
                    <a:pt x="891" y="8910"/>
                  </a:lnTo>
                  <a:lnTo>
                    <a:pt x="639" y="9196"/>
                  </a:lnTo>
                  <a:lnTo>
                    <a:pt x="437" y="9448"/>
                  </a:lnTo>
                  <a:lnTo>
                    <a:pt x="286" y="9700"/>
                  </a:lnTo>
                  <a:lnTo>
                    <a:pt x="152" y="9902"/>
                  </a:lnTo>
                  <a:lnTo>
                    <a:pt x="84" y="10087"/>
                  </a:lnTo>
                  <a:lnTo>
                    <a:pt x="51" y="10272"/>
                  </a:lnTo>
                  <a:lnTo>
                    <a:pt x="17" y="10440"/>
                  </a:lnTo>
                  <a:lnTo>
                    <a:pt x="0" y="10625"/>
                  </a:lnTo>
                  <a:lnTo>
                    <a:pt x="17" y="10827"/>
                  </a:lnTo>
                  <a:lnTo>
                    <a:pt x="34" y="11012"/>
                  </a:lnTo>
                  <a:lnTo>
                    <a:pt x="51" y="11213"/>
                  </a:lnTo>
                  <a:lnTo>
                    <a:pt x="101" y="11432"/>
                  </a:lnTo>
                  <a:lnTo>
                    <a:pt x="152" y="11634"/>
                  </a:lnTo>
                  <a:lnTo>
                    <a:pt x="286" y="12071"/>
                  </a:lnTo>
                  <a:lnTo>
                    <a:pt x="454" y="12508"/>
                  </a:lnTo>
                  <a:lnTo>
                    <a:pt x="673" y="12978"/>
                  </a:lnTo>
                  <a:lnTo>
                    <a:pt x="908" y="13432"/>
                  </a:lnTo>
                  <a:lnTo>
                    <a:pt x="1177" y="13920"/>
                  </a:lnTo>
                  <a:lnTo>
                    <a:pt x="1463" y="14391"/>
                  </a:lnTo>
                  <a:lnTo>
                    <a:pt x="1765" y="14878"/>
                  </a:lnTo>
                  <a:lnTo>
                    <a:pt x="2085" y="15366"/>
                  </a:lnTo>
                  <a:lnTo>
                    <a:pt x="2724" y="16324"/>
                  </a:lnTo>
                  <a:lnTo>
                    <a:pt x="3362" y="17282"/>
                  </a:lnTo>
                  <a:lnTo>
                    <a:pt x="7296" y="11634"/>
                  </a:lnTo>
                  <a:lnTo>
                    <a:pt x="7195" y="11449"/>
                  </a:lnTo>
                  <a:lnTo>
                    <a:pt x="6977" y="11028"/>
                  </a:lnTo>
                  <a:lnTo>
                    <a:pt x="6876" y="10793"/>
                  </a:lnTo>
                  <a:lnTo>
                    <a:pt x="6775" y="10541"/>
                  </a:lnTo>
                  <a:lnTo>
                    <a:pt x="6725" y="10339"/>
                  </a:lnTo>
                  <a:lnTo>
                    <a:pt x="6708" y="10238"/>
                  </a:lnTo>
                  <a:lnTo>
                    <a:pt x="6708" y="10171"/>
                  </a:lnTo>
                  <a:lnTo>
                    <a:pt x="6725" y="10121"/>
                  </a:lnTo>
                  <a:lnTo>
                    <a:pt x="6775" y="10053"/>
                  </a:lnTo>
                  <a:lnTo>
                    <a:pt x="6943" y="9818"/>
                  </a:lnTo>
                  <a:lnTo>
                    <a:pt x="7548" y="9078"/>
                  </a:lnTo>
                  <a:lnTo>
                    <a:pt x="9381" y="6876"/>
                  </a:lnTo>
                  <a:lnTo>
                    <a:pt x="10423" y="5615"/>
                  </a:lnTo>
                  <a:lnTo>
                    <a:pt x="10927" y="4993"/>
                  </a:lnTo>
                  <a:lnTo>
                    <a:pt x="11398" y="4388"/>
                  </a:lnTo>
                  <a:lnTo>
                    <a:pt x="11818" y="3816"/>
                  </a:lnTo>
                  <a:lnTo>
                    <a:pt x="12188" y="3278"/>
                  </a:lnTo>
                  <a:lnTo>
                    <a:pt x="12491" y="2825"/>
                  </a:lnTo>
                  <a:lnTo>
                    <a:pt x="12608" y="2606"/>
                  </a:lnTo>
                  <a:lnTo>
                    <a:pt x="12709" y="2421"/>
                  </a:lnTo>
                  <a:lnTo>
                    <a:pt x="13012" y="1749"/>
                  </a:lnTo>
                  <a:lnTo>
                    <a:pt x="13130" y="1446"/>
                  </a:lnTo>
                  <a:lnTo>
                    <a:pt x="13230" y="1160"/>
                  </a:lnTo>
                  <a:lnTo>
                    <a:pt x="13298" y="908"/>
                  </a:lnTo>
                  <a:lnTo>
                    <a:pt x="13348" y="673"/>
                  </a:lnTo>
                  <a:lnTo>
                    <a:pt x="13365" y="471"/>
                  </a:lnTo>
                  <a:lnTo>
                    <a:pt x="13331" y="303"/>
                  </a:lnTo>
                  <a:lnTo>
                    <a:pt x="13315" y="236"/>
                  </a:lnTo>
                  <a:lnTo>
                    <a:pt x="13281" y="168"/>
                  </a:lnTo>
                  <a:lnTo>
                    <a:pt x="13247" y="118"/>
                  </a:lnTo>
                  <a:lnTo>
                    <a:pt x="13180" y="84"/>
                  </a:lnTo>
                  <a:lnTo>
                    <a:pt x="13130" y="51"/>
                  </a:lnTo>
                  <a:lnTo>
                    <a:pt x="13046" y="17"/>
                  </a:lnTo>
                  <a:lnTo>
                    <a:pt x="129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35"/>
            <p:cNvSpPr/>
            <p:nvPr/>
          </p:nvSpPr>
          <p:spPr>
            <a:xfrm>
              <a:off x="3454025" y="3840300"/>
              <a:ext cx="311450" cy="382050"/>
            </a:xfrm>
            <a:custGeom>
              <a:rect b="b" l="l" r="r" t="t"/>
              <a:pathLst>
                <a:path extrusionOk="0" h="15282" w="12458">
                  <a:moveTo>
                    <a:pt x="12457" y="1"/>
                  </a:moveTo>
                  <a:lnTo>
                    <a:pt x="12339" y="68"/>
                  </a:lnTo>
                  <a:lnTo>
                    <a:pt x="12222" y="152"/>
                  </a:lnTo>
                  <a:lnTo>
                    <a:pt x="12222" y="169"/>
                  </a:lnTo>
                  <a:lnTo>
                    <a:pt x="12138" y="270"/>
                  </a:lnTo>
                  <a:lnTo>
                    <a:pt x="12070" y="404"/>
                  </a:lnTo>
                  <a:lnTo>
                    <a:pt x="12070" y="404"/>
                  </a:lnTo>
                  <a:lnTo>
                    <a:pt x="12188" y="320"/>
                  </a:lnTo>
                  <a:lnTo>
                    <a:pt x="12306" y="236"/>
                  </a:lnTo>
                  <a:lnTo>
                    <a:pt x="12390" y="118"/>
                  </a:lnTo>
                  <a:lnTo>
                    <a:pt x="12457" y="1"/>
                  </a:lnTo>
                  <a:close/>
                  <a:moveTo>
                    <a:pt x="10238" y="522"/>
                  </a:moveTo>
                  <a:lnTo>
                    <a:pt x="10087" y="572"/>
                  </a:lnTo>
                  <a:lnTo>
                    <a:pt x="10238" y="606"/>
                  </a:lnTo>
                  <a:lnTo>
                    <a:pt x="10372" y="623"/>
                  </a:lnTo>
                  <a:lnTo>
                    <a:pt x="10524" y="606"/>
                  </a:lnTo>
                  <a:lnTo>
                    <a:pt x="10658" y="572"/>
                  </a:lnTo>
                  <a:lnTo>
                    <a:pt x="10524" y="522"/>
                  </a:lnTo>
                  <a:close/>
                  <a:moveTo>
                    <a:pt x="11095" y="1396"/>
                  </a:moveTo>
                  <a:lnTo>
                    <a:pt x="11062" y="1531"/>
                  </a:lnTo>
                  <a:lnTo>
                    <a:pt x="11045" y="1665"/>
                  </a:lnTo>
                  <a:lnTo>
                    <a:pt x="11062" y="1816"/>
                  </a:lnTo>
                  <a:lnTo>
                    <a:pt x="11095" y="1951"/>
                  </a:lnTo>
                  <a:lnTo>
                    <a:pt x="11129" y="1816"/>
                  </a:lnTo>
                  <a:lnTo>
                    <a:pt x="11146" y="1665"/>
                  </a:lnTo>
                  <a:lnTo>
                    <a:pt x="11129" y="1531"/>
                  </a:lnTo>
                  <a:lnTo>
                    <a:pt x="11095" y="1396"/>
                  </a:lnTo>
                  <a:close/>
                  <a:moveTo>
                    <a:pt x="8069" y="2169"/>
                  </a:moveTo>
                  <a:lnTo>
                    <a:pt x="8153" y="2304"/>
                  </a:lnTo>
                  <a:lnTo>
                    <a:pt x="8237" y="2405"/>
                  </a:lnTo>
                  <a:lnTo>
                    <a:pt x="8355" y="2506"/>
                  </a:lnTo>
                  <a:lnTo>
                    <a:pt x="8473" y="2573"/>
                  </a:lnTo>
                  <a:lnTo>
                    <a:pt x="8406" y="2455"/>
                  </a:lnTo>
                  <a:lnTo>
                    <a:pt x="8305" y="2354"/>
                  </a:lnTo>
                  <a:lnTo>
                    <a:pt x="8305" y="2337"/>
                  </a:lnTo>
                  <a:lnTo>
                    <a:pt x="8204" y="2253"/>
                  </a:lnTo>
                  <a:lnTo>
                    <a:pt x="8069" y="2169"/>
                  </a:lnTo>
                  <a:close/>
                  <a:moveTo>
                    <a:pt x="9935" y="2371"/>
                  </a:moveTo>
                  <a:lnTo>
                    <a:pt x="9818" y="2455"/>
                  </a:lnTo>
                  <a:lnTo>
                    <a:pt x="9700" y="2539"/>
                  </a:lnTo>
                  <a:lnTo>
                    <a:pt x="9616" y="2640"/>
                  </a:lnTo>
                  <a:lnTo>
                    <a:pt x="9549" y="2775"/>
                  </a:lnTo>
                  <a:lnTo>
                    <a:pt x="9666" y="2707"/>
                  </a:lnTo>
                  <a:lnTo>
                    <a:pt x="9767" y="2606"/>
                  </a:lnTo>
                  <a:lnTo>
                    <a:pt x="9868" y="2506"/>
                  </a:lnTo>
                  <a:lnTo>
                    <a:pt x="9935" y="2371"/>
                  </a:lnTo>
                  <a:close/>
                  <a:moveTo>
                    <a:pt x="7128" y="3329"/>
                  </a:moveTo>
                  <a:lnTo>
                    <a:pt x="6977" y="3346"/>
                  </a:lnTo>
                  <a:lnTo>
                    <a:pt x="6842" y="3380"/>
                  </a:lnTo>
                  <a:lnTo>
                    <a:pt x="6977" y="3413"/>
                  </a:lnTo>
                  <a:lnTo>
                    <a:pt x="7128" y="3430"/>
                  </a:lnTo>
                  <a:lnTo>
                    <a:pt x="7262" y="3413"/>
                  </a:lnTo>
                  <a:lnTo>
                    <a:pt x="7397" y="3380"/>
                  </a:lnTo>
                  <a:lnTo>
                    <a:pt x="7262" y="3346"/>
                  </a:lnTo>
                  <a:lnTo>
                    <a:pt x="7128" y="3329"/>
                  </a:lnTo>
                  <a:close/>
                  <a:moveTo>
                    <a:pt x="10726" y="3565"/>
                  </a:moveTo>
                  <a:lnTo>
                    <a:pt x="10574" y="3581"/>
                  </a:lnTo>
                  <a:lnTo>
                    <a:pt x="10440" y="3615"/>
                  </a:lnTo>
                  <a:lnTo>
                    <a:pt x="10574" y="3649"/>
                  </a:lnTo>
                  <a:lnTo>
                    <a:pt x="10726" y="3666"/>
                  </a:lnTo>
                  <a:lnTo>
                    <a:pt x="10860" y="3666"/>
                  </a:lnTo>
                  <a:lnTo>
                    <a:pt x="10994" y="3615"/>
                  </a:lnTo>
                  <a:lnTo>
                    <a:pt x="10860" y="3581"/>
                  </a:lnTo>
                  <a:lnTo>
                    <a:pt x="10726" y="3565"/>
                  </a:lnTo>
                  <a:close/>
                  <a:moveTo>
                    <a:pt x="8759" y="4069"/>
                  </a:moveTo>
                  <a:lnTo>
                    <a:pt x="8708" y="4203"/>
                  </a:lnTo>
                  <a:lnTo>
                    <a:pt x="8708" y="4338"/>
                  </a:lnTo>
                  <a:lnTo>
                    <a:pt x="8708" y="4489"/>
                  </a:lnTo>
                  <a:lnTo>
                    <a:pt x="8759" y="4624"/>
                  </a:lnTo>
                  <a:lnTo>
                    <a:pt x="8792" y="4489"/>
                  </a:lnTo>
                  <a:lnTo>
                    <a:pt x="8809" y="4338"/>
                  </a:lnTo>
                  <a:lnTo>
                    <a:pt x="8792" y="4203"/>
                  </a:lnTo>
                  <a:lnTo>
                    <a:pt x="8759" y="4069"/>
                  </a:lnTo>
                  <a:close/>
                  <a:moveTo>
                    <a:pt x="5296" y="4237"/>
                  </a:moveTo>
                  <a:lnTo>
                    <a:pt x="5363" y="4372"/>
                  </a:lnTo>
                  <a:lnTo>
                    <a:pt x="5464" y="4472"/>
                  </a:lnTo>
                  <a:lnTo>
                    <a:pt x="5565" y="4573"/>
                  </a:lnTo>
                  <a:lnTo>
                    <a:pt x="5682" y="4641"/>
                  </a:lnTo>
                  <a:lnTo>
                    <a:pt x="5615" y="4506"/>
                  </a:lnTo>
                  <a:lnTo>
                    <a:pt x="5531" y="4405"/>
                  </a:lnTo>
                  <a:lnTo>
                    <a:pt x="5413" y="4304"/>
                  </a:lnTo>
                  <a:lnTo>
                    <a:pt x="5296" y="4237"/>
                  </a:lnTo>
                  <a:close/>
                  <a:moveTo>
                    <a:pt x="7246" y="4926"/>
                  </a:moveTo>
                  <a:lnTo>
                    <a:pt x="7111" y="4994"/>
                  </a:lnTo>
                  <a:lnTo>
                    <a:pt x="7010" y="5094"/>
                  </a:lnTo>
                  <a:lnTo>
                    <a:pt x="7010" y="5078"/>
                  </a:lnTo>
                  <a:lnTo>
                    <a:pt x="6909" y="5195"/>
                  </a:lnTo>
                  <a:lnTo>
                    <a:pt x="6842" y="5313"/>
                  </a:lnTo>
                  <a:lnTo>
                    <a:pt x="6977" y="5246"/>
                  </a:lnTo>
                  <a:lnTo>
                    <a:pt x="7078" y="5162"/>
                  </a:lnTo>
                  <a:lnTo>
                    <a:pt x="7178" y="5044"/>
                  </a:lnTo>
                  <a:lnTo>
                    <a:pt x="7246" y="4926"/>
                  </a:lnTo>
                  <a:close/>
                  <a:moveTo>
                    <a:pt x="4203" y="5616"/>
                  </a:moveTo>
                  <a:lnTo>
                    <a:pt x="4052" y="5632"/>
                  </a:lnTo>
                  <a:lnTo>
                    <a:pt x="3917" y="5666"/>
                  </a:lnTo>
                  <a:lnTo>
                    <a:pt x="4052" y="5700"/>
                  </a:lnTo>
                  <a:lnTo>
                    <a:pt x="4203" y="5716"/>
                  </a:lnTo>
                  <a:lnTo>
                    <a:pt x="4337" y="5700"/>
                  </a:lnTo>
                  <a:lnTo>
                    <a:pt x="4472" y="5666"/>
                  </a:lnTo>
                  <a:lnTo>
                    <a:pt x="4337" y="5632"/>
                  </a:lnTo>
                  <a:lnTo>
                    <a:pt x="4203" y="5616"/>
                  </a:lnTo>
                  <a:close/>
                  <a:moveTo>
                    <a:pt x="8456" y="5834"/>
                  </a:moveTo>
                  <a:lnTo>
                    <a:pt x="8305" y="5851"/>
                  </a:lnTo>
                  <a:lnTo>
                    <a:pt x="8170" y="5885"/>
                  </a:lnTo>
                  <a:lnTo>
                    <a:pt x="8305" y="5918"/>
                  </a:lnTo>
                  <a:lnTo>
                    <a:pt x="8439" y="5935"/>
                  </a:lnTo>
                  <a:lnTo>
                    <a:pt x="8591" y="5918"/>
                  </a:lnTo>
                  <a:lnTo>
                    <a:pt x="8725" y="5885"/>
                  </a:lnTo>
                  <a:lnTo>
                    <a:pt x="8591" y="5851"/>
                  </a:lnTo>
                  <a:lnTo>
                    <a:pt x="8456" y="5834"/>
                  </a:lnTo>
                  <a:close/>
                  <a:moveTo>
                    <a:pt x="5531" y="6137"/>
                  </a:moveTo>
                  <a:lnTo>
                    <a:pt x="5497" y="6288"/>
                  </a:lnTo>
                  <a:lnTo>
                    <a:pt x="5497" y="6423"/>
                  </a:lnTo>
                  <a:lnTo>
                    <a:pt x="5497" y="6557"/>
                  </a:lnTo>
                  <a:lnTo>
                    <a:pt x="5531" y="6708"/>
                  </a:lnTo>
                  <a:lnTo>
                    <a:pt x="5581" y="6557"/>
                  </a:lnTo>
                  <a:lnTo>
                    <a:pt x="5581" y="6423"/>
                  </a:lnTo>
                  <a:lnTo>
                    <a:pt x="5581" y="6271"/>
                  </a:lnTo>
                  <a:lnTo>
                    <a:pt x="5531" y="6137"/>
                  </a:lnTo>
                  <a:close/>
                  <a:moveTo>
                    <a:pt x="2740" y="6860"/>
                  </a:moveTo>
                  <a:lnTo>
                    <a:pt x="2606" y="6944"/>
                  </a:lnTo>
                  <a:lnTo>
                    <a:pt x="2505" y="7028"/>
                  </a:lnTo>
                  <a:lnTo>
                    <a:pt x="2404" y="7129"/>
                  </a:lnTo>
                  <a:lnTo>
                    <a:pt x="2337" y="7263"/>
                  </a:lnTo>
                  <a:lnTo>
                    <a:pt x="2337" y="7263"/>
                  </a:lnTo>
                  <a:lnTo>
                    <a:pt x="2471" y="7196"/>
                  </a:lnTo>
                  <a:lnTo>
                    <a:pt x="2572" y="7095"/>
                  </a:lnTo>
                  <a:lnTo>
                    <a:pt x="2673" y="6994"/>
                  </a:lnTo>
                  <a:lnTo>
                    <a:pt x="2740" y="6860"/>
                  </a:lnTo>
                  <a:close/>
                  <a:moveTo>
                    <a:pt x="7094" y="7112"/>
                  </a:moveTo>
                  <a:lnTo>
                    <a:pt x="7162" y="7246"/>
                  </a:lnTo>
                  <a:lnTo>
                    <a:pt x="7262" y="7347"/>
                  </a:lnTo>
                  <a:lnTo>
                    <a:pt x="7363" y="7448"/>
                  </a:lnTo>
                  <a:lnTo>
                    <a:pt x="7498" y="7515"/>
                  </a:lnTo>
                  <a:lnTo>
                    <a:pt x="7498" y="7515"/>
                  </a:lnTo>
                  <a:lnTo>
                    <a:pt x="7414" y="7381"/>
                  </a:lnTo>
                  <a:lnTo>
                    <a:pt x="7330" y="7280"/>
                  </a:lnTo>
                  <a:lnTo>
                    <a:pt x="7212" y="7179"/>
                  </a:lnTo>
                  <a:lnTo>
                    <a:pt x="7094" y="7112"/>
                  </a:lnTo>
                  <a:close/>
                  <a:moveTo>
                    <a:pt x="4001" y="7314"/>
                  </a:moveTo>
                  <a:lnTo>
                    <a:pt x="4068" y="7431"/>
                  </a:lnTo>
                  <a:lnTo>
                    <a:pt x="4169" y="7549"/>
                  </a:lnTo>
                  <a:lnTo>
                    <a:pt x="4270" y="7633"/>
                  </a:lnTo>
                  <a:lnTo>
                    <a:pt x="4388" y="7700"/>
                  </a:lnTo>
                  <a:lnTo>
                    <a:pt x="4321" y="7582"/>
                  </a:lnTo>
                  <a:lnTo>
                    <a:pt x="4236" y="7482"/>
                  </a:lnTo>
                  <a:lnTo>
                    <a:pt x="4119" y="7381"/>
                  </a:lnTo>
                  <a:lnTo>
                    <a:pt x="4001" y="7314"/>
                  </a:lnTo>
                  <a:close/>
                  <a:moveTo>
                    <a:pt x="1698" y="8322"/>
                  </a:moveTo>
                  <a:lnTo>
                    <a:pt x="1697" y="8331"/>
                  </a:lnTo>
                  <a:lnTo>
                    <a:pt x="1698" y="8339"/>
                  </a:lnTo>
                  <a:lnTo>
                    <a:pt x="1698" y="8322"/>
                  </a:lnTo>
                  <a:close/>
                  <a:moveTo>
                    <a:pt x="6052" y="8188"/>
                  </a:moveTo>
                  <a:lnTo>
                    <a:pt x="5934" y="8272"/>
                  </a:lnTo>
                  <a:lnTo>
                    <a:pt x="5834" y="8356"/>
                  </a:lnTo>
                  <a:lnTo>
                    <a:pt x="5733" y="8473"/>
                  </a:lnTo>
                  <a:lnTo>
                    <a:pt x="5665" y="8591"/>
                  </a:lnTo>
                  <a:lnTo>
                    <a:pt x="5783" y="8524"/>
                  </a:lnTo>
                  <a:lnTo>
                    <a:pt x="5901" y="8423"/>
                  </a:lnTo>
                  <a:lnTo>
                    <a:pt x="5985" y="8322"/>
                  </a:lnTo>
                  <a:lnTo>
                    <a:pt x="6052" y="8188"/>
                  </a:lnTo>
                  <a:close/>
                  <a:moveTo>
                    <a:pt x="1648" y="8053"/>
                  </a:moveTo>
                  <a:lnTo>
                    <a:pt x="1597" y="8204"/>
                  </a:lnTo>
                  <a:lnTo>
                    <a:pt x="1597" y="8339"/>
                  </a:lnTo>
                  <a:lnTo>
                    <a:pt x="1597" y="8473"/>
                  </a:lnTo>
                  <a:lnTo>
                    <a:pt x="1648" y="8625"/>
                  </a:lnTo>
                  <a:lnTo>
                    <a:pt x="1681" y="8473"/>
                  </a:lnTo>
                  <a:lnTo>
                    <a:pt x="1697" y="8331"/>
                  </a:lnTo>
                  <a:lnTo>
                    <a:pt x="1681" y="8188"/>
                  </a:lnTo>
                  <a:lnTo>
                    <a:pt x="1648" y="8053"/>
                  </a:lnTo>
                  <a:close/>
                  <a:moveTo>
                    <a:pt x="3345" y="8894"/>
                  </a:moveTo>
                  <a:lnTo>
                    <a:pt x="3211" y="8927"/>
                  </a:lnTo>
                  <a:lnTo>
                    <a:pt x="3345" y="8978"/>
                  </a:lnTo>
                  <a:lnTo>
                    <a:pt x="3497" y="8995"/>
                  </a:lnTo>
                  <a:lnTo>
                    <a:pt x="3497" y="8978"/>
                  </a:lnTo>
                  <a:lnTo>
                    <a:pt x="3631" y="8978"/>
                  </a:lnTo>
                  <a:lnTo>
                    <a:pt x="3766" y="8927"/>
                  </a:lnTo>
                  <a:lnTo>
                    <a:pt x="3631" y="8894"/>
                  </a:lnTo>
                  <a:close/>
                  <a:moveTo>
                    <a:pt x="286" y="9465"/>
                  </a:moveTo>
                  <a:lnTo>
                    <a:pt x="353" y="9583"/>
                  </a:lnTo>
                  <a:lnTo>
                    <a:pt x="437" y="9701"/>
                  </a:lnTo>
                  <a:lnTo>
                    <a:pt x="555" y="9785"/>
                  </a:lnTo>
                  <a:lnTo>
                    <a:pt x="673" y="9852"/>
                  </a:lnTo>
                  <a:lnTo>
                    <a:pt x="605" y="9734"/>
                  </a:lnTo>
                  <a:lnTo>
                    <a:pt x="521" y="9633"/>
                  </a:lnTo>
                  <a:lnTo>
                    <a:pt x="404" y="9533"/>
                  </a:lnTo>
                  <a:lnTo>
                    <a:pt x="286" y="9465"/>
                  </a:lnTo>
                  <a:close/>
                  <a:moveTo>
                    <a:pt x="4909" y="9449"/>
                  </a:moveTo>
                  <a:lnTo>
                    <a:pt x="4875" y="9583"/>
                  </a:lnTo>
                  <a:lnTo>
                    <a:pt x="4858" y="9717"/>
                  </a:lnTo>
                  <a:lnTo>
                    <a:pt x="4875" y="9869"/>
                  </a:lnTo>
                  <a:lnTo>
                    <a:pt x="4909" y="10003"/>
                  </a:lnTo>
                  <a:lnTo>
                    <a:pt x="4943" y="9869"/>
                  </a:lnTo>
                  <a:lnTo>
                    <a:pt x="4959" y="9717"/>
                  </a:lnTo>
                  <a:lnTo>
                    <a:pt x="4943" y="9583"/>
                  </a:lnTo>
                  <a:lnTo>
                    <a:pt x="4909" y="9449"/>
                  </a:lnTo>
                  <a:close/>
                  <a:moveTo>
                    <a:pt x="2303" y="9919"/>
                  </a:moveTo>
                  <a:lnTo>
                    <a:pt x="2186" y="9986"/>
                  </a:lnTo>
                  <a:lnTo>
                    <a:pt x="2068" y="10087"/>
                  </a:lnTo>
                  <a:lnTo>
                    <a:pt x="2068" y="10071"/>
                  </a:lnTo>
                  <a:lnTo>
                    <a:pt x="1984" y="10188"/>
                  </a:lnTo>
                  <a:lnTo>
                    <a:pt x="1917" y="10306"/>
                  </a:lnTo>
                  <a:lnTo>
                    <a:pt x="1917" y="10306"/>
                  </a:lnTo>
                  <a:lnTo>
                    <a:pt x="2034" y="10239"/>
                  </a:lnTo>
                  <a:lnTo>
                    <a:pt x="2135" y="10155"/>
                  </a:lnTo>
                  <a:lnTo>
                    <a:pt x="2236" y="10037"/>
                  </a:lnTo>
                  <a:lnTo>
                    <a:pt x="2303" y="9919"/>
                  </a:lnTo>
                  <a:close/>
                  <a:moveTo>
                    <a:pt x="3581" y="10407"/>
                  </a:moveTo>
                  <a:lnTo>
                    <a:pt x="3648" y="10541"/>
                  </a:lnTo>
                  <a:lnTo>
                    <a:pt x="3732" y="10642"/>
                  </a:lnTo>
                  <a:lnTo>
                    <a:pt x="3850" y="10743"/>
                  </a:lnTo>
                  <a:lnTo>
                    <a:pt x="3968" y="10810"/>
                  </a:lnTo>
                  <a:lnTo>
                    <a:pt x="3900" y="10693"/>
                  </a:lnTo>
                  <a:lnTo>
                    <a:pt x="3816" y="10575"/>
                  </a:lnTo>
                  <a:lnTo>
                    <a:pt x="3699" y="10474"/>
                  </a:lnTo>
                  <a:lnTo>
                    <a:pt x="3581" y="10407"/>
                  </a:lnTo>
                  <a:close/>
                  <a:moveTo>
                    <a:pt x="286" y="11029"/>
                  </a:moveTo>
                  <a:lnTo>
                    <a:pt x="135" y="11046"/>
                  </a:lnTo>
                  <a:lnTo>
                    <a:pt x="0" y="11079"/>
                  </a:lnTo>
                  <a:lnTo>
                    <a:pt x="135" y="11130"/>
                  </a:lnTo>
                  <a:lnTo>
                    <a:pt x="286" y="11130"/>
                  </a:lnTo>
                  <a:lnTo>
                    <a:pt x="420" y="11113"/>
                  </a:lnTo>
                  <a:lnTo>
                    <a:pt x="555" y="11079"/>
                  </a:lnTo>
                  <a:lnTo>
                    <a:pt x="420" y="11046"/>
                  </a:lnTo>
                  <a:lnTo>
                    <a:pt x="286" y="11029"/>
                  </a:lnTo>
                  <a:close/>
                  <a:moveTo>
                    <a:pt x="5682" y="11046"/>
                  </a:moveTo>
                  <a:lnTo>
                    <a:pt x="5565" y="11113"/>
                  </a:lnTo>
                  <a:lnTo>
                    <a:pt x="5464" y="11197"/>
                  </a:lnTo>
                  <a:lnTo>
                    <a:pt x="5363" y="11315"/>
                  </a:lnTo>
                  <a:lnTo>
                    <a:pt x="5296" y="11432"/>
                  </a:lnTo>
                  <a:lnTo>
                    <a:pt x="5413" y="11365"/>
                  </a:lnTo>
                  <a:lnTo>
                    <a:pt x="5514" y="11281"/>
                  </a:lnTo>
                  <a:lnTo>
                    <a:pt x="5615" y="11163"/>
                  </a:lnTo>
                  <a:lnTo>
                    <a:pt x="5682" y="11046"/>
                  </a:lnTo>
                  <a:close/>
                  <a:moveTo>
                    <a:pt x="1748" y="11382"/>
                  </a:moveTo>
                  <a:lnTo>
                    <a:pt x="1698" y="11516"/>
                  </a:lnTo>
                  <a:lnTo>
                    <a:pt x="1698" y="11651"/>
                  </a:lnTo>
                  <a:lnTo>
                    <a:pt x="1698" y="11802"/>
                  </a:lnTo>
                  <a:lnTo>
                    <a:pt x="1748" y="11937"/>
                  </a:lnTo>
                  <a:lnTo>
                    <a:pt x="1782" y="11785"/>
                  </a:lnTo>
                  <a:lnTo>
                    <a:pt x="1782" y="11651"/>
                  </a:lnTo>
                  <a:lnTo>
                    <a:pt x="1782" y="11516"/>
                  </a:lnTo>
                  <a:lnTo>
                    <a:pt x="1748" y="11382"/>
                  </a:lnTo>
                  <a:close/>
                  <a:moveTo>
                    <a:pt x="3211" y="12155"/>
                  </a:moveTo>
                  <a:lnTo>
                    <a:pt x="3077" y="12172"/>
                  </a:lnTo>
                  <a:lnTo>
                    <a:pt x="2942" y="12206"/>
                  </a:lnTo>
                  <a:lnTo>
                    <a:pt x="3077" y="12239"/>
                  </a:lnTo>
                  <a:lnTo>
                    <a:pt x="3211" y="12256"/>
                  </a:lnTo>
                  <a:lnTo>
                    <a:pt x="3362" y="12239"/>
                  </a:lnTo>
                  <a:lnTo>
                    <a:pt x="3497" y="12206"/>
                  </a:lnTo>
                  <a:lnTo>
                    <a:pt x="3362" y="12172"/>
                  </a:lnTo>
                  <a:lnTo>
                    <a:pt x="3211" y="12155"/>
                  </a:lnTo>
                  <a:close/>
                  <a:moveTo>
                    <a:pt x="4909" y="12323"/>
                  </a:moveTo>
                  <a:lnTo>
                    <a:pt x="4875" y="12475"/>
                  </a:lnTo>
                  <a:lnTo>
                    <a:pt x="4858" y="12609"/>
                  </a:lnTo>
                  <a:lnTo>
                    <a:pt x="4875" y="12743"/>
                  </a:lnTo>
                  <a:lnTo>
                    <a:pt x="4909" y="12895"/>
                  </a:lnTo>
                  <a:lnTo>
                    <a:pt x="4943" y="12743"/>
                  </a:lnTo>
                  <a:lnTo>
                    <a:pt x="4959" y="12609"/>
                  </a:lnTo>
                  <a:lnTo>
                    <a:pt x="4943" y="12475"/>
                  </a:lnTo>
                  <a:lnTo>
                    <a:pt x="4909" y="12323"/>
                  </a:lnTo>
                  <a:close/>
                  <a:moveTo>
                    <a:pt x="1194" y="13231"/>
                  </a:moveTo>
                  <a:lnTo>
                    <a:pt x="1278" y="13349"/>
                  </a:lnTo>
                  <a:lnTo>
                    <a:pt x="1362" y="13450"/>
                  </a:lnTo>
                  <a:lnTo>
                    <a:pt x="1463" y="13550"/>
                  </a:lnTo>
                  <a:lnTo>
                    <a:pt x="1597" y="13618"/>
                  </a:lnTo>
                  <a:lnTo>
                    <a:pt x="1513" y="13500"/>
                  </a:lnTo>
                  <a:lnTo>
                    <a:pt x="1429" y="13399"/>
                  </a:lnTo>
                  <a:lnTo>
                    <a:pt x="1429" y="13382"/>
                  </a:lnTo>
                  <a:lnTo>
                    <a:pt x="1328" y="13298"/>
                  </a:lnTo>
                  <a:lnTo>
                    <a:pt x="1194" y="13231"/>
                  </a:lnTo>
                  <a:close/>
                  <a:moveTo>
                    <a:pt x="3009" y="13500"/>
                  </a:moveTo>
                  <a:lnTo>
                    <a:pt x="2892" y="13584"/>
                  </a:lnTo>
                  <a:lnTo>
                    <a:pt x="2774" y="13668"/>
                  </a:lnTo>
                  <a:lnTo>
                    <a:pt x="2791" y="13668"/>
                  </a:lnTo>
                  <a:lnTo>
                    <a:pt x="2690" y="13769"/>
                  </a:lnTo>
                  <a:lnTo>
                    <a:pt x="2623" y="13903"/>
                  </a:lnTo>
                  <a:lnTo>
                    <a:pt x="2740" y="13819"/>
                  </a:lnTo>
                  <a:lnTo>
                    <a:pt x="2858" y="13735"/>
                  </a:lnTo>
                  <a:lnTo>
                    <a:pt x="2942" y="13634"/>
                  </a:lnTo>
                  <a:lnTo>
                    <a:pt x="3009" y="13500"/>
                  </a:lnTo>
                  <a:close/>
                  <a:moveTo>
                    <a:pt x="4052" y="13702"/>
                  </a:moveTo>
                  <a:lnTo>
                    <a:pt x="4119" y="13819"/>
                  </a:lnTo>
                  <a:lnTo>
                    <a:pt x="4220" y="13937"/>
                  </a:lnTo>
                  <a:lnTo>
                    <a:pt x="4321" y="14021"/>
                  </a:lnTo>
                  <a:lnTo>
                    <a:pt x="4455" y="14088"/>
                  </a:lnTo>
                  <a:lnTo>
                    <a:pt x="4371" y="13971"/>
                  </a:lnTo>
                  <a:lnTo>
                    <a:pt x="4287" y="13870"/>
                  </a:lnTo>
                  <a:lnTo>
                    <a:pt x="4169" y="13769"/>
                  </a:lnTo>
                  <a:lnTo>
                    <a:pt x="4052" y="13702"/>
                  </a:lnTo>
                  <a:close/>
                  <a:moveTo>
                    <a:pt x="2539" y="15181"/>
                  </a:moveTo>
                  <a:lnTo>
                    <a:pt x="2387" y="15198"/>
                  </a:lnTo>
                  <a:lnTo>
                    <a:pt x="2253" y="15232"/>
                  </a:lnTo>
                  <a:lnTo>
                    <a:pt x="2387" y="15265"/>
                  </a:lnTo>
                  <a:lnTo>
                    <a:pt x="2539" y="15282"/>
                  </a:lnTo>
                  <a:lnTo>
                    <a:pt x="2673" y="15265"/>
                  </a:lnTo>
                  <a:lnTo>
                    <a:pt x="2808" y="15232"/>
                  </a:lnTo>
                  <a:lnTo>
                    <a:pt x="2673" y="15198"/>
                  </a:lnTo>
                  <a:lnTo>
                    <a:pt x="2539" y="1518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35"/>
            <p:cNvSpPr/>
            <p:nvPr/>
          </p:nvSpPr>
          <p:spPr>
            <a:xfrm>
              <a:off x="3517050" y="4105500"/>
              <a:ext cx="83250" cy="117275"/>
            </a:xfrm>
            <a:custGeom>
              <a:rect b="b" l="l" r="r" t="t"/>
              <a:pathLst>
                <a:path extrusionOk="0" h="4691" w="3330">
                  <a:moveTo>
                    <a:pt x="3313" y="0"/>
                  </a:moveTo>
                  <a:lnTo>
                    <a:pt x="3296" y="17"/>
                  </a:lnTo>
                  <a:lnTo>
                    <a:pt x="3077" y="286"/>
                  </a:lnTo>
                  <a:lnTo>
                    <a:pt x="2859" y="589"/>
                  </a:lnTo>
                  <a:lnTo>
                    <a:pt x="2438" y="1177"/>
                  </a:lnTo>
                  <a:lnTo>
                    <a:pt x="1598" y="2320"/>
                  </a:lnTo>
                  <a:lnTo>
                    <a:pt x="774" y="3480"/>
                  </a:lnTo>
                  <a:lnTo>
                    <a:pt x="387" y="4069"/>
                  </a:lnTo>
                  <a:lnTo>
                    <a:pt x="186" y="4371"/>
                  </a:lnTo>
                  <a:lnTo>
                    <a:pt x="1" y="4657"/>
                  </a:lnTo>
                  <a:lnTo>
                    <a:pt x="18" y="4691"/>
                  </a:lnTo>
                  <a:lnTo>
                    <a:pt x="51" y="4674"/>
                  </a:lnTo>
                  <a:lnTo>
                    <a:pt x="169" y="4539"/>
                  </a:lnTo>
                  <a:lnTo>
                    <a:pt x="270" y="4405"/>
                  </a:lnTo>
                  <a:lnTo>
                    <a:pt x="488" y="4119"/>
                  </a:lnTo>
                  <a:lnTo>
                    <a:pt x="707" y="3817"/>
                  </a:lnTo>
                  <a:lnTo>
                    <a:pt x="925" y="3531"/>
                  </a:lnTo>
                  <a:lnTo>
                    <a:pt x="1732" y="2388"/>
                  </a:lnTo>
                  <a:lnTo>
                    <a:pt x="2522" y="1228"/>
                  </a:lnTo>
                  <a:lnTo>
                    <a:pt x="2926" y="639"/>
                  </a:lnTo>
                  <a:lnTo>
                    <a:pt x="3144" y="337"/>
                  </a:lnTo>
                  <a:lnTo>
                    <a:pt x="3329" y="34"/>
                  </a:lnTo>
                  <a:lnTo>
                    <a:pt x="3329" y="17"/>
                  </a:lnTo>
                  <a:lnTo>
                    <a:pt x="33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35"/>
            <p:cNvSpPr/>
            <p:nvPr/>
          </p:nvSpPr>
          <p:spPr>
            <a:xfrm>
              <a:off x="3767125" y="3748275"/>
              <a:ext cx="80300" cy="115175"/>
            </a:xfrm>
            <a:custGeom>
              <a:rect b="b" l="l" r="r" t="t"/>
              <a:pathLst>
                <a:path extrusionOk="0" h="4607" w="3212">
                  <a:moveTo>
                    <a:pt x="51" y="0"/>
                  </a:moveTo>
                  <a:lnTo>
                    <a:pt x="0" y="17"/>
                  </a:lnTo>
                  <a:lnTo>
                    <a:pt x="0" y="34"/>
                  </a:lnTo>
                  <a:lnTo>
                    <a:pt x="34" y="404"/>
                  </a:lnTo>
                  <a:lnTo>
                    <a:pt x="51" y="790"/>
                  </a:lnTo>
                  <a:lnTo>
                    <a:pt x="84" y="1547"/>
                  </a:lnTo>
                  <a:lnTo>
                    <a:pt x="84" y="2572"/>
                  </a:lnTo>
                  <a:lnTo>
                    <a:pt x="101" y="2892"/>
                  </a:lnTo>
                  <a:lnTo>
                    <a:pt x="101" y="2992"/>
                  </a:lnTo>
                  <a:lnTo>
                    <a:pt x="118" y="3043"/>
                  </a:lnTo>
                  <a:lnTo>
                    <a:pt x="236" y="3194"/>
                  </a:lnTo>
                  <a:lnTo>
                    <a:pt x="370" y="3345"/>
                  </a:lnTo>
                  <a:lnTo>
                    <a:pt x="521" y="3514"/>
                  </a:lnTo>
                  <a:lnTo>
                    <a:pt x="673" y="3665"/>
                  </a:lnTo>
                  <a:lnTo>
                    <a:pt x="841" y="3816"/>
                  </a:lnTo>
                  <a:lnTo>
                    <a:pt x="1026" y="3951"/>
                  </a:lnTo>
                  <a:lnTo>
                    <a:pt x="1211" y="4085"/>
                  </a:lnTo>
                  <a:lnTo>
                    <a:pt x="1396" y="4203"/>
                  </a:lnTo>
                  <a:lnTo>
                    <a:pt x="1581" y="4321"/>
                  </a:lnTo>
                  <a:lnTo>
                    <a:pt x="1765" y="4421"/>
                  </a:lnTo>
                  <a:lnTo>
                    <a:pt x="1950" y="4489"/>
                  </a:lnTo>
                  <a:lnTo>
                    <a:pt x="2118" y="4556"/>
                  </a:lnTo>
                  <a:lnTo>
                    <a:pt x="2287" y="4589"/>
                  </a:lnTo>
                  <a:lnTo>
                    <a:pt x="2455" y="4606"/>
                  </a:lnTo>
                  <a:lnTo>
                    <a:pt x="2606" y="4606"/>
                  </a:lnTo>
                  <a:lnTo>
                    <a:pt x="2740" y="4573"/>
                  </a:lnTo>
                  <a:lnTo>
                    <a:pt x="2858" y="4522"/>
                  </a:lnTo>
                  <a:lnTo>
                    <a:pt x="2959" y="4438"/>
                  </a:lnTo>
                  <a:lnTo>
                    <a:pt x="3043" y="4337"/>
                  </a:lnTo>
                  <a:lnTo>
                    <a:pt x="3094" y="4203"/>
                  </a:lnTo>
                  <a:lnTo>
                    <a:pt x="3144" y="4068"/>
                  </a:lnTo>
                  <a:lnTo>
                    <a:pt x="3178" y="3934"/>
                  </a:lnTo>
                  <a:lnTo>
                    <a:pt x="3194" y="3783"/>
                  </a:lnTo>
                  <a:lnTo>
                    <a:pt x="3211" y="3614"/>
                  </a:lnTo>
                  <a:lnTo>
                    <a:pt x="3211" y="3295"/>
                  </a:lnTo>
                  <a:lnTo>
                    <a:pt x="3178" y="2992"/>
                  </a:lnTo>
                  <a:lnTo>
                    <a:pt x="3144" y="2740"/>
                  </a:lnTo>
                  <a:lnTo>
                    <a:pt x="3094" y="2555"/>
                  </a:lnTo>
                  <a:lnTo>
                    <a:pt x="3094" y="2522"/>
                  </a:lnTo>
                  <a:lnTo>
                    <a:pt x="3043" y="2337"/>
                  </a:lnTo>
                  <a:lnTo>
                    <a:pt x="3026" y="1849"/>
                  </a:lnTo>
                  <a:lnTo>
                    <a:pt x="3026" y="1379"/>
                  </a:lnTo>
                  <a:lnTo>
                    <a:pt x="3060" y="908"/>
                  </a:lnTo>
                  <a:lnTo>
                    <a:pt x="3127" y="437"/>
                  </a:lnTo>
                  <a:lnTo>
                    <a:pt x="992" y="168"/>
                  </a:lnTo>
                  <a:lnTo>
                    <a:pt x="353" y="84"/>
                  </a:lnTo>
                  <a:lnTo>
                    <a:pt x="168" y="17"/>
                  </a:lnTo>
                  <a:lnTo>
                    <a:pt x="51" y="0"/>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35"/>
            <p:cNvSpPr/>
            <p:nvPr/>
          </p:nvSpPr>
          <p:spPr>
            <a:xfrm>
              <a:off x="3771325" y="3752475"/>
              <a:ext cx="74000" cy="61375"/>
            </a:xfrm>
            <a:custGeom>
              <a:rect b="b" l="l" r="r" t="t"/>
              <a:pathLst>
                <a:path extrusionOk="0" h="2455" w="2960">
                  <a:moveTo>
                    <a:pt x="824" y="0"/>
                  </a:moveTo>
                  <a:lnTo>
                    <a:pt x="0" y="51"/>
                  </a:lnTo>
                  <a:lnTo>
                    <a:pt x="34" y="168"/>
                  </a:lnTo>
                  <a:lnTo>
                    <a:pt x="118" y="454"/>
                  </a:lnTo>
                  <a:lnTo>
                    <a:pt x="185" y="656"/>
                  </a:lnTo>
                  <a:lnTo>
                    <a:pt x="286" y="858"/>
                  </a:lnTo>
                  <a:lnTo>
                    <a:pt x="404" y="1093"/>
                  </a:lnTo>
                  <a:lnTo>
                    <a:pt x="538" y="1328"/>
                  </a:lnTo>
                  <a:lnTo>
                    <a:pt x="690" y="1564"/>
                  </a:lnTo>
                  <a:lnTo>
                    <a:pt x="875" y="1782"/>
                  </a:lnTo>
                  <a:lnTo>
                    <a:pt x="1093" y="1984"/>
                  </a:lnTo>
                  <a:lnTo>
                    <a:pt x="1211" y="2068"/>
                  </a:lnTo>
                  <a:lnTo>
                    <a:pt x="1328" y="2152"/>
                  </a:lnTo>
                  <a:lnTo>
                    <a:pt x="1463" y="2236"/>
                  </a:lnTo>
                  <a:lnTo>
                    <a:pt x="1614" y="2303"/>
                  </a:lnTo>
                  <a:lnTo>
                    <a:pt x="1749" y="2354"/>
                  </a:lnTo>
                  <a:lnTo>
                    <a:pt x="1900" y="2404"/>
                  </a:lnTo>
                  <a:lnTo>
                    <a:pt x="2068" y="2438"/>
                  </a:lnTo>
                  <a:lnTo>
                    <a:pt x="2236" y="2455"/>
                  </a:lnTo>
                  <a:lnTo>
                    <a:pt x="2606" y="2455"/>
                  </a:lnTo>
                  <a:lnTo>
                    <a:pt x="2774" y="2438"/>
                  </a:lnTo>
                  <a:lnTo>
                    <a:pt x="2926" y="2404"/>
                  </a:lnTo>
                  <a:lnTo>
                    <a:pt x="2926" y="2371"/>
                  </a:lnTo>
                  <a:lnTo>
                    <a:pt x="2892" y="2270"/>
                  </a:lnTo>
                  <a:lnTo>
                    <a:pt x="2875" y="2169"/>
                  </a:lnTo>
                  <a:lnTo>
                    <a:pt x="2841" y="1698"/>
                  </a:lnTo>
                  <a:lnTo>
                    <a:pt x="2858" y="1211"/>
                  </a:lnTo>
                  <a:lnTo>
                    <a:pt x="2892" y="740"/>
                  </a:lnTo>
                  <a:lnTo>
                    <a:pt x="2959" y="269"/>
                  </a:lnTo>
                  <a:lnTo>
                    <a:pt x="82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35"/>
            <p:cNvSpPr/>
            <p:nvPr/>
          </p:nvSpPr>
          <p:spPr>
            <a:xfrm>
              <a:off x="3747775" y="3608725"/>
              <a:ext cx="134525" cy="186225"/>
            </a:xfrm>
            <a:custGeom>
              <a:rect b="b" l="l" r="r" t="t"/>
              <a:pathLst>
                <a:path extrusionOk="0" h="7449" w="5381">
                  <a:moveTo>
                    <a:pt x="2590" y="1"/>
                  </a:moveTo>
                  <a:lnTo>
                    <a:pt x="2287" y="18"/>
                  </a:lnTo>
                  <a:lnTo>
                    <a:pt x="1985" y="85"/>
                  </a:lnTo>
                  <a:lnTo>
                    <a:pt x="1699" y="169"/>
                  </a:lnTo>
                  <a:lnTo>
                    <a:pt x="1413" y="287"/>
                  </a:lnTo>
                  <a:lnTo>
                    <a:pt x="1144" y="438"/>
                  </a:lnTo>
                  <a:lnTo>
                    <a:pt x="892" y="623"/>
                  </a:lnTo>
                  <a:lnTo>
                    <a:pt x="673" y="825"/>
                  </a:lnTo>
                  <a:lnTo>
                    <a:pt x="472" y="1043"/>
                  </a:lnTo>
                  <a:lnTo>
                    <a:pt x="304" y="1295"/>
                  </a:lnTo>
                  <a:lnTo>
                    <a:pt x="236" y="1430"/>
                  </a:lnTo>
                  <a:lnTo>
                    <a:pt x="169" y="1564"/>
                  </a:lnTo>
                  <a:lnTo>
                    <a:pt x="102" y="1716"/>
                  </a:lnTo>
                  <a:lnTo>
                    <a:pt x="68" y="1867"/>
                  </a:lnTo>
                  <a:lnTo>
                    <a:pt x="18" y="2102"/>
                  </a:lnTo>
                  <a:lnTo>
                    <a:pt x="1" y="2371"/>
                  </a:lnTo>
                  <a:lnTo>
                    <a:pt x="1" y="2674"/>
                  </a:lnTo>
                  <a:lnTo>
                    <a:pt x="18" y="2993"/>
                  </a:lnTo>
                  <a:lnTo>
                    <a:pt x="68" y="3346"/>
                  </a:lnTo>
                  <a:lnTo>
                    <a:pt x="119" y="3716"/>
                  </a:lnTo>
                  <a:lnTo>
                    <a:pt x="186" y="4103"/>
                  </a:lnTo>
                  <a:lnTo>
                    <a:pt x="270" y="4473"/>
                  </a:lnTo>
                  <a:lnTo>
                    <a:pt x="371" y="4842"/>
                  </a:lnTo>
                  <a:lnTo>
                    <a:pt x="472" y="5212"/>
                  </a:lnTo>
                  <a:lnTo>
                    <a:pt x="589" y="5548"/>
                  </a:lnTo>
                  <a:lnTo>
                    <a:pt x="724" y="5868"/>
                  </a:lnTo>
                  <a:lnTo>
                    <a:pt x="858" y="6154"/>
                  </a:lnTo>
                  <a:lnTo>
                    <a:pt x="993" y="6389"/>
                  </a:lnTo>
                  <a:lnTo>
                    <a:pt x="1144" y="6608"/>
                  </a:lnTo>
                  <a:lnTo>
                    <a:pt x="1211" y="6675"/>
                  </a:lnTo>
                  <a:lnTo>
                    <a:pt x="1295" y="6759"/>
                  </a:lnTo>
                  <a:lnTo>
                    <a:pt x="1514" y="6927"/>
                  </a:lnTo>
                  <a:lnTo>
                    <a:pt x="1749" y="7078"/>
                  </a:lnTo>
                  <a:lnTo>
                    <a:pt x="2001" y="7196"/>
                  </a:lnTo>
                  <a:lnTo>
                    <a:pt x="2270" y="7297"/>
                  </a:lnTo>
                  <a:lnTo>
                    <a:pt x="2523" y="7364"/>
                  </a:lnTo>
                  <a:lnTo>
                    <a:pt x="2792" y="7414"/>
                  </a:lnTo>
                  <a:lnTo>
                    <a:pt x="3061" y="7448"/>
                  </a:lnTo>
                  <a:lnTo>
                    <a:pt x="3330" y="7431"/>
                  </a:lnTo>
                  <a:lnTo>
                    <a:pt x="3599" y="7398"/>
                  </a:lnTo>
                  <a:lnTo>
                    <a:pt x="3851" y="7347"/>
                  </a:lnTo>
                  <a:lnTo>
                    <a:pt x="4086" y="7263"/>
                  </a:lnTo>
                  <a:lnTo>
                    <a:pt x="4321" y="7146"/>
                  </a:lnTo>
                  <a:lnTo>
                    <a:pt x="4557" y="6994"/>
                  </a:lnTo>
                  <a:lnTo>
                    <a:pt x="4758" y="6809"/>
                  </a:lnTo>
                  <a:lnTo>
                    <a:pt x="4943" y="6608"/>
                  </a:lnTo>
                  <a:lnTo>
                    <a:pt x="5095" y="6355"/>
                  </a:lnTo>
                  <a:lnTo>
                    <a:pt x="5162" y="6221"/>
                  </a:lnTo>
                  <a:lnTo>
                    <a:pt x="5229" y="6070"/>
                  </a:lnTo>
                  <a:lnTo>
                    <a:pt x="5280" y="5918"/>
                  </a:lnTo>
                  <a:lnTo>
                    <a:pt x="5313" y="5733"/>
                  </a:lnTo>
                  <a:lnTo>
                    <a:pt x="5347" y="5548"/>
                  </a:lnTo>
                  <a:lnTo>
                    <a:pt x="5364" y="5364"/>
                  </a:lnTo>
                  <a:lnTo>
                    <a:pt x="5380" y="4943"/>
                  </a:lnTo>
                  <a:lnTo>
                    <a:pt x="5380" y="4489"/>
                  </a:lnTo>
                  <a:lnTo>
                    <a:pt x="5330" y="4035"/>
                  </a:lnTo>
                  <a:lnTo>
                    <a:pt x="5263" y="3565"/>
                  </a:lnTo>
                  <a:lnTo>
                    <a:pt x="5179" y="3094"/>
                  </a:lnTo>
                  <a:lnTo>
                    <a:pt x="5078" y="2623"/>
                  </a:lnTo>
                  <a:lnTo>
                    <a:pt x="4943" y="2169"/>
                  </a:lnTo>
                  <a:lnTo>
                    <a:pt x="4809" y="1749"/>
                  </a:lnTo>
                  <a:lnTo>
                    <a:pt x="4658" y="1362"/>
                  </a:lnTo>
                  <a:lnTo>
                    <a:pt x="4490" y="1026"/>
                  </a:lnTo>
                  <a:lnTo>
                    <a:pt x="4338" y="740"/>
                  </a:lnTo>
                  <a:lnTo>
                    <a:pt x="4254" y="623"/>
                  </a:lnTo>
                  <a:lnTo>
                    <a:pt x="4170" y="522"/>
                  </a:lnTo>
                  <a:lnTo>
                    <a:pt x="4086" y="438"/>
                  </a:lnTo>
                  <a:lnTo>
                    <a:pt x="4002" y="371"/>
                  </a:lnTo>
                  <a:lnTo>
                    <a:pt x="3868" y="287"/>
                  </a:lnTo>
                  <a:lnTo>
                    <a:pt x="3733" y="219"/>
                  </a:lnTo>
                  <a:lnTo>
                    <a:pt x="3464" y="118"/>
                  </a:lnTo>
                  <a:lnTo>
                    <a:pt x="3178" y="34"/>
                  </a:lnTo>
                  <a:lnTo>
                    <a:pt x="2892"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35"/>
            <p:cNvSpPr/>
            <p:nvPr/>
          </p:nvSpPr>
          <p:spPr>
            <a:xfrm>
              <a:off x="3813775" y="3702025"/>
              <a:ext cx="4225" cy="15175"/>
            </a:xfrm>
            <a:custGeom>
              <a:rect b="b" l="l" r="r" t="t"/>
              <a:pathLst>
                <a:path extrusionOk="0" h="607" w="169">
                  <a:moveTo>
                    <a:pt x="101" y="1"/>
                  </a:moveTo>
                  <a:lnTo>
                    <a:pt x="84" y="18"/>
                  </a:lnTo>
                  <a:lnTo>
                    <a:pt x="118" y="186"/>
                  </a:lnTo>
                  <a:lnTo>
                    <a:pt x="135" y="337"/>
                  </a:lnTo>
                  <a:lnTo>
                    <a:pt x="118" y="421"/>
                  </a:lnTo>
                  <a:lnTo>
                    <a:pt x="84" y="488"/>
                  </a:lnTo>
                  <a:lnTo>
                    <a:pt x="51" y="539"/>
                  </a:lnTo>
                  <a:lnTo>
                    <a:pt x="0" y="589"/>
                  </a:lnTo>
                  <a:lnTo>
                    <a:pt x="0" y="606"/>
                  </a:lnTo>
                  <a:lnTo>
                    <a:pt x="68" y="556"/>
                  </a:lnTo>
                  <a:lnTo>
                    <a:pt x="118" y="505"/>
                  </a:lnTo>
                  <a:lnTo>
                    <a:pt x="152" y="421"/>
                  </a:lnTo>
                  <a:lnTo>
                    <a:pt x="168" y="337"/>
                  </a:lnTo>
                  <a:lnTo>
                    <a:pt x="168" y="253"/>
                  </a:lnTo>
                  <a:lnTo>
                    <a:pt x="152" y="152"/>
                  </a:lnTo>
                  <a:lnTo>
                    <a:pt x="1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35"/>
            <p:cNvSpPr/>
            <p:nvPr/>
          </p:nvSpPr>
          <p:spPr>
            <a:xfrm>
              <a:off x="3805375" y="3697400"/>
              <a:ext cx="12200" cy="17275"/>
            </a:xfrm>
            <a:custGeom>
              <a:rect b="b" l="l" r="r" t="t"/>
              <a:pathLst>
                <a:path extrusionOk="0" h="691" w="488">
                  <a:moveTo>
                    <a:pt x="202" y="1"/>
                  </a:moveTo>
                  <a:lnTo>
                    <a:pt x="135" y="18"/>
                  </a:lnTo>
                  <a:lnTo>
                    <a:pt x="101" y="51"/>
                  </a:lnTo>
                  <a:lnTo>
                    <a:pt x="51" y="85"/>
                  </a:lnTo>
                  <a:lnTo>
                    <a:pt x="34" y="135"/>
                  </a:lnTo>
                  <a:lnTo>
                    <a:pt x="0" y="203"/>
                  </a:lnTo>
                  <a:lnTo>
                    <a:pt x="0" y="253"/>
                  </a:lnTo>
                  <a:lnTo>
                    <a:pt x="0" y="388"/>
                  </a:lnTo>
                  <a:lnTo>
                    <a:pt x="34" y="505"/>
                  </a:lnTo>
                  <a:lnTo>
                    <a:pt x="101" y="606"/>
                  </a:lnTo>
                  <a:lnTo>
                    <a:pt x="135" y="657"/>
                  </a:lnTo>
                  <a:lnTo>
                    <a:pt x="185" y="673"/>
                  </a:lnTo>
                  <a:lnTo>
                    <a:pt x="235" y="690"/>
                  </a:lnTo>
                  <a:lnTo>
                    <a:pt x="303" y="690"/>
                  </a:lnTo>
                  <a:lnTo>
                    <a:pt x="353" y="673"/>
                  </a:lnTo>
                  <a:lnTo>
                    <a:pt x="404" y="657"/>
                  </a:lnTo>
                  <a:lnTo>
                    <a:pt x="437" y="606"/>
                  </a:lnTo>
                  <a:lnTo>
                    <a:pt x="454" y="556"/>
                  </a:lnTo>
                  <a:lnTo>
                    <a:pt x="488" y="438"/>
                  </a:lnTo>
                  <a:lnTo>
                    <a:pt x="471" y="320"/>
                  </a:lnTo>
                  <a:lnTo>
                    <a:pt x="437" y="186"/>
                  </a:lnTo>
                  <a:lnTo>
                    <a:pt x="387" y="85"/>
                  </a:lnTo>
                  <a:lnTo>
                    <a:pt x="336" y="51"/>
                  </a:lnTo>
                  <a:lnTo>
                    <a:pt x="303" y="18"/>
                  </a:lnTo>
                  <a:lnTo>
                    <a:pt x="2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35"/>
            <p:cNvSpPr/>
            <p:nvPr/>
          </p:nvSpPr>
          <p:spPr>
            <a:xfrm>
              <a:off x="3848225" y="3695300"/>
              <a:ext cx="8450" cy="12650"/>
            </a:xfrm>
            <a:custGeom>
              <a:rect b="b" l="l" r="r" t="t"/>
              <a:pathLst>
                <a:path extrusionOk="0" h="506" w="338">
                  <a:moveTo>
                    <a:pt x="1" y="1"/>
                  </a:moveTo>
                  <a:lnTo>
                    <a:pt x="18" y="169"/>
                  </a:lnTo>
                  <a:lnTo>
                    <a:pt x="34" y="253"/>
                  </a:lnTo>
                  <a:lnTo>
                    <a:pt x="68" y="337"/>
                  </a:lnTo>
                  <a:lnTo>
                    <a:pt x="118" y="404"/>
                  </a:lnTo>
                  <a:lnTo>
                    <a:pt x="186" y="472"/>
                  </a:lnTo>
                  <a:lnTo>
                    <a:pt x="253" y="505"/>
                  </a:lnTo>
                  <a:lnTo>
                    <a:pt x="337" y="505"/>
                  </a:lnTo>
                  <a:lnTo>
                    <a:pt x="253" y="472"/>
                  </a:lnTo>
                  <a:lnTo>
                    <a:pt x="203" y="438"/>
                  </a:lnTo>
                  <a:lnTo>
                    <a:pt x="152" y="388"/>
                  </a:lnTo>
                  <a:lnTo>
                    <a:pt x="118" y="320"/>
                  </a:lnTo>
                  <a:lnTo>
                    <a:pt x="51" y="169"/>
                  </a:lnTo>
                  <a:lnTo>
                    <a:pt x="18" y="18"/>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35"/>
            <p:cNvSpPr/>
            <p:nvPr/>
          </p:nvSpPr>
          <p:spPr>
            <a:xfrm>
              <a:off x="3848225" y="3688575"/>
              <a:ext cx="12650" cy="17275"/>
            </a:xfrm>
            <a:custGeom>
              <a:rect b="b" l="l" r="r" t="t"/>
              <a:pathLst>
                <a:path extrusionOk="0" h="691" w="506">
                  <a:moveTo>
                    <a:pt x="152" y="1"/>
                  </a:moveTo>
                  <a:lnTo>
                    <a:pt x="102" y="35"/>
                  </a:lnTo>
                  <a:lnTo>
                    <a:pt x="68" y="68"/>
                  </a:lnTo>
                  <a:lnTo>
                    <a:pt x="34" y="102"/>
                  </a:lnTo>
                  <a:lnTo>
                    <a:pt x="18" y="152"/>
                  </a:lnTo>
                  <a:lnTo>
                    <a:pt x="1" y="270"/>
                  </a:lnTo>
                  <a:lnTo>
                    <a:pt x="18" y="404"/>
                  </a:lnTo>
                  <a:lnTo>
                    <a:pt x="68" y="522"/>
                  </a:lnTo>
                  <a:lnTo>
                    <a:pt x="135" y="623"/>
                  </a:lnTo>
                  <a:lnTo>
                    <a:pt x="169" y="657"/>
                  </a:lnTo>
                  <a:lnTo>
                    <a:pt x="219" y="673"/>
                  </a:lnTo>
                  <a:lnTo>
                    <a:pt x="270" y="690"/>
                  </a:lnTo>
                  <a:lnTo>
                    <a:pt x="320" y="673"/>
                  </a:lnTo>
                  <a:lnTo>
                    <a:pt x="387" y="657"/>
                  </a:lnTo>
                  <a:lnTo>
                    <a:pt x="421" y="623"/>
                  </a:lnTo>
                  <a:lnTo>
                    <a:pt x="455" y="572"/>
                  </a:lnTo>
                  <a:lnTo>
                    <a:pt x="472" y="522"/>
                  </a:lnTo>
                  <a:lnTo>
                    <a:pt x="505" y="404"/>
                  </a:lnTo>
                  <a:lnTo>
                    <a:pt x="488" y="270"/>
                  </a:lnTo>
                  <a:lnTo>
                    <a:pt x="438" y="152"/>
                  </a:lnTo>
                  <a:lnTo>
                    <a:pt x="404" y="102"/>
                  </a:lnTo>
                  <a:lnTo>
                    <a:pt x="371" y="68"/>
                  </a:lnTo>
                  <a:lnTo>
                    <a:pt x="320" y="35"/>
                  </a:lnTo>
                  <a:lnTo>
                    <a:pt x="2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35"/>
            <p:cNvSpPr/>
            <p:nvPr/>
          </p:nvSpPr>
          <p:spPr>
            <a:xfrm>
              <a:off x="3796550" y="3677250"/>
              <a:ext cx="17675" cy="13875"/>
            </a:xfrm>
            <a:custGeom>
              <a:rect b="b" l="l" r="r" t="t"/>
              <a:pathLst>
                <a:path extrusionOk="0" h="555" w="707">
                  <a:moveTo>
                    <a:pt x="454" y="0"/>
                  </a:moveTo>
                  <a:lnTo>
                    <a:pt x="370" y="17"/>
                  </a:lnTo>
                  <a:lnTo>
                    <a:pt x="269" y="67"/>
                  </a:lnTo>
                  <a:lnTo>
                    <a:pt x="185" y="118"/>
                  </a:lnTo>
                  <a:lnTo>
                    <a:pt x="118" y="185"/>
                  </a:lnTo>
                  <a:lnTo>
                    <a:pt x="67" y="269"/>
                  </a:lnTo>
                  <a:lnTo>
                    <a:pt x="17" y="353"/>
                  </a:lnTo>
                  <a:lnTo>
                    <a:pt x="0" y="420"/>
                  </a:lnTo>
                  <a:lnTo>
                    <a:pt x="17" y="471"/>
                  </a:lnTo>
                  <a:lnTo>
                    <a:pt x="50" y="521"/>
                  </a:lnTo>
                  <a:lnTo>
                    <a:pt x="101" y="555"/>
                  </a:lnTo>
                  <a:lnTo>
                    <a:pt x="219" y="555"/>
                  </a:lnTo>
                  <a:lnTo>
                    <a:pt x="471" y="403"/>
                  </a:lnTo>
                  <a:lnTo>
                    <a:pt x="605" y="319"/>
                  </a:lnTo>
                  <a:lnTo>
                    <a:pt x="656" y="286"/>
                  </a:lnTo>
                  <a:lnTo>
                    <a:pt x="706" y="202"/>
                  </a:lnTo>
                  <a:lnTo>
                    <a:pt x="706" y="168"/>
                  </a:lnTo>
                  <a:lnTo>
                    <a:pt x="706" y="118"/>
                  </a:lnTo>
                  <a:lnTo>
                    <a:pt x="672" y="67"/>
                  </a:lnTo>
                  <a:lnTo>
                    <a:pt x="639" y="34"/>
                  </a:lnTo>
                  <a:lnTo>
                    <a:pt x="555" y="17"/>
                  </a:lnTo>
                  <a:lnTo>
                    <a:pt x="4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35"/>
            <p:cNvSpPr/>
            <p:nvPr/>
          </p:nvSpPr>
          <p:spPr>
            <a:xfrm>
              <a:off x="3841925" y="3668400"/>
              <a:ext cx="18950" cy="10550"/>
            </a:xfrm>
            <a:custGeom>
              <a:rect b="b" l="l" r="r" t="t"/>
              <a:pathLst>
                <a:path extrusionOk="0" h="422" w="758">
                  <a:moveTo>
                    <a:pt x="253" y="1"/>
                  </a:moveTo>
                  <a:lnTo>
                    <a:pt x="169" y="35"/>
                  </a:lnTo>
                  <a:lnTo>
                    <a:pt x="85" y="85"/>
                  </a:lnTo>
                  <a:lnTo>
                    <a:pt x="17" y="152"/>
                  </a:lnTo>
                  <a:lnTo>
                    <a:pt x="1" y="186"/>
                  </a:lnTo>
                  <a:lnTo>
                    <a:pt x="1" y="236"/>
                  </a:lnTo>
                  <a:lnTo>
                    <a:pt x="1" y="287"/>
                  </a:lnTo>
                  <a:lnTo>
                    <a:pt x="34" y="320"/>
                  </a:lnTo>
                  <a:lnTo>
                    <a:pt x="102" y="354"/>
                  </a:lnTo>
                  <a:lnTo>
                    <a:pt x="169" y="388"/>
                  </a:lnTo>
                  <a:lnTo>
                    <a:pt x="253" y="404"/>
                  </a:lnTo>
                  <a:lnTo>
                    <a:pt x="320" y="404"/>
                  </a:lnTo>
                  <a:lnTo>
                    <a:pt x="606" y="421"/>
                  </a:lnTo>
                  <a:lnTo>
                    <a:pt x="656" y="404"/>
                  </a:lnTo>
                  <a:lnTo>
                    <a:pt x="707" y="371"/>
                  </a:lnTo>
                  <a:lnTo>
                    <a:pt x="740" y="320"/>
                  </a:lnTo>
                  <a:lnTo>
                    <a:pt x="757" y="270"/>
                  </a:lnTo>
                  <a:lnTo>
                    <a:pt x="740" y="203"/>
                  </a:lnTo>
                  <a:lnTo>
                    <a:pt x="724" y="152"/>
                  </a:lnTo>
                  <a:lnTo>
                    <a:pt x="639" y="102"/>
                  </a:lnTo>
                  <a:lnTo>
                    <a:pt x="555" y="51"/>
                  </a:lnTo>
                  <a:lnTo>
                    <a:pt x="455" y="18"/>
                  </a:lnTo>
                  <a:lnTo>
                    <a:pt x="354" y="18"/>
                  </a:lnTo>
                  <a:lnTo>
                    <a:pt x="2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35"/>
            <p:cNvSpPr/>
            <p:nvPr/>
          </p:nvSpPr>
          <p:spPr>
            <a:xfrm>
              <a:off x="3821325" y="3750775"/>
              <a:ext cx="10950" cy="4250"/>
            </a:xfrm>
            <a:custGeom>
              <a:rect b="b" l="l" r="r" t="t"/>
              <a:pathLst>
                <a:path extrusionOk="0" h="170" w="438">
                  <a:moveTo>
                    <a:pt x="421" y="1"/>
                  </a:moveTo>
                  <a:lnTo>
                    <a:pt x="320" y="68"/>
                  </a:lnTo>
                  <a:lnTo>
                    <a:pt x="219" y="102"/>
                  </a:lnTo>
                  <a:lnTo>
                    <a:pt x="152" y="102"/>
                  </a:lnTo>
                  <a:lnTo>
                    <a:pt x="102" y="68"/>
                  </a:lnTo>
                  <a:lnTo>
                    <a:pt x="18" y="18"/>
                  </a:lnTo>
                  <a:lnTo>
                    <a:pt x="1" y="18"/>
                  </a:lnTo>
                  <a:lnTo>
                    <a:pt x="18" y="68"/>
                  </a:lnTo>
                  <a:lnTo>
                    <a:pt x="68" y="119"/>
                  </a:lnTo>
                  <a:lnTo>
                    <a:pt x="135" y="152"/>
                  </a:lnTo>
                  <a:lnTo>
                    <a:pt x="186" y="169"/>
                  </a:lnTo>
                  <a:lnTo>
                    <a:pt x="270" y="152"/>
                  </a:lnTo>
                  <a:lnTo>
                    <a:pt x="337" y="119"/>
                  </a:lnTo>
                  <a:lnTo>
                    <a:pt x="404" y="68"/>
                  </a:lnTo>
                  <a:lnTo>
                    <a:pt x="4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35"/>
            <p:cNvSpPr/>
            <p:nvPr/>
          </p:nvSpPr>
          <p:spPr>
            <a:xfrm>
              <a:off x="3824275" y="3672625"/>
              <a:ext cx="30700" cy="67250"/>
            </a:xfrm>
            <a:custGeom>
              <a:rect b="b" l="l" r="r" t="t"/>
              <a:pathLst>
                <a:path extrusionOk="0" h="2690" w="1228">
                  <a:moveTo>
                    <a:pt x="522" y="0"/>
                  </a:moveTo>
                  <a:lnTo>
                    <a:pt x="505" y="17"/>
                  </a:lnTo>
                  <a:lnTo>
                    <a:pt x="639" y="521"/>
                  </a:lnTo>
                  <a:lnTo>
                    <a:pt x="774" y="1026"/>
                  </a:lnTo>
                  <a:lnTo>
                    <a:pt x="925" y="1530"/>
                  </a:lnTo>
                  <a:lnTo>
                    <a:pt x="1060" y="2034"/>
                  </a:lnTo>
                  <a:lnTo>
                    <a:pt x="1060" y="2034"/>
                  </a:lnTo>
                  <a:lnTo>
                    <a:pt x="875" y="2001"/>
                  </a:lnTo>
                  <a:lnTo>
                    <a:pt x="690" y="1984"/>
                  </a:lnTo>
                  <a:lnTo>
                    <a:pt x="707" y="2068"/>
                  </a:lnTo>
                  <a:lnTo>
                    <a:pt x="740" y="2236"/>
                  </a:lnTo>
                  <a:lnTo>
                    <a:pt x="824" y="2539"/>
                  </a:lnTo>
                  <a:lnTo>
                    <a:pt x="723" y="2555"/>
                  </a:lnTo>
                  <a:lnTo>
                    <a:pt x="623" y="2572"/>
                  </a:lnTo>
                  <a:lnTo>
                    <a:pt x="421" y="2572"/>
                  </a:lnTo>
                  <a:lnTo>
                    <a:pt x="320" y="2555"/>
                  </a:lnTo>
                  <a:lnTo>
                    <a:pt x="219" y="2522"/>
                  </a:lnTo>
                  <a:lnTo>
                    <a:pt x="135" y="2488"/>
                  </a:lnTo>
                  <a:lnTo>
                    <a:pt x="34" y="2438"/>
                  </a:lnTo>
                  <a:lnTo>
                    <a:pt x="1" y="2438"/>
                  </a:lnTo>
                  <a:lnTo>
                    <a:pt x="1" y="2454"/>
                  </a:lnTo>
                  <a:lnTo>
                    <a:pt x="118" y="2555"/>
                  </a:lnTo>
                  <a:lnTo>
                    <a:pt x="253" y="2639"/>
                  </a:lnTo>
                  <a:lnTo>
                    <a:pt x="387" y="2690"/>
                  </a:lnTo>
                  <a:lnTo>
                    <a:pt x="673" y="2690"/>
                  </a:lnTo>
                  <a:lnTo>
                    <a:pt x="808" y="2656"/>
                  </a:lnTo>
                  <a:lnTo>
                    <a:pt x="858" y="2639"/>
                  </a:lnTo>
                  <a:lnTo>
                    <a:pt x="908" y="2639"/>
                  </a:lnTo>
                  <a:lnTo>
                    <a:pt x="925" y="2606"/>
                  </a:lnTo>
                  <a:lnTo>
                    <a:pt x="942" y="2572"/>
                  </a:lnTo>
                  <a:lnTo>
                    <a:pt x="942" y="2555"/>
                  </a:lnTo>
                  <a:lnTo>
                    <a:pt x="942" y="2539"/>
                  </a:lnTo>
                  <a:lnTo>
                    <a:pt x="892" y="2270"/>
                  </a:lnTo>
                  <a:lnTo>
                    <a:pt x="858" y="2135"/>
                  </a:lnTo>
                  <a:lnTo>
                    <a:pt x="858" y="2135"/>
                  </a:lnTo>
                  <a:lnTo>
                    <a:pt x="1076" y="2169"/>
                  </a:lnTo>
                  <a:lnTo>
                    <a:pt x="1177" y="2186"/>
                  </a:lnTo>
                  <a:lnTo>
                    <a:pt x="1211" y="2169"/>
                  </a:lnTo>
                  <a:lnTo>
                    <a:pt x="1228" y="2152"/>
                  </a:lnTo>
                  <a:lnTo>
                    <a:pt x="1093" y="1597"/>
                  </a:lnTo>
                  <a:lnTo>
                    <a:pt x="942" y="1059"/>
                  </a:lnTo>
                  <a:lnTo>
                    <a:pt x="757" y="538"/>
                  </a:lnTo>
                  <a:lnTo>
                    <a:pt x="555" y="17"/>
                  </a:lnTo>
                  <a:lnTo>
                    <a:pt x="5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35"/>
            <p:cNvSpPr/>
            <p:nvPr/>
          </p:nvSpPr>
          <p:spPr>
            <a:xfrm>
              <a:off x="3823425" y="3733975"/>
              <a:ext cx="18525" cy="13050"/>
            </a:xfrm>
            <a:custGeom>
              <a:rect b="b" l="l" r="r" t="t"/>
              <a:pathLst>
                <a:path extrusionOk="0" h="522" w="741">
                  <a:moveTo>
                    <a:pt x="51" y="0"/>
                  </a:moveTo>
                  <a:lnTo>
                    <a:pt x="18" y="101"/>
                  </a:lnTo>
                  <a:lnTo>
                    <a:pt x="1" y="219"/>
                  </a:lnTo>
                  <a:lnTo>
                    <a:pt x="1" y="320"/>
                  </a:lnTo>
                  <a:lnTo>
                    <a:pt x="35" y="421"/>
                  </a:lnTo>
                  <a:lnTo>
                    <a:pt x="51" y="454"/>
                  </a:lnTo>
                  <a:lnTo>
                    <a:pt x="85" y="488"/>
                  </a:lnTo>
                  <a:lnTo>
                    <a:pt x="135" y="522"/>
                  </a:lnTo>
                  <a:lnTo>
                    <a:pt x="320" y="522"/>
                  </a:lnTo>
                  <a:lnTo>
                    <a:pt x="421" y="488"/>
                  </a:lnTo>
                  <a:lnTo>
                    <a:pt x="522" y="421"/>
                  </a:lnTo>
                  <a:lnTo>
                    <a:pt x="606" y="354"/>
                  </a:lnTo>
                  <a:lnTo>
                    <a:pt x="673" y="269"/>
                  </a:lnTo>
                  <a:lnTo>
                    <a:pt x="741" y="169"/>
                  </a:lnTo>
                  <a:lnTo>
                    <a:pt x="556" y="169"/>
                  </a:lnTo>
                  <a:lnTo>
                    <a:pt x="371" y="135"/>
                  </a:lnTo>
                  <a:lnTo>
                    <a:pt x="203" y="85"/>
                  </a:lnTo>
                  <a:lnTo>
                    <a:pt x="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35"/>
            <p:cNvSpPr/>
            <p:nvPr/>
          </p:nvSpPr>
          <p:spPr>
            <a:xfrm>
              <a:off x="3823025" y="3739450"/>
              <a:ext cx="10950" cy="7575"/>
            </a:xfrm>
            <a:custGeom>
              <a:rect b="b" l="l" r="r" t="t"/>
              <a:pathLst>
                <a:path extrusionOk="0" h="303" w="438">
                  <a:moveTo>
                    <a:pt x="0" y="0"/>
                  </a:moveTo>
                  <a:lnTo>
                    <a:pt x="17" y="101"/>
                  </a:lnTo>
                  <a:lnTo>
                    <a:pt x="34" y="202"/>
                  </a:lnTo>
                  <a:lnTo>
                    <a:pt x="67" y="235"/>
                  </a:lnTo>
                  <a:lnTo>
                    <a:pt x="101" y="269"/>
                  </a:lnTo>
                  <a:lnTo>
                    <a:pt x="151" y="303"/>
                  </a:lnTo>
                  <a:lnTo>
                    <a:pt x="320" y="303"/>
                  </a:lnTo>
                  <a:lnTo>
                    <a:pt x="437" y="269"/>
                  </a:lnTo>
                  <a:lnTo>
                    <a:pt x="404" y="202"/>
                  </a:lnTo>
                  <a:lnTo>
                    <a:pt x="370" y="135"/>
                  </a:lnTo>
                  <a:lnTo>
                    <a:pt x="320" y="101"/>
                  </a:lnTo>
                  <a:lnTo>
                    <a:pt x="269" y="50"/>
                  </a:lnTo>
                  <a:lnTo>
                    <a:pt x="202" y="17"/>
                  </a:lnTo>
                  <a:lnTo>
                    <a:pt x="151" y="0"/>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35"/>
            <p:cNvSpPr/>
            <p:nvPr/>
          </p:nvSpPr>
          <p:spPr>
            <a:xfrm>
              <a:off x="3724250" y="3593600"/>
              <a:ext cx="146275" cy="121075"/>
            </a:xfrm>
            <a:custGeom>
              <a:rect b="b" l="l" r="r" t="t"/>
              <a:pathLst>
                <a:path extrusionOk="0" h="4843" w="5851">
                  <a:moveTo>
                    <a:pt x="5346" y="1"/>
                  </a:moveTo>
                  <a:lnTo>
                    <a:pt x="5279" y="17"/>
                  </a:lnTo>
                  <a:lnTo>
                    <a:pt x="5195" y="51"/>
                  </a:lnTo>
                  <a:lnTo>
                    <a:pt x="5027" y="135"/>
                  </a:lnTo>
                  <a:lnTo>
                    <a:pt x="4893" y="253"/>
                  </a:lnTo>
                  <a:lnTo>
                    <a:pt x="4775" y="354"/>
                  </a:lnTo>
                  <a:lnTo>
                    <a:pt x="4657" y="471"/>
                  </a:lnTo>
                  <a:lnTo>
                    <a:pt x="4439" y="404"/>
                  </a:lnTo>
                  <a:lnTo>
                    <a:pt x="4187" y="337"/>
                  </a:lnTo>
                  <a:lnTo>
                    <a:pt x="3850" y="286"/>
                  </a:lnTo>
                  <a:lnTo>
                    <a:pt x="3464" y="236"/>
                  </a:lnTo>
                  <a:lnTo>
                    <a:pt x="3027" y="236"/>
                  </a:lnTo>
                  <a:lnTo>
                    <a:pt x="2791" y="253"/>
                  </a:lnTo>
                  <a:lnTo>
                    <a:pt x="2556" y="270"/>
                  </a:lnTo>
                  <a:lnTo>
                    <a:pt x="2320" y="320"/>
                  </a:lnTo>
                  <a:lnTo>
                    <a:pt x="2068" y="370"/>
                  </a:lnTo>
                  <a:lnTo>
                    <a:pt x="1883" y="438"/>
                  </a:lnTo>
                  <a:lnTo>
                    <a:pt x="1698" y="522"/>
                  </a:lnTo>
                  <a:lnTo>
                    <a:pt x="1547" y="623"/>
                  </a:lnTo>
                  <a:lnTo>
                    <a:pt x="1413" y="740"/>
                  </a:lnTo>
                  <a:lnTo>
                    <a:pt x="1278" y="841"/>
                  </a:lnTo>
                  <a:lnTo>
                    <a:pt x="1161" y="959"/>
                  </a:lnTo>
                  <a:lnTo>
                    <a:pt x="1060" y="1093"/>
                  </a:lnTo>
                  <a:lnTo>
                    <a:pt x="976" y="1211"/>
                  </a:lnTo>
                  <a:lnTo>
                    <a:pt x="841" y="1430"/>
                  </a:lnTo>
                  <a:lnTo>
                    <a:pt x="740" y="1631"/>
                  </a:lnTo>
                  <a:lnTo>
                    <a:pt x="673" y="1799"/>
                  </a:lnTo>
                  <a:lnTo>
                    <a:pt x="572" y="1850"/>
                  </a:lnTo>
                  <a:lnTo>
                    <a:pt x="488" y="1900"/>
                  </a:lnTo>
                  <a:lnTo>
                    <a:pt x="370" y="1984"/>
                  </a:lnTo>
                  <a:lnTo>
                    <a:pt x="270" y="2068"/>
                  </a:lnTo>
                  <a:lnTo>
                    <a:pt x="152" y="2186"/>
                  </a:lnTo>
                  <a:lnTo>
                    <a:pt x="68" y="2321"/>
                  </a:lnTo>
                  <a:lnTo>
                    <a:pt x="34" y="2405"/>
                  </a:lnTo>
                  <a:lnTo>
                    <a:pt x="1" y="2472"/>
                  </a:lnTo>
                  <a:lnTo>
                    <a:pt x="1" y="2573"/>
                  </a:lnTo>
                  <a:lnTo>
                    <a:pt x="1" y="2707"/>
                  </a:lnTo>
                  <a:lnTo>
                    <a:pt x="34" y="2875"/>
                  </a:lnTo>
                  <a:lnTo>
                    <a:pt x="101" y="3043"/>
                  </a:lnTo>
                  <a:lnTo>
                    <a:pt x="236" y="3447"/>
                  </a:lnTo>
                  <a:lnTo>
                    <a:pt x="438" y="3867"/>
                  </a:lnTo>
                  <a:lnTo>
                    <a:pt x="656" y="4254"/>
                  </a:lnTo>
                  <a:lnTo>
                    <a:pt x="774" y="4422"/>
                  </a:lnTo>
                  <a:lnTo>
                    <a:pt x="892" y="4573"/>
                  </a:lnTo>
                  <a:lnTo>
                    <a:pt x="992" y="4691"/>
                  </a:lnTo>
                  <a:lnTo>
                    <a:pt x="1110" y="4792"/>
                  </a:lnTo>
                  <a:lnTo>
                    <a:pt x="1194" y="4842"/>
                  </a:lnTo>
                  <a:lnTo>
                    <a:pt x="1295" y="4842"/>
                  </a:lnTo>
                  <a:lnTo>
                    <a:pt x="1413" y="4809"/>
                  </a:lnTo>
                  <a:lnTo>
                    <a:pt x="1530" y="4741"/>
                  </a:lnTo>
                  <a:lnTo>
                    <a:pt x="1614" y="4657"/>
                  </a:lnTo>
                  <a:lnTo>
                    <a:pt x="1698" y="4556"/>
                  </a:lnTo>
                  <a:lnTo>
                    <a:pt x="1749" y="4439"/>
                  </a:lnTo>
                  <a:lnTo>
                    <a:pt x="1799" y="4321"/>
                  </a:lnTo>
                  <a:lnTo>
                    <a:pt x="1850" y="4187"/>
                  </a:lnTo>
                  <a:lnTo>
                    <a:pt x="1867" y="4052"/>
                  </a:lnTo>
                  <a:lnTo>
                    <a:pt x="1900" y="3800"/>
                  </a:lnTo>
                  <a:lnTo>
                    <a:pt x="1917" y="3581"/>
                  </a:lnTo>
                  <a:lnTo>
                    <a:pt x="1900" y="3363"/>
                  </a:lnTo>
                  <a:lnTo>
                    <a:pt x="2085" y="3279"/>
                  </a:lnTo>
                  <a:lnTo>
                    <a:pt x="2287" y="3178"/>
                  </a:lnTo>
                  <a:lnTo>
                    <a:pt x="2505" y="3027"/>
                  </a:lnTo>
                  <a:lnTo>
                    <a:pt x="2623" y="2943"/>
                  </a:lnTo>
                  <a:lnTo>
                    <a:pt x="2724" y="2825"/>
                  </a:lnTo>
                  <a:lnTo>
                    <a:pt x="2825" y="2724"/>
                  </a:lnTo>
                  <a:lnTo>
                    <a:pt x="2926" y="2590"/>
                  </a:lnTo>
                  <a:lnTo>
                    <a:pt x="2993" y="2455"/>
                  </a:lnTo>
                  <a:lnTo>
                    <a:pt x="3060" y="2304"/>
                  </a:lnTo>
                  <a:lnTo>
                    <a:pt x="3094" y="2136"/>
                  </a:lnTo>
                  <a:lnTo>
                    <a:pt x="3111" y="1967"/>
                  </a:lnTo>
                  <a:lnTo>
                    <a:pt x="3329" y="2035"/>
                  </a:lnTo>
                  <a:lnTo>
                    <a:pt x="3564" y="2102"/>
                  </a:lnTo>
                  <a:lnTo>
                    <a:pt x="3867" y="2169"/>
                  </a:lnTo>
                  <a:lnTo>
                    <a:pt x="4220" y="2203"/>
                  </a:lnTo>
                  <a:lnTo>
                    <a:pt x="4405" y="2203"/>
                  </a:lnTo>
                  <a:lnTo>
                    <a:pt x="4573" y="2186"/>
                  </a:lnTo>
                  <a:lnTo>
                    <a:pt x="4758" y="2169"/>
                  </a:lnTo>
                  <a:lnTo>
                    <a:pt x="4943" y="2119"/>
                  </a:lnTo>
                  <a:lnTo>
                    <a:pt x="5111" y="2068"/>
                  </a:lnTo>
                  <a:lnTo>
                    <a:pt x="5279" y="1984"/>
                  </a:lnTo>
                  <a:lnTo>
                    <a:pt x="5431" y="1883"/>
                  </a:lnTo>
                  <a:lnTo>
                    <a:pt x="5548" y="1766"/>
                  </a:lnTo>
                  <a:lnTo>
                    <a:pt x="5649" y="1631"/>
                  </a:lnTo>
                  <a:lnTo>
                    <a:pt x="5733" y="1497"/>
                  </a:lnTo>
                  <a:lnTo>
                    <a:pt x="5784" y="1362"/>
                  </a:lnTo>
                  <a:lnTo>
                    <a:pt x="5817" y="1228"/>
                  </a:lnTo>
                  <a:lnTo>
                    <a:pt x="5834" y="1077"/>
                  </a:lnTo>
                  <a:lnTo>
                    <a:pt x="5851" y="942"/>
                  </a:lnTo>
                  <a:lnTo>
                    <a:pt x="5834" y="808"/>
                  </a:lnTo>
                  <a:lnTo>
                    <a:pt x="5817" y="673"/>
                  </a:lnTo>
                  <a:lnTo>
                    <a:pt x="5784" y="438"/>
                  </a:lnTo>
                  <a:lnTo>
                    <a:pt x="5716" y="253"/>
                  </a:lnTo>
                  <a:lnTo>
                    <a:pt x="5649" y="135"/>
                  </a:lnTo>
                  <a:lnTo>
                    <a:pt x="5582" y="68"/>
                  </a:lnTo>
                  <a:lnTo>
                    <a:pt x="5515" y="17"/>
                  </a:lnTo>
                  <a:lnTo>
                    <a:pt x="54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35"/>
            <p:cNvSpPr/>
            <p:nvPr/>
          </p:nvSpPr>
          <p:spPr>
            <a:xfrm>
              <a:off x="3763750" y="3635625"/>
              <a:ext cx="37850" cy="45425"/>
            </a:xfrm>
            <a:custGeom>
              <a:rect b="b" l="l" r="r" t="t"/>
              <a:pathLst>
                <a:path extrusionOk="0" h="1817" w="1514">
                  <a:moveTo>
                    <a:pt x="1497" y="1"/>
                  </a:moveTo>
                  <a:lnTo>
                    <a:pt x="1497" y="169"/>
                  </a:lnTo>
                  <a:lnTo>
                    <a:pt x="1480" y="337"/>
                  </a:lnTo>
                  <a:lnTo>
                    <a:pt x="1463" y="505"/>
                  </a:lnTo>
                  <a:lnTo>
                    <a:pt x="1413" y="656"/>
                  </a:lnTo>
                  <a:lnTo>
                    <a:pt x="1362" y="808"/>
                  </a:lnTo>
                  <a:lnTo>
                    <a:pt x="1312" y="959"/>
                  </a:lnTo>
                  <a:lnTo>
                    <a:pt x="1228" y="1077"/>
                  </a:lnTo>
                  <a:lnTo>
                    <a:pt x="1144" y="1211"/>
                  </a:lnTo>
                  <a:lnTo>
                    <a:pt x="1043" y="1312"/>
                  </a:lnTo>
                  <a:lnTo>
                    <a:pt x="942" y="1413"/>
                  </a:lnTo>
                  <a:lnTo>
                    <a:pt x="825" y="1514"/>
                  </a:lnTo>
                  <a:lnTo>
                    <a:pt x="690" y="1581"/>
                  </a:lnTo>
                  <a:lnTo>
                    <a:pt x="539" y="1648"/>
                  </a:lnTo>
                  <a:lnTo>
                    <a:pt x="387" y="1699"/>
                  </a:lnTo>
                  <a:lnTo>
                    <a:pt x="219" y="1732"/>
                  </a:lnTo>
                  <a:lnTo>
                    <a:pt x="34" y="1749"/>
                  </a:lnTo>
                  <a:lnTo>
                    <a:pt x="18" y="1749"/>
                  </a:lnTo>
                  <a:lnTo>
                    <a:pt x="1" y="1766"/>
                  </a:lnTo>
                  <a:lnTo>
                    <a:pt x="1" y="1783"/>
                  </a:lnTo>
                  <a:lnTo>
                    <a:pt x="18" y="1799"/>
                  </a:lnTo>
                  <a:lnTo>
                    <a:pt x="203" y="1816"/>
                  </a:lnTo>
                  <a:lnTo>
                    <a:pt x="371" y="1799"/>
                  </a:lnTo>
                  <a:lnTo>
                    <a:pt x="539" y="1766"/>
                  </a:lnTo>
                  <a:lnTo>
                    <a:pt x="690" y="1699"/>
                  </a:lnTo>
                  <a:lnTo>
                    <a:pt x="825" y="1631"/>
                  </a:lnTo>
                  <a:lnTo>
                    <a:pt x="959" y="1531"/>
                  </a:lnTo>
                  <a:lnTo>
                    <a:pt x="1077" y="1413"/>
                  </a:lnTo>
                  <a:lnTo>
                    <a:pt x="1178" y="1278"/>
                  </a:lnTo>
                  <a:lnTo>
                    <a:pt x="1278" y="1144"/>
                  </a:lnTo>
                  <a:lnTo>
                    <a:pt x="1346" y="993"/>
                  </a:lnTo>
                  <a:lnTo>
                    <a:pt x="1413" y="824"/>
                  </a:lnTo>
                  <a:lnTo>
                    <a:pt x="1463" y="656"/>
                  </a:lnTo>
                  <a:lnTo>
                    <a:pt x="1497" y="488"/>
                  </a:lnTo>
                  <a:lnTo>
                    <a:pt x="1514" y="320"/>
                  </a:lnTo>
                  <a:lnTo>
                    <a:pt x="1514" y="152"/>
                  </a:lnTo>
                  <a:lnTo>
                    <a:pt x="149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35"/>
            <p:cNvSpPr/>
            <p:nvPr/>
          </p:nvSpPr>
          <p:spPr>
            <a:xfrm>
              <a:off x="3721300" y="3638150"/>
              <a:ext cx="34925" cy="76100"/>
            </a:xfrm>
            <a:custGeom>
              <a:rect b="b" l="l" r="r" t="t"/>
              <a:pathLst>
                <a:path extrusionOk="0" h="3044" w="1397">
                  <a:moveTo>
                    <a:pt x="808" y="1"/>
                  </a:moveTo>
                  <a:lnTo>
                    <a:pt x="606" y="118"/>
                  </a:lnTo>
                  <a:lnTo>
                    <a:pt x="404" y="236"/>
                  </a:lnTo>
                  <a:lnTo>
                    <a:pt x="253" y="387"/>
                  </a:lnTo>
                  <a:lnTo>
                    <a:pt x="186" y="471"/>
                  </a:lnTo>
                  <a:lnTo>
                    <a:pt x="135" y="555"/>
                  </a:lnTo>
                  <a:lnTo>
                    <a:pt x="85" y="639"/>
                  </a:lnTo>
                  <a:lnTo>
                    <a:pt x="51" y="740"/>
                  </a:lnTo>
                  <a:lnTo>
                    <a:pt x="18" y="841"/>
                  </a:lnTo>
                  <a:lnTo>
                    <a:pt x="1" y="942"/>
                  </a:lnTo>
                  <a:lnTo>
                    <a:pt x="1" y="1060"/>
                  </a:lnTo>
                  <a:lnTo>
                    <a:pt x="18" y="1161"/>
                  </a:lnTo>
                  <a:lnTo>
                    <a:pt x="35" y="1278"/>
                  </a:lnTo>
                  <a:lnTo>
                    <a:pt x="68" y="1413"/>
                  </a:lnTo>
                  <a:lnTo>
                    <a:pt x="152" y="1648"/>
                  </a:lnTo>
                  <a:lnTo>
                    <a:pt x="270" y="1883"/>
                  </a:lnTo>
                  <a:lnTo>
                    <a:pt x="404" y="2136"/>
                  </a:lnTo>
                  <a:lnTo>
                    <a:pt x="556" y="2371"/>
                  </a:lnTo>
                  <a:lnTo>
                    <a:pt x="741" y="2589"/>
                  </a:lnTo>
                  <a:lnTo>
                    <a:pt x="925" y="2774"/>
                  </a:lnTo>
                  <a:lnTo>
                    <a:pt x="1026" y="2858"/>
                  </a:lnTo>
                  <a:lnTo>
                    <a:pt x="1144" y="2926"/>
                  </a:lnTo>
                  <a:lnTo>
                    <a:pt x="1262" y="2993"/>
                  </a:lnTo>
                  <a:lnTo>
                    <a:pt x="1363" y="3043"/>
                  </a:lnTo>
                  <a:lnTo>
                    <a:pt x="1379" y="3043"/>
                  </a:lnTo>
                  <a:lnTo>
                    <a:pt x="1396" y="3027"/>
                  </a:lnTo>
                  <a:lnTo>
                    <a:pt x="1396" y="3010"/>
                  </a:lnTo>
                  <a:lnTo>
                    <a:pt x="1396" y="2993"/>
                  </a:lnTo>
                  <a:lnTo>
                    <a:pt x="1194" y="2892"/>
                  </a:lnTo>
                  <a:lnTo>
                    <a:pt x="1026" y="2758"/>
                  </a:lnTo>
                  <a:lnTo>
                    <a:pt x="858" y="2606"/>
                  </a:lnTo>
                  <a:lnTo>
                    <a:pt x="707" y="2438"/>
                  </a:lnTo>
                  <a:lnTo>
                    <a:pt x="572" y="2236"/>
                  </a:lnTo>
                  <a:lnTo>
                    <a:pt x="438" y="2052"/>
                  </a:lnTo>
                  <a:lnTo>
                    <a:pt x="337" y="1850"/>
                  </a:lnTo>
                  <a:lnTo>
                    <a:pt x="236" y="1665"/>
                  </a:lnTo>
                  <a:lnTo>
                    <a:pt x="135" y="1413"/>
                  </a:lnTo>
                  <a:lnTo>
                    <a:pt x="102" y="1278"/>
                  </a:lnTo>
                  <a:lnTo>
                    <a:pt x="68" y="1144"/>
                  </a:lnTo>
                  <a:lnTo>
                    <a:pt x="51" y="1026"/>
                  </a:lnTo>
                  <a:lnTo>
                    <a:pt x="68" y="892"/>
                  </a:lnTo>
                  <a:lnTo>
                    <a:pt x="85" y="757"/>
                  </a:lnTo>
                  <a:lnTo>
                    <a:pt x="135" y="623"/>
                  </a:lnTo>
                  <a:lnTo>
                    <a:pt x="203" y="522"/>
                  </a:lnTo>
                  <a:lnTo>
                    <a:pt x="270" y="438"/>
                  </a:lnTo>
                  <a:lnTo>
                    <a:pt x="354" y="354"/>
                  </a:lnTo>
                  <a:lnTo>
                    <a:pt x="438" y="286"/>
                  </a:lnTo>
                  <a:lnTo>
                    <a:pt x="623" y="152"/>
                  </a:lnTo>
                  <a:lnTo>
                    <a:pt x="808" y="17"/>
                  </a:lnTo>
                  <a:lnTo>
                    <a:pt x="8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35"/>
            <p:cNvSpPr/>
            <p:nvPr/>
          </p:nvSpPr>
          <p:spPr>
            <a:xfrm>
              <a:off x="3828050" y="3595700"/>
              <a:ext cx="45425" cy="52575"/>
            </a:xfrm>
            <a:custGeom>
              <a:rect b="b" l="l" r="r" t="t"/>
              <a:pathLst>
                <a:path extrusionOk="0" h="2103" w="1817">
                  <a:moveTo>
                    <a:pt x="1396" y="1"/>
                  </a:moveTo>
                  <a:lnTo>
                    <a:pt x="1396" y="17"/>
                  </a:lnTo>
                  <a:lnTo>
                    <a:pt x="1396" y="34"/>
                  </a:lnTo>
                  <a:lnTo>
                    <a:pt x="1514" y="219"/>
                  </a:lnTo>
                  <a:lnTo>
                    <a:pt x="1615" y="421"/>
                  </a:lnTo>
                  <a:lnTo>
                    <a:pt x="1682" y="623"/>
                  </a:lnTo>
                  <a:lnTo>
                    <a:pt x="1732" y="824"/>
                  </a:lnTo>
                  <a:lnTo>
                    <a:pt x="1749" y="1026"/>
                  </a:lnTo>
                  <a:lnTo>
                    <a:pt x="1732" y="1127"/>
                  </a:lnTo>
                  <a:lnTo>
                    <a:pt x="1716" y="1228"/>
                  </a:lnTo>
                  <a:lnTo>
                    <a:pt x="1682" y="1329"/>
                  </a:lnTo>
                  <a:lnTo>
                    <a:pt x="1632" y="1430"/>
                  </a:lnTo>
                  <a:lnTo>
                    <a:pt x="1581" y="1514"/>
                  </a:lnTo>
                  <a:lnTo>
                    <a:pt x="1514" y="1615"/>
                  </a:lnTo>
                  <a:lnTo>
                    <a:pt x="1363" y="1749"/>
                  </a:lnTo>
                  <a:lnTo>
                    <a:pt x="1194" y="1850"/>
                  </a:lnTo>
                  <a:lnTo>
                    <a:pt x="1010" y="1934"/>
                  </a:lnTo>
                  <a:lnTo>
                    <a:pt x="825" y="1984"/>
                  </a:lnTo>
                  <a:lnTo>
                    <a:pt x="640" y="2018"/>
                  </a:lnTo>
                  <a:lnTo>
                    <a:pt x="438" y="2018"/>
                  </a:lnTo>
                  <a:lnTo>
                    <a:pt x="236" y="1984"/>
                  </a:lnTo>
                  <a:lnTo>
                    <a:pt x="51" y="1934"/>
                  </a:lnTo>
                  <a:lnTo>
                    <a:pt x="18" y="1934"/>
                  </a:lnTo>
                  <a:lnTo>
                    <a:pt x="1" y="1951"/>
                  </a:lnTo>
                  <a:lnTo>
                    <a:pt x="1" y="1984"/>
                  </a:lnTo>
                  <a:lnTo>
                    <a:pt x="18" y="2001"/>
                  </a:lnTo>
                  <a:lnTo>
                    <a:pt x="219" y="2068"/>
                  </a:lnTo>
                  <a:lnTo>
                    <a:pt x="438" y="2102"/>
                  </a:lnTo>
                  <a:lnTo>
                    <a:pt x="673" y="2085"/>
                  </a:lnTo>
                  <a:lnTo>
                    <a:pt x="892" y="2052"/>
                  </a:lnTo>
                  <a:lnTo>
                    <a:pt x="1110" y="1984"/>
                  </a:lnTo>
                  <a:lnTo>
                    <a:pt x="1312" y="1883"/>
                  </a:lnTo>
                  <a:lnTo>
                    <a:pt x="1396" y="1816"/>
                  </a:lnTo>
                  <a:lnTo>
                    <a:pt x="1480" y="1749"/>
                  </a:lnTo>
                  <a:lnTo>
                    <a:pt x="1564" y="1682"/>
                  </a:lnTo>
                  <a:lnTo>
                    <a:pt x="1632" y="1581"/>
                  </a:lnTo>
                  <a:lnTo>
                    <a:pt x="1699" y="1497"/>
                  </a:lnTo>
                  <a:lnTo>
                    <a:pt x="1732" y="1396"/>
                  </a:lnTo>
                  <a:lnTo>
                    <a:pt x="1766" y="1295"/>
                  </a:lnTo>
                  <a:lnTo>
                    <a:pt x="1800" y="1194"/>
                  </a:lnTo>
                  <a:lnTo>
                    <a:pt x="1816" y="976"/>
                  </a:lnTo>
                  <a:lnTo>
                    <a:pt x="1800" y="757"/>
                  </a:lnTo>
                  <a:lnTo>
                    <a:pt x="1749" y="555"/>
                  </a:lnTo>
                  <a:lnTo>
                    <a:pt x="1682" y="354"/>
                  </a:lnTo>
                  <a:lnTo>
                    <a:pt x="1564" y="169"/>
                  </a:lnTo>
                  <a:lnTo>
                    <a:pt x="14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35"/>
            <p:cNvSpPr/>
            <p:nvPr/>
          </p:nvSpPr>
          <p:spPr>
            <a:xfrm>
              <a:off x="3734750" y="3700350"/>
              <a:ext cx="39950" cy="49200"/>
            </a:xfrm>
            <a:custGeom>
              <a:rect b="b" l="l" r="r" t="t"/>
              <a:pathLst>
                <a:path extrusionOk="0" h="1968" w="1598">
                  <a:moveTo>
                    <a:pt x="236" y="1"/>
                  </a:moveTo>
                  <a:lnTo>
                    <a:pt x="152" y="51"/>
                  </a:lnTo>
                  <a:lnTo>
                    <a:pt x="85" y="101"/>
                  </a:lnTo>
                  <a:lnTo>
                    <a:pt x="34" y="202"/>
                  </a:lnTo>
                  <a:lnTo>
                    <a:pt x="1" y="303"/>
                  </a:lnTo>
                  <a:lnTo>
                    <a:pt x="1" y="438"/>
                  </a:lnTo>
                  <a:lnTo>
                    <a:pt x="18" y="572"/>
                  </a:lnTo>
                  <a:lnTo>
                    <a:pt x="34" y="723"/>
                  </a:lnTo>
                  <a:lnTo>
                    <a:pt x="85" y="875"/>
                  </a:lnTo>
                  <a:lnTo>
                    <a:pt x="135" y="1026"/>
                  </a:lnTo>
                  <a:lnTo>
                    <a:pt x="203" y="1177"/>
                  </a:lnTo>
                  <a:lnTo>
                    <a:pt x="287" y="1329"/>
                  </a:lnTo>
                  <a:lnTo>
                    <a:pt x="371" y="1480"/>
                  </a:lnTo>
                  <a:lnTo>
                    <a:pt x="472" y="1598"/>
                  </a:lnTo>
                  <a:lnTo>
                    <a:pt x="572" y="1715"/>
                  </a:lnTo>
                  <a:lnTo>
                    <a:pt x="673" y="1816"/>
                  </a:lnTo>
                  <a:lnTo>
                    <a:pt x="774" y="1883"/>
                  </a:lnTo>
                  <a:lnTo>
                    <a:pt x="875" y="1934"/>
                  </a:lnTo>
                  <a:lnTo>
                    <a:pt x="993" y="1968"/>
                  </a:lnTo>
                  <a:lnTo>
                    <a:pt x="1094" y="1968"/>
                  </a:lnTo>
                  <a:lnTo>
                    <a:pt x="1211" y="1951"/>
                  </a:lnTo>
                  <a:lnTo>
                    <a:pt x="1312" y="1917"/>
                  </a:lnTo>
                  <a:lnTo>
                    <a:pt x="1396" y="1867"/>
                  </a:lnTo>
                  <a:lnTo>
                    <a:pt x="1480" y="1799"/>
                  </a:lnTo>
                  <a:lnTo>
                    <a:pt x="1547" y="1715"/>
                  </a:lnTo>
                  <a:lnTo>
                    <a:pt x="1598" y="1614"/>
                  </a:lnTo>
                  <a:lnTo>
                    <a:pt x="1598" y="1598"/>
                  </a:lnTo>
                  <a:lnTo>
                    <a:pt x="1363" y="740"/>
                  </a:lnTo>
                  <a:lnTo>
                    <a:pt x="1245" y="589"/>
                  </a:lnTo>
                  <a:lnTo>
                    <a:pt x="1094" y="438"/>
                  </a:lnTo>
                  <a:lnTo>
                    <a:pt x="925" y="286"/>
                  </a:lnTo>
                  <a:lnTo>
                    <a:pt x="724" y="135"/>
                  </a:lnTo>
                  <a:lnTo>
                    <a:pt x="623" y="85"/>
                  </a:lnTo>
                  <a:lnTo>
                    <a:pt x="522" y="34"/>
                  </a:lnTo>
                  <a:lnTo>
                    <a:pt x="421" y="1"/>
                  </a:lnTo>
                  <a:close/>
                </a:path>
              </a:pathLst>
            </a:custGeom>
            <a:solidFill>
              <a:srgbClr val="F7A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35"/>
            <p:cNvSpPr/>
            <p:nvPr/>
          </p:nvSpPr>
          <p:spPr>
            <a:xfrm>
              <a:off x="3743175" y="3711700"/>
              <a:ext cx="24400" cy="29875"/>
            </a:xfrm>
            <a:custGeom>
              <a:rect b="b" l="l" r="r" t="t"/>
              <a:pathLst>
                <a:path extrusionOk="0" h="1195" w="976">
                  <a:moveTo>
                    <a:pt x="0" y="1"/>
                  </a:moveTo>
                  <a:lnTo>
                    <a:pt x="0" y="17"/>
                  </a:lnTo>
                  <a:lnTo>
                    <a:pt x="135" y="68"/>
                  </a:lnTo>
                  <a:lnTo>
                    <a:pt x="269" y="152"/>
                  </a:lnTo>
                  <a:lnTo>
                    <a:pt x="370" y="236"/>
                  </a:lnTo>
                  <a:lnTo>
                    <a:pt x="471" y="337"/>
                  </a:lnTo>
                  <a:lnTo>
                    <a:pt x="555" y="454"/>
                  </a:lnTo>
                  <a:lnTo>
                    <a:pt x="639" y="572"/>
                  </a:lnTo>
                  <a:lnTo>
                    <a:pt x="773" y="841"/>
                  </a:lnTo>
                  <a:lnTo>
                    <a:pt x="740" y="791"/>
                  </a:lnTo>
                  <a:lnTo>
                    <a:pt x="689" y="757"/>
                  </a:lnTo>
                  <a:lnTo>
                    <a:pt x="639" y="723"/>
                  </a:lnTo>
                  <a:lnTo>
                    <a:pt x="588" y="707"/>
                  </a:lnTo>
                  <a:lnTo>
                    <a:pt x="471" y="707"/>
                  </a:lnTo>
                  <a:lnTo>
                    <a:pt x="404" y="723"/>
                  </a:lnTo>
                  <a:lnTo>
                    <a:pt x="353" y="757"/>
                  </a:lnTo>
                  <a:lnTo>
                    <a:pt x="319" y="791"/>
                  </a:lnTo>
                  <a:lnTo>
                    <a:pt x="319" y="807"/>
                  </a:lnTo>
                  <a:lnTo>
                    <a:pt x="420" y="774"/>
                  </a:lnTo>
                  <a:lnTo>
                    <a:pt x="538" y="791"/>
                  </a:lnTo>
                  <a:lnTo>
                    <a:pt x="622" y="824"/>
                  </a:lnTo>
                  <a:lnTo>
                    <a:pt x="706" y="891"/>
                  </a:lnTo>
                  <a:lnTo>
                    <a:pt x="807" y="1043"/>
                  </a:lnTo>
                  <a:lnTo>
                    <a:pt x="908" y="1194"/>
                  </a:lnTo>
                  <a:lnTo>
                    <a:pt x="941" y="1194"/>
                  </a:lnTo>
                  <a:lnTo>
                    <a:pt x="958" y="1177"/>
                  </a:lnTo>
                  <a:lnTo>
                    <a:pt x="975" y="1160"/>
                  </a:lnTo>
                  <a:lnTo>
                    <a:pt x="941" y="976"/>
                  </a:lnTo>
                  <a:lnTo>
                    <a:pt x="874" y="774"/>
                  </a:lnTo>
                  <a:lnTo>
                    <a:pt x="790" y="589"/>
                  </a:lnTo>
                  <a:lnTo>
                    <a:pt x="673" y="404"/>
                  </a:lnTo>
                  <a:lnTo>
                    <a:pt x="521" y="236"/>
                  </a:lnTo>
                  <a:lnTo>
                    <a:pt x="454" y="169"/>
                  </a:lnTo>
                  <a:lnTo>
                    <a:pt x="370" y="118"/>
                  </a:lnTo>
                  <a:lnTo>
                    <a:pt x="286" y="68"/>
                  </a:lnTo>
                  <a:lnTo>
                    <a:pt x="185" y="34"/>
                  </a:lnTo>
                  <a:lnTo>
                    <a:pt x="101" y="17"/>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35"/>
            <p:cNvSpPr/>
            <p:nvPr/>
          </p:nvSpPr>
          <p:spPr>
            <a:xfrm>
              <a:off x="3752825" y="3805425"/>
              <a:ext cx="106775" cy="106350"/>
            </a:xfrm>
            <a:custGeom>
              <a:rect b="b" l="l" r="r" t="t"/>
              <a:pathLst>
                <a:path extrusionOk="0" h="4254" w="4271">
                  <a:moveTo>
                    <a:pt x="623" y="0"/>
                  </a:moveTo>
                  <a:lnTo>
                    <a:pt x="1" y="790"/>
                  </a:lnTo>
                  <a:lnTo>
                    <a:pt x="1211" y="2572"/>
                  </a:lnTo>
                  <a:lnTo>
                    <a:pt x="2052" y="3783"/>
                  </a:lnTo>
                  <a:lnTo>
                    <a:pt x="2321" y="4153"/>
                  </a:lnTo>
                  <a:lnTo>
                    <a:pt x="2405" y="4237"/>
                  </a:lnTo>
                  <a:lnTo>
                    <a:pt x="2421" y="4254"/>
                  </a:lnTo>
                  <a:lnTo>
                    <a:pt x="3128" y="2623"/>
                  </a:lnTo>
                  <a:lnTo>
                    <a:pt x="4271" y="3682"/>
                  </a:lnTo>
                  <a:lnTo>
                    <a:pt x="4069" y="891"/>
                  </a:lnTo>
                  <a:lnTo>
                    <a:pt x="3699" y="353"/>
                  </a:lnTo>
                  <a:lnTo>
                    <a:pt x="3027" y="2253"/>
                  </a:lnTo>
                  <a:lnTo>
                    <a:pt x="6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35"/>
            <p:cNvSpPr/>
            <p:nvPr/>
          </p:nvSpPr>
          <p:spPr>
            <a:xfrm>
              <a:off x="3755775" y="3828125"/>
              <a:ext cx="105925" cy="87425"/>
            </a:xfrm>
            <a:custGeom>
              <a:rect b="b" l="l" r="r" t="t"/>
              <a:pathLst>
                <a:path extrusionOk="0" h="3497" w="4237">
                  <a:moveTo>
                    <a:pt x="3934" y="0"/>
                  </a:moveTo>
                  <a:lnTo>
                    <a:pt x="3934" y="236"/>
                  </a:lnTo>
                  <a:lnTo>
                    <a:pt x="3934" y="555"/>
                  </a:lnTo>
                  <a:lnTo>
                    <a:pt x="3985" y="1328"/>
                  </a:lnTo>
                  <a:lnTo>
                    <a:pt x="4052" y="2102"/>
                  </a:lnTo>
                  <a:lnTo>
                    <a:pt x="4085" y="2640"/>
                  </a:lnTo>
                  <a:lnTo>
                    <a:pt x="3531" y="2152"/>
                  </a:lnTo>
                  <a:lnTo>
                    <a:pt x="3178" y="1849"/>
                  </a:lnTo>
                  <a:lnTo>
                    <a:pt x="3010" y="1715"/>
                  </a:lnTo>
                  <a:lnTo>
                    <a:pt x="2841" y="2051"/>
                  </a:lnTo>
                  <a:lnTo>
                    <a:pt x="2623" y="2555"/>
                  </a:lnTo>
                  <a:lnTo>
                    <a:pt x="2320" y="3262"/>
                  </a:lnTo>
                  <a:lnTo>
                    <a:pt x="1850" y="2606"/>
                  </a:lnTo>
                  <a:lnTo>
                    <a:pt x="1194" y="1648"/>
                  </a:lnTo>
                  <a:lnTo>
                    <a:pt x="522" y="706"/>
                  </a:lnTo>
                  <a:lnTo>
                    <a:pt x="236" y="336"/>
                  </a:lnTo>
                  <a:lnTo>
                    <a:pt x="34" y="51"/>
                  </a:lnTo>
                  <a:lnTo>
                    <a:pt x="0" y="51"/>
                  </a:lnTo>
                  <a:lnTo>
                    <a:pt x="0" y="84"/>
                  </a:lnTo>
                  <a:lnTo>
                    <a:pt x="202" y="404"/>
                  </a:lnTo>
                  <a:lnTo>
                    <a:pt x="505" y="874"/>
                  </a:lnTo>
                  <a:lnTo>
                    <a:pt x="1261" y="2018"/>
                  </a:lnTo>
                  <a:lnTo>
                    <a:pt x="1984" y="3060"/>
                  </a:lnTo>
                  <a:lnTo>
                    <a:pt x="2303" y="3497"/>
                  </a:lnTo>
                  <a:lnTo>
                    <a:pt x="2505" y="3077"/>
                  </a:lnTo>
                  <a:lnTo>
                    <a:pt x="2690" y="2640"/>
                  </a:lnTo>
                  <a:lnTo>
                    <a:pt x="2858" y="2219"/>
                  </a:lnTo>
                  <a:lnTo>
                    <a:pt x="3026" y="1782"/>
                  </a:lnTo>
                  <a:lnTo>
                    <a:pt x="3295" y="2051"/>
                  </a:lnTo>
                  <a:lnTo>
                    <a:pt x="3699" y="2438"/>
                  </a:lnTo>
                  <a:lnTo>
                    <a:pt x="4069" y="2791"/>
                  </a:lnTo>
                  <a:lnTo>
                    <a:pt x="4186" y="2892"/>
                  </a:lnTo>
                  <a:lnTo>
                    <a:pt x="4220" y="2908"/>
                  </a:lnTo>
                  <a:lnTo>
                    <a:pt x="4237" y="2908"/>
                  </a:lnTo>
                  <a:lnTo>
                    <a:pt x="4203" y="2152"/>
                  </a:lnTo>
                  <a:lnTo>
                    <a:pt x="4136" y="1379"/>
                  </a:lnTo>
                  <a:lnTo>
                    <a:pt x="4052" y="689"/>
                  </a:lnTo>
                  <a:lnTo>
                    <a:pt x="39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35"/>
            <p:cNvSpPr/>
            <p:nvPr/>
          </p:nvSpPr>
          <p:spPr>
            <a:xfrm>
              <a:off x="3979775" y="3376325"/>
              <a:ext cx="208075" cy="199650"/>
            </a:xfrm>
            <a:custGeom>
              <a:rect b="b" l="l" r="r" t="t"/>
              <a:pathLst>
                <a:path extrusionOk="0" h="7986" w="8323">
                  <a:moveTo>
                    <a:pt x="4355" y="0"/>
                  </a:moveTo>
                  <a:lnTo>
                    <a:pt x="3968" y="17"/>
                  </a:lnTo>
                  <a:lnTo>
                    <a:pt x="3581" y="84"/>
                  </a:lnTo>
                  <a:lnTo>
                    <a:pt x="3195" y="168"/>
                  </a:lnTo>
                  <a:lnTo>
                    <a:pt x="3010" y="236"/>
                  </a:lnTo>
                  <a:lnTo>
                    <a:pt x="2808" y="303"/>
                  </a:lnTo>
                  <a:lnTo>
                    <a:pt x="2623" y="387"/>
                  </a:lnTo>
                  <a:lnTo>
                    <a:pt x="2455" y="488"/>
                  </a:lnTo>
                  <a:lnTo>
                    <a:pt x="2270" y="589"/>
                  </a:lnTo>
                  <a:lnTo>
                    <a:pt x="2102" y="690"/>
                  </a:lnTo>
                  <a:lnTo>
                    <a:pt x="1934" y="807"/>
                  </a:lnTo>
                  <a:lnTo>
                    <a:pt x="1783" y="925"/>
                  </a:lnTo>
                  <a:lnTo>
                    <a:pt x="1480" y="1194"/>
                  </a:lnTo>
                  <a:lnTo>
                    <a:pt x="1228" y="1496"/>
                  </a:lnTo>
                  <a:lnTo>
                    <a:pt x="992" y="1799"/>
                  </a:lnTo>
                  <a:lnTo>
                    <a:pt x="808" y="2135"/>
                  </a:lnTo>
                  <a:lnTo>
                    <a:pt x="639" y="2472"/>
                  </a:lnTo>
                  <a:lnTo>
                    <a:pt x="505" y="2841"/>
                  </a:lnTo>
                  <a:lnTo>
                    <a:pt x="421" y="3211"/>
                  </a:lnTo>
                  <a:lnTo>
                    <a:pt x="354" y="3598"/>
                  </a:lnTo>
                  <a:lnTo>
                    <a:pt x="337" y="3968"/>
                  </a:lnTo>
                  <a:lnTo>
                    <a:pt x="354" y="4354"/>
                  </a:lnTo>
                  <a:lnTo>
                    <a:pt x="404" y="4741"/>
                  </a:lnTo>
                  <a:lnTo>
                    <a:pt x="505" y="5128"/>
                  </a:lnTo>
                  <a:lnTo>
                    <a:pt x="572" y="5313"/>
                  </a:lnTo>
                  <a:lnTo>
                    <a:pt x="639" y="5514"/>
                  </a:lnTo>
                  <a:lnTo>
                    <a:pt x="724" y="5699"/>
                  </a:lnTo>
                  <a:lnTo>
                    <a:pt x="808" y="5884"/>
                  </a:lnTo>
                  <a:lnTo>
                    <a:pt x="1" y="7700"/>
                  </a:lnTo>
                  <a:lnTo>
                    <a:pt x="1951" y="7195"/>
                  </a:lnTo>
                  <a:lnTo>
                    <a:pt x="2220" y="7380"/>
                  </a:lnTo>
                  <a:lnTo>
                    <a:pt x="2505" y="7532"/>
                  </a:lnTo>
                  <a:lnTo>
                    <a:pt x="2791" y="7683"/>
                  </a:lnTo>
                  <a:lnTo>
                    <a:pt x="3094" y="7784"/>
                  </a:lnTo>
                  <a:lnTo>
                    <a:pt x="3396" y="7868"/>
                  </a:lnTo>
                  <a:lnTo>
                    <a:pt x="3699" y="7935"/>
                  </a:lnTo>
                  <a:lnTo>
                    <a:pt x="4018" y="7969"/>
                  </a:lnTo>
                  <a:lnTo>
                    <a:pt x="4355" y="7986"/>
                  </a:lnTo>
                  <a:lnTo>
                    <a:pt x="4556" y="7986"/>
                  </a:lnTo>
                  <a:lnTo>
                    <a:pt x="4758" y="7969"/>
                  </a:lnTo>
                  <a:lnTo>
                    <a:pt x="4960" y="7935"/>
                  </a:lnTo>
                  <a:lnTo>
                    <a:pt x="5145" y="7901"/>
                  </a:lnTo>
                  <a:lnTo>
                    <a:pt x="5531" y="7801"/>
                  </a:lnTo>
                  <a:lnTo>
                    <a:pt x="5901" y="7666"/>
                  </a:lnTo>
                  <a:lnTo>
                    <a:pt x="6238" y="7498"/>
                  </a:lnTo>
                  <a:lnTo>
                    <a:pt x="6574" y="7296"/>
                  </a:lnTo>
                  <a:lnTo>
                    <a:pt x="6876" y="7078"/>
                  </a:lnTo>
                  <a:lnTo>
                    <a:pt x="7162" y="6809"/>
                  </a:lnTo>
                  <a:lnTo>
                    <a:pt x="7414" y="6540"/>
                  </a:lnTo>
                  <a:lnTo>
                    <a:pt x="7650" y="6220"/>
                  </a:lnTo>
                  <a:lnTo>
                    <a:pt x="7851" y="5901"/>
                  </a:lnTo>
                  <a:lnTo>
                    <a:pt x="8019" y="5548"/>
                  </a:lnTo>
                  <a:lnTo>
                    <a:pt x="8154" y="5178"/>
                  </a:lnTo>
                  <a:lnTo>
                    <a:pt x="8238" y="4791"/>
                  </a:lnTo>
                  <a:lnTo>
                    <a:pt x="8272" y="4607"/>
                  </a:lnTo>
                  <a:lnTo>
                    <a:pt x="8305" y="4405"/>
                  </a:lnTo>
                  <a:lnTo>
                    <a:pt x="8322" y="4203"/>
                  </a:lnTo>
                  <a:lnTo>
                    <a:pt x="8322" y="4001"/>
                  </a:lnTo>
                  <a:lnTo>
                    <a:pt x="8305" y="3749"/>
                  </a:lnTo>
                  <a:lnTo>
                    <a:pt x="8288" y="3514"/>
                  </a:lnTo>
                  <a:lnTo>
                    <a:pt x="8255" y="3262"/>
                  </a:lnTo>
                  <a:lnTo>
                    <a:pt x="8204" y="3026"/>
                  </a:lnTo>
                  <a:lnTo>
                    <a:pt x="8137" y="2791"/>
                  </a:lnTo>
                  <a:lnTo>
                    <a:pt x="8053" y="2556"/>
                  </a:lnTo>
                  <a:lnTo>
                    <a:pt x="7952" y="2337"/>
                  </a:lnTo>
                  <a:lnTo>
                    <a:pt x="7851" y="2118"/>
                  </a:lnTo>
                  <a:lnTo>
                    <a:pt x="7750" y="1934"/>
                  </a:lnTo>
                  <a:lnTo>
                    <a:pt x="7633" y="1765"/>
                  </a:lnTo>
                  <a:lnTo>
                    <a:pt x="7515" y="1597"/>
                  </a:lnTo>
                  <a:lnTo>
                    <a:pt x="7397" y="1446"/>
                  </a:lnTo>
                  <a:lnTo>
                    <a:pt x="7128" y="1160"/>
                  </a:lnTo>
                  <a:lnTo>
                    <a:pt x="6843" y="891"/>
                  </a:lnTo>
                  <a:lnTo>
                    <a:pt x="6523" y="673"/>
                  </a:lnTo>
                  <a:lnTo>
                    <a:pt x="6187" y="471"/>
                  </a:lnTo>
                  <a:lnTo>
                    <a:pt x="5851" y="303"/>
                  </a:lnTo>
                  <a:lnTo>
                    <a:pt x="5481" y="185"/>
                  </a:lnTo>
                  <a:lnTo>
                    <a:pt x="5111" y="84"/>
                  </a:lnTo>
                  <a:lnTo>
                    <a:pt x="4741" y="34"/>
                  </a:lnTo>
                  <a:lnTo>
                    <a:pt x="43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35"/>
            <p:cNvSpPr/>
            <p:nvPr/>
          </p:nvSpPr>
          <p:spPr>
            <a:xfrm>
              <a:off x="3976000" y="3375475"/>
              <a:ext cx="211850" cy="201350"/>
            </a:xfrm>
            <a:custGeom>
              <a:rect b="b" l="l" r="r" t="t"/>
              <a:pathLst>
                <a:path extrusionOk="0" h="8054" w="8474">
                  <a:moveTo>
                    <a:pt x="7784" y="1790"/>
                  </a:moveTo>
                  <a:lnTo>
                    <a:pt x="7834" y="1861"/>
                  </a:lnTo>
                  <a:lnTo>
                    <a:pt x="7817" y="1833"/>
                  </a:lnTo>
                  <a:lnTo>
                    <a:pt x="7784" y="1790"/>
                  </a:lnTo>
                  <a:close/>
                  <a:moveTo>
                    <a:pt x="7834" y="1861"/>
                  </a:moveTo>
                  <a:lnTo>
                    <a:pt x="8002" y="2152"/>
                  </a:lnTo>
                  <a:lnTo>
                    <a:pt x="8170" y="2506"/>
                  </a:lnTo>
                  <a:lnTo>
                    <a:pt x="8295" y="2833"/>
                  </a:lnTo>
                  <a:lnTo>
                    <a:pt x="8295" y="2833"/>
                  </a:lnTo>
                  <a:lnTo>
                    <a:pt x="8288" y="2808"/>
                  </a:lnTo>
                  <a:lnTo>
                    <a:pt x="8204" y="2573"/>
                  </a:lnTo>
                  <a:lnTo>
                    <a:pt x="8103" y="2337"/>
                  </a:lnTo>
                  <a:lnTo>
                    <a:pt x="7986" y="2119"/>
                  </a:lnTo>
                  <a:lnTo>
                    <a:pt x="7885" y="1934"/>
                  </a:lnTo>
                  <a:lnTo>
                    <a:pt x="7834" y="1861"/>
                  </a:lnTo>
                  <a:close/>
                  <a:moveTo>
                    <a:pt x="8295" y="2833"/>
                  </a:moveTo>
                  <a:lnTo>
                    <a:pt x="8330" y="2955"/>
                  </a:lnTo>
                  <a:lnTo>
                    <a:pt x="8305" y="2859"/>
                  </a:lnTo>
                  <a:lnTo>
                    <a:pt x="8295" y="2833"/>
                  </a:lnTo>
                  <a:close/>
                  <a:moveTo>
                    <a:pt x="8330" y="2955"/>
                  </a:moveTo>
                  <a:lnTo>
                    <a:pt x="8365" y="3091"/>
                  </a:lnTo>
                  <a:lnTo>
                    <a:pt x="8355" y="3043"/>
                  </a:lnTo>
                  <a:lnTo>
                    <a:pt x="8330" y="2955"/>
                  </a:lnTo>
                  <a:close/>
                  <a:moveTo>
                    <a:pt x="8365" y="3091"/>
                  </a:moveTo>
                  <a:lnTo>
                    <a:pt x="8406" y="3279"/>
                  </a:lnTo>
                  <a:lnTo>
                    <a:pt x="8439" y="3531"/>
                  </a:lnTo>
                  <a:lnTo>
                    <a:pt x="8462" y="3699"/>
                  </a:lnTo>
                  <a:lnTo>
                    <a:pt x="8456" y="3632"/>
                  </a:lnTo>
                  <a:lnTo>
                    <a:pt x="8406" y="3245"/>
                  </a:lnTo>
                  <a:lnTo>
                    <a:pt x="8365" y="3091"/>
                  </a:lnTo>
                  <a:close/>
                  <a:moveTo>
                    <a:pt x="8462" y="3699"/>
                  </a:moveTo>
                  <a:lnTo>
                    <a:pt x="8473" y="3834"/>
                  </a:lnTo>
                  <a:lnTo>
                    <a:pt x="8473" y="3783"/>
                  </a:lnTo>
                  <a:lnTo>
                    <a:pt x="8462" y="3699"/>
                  </a:lnTo>
                  <a:close/>
                  <a:moveTo>
                    <a:pt x="8473" y="4304"/>
                  </a:moveTo>
                  <a:lnTo>
                    <a:pt x="8439" y="4573"/>
                  </a:lnTo>
                  <a:lnTo>
                    <a:pt x="8389" y="4859"/>
                  </a:lnTo>
                  <a:lnTo>
                    <a:pt x="8439" y="4590"/>
                  </a:lnTo>
                  <a:lnTo>
                    <a:pt x="8473" y="4304"/>
                  </a:lnTo>
                  <a:close/>
                  <a:moveTo>
                    <a:pt x="8389" y="4859"/>
                  </a:moveTo>
                  <a:lnTo>
                    <a:pt x="8322" y="5111"/>
                  </a:lnTo>
                  <a:lnTo>
                    <a:pt x="8238" y="5380"/>
                  </a:lnTo>
                  <a:lnTo>
                    <a:pt x="8322" y="5128"/>
                  </a:lnTo>
                  <a:lnTo>
                    <a:pt x="8389" y="4859"/>
                  </a:lnTo>
                  <a:close/>
                  <a:moveTo>
                    <a:pt x="8019" y="5885"/>
                  </a:moveTo>
                  <a:lnTo>
                    <a:pt x="7885" y="6120"/>
                  </a:lnTo>
                  <a:lnTo>
                    <a:pt x="7733" y="6355"/>
                  </a:lnTo>
                  <a:lnTo>
                    <a:pt x="7885" y="6137"/>
                  </a:lnTo>
                  <a:lnTo>
                    <a:pt x="8019" y="5885"/>
                  </a:lnTo>
                  <a:close/>
                  <a:moveTo>
                    <a:pt x="7380" y="6776"/>
                  </a:moveTo>
                  <a:lnTo>
                    <a:pt x="7179" y="6977"/>
                  </a:lnTo>
                  <a:lnTo>
                    <a:pt x="6977" y="7145"/>
                  </a:lnTo>
                  <a:lnTo>
                    <a:pt x="7195" y="6977"/>
                  </a:lnTo>
                  <a:lnTo>
                    <a:pt x="7380" y="6776"/>
                  </a:lnTo>
                  <a:close/>
                  <a:moveTo>
                    <a:pt x="4438" y="1"/>
                  </a:moveTo>
                  <a:lnTo>
                    <a:pt x="4052" y="17"/>
                  </a:lnTo>
                  <a:lnTo>
                    <a:pt x="3665" y="68"/>
                  </a:lnTo>
                  <a:lnTo>
                    <a:pt x="3278" y="169"/>
                  </a:lnTo>
                  <a:lnTo>
                    <a:pt x="3077" y="236"/>
                  </a:lnTo>
                  <a:lnTo>
                    <a:pt x="2892" y="303"/>
                  </a:lnTo>
                  <a:lnTo>
                    <a:pt x="2707" y="387"/>
                  </a:lnTo>
                  <a:lnTo>
                    <a:pt x="2522" y="488"/>
                  </a:lnTo>
                  <a:lnTo>
                    <a:pt x="2337" y="589"/>
                  </a:lnTo>
                  <a:lnTo>
                    <a:pt x="2169" y="707"/>
                  </a:lnTo>
                  <a:lnTo>
                    <a:pt x="2001" y="824"/>
                  </a:lnTo>
                  <a:lnTo>
                    <a:pt x="1833" y="942"/>
                  </a:lnTo>
                  <a:lnTo>
                    <a:pt x="1547" y="1211"/>
                  </a:lnTo>
                  <a:lnTo>
                    <a:pt x="1278" y="1514"/>
                  </a:lnTo>
                  <a:lnTo>
                    <a:pt x="1059" y="1833"/>
                  </a:lnTo>
                  <a:lnTo>
                    <a:pt x="858" y="2169"/>
                  </a:lnTo>
                  <a:lnTo>
                    <a:pt x="690" y="2522"/>
                  </a:lnTo>
                  <a:lnTo>
                    <a:pt x="572" y="2875"/>
                  </a:lnTo>
                  <a:lnTo>
                    <a:pt x="471" y="3262"/>
                  </a:lnTo>
                  <a:lnTo>
                    <a:pt x="421" y="3649"/>
                  </a:lnTo>
                  <a:lnTo>
                    <a:pt x="404" y="4035"/>
                  </a:lnTo>
                  <a:lnTo>
                    <a:pt x="421" y="4422"/>
                  </a:lnTo>
                  <a:lnTo>
                    <a:pt x="471" y="4809"/>
                  </a:lnTo>
                  <a:lnTo>
                    <a:pt x="572" y="5195"/>
                  </a:lnTo>
                  <a:lnTo>
                    <a:pt x="639" y="5397"/>
                  </a:lnTo>
                  <a:lnTo>
                    <a:pt x="706" y="5582"/>
                  </a:lnTo>
                  <a:lnTo>
                    <a:pt x="790" y="5767"/>
                  </a:lnTo>
                  <a:lnTo>
                    <a:pt x="871" y="5914"/>
                  </a:lnTo>
                  <a:lnTo>
                    <a:pt x="871" y="5914"/>
                  </a:lnTo>
                  <a:lnTo>
                    <a:pt x="84" y="7700"/>
                  </a:lnTo>
                  <a:lnTo>
                    <a:pt x="0" y="7851"/>
                  </a:lnTo>
                  <a:lnTo>
                    <a:pt x="185" y="7818"/>
                  </a:lnTo>
                  <a:lnTo>
                    <a:pt x="2101" y="7301"/>
                  </a:lnTo>
                  <a:lnTo>
                    <a:pt x="2101" y="7301"/>
                  </a:lnTo>
                  <a:lnTo>
                    <a:pt x="2303" y="7431"/>
                  </a:lnTo>
                  <a:lnTo>
                    <a:pt x="2539" y="7582"/>
                  </a:lnTo>
                  <a:lnTo>
                    <a:pt x="2791" y="7700"/>
                  </a:lnTo>
                  <a:lnTo>
                    <a:pt x="3043" y="7801"/>
                  </a:lnTo>
                  <a:lnTo>
                    <a:pt x="3312" y="7885"/>
                  </a:lnTo>
                  <a:lnTo>
                    <a:pt x="3581" y="7952"/>
                  </a:lnTo>
                  <a:lnTo>
                    <a:pt x="3867" y="8003"/>
                  </a:lnTo>
                  <a:lnTo>
                    <a:pt x="4136" y="8036"/>
                  </a:lnTo>
                  <a:lnTo>
                    <a:pt x="4422" y="8053"/>
                  </a:lnTo>
                  <a:lnTo>
                    <a:pt x="4691" y="8036"/>
                  </a:lnTo>
                  <a:lnTo>
                    <a:pt x="4976" y="8020"/>
                  </a:lnTo>
                  <a:lnTo>
                    <a:pt x="5245" y="7969"/>
                  </a:lnTo>
                  <a:lnTo>
                    <a:pt x="5514" y="7902"/>
                  </a:lnTo>
                  <a:lnTo>
                    <a:pt x="5783" y="7818"/>
                  </a:lnTo>
                  <a:lnTo>
                    <a:pt x="6035" y="7717"/>
                  </a:lnTo>
                  <a:lnTo>
                    <a:pt x="6288" y="7599"/>
                  </a:lnTo>
                  <a:lnTo>
                    <a:pt x="6523" y="7465"/>
                  </a:lnTo>
                  <a:lnTo>
                    <a:pt x="6271" y="7582"/>
                  </a:lnTo>
                  <a:lnTo>
                    <a:pt x="6035" y="7700"/>
                  </a:lnTo>
                  <a:lnTo>
                    <a:pt x="5767" y="7784"/>
                  </a:lnTo>
                  <a:lnTo>
                    <a:pt x="5514" y="7868"/>
                  </a:lnTo>
                  <a:lnTo>
                    <a:pt x="5245" y="7919"/>
                  </a:lnTo>
                  <a:lnTo>
                    <a:pt x="4976" y="7969"/>
                  </a:lnTo>
                  <a:lnTo>
                    <a:pt x="4707" y="7986"/>
                  </a:lnTo>
                  <a:lnTo>
                    <a:pt x="4422" y="7986"/>
                  </a:lnTo>
                  <a:lnTo>
                    <a:pt x="4153" y="7969"/>
                  </a:lnTo>
                  <a:lnTo>
                    <a:pt x="3884" y="7935"/>
                  </a:lnTo>
                  <a:lnTo>
                    <a:pt x="3615" y="7885"/>
                  </a:lnTo>
                  <a:lnTo>
                    <a:pt x="3363" y="7801"/>
                  </a:lnTo>
                  <a:lnTo>
                    <a:pt x="3110" y="7717"/>
                  </a:lnTo>
                  <a:lnTo>
                    <a:pt x="2858" y="7616"/>
                  </a:lnTo>
                  <a:lnTo>
                    <a:pt x="2623" y="7482"/>
                  </a:lnTo>
                  <a:lnTo>
                    <a:pt x="2387" y="7347"/>
                  </a:lnTo>
                  <a:lnTo>
                    <a:pt x="2169" y="7179"/>
                  </a:lnTo>
                  <a:lnTo>
                    <a:pt x="2135" y="7162"/>
                  </a:lnTo>
                  <a:lnTo>
                    <a:pt x="2102" y="7162"/>
                  </a:lnTo>
                  <a:lnTo>
                    <a:pt x="309" y="7607"/>
                  </a:lnTo>
                  <a:lnTo>
                    <a:pt x="309" y="7607"/>
                  </a:lnTo>
                  <a:lnTo>
                    <a:pt x="1059" y="5952"/>
                  </a:lnTo>
                  <a:lnTo>
                    <a:pt x="1076" y="5901"/>
                  </a:lnTo>
                  <a:lnTo>
                    <a:pt x="1059" y="5868"/>
                  </a:lnTo>
                  <a:lnTo>
                    <a:pt x="959" y="5666"/>
                  </a:lnTo>
                  <a:lnTo>
                    <a:pt x="875" y="5464"/>
                  </a:lnTo>
                  <a:lnTo>
                    <a:pt x="790" y="5263"/>
                  </a:lnTo>
                  <a:lnTo>
                    <a:pt x="740" y="5044"/>
                  </a:lnTo>
                  <a:lnTo>
                    <a:pt x="690" y="4825"/>
                  </a:lnTo>
                  <a:lnTo>
                    <a:pt x="639" y="4607"/>
                  </a:lnTo>
                  <a:lnTo>
                    <a:pt x="622" y="4388"/>
                  </a:lnTo>
                  <a:lnTo>
                    <a:pt x="606" y="4170"/>
                  </a:lnTo>
                  <a:lnTo>
                    <a:pt x="589" y="3951"/>
                  </a:lnTo>
                  <a:lnTo>
                    <a:pt x="606" y="3733"/>
                  </a:lnTo>
                  <a:lnTo>
                    <a:pt x="622" y="3514"/>
                  </a:lnTo>
                  <a:lnTo>
                    <a:pt x="656" y="3296"/>
                  </a:lnTo>
                  <a:lnTo>
                    <a:pt x="706" y="3077"/>
                  </a:lnTo>
                  <a:lnTo>
                    <a:pt x="774" y="2859"/>
                  </a:lnTo>
                  <a:lnTo>
                    <a:pt x="841" y="2657"/>
                  </a:lnTo>
                  <a:lnTo>
                    <a:pt x="925" y="2455"/>
                  </a:lnTo>
                  <a:lnTo>
                    <a:pt x="1026" y="2253"/>
                  </a:lnTo>
                  <a:lnTo>
                    <a:pt x="1127" y="2052"/>
                  </a:lnTo>
                  <a:lnTo>
                    <a:pt x="1244" y="1867"/>
                  </a:lnTo>
                  <a:lnTo>
                    <a:pt x="1362" y="1682"/>
                  </a:lnTo>
                  <a:lnTo>
                    <a:pt x="1497" y="1514"/>
                  </a:lnTo>
                  <a:lnTo>
                    <a:pt x="1648" y="1346"/>
                  </a:lnTo>
                  <a:lnTo>
                    <a:pt x="1799" y="1194"/>
                  </a:lnTo>
                  <a:lnTo>
                    <a:pt x="1967" y="1043"/>
                  </a:lnTo>
                  <a:lnTo>
                    <a:pt x="2135" y="892"/>
                  </a:lnTo>
                  <a:lnTo>
                    <a:pt x="2320" y="774"/>
                  </a:lnTo>
                  <a:lnTo>
                    <a:pt x="2505" y="639"/>
                  </a:lnTo>
                  <a:lnTo>
                    <a:pt x="2707" y="539"/>
                  </a:lnTo>
                  <a:lnTo>
                    <a:pt x="2892" y="438"/>
                  </a:lnTo>
                  <a:lnTo>
                    <a:pt x="3110" y="354"/>
                  </a:lnTo>
                  <a:lnTo>
                    <a:pt x="3312" y="286"/>
                  </a:lnTo>
                  <a:lnTo>
                    <a:pt x="3531" y="219"/>
                  </a:lnTo>
                  <a:lnTo>
                    <a:pt x="3783" y="152"/>
                  </a:lnTo>
                  <a:lnTo>
                    <a:pt x="4035" y="118"/>
                  </a:lnTo>
                  <a:lnTo>
                    <a:pt x="4304" y="85"/>
                  </a:lnTo>
                  <a:lnTo>
                    <a:pt x="4758" y="85"/>
                  </a:lnTo>
                  <a:lnTo>
                    <a:pt x="4960" y="102"/>
                  </a:lnTo>
                  <a:lnTo>
                    <a:pt x="5346" y="169"/>
                  </a:lnTo>
                  <a:lnTo>
                    <a:pt x="5716" y="270"/>
                  </a:lnTo>
                  <a:lnTo>
                    <a:pt x="6086" y="404"/>
                  </a:lnTo>
                  <a:lnTo>
                    <a:pt x="6422" y="572"/>
                  </a:lnTo>
                  <a:lnTo>
                    <a:pt x="6758" y="757"/>
                  </a:lnTo>
                  <a:lnTo>
                    <a:pt x="7061" y="993"/>
                  </a:lnTo>
                  <a:lnTo>
                    <a:pt x="7330" y="1245"/>
                  </a:lnTo>
                  <a:lnTo>
                    <a:pt x="7582" y="1530"/>
                  </a:lnTo>
                  <a:lnTo>
                    <a:pt x="7784" y="1790"/>
                  </a:lnTo>
                  <a:lnTo>
                    <a:pt x="7767" y="1766"/>
                  </a:lnTo>
                  <a:lnTo>
                    <a:pt x="7649" y="1598"/>
                  </a:lnTo>
                  <a:lnTo>
                    <a:pt x="7532" y="1446"/>
                  </a:lnTo>
                  <a:lnTo>
                    <a:pt x="7263" y="1144"/>
                  </a:lnTo>
                  <a:lnTo>
                    <a:pt x="6960" y="892"/>
                  </a:lnTo>
                  <a:lnTo>
                    <a:pt x="6641" y="656"/>
                  </a:lnTo>
                  <a:lnTo>
                    <a:pt x="6304" y="455"/>
                  </a:lnTo>
                  <a:lnTo>
                    <a:pt x="5951" y="286"/>
                  </a:lnTo>
                  <a:lnTo>
                    <a:pt x="5598" y="169"/>
                  </a:lnTo>
                  <a:lnTo>
                    <a:pt x="5212" y="68"/>
                  </a:lnTo>
                  <a:lnTo>
                    <a:pt x="4825" y="17"/>
                  </a:lnTo>
                  <a:lnTo>
                    <a:pt x="44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35"/>
            <p:cNvSpPr/>
            <p:nvPr/>
          </p:nvSpPr>
          <p:spPr>
            <a:xfrm>
              <a:off x="4041150" y="3413300"/>
              <a:ext cx="85750" cy="132825"/>
            </a:xfrm>
            <a:custGeom>
              <a:rect b="b" l="l" r="r" t="t"/>
              <a:pathLst>
                <a:path extrusionOk="0" h="5313" w="3430">
                  <a:moveTo>
                    <a:pt x="1547" y="824"/>
                  </a:moveTo>
                  <a:lnTo>
                    <a:pt x="1547" y="2220"/>
                  </a:lnTo>
                  <a:lnTo>
                    <a:pt x="1294" y="2152"/>
                  </a:lnTo>
                  <a:lnTo>
                    <a:pt x="1110" y="2085"/>
                  </a:lnTo>
                  <a:lnTo>
                    <a:pt x="958" y="2001"/>
                  </a:lnTo>
                  <a:lnTo>
                    <a:pt x="857" y="1917"/>
                  </a:lnTo>
                  <a:lnTo>
                    <a:pt x="773" y="1833"/>
                  </a:lnTo>
                  <a:lnTo>
                    <a:pt x="723" y="1732"/>
                  </a:lnTo>
                  <a:lnTo>
                    <a:pt x="706" y="1631"/>
                  </a:lnTo>
                  <a:lnTo>
                    <a:pt x="689" y="1514"/>
                  </a:lnTo>
                  <a:lnTo>
                    <a:pt x="706" y="1379"/>
                  </a:lnTo>
                  <a:lnTo>
                    <a:pt x="757" y="1261"/>
                  </a:lnTo>
                  <a:lnTo>
                    <a:pt x="824" y="1144"/>
                  </a:lnTo>
                  <a:lnTo>
                    <a:pt x="925" y="1043"/>
                  </a:lnTo>
                  <a:lnTo>
                    <a:pt x="1059" y="976"/>
                  </a:lnTo>
                  <a:lnTo>
                    <a:pt x="1194" y="908"/>
                  </a:lnTo>
                  <a:lnTo>
                    <a:pt x="1362" y="858"/>
                  </a:lnTo>
                  <a:lnTo>
                    <a:pt x="1547" y="824"/>
                  </a:lnTo>
                  <a:close/>
                  <a:moveTo>
                    <a:pt x="2017" y="2842"/>
                  </a:moveTo>
                  <a:lnTo>
                    <a:pt x="2270" y="2892"/>
                  </a:lnTo>
                  <a:lnTo>
                    <a:pt x="2471" y="2976"/>
                  </a:lnTo>
                  <a:lnTo>
                    <a:pt x="2623" y="3043"/>
                  </a:lnTo>
                  <a:lnTo>
                    <a:pt x="2740" y="3128"/>
                  </a:lnTo>
                  <a:lnTo>
                    <a:pt x="2807" y="3228"/>
                  </a:lnTo>
                  <a:lnTo>
                    <a:pt x="2858" y="3329"/>
                  </a:lnTo>
                  <a:lnTo>
                    <a:pt x="2892" y="3430"/>
                  </a:lnTo>
                  <a:lnTo>
                    <a:pt x="2908" y="3548"/>
                  </a:lnTo>
                  <a:lnTo>
                    <a:pt x="2892" y="3682"/>
                  </a:lnTo>
                  <a:lnTo>
                    <a:pt x="2841" y="3817"/>
                  </a:lnTo>
                  <a:lnTo>
                    <a:pt x="2757" y="3934"/>
                  </a:lnTo>
                  <a:lnTo>
                    <a:pt x="2656" y="4035"/>
                  </a:lnTo>
                  <a:lnTo>
                    <a:pt x="2538" y="4119"/>
                  </a:lnTo>
                  <a:lnTo>
                    <a:pt x="2387" y="4187"/>
                  </a:lnTo>
                  <a:lnTo>
                    <a:pt x="2219" y="4220"/>
                  </a:lnTo>
                  <a:lnTo>
                    <a:pt x="2017" y="4254"/>
                  </a:lnTo>
                  <a:lnTo>
                    <a:pt x="2017" y="2842"/>
                  </a:lnTo>
                  <a:close/>
                  <a:moveTo>
                    <a:pt x="1765" y="1"/>
                  </a:moveTo>
                  <a:lnTo>
                    <a:pt x="1681" y="17"/>
                  </a:lnTo>
                  <a:lnTo>
                    <a:pt x="1597" y="68"/>
                  </a:lnTo>
                  <a:lnTo>
                    <a:pt x="1547" y="152"/>
                  </a:lnTo>
                  <a:lnTo>
                    <a:pt x="1530" y="236"/>
                  </a:lnTo>
                  <a:lnTo>
                    <a:pt x="1530" y="370"/>
                  </a:lnTo>
                  <a:lnTo>
                    <a:pt x="1379" y="387"/>
                  </a:lnTo>
                  <a:lnTo>
                    <a:pt x="1244" y="404"/>
                  </a:lnTo>
                  <a:lnTo>
                    <a:pt x="1110" y="438"/>
                  </a:lnTo>
                  <a:lnTo>
                    <a:pt x="975" y="488"/>
                  </a:lnTo>
                  <a:lnTo>
                    <a:pt x="857" y="539"/>
                  </a:lnTo>
                  <a:lnTo>
                    <a:pt x="757" y="589"/>
                  </a:lnTo>
                  <a:lnTo>
                    <a:pt x="639" y="656"/>
                  </a:lnTo>
                  <a:lnTo>
                    <a:pt x="555" y="740"/>
                  </a:lnTo>
                  <a:lnTo>
                    <a:pt x="471" y="808"/>
                  </a:lnTo>
                  <a:lnTo>
                    <a:pt x="387" y="908"/>
                  </a:lnTo>
                  <a:lnTo>
                    <a:pt x="319" y="993"/>
                  </a:lnTo>
                  <a:lnTo>
                    <a:pt x="269" y="1093"/>
                  </a:lnTo>
                  <a:lnTo>
                    <a:pt x="219" y="1194"/>
                  </a:lnTo>
                  <a:lnTo>
                    <a:pt x="185" y="1312"/>
                  </a:lnTo>
                  <a:lnTo>
                    <a:pt x="168" y="1430"/>
                  </a:lnTo>
                  <a:lnTo>
                    <a:pt x="168" y="1547"/>
                  </a:lnTo>
                  <a:lnTo>
                    <a:pt x="168" y="1665"/>
                  </a:lnTo>
                  <a:lnTo>
                    <a:pt x="185" y="1766"/>
                  </a:lnTo>
                  <a:lnTo>
                    <a:pt x="219" y="1883"/>
                  </a:lnTo>
                  <a:lnTo>
                    <a:pt x="252" y="1968"/>
                  </a:lnTo>
                  <a:lnTo>
                    <a:pt x="286" y="2068"/>
                  </a:lnTo>
                  <a:lnTo>
                    <a:pt x="353" y="2152"/>
                  </a:lnTo>
                  <a:lnTo>
                    <a:pt x="420" y="2237"/>
                  </a:lnTo>
                  <a:lnTo>
                    <a:pt x="488" y="2304"/>
                  </a:lnTo>
                  <a:lnTo>
                    <a:pt x="588" y="2371"/>
                  </a:lnTo>
                  <a:lnTo>
                    <a:pt x="689" y="2438"/>
                  </a:lnTo>
                  <a:lnTo>
                    <a:pt x="925" y="2556"/>
                  </a:lnTo>
                  <a:lnTo>
                    <a:pt x="1210" y="2657"/>
                  </a:lnTo>
                  <a:lnTo>
                    <a:pt x="1547" y="2741"/>
                  </a:lnTo>
                  <a:lnTo>
                    <a:pt x="1547" y="4254"/>
                  </a:lnTo>
                  <a:lnTo>
                    <a:pt x="1395" y="4220"/>
                  </a:lnTo>
                  <a:lnTo>
                    <a:pt x="1244" y="4187"/>
                  </a:lnTo>
                  <a:lnTo>
                    <a:pt x="1093" y="4136"/>
                  </a:lnTo>
                  <a:lnTo>
                    <a:pt x="958" y="4069"/>
                  </a:lnTo>
                  <a:lnTo>
                    <a:pt x="824" y="4002"/>
                  </a:lnTo>
                  <a:lnTo>
                    <a:pt x="689" y="3934"/>
                  </a:lnTo>
                  <a:lnTo>
                    <a:pt x="555" y="3834"/>
                  </a:lnTo>
                  <a:lnTo>
                    <a:pt x="437" y="3750"/>
                  </a:lnTo>
                  <a:lnTo>
                    <a:pt x="353" y="3699"/>
                  </a:lnTo>
                  <a:lnTo>
                    <a:pt x="252" y="3682"/>
                  </a:lnTo>
                  <a:lnTo>
                    <a:pt x="151" y="3699"/>
                  </a:lnTo>
                  <a:lnTo>
                    <a:pt x="84" y="3750"/>
                  </a:lnTo>
                  <a:lnTo>
                    <a:pt x="17" y="3834"/>
                  </a:lnTo>
                  <a:lnTo>
                    <a:pt x="0" y="3918"/>
                  </a:lnTo>
                  <a:lnTo>
                    <a:pt x="0" y="3985"/>
                  </a:lnTo>
                  <a:lnTo>
                    <a:pt x="34" y="4035"/>
                  </a:lnTo>
                  <a:lnTo>
                    <a:pt x="67" y="4086"/>
                  </a:lnTo>
                  <a:lnTo>
                    <a:pt x="101" y="4119"/>
                  </a:lnTo>
                  <a:lnTo>
                    <a:pt x="252" y="4237"/>
                  </a:lnTo>
                  <a:lnTo>
                    <a:pt x="420" y="4338"/>
                  </a:lnTo>
                  <a:lnTo>
                    <a:pt x="588" y="4439"/>
                  </a:lnTo>
                  <a:lnTo>
                    <a:pt x="773" y="4523"/>
                  </a:lnTo>
                  <a:lnTo>
                    <a:pt x="958" y="4590"/>
                  </a:lnTo>
                  <a:lnTo>
                    <a:pt x="1143" y="4641"/>
                  </a:lnTo>
                  <a:lnTo>
                    <a:pt x="1328" y="4691"/>
                  </a:lnTo>
                  <a:lnTo>
                    <a:pt x="1530" y="4708"/>
                  </a:lnTo>
                  <a:lnTo>
                    <a:pt x="1530" y="5094"/>
                  </a:lnTo>
                  <a:lnTo>
                    <a:pt x="1530" y="5145"/>
                  </a:lnTo>
                  <a:lnTo>
                    <a:pt x="1563" y="5178"/>
                  </a:lnTo>
                  <a:lnTo>
                    <a:pt x="1614" y="5263"/>
                  </a:lnTo>
                  <a:lnTo>
                    <a:pt x="1698" y="5313"/>
                  </a:lnTo>
                  <a:lnTo>
                    <a:pt x="1799" y="5313"/>
                  </a:lnTo>
                  <a:lnTo>
                    <a:pt x="1900" y="5296"/>
                  </a:lnTo>
                  <a:lnTo>
                    <a:pt x="1967" y="5246"/>
                  </a:lnTo>
                  <a:lnTo>
                    <a:pt x="2017" y="5178"/>
                  </a:lnTo>
                  <a:lnTo>
                    <a:pt x="2034" y="5094"/>
                  </a:lnTo>
                  <a:lnTo>
                    <a:pt x="2034" y="4725"/>
                  </a:lnTo>
                  <a:lnTo>
                    <a:pt x="2185" y="4708"/>
                  </a:lnTo>
                  <a:lnTo>
                    <a:pt x="2337" y="4691"/>
                  </a:lnTo>
                  <a:lnTo>
                    <a:pt x="2471" y="4657"/>
                  </a:lnTo>
                  <a:lnTo>
                    <a:pt x="2606" y="4607"/>
                  </a:lnTo>
                  <a:lnTo>
                    <a:pt x="2723" y="4556"/>
                  </a:lnTo>
                  <a:lnTo>
                    <a:pt x="2841" y="4489"/>
                  </a:lnTo>
                  <a:lnTo>
                    <a:pt x="2942" y="4422"/>
                  </a:lnTo>
                  <a:lnTo>
                    <a:pt x="3043" y="4355"/>
                  </a:lnTo>
                  <a:lnTo>
                    <a:pt x="3127" y="4271"/>
                  </a:lnTo>
                  <a:lnTo>
                    <a:pt x="3211" y="4187"/>
                  </a:lnTo>
                  <a:lnTo>
                    <a:pt x="3278" y="4086"/>
                  </a:lnTo>
                  <a:lnTo>
                    <a:pt x="3329" y="3985"/>
                  </a:lnTo>
                  <a:lnTo>
                    <a:pt x="3362" y="3884"/>
                  </a:lnTo>
                  <a:lnTo>
                    <a:pt x="3396" y="3766"/>
                  </a:lnTo>
                  <a:lnTo>
                    <a:pt x="3413" y="3649"/>
                  </a:lnTo>
                  <a:lnTo>
                    <a:pt x="3429" y="3531"/>
                  </a:lnTo>
                  <a:lnTo>
                    <a:pt x="3429" y="3413"/>
                  </a:lnTo>
                  <a:lnTo>
                    <a:pt x="3413" y="3312"/>
                  </a:lnTo>
                  <a:lnTo>
                    <a:pt x="3379" y="3195"/>
                  </a:lnTo>
                  <a:lnTo>
                    <a:pt x="3345" y="3111"/>
                  </a:lnTo>
                  <a:lnTo>
                    <a:pt x="3295" y="3010"/>
                  </a:lnTo>
                  <a:lnTo>
                    <a:pt x="3245" y="2926"/>
                  </a:lnTo>
                  <a:lnTo>
                    <a:pt x="3177" y="2842"/>
                  </a:lnTo>
                  <a:lnTo>
                    <a:pt x="3093" y="2774"/>
                  </a:lnTo>
                  <a:lnTo>
                    <a:pt x="2992" y="2690"/>
                  </a:lnTo>
                  <a:lnTo>
                    <a:pt x="2892" y="2640"/>
                  </a:lnTo>
                  <a:lnTo>
                    <a:pt x="2656" y="2505"/>
                  </a:lnTo>
                  <a:lnTo>
                    <a:pt x="2370" y="2421"/>
                  </a:lnTo>
                  <a:lnTo>
                    <a:pt x="2017" y="2337"/>
                  </a:lnTo>
                  <a:lnTo>
                    <a:pt x="2017" y="858"/>
                  </a:lnTo>
                  <a:lnTo>
                    <a:pt x="2236" y="908"/>
                  </a:lnTo>
                  <a:lnTo>
                    <a:pt x="2454" y="976"/>
                  </a:lnTo>
                  <a:lnTo>
                    <a:pt x="2656" y="1077"/>
                  </a:lnTo>
                  <a:lnTo>
                    <a:pt x="2841" y="1211"/>
                  </a:lnTo>
                  <a:lnTo>
                    <a:pt x="2925" y="1261"/>
                  </a:lnTo>
                  <a:lnTo>
                    <a:pt x="3026" y="1278"/>
                  </a:lnTo>
                  <a:lnTo>
                    <a:pt x="3076" y="1261"/>
                  </a:lnTo>
                  <a:lnTo>
                    <a:pt x="3127" y="1261"/>
                  </a:lnTo>
                  <a:lnTo>
                    <a:pt x="3211" y="1211"/>
                  </a:lnTo>
                  <a:lnTo>
                    <a:pt x="3261" y="1127"/>
                  </a:lnTo>
                  <a:lnTo>
                    <a:pt x="3278" y="1077"/>
                  </a:lnTo>
                  <a:lnTo>
                    <a:pt x="3295" y="1026"/>
                  </a:lnTo>
                  <a:lnTo>
                    <a:pt x="3278" y="959"/>
                  </a:lnTo>
                  <a:lnTo>
                    <a:pt x="3245" y="892"/>
                  </a:lnTo>
                  <a:lnTo>
                    <a:pt x="3211" y="841"/>
                  </a:lnTo>
                  <a:lnTo>
                    <a:pt x="3144" y="808"/>
                  </a:lnTo>
                  <a:lnTo>
                    <a:pt x="2892" y="639"/>
                  </a:lnTo>
                  <a:lnTo>
                    <a:pt x="2623" y="522"/>
                  </a:lnTo>
                  <a:lnTo>
                    <a:pt x="2337" y="438"/>
                  </a:lnTo>
                  <a:lnTo>
                    <a:pt x="2034" y="387"/>
                  </a:lnTo>
                  <a:lnTo>
                    <a:pt x="2034" y="236"/>
                  </a:lnTo>
                  <a:lnTo>
                    <a:pt x="2034" y="186"/>
                  </a:lnTo>
                  <a:lnTo>
                    <a:pt x="2017" y="135"/>
                  </a:lnTo>
                  <a:lnTo>
                    <a:pt x="1950" y="68"/>
                  </a:lnTo>
                  <a:lnTo>
                    <a:pt x="1866" y="17"/>
                  </a:lnTo>
                  <a:lnTo>
                    <a:pt x="18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2" name="Shape 2512"/>
        <p:cNvGrpSpPr/>
        <p:nvPr/>
      </p:nvGrpSpPr>
      <p:grpSpPr>
        <a:xfrm>
          <a:off x="0" y="0"/>
          <a:ext cx="0" cy="0"/>
          <a:chOff x="0" y="0"/>
          <a:chExt cx="0" cy="0"/>
        </a:xfrm>
      </p:grpSpPr>
      <p:sp>
        <p:nvSpPr>
          <p:cNvPr id="2513" name="Google Shape;2513;p36"/>
          <p:cNvSpPr txBox="1"/>
          <p:nvPr>
            <p:ph type="title"/>
          </p:nvPr>
        </p:nvSpPr>
        <p:spPr>
          <a:xfrm>
            <a:off x="713225" y="4480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Kecepatan</a:t>
            </a:r>
            <a:endParaRPr sz="3000"/>
          </a:p>
        </p:txBody>
      </p:sp>
      <p:sp>
        <p:nvSpPr>
          <p:cNvPr id="2514" name="Google Shape;2514;p36"/>
          <p:cNvSpPr txBox="1"/>
          <p:nvPr>
            <p:ph idx="1" type="subTitle"/>
          </p:nvPr>
        </p:nvSpPr>
        <p:spPr>
          <a:xfrm>
            <a:off x="713225" y="1368000"/>
            <a:ext cx="42141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Kecepatan adalah kemampuan seseorang dalam melakukan gerakan berkesinambungan dalam waktu sesingkat-singkatnya. Seorang wirausaha, harus memiliki kecepatan dalam berinovasi untuk melesat maju untuk menjawab tantangan pasar dan secepat apa seorang wirausahawan mampu melaju melebihi pesaingnya.</a:t>
            </a:r>
            <a:endParaRPr sz="1500"/>
          </a:p>
        </p:txBody>
      </p:sp>
      <p:grpSp>
        <p:nvGrpSpPr>
          <p:cNvPr id="2515" name="Google Shape;2515;p36"/>
          <p:cNvGrpSpPr/>
          <p:nvPr/>
        </p:nvGrpSpPr>
        <p:grpSpPr>
          <a:xfrm>
            <a:off x="4964687" y="1347835"/>
            <a:ext cx="3752163" cy="2447834"/>
            <a:chOff x="4725100" y="1990875"/>
            <a:chExt cx="2656775" cy="1733225"/>
          </a:xfrm>
        </p:grpSpPr>
        <p:sp>
          <p:nvSpPr>
            <p:cNvPr id="2516" name="Google Shape;2516;p36"/>
            <p:cNvSpPr/>
            <p:nvPr/>
          </p:nvSpPr>
          <p:spPr>
            <a:xfrm>
              <a:off x="6999775" y="2515150"/>
              <a:ext cx="237825" cy="237450"/>
            </a:xfrm>
            <a:custGeom>
              <a:rect b="b" l="l" r="r" t="t"/>
              <a:pathLst>
                <a:path extrusionOk="0" h="9498" w="9513">
                  <a:moveTo>
                    <a:pt x="4399" y="0"/>
                  </a:moveTo>
                  <a:lnTo>
                    <a:pt x="4161" y="28"/>
                  </a:lnTo>
                  <a:lnTo>
                    <a:pt x="3923" y="70"/>
                  </a:lnTo>
                  <a:lnTo>
                    <a:pt x="3685" y="112"/>
                  </a:lnTo>
                  <a:lnTo>
                    <a:pt x="3447" y="182"/>
                  </a:lnTo>
                  <a:lnTo>
                    <a:pt x="3223" y="252"/>
                  </a:lnTo>
                  <a:lnTo>
                    <a:pt x="2984" y="336"/>
                  </a:lnTo>
                  <a:lnTo>
                    <a:pt x="2774" y="420"/>
                  </a:lnTo>
                  <a:lnTo>
                    <a:pt x="2564" y="532"/>
                  </a:lnTo>
                  <a:lnTo>
                    <a:pt x="2354" y="644"/>
                  </a:lnTo>
                  <a:lnTo>
                    <a:pt x="2158" y="770"/>
                  </a:lnTo>
                  <a:lnTo>
                    <a:pt x="1962" y="897"/>
                  </a:lnTo>
                  <a:lnTo>
                    <a:pt x="1780" y="1037"/>
                  </a:lnTo>
                  <a:lnTo>
                    <a:pt x="1611" y="1191"/>
                  </a:lnTo>
                  <a:lnTo>
                    <a:pt x="1443" y="1345"/>
                  </a:lnTo>
                  <a:lnTo>
                    <a:pt x="1275" y="1513"/>
                  </a:lnTo>
                  <a:lnTo>
                    <a:pt x="1121" y="1681"/>
                  </a:lnTo>
                  <a:lnTo>
                    <a:pt x="981" y="1849"/>
                  </a:lnTo>
                  <a:lnTo>
                    <a:pt x="855" y="2045"/>
                  </a:lnTo>
                  <a:lnTo>
                    <a:pt x="729" y="2227"/>
                  </a:lnTo>
                  <a:lnTo>
                    <a:pt x="603" y="2424"/>
                  </a:lnTo>
                  <a:lnTo>
                    <a:pt x="505" y="2634"/>
                  </a:lnTo>
                  <a:lnTo>
                    <a:pt x="407" y="2830"/>
                  </a:lnTo>
                  <a:lnTo>
                    <a:pt x="323" y="3040"/>
                  </a:lnTo>
                  <a:lnTo>
                    <a:pt x="239" y="3264"/>
                  </a:lnTo>
                  <a:lnTo>
                    <a:pt x="169" y="3488"/>
                  </a:lnTo>
                  <a:lnTo>
                    <a:pt x="113" y="3698"/>
                  </a:lnTo>
                  <a:lnTo>
                    <a:pt x="71" y="3936"/>
                  </a:lnTo>
                  <a:lnTo>
                    <a:pt x="43" y="4161"/>
                  </a:lnTo>
                  <a:lnTo>
                    <a:pt x="15" y="4399"/>
                  </a:lnTo>
                  <a:lnTo>
                    <a:pt x="0" y="4623"/>
                  </a:lnTo>
                  <a:lnTo>
                    <a:pt x="0" y="4861"/>
                  </a:lnTo>
                  <a:lnTo>
                    <a:pt x="15" y="5099"/>
                  </a:lnTo>
                  <a:lnTo>
                    <a:pt x="43" y="5337"/>
                  </a:lnTo>
                  <a:lnTo>
                    <a:pt x="85" y="5575"/>
                  </a:lnTo>
                  <a:lnTo>
                    <a:pt x="127" y="5814"/>
                  </a:lnTo>
                  <a:lnTo>
                    <a:pt x="183" y="6052"/>
                  </a:lnTo>
                  <a:lnTo>
                    <a:pt x="267" y="6290"/>
                  </a:lnTo>
                  <a:lnTo>
                    <a:pt x="351" y="6514"/>
                  </a:lnTo>
                  <a:lnTo>
                    <a:pt x="435" y="6724"/>
                  </a:lnTo>
                  <a:lnTo>
                    <a:pt x="547" y="6934"/>
                  </a:lnTo>
                  <a:lnTo>
                    <a:pt x="659" y="7144"/>
                  </a:lnTo>
                  <a:lnTo>
                    <a:pt x="771" y="7341"/>
                  </a:lnTo>
                  <a:lnTo>
                    <a:pt x="911" y="7537"/>
                  </a:lnTo>
                  <a:lnTo>
                    <a:pt x="1051" y="7719"/>
                  </a:lnTo>
                  <a:lnTo>
                    <a:pt x="1191" y="7901"/>
                  </a:lnTo>
                  <a:lnTo>
                    <a:pt x="1359" y="8069"/>
                  </a:lnTo>
                  <a:lnTo>
                    <a:pt x="1513" y="8223"/>
                  </a:lnTo>
                  <a:lnTo>
                    <a:pt x="1696" y="8377"/>
                  </a:lnTo>
                  <a:lnTo>
                    <a:pt x="1864" y="8517"/>
                  </a:lnTo>
                  <a:lnTo>
                    <a:pt x="2046" y="8657"/>
                  </a:lnTo>
                  <a:lnTo>
                    <a:pt x="2242" y="8783"/>
                  </a:lnTo>
                  <a:lnTo>
                    <a:pt x="2438" y="8896"/>
                  </a:lnTo>
                  <a:lnTo>
                    <a:pt x="2634" y="8994"/>
                  </a:lnTo>
                  <a:lnTo>
                    <a:pt x="2844" y="9092"/>
                  </a:lnTo>
                  <a:lnTo>
                    <a:pt x="3054" y="9190"/>
                  </a:lnTo>
                  <a:lnTo>
                    <a:pt x="3279" y="9260"/>
                  </a:lnTo>
                  <a:lnTo>
                    <a:pt x="3489" y="9330"/>
                  </a:lnTo>
                  <a:lnTo>
                    <a:pt x="3713" y="9386"/>
                  </a:lnTo>
                  <a:lnTo>
                    <a:pt x="3937" y="9428"/>
                  </a:lnTo>
                  <a:lnTo>
                    <a:pt x="4175" y="9456"/>
                  </a:lnTo>
                  <a:lnTo>
                    <a:pt x="4399" y="9484"/>
                  </a:lnTo>
                  <a:lnTo>
                    <a:pt x="4637" y="9498"/>
                  </a:lnTo>
                  <a:lnTo>
                    <a:pt x="4876" y="9498"/>
                  </a:lnTo>
                  <a:lnTo>
                    <a:pt x="5114" y="9484"/>
                  </a:lnTo>
                  <a:lnTo>
                    <a:pt x="5352" y="9456"/>
                  </a:lnTo>
                  <a:lnTo>
                    <a:pt x="5590" y="9428"/>
                  </a:lnTo>
                  <a:lnTo>
                    <a:pt x="5828" y="9372"/>
                  </a:lnTo>
                  <a:lnTo>
                    <a:pt x="6192" y="9274"/>
                  </a:lnTo>
                  <a:lnTo>
                    <a:pt x="6543" y="9148"/>
                  </a:lnTo>
                  <a:lnTo>
                    <a:pt x="6879" y="8994"/>
                  </a:lnTo>
                  <a:lnTo>
                    <a:pt x="7201" y="8811"/>
                  </a:lnTo>
                  <a:lnTo>
                    <a:pt x="7523" y="8601"/>
                  </a:lnTo>
                  <a:lnTo>
                    <a:pt x="7831" y="8377"/>
                  </a:lnTo>
                  <a:lnTo>
                    <a:pt x="8098" y="8125"/>
                  </a:lnTo>
                  <a:lnTo>
                    <a:pt x="8350" y="7845"/>
                  </a:lnTo>
                  <a:lnTo>
                    <a:pt x="8588" y="7551"/>
                  </a:lnTo>
                  <a:lnTo>
                    <a:pt x="8798" y="7257"/>
                  </a:lnTo>
                  <a:lnTo>
                    <a:pt x="8980" y="6934"/>
                  </a:lnTo>
                  <a:lnTo>
                    <a:pt x="9134" y="6598"/>
                  </a:lnTo>
                  <a:lnTo>
                    <a:pt x="9260" y="6262"/>
                  </a:lnTo>
                  <a:lnTo>
                    <a:pt x="9358" y="5898"/>
                  </a:lnTo>
                  <a:lnTo>
                    <a:pt x="9442" y="5547"/>
                  </a:lnTo>
                  <a:lnTo>
                    <a:pt x="9484" y="5169"/>
                  </a:lnTo>
                  <a:lnTo>
                    <a:pt x="9512" y="4805"/>
                  </a:lnTo>
                  <a:lnTo>
                    <a:pt x="9498" y="4427"/>
                  </a:lnTo>
                  <a:lnTo>
                    <a:pt x="9456" y="4049"/>
                  </a:lnTo>
                  <a:lnTo>
                    <a:pt x="9386" y="3670"/>
                  </a:lnTo>
                  <a:lnTo>
                    <a:pt x="9330" y="3432"/>
                  </a:lnTo>
                  <a:lnTo>
                    <a:pt x="9246" y="3208"/>
                  </a:lnTo>
                  <a:lnTo>
                    <a:pt x="9162" y="2984"/>
                  </a:lnTo>
                  <a:lnTo>
                    <a:pt x="9078" y="2760"/>
                  </a:lnTo>
                  <a:lnTo>
                    <a:pt x="8966" y="2550"/>
                  </a:lnTo>
                  <a:lnTo>
                    <a:pt x="8854" y="2339"/>
                  </a:lnTo>
                  <a:lnTo>
                    <a:pt x="8742" y="2143"/>
                  </a:lnTo>
                  <a:lnTo>
                    <a:pt x="8602" y="1961"/>
                  </a:lnTo>
                  <a:lnTo>
                    <a:pt x="8462" y="1765"/>
                  </a:lnTo>
                  <a:lnTo>
                    <a:pt x="8322" y="1597"/>
                  </a:lnTo>
                  <a:lnTo>
                    <a:pt x="8154" y="1429"/>
                  </a:lnTo>
                  <a:lnTo>
                    <a:pt x="7999" y="1261"/>
                  </a:lnTo>
                  <a:lnTo>
                    <a:pt x="7817" y="1121"/>
                  </a:lnTo>
                  <a:lnTo>
                    <a:pt x="7649" y="967"/>
                  </a:lnTo>
                  <a:lnTo>
                    <a:pt x="7467" y="841"/>
                  </a:lnTo>
                  <a:lnTo>
                    <a:pt x="7271" y="714"/>
                  </a:lnTo>
                  <a:lnTo>
                    <a:pt x="7075" y="602"/>
                  </a:lnTo>
                  <a:lnTo>
                    <a:pt x="6879" y="490"/>
                  </a:lnTo>
                  <a:lnTo>
                    <a:pt x="6669" y="392"/>
                  </a:lnTo>
                  <a:lnTo>
                    <a:pt x="6459" y="308"/>
                  </a:lnTo>
                  <a:lnTo>
                    <a:pt x="6234" y="224"/>
                  </a:lnTo>
                  <a:lnTo>
                    <a:pt x="6024" y="168"/>
                  </a:lnTo>
                  <a:lnTo>
                    <a:pt x="5800" y="112"/>
                  </a:lnTo>
                  <a:lnTo>
                    <a:pt x="5576" y="56"/>
                  </a:lnTo>
                  <a:lnTo>
                    <a:pt x="5338" y="28"/>
                  </a:lnTo>
                  <a:lnTo>
                    <a:pt x="51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36"/>
            <p:cNvSpPr/>
            <p:nvPr/>
          </p:nvSpPr>
          <p:spPr>
            <a:xfrm>
              <a:off x="7082775" y="2584125"/>
              <a:ext cx="72175" cy="72175"/>
            </a:xfrm>
            <a:custGeom>
              <a:rect b="b" l="l" r="r" t="t"/>
              <a:pathLst>
                <a:path extrusionOk="0" h="2887" w="2887">
                  <a:moveTo>
                    <a:pt x="1317" y="1"/>
                  </a:moveTo>
                  <a:lnTo>
                    <a:pt x="1163" y="29"/>
                  </a:lnTo>
                  <a:lnTo>
                    <a:pt x="1023" y="57"/>
                  </a:lnTo>
                  <a:lnTo>
                    <a:pt x="897" y="113"/>
                  </a:lnTo>
                  <a:lnTo>
                    <a:pt x="771" y="169"/>
                  </a:lnTo>
                  <a:lnTo>
                    <a:pt x="645" y="239"/>
                  </a:lnTo>
                  <a:lnTo>
                    <a:pt x="533" y="323"/>
                  </a:lnTo>
                  <a:lnTo>
                    <a:pt x="435" y="407"/>
                  </a:lnTo>
                  <a:lnTo>
                    <a:pt x="337" y="519"/>
                  </a:lnTo>
                  <a:lnTo>
                    <a:pt x="253" y="617"/>
                  </a:lnTo>
                  <a:lnTo>
                    <a:pt x="183" y="743"/>
                  </a:lnTo>
                  <a:lnTo>
                    <a:pt x="113" y="869"/>
                  </a:lnTo>
                  <a:lnTo>
                    <a:pt x="71" y="995"/>
                  </a:lnTo>
                  <a:lnTo>
                    <a:pt x="29" y="1135"/>
                  </a:lnTo>
                  <a:lnTo>
                    <a:pt x="15" y="1276"/>
                  </a:lnTo>
                  <a:lnTo>
                    <a:pt x="1" y="1430"/>
                  </a:lnTo>
                  <a:lnTo>
                    <a:pt x="1" y="1584"/>
                  </a:lnTo>
                  <a:lnTo>
                    <a:pt x="29" y="1724"/>
                  </a:lnTo>
                  <a:lnTo>
                    <a:pt x="57" y="1864"/>
                  </a:lnTo>
                  <a:lnTo>
                    <a:pt x="113" y="1990"/>
                  </a:lnTo>
                  <a:lnTo>
                    <a:pt x="169" y="2116"/>
                  </a:lnTo>
                  <a:lnTo>
                    <a:pt x="239" y="2242"/>
                  </a:lnTo>
                  <a:lnTo>
                    <a:pt x="323" y="2354"/>
                  </a:lnTo>
                  <a:lnTo>
                    <a:pt x="407" y="2452"/>
                  </a:lnTo>
                  <a:lnTo>
                    <a:pt x="519" y="2550"/>
                  </a:lnTo>
                  <a:lnTo>
                    <a:pt x="617" y="2634"/>
                  </a:lnTo>
                  <a:lnTo>
                    <a:pt x="743" y="2704"/>
                  </a:lnTo>
                  <a:lnTo>
                    <a:pt x="869" y="2774"/>
                  </a:lnTo>
                  <a:lnTo>
                    <a:pt x="995" y="2816"/>
                  </a:lnTo>
                  <a:lnTo>
                    <a:pt x="1135" y="2858"/>
                  </a:lnTo>
                  <a:lnTo>
                    <a:pt x="1275" y="2887"/>
                  </a:lnTo>
                  <a:lnTo>
                    <a:pt x="1570" y="2887"/>
                  </a:lnTo>
                  <a:lnTo>
                    <a:pt x="1724" y="2858"/>
                  </a:lnTo>
                  <a:lnTo>
                    <a:pt x="1864" y="2830"/>
                  </a:lnTo>
                  <a:lnTo>
                    <a:pt x="1990" y="2788"/>
                  </a:lnTo>
                  <a:lnTo>
                    <a:pt x="2116" y="2718"/>
                  </a:lnTo>
                  <a:lnTo>
                    <a:pt x="2242" y="2648"/>
                  </a:lnTo>
                  <a:lnTo>
                    <a:pt x="2354" y="2564"/>
                  </a:lnTo>
                  <a:lnTo>
                    <a:pt x="2452" y="2480"/>
                  </a:lnTo>
                  <a:lnTo>
                    <a:pt x="2550" y="2382"/>
                  </a:lnTo>
                  <a:lnTo>
                    <a:pt x="2634" y="2270"/>
                  </a:lnTo>
                  <a:lnTo>
                    <a:pt x="2704" y="2144"/>
                  </a:lnTo>
                  <a:lnTo>
                    <a:pt x="2774" y="2018"/>
                  </a:lnTo>
                  <a:lnTo>
                    <a:pt x="2816" y="1892"/>
                  </a:lnTo>
                  <a:lnTo>
                    <a:pt x="2858" y="1752"/>
                  </a:lnTo>
                  <a:lnTo>
                    <a:pt x="2886" y="1612"/>
                  </a:lnTo>
                  <a:lnTo>
                    <a:pt x="2886" y="1458"/>
                  </a:lnTo>
                  <a:lnTo>
                    <a:pt x="2886" y="1318"/>
                  </a:lnTo>
                  <a:lnTo>
                    <a:pt x="2858" y="1177"/>
                  </a:lnTo>
                  <a:lnTo>
                    <a:pt x="2830" y="1037"/>
                  </a:lnTo>
                  <a:lnTo>
                    <a:pt x="2788" y="897"/>
                  </a:lnTo>
                  <a:lnTo>
                    <a:pt x="2718" y="771"/>
                  </a:lnTo>
                  <a:lnTo>
                    <a:pt x="2648" y="645"/>
                  </a:lnTo>
                  <a:lnTo>
                    <a:pt x="2564" y="533"/>
                  </a:lnTo>
                  <a:lnTo>
                    <a:pt x="2480" y="435"/>
                  </a:lnTo>
                  <a:lnTo>
                    <a:pt x="2382" y="337"/>
                  </a:lnTo>
                  <a:lnTo>
                    <a:pt x="2270" y="253"/>
                  </a:lnTo>
                  <a:lnTo>
                    <a:pt x="2144" y="183"/>
                  </a:lnTo>
                  <a:lnTo>
                    <a:pt x="2018" y="127"/>
                  </a:lnTo>
                  <a:lnTo>
                    <a:pt x="1892" y="71"/>
                  </a:lnTo>
                  <a:lnTo>
                    <a:pt x="1752" y="29"/>
                  </a:lnTo>
                  <a:lnTo>
                    <a:pt x="1612" y="15"/>
                  </a:lnTo>
                  <a:lnTo>
                    <a:pt x="14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36"/>
            <p:cNvSpPr/>
            <p:nvPr/>
          </p:nvSpPr>
          <p:spPr>
            <a:xfrm>
              <a:off x="7055450" y="2659075"/>
              <a:ext cx="124700" cy="93525"/>
            </a:xfrm>
            <a:custGeom>
              <a:rect b="b" l="l" r="r" t="t"/>
              <a:pathLst>
                <a:path extrusionOk="0" h="3741" w="4988">
                  <a:moveTo>
                    <a:pt x="2326" y="1"/>
                  </a:moveTo>
                  <a:lnTo>
                    <a:pt x="2074" y="29"/>
                  </a:lnTo>
                  <a:lnTo>
                    <a:pt x="1836" y="85"/>
                  </a:lnTo>
                  <a:lnTo>
                    <a:pt x="1598" y="155"/>
                  </a:lnTo>
                  <a:lnTo>
                    <a:pt x="1374" y="253"/>
                  </a:lnTo>
                  <a:lnTo>
                    <a:pt x="1164" y="379"/>
                  </a:lnTo>
                  <a:lnTo>
                    <a:pt x="967" y="505"/>
                  </a:lnTo>
                  <a:lnTo>
                    <a:pt x="785" y="659"/>
                  </a:lnTo>
                  <a:lnTo>
                    <a:pt x="617" y="841"/>
                  </a:lnTo>
                  <a:lnTo>
                    <a:pt x="463" y="1023"/>
                  </a:lnTo>
                  <a:lnTo>
                    <a:pt x="337" y="1219"/>
                  </a:lnTo>
                  <a:lnTo>
                    <a:pt x="225" y="1443"/>
                  </a:lnTo>
                  <a:lnTo>
                    <a:pt x="127" y="1668"/>
                  </a:lnTo>
                  <a:lnTo>
                    <a:pt x="57" y="1906"/>
                  </a:lnTo>
                  <a:lnTo>
                    <a:pt x="15" y="2144"/>
                  </a:lnTo>
                  <a:lnTo>
                    <a:pt x="1" y="2410"/>
                  </a:lnTo>
                  <a:lnTo>
                    <a:pt x="1" y="2998"/>
                  </a:lnTo>
                  <a:lnTo>
                    <a:pt x="197" y="3125"/>
                  </a:lnTo>
                  <a:lnTo>
                    <a:pt x="407" y="3237"/>
                  </a:lnTo>
                  <a:lnTo>
                    <a:pt x="617" y="3335"/>
                  </a:lnTo>
                  <a:lnTo>
                    <a:pt x="841" y="3433"/>
                  </a:lnTo>
                  <a:lnTo>
                    <a:pt x="1066" y="3503"/>
                  </a:lnTo>
                  <a:lnTo>
                    <a:pt x="1290" y="3573"/>
                  </a:lnTo>
                  <a:lnTo>
                    <a:pt x="1514" y="3629"/>
                  </a:lnTo>
                  <a:lnTo>
                    <a:pt x="1738" y="3671"/>
                  </a:lnTo>
                  <a:lnTo>
                    <a:pt x="1976" y="3713"/>
                  </a:lnTo>
                  <a:lnTo>
                    <a:pt x="2200" y="3727"/>
                  </a:lnTo>
                  <a:lnTo>
                    <a:pt x="2438" y="3741"/>
                  </a:lnTo>
                  <a:lnTo>
                    <a:pt x="2677" y="3741"/>
                  </a:lnTo>
                  <a:lnTo>
                    <a:pt x="2915" y="3727"/>
                  </a:lnTo>
                  <a:lnTo>
                    <a:pt x="3139" y="3699"/>
                  </a:lnTo>
                  <a:lnTo>
                    <a:pt x="3377" y="3671"/>
                  </a:lnTo>
                  <a:lnTo>
                    <a:pt x="3615" y="3615"/>
                  </a:lnTo>
                  <a:lnTo>
                    <a:pt x="3965" y="3517"/>
                  </a:lnTo>
                  <a:lnTo>
                    <a:pt x="4316" y="3391"/>
                  </a:lnTo>
                  <a:lnTo>
                    <a:pt x="4666" y="3237"/>
                  </a:lnTo>
                  <a:lnTo>
                    <a:pt x="4988" y="3054"/>
                  </a:lnTo>
                  <a:lnTo>
                    <a:pt x="4988" y="2466"/>
                  </a:lnTo>
                  <a:lnTo>
                    <a:pt x="4974" y="2214"/>
                  </a:lnTo>
                  <a:lnTo>
                    <a:pt x="4932" y="1976"/>
                  </a:lnTo>
                  <a:lnTo>
                    <a:pt x="4876" y="1738"/>
                  </a:lnTo>
                  <a:lnTo>
                    <a:pt x="4792" y="1528"/>
                  </a:lnTo>
                  <a:lnTo>
                    <a:pt x="4694" y="1303"/>
                  </a:lnTo>
                  <a:lnTo>
                    <a:pt x="4568" y="1107"/>
                  </a:lnTo>
                  <a:lnTo>
                    <a:pt x="4428" y="925"/>
                  </a:lnTo>
                  <a:lnTo>
                    <a:pt x="4274" y="743"/>
                  </a:lnTo>
                  <a:lnTo>
                    <a:pt x="4105" y="589"/>
                  </a:lnTo>
                  <a:lnTo>
                    <a:pt x="3923" y="449"/>
                  </a:lnTo>
                  <a:lnTo>
                    <a:pt x="3727" y="323"/>
                  </a:lnTo>
                  <a:lnTo>
                    <a:pt x="3517" y="211"/>
                  </a:lnTo>
                  <a:lnTo>
                    <a:pt x="3293" y="127"/>
                  </a:lnTo>
                  <a:lnTo>
                    <a:pt x="3069" y="57"/>
                  </a:lnTo>
                  <a:lnTo>
                    <a:pt x="2831" y="15"/>
                  </a:lnTo>
                  <a:lnTo>
                    <a:pt x="25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36"/>
            <p:cNvSpPr/>
            <p:nvPr/>
          </p:nvSpPr>
          <p:spPr>
            <a:xfrm>
              <a:off x="4869400" y="2255625"/>
              <a:ext cx="155525" cy="155525"/>
            </a:xfrm>
            <a:custGeom>
              <a:rect b="b" l="l" r="r" t="t"/>
              <a:pathLst>
                <a:path extrusionOk="0" h="6221" w="6221">
                  <a:moveTo>
                    <a:pt x="3040" y="1"/>
                  </a:moveTo>
                  <a:lnTo>
                    <a:pt x="2718" y="15"/>
                  </a:lnTo>
                  <a:lnTo>
                    <a:pt x="2410" y="71"/>
                  </a:lnTo>
                  <a:lnTo>
                    <a:pt x="2102" y="169"/>
                  </a:lnTo>
                  <a:lnTo>
                    <a:pt x="1808" y="281"/>
                  </a:lnTo>
                  <a:lnTo>
                    <a:pt x="1541" y="421"/>
                  </a:lnTo>
                  <a:lnTo>
                    <a:pt x="1289" y="589"/>
                  </a:lnTo>
                  <a:lnTo>
                    <a:pt x="1051" y="785"/>
                  </a:lnTo>
                  <a:lnTo>
                    <a:pt x="841" y="981"/>
                  </a:lnTo>
                  <a:lnTo>
                    <a:pt x="645" y="1219"/>
                  </a:lnTo>
                  <a:lnTo>
                    <a:pt x="477" y="1457"/>
                  </a:lnTo>
                  <a:lnTo>
                    <a:pt x="323" y="1724"/>
                  </a:lnTo>
                  <a:lnTo>
                    <a:pt x="211" y="2004"/>
                  </a:lnTo>
                  <a:lnTo>
                    <a:pt x="112" y="2284"/>
                  </a:lnTo>
                  <a:lnTo>
                    <a:pt x="42" y="2578"/>
                  </a:lnTo>
                  <a:lnTo>
                    <a:pt x="14" y="2872"/>
                  </a:lnTo>
                  <a:lnTo>
                    <a:pt x="0" y="3181"/>
                  </a:lnTo>
                  <a:lnTo>
                    <a:pt x="28" y="3503"/>
                  </a:lnTo>
                  <a:lnTo>
                    <a:pt x="84" y="3811"/>
                  </a:lnTo>
                  <a:lnTo>
                    <a:pt x="140" y="4049"/>
                  </a:lnTo>
                  <a:lnTo>
                    <a:pt x="225" y="4273"/>
                  </a:lnTo>
                  <a:lnTo>
                    <a:pt x="323" y="4497"/>
                  </a:lnTo>
                  <a:lnTo>
                    <a:pt x="449" y="4707"/>
                  </a:lnTo>
                  <a:lnTo>
                    <a:pt x="617" y="4974"/>
                  </a:lnTo>
                  <a:lnTo>
                    <a:pt x="827" y="5212"/>
                  </a:lnTo>
                  <a:lnTo>
                    <a:pt x="1037" y="5436"/>
                  </a:lnTo>
                  <a:lnTo>
                    <a:pt x="1275" y="5632"/>
                  </a:lnTo>
                  <a:lnTo>
                    <a:pt x="1527" y="5786"/>
                  </a:lnTo>
                  <a:lnTo>
                    <a:pt x="1794" y="5926"/>
                  </a:lnTo>
                  <a:lnTo>
                    <a:pt x="2074" y="6038"/>
                  </a:lnTo>
                  <a:lnTo>
                    <a:pt x="2354" y="6136"/>
                  </a:lnTo>
                  <a:lnTo>
                    <a:pt x="2648" y="6192"/>
                  </a:lnTo>
                  <a:lnTo>
                    <a:pt x="2956" y="6220"/>
                  </a:lnTo>
                  <a:lnTo>
                    <a:pt x="3250" y="6220"/>
                  </a:lnTo>
                  <a:lnTo>
                    <a:pt x="3545" y="6192"/>
                  </a:lnTo>
                  <a:lnTo>
                    <a:pt x="3853" y="6136"/>
                  </a:lnTo>
                  <a:lnTo>
                    <a:pt x="4147" y="6052"/>
                  </a:lnTo>
                  <a:lnTo>
                    <a:pt x="4441" y="5926"/>
                  </a:lnTo>
                  <a:lnTo>
                    <a:pt x="4721" y="5772"/>
                  </a:lnTo>
                  <a:lnTo>
                    <a:pt x="4931" y="5646"/>
                  </a:lnTo>
                  <a:lnTo>
                    <a:pt x="5128" y="5492"/>
                  </a:lnTo>
                  <a:lnTo>
                    <a:pt x="5310" y="5324"/>
                  </a:lnTo>
                  <a:lnTo>
                    <a:pt x="5464" y="5142"/>
                  </a:lnTo>
                  <a:lnTo>
                    <a:pt x="5618" y="4960"/>
                  </a:lnTo>
                  <a:lnTo>
                    <a:pt x="5758" y="4750"/>
                  </a:lnTo>
                  <a:lnTo>
                    <a:pt x="5870" y="4539"/>
                  </a:lnTo>
                  <a:lnTo>
                    <a:pt x="5982" y="4329"/>
                  </a:lnTo>
                  <a:lnTo>
                    <a:pt x="6066" y="4105"/>
                  </a:lnTo>
                  <a:lnTo>
                    <a:pt x="6136" y="3867"/>
                  </a:lnTo>
                  <a:lnTo>
                    <a:pt x="6178" y="3629"/>
                  </a:lnTo>
                  <a:lnTo>
                    <a:pt x="6220" y="3391"/>
                  </a:lnTo>
                  <a:lnTo>
                    <a:pt x="6220" y="3153"/>
                  </a:lnTo>
                  <a:lnTo>
                    <a:pt x="6220" y="2900"/>
                  </a:lnTo>
                  <a:lnTo>
                    <a:pt x="6192" y="2648"/>
                  </a:lnTo>
                  <a:lnTo>
                    <a:pt x="6150" y="2410"/>
                  </a:lnTo>
                  <a:lnTo>
                    <a:pt x="6052" y="2102"/>
                  </a:lnTo>
                  <a:lnTo>
                    <a:pt x="5940" y="1808"/>
                  </a:lnTo>
                  <a:lnTo>
                    <a:pt x="5800" y="1542"/>
                  </a:lnTo>
                  <a:lnTo>
                    <a:pt x="5632" y="1275"/>
                  </a:lnTo>
                  <a:lnTo>
                    <a:pt x="5450" y="1051"/>
                  </a:lnTo>
                  <a:lnTo>
                    <a:pt x="5240" y="827"/>
                  </a:lnTo>
                  <a:lnTo>
                    <a:pt x="5002" y="645"/>
                  </a:lnTo>
                  <a:lnTo>
                    <a:pt x="4763" y="463"/>
                  </a:lnTo>
                  <a:lnTo>
                    <a:pt x="4497" y="323"/>
                  </a:lnTo>
                  <a:lnTo>
                    <a:pt x="4231" y="197"/>
                  </a:lnTo>
                  <a:lnTo>
                    <a:pt x="3937" y="113"/>
                  </a:lnTo>
                  <a:lnTo>
                    <a:pt x="3643" y="43"/>
                  </a:lnTo>
                  <a:lnTo>
                    <a:pt x="33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36"/>
            <p:cNvSpPr/>
            <p:nvPr/>
          </p:nvSpPr>
          <p:spPr>
            <a:xfrm>
              <a:off x="4923675" y="2300800"/>
              <a:ext cx="47300" cy="47300"/>
            </a:xfrm>
            <a:custGeom>
              <a:rect b="b" l="l" r="r" t="t"/>
              <a:pathLst>
                <a:path extrusionOk="0" h="1892" w="1892">
                  <a:moveTo>
                    <a:pt x="855" y="1"/>
                  </a:moveTo>
                  <a:lnTo>
                    <a:pt x="757" y="15"/>
                  </a:lnTo>
                  <a:lnTo>
                    <a:pt x="673" y="43"/>
                  </a:lnTo>
                  <a:lnTo>
                    <a:pt x="589" y="71"/>
                  </a:lnTo>
                  <a:lnTo>
                    <a:pt x="505" y="113"/>
                  </a:lnTo>
                  <a:lnTo>
                    <a:pt x="421" y="155"/>
                  </a:lnTo>
                  <a:lnTo>
                    <a:pt x="351" y="211"/>
                  </a:lnTo>
                  <a:lnTo>
                    <a:pt x="281" y="267"/>
                  </a:lnTo>
                  <a:lnTo>
                    <a:pt x="225" y="337"/>
                  </a:lnTo>
                  <a:lnTo>
                    <a:pt x="169" y="407"/>
                  </a:lnTo>
                  <a:lnTo>
                    <a:pt x="113" y="491"/>
                  </a:lnTo>
                  <a:lnTo>
                    <a:pt x="71" y="575"/>
                  </a:lnTo>
                  <a:lnTo>
                    <a:pt x="43" y="659"/>
                  </a:lnTo>
                  <a:lnTo>
                    <a:pt x="15" y="743"/>
                  </a:lnTo>
                  <a:lnTo>
                    <a:pt x="1" y="841"/>
                  </a:lnTo>
                  <a:lnTo>
                    <a:pt x="1" y="939"/>
                  </a:lnTo>
                  <a:lnTo>
                    <a:pt x="1" y="1037"/>
                  </a:lnTo>
                  <a:lnTo>
                    <a:pt x="15" y="1135"/>
                  </a:lnTo>
                  <a:lnTo>
                    <a:pt x="43" y="1219"/>
                  </a:lnTo>
                  <a:lnTo>
                    <a:pt x="71" y="1304"/>
                  </a:lnTo>
                  <a:lnTo>
                    <a:pt x="99" y="1388"/>
                  </a:lnTo>
                  <a:lnTo>
                    <a:pt x="155" y="1472"/>
                  </a:lnTo>
                  <a:lnTo>
                    <a:pt x="211" y="1542"/>
                  </a:lnTo>
                  <a:lnTo>
                    <a:pt x="267" y="1612"/>
                  </a:lnTo>
                  <a:lnTo>
                    <a:pt x="337" y="1668"/>
                  </a:lnTo>
                  <a:lnTo>
                    <a:pt x="407" y="1724"/>
                  </a:lnTo>
                  <a:lnTo>
                    <a:pt x="477" y="1780"/>
                  </a:lnTo>
                  <a:lnTo>
                    <a:pt x="561" y="1822"/>
                  </a:lnTo>
                  <a:lnTo>
                    <a:pt x="645" y="1850"/>
                  </a:lnTo>
                  <a:lnTo>
                    <a:pt x="743" y="1878"/>
                  </a:lnTo>
                  <a:lnTo>
                    <a:pt x="841" y="1892"/>
                  </a:lnTo>
                  <a:lnTo>
                    <a:pt x="1023" y="1892"/>
                  </a:lnTo>
                  <a:lnTo>
                    <a:pt x="1121" y="1878"/>
                  </a:lnTo>
                  <a:lnTo>
                    <a:pt x="1220" y="1864"/>
                  </a:lnTo>
                  <a:lnTo>
                    <a:pt x="1304" y="1822"/>
                  </a:lnTo>
                  <a:lnTo>
                    <a:pt x="1388" y="1794"/>
                  </a:lnTo>
                  <a:lnTo>
                    <a:pt x="1458" y="1738"/>
                  </a:lnTo>
                  <a:lnTo>
                    <a:pt x="1542" y="1682"/>
                  </a:lnTo>
                  <a:lnTo>
                    <a:pt x="1612" y="1626"/>
                  </a:lnTo>
                  <a:lnTo>
                    <a:pt x="1668" y="1556"/>
                  </a:lnTo>
                  <a:lnTo>
                    <a:pt x="1724" y="1486"/>
                  </a:lnTo>
                  <a:lnTo>
                    <a:pt x="1766" y="1416"/>
                  </a:lnTo>
                  <a:lnTo>
                    <a:pt x="1808" y="1332"/>
                  </a:lnTo>
                  <a:lnTo>
                    <a:pt x="1850" y="1247"/>
                  </a:lnTo>
                  <a:lnTo>
                    <a:pt x="1864" y="1149"/>
                  </a:lnTo>
                  <a:lnTo>
                    <a:pt x="1878" y="1065"/>
                  </a:lnTo>
                  <a:lnTo>
                    <a:pt x="1892" y="967"/>
                  </a:lnTo>
                  <a:lnTo>
                    <a:pt x="1892" y="953"/>
                  </a:lnTo>
                  <a:lnTo>
                    <a:pt x="1892" y="855"/>
                  </a:lnTo>
                  <a:lnTo>
                    <a:pt x="1878" y="771"/>
                  </a:lnTo>
                  <a:lnTo>
                    <a:pt x="1850" y="673"/>
                  </a:lnTo>
                  <a:lnTo>
                    <a:pt x="1822" y="589"/>
                  </a:lnTo>
                  <a:lnTo>
                    <a:pt x="1780" y="505"/>
                  </a:lnTo>
                  <a:lnTo>
                    <a:pt x="1738" y="421"/>
                  </a:lnTo>
                  <a:lnTo>
                    <a:pt x="1682" y="351"/>
                  </a:lnTo>
                  <a:lnTo>
                    <a:pt x="1626" y="281"/>
                  </a:lnTo>
                  <a:lnTo>
                    <a:pt x="1556" y="225"/>
                  </a:lnTo>
                  <a:lnTo>
                    <a:pt x="1486" y="169"/>
                  </a:lnTo>
                  <a:lnTo>
                    <a:pt x="1402" y="127"/>
                  </a:lnTo>
                  <a:lnTo>
                    <a:pt x="1318" y="85"/>
                  </a:lnTo>
                  <a:lnTo>
                    <a:pt x="1234" y="43"/>
                  </a:lnTo>
                  <a:lnTo>
                    <a:pt x="1149" y="29"/>
                  </a:lnTo>
                  <a:lnTo>
                    <a:pt x="1051" y="15"/>
                  </a:lnTo>
                  <a:lnTo>
                    <a:pt x="9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36"/>
            <p:cNvSpPr/>
            <p:nvPr/>
          </p:nvSpPr>
          <p:spPr>
            <a:xfrm>
              <a:off x="4905475" y="2348775"/>
              <a:ext cx="81975" cy="62375"/>
            </a:xfrm>
            <a:custGeom>
              <a:rect b="b" l="l" r="r" t="t"/>
              <a:pathLst>
                <a:path extrusionOk="0" h="2495" w="3279">
                  <a:moveTo>
                    <a:pt x="1653" y="1"/>
                  </a:moveTo>
                  <a:lnTo>
                    <a:pt x="1485" y="15"/>
                  </a:lnTo>
                  <a:lnTo>
                    <a:pt x="1331" y="29"/>
                  </a:lnTo>
                  <a:lnTo>
                    <a:pt x="1177" y="71"/>
                  </a:lnTo>
                  <a:lnTo>
                    <a:pt x="1023" y="127"/>
                  </a:lnTo>
                  <a:lnTo>
                    <a:pt x="869" y="197"/>
                  </a:lnTo>
                  <a:lnTo>
                    <a:pt x="743" y="267"/>
                  </a:lnTo>
                  <a:lnTo>
                    <a:pt x="617" y="365"/>
                  </a:lnTo>
                  <a:lnTo>
                    <a:pt x="491" y="477"/>
                  </a:lnTo>
                  <a:lnTo>
                    <a:pt x="393" y="589"/>
                  </a:lnTo>
                  <a:lnTo>
                    <a:pt x="294" y="715"/>
                  </a:lnTo>
                  <a:lnTo>
                    <a:pt x="210" y="841"/>
                  </a:lnTo>
                  <a:lnTo>
                    <a:pt x="140" y="981"/>
                  </a:lnTo>
                  <a:lnTo>
                    <a:pt x="84" y="1136"/>
                  </a:lnTo>
                  <a:lnTo>
                    <a:pt x="42" y="1290"/>
                  </a:lnTo>
                  <a:lnTo>
                    <a:pt x="14" y="1458"/>
                  </a:lnTo>
                  <a:lnTo>
                    <a:pt x="0" y="1626"/>
                  </a:lnTo>
                  <a:lnTo>
                    <a:pt x="0" y="2018"/>
                  </a:lnTo>
                  <a:lnTo>
                    <a:pt x="196" y="2130"/>
                  </a:lnTo>
                  <a:lnTo>
                    <a:pt x="393" y="2214"/>
                  </a:lnTo>
                  <a:lnTo>
                    <a:pt x="589" y="2298"/>
                  </a:lnTo>
                  <a:lnTo>
                    <a:pt x="785" y="2368"/>
                  </a:lnTo>
                  <a:lnTo>
                    <a:pt x="995" y="2424"/>
                  </a:lnTo>
                  <a:lnTo>
                    <a:pt x="1205" y="2466"/>
                  </a:lnTo>
                  <a:lnTo>
                    <a:pt x="1415" y="2494"/>
                  </a:lnTo>
                  <a:lnTo>
                    <a:pt x="1849" y="2494"/>
                  </a:lnTo>
                  <a:lnTo>
                    <a:pt x="2060" y="2480"/>
                  </a:lnTo>
                  <a:lnTo>
                    <a:pt x="2270" y="2438"/>
                  </a:lnTo>
                  <a:lnTo>
                    <a:pt x="2480" y="2396"/>
                  </a:lnTo>
                  <a:lnTo>
                    <a:pt x="2690" y="2326"/>
                  </a:lnTo>
                  <a:lnTo>
                    <a:pt x="2886" y="2256"/>
                  </a:lnTo>
                  <a:lnTo>
                    <a:pt x="3082" y="2158"/>
                  </a:lnTo>
                  <a:lnTo>
                    <a:pt x="3278" y="2046"/>
                  </a:lnTo>
                  <a:lnTo>
                    <a:pt x="3278" y="1668"/>
                  </a:lnTo>
                  <a:lnTo>
                    <a:pt x="3264" y="1500"/>
                  </a:lnTo>
                  <a:lnTo>
                    <a:pt x="3250" y="1332"/>
                  </a:lnTo>
                  <a:lnTo>
                    <a:pt x="3208" y="1178"/>
                  </a:lnTo>
                  <a:lnTo>
                    <a:pt x="3152" y="1024"/>
                  </a:lnTo>
                  <a:lnTo>
                    <a:pt x="3082" y="883"/>
                  </a:lnTo>
                  <a:lnTo>
                    <a:pt x="3012" y="743"/>
                  </a:lnTo>
                  <a:lnTo>
                    <a:pt x="2914" y="617"/>
                  </a:lnTo>
                  <a:lnTo>
                    <a:pt x="2816" y="505"/>
                  </a:lnTo>
                  <a:lnTo>
                    <a:pt x="2690" y="393"/>
                  </a:lnTo>
                  <a:lnTo>
                    <a:pt x="2578" y="295"/>
                  </a:lnTo>
                  <a:lnTo>
                    <a:pt x="2438" y="211"/>
                  </a:lnTo>
                  <a:lnTo>
                    <a:pt x="2298" y="141"/>
                  </a:lnTo>
                  <a:lnTo>
                    <a:pt x="2144" y="85"/>
                  </a:lnTo>
                  <a:lnTo>
                    <a:pt x="1990" y="43"/>
                  </a:lnTo>
                  <a:lnTo>
                    <a:pt x="1821" y="15"/>
                  </a:lnTo>
                  <a:lnTo>
                    <a:pt x="16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36"/>
            <p:cNvSpPr/>
            <p:nvPr/>
          </p:nvSpPr>
          <p:spPr>
            <a:xfrm>
              <a:off x="5070075" y="2051450"/>
              <a:ext cx="518700" cy="354800"/>
            </a:xfrm>
            <a:custGeom>
              <a:rect b="b" l="l" r="r" t="t"/>
              <a:pathLst>
                <a:path extrusionOk="0" h="14192" w="20748">
                  <a:moveTo>
                    <a:pt x="20579" y="155"/>
                  </a:moveTo>
                  <a:lnTo>
                    <a:pt x="20579" y="14023"/>
                  </a:lnTo>
                  <a:lnTo>
                    <a:pt x="169" y="14023"/>
                  </a:lnTo>
                  <a:lnTo>
                    <a:pt x="169" y="155"/>
                  </a:lnTo>
                  <a:close/>
                  <a:moveTo>
                    <a:pt x="0" y="1"/>
                  </a:moveTo>
                  <a:lnTo>
                    <a:pt x="0" y="14191"/>
                  </a:lnTo>
                  <a:lnTo>
                    <a:pt x="20747" y="14191"/>
                  </a:lnTo>
                  <a:lnTo>
                    <a:pt x="2074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36"/>
            <p:cNvSpPr/>
            <p:nvPr/>
          </p:nvSpPr>
          <p:spPr>
            <a:xfrm>
              <a:off x="5090025" y="2063700"/>
              <a:ext cx="20700" cy="20700"/>
            </a:xfrm>
            <a:custGeom>
              <a:rect b="b" l="l" r="r" t="t"/>
              <a:pathLst>
                <a:path extrusionOk="0" h="828" w="828">
                  <a:moveTo>
                    <a:pt x="407" y="1"/>
                  </a:moveTo>
                  <a:lnTo>
                    <a:pt x="323" y="15"/>
                  </a:lnTo>
                  <a:lnTo>
                    <a:pt x="253" y="43"/>
                  </a:lnTo>
                  <a:lnTo>
                    <a:pt x="183" y="71"/>
                  </a:lnTo>
                  <a:lnTo>
                    <a:pt x="113" y="127"/>
                  </a:lnTo>
                  <a:lnTo>
                    <a:pt x="71" y="183"/>
                  </a:lnTo>
                  <a:lnTo>
                    <a:pt x="29" y="253"/>
                  </a:lnTo>
                  <a:lnTo>
                    <a:pt x="1" y="337"/>
                  </a:lnTo>
                  <a:lnTo>
                    <a:pt x="1" y="421"/>
                  </a:lnTo>
                  <a:lnTo>
                    <a:pt x="1" y="505"/>
                  </a:lnTo>
                  <a:lnTo>
                    <a:pt x="29" y="575"/>
                  </a:lnTo>
                  <a:lnTo>
                    <a:pt x="71" y="645"/>
                  </a:lnTo>
                  <a:lnTo>
                    <a:pt x="113" y="715"/>
                  </a:lnTo>
                  <a:lnTo>
                    <a:pt x="183" y="757"/>
                  </a:lnTo>
                  <a:lnTo>
                    <a:pt x="253" y="799"/>
                  </a:lnTo>
                  <a:lnTo>
                    <a:pt x="323" y="827"/>
                  </a:lnTo>
                  <a:lnTo>
                    <a:pt x="491" y="827"/>
                  </a:lnTo>
                  <a:lnTo>
                    <a:pt x="575" y="799"/>
                  </a:lnTo>
                  <a:lnTo>
                    <a:pt x="645" y="757"/>
                  </a:lnTo>
                  <a:lnTo>
                    <a:pt x="701" y="715"/>
                  </a:lnTo>
                  <a:lnTo>
                    <a:pt x="757" y="645"/>
                  </a:lnTo>
                  <a:lnTo>
                    <a:pt x="785" y="575"/>
                  </a:lnTo>
                  <a:lnTo>
                    <a:pt x="813" y="505"/>
                  </a:lnTo>
                  <a:lnTo>
                    <a:pt x="827" y="421"/>
                  </a:lnTo>
                  <a:lnTo>
                    <a:pt x="813" y="337"/>
                  </a:lnTo>
                  <a:lnTo>
                    <a:pt x="785" y="253"/>
                  </a:lnTo>
                  <a:lnTo>
                    <a:pt x="757" y="183"/>
                  </a:lnTo>
                  <a:lnTo>
                    <a:pt x="701" y="127"/>
                  </a:lnTo>
                  <a:lnTo>
                    <a:pt x="645" y="71"/>
                  </a:lnTo>
                  <a:lnTo>
                    <a:pt x="575" y="43"/>
                  </a:lnTo>
                  <a:lnTo>
                    <a:pt x="491" y="15"/>
                  </a:lnTo>
                  <a:lnTo>
                    <a:pt x="40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36"/>
            <p:cNvSpPr/>
            <p:nvPr/>
          </p:nvSpPr>
          <p:spPr>
            <a:xfrm>
              <a:off x="5132050" y="2063700"/>
              <a:ext cx="20700" cy="20700"/>
            </a:xfrm>
            <a:custGeom>
              <a:rect b="b" l="l" r="r" t="t"/>
              <a:pathLst>
                <a:path extrusionOk="0" h="828" w="828">
                  <a:moveTo>
                    <a:pt x="421" y="1"/>
                  </a:moveTo>
                  <a:lnTo>
                    <a:pt x="337" y="15"/>
                  </a:lnTo>
                  <a:lnTo>
                    <a:pt x="253" y="43"/>
                  </a:lnTo>
                  <a:lnTo>
                    <a:pt x="183" y="71"/>
                  </a:lnTo>
                  <a:lnTo>
                    <a:pt x="127" y="127"/>
                  </a:lnTo>
                  <a:lnTo>
                    <a:pt x="71" y="183"/>
                  </a:lnTo>
                  <a:lnTo>
                    <a:pt x="29" y="253"/>
                  </a:lnTo>
                  <a:lnTo>
                    <a:pt x="15" y="337"/>
                  </a:lnTo>
                  <a:lnTo>
                    <a:pt x="1" y="421"/>
                  </a:lnTo>
                  <a:lnTo>
                    <a:pt x="15" y="505"/>
                  </a:lnTo>
                  <a:lnTo>
                    <a:pt x="29" y="575"/>
                  </a:lnTo>
                  <a:lnTo>
                    <a:pt x="71" y="645"/>
                  </a:lnTo>
                  <a:lnTo>
                    <a:pt x="127" y="715"/>
                  </a:lnTo>
                  <a:lnTo>
                    <a:pt x="183" y="757"/>
                  </a:lnTo>
                  <a:lnTo>
                    <a:pt x="253" y="799"/>
                  </a:lnTo>
                  <a:lnTo>
                    <a:pt x="337" y="827"/>
                  </a:lnTo>
                  <a:lnTo>
                    <a:pt x="491" y="827"/>
                  </a:lnTo>
                  <a:lnTo>
                    <a:pt x="575" y="799"/>
                  </a:lnTo>
                  <a:lnTo>
                    <a:pt x="645" y="757"/>
                  </a:lnTo>
                  <a:lnTo>
                    <a:pt x="701" y="715"/>
                  </a:lnTo>
                  <a:lnTo>
                    <a:pt x="757" y="645"/>
                  </a:lnTo>
                  <a:lnTo>
                    <a:pt x="799" y="575"/>
                  </a:lnTo>
                  <a:lnTo>
                    <a:pt x="813" y="505"/>
                  </a:lnTo>
                  <a:lnTo>
                    <a:pt x="827" y="421"/>
                  </a:lnTo>
                  <a:lnTo>
                    <a:pt x="813" y="337"/>
                  </a:lnTo>
                  <a:lnTo>
                    <a:pt x="799" y="253"/>
                  </a:lnTo>
                  <a:lnTo>
                    <a:pt x="757" y="183"/>
                  </a:lnTo>
                  <a:lnTo>
                    <a:pt x="701" y="127"/>
                  </a:lnTo>
                  <a:lnTo>
                    <a:pt x="645" y="71"/>
                  </a:lnTo>
                  <a:lnTo>
                    <a:pt x="575" y="43"/>
                  </a:lnTo>
                  <a:lnTo>
                    <a:pt x="491" y="15"/>
                  </a:lnTo>
                  <a:lnTo>
                    <a:pt x="4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36"/>
            <p:cNvSpPr/>
            <p:nvPr/>
          </p:nvSpPr>
          <p:spPr>
            <a:xfrm>
              <a:off x="5174075" y="2063700"/>
              <a:ext cx="20700" cy="21050"/>
            </a:xfrm>
            <a:custGeom>
              <a:rect b="b" l="l" r="r" t="t"/>
              <a:pathLst>
                <a:path extrusionOk="0" h="842" w="828">
                  <a:moveTo>
                    <a:pt x="421" y="1"/>
                  </a:moveTo>
                  <a:lnTo>
                    <a:pt x="337" y="15"/>
                  </a:lnTo>
                  <a:lnTo>
                    <a:pt x="253" y="43"/>
                  </a:lnTo>
                  <a:lnTo>
                    <a:pt x="183" y="71"/>
                  </a:lnTo>
                  <a:lnTo>
                    <a:pt x="127" y="127"/>
                  </a:lnTo>
                  <a:lnTo>
                    <a:pt x="71" y="183"/>
                  </a:lnTo>
                  <a:lnTo>
                    <a:pt x="43" y="267"/>
                  </a:lnTo>
                  <a:lnTo>
                    <a:pt x="15" y="337"/>
                  </a:lnTo>
                  <a:lnTo>
                    <a:pt x="1" y="421"/>
                  </a:lnTo>
                  <a:lnTo>
                    <a:pt x="15" y="505"/>
                  </a:lnTo>
                  <a:lnTo>
                    <a:pt x="43" y="589"/>
                  </a:lnTo>
                  <a:lnTo>
                    <a:pt x="71" y="659"/>
                  </a:lnTo>
                  <a:lnTo>
                    <a:pt x="127" y="715"/>
                  </a:lnTo>
                  <a:lnTo>
                    <a:pt x="183" y="771"/>
                  </a:lnTo>
                  <a:lnTo>
                    <a:pt x="253" y="799"/>
                  </a:lnTo>
                  <a:lnTo>
                    <a:pt x="337" y="827"/>
                  </a:lnTo>
                  <a:lnTo>
                    <a:pt x="421" y="841"/>
                  </a:lnTo>
                  <a:lnTo>
                    <a:pt x="505" y="827"/>
                  </a:lnTo>
                  <a:lnTo>
                    <a:pt x="575" y="799"/>
                  </a:lnTo>
                  <a:lnTo>
                    <a:pt x="659" y="757"/>
                  </a:lnTo>
                  <a:lnTo>
                    <a:pt x="715" y="715"/>
                  </a:lnTo>
                  <a:lnTo>
                    <a:pt x="757" y="645"/>
                  </a:lnTo>
                  <a:lnTo>
                    <a:pt x="799" y="575"/>
                  </a:lnTo>
                  <a:lnTo>
                    <a:pt x="828" y="505"/>
                  </a:lnTo>
                  <a:lnTo>
                    <a:pt x="828" y="421"/>
                  </a:lnTo>
                  <a:lnTo>
                    <a:pt x="828" y="337"/>
                  </a:lnTo>
                  <a:lnTo>
                    <a:pt x="799" y="253"/>
                  </a:lnTo>
                  <a:lnTo>
                    <a:pt x="757" y="183"/>
                  </a:lnTo>
                  <a:lnTo>
                    <a:pt x="715" y="127"/>
                  </a:lnTo>
                  <a:lnTo>
                    <a:pt x="645" y="71"/>
                  </a:lnTo>
                  <a:lnTo>
                    <a:pt x="575" y="43"/>
                  </a:lnTo>
                  <a:lnTo>
                    <a:pt x="505" y="15"/>
                  </a:lnTo>
                  <a:lnTo>
                    <a:pt x="4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36"/>
            <p:cNvSpPr/>
            <p:nvPr/>
          </p:nvSpPr>
          <p:spPr>
            <a:xfrm>
              <a:off x="5072175" y="2092425"/>
              <a:ext cx="514500" cy="3875"/>
            </a:xfrm>
            <a:custGeom>
              <a:rect b="b" l="l" r="r" t="t"/>
              <a:pathLst>
                <a:path extrusionOk="0" h="155" w="20580">
                  <a:moveTo>
                    <a:pt x="0" y="1"/>
                  </a:moveTo>
                  <a:lnTo>
                    <a:pt x="0" y="155"/>
                  </a:lnTo>
                  <a:lnTo>
                    <a:pt x="20579" y="155"/>
                  </a:lnTo>
                  <a:lnTo>
                    <a:pt x="205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36"/>
            <p:cNvSpPr/>
            <p:nvPr/>
          </p:nvSpPr>
          <p:spPr>
            <a:xfrm>
              <a:off x="4857500" y="2571525"/>
              <a:ext cx="293850" cy="208400"/>
            </a:xfrm>
            <a:custGeom>
              <a:rect b="b" l="l" r="r" t="t"/>
              <a:pathLst>
                <a:path extrusionOk="0" h="8336" w="11754">
                  <a:moveTo>
                    <a:pt x="10815" y="0"/>
                  </a:moveTo>
                  <a:lnTo>
                    <a:pt x="0" y="1485"/>
                  </a:lnTo>
                  <a:lnTo>
                    <a:pt x="939" y="8336"/>
                  </a:lnTo>
                  <a:lnTo>
                    <a:pt x="11753" y="6865"/>
                  </a:lnTo>
                  <a:lnTo>
                    <a:pt x="1081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36"/>
            <p:cNvSpPr/>
            <p:nvPr/>
          </p:nvSpPr>
          <p:spPr>
            <a:xfrm>
              <a:off x="4857500" y="2571875"/>
              <a:ext cx="270375" cy="139050"/>
            </a:xfrm>
            <a:custGeom>
              <a:rect b="b" l="l" r="r" t="t"/>
              <a:pathLst>
                <a:path extrusionOk="0" h="5562" w="10815">
                  <a:moveTo>
                    <a:pt x="10815" y="0"/>
                  </a:moveTo>
                  <a:lnTo>
                    <a:pt x="10198" y="645"/>
                  </a:lnTo>
                  <a:lnTo>
                    <a:pt x="9582" y="1289"/>
                  </a:lnTo>
                  <a:lnTo>
                    <a:pt x="8363" y="2606"/>
                  </a:lnTo>
                  <a:lnTo>
                    <a:pt x="7691" y="3334"/>
                  </a:lnTo>
                  <a:lnTo>
                    <a:pt x="7018" y="4077"/>
                  </a:lnTo>
                  <a:lnTo>
                    <a:pt x="6024" y="5198"/>
                  </a:lnTo>
                  <a:lnTo>
                    <a:pt x="4749" y="4385"/>
                  </a:lnTo>
                  <a:lnTo>
                    <a:pt x="3054" y="3320"/>
                  </a:lnTo>
                  <a:lnTo>
                    <a:pt x="2298" y="2844"/>
                  </a:lnTo>
                  <a:lnTo>
                    <a:pt x="1541" y="2382"/>
                  </a:lnTo>
                  <a:lnTo>
                    <a:pt x="771" y="1920"/>
                  </a:lnTo>
                  <a:lnTo>
                    <a:pt x="0" y="1471"/>
                  </a:lnTo>
                  <a:lnTo>
                    <a:pt x="0" y="1471"/>
                  </a:lnTo>
                  <a:lnTo>
                    <a:pt x="743" y="1990"/>
                  </a:lnTo>
                  <a:lnTo>
                    <a:pt x="1499" y="2522"/>
                  </a:lnTo>
                  <a:lnTo>
                    <a:pt x="2984" y="3531"/>
                  </a:lnTo>
                  <a:lnTo>
                    <a:pt x="4567" y="4581"/>
                  </a:lnTo>
                  <a:lnTo>
                    <a:pt x="4609" y="4609"/>
                  </a:lnTo>
                  <a:lnTo>
                    <a:pt x="5996" y="5520"/>
                  </a:lnTo>
                  <a:lnTo>
                    <a:pt x="6066" y="5562"/>
                  </a:lnTo>
                  <a:lnTo>
                    <a:pt x="6122" y="5506"/>
                  </a:lnTo>
                  <a:lnTo>
                    <a:pt x="7215" y="4259"/>
                  </a:lnTo>
                  <a:lnTo>
                    <a:pt x="7257" y="4217"/>
                  </a:lnTo>
                  <a:lnTo>
                    <a:pt x="8489" y="2788"/>
                  </a:lnTo>
                  <a:lnTo>
                    <a:pt x="9078" y="2102"/>
                  </a:lnTo>
                  <a:lnTo>
                    <a:pt x="9372" y="1752"/>
                  </a:lnTo>
                  <a:lnTo>
                    <a:pt x="9666" y="1401"/>
                  </a:lnTo>
                  <a:lnTo>
                    <a:pt x="10240" y="701"/>
                  </a:lnTo>
                  <a:lnTo>
                    <a:pt x="108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36"/>
            <p:cNvSpPr/>
            <p:nvPr/>
          </p:nvSpPr>
          <p:spPr>
            <a:xfrm>
              <a:off x="4880600" y="2685350"/>
              <a:ext cx="96350" cy="88975"/>
            </a:xfrm>
            <a:custGeom>
              <a:rect b="b" l="l" r="r" t="t"/>
              <a:pathLst>
                <a:path extrusionOk="0" h="3559" w="3854">
                  <a:moveTo>
                    <a:pt x="3853" y="0"/>
                  </a:moveTo>
                  <a:lnTo>
                    <a:pt x="3839" y="14"/>
                  </a:lnTo>
                  <a:lnTo>
                    <a:pt x="3657" y="168"/>
                  </a:lnTo>
                  <a:lnTo>
                    <a:pt x="3237" y="491"/>
                  </a:lnTo>
                  <a:lnTo>
                    <a:pt x="2830" y="813"/>
                  </a:lnTo>
                  <a:lnTo>
                    <a:pt x="2340" y="1247"/>
                  </a:lnTo>
                  <a:lnTo>
                    <a:pt x="1850" y="1695"/>
                  </a:lnTo>
                  <a:lnTo>
                    <a:pt x="1374" y="2144"/>
                  </a:lnTo>
                  <a:lnTo>
                    <a:pt x="897" y="2592"/>
                  </a:lnTo>
                  <a:lnTo>
                    <a:pt x="449" y="3068"/>
                  </a:lnTo>
                  <a:lnTo>
                    <a:pt x="1" y="3558"/>
                  </a:lnTo>
                  <a:lnTo>
                    <a:pt x="519" y="3152"/>
                  </a:lnTo>
                  <a:lnTo>
                    <a:pt x="1023" y="2732"/>
                  </a:lnTo>
                  <a:lnTo>
                    <a:pt x="1514" y="2312"/>
                  </a:lnTo>
                  <a:lnTo>
                    <a:pt x="2004" y="1863"/>
                  </a:lnTo>
                  <a:lnTo>
                    <a:pt x="2480" y="1415"/>
                  </a:lnTo>
                  <a:lnTo>
                    <a:pt x="2957" y="953"/>
                  </a:lnTo>
                  <a:lnTo>
                    <a:pt x="3335" y="575"/>
                  </a:lnTo>
                  <a:lnTo>
                    <a:pt x="3699" y="182"/>
                  </a:lnTo>
                  <a:lnTo>
                    <a:pt x="3853" y="14"/>
                  </a:lnTo>
                  <a:lnTo>
                    <a:pt x="38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36"/>
            <p:cNvSpPr/>
            <p:nvPr/>
          </p:nvSpPr>
          <p:spPr>
            <a:xfrm>
              <a:off x="5032950" y="2677650"/>
              <a:ext cx="116650" cy="59900"/>
            </a:xfrm>
            <a:custGeom>
              <a:rect b="b" l="l" r="r" t="t"/>
              <a:pathLst>
                <a:path extrusionOk="0" h="2396" w="4666">
                  <a:moveTo>
                    <a:pt x="0" y="0"/>
                  </a:moveTo>
                  <a:lnTo>
                    <a:pt x="14" y="14"/>
                  </a:lnTo>
                  <a:lnTo>
                    <a:pt x="211" y="140"/>
                  </a:lnTo>
                  <a:lnTo>
                    <a:pt x="673" y="420"/>
                  </a:lnTo>
                  <a:lnTo>
                    <a:pt x="1135" y="686"/>
                  </a:lnTo>
                  <a:lnTo>
                    <a:pt x="1710" y="1009"/>
                  </a:lnTo>
                  <a:lnTo>
                    <a:pt x="2284" y="1303"/>
                  </a:lnTo>
                  <a:lnTo>
                    <a:pt x="3461" y="1877"/>
                  </a:lnTo>
                  <a:lnTo>
                    <a:pt x="4063" y="2143"/>
                  </a:lnTo>
                  <a:lnTo>
                    <a:pt x="4665" y="2396"/>
                  </a:lnTo>
                  <a:lnTo>
                    <a:pt x="4385" y="2227"/>
                  </a:lnTo>
                  <a:lnTo>
                    <a:pt x="4105" y="2045"/>
                  </a:lnTo>
                  <a:lnTo>
                    <a:pt x="3531" y="1723"/>
                  </a:lnTo>
                  <a:lnTo>
                    <a:pt x="2970" y="1401"/>
                  </a:lnTo>
                  <a:lnTo>
                    <a:pt x="2396" y="1093"/>
                  </a:lnTo>
                  <a:lnTo>
                    <a:pt x="1808" y="799"/>
                  </a:lnTo>
                  <a:lnTo>
                    <a:pt x="1205" y="518"/>
                  </a:lnTo>
                  <a:lnTo>
                    <a:pt x="729" y="308"/>
                  </a:lnTo>
                  <a:lnTo>
                    <a:pt x="253" y="98"/>
                  </a:lnTo>
                  <a:lnTo>
                    <a:pt x="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36"/>
            <p:cNvSpPr/>
            <p:nvPr/>
          </p:nvSpPr>
          <p:spPr>
            <a:xfrm>
              <a:off x="6854775" y="2793550"/>
              <a:ext cx="483675" cy="366350"/>
            </a:xfrm>
            <a:custGeom>
              <a:rect b="b" l="l" r="r" t="t"/>
              <a:pathLst>
                <a:path extrusionOk="0" h="14654" w="19347">
                  <a:moveTo>
                    <a:pt x="2536" y="1"/>
                  </a:moveTo>
                  <a:lnTo>
                    <a:pt x="1" y="10676"/>
                  </a:lnTo>
                  <a:lnTo>
                    <a:pt x="16825" y="14654"/>
                  </a:lnTo>
                  <a:lnTo>
                    <a:pt x="19347" y="3993"/>
                  </a:lnTo>
                  <a:lnTo>
                    <a:pt x="25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36"/>
            <p:cNvSpPr/>
            <p:nvPr/>
          </p:nvSpPr>
          <p:spPr>
            <a:xfrm>
              <a:off x="6917825" y="2793550"/>
              <a:ext cx="420625" cy="237825"/>
            </a:xfrm>
            <a:custGeom>
              <a:rect b="b" l="l" r="r" t="t"/>
              <a:pathLst>
                <a:path extrusionOk="0" h="9513" w="16825">
                  <a:moveTo>
                    <a:pt x="0" y="1"/>
                  </a:moveTo>
                  <a:lnTo>
                    <a:pt x="785" y="1206"/>
                  </a:lnTo>
                  <a:lnTo>
                    <a:pt x="1597" y="2396"/>
                  </a:lnTo>
                  <a:lnTo>
                    <a:pt x="3236" y="4764"/>
                  </a:lnTo>
                  <a:lnTo>
                    <a:pt x="4105" y="5983"/>
                  </a:lnTo>
                  <a:lnTo>
                    <a:pt x="4974" y="7201"/>
                  </a:lnTo>
                  <a:lnTo>
                    <a:pt x="5016" y="7271"/>
                  </a:lnTo>
                  <a:lnTo>
                    <a:pt x="6557" y="9415"/>
                  </a:lnTo>
                  <a:lnTo>
                    <a:pt x="6627" y="9513"/>
                  </a:lnTo>
                  <a:lnTo>
                    <a:pt x="6753" y="9457"/>
                  </a:lnTo>
                  <a:lnTo>
                    <a:pt x="9078" y="8238"/>
                  </a:lnTo>
                  <a:lnTo>
                    <a:pt x="9162" y="8196"/>
                  </a:lnTo>
                  <a:lnTo>
                    <a:pt x="10479" y="7496"/>
                  </a:lnTo>
                  <a:lnTo>
                    <a:pt x="11796" y="6781"/>
                  </a:lnTo>
                  <a:lnTo>
                    <a:pt x="13057" y="6109"/>
                  </a:lnTo>
                  <a:lnTo>
                    <a:pt x="13687" y="5758"/>
                  </a:lnTo>
                  <a:lnTo>
                    <a:pt x="14317" y="5408"/>
                  </a:lnTo>
                  <a:lnTo>
                    <a:pt x="15578" y="4708"/>
                  </a:lnTo>
                  <a:lnTo>
                    <a:pt x="16195" y="4344"/>
                  </a:lnTo>
                  <a:lnTo>
                    <a:pt x="16825" y="3979"/>
                  </a:lnTo>
                  <a:lnTo>
                    <a:pt x="15550" y="4582"/>
                  </a:lnTo>
                  <a:lnTo>
                    <a:pt x="14261" y="5184"/>
                  </a:lnTo>
                  <a:lnTo>
                    <a:pt x="12987" y="5815"/>
                  </a:lnTo>
                  <a:lnTo>
                    <a:pt x="11712" y="6431"/>
                  </a:lnTo>
                  <a:lnTo>
                    <a:pt x="10297" y="7145"/>
                  </a:lnTo>
                  <a:lnTo>
                    <a:pt x="8882" y="7860"/>
                  </a:lnTo>
                  <a:lnTo>
                    <a:pt x="6767" y="8952"/>
                  </a:lnTo>
                  <a:lnTo>
                    <a:pt x="5352" y="7033"/>
                  </a:lnTo>
                  <a:lnTo>
                    <a:pt x="4399" y="5744"/>
                  </a:lnTo>
                  <a:lnTo>
                    <a:pt x="3461" y="4484"/>
                  </a:lnTo>
                  <a:lnTo>
                    <a:pt x="2606" y="3349"/>
                  </a:lnTo>
                  <a:lnTo>
                    <a:pt x="1738" y="2228"/>
                  </a:lnTo>
                  <a:lnTo>
                    <a:pt x="869" y="1108"/>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36"/>
            <p:cNvSpPr/>
            <p:nvPr/>
          </p:nvSpPr>
          <p:spPr>
            <a:xfrm>
              <a:off x="6857925" y="2975675"/>
              <a:ext cx="192300" cy="76375"/>
            </a:xfrm>
            <a:custGeom>
              <a:rect b="b" l="l" r="r" t="t"/>
              <a:pathLst>
                <a:path extrusionOk="0" h="3055" w="7692">
                  <a:moveTo>
                    <a:pt x="7692" y="0"/>
                  </a:moveTo>
                  <a:lnTo>
                    <a:pt x="7314" y="113"/>
                  </a:lnTo>
                  <a:lnTo>
                    <a:pt x="6529" y="351"/>
                  </a:lnTo>
                  <a:lnTo>
                    <a:pt x="5731" y="631"/>
                  </a:lnTo>
                  <a:lnTo>
                    <a:pt x="4764" y="981"/>
                  </a:lnTo>
                  <a:lnTo>
                    <a:pt x="4274" y="1163"/>
                  </a:lnTo>
                  <a:lnTo>
                    <a:pt x="3797" y="1359"/>
                  </a:lnTo>
                  <a:lnTo>
                    <a:pt x="2831" y="1752"/>
                  </a:lnTo>
                  <a:lnTo>
                    <a:pt x="1878" y="2158"/>
                  </a:lnTo>
                  <a:lnTo>
                    <a:pt x="926" y="2592"/>
                  </a:lnTo>
                  <a:lnTo>
                    <a:pt x="463" y="2816"/>
                  </a:lnTo>
                  <a:lnTo>
                    <a:pt x="1" y="3054"/>
                  </a:lnTo>
                  <a:lnTo>
                    <a:pt x="505" y="2914"/>
                  </a:lnTo>
                  <a:lnTo>
                    <a:pt x="996" y="2760"/>
                  </a:lnTo>
                  <a:lnTo>
                    <a:pt x="1486" y="2592"/>
                  </a:lnTo>
                  <a:lnTo>
                    <a:pt x="1976" y="2424"/>
                  </a:lnTo>
                  <a:lnTo>
                    <a:pt x="2957" y="2060"/>
                  </a:lnTo>
                  <a:lnTo>
                    <a:pt x="3923" y="1695"/>
                  </a:lnTo>
                  <a:lnTo>
                    <a:pt x="4890" y="1303"/>
                  </a:lnTo>
                  <a:lnTo>
                    <a:pt x="5843" y="883"/>
                  </a:lnTo>
                  <a:lnTo>
                    <a:pt x="6613" y="533"/>
                  </a:lnTo>
                  <a:lnTo>
                    <a:pt x="7384" y="169"/>
                  </a:lnTo>
                  <a:lnTo>
                    <a:pt x="76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36"/>
            <p:cNvSpPr/>
            <p:nvPr/>
          </p:nvSpPr>
          <p:spPr>
            <a:xfrm>
              <a:off x="7138100" y="2995975"/>
              <a:ext cx="138375" cy="155175"/>
            </a:xfrm>
            <a:custGeom>
              <a:rect b="b" l="l" r="r" t="t"/>
              <a:pathLst>
                <a:path extrusionOk="0" h="6207" w="5535">
                  <a:moveTo>
                    <a:pt x="1" y="1"/>
                  </a:moveTo>
                  <a:lnTo>
                    <a:pt x="15" y="29"/>
                  </a:lnTo>
                  <a:lnTo>
                    <a:pt x="225" y="323"/>
                  </a:lnTo>
                  <a:lnTo>
                    <a:pt x="743" y="996"/>
                  </a:lnTo>
                  <a:lnTo>
                    <a:pt x="1276" y="1654"/>
                  </a:lnTo>
                  <a:lnTo>
                    <a:pt x="1948" y="2438"/>
                  </a:lnTo>
                  <a:lnTo>
                    <a:pt x="2635" y="3223"/>
                  </a:lnTo>
                  <a:lnTo>
                    <a:pt x="3335" y="3993"/>
                  </a:lnTo>
                  <a:lnTo>
                    <a:pt x="4049" y="4750"/>
                  </a:lnTo>
                  <a:lnTo>
                    <a:pt x="4778" y="5492"/>
                  </a:lnTo>
                  <a:lnTo>
                    <a:pt x="5142" y="5843"/>
                  </a:lnTo>
                  <a:lnTo>
                    <a:pt x="5534" y="6207"/>
                  </a:lnTo>
                  <a:lnTo>
                    <a:pt x="5226" y="5787"/>
                  </a:lnTo>
                  <a:lnTo>
                    <a:pt x="4904" y="5366"/>
                  </a:lnTo>
                  <a:lnTo>
                    <a:pt x="4260" y="4554"/>
                  </a:lnTo>
                  <a:lnTo>
                    <a:pt x="3587" y="3755"/>
                  </a:lnTo>
                  <a:lnTo>
                    <a:pt x="2901" y="2985"/>
                  </a:lnTo>
                  <a:lnTo>
                    <a:pt x="2200" y="2214"/>
                  </a:lnTo>
                  <a:lnTo>
                    <a:pt x="1486" y="1458"/>
                  </a:lnTo>
                  <a:lnTo>
                    <a:pt x="912" y="869"/>
                  </a:lnTo>
                  <a:lnTo>
                    <a:pt x="309" y="281"/>
                  </a:lnTo>
                  <a:lnTo>
                    <a:pt x="29" y="29"/>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36"/>
            <p:cNvSpPr/>
            <p:nvPr/>
          </p:nvSpPr>
          <p:spPr>
            <a:xfrm>
              <a:off x="6204075" y="1990875"/>
              <a:ext cx="248325" cy="157600"/>
            </a:xfrm>
            <a:custGeom>
              <a:rect b="b" l="l" r="r" t="t"/>
              <a:pathLst>
                <a:path extrusionOk="0" h="6304" w="9933">
                  <a:moveTo>
                    <a:pt x="1" y="0"/>
                  </a:moveTo>
                  <a:lnTo>
                    <a:pt x="1" y="6304"/>
                  </a:lnTo>
                  <a:lnTo>
                    <a:pt x="9933" y="6304"/>
                  </a:lnTo>
                  <a:lnTo>
                    <a:pt x="99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36"/>
            <p:cNvSpPr/>
            <p:nvPr/>
          </p:nvSpPr>
          <p:spPr>
            <a:xfrm>
              <a:off x="6204075" y="1991225"/>
              <a:ext cx="248325" cy="111025"/>
            </a:xfrm>
            <a:custGeom>
              <a:rect b="b" l="l" r="r" t="t"/>
              <a:pathLst>
                <a:path extrusionOk="0" h="4441" w="9933">
                  <a:moveTo>
                    <a:pt x="1" y="0"/>
                  </a:moveTo>
                  <a:lnTo>
                    <a:pt x="1" y="0"/>
                  </a:lnTo>
                  <a:lnTo>
                    <a:pt x="1" y="0"/>
                  </a:lnTo>
                  <a:close/>
                  <a:moveTo>
                    <a:pt x="1" y="0"/>
                  </a:moveTo>
                  <a:lnTo>
                    <a:pt x="603" y="574"/>
                  </a:lnTo>
                  <a:lnTo>
                    <a:pt x="1205" y="1135"/>
                  </a:lnTo>
                  <a:lnTo>
                    <a:pt x="2438" y="2227"/>
                  </a:lnTo>
                  <a:lnTo>
                    <a:pt x="3727" y="3362"/>
                  </a:lnTo>
                  <a:lnTo>
                    <a:pt x="3769" y="3404"/>
                  </a:lnTo>
                  <a:lnTo>
                    <a:pt x="4904" y="4399"/>
                  </a:lnTo>
                  <a:lnTo>
                    <a:pt x="4960" y="4441"/>
                  </a:lnTo>
                  <a:lnTo>
                    <a:pt x="5016" y="4399"/>
                  </a:lnTo>
                  <a:lnTo>
                    <a:pt x="6165" y="3404"/>
                  </a:lnTo>
                  <a:lnTo>
                    <a:pt x="6207" y="3362"/>
                  </a:lnTo>
                  <a:lnTo>
                    <a:pt x="7495" y="2227"/>
                  </a:lnTo>
                  <a:lnTo>
                    <a:pt x="8112" y="1681"/>
                  </a:lnTo>
                  <a:lnTo>
                    <a:pt x="8728" y="1135"/>
                  </a:lnTo>
                  <a:lnTo>
                    <a:pt x="9330" y="560"/>
                  </a:lnTo>
                  <a:lnTo>
                    <a:pt x="9933" y="0"/>
                  </a:lnTo>
                  <a:lnTo>
                    <a:pt x="9302" y="504"/>
                  </a:lnTo>
                  <a:lnTo>
                    <a:pt x="8644" y="1009"/>
                  </a:lnTo>
                  <a:lnTo>
                    <a:pt x="7397" y="2045"/>
                  </a:lnTo>
                  <a:lnTo>
                    <a:pt x="5996" y="3222"/>
                  </a:lnTo>
                  <a:lnTo>
                    <a:pt x="4960" y="4105"/>
                  </a:lnTo>
                  <a:lnTo>
                    <a:pt x="3909" y="3222"/>
                  </a:lnTo>
                  <a:lnTo>
                    <a:pt x="2522" y="2045"/>
                  </a:lnTo>
                  <a:lnTo>
                    <a:pt x="1892" y="1527"/>
                  </a:lnTo>
                  <a:lnTo>
                    <a:pt x="1261" y="1009"/>
                  </a:lnTo>
                  <a:lnTo>
                    <a:pt x="631" y="504"/>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36"/>
            <p:cNvSpPr/>
            <p:nvPr/>
          </p:nvSpPr>
          <p:spPr>
            <a:xfrm>
              <a:off x="6204775" y="2074925"/>
              <a:ext cx="97750" cy="68650"/>
            </a:xfrm>
            <a:custGeom>
              <a:rect b="b" l="l" r="r" t="t"/>
              <a:pathLst>
                <a:path extrusionOk="0" h="2746" w="3910">
                  <a:moveTo>
                    <a:pt x="3909" y="0"/>
                  </a:moveTo>
                  <a:lnTo>
                    <a:pt x="3895" y="14"/>
                  </a:lnTo>
                  <a:lnTo>
                    <a:pt x="3844" y="61"/>
                  </a:lnTo>
                  <a:lnTo>
                    <a:pt x="3844" y="61"/>
                  </a:lnTo>
                  <a:lnTo>
                    <a:pt x="3909" y="28"/>
                  </a:lnTo>
                  <a:lnTo>
                    <a:pt x="3909" y="0"/>
                  </a:lnTo>
                  <a:close/>
                  <a:moveTo>
                    <a:pt x="3844" y="61"/>
                  </a:moveTo>
                  <a:lnTo>
                    <a:pt x="3713" y="126"/>
                  </a:lnTo>
                  <a:lnTo>
                    <a:pt x="3293" y="364"/>
                  </a:lnTo>
                  <a:lnTo>
                    <a:pt x="2886" y="616"/>
                  </a:lnTo>
                  <a:lnTo>
                    <a:pt x="2396" y="953"/>
                  </a:lnTo>
                  <a:lnTo>
                    <a:pt x="1906" y="1289"/>
                  </a:lnTo>
                  <a:lnTo>
                    <a:pt x="1416" y="1639"/>
                  </a:lnTo>
                  <a:lnTo>
                    <a:pt x="939" y="1989"/>
                  </a:lnTo>
                  <a:lnTo>
                    <a:pt x="463" y="2354"/>
                  </a:lnTo>
                  <a:lnTo>
                    <a:pt x="1" y="2746"/>
                  </a:lnTo>
                  <a:lnTo>
                    <a:pt x="533" y="2438"/>
                  </a:lnTo>
                  <a:lnTo>
                    <a:pt x="1037" y="2129"/>
                  </a:lnTo>
                  <a:lnTo>
                    <a:pt x="1528" y="1793"/>
                  </a:lnTo>
                  <a:lnTo>
                    <a:pt x="2018" y="1457"/>
                  </a:lnTo>
                  <a:lnTo>
                    <a:pt x="2494" y="1107"/>
                  </a:lnTo>
                  <a:lnTo>
                    <a:pt x="2985" y="757"/>
                  </a:lnTo>
                  <a:lnTo>
                    <a:pt x="3363" y="462"/>
                  </a:lnTo>
                  <a:lnTo>
                    <a:pt x="3741" y="154"/>
                  </a:lnTo>
                  <a:lnTo>
                    <a:pt x="3844" y="6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36"/>
            <p:cNvSpPr/>
            <p:nvPr/>
          </p:nvSpPr>
          <p:spPr>
            <a:xfrm>
              <a:off x="6354325" y="2075275"/>
              <a:ext cx="97375" cy="68300"/>
            </a:xfrm>
            <a:custGeom>
              <a:rect b="b" l="l" r="r" t="t"/>
              <a:pathLst>
                <a:path extrusionOk="0" h="2732" w="3895">
                  <a:moveTo>
                    <a:pt x="0" y="0"/>
                  </a:moveTo>
                  <a:lnTo>
                    <a:pt x="169" y="140"/>
                  </a:lnTo>
                  <a:lnTo>
                    <a:pt x="547" y="448"/>
                  </a:lnTo>
                  <a:lnTo>
                    <a:pt x="925" y="743"/>
                  </a:lnTo>
                  <a:lnTo>
                    <a:pt x="1401" y="1107"/>
                  </a:lnTo>
                  <a:lnTo>
                    <a:pt x="1892" y="1443"/>
                  </a:lnTo>
                  <a:lnTo>
                    <a:pt x="2872" y="2115"/>
                  </a:lnTo>
                  <a:lnTo>
                    <a:pt x="3377" y="2424"/>
                  </a:lnTo>
                  <a:lnTo>
                    <a:pt x="3895" y="2732"/>
                  </a:lnTo>
                  <a:lnTo>
                    <a:pt x="3433" y="2340"/>
                  </a:lnTo>
                  <a:lnTo>
                    <a:pt x="2970" y="1975"/>
                  </a:lnTo>
                  <a:lnTo>
                    <a:pt x="2494" y="1611"/>
                  </a:lnTo>
                  <a:lnTo>
                    <a:pt x="2004" y="1261"/>
                  </a:lnTo>
                  <a:lnTo>
                    <a:pt x="1513" y="925"/>
                  </a:lnTo>
                  <a:lnTo>
                    <a:pt x="1023" y="602"/>
                  </a:lnTo>
                  <a:lnTo>
                    <a:pt x="197" y="11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36"/>
            <p:cNvSpPr/>
            <p:nvPr/>
          </p:nvSpPr>
          <p:spPr>
            <a:xfrm>
              <a:off x="4772725" y="3620075"/>
              <a:ext cx="1206900" cy="104025"/>
            </a:xfrm>
            <a:custGeom>
              <a:rect b="b" l="l" r="r" t="t"/>
              <a:pathLst>
                <a:path extrusionOk="0" h="4161" w="48276">
                  <a:moveTo>
                    <a:pt x="24138" y="0"/>
                  </a:moveTo>
                  <a:lnTo>
                    <a:pt x="21672" y="14"/>
                  </a:lnTo>
                  <a:lnTo>
                    <a:pt x="19277" y="42"/>
                  </a:lnTo>
                  <a:lnTo>
                    <a:pt x="16952" y="98"/>
                  </a:lnTo>
                  <a:lnTo>
                    <a:pt x="14738" y="169"/>
                  </a:lnTo>
                  <a:lnTo>
                    <a:pt x="12637" y="253"/>
                  </a:lnTo>
                  <a:lnTo>
                    <a:pt x="10634" y="351"/>
                  </a:lnTo>
                  <a:lnTo>
                    <a:pt x="8784" y="477"/>
                  </a:lnTo>
                  <a:lnTo>
                    <a:pt x="7061" y="603"/>
                  </a:lnTo>
                  <a:lnTo>
                    <a:pt x="5506" y="757"/>
                  </a:lnTo>
                  <a:lnTo>
                    <a:pt x="4120" y="911"/>
                  </a:lnTo>
                  <a:lnTo>
                    <a:pt x="3489" y="995"/>
                  </a:lnTo>
                  <a:lnTo>
                    <a:pt x="2915" y="1093"/>
                  </a:lnTo>
                  <a:lnTo>
                    <a:pt x="2382" y="1177"/>
                  </a:lnTo>
                  <a:lnTo>
                    <a:pt x="1892" y="1275"/>
                  </a:lnTo>
                  <a:lnTo>
                    <a:pt x="1458" y="1359"/>
                  </a:lnTo>
                  <a:lnTo>
                    <a:pt x="1080" y="1457"/>
                  </a:lnTo>
                  <a:lnTo>
                    <a:pt x="757" y="1555"/>
                  </a:lnTo>
                  <a:lnTo>
                    <a:pt x="491" y="1653"/>
                  </a:lnTo>
                  <a:lnTo>
                    <a:pt x="281" y="1766"/>
                  </a:lnTo>
                  <a:lnTo>
                    <a:pt x="197" y="1808"/>
                  </a:lnTo>
                  <a:lnTo>
                    <a:pt x="127" y="1864"/>
                  </a:lnTo>
                  <a:lnTo>
                    <a:pt x="71" y="1920"/>
                  </a:lnTo>
                  <a:lnTo>
                    <a:pt x="29" y="1976"/>
                  </a:lnTo>
                  <a:lnTo>
                    <a:pt x="1" y="2018"/>
                  </a:lnTo>
                  <a:lnTo>
                    <a:pt x="1" y="2074"/>
                  </a:lnTo>
                  <a:lnTo>
                    <a:pt x="1" y="2130"/>
                  </a:lnTo>
                  <a:lnTo>
                    <a:pt x="29" y="2186"/>
                  </a:lnTo>
                  <a:lnTo>
                    <a:pt x="71" y="2242"/>
                  </a:lnTo>
                  <a:lnTo>
                    <a:pt x="127" y="2284"/>
                  </a:lnTo>
                  <a:lnTo>
                    <a:pt x="197" y="2340"/>
                  </a:lnTo>
                  <a:lnTo>
                    <a:pt x="281" y="2396"/>
                  </a:lnTo>
                  <a:lnTo>
                    <a:pt x="491" y="2494"/>
                  </a:lnTo>
                  <a:lnTo>
                    <a:pt x="757" y="2592"/>
                  </a:lnTo>
                  <a:lnTo>
                    <a:pt x="1080" y="2690"/>
                  </a:lnTo>
                  <a:lnTo>
                    <a:pt x="1458" y="2788"/>
                  </a:lnTo>
                  <a:lnTo>
                    <a:pt x="1892" y="2886"/>
                  </a:lnTo>
                  <a:lnTo>
                    <a:pt x="2382" y="2984"/>
                  </a:lnTo>
                  <a:lnTo>
                    <a:pt x="2915" y="3068"/>
                  </a:lnTo>
                  <a:lnTo>
                    <a:pt x="3489" y="3152"/>
                  </a:lnTo>
                  <a:lnTo>
                    <a:pt x="4120" y="3236"/>
                  </a:lnTo>
                  <a:lnTo>
                    <a:pt x="5506" y="3405"/>
                  </a:lnTo>
                  <a:lnTo>
                    <a:pt x="7061" y="3545"/>
                  </a:lnTo>
                  <a:lnTo>
                    <a:pt x="8784" y="3685"/>
                  </a:lnTo>
                  <a:lnTo>
                    <a:pt x="10634" y="3797"/>
                  </a:lnTo>
                  <a:lnTo>
                    <a:pt x="12637" y="3909"/>
                  </a:lnTo>
                  <a:lnTo>
                    <a:pt x="14738" y="3993"/>
                  </a:lnTo>
                  <a:lnTo>
                    <a:pt x="16952" y="4063"/>
                  </a:lnTo>
                  <a:lnTo>
                    <a:pt x="19277" y="4119"/>
                  </a:lnTo>
                  <a:lnTo>
                    <a:pt x="21672" y="4147"/>
                  </a:lnTo>
                  <a:lnTo>
                    <a:pt x="24138" y="4161"/>
                  </a:lnTo>
                  <a:lnTo>
                    <a:pt x="26604" y="4147"/>
                  </a:lnTo>
                  <a:lnTo>
                    <a:pt x="28999" y="4119"/>
                  </a:lnTo>
                  <a:lnTo>
                    <a:pt x="31310" y="4063"/>
                  </a:lnTo>
                  <a:lnTo>
                    <a:pt x="33524" y="3993"/>
                  </a:lnTo>
                  <a:lnTo>
                    <a:pt x="35639" y="3909"/>
                  </a:lnTo>
                  <a:lnTo>
                    <a:pt x="37628" y="3797"/>
                  </a:lnTo>
                  <a:lnTo>
                    <a:pt x="39492" y="3685"/>
                  </a:lnTo>
                  <a:lnTo>
                    <a:pt x="41201" y="3545"/>
                  </a:lnTo>
                  <a:lnTo>
                    <a:pt x="42756" y="3405"/>
                  </a:lnTo>
                  <a:lnTo>
                    <a:pt x="44142" y="3236"/>
                  </a:lnTo>
                  <a:lnTo>
                    <a:pt x="44773" y="3152"/>
                  </a:lnTo>
                  <a:lnTo>
                    <a:pt x="45361" y="3068"/>
                  </a:lnTo>
                  <a:lnTo>
                    <a:pt x="45894" y="2984"/>
                  </a:lnTo>
                  <a:lnTo>
                    <a:pt x="46370" y="2886"/>
                  </a:lnTo>
                  <a:lnTo>
                    <a:pt x="46804" y="2788"/>
                  </a:lnTo>
                  <a:lnTo>
                    <a:pt x="47182" y="2690"/>
                  </a:lnTo>
                  <a:lnTo>
                    <a:pt x="47505" y="2592"/>
                  </a:lnTo>
                  <a:lnTo>
                    <a:pt x="47785" y="2494"/>
                  </a:lnTo>
                  <a:lnTo>
                    <a:pt x="47995" y="2396"/>
                  </a:lnTo>
                  <a:lnTo>
                    <a:pt x="48079" y="2340"/>
                  </a:lnTo>
                  <a:lnTo>
                    <a:pt x="48149" y="2284"/>
                  </a:lnTo>
                  <a:lnTo>
                    <a:pt x="48205" y="2242"/>
                  </a:lnTo>
                  <a:lnTo>
                    <a:pt x="48233" y="2186"/>
                  </a:lnTo>
                  <a:lnTo>
                    <a:pt x="48261" y="2130"/>
                  </a:lnTo>
                  <a:lnTo>
                    <a:pt x="48275" y="2074"/>
                  </a:lnTo>
                  <a:lnTo>
                    <a:pt x="48261" y="2018"/>
                  </a:lnTo>
                  <a:lnTo>
                    <a:pt x="48233" y="1976"/>
                  </a:lnTo>
                  <a:lnTo>
                    <a:pt x="48205" y="1920"/>
                  </a:lnTo>
                  <a:lnTo>
                    <a:pt x="48149" y="1864"/>
                  </a:lnTo>
                  <a:lnTo>
                    <a:pt x="48079" y="1808"/>
                  </a:lnTo>
                  <a:lnTo>
                    <a:pt x="47995" y="1766"/>
                  </a:lnTo>
                  <a:lnTo>
                    <a:pt x="47785" y="1653"/>
                  </a:lnTo>
                  <a:lnTo>
                    <a:pt x="47505" y="1555"/>
                  </a:lnTo>
                  <a:lnTo>
                    <a:pt x="47182" y="1457"/>
                  </a:lnTo>
                  <a:lnTo>
                    <a:pt x="46804" y="1359"/>
                  </a:lnTo>
                  <a:lnTo>
                    <a:pt x="46370" y="1275"/>
                  </a:lnTo>
                  <a:lnTo>
                    <a:pt x="45894" y="1177"/>
                  </a:lnTo>
                  <a:lnTo>
                    <a:pt x="45361" y="1093"/>
                  </a:lnTo>
                  <a:lnTo>
                    <a:pt x="44773" y="995"/>
                  </a:lnTo>
                  <a:lnTo>
                    <a:pt x="44142" y="911"/>
                  </a:lnTo>
                  <a:lnTo>
                    <a:pt x="42756" y="757"/>
                  </a:lnTo>
                  <a:lnTo>
                    <a:pt x="41201" y="603"/>
                  </a:lnTo>
                  <a:lnTo>
                    <a:pt x="39492" y="477"/>
                  </a:lnTo>
                  <a:lnTo>
                    <a:pt x="37628" y="351"/>
                  </a:lnTo>
                  <a:lnTo>
                    <a:pt x="35639" y="253"/>
                  </a:lnTo>
                  <a:lnTo>
                    <a:pt x="33524" y="169"/>
                  </a:lnTo>
                  <a:lnTo>
                    <a:pt x="31310" y="98"/>
                  </a:lnTo>
                  <a:lnTo>
                    <a:pt x="28999" y="42"/>
                  </a:lnTo>
                  <a:lnTo>
                    <a:pt x="26604" y="14"/>
                  </a:lnTo>
                  <a:lnTo>
                    <a:pt x="241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36"/>
            <p:cNvSpPr/>
            <p:nvPr/>
          </p:nvSpPr>
          <p:spPr>
            <a:xfrm>
              <a:off x="4725100" y="3290875"/>
              <a:ext cx="2656775" cy="3875"/>
            </a:xfrm>
            <a:custGeom>
              <a:rect b="b" l="l" r="r" t="t"/>
              <a:pathLst>
                <a:path extrusionOk="0" h="155" w="106271">
                  <a:moveTo>
                    <a:pt x="53136" y="0"/>
                  </a:moveTo>
                  <a:lnTo>
                    <a:pt x="26561" y="28"/>
                  </a:lnTo>
                  <a:lnTo>
                    <a:pt x="13281" y="42"/>
                  </a:lnTo>
                  <a:lnTo>
                    <a:pt x="1" y="84"/>
                  </a:lnTo>
                  <a:lnTo>
                    <a:pt x="13281" y="112"/>
                  </a:lnTo>
                  <a:lnTo>
                    <a:pt x="26561" y="140"/>
                  </a:lnTo>
                  <a:lnTo>
                    <a:pt x="53136" y="154"/>
                  </a:lnTo>
                  <a:lnTo>
                    <a:pt x="79696" y="140"/>
                  </a:lnTo>
                  <a:lnTo>
                    <a:pt x="92977" y="112"/>
                  </a:lnTo>
                  <a:lnTo>
                    <a:pt x="106271" y="84"/>
                  </a:lnTo>
                  <a:lnTo>
                    <a:pt x="92977" y="42"/>
                  </a:lnTo>
                  <a:lnTo>
                    <a:pt x="79696" y="28"/>
                  </a:lnTo>
                  <a:lnTo>
                    <a:pt x="531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36"/>
            <p:cNvSpPr/>
            <p:nvPr/>
          </p:nvSpPr>
          <p:spPr>
            <a:xfrm>
              <a:off x="5145725" y="2130600"/>
              <a:ext cx="1808550" cy="1209675"/>
            </a:xfrm>
            <a:custGeom>
              <a:rect b="b" l="l" r="r" t="t"/>
              <a:pathLst>
                <a:path extrusionOk="0" h="48387" w="72342">
                  <a:moveTo>
                    <a:pt x="0" y="0"/>
                  </a:moveTo>
                  <a:lnTo>
                    <a:pt x="0" y="48386"/>
                  </a:lnTo>
                  <a:lnTo>
                    <a:pt x="72341" y="48386"/>
                  </a:lnTo>
                  <a:lnTo>
                    <a:pt x="7234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36"/>
            <p:cNvSpPr/>
            <p:nvPr/>
          </p:nvSpPr>
          <p:spPr>
            <a:xfrm>
              <a:off x="5145725" y="2130600"/>
              <a:ext cx="1808550" cy="1209675"/>
            </a:xfrm>
            <a:custGeom>
              <a:rect b="b" l="l" r="r" t="t"/>
              <a:pathLst>
                <a:path extrusionOk="0" fill="none" h="48387" w="72342">
                  <a:moveTo>
                    <a:pt x="0" y="0"/>
                  </a:moveTo>
                  <a:lnTo>
                    <a:pt x="72341" y="0"/>
                  </a:lnTo>
                  <a:lnTo>
                    <a:pt x="72341" y="48386"/>
                  </a:lnTo>
                  <a:lnTo>
                    <a:pt x="0" y="4838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36"/>
            <p:cNvSpPr/>
            <p:nvPr/>
          </p:nvSpPr>
          <p:spPr>
            <a:xfrm>
              <a:off x="5159025" y="2145300"/>
              <a:ext cx="1781925" cy="1180275"/>
            </a:xfrm>
            <a:custGeom>
              <a:rect b="b" l="l" r="r" t="t"/>
              <a:pathLst>
                <a:path extrusionOk="0" h="47211" w="71277">
                  <a:moveTo>
                    <a:pt x="1" y="1"/>
                  </a:moveTo>
                  <a:lnTo>
                    <a:pt x="1" y="47210"/>
                  </a:lnTo>
                  <a:lnTo>
                    <a:pt x="71277" y="47210"/>
                  </a:lnTo>
                  <a:lnTo>
                    <a:pt x="712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36"/>
            <p:cNvSpPr/>
            <p:nvPr/>
          </p:nvSpPr>
          <p:spPr>
            <a:xfrm>
              <a:off x="5159025" y="2145300"/>
              <a:ext cx="1781925" cy="1180275"/>
            </a:xfrm>
            <a:custGeom>
              <a:rect b="b" l="l" r="r" t="t"/>
              <a:pathLst>
                <a:path extrusionOk="0" fill="none" h="47211" w="71277">
                  <a:moveTo>
                    <a:pt x="1" y="1"/>
                  </a:moveTo>
                  <a:lnTo>
                    <a:pt x="71277" y="1"/>
                  </a:lnTo>
                  <a:lnTo>
                    <a:pt x="71277" y="47210"/>
                  </a:lnTo>
                  <a:lnTo>
                    <a:pt x="1" y="47210"/>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36"/>
            <p:cNvSpPr/>
            <p:nvPr/>
          </p:nvSpPr>
          <p:spPr>
            <a:xfrm>
              <a:off x="4910375" y="3430950"/>
              <a:ext cx="2279250" cy="83025"/>
            </a:xfrm>
            <a:custGeom>
              <a:rect b="b" l="l" r="r" t="t"/>
              <a:pathLst>
                <a:path extrusionOk="0" h="3321" w="91170">
                  <a:moveTo>
                    <a:pt x="0" y="1"/>
                  </a:moveTo>
                  <a:lnTo>
                    <a:pt x="0" y="3321"/>
                  </a:lnTo>
                  <a:lnTo>
                    <a:pt x="91169" y="3321"/>
                  </a:lnTo>
                  <a:lnTo>
                    <a:pt x="9116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36"/>
            <p:cNvSpPr/>
            <p:nvPr/>
          </p:nvSpPr>
          <p:spPr>
            <a:xfrm>
              <a:off x="4910375" y="3340250"/>
              <a:ext cx="2279250" cy="90725"/>
            </a:xfrm>
            <a:custGeom>
              <a:rect b="b" l="l" r="r" t="t"/>
              <a:pathLst>
                <a:path extrusionOk="0" h="3629" w="91170">
                  <a:moveTo>
                    <a:pt x="9414" y="0"/>
                  </a:moveTo>
                  <a:lnTo>
                    <a:pt x="0" y="3629"/>
                  </a:lnTo>
                  <a:lnTo>
                    <a:pt x="91169" y="3629"/>
                  </a:lnTo>
                  <a:lnTo>
                    <a:pt x="8175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36"/>
            <p:cNvSpPr/>
            <p:nvPr/>
          </p:nvSpPr>
          <p:spPr>
            <a:xfrm>
              <a:off x="5166725" y="3340250"/>
              <a:ext cx="1766525" cy="58500"/>
            </a:xfrm>
            <a:custGeom>
              <a:rect b="b" l="l" r="r" t="t"/>
              <a:pathLst>
                <a:path extrusionOk="0" h="2340" w="70661">
                  <a:moveTo>
                    <a:pt x="6081" y="0"/>
                  </a:moveTo>
                  <a:lnTo>
                    <a:pt x="1" y="2340"/>
                  </a:lnTo>
                  <a:lnTo>
                    <a:pt x="70661" y="2340"/>
                  </a:lnTo>
                  <a:lnTo>
                    <a:pt x="645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36"/>
            <p:cNvSpPr/>
            <p:nvPr/>
          </p:nvSpPr>
          <p:spPr>
            <a:xfrm>
              <a:off x="5259550" y="2234975"/>
              <a:ext cx="1580900" cy="1000925"/>
            </a:xfrm>
            <a:custGeom>
              <a:rect b="b" l="l" r="r" t="t"/>
              <a:pathLst>
                <a:path extrusionOk="0" h="40037" w="63236">
                  <a:moveTo>
                    <a:pt x="0" y="0"/>
                  </a:moveTo>
                  <a:lnTo>
                    <a:pt x="0" y="40037"/>
                  </a:lnTo>
                  <a:lnTo>
                    <a:pt x="63236" y="40037"/>
                  </a:lnTo>
                  <a:lnTo>
                    <a:pt x="632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36"/>
            <p:cNvSpPr/>
            <p:nvPr/>
          </p:nvSpPr>
          <p:spPr>
            <a:xfrm>
              <a:off x="5259550" y="2234975"/>
              <a:ext cx="1580900" cy="1000925"/>
            </a:xfrm>
            <a:custGeom>
              <a:rect b="b" l="l" r="r" t="t"/>
              <a:pathLst>
                <a:path extrusionOk="0" fill="none" h="40037" w="63236">
                  <a:moveTo>
                    <a:pt x="0" y="0"/>
                  </a:moveTo>
                  <a:lnTo>
                    <a:pt x="63236" y="0"/>
                  </a:lnTo>
                  <a:lnTo>
                    <a:pt x="63236" y="40037"/>
                  </a:lnTo>
                  <a:lnTo>
                    <a:pt x="0" y="40037"/>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36"/>
            <p:cNvSpPr/>
            <p:nvPr/>
          </p:nvSpPr>
          <p:spPr>
            <a:xfrm>
              <a:off x="5258500" y="2234975"/>
              <a:ext cx="1581950" cy="38550"/>
            </a:xfrm>
            <a:custGeom>
              <a:rect b="b" l="l" r="r" t="t"/>
              <a:pathLst>
                <a:path extrusionOk="0" h="1542" w="63278">
                  <a:moveTo>
                    <a:pt x="0" y="0"/>
                  </a:moveTo>
                  <a:lnTo>
                    <a:pt x="0" y="1541"/>
                  </a:lnTo>
                  <a:lnTo>
                    <a:pt x="63278" y="1541"/>
                  </a:lnTo>
                  <a:lnTo>
                    <a:pt x="632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36"/>
            <p:cNvSpPr/>
            <p:nvPr/>
          </p:nvSpPr>
          <p:spPr>
            <a:xfrm>
              <a:off x="5269700" y="2244775"/>
              <a:ext cx="19275" cy="19275"/>
            </a:xfrm>
            <a:custGeom>
              <a:rect b="b" l="l" r="r" t="t"/>
              <a:pathLst>
                <a:path extrusionOk="0" h="771" w="771">
                  <a:moveTo>
                    <a:pt x="309" y="0"/>
                  </a:moveTo>
                  <a:lnTo>
                    <a:pt x="239" y="28"/>
                  </a:lnTo>
                  <a:lnTo>
                    <a:pt x="168" y="70"/>
                  </a:lnTo>
                  <a:lnTo>
                    <a:pt x="112" y="112"/>
                  </a:lnTo>
                  <a:lnTo>
                    <a:pt x="70" y="168"/>
                  </a:lnTo>
                  <a:lnTo>
                    <a:pt x="28" y="238"/>
                  </a:lnTo>
                  <a:lnTo>
                    <a:pt x="14" y="308"/>
                  </a:lnTo>
                  <a:lnTo>
                    <a:pt x="0" y="379"/>
                  </a:lnTo>
                  <a:lnTo>
                    <a:pt x="14" y="463"/>
                  </a:lnTo>
                  <a:lnTo>
                    <a:pt x="42" y="533"/>
                  </a:lnTo>
                  <a:lnTo>
                    <a:pt x="70" y="603"/>
                  </a:lnTo>
                  <a:lnTo>
                    <a:pt x="112" y="659"/>
                  </a:lnTo>
                  <a:lnTo>
                    <a:pt x="182" y="701"/>
                  </a:lnTo>
                  <a:lnTo>
                    <a:pt x="239" y="729"/>
                  </a:lnTo>
                  <a:lnTo>
                    <a:pt x="309" y="757"/>
                  </a:lnTo>
                  <a:lnTo>
                    <a:pt x="393" y="771"/>
                  </a:lnTo>
                  <a:lnTo>
                    <a:pt x="463" y="757"/>
                  </a:lnTo>
                  <a:lnTo>
                    <a:pt x="547" y="729"/>
                  </a:lnTo>
                  <a:lnTo>
                    <a:pt x="603" y="701"/>
                  </a:lnTo>
                  <a:lnTo>
                    <a:pt x="659" y="645"/>
                  </a:lnTo>
                  <a:lnTo>
                    <a:pt x="715" y="589"/>
                  </a:lnTo>
                  <a:lnTo>
                    <a:pt x="743" y="533"/>
                  </a:lnTo>
                  <a:lnTo>
                    <a:pt x="771" y="463"/>
                  </a:lnTo>
                  <a:lnTo>
                    <a:pt x="771" y="379"/>
                  </a:lnTo>
                  <a:lnTo>
                    <a:pt x="771" y="294"/>
                  </a:lnTo>
                  <a:lnTo>
                    <a:pt x="743" y="224"/>
                  </a:lnTo>
                  <a:lnTo>
                    <a:pt x="701" y="168"/>
                  </a:lnTo>
                  <a:lnTo>
                    <a:pt x="659" y="112"/>
                  </a:lnTo>
                  <a:lnTo>
                    <a:pt x="603" y="56"/>
                  </a:lnTo>
                  <a:lnTo>
                    <a:pt x="533" y="28"/>
                  </a:lnTo>
                  <a:lnTo>
                    <a:pt x="46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36"/>
            <p:cNvSpPr/>
            <p:nvPr/>
          </p:nvSpPr>
          <p:spPr>
            <a:xfrm>
              <a:off x="5308925" y="2244775"/>
              <a:ext cx="18925" cy="19275"/>
            </a:xfrm>
            <a:custGeom>
              <a:rect b="b" l="l" r="r" t="t"/>
              <a:pathLst>
                <a:path extrusionOk="0" h="771" w="757">
                  <a:moveTo>
                    <a:pt x="295" y="0"/>
                  </a:moveTo>
                  <a:lnTo>
                    <a:pt x="224" y="28"/>
                  </a:lnTo>
                  <a:lnTo>
                    <a:pt x="168" y="70"/>
                  </a:lnTo>
                  <a:lnTo>
                    <a:pt x="112" y="112"/>
                  </a:lnTo>
                  <a:lnTo>
                    <a:pt x="56" y="168"/>
                  </a:lnTo>
                  <a:lnTo>
                    <a:pt x="28" y="238"/>
                  </a:lnTo>
                  <a:lnTo>
                    <a:pt x="0" y="308"/>
                  </a:lnTo>
                  <a:lnTo>
                    <a:pt x="0" y="379"/>
                  </a:lnTo>
                  <a:lnTo>
                    <a:pt x="0" y="463"/>
                  </a:lnTo>
                  <a:lnTo>
                    <a:pt x="28" y="533"/>
                  </a:lnTo>
                  <a:lnTo>
                    <a:pt x="56" y="603"/>
                  </a:lnTo>
                  <a:lnTo>
                    <a:pt x="112" y="659"/>
                  </a:lnTo>
                  <a:lnTo>
                    <a:pt x="168" y="701"/>
                  </a:lnTo>
                  <a:lnTo>
                    <a:pt x="239" y="729"/>
                  </a:lnTo>
                  <a:lnTo>
                    <a:pt x="309" y="757"/>
                  </a:lnTo>
                  <a:lnTo>
                    <a:pt x="379" y="771"/>
                  </a:lnTo>
                  <a:lnTo>
                    <a:pt x="463" y="757"/>
                  </a:lnTo>
                  <a:lnTo>
                    <a:pt x="533" y="729"/>
                  </a:lnTo>
                  <a:lnTo>
                    <a:pt x="589" y="701"/>
                  </a:lnTo>
                  <a:lnTo>
                    <a:pt x="659" y="645"/>
                  </a:lnTo>
                  <a:lnTo>
                    <a:pt x="701" y="589"/>
                  </a:lnTo>
                  <a:lnTo>
                    <a:pt x="729" y="533"/>
                  </a:lnTo>
                  <a:lnTo>
                    <a:pt x="757" y="463"/>
                  </a:lnTo>
                  <a:lnTo>
                    <a:pt x="757" y="379"/>
                  </a:lnTo>
                  <a:lnTo>
                    <a:pt x="757" y="294"/>
                  </a:lnTo>
                  <a:lnTo>
                    <a:pt x="729" y="224"/>
                  </a:lnTo>
                  <a:lnTo>
                    <a:pt x="701" y="168"/>
                  </a:lnTo>
                  <a:lnTo>
                    <a:pt x="645" y="112"/>
                  </a:lnTo>
                  <a:lnTo>
                    <a:pt x="589" y="56"/>
                  </a:lnTo>
                  <a:lnTo>
                    <a:pt x="533" y="28"/>
                  </a:lnTo>
                  <a:lnTo>
                    <a:pt x="4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36"/>
            <p:cNvSpPr/>
            <p:nvPr/>
          </p:nvSpPr>
          <p:spPr>
            <a:xfrm>
              <a:off x="5347800" y="2244775"/>
              <a:ext cx="19275" cy="19275"/>
            </a:xfrm>
            <a:custGeom>
              <a:rect b="b" l="l" r="r" t="t"/>
              <a:pathLst>
                <a:path extrusionOk="0" h="771" w="771">
                  <a:moveTo>
                    <a:pt x="309" y="0"/>
                  </a:moveTo>
                  <a:lnTo>
                    <a:pt x="238" y="28"/>
                  </a:lnTo>
                  <a:lnTo>
                    <a:pt x="168" y="70"/>
                  </a:lnTo>
                  <a:lnTo>
                    <a:pt x="112" y="112"/>
                  </a:lnTo>
                  <a:lnTo>
                    <a:pt x="70" y="168"/>
                  </a:lnTo>
                  <a:lnTo>
                    <a:pt x="28" y="238"/>
                  </a:lnTo>
                  <a:lnTo>
                    <a:pt x="14" y="308"/>
                  </a:lnTo>
                  <a:lnTo>
                    <a:pt x="0" y="379"/>
                  </a:lnTo>
                  <a:lnTo>
                    <a:pt x="14" y="463"/>
                  </a:lnTo>
                  <a:lnTo>
                    <a:pt x="28" y="533"/>
                  </a:lnTo>
                  <a:lnTo>
                    <a:pt x="70" y="603"/>
                  </a:lnTo>
                  <a:lnTo>
                    <a:pt x="112" y="659"/>
                  </a:lnTo>
                  <a:lnTo>
                    <a:pt x="168" y="701"/>
                  </a:lnTo>
                  <a:lnTo>
                    <a:pt x="238" y="729"/>
                  </a:lnTo>
                  <a:lnTo>
                    <a:pt x="309" y="757"/>
                  </a:lnTo>
                  <a:lnTo>
                    <a:pt x="393" y="771"/>
                  </a:lnTo>
                  <a:lnTo>
                    <a:pt x="463" y="757"/>
                  </a:lnTo>
                  <a:lnTo>
                    <a:pt x="533" y="729"/>
                  </a:lnTo>
                  <a:lnTo>
                    <a:pt x="603" y="701"/>
                  </a:lnTo>
                  <a:lnTo>
                    <a:pt x="659" y="645"/>
                  </a:lnTo>
                  <a:lnTo>
                    <a:pt x="701" y="589"/>
                  </a:lnTo>
                  <a:lnTo>
                    <a:pt x="743" y="533"/>
                  </a:lnTo>
                  <a:lnTo>
                    <a:pt x="757" y="463"/>
                  </a:lnTo>
                  <a:lnTo>
                    <a:pt x="771" y="379"/>
                  </a:lnTo>
                  <a:lnTo>
                    <a:pt x="757" y="308"/>
                  </a:lnTo>
                  <a:lnTo>
                    <a:pt x="743" y="224"/>
                  </a:lnTo>
                  <a:lnTo>
                    <a:pt x="701" y="168"/>
                  </a:lnTo>
                  <a:lnTo>
                    <a:pt x="659" y="112"/>
                  </a:lnTo>
                  <a:lnTo>
                    <a:pt x="603" y="56"/>
                  </a:lnTo>
                  <a:lnTo>
                    <a:pt x="533" y="28"/>
                  </a:lnTo>
                  <a:lnTo>
                    <a:pt x="4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36"/>
            <p:cNvSpPr/>
            <p:nvPr/>
          </p:nvSpPr>
          <p:spPr>
            <a:xfrm>
              <a:off x="6812050" y="2273500"/>
              <a:ext cx="28400" cy="962400"/>
            </a:xfrm>
            <a:custGeom>
              <a:rect b="b" l="l" r="r" t="t"/>
              <a:pathLst>
                <a:path extrusionOk="0" h="38496" w="1136">
                  <a:moveTo>
                    <a:pt x="1" y="0"/>
                  </a:moveTo>
                  <a:lnTo>
                    <a:pt x="1" y="38496"/>
                  </a:lnTo>
                  <a:lnTo>
                    <a:pt x="1136" y="38496"/>
                  </a:lnTo>
                  <a:lnTo>
                    <a:pt x="113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36"/>
            <p:cNvSpPr/>
            <p:nvPr/>
          </p:nvSpPr>
          <p:spPr>
            <a:xfrm>
              <a:off x="6819050" y="2279100"/>
              <a:ext cx="14400" cy="328175"/>
            </a:xfrm>
            <a:custGeom>
              <a:rect b="b" l="l" r="r" t="t"/>
              <a:pathLst>
                <a:path extrusionOk="0" h="13127" w="576">
                  <a:moveTo>
                    <a:pt x="281" y="0"/>
                  </a:moveTo>
                  <a:lnTo>
                    <a:pt x="225" y="14"/>
                  </a:lnTo>
                  <a:lnTo>
                    <a:pt x="169" y="28"/>
                  </a:lnTo>
                  <a:lnTo>
                    <a:pt x="127" y="56"/>
                  </a:lnTo>
                  <a:lnTo>
                    <a:pt x="85" y="84"/>
                  </a:lnTo>
                  <a:lnTo>
                    <a:pt x="43" y="126"/>
                  </a:lnTo>
                  <a:lnTo>
                    <a:pt x="15" y="182"/>
                  </a:lnTo>
                  <a:lnTo>
                    <a:pt x="1" y="238"/>
                  </a:lnTo>
                  <a:lnTo>
                    <a:pt x="1" y="294"/>
                  </a:lnTo>
                  <a:lnTo>
                    <a:pt x="1" y="12832"/>
                  </a:lnTo>
                  <a:lnTo>
                    <a:pt x="1" y="12888"/>
                  </a:lnTo>
                  <a:lnTo>
                    <a:pt x="15" y="12944"/>
                  </a:lnTo>
                  <a:lnTo>
                    <a:pt x="43" y="12986"/>
                  </a:lnTo>
                  <a:lnTo>
                    <a:pt x="85" y="13042"/>
                  </a:lnTo>
                  <a:lnTo>
                    <a:pt x="127" y="13070"/>
                  </a:lnTo>
                  <a:lnTo>
                    <a:pt x="169" y="13098"/>
                  </a:lnTo>
                  <a:lnTo>
                    <a:pt x="225" y="13112"/>
                  </a:lnTo>
                  <a:lnTo>
                    <a:pt x="281" y="13126"/>
                  </a:lnTo>
                  <a:lnTo>
                    <a:pt x="351" y="13112"/>
                  </a:lnTo>
                  <a:lnTo>
                    <a:pt x="407" y="13098"/>
                  </a:lnTo>
                  <a:lnTo>
                    <a:pt x="449" y="13070"/>
                  </a:lnTo>
                  <a:lnTo>
                    <a:pt x="491" y="13042"/>
                  </a:lnTo>
                  <a:lnTo>
                    <a:pt x="533" y="12986"/>
                  </a:lnTo>
                  <a:lnTo>
                    <a:pt x="561" y="12944"/>
                  </a:lnTo>
                  <a:lnTo>
                    <a:pt x="575" y="12888"/>
                  </a:lnTo>
                  <a:lnTo>
                    <a:pt x="575" y="12832"/>
                  </a:lnTo>
                  <a:lnTo>
                    <a:pt x="575" y="294"/>
                  </a:lnTo>
                  <a:lnTo>
                    <a:pt x="575" y="238"/>
                  </a:lnTo>
                  <a:lnTo>
                    <a:pt x="561" y="182"/>
                  </a:lnTo>
                  <a:lnTo>
                    <a:pt x="533" y="126"/>
                  </a:lnTo>
                  <a:lnTo>
                    <a:pt x="491" y="84"/>
                  </a:lnTo>
                  <a:lnTo>
                    <a:pt x="449" y="56"/>
                  </a:lnTo>
                  <a:lnTo>
                    <a:pt x="407" y="28"/>
                  </a:lnTo>
                  <a:lnTo>
                    <a:pt x="351" y="14"/>
                  </a:lnTo>
                  <a:lnTo>
                    <a:pt x="281"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36"/>
            <p:cNvSpPr/>
            <p:nvPr/>
          </p:nvSpPr>
          <p:spPr>
            <a:xfrm>
              <a:off x="5715175" y="2334075"/>
              <a:ext cx="852100" cy="32250"/>
            </a:xfrm>
            <a:custGeom>
              <a:rect b="b" l="l" r="r" t="t"/>
              <a:pathLst>
                <a:path extrusionOk="0" h="1290" w="34084">
                  <a:moveTo>
                    <a:pt x="0" y="1"/>
                  </a:moveTo>
                  <a:lnTo>
                    <a:pt x="0" y="1289"/>
                  </a:lnTo>
                  <a:lnTo>
                    <a:pt x="34084" y="1289"/>
                  </a:lnTo>
                  <a:lnTo>
                    <a:pt x="340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36"/>
            <p:cNvSpPr/>
            <p:nvPr/>
          </p:nvSpPr>
          <p:spPr>
            <a:xfrm>
              <a:off x="5714825" y="2333725"/>
              <a:ext cx="852800" cy="32950"/>
            </a:xfrm>
            <a:custGeom>
              <a:rect b="b" l="l" r="r" t="t"/>
              <a:pathLst>
                <a:path extrusionOk="0" h="1318" w="34112">
                  <a:moveTo>
                    <a:pt x="0" y="1"/>
                  </a:moveTo>
                  <a:lnTo>
                    <a:pt x="0" y="1317"/>
                  </a:lnTo>
                  <a:lnTo>
                    <a:pt x="34112" y="1317"/>
                  </a:lnTo>
                  <a:lnTo>
                    <a:pt x="3411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36"/>
            <p:cNvSpPr/>
            <p:nvPr/>
          </p:nvSpPr>
          <p:spPr>
            <a:xfrm>
              <a:off x="6534325" y="2333725"/>
              <a:ext cx="33300" cy="32950"/>
            </a:xfrm>
            <a:custGeom>
              <a:rect b="b" l="l" r="r" t="t"/>
              <a:pathLst>
                <a:path extrusionOk="0" h="1318" w="1332">
                  <a:moveTo>
                    <a:pt x="1" y="1"/>
                  </a:moveTo>
                  <a:lnTo>
                    <a:pt x="1" y="1317"/>
                  </a:lnTo>
                  <a:lnTo>
                    <a:pt x="1332" y="1317"/>
                  </a:lnTo>
                  <a:lnTo>
                    <a:pt x="13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36"/>
            <p:cNvSpPr/>
            <p:nvPr/>
          </p:nvSpPr>
          <p:spPr>
            <a:xfrm>
              <a:off x="6550800" y="2349125"/>
              <a:ext cx="10525" cy="12650"/>
            </a:xfrm>
            <a:custGeom>
              <a:rect b="b" l="l" r="r" t="t"/>
              <a:pathLst>
                <a:path extrusionOk="0" h="506" w="421">
                  <a:moveTo>
                    <a:pt x="112" y="1"/>
                  </a:moveTo>
                  <a:lnTo>
                    <a:pt x="84" y="43"/>
                  </a:lnTo>
                  <a:lnTo>
                    <a:pt x="42" y="71"/>
                  </a:lnTo>
                  <a:lnTo>
                    <a:pt x="0" y="99"/>
                  </a:lnTo>
                  <a:lnTo>
                    <a:pt x="84" y="211"/>
                  </a:lnTo>
                  <a:lnTo>
                    <a:pt x="308" y="505"/>
                  </a:lnTo>
                  <a:lnTo>
                    <a:pt x="421" y="407"/>
                  </a:lnTo>
                  <a:lnTo>
                    <a:pt x="196" y="113"/>
                  </a:lnTo>
                  <a:lnTo>
                    <a:pt x="1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36"/>
            <p:cNvSpPr/>
            <p:nvPr/>
          </p:nvSpPr>
          <p:spPr>
            <a:xfrm>
              <a:off x="6540650" y="2338975"/>
              <a:ext cx="16475" cy="16500"/>
            </a:xfrm>
            <a:custGeom>
              <a:rect b="b" l="l" r="r" t="t"/>
              <a:pathLst>
                <a:path extrusionOk="0" h="660" w="659">
                  <a:moveTo>
                    <a:pt x="350" y="127"/>
                  </a:moveTo>
                  <a:lnTo>
                    <a:pt x="420" y="155"/>
                  </a:lnTo>
                  <a:lnTo>
                    <a:pt x="490" y="211"/>
                  </a:lnTo>
                  <a:lnTo>
                    <a:pt x="504" y="253"/>
                  </a:lnTo>
                  <a:lnTo>
                    <a:pt x="518" y="295"/>
                  </a:lnTo>
                  <a:lnTo>
                    <a:pt x="518" y="351"/>
                  </a:lnTo>
                  <a:lnTo>
                    <a:pt x="504" y="407"/>
                  </a:lnTo>
                  <a:lnTo>
                    <a:pt x="476" y="449"/>
                  </a:lnTo>
                  <a:lnTo>
                    <a:pt x="448" y="477"/>
                  </a:lnTo>
                  <a:lnTo>
                    <a:pt x="406" y="505"/>
                  </a:lnTo>
                  <a:lnTo>
                    <a:pt x="336" y="519"/>
                  </a:lnTo>
                  <a:lnTo>
                    <a:pt x="280" y="519"/>
                  </a:lnTo>
                  <a:lnTo>
                    <a:pt x="224" y="491"/>
                  </a:lnTo>
                  <a:lnTo>
                    <a:pt x="168" y="449"/>
                  </a:lnTo>
                  <a:lnTo>
                    <a:pt x="140" y="379"/>
                  </a:lnTo>
                  <a:lnTo>
                    <a:pt x="140" y="295"/>
                  </a:lnTo>
                  <a:lnTo>
                    <a:pt x="154" y="225"/>
                  </a:lnTo>
                  <a:lnTo>
                    <a:pt x="210" y="169"/>
                  </a:lnTo>
                  <a:lnTo>
                    <a:pt x="280" y="141"/>
                  </a:lnTo>
                  <a:lnTo>
                    <a:pt x="350" y="127"/>
                  </a:lnTo>
                  <a:close/>
                  <a:moveTo>
                    <a:pt x="308" y="1"/>
                  </a:moveTo>
                  <a:lnTo>
                    <a:pt x="238" y="15"/>
                  </a:lnTo>
                  <a:lnTo>
                    <a:pt x="182" y="29"/>
                  </a:lnTo>
                  <a:lnTo>
                    <a:pt x="126" y="71"/>
                  </a:lnTo>
                  <a:lnTo>
                    <a:pt x="84" y="113"/>
                  </a:lnTo>
                  <a:lnTo>
                    <a:pt x="42" y="169"/>
                  </a:lnTo>
                  <a:lnTo>
                    <a:pt x="14" y="225"/>
                  </a:lnTo>
                  <a:lnTo>
                    <a:pt x="0" y="281"/>
                  </a:lnTo>
                  <a:lnTo>
                    <a:pt x="0" y="351"/>
                  </a:lnTo>
                  <a:lnTo>
                    <a:pt x="14" y="407"/>
                  </a:lnTo>
                  <a:lnTo>
                    <a:pt x="42" y="477"/>
                  </a:lnTo>
                  <a:lnTo>
                    <a:pt x="70" y="533"/>
                  </a:lnTo>
                  <a:lnTo>
                    <a:pt x="112" y="575"/>
                  </a:lnTo>
                  <a:lnTo>
                    <a:pt x="154" y="603"/>
                  </a:lnTo>
                  <a:lnTo>
                    <a:pt x="210" y="631"/>
                  </a:lnTo>
                  <a:lnTo>
                    <a:pt x="266" y="645"/>
                  </a:lnTo>
                  <a:lnTo>
                    <a:pt x="322" y="659"/>
                  </a:lnTo>
                  <a:lnTo>
                    <a:pt x="378" y="645"/>
                  </a:lnTo>
                  <a:lnTo>
                    <a:pt x="434" y="645"/>
                  </a:lnTo>
                  <a:lnTo>
                    <a:pt x="476" y="617"/>
                  </a:lnTo>
                  <a:lnTo>
                    <a:pt x="532" y="589"/>
                  </a:lnTo>
                  <a:lnTo>
                    <a:pt x="588" y="519"/>
                  </a:lnTo>
                  <a:lnTo>
                    <a:pt x="616" y="477"/>
                  </a:lnTo>
                  <a:lnTo>
                    <a:pt x="644" y="421"/>
                  </a:lnTo>
                  <a:lnTo>
                    <a:pt x="658" y="323"/>
                  </a:lnTo>
                  <a:lnTo>
                    <a:pt x="644" y="211"/>
                  </a:lnTo>
                  <a:lnTo>
                    <a:pt x="616" y="169"/>
                  </a:lnTo>
                  <a:lnTo>
                    <a:pt x="588" y="127"/>
                  </a:lnTo>
                  <a:lnTo>
                    <a:pt x="546" y="71"/>
                  </a:lnTo>
                  <a:lnTo>
                    <a:pt x="490" y="43"/>
                  </a:lnTo>
                  <a:lnTo>
                    <a:pt x="434" y="15"/>
                  </a:lnTo>
                  <a:lnTo>
                    <a:pt x="3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36"/>
            <p:cNvSpPr/>
            <p:nvPr/>
          </p:nvSpPr>
          <p:spPr>
            <a:xfrm>
              <a:off x="5721825" y="2340375"/>
              <a:ext cx="1775" cy="19650"/>
            </a:xfrm>
            <a:custGeom>
              <a:rect b="b" l="l" r="r" t="t"/>
              <a:pathLst>
                <a:path extrusionOk="0" h="786" w="71">
                  <a:moveTo>
                    <a:pt x="1" y="1"/>
                  </a:moveTo>
                  <a:lnTo>
                    <a:pt x="1" y="785"/>
                  </a:lnTo>
                  <a:lnTo>
                    <a:pt x="71" y="785"/>
                  </a:lnTo>
                  <a:lnTo>
                    <a:pt x="7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36"/>
            <p:cNvSpPr/>
            <p:nvPr/>
          </p:nvSpPr>
          <p:spPr>
            <a:xfrm>
              <a:off x="6727300" y="2333725"/>
              <a:ext cx="36800" cy="36800"/>
            </a:xfrm>
            <a:custGeom>
              <a:rect b="b" l="l" r="r" t="t"/>
              <a:pathLst>
                <a:path extrusionOk="0" h="1472" w="1472">
                  <a:moveTo>
                    <a:pt x="701" y="1"/>
                  </a:moveTo>
                  <a:lnTo>
                    <a:pt x="561" y="15"/>
                  </a:lnTo>
                  <a:lnTo>
                    <a:pt x="421" y="71"/>
                  </a:lnTo>
                  <a:lnTo>
                    <a:pt x="295" y="141"/>
                  </a:lnTo>
                  <a:lnTo>
                    <a:pt x="183" y="239"/>
                  </a:lnTo>
                  <a:lnTo>
                    <a:pt x="99" y="351"/>
                  </a:lnTo>
                  <a:lnTo>
                    <a:pt x="43" y="477"/>
                  </a:lnTo>
                  <a:lnTo>
                    <a:pt x="1" y="617"/>
                  </a:lnTo>
                  <a:lnTo>
                    <a:pt x="1" y="757"/>
                  </a:lnTo>
                  <a:lnTo>
                    <a:pt x="15" y="911"/>
                  </a:lnTo>
                  <a:lnTo>
                    <a:pt x="71" y="1051"/>
                  </a:lnTo>
                  <a:lnTo>
                    <a:pt x="141" y="1177"/>
                  </a:lnTo>
                  <a:lnTo>
                    <a:pt x="239" y="1275"/>
                  </a:lnTo>
                  <a:lnTo>
                    <a:pt x="351" y="1359"/>
                  </a:lnTo>
                  <a:lnTo>
                    <a:pt x="477" y="1429"/>
                  </a:lnTo>
                  <a:lnTo>
                    <a:pt x="617" y="1457"/>
                  </a:lnTo>
                  <a:lnTo>
                    <a:pt x="757" y="1471"/>
                  </a:lnTo>
                  <a:lnTo>
                    <a:pt x="911" y="1443"/>
                  </a:lnTo>
                  <a:lnTo>
                    <a:pt x="1023" y="1415"/>
                  </a:lnTo>
                  <a:lnTo>
                    <a:pt x="1121" y="1359"/>
                  </a:lnTo>
                  <a:lnTo>
                    <a:pt x="1219" y="1289"/>
                  </a:lnTo>
                  <a:lnTo>
                    <a:pt x="1290" y="1205"/>
                  </a:lnTo>
                  <a:lnTo>
                    <a:pt x="1360" y="1121"/>
                  </a:lnTo>
                  <a:lnTo>
                    <a:pt x="1416" y="1009"/>
                  </a:lnTo>
                  <a:lnTo>
                    <a:pt x="1444" y="911"/>
                  </a:lnTo>
                  <a:lnTo>
                    <a:pt x="1472" y="799"/>
                  </a:lnTo>
                  <a:lnTo>
                    <a:pt x="1472" y="673"/>
                  </a:lnTo>
                  <a:lnTo>
                    <a:pt x="1444" y="561"/>
                  </a:lnTo>
                  <a:lnTo>
                    <a:pt x="1402" y="421"/>
                  </a:lnTo>
                  <a:lnTo>
                    <a:pt x="1318" y="295"/>
                  </a:lnTo>
                  <a:lnTo>
                    <a:pt x="1233" y="197"/>
                  </a:lnTo>
                  <a:lnTo>
                    <a:pt x="1121" y="113"/>
                  </a:lnTo>
                  <a:lnTo>
                    <a:pt x="995" y="43"/>
                  </a:lnTo>
                  <a:lnTo>
                    <a:pt x="855" y="15"/>
                  </a:lnTo>
                  <a:lnTo>
                    <a:pt x="7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36"/>
            <p:cNvSpPr/>
            <p:nvPr/>
          </p:nvSpPr>
          <p:spPr>
            <a:xfrm>
              <a:off x="6739925" y="2344225"/>
              <a:ext cx="11225" cy="11250"/>
            </a:xfrm>
            <a:custGeom>
              <a:rect b="b" l="l" r="r" t="t"/>
              <a:pathLst>
                <a:path extrusionOk="0" h="450" w="449">
                  <a:moveTo>
                    <a:pt x="224" y="1"/>
                  </a:moveTo>
                  <a:lnTo>
                    <a:pt x="182" y="15"/>
                  </a:lnTo>
                  <a:lnTo>
                    <a:pt x="140" y="29"/>
                  </a:lnTo>
                  <a:lnTo>
                    <a:pt x="70" y="71"/>
                  </a:lnTo>
                  <a:lnTo>
                    <a:pt x="28" y="141"/>
                  </a:lnTo>
                  <a:lnTo>
                    <a:pt x="14" y="183"/>
                  </a:lnTo>
                  <a:lnTo>
                    <a:pt x="0" y="225"/>
                  </a:lnTo>
                  <a:lnTo>
                    <a:pt x="14" y="281"/>
                  </a:lnTo>
                  <a:lnTo>
                    <a:pt x="28" y="323"/>
                  </a:lnTo>
                  <a:lnTo>
                    <a:pt x="70" y="393"/>
                  </a:lnTo>
                  <a:lnTo>
                    <a:pt x="140" y="435"/>
                  </a:lnTo>
                  <a:lnTo>
                    <a:pt x="182" y="449"/>
                  </a:lnTo>
                  <a:lnTo>
                    <a:pt x="266" y="449"/>
                  </a:lnTo>
                  <a:lnTo>
                    <a:pt x="322" y="435"/>
                  </a:lnTo>
                  <a:lnTo>
                    <a:pt x="392" y="393"/>
                  </a:lnTo>
                  <a:lnTo>
                    <a:pt x="434" y="323"/>
                  </a:lnTo>
                  <a:lnTo>
                    <a:pt x="448" y="281"/>
                  </a:lnTo>
                  <a:lnTo>
                    <a:pt x="448" y="225"/>
                  </a:lnTo>
                  <a:lnTo>
                    <a:pt x="448" y="183"/>
                  </a:lnTo>
                  <a:lnTo>
                    <a:pt x="434" y="141"/>
                  </a:lnTo>
                  <a:lnTo>
                    <a:pt x="392" y="71"/>
                  </a:lnTo>
                  <a:lnTo>
                    <a:pt x="322" y="29"/>
                  </a:lnTo>
                  <a:lnTo>
                    <a:pt x="266" y="15"/>
                  </a:lnTo>
                  <a:lnTo>
                    <a:pt x="2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36"/>
            <p:cNvSpPr/>
            <p:nvPr/>
          </p:nvSpPr>
          <p:spPr>
            <a:xfrm>
              <a:off x="6736050" y="2355800"/>
              <a:ext cx="19300" cy="14725"/>
            </a:xfrm>
            <a:custGeom>
              <a:rect b="b" l="l" r="r" t="t"/>
              <a:pathLst>
                <a:path extrusionOk="0" h="589" w="772">
                  <a:moveTo>
                    <a:pt x="309" y="0"/>
                  </a:moveTo>
                  <a:lnTo>
                    <a:pt x="239" y="28"/>
                  </a:lnTo>
                  <a:lnTo>
                    <a:pt x="169" y="70"/>
                  </a:lnTo>
                  <a:lnTo>
                    <a:pt x="113" y="112"/>
                  </a:lnTo>
                  <a:lnTo>
                    <a:pt x="57" y="168"/>
                  </a:lnTo>
                  <a:lnTo>
                    <a:pt x="29" y="238"/>
                  </a:lnTo>
                  <a:lnTo>
                    <a:pt x="1" y="308"/>
                  </a:lnTo>
                  <a:lnTo>
                    <a:pt x="1" y="378"/>
                  </a:lnTo>
                  <a:lnTo>
                    <a:pt x="1" y="476"/>
                  </a:lnTo>
                  <a:lnTo>
                    <a:pt x="127" y="546"/>
                  </a:lnTo>
                  <a:lnTo>
                    <a:pt x="267" y="574"/>
                  </a:lnTo>
                  <a:lnTo>
                    <a:pt x="407" y="588"/>
                  </a:lnTo>
                  <a:lnTo>
                    <a:pt x="561" y="560"/>
                  </a:lnTo>
                  <a:lnTo>
                    <a:pt x="673" y="532"/>
                  </a:lnTo>
                  <a:lnTo>
                    <a:pt x="771" y="476"/>
                  </a:lnTo>
                  <a:lnTo>
                    <a:pt x="771" y="378"/>
                  </a:lnTo>
                  <a:lnTo>
                    <a:pt x="757" y="308"/>
                  </a:lnTo>
                  <a:lnTo>
                    <a:pt x="743" y="238"/>
                  </a:lnTo>
                  <a:lnTo>
                    <a:pt x="701" y="168"/>
                  </a:lnTo>
                  <a:lnTo>
                    <a:pt x="659" y="112"/>
                  </a:lnTo>
                  <a:lnTo>
                    <a:pt x="603" y="70"/>
                  </a:lnTo>
                  <a:lnTo>
                    <a:pt x="533" y="28"/>
                  </a:lnTo>
                  <a:lnTo>
                    <a:pt x="4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36"/>
            <p:cNvSpPr/>
            <p:nvPr/>
          </p:nvSpPr>
          <p:spPr>
            <a:xfrm>
              <a:off x="6665675" y="2333375"/>
              <a:ext cx="38900" cy="37150"/>
            </a:xfrm>
            <a:custGeom>
              <a:rect b="b" l="l" r="r" t="t"/>
              <a:pathLst>
                <a:path extrusionOk="0" h="1486" w="1556">
                  <a:moveTo>
                    <a:pt x="785" y="491"/>
                  </a:moveTo>
                  <a:lnTo>
                    <a:pt x="827" y="505"/>
                  </a:lnTo>
                  <a:lnTo>
                    <a:pt x="883" y="519"/>
                  </a:lnTo>
                  <a:lnTo>
                    <a:pt x="925" y="533"/>
                  </a:lnTo>
                  <a:lnTo>
                    <a:pt x="953" y="561"/>
                  </a:lnTo>
                  <a:lnTo>
                    <a:pt x="981" y="603"/>
                  </a:lnTo>
                  <a:lnTo>
                    <a:pt x="1009" y="645"/>
                  </a:lnTo>
                  <a:lnTo>
                    <a:pt x="1023" y="687"/>
                  </a:lnTo>
                  <a:lnTo>
                    <a:pt x="1037" y="743"/>
                  </a:lnTo>
                  <a:lnTo>
                    <a:pt x="1023" y="799"/>
                  </a:lnTo>
                  <a:lnTo>
                    <a:pt x="1009" y="841"/>
                  </a:lnTo>
                  <a:lnTo>
                    <a:pt x="981" y="883"/>
                  </a:lnTo>
                  <a:lnTo>
                    <a:pt x="953" y="925"/>
                  </a:lnTo>
                  <a:lnTo>
                    <a:pt x="925" y="953"/>
                  </a:lnTo>
                  <a:lnTo>
                    <a:pt x="883" y="981"/>
                  </a:lnTo>
                  <a:lnTo>
                    <a:pt x="827" y="995"/>
                  </a:lnTo>
                  <a:lnTo>
                    <a:pt x="729" y="995"/>
                  </a:lnTo>
                  <a:lnTo>
                    <a:pt x="687" y="981"/>
                  </a:lnTo>
                  <a:lnTo>
                    <a:pt x="645" y="953"/>
                  </a:lnTo>
                  <a:lnTo>
                    <a:pt x="603" y="925"/>
                  </a:lnTo>
                  <a:lnTo>
                    <a:pt x="575" y="883"/>
                  </a:lnTo>
                  <a:lnTo>
                    <a:pt x="547" y="841"/>
                  </a:lnTo>
                  <a:lnTo>
                    <a:pt x="533" y="799"/>
                  </a:lnTo>
                  <a:lnTo>
                    <a:pt x="533" y="743"/>
                  </a:lnTo>
                  <a:lnTo>
                    <a:pt x="533" y="687"/>
                  </a:lnTo>
                  <a:lnTo>
                    <a:pt x="547" y="645"/>
                  </a:lnTo>
                  <a:lnTo>
                    <a:pt x="575" y="603"/>
                  </a:lnTo>
                  <a:lnTo>
                    <a:pt x="603" y="561"/>
                  </a:lnTo>
                  <a:lnTo>
                    <a:pt x="645" y="533"/>
                  </a:lnTo>
                  <a:lnTo>
                    <a:pt x="687" y="519"/>
                  </a:lnTo>
                  <a:lnTo>
                    <a:pt x="729" y="505"/>
                  </a:lnTo>
                  <a:lnTo>
                    <a:pt x="785" y="491"/>
                  </a:lnTo>
                  <a:close/>
                  <a:moveTo>
                    <a:pt x="785" y="365"/>
                  </a:moveTo>
                  <a:lnTo>
                    <a:pt x="701" y="379"/>
                  </a:lnTo>
                  <a:lnTo>
                    <a:pt x="631" y="393"/>
                  </a:lnTo>
                  <a:lnTo>
                    <a:pt x="575" y="435"/>
                  </a:lnTo>
                  <a:lnTo>
                    <a:pt x="518" y="477"/>
                  </a:lnTo>
                  <a:lnTo>
                    <a:pt x="462" y="533"/>
                  </a:lnTo>
                  <a:lnTo>
                    <a:pt x="434" y="603"/>
                  </a:lnTo>
                  <a:lnTo>
                    <a:pt x="406" y="673"/>
                  </a:lnTo>
                  <a:lnTo>
                    <a:pt x="406" y="743"/>
                  </a:lnTo>
                  <a:lnTo>
                    <a:pt x="406" y="813"/>
                  </a:lnTo>
                  <a:lnTo>
                    <a:pt x="434" y="897"/>
                  </a:lnTo>
                  <a:lnTo>
                    <a:pt x="462" y="953"/>
                  </a:lnTo>
                  <a:lnTo>
                    <a:pt x="518" y="1009"/>
                  </a:lnTo>
                  <a:lnTo>
                    <a:pt x="575" y="1051"/>
                  </a:lnTo>
                  <a:lnTo>
                    <a:pt x="631" y="1093"/>
                  </a:lnTo>
                  <a:lnTo>
                    <a:pt x="701" y="1121"/>
                  </a:lnTo>
                  <a:lnTo>
                    <a:pt x="855" y="1121"/>
                  </a:lnTo>
                  <a:lnTo>
                    <a:pt x="925" y="1093"/>
                  </a:lnTo>
                  <a:lnTo>
                    <a:pt x="995" y="1051"/>
                  </a:lnTo>
                  <a:lnTo>
                    <a:pt x="1051" y="1009"/>
                  </a:lnTo>
                  <a:lnTo>
                    <a:pt x="1093" y="953"/>
                  </a:lnTo>
                  <a:lnTo>
                    <a:pt x="1135" y="897"/>
                  </a:lnTo>
                  <a:lnTo>
                    <a:pt x="1149" y="813"/>
                  </a:lnTo>
                  <a:lnTo>
                    <a:pt x="1163" y="743"/>
                  </a:lnTo>
                  <a:lnTo>
                    <a:pt x="1149" y="673"/>
                  </a:lnTo>
                  <a:lnTo>
                    <a:pt x="1135" y="603"/>
                  </a:lnTo>
                  <a:lnTo>
                    <a:pt x="1093" y="533"/>
                  </a:lnTo>
                  <a:lnTo>
                    <a:pt x="1051" y="477"/>
                  </a:lnTo>
                  <a:lnTo>
                    <a:pt x="995" y="435"/>
                  </a:lnTo>
                  <a:lnTo>
                    <a:pt x="925" y="393"/>
                  </a:lnTo>
                  <a:lnTo>
                    <a:pt x="855" y="379"/>
                  </a:lnTo>
                  <a:lnTo>
                    <a:pt x="785" y="365"/>
                  </a:lnTo>
                  <a:close/>
                  <a:moveTo>
                    <a:pt x="911" y="141"/>
                  </a:moveTo>
                  <a:lnTo>
                    <a:pt x="911" y="197"/>
                  </a:lnTo>
                  <a:lnTo>
                    <a:pt x="911" y="239"/>
                  </a:lnTo>
                  <a:lnTo>
                    <a:pt x="939" y="281"/>
                  </a:lnTo>
                  <a:lnTo>
                    <a:pt x="953" y="309"/>
                  </a:lnTo>
                  <a:lnTo>
                    <a:pt x="995" y="337"/>
                  </a:lnTo>
                  <a:lnTo>
                    <a:pt x="1037" y="365"/>
                  </a:lnTo>
                  <a:lnTo>
                    <a:pt x="1079" y="379"/>
                  </a:lnTo>
                  <a:lnTo>
                    <a:pt x="1163" y="379"/>
                  </a:lnTo>
                  <a:lnTo>
                    <a:pt x="1205" y="365"/>
                  </a:lnTo>
                  <a:lnTo>
                    <a:pt x="1247" y="337"/>
                  </a:lnTo>
                  <a:lnTo>
                    <a:pt x="1373" y="561"/>
                  </a:lnTo>
                  <a:lnTo>
                    <a:pt x="1331" y="575"/>
                  </a:lnTo>
                  <a:lnTo>
                    <a:pt x="1289" y="603"/>
                  </a:lnTo>
                  <a:lnTo>
                    <a:pt x="1275" y="645"/>
                  </a:lnTo>
                  <a:lnTo>
                    <a:pt x="1261" y="687"/>
                  </a:lnTo>
                  <a:lnTo>
                    <a:pt x="1247" y="729"/>
                  </a:lnTo>
                  <a:lnTo>
                    <a:pt x="1247" y="771"/>
                  </a:lnTo>
                  <a:lnTo>
                    <a:pt x="1261" y="813"/>
                  </a:lnTo>
                  <a:lnTo>
                    <a:pt x="1275" y="855"/>
                  </a:lnTo>
                  <a:lnTo>
                    <a:pt x="1289" y="897"/>
                  </a:lnTo>
                  <a:lnTo>
                    <a:pt x="1331" y="911"/>
                  </a:lnTo>
                  <a:lnTo>
                    <a:pt x="1373" y="939"/>
                  </a:lnTo>
                  <a:lnTo>
                    <a:pt x="1247" y="1163"/>
                  </a:lnTo>
                  <a:lnTo>
                    <a:pt x="1205" y="1135"/>
                  </a:lnTo>
                  <a:lnTo>
                    <a:pt x="1163" y="1121"/>
                  </a:lnTo>
                  <a:lnTo>
                    <a:pt x="1079" y="1121"/>
                  </a:lnTo>
                  <a:lnTo>
                    <a:pt x="1037" y="1135"/>
                  </a:lnTo>
                  <a:lnTo>
                    <a:pt x="995" y="1163"/>
                  </a:lnTo>
                  <a:lnTo>
                    <a:pt x="953" y="1191"/>
                  </a:lnTo>
                  <a:lnTo>
                    <a:pt x="925" y="1219"/>
                  </a:lnTo>
                  <a:lnTo>
                    <a:pt x="911" y="1261"/>
                  </a:lnTo>
                  <a:lnTo>
                    <a:pt x="911" y="1303"/>
                  </a:lnTo>
                  <a:lnTo>
                    <a:pt x="911" y="1359"/>
                  </a:lnTo>
                  <a:lnTo>
                    <a:pt x="645" y="1359"/>
                  </a:lnTo>
                  <a:lnTo>
                    <a:pt x="645" y="1303"/>
                  </a:lnTo>
                  <a:lnTo>
                    <a:pt x="645" y="1261"/>
                  </a:lnTo>
                  <a:lnTo>
                    <a:pt x="631" y="1219"/>
                  </a:lnTo>
                  <a:lnTo>
                    <a:pt x="603" y="1191"/>
                  </a:lnTo>
                  <a:lnTo>
                    <a:pt x="561" y="1163"/>
                  </a:lnTo>
                  <a:lnTo>
                    <a:pt x="518" y="1135"/>
                  </a:lnTo>
                  <a:lnTo>
                    <a:pt x="476" y="1121"/>
                  </a:lnTo>
                  <a:lnTo>
                    <a:pt x="392" y="1121"/>
                  </a:lnTo>
                  <a:lnTo>
                    <a:pt x="350" y="1135"/>
                  </a:lnTo>
                  <a:lnTo>
                    <a:pt x="308" y="1163"/>
                  </a:lnTo>
                  <a:lnTo>
                    <a:pt x="182" y="939"/>
                  </a:lnTo>
                  <a:lnTo>
                    <a:pt x="224" y="925"/>
                  </a:lnTo>
                  <a:lnTo>
                    <a:pt x="266" y="897"/>
                  </a:lnTo>
                  <a:lnTo>
                    <a:pt x="280" y="855"/>
                  </a:lnTo>
                  <a:lnTo>
                    <a:pt x="308" y="813"/>
                  </a:lnTo>
                  <a:lnTo>
                    <a:pt x="308" y="771"/>
                  </a:lnTo>
                  <a:lnTo>
                    <a:pt x="308" y="729"/>
                  </a:lnTo>
                  <a:lnTo>
                    <a:pt x="308" y="687"/>
                  </a:lnTo>
                  <a:lnTo>
                    <a:pt x="294" y="645"/>
                  </a:lnTo>
                  <a:lnTo>
                    <a:pt x="266" y="603"/>
                  </a:lnTo>
                  <a:lnTo>
                    <a:pt x="224" y="575"/>
                  </a:lnTo>
                  <a:lnTo>
                    <a:pt x="182" y="561"/>
                  </a:lnTo>
                  <a:lnTo>
                    <a:pt x="308" y="337"/>
                  </a:lnTo>
                  <a:lnTo>
                    <a:pt x="350" y="365"/>
                  </a:lnTo>
                  <a:lnTo>
                    <a:pt x="392" y="379"/>
                  </a:lnTo>
                  <a:lnTo>
                    <a:pt x="476" y="379"/>
                  </a:lnTo>
                  <a:lnTo>
                    <a:pt x="518" y="365"/>
                  </a:lnTo>
                  <a:lnTo>
                    <a:pt x="561" y="337"/>
                  </a:lnTo>
                  <a:lnTo>
                    <a:pt x="603" y="309"/>
                  </a:lnTo>
                  <a:lnTo>
                    <a:pt x="631" y="281"/>
                  </a:lnTo>
                  <a:lnTo>
                    <a:pt x="645" y="239"/>
                  </a:lnTo>
                  <a:lnTo>
                    <a:pt x="645" y="197"/>
                  </a:lnTo>
                  <a:lnTo>
                    <a:pt x="645" y="141"/>
                  </a:lnTo>
                  <a:close/>
                  <a:moveTo>
                    <a:pt x="518" y="1"/>
                  </a:moveTo>
                  <a:lnTo>
                    <a:pt x="518" y="183"/>
                  </a:lnTo>
                  <a:lnTo>
                    <a:pt x="518" y="197"/>
                  </a:lnTo>
                  <a:lnTo>
                    <a:pt x="504" y="211"/>
                  </a:lnTo>
                  <a:lnTo>
                    <a:pt x="448" y="239"/>
                  </a:lnTo>
                  <a:lnTo>
                    <a:pt x="434" y="253"/>
                  </a:lnTo>
                  <a:lnTo>
                    <a:pt x="420" y="239"/>
                  </a:lnTo>
                  <a:lnTo>
                    <a:pt x="252" y="155"/>
                  </a:lnTo>
                  <a:lnTo>
                    <a:pt x="0" y="603"/>
                  </a:lnTo>
                  <a:lnTo>
                    <a:pt x="168" y="687"/>
                  </a:lnTo>
                  <a:lnTo>
                    <a:pt x="182" y="715"/>
                  </a:lnTo>
                  <a:lnTo>
                    <a:pt x="182" y="743"/>
                  </a:lnTo>
                  <a:lnTo>
                    <a:pt x="182" y="771"/>
                  </a:lnTo>
                  <a:lnTo>
                    <a:pt x="168" y="799"/>
                  </a:lnTo>
                  <a:lnTo>
                    <a:pt x="0" y="897"/>
                  </a:lnTo>
                  <a:lnTo>
                    <a:pt x="252" y="1331"/>
                  </a:lnTo>
                  <a:lnTo>
                    <a:pt x="420" y="1247"/>
                  </a:lnTo>
                  <a:lnTo>
                    <a:pt x="448" y="1247"/>
                  </a:lnTo>
                  <a:lnTo>
                    <a:pt x="504" y="1275"/>
                  </a:lnTo>
                  <a:lnTo>
                    <a:pt x="518" y="1289"/>
                  </a:lnTo>
                  <a:lnTo>
                    <a:pt x="518" y="1303"/>
                  </a:lnTo>
                  <a:lnTo>
                    <a:pt x="518" y="1485"/>
                  </a:lnTo>
                  <a:lnTo>
                    <a:pt x="1037" y="1485"/>
                  </a:lnTo>
                  <a:lnTo>
                    <a:pt x="1037" y="1303"/>
                  </a:lnTo>
                  <a:lnTo>
                    <a:pt x="1037" y="1289"/>
                  </a:lnTo>
                  <a:lnTo>
                    <a:pt x="1051" y="1275"/>
                  </a:lnTo>
                  <a:lnTo>
                    <a:pt x="1107" y="1247"/>
                  </a:lnTo>
                  <a:lnTo>
                    <a:pt x="1135" y="1247"/>
                  </a:lnTo>
                  <a:lnTo>
                    <a:pt x="1303" y="1331"/>
                  </a:lnTo>
                  <a:lnTo>
                    <a:pt x="1555" y="897"/>
                  </a:lnTo>
                  <a:lnTo>
                    <a:pt x="1387" y="799"/>
                  </a:lnTo>
                  <a:lnTo>
                    <a:pt x="1373" y="771"/>
                  </a:lnTo>
                  <a:lnTo>
                    <a:pt x="1373" y="743"/>
                  </a:lnTo>
                  <a:lnTo>
                    <a:pt x="1373" y="715"/>
                  </a:lnTo>
                  <a:lnTo>
                    <a:pt x="1387" y="687"/>
                  </a:lnTo>
                  <a:lnTo>
                    <a:pt x="1555" y="603"/>
                  </a:lnTo>
                  <a:lnTo>
                    <a:pt x="1303" y="155"/>
                  </a:lnTo>
                  <a:lnTo>
                    <a:pt x="1135" y="239"/>
                  </a:lnTo>
                  <a:lnTo>
                    <a:pt x="1121" y="253"/>
                  </a:lnTo>
                  <a:lnTo>
                    <a:pt x="1107" y="239"/>
                  </a:lnTo>
                  <a:lnTo>
                    <a:pt x="1051" y="211"/>
                  </a:lnTo>
                  <a:lnTo>
                    <a:pt x="1037" y="183"/>
                  </a:lnTo>
                  <a:lnTo>
                    <a:pt x="103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36"/>
            <p:cNvSpPr/>
            <p:nvPr/>
          </p:nvSpPr>
          <p:spPr>
            <a:xfrm>
              <a:off x="5632175" y="2500075"/>
              <a:ext cx="1179900" cy="66925"/>
            </a:xfrm>
            <a:custGeom>
              <a:rect b="b" l="l" r="r" t="t"/>
              <a:pathLst>
                <a:path extrusionOk="0" h="2677" w="47196">
                  <a:moveTo>
                    <a:pt x="0" y="1"/>
                  </a:moveTo>
                  <a:lnTo>
                    <a:pt x="0" y="2676"/>
                  </a:lnTo>
                  <a:lnTo>
                    <a:pt x="47196" y="2676"/>
                  </a:lnTo>
                  <a:lnTo>
                    <a:pt x="471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36"/>
            <p:cNvSpPr/>
            <p:nvPr/>
          </p:nvSpPr>
          <p:spPr>
            <a:xfrm>
              <a:off x="5632175" y="2500075"/>
              <a:ext cx="1179900" cy="66925"/>
            </a:xfrm>
            <a:custGeom>
              <a:rect b="b" l="l" r="r" t="t"/>
              <a:pathLst>
                <a:path extrusionOk="0" fill="none" h="2677" w="47196">
                  <a:moveTo>
                    <a:pt x="0" y="1"/>
                  </a:moveTo>
                  <a:lnTo>
                    <a:pt x="47196" y="1"/>
                  </a:lnTo>
                  <a:lnTo>
                    <a:pt x="47196" y="2676"/>
                  </a:lnTo>
                  <a:lnTo>
                    <a:pt x="0" y="267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36"/>
            <p:cNvSpPr/>
            <p:nvPr/>
          </p:nvSpPr>
          <p:spPr>
            <a:xfrm>
              <a:off x="5684350" y="2523550"/>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36"/>
            <p:cNvSpPr/>
            <p:nvPr/>
          </p:nvSpPr>
          <p:spPr>
            <a:xfrm>
              <a:off x="5769800" y="2523550"/>
              <a:ext cx="28400" cy="19975"/>
            </a:xfrm>
            <a:custGeom>
              <a:rect b="b" l="l" r="r" t="t"/>
              <a:pathLst>
                <a:path extrusionOk="0" h="799" w="1136">
                  <a:moveTo>
                    <a:pt x="1" y="0"/>
                  </a:moveTo>
                  <a:lnTo>
                    <a:pt x="323" y="392"/>
                  </a:lnTo>
                  <a:lnTo>
                    <a:pt x="1" y="799"/>
                  </a:lnTo>
                  <a:lnTo>
                    <a:pt x="799" y="799"/>
                  </a:lnTo>
                  <a:lnTo>
                    <a:pt x="1136" y="392"/>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36"/>
            <p:cNvSpPr/>
            <p:nvPr/>
          </p:nvSpPr>
          <p:spPr>
            <a:xfrm>
              <a:off x="5727775" y="2523550"/>
              <a:ext cx="21050" cy="19975"/>
            </a:xfrm>
            <a:custGeom>
              <a:rect b="b" l="l" r="r" t="t"/>
              <a:pathLst>
                <a:path extrusionOk="0" h="799" w="842">
                  <a:moveTo>
                    <a:pt x="421" y="0"/>
                  </a:moveTo>
                  <a:lnTo>
                    <a:pt x="295" y="266"/>
                  </a:lnTo>
                  <a:lnTo>
                    <a:pt x="1" y="308"/>
                  </a:lnTo>
                  <a:lnTo>
                    <a:pt x="211" y="505"/>
                  </a:lnTo>
                  <a:lnTo>
                    <a:pt x="155" y="799"/>
                  </a:lnTo>
                  <a:lnTo>
                    <a:pt x="421" y="659"/>
                  </a:lnTo>
                  <a:lnTo>
                    <a:pt x="687" y="799"/>
                  </a:lnTo>
                  <a:lnTo>
                    <a:pt x="631" y="505"/>
                  </a:lnTo>
                  <a:lnTo>
                    <a:pt x="841" y="308"/>
                  </a:lnTo>
                  <a:lnTo>
                    <a:pt x="547" y="266"/>
                  </a:lnTo>
                  <a:lnTo>
                    <a:pt x="4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36"/>
            <p:cNvSpPr/>
            <p:nvPr/>
          </p:nvSpPr>
          <p:spPr>
            <a:xfrm>
              <a:off x="5812525" y="2529500"/>
              <a:ext cx="160075" cy="8075"/>
            </a:xfrm>
            <a:custGeom>
              <a:rect b="b" l="l" r="r" t="t"/>
              <a:pathLst>
                <a:path extrusionOk="0" h="323" w="6403">
                  <a:moveTo>
                    <a:pt x="1" y="0"/>
                  </a:moveTo>
                  <a:lnTo>
                    <a:pt x="1" y="323"/>
                  </a:lnTo>
                  <a:lnTo>
                    <a:pt x="6403" y="323"/>
                  </a:lnTo>
                  <a:lnTo>
                    <a:pt x="64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36"/>
            <p:cNvSpPr/>
            <p:nvPr/>
          </p:nvSpPr>
          <p:spPr>
            <a:xfrm>
              <a:off x="6579175" y="2529500"/>
              <a:ext cx="145350" cy="8075"/>
            </a:xfrm>
            <a:custGeom>
              <a:rect b="b" l="l" r="r" t="t"/>
              <a:pathLst>
                <a:path extrusionOk="0" h="323" w="5814">
                  <a:moveTo>
                    <a:pt x="0" y="0"/>
                  </a:moveTo>
                  <a:lnTo>
                    <a:pt x="0" y="323"/>
                  </a:lnTo>
                  <a:lnTo>
                    <a:pt x="5814" y="323"/>
                  </a:lnTo>
                  <a:lnTo>
                    <a:pt x="58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36"/>
            <p:cNvSpPr/>
            <p:nvPr/>
          </p:nvSpPr>
          <p:spPr>
            <a:xfrm>
              <a:off x="6021275" y="2529500"/>
              <a:ext cx="496975" cy="8075"/>
            </a:xfrm>
            <a:custGeom>
              <a:rect b="b" l="l" r="r" t="t"/>
              <a:pathLst>
                <a:path extrusionOk="0" h="323" w="19879">
                  <a:moveTo>
                    <a:pt x="0" y="0"/>
                  </a:moveTo>
                  <a:lnTo>
                    <a:pt x="0" y="323"/>
                  </a:lnTo>
                  <a:lnTo>
                    <a:pt x="19878" y="323"/>
                  </a:lnTo>
                  <a:lnTo>
                    <a:pt x="198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36"/>
            <p:cNvSpPr/>
            <p:nvPr/>
          </p:nvSpPr>
          <p:spPr>
            <a:xfrm>
              <a:off x="6021275" y="2529500"/>
              <a:ext cx="496975" cy="8075"/>
            </a:xfrm>
            <a:custGeom>
              <a:rect b="b" l="l" r="r" t="t"/>
              <a:pathLst>
                <a:path extrusionOk="0" fill="none" h="323" w="19879">
                  <a:moveTo>
                    <a:pt x="0" y="0"/>
                  </a:moveTo>
                  <a:lnTo>
                    <a:pt x="19878" y="0"/>
                  </a:lnTo>
                  <a:lnTo>
                    <a:pt x="19878" y="323"/>
                  </a:lnTo>
                  <a:lnTo>
                    <a:pt x="0" y="323"/>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36"/>
            <p:cNvSpPr/>
            <p:nvPr/>
          </p:nvSpPr>
          <p:spPr>
            <a:xfrm>
              <a:off x="5684350" y="2590425"/>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36"/>
            <p:cNvSpPr/>
            <p:nvPr/>
          </p:nvSpPr>
          <p:spPr>
            <a:xfrm>
              <a:off x="5683300" y="2589375"/>
              <a:ext cx="22450" cy="22100"/>
            </a:xfrm>
            <a:custGeom>
              <a:rect b="b" l="l" r="r" t="t"/>
              <a:pathLst>
                <a:path extrusionOk="0" h="884" w="898">
                  <a:moveTo>
                    <a:pt x="813" y="85"/>
                  </a:moveTo>
                  <a:lnTo>
                    <a:pt x="813" y="799"/>
                  </a:lnTo>
                  <a:lnTo>
                    <a:pt x="85" y="799"/>
                  </a:lnTo>
                  <a:lnTo>
                    <a:pt x="85" y="85"/>
                  </a:lnTo>
                  <a:close/>
                  <a:moveTo>
                    <a:pt x="1" y="1"/>
                  </a:moveTo>
                  <a:lnTo>
                    <a:pt x="1" y="883"/>
                  </a:lnTo>
                  <a:lnTo>
                    <a:pt x="897" y="883"/>
                  </a:lnTo>
                  <a:lnTo>
                    <a:pt x="89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36"/>
            <p:cNvSpPr/>
            <p:nvPr/>
          </p:nvSpPr>
          <p:spPr>
            <a:xfrm>
              <a:off x="5769800" y="2590425"/>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36"/>
            <p:cNvSpPr/>
            <p:nvPr/>
          </p:nvSpPr>
          <p:spPr>
            <a:xfrm>
              <a:off x="5767700" y="2589375"/>
              <a:ext cx="31550" cy="22100"/>
            </a:xfrm>
            <a:custGeom>
              <a:rect b="b" l="l" r="r" t="t"/>
              <a:pathLst>
                <a:path extrusionOk="0" h="884" w="1262">
                  <a:moveTo>
                    <a:pt x="869" y="85"/>
                  </a:moveTo>
                  <a:lnTo>
                    <a:pt x="1164" y="435"/>
                  </a:lnTo>
                  <a:lnTo>
                    <a:pt x="869" y="799"/>
                  </a:lnTo>
                  <a:lnTo>
                    <a:pt x="169" y="799"/>
                  </a:lnTo>
                  <a:lnTo>
                    <a:pt x="463" y="435"/>
                  </a:lnTo>
                  <a:lnTo>
                    <a:pt x="169" y="85"/>
                  </a:lnTo>
                  <a:close/>
                  <a:moveTo>
                    <a:pt x="1" y="1"/>
                  </a:moveTo>
                  <a:lnTo>
                    <a:pt x="365" y="435"/>
                  </a:lnTo>
                  <a:lnTo>
                    <a:pt x="1" y="883"/>
                  </a:lnTo>
                  <a:lnTo>
                    <a:pt x="911" y="883"/>
                  </a:lnTo>
                  <a:lnTo>
                    <a:pt x="1262" y="435"/>
                  </a:lnTo>
                  <a:lnTo>
                    <a:pt x="91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36"/>
            <p:cNvSpPr/>
            <p:nvPr/>
          </p:nvSpPr>
          <p:spPr>
            <a:xfrm>
              <a:off x="5727775" y="2590425"/>
              <a:ext cx="21050" cy="20000"/>
            </a:xfrm>
            <a:custGeom>
              <a:rect b="b" l="l" r="r" t="t"/>
              <a:pathLst>
                <a:path extrusionOk="0" h="800" w="842">
                  <a:moveTo>
                    <a:pt x="421" y="1"/>
                  </a:moveTo>
                  <a:lnTo>
                    <a:pt x="295" y="267"/>
                  </a:lnTo>
                  <a:lnTo>
                    <a:pt x="1" y="309"/>
                  </a:lnTo>
                  <a:lnTo>
                    <a:pt x="211" y="505"/>
                  </a:lnTo>
                  <a:lnTo>
                    <a:pt x="155" y="799"/>
                  </a:lnTo>
                  <a:lnTo>
                    <a:pt x="421" y="659"/>
                  </a:lnTo>
                  <a:lnTo>
                    <a:pt x="687" y="799"/>
                  </a:lnTo>
                  <a:lnTo>
                    <a:pt x="631" y="505"/>
                  </a:lnTo>
                  <a:lnTo>
                    <a:pt x="841" y="309"/>
                  </a:lnTo>
                  <a:lnTo>
                    <a:pt x="547" y="267"/>
                  </a:lnTo>
                  <a:lnTo>
                    <a:pt x="4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36"/>
            <p:cNvSpPr/>
            <p:nvPr/>
          </p:nvSpPr>
          <p:spPr>
            <a:xfrm>
              <a:off x="5812525" y="2596400"/>
              <a:ext cx="160075" cy="8075"/>
            </a:xfrm>
            <a:custGeom>
              <a:rect b="b" l="l" r="r" t="t"/>
              <a:pathLst>
                <a:path extrusionOk="0" h="323" w="6403">
                  <a:moveTo>
                    <a:pt x="1" y="0"/>
                  </a:moveTo>
                  <a:lnTo>
                    <a:pt x="1" y="322"/>
                  </a:lnTo>
                  <a:lnTo>
                    <a:pt x="6403" y="322"/>
                  </a:lnTo>
                  <a:lnTo>
                    <a:pt x="640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36"/>
            <p:cNvSpPr/>
            <p:nvPr/>
          </p:nvSpPr>
          <p:spPr>
            <a:xfrm>
              <a:off x="6579175" y="2596400"/>
              <a:ext cx="145350" cy="8075"/>
            </a:xfrm>
            <a:custGeom>
              <a:rect b="b" l="l" r="r" t="t"/>
              <a:pathLst>
                <a:path extrusionOk="0" h="323" w="5814">
                  <a:moveTo>
                    <a:pt x="0" y="0"/>
                  </a:moveTo>
                  <a:lnTo>
                    <a:pt x="0" y="322"/>
                  </a:lnTo>
                  <a:lnTo>
                    <a:pt x="5814" y="322"/>
                  </a:lnTo>
                  <a:lnTo>
                    <a:pt x="58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36"/>
            <p:cNvSpPr/>
            <p:nvPr/>
          </p:nvSpPr>
          <p:spPr>
            <a:xfrm>
              <a:off x="6021275" y="2596400"/>
              <a:ext cx="496975" cy="8075"/>
            </a:xfrm>
            <a:custGeom>
              <a:rect b="b" l="l" r="r" t="t"/>
              <a:pathLst>
                <a:path extrusionOk="0" h="323" w="19879">
                  <a:moveTo>
                    <a:pt x="0" y="0"/>
                  </a:moveTo>
                  <a:lnTo>
                    <a:pt x="0" y="322"/>
                  </a:lnTo>
                  <a:lnTo>
                    <a:pt x="19878" y="322"/>
                  </a:lnTo>
                  <a:lnTo>
                    <a:pt x="198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36"/>
            <p:cNvSpPr/>
            <p:nvPr/>
          </p:nvSpPr>
          <p:spPr>
            <a:xfrm>
              <a:off x="5632175" y="2633850"/>
              <a:ext cx="1179900" cy="66925"/>
            </a:xfrm>
            <a:custGeom>
              <a:rect b="b" l="l" r="r" t="t"/>
              <a:pathLst>
                <a:path extrusionOk="0" h="2677" w="47196">
                  <a:moveTo>
                    <a:pt x="0" y="1"/>
                  </a:moveTo>
                  <a:lnTo>
                    <a:pt x="0" y="2677"/>
                  </a:lnTo>
                  <a:lnTo>
                    <a:pt x="47196" y="2677"/>
                  </a:lnTo>
                  <a:lnTo>
                    <a:pt x="471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36"/>
            <p:cNvSpPr/>
            <p:nvPr/>
          </p:nvSpPr>
          <p:spPr>
            <a:xfrm>
              <a:off x="5684350" y="2657325"/>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36"/>
            <p:cNvSpPr/>
            <p:nvPr/>
          </p:nvSpPr>
          <p:spPr>
            <a:xfrm>
              <a:off x="5769800" y="2657325"/>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36"/>
            <p:cNvSpPr/>
            <p:nvPr/>
          </p:nvSpPr>
          <p:spPr>
            <a:xfrm>
              <a:off x="5727775" y="2657325"/>
              <a:ext cx="21050" cy="20000"/>
            </a:xfrm>
            <a:custGeom>
              <a:rect b="b" l="l" r="r" t="t"/>
              <a:pathLst>
                <a:path extrusionOk="0" h="800" w="842">
                  <a:moveTo>
                    <a:pt x="421" y="1"/>
                  </a:moveTo>
                  <a:lnTo>
                    <a:pt x="295" y="267"/>
                  </a:lnTo>
                  <a:lnTo>
                    <a:pt x="1" y="309"/>
                  </a:lnTo>
                  <a:lnTo>
                    <a:pt x="211" y="505"/>
                  </a:lnTo>
                  <a:lnTo>
                    <a:pt x="155" y="799"/>
                  </a:lnTo>
                  <a:lnTo>
                    <a:pt x="421" y="659"/>
                  </a:lnTo>
                  <a:lnTo>
                    <a:pt x="687" y="799"/>
                  </a:lnTo>
                  <a:lnTo>
                    <a:pt x="687" y="799"/>
                  </a:lnTo>
                  <a:lnTo>
                    <a:pt x="631" y="505"/>
                  </a:lnTo>
                  <a:lnTo>
                    <a:pt x="841" y="309"/>
                  </a:lnTo>
                  <a:lnTo>
                    <a:pt x="547" y="267"/>
                  </a:lnTo>
                  <a:lnTo>
                    <a:pt x="4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36"/>
            <p:cNvSpPr/>
            <p:nvPr/>
          </p:nvSpPr>
          <p:spPr>
            <a:xfrm>
              <a:off x="5812525" y="2663275"/>
              <a:ext cx="160075" cy="8075"/>
            </a:xfrm>
            <a:custGeom>
              <a:rect b="b" l="l" r="r" t="t"/>
              <a:pathLst>
                <a:path extrusionOk="0" h="323"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36"/>
            <p:cNvSpPr/>
            <p:nvPr/>
          </p:nvSpPr>
          <p:spPr>
            <a:xfrm>
              <a:off x="6579175" y="2663275"/>
              <a:ext cx="145350" cy="8075"/>
            </a:xfrm>
            <a:custGeom>
              <a:rect b="b" l="l" r="r" t="t"/>
              <a:pathLst>
                <a:path extrusionOk="0" h="323"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36"/>
            <p:cNvSpPr/>
            <p:nvPr/>
          </p:nvSpPr>
          <p:spPr>
            <a:xfrm>
              <a:off x="6021275" y="2663275"/>
              <a:ext cx="496975" cy="8075"/>
            </a:xfrm>
            <a:custGeom>
              <a:rect b="b" l="l" r="r" t="t"/>
              <a:pathLst>
                <a:path extrusionOk="0" h="323"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36"/>
            <p:cNvSpPr/>
            <p:nvPr/>
          </p:nvSpPr>
          <p:spPr>
            <a:xfrm>
              <a:off x="5684350" y="2724225"/>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36"/>
            <p:cNvSpPr/>
            <p:nvPr/>
          </p:nvSpPr>
          <p:spPr>
            <a:xfrm>
              <a:off x="5683300" y="2723175"/>
              <a:ext cx="22450" cy="22075"/>
            </a:xfrm>
            <a:custGeom>
              <a:rect b="b" l="l" r="r" t="t"/>
              <a:pathLst>
                <a:path extrusionOk="0" h="883" w="898">
                  <a:moveTo>
                    <a:pt x="813" y="84"/>
                  </a:moveTo>
                  <a:lnTo>
                    <a:pt x="813" y="799"/>
                  </a:lnTo>
                  <a:lnTo>
                    <a:pt x="85" y="799"/>
                  </a:lnTo>
                  <a:lnTo>
                    <a:pt x="85" y="84"/>
                  </a:lnTo>
                  <a:close/>
                  <a:moveTo>
                    <a:pt x="1" y="0"/>
                  </a:moveTo>
                  <a:lnTo>
                    <a:pt x="1" y="883"/>
                  </a:lnTo>
                  <a:lnTo>
                    <a:pt x="897" y="883"/>
                  </a:lnTo>
                  <a:lnTo>
                    <a:pt x="8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36"/>
            <p:cNvSpPr/>
            <p:nvPr/>
          </p:nvSpPr>
          <p:spPr>
            <a:xfrm>
              <a:off x="5769800" y="2724225"/>
              <a:ext cx="28400" cy="19975"/>
            </a:xfrm>
            <a:custGeom>
              <a:rect b="b" l="l" r="r" t="t"/>
              <a:pathLst>
                <a:path extrusionOk="0" h="799" w="1136">
                  <a:moveTo>
                    <a:pt x="1" y="0"/>
                  </a:moveTo>
                  <a:lnTo>
                    <a:pt x="323" y="392"/>
                  </a:lnTo>
                  <a:lnTo>
                    <a:pt x="1" y="799"/>
                  </a:lnTo>
                  <a:lnTo>
                    <a:pt x="799" y="799"/>
                  </a:lnTo>
                  <a:lnTo>
                    <a:pt x="1136" y="392"/>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36"/>
            <p:cNvSpPr/>
            <p:nvPr/>
          </p:nvSpPr>
          <p:spPr>
            <a:xfrm>
              <a:off x="5767700" y="2723175"/>
              <a:ext cx="31550" cy="22075"/>
            </a:xfrm>
            <a:custGeom>
              <a:rect b="b" l="l" r="r" t="t"/>
              <a:pathLst>
                <a:path extrusionOk="0" h="883" w="1262">
                  <a:moveTo>
                    <a:pt x="869" y="84"/>
                  </a:moveTo>
                  <a:lnTo>
                    <a:pt x="1164" y="434"/>
                  </a:lnTo>
                  <a:lnTo>
                    <a:pt x="869" y="799"/>
                  </a:lnTo>
                  <a:lnTo>
                    <a:pt x="169" y="799"/>
                  </a:lnTo>
                  <a:lnTo>
                    <a:pt x="463" y="434"/>
                  </a:lnTo>
                  <a:lnTo>
                    <a:pt x="169" y="84"/>
                  </a:lnTo>
                  <a:close/>
                  <a:moveTo>
                    <a:pt x="1" y="0"/>
                  </a:moveTo>
                  <a:lnTo>
                    <a:pt x="365" y="434"/>
                  </a:lnTo>
                  <a:lnTo>
                    <a:pt x="1" y="883"/>
                  </a:lnTo>
                  <a:lnTo>
                    <a:pt x="911" y="883"/>
                  </a:lnTo>
                  <a:lnTo>
                    <a:pt x="1262" y="434"/>
                  </a:lnTo>
                  <a:lnTo>
                    <a:pt x="9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36"/>
            <p:cNvSpPr/>
            <p:nvPr/>
          </p:nvSpPr>
          <p:spPr>
            <a:xfrm>
              <a:off x="5727775" y="2724225"/>
              <a:ext cx="21050" cy="19975"/>
            </a:xfrm>
            <a:custGeom>
              <a:rect b="b" l="l" r="r" t="t"/>
              <a:pathLst>
                <a:path extrusionOk="0" h="799" w="842">
                  <a:moveTo>
                    <a:pt x="421" y="0"/>
                  </a:moveTo>
                  <a:lnTo>
                    <a:pt x="295" y="266"/>
                  </a:lnTo>
                  <a:lnTo>
                    <a:pt x="1" y="308"/>
                  </a:lnTo>
                  <a:lnTo>
                    <a:pt x="211" y="505"/>
                  </a:lnTo>
                  <a:lnTo>
                    <a:pt x="155" y="799"/>
                  </a:lnTo>
                  <a:lnTo>
                    <a:pt x="421" y="659"/>
                  </a:lnTo>
                  <a:lnTo>
                    <a:pt x="687" y="799"/>
                  </a:lnTo>
                  <a:lnTo>
                    <a:pt x="631" y="505"/>
                  </a:lnTo>
                  <a:lnTo>
                    <a:pt x="841" y="308"/>
                  </a:lnTo>
                  <a:lnTo>
                    <a:pt x="547" y="266"/>
                  </a:lnTo>
                  <a:lnTo>
                    <a:pt x="4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36"/>
            <p:cNvSpPr/>
            <p:nvPr/>
          </p:nvSpPr>
          <p:spPr>
            <a:xfrm>
              <a:off x="5812525" y="2730175"/>
              <a:ext cx="160075" cy="8075"/>
            </a:xfrm>
            <a:custGeom>
              <a:rect b="b" l="l" r="r" t="t"/>
              <a:pathLst>
                <a:path extrusionOk="0" h="323" w="6403">
                  <a:moveTo>
                    <a:pt x="1" y="0"/>
                  </a:moveTo>
                  <a:lnTo>
                    <a:pt x="1" y="323"/>
                  </a:lnTo>
                  <a:lnTo>
                    <a:pt x="6403" y="323"/>
                  </a:lnTo>
                  <a:lnTo>
                    <a:pt x="640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36"/>
            <p:cNvSpPr/>
            <p:nvPr/>
          </p:nvSpPr>
          <p:spPr>
            <a:xfrm>
              <a:off x="6579175" y="2730175"/>
              <a:ext cx="145350" cy="8075"/>
            </a:xfrm>
            <a:custGeom>
              <a:rect b="b" l="l" r="r" t="t"/>
              <a:pathLst>
                <a:path extrusionOk="0" h="323" w="5814">
                  <a:moveTo>
                    <a:pt x="0" y="0"/>
                  </a:moveTo>
                  <a:lnTo>
                    <a:pt x="0" y="323"/>
                  </a:lnTo>
                  <a:lnTo>
                    <a:pt x="5814" y="323"/>
                  </a:lnTo>
                  <a:lnTo>
                    <a:pt x="581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36"/>
            <p:cNvSpPr/>
            <p:nvPr/>
          </p:nvSpPr>
          <p:spPr>
            <a:xfrm>
              <a:off x="6021275" y="2730175"/>
              <a:ext cx="496975" cy="8075"/>
            </a:xfrm>
            <a:custGeom>
              <a:rect b="b" l="l" r="r" t="t"/>
              <a:pathLst>
                <a:path extrusionOk="0" h="323" w="19879">
                  <a:moveTo>
                    <a:pt x="0" y="0"/>
                  </a:moveTo>
                  <a:lnTo>
                    <a:pt x="0" y="323"/>
                  </a:lnTo>
                  <a:lnTo>
                    <a:pt x="19878" y="323"/>
                  </a:lnTo>
                  <a:lnTo>
                    <a:pt x="1987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36"/>
            <p:cNvSpPr/>
            <p:nvPr/>
          </p:nvSpPr>
          <p:spPr>
            <a:xfrm>
              <a:off x="5632175" y="2767650"/>
              <a:ext cx="1179900" cy="66900"/>
            </a:xfrm>
            <a:custGeom>
              <a:rect b="b" l="l" r="r" t="t"/>
              <a:pathLst>
                <a:path extrusionOk="0" h="2676" w="47196">
                  <a:moveTo>
                    <a:pt x="0" y="0"/>
                  </a:moveTo>
                  <a:lnTo>
                    <a:pt x="0" y="2676"/>
                  </a:lnTo>
                  <a:lnTo>
                    <a:pt x="47196" y="2676"/>
                  </a:lnTo>
                  <a:lnTo>
                    <a:pt x="471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36"/>
            <p:cNvSpPr/>
            <p:nvPr/>
          </p:nvSpPr>
          <p:spPr>
            <a:xfrm>
              <a:off x="5684350" y="2791100"/>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36"/>
            <p:cNvSpPr/>
            <p:nvPr/>
          </p:nvSpPr>
          <p:spPr>
            <a:xfrm>
              <a:off x="5769800" y="2791100"/>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36"/>
            <p:cNvSpPr/>
            <p:nvPr/>
          </p:nvSpPr>
          <p:spPr>
            <a:xfrm>
              <a:off x="5727775" y="2791100"/>
              <a:ext cx="21050" cy="20000"/>
            </a:xfrm>
            <a:custGeom>
              <a:rect b="b" l="l" r="r" t="t"/>
              <a:pathLst>
                <a:path extrusionOk="0" h="800" w="842">
                  <a:moveTo>
                    <a:pt x="421" y="1"/>
                  </a:moveTo>
                  <a:lnTo>
                    <a:pt x="295" y="267"/>
                  </a:lnTo>
                  <a:lnTo>
                    <a:pt x="1" y="309"/>
                  </a:lnTo>
                  <a:lnTo>
                    <a:pt x="211" y="505"/>
                  </a:lnTo>
                  <a:lnTo>
                    <a:pt x="155" y="799"/>
                  </a:lnTo>
                  <a:lnTo>
                    <a:pt x="421" y="659"/>
                  </a:lnTo>
                  <a:lnTo>
                    <a:pt x="687" y="799"/>
                  </a:lnTo>
                  <a:lnTo>
                    <a:pt x="631" y="505"/>
                  </a:lnTo>
                  <a:lnTo>
                    <a:pt x="841" y="309"/>
                  </a:lnTo>
                  <a:lnTo>
                    <a:pt x="547" y="267"/>
                  </a:lnTo>
                  <a:lnTo>
                    <a:pt x="4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36"/>
            <p:cNvSpPr/>
            <p:nvPr/>
          </p:nvSpPr>
          <p:spPr>
            <a:xfrm>
              <a:off x="5812525" y="2797075"/>
              <a:ext cx="160075" cy="8075"/>
            </a:xfrm>
            <a:custGeom>
              <a:rect b="b" l="l" r="r" t="t"/>
              <a:pathLst>
                <a:path extrusionOk="0" h="323" w="6403">
                  <a:moveTo>
                    <a:pt x="1" y="0"/>
                  </a:moveTo>
                  <a:lnTo>
                    <a:pt x="1" y="322"/>
                  </a:lnTo>
                  <a:lnTo>
                    <a:pt x="6403" y="322"/>
                  </a:lnTo>
                  <a:lnTo>
                    <a:pt x="640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36"/>
            <p:cNvSpPr/>
            <p:nvPr/>
          </p:nvSpPr>
          <p:spPr>
            <a:xfrm>
              <a:off x="6579175" y="2797075"/>
              <a:ext cx="145350" cy="8075"/>
            </a:xfrm>
            <a:custGeom>
              <a:rect b="b" l="l" r="r" t="t"/>
              <a:pathLst>
                <a:path extrusionOk="0" h="323" w="5814">
                  <a:moveTo>
                    <a:pt x="0" y="0"/>
                  </a:moveTo>
                  <a:lnTo>
                    <a:pt x="0" y="322"/>
                  </a:lnTo>
                  <a:lnTo>
                    <a:pt x="5814" y="322"/>
                  </a:lnTo>
                  <a:lnTo>
                    <a:pt x="581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36"/>
            <p:cNvSpPr/>
            <p:nvPr/>
          </p:nvSpPr>
          <p:spPr>
            <a:xfrm>
              <a:off x="6021275" y="2797075"/>
              <a:ext cx="496975" cy="8075"/>
            </a:xfrm>
            <a:custGeom>
              <a:rect b="b" l="l" r="r" t="t"/>
              <a:pathLst>
                <a:path extrusionOk="0" h="323" w="19879">
                  <a:moveTo>
                    <a:pt x="0" y="0"/>
                  </a:moveTo>
                  <a:lnTo>
                    <a:pt x="0" y="322"/>
                  </a:lnTo>
                  <a:lnTo>
                    <a:pt x="19878" y="322"/>
                  </a:lnTo>
                  <a:lnTo>
                    <a:pt x="1987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36"/>
            <p:cNvSpPr/>
            <p:nvPr/>
          </p:nvSpPr>
          <p:spPr>
            <a:xfrm>
              <a:off x="5684350" y="2858000"/>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36"/>
            <p:cNvSpPr/>
            <p:nvPr/>
          </p:nvSpPr>
          <p:spPr>
            <a:xfrm>
              <a:off x="5683300" y="2856950"/>
              <a:ext cx="22450" cy="22100"/>
            </a:xfrm>
            <a:custGeom>
              <a:rect b="b" l="l" r="r" t="t"/>
              <a:pathLst>
                <a:path extrusionOk="0" h="884" w="898">
                  <a:moveTo>
                    <a:pt x="813" y="85"/>
                  </a:moveTo>
                  <a:lnTo>
                    <a:pt x="813" y="799"/>
                  </a:lnTo>
                  <a:lnTo>
                    <a:pt x="85" y="799"/>
                  </a:lnTo>
                  <a:lnTo>
                    <a:pt x="85" y="85"/>
                  </a:lnTo>
                  <a:close/>
                  <a:moveTo>
                    <a:pt x="1" y="0"/>
                  </a:moveTo>
                  <a:lnTo>
                    <a:pt x="1" y="883"/>
                  </a:lnTo>
                  <a:lnTo>
                    <a:pt x="897" y="883"/>
                  </a:lnTo>
                  <a:lnTo>
                    <a:pt x="8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36"/>
            <p:cNvSpPr/>
            <p:nvPr/>
          </p:nvSpPr>
          <p:spPr>
            <a:xfrm>
              <a:off x="5769800" y="2858000"/>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36"/>
            <p:cNvSpPr/>
            <p:nvPr/>
          </p:nvSpPr>
          <p:spPr>
            <a:xfrm>
              <a:off x="5767700" y="2856950"/>
              <a:ext cx="31900" cy="22100"/>
            </a:xfrm>
            <a:custGeom>
              <a:rect b="b" l="l" r="r" t="t"/>
              <a:pathLst>
                <a:path extrusionOk="0" h="884" w="1276">
                  <a:moveTo>
                    <a:pt x="869" y="85"/>
                  </a:moveTo>
                  <a:lnTo>
                    <a:pt x="1164" y="435"/>
                  </a:lnTo>
                  <a:lnTo>
                    <a:pt x="869" y="799"/>
                  </a:lnTo>
                  <a:lnTo>
                    <a:pt x="169" y="799"/>
                  </a:lnTo>
                  <a:lnTo>
                    <a:pt x="463" y="435"/>
                  </a:lnTo>
                  <a:lnTo>
                    <a:pt x="169" y="85"/>
                  </a:lnTo>
                  <a:close/>
                  <a:moveTo>
                    <a:pt x="1" y="0"/>
                  </a:moveTo>
                  <a:lnTo>
                    <a:pt x="365" y="435"/>
                  </a:lnTo>
                  <a:lnTo>
                    <a:pt x="1" y="883"/>
                  </a:lnTo>
                  <a:lnTo>
                    <a:pt x="911" y="883"/>
                  </a:lnTo>
                  <a:lnTo>
                    <a:pt x="1276" y="435"/>
                  </a:lnTo>
                  <a:lnTo>
                    <a:pt x="9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36"/>
            <p:cNvSpPr/>
            <p:nvPr/>
          </p:nvSpPr>
          <p:spPr>
            <a:xfrm>
              <a:off x="5727775" y="2858000"/>
              <a:ext cx="21050" cy="20000"/>
            </a:xfrm>
            <a:custGeom>
              <a:rect b="b" l="l" r="r" t="t"/>
              <a:pathLst>
                <a:path extrusionOk="0" h="800" w="842">
                  <a:moveTo>
                    <a:pt x="421" y="1"/>
                  </a:moveTo>
                  <a:lnTo>
                    <a:pt x="295" y="253"/>
                  </a:lnTo>
                  <a:lnTo>
                    <a:pt x="1" y="309"/>
                  </a:lnTo>
                  <a:lnTo>
                    <a:pt x="211" y="505"/>
                  </a:lnTo>
                  <a:lnTo>
                    <a:pt x="155" y="799"/>
                  </a:lnTo>
                  <a:lnTo>
                    <a:pt x="421" y="659"/>
                  </a:lnTo>
                  <a:lnTo>
                    <a:pt x="687" y="799"/>
                  </a:lnTo>
                  <a:lnTo>
                    <a:pt x="631" y="505"/>
                  </a:lnTo>
                  <a:lnTo>
                    <a:pt x="841" y="309"/>
                  </a:lnTo>
                  <a:lnTo>
                    <a:pt x="547" y="253"/>
                  </a:lnTo>
                  <a:lnTo>
                    <a:pt x="4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36"/>
            <p:cNvSpPr/>
            <p:nvPr/>
          </p:nvSpPr>
          <p:spPr>
            <a:xfrm>
              <a:off x="5725675" y="2855550"/>
              <a:ext cx="25600" cy="24200"/>
            </a:xfrm>
            <a:custGeom>
              <a:rect b="b" l="l" r="r" t="t"/>
              <a:pathLst>
                <a:path extrusionOk="0" h="968" w="1024">
                  <a:moveTo>
                    <a:pt x="505" y="183"/>
                  </a:moveTo>
                  <a:lnTo>
                    <a:pt x="603" y="393"/>
                  </a:lnTo>
                  <a:lnTo>
                    <a:pt x="841" y="421"/>
                  </a:lnTo>
                  <a:lnTo>
                    <a:pt x="673" y="589"/>
                  </a:lnTo>
                  <a:lnTo>
                    <a:pt x="715" y="827"/>
                  </a:lnTo>
                  <a:lnTo>
                    <a:pt x="505" y="715"/>
                  </a:lnTo>
                  <a:lnTo>
                    <a:pt x="295" y="813"/>
                  </a:lnTo>
                  <a:lnTo>
                    <a:pt x="295" y="813"/>
                  </a:lnTo>
                  <a:lnTo>
                    <a:pt x="337" y="589"/>
                  </a:lnTo>
                  <a:lnTo>
                    <a:pt x="169" y="421"/>
                  </a:lnTo>
                  <a:lnTo>
                    <a:pt x="407" y="393"/>
                  </a:lnTo>
                  <a:lnTo>
                    <a:pt x="505" y="183"/>
                  </a:lnTo>
                  <a:close/>
                  <a:moveTo>
                    <a:pt x="519" y="0"/>
                  </a:moveTo>
                  <a:lnTo>
                    <a:pt x="351" y="323"/>
                  </a:lnTo>
                  <a:lnTo>
                    <a:pt x="1" y="379"/>
                  </a:lnTo>
                  <a:lnTo>
                    <a:pt x="253" y="617"/>
                  </a:lnTo>
                  <a:lnTo>
                    <a:pt x="197" y="967"/>
                  </a:lnTo>
                  <a:lnTo>
                    <a:pt x="505" y="813"/>
                  </a:lnTo>
                  <a:lnTo>
                    <a:pt x="827" y="967"/>
                  </a:lnTo>
                  <a:lnTo>
                    <a:pt x="771" y="617"/>
                  </a:lnTo>
                  <a:lnTo>
                    <a:pt x="1023" y="379"/>
                  </a:lnTo>
                  <a:lnTo>
                    <a:pt x="673" y="323"/>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36"/>
            <p:cNvSpPr/>
            <p:nvPr/>
          </p:nvSpPr>
          <p:spPr>
            <a:xfrm>
              <a:off x="5812525" y="2863950"/>
              <a:ext cx="160075" cy="8075"/>
            </a:xfrm>
            <a:custGeom>
              <a:rect b="b" l="l" r="r" t="t"/>
              <a:pathLst>
                <a:path extrusionOk="0" h="323"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36"/>
            <p:cNvSpPr/>
            <p:nvPr/>
          </p:nvSpPr>
          <p:spPr>
            <a:xfrm>
              <a:off x="6579175" y="2863950"/>
              <a:ext cx="145350" cy="8075"/>
            </a:xfrm>
            <a:custGeom>
              <a:rect b="b" l="l" r="r" t="t"/>
              <a:pathLst>
                <a:path extrusionOk="0" h="323"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36"/>
            <p:cNvSpPr/>
            <p:nvPr/>
          </p:nvSpPr>
          <p:spPr>
            <a:xfrm>
              <a:off x="6021275" y="2863950"/>
              <a:ext cx="496975" cy="8075"/>
            </a:xfrm>
            <a:custGeom>
              <a:rect b="b" l="l" r="r" t="t"/>
              <a:pathLst>
                <a:path extrusionOk="0" h="323"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36"/>
            <p:cNvSpPr/>
            <p:nvPr/>
          </p:nvSpPr>
          <p:spPr>
            <a:xfrm>
              <a:off x="5632175" y="2901425"/>
              <a:ext cx="1179900" cy="66925"/>
            </a:xfrm>
            <a:custGeom>
              <a:rect b="b" l="l" r="r" t="t"/>
              <a:pathLst>
                <a:path extrusionOk="0" h="2677" w="47196">
                  <a:moveTo>
                    <a:pt x="0" y="1"/>
                  </a:moveTo>
                  <a:lnTo>
                    <a:pt x="0" y="2676"/>
                  </a:lnTo>
                  <a:lnTo>
                    <a:pt x="47196" y="2676"/>
                  </a:lnTo>
                  <a:lnTo>
                    <a:pt x="471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36"/>
            <p:cNvSpPr/>
            <p:nvPr/>
          </p:nvSpPr>
          <p:spPr>
            <a:xfrm>
              <a:off x="5684350" y="2924900"/>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36"/>
            <p:cNvSpPr/>
            <p:nvPr/>
          </p:nvSpPr>
          <p:spPr>
            <a:xfrm>
              <a:off x="5769800" y="2924900"/>
              <a:ext cx="28400" cy="19975"/>
            </a:xfrm>
            <a:custGeom>
              <a:rect b="b" l="l" r="r" t="t"/>
              <a:pathLst>
                <a:path extrusionOk="0" h="799" w="1136">
                  <a:moveTo>
                    <a:pt x="1" y="0"/>
                  </a:moveTo>
                  <a:lnTo>
                    <a:pt x="323" y="392"/>
                  </a:lnTo>
                  <a:lnTo>
                    <a:pt x="1" y="799"/>
                  </a:lnTo>
                  <a:lnTo>
                    <a:pt x="799" y="799"/>
                  </a:lnTo>
                  <a:lnTo>
                    <a:pt x="1136" y="392"/>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36"/>
            <p:cNvSpPr/>
            <p:nvPr/>
          </p:nvSpPr>
          <p:spPr>
            <a:xfrm>
              <a:off x="5727775" y="2924900"/>
              <a:ext cx="21050" cy="19975"/>
            </a:xfrm>
            <a:custGeom>
              <a:rect b="b" l="l" r="r" t="t"/>
              <a:pathLst>
                <a:path extrusionOk="0" h="799" w="842">
                  <a:moveTo>
                    <a:pt x="421" y="0"/>
                  </a:moveTo>
                  <a:lnTo>
                    <a:pt x="295" y="252"/>
                  </a:lnTo>
                  <a:lnTo>
                    <a:pt x="1" y="308"/>
                  </a:lnTo>
                  <a:lnTo>
                    <a:pt x="211" y="504"/>
                  </a:lnTo>
                  <a:lnTo>
                    <a:pt x="155" y="799"/>
                  </a:lnTo>
                  <a:lnTo>
                    <a:pt x="421" y="659"/>
                  </a:lnTo>
                  <a:lnTo>
                    <a:pt x="687" y="799"/>
                  </a:lnTo>
                  <a:lnTo>
                    <a:pt x="631" y="504"/>
                  </a:lnTo>
                  <a:lnTo>
                    <a:pt x="841" y="308"/>
                  </a:lnTo>
                  <a:lnTo>
                    <a:pt x="547" y="252"/>
                  </a:lnTo>
                  <a:lnTo>
                    <a:pt x="4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36"/>
            <p:cNvSpPr/>
            <p:nvPr/>
          </p:nvSpPr>
          <p:spPr>
            <a:xfrm>
              <a:off x="5812525" y="2930850"/>
              <a:ext cx="160075" cy="8075"/>
            </a:xfrm>
            <a:custGeom>
              <a:rect b="b" l="l" r="r" t="t"/>
              <a:pathLst>
                <a:path extrusionOk="0" h="323" w="6403">
                  <a:moveTo>
                    <a:pt x="1" y="0"/>
                  </a:moveTo>
                  <a:lnTo>
                    <a:pt x="1" y="323"/>
                  </a:lnTo>
                  <a:lnTo>
                    <a:pt x="6403" y="323"/>
                  </a:lnTo>
                  <a:lnTo>
                    <a:pt x="640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36"/>
            <p:cNvSpPr/>
            <p:nvPr/>
          </p:nvSpPr>
          <p:spPr>
            <a:xfrm>
              <a:off x="6579175" y="2930850"/>
              <a:ext cx="145350" cy="8075"/>
            </a:xfrm>
            <a:custGeom>
              <a:rect b="b" l="l" r="r" t="t"/>
              <a:pathLst>
                <a:path extrusionOk="0" h="323" w="5814">
                  <a:moveTo>
                    <a:pt x="0" y="0"/>
                  </a:moveTo>
                  <a:lnTo>
                    <a:pt x="0" y="323"/>
                  </a:lnTo>
                  <a:lnTo>
                    <a:pt x="5814" y="323"/>
                  </a:lnTo>
                  <a:lnTo>
                    <a:pt x="581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36"/>
            <p:cNvSpPr/>
            <p:nvPr/>
          </p:nvSpPr>
          <p:spPr>
            <a:xfrm>
              <a:off x="6021275" y="2930850"/>
              <a:ext cx="496975" cy="8075"/>
            </a:xfrm>
            <a:custGeom>
              <a:rect b="b" l="l" r="r" t="t"/>
              <a:pathLst>
                <a:path extrusionOk="0" h="323" w="19879">
                  <a:moveTo>
                    <a:pt x="0" y="0"/>
                  </a:moveTo>
                  <a:lnTo>
                    <a:pt x="0" y="323"/>
                  </a:lnTo>
                  <a:lnTo>
                    <a:pt x="19878" y="323"/>
                  </a:lnTo>
                  <a:lnTo>
                    <a:pt x="1987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36"/>
            <p:cNvSpPr/>
            <p:nvPr/>
          </p:nvSpPr>
          <p:spPr>
            <a:xfrm>
              <a:off x="5684350" y="2991775"/>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36"/>
            <p:cNvSpPr/>
            <p:nvPr/>
          </p:nvSpPr>
          <p:spPr>
            <a:xfrm>
              <a:off x="5683300" y="2990725"/>
              <a:ext cx="22450" cy="22100"/>
            </a:xfrm>
            <a:custGeom>
              <a:rect b="b" l="l" r="r" t="t"/>
              <a:pathLst>
                <a:path extrusionOk="0" h="884" w="898">
                  <a:moveTo>
                    <a:pt x="813" y="85"/>
                  </a:moveTo>
                  <a:lnTo>
                    <a:pt x="813" y="799"/>
                  </a:lnTo>
                  <a:lnTo>
                    <a:pt x="85" y="799"/>
                  </a:lnTo>
                  <a:lnTo>
                    <a:pt x="85" y="85"/>
                  </a:lnTo>
                  <a:close/>
                  <a:moveTo>
                    <a:pt x="1" y="1"/>
                  </a:moveTo>
                  <a:lnTo>
                    <a:pt x="1" y="883"/>
                  </a:lnTo>
                  <a:lnTo>
                    <a:pt x="897" y="883"/>
                  </a:lnTo>
                  <a:lnTo>
                    <a:pt x="89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36"/>
            <p:cNvSpPr/>
            <p:nvPr/>
          </p:nvSpPr>
          <p:spPr>
            <a:xfrm>
              <a:off x="5769800" y="2991775"/>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36"/>
            <p:cNvSpPr/>
            <p:nvPr/>
          </p:nvSpPr>
          <p:spPr>
            <a:xfrm>
              <a:off x="5767700" y="2990725"/>
              <a:ext cx="31550" cy="22100"/>
            </a:xfrm>
            <a:custGeom>
              <a:rect b="b" l="l" r="r" t="t"/>
              <a:pathLst>
                <a:path extrusionOk="0" h="884" w="1262">
                  <a:moveTo>
                    <a:pt x="869" y="85"/>
                  </a:moveTo>
                  <a:lnTo>
                    <a:pt x="1164" y="435"/>
                  </a:lnTo>
                  <a:lnTo>
                    <a:pt x="869" y="799"/>
                  </a:lnTo>
                  <a:lnTo>
                    <a:pt x="169" y="799"/>
                  </a:lnTo>
                  <a:lnTo>
                    <a:pt x="463" y="435"/>
                  </a:lnTo>
                  <a:lnTo>
                    <a:pt x="169" y="85"/>
                  </a:lnTo>
                  <a:close/>
                  <a:moveTo>
                    <a:pt x="1" y="1"/>
                  </a:moveTo>
                  <a:lnTo>
                    <a:pt x="365" y="435"/>
                  </a:lnTo>
                  <a:lnTo>
                    <a:pt x="1" y="883"/>
                  </a:lnTo>
                  <a:lnTo>
                    <a:pt x="911" y="883"/>
                  </a:lnTo>
                  <a:lnTo>
                    <a:pt x="1262" y="435"/>
                  </a:lnTo>
                  <a:lnTo>
                    <a:pt x="91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36"/>
            <p:cNvSpPr/>
            <p:nvPr/>
          </p:nvSpPr>
          <p:spPr>
            <a:xfrm>
              <a:off x="5727775" y="2991775"/>
              <a:ext cx="21050" cy="20000"/>
            </a:xfrm>
            <a:custGeom>
              <a:rect b="b" l="l" r="r" t="t"/>
              <a:pathLst>
                <a:path extrusionOk="0" h="800" w="842">
                  <a:moveTo>
                    <a:pt x="421" y="1"/>
                  </a:moveTo>
                  <a:lnTo>
                    <a:pt x="295" y="253"/>
                  </a:lnTo>
                  <a:lnTo>
                    <a:pt x="1" y="309"/>
                  </a:lnTo>
                  <a:lnTo>
                    <a:pt x="211" y="505"/>
                  </a:lnTo>
                  <a:lnTo>
                    <a:pt x="155" y="799"/>
                  </a:lnTo>
                  <a:lnTo>
                    <a:pt x="421" y="659"/>
                  </a:lnTo>
                  <a:lnTo>
                    <a:pt x="687" y="799"/>
                  </a:lnTo>
                  <a:lnTo>
                    <a:pt x="687" y="799"/>
                  </a:lnTo>
                  <a:lnTo>
                    <a:pt x="631" y="505"/>
                  </a:lnTo>
                  <a:lnTo>
                    <a:pt x="841" y="309"/>
                  </a:lnTo>
                  <a:lnTo>
                    <a:pt x="547" y="253"/>
                  </a:lnTo>
                  <a:lnTo>
                    <a:pt x="4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36"/>
            <p:cNvSpPr/>
            <p:nvPr/>
          </p:nvSpPr>
          <p:spPr>
            <a:xfrm>
              <a:off x="5725675" y="2989325"/>
              <a:ext cx="25600" cy="24200"/>
            </a:xfrm>
            <a:custGeom>
              <a:rect b="b" l="l" r="r" t="t"/>
              <a:pathLst>
                <a:path extrusionOk="0" h="968" w="1024">
                  <a:moveTo>
                    <a:pt x="505" y="183"/>
                  </a:moveTo>
                  <a:lnTo>
                    <a:pt x="603" y="393"/>
                  </a:lnTo>
                  <a:lnTo>
                    <a:pt x="841" y="421"/>
                  </a:lnTo>
                  <a:lnTo>
                    <a:pt x="673" y="589"/>
                  </a:lnTo>
                  <a:lnTo>
                    <a:pt x="715" y="813"/>
                  </a:lnTo>
                  <a:lnTo>
                    <a:pt x="505" y="715"/>
                  </a:lnTo>
                  <a:lnTo>
                    <a:pt x="295" y="813"/>
                  </a:lnTo>
                  <a:lnTo>
                    <a:pt x="295" y="813"/>
                  </a:lnTo>
                  <a:lnTo>
                    <a:pt x="337" y="589"/>
                  </a:lnTo>
                  <a:lnTo>
                    <a:pt x="169" y="421"/>
                  </a:lnTo>
                  <a:lnTo>
                    <a:pt x="393" y="393"/>
                  </a:lnTo>
                  <a:lnTo>
                    <a:pt x="505" y="183"/>
                  </a:lnTo>
                  <a:close/>
                  <a:moveTo>
                    <a:pt x="519" y="1"/>
                  </a:moveTo>
                  <a:lnTo>
                    <a:pt x="351" y="323"/>
                  </a:lnTo>
                  <a:lnTo>
                    <a:pt x="1" y="379"/>
                  </a:lnTo>
                  <a:lnTo>
                    <a:pt x="253" y="617"/>
                  </a:lnTo>
                  <a:lnTo>
                    <a:pt x="197" y="967"/>
                  </a:lnTo>
                  <a:lnTo>
                    <a:pt x="505" y="813"/>
                  </a:lnTo>
                  <a:lnTo>
                    <a:pt x="827" y="967"/>
                  </a:lnTo>
                  <a:lnTo>
                    <a:pt x="827" y="967"/>
                  </a:lnTo>
                  <a:lnTo>
                    <a:pt x="771" y="617"/>
                  </a:lnTo>
                  <a:lnTo>
                    <a:pt x="1023" y="379"/>
                  </a:lnTo>
                  <a:lnTo>
                    <a:pt x="673" y="323"/>
                  </a:lnTo>
                  <a:lnTo>
                    <a:pt x="5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36"/>
            <p:cNvSpPr/>
            <p:nvPr/>
          </p:nvSpPr>
          <p:spPr>
            <a:xfrm>
              <a:off x="5812525" y="2997725"/>
              <a:ext cx="160075" cy="8100"/>
            </a:xfrm>
            <a:custGeom>
              <a:rect b="b" l="l" r="r" t="t"/>
              <a:pathLst>
                <a:path extrusionOk="0" h="324"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36"/>
            <p:cNvSpPr/>
            <p:nvPr/>
          </p:nvSpPr>
          <p:spPr>
            <a:xfrm>
              <a:off x="6579175" y="2997725"/>
              <a:ext cx="145350" cy="8100"/>
            </a:xfrm>
            <a:custGeom>
              <a:rect b="b" l="l" r="r" t="t"/>
              <a:pathLst>
                <a:path extrusionOk="0" h="324"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36"/>
            <p:cNvSpPr/>
            <p:nvPr/>
          </p:nvSpPr>
          <p:spPr>
            <a:xfrm>
              <a:off x="6021275" y="2997725"/>
              <a:ext cx="496975" cy="8100"/>
            </a:xfrm>
            <a:custGeom>
              <a:rect b="b" l="l" r="r" t="t"/>
              <a:pathLst>
                <a:path extrusionOk="0" h="324"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36"/>
            <p:cNvSpPr/>
            <p:nvPr/>
          </p:nvSpPr>
          <p:spPr>
            <a:xfrm>
              <a:off x="5632175" y="3035200"/>
              <a:ext cx="1179900" cy="66925"/>
            </a:xfrm>
            <a:custGeom>
              <a:rect b="b" l="l" r="r" t="t"/>
              <a:pathLst>
                <a:path extrusionOk="0" h="2677" w="47196">
                  <a:moveTo>
                    <a:pt x="0" y="1"/>
                  </a:moveTo>
                  <a:lnTo>
                    <a:pt x="0" y="2677"/>
                  </a:lnTo>
                  <a:lnTo>
                    <a:pt x="47196" y="2677"/>
                  </a:lnTo>
                  <a:lnTo>
                    <a:pt x="471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36"/>
            <p:cNvSpPr/>
            <p:nvPr/>
          </p:nvSpPr>
          <p:spPr>
            <a:xfrm>
              <a:off x="5684350" y="3058675"/>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36"/>
            <p:cNvSpPr/>
            <p:nvPr/>
          </p:nvSpPr>
          <p:spPr>
            <a:xfrm>
              <a:off x="5769800" y="3058675"/>
              <a:ext cx="28400" cy="19975"/>
            </a:xfrm>
            <a:custGeom>
              <a:rect b="b" l="l" r="r" t="t"/>
              <a:pathLst>
                <a:path extrusionOk="0" h="799" w="1136">
                  <a:moveTo>
                    <a:pt x="1" y="0"/>
                  </a:moveTo>
                  <a:lnTo>
                    <a:pt x="323" y="393"/>
                  </a:lnTo>
                  <a:lnTo>
                    <a:pt x="1" y="799"/>
                  </a:lnTo>
                  <a:lnTo>
                    <a:pt x="799" y="799"/>
                  </a:lnTo>
                  <a:lnTo>
                    <a:pt x="1136" y="393"/>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36"/>
            <p:cNvSpPr/>
            <p:nvPr/>
          </p:nvSpPr>
          <p:spPr>
            <a:xfrm>
              <a:off x="5727775" y="3058675"/>
              <a:ext cx="21050" cy="19975"/>
            </a:xfrm>
            <a:custGeom>
              <a:rect b="b" l="l" r="r" t="t"/>
              <a:pathLst>
                <a:path extrusionOk="0" h="799" w="842">
                  <a:moveTo>
                    <a:pt x="421" y="0"/>
                  </a:moveTo>
                  <a:lnTo>
                    <a:pt x="295" y="253"/>
                  </a:lnTo>
                  <a:lnTo>
                    <a:pt x="1" y="295"/>
                  </a:lnTo>
                  <a:lnTo>
                    <a:pt x="211" y="505"/>
                  </a:lnTo>
                  <a:lnTo>
                    <a:pt x="155" y="799"/>
                  </a:lnTo>
                  <a:lnTo>
                    <a:pt x="421" y="659"/>
                  </a:lnTo>
                  <a:lnTo>
                    <a:pt x="687" y="799"/>
                  </a:lnTo>
                  <a:lnTo>
                    <a:pt x="631" y="505"/>
                  </a:lnTo>
                  <a:lnTo>
                    <a:pt x="841" y="295"/>
                  </a:lnTo>
                  <a:lnTo>
                    <a:pt x="547" y="253"/>
                  </a:lnTo>
                  <a:lnTo>
                    <a:pt x="4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36"/>
            <p:cNvSpPr/>
            <p:nvPr/>
          </p:nvSpPr>
          <p:spPr>
            <a:xfrm>
              <a:off x="5812525" y="3064625"/>
              <a:ext cx="160075" cy="8075"/>
            </a:xfrm>
            <a:custGeom>
              <a:rect b="b" l="l" r="r" t="t"/>
              <a:pathLst>
                <a:path extrusionOk="0" h="323"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36"/>
            <p:cNvSpPr/>
            <p:nvPr/>
          </p:nvSpPr>
          <p:spPr>
            <a:xfrm>
              <a:off x="6579175" y="3064625"/>
              <a:ext cx="145350" cy="8075"/>
            </a:xfrm>
            <a:custGeom>
              <a:rect b="b" l="l" r="r" t="t"/>
              <a:pathLst>
                <a:path extrusionOk="0" h="323"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36"/>
            <p:cNvSpPr/>
            <p:nvPr/>
          </p:nvSpPr>
          <p:spPr>
            <a:xfrm>
              <a:off x="6021275" y="3064625"/>
              <a:ext cx="496975" cy="8075"/>
            </a:xfrm>
            <a:custGeom>
              <a:rect b="b" l="l" r="r" t="t"/>
              <a:pathLst>
                <a:path extrusionOk="0" h="323"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36"/>
            <p:cNvSpPr/>
            <p:nvPr/>
          </p:nvSpPr>
          <p:spPr>
            <a:xfrm>
              <a:off x="5684350" y="3125575"/>
              <a:ext cx="20350" cy="19975"/>
            </a:xfrm>
            <a:custGeom>
              <a:rect b="b" l="l" r="r" t="t"/>
              <a:pathLst>
                <a:path extrusionOk="0" h="799" w="814">
                  <a:moveTo>
                    <a:pt x="1" y="0"/>
                  </a:moveTo>
                  <a:lnTo>
                    <a:pt x="1" y="799"/>
                  </a:lnTo>
                  <a:lnTo>
                    <a:pt x="813" y="799"/>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36"/>
            <p:cNvSpPr/>
            <p:nvPr/>
          </p:nvSpPr>
          <p:spPr>
            <a:xfrm>
              <a:off x="5683300" y="3124525"/>
              <a:ext cx="22450" cy="22075"/>
            </a:xfrm>
            <a:custGeom>
              <a:rect b="b" l="l" r="r" t="t"/>
              <a:pathLst>
                <a:path extrusionOk="0" h="883" w="898">
                  <a:moveTo>
                    <a:pt x="813" y="70"/>
                  </a:moveTo>
                  <a:lnTo>
                    <a:pt x="813" y="799"/>
                  </a:lnTo>
                  <a:lnTo>
                    <a:pt x="85" y="799"/>
                  </a:lnTo>
                  <a:lnTo>
                    <a:pt x="85" y="70"/>
                  </a:lnTo>
                  <a:close/>
                  <a:moveTo>
                    <a:pt x="1" y="0"/>
                  </a:moveTo>
                  <a:lnTo>
                    <a:pt x="1" y="883"/>
                  </a:lnTo>
                  <a:lnTo>
                    <a:pt x="897" y="883"/>
                  </a:lnTo>
                  <a:lnTo>
                    <a:pt x="8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36"/>
            <p:cNvSpPr/>
            <p:nvPr/>
          </p:nvSpPr>
          <p:spPr>
            <a:xfrm>
              <a:off x="5769800" y="3125575"/>
              <a:ext cx="28400" cy="19975"/>
            </a:xfrm>
            <a:custGeom>
              <a:rect b="b" l="l" r="r" t="t"/>
              <a:pathLst>
                <a:path extrusionOk="0" h="799" w="1136">
                  <a:moveTo>
                    <a:pt x="1" y="0"/>
                  </a:moveTo>
                  <a:lnTo>
                    <a:pt x="323" y="392"/>
                  </a:lnTo>
                  <a:lnTo>
                    <a:pt x="1" y="799"/>
                  </a:lnTo>
                  <a:lnTo>
                    <a:pt x="799" y="799"/>
                  </a:lnTo>
                  <a:lnTo>
                    <a:pt x="1136" y="392"/>
                  </a:lnTo>
                  <a:lnTo>
                    <a:pt x="7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36"/>
            <p:cNvSpPr/>
            <p:nvPr/>
          </p:nvSpPr>
          <p:spPr>
            <a:xfrm>
              <a:off x="5767700" y="3124525"/>
              <a:ext cx="31550" cy="22075"/>
            </a:xfrm>
            <a:custGeom>
              <a:rect b="b" l="l" r="r" t="t"/>
              <a:pathLst>
                <a:path extrusionOk="0" h="883" w="1262">
                  <a:moveTo>
                    <a:pt x="869" y="70"/>
                  </a:moveTo>
                  <a:lnTo>
                    <a:pt x="1164" y="434"/>
                  </a:lnTo>
                  <a:lnTo>
                    <a:pt x="869" y="799"/>
                  </a:lnTo>
                  <a:lnTo>
                    <a:pt x="169" y="799"/>
                  </a:lnTo>
                  <a:lnTo>
                    <a:pt x="463" y="434"/>
                  </a:lnTo>
                  <a:lnTo>
                    <a:pt x="169" y="70"/>
                  </a:lnTo>
                  <a:close/>
                  <a:moveTo>
                    <a:pt x="1" y="0"/>
                  </a:moveTo>
                  <a:lnTo>
                    <a:pt x="365" y="434"/>
                  </a:lnTo>
                  <a:lnTo>
                    <a:pt x="1" y="883"/>
                  </a:lnTo>
                  <a:lnTo>
                    <a:pt x="911" y="883"/>
                  </a:lnTo>
                  <a:lnTo>
                    <a:pt x="1262" y="434"/>
                  </a:lnTo>
                  <a:lnTo>
                    <a:pt x="9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36"/>
            <p:cNvSpPr/>
            <p:nvPr/>
          </p:nvSpPr>
          <p:spPr>
            <a:xfrm>
              <a:off x="5727775" y="3125575"/>
              <a:ext cx="21050" cy="19975"/>
            </a:xfrm>
            <a:custGeom>
              <a:rect b="b" l="l" r="r" t="t"/>
              <a:pathLst>
                <a:path extrusionOk="0" h="799" w="842">
                  <a:moveTo>
                    <a:pt x="421" y="0"/>
                  </a:moveTo>
                  <a:lnTo>
                    <a:pt x="295" y="252"/>
                  </a:lnTo>
                  <a:lnTo>
                    <a:pt x="1" y="294"/>
                  </a:lnTo>
                  <a:lnTo>
                    <a:pt x="211" y="504"/>
                  </a:lnTo>
                  <a:lnTo>
                    <a:pt x="155" y="799"/>
                  </a:lnTo>
                  <a:lnTo>
                    <a:pt x="421" y="659"/>
                  </a:lnTo>
                  <a:lnTo>
                    <a:pt x="687" y="799"/>
                  </a:lnTo>
                  <a:lnTo>
                    <a:pt x="631" y="504"/>
                  </a:lnTo>
                  <a:lnTo>
                    <a:pt x="841" y="294"/>
                  </a:lnTo>
                  <a:lnTo>
                    <a:pt x="547" y="252"/>
                  </a:lnTo>
                  <a:lnTo>
                    <a:pt x="4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36"/>
            <p:cNvSpPr/>
            <p:nvPr/>
          </p:nvSpPr>
          <p:spPr>
            <a:xfrm>
              <a:off x="5725675" y="3123125"/>
              <a:ext cx="25600" cy="24175"/>
            </a:xfrm>
            <a:custGeom>
              <a:rect b="b" l="l" r="r" t="t"/>
              <a:pathLst>
                <a:path extrusionOk="0" h="967" w="1024">
                  <a:moveTo>
                    <a:pt x="505" y="182"/>
                  </a:moveTo>
                  <a:lnTo>
                    <a:pt x="603" y="392"/>
                  </a:lnTo>
                  <a:lnTo>
                    <a:pt x="841" y="420"/>
                  </a:lnTo>
                  <a:lnTo>
                    <a:pt x="673" y="588"/>
                  </a:lnTo>
                  <a:lnTo>
                    <a:pt x="715" y="827"/>
                  </a:lnTo>
                  <a:lnTo>
                    <a:pt x="505" y="715"/>
                  </a:lnTo>
                  <a:lnTo>
                    <a:pt x="295" y="827"/>
                  </a:lnTo>
                  <a:lnTo>
                    <a:pt x="337" y="588"/>
                  </a:lnTo>
                  <a:lnTo>
                    <a:pt x="169" y="420"/>
                  </a:lnTo>
                  <a:lnTo>
                    <a:pt x="407" y="392"/>
                  </a:lnTo>
                  <a:lnTo>
                    <a:pt x="505" y="182"/>
                  </a:lnTo>
                  <a:close/>
                  <a:moveTo>
                    <a:pt x="519" y="0"/>
                  </a:moveTo>
                  <a:lnTo>
                    <a:pt x="351" y="322"/>
                  </a:lnTo>
                  <a:lnTo>
                    <a:pt x="1" y="364"/>
                  </a:lnTo>
                  <a:lnTo>
                    <a:pt x="253" y="616"/>
                  </a:lnTo>
                  <a:lnTo>
                    <a:pt x="197" y="967"/>
                  </a:lnTo>
                  <a:lnTo>
                    <a:pt x="505" y="813"/>
                  </a:lnTo>
                  <a:lnTo>
                    <a:pt x="827" y="967"/>
                  </a:lnTo>
                  <a:lnTo>
                    <a:pt x="771" y="616"/>
                  </a:lnTo>
                  <a:lnTo>
                    <a:pt x="1023" y="364"/>
                  </a:lnTo>
                  <a:lnTo>
                    <a:pt x="673" y="322"/>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36"/>
            <p:cNvSpPr/>
            <p:nvPr/>
          </p:nvSpPr>
          <p:spPr>
            <a:xfrm>
              <a:off x="5812525" y="3131525"/>
              <a:ext cx="160075" cy="8075"/>
            </a:xfrm>
            <a:custGeom>
              <a:rect b="b" l="l" r="r" t="t"/>
              <a:pathLst>
                <a:path extrusionOk="0" h="323" w="6403">
                  <a:moveTo>
                    <a:pt x="1" y="0"/>
                  </a:moveTo>
                  <a:lnTo>
                    <a:pt x="1" y="323"/>
                  </a:lnTo>
                  <a:lnTo>
                    <a:pt x="6403" y="323"/>
                  </a:lnTo>
                  <a:lnTo>
                    <a:pt x="640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36"/>
            <p:cNvSpPr/>
            <p:nvPr/>
          </p:nvSpPr>
          <p:spPr>
            <a:xfrm>
              <a:off x="6579175" y="3131525"/>
              <a:ext cx="145350" cy="8075"/>
            </a:xfrm>
            <a:custGeom>
              <a:rect b="b" l="l" r="r" t="t"/>
              <a:pathLst>
                <a:path extrusionOk="0" h="323" w="5814">
                  <a:moveTo>
                    <a:pt x="0" y="0"/>
                  </a:moveTo>
                  <a:lnTo>
                    <a:pt x="0" y="323"/>
                  </a:lnTo>
                  <a:lnTo>
                    <a:pt x="5814" y="323"/>
                  </a:lnTo>
                  <a:lnTo>
                    <a:pt x="581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36"/>
            <p:cNvSpPr/>
            <p:nvPr/>
          </p:nvSpPr>
          <p:spPr>
            <a:xfrm>
              <a:off x="6021275" y="3131525"/>
              <a:ext cx="496975" cy="8075"/>
            </a:xfrm>
            <a:custGeom>
              <a:rect b="b" l="l" r="r" t="t"/>
              <a:pathLst>
                <a:path extrusionOk="0" h="323" w="19879">
                  <a:moveTo>
                    <a:pt x="0" y="0"/>
                  </a:moveTo>
                  <a:lnTo>
                    <a:pt x="0" y="323"/>
                  </a:lnTo>
                  <a:lnTo>
                    <a:pt x="19878" y="323"/>
                  </a:lnTo>
                  <a:lnTo>
                    <a:pt x="1987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36"/>
            <p:cNvSpPr/>
            <p:nvPr/>
          </p:nvSpPr>
          <p:spPr>
            <a:xfrm>
              <a:off x="5632175" y="3169000"/>
              <a:ext cx="1179900" cy="66900"/>
            </a:xfrm>
            <a:custGeom>
              <a:rect b="b" l="l" r="r" t="t"/>
              <a:pathLst>
                <a:path extrusionOk="0" h="2676" w="47196">
                  <a:moveTo>
                    <a:pt x="0" y="0"/>
                  </a:moveTo>
                  <a:lnTo>
                    <a:pt x="0" y="2676"/>
                  </a:lnTo>
                  <a:lnTo>
                    <a:pt x="47196" y="2676"/>
                  </a:lnTo>
                  <a:lnTo>
                    <a:pt x="471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36"/>
            <p:cNvSpPr/>
            <p:nvPr/>
          </p:nvSpPr>
          <p:spPr>
            <a:xfrm>
              <a:off x="5684350" y="3192450"/>
              <a:ext cx="20350" cy="20000"/>
            </a:xfrm>
            <a:custGeom>
              <a:rect b="b" l="l" r="r" t="t"/>
              <a:pathLst>
                <a:path extrusionOk="0" h="800" w="814">
                  <a:moveTo>
                    <a:pt x="1" y="1"/>
                  </a:moveTo>
                  <a:lnTo>
                    <a:pt x="1" y="799"/>
                  </a:lnTo>
                  <a:lnTo>
                    <a:pt x="813" y="799"/>
                  </a:lnTo>
                  <a:lnTo>
                    <a:pt x="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36"/>
            <p:cNvSpPr/>
            <p:nvPr/>
          </p:nvSpPr>
          <p:spPr>
            <a:xfrm>
              <a:off x="5769800" y="3192450"/>
              <a:ext cx="28400" cy="20000"/>
            </a:xfrm>
            <a:custGeom>
              <a:rect b="b" l="l" r="r" t="t"/>
              <a:pathLst>
                <a:path extrusionOk="0" h="800" w="1136">
                  <a:moveTo>
                    <a:pt x="1" y="1"/>
                  </a:moveTo>
                  <a:lnTo>
                    <a:pt x="323" y="393"/>
                  </a:lnTo>
                  <a:lnTo>
                    <a:pt x="1" y="799"/>
                  </a:lnTo>
                  <a:lnTo>
                    <a:pt x="799" y="799"/>
                  </a:lnTo>
                  <a:lnTo>
                    <a:pt x="1136" y="393"/>
                  </a:lnTo>
                  <a:lnTo>
                    <a:pt x="7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36"/>
            <p:cNvSpPr/>
            <p:nvPr/>
          </p:nvSpPr>
          <p:spPr>
            <a:xfrm>
              <a:off x="5727775" y="3192450"/>
              <a:ext cx="21050" cy="20000"/>
            </a:xfrm>
            <a:custGeom>
              <a:rect b="b" l="l" r="r" t="t"/>
              <a:pathLst>
                <a:path extrusionOk="0" h="800" w="842">
                  <a:moveTo>
                    <a:pt x="421" y="1"/>
                  </a:moveTo>
                  <a:lnTo>
                    <a:pt x="295" y="253"/>
                  </a:lnTo>
                  <a:lnTo>
                    <a:pt x="1" y="295"/>
                  </a:lnTo>
                  <a:lnTo>
                    <a:pt x="211" y="505"/>
                  </a:lnTo>
                  <a:lnTo>
                    <a:pt x="155" y="799"/>
                  </a:lnTo>
                  <a:lnTo>
                    <a:pt x="421" y="659"/>
                  </a:lnTo>
                  <a:lnTo>
                    <a:pt x="687" y="799"/>
                  </a:lnTo>
                  <a:lnTo>
                    <a:pt x="631" y="505"/>
                  </a:lnTo>
                  <a:lnTo>
                    <a:pt x="841" y="295"/>
                  </a:lnTo>
                  <a:lnTo>
                    <a:pt x="547" y="253"/>
                  </a:lnTo>
                  <a:lnTo>
                    <a:pt x="4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36"/>
            <p:cNvSpPr/>
            <p:nvPr/>
          </p:nvSpPr>
          <p:spPr>
            <a:xfrm>
              <a:off x="5812525" y="3198400"/>
              <a:ext cx="160075" cy="8100"/>
            </a:xfrm>
            <a:custGeom>
              <a:rect b="b" l="l" r="r" t="t"/>
              <a:pathLst>
                <a:path extrusionOk="0" h="324" w="6403">
                  <a:moveTo>
                    <a:pt x="1" y="1"/>
                  </a:moveTo>
                  <a:lnTo>
                    <a:pt x="1" y="323"/>
                  </a:lnTo>
                  <a:lnTo>
                    <a:pt x="6403" y="323"/>
                  </a:lnTo>
                  <a:lnTo>
                    <a:pt x="640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36"/>
            <p:cNvSpPr/>
            <p:nvPr/>
          </p:nvSpPr>
          <p:spPr>
            <a:xfrm>
              <a:off x="6579175" y="3198400"/>
              <a:ext cx="145350" cy="8100"/>
            </a:xfrm>
            <a:custGeom>
              <a:rect b="b" l="l" r="r" t="t"/>
              <a:pathLst>
                <a:path extrusionOk="0" h="324" w="5814">
                  <a:moveTo>
                    <a:pt x="0" y="1"/>
                  </a:moveTo>
                  <a:lnTo>
                    <a:pt x="0" y="323"/>
                  </a:lnTo>
                  <a:lnTo>
                    <a:pt x="5814" y="323"/>
                  </a:lnTo>
                  <a:lnTo>
                    <a:pt x="581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36"/>
            <p:cNvSpPr/>
            <p:nvPr/>
          </p:nvSpPr>
          <p:spPr>
            <a:xfrm>
              <a:off x="6021275" y="3198400"/>
              <a:ext cx="496975" cy="8100"/>
            </a:xfrm>
            <a:custGeom>
              <a:rect b="b" l="l" r="r" t="t"/>
              <a:pathLst>
                <a:path extrusionOk="0" h="324" w="19879">
                  <a:moveTo>
                    <a:pt x="0" y="1"/>
                  </a:moveTo>
                  <a:lnTo>
                    <a:pt x="0" y="323"/>
                  </a:lnTo>
                  <a:lnTo>
                    <a:pt x="19878" y="323"/>
                  </a:lnTo>
                  <a:lnTo>
                    <a:pt x="1987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36"/>
            <p:cNvSpPr/>
            <p:nvPr/>
          </p:nvSpPr>
          <p:spPr>
            <a:xfrm>
              <a:off x="5749150" y="2439850"/>
              <a:ext cx="223450" cy="23825"/>
            </a:xfrm>
            <a:custGeom>
              <a:rect b="b" l="l" r="r" t="t"/>
              <a:pathLst>
                <a:path extrusionOk="0" h="953" w="8938">
                  <a:moveTo>
                    <a:pt x="0" y="0"/>
                  </a:moveTo>
                  <a:lnTo>
                    <a:pt x="0" y="953"/>
                  </a:lnTo>
                  <a:lnTo>
                    <a:pt x="8938" y="953"/>
                  </a:lnTo>
                  <a:lnTo>
                    <a:pt x="893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36"/>
            <p:cNvSpPr/>
            <p:nvPr/>
          </p:nvSpPr>
          <p:spPr>
            <a:xfrm>
              <a:off x="5684350" y="2439850"/>
              <a:ext cx="30500" cy="23825"/>
            </a:xfrm>
            <a:custGeom>
              <a:rect b="b" l="l" r="r" t="t"/>
              <a:pathLst>
                <a:path extrusionOk="0" h="953" w="1220">
                  <a:moveTo>
                    <a:pt x="1" y="0"/>
                  </a:moveTo>
                  <a:lnTo>
                    <a:pt x="1" y="953"/>
                  </a:lnTo>
                  <a:lnTo>
                    <a:pt x="1219" y="953"/>
                  </a:lnTo>
                  <a:lnTo>
                    <a:pt x="12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36"/>
            <p:cNvSpPr/>
            <p:nvPr/>
          </p:nvSpPr>
          <p:spPr>
            <a:xfrm>
              <a:off x="5684700" y="2439850"/>
              <a:ext cx="30150" cy="15075"/>
            </a:xfrm>
            <a:custGeom>
              <a:rect b="b" l="l" r="r" t="t"/>
              <a:pathLst>
                <a:path extrusionOk="0" h="603" w="1206">
                  <a:moveTo>
                    <a:pt x="1" y="0"/>
                  </a:moveTo>
                  <a:lnTo>
                    <a:pt x="1" y="0"/>
                  </a:lnTo>
                  <a:lnTo>
                    <a:pt x="1" y="0"/>
                  </a:lnTo>
                  <a:close/>
                  <a:moveTo>
                    <a:pt x="1" y="0"/>
                  </a:moveTo>
                  <a:lnTo>
                    <a:pt x="155" y="154"/>
                  </a:lnTo>
                  <a:lnTo>
                    <a:pt x="295" y="308"/>
                  </a:lnTo>
                  <a:lnTo>
                    <a:pt x="463" y="462"/>
                  </a:lnTo>
                  <a:lnTo>
                    <a:pt x="603" y="603"/>
                  </a:lnTo>
                  <a:lnTo>
                    <a:pt x="743" y="462"/>
                  </a:lnTo>
                  <a:lnTo>
                    <a:pt x="911" y="308"/>
                  </a:lnTo>
                  <a:lnTo>
                    <a:pt x="1065" y="154"/>
                  </a:lnTo>
                  <a:lnTo>
                    <a:pt x="1205" y="0"/>
                  </a:lnTo>
                  <a:lnTo>
                    <a:pt x="1135" y="70"/>
                  </a:lnTo>
                  <a:lnTo>
                    <a:pt x="1065" y="140"/>
                  </a:lnTo>
                  <a:lnTo>
                    <a:pt x="911" y="280"/>
                  </a:lnTo>
                  <a:lnTo>
                    <a:pt x="743" y="434"/>
                  </a:lnTo>
                  <a:lnTo>
                    <a:pt x="603" y="560"/>
                  </a:lnTo>
                  <a:lnTo>
                    <a:pt x="477" y="434"/>
                  </a:lnTo>
                  <a:lnTo>
                    <a:pt x="309" y="280"/>
                  </a:lnTo>
                  <a:lnTo>
                    <a:pt x="155" y="14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36"/>
            <p:cNvSpPr/>
            <p:nvPr/>
          </p:nvSpPr>
          <p:spPr>
            <a:xfrm>
              <a:off x="5684700" y="2451400"/>
              <a:ext cx="11225" cy="12275"/>
            </a:xfrm>
            <a:custGeom>
              <a:rect b="b" l="l" r="r" t="t"/>
              <a:pathLst>
                <a:path extrusionOk="0" h="491" w="449">
                  <a:moveTo>
                    <a:pt x="449" y="0"/>
                  </a:moveTo>
                  <a:lnTo>
                    <a:pt x="351" y="84"/>
                  </a:lnTo>
                  <a:lnTo>
                    <a:pt x="225" y="211"/>
                  </a:lnTo>
                  <a:lnTo>
                    <a:pt x="113" y="351"/>
                  </a:lnTo>
                  <a:lnTo>
                    <a:pt x="1" y="491"/>
                  </a:lnTo>
                  <a:lnTo>
                    <a:pt x="1" y="491"/>
                  </a:lnTo>
                  <a:lnTo>
                    <a:pt x="127" y="379"/>
                  </a:lnTo>
                  <a:lnTo>
                    <a:pt x="239" y="253"/>
                  </a:lnTo>
                  <a:lnTo>
                    <a:pt x="365" y="112"/>
                  </a:lnTo>
                  <a:lnTo>
                    <a:pt x="4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36"/>
            <p:cNvSpPr/>
            <p:nvPr/>
          </p:nvSpPr>
          <p:spPr>
            <a:xfrm>
              <a:off x="5702925" y="2450700"/>
              <a:ext cx="11925" cy="12975"/>
            </a:xfrm>
            <a:custGeom>
              <a:rect b="b" l="l" r="r" t="t"/>
              <a:pathLst>
                <a:path extrusionOk="0" h="519" w="477">
                  <a:moveTo>
                    <a:pt x="0" y="0"/>
                  </a:moveTo>
                  <a:lnTo>
                    <a:pt x="14" y="28"/>
                  </a:lnTo>
                  <a:lnTo>
                    <a:pt x="112" y="140"/>
                  </a:lnTo>
                  <a:lnTo>
                    <a:pt x="224" y="281"/>
                  </a:lnTo>
                  <a:lnTo>
                    <a:pt x="350" y="407"/>
                  </a:lnTo>
                  <a:lnTo>
                    <a:pt x="476" y="519"/>
                  </a:lnTo>
                  <a:lnTo>
                    <a:pt x="420" y="449"/>
                  </a:lnTo>
                  <a:lnTo>
                    <a:pt x="364" y="379"/>
                  </a:lnTo>
                  <a:lnTo>
                    <a:pt x="238" y="239"/>
                  </a:lnTo>
                  <a:lnTo>
                    <a:pt x="126" y="126"/>
                  </a:lnTo>
                  <a:lnTo>
                    <a:pt x="28" y="28"/>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36"/>
            <p:cNvSpPr/>
            <p:nvPr/>
          </p:nvSpPr>
          <p:spPr>
            <a:xfrm>
              <a:off x="6125275" y="2439850"/>
              <a:ext cx="223125" cy="23825"/>
            </a:xfrm>
            <a:custGeom>
              <a:rect b="b" l="l" r="r" t="t"/>
              <a:pathLst>
                <a:path extrusionOk="0" h="953" w="8925">
                  <a:moveTo>
                    <a:pt x="1" y="0"/>
                  </a:moveTo>
                  <a:lnTo>
                    <a:pt x="1" y="953"/>
                  </a:lnTo>
                  <a:lnTo>
                    <a:pt x="8924" y="953"/>
                  </a:lnTo>
                  <a:lnTo>
                    <a:pt x="892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36"/>
            <p:cNvSpPr/>
            <p:nvPr/>
          </p:nvSpPr>
          <p:spPr>
            <a:xfrm>
              <a:off x="6125275" y="2439850"/>
              <a:ext cx="223125" cy="23825"/>
            </a:xfrm>
            <a:custGeom>
              <a:rect b="b" l="l" r="r" t="t"/>
              <a:pathLst>
                <a:path extrusionOk="0" fill="none" h="953" w="8925">
                  <a:moveTo>
                    <a:pt x="1" y="0"/>
                  </a:moveTo>
                  <a:lnTo>
                    <a:pt x="8924" y="0"/>
                  </a:lnTo>
                  <a:lnTo>
                    <a:pt x="8924" y="953"/>
                  </a:lnTo>
                  <a:lnTo>
                    <a:pt x="1" y="95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36"/>
            <p:cNvSpPr/>
            <p:nvPr/>
          </p:nvSpPr>
          <p:spPr>
            <a:xfrm>
              <a:off x="6064000" y="2442650"/>
              <a:ext cx="10175" cy="10175"/>
            </a:xfrm>
            <a:custGeom>
              <a:rect b="b" l="l" r="r" t="t"/>
              <a:pathLst>
                <a:path extrusionOk="0" h="407" w="407">
                  <a:moveTo>
                    <a:pt x="210" y="0"/>
                  </a:moveTo>
                  <a:lnTo>
                    <a:pt x="126" y="14"/>
                  </a:lnTo>
                  <a:lnTo>
                    <a:pt x="56" y="70"/>
                  </a:lnTo>
                  <a:lnTo>
                    <a:pt x="14" y="126"/>
                  </a:lnTo>
                  <a:lnTo>
                    <a:pt x="0" y="210"/>
                  </a:lnTo>
                  <a:lnTo>
                    <a:pt x="14" y="280"/>
                  </a:lnTo>
                  <a:lnTo>
                    <a:pt x="56" y="350"/>
                  </a:lnTo>
                  <a:lnTo>
                    <a:pt x="126" y="392"/>
                  </a:lnTo>
                  <a:lnTo>
                    <a:pt x="210" y="406"/>
                  </a:lnTo>
                  <a:lnTo>
                    <a:pt x="280" y="392"/>
                  </a:lnTo>
                  <a:lnTo>
                    <a:pt x="350" y="350"/>
                  </a:lnTo>
                  <a:lnTo>
                    <a:pt x="392" y="280"/>
                  </a:lnTo>
                  <a:lnTo>
                    <a:pt x="406" y="210"/>
                  </a:lnTo>
                  <a:lnTo>
                    <a:pt x="392" y="126"/>
                  </a:lnTo>
                  <a:lnTo>
                    <a:pt x="350" y="56"/>
                  </a:lnTo>
                  <a:lnTo>
                    <a:pt x="280" y="14"/>
                  </a:lnTo>
                  <a:lnTo>
                    <a:pt x="21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36"/>
            <p:cNvSpPr/>
            <p:nvPr/>
          </p:nvSpPr>
          <p:spPr>
            <a:xfrm>
              <a:off x="6060500" y="2453150"/>
              <a:ext cx="17525" cy="10525"/>
            </a:xfrm>
            <a:custGeom>
              <a:rect b="b" l="l" r="r" t="t"/>
              <a:pathLst>
                <a:path extrusionOk="0" h="421" w="701">
                  <a:moveTo>
                    <a:pt x="280" y="0"/>
                  </a:moveTo>
                  <a:lnTo>
                    <a:pt x="210" y="28"/>
                  </a:lnTo>
                  <a:lnTo>
                    <a:pt x="154" y="57"/>
                  </a:lnTo>
                  <a:lnTo>
                    <a:pt x="98" y="99"/>
                  </a:lnTo>
                  <a:lnTo>
                    <a:pt x="56" y="155"/>
                  </a:lnTo>
                  <a:lnTo>
                    <a:pt x="28" y="211"/>
                  </a:lnTo>
                  <a:lnTo>
                    <a:pt x="0" y="281"/>
                  </a:lnTo>
                  <a:lnTo>
                    <a:pt x="0" y="351"/>
                  </a:lnTo>
                  <a:lnTo>
                    <a:pt x="0" y="421"/>
                  </a:lnTo>
                  <a:lnTo>
                    <a:pt x="701" y="421"/>
                  </a:lnTo>
                  <a:lnTo>
                    <a:pt x="701" y="351"/>
                  </a:lnTo>
                  <a:lnTo>
                    <a:pt x="701" y="281"/>
                  </a:lnTo>
                  <a:lnTo>
                    <a:pt x="673" y="211"/>
                  </a:lnTo>
                  <a:lnTo>
                    <a:pt x="644" y="155"/>
                  </a:lnTo>
                  <a:lnTo>
                    <a:pt x="602" y="99"/>
                  </a:lnTo>
                  <a:lnTo>
                    <a:pt x="546" y="57"/>
                  </a:lnTo>
                  <a:lnTo>
                    <a:pt x="490" y="28"/>
                  </a:lnTo>
                  <a:lnTo>
                    <a:pt x="420"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36"/>
            <p:cNvSpPr/>
            <p:nvPr/>
          </p:nvSpPr>
          <p:spPr>
            <a:xfrm>
              <a:off x="6076950" y="2439850"/>
              <a:ext cx="10175" cy="10175"/>
            </a:xfrm>
            <a:custGeom>
              <a:rect b="b" l="l" r="r" t="t"/>
              <a:pathLst>
                <a:path extrusionOk="0" h="407" w="407">
                  <a:moveTo>
                    <a:pt x="197" y="0"/>
                  </a:moveTo>
                  <a:lnTo>
                    <a:pt x="127" y="14"/>
                  </a:lnTo>
                  <a:lnTo>
                    <a:pt x="57" y="56"/>
                  </a:lnTo>
                  <a:lnTo>
                    <a:pt x="15" y="126"/>
                  </a:lnTo>
                  <a:lnTo>
                    <a:pt x="0" y="196"/>
                  </a:lnTo>
                  <a:lnTo>
                    <a:pt x="15" y="280"/>
                  </a:lnTo>
                  <a:lnTo>
                    <a:pt x="57" y="350"/>
                  </a:lnTo>
                  <a:lnTo>
                    <a:pt x="127" y="392"/>
                  </a:lnTo>
                  <a:lnTo>
                    <a:pt x="211" y="406"/>
                  </a:lnTo>
                  <a:lnTo>
                    <a:pt x="281" y="392"/>
                  </a:lnTo>
                  <a:lnTo>
                    <a:pt x="351" y="336"/>
                  </a:lnTo>
                  <a:lnTo>
                    <a:pt x="393" y="280"/>
                  </a:lnTo>
                  <a:lnTo>
                    <a:pt x="407" y="196"/>
                  </a:lnTo>
                  <a:lnTo>
                    <a:pt x="393" y="112"/>
                  </a:lnTo>
                  <a:lnTo>
                    <a:pt x="351" y="56"/>
                  </a:lnTo>
                  <a:lnTo>
                    <a:pt x="281" y="14"/>
                  </a:lnTo>
                  <a:lnTo>
                    <a:pt x="21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36"/>
            <p:cNvSpPr/>
            <p:nvPr/>
          </p:nvSpPr>
          <p:spPr>
            <a:xfrm>
              <a:off x="6073450" y="2450000"/>
              <a:ext cx="17525" cy="10525"/>
            </a:xfrm>
            <a:custGeom>
              <a:rect b="b" l="l" r="r" t="t"/>
              <a:pathLst>
                <a:path extrusionOk="0" h="421" w="701">
                  <a:moveTo>
                    <a:pt x="281" y="0"/>
                  </a:moveTo>
                  <a:lnTo>
                    <a:pt x="211" y="28"/>
                  </a:lnTo>
                  <a:lnTo>
                    <a:pt x="155" y="56"/>
                  </a:lnTo>
                  <a:lnTo>
                    <a:pt x="98" y="98"/>
                  </a:lnTo>
                  <a:lnTo>
                    <a:pt x="56" y="154"/>
                  </a:lnTo>
                  <a:lnTo>
                    <a:pt x="28" y="211"/>
                  </a:lnTo>
                  <a:lnTo>
                    <a:pt x="0" y="281"/>
                  </a:lnTo>
                  <a:lnTo>
                    <a:pt x="0" y="351"/>
                  </a:lnTo>
                  <a:lnTo>
                    <a:pt x="0" y="421"/>
                  </a:lnTo>
                  <a:lnTo>
                    <a:pt x="701" y="421"/>
                  </a:lnTo>
                  <a:lnTo>
                    <a:pt x="701" y="351"/>
                  </a:lnTo>
                  <a:lnTo>
                    <a:pt x="687" y="281"/>
                  </a:lnTo>
                  <a:lnTo>
                    <a:pt x="673" y="211"/>
                  </a:lnTo>
                  <a:lnTo>
                    <a:pt x="631" y="154"/>
                  </a:lnTo>
                  <a:lnTo>
                    <a:pt x="589" y="98"/>
                  </a:lnTo>
                  <a:lnTo>
                    <a:pt x="547" y="56"/>
                  </a:lnTo>
                  <a:lnTo>
                    <a:pt x="477" y="28"/>
                  </a:lnTo>
                  <a:lnTo>
                    <a:pt x="42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36"/>
            <p:cNvSpPr/>
            <p:nvPr/>
          </p:nvSpPr>
          <p:spPr>
            <a:xfrm>
              <a:off x="6501075" y="2439850"/>
              <a:ext cx="223450" cy="23825"/>
            </a:xfrm>
            <a:custGeom>
              <a:rect b="b" l="l" r="r" t="t"/>
              <a:pathLst>
                <a:path extrusionOk="0" h="953" w="8938">
                  <a:moveTo>
                    <a:pt x="0" y="0"/>
                  </a:moveTo>
                  <a:lnTo>
                    <a:pt x="0" y="953"/>
                  </a:lnTo>
                  <a:lnTo>
                    <a:pt x="8938" y="953"/>
                  </a:lnTo>
                  <a:lnTo>
                    <a:pt x="893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36"/>
            <p:cNvSpPr/>
            <p:nvPr/>
          </p:nvSpPr>
          <p:spPr>
            <a:xfrm>
              <a:off x="6436275" y="2439850"/>
              <a:ext cx="39600" cy="23825"/>
            </a:xfrm>
            <a:custGeom>
              <a:rect b="b" l="l" r="r" t="t"/>
              <a:pathLst>
                <a:path extrusionOk="0" h="953" w="1584">
                  <a:moveTo>
                    <a:pt x="1261" y="406"/>
                  </a:moveTo>
                  <a:lnTo>
                    <a:pt x="1289" y="420"/>
                  </a:lnTo>
                  <a:lnTo>
                    <a:pt x="1303" y="448"/>
                  </a:lnTo>
                  <a:lnTo>
                    <a:pt x="1303" y="476"/>
                  </a:lnTo>
                  <a:lnTo>
                    <a:pt x="1303" y="504"/>
                  </a:lnTo>
                  <a:lnTo>
                    <a:pt x="1289" y="532"/>
                  </a:lnTo>
                  <a:lnTo>
                    <a:pt x="1261" y="546"/>
                  </a:lnTo>
                  <a:lnTo>
                    <a:pt x="1205" y="546"/>
                  </a:lnTo>
                  <a:lnTo>
                    <a:pt x="1177" y="518"/>
                  </a:lnTo>
                  <a:lnTo>
                    <a:pt x="1163" y="504"/>
                  </a:lnTo>
                  <a:lnTo>
                    <a:pt x="1163" y="476"/>
                  </a:lnTo>
                  <a:lnTo>
                    <a:pt x="1163" y="448"/>
                  </a:lnTo>
                  <a:lnTo>
                    <a:pt x="1177" y="420"/>
                  </a:lnTo>
                  <a:lnTo>
                    <a:pt x="1205" y="406"/>
                  </a:lnTo>
                  <a:close/>
                  <a:moveTo>
                    <a:pt x="0" y="0"/>
                  </a:moveTo>
                  <a:lnTo>
                    <a:pt x="0" y="953"/>
                  </a:lnTo>
                  <a:lnTo>
                    <a:pt x="1219" y="953"/>
                  </a:lnTo>
                  <a:lnTo>
                    <a:pt x="1583" y="476"/>
                  </a:lnTo>
                  <a:lnTo>
                    <a:pt x="12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36"/>
            <p:cNvSpPr/>
            <p:nvPr/>
          </p:nvSpPr>
          <p:spPr>
            <a:xfrm>
              <a:off x="5258500" y="2273500"/>
              <a:ext cx="373700" cy="962400"/>
            </a:xfrm>
            <a:custGeom>
              <a:rect b="b" l="l" r="r" t="t"/>
              <a:pathLst>
                <a:path extrusionOk="0" h="38496" w="14948">
                  <a:moveTo>
                    <a:pt x="0" y="0"/>
                  </a:moveTo>
                  <a:lnTo>
                    <a:pt x="0" y="38496"/>
                  </a:lnTo>
                  <a:lnTo>
                    <a:pt x="14947" y="38496"/>
                  </a:lnTo>
                  <a:lnTo>
                    <a:pt x="149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36"/>
            <p:cNvSpPr/>
            <p:nvPr/>
          </p:nvSpPr>
          <p:spPr>
            <a:xfrm>
              <a:off x="5258500" y="2273500"/>
              <a:ext cx="373700" cy="962400"/>
            </a:xfrm>
            <a:custGeom>
              <a:rect b="b" l="l" r="r" t="t"/>
              <a:pathLst>
                <a:path extrusionOk="0" fill="none" h="38496" w="14948">
                  <a:moveTo>
                    <a:pt x="0" y="0"/>
                  </a:moveTo>
                  <a:lnTo>
                    <a:pt x="14947" y="0"/>
                  </a:lnTo>
                  <a:lnTo>
                    <a:pt x="14947" y="38496"/>
                  </a:lnTo>
                  <a:lnTo>
                    <a:pt x="0" y="3849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36"/>
            <p:cNvSpPr/>
            <p:nvPr/>
          </p:nvSpPr>
          <p:spPr>
            <a:xfrm>
              <a:off x="5310675" y="2416025"/>
              <a:ext cx="269350" cy="71475"/>
            </a:xfrm>
            <a:custGeom>
              <a:rect b="b" l="l" r="r" t="t"/>
              <a:pathLst>
                <a:path extrusionOk="0" h="2859" w="10774">
                  <a:moveTo>
                    <a:pt x="0" y="1"/>
                  </a:moveTo>
                  <a:lnTo>
                    <a:pt x="0" y="2858"/>
                  </a:lnTo>
                  <a:lnTo>
                    <a:pt x="10773" y="2858"/>
                  </a:lnTo>
                  <a:lnTo>
                    <a:pt x="107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36"/>
            <p:cNvSpPr/>
            <p:nvPr/>
          </p:nvSpPr>
          <p:spPr>
            <a:xfrm>
              <a:off x="5310675" y="2333725"/>
              <a:ext cx="37500" cy="5975"/>
            </a:xfrm>
            <a:custGeom>
              <a:rect b="b" l="l" r="r" t="t"/>
              <a:pathLst>
                <a:path extrusionOk="0" h="239" w="1500">
                  <a:moveTo>
                    <a:pt x="0" y="1"/>
                  </a:moveTo>
                  <a:lnTo>
                    <a:pt x="0" y="239"/>
                  </a:lnTo>
                  <a:lnTo>
                    <a:pt x="1499" y="239"/>
                  </a:lnTo>
                  <a:lnTo>
                    <a:pt x="14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36"/>
            <p:cNvSpPr/>
            <p:nvPr/>
          </p:nvSpPr>
          <p:spPr>
            <a:xfrm>
              <a:off x="5310675" y="2360700"/>
              <a:ext cx="37500" cy="5975"/>
            </a:xfrm>
            <a:custGeom>
              <a:rect b="b" l="l" r="r" t="t"/>
              <a:pathLst>
                <a:path extrusionOk="0" h="239" w="1500">
                  <a:moveTo>
                    <a:pt x="0" y="0"/>
                  </a:moveTo>
                  <a:lnTo>
                    <a:pt x="0" y="238"/>
                  </a:lnTo>
                  <a:lnTo>
                    <a:pt x="1499" y="238"/>
                  </a:lnTo>
                  <a:lnTo>
                    <a:pt x="14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36"/>
            <p:cNvSpPr/>
            <p:nvPr/>
          </p:nvSpPr>
          <p:spPr>
            <a:xfrm>
              <a:off x="5310675" y="2347375"/>
              <a:ext cx="37500" cy="5975"/>
            </a:xfrm>
            <a:custGeom>
              <a:rect b="b" l="l" r="r" t="t"/>
              <a:pathLst>
                <a:path extrusionOk="0" h="239" w="1500">
                  <a:moveTo>
                    <a:pt x="0" y="1"/>
                  </a:moveTo>
                  <a:lnTo>
                    <a:pt x="0" y="239"/>
                  </a:lnTo>
                  <a:lnTo>
                    <a:pt x="1499" y="239"/>
                  </a:lnTo>
                  <a:lnTo>
                    <a:pt x="14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36"/>
            <p:cNvSpPr/>
            <p:nvPr/>
          </p:nvSpPr>
          <p:spPr>
            <a:xfrm>
              <a:off x="5383875" y="2333725"/>
              <a:ext cx="52200" cy="32950"/>
            </a:xfrm>
            <a:custGeom>
              <a:rect b="b" l="l" r="r" t="t"/>
              <a:pathLst>
                <a:path extrusionOk="0" h="1318" w="2088">
                  <a:moveTo>
                    <a:pt x="0" y="1"/>
                  </a:moveTo>
                  <a:lnTo>
                    <a:pt x="0" y="1317"/>
                  </a:lnTo>
                  <a:lnTo>
                    <a:pt x="2088" y="1317"/>
                  </a:lnTo>
                  <a:lnTo>
                    <a:pt x="20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36"/>
            <p:cNvSpPr/>
            <p:nvPr/>
          </p:nvSpPr>
          <p:spPr>
            <a:xfrm>
              <a:off x="5383875" y="2333725"/>
              <a:ext cx="52200" cy="32950"/>
            </a:xfrm>
            <a:custGeom>
              <a:rect b="b" l="l" r="r" t="t"/>
              <a:pathLst>
                <a:path extrusionOk="0" h="1318" w="2088">
                  <a:moveTo>
                    <a:pt x="0" y="1"/>
                  </a:moveTo>
                  <a:lnTo>
                    <a:pt x="0" y="1317"/>
                  </a:lnTo>
                  <a:lnTo>
                    <a:pt x="2088" y="1317"/>
                  </a:lnTo>
                  <a:lnTo>
                    <a:pt x="2088" y="1"/>
                  </a:lnTo>
                  <a:lnTo>
                    <a:pt x="1821" y="155"/>
                  </a:lnTo>
                  <a:lnTo>
                    <a:pt x="1555" y="323"/>
                  </a:lnTo>
                  <a:lnTo>
                    <a:pt x="1261" y="505"/>
                  </a:lnTo>
                  <a:lnTo>
                    <a:pt x="1037" y="645"/>
                  </a:lnTo>
                  <a:lnTo>
                    <a:pt x="827" y="505"/>
                  </a:lnTo>
                  <a:lnTo>
                    <a:pt x="533" y="323"/>
                  </a:lnTo>
                  <a:lnTo>
                    <a:pt x="266" y="155"/>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36"/>
            <p:cNvSpPr/>
            <p:nvPr/>
          </p:nvSpPr>
          <p:spPr>
            <a:xfrm>
              <a:off x="5384225" y="2333725"/>
              <a:ext cx="51850" cy="16825"/>
            </a:xfrm>
            <a:custGeom>
              <a:rect b="b" l="l" r="r" t="t"/>
              <a:pathLst>
                <a:path extrusionOk="0" h="673" w="2074">
                  <a:moveTo>
                    <a:pt x="0" y="1"/>
                  </a:moveTo>
                  <a:lnTo>
                    <a:pt x="0" y="1"/>
                  </a:lnTo>
                  <a:lnTo>
                    <a:pt x="0" y="1"/>
                  </a:lnTo>
                  <a:close/>
                  <a:moveTo>
                    <a:pt x="0" y="1"/>
                  </a:moveTo>
                  <a:lnTo>
                    <a:pt x="252" y="169"/>
                  </a:lnTo>
                  <a:lnTo>
                    <a:pt x="519" y="337"/>
                  </a:lnTo>
                  <a:lnTo>
                    <a:pt x="785" y="519"/>
                  </a:lnTo>
                  <a:lnTo>
                    <a:pt x="1023" y="673"/>
                  </a:lnTo>
                  <a:lnTo>
                    <a:pt x="1051" y="673"/>
                  </a:lnTo>
                  <a:lnTo>
                    <a:pt x="1289" y="519"/>
                  </a:lnTo>
                  <a:lnTo>
                    <a:pt x="1555" y="337"/>
                  </a:lnTo>
                  <a:lnTo>
                    <a:pt x="1821" y="169"/>
                  </a:lnTo>
                  <a:lnTo>
                    <a:pt x="2074" y="1"/>
                  </a:lnTo>
                  <a:lnTo>
                    <a:pt x="1821" y="155"/>
                  </a:lnTo>
                  <a:lnTo>
                    <a:pt x="1555" y="323"/>
                  </a:lnTo>
                  <a:lnTo>
                    <a:pt x="1261" y="505"/>
                  </a:lnTo>
                  <a:lnTo>
                    <a:pt x="1037" y="645"/>
                  </a:lnTo>
                  <a:lnTo>
                    <a:pt x="827" y="505"/>
                  </a:lnTo>
                  <a:lnTo>
                    <a:pt x="533" y="323"/>
                  </a:lnTo>
                  <a:lnTo>
                    <a:pt x="266" y="155"/>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36"/>
            <p:cNvSpPr/>
            <p:nvPr/>
          </p:nvSpPr>
          <p:spPr>
            <a:xfrm>
              <a:off x="5383875" y="2345975"/>
              <a:ext cx="20675" cy="14400"/>
            </a:xfrm>
            <a:custGeom>
              <a:rect b="b" l="l" r="r" t="t"/>
              <a:pathLst>
                <a:path extrusionOk="0" h="576" w="827">
                  <a:moveTo>
                    <a:pt x="813" y="1"/>
                  </a:moveTo>
                  <a:lnTo>
                    <a:pt x="771" y="15"/>
                  </a:lnTo>
                  <a:lnTo>
                    <a:pt x="617" y="127"/>
                  </a:lnTo>
                  <a:lnTo>
                    <a:pt x="406" y="267"/>
                  </a:lnTo>
                  <a:lnTo>
                    <a:pt x="294" y="337"/>
                  </a:lnTo>
                  <a:lnTo>
                    <a:pt x="196" y="407"/>
                  </a:lnTo>
                  <a:lnTo>
                    <a:pt x="0" y="575"/>
                  </a:lnTo>
                  <a:lnTo>
                    <a:pt x="224" y="449"/>
                  </a:lnTo>
                  <a:lnTo>
                    <a:pt x="420" y="309"/>
                  </a:lnTo>
                  <a:lnTo>
                    <a:pt x="631" y="155"/>
                  </a:lnTo>
                  <a:lnTo>
                    <a:pt x="785" y="29"/>
                  </a:lnTo>
                  <a:lnTo>
                    <a:pt x="82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36"/>
            <p:cNvSpPr/>
            <p:nvPr/>
          </p:nvSpPr>
          <p:spPr>
            <a:xfrm>
              <a:off x="5415400" y="2345975"/>
              <a:ext cx="20325" cy="14400"/>
            </a:xfrm>
            <a:custGeom>
              <a:rect b="b" l="l" r="r" t="t"/>
              <a:pathLst>
                <a:path extrusionOk="0" h="576" w="813">
                  <a:moveTo>
                    <a:pt x="0" y="1"/>
                  </a:moveTo>
                  <a:lnTo>
                    <a:pt x="28" y="29"/>
                  </a:lnTo>
                  <a:lnTo>
                    <a:pt x="196" y="169"/>
                  </a:lnTo>
                  <a:lnTo>
                    <a:pt x="392" y="309"/>
                  </a:lnTo>
                  <a:lnTo>
                    <a:pt x="602" y="449"/>
                  </a:lnTo>
                  <a:lnTo>
                    <a:pt x="813" y="575"/>
                  </a:lnTo>
                  <a:lnTo>
                    <a:pt x="714" y="505"/>
                  </a:lnTo>
                  <a:lnTo>
                    <a:pt x="616" y="421"/>
                  </a:lnTo>
                  <a:lnTo>
                    <a:pt x="406" y="267"/>
                  </a:lnTo>
                  <a:lnTo>
                    <a:pt x="196" y="141"/>
                  </a:lnTo>
                  <a:lnTo>
                    <a:pt x="42" y="29"/>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36"/>
            <p:cNvSpPr/>
            <p:nvPr/>
          </p:nvSpPr>
          <p:spPr>
            <a:xfrm>
              <a:off x="5258500" y="2549450"/>
              <a:ext cx="373700" cy="50825"/>
            </a:xfrm>
            <a:custGeom>
              <a:rect b="b" l="l" r="r" t="t"/>
              <a:pathLst>
                <a:path extrusionOk="0" h="2033" w="14948">
                  <a:moveTo>
                    <a:pt x="0" y="1"/>
                  </a:moveTo>
                  <a:lnTo>
                    <a:pt x="0" y="2032"/>
                  </a:lnTo>
                  <a:lnTo>
                    <a:pt x="14947" y="2032"/>
                  </a:lnTo>
                  <a:lnTo>
                    <a:pt x="149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36"/>
            <p:cNvSpPr/>
            <p:nvPr/>
          </p:nvSpPr>
          <p:spPr>
            <a:xfrm>
              <a:off x="5258500" y="2549450"/>
              <a:ext cx="373700" cy="50825"/>
            </a:xfrm>
            <a:custGeom>
              <a:rect b="b" l="l" r="r" t="t"/>
              <a:pathLst>
                <a:path extrusionOk="0" fill="none" h="2033" w="14948">
                  <a:moveTo>
                    <a:pt x="14947" y="1"/>
                  </a:moveTo>
                  <a:lnTo>
                    <a:pt x="0" y="1"/>
                  </a:lnTo>
                  <a:lnTo>
                    <a:pt x="0" y="2032"/>
                  </a:lnTo>
                  <a:lnTo>
                    <a:pt x="14947" y="2032"/>
                  </a:lnTo>
                  <a:lnTo>
                    <a:pt x="1494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36"/>
            <p:cNvSpPr/>
            <p:nvPr/>
          </p:nvSpPr>
          <p:spPr>
            <a:xfrm>
              <a:off x="5310675" y="2560675"/>
              <a:ext cx="216800" cy="29775"/>
            </a:xfrm>
            <a:custGeom>
              <a:rect b="b" l="l" r="r" t="t"/>
              <a:pathLst>
                <a:path extrusionOk="0" h="1191" w="8672">
                  <a:moveTo>
                    <a:pt x="0" y="0"/>
                  </a:moveTo>
                  <a:lnTo>
                    <a:pt x="0" y="1191"/>
                  </a:lnTo>
                  <a:lnTo>
                    <a:pt x="8672" y="1191"/>
                  </a:lnTo>
                  <a:lnTo>
                    <a:pt x="86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36"/>
            <p:cNvSpPr/>
            <p:nvPr/>
          </p:nvSpPr>
          <p:spPr>
            <a:xfrm>
              <a:off x="5310675" y="2618800"/>
              <a:ext cx="216800" cy="29800"/>
            </a:xfrm>
            <a:custGeom>
              <a:rect b="b" l="l" r="r" t="t"/>
              <a:pathLst>
                <a:path extrusionOk="0" h="1192" w="8672">
                  <a:moveTo>
                    <a:pt x="0" y="1"/>
                  </a:moveTo>
                  <a:lnTo>
                    <a:pt x="0" y="1191"/>
                  </a:lnTo>
                  <a:lnTo>
                    <a:pt x="8672" y="1191"/>
                  </a:lnTo>
                  <a:lnTo>
                    <a:pt x="86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36"/>
            <p:cNvSpPr/>
            <p:nvPr/>
          </p:nvSpPr>
          <p:spPr>
            <a:xfrm>
              <a:off x="5310675" y="2677300"/>
              <a:ext cx="216800" cy="29775"/>
            </a:xfrm>
            <a:custGeom>
              <a:rect b="b" l="l" r="r" t="t"/>
              <a:pathLst>
                <a:path extrusionOk="0" h="1191" w="8672">
                  <a:moveTo>
                    <a:pt x="0" y="0"/>
                  </a:moveTo>
                  <a:lnTo>
                    <a:pt x="0" y="1191"/>
                  </a:lnTo>
                  <a:lnTo>
                    <a:pt x="8672" y="1191"/>
                  </a:lnTo>
                  <a:lnTo>
                    <a:pt x="86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36"/>
            <p:cNvSpPr/>
            <p:nvPr/>
          </p:nvSpPr>
          <p:spPr>
            <a:xfrm>
              <a:off x="5310675" y="2735775"/>
              <a:ext cx="216800" cy="29800"/>
            </a:xfrm>
            <a:custGeom>
              <a:rect b="b" l="l" r="r" t="t"/>
              <a:pathLst>
                <a:path extrusionOk="0" h="1192" w="8672">
                  <a:moveTo>
                    <a:pt x="0" y="0"/>
                  </a:moveTo>
                  <a:lnTo>
                    <a:pt x="0" y="1191"/>
                  </a:lnTo>
                  <a:lnTo>
                    <a:pt x="8672" y="1191"/>
                  </a:lnTo>
                  <a:lnTo>
                    <a:pt x="86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36"/>
            <p:cNvSpPr/>
            <p:nvPr/>
          </p:nvSpPr>
          <p:spPr>
            <a:xfrm>
              <a:off x="5356550" y="2794250"/>
              <a:ext cx="216800" cy="29800"/>
            </a:xfrm>
            <a:custGeom>
              <a:rect b="b" l="l" r="r" t="t"/>
              <a:pathLst>
                <a:path extrusionOk="0" h="1192" w="8672">
                  <a:moveTo>
                    <a:pt x="1" y="1"/>
                  </a:moveTo>
                  <a:lnTo>
                    <a:pt x="1" y="1192"/>
                  </a:lnTo>
                  <a:lnTo>
                    <a:pt x="8672" y="1192"/>
                  </a:lnTo>
                  <a:lnTo>
                    <a:pt x="86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36"/>
            <p:cNvSpPr/>
            <p:nvPr/>
          </p:nvSpPr>
          <p:spPr>
            <a:xfrm>
              <a:off x="5356550" y="2852400"/>
              <a:ext cx="216800" cy="29800"/>
            </a:xfrm>
            <a:custGeom>
              <a:rect b="b" l="l" r="r" t="t"/>
              <a:pathLst>
                <a:path extrusionOk="0" h="1192" w="8672">
                  <a:moveTo>
                    <a:pt x="1" y="0"/>
                  </a:moveTo>
                  <a:lnTo>
                    <a:pt x="1" y="1191"/>
                  </a:lnTo>
                  <a:lnTo>
                    <a:pt x="8672" y="1191"/>
                  </a:lnTo>
                  <a:lnTo>
                    <a:pt x="86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36"/>
            <p:cNvSpPr/>
            <p:nvPr/>
          </p:nvSpPr>
          <p:spPr>
            <a:xfrm>
              <a:off x="5310675" y="2910875"/>
              <a:ext cx="216800" cy="29800"/>
            </a:xfrm>
            <a:custGeom>
              <a:rect b="b" l="l" r="r" t="t"/>
              <a:pathLst>
                <a:path extrusionOk="0" h="1192" w="8672">
                  <a:moveTo>
                    <a:pt x="0" y="1"/>
                  </a:moveTo>
                  <a:lnTo>
                    <a:pt x="0" y="1192"/>
                  </a:lnTo>
                  <a:lnTo>
                    <a:pt x="8672" y="1192"/>
                  </a:lnTo>
                  <a:lnTo>
                    <a:pt x="86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36"/>
            <p:cNvSpPr/>
            <p:nvPr/>
          </p:nvSpPr>
          <p:spPr>
            <a:xfrm>
              <a:off x="5310675" y="2969375"/>
              <a:ext cx="216800" cy="29800"/>
            </a:xfrm>
            <a:custGeom>
              <a:rect b="b" l="l" r="r" t="t"/>
              <a:pathLst>
                <a:path extrusionOk="0" h="1192" w="8672">
                  <a:moveTo>
                    <a:pt x="0" y="0"/>
                  </a:moveTo>
                  <a:lnTo>
                    <a:pt x="0" y="1191"/>
                  </a:lnTo>
                  <a:lnTo>
                    <a:pt x="8672" y="1191"/>
                  </a:lnTo>
                  <a:lnTo>
                    <a:pt x="86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36"/>
            <p:cNvSpPr/>
            <p:nvPr/>
          </p:nvSpPr>
          <p:spPr>
            <a:xfrm>
              <a:off x="5255700" y="2922800"/>
              <a:ext cx="3525" cy="8425"/>
            </a:xfrm>
            <a:custGeom>
              <a:rect b="b" l="l" r="r" t="t"/>
              <a:pathLst>
                <a:path extrusionOk="0" h="337" w="141">
                  <a:moveTo>
                    <a:pt x="0" y="0"/>
                  </a:moveTo>
                  <a:lnTo>
                    <a:pt x="14" y="336"/>
                  </a:lnTo>
                  <a:lnTo>
                    <a:pt x="140" y="336"/>
                  </a:lnTo>
                  <a:lnTo>
                    <a:pt x="126" y="168"/>
                  </a:lnTo>
                  <a:lnTo>
                    <a:pt x="1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36"/>
            <p:cNvSpPr/>
            <p:nvPr/>
          </p:nvSpPr>
          <p:spPr>
            <a:xfrm>
              <a:off x="5259550" y="2555775"/>
              <a:ext cx="812175" cy="570525"/>
            </a:xfrm>
            <a:custGeom>
              <a:rect b="b" l="l" r="r" t="t"/>
              <a:pathLst>
                <a:path extrusionOk="0" h="22821" w="32487">
                  <a:moveTo>
                    <a:pt x="32416" y="0"/>
                  </a:moveTo>
                  <a:lnTo>
                    <a:pt x="31856" y="336"/>
                  </a:lnTo>
                  <a:lnTo>
                    <a:pt x="31926" y="448"/>
                  </a:lnTo>
                  <a:lnTo>
                    <a:pt x="31940" y="434"/>
                  </a:lnTo>
                  <a:lnTo>
                    <a:pt x="32486" y="112"/>
                  </a:lnTo>
                  <a:lnTo>
                    <a:pt x="32416" y="0"/>
                  </a:lnTo>
                  <a:close/>
                  <a:moveTo>
                    <a:pt x="31170" y="799"/>
                  </a:moveTo>
                  <a:lnTo>
                    <a:pt x="30637" y="1177"/>
                  </a:lnTo>
                  <a:lnTo>
                    <a:pt x="30707" y="1275"/>
                  </a:lnTo>
                  <a:lnTo>
                    <a:pt x="30721" y="1275"/>
                  </a:lnTo>
                  <a:lnTo>
                    <a:pt x="31240" y="897"/>
                  </a:lnTo>
                  <a:lnTo>
                    <a:pt x="31170" y="799"/>
                  </a:lnTo>
                  <a:close/>
                  <a:moveTo>
                    <a:pt x="29979" y="1695"/>
                  </a:moveTo>
                  <a:lnTo>
                    <a:pt x="29488" y="2115"/>
                  </a:lnTo>
                  <a:lnTo>
                    <a:pt x="29573" y="2213"/>
                  </a:lnTo>
                  <a:lnTo>
                    <a:pt x="29587" y="2199"/>
                  </a:lnTo>
                  <a:lnTo>
                    <a:pt x="30063" y="1779"/>
                  </a:lnTo>
                  <a:lnTo>
                    <a:pt x="29979" y="1695"/>
                  </a:lnTo>
                  <a:close/>
                  <a:moveTo>
                    <a:pt x="28886" y="2676"/>
                  </a:moveTo>
                  <a:lnTo>
                    <a:pt x="28662" y="2914"/>
                  </a:lnTo>
                  <a:lnTo>
                    <a:pt x="28424" y="3152"/>
                  </a:lnTo>
                  <a:lnTo>
                    <a:pt x="28522" y="3236"/>
                  </a:lnTo>
                  <a:lnTo>
                    <a:pt x="28536" y="3222"/>
                  </a:lnTo>
                  <a:lnTo>
                    <a:pt x="28984" y="2774"/>
                  </a:lnTo>
                  <a:lnTo>
                    <a:pt x="28886" y="2676"/>
                  </a:lnTo>
                  <a:close/>
                  <a:moveTo>
                    <a:pt x="27877" y="3754"/>
                  </a:moveTo>
                  <a:lnTo>
                    <a:pt x="27443" y="4259"/>
                  </a:lnTo>
                  <a:lnTo>
                    <a:pt x="27541" y="4343"/>
                  </a:lnTo>
                  <a:lnTo>
                    <a:pt x="27555" y="4329"/>
                  </a:lnTo>
                  <a:lnTo>
                    <a:pt x="27962" y="3838"/>
                  </a:lnTo>
                  <a:lnTo>
                    <a:pt x="27877" y="3754"/>
                  </a:lnTo>
                  <a:close/>
                  <a:moveTo>
                    <a:pt x="26939" y="4903"/>
                  </a:moveTo>
                  <a:lnTo>
                    <a:pt x="26547" y="5435"/>
                  </a:lnTo>
                  <a:lnTo>
                    <a:pt x="26645" y="5505"/>
                  </a:lnTo>
                  <a:lnTo>
                    <a:pt x="26659" y="5491"/>
                  </a:lnTo>
                  <a:lnTo>
                    <a:pt x="27037" y="4973"/>
                  </a:lnTo>
                  <a:lnTo>
                    <a:pt x="26939" y="4903"/>
                  </a:lnTo>
                  <a:close/>
                  <a:moveTo>
                    <a:pt x="26084" y="6108"/>
                  </a:moveTo>
                  <a:lnTo>
                    <a:pt x="25720" y="6654"/>
                  </a:lnTo>
                  <a:lnTo>
                    <a:pt x="25832" y="6724"/>
                  </a:lnTo>
                  <a:lnTo>
                    <a:pt x="25832" y="6710"/>
                  </a:lnTo>
                  <a:lnTo>
                    <a:pt x="26182" y="6178"/>
                  </a:lnTo>
                  <a:lnTo>
                    <a:pt x="26084" y="6108"/>
                  </a:lnTo>
                  <a:close/>
                  <a:moveTo>
                    <a:pt x="25286" y="7355"/>
                  </a:moveTo>
                  <a:lnTo>
                    <a:pt x="24964" y="7915"/>
                  </a:lnTo>
                  <a:lnTo>
                    <a:pt x="25062" y="7985"/>
                  </a:lnTo>
                  <a:lnTo>
                    <a:pt x="25076" y="7971"/>
                  </a:lnTo>
                  <a:lnTo>
                    <a:pt x="25398" y="7411"/>
                  </a:lnTo>
                  <a:lnTo>
                    <a:pt x="25286" y="7355"/>
                  </a:lnTo>
                  <a:close/>
                  <a:moveTo>
                    <a:pt x="24557" y="8629"/>
                  </a:moveTo>
                  <a:lnTo>
                    <a:pt x="24235" y="9204"/>
                  </a:lnTo>
                  <a:lnTo>
                    <a:pt x="24347" y="9260"/>
                  </a:lnTo>
                  <a:lnTo>
                    <a:pt x="24655" y="8685"/>
                  </a:lnTo>
                  <a:lnTo>
                    <a:pt x="24557" y="8629"/>
                  </a:lnTo>
                  <a:close/>
                  <a:moveTo>
                    <a:pt x="23871" y="9932"/>
                  </a:moveTo>
                  <a:lnTo>
                    <a:pt x="23563" y="10521"/>
                  </a:lnTo>
                  <a:lnTo>
                    <a:pt x="23661" y="10577"/>
                  </a:lnTo>
                  <a:lnTo>
                    <a:pt x="23969" y="9988"/>
                  </a:lnTo>
                  <a:lnTo>
                    <a:pt x="23871" y="9932"/>
                  </a:lnTo>
                  <a:close/>
                  <a:moveTo>
                    <a:pt x="23185" y="11249"/>
                  </a:moveTo>
                  <a:lnTo>
                    <a:pt x="22890" y="11837"/>
                  </a:lnTo>
                  <a:lnTo>
                    <a:pt x="23002" y="11879"/>
                  </a:lnTo>
                  <a:lnTo>
                    <a:pt x="23297" y="11291"/>
                  </a:lnTo>
                  <a:lnTo>
                    <a:pt x="23185" y="11249"/>
                  </a:lnTo>
                  <a:close/>
                  <a:moveTo>
                    <a:pt x="22526" y="12566"/>
                  </a:moveTo>
                  <a:lnTo>
                    <a:pt x="22232" y="13154"/>
                  </a:lnTo>
                  <a:lnTo>
                    <a:pt x="22344" y="13210"/>
                  </a:lnTo>
                  <a:lnTo>
                    <a:pt x="22638" y="12622"/>
                  </a:lnTo>
                  <a:lnTo>
                    <a:pt x="22526" y="12566"/>
                  </a:lnTo>
                  <a:close/>
                  <a:moveTo>
                    <a:pt x="21854" y="13883"/>
                  </a:moveTo>
                  <a:lnTo>
                    <a:pt x="21560" y="14457"/>
                  </a:lnTo>
                  <a:lnTo>
                    <a:pt x="21672" y="14513"/>
                  </a:lnTo>
                  <a:lnTo>
                    <a:pt x="21966" y="13939"/>
                  </a:lnTo>
                  <a:lnTo>
                    <a:pt x="21854" y="13883"/>
                  </a:lnTo>
                  <a:close/>
                  <a:moveTo>
                    <a:pt x="21181" y="15185"/>
                  </a:moveTo>
                  <a:lnTo>
                    <a:pt x="20845" y="15760"/>
                  </a:lnTo>
                  <a:lnTo>
                    <a:pt x="20957" y="15816"/>
                  </a:lnTo>
                  <a:lnTo>
                    <a:pt x="21279" y="15241"/>
                  </a:lnTo>
                  <a:lnTo>
                    <a:pt x="21181" y="15185"/>
                  </a:lnTo>
                  <a:close/>
                  <a:moveTo>
                    <a:pt x="126" y="15802"/>
                  </a:moveTo>
                  <a:lnTo>
                    <a:pt x="0" y="15830"/>
                  </a:lnTo>
                  <a:lnTo>
                    <a:pt x="98" y="16152"/>
                  </a:lnTo>
                  <a:lnTo>
                    <a:pt x="210" y="16460"/>
                  </a:lnTo>
                  <a:lnTo>
                    <a:pt x="322" y="16418"/>
                  </a:lnTo>
                  <a:lnTo>
                    <a:pt x="210" y="16110"/>
                  </a:lnTo>
                  <a:lnTo>
                    <a:pt x="126" y="15802"/>
                  </a:lnTo>
                  <a:close/>
                  <a:moveTo>
                    <a:pt x="20439" y="16460"/>
                  </a:moveTo>
                  <a:lnTo>
                    <a:pt x="20089" y="17021"/>
                  </a:lnTo>
                  <a:lnTo>
                    <a:pt x="20187" y="17091"/>
                  </a:lnTo>
                  <a:lnTo>
                    <a:pt x="20537" y="16530"/>
                  </a:lnTo>
                  <a:lnTo>
                    <a:pt x="20439" y="16460"/>
                  </a:lnTo>
                  <a:close/>
                  <a:moveTo>
                    <a:pt x="673" y="17161"/>
                  </a:moveTo>
                  <a:lnTo>
                    <a:pt x="560" y="17217"/>
                  </a:lnTo>
                  <a:lnTo>
                    <a:pt x="715" y="17497"/>
                  </a:lnTo>
                  <a:lnTo>
                    <a:pt x="897" y="17791"/>
                  </a:lnTo>
                  <a:lnTo>
                    <a:pt x="995" y="17721"/>
                  </a:lnTo>
                  <a:lnTo>
                    <a:pt x="827" y="17441"/>
                  </a:lnTo>
                  <a:lnTo>
                    <a:pt x="673" y="17161"/>
                  </a:lnTo>
                  <a:close/>
                  <a:moveTo>
                    <a:pt x="19626" y="17693"/>
                  </a:moveTo>
                  <a:lnTo>
                    <a:pt x="19430" y="17973"/>
                  </a:lnTo>
                  <a:lnTo>
                    <a:pt x="19248" y="18225"/>
                  </a:lnTo>
                  <a:lnTo>
                    <a:pt x="19346" y="18295"/>
                  </a:lnTo>
                  <a:lnTo>
                    <a:pt x="19724" y="17763"/>
                  </a:lnTo>
                  <a:lnTo>
                    <a:pt x="19626" y="17693"/>
                  </a:lnTo>
                  <a:close/>
                  <a:moveTo>
                    <a:pt x="1457" y="18393"/>
                  </a:moveTo>
                  <a:lnTo>
                    <a:pt x="1359" y="18463"/>
                  </a:lnTo>
                  <a:lnTo>
                    <a:pt x="1569" y="18716"/>
                  </a:lnTo>
                  <a:lnTo>
                    <a:pt x="1793" y="18968"/>
                  </a:lnTo>
                  <a:lnTo>
                    <a:pt x="1877" y="18884"/>
                  </a:lnTo>
                  <a:lnTo>
                    <a:pt x="1667" y="18646"/>
                  </a:lnTo>
                  <a:lnTo>
                    <a:pt x="1457" y="18393"/>
                  </a:lnTo>
                  <a:close/>
                  <a:moveTo>
                    <a:pt x="18730" y="18870"/>
                  </a:moveTo>
                  <a:lnTo>
                    <a:pt x="18520" y="19108"/>
                  </a:lnTo>
                  <a:lnTo>
                    <a:pt x="18296" y="19360"/>
                  </a:lnTo>
                  <a:lnTo>
                    <a:pt x="18394" y="19444"/>
                  </a:lnTo>
                  <a:lnTo>
                    <a:pt x="18394" y="19430"/>
                  </a:lnTo>
                  <a:lnTo>
                    <a:pt x="18828" y="18940"/>
                  </a:lnTo>
                  <a:lnTo>
                    <a:pt x="18730" y="18870"/>
                  </a:lnTo>
                  <a:close/>
                  <a:moveTo>
                    <a:pt x="2438" y="19486"/>
                  </a:moveTo>
                  <a:lnTo>
                    <a:pt x="2354" y="19570"/>
                  </a:lnTo>
                  <a:lnTo>
                    <a:pt x="2844" y="20018"/>
                  </a:lnTo>
                  <a:lnTo>
                    <a:pt x="2928" y="19920"/>
                  </a:lnTo>
                  <a:lnTo>
                    <a:pt x="2676" y="19710"/>
                  </a:lnTo>
                  <a:lnTo>
                    <a:pt x="2438" y="19486"/>
                  </a:lnTo>
                  <a:close/>
                  <a:moveTo>
                    <a:pt x="17707" y="19920"/>
                  </a:moveTo>
                  <a:lnTo>
                    <a:pt x="17469" y="20145"/>
                  </a:lnTo>
                  <a:lnTo>
                    <a:pt x="17217" y="20355"/>
                  </a:lnTo>
                  <a:lnTo>
                    <a:pt x="17301" y="20453"/>
                  </a:lnTo>
                  <a:lnTo>
                    <a:pt x="17553" y="20243"/>
                  </a:lnTo>
                  <a:lnTo>
                    <a:pt x="17791" y="20018"/>
                  </a:lnTo>
                  <a:lnTo>
                    <a:pt x="17707" y="19920"/>
                  </a:lnTo>
                  <a:close/>
                  <a:moveTo>
                    <a:pt x="3558" y="20425"/>
                  </a:moveTo>
                  <a:lnTo>
                    <a:pt x="3488" y="20523"/>
                  </a:lnTo>
                  <a:lnTo>
                    <a:pt x="3754" y="20719"/>
                  </a:lnTo>
                  <a:lnTo>
                    <a:pt x="4035" y="20901"/>
                  </a:lnTo>
                  <a:lnTo>
                    <a:pt x="4091" y="20803"/>
                  </a:lnTo>
                  <a:lnTo>
                    <a:pt x="3825" y="20621"/>
                  </a:lnTo>
                  <a:lnTo>
                    <a:pt x="3558" y="20425"/>
                  </a:lnTo>
                  <a:close/>
                  <a:moveTo>
                    <a:pt x="16572" y="20845"/>
                  </a:moveTo>
                  <a:lnTo>
                    <a:pt x="16306" y="21027"/>
                  </a:lnTo>
                  <a:lnTo>
                    <a:pt x="16026" y="21195"/>
                  </a:lnTo>
                  <a:lnTo>
                    <a:pt x="16082" y="21293"/>
                  </a:lnTo>
                  <a:lnTo>
                    <a:pt x="16096" y="21293"/>
                  </a:lnTo>
                  <a:lnTo>
                    <a:pt x="16376" y="21125"/>
                  </a:lnTo>
                  <a:lnTo>
                    <a:pt x="16642" y="20943"/>
                  </a:lnTo>
                  <a:lnTo>
                    <a:pt x="16572" y="20845"/>
                  </a:lnTo>
                  <a:close/>
                  <a:moveTo>
                    <a:pt x="4791" y="21223"/>
                  </a:moveTo>
                  <a:lnTo>
                    <a:pt x="4735" y="21335"/>
                  </a:lnTo>
                  <a:lnTo>
                    <a:pt x="5015" y="21489"/>
                  </a:lnTo>
                  <a:lnTo>
                    <a:pt x="5309" y="21643"/>
                  </a:lnTo>
                  <a:lnTo>
                    <a:pt x="5365" y="21531"/>
                  </a:lnTo>
                  <a:lnTo>
                    <a:pt x="5085" y="21377"/>
                  </a:lnTo>
                  <a:lnTo>
                    <a:pt x="4791" y="21223"/>
                  </a:lnTo>
                  <a:close/>
                  <a:moveTo>
                    <a:pt x="15312" y="21573"/>
                  </a:moveTo>
                  <a:lnTo>
                    <a:pt x="15017" y="21699"/>
                  </a:lnTo>
                  <a:lnTo>
                    <a:pt x="14709" y="21826"/>
                  </a:lnTo>
                  <a:lnTo>
                    <a:pt x="14751" y="21952"/>
                  </a:lnTo>
                  <a:lnTo>
                    <a:pt x="15074" y="21812"/>
                  </a:lnTo>
                  <a:lnTo>
                    <a:pt x="15354" y="21685"/>
                  </a:lnTo>
                  <a:lnTo>
                    <a:pt x="15312" y="21573"/>
                  </a:lnTo>
                  <a:close/>
                  <a:moveTo>
                    <a:pt x="6122" y="21868"/>
                  </a:moveTo>
                  <a:lnTo>
                    <a:pt x="6066" y="21980"/>
                  </a:lnTo>
                  <a:lnTo>
                    <a:pt x="6374" y="22106"/>
                  </a:lnTo>
                  <a:lnTo>
                    <a:pt x="6682" y="22204"/>
                  </a:lnTo>
                  <a:lnTo>
                    <a:pt x="6724" y="22092"/>
                  </a:lnTo>
                  <a:lnTo>
                    <a:pt x="6416" y="21994"/>
                  </a:lnTo>
                  <a:lnTo>
                    <a:pt x="6122" y="21868"/>
                  </a:lnTo>
                  <a:close/>
                  <a:moveTo>
                    <a:pt x="13953" y="22106"/>
                  </a:moveTo>
                  <a:lnTo>
                    <a:pt x="13645" y="22204"/>
                  </a:lnTo>
                  <a:lnTo>
                    <a:pt x="13336" y="22302"/>
                  </a:lnTo>
                  <a:lnTo>
                    <a:pt x="13364" y="22410"/>
                  </a:lnTo>
                  <a:lnTo>
                    <a:pt x="13364" y="22410"/>
                  </a:lnTo>
                  <a:lnTo>
                    <a:pt x="13673" y="22330"/>
                  </a:lnTo>
                  <a:lnTo>
                    <a:pt x="13995" y="22232"/>
                  </a:lnTo>
                  <a:lnTo>
                    <a:pt x="13953" y="22106"/>
                  </a:lnTo>
                  <a:close/>
                  <a:moveTo>
                    <a:pt x="13364" y="22410"/>
                  </a:moveTo>
                  <a:lnTo>
                    <a:pt x="13350" y="22414"/>
                  </a:lnTo>
                  <a:lnTo>
                    <a:pt x="13364" y="22414"/>
                  </a:lnTo>
                  <a:lnTo>
                    <a:pt x="13364" y="22410"/>
                  </a:lnTo>
                  <a:close/>
                  <a:moveTo>
                    <a:pt x="7523" y="22330"/>
                  </a:moveTo>
                  <a:lnTo>
                    <a:pt x="7495" y="22456"/>
                  </a:lnTo>
                  <a:lnTo>
                    <a:pt x="7817" y="22526"/>
                  </a:lnTo>
                  <a:lnTo>
                    <a:pt x="8139" y="22596"/>
                  </a:lnTo>
                  <a:lnTo>
                    <a:pt x="8153" y="22484"/>
                  </a:lnTo>
                  <a:lnTo>
                    <a:pt x="7845" y="22414"/>
                  </a:lnTo>
                  <a:lnTo>
                    <a:pt x="7523" y="22330"/>
                  </a:lnTo>
                  <a:close/>
                  <a:moveTo>
                    <a:pt x="12538" y="22484"/>
                  </a:moveTo>
                  <a:lnTo>
                    <a:pt x="12216" y="22540"/>
                  </a:lnTo>
                  <a:lnTo>
                    <a:pt x="11894" y="22596"/>
                  </a:lnTo>
                  <a:lnTo>
                    <a:pt x="11907" y="22706"/>
                  </a:lnTo>
                  <a:lnTo>
                    <a:pt x="11907" y="22706"/>
                  </a:lnTo>
                  <a:lnTo>
                    <a:pt x="12230" y="22666"/>
                  </a:lnTo>
                  <a:lnTo>
                    <a:pt x="12552" y="22610"/>
                  </a:lnTo>
                  <a:lnTo>
                    <a:pt x="12538" y="22484"/>
                  </a:lnTo>
                  <a:close/>
                  <a:moveTo>
                    <a:pt x="11907" y="22706"/>
                  </a:moveTo>
                  <a:lnTo>
                    <a:pt x="11894" y="22708"/>
                  </a:lnTo>
                  <a:lnTo>
                    <a:pt x="11908" y="22708"/>
                  </a:lnTo>
                  <a:lnTo>
                    <a:pt x="11907" y="22706"/>
                  </a:lnTo>
                  <a:close/>
                  <a:moveTo>
                    <a:pt x="8966" y="22610"/>
                  </a:moveTo>
                  <a:lnTo>
                    <a:pt x="8952" y="22736"/>
                  </a:lnTo>
                  <a:lnTo>
                    <a:pt x="9274" y="22764"/>
                  </a:lnTo>
                  <a:lnTo>
                    <a:pt x="9596" y="22792"/>
                  </a:lnTo>
                  <a:lnTo>
                    <a:pt x="9610" y="22680"/>
                  </a:lnTo>
                  <a:lnTo>
                    <a:pt x="9288" y="22652"/>
                  </a:lnTo>
                  <a:lnTo>
                    <a:pt x="8966" y="22610"/>
                  </a:lnTo>
                  <a:close/>
                  <a:moveTo>
                    <a:pt x="11081" y="22680"/>
                  </a:moveTo>
                  <a:lnTo>
                    <a:pt x="10745" y="22694"/>
                  </a:lnTo>
                  <a:lnTo>
                    <a:pt x="10423" y="22694"/>
                  </a:lnTo>
                  <a:lnTo>
                    <a:pt x="10423" y="22820"/>
                  </a:lnTo>
                  <a:lnTo>
                    <a:pt x="10745" y="22820"/>
                  </a:lnTo>
                  <a:lnTo>
                    <a:pt x="11081" y="22792"/>
                  </a:lnTo>
                  <a:lnTo>
                    <a:pt x="11081" y="2268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36"/>
            <p:cNvSpPr/>
            <p:nvPr/>
          </p:nvSpPr>
          <p:spPr>
            <a:xfrm>
              <a:off x="5520100" y="3122775"/>
              <a:ext cx="16500" cy="3525"/>
            </a:xfrm>
            <a:custGeom>
              <a:rect b="b" l="l" r="r" t="t"/>
              <a:pathLst>
                <a:path extrusionOk="0" fill="none" h="141" w="660">
                  <a:moveTo>
                    <a:pt x="1" y="140"/>
                  </a:moveTo>
                  <a:lnTo>
                    <a:pt x="1" y="14"/>
                  </a:lnTo>
                  <a:lnTo>
                    <a:pt x="1" y="14"/>
                  </a:lnTo>
                  <a:lnTo>
                    <a:pt x="323" y="14"/>
                  </a:lnTo>
                  <a:lnTo>
                    <a:pt x="659" y="0"/>
                  </a:lnTo>
                  <a:lnTo>
                    <a:pt x="659" y="112"/>
                  </a:lnTo>
                  <a:lnTo>
                    <a:pt x="659" y="112"/>
                  </a:lnTo>
                  <a:lnTo>
                    <a:pt x="323" y="140"/>
                  </a:lnTo>
                  <a:lnTo>
                    <a:pt x="1" y="1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36"/>
            <p:cNvSpPr/>
            <p:nvPr/>
          </p:nvSpPr>
          <p:spPr>
            <a:xfrm>
              <a:off x="5483325" y="3121025"/>
              <a:ext cx="16500" cy="4575"/>
            </a:xfrm>
            <a:custGeom>
              <a:rect b="b" l="l" r="r" t="t"/>
              <a:pathLst>
                <a:path extrusionOk="0" fill="none" h="183" w="660">
                  <a:moveTo>
                    <a:pt x="645" y="182"/>
                  </a:moveTo>
                  <a:lnTo>
                    <a:pt x="645" y="182"/>
                  </a:lnTo>
                  <a:lnTo>
                    <a:pt x="323" y="154"/>
                  </a:lnTo>
                  <a:lnTo>
                    <a:pt x="1" y="126"/>
                  </a:lnTo>
                  <a:lnTo>
                    <a:pt x="15" y="0"/>
                  </a:lnTo>
                  <a:lnTo>
                    <a:pt x="15" y="0"/>
                  </a:lnTo>
                  <a:lnTo>
                    <a:pt x="337" y="42"/>
                  </a:lnTo>
                  <a:lnTo>
                    <a:pt x="659" y="70"/>
                  </a:lnTo>
                  <a:lnTo>
                    <a:pt x="645" y="18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36"/>
            <p:cNvSpPr/>
            <p:nvPr/>
          </p:nvSpPr>
          <p:spPr>
            <a:xfrm>
              <a:off x="5556875" y="3117850"/>
              <a:ext cx="16475" cy="5650"/>
            </a:xfrm>
            <a:custGeom>
              <a:rect b="b" l="l" r="r" t="t"/>
              <a:pathLst>
                <a:path extrusionOk="0" fill="none" h="226" w="659">
                  <a:moveTo>
                    <a:pt x="15" y="225"/>
                  </a:moveTo>
                  <a:lnTo>
                    <a:pt x="1" y="113"/>
                  </a:lnTo>
                  <a:lnTo>
                    <a:pt x="1" y="113"/>
                  </a:lnTo>
                  <a:lnTo>
                    <a:pt x="323" y="57"/>
                  </a:lnTo>
                  <a:lnTo>
                    <a:pt x="645" y="1"/>
                  </a:lnTo>
                  <a:lnTo>
                    <a:pt x="659" y="127"/>
                  </a:lnTo>
                  <a:lnTo>
                    <a:pt x="659" y="127"/>
                  </a:lnTo>
                  <a:lnTo>
                    <a:pt x="337" y="183"/>
                  </a:lnTo>
                  <a:lnTo>
                    <a:pt x="1" y="225"/>
                  </a:lnTo>
                  <a:lnTo>
                    <a:pt x="15" y="22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36"/>
            <p:cNvSpPr/>
            <p:nvPr/>
          </p:nvSpPr>
          <p:spPr>
            <a:xfrm>
              <a:off x="5446900" y="3114000"/>
              <a:ext cx="16500" cy="6700"/>
            </a:xfrm>
            <a:custGeom>
              <a:rect b="b" l="l" r="r" t="t"/>
              <a:pathLst>
                <a:path extrusionOk="0" fill="none" h="268" w="660">
                  <a:moveTo>
                    <a:pt x="645" y="267"/>
                  </a:moveTo>
                  <a:lnTo>
                    <a:pt x="645" y="267"/>
                  </a:lnTo>
                  <a:lnTo>
                    <a:pt x="323" y="197"/>
                  </a:lnTo>
                  <a:lnTo>
                    <a:pt x="1" y="127"/>
                  </a:lnTo>
                  <a:lnTo>
                    <a:pt x="29" y="1"/>
                  </a:lnTo>
                  <a:lnTo>
                    <a:pt x="29" y="1"/>
                  </a:lnTo>
                  <a:lnTo>
                    <a:pt x="351" y="85"/>
                  </a:lnTo>
                  <a:lnTo>
                    <a:pt x="659" y="155"/>
                  </a:lnTo>
                  <a:lnTo>
                    <a:pt x="645" y="2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36"/>
            <p:cNvSpPr/>
            <p:nvPr/>
          </p:nvSpPr>
          <p:spPr>
            <a:xfrm>
              <a:off x="5592950" y="3108400"/>
              <a:ext cx="16475" cy="7725"/>
            </a:xfrm>
            <a:custGeom>
              <a:rect b="b" l="l" r="r" t="t"/>
              <a:pathLst>
                <a:path extrusionOk="0" fill="none" h="309" w="659">
                  <a:moveTo>
                    <a:pt x="28" y="309"/>
                  </a:moveTo>
                  <a:lnTo>
                    <a:pt x="0" y="197"/>
                  </a:lnTo>
                  <a:lnTo>
                    <a:pt x="0" y="197"/>
                  </a:lnTo>
                  <a:lnTo>
                    <a:pt x="309" y="99"/>
                  </a:lnTo>
                  <a:lnTo>
                    <a:pt x="617" y="1"/>
                  </a:lnTo>
                  <a:lnTo>
                    <a:pt x="659" y="127"/>
                  </a:lnTo>
                  <a:lnTo>
                    <a:pt x="659" y="127"/>
                  </a:lnTo>
                  <a:lnTo>
                    <a:pt x="337" y="225"/>
                  </a:lnTo>
                  <a:lnTo>
                    <a:pt x="14" y="309"/>
                  </a:lnTo>
                  <a:lnTo>
                    <a:pt x="28" y="3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36"/>
            <p:cNvSpPr/>
            <p:nvPr/>
          </p:nvSpPr>
          <p:spPr>
            <a:xfrm>
              <a:off x="5411175" y="3102450"/>
              <a:ext cx="16500" cy="8425"/>
            </a:xfrm>
            <a:custGeom>
              <a:rect b="b" l="l" r="r" t="t"/>
              <a:pathLst>
                <a:path extrusionOk="0" fill="none" h="337" w="660">
                  <a:moveTo>
                    <a:pt x="617" y="337"/>
                  </a:moveTo>
                  <a:lnTo>
                    <a:pt x="617" y="337"/>
                  </a:lnTo>
                  <a:lnTo>
                    <a:pt x="309" y="239"/>
                  </a:lnTo>
                  <a:lnTo>
                    <a:pt x="1" y="113"/>
                  </a:lnTo>
                  <a:lnTo>
                    <a:pt x="57" y="1"/>
                  </a:lnTo>
                  <a:lnTo>
                    <a:pt x="57" y="1"/>
                  </a:lnTo>
                  <a:lnTo>
                    <a:pt x="351" y="127"/>
                  </a:lnTo>
                  <a:lnTo>
                    <a:pt x="659" y="225"/>
                  </a:lnTo>
                  <a:lnTo>
                    <a:pt x="617" y="3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36"/>
            <p:cNvSpPr/>
            <p:nvPr/>
          </p:nvSpPr>
          <p:spPr>
            <a:xfrm>
              <a:off x="5627275" y="3095100"/>
              <a:ext cx="16125" cy="9475"/>
            </a:xfrm>
            <a:custGeom>
              <a:rect b="b" l="l" r="r" t="t"/>
              <a:pathLst>
                <a:path extrusionOk="0" fill="none" h="379" w="645">
                  <a:moveTo>
                    <a:pt x="42" y="379"/>
                  </a:moveTo>
                  <a:lnTo>
                    <a:pt x="0" y="253"/>
                  </a:lnTo>
                  <a:lnTo>
                    <a:pt x="0" y="253"/>
                  </a:lnTo>
                  <a:lnTo>
                    <a:pt x="308" y="126"/>
                  </a:lnTo>
                  <a:lnTo>
                    <a:pt x="308" y="126"/>
                  </a:lnTo>
                  <a:lnTo>
                    <a:pt x="603" y="0"/>
                  </a:lnTo>
                  <a:lnTo>
                    <a:pt x="645" y="112"/>
                  </a:lnTo>
                  <a:lnTo>
                    <a:pt x="645" y="112"/>
                  </a:lnTo>
                  <a:lnTo>
                    <a:pt x="365" y="239"/>
                  </a:lnTo>
                  <a:lnTo>
                    <a:pt x="42" y="3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36"/>
            <p:cNvSpPr/>
            <p:nvPr/>
          </p:nvSpPr>
          <p:spPr>
            <a:xfrm>
              <a:off x="5377925" y="3086350"/>
              <a:ext cx="15775" cy="10525"/>
            </a:xfrm>
            <a:custGeom>
              <a:rect b="b" l="l" r="r" t="t"/>
              <a:pathLst>
                <a:path extrusionOk="0" fill="none" h="421" w="631">
                  <a:moveTo>
                    <a:pt x="574" y="420"/>
                  </a:moveTo>
                  <a:lnTo>
                    <a:pt x="574" y="420"/>
                  </a:lnTo>
                  <a:lnTo>
                    <a:pt x="280" y="266"/>
                  </a:lnTo>
                  <a:lnTo>
                    <a:pt x="0" y="112"/>
                  </a:lnTo>
                  <a:lnTo>
                    <a:pt x="56" y="0"/>
                  </a:lnTo>
                  <a:lnTo>
                    <a:pt x="56" y="0"/>
                  </a:lnTo>
                  <a:lnTo>
                    <a:pt x="350" y="154"/>
                  </a:lnTo>
                  <a:lnTo>
                    <a:pt x="630" y="308"/>
                  </a:lnTo>
                  <a:lnTo>
                    <a:pt x="574" y="4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36"/>
            <p:cNvSpPr/>
            <p:nvPr/>
          </p:nvSpPr>
          <p:spPr>
            <a:xfrm>
              <a:off x="5660200" y="3076875"/>
              <a:ext cx="15425" cy="11250"/>
            </a:xfrm>
            <a:custGeom>
              <a:rect b="b" l="l" r="r" t="t"/>
              <a:pathLst>
                <a:path extrusionOk="0" fill="none" h="450" w="617">
                  <a:moveTo>
                    <a:pt x="56" y="449"/>
                  </a:moveTo>
                  <a:lnTo>
                    <a:pt x="0" y="351"/>
                  </a:lnTo>
                  <a:lnTo>
                    <a:pt x="0" y="351"/>
                  </a:lnTo>
                  <a:lnTo>
                    <a:pt x="280" y="183"/>
                  </a:lnTo>
                  <a:lnTo>
                    <a:pt x="546" y="1"/>
                  </a:lnTo>
                  <a:lnTo>
                    <a:pt x="616" y="99"/>
                  </a:lnTo>
                  <a:lnTo>
                    <a:pt x="616" y="99"/>
                  </a:lnTo>
                  <a:lnTo>
                    <a:pt x="350" y="281"/>
                  </a:lnTo>
                  <a:lnTo>
                    <a:pt x="70" y="449"/>
                  </a:lnTo>
                  <a:lnTo>
                    <a:pt x="56" y="4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36"/>
            <p:cNvSpPr/>
            <p:nvPr/>
          </p:nvSpPr>
          <p:spPr>
            <a:xfrm>
              <a:off x="5346750" y="3066375"/>
              <a:ext cx="15075" cy="11925"/>
            </a:xfrm>
            <a:custGeom>
              <a:rect b="b" l="l" r="r" t="t"/>
              <a:pathLst>
                <a:path extrusionOk="0" fill="none" h="477" w="603">
                  <a:moveTo>
                    <a:pt x="547" y="477"/>
                  </a:moveTo>
                  <a:lnTo>
                    <a:pt x="547" y="477"/>
                  </a:lnTo>
                  <a:lnTo>
                    <a:pt x="266" y="295"/>
                  </a:lnTo>
                  <a:lnTo>
                    <a:pt x="0" y="99"/>
                  </a:lnTo>
                  <a:lnTo>
                    <a:pt x="70" y="1"/>
                  </a:lnTo>
                  <a:lnTo>
                    <a:pt x="70" y="1"/>
                  </a:lnTo>
                  <a:lnTo>
                    <a:pt x="337" y="197"/>
                  </a:lnTo>
                  <a:lnTo>
                    <a:pt x="603" y="379"/>
                  </a:lnTo>
                  <a:lnTo>
                    <a:pt x="547" y="4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36"/>
            <p:cNvSpPr/>
            <p:nvPr/>
          </p:nvSpPr>
          <p:spPr>
            <a:xfrm>
              <a:off x="5689950" y="3053775"/>
              <a:ext cx="14400" cy="13325"/>
            </a:xfrm>
            <a:custGeom>
              <a:rect b="b" l="l" r="r" t="t"/>
              <a:pathLst>
                <a:path extrusionOk="0" fill="none" h="533" w="576">
                  <a:moveTo>
                    <a:pt x="85" y="533"/>
                  </a:moveTo>
                  <a:lnTo>
                    <a:pt x="1" y="435"/>
                  </a:lnTo>
                  <a:lnTo>
                    <a:pt x="1" y="435"/>
                  </a:lnTo>
                  <a:lnTo>
                    <a:pt x="253" y="225"/>
                  </a:lnTo>
                  <a:lnTo>
                    <a:pt x="491" y="0"/>
                  </a:lnTo>
                  <a:lnTo>
                    <a:pt x="575" y="98"/>
                  </a:lnTo>
                  <a:lnTo>
                    <a:pt x="575" y="98"/>
                  </a:lnTo>
                  <a:lnTo>
                    <a:pt x="337" y="323"/>
                  </a:lnTo>
                  <a:lnTo>
                    <a:pt x="85" y="533"/>
                  </a:lnTo>
                  <a:lnTo>
                    <a:pt x="85" y="5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36"/>
            <p:cNvSpPr/>
            <p:nvPr/>
          </p:nvSpPr>
          <p:spPr>
            <a:xfrm>
              <a:off x="5318375" y="3042925"/>
              <a:ext cx="14375" cy="13325"/>
            </a:xfrm>
            <a:custGeom>
              <a:rect b="b" l="l" r="r" t="t"/>
              <a:pathLst>
                <a:path extrusionOk="0" fill="none" h="533" w="575">
                  <a:moveTo>
                    <a:pt x="491" y="532"/>
                  </a:moveTo>
                  <a:lnTo>
                    <a:pt x="491" y="532"/>
                  </a:lnTo>
                  <a:lnTo>
                    <a:pt x="1" y="84"/>
                  </a:lnTo>
                  <a:lnTo>
                    <a:pt x="85" y="0"/>
                  </a:lnTo>
                  <a:lnTo>
                    <a:pt x="85" y="0"/>
                  </a:lnTo>
                  <a:lnTo>
                    <a:pt x="323" y="224"/>
                  </a:lnTo>
                  <a:lnTo>
                    <a:pt x="575" y="434"/>
                  </a:lnTo>
                  <a:lnTo>
                    <a:pt x="491" y="53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36"/>
            <p:cNvSpPr/>
            <p:nvPr/>
          </p:nvSpPr>
          <p:spPr>
            <a:xfrm>
              <a:off x="5716925" y="3027500"/>
              <a:ext cx="13325" cy="14400"/>
            </a:xfrm>
            <a:custGeom>
              <a:rect b="b" l="l" r="r" t="t"/>
              <a:pathLst>
                <a:path extrusionOk="0" fill="none" h="576" w="533">
                  <a:moveTo>
                    <a:pt x="99" y="575"/>
                  </a:moveTo>
                  <a:lnTo>
                    <a:pt x="1" y="491"/>
                  </a:lnTo>
                  <a:lnTo>
                    <a:pt x="1" y="491"/>
                  </a:lnTo>
                  <a:lnTo>
                    <a:pt x="225" y="239"/>
                  </a:lnTo>
                  <a:lnTo>
                    <a:pt x="435" y="1"/>
                  </a:lnTo>
                  <a:lnTo>
                    <a:pt x="533" y="71"/>
                  </a:lnTo>
                  <a:lnTo>
                    <a:pt x="533" y="71"/>
                  </a:lnTo>
                  <a:lnTo>
                    <a:pt x="99" y="561"/>
                  </a:lnTo>
                  <a:lnTo>
                    <a:pt x="99" y="57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36"/>
            <p:cNvSpPr/>
            <p:nvPr/>
          </p:nvSpPr>
          <p:spPr>
            <a:xfrm>
              <a:off x="5293500" y="3015600"/>
              <a:ext cx="13000" cy="14375"/>
            </a:xfrm>
            <a:custGeom>
              <a:rect b="b" l="l" r="r" t="t"/>
              <a:pathLst>
                <a:path extrusionOk="0" fill="none" h="575" w="520">
                  <a:moveTo>
                    <a:pt x="435" y="575"/>
                  </a:moveTo>
                  <a:lnTo>
                    <a:pt x="435" y="575"/>
                  </a:lnTo>
                  <a:lnTo>
                    <a:pt x="211" y="323"/>
                  </a:lnTo>
                  <a:lnTo>
                    <a:pt x="1" y="70"/>
                  </a:lnTo>
                  <a:lnTo>
                    <a:pt x="99" y="0"/>
                  </a:lnTo>
                  <a:lnTo>
                    <a:pt x="99" y="0"/>
                  </a:lnTo>
                  <a:lnTo>
                    <a:pt x="309" y="253"/>
                  </a:lnTo>
                  <a:lnTo>
                    <a:pt x="519" y="491"/>
                  </a:lnTo>
                  <a:lnTo>
                    <a:pt x="435" y="57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36"/>
            <p:cNvSpPr/>
            <p:nvPr/>
          </p:nvSpPr>
          <p:spPr>
            <a:xfrm>
              <a:off x="5740750" y="2998075"/>
              <a:ext cx="11925" cy="15100"/>
            </a:xfrm>
            <a:custGeom>
              <a:rect b="b" l="l" r="r" t="t"/>
              <a:pathLst>
                <a:path extrusionOk="0" fill="none" h="604" w="477">
                  <a:moveTo>
                    <a:pt x="98" y="603"/>
                  </a:moveTo>
                  <a:lnTo>
                    <a:pt x="0" y="533"/>
                  </a:lnTo>
                  <a:lnTo>
                    <a:pt x="0" y="533"/>
                  </a:lnTo>
                  <a:lnTo>
                    <a:pt x="182" y="281"/>
                  </a:lnTo>
                  <a:lnTo>
                    <a:pt x="378" y="1"/>
                  </a:lnTo>
                  <a:lnTo>
                    <a:pt x="476" y="71"/>
                  </a:lnTo>
                  <a:lnTo>
                    <a:pt x="476" y="71"/>
                  </a:lnTo>
                  <a:lnTo>
                    <a:pt x="98" y="6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36"/>
            <p:cNvSpPr/>
            <p:nvPr/>
          </p:nvSpPr>
          <p:spPr>
            <a:xfrm>
              <a:off x="5273550" y="2984775"/>
              <a:ext cx="10875" cy="15800"/>
            </a:xfrm>
            <a:custGeom>
              <a:rect b="b" l="l" r="r" t="t"/>
              <a:pathLst>
                <a:path extrusionOk="0" fill="none" h="632" w="435">
                  <a:moveTo>
                    <a:pt x="337" y="631"/>
                  </a:moveTo>
                  <a:lnTo>
                    <a:pt x="337" y="631"/>
                  </a:lnTo>
                  <a:lnTo>
                    <a:pt x="155" y="337"/>
                  </a:lnTo>
                  <a:lnTo>
                    <a:pt x="0" y="57"/>
                  </a:lnTo>
                  <a:lnTo>
                    <a:pt x="113" y="1"/>
                  </a:lnTo>
                  <a:lnTo>
                    <a:pt x="113" y="1"/>
                  </a:lnTo>
                  <a:lnTo>
                    <a:pt x="267" y="281"/>
                  </a:lnTo>
                  <a:lnTo>
                    <a:pt x="435" y="561"/>
                  </a:lnTo>
                  <a:lnTo>
                    <a:pt x="337"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36"/>
            <p:cNvSpPr/>
            <p:nvPr/>
          </p:nvSpPr>
          <p:spPr>
            <a:xfrm>
              <a:off x="5761750" y="2967275"/>
              <a:ext cx="11225" cy="15775"/>
            </a:xfrm>
            <a:custGeom>
              <a:rect b="b" l="l" r="r" t="t"/>
              <a:pathLst>
                <a:path extrusionOk="0" fill="none" h="631" w="449">
                  <a:moveTo>
                    <a:pt x="99" y="631"/>
                  </a:moveTo>
                  <a:lnTo>
                    <a:pt x="1" y="561"/>
                  </a:lnTo>
                  <a:lnTo>
                    <a:pt x="1" y="561"/>
                  </a:lnTo>
                  <a:lnTo>
                    <a:pt x="351" y="0"/>
                  </a:lnTo>
                  <a:lnTo>
                    <a:pt x="449" y="70"/>
                  </a:lnTo>
                  <a:lnTo>
                    <a:pt x="449" y="70"/>
                  </a:lnTo>
                  <a:lnTo>
                    <a:pt x="99"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36"/>
            <p:cNvSpPr/>
            <p:nvPr/>
          </p:nvSpPr>
          <p:spPr>
            <a:xfrm>
              <a:off x="5259550" y="2950800"/>
              <a:ext cx="8075" cy="16500"/>
            </a:xfrm>
            <a:custGeom>
              <a:rect b="b" l="l" r="r" t="t"/>
              <a:pathLst>
                <a:path extrusionOk="0" fill="none" h="660" w="323">
                  <a:moveTo>
                    <a:pt x="210" y="659"/>
                  </a:moveTo>
                  <a:lnTo>
                    <a:pt x="210" y="659"/>
                  </a:lnTo>
                  <a:lnTo>
                    <a:pt x="98" y="351"/>
                  </a:lnTo>
                  <a:lnTo>
                    <a:pt x="0" y="29"/>
                  </a:lnTo>
                  <a:lnTo>
                    <a:pt x="126" y="1"/>
                  </a:lnTo>
                  <a:lnTo>
                    <a:pt x="126" y="1"/>
                  </a:lnTo>
                  <a:lnTo>
                    <a:pt x="210" y="309"/>
                  </a:lnTo>
                  <a:lnTo>
                    <a:pt x="322" y="617"/>
                  </a:lnTo>
                  <a:lnTo>
                    <a:pt x="210" y="65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36"/>
            <p:cNvSpPr/>
            <p:nvPr/>
          </p:nvSpPr>
          <p:spPr>
            <a:xfrm>
              <a:off x="5780675" y="2935400"/>
              <a:ext cx="10875" cy="15775"/>
            </a:xfrm>
            <a:custGeom>
              <a:rect b="b" l="l" r="r" t="t"/>
              <a:pathLst>
                <a:path extrusionOk="0" fill="none" h="631" w="435">
                  <a:moveTo>
                    <a:pt x="112" y="631"/>
                  </a:moveTo>
                  <a:lnTo>
                    <a:pt x="0" y="575"/>
                  </a:lnTo>
                  <a:lnTo>
                    <a:pt x="0" y="575"/>
                  </a:lnTo>
                  <a:lnTo>
                    <a:pt x="336" y="0"/>
                  </a:lnTo>
                  <a:lnTo>
                    <a:pt x="434" y="56"/>
                  </a:lnTo>
                  <a:lnTo>
                    <a:pt x="434" y="56"/>
                  </a:lnTo>
                  <a:lnTo>
                    <a:pt x="112"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36"/>
            <p:cNvSpPr/>
            <p:nvPr/>
          </p:nvSpPr>
          <p:spPr>
            <a:xfrm>
              <a:off x="5798525" y="2902825"/>
              <a:ext cx="10175" cy="15800"/>
            </a:xfrm>
            <a:custGeom>
              <a:rect b="b" l="l" r="r" t="t"/>
              <a:pathLst>
                <a:path extrusionOk="0" fill="none" h="632" w="407">
                  <a:moveTo>
                    <a:pt x="113" y="631"/>
                  </a:moveTo>
                  <a:lnTo>
                    <a:pt x="1" y="575"/>
                  </a:lnTo>
                  <a:lnTo>
                    <a:pt x="1" y="575"/>
                  </a:lnTo>
                  <a:lnTo>
                    <a:pt x="295" y="1"/>
                  </a:lnTo>
                  <a:lnTo>
                    <a:pt x="407" y="57"/>
                  </a:lnTo>
                  <a:lnTo>
                    <a:pt x="407" y="57"/>
                  </a:lnTo>
                  <a:lnTo>
                    <a:pt x="113" y="631"/>
                  </a:lnTo>
                  <a:lnTo>
                    <a:pt x="113"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36"/>
            <p:cNvSpPr/>
            <p:nvPr/>
          </p:nvSpPr>
          <p:spPr>
            <a:xfrm>
              <a:off x="5815325" y="2869900"/>
              <a:ext cx="10200" cy="16150"/>
            </a:xfrm>
            <a:custGeom>
              <a:rect b="b" l="l" r="r" t="t"/>
              <a:pathLst>
                <a:path extrusionOk="0" fill="none" h="646" w="408">
                  <a:moveTo>
                    <a:pt x="113" y="645"/>
                  </a:moveTo>
                  <a:lnTo>
                    <a:pt x="1" y="589"/>
                  </a:lnTo>
                  <a:lnTo>
                    <a:pt x="295" y="1"/>
                  </a:lnTo>
                  <a:lnTo>
                    <a:pt x="407" y="57"/>
                  </a:lnTo>
                  <a:lnTo>
                    <a:pt x="113" y="6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36"/>
            <p:cNvSpPr/>
            <p:nvPr/>
          </p:nvSpPr>
          <p:spPr>
            <a:xfrm>
              <a:off x="5831800" y="2836975"/>
              <a:ext cx="10175" cy="15800"/>
            </a:xfrm>
            <a:custGeom>
              <a:rect b="b" l="l" r="r" t="t"/>
              <a:pathLst>
                <a:path extrusionOk="0" fill="none" h="632" w="407">
                  <a:moveTo>
                    <a:pt x="112" y="631"/>
                  </a:moveTo>
                  <a:lnTo>
                    <a:pt x="0" y="589"/>
                  </a:lnTo>
                  <a:lnTo>
                    <a:pt x="295" y="1"/>
                  </a:lnTo>
                  <a:lnTo>
                    <a:pt x="407" y="43"/>
                  </a:lnTo>
                  <a:lnTo>
                    <a:pt x="112"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36"/>
            <p:cNvSpPr/>
            <p:nvPr/>
          </p:nvSpPr>
          <p:spPr>
            <a:xfrm>
              <a:off x="5848600" y="2804075"/>
              <a:ext cx="10200" cy="16125"/>
            </a:xfrm>
            <a:custGeom>
              <a:rect b="b" l="l" r="r" t="t"/>
              <a:pathLst>
                <a:path extrusionOk="0" fill="none" h="645" w="408">
                  <a:moveTo>
                    <a:pt x="99" y="645"/>
                  </a:moveTo>
                  <a:lnTo>
                    <a:pt x="1" y="589"/>
                  </a:lnTo>
                  <a:lnTo>
                    <a:pt x="1" y="589"/>
                  </a:lnTo>
                  <a:lnTo>
                    <a:pt x="309" y="0"/>
                  </a:lnTo>
                  <a:lnTo>
                    <a:pt x="407" y="56"/>
                  </a:lnTo>
                  <a:lnTo>
                    <a:pt x="99" y="6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36"/>
            <p:cNvSpPr/>
            <p:nvPr/>
          </p:nvSpPr>
          <p:spPr>
            <a:xfrm>
              <a:off x="5865425" y="2771500"/>
              <a:ext cx="10525" cy="15775"/>
            </a:xfrm>
            <a:custGeom>
              <a:rect b="b" l="l" r="r" t="t"/>
              <a:pathLst>
                <a:path extrusionOk="0" fill="none" h="631" w="421">
                  <a:moveTo>
                    <a:pt x="112" y="631"/>
                  </a:moveTo>
                  <a:lnTo>
                    <a:pt x="0" y="575"/>
                  </a:lnTo>
                  <a:lnTo>
                    <a:pt x="0" y="575"/>
                  </a:lnTo>
                  <a:lnTo>
                    <a:pt x="322" y="0"/>
                  </a:lnTo>
                  <a:lnTo>
                    <a:pt x="420" y="56"/>
                  </a:lnTo>
                  <a:lnTo>
                    <a:pt x="420" y="56"/>
                  </a:lnTo>
                  <a:lnTo>
                    <a:pt x="112" y="631"/>
                  </a:lnTo>
                  <a:lnTo>
                    <a:pt x="112"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36"/>
            <p:cNvSpPr/>
            <p:nvPr/>
          </p:nvSpPr>
          <p:spPr>
            <a:xfrm>
              <a:off x="5883625" y="2739625"/>
              <a:ext cx="10875" cy="15775"/>
            </a:xfrm>
            <a:custGeom>
              <a:rect b="b" l="l" r="r" t="t"/>
              <a:pathLst>
                <a:path extrusionOk="0" fill="none" h="631" w="435">
                  <a:moveTo>
                    <a:pt x="99" y="631"/>
                  </a:moveTo>
                  <a:lnTo>
                    <a:pt x="1" y="561"/>
                  </a:lnTo>
                  <a:lnTo>
                    <a:pt x="1" y="561"/>
                  </a:lnTo>
                  <a:lnTo>
                    <a:pt x="323" y="1"/>
                  </a:lnTo>
                  <a:lnTo>
                    <a:pt x="435" y="57"/>
                  </a:lnTo>
                  <a:lnTo>
                    <a:pt x="435" y="57"/>
                  </a:lnTo>
                  <a:lnTo>
                    <a:pt x="113" y="617"/>
                  </a:lnTo>
                  <a:lnTo>
                    <a:pt x="99" y="6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36"/>
            <p:cNvSpPr/>
            <p:nvPr/>
          </p:nvSpPr>
          <p:spPr>
            <a:xfrm>
              <a:off x="5902550" y="2708450"/>
              <a:ext cx="11575" cy="15450"/>
            </a:xfrm>
            <a:custGeom>
              <a:rect b="b" l="l" r="r" t="t"/>
              <a:pathLst>
                <a:path extrusionOk="0" fill="none" h="618" w="463">
                  <a:moveTo>
                    <a:pt x="112" y="617"/>
                  </a:moveTo>
                  <a:lnTo>
                    <a:pt x="0" y="547"/>
                  </a:lnTo>
                  <a:lnTo>
                    <a:pt x="0" y="547"/>
                  </a:lnTo>
                  <a:lnTo>
                    <a:pt x="364" y="1"/>
                  </a:lnTo>
                  <a:lnTo>
                    <a:pt x="462" y="71"/>
                  </a:lnTo>
                  <a:lnTo>
                    <a:pt x="462" y="71"/>
                  </a:lnTo>
                  <a:lnTo>
                    <a:pt x="112" y="603"/>
                  </a:lnTo>
                  <a:lnTo>
                    <a:pt x="112" y="6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36"/>
            <p:cNvSpPr/>
            <p:nvPr/>
          </p:nvSpPr>
          <p:spPr>
            <a:xfrm>
              <a:off x="5923200" y="2678350"/>
              <a:ext cx="12275" cy="15075"/>
            </a:xfrm>
            <a:custGeom>
              <a:rect b="b" l="l" r="r" t="t"/>
              <a:pathLst>
                <a:path extrusionOk="0" fill="none" h="603" w="491">
                  <a:moveTo>
                    <a:pt x="99" y="602"/>
                  </a:moveTo>
                  <a:lnTo>
                    <a:pt x="1" y="532"/>
                  </a:lnTo>
                  <a:lnTo>
                    <a:pt x="1" y="532"/>
                  </a:lnTo>
                  <a:lnTo>
                    <a:pt x="393" y="0"/>
                  </a:lnTo>
                  <a:lnTo>
                    <a:pt x="491" y="70"/>
                  </a:lnTo>
                  <a:lnTo>
                    <a:pt x="491" y="70"/>
                  </a:lnTo>
                  <a:lnTo>
                    <a:pt x="113" y="588"/>
                  </a:lnTo>
                  <a:lnTo>
                    <a:pt x="99" y="6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36"/>
            <p:cNvSpPr/>
            <p:nvPr/>
          </p:nvSpPr>
          <p:spPr>
            <a:xfrm>
              <a:off x="5945625" y="2649625"/>
              <a:ext cx="12975" cy="14725"/>
            </a:xfrm>
            <a:custGeom>
              <a:rect b="b" l="l" r="r" t="t"/>
              <a:pathLst>
                <a:path extrusionOk="0" fill="none" h="589" w="519">
                  <a:moveTo>
                    <a:pt x="98" y="589"/>
                  </a:moveTo>
                  <a:lnTo>
                    <a:pt x="0" y="505"/>
                  </a:lnTo>
                  <a:lnTo>
                    <a:pt x="0" y="505"/>
                  </a:lnTo>
                  <a:lnTo>
                    <a:pt x="434" y="0"/>
                  </a:lnTo>
                  <a:lnTo>
                    <a:pt x="519" y="84"/>
                  </a:lnTo>
                  <a:lnTo>
                    <a:pt x="519" y="84"/>
                  </a:lnTo>
                  <a:lnTo>
                    <a:pt x="112" y="575"/>
                  </a:lnTo>
                  <a:lnTo>
                    <a:pt x="98" y="5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36"/>
            <p:cNvSpPr/>
            <p:nvPr/>
          </p:nvSpPr>
          <p:spPr>
            <a:xfrm>
              <a:off x="5970125" y="2622650"/>
              <a:ext cx="14050" cy="14050"/>
            </a:xfrm>
            <a:custGeom>
              <a:rect b="b" l="l" r="r" t="t"/>
              <a:pathLst>
                <a:path extrusionOk="0" fill="none" h="562" w="562">
                  <a:moveTo>
                    <a:pt x="99" y="561"/>
                  </a:moveTo>
                  <a:lnTo>
                    <a:pt x="1" y="477"/>
                  </a:lnTo>
                  <a:lnTo>
                    <a:pt x="1" y="477"/>
                  </a:lnTo>
                  <a:lnTo>
                    <a:pt x="239" y="239"/>
                  </a:lnTo>
                  <a:lnTo>
                    <a:pt x="463" y="1"/>
                  </a:lnTo>
                  <a:lnTo>
                    <a:pt x="561" y="99"/>
                  </a:lnTo>
                  <a:lnTo>
                    <a:pt x="561" y="99"/>
                  </a:lnTo>
                  <a:lnTo>
                    <a:pt x="113" y="547"/>
                  </a:lnTo>
                  <a:lnTo>
                    <a:pt x="99" y="56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36"/>
            <p:cNvSpPr/>
            <p:nvPr/>
          </p:nvSpPr>
          <p:spPr>
            <a:xfrm>
              <a:off x="5996750" y="2598150"/>
              <a:ext cx="14375" cy="12975"/>
            </a:xfrm>
            <a:custGeom>
              <a:rect b="b" l="l" r="r" t="t"/>
              <a:pathLst>
                <a:path extrusionOk="0" fill="none" h="519" w="575">
                  <a:moveTo>
                    <a:pt x="85" y="518"/>
                  </a:moveTo>
                  <a:lnTo>
                    <a:pt x="0" y="420"/>
                  </a:lnTo>
                  <a:lnTo>
                    <a:pt x="0" y="420"/>
                  </a:lnTo>
                  <a:lnTo>
                    <a:pt x="491" y="0"/>
                  </a:lnTo>
                  <a:lnTo>
                    <a:pt x="575" y="84"/>
                  </a:lnTo>
                  <a:lnTo>
                    <a:pt x="575" y="84"/>
                  </a:lnTo>
                  <a:lnTo>
                    <a:pt x="99" y="504"/>
                  </a:lnTo>
                  <a:lnTo>
                    <a:pt x="85" y="5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36"/>
            <p:cNvSpPr/>
            <p:nvPr/>
          </p:nvSpPr>
          <p:spPr>
            <a:xfrm>
              <a:off x="6025475" y="2575725"/>
              <a:ext cx="15075" cy="11925"/>
            </a:xfrm>
            <a:custGeom>
              <a:rect b="b" l="l" r="r" t="t"/>
              <a:pathLst>
                <a:path extrusionOk="0" fill="none" h="477" w="603">
                  <a:moveTo>
                    <a:pt x="70" y="477"/>
                  </a:moveTo>
                  <a:lnTo>
                    <a:pt x="0" y="379"/>
                  </a:lnTo>
                  <a:lnTo>
                    <a:pt x="0" y="379"/>
                  </a:lnTo>
                  <a:lnTo>
                    <a:pt x="533" y="1"/>
                  </a:lnTo>
                  <a:lnTo>
                    <a:pt x="603" y="99"/>
                  </a:lnTo>
                  <a:lnTo>
                    <a:pt x="603" y="99"/>
                  </a:lnTo>
                  <a:lnTo>
                    <a:pt x="84" y="477"/>
                  </a:lnTo>
                  <a:lnTo>
                    <a:pt x="70" y="4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36"/>
            <p:cNvSpPr/>
            <p:nvPr/>
          </p:nvSpPr>
          <p:spPr>
            <a:xfrm>
              <a:off x="6055925" y="2555775"/>
              <a:ext cx="15800" cy="11225"/>
            </a:xfrm>
            <a:custGeom>
              <a:rect b="b" l="l" r="r" t="t"/>
              <a:pathLst>
                <a:path extrusionOk="0" fill="none" h="449" w="632">
                  <a:moveTo>
                    <a:pt x="71" y="448"/>
                  </a:moveTo>
                  <a:lnTo>
                    <a:pt x="1" y="336"/>
                  </a:lnTo>
                  <a:lnTo>
                    <a:pt x="1" y="336"/>
                  </a:lnTo>
                  <a:lnTo>
                    <a:pt x="561" y="0"/>
                  </a:lnTo>
                  <a:lnTo>
                    <a:pt x="631" y="112"/>
                  </a:lnTo>
                  <a:lnTo>
                    <a:pt x="631" y="112"/>
                  </a:lnTo>
                  <a:lnTo>
                    <a:pt x="85" y="434"/>
                  </a:lnTo>
                  <a:lnTo>
                    <a:pt x="71" y="4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36"/>
            <p:cNvSpPr/>
            <p:nvPr/>
          </p:nvSpPr>
          <p:spPr>
            <a:xfrm>
              <a:off x="6089200" y="2541750"/>
              <a:ext cx="8800" cy="6675"/>
            </a:xfrm>
            <a:custGeom>
              <a:rect b="b" l="l" r="r" t="t"/>
              <a:pathLst>
                <a:path extrusionOk="0" h="267" w="352">
                  <a:moveTo>
                    <a:pt x="295" y="1"/>
                  </a:moveTo>
                  <a:lnTo>
                    <a:pt x="1" y="155"/>
                  </a:lnTo>
                  <a:lnTo>
                    <a:pt x="57" y="267"/>
                  </a:lnTo>
                  <a:lnTo>
                    <a:pt x="351" y="113"/>
                  </a:lnTo>
                  <a:lnTo>
                    <a:pt x="2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36"/>
            <p:cNvSpPr/>
            <p:nvPr/>
          </p:nvSpPr>
          <p:spPr>
            <a:xfrm>
              <a:off x="6089200" y="2541750"/>
              <a:ext cx="8800" cy="6675"/>
            </a:xfrm>
            <a:custGeom>
              <a:rect b="b" l="l" r="r" t="t"/>
              <a:pathLst>
                <a:path extrusionOk="0" fill="none" h="267" w="352">
                  <a:moveTo>
                    <a:pt x="57" y="267"/>
                  </a:moveTo>
                  <a:lnTo>
                    <a:pt x="1" y="155"/>
                  </a:lnTo>
                  <a:lnTo>
                    <a:pt x="1" y="155"/>
                  </a:lnTo>
                  <a:lnTo>
                    <a:pt x="295" y="1"/>
                  </a:lnTo>
                  <a:lnTo>
                    <a:pt x="351" y="113"/>
                  </a:lnTo>
                  <a:lnTo>
                    <a:pt x="57" y="2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36"/>
            <p:cNvSpPr/>
            <p:nvPr/>
          </p:nvSpPr>
          <p:spPr>
            <a:xfrm>
              <a:off x="6055575" y="2452450"/>
              <a:ext cx="260250" cy="117000"/>
            </a:xfrm>
            <a:custGeom>
              <a:rect b="b" l="l" r="r" t="t"/>
              <a:pathLst>
                <a:path extrusionOk="0" h="4680" w="10410">
                  <a:moveTo>
                    <a:pt x="10409" y="0"/>
                  </a:moveTo>
                  <a:lnTo>
                    <a:pt x="1038" y="1850"/>
                  </a:lnTo>
                  <a:lnTo>
                    <a:pt x="1" y="4679"/>
                  </a:lnTo>
                  <a:lnTo>
                    <a:pt x="2158" y="2984"/>
                  </a:lnTo>
                  <a:lnTo>
                    <a:pt x="104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36"/>
            <p:cNvSpPr/>
            <p:nvPr/>
          </p:nvSpPr>
          <p:spPr>
            <a:xfrm>
              <a:off x="6055575" y="2452450"/>
              <a:ext cx="260250" cy="117000"/>
            </a:xfrm>
            <a:custGeom>
              <a:rect b="b" l="l" r="r" t="t"/>
              <a:pathLst>
                <a:path extrusionOk="0" fill="none" h="4680" w="10410">
                  <a:moveTo>
                    <a:pt x="1038" y="1850"/>
                  </a:moveTo>
                  <a:lnTo>
                    <a:pt x="1" y="4679"/>
                  </a:lnTo>
                  <a:lnTo>
                    <a:pt x="2158" y="2984"/>
                  </a:lnTo>
                  <a:lnTo>
                    <a:pt x="10409" y="0"/>
                  </a:lnTo>
                  <a:lnTo>
                    <a:pt x="1038" y="18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36"/>
            <p:cNvSpPr/>
            <p:nvPr/>
          </p:nvSpPr>
          <p:spPr>
            <a:xfrm>
              <a:off x="6055575" y="2452450"/>
              <a:ext cx="260250" cy="117000"/>
            </a:xfrm>
            <a:custGeom>
              <a:rect b="b" l="l" r="r" t="t"/>
              <a:pathLst>
                <a:path extrusionOk="0" h="4680" w="10410">
                  <a:moveTo>
                    <a:pt x="10409" y="0"/>
                  </a:moveTo>
                  <a:lnTo>
                    <a:pt x="1038" y="1850"/>
                  </a:lnTo>
                  <a:lnTo>
                    <a:pt x="1" y="4679"/>
                  </a:lnTo>
                  <a:lnTo>
                    <a:pt x="2158" y="2984"/>
                  </a:lnTo>
                  <a:lnTo>
                    <a:pt x="104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36"/>
            <p:cNvSpPr/>
            <p:nvPr/>
          </p:nvSpPr>
          <p:spPr>
            <a:xfrm>
              <a:off x="6055575" y="2452450"/>
              <a:ext cx="260250" cy="117000"/>
            </a:xfrm>
            <a:custGeom>
              <a:rect b="b" l="l" r="r" t="t"/>
              <a:pathLst>
                <a:path extrusionOk="0" fill="none" h="4680" w="10410">
                  <a:moveTo>
                    <a:pt x="10409" y="0"/>
                  </a:moveTo>
                  <a:lnTo>
                    <a:pt x="1038" y="1850"/>
                  </a:lnTo>
                  <a:lnTo>
                    <a:pt x="1" y="4679"/>
                  </a:lnTo>
                  <a:lnTo>
                    <a:pt x="2158" y="2984"/>
                  </a:lnTo>
                  <a:lnTo>
                    <a:pt x="104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36"/>
            <p:cNvSpPr/>
            <p:nvPr/>
          </p:nvSpPr>
          <p:spPr>
            <a:xfrm>
              <a:off x="6055575" y="2527050"/>
              <a:ext cx="60975" cy="42400"/>
            </a:xfrm>
            <a:custGeom>
              <a:rect b="b" l="l" r="r" t="t"/>
              <a:pathLst>
                <a:path extrusionOk="0" h="1696" w="2439">
                  <a:moveTo>
                    <a:pt x="2158" y="0"/>
                  </a:moveTo>
                  <a:lnTo>
                    <a:pt x="1" y="1695"/>
                  </a:lnTo>
                  <a:lnTo>
                    <a:pt x="2438" y="659"/>
                  </a:lnTo>
                  <a:lnTo>
                    <a:pt x="21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36"/>
            <p:cNvSpPr/>
            <p:nvPr/>
          </p:nvSpPr>
          <p:spPr>
            <a:xfrm>
              <a:off x="6109525" y="2452450"/>
              <a:ext cx="206300" cy="164975"/>
            </a:xfrm>
            <a:custGeom>
              <a:rect b="b" l="l" r="r" t="t"/>
              <a:pathLst>
                <a:path extrusionOk="0" h="6599" w="8252">
                  <a:moveTo>
                    <a:pt x="8251" y="0"/>
                  </a:moveTo>
                  <a:lnTo>
                    <a:pt x="0" y="2984"/>
                  </a:lnTo>
                  <a:lnTo>
                    <a:pt x="1485" y="6599"/>
                  </a:lnTo>
                  <a:lnTo>
                    <a:pt x="825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36"/>
            <p:cNvSpPr/>
            <p:nvPr/>
          </p:nvSpPr>
          <p:spPr>
            <a:xfrm>
              <a:off x="5995700" y="2443350"/>
              <a:ext cx="320125" cy="55350"/>
            </a:xfrm>
            <a:custGeom>
              <a:rect b="b" l="l" r="r" t="t"/>
              <a:pathLst>
                <a:path extrusionOk="0" h="2214" w="12805">
                  <a:moveTo>
                    <a:pt x="0" y="0"/>
                  </a:moveTo>
                  <a:lnTo>
                    <a:pt x="3433" y="2214"/>
                  </a:lnTo>
                  <a:lnTo>
                    <a:pt x="12804" y="364"/>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36"/>
            <p:cNvSpPr/>
            <p:nvPr/>
          </p:nvSpPr>
          <p:spPr>
            <a:xfrm>
              <a:off x="6619100" y="2071425"/>
              <a:ext cx="399600" cy="399600"/>
            </a:xfrm>
            <a:custGeom>
              <a:rect b="b" l="l" r="r" t="t"/>
              <a:pathLst>
                <a:path extrusionOk="0" h="15984" w="15984">
                  <a:moveTo>
                    <a:pt x="7915" y="0"/>
                  </a:moveTo>
                  <a:lnTo>
                    <a:pt x="7523" y="14"/>
                  </a:lnTo>
                  <a:lnTo>
                    <a:pt x="7130" y="42"/>
                  </a:lnTo>
                  <a:lnTo>
                    <a:pt x="6752" y="98"/>
                  </a:lnTo>
                  <a:lnTo>
                    <a:pt x="6360" y="168"/>
                  </a:lnTo>
                  <a:lnTo>
                    <a:pt x="5982" y="252"/>
                  </a:lnTo>
                  <a:lnTo>
                    <a:pt x="5618" y="364"/>
                  </a:lnTo>
                  <a:lnTo>
                    <a:pt x="5253" y="490"/>
                  </a:lnTo>
                  <a:lnTo>
                    <a:pt x="4889" y="630"/>
                  </a:lnTo>
                  <a:lnTo>
                    <a:pt x="4539" y="784"/>
                  </a:lnTo>
                  <a:lnTo>
                    <a:pt x="4203" y="953"/>
                  </a:lnTo>
                  <a:lnTo>
                    <a:pt x="3866" y="1149"/>
                  </a:lnTo>
                  <a:lnTo>
                    <a:pt x="3544" y="1359"/>
                  </a:lnTo>
                  <a:lnTo>
                    <a:pt x="3236" y="1569"/>
                  </a:lnTo>
                  <a:lnTo>
                    <a:pt x="2928" y="1807"/>
                  </a:lnTo>
                  <a:lnTo>
                    <a:pt x="2634" y="2059"/>
                  </a:lnTo>
                  <a:lnTo>
                    <a:pt x="2353" y="2325"/>
                  </a:lnTo>
                  <a:lnTo>
                    <a:pt x="2087" y="2606"/>
                  </a:lnTo>
                  <a:lnTo>
                    <a:pt x="1835" y="2900"/>
                  </a:lnTo>
                  <a:lnTo>
                    <a:pt x="1597" y="3208"/>
                  </a:lnTo>
                  <a:lnTo>
                    <a:pt x="1373" y="3516"/>
                  </a:lnTo>
                  <a:lnTo>
                    <a:pt x="1163" y="3852"/>
                  </a:lnTo>
                  <a:lnTo>
                    <a:pt x="967" y="4189"/>
                  </a:lnTo>
                  <a:lnTo>
                    <a:pt x="784" y="4553"/>
                  </a:lnTo>
                  <a:lnTo>
                    <a:pt x="616" y="4917"/>
                  </a:lnTo>
                  <a:lnTo>
                    <a:pt x="476" y="5295"/>
                  </a:lnTo>
                  <a:lnTo>
                    <a:pt x="350" y="5674"/>
                  </a:lnTo>
                  <a:lnTo>
                    <a:pt x="238" y="6066"/>
                  </a:lnTo>
                  <a:lnTo>
                    <a:pt x="154" y="6472"/>
                  </a:lnTo>
                  <a:lnTo>
                    <a:pt x="84" y="6878"/>
                  </a:lnTo>
                  <a:lnTo>
                    <a:pt x="28" y="7271"/>
                  </a:lnTo>
                  <a:lnTo>
                    <a:pt x="14" y="7677"/>
                  </a:lnTo>
                  <a:lnTo>
                    <a:pt x="0" y="8069"/>
                  </a:lnTo>
                  <a:lnTo>
                    <a:pt x="14" y="8461"/>
                  </a:lnTo>
                  <a:lnTo>
                    <a:pt x="42" y="8853"/>
                  </a:lnTo>
                  <a:lnTo>
                    <a:pt x="98" y="9246"/>
                  </a:lnTo>
                  <a:lnTo>
                    <a:pt x="168" y="9624"/>
                  </a:lnTo>
                  <a:lnTo>
                    <a:pt x="252" y="10002"/>
                  </a:lnTo>
                  <a:lnTo>
                    <a:pt x="364" y="10366"/>
                  </a:lnTo>
                  <a:lnTo>
                    <a:pt x="490" y="10731"/>
                  </a:lnTo>
                  <a:lnTo>
                    <a:pt x="630" y="11095"/>
                  </a:lnTo>
                  <a:lnTo>
                    <a:pt x="784" y="11445"/>
                  </a:lnTo>
                  <a:lnTo>
                    <a:pt x="967" y="11781"/>
                  </a:lnTo>
                  <a:lnTo>
                    <a:pt x="1149" y="12118"/>
                  </a:lnTo>
                  <a:lnTo>
                    <a:pt x="1359" y="12440"/>
                  </a:lnTo>
                  <a:lnTo>
                    <a:pt x="1583" y="12762"/>
                  </a:lnTo>
                  <a:lnTo>
                    <a:pt x="1807" y="13056"/>
                  </a:lnTo>
                  <a:lnTo>
                    <a:pt x="2059" y="13350"/>
                  </a:lnTo>
                  <a:lnTo>
                    <a:pt x="2325" y="13630"/>
                  </a:lnTo>
                  <a:lnTo>
                    <a:pt x="2606" y="13897"/>
                  </a:lnTo>
                  <a:lnTo>
                    <a:pt x="2900" y="14149"/>
                  </a:lnTo>
                  <a:lnTo>
                    <a:pt x="3208" y="14387"/>
                  </a:lnTo>
                  <a:lnTo>
                    <a:pt x="3516" y="14625"/>
                  </a:lnTo>
                  <a:lnTo>
                    <a:pt x="3852" y="14835"/>
                  </a:lnTo>
                  <a:lnTo>
                    <a:pt x="4189" y="15031"/>
                  </a:lnTo>
                  <a:lnTo>
                    <a:pt x="4553" y="15213"/>
                  </a:lnTo>
                  <a:lnTo>
                    <a:pt x="4917" y="15368"/>
                  </a:lnTo>
                  <a:lnTo>
                    <a:pt x="5295" y="15522"/>
                  </a:lnTo>
                  <a:lnTo>
                    <a:pt x="5674" y="15648"/>
                  </a:lnTo>
                  <a:lnTo>
                    <a:pt x="6080" y="15746"/>
                  </a:lnTo>
                  <a:lnTo>
                    <a:pt x="6472" y="15844"/>
                  </a:lnTo>
                  <a:lnTo>
                    <a:pt x="6878" y="15914"/>
                  </a:lnTo>
                  <a:lnTo>
                    <a:pt x="7271" y="15956"/>
                  </a:lnTo>
                  <a:lnTo>
                    <a:pt x="7677" y="15984"/>
                  </a:lnTo>
                  <a:lnTo>
                    <a:pt x="8069" y="15984"/>
                  </a:lnTo>
                  <a:lnTo>
                    <a:pt x="8461" y="15970"/>
                  </a:lnTo>
                  <a:lnTo>
                    <a:pt x="8854" y="15942"/>
                  </a:lnTo>
                  <a:lnTo>
                    <a:pt x="9246" y="15886"/>
                  </a:lnTo>
                  <a:lnTo>
                    <a:pt x="9624" y="15816"/>
                  </a:lnTo>
                  <a:lnTo>
                    <a:pt x="10002" y="15732"/>
                  </a:lnTo>
                  <a:lnTo>
                    <a:pt x="10380" y="15620"/>
                  </a:lnTo>
                  <a:lnTo>
                    <a:pt x="10745" y="15494"/>
                  </a:lnTo>
                  <a:lnTo>
                    <a:pt x="11095" y="15354"/>
                  </a:lnTo>
                  <a:lnTo>
                    <a:pt x="11445" y="15199"/>
                  </a:lnTo>
                  <a:lnTo>
                    <a:pt x="11795" y="15031"/>
                  </a:lnTo>
                  <a:lnTo>
                    <a:pt x="12118" y="14835"/>
                  </a:lnTo>
                  <a:lnTo>
                    <a:pt x="12440" y="14625"/>
                  </a:lnTo>
                  <a:lnTo>
                    <a:pt x="12762" y="14415"/>
                  </a:lnTo>
                  <a:lnTo>
                    <a:pt x="13056" y="14177"/>
                  </a:lnTo>
                  <a:lnTo>
                    <a:pt x="13350" y="13925"/>
                  </a:lnTo>
                  <a:lnTo>
                    <a:pt x="13631" y="13658"/>
                  </a:lnTo>
                  <a:lnTo>
                    <a:pt x="13897" y="13378"/>
                  </a:lnTo>
                  <a:lnTo>
                    <a:pt x="14149" y="13084"/>
                  </a:lnTo>
                  <a:lnTo>
                    <a:pt x="14401" y="12790"/>
                  </a:lnTo>
                  <a:lnTo>
                    <a:pt x="14625" y="12468"/>
                  </a:lnTo>
                  <a:lnTo>
                    <a:pt x="14835" y="12132"/>
                  </a:lnTo>
                  <a:lnTo>
                    <a:pt x="15031" y="11795"/>
                  </a:lnTo>
                  <a:lnTo>
                    <a:pt x="15213" y="11445"/>
                  </a:lnTo>
                  <a:lnTo>
                    <a:pt x="15368" y="11081"/>
                  </a:lnTo>
                  <a:lnTo>
                    <a:pt x="15522" y="10703"/>
                  </a:lnTo>
                  <a:lnTo>
                    <a:pt x="15648" y="10310"/>
                  </a:lnTo>
                  <a:lnTo>
                    <a:pt x="15760" y="9918"/>
                  </a:lnTo>
                  <a:lnTo>
                    <a:pt x="15844" y="9512"/>
                  </a:lnTo>
                  <a:lnTo>
                    <a:pt x="15914" y="9106"/>
                  </a:lnTo>
                  <a:lnTo>
                    <a:pt x="15956" y="8713"/>
                  </a:lnTo>
                  <a:lnTo>
                    <a:pt x="15984" y="8307"/>
                  </a:lnTo>
                  <a:lnTo>
                    <a:pt x="15984" y="7915"/>
                  </a:lnTo>
                  <a:lnTo>
                    <a:pt x="15970" y="7523"/>
                  </a:lnTo>
                  <a:lnTo>
                    <a:pt x="15942" y="7130"/>
                  </a:lnTo>
                  <a:lnTo>
                    <a:pt x="15886" y="6738"/>
                  </a:lnTo>
                  <a:lnTo>
                    <a:pt x="15816" y="6360"/>
                  </a:lnTo>
                  <a:lnTo>
                    <a:pt x="15732" y="5982"/>
                  </a:lnTo>
                  <a:lnTo>
                    <a:pt x="15620" y="5617"/>
                  </a:lnTo>
                  <a:lnTo>
                    <a:pt x="15508" y="5253"/>
                  </a:lnTo>
                  <a:lnTo>
                    <a:pt x="15368" y="4889"/>
                  </a:lnTo>
                  <a:lnTo>
                    <a:pt x="15199" y="4539"/>
                  </a:lnTo>
                  <a:lnTo>
                    <a:pt x="15031" y="4203"/>
                  </a:lnTo>
                  <a:lnTo>
                    <a:pt x="14835" y="3866"/>
                  </a:lnTo>
                  <a:lnTo>
                    <a:pt x="14639" y="3544"/>
                  </a:lnTo>
                  <a:lnTo>
                    <a:pt x="14415" y="3222"/>
                  </a:lnTo>
                  <a:lnTo>
                    <a:pt x="14177" y="2928"/>
                  </a:lnTo>
                  <a:lnTo>
                    <a:pt x="13925" y="2634"/>
                  </a:lnTo>
                  <a:lnTo>
                    <a:pt x="13659" y="2353"/>
                  </a:lnTo>
                  <a:lnTo>
                    <a:pt x="13378" y="2087"/>
                  </a:lnTo>
                  <a:lnTo>
                    <a:pt x="13084" y="1835"/>
                  </a:lnTo>
                  <a:lnTo>
                    <a:pt x="12790" y="1597"/>
                  </a:lnTo>
                  <a:lnTo>
                    <a:pt x="12468" y="1373"/>
                  </a:lnTo>
                  <a:lnTo>
                    <a:pt x="12132" y="1149"/>
                  </a:lnTo>
                  <a:lnTo>
                    <a:pt x="11795" y="953"/>
                  </a:lnTo>
                  <a:lnTo>
                    <a:pt x="11445" y="784"/>
                  </a:lnTo>
                  <a:lnTo>
                    <a:pt x="11081" y="616"/>
                  </a:lnTo>
                  <a:lnTo>
                    <a:pt x="10703" y="476"/>
                  </a:lnTo>
                  <a:lnTo>
                    <a:pt x="10310" y="350"/>
                  </a:lnTo>
                  <a:lnTo>
                    <a:pt x="9918" y="238"/>
                  </a:lnTo>
                  <a:lnTo>
                    <a:pt x="9512" y="140"/>
                  </a:lnTo>
                  <a:lnTo>
                    <a:pt x="9120" y="84"/>
                  </a:lnTo>
                  <a:lnTo>
                    <a:pt x="8713" y="28"/>
                  </a:lnTo>
                  <a:lnTo>
                    <a:pt x="8307"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36"/>
            <p:cNvSpPr/>
            <p:nvPr/>
          </p:nvSpPr>
          <p:spPr>
            <a:xfrm>
              <a:off x="6682475" y="2184875"/>
              <a:ext cx="272850" cy="173050"/>
            </a:xfrm>
            <a:custGeom>
              <a:rect b="b" l="l" r="r" t="t"/>
              <a:pathLst>
                <a:path extrusionOk="0" h="6922" w="10914">
                  <a:moveTo>
                    <a:pt x="1" y="1"/>
                  </a:moveTo>
                  <a:lnTo>
                    <a:pt x="1" y="6921"/>
                  </a:lnTo>
                  <a:lnTo>
                    <a:pt x="10913" y="6921"/>
                  </a:lnTo>
                  <a:lnTo>
                    <a:pt x="109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36"/>
            <p:cNvSpPr/>
            <p:nvPr/>
          </p:nvSpPr>
          <p:spPr>
            <a:xfrm>
              <a:off x="6682475" y="2184875"/>
              <a:ext cx="272850" cy="121900"/>
            </a:xfrm>
            <a:custGeom>
              <a:rect b="b" l="l" r="r" t="t"/>
              <a:pathLst>
                <a:path extrusionOk="0" h="4876" w="10914">
                  <a:moveTo>
                    <a:pt x="1" y="1"/>
                  </a:moveTo>
                  <a:lnTo>
                    <a:pt x="1" y="1"/>
                  </a:lnTo>
                  <a:lnTo>
                    <a:pt x="1" y="1"/>
                  </a:lnTo>
                  <a:close/>
                  <a:moveTo>
                    <a:pt x="1" y="1"/>
                  </a:moveTo>
                  <a:lnTo>
                    <a:pt x="673" y="617"/>
                  </a:lnTo>
                  <a:lnTo>
                    <a:pt x="1345" y="1234"/>
                  </a:lnTo>
                  <a:lnTo>
                    <a:pt x="2004" y="1836"/>
                  </a:lnTo>
                  <a:lnTo>
                    <a:pt x="2690" y="2438"/>
                  </a:lnTo>
                  <a:lnTo>
                    <a:pt x="3391" y="3083"/>
                  </a:lnTo>
                  <a:lnTo>
                    <a:pt x="4105" y="3699"/>
                  </a:lnTo>
                  <a:lnTo>
                    <a:pt x="4147" y="3727"/>
                  </a:lnTo>
                  <a:lnTo>
                    <a:pt x="5394" y="4820"/>
                  </a:lnTo>
                  <a:lnTo>
                    <a:pt x="5464" y="4876"/>
                  </a:lnTo>
                  <a:lnTo>
                    <a:pt x="5520" y="4820"/>
                  </a:lnTo>
                  <a:lnTo>
                    <a:pt x="6781" y="3741"/>
                  </a:lnTo>
                  <a:lnTo>
                    <a:pt x="6823" y="3699"/>
                  </a:lnTo>
                  <a:lnTo>
                    <a:pt x="8238" y="2452"/>
                  </a:lnTo>
                  <a:lnTo>
                    <a:pt x="8910" y="1850"/>
                  </a:lnTo>
                  <a:lnTo>
                    <a:pt x="9583" y="1234"/>
                  </a:lnTo>
                  <a:lnTo>
                    <a:pt x="10255" y="617"/>
                  </a:lnTo>
                  <a:lnTo>
                    <a:pt x="10913" y="1"/>
                  </a:lnTo>
                  <a:lnTo>
                    <a:pt x="10213" y="547"/>
                  </a:lnTo>
                  <a:lnTo>
                    <a:pt x="9527" y="1108"/>
                  </a:lnTo>
                  <a:lnTo>
                    <a:pt x="8140" y="2242"/>
                  </a:lnTo>
                  <a:lnTo>
                    <a:pt x="7369" y="2887"/>
                  </a:lnTo>
                  <a:lnTo>
                    <a:pt x="6613" y="3531"/>
                  </a:lnTo>
                  <a:lnTo>
                    <a:pt x="6038" y="4007"/>
                  </a:lnTo>
                  <a:lnTo>
                    <a:pt x="5464" y="4498"/>
                  </a:lnTo>
                  <a:lnTo>
                    <a:pt x="4890" y="4021"/>
                  </a:lnTo>
                  <a:lnTo>
                    <a:pt x="4315" y="3531"/>
                  </a:lnTo>
                  <a:lnTo>
                    <a:pt x="2788" y="2242"/>
                  </a:lnTo>
                  <a:lnTo>
                    <a:pt x="2088" y="1668"/>
                  </a:lnTo>
                  <a:lnTo>
                    <a:pt x="1401" y="1108"/>
                  </a:lnTo>
                  <a:lnTo>
                    <a:pt x="701" y="547"/>
                  </a:lnTo>
                  <a:lnTo>
                    <a:pt x="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36"/>
            <p:cNvSpPr/>
            <p:nvPr/>
          </p:nvSpPr>
          <p:spPr>
            <a:xfrm>
              <a:off x="6683525" y="2277000"/>
              <a:ext cx="107200" cy="75300"/>
            </a:xfrm>
            <a:custGeom>
              <a:rect b="b" l="l" r="r" t="t"/>
              <a:pathLst>
                <a:path extrusionOk="0" h="3012" w="4288">
                  <a:moveTo>
                    <a:pt x="4287" y="0"/>
                  </a:moveTo>
                  <a:lnTo>
                    <a:pt x="4273" y="14"/>
                  </a:lnTo>
                  <a:lnTo>
                    <a:pt x="4251" y="35"/>
                  </a:lnTo>
                  <a:lnTo>
                    <a:pt x="4287" y="14"/>
                  </a:lnTo>
                  <a:lnTo>
                    <a:pt x="4287" y="0"/>
                  </a:lnTo>
                  <a:close/>
                  <a:moveTo>
                    <a:pt x="4251" y="35"/>
                  </a:moveTo>
                  <a:lnTo>
                    <a:pt x="4063" y="140"/>
                  </a:lnTo>
                  <a:lnTo>
                    <a:pt x="3615" y="406"/>
                  </a:lnTo>
                  <a:lnTo>
                    <a:pt x="3167" y="687"/>
                  </a:lnTo>
                  <a:lnTo>
                    <a:pt x="2620" y="1051"/>
                  </a:lnTo>
                  <a:lnTo>
                    <a:pt x="2088" y="1415"/>
                  </a:lnTo>
                  <a:lnTo>
                    <a:pt x="1023" y="2185"/>
                  </a:lnTo>
                  <a:lnTo>
                    <a:pt x="505" y="2592"/>
                  </a:lnTo>
                  <a:lnTo>
                    <a:pt x="253" y="2788"/>
                  </a:lnTo>
                  <a:lnTo>
                    <a:pt x="1" y="3012"/>
                  </a:lnTo>
                  <a:lnTo>
                    <a:pt x="575" y="2676"/>
                  </a:lnTo>
                  <a:lnTo>
                    <a:pt x="1121" y="2326"/>
                  </a:lnTo>
                  <a:lnTo>
                    <a:pt x="1668" y="1975"/>
                  </a:lnTo>
                  <a:lnTo>
                    <a:pt x="2214" y="1597"/>
                  </a:lnTo>
                  <a:lnTo>
                    <a:pt x="2746" y="1219"/>
                  </a:lnTo>
                  <a:lnTo>
                    <a:pt x="3279" y="827"/>
                  </a:lnTo>
                  <a:lnTo>
                    <a:pt x="3699" y="504"/>
                  </a:lnTo>
                  <a:lnTo>
                    <a:pt x="4119" y="154"/>
                  </a:lnTo>
                  <a:lnTo>
                    <a:pt x="4251" y="35"/>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36"/>
            <p:cNvSpPr/>
            <p:nvPr/>
          </p:nvSpPr>
          <p:spPr>
            <a:xfrm>
              <a:off x="6847075" y="2277000"/>
              <a:ext cx="107550" cy="75300"/>
            </a:xfrm>
            <a:custGeom>
              <a:rect b="b" l="l" r="r" t="t"/>
              <a:pathLst>
                <a:path extrusionOk="0" h="3012" w="4302">
                  <a:moveTo>
                    <a:pt x="1" y="0"/>
                  </a:moveTo>
                  <a:lnTo>
                    <a:pt x="15" y="14"/>
                  </a:lnTo>
                  <a:lnTo>
                    <a:pt x="197" y="168"/>
                  </a:lnTo>
                  <a:lnTo>
                    <a:pt x="603" y="504"/>
                  </a:lnTo>
                  <a:lnTo>
                    <a:pt x="1023" y="827"/>
                  </a:lnTo>
                  <a:lnTo>
                    <a:pt x="1556" y="1219"/>
                  </a:lnTo>
                  <a:lnTo>
                    <a:pt x="2088" y="1597"/>
                  </a:lnTo>
                  <a:lnTo>
                    <a:pt x="2634" y="1975"/>
                  </a:lnTo>
                  <a:lnTo>
                    <a:pt x="3181" y="2326"/>
                  </a:lnTo>
                  <a:lnTo>
                    <a:pt x="3727" y="2676"/>
                  </a:lnTo>
                  <a:lnTo>
                    <a:pt x="4301" y="3012"/>
                  </a:lnTo>
                  <a:lnTo>
                    <a:pt x="3797" y="2578"/>
                  </a:lnTo>
                  <a:lnTo>
                    <a:pt x="3279" y="2171"/>
                  </a:lnTo>
                  <a:lnTo>
                    <a:pt x="2746" y="1779"/>
                  </a:lnTo>
                  <a:lnTo>
                    <a:pt x="2214" y="1401"/>
                  </a:lnTo>
                  <a:lnTo>
                    <a:pt x="1682" y="1037"/>
                  </a:lnTo>
                  <a:lnTo>
                    <a:pt x="1135" y="673"/>
                  </a:lnTo>
                  <a:lnTo>
                    <a:pt x="687" y="392"/>
                  </a:lnTo>
                  <a:lnTo>
                    <a:pt x="239" y="126"/>
                  </a:lnTo>
                  <a:lnTo>
                    <a:pt x="1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36"/>
            <p:cNvSpPr/>
            <p:nvPr/>
          </p:nvSpPr>
          <p:spPr>
            <a:xfrm>
              <a:off x="6881400" y="2140750"/>
              <a:ext cx="88275" cy="87925"/>
            </a:xfrm>
            <a:custGeom>
              <a:rect b="b" l="l" r="r" t="t"/>
              <a:pathLst>
                <a:path extrusionOk="0" h="3517" w="3531">
                  <a:moveTo>
                    <a:pt x="1710" y="1"/>
                  </a:moveTo>
                  <a:lnTo>
                    <a:pt x="1542" y="15"/>
                  </a:lnTo>
                  <a:lnTo>
                    <a:pt x="1373" y="43"/>
                  </a:lnTo>
                  <a:lnTo>
                    <a:pt x="1191" y="99"/>
                  </a:lnTo>
                  <a:lnTo>
                    <a:pt x="1023" y="169"/>
                  </a:lnTo>
                  <a:lnTo>
                    <a:pt x="869" y="253"/>
                  </a:lnTo>
                  <a:lnTo>
                    <a:pt x="729" y="351"/>
                  </a:lnTo>
                  <a:lnTo>
                    <a:pt x="589" y="449"/>
                  </a:lnTo>
                  <a:lnTo>
                    <a:pt x="477" y="575"/>
                  </a:lnTo>
                  <a:lnTo>
                    <a:pt x="365" y="701"/>
                  </a:lnTo>
                  <a:lnTo>
                    <a:pt x="267" y="841"/>
                  </a:lnTo>
                  <a:lnTo>
                    <a:pt x="183" y="995"/>
                  </a:lnTo>
                  <a:lnTo>
                    <a:pt x="113" y="1149"/>
                  </a:lnTo>
                  <a:lnTo>
                    <a:pt x="71" y="1304"/>
                  </a:lnTo>
                  <a:lnTo>
                    <a:pt x="29" y="1472"/>
                  </a:lnTo>
                  <a:lnTo>
                    <a:pt x="15" y="1640"/>
                  </a:lnTo>
                  <a:lnTo>
                    <a:pt x="1" y="1808"/>
                  </a:lnTo>
                  <a:lnTo>
                    <a:pt x="15" y="1990"/>
                  </a:lnTo>
                  <a:lnTo>
                    <a:pt x="57" y="2158"/>
                  </a:lnTo>
                  <a:lnTo>
                    <a:pt x="99" y="2340"/>
                  </a:lnTo>
                  <a:lnTo>
                    <a:pt x="169" y="2508"/>
                  </a:lnTo>
                  <a:lnTo>
                    <a:pt x="253" y="2662"/>
                  </a:lnTo>
                  <a:lnTo>
                    <a:pt x="351" y="2802"/>
                  </a:lnTo>
                  <a:lnTo>
                    <a:pt x="449" y="2943"/>
                  </a:lnTo>
                  <a:lnTo>
                    <a:pt x="575" y="3055"/>
                  </a:lnTo>
                  <a:lnTo>
                    <a:pt x="701" y="3167"/>
                  </a:lnTo>
                  <a:lnTo>
                    <a:pt x="841" y="3265"/>
                  </a:lnTo>
                  <a:lnTo>
                    <a:pt x="995" y="3349"/>
                  </a:lnTo>
                  <a:lnTo>
                    <a:pt x="1149" y="3405"/>
                  </a:lnTo>
                  <a:lnTo>
                    <a:pt x="1303" y="3461"/>
                  </a:lnTo>
                  <a:lnTo>
                    <a:pt x="1471" y="3503"/>
                  </a:lnTo>
                  <a:lnTo>
                    <a:pt x="1640" y="3517"/>
                  </a:lnTo>
                  <a:lnTo>
                    <a:pt x="1822" y="3517"/>
                  </a:lnTo>
                  <a:lnTo>
                    <a:pt x="1990" y="3503"/>
                  </a:lnTo>
                  <a:lnTo>
                    <a:pt x="2158" y="3475"/>
                  </a:lnTo>
                  <a:lnTo>
                    <a:pt x="2340" y="3433"/>
                  </a:lnTo>
                  <a:lnTo>
                    <a:pt x="2508" y="3363"/>
                  </a:lnTo>
                  <a:lnTo>
                    <a:pt x="2662" y="3279"/>
                  </a:lnTo>
                  <a:lnTo>
                    <a:pt x="2802" y="3181"/>
                  </a:lnTo>
                  <a:lnTo>
                    <a:pt x="2942" y="3069"/>
                  </a:lnTo>
                  <a:lnTo>
                    <a:pt x="3054" y="2957"/>
                  </a:lnTo>
                  <a:lnTo>
                    <a:pt x="3167" y="2830"/>
                  </a:lnTo>
                  <a:lnTo>
                    <a:pt x="3265" y="2690"/>
                  </a:lnTo>
                  <a:lnTo>
                    <a:pt x="3349" y="2536"/>
                  </a:lnTo>
                  <a:lnTo>
                    <a:pt x="3419" y="2382"/>
                  </a:lnTo>
                  <a:lnTo>
                    <a:pt x="3461" y="2228"/>
                  </a:lnTo>
                  <a:lnTo>
                    <a:pt x="3503" y="2060"/>
                  </a:lnTo>
                  <a:lnTo>
                    <a:pt x="3517" y="1892"/>
                  </a:lnTo>
                  <a:lnTo>
                    <a:pt x="3531" y="1710"/>
                  </a:lnTo>
                  <a:lnTo>
                    <a:pt x="3517" y="1542"/>
                  </a:lnTo>
                  <a:lnTo>
                    <a:pt x="3475" y="1360"/>
                  </a:lnTo>
                  <a:lnTo>
                    <a:pt x="3433" y="1191"/>
                  </a:lnTo>
                  <a:lnTo>
                    <a:pt x="3363" y="1023"/>
                  </a:lnTo>
                  <a:lnTo>
                    <a:pt x="3279" y="869"/>
                  </a:lnTo>
                  <a:lnTo>
                    <a:pt x="3181" y="729"/>
                  </a:lnTo>
                  <a:lnTo>
                    <a:pt x="3082" y="589"/>
                  </a:lnTo>
                  <a:lnTo>
                    <a:pt x="2956" y="463"/>
                  </a:lnTo>
                  <a:lnTo>
                    <a:pt x="2830" y="365"/>
                  </a:lnTo>
                  <a:lnTo>
                    <a:pt x="2690" y="267"/>
                  </a:lnTo>
                  <a:lnTo>
                    <a:pt x="2536" y="183"/>
                  </a:lnTo>
                  <a:lnTo>
                    <a:pt x="2382" y="113"/>
                  </a:lnTo>
                  <a:lnTo>
                    <a:pt x="2228" y="71"/>
                  </a:lnTo>
                  <a:lnTo>
                    <a:pt x="2060" y="29"/>
                  </a:lnTo>
                  <a:lnTo>
                    <a:pt x="1892" y="15"/>
                  </a:lnTo>
                  <a:lnTo>
                    <a:pt x="17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36"/>
            <p:cNvSpPr/>
            <p:nvPr/>
          </p:nvSpPr>
          <p:spPr>
            <a:xfrm>
              <a:off x="6920625" y="2153725"/>
              <a:ext cx="9825" cy="62000"/>
            </a:xfrm>
            <a:custGeom>
              <a:rect b="b" l="l" r="r" t="t"/>
              <a:pathLst>
                <a:path extrusionOk="0" h="2480" w="393">
                  <a:moveTo>
                    <a:pt x="197" y="0"/>
                  </a:moveTo>
                  <a:lnTo>
                    <a:pt x="127" y="14"/>
                  </a:lnTo>
                  <a:lnTo>
                    <a:pt x="57" y="56"/>
                  </a:lnTo>
                  <a:lnTo>
                    <a:pt x="15" y="126"/>
                  </a:lnTo>
                  <a:lnTo>
                    <a:pt x="1" y="196"/>
                  </a:lnTo>
                  <a:lnTo>
                    <a:pt x="1" y="1625"/>
                  </a:lnTo>
                  <a:lnTo>
                    <a:pt x="15" y="1709"/>
                  </a:lnTo>
                  <a:lnTo>
                    <a:pt x="57" y="1765"/>
                  </a:lnTo>
                  <a:lnTo>
                    <a:pt x="127" y="1807"/>
                  </a:lnTo>
                  <a:lnTo>
                    <a:pt x="197" y="1821"/>
                  </a:lnTo>
                  <a:lnTo>
                    <a:pt x="281" y="1807"/>
                  </a:lnTo>
                  <a:lnTo>
                    <a:pt x="337" y="1765"/>
                  </a:lnTo>
                  <a:lnTo>
                    <a:pt x="379" y="1709"/>
                  </a:lnTo>
                  <a:lnTo>
                    <a:pt x="393" y="1625"/>
                  </a:lnTo>
                  <a:lnTo>
                    <a:pt x="393" y="196"/>
                  </a:lnTo>
                  <a:lnTo>
                    <a:pt x="379" y="126"/>
                  </a:lnTo>
                  <a:lnTo>
                    <a:pt x="337" y="56"/>
                  </a:lnTo>
                  <a:lnTo>
                    <a:pt x="267" y="14"/>
                  </a:lnTo>
                  <a:lnTo>
                    <a:pt x="197" y="0"/>
                  </a:lnTo>
                  <a:close/>
                  <a:moveTo>
                    <a:pt x="197" y="2017"/>
                  </a:moveTo>
                  <a:lnTo>
                    <a:pt x="127" y="2031"/>
                  </a:lnTo>
                  <a:lnTo>
                    <a:pt x="57" y="2073"/>
                  </a:lnTo>
                  <a:lnTo>
                    <a:pt x="15" y="2143"/>
                  </a:lnTo>
                  <a:lnTo>
                    <a:pt x="1" y="2213"/>
                  </a:lnTo>
                  <a:lnTo>
                    <a:pt x="1" y="2283"/>
                  </a:lnTo>
                  <a:lnTo>
                    <a:pt x="15" y="2368"/>
                  </a:lnTo>
                  <a:lnTo>
                    <a:pt x="57" y="2424"/>
                  </a:lnTo>
                  <a:lnTo>
                    <a:pt x="127" y="2466"/>
                  </a:lnTo>
                  <a:lnTo>
                    <a:pt x="197" y="2480"/>
                  </a:lnTo>
                  <a:lnTo>
                    <a:pt x="281" y="2466"/>
                  </a:lnTo>
                  <a:lnTo>
                    <a:pt x="337" y="2424"/>
                  </a:lnTo>
                  <a:lnTo>
                    <a:pt x="379" y="2354"/>
                  </a:lnTo>
                  <a:lnTo>
                    <a:pt x="393" y="2283"/>
                  </a:lnTo>
                  <a:lnTo>
                    <a:pt x="393" y="2213"/>
                  </a:lnTo>
                  <a:lnTo>
                    <a:pt x="379" y="2143"/>
                  </a:lnTo>
                  <a:lnTo>
                    <a:pt x="337" y="2073"/>
                  </a:lnTo>
                  <a:lnTo>
                    <a:pt x="267" y="2031"/>
                  </a:lnTo>
                  <a:lnTo>
                    <a:pt x="197" y="201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36"/>
            <p:cNvSpPr/>
            <p:nvPr/>
          </p:nvSpPr>
          <p:spPr>
            <a:xfrm>
              <a:off x="7127950" y="2796700"/>
              <a:ext cx="160425" cy="329600"/>
            </a:xfrm>
            <a:custGeom>
              <a:rect b="b" l="l" r="r" t="t"/>
              <a:pathLst>
                <a:path extrusionOk="0" h="13184" w="6417">
                  <a:moveTo>
                    <a:pt x="2746" y="1"/>
                  </a:moveTo>
                  <a:lnTo>
                    <a:pt x="2536" y="15"/>
                  </a:lnTo>
                  <a:lnTo>
                    <a:pt x="2326" y="57"/>
                  </a:lnTo>
                  <a:lnTo>
                    <a:pt x="2130" y="127"/>
                  </a:lnTo>
                  <a:lnTo>
                    <a:pt x="1934" y="211"/>
                  </a:lnTo>
                  <a:lnTo>
                    <a:pt x="1738" y="309"/>
                  </a:lnTo>
                  <a:lnTo>
                    <a:pt x="1570" y="435"/>
                  </a:lnTo>
                  <a:lnTo>
                    <a:pt x="1402" y="575"/>
                  </a:lnTo>
                  <a:lnTo>
                    <a:pt x="1261" y="729"/>
                  </a:lnTo>
                  <a:lnTo>
                    <a:pt x="1121" y="898"/>
                  </a:lnTo>
                  <a:lnTo>
                    <a:pt x="995" y="1094"/>
                  </a:lnTo>
                  <a:lnTo>
                    <a:pt x="869" y="1290"/>
                  </a:lnTo>
                  <a:lnTo>
                    <a:pt x="771" y="1500"/>
                  </a:lnTo>
                  <a:lnTo>
                    <a:pt x="673" y="1710"/>
                  </a:lnTo>
                  <a:lnTo>
                    <a:pt x="589" y="1920"/>
                  </a:lnTo>
                  <a:lnTo>
                    <a:pt x="519" y="2144"/>
                  </a:lnTo>
                  <a:lnTo>
                    <a:pt x="449" y="2368"/>
                  </a:lnTo>
                  <a:lnTo>
                    <a:pt x="407" y="2593"/>
                  </a:lnTo>
                  <a:lnTo>
                    <a:pt x="295" y="3097"/>
                  </a:lnTo>
                  <a:lnTo>
                    <a:pt x="211" y="3601"/>
                  </a:lnTo>
                  <a:lnTo>
                    <a:pt x="155" y="4106"/>
                  </a:lnTo>
                  <a:lnTo>
                    <a:pt x="113" y="4624"/>
                  </a:lnTo>
                  <a:lnTo>
                    <a:pt x="57" y="5689"/>
                  </a:lnTo>
                  <a:lnTo>
                    <a:pt x="29" y="6739"/>
                  </a:lnTo>
                  <a:lnTo>
                    <a:pt x="15" y="7804"/>
                  </a:lnTo>
                  <a:lnTo>
                    <a:pt x="15" y="8868"/>
                  </a:lnTo>
                  <a:lnTo>
                    <a:pt x="1" y="9933"/>
                  </a:lnTo>
                  <a:lnTo>
                    <a:pt x="15" y="10984"/>
                  </a:lnTo>
                  <a:lnTo>
                    <a:pt x="29" y="12076"/>
                  </a:lnTo>
                  <a:lnTo>
                    <a:pt x="29" y="12343"/>
                  </a:lnTo>
                  <a:lnTo>
                    <a:pt x="29" y="12609"/>
                  </a:lnTo>
                  <a:lnTo>
                    <a:pt x="43" y="12861"/>
                  </a:lnTo>
                  <a:lnTo>
                    <a:pt x="71" y="13127"/>
                  </a:lnTo>
                  <a:lnTo>
                    <a:pt x="85" y="13155"/>
                  </a:lnTo>
                  <a:lnTo>
                    <a:pt x="99" y="13169"/>
                  </a:lnTo>
                  <a:lnTo>
                    <a:pt x="155" y="13183"/>
                  </a:lnTo>
                  <a:lnTo>
                    <a:pt x="197" y="13169"/>
                  </a:lnTo>
                  <a:lnTo>
                    <a:pt x="211" y="13155"/>
                  </a:lnTo>
                  <a:lnTo>
                    <a:pt x="225" y="13127"/>
                  </a:lnTo>
                  <a:lnTo>
                    <a:pt x="253" y="12847"/>
                  </a:lnTo>
                  <a:lnTo>
                    <a:pt x="267" y="12581"/>
                  </a:lnTo>
                  <a:lnTo>
                    <a:pt x="267" y="12301"/>
                  </a:lnTo>
                  <a:lnTo>
                    <a:pt x="267" y="12020"/>
                  </a:lnTo>
                  <a:lnTo>
                    <a:pt x="281" y="10872"/>
                  </a:lnTo>
                  <a:lnTo>
                    <a:pt x="281" y="9737"/>
                  </a:lnTo>
                  <a:lnTo>
                    <a:pt x="309" y="8602"/>
                  </a:lnTo>
                  <a:lnTo>
                    <a:pt x="323" y="7608"/>
                  </a:lnTo>
                  <a:lnTo>
                    <a:pt x="365" y="6599"/>
                  </a:lnTo>
                  <a:lnTo>
                    <a:pt x="407" y="5604"/>
                  </a:lnTo>
                  <a:lnTo>
                    <a:pt x="477" y="4596"/>
                  </a:lnTo>
                  <a:lnTo>
                    <a:pt x="519" y="4120"/>
                  </a:lnTo>
                  <a:lnTo>
                    <a:pt x="575" y="3629"/>
                  </a:lnTo>
                  <a:lnTo>
                    <a:pt x="659" y="3153"/>
                  </a:lnTo>
                  <a:lnTo>
                    <a:pt x="757" y="2677"/>
                  </a:lnTo>
                  <a:lnTo>
                    <a:pt x="869" y="2242"/>
                  </a:lnTo>
                  <a:lnTo>
                    <a:pt x="939" y="2032"/>
                  </a:lnTo>
                  <a:lnTo>
                    <a:pt x="1023" y="1822"/>
                  </a:lnTo>
                  <a:lnTo>
                    <a:pt x="1107" y="1612"/>
                  </a:lnTo>
                  <a:lnTo>
                    <a:pt x="1205" y="1416"/>
                  </a:lnTo>
                  <a:lnTo>
                    <a:pt x="1318" y="1220"/>
                  </a:lnTo>
                  <a:lnTo>
                    <a:pt x="1458" y="1038"/>
                  </a:lnTo>
                  <a:lnTo>
                    <a:pt x="1584" y="884"/>
                  </a:lnTo>
                  <a:lnTo>
                    <a:pt x="1724" y="743"/>
                  </a:lnTo>
                  <a:lnTo>
                    <a:pt x="1892" y="617"/>
                  </a:lnTo>
                  <a:lnTo>
                    <a:pt x="2060" y="519"/>
                  </a:lnTo>
                  <a:lnTo>
                    <a:pt x="2242" y="435"/>
                  </a:lnTo>
                  <a:lnTo>
                    <a:pt x="2438" y="379"/>
                  </a:lnTo>
                  <a:lnTo>
                    <a:pt x="2634" y="337"/>
                  </a:lnTo>
                  <a:lnTo>
                    <a:pt x="2844" y="323"/>
                  </a:lnTo>
                  <a:lnTo>
                    <a:pt x="3041" y="337"/>
                  </a:lnTo>
                  <a:lnTo>
                    <a:pt x="3237" y="393"/>
                  </a:lnTo>
                  <a:lnTo>
                    <a:pt x="3433" y="463"/>
                  </a:lnTo>
                  <a:lnTo>
                    <a:pt x="3615" y="561"/>
                  </a:lnTo>
                  <a:lnTo>
                    <a:pt x="3783" y="659"/>
                  </a:lnTo>
                  <a:lnTo>
                    <a:pt x="3951" y="785"/>
                  </a:lnTo>
                  <a:lnTo>
                    <a:pt x="4105" y="926"/>
                  </a:lnTo>
                  <a:lnTo>
                    <a:pt x="4259" y="1052"/>
                  </a:lnTo>
                  <a:lnTo>
                    <a:pt x="4568" y="1388"/>
                  </a:lnTo>
                  <a:lnTo>
                    <a:pt x="4862" y="1724"/>
                  </a:lnTo>
                  <a:lnTo>
                    <a:pt x="5128" y="2074"/>
                  </a:lnTo>
                  <a:lnTo>
                    <a:pt x="5394" y="2439"/>
                  </a:lnTo>
                  <a:lnTo>
                    <a:pt x="5660" y="2817"/>
                  </a:lnTo>
                  <a:lnTo>
                    <a:pt x="5912" y="3223"/>
                  </a:lnTo>
                  <a:lnTo>
                    <a:pt x="6151" y="3629"/>
                  </a:lnTo>
                  <a:lnTo>
                    <a:pt x="6375" y="4050"/>
                  </a:lnTo>
                  <a:lnTo>
                    <a:pt x="6389" y="4064"/>
                  </a:lnTo>
                  <a:lnTo>
                    <a:pt x="6403" y="4064"/>
                  </a:lnTo>
                  <a:lnTo>
                    <a:pt x="6417" y="4050"/>
                  </a:lnTo>
                  <a:lnTo>
                    <a:pt x="6417" y="4035"/>
                  </a:lnTo>
                  <a:lnTo>
                    <a:pt x="6151" y="3531"/>
                  </a:lnTo>
                  <a:lnTo>
                    <a:pt x="5884" y="3055"/>
                  </a:lnTo>
                  <a:lnTo>
                    <a:pt x="5604" y="2565"/>
                  </a:lnTo>
                  <a:lnTo>
                    <a:pt x="5310" y="2102"/>
                  </a:lnTo>
                  <a:lnTo>
                    <a:pt x="5030" y="1682"/>
                  </a:lnTo>
                  <a:lnTo>
                    <a:pt x="4722" y="1276"/>
                  </a:lnTo>
                  <a:lnTo>
                    <a:pt x="4568" y="1080"/>
                  </a:lnTo>
                  <a:lnTo>
                    <a:pt x="4399" y="884"/>
                  </a:lnTo>
                  <a:lnTo>
                    <a:pt x="4217" y="701"/>
                  </a:lnTo>
                  <a:lnTo>
                    <a:pt x="4035" y="533"/>
                  </a:lnTo>
                  <a:lnTo>
                    <a:pt x="3867" y="407"/>
                  </a:lnTo>
                  <a:lnTo>
                    <a:pt x="3699" y="295"/>
                  </a:lnTo>
                  <a:lnTo>
                    <a:pt x="3517" y="197"/>
                  </a:lnTo>
                  <a:lnTo>
                    <a:pt x="3335" y="113"/>
                  </a:lnTo>
                  <a:lnTo>
                    <a:pt x="3139" y="57"/>
                  </a:lnTo>
                  <a:lnTo>
                    <a:pt x="2943" y="15"/>
                  </a:lnTo>
                  <a:lnTo>
                    <a:pt x="27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36"/>
            <p:cNvSpPr/>
            <p:nvPr/>
          </p:nvSpPr>
          <p:spPr>
            <a:xfrm>
              <a:off x="7171375" y="2784100"/>
              <a:ext cx="187750" cy="201400"/>
            </a:xfrm>
            <a:custGeom>
              <a:rect b="b" l="l" r="r" t="t"/>
              <a:pathLst>
                <a:path extrusionOk="0" h="8056" w="7510">
                  <a:moveTo>
                    <a:pt x="1906" y="2732"/>
                  </a:moveTo>
                  <a:lnTo>
                    <a:pt x="1948" y="2746"/>
                  </a:lnTo>
                  <a:lnTo>
                    <a:pt x="1976" y="2788"/>
                  </a:lnTo>
                  <a:lnTo>
                    <a:pt x="1990" y="2830"/>
                  </a:lnTo>
                  <a:lnTo>
                    <a:pt x="2004" y="2872"/>
                  </a:lnTo>
                  <a:lnTo>
                    <a:pt x="2004" y="2928"/>
                  </a:lnTo>
                  <a:lnTo>
                    <a:pt x="1976" y="3069"/>
                  </a:lnTo>
                  <a:lnTo>
                    <a:pt x="1934" y="3195"/>
                  </a:lnTo>
                  <a:lnTo>
                    <a:pt x="1850" y="3307"/>
                  </a:lnTo>
                  <a:lnTo>
                    <a:pt x="1808" y="3349"/>
                  </a:lnTo>
                  <a:lnTo>
                    <a:pt x="1766" y="3391"/>
                  </a:lnTo>
                  <a:lnTo>
                    <a:pt x="1710" y="3405"/>
                  </a:lnTo>
                  <a:lnTo>
                    <a:pt x="1654" y="3419"/>
                  </a:lnTo>
                  <a:lnTo>
                    <a:pt x="1598" y="3405"/>
                  </a:lnTo>
                  <a:lnTo>
                    <a:pt x="1542" y="3377"/>
                  </a:lnTo>
                  <a:lnTo>
                    <a:pt x="1514" y="3335"/>
                  </a:lnTo>
                  <a:lnTo>
                    <a:pt x="1486" y="3293"/>
                  </a:lnTo>
                  <a:lnTo>
                    <a:pt x="1472" y="3237"/>
                  </a:lnTo>
                  <a:lnTo>
                    <a:pt x="1472" y="3181"/>
                  </a:lnTo>
                  <a:lnTo>
                    <a:pt x="1486" y="3125"/>
                  </a:lnTo>
                  <a:lnTo>
                    <a:pt x="1514" y="3069"/>
                  </a:lnTo>
                  <a:lnTo>
                    <a:pt x="1570" y="2943"/>
                  </a:lnTo>
                  <a:lnTo>
                    <a:pt x="1668" y="2844"/>
                  </a:lnTo>
                  <a:lnTo>
                    <a:pt x="1766" y="2774"/>
                  </a:lnTo>
                  <a:lnTo>
                    <a:pt x="1808" y="2746"/>
                  </a:lnTo>
                  <a:lnTo>
                    <a:pt x="1864" y="2732"/>
                  </a:lnTo>
                  <a:close/>
                  <a:moveTo>
                    <a:pt x="5940" y="3923"/>
                  </a:moveTo>
                  <a:lnTo>
                    <a:pt x="5997" y="3951"/>
                  </a:lnTo>
                  <a:lnTo>
                    <a:pt x="6137" y="4021"/>
                  </a:lnTo>
                  <a:lnTo>
                    <a:pt x="6277" y="4119"/>
                  </a:lnTo>
                  <a:lnTo>
                    <a:pt x="6403" y="4245"/>
                  </a:lnTo>
                  <a:lnTo>
                    <a:pt x="6445" y="4315"/>
                  </a:lnTo>
                  <a:lnTo>
                    <a:pt x="6487" y="4385"/>
                  </a:lnTo>
                  <a:lnTo>
                    <a:pt x="6515" y="4455"/>
                  </a:lnTo>
                  <a:lnTo>
                    <a:pt x="6515" y="4525"/>
                  </a:lnTo>
                  <a:lnTo>
                    <a:pt x="6515" y="4582"/>
                  </a:lnTo>
                  <a:lnTo>
                    <a:pt x="6487" y="4652"/>
                  </a:lnTo>
                  <a:lnTo>
                    <a:pt x="6431" y="4694"/>
                  </a:lnTo>
                  <a:lnTo>
                    <a:pt x="6375" y="4722"/>
                  </a:lnTo>
                  <a:lnTo>
                    <a:pt x="6319" y="4722"/>
                  </a:lnTo>
                  <a:lnTo>
                    <a:pt x="6249" y="4708"/>
                  </a:lnTo>
                  <a:lnTo>
                    <a:pt x="6179" y="4680"/>
                  </a:lnTo>
                  <a:lnTo>
                    <a:pt x="6109" y="4638"/>
                  </a:lnTo>
                  <a:lnTo>
                    <a:pt x="6039" y="4582"/>
                  </a:lnTo>
                  <a:lnTo>
                    <a:pt x="5982" y="4511"/>
                  </a:lnTo>
                  <a:lnTo>
                    <a:pt x="5856" y="4371"/>
                  </a:lnTo>
                  <a:lnTo>
                    <a:pt x="5814" y="4301"/>
                  </a:lnTo>
                  <a:lnTo>
                    <a:pt x="5786" y="4217"/>
                  </a:lnTo>
                  <a:lnTo>
                    <a:pt x="5758" y="4147"/>
                  </a:lnTo>
                  <a:lnTo>
                    <a:pt x="5758" y="4077"/>
                  </a:lnTo>
                  <a:lnTo>
                    <a:pt x="5772" y="4021"/>
                  </a:lnTo>
                  <a:lnTo>
                    <a:pt x="5800" y="3965"/>
                  </a:lnTo>
                  <a:lnTo>
                    <a:pt x="5828" y="3937"/>
                  </a:lnTo>
                  <a:lnTo>
                    <a:pt x="5884" y="3923"/>
                  </a:lnTo>
                  <a:close/>
                  <a:moveTo>
                    <a:pt x="3573" y="1"/>
                  </a:moveTo>
                  <a:lnTo>
                    <a:pt x="3391" y="29"/>
                  </a:lnTo>
                  <a:lnTo>
                    <a:pt x="3237" y="71"/>
                  </a:lnTo>
                  <a:lnTo>
                    <a:pt x="3139" y="113"/>
                  </a:lnTo>
                  <a:lnTo>
                    <a:pt x="3055" y="183"/>
                  </a:lnTo>
                  <a:lnTo>
                    <a:pt x="2999" y="281"/>
                  </a:lnTo>
                  <a:lnTo>
                    <a:pt x="2943" y="393"/>
                  </a:lnTo>
                  <a:lnTo>
                    <a:pt x="2901" y="519"/>
                  </a:lnTo>
                  <a:lnTo>
                    <a:pt x="2859" y="645"/>
                  </a:lnTo>
                  <a:lnTo>
                    <a:pt x="2817" y="925"/>
                  </a:lnTo>
                  <a:lnTo>
                    <a:pt x="2789" y="1191"/>
                  </a:lnTo>
                  <a:lnTo>
                    <a:pt x="2774" y="1430"/>
                  </a:lnTo>
                  <a:lnTo>
                    <a:pt x="2760" y="1570"/>
                  </a:lnTo>
                  <a:lnTo>
                    <a:pt x="2746" y="1612"/>
                  </a:lnTo>
                  <a:lnTo>
                    <a:pt x="2718" y="1626"/>
                  </a:lnTo>
                  <a:lnTo>
                    <a:pt x="2312" y="1472"/>
                  </a:lnTo>
                  <a:lnTo>
                    <a:pt x="1934" y="1360"/>
                  </a:lnTo>
                  <a:lnTo>
                    <a:pt x="1598" y="1289"/>
                  </a:lnTo>
                  <a:lnTo>
                    <a:pt x="1430" y="1261"/>
                  </a:lnTo>
                  <a:lnTo>
                    <a:pt x="1276" y="1247"/>
                  </a:lnTo>
                  <a:lnTo>
                    <a:pt x="995" y="1247"/>
                  </a:lnTo>
                  <a:lnTo>
                    <a:pt x="869" y="1261"/>
                  </a:lnTo>
                  <a:lnTo>
                    <a:pt x="743" y="1289"/>
                  </a:lnTo>
                  <a:lnTo>
                    <a:pt x="631" y="1332"/>
                  </a:lnTo>
                  <a:lnTo>
                    <a:pt x="533" y="1374"/>
                  </a:lnTo>
                  <a:lnTo>
                    <a:pt x="435" y="1430"/>
                  </a:lnTo>
                  <a:lnTo>
                    <a:pt x="351" y="1500"/>
                  </a:lnTo>
                  <a:lnTo>
                    <a:pt x="281" y="1584"/>
                  </a:lnTo>
                  <a:lnTo>
                    <a:pt x="211" y="1668"/>
                  </a:lnTo>
                  <a:lnTo>
                    <a:pt x="155" y="1766"/>
                  </a:lnTo>
                  <a:lnTo>
                    <a:pt x="99" y="1878"/>
                  </a:lnTo>
                  <a:lnTo>
                    <a:pt x="57" y="2004"/>
                  </a:lnTo>
                  <a:lnTo>
                    <a:pt x="29" y="2144"/>
                  </a:lnTo>
                  <a:lnTo>
                    <a:pt x="15" y="2284"/>
                  </a:lnTo>
                  <a:lnTo>
                    <a:pt x="1" y="2438"/>
                  </a:lnTo>
                  <a:lnTo>
                    <a:pt x="1" y="2606"/>
                  </a:lnTo>
                  <a:lnTo>
                    <a:pt x="15" y="2788"/>
                  </a:lnTo>
                  <a:lnTo>
                    <a:pt x="29" y="2985"/>
                  </a:lnTo>
                  <a:lnTo>
                    <a:pt x="57" y="3181"/>
                  </a:lnTo>
                  <a:lnTo>
                    <a:pt x="155" y="3629"/>
                  </a:lnTo>
                  <a:lnTo>
                    <a:pt x="281" y="4119"/>
                  </a:lnTo>
                  <a:lnTo>
                    <a:pt x="351" y="3825"/>
                  </a:lnTo>
                  <a:lnTo>
                    <a:pt x="435" y="3503"/>
                  </a:lnTo>
                  <a:lnTo>
                    <a:pt x="491" y="3363"/>
                  </a:lnTo>
                  <a:lnTo>
                    <a:pt x="547" y="3209"/>
                  </a:lnTo>
                  <a:lnTo>
                    <a:pt x="617" y="3083"/>
                  </a:lnTo>
                  <a:lnTo>
                    <a:pt x="701" y="2957"/>
                  </a:lnTo>
                  <a:lnTo>
                    <a:pt x="771" y="2872"/>
                  </a:lnTo>
                  <a:lnTo>
                    <a:pt x="841" y="2802"/>
                  </a:lnTo>
                  <a:lnTo>
                    <a:pt x="911" y="2746"/>
                  </a:lnTo>
                  <a:lnTo>
                    <a:pt x="981" y="2704"/>
                  </a:lnTo>
                  <a:lnTo>
                    <a:pt x="1037" y="2676"/>
                  </a:lnTo>
                  <a:lnTo>
                    <a:pt x="1107" y="2662"/>
                  </a:lnTo>
                  <a:lnTo>
                    <a:pt x="1149" y="2676"/>
                  </a:lnTo>
                  <a:lnTo>
                    <a:pt x="1192" y="2690"/>
                  </a:lnTo>
                  <a:lnTo>
                    <a:pt x="1234" y="2718"/>
                  </a:lnTo>
                  <a:lnTo>
                    <a:pt x="1248" y="2760"/>
                  </a:lnTo>
                  <a:lnTo>
                    <a:pt x="1262" y="2816"/>
                  </a:lnTo>
                  <a:lnTo>
                    <a:pt x="1262" y="2886"/>
                  </a:lnTo>
                  <a:lnTo>
                    <a:pt x="1248" y="2957"/>
                  </a:lnTo>
                  <a:lnTo>
                    <a:pt x="1220" y="3041"/>
                  </a:lnTo>
                  <a:lnTo>
                    <a:pt x="1178" y="3139"/>
                  </a:lnTo>
                  <a:lnTo>
                    <a:pt x="1121" y="3251"/>
                  </a:lnTo>
                  <a:lnTo>
                    <a:pt x="1009" y="3405"/>
                  </a:lnTo>
                  <a:lnTo>
                    <a:pt x="925" y="3573"/>
                  </a:lnTo>
                  <a:lnTo>
                    <a:pt x="841" y="3755"/>
                  </a:lnTo>
                  <a:lnTo>
                    <a:pt x="771" y="3937"/>
                  </a:lnTo>
                  <a:lnTo>
                    <a:pt x="701" y="4119"/>
                  </a:lnTo>
                  <a:lnTo>
                    <a:pt x="645" y="4301"/>
                  </a:lnTo>
                  <a:lnTo>
                    <a:pt x="603" y="4483"/>
                  </a:lnTo>
                  <a:lnTo>
                    <a:pt x="575" y="4680"/>
                  </a:lnTo>
                  <a:lnTo>
                    <a:pt x="687" y="4834"/>
                  </a:lnTo>
                  <a:lnTo>
                    <a:pt x="827" y="4988"/>
                  </a:lnTo>
                  <a:lnTo>
                    <a:pt x="995" y="5198"/>
                  </a:lnTo>
                  <a:lnTo>
                    <a:pt x="1206" y="5422"/>
                  </a:lnTo>
                  <a:lnTo>
                    <a:pt x="1458" y="5646"/>
                  </a:lnTo>
                  <a:lnTo>
                    <a:pt x="1724" y="5870"/>
                  </a:lnTo>
                  <a:lnTo>
                    <a:pt x="1864" y="5968"/>
                  </a:lnTo>
                  <a:lnTo>
                    <a:pt x="2004" y="6066"/>
                  </a:lnTo>
                  <a:lnTo>
                    <a:pt x="1976" y="5758"/>
                  </a:lnTo>
                  <a:lnTo>
                    <a:pt x="1934" y="5408"/>
                  </a:lnTo>
                  <a:lnTo>
                    <a:pt x="1920" y="5212"/>
                  </a:lnTo>
                  <a:lnTo>
                    <a:pt x="1920" y="5030"/>
                  </a:lnTo>
                  <a:lnTo>
                    <a:pt x="1920" y="4820"/>
                  </a:lnTo>
                  <a:lnTo>
                    <a:pt x="1934" y="4624"/>
                  </a:lnTo>
                  <a:lnTo>
                    <a:pt x="1976" y="4427"/>
                  </a:lnTo>
                  <a:lnTo>
                    <a:pt x="2018" y="4259"/>
                  </a:lnTo>
                  <a:lnTo>
                    <a:pt x="2074" y="4105"/>
                  </a:lnTo>
                  <a:lnTo>
                    <a:pt x="2130" y="3993"/>
                  </a:lnTo>
                  <a:lnTo>
                    <a:pt x="2200" y="3895"/>
                  </a:lnTo>
                  <a:lnTo>
                    <a:pt x="2270" y="3825"/>
                  </a:lnTo>
                  <a:lnTo>
                    <a:pt x="2326" y="3783"/>
                  </a:lnTo>
                  <a:lnTo>
                    <a:pt x="2396" y="3769"/>
                  </a:lnTo>
                  <a:lnTo>
                    <a:pt x="2452" y="3783"/>
                  </a:lnTo>
                  <a:lnTo>
                    <a:pt x="2508" y="3811"/>
                  </a:lnTo>
                  <a:lnTo>
                    <a:pt x="2564" y="3867"/>
                  </a:lnTo>
                  <a:lnTo>
                    <a:pt x="2606" y="3937"/>
                  </a:lnTo>
                  <a:lnTo>
                    <a:pt x="2620" y="4035"/>
                  </a:lnTo>
                  <a:lnTo>
                    <a:pt x="2634" y="4161"/>
                  </a:lnTo>
                  <a:lnTo>
                    <a:pt x="2634" y="4301"/>
                  </a:lnTo>
                  <a:lnTo>
                    <a:pt x="2606" y="4455"/>
                  </a:lnTo>
                  <a:lnTo>
                    <a:pt x="2536" y="4918"/>
                  </a:lnTo>
                  <a:lnTo>
                    <a:pt x="2480" y="5366"/>
                  </a:lnTo>
                  <a:lnTo>
                    <a:pt x="2452" y="5828"/>
                  </a:lnTo>
                  <a:lnTo>
                    <a:pt x="2452" y="6291"/>
                  </a:lnTo>
                  <a:lnTo>
                    <a:pt x="2648" y="6417"/>
                  </a:lnTo>
                  <a:lnTo>
                    <a:pt x="2859" y="6529"/>
                  </a:lnTo>
                  <a:lnTo>
                    <a:pt x="3069" y="6627"/>
                  </a:lnTo>
                  <a:lnTo>
                    <a:pt x="3279" y="6697"/>
                  </a:lnTo>
                  <a:lnTo>
                    <a:pt x="3209" y="6487"/>
                  </a:lnTo>
                  <a:lnTo>
                    <a:pt x="3139" y="6207"/>
                  </a:lnTo>
                  <a:lnTo>
                    <a:pt x="3097" y="6024"/>
                  </a:lnTo>
                  <a:lnTo>
                    <a:pt x="3083" y="5856"/>
                  </a:lnTo>
                  <a:lnTo>
                    <a:pt x="3069" y="5716"/>
                  </a:lnTo>
                  <a:lnTo>
                    <a:pt x="3083" y="5576"/>
                  </a:lnTo>
                  <a:lnTo>
                    <a:pt x="3111" y="5464"/>
                  </a:lnTo>
                  <a:lnTo>
                    <a:pt x="3153" y="5366"/>
                  </a:lnTo>
                  <a:lnTo>
                    <a:pt x="3195" y="5282"/>
                  </a:lnTo>
                  <a:lnTo>
                    <a:pt x="3237" y="5226"/>
                  </a:lnTo>
                  <a:lnTo>
                    <a:pt x="3293" y="5184"/>
                  </a:lnTo>
                  <a:lnTo>
                    <a:pt x="3349" y="5156"/>
                  </a:lnTo>
                  <a:lnTo>
                    <a:pt x="3405" y="5156"/>
                  </a:lnTo>
                  <a:lnTo>
                    <a:pt x="3447" y="5170"/>
                  </a:lnTo>
                  <a:lnTo>
                    <a:pt x="3503" y="5212"/>
                  </a:lnTo>
                  <a:lnTo>
                    <a:pt x="3531" y="5268"/>
                  </a:lnTo>
                  <a:lnTo>
                    <a:pt x="3559" y="5352"/>
                  </a:lnTo>
                  <a:lnTo>
                    <a:pt x="3573" y="5450"/>
                  </a:lnTo>
                  <a:lnTo>
                    <a:pt x="3615" y="5814"/>
                  </a:lnTo>
                  <a:lnTo>
                    <a:pt x="3671" y="6179"/>
                  </a:lnTo>
                  <a:lnTo>
                    <a:pt x="3741" y="6543"/>
                  </a:lnTo>
                  <a:lnTo>
                    <a:pt x="3839" y="6893"/>
                  </a:lnTo>
                  <a:lnTo>
                    <a:pt x="4343" y="7061"/>
                  </a:lnTo>
                  <a:lnTo>
                    <a:pt x="4708" y="7173"/>
                  </a:lnTo>
                  <a:lnTo>
                    <a:pt x="4890" y="7257"/>
                  </a:lnTo>
                  <a:lnTo>
                    <a:pt x="5072" y="7341"/>
                  </a:lnTo>
                  <a:lnTo>
                    <a:pt x="5240" y="7425"/>
                  </a:lnTo>
                  <a:lnTo>
                    <a:pt x="5408" y="7537"/>
                  </a:lnTo>
                  <a:lnTo>
                    <a:pt x="5562" y="7649"/>
                  </a:lnTo>
                  <a:lnTo>
                    <a:pt x="5716" y="7776"/>
                  </a:lnTo>
                  <a:lnTo>
                    <a:pt x="5856" y="7916"/>
                  </a:lnTo>
                  <a:lnTo>
                    <a:pt x="5997" y="8056"/>
                  </a:lnTo>
                  <a:lnTo>
                    <a:pt x="6249" y="7804"/>
                  </a:lnTo>
                  <a:lnTo>
                    <a:pt x="6487" y="7523"/>
                  </a:lnTo>
                  <a:lnTo>
                    <a:pt x="6683" y="7229"/>
                  </a:lnTo>
                  <a:lnTo>
                    <a:pt x="6865" y="6921"/>
                  </a:lnTo>
                  <a:lnTo>
                    <a:pt x="6403" y="6543"/>
                  </a:lnTo>
                  <a:lnTo>
                    <a:pt x="6095" y="6305"/>
                  </a:lnTo>
                  <a:lnTo>
                    <a:pt x="5716" y="6038"/>
                  </a:lnTo>
                  <a:lnTo>
                    <a:pt x="5548" y="5912"/>
                  </a:lnTo>
                  <a:lnTo>
                    <a:pt x="5408" y="5772"/>
                  </a:lnTo>
                  <a:lnTo>
                    <a:pt x="5296" y="5646"/>
                  </a:lnTo>
                  <a:lnTo>
                    <a:pt x="5212" y="5506"/>
                  </a:lnTo>
                  <a:lnTo>
                    <a:pt x="5156" y="5380"/>
                  </a:lnTo>
                  <a:lnTo>
                    <a:pt x="5128" y="5268"/>
                  </a:lnTo>
                  <a:lnTo>
                    <a:pt x="5114" y="5156"/>
                  </a:lnTo>
                  <a:lnTo>
                    <a:pt x="5128" y="5058"/>
                  </a:lnTo>
                  <a:lnTo>
                    <a:pt x="5156" y="4988"/>
                  </a:lnTo>
                  <a:lnTo>
                    <a:pt x="5212" y="4918"/>
                  </a:lnTo>
                  <a:lnTo>
                    <a:pt x="5282" y="4876"/>
                  </a:lnTo>
                  <a:lnTo>
                    <a:pt x="5366" y="4848"/>
                  </a:lnTo>
                  <a:lnTo>
                    <a:pt x="5478" y="4848"/>
                  </a:lnTo>
                  <a:lnTo>
                    <a:pt x="5590" y="4876"/>
                  </a:lnTo>
                  <a:lnTo>
                    <a:pt x="5716" y="4932"/>
                  </a:lnTo>
                  <a:lnTo>
                    <a:pt x="5856" y="5016"/>
                  </a:lnTo>
                  <a:lnTo>
                    <a:pt x="6067" y="5184"/>
                  </a:lnTo>
                  <a:lnTo>
                    <a:pt x="6263" y="5366"/>
                  </a:lnTo>
                  <a:lnTo>
                    <a:pt x="6431" y="5562"/>
                  </a:lnTo>
                  <a:lnTo>
                    <a:pt x="6599" y="5772"/>
                  </a:lnTo>
                  <a:lnTo>
                    <a:pt x="6739" y="5982"/>
                  </a:lnTo>
                  <a:lnTo>
                    <a:pt x="6865" y="6179"/>
                  </a:lnTo>
                  <a:lnTo>
                    <a:pt x="7061" y="6515"/>
                  </a:lnTo>
                  <a:lnTo>
                    <a:pt x="7145" y="6263"/>
                  </a:lnTo>
                  <a:lnTo>
                    <a:pt x="7229" y="6010"/>
                  </a:lnTo>
                  <a:lnTo>
                    <a:pt x="7313" y="5758"/>
                  </a:lnTo>
                  <a:lnTo>
                    <a:pt x="7369" y="5506"/>
                  </a:lnTo>
                  <a:lnTo>
                    <a:pt x="7425" y="5254"/>
                  </a:lnTo>
                  <a:lnTo>
                    <a:pt x="7453" y="4988"/>
                  </a:lnTo>
                  <a:lnTo>
                    <a:pt x="7481" y="4722"/>
                  </a:lnTo>
                  <a:lnTo>
                    <a:pt x="7509" y="4469"/>
                  </a:lnTo>
                  <a:lnTo>
                    <a:pt x="7341" y="4329"/>
                  </a:lnTo>
                  <a:lnTo>
                    <a:pt x="7173" y="4175"/>
                  </a:lnTo>
                  <a:lnTo>
                    <a:pt x="6767" y="3881"/>
                  </a:lnTo>
                  <a:lnTo>
                    <a:pt x="5940" y="3321"/>
                  </a:lnTo>
                  <a:lnTo>
                    <a:pt x="5604" y="3083"/>
                  </a:lnTo>
                  <a:lnTo>
                    <a:pt x="5478" y="2985"/>
                  </a:lnTo>
                  <a:lnTo>
                    <a:pt x="5366" y="2900"/>
                  </a:lnTo>
                  <a:lnTo>
                    <a:pt x="5310" y="2830"/>
                  </a:lnTo>
                  <a:lnTo>
                    <a:pt x="5296" y="2802"/>
                  </a:lnTo>
                  <a:lnTo>
                    <a:pt x="5282" y="2774"/>
                  </a:lnTo>
                  <a:lnTo>
                    <a:pt x="5296" y="2760"/>
                  </a:lnTo>
                  <a:lnTo>
                    <a:pt x="5310" y="2746"/>
                  </a:lnTo>
                  <a:lnTo>
                    <a:pt x="5394" y="2732"/>
                  </a:lnTo>
                  <a:lnTo>
                    <a:pt x="5506" y="2732"/>
                  </a:lnTo>
                  <a:lnTo>
                    <a:pt x="5618" y="2760"/>
                  </a:lnTo>
                  <a:lnTo>
                    <a:pt x="5744" y="2802"/>
                  </a:lnTo>
                  <a:lnTo>
                    <a:pt x="5884" y="2858"/>
                  </a:lnTo>
                  <a:lnTo>
                    <a:pt x="6179" y="2985"/>
                  </a:lnTo>
                  <a:lnTo>
                    <a:pt x="6487" y="3139"/>
                  </a:lnTo>
                  <a:lnTo>
                    <a:pt x="6781" y="3321"/>
                  </a:lnTo>
                  <a:lnTo>
                    <a:pt x="7061" y="3489"/>
                  </a:lnTo>
                  <a:lnTo>
                    <a:pt x="7495" y="3783"/>
                  </a:lnTo>
                  <a:lnTo>
                    <a:pt x="7467" y="3489"/>
                  </a:lnTo>
                  <a:lnTo>
                    <a:pt x="7439" y="3181"/>
                  </a:lnTo>
                  <a:lnTo>
                    <a:pt x="7271" y="3097"/>
                  </a:lnTo>
                  <a:lnTo>
                    <a:pt x="7089" y="2999"/>
                  </a:lnTo>
                  <a:lnTo>
                    <a:pt x="6655" y="2788"/>
                  </a:lnTo>
                  <a:lnTo>
                    <a:pt x="5660" y="2368"/>
                  </a:lnTo>
                  <a:lnTo>
                    <a:pt x="5226" y="2172"/>
                  </a:lnTo>
                  <a:lnTo>
                    <a:pt x="5030" y="2088"/>
                  </a:lnTo>
                  <a:lnTo>
                    <a:pt x="4876" y="2004"/>
                  </a:lnTo>
                  <a:lnTo>
                    <a:pt x="4764" y="1920"/>
                  </a:lnTo>
                  <a:lnTo>
                    <a:pt x="4694" y="1864"/>
                  </a:lnTo>
                  <a:lnTo>
                    <a:pt x="4680" y="1822"/>
                  </a:lnTo>
                  <a:lnTo>
                    <a:pt x="4680" y="1794"/>
                  </a:lnTo>
                  <a:lnTo>
                    <a:pt x="4694" y="1780"/>
                  </a:lnTo>
                  <a:lnTo>
                    <a:pt x="4722" y="1752"/>
                  </a:lnTo>
                  <a:lnTo>
                    <a:pt x="4806" y="1724"/>
                  </a:lnTo>
                  <a:lnTo>
                    <a:pt x="4932" y="1710"/>
                  </a:lnTo>
                  <a:lnTo>
                    <a:pt x="5072" y="1724"/>
                  </a:lnTo>
                  <a:lnTo>
                    <a:pt x="5226" y="1738"/>
                  </a:lnTo>
                  <a:lnTo>
                    <a:pt x="5394" y="1780"/>
                  </a:lnTo>
                  <a:lnTo>
                    <a:pt x="5576" y="1836"/>
                  </a:lnTo>
                  <a:lnTo>
                    <a:pt x="5968" y="1962"/>
                  </a:lnTo>
                  <a:lnTo>
                    <a:pt x="6361" y="2116"/>
                  </a:lnTo>
                  <a:lnTo>
                    <a:pt x="6725" y="2270"/>
                  </a:lnTo>
                  <a:lnTo>
                    <a:pt x="7285" y="2522"/>
                  </a:lnTo>
                  <a:lnTo>
                    <a:pt x="7201" y="2284"/>
                  </a:lnTo>
                  <a:lnTo>
                    <a:pt x="7103" y="2060"/>
                  </a:lnTo>
                  <a:lnTo>
                    <a:pt x="6977" y="1836"/>
                  </a:lnTo>
                  <a:lnTo>
                    <a:pt x="6837" y="1626"/>
                  </a:lnTo>
                  <a:lnTo>
                    <a:pt x="6641" y="1374"/>
                  </a:lnTo>
                  <a:lnTo>
                    <a:pt x="6431" y="1163"/>
                  </a:lnTo>
                  <a:lnTo>
                    <a:pt x="6207" y="953"/>
                  </a:lnTo>
                  <a:lnTo>
                    <a:pt x="5968" y="771"/>
                  </a:lnTo>
                  <a:lnTo>
                    <a:pt x="5716" y="617"/>
                  </a:lnTo>
                  <a:lnTo>
                    <a:pt x="5464" y="463"/>
                  </a:lnTo>
                  <a:lnTo>
                    <a:pt x="5212" y="351"/>
                  </a:lnTo>
                  <a:lnTo>
                    <a:pt x="4960" y="239"/>
                  </a:lnTo>
                  <a:lnTo>
                    <a:pt x="4708" y="155"/>
                  </a:lnTo>
                  <a:lnTo>
                    <a:pt x="4456" y="85"/>
                  </a:lnTo>
                  <a:lnTo>
                    <a:pt x="4217" y="43"/>
                  </a:lnTo>
                  <a:lnTo>
                    <a:pt x="3993" y="15"/>
                  </a:lnTo>
                  <a:lnTo>
                    <a:pt x="378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36"/>
            <p:cNvSpPr/>
            <p:nvPr/>
          </p:nvSpPr>
          <p:spPr>
            <a:xfrm>
              <a:off x="7213400" y="2826475"/>
              <a:ext cx="105450" cy="142225"/>
            </a:xfrm>
            <a:custGeom>
              <a:rect b="b" l="l" r="r" t="t"/>
              <a:pathLst>
                <a:path extrusionOk="0" h="5689" w="4218">
                  <a:moveTo>
                    <a:pt x="1150" y="1"/>
                  </a:moveTo>
                  <a:lnTo>
                    <a:pt x="1164" y="29"/>
                  </a:lnTo>
                  <a:lnTo>
                    <a:pt x="1248" y="141"/>
                  </a:lnTo>
                  <a:lnTo>
                    <a:pt x="1051" y="407"/>
                  </a:lnTo>
                  <a:lnTo>
                    <a:pt x="883" y="687"/>
                  </a:lnTo>
                  <a:lnTo>
                    <a:pt x="715" y="981"/>
                  </a:lnTo>
                  <a:lnTo>
                    <a:pt x="561" y="1276"/>
                  </a:lnTo>
                  <a:lnTo>
                    <a:pt x="267" y="1878"/>
                  </a:lnTo>
                  <a:lnTo>
                    <a:pt x="1" y="2480"/>
                  </a:lnTo>
                  <a:lnTo>
                    <a:pt x="1" y="2494"/>
                  </a:lnTo>
                  <a:lnTo>
                    <a:pt x="15" y="2508"/>
                  </a:lnTo>
                  <a:lnTo>
                    <a:pt x="29" y="2508"/>
                  </a:lnTo>
                  <a:lnTo>
                    <a:pt x="29" y="2494"/>
                  </a:lnTo>
                  <a:lnTo>
                    <a:pt x="155" y="2186"/>
                  </a:lnTo>
                  <a:lnTo>
                    <a:pt x="295" y="1878"/>
                  </a:lnTo>
                  <a:lnTo>
                    <a:pt x="449" y="1570"/>
                  </a:lnTo>
                  <a:lnTo>
                    <a:pt x="603" y="1276"/>
                  </a:lnTo>
                  <a:lnTo>
                    <a:pt x="771" y="1009"/>
                  </a:lnTo>
                  <a:lnTo>
                    <a:pt x="939" y="743"/>
                  </a:lnTo>
                  <a:lnTo>
                    <a:pt x="1122" y="463"/>
                  </a:lnTo>
                  <a:lnTo>
                    <a:pt x="1206" y="323"/>
                  </a:lnTo>
                  <a:lnTo>
                    <a:pt x="1290" y="183"/>
                  </a:lnTo>
                  <a:lnTo>
                    <a:pt x="1458" y="407"/>
                  </a:lnTo>
                  <a:lnTo>
                    <a:pt x="1626" y="645"/>
                  </a:lnTo>
                  <a:lnTo>
                    <a:pt x="1794" y="883"/>
                  </a:lnTo>
                  <a:lnTo>
                    <a:pt x="1934" y="1121"/>
                  </a:lnTo>
                  <a:lnTo>
                    <a:pt x="1808" y="1388"/>
                  </a:lnTo>
                  <a:lnTo>
                    <a:pt x="1696" y="1668"/>
                  </a:lnTo>
                  <a:lnTo>
                    <a:pt x="1584" y="1948"/>
                  </a:lnTo>
                  <a:lnTo>
                    <a:pt x="1500" y="2228"/>
                  </a:lnTo>
                  <a:lnTo>
                    <a:pt x="1332" y="2802"/>
                  </a:lnTo>
                  <a:lnTo>
                    <a:pt x="1164" y="3377"/>
                  </a:lnTo>
                  <a:lnTo>
                    <a:pt x="1178" y="3391"/>
                  </a:lnTo>
                  <a:lnTo>
                    <a:pt x="1192" y="3405"/>
                  </a:lnTo>
                  <a:lnTo>
                    <a:pt x="1206" y="3391"/>
                  </a:lnTo>
                  <a:lnTo>
                    <a:pt x="1262" y="3097"/>
                  </a:lnTo>
                  <a:lnTo>
                    <a:pt x="1346" y="2816"/>
                  </a:lnTo>
                  <a:lnTo>
                    <a:pt x="1430" y="2536"/>
                  </a:lnTo>
                  <a:lnTo>
                    <a:pt x="1528" y="2256"/>
                  </a:lnTo>
                  <a:lnTo>
                    <a:pt x="1738" y="1710"/>
                  </a:lnTo>
                  <a:lnTo>
                    <a:pt x="1976" y="1177"/>
                  </a:lnTo>
                  <a:lnTo>
                    <a:pt x="2466" y="2102"/>
                  </a:lnTo>
                  <a:lnTo>
                    <a:pt x="2466" y="2410"/>
                  </a:lnTo>
                  <a:lnTo>
                    <a:pt x="2480" y="2718"/>
                  </a:lnTo>
                  <a:lnTo>
                    <a:pt x="2536" y="3335"/>
                  </a:lnTo>
                  <a:lnTo>
                    <a:pt x="2606" y="3937"/>
                  </a:lnTo>
                  <a:lnTo>
                    <a:pt x="2662" y="4554"/>
                  </a:lnTo>
                  <a:lnTo>
                    <a:pt x="2662" y="4568"/>
                  </a:lnTo>
                  <a:lnTo>
                    <a:pt x="2690" y="4568"/>
                  </a:lnTo>
                  <a:lnTo>
                    <a:pt x="2690" y="4554"/>
                  </a:lnTo>
                  <a:lnTo>
                    <a:pt x="2648" y="4273"/>
                  </a:lnTo>
                  <a:lnTo>
                    <a:pt x="2620" y="3979"/>
                  </a:lnTo>
                  <a:lnTo>
                    <a:pt x="2592" y="3405"/>
                  </a:lnTo>
                  <a:lnTo>
                    <a:pt x="2564" y="2830"/>
                  </a:lnTo>
                  <a:lnTo>
                    <a:pt x="2536" y="2256"/>
                  </a:lnTo>
                  <a:lnTo>
                    <a:pt x="2747" y="2676"/>
                  </a:lnTo>
                  <a:lnTo>
                    <a:pt x="3391" y="4091"/>
                  </a:lnTo>
                  <a:lnTo>
                    <a:pt x="3769" y="4890"/>
                  </a:lnTo>
                  <a:lnTo>
                    <a:pt x="3951" y="5282"/>
                  </a:lnTo>
                  <a:lnTo>
                    <a:pt x="4119" y="5688"/>
                  </a:lnTo>
                  <a:lnTo>
                    <a:pt x="4147" y="5688"/>
                  </a:lnTo>
                  <a:lnTo>
                    <a:pt x="4161" y="5674"/>
                  </a:lnTo>
                  <a:lnTo>
                    <a:pt x="4161" y="5660"/>
                  </a:lnTo>
                  <a:lnTo>
                    <a:pt x="3895" y="5086"/>
                  </a:lnTo>
                  <a:lnTo>
                    <a:pt x="3629" y="4498"/>
                  </a:lnTo>
                  <a:lnTo>
                    <a:pt x="3125" y="3321"/>
                  </a:lnTo>
                  <a:lnTo>
                    <a:pt x="2859" y="2732"/>
                  </a:lnTo>
                  <a:lnTo>
                    <a:pt x="2578" y="2158"/>
                  </a:lnTo>
                  <a:lnTo>
                    <a:pt x="2284" y="1598"/>
                  </a:lnTo>
                  <a:lnTo>
                    <a:pt x="2116" y="1318"/>
                  </a:lnTo>
                  <a:lnTo>
                    <a:pt x="1962" y="1051"/>
                  </a:lnTo>
                  <a:lnTo>
                    <a:pt x="2508" y="1290"/>
                  </a:lnTo>
                  <a:lnTo>
                    <a:pt x="3055" y="1514"/>
                  </a:lnTo>
                  <a:lnTo>
                    <a:pt x="3629" y="1794"/>
                  </a:lnTo>
                  <a:lnTo>
                    <a:pt x="4189" y="2102"/>
                  </a:lnTo>
                  <a:lnTo>
                    <a:pt x="4203" y="2102"/>
                  </a:lnTo>
                  <a:lnTo>
                    <a:pt x="4217" y="2088"/>
                  </a:lnTo>
                  <a:lnTo>
                    <a:pt x="4203" y="2074"/>
                  </a:lnTo>
                  <a:lnTo>
                    <a:pt x="3643" y="1752"/>
                  </a:lnTo>
                  <a:lnTo>
                    <a:pt x="3349" y="1598"/>
                  </a:lnTo>
                  <a:lnTo>
                    <a:pt x="3055" y="1458"/>
                  </a:lnTo>
                  <a:lnTo>
                    <a:pt x="2789" y="1318"/>
                  </a:lnTo>
                  <a:lnTo>
                    <a:pt x="2494" y="1191"/>
                  </a:lnTo>
                  <a:lnTo>
                    <a:pt x="2214" y="1079"/>
                  </a:lnTo>
                  <a:lnTo>
                    <a:pt x="1920" y="981"/>
                  </a:lnTo>
                  <a:lnTo>
                    <a:pt x="1710" y="687"/>
                  </a:lnTo>
                  <a:lnTo>
                    <a:pt x="2018" y="771"/>
                  </a:lnTo>
                  <a:lnTo>
                    <a:pt x="2340" y="869"/>
                  </a:lnTo>
                  <a:lnTo>
                    <a:pt x="2676" y="995"/>
                  </a:lnTo>
                  <a:lnTo>
                    <a:pt x="2999" y="1135"/>
                  </a:lnTo>
                  <a:lnTo>
                    <a:pt x="3013" y="1135"/>
                  </a:lnTo>
                  <a:lnTo>
                    <a:pt x="3027" y="1121"/>
                  </a:lnTo>
                  <a:lnTo>
                    <a:pt x="3027" y="1107"/>
                  </a:lnTo>
                  <a:lnTo>
                    <a:pt x="3013" y="1093"/>
                  </a:lnTo>
                  <a:lnTo>
                    <a:pt x="2690" y="967"/>
                  </a:lnTo>
                  <a:lnTo>
                    <a:pt x="2354" y="855"/>
                  </a:lnTo>
                  <a:lnTo>
                    <a:pt x="2032" y="757"/>
                  </a:lnTo>
                  <a:lnTo>
                    <a:pt x="1696" y="673"/>
                  </a:lnTo>
                  <a:lnTo>
                    <a:pt x="1514" y="407"/>
                  </a:lnTo>
                  <a:lnTo>
                    <a:pt x="1304" y="155"/>
                  </a:lnTo>
                  <a:lnTo>
                    <a:pt x="1290" y="141"/>
                  </a:lnTo>
                  <a:lnTo>
                    <a:pt x="11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36"/>
            <p:cNvSpPr/>
            <p:nvPr/>
          </p:nvSpPr>
          <p:spPr>
            <a:xfrm>
              <a:off x="7046350" y="2867800"/>
              <a:ext cx="124000" cy="260250"/>
            </a:xfrm>
            <a:custGeom>
              <a:rect b="b" l="l" r="r" t="t"/>
              <a:pathLst>
                <a:path extrusionOk="0" h="10410" w="4960">
                  <a:moveTo>
                    <a:pt x="2186" y="1"/>
                  </a:moveTo>
                  <a:lnTo>
                    <a:pt x="2018" y="15"/>
                  </a:lnTo>
                  <a:lnTo>
                    <a:pt x="1850" y="43"/>
                  </a:lnTo>
                  <a:lnTo>
                    <a:pt x="1696" y="85"/>
                  </a:lnTo>
                  <a:lnTo>
                    <a:pt x="1542" y="127"/>
                  </a:lnTo>
                  <a:lnTo>
                    <a:pt x="1388" y="197"/>
                  </a:lnTo>
                  <a:lnTo>
                    <a:pt x="1247" y="281"/>
                  </a:lnTo>
                  <a:lnTo>
                    <a:pt x="1107" y="365"/>
                  </a:lnTo>
                  <a:lnTo>
                    <a:pt x="967" y="463"/>
                  </a:lnTo>
                  <a:lnTo>
                    <a:pt x="715" y="673"/>
                  </a:lnTo>
                  <a:lnTo>
                    <a:pt x="463" y="911"/>
                  </a:lnTo>
                  <a:lnTo>
                    <a:pt x="1" y="1374"/>
                  </a:lnTo>
                  <a:lnTo>
                    <a:pt x="1" y="1388"/>
                  </a:lnTo>
                  <a:lnTo>
                    <a:pt x="15" y="1402"/>
                  </a:lnTo>
                  <a:lnTo>
                    <a:pt x="43" y="1388"/>
                  </a:lnTo>
                  <a:lnTo>
                    <a:pt x="295" y="1149"/>
                  </a:lnTo>
                  <a:lnTo>
                    <a:pt x="575" y="897"/>
                  </a:lnTo>
                  <a:lnTo>
                    <a:pt x="729" y="785"/>
                  </a:lnTo>
                  <a:lnTo>
                    <a:pt x="883" y="673"/>
                  </a:lnTo>
                  <a:lnTo>
                    <a:pt x="1051" y="575"/>
                  </a:lnTo>
                  <a:lnTo>
                    <a:pt x="1219" y="477"/>
                  </a:lnTo>
                  <a:lnTo>
                    <a:pt x="1388" y="407"/>
                  </a:lnTo>
                  <a:lnTo>
                    <a:pt x="1556" y="337"/>
                  </a:lnTo>
                  <a:lnTo>
                    <a:pt x="1738" y="295"/>
                  </a:lnTo>
                  <a:lnTo>
                    <a:pt x="1906" y="267"/>
                  </a:lnTo>
                  <a:lnTo>
                    <a:pt x="2088" y="253"/>
                  </a:lnTo>
                  <a:lnTo>
                    <a:pt x="2270" y="267"/>
                  </a:lnTo>
                  <a:lnTo>
                    <a:pt x="2452" y="309"/>
                  </a:lnTo>
                  <a:lnTo>
                    <a:pt x="2634" y="379"/>
                  </a:lnTo>
                  <a:lnTo>
                    <a:pt x="2774" y="449"/>
                  </a:lnTo>
                  <a:lnTo>
                    <a:pt x="2900" y="519"/>
                  </a:lnTo>
                  <a:lnTo>
                    <a:pt x="3013" y="603"/>
                  </a:lnTo>
                  <a:lnTo>
                    <a:pt x="3125" y="701"/>
                  </a:lnTo>
                  <a:lnTo>
                    <a:pt x="3237" y="799"/>
                  </a:lnTo>
                  <a:lnTo>
                    <a:pt x="3335" y="911"/>
                  </a:lnTo>
                  <a:lnTo>
                    <a:pt x="3419" y="1023"/>
                  </a:lnTo>
                  <a:lnTo>
                    <a:pt x="3503" y="1149"/>
                  </a:lnTo>
                  <a:lnTo>
                    <a:pt x="3671" y="1416"/>
                  </a:lnTo>
                  <a:lnTo>
                    <a:pt x="3797" y="1682"/>
                  </a:lnTo>
                  <a:lnTo>
                    <a:pt x="3909" y="1948"/>
                  </a:lnTo>
                  <a:lnTo>
                    <a:pt x="4007" y="2228"/>
                  </a:lnTo>
                  <a:lnTo>
                    <a:pt x="4091" y="2522"/>
                  </a:lnTo>
                  <a:lnTo>
                    <a:pt x="4161" y="2831"/>
                  </a:lnTo>
                  <a:lnTo>
                    <a:pt x="4217" y="3139"/>
                  </a:lnTo>
                  <a:lnTo>
                    <a:pt x="4273" y="3447"/>
                  </a:lnTo>
                  <a:lnTo>
                    <a:pt x="4343" y="4063"/>
                  </a:lnTo>
                  <a:lnTo>
                    <a:pt x="4427" y="4680"/>
                  </a:lnTo>
                  <a:lnTo>
                    <a:pt x="4497" y="5394"/>
                  </a:lnTo>
                  <a:lnTo>
                    <a:pt x="4553" y="6095"/>
                  </a:lnTo>
                  <a:lnTo>
                    <a:pt x="4610" y="6809"/>
                  </a:lnTo>
                  <a:lnTo>
                    <a:pt x="4638" y="7509"/>
                  </a:lnTo>
                  <a:lnTo>
                    <a:pt x="4652" y="8210"/>
                  </a:lnTo>
                  <a:lnTo>
                    <a:pt x="4666" y="8910"/>
                  </a:lnTo>
                  <a:lnTo>
                    <a:pt x="4652" y="9625"/>
                  </a:lnTo>
                  <a:lnTo>
                    <a:pt x="4652" y="9989"/>
                  </a:lnTo>
                  <a:lnTo>
                    <a:pt x="4666" y="10339"/>
                  </a:lnTo>
                  <a:lnTo>
                    <a:pt x="4666" y="10367"/>
                  </a:lnTo>
                  <a:lnTo>
                    <a:pt x="4680" y="10395"/>
                  </a:lnTo>
                  <a:lnTo>
                    <a:pt x="4708" y="10409"/>
                  </a:lnTo>
                  <a:lnTo>
                    <a:pt x="4764" y="10409"/>
                  </a:lnTo>
                  <a:lnTo>
                    <a:pt x="4792" y="10395"/>
                  </a:lnTo>
                  <a:lnTo>
                    <a:pt x="4806" y="10367"/>
                  </a:lnTo>
                  <a:lnTo>
                    <a:pt x="4820" y="10339"/>
                  </a:lnTo>
                  <a:lnTo>
                    <a:pt x="4876" y="9919"/>
                  </a:lnTo>
                  <a:lnTo>
                    <a:pt x="4918" y="9485"/>
                  </a:lnTo>
                  <a:lnTo>
                    <a:pt x="4946" y="9064"/>
                  </a:lnTo>
                  <a:lnTo>
                    <a:pt x="4946" y="8630"/>
                  </a:lnTo>
                  <a:lnTo>
                    <a:pt x="4960" y="7790"/>
                  </a:lnTo>
                  <a:lnTo>
                    <a:pt x="4946" y="6949"/>
                  </a:lnTo>
                  <a:lnTo>
                    <a:pt x="4918" y="6179"/>
                  </a:lnTo>
                  <a:lnTo>
                    <a:pt x="4876" y="5422"/>
                  </a:lnTo>
                  <a:lnTo>
                    <a:pt x="4806" y="4666"/>
                  </a:lnTo>
                  <a:lnTo>
                    <a:pt x="4722" y="3909"/>
                  </a:lnTo>
                  <a:lnTo>
                    <a:pt x="4624" y="3279"/>
                  </a:lnTo>
                  <a:lnTo>
                    <a:pt x="4568" y="2957"/>
                  </a:lnTo>
                  <a:lnTo>
                    <a:pt x="4511" y="2648"/>
                  </a:lnTo>
                  <a:lnTo>
                    <a:pt x="4427" y="2340"/>
                  </a:lnTo>
                  <a:lnTo>
                    <a:pt x="4329" y="2032"/>
                  </a:lnTo>
                  <a:lnTo>
                    <a:pt x="4217" y="1738"/>
                  </a:lnTo>
                  <a:lnTo>
                    <a:pt x="4077" y="1444"/>
                  </a:lnTo>
                  <a:lnTo>
                    <a:pt x="3923" y="1163"/>
                  </a:lnTo>
                  <a:lnTo>
                    <a:pt x="3755" y="911"/>
                  </a:lnTo>
                  <a:lnTo>
                    <a:pt x="3657" y="785"/>
                  </a:lnTo>
                  <a:lnTo>
                    <a:pt x="3545" y="659"/>
                  </a:lnTo>
                  <a:lnTo>
                    <a:pt x="3433" y="547"/>
                  </a:lnTo>
                  <a:lnTo>
                    <a:pt x="3321" y="449"/>
                  </a:lnTo>
                  <a:lnTo>
                    <a:pt x="3195" y="351"/>
                  </a:lnTo>
                  <a:lnTo>
                    <a:pt x="3069" y="267"/>
                  </a:lnTo>
                  <a:lnTo>
                    <a:pt x="2942" y="183"/>
                  </a:lnTo>
                  <a:lnTo>
                    <a:pt x="2802" y="127"/>
                  </a:lnTo>
                  <a:lnTo>
                    <a:pt x="2648" y="71"/>
                  </a:lnTo>
                  <a:lnTo>
                    <a:pt x="2508" y="29"/>
                  </a:lnTo>
                  <a:lnTo>
                    <a:pt x="2340" y="15"/>
                  </a:lnTo>
                  <a:lnTo>
                    <a:pt x="21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36"/>
            <p:cNvSpPr/>
            <p:nvPr/>
          </p:nvSpPr>
          <p:spPr>
            <a:xfrm>
              <a:off x="6971050" y="2833825"/>
              <a:ext cx="161475" cy="170250"/>
            </a:xfrm>
            <a:custGeom>
              <a:rect b="b" l="l" r="r" t="t"/>
              <a:pathLst>
                <a:path extrusionOk="0" h="6810" w="6459">
                  <a:moveTo>
                    <a:pt x="1206" y="2677"/>
                  </a:moveTo>
                  <a:lnTo>
                    <a:pt x="1304" y="2691"/>
                  </a:lnTo>
                  <a:lnTo>
                    <a:pt x="1374" y="2733"/>
                  </a:lnTo>
                  <a:lnTo>
                    <a:pt x="1402" y="2761"/>
                  </a:lnTo>
                  <a:lnTo>
                    <a:pt x="1430" y="2789"/>
                  </a:lnTo>
                  <a:lnTo>
                    <a:pt x="1430" y="2817"/>
                  </a:lnTo>
                  <a:lnTo>
                    <a:pt x="1430" y="2845"/>
                  </a:lnTo>
                  <a:lnTo>
                    <a:pt x="1402" y="2873"/>
                  </a:lnTo>
                  <a:lnTo>
                    <a:pt x="1374" y="2901"/>
                  </a:lnTo>
                  <a:lnTo>
                    <a:pt x="1304" y="2957"/>
                  </a:lnTo>
                  <a:lnTo>
                    <a:pt x="1206" y="2985"/>
                  </a:lnTo>
                  <a:lnTo>
                    <a:pt x="1093" y="2999"/>
                  </a:lnTo>
                  <a:lnTo>
                    <a:pt x="995" y="2999"/>
                  </a:lnTo>
                  <a:lnTo>
                    <a:pt x="953" y="2985"/>
                  </a:lnTo>
                  <a:lnTo>
                    <a:pt x="925" y="2957"/>
                  </a:lnTo>
                  <a:lnTo>
                    <a:pt x="897" y="2929"/>
                  </a:lnTo>
                  <a:lnTo>
                    <a:pt x="883" y="2887"/>
                  </a:lnTo>
                  <a:lnTo>
                    <a:pt x="883" y="2859"/>
                  </a:lnTo>
                  <a:lnTo>
                    <a:pt x="883" y="2817"/>
                  </a:lnTo>
                  <a:lnTo>
                    <a:pt x="911" y="2789"/>
                  </a:lnTo>
                  <a:lnTo>
                    <a:pt x="939" y="2761"/>
                  </a:lnTo>
                  <a:lnTo>
                    <a:pt x="1009" y="2719"/>
                  </a:lnTo>
                  <a:lnTo>
                    <a:pt x="1107" y="2691"/>
                  </a:lnTo>
                  <a:lnTo>
                    <a:pt x="1206" y="2677"/>
                  </a:lnTo>
                  <a:close/>
                  <a:moveTo>
                    <a:pt x="5324" y="4133"/>
                  </a:moveTo>
                  <a:lnTo>
                    <a:pt x="5380" y="4147"/>
                  </a:lnTo>
                  <a:lnTo>
                    <a:pt x="5450" y="4161"/>
                  </a:lnTo>
                  <a:lnTo>
                    <a:pt x="5506" y="4204"/>
                  </a:lnTo>
                  <a:lnTo>
                    <a:pt x="5562" y="4246"/>
                  </a:lnTo>
                  <a:lnTo>
                    <a:pt x="5590" y="4302"/>
                  </a:lnTo>
                  <a:lnTo>
                    <a:pt x="5604" y="4358"/>
                  </a:lnTo>
                  <a:lnTo>
                    <a:pt x="5590" y="4400"/>
                  </a:lnTo>
                  <a:lnTo>
                    <a:pt x="5576" y="4414"/>
                  </a:lnTo>
                  <a:lnTo>
                    <a:pt x="5548" y="4428"/>
                  </a:lnTo>
                  <a:lnTo>
                    <a:pt x="5520" y="4442"/>
                  </a:lnTo>
                  <a:lnTo>
                    <a:pt x="5464" y="4428"/>
                  </a:lnTo>
                  <a:lnTo>
                    <a:pt x="5394" y="4400"/>
                  </a:lnTo>
                  <a:lnTo>
                    <a:pt x="5324" y="4344"/>
                  </a:lnTo>
                  <a:lnTo>
                    <a:pt x="5282" y="4288"/>
                  </a:lnTo>
                  <a:lnTo>
                    <a:pt x="5240" y="4232"/>
                  </a:lnTo>
                  <a:lnTo>
                    <a:pt x="5240" y="4204"/>
                  </a:lnTo>
                  <a:lnTo>
                    <a:pt x="5240" y="4176"/>
                  </a:lnTo>
                  <a:lnTo>
                    <a:pt x="5254" y="4161"/>
                  </a:lnTo>
                  <a:lnTo>
                    <a:pt x="5268" y="4147"/>
                  </a:lnTo>
                  <a:lnTo>
                    <a:pt x="5324" y="4133"/>
                  </a:lnTo>
                  <a:close/>
                  <a:moveTo>
                    <a:pt x="2873" y="4988"/>
                  </a:moveTo>
                  <a:lnTo>
                    <a:pt x="2929" y="5002"/>
                  </a:lnTo>
                  <a:lnTo>
                    <a:pt x="2985" y="5016"/>
                  </a:lnTo>
                  <a:lnTo>
                    <a:pt x="3027" y="5044"/>
                  </a:lnTo>
                  <a:lnTo>
                    <a:pt x="3125" y="5128"/>
                  </a:lnTo>
                  <a:lnTo>
                    <a:pt x="3209" y="5240"/>
                  </a:lnTo>
                  <a:lnTo>
                    <a:pt x="3265" y="5366"/>
                  </a:lnTo>
                  <a:lnTo>
                    <a:pt x="3279" y="5422"/>
                  </a:lnTo>
                  <a:lnTo>
                    <a:pt x="3293" y="5478"/>
                  </a:lnTo>
                  <a:lnTo>
                    <a:pt x="3279" y="5534"/>
                  </a:lnTo>
                  <a:lnTo>
                    <a:pt x="3265" y="5590"/>
                  </a:lnTo>
                  <a:lnTo>
                    <a:pt x="3237" y="5632"/>
                  </a:lnTo>
                  <a:lnTo>
                    <a:pt x="3195" y="5660"/>
                  </a:lnTo>
                  <a:lnTo>
                    <a:pt x="3153" y="5674"/>
                  </a:lnTo>
                  <a:lnTo>
                    <a:pt x="3097" y="5674"/>
                  </a:lnTo>
                  <a:lnTo>
                    <a:pt x="3041" y="5660"/>
                  </a:lnTo>
                  <a:lnTo>
                    <a:pt x="2999" y="5618"/>
                  </a:lnTo>
                  <a:lnTo>
                    <a:pt x="2957" y="5576"/>
                  </a:lnTo>
                  <a:lnTo>
                    <a:pt x="2915" y="5534"/>
                  </a:lnTo>
                  <a:lnTo>
                    <a:pt x="2845" y="5408"/>
                  </a:lnTo>
                  <a:lnTo>
                    <a:pt x="2789" y="5282"/>
                  </a:lnTo>
                  <a:lnTo>
                    <a:pt x="2775" y="5156"/>
                  </a:lnTo>
                  <a:lnTo>
                    <a:pt x="2775" y="5100"/>
                  </a:lnTo>
                  <a:lnTo>
                    <a:pt x="2789" y="5058"/>
                  </a:lnTo>
                  <a:lnTo>
                    <a:pt x="2803" y="5016"/>
                  </a:lnTo>
                  <a:lnTo>
                    <a:pt x="2831" y="5002"/>
                  </a:lnTo>
                  <a:lnTo>
                    <a:pt x="2873" y="4988"/>
                  </a:lnTo>
                  <a:close/>
                  <a:moveTo>
                    <a:pt x="2648" y="1"/>
                  </a:moveTo>
                  <a:lnTo>
                    <a:pt x="2424" y="43"/>
                  </a:lnTo>
                  <a:lnTo>
                    <a:pt x="2186" y="99"/>
                  </a:lnTo>
                  <a:lnTo>
                    <a:pt x="1948" y="197"/>
                  </a:lnTo>
                  <a:lnTo>
                    <a:pt x="1710" y="323"/>
                  </a:lnTo>
                  <a:lnTo>
                    <a:pt x="1850" y="337"/>
                  </a:lnTo>
                  <a:lnTo>
                    <a:pt x="1990" y="365"/>
                  </a:lnTo>
                  <a:lnTo>
                    <a:pt x="2130" y="393"/>
                  </a:lnTo>
                  <a:lnTo>
                    <a:pt x="2270" y="435"/>
                  </a:lnTo>
                  <a:lnTo>
                    <a:pt x="2396" y="491"/>
                  </a:lnTo>
                  <a:lnTo>
                    <a:pt x="2508" y="547"/>
                  </a:lnTo>
                  <a:lnTo>
                    <a:pt x="2606" y="631"/>
                  </a:lnTo>
                  <a:lnTo>
                    <a:pt x="2690" y="715"/>
                  </a:lnTo>
                  <a:lnTo>
                    <a:pt x="2732" y="771"/>
                  </a:lnTo>
                  <a:lnTo>
                    <a:pt x="2746" y="827"/>
                  </a:lnTo>
                  <a:lnTo>
                    <a:pt x="2760" y="883"/>
                  </a:lnTo>
                  <a:lnTo>
                    <a:pt x="2760" y="925"/>
                  </a:lnTo>
                  <a:lnTo>
                    <a:pt x="2760" y="968"/>
                  </a:lnTo>
                  <a:lnTo>
                    <a:pt x="2732" y="1010"/>
                  </a:lnTo>
                  <a:lnTo>
                    <a:pt x="2718" y="1038"/>
                  </a:lnTo>
                  <a:lnTo>
                    <a:pt x="2676" y="1066"/>
                  </a:lnTo>
                  <a:lnTo>
                    <a:pt x="2606" y="1108"/>
                  </a:lnTo>
                  <a:lnTo>
                    <a:pt x="2522" y="1122"/>
                  </a:lnTo>
                  <a:lnTo>
                    <a:pt x="2424" y="1108"/>
                  </a:lnTo>
                  <a:lnTo>
                    <a:pt x="2326" y="1066"/>
                  </a:lnTo>
                  <a:lnTo>
                    <a:pt x="2186" y="954"/>
                  </a:lnTo>
                  <a:lnTo>
                    <a:pt x="2088" y="883"/>
                  </a:lnTo>
                  <a:lnTo>
                    <a:pt x="1976" y="799"/>
                  </a:lnTo>
                  <a:lnTo>
                    <a:pt x="1850" y="729"/>
                  </a:lnTo>
                  <a:lnTo>
                    <a:pt x="1696" y="659"/>
                  </a:lnTo>
                  <a:lnTo>
                    <a:pt x="1528" y="617"/>
                  </a:lnTo>
                  <a:lnTo>
                    <a:pt x="1332" y="589"/>
                  </a:lnTo>
                  <a:lnTo>
                    <a:pt x="1164" y="743"/>
                  </a:lnTo>
                  <a:lnTo>
                    <a:pt x="1009" y="897"/>
                  </a:lnTo>
                  <a:lnTo>
                    <a:pt x="869" y="1066"/>
                  </a:lnTo>
                  <a:lnTo>
                    <a:pt x="729" y="1248"/>
                  </a:lnTo>
                  <a:lnTo>
                    <a:pt x="645" y="1388"/>
                  </a:lnTo>
                  <a:lnTo>
                    <a:pt x="561" y="1528"/>
                  </a:lnTo>
                  <a:lnTo>
                    <a:pt x="561" y="1528"/>
                  </a:lnTo>
                  <a:lnTo>
                    <a:pt x="799" y="1444"/>
                  </a:lnTo>
                  <a:lnTo>
                    <a:pt x="1037" y="1374"/>
                  </a:lnTo>
                  <a:lnTo>
                    <a:pt x="1290" y="1332"/>
                  </a:lnTo>
                  <a:lnTo>
                    <a:pt x="1542" y="1332"/>
                  </a:lnTo>
                  <a:lnTo>
                    <a:pt x="1794" y="1346"/>
                  </a:lnTo>
                  <a:lnTo>
                    <a:pt x="2032" y="1388"/>
                  </a:lnTo>
                  <a:lnTo>
                    <a:pt x="2270" y="1472"/>
                  </a:lnTo>
                  <a:lnTo>
                    <a:pt x="2508" y="1570"/>
                  </a:lnTo>
                  <a:lnTo>
                    <a:pt x="2634" y="1640"/>
                  </a:lnTo>
                  <a:lnTo>
                    <a:pt x="2732" y="1710"/>
                  </a:lnTo>
                  <a:lnTo>
                    <a:pt x="2803" y="1794"/>
                  </a:lnTo>
                  <a:lnTo>
                    <a:pt x="2859" y="1892"/>
                  </a:lnTo>
                  <a:lnTo>
                    <a:pt x="2887" y="1976"/>
                  </a:lnTo>
                  <a:lnTo>
                    <a:pt x="2901" y="2060"/>
                  </a:lnTo>
                  <a:lnTo>
                    <a:pt x="2887" y="2144"/>
                  </a:lnTo>
                  <a:lnTo>
                    <a:pt x="2873" y="2214"/>
                  </a:lnTo>
                  <a:lnTo>
                    <a:pt x="2831" y="2284"/>
                  </a:lnTo>
                  <a:lnTo>
                    <a:pt x="2775" y="2354"/>
                  </a:lnTo>
                  <a:lnTo>
                    <a:pt x="2704" y="2396"/>
                  </a:lnTo>
                  <a:lnTo>
                    <a:pt x="2620" y="2424"/>
                  </a:lnTo>
                  <a:lnTo>
                    <a:pt x="2536" y="2452"/>
                  </a:lnTo>
                  <a:lnTo>
                    <a:pt x="2438" y="2452"/>
                  </a:lnTo>
                  <a:lnTo>
                    <a:pt x="2326" y="2424"/>
                  </a:lnTo>
                  <a:lnTo>
                    <a:pt x="2214" y="2382"/>
                  </a:lnTo>
                  <a:lnTo>
                    <a:pt x="1738" y="2172"/>
                  </a:lnTo>
                  <a:lnTo>
                    <a:pt x="1514" y="2088"/>
                  </a:lnTo>
                  <a:lnTo>
                    <a:pt x="1276" y="2004"/>
                  </a:lnTo>
                  <a:lnTo>
                    <a:pt x="1037" y="1948"/>
                  </a:lnTo>
                  <a:lnTo>
                    <a:pt x="813" y="1920"/>
                  </a:lnTo>
                  <a:lnTo>
                    <a:pt x="687" y="1920"/>
                  </a:lnTo>
                  <a:lnTo>
                    <a:pt x="575" y="1934"/>
                  </a:lnTo>
                  <a:lnTo>
                    <a:pt x="449" y="1948"/>
                  </a:lnTo>
                  <a:lnTo>
                    <a:pt x="323" y="1976"/>
                  </a:lnTo>
                  <a:lnTo>
                    <a:pt x="239" y="2200"/>
                  </a:lnTo>
                  <a:lnTo>
                    <a:pt x="169" y="2424"/>
                  </a:lnTo>
                  <a:lnTo>
                    <a:pt x="113" y="2663"/>
                  </a:lnTo>
                  <a:lnTo>
                    <a:pt x="71" y="2887"/>
                  </a:lnTo>
                  <a:lnTo>
                    <a:pt x="29" y="3125"/>
                  </a:lnTo>
                  <a:lnTo>
                    <a:pt x="1" y="3363"/>
                  </a:lnTo>
                  <a:lnTo>
                    <a:pt x="1" y="3601"/>
                  </a:lnTo>
                  <a:lnTo>
                    <a:pt x="1" y="3839"/>
                  </a:lnTo>
                  <a:lnTo>
                    <a:pt x="253" y="3671"/>
                  </a:lnTo>
                  <a:lnTo>
                    <a:pt x="505" y="3531"/>
                  </a:lnTo>
                  <a:lnTo>
                    <a:pt x="785" y="3419"/>
                  </a:lnTo>
                  <a:lnTo>
                    <a:pt x="1065" y="3335"/>
                  </a:lnTo>
                  <a:lnTo>
                    <a:pt x="1206" y="3307"/>
                  </a:lnTo>
                  <a:lnTo>
                    <a:pt x="1318" y="3279"/>
                  </a:lnTo>
                  <a:lnTo>
                    <a:pt x="1416" y="3279"/>
                  </a:lnTo>
                  <a:lnTo>
                    <a:pt x="1514" y="3293"/>
                  </a:lnTo>
                  <a:lnTo>
                    <a:pt x="1584" y="3307"/>
                  </a:lnTo>
                  <a:lnTo>
                    <a:pt x="1640" y="3321"/>
                  </a:lnTo>
                  <a:lnTo>
                    <a:pt x="1682" y="3349"/>
                  </a:lnTo>
                  <a:lnTo>
                    <a:pt x="1710" y="3391"/>
                  </a:lnTo>
                  <a:lnTo>
                    <a:pt x="1724" y="3419"/>
                  </a:lnTo>
                  <a:lnTo>
                    <a:pt x="1710" y="3461"/>
                  </a:lnTo>
                  <a:lnTo>
                    <a:pt x="1682" y="3503"/>
                  </a:lnTo>
                  <a:lnTo>
                    <a:pt x="1626" y="3545"/>
                  </a:lnTo>
                  <a:lnTo>
                    <a:pt x="1556" y="3573"/>
                  </a:lnTo>
                  <a:lnTo>
                    <a:pt x="1472" y="3615"/>
                  </a:lnTo>
                  <a:lnTo>
                    <a:pt x="1360" y="3629"/>
                  </a:lnTo>
                  <a:lnTo>
                    <a:pt x="1220" y="3657"/>
                  </a:lnTo>
                  <a:lnTo>
                    <a:pt x="897" y="3713"/>
                  </a:lnTo>
                  <a:lnTo>
                    <a:pt x="589" y="3797"/>
                  </a:lnTo>
                  <a:lnTo>
                    <a:pt x="295" y="3909"/>
                  </a:lnTo>
                  <a:lnTo>
                    <a:pt x="1" y="4049"/>
                  </a:lnTo>
                  <a:lnTo>
                    <a:pt x="15" y="4232"/>
                  </a:lnTo>
                  <a:lnTo>
                    <a:pt x="29" y="4400"/>
                  </a:lnTo>
                  <a:lnTo>
                    <a:pt x="253" y="4260"/>
                  </a:lnTo>
                  <a:lnTo>
                    <a:pt x="477" y="4147"/>
                  </a:lnTo>
                  <a:lnTo>
                    <a:pt x="729" y="4063"/>
                  </a:lnTo>
                  <a:lnTo>
                    <a:pt x="995" y="4007"/>
                  </a:lnTo>
                  <a:lnTo>
                    <a:pt x="1135" y="3993"/>
                  </a:lnTo>
                  <a:lnTo>
                    <a:pt x="1262" y="4007"/>
                  </a:lnTo>
                  <a:lnTo>
                    <a:pt x="1374" y="4021"/>
                  </a:lnTo>
                  <a:lnTo>
                    <a:pt x="1458" y="4049"/>
                  </a:lnTo>
                  <a:lnTo>
                    <a:pt x="1528" y="4091"/>
                  </a:lnTo>
                  <a:lnTo>
                    <a:pt x="1570" y="4133"/>
                  </a:lnTo>
                  <a:lnTo>
                    <a:pt x="1612" y="4190"/>
                  </a:lnTo>
                  <a:lnTo>
                    <a:pt x="1626" y="4246"/>
                  </a:lnTo>
                  <a:lnTo>
                    <a:pt x="1626" y="4302"/>
                  </a:lnTo>
                  <a:lnTo>
                    <a:pt x="1612" y="4358"/>
                  </a:lnTo>
                  <a:lnTo>
                    <a:pt x="1584" y="4414"/>
                  </a:lnTo>
                  <a:lnTo>
                    <a:pt x="1528" y="4470"/>
                  </a:lnTo>
                  <a:lnTo>
                    <a:pt x="1472" y="4512"/>
                  </a:lnTo>
                  <a:lnTo>
                    <a:pt x="1402" y="4540"/>
                  </a:lnTo>
                  <a:lnTo>
                    <a:pt x="1318" y="4568"/>
                  </a:lnTo>
                  <a:lnTo>
                    <a:pt x="1220" y="4582"/>
                  </a:lnTo>
                  <a:lnTo>
                    <a:pt x="925" y="4596"/>
                  </a:lnTo>
                  <a:lnTo>
                    <a:pt x="631" y="4638"/>
                  </a:lnTo>
                  <a:lnTo>
                    <a:pt x="351" y="4708"/>
                  </a:lnTo>
                  <a:lnTo>
                    <a:pt x="71" y="4806"/>
                  </a:lnTo>
                  <a:lnTo>
                    <a:pt x="127" y="5212"/>
                  </a:lnTo>
                  <a:lnTo>
                    <a:pt x="197" y="5590"/>
                  </a:lnTo>
                  <a:lnTo>
                    <a:pt x="267" y="5927"/>
                  </a:lnTo>
                  <a:lnTo>
                    <a:pt x="351" y="6221"/>
                  </a:lnTo>
                  <a:lnTo>
                    <a:pt x="421" y="6459"/>
                  </a:lnTo>
                  <a:lnTo>
                    <a:pt x="477" y="6641"/>
                  </a:lnTo>
                  <a:lnTo>
                    <a:pt x="533" y="6767"/>
                  </a:lnTo>
                  <a:lnTo>
                    <a:pt x="561" y="6809"/>
                  </a:lnTo>
                  <a:lnTo>
                    <a:pt x="1121" y="6767"/>
                  </a:lnTo>
                  <a:lnTo>
                    <a:pt x="1668" y="6711"/>
                  </a:lnTo>
                  <a:lnTo>
                    <a:pt x="2228" y="6627"/>
                  </a:lnTo>
                  <a:lnTo>
                    <a:pt x="2775" y="6529"/>
                  </a:lnTo>
                  <a:lnTo>
                    <a:pt x="2676" y="6361"/>
                  </a:lnTo>
                  <a:lnTo>
                    <a:pt x="2578" y="6179"/>
                  </a:lnTo>
                  <a:lnTo>
                    <a:pt x="2382" y="5843"/>
                  </a:lnTo>
                  <a:lnTo>
                    <a:pt x="2312" y="5702"/>
                  </a:lnTo>
                  <a:lnTo>
                    <a:pt x="2270" y="5576"/>
                  </a:lnTo>
                  <a:lnTo>
                    <a:pt x="2256" y="5534"/>
                  </a:lnTo>
                  <a:lnTo>
                    <a:pt x="2270" y="5492"/>
                  </a:lnTo>
                  <a:lnTo>
                    <a:pt x="2298" y="5464"/>
                  </a:lnTo>
                  <a:lnTo>
                    <a:pt x="2326" y="5450"/>
                  </a:lnTo>
                  <a:lnTo>
                    <a:pt x="2368" y="5450"/>
                  </a:lnTo>
                  <a:lnTo>
                    <a:pt x="2424" y="5464"/>
                  </a:lnTo>
                  <a:lnTo>
                    <a:pt x="2466" y="5478"/>
                  </a:lnTo>
                  <a:lnTo>
                    <a:pt x="2508" y="5520"/>
                  </a:lnTo>
                  <a:lnTo>
                    <a:pt x="2606" y="5618"/>
                  </a:lnTo>
                  <a:lnTo>
                    <a:pt x="2690" y="5744"/>
                  </a:lnTo>
                  <a:lnTo>
                    <a:pt x="2775" y="5899"/>
                  </a:lnTo>
                  <a:lnTo>
                    <a:pt x="2845" y="6081"/>
                  </a:lnTo>
                  <a:lnTo>
                    <a:pt x="2915" y="6277"/>
                  </a:lnTo>
                  <a:lnTo>
                    <a:pt x="2971" y="6487"/>
                  </a:lnTo>
                  <a:lnTo>
                    <a:pt x="3377" y="6403"/>
                  </a:lnTo>
                  <a:lnTo>
                    <a:pt x="3783" y="6305"/>
                  </a:lnTo>
                  <a:lnTo>
                    <a:pt x="4175" y="6179"/>
                  </a:lnTo>
                  <a:lnTo>
                    <a:pt x="4582" y="6053"/>
                  </a:lnTo>
                  <a:lnTo>
                    <a:pt x="4273" y="5801"/>
                  </a:lnTo>
                  <a:lnTo>
                    <a:pt x="4133" y="5674"/>
                  </a:lnTo>
                  <a:lnTo>
                    <a:pt x="3993" y="5548"/>
                  </a:lnTo>
                  <a:lnTo>
                    <a:pt x="3895" y="5436"/>
                  </a:lnTo>
                  <a:lnTo>
                    <a:pt x="3825" y="5324"/>
                  </a:lnTo>
                  <a:lnTo>
                    <a:pt x="3811" y="5282"/>
                  </a:lnTo>
                  <a:lnTo>
                    <a:pt x="3811" y="5240"/>
                  </a:lnTo>
                  <a:lnTo>
                    <a:pt x="3825" y="5198"/>
                  </a:lnTo>
                  <a:lnTo>
                    <a:pt x="3853" y="5170"/>
                  </a:lnTo>
                  <a:lnTo>
                    <a:pt x="3895" y="5142"/>
                  </a:lnTo>
                  <a:lnTo>
                    <a:pt x="3951" y="5128"/>
                  </a:lnTo>
                  <a:lnTo>
                    <a:pt x="4007" y="5142"/>
                  </a:lnTo>
                  <a:lnTo>
                    <a:pt x="4063" y="5156"/>
                  </a:lnTo>
                  <a:lnTo>
                    <a:pt x="4175" y="5240"/>
                  </a:lnTo>
                  <a:lnTo>
                    <a:pt x="4301" y="5352"/>
                  </a:lnTo>
                  <a:lnTo>
                    <a:pt x="4442" y="5478"/>
                  </a:lnTo>
                  <a:lnTo>
                    <a:pt x="4568" y="5646"/>
                  </a:lnTo>
                  <a:lnTo>
                    <a:pt x="4792" y="5955"/>
                  </a:lnTo>
                  <a:lnTo>
                    <a:pt x="4974" y="5885"/>
                  </a:lnTo>
                  <a:lnTo>
                    <a:pt x="5156" y="5787"/>
                  </a:lnTo>
                  <a:lnTo>
                    <a:pt x="5324" y="5688"/>
                  </a:lnTo>
                  <a:lnTo>
                    <a:pt x="5492" y="5576"/>
                  </a:lnTo>
                  <a:lnTo>
                    <a:pt x="5394" y="5436"/>
                  </a:lnTo>
                  <a:lnTo>
                    <a:pt x="5282" y="5324"/>
                  </a:lnTo>
                  <a:lnTo>
                    <a:pt x="5156" y="5212"/>
                  </a:lnTo>
                  <a:lnTo>
                    <a:pt x="5016" y="5114"/>
                  </a:lnTo>
                  <a:lnTo>
                    <a:pt x="4750" y="4946"/>
                  </a:lnTo>
                  <a:lnTo>
                    <a:pt x="4470" y="4792"/>
                  </a:lnTo>
                  <a:lnTo>
                    <a:pt x="4231" y="4652"/>
                  </a:lnTo>
                  <a:lnTo>
                    <a:pt x="4133" y="4582"/>
                  </a:lnTo>
                  <a:lnTo>
                    <a:pt x="4049" y="4512"/>
                  </a:lnTo>
                  <a:lnTo>
                    <a:pt x="3979" y="4428"/>
                  </a:lnTo>
                  <a:lnTo>
                    <a:pt x="3951" y="4358"/>
                  </a:lnTo>
                  <a:lnTo>
                    <a:pt x="3923" y="4260"/>
                  </a:lnTo>
                  <a:lnTo>
                    <a:pt x="3937" y="4176"/>
                  </a:lnTo>
                  <a:lnTo>
                    <a:pt x="3979" y="4091"/>
                  </a:lnTo>
                  <a:lnTo>
                    <a:pt x="4049" y="4035"/>
                  </a:lnTo>
                  <a:lnTo>
                    <a:pt x="4119" y="3993"/>
                  </a:lnTo>
                  <a:lnTo>
                    <a:pt x="4217" y="3993"/>
                  </a:lnTo>
                  <a:lnTo>
                    <a:pt x="4329" y="4007"/>
                  </a:lnTo>
                  <a:lnTo>
                    <a:pt x="4442" y="4049"/>
                  </a:lnTo>
                  <a:lnTo>
                    <a:pt x="4582" y="4119"/>
                  </a:lnTo>
                  <a:lnTo>
                    <a:pt x="4708" y="4204"/>
                  </a:lnTo>
                  <a:lnTo>
                    <a:pt x="4848" y="4302"/>
                  </a:lnTo>
                  <a:lnTo>
                    <a:pt x="4988" y="4414"/>
                  </a:lnTo>
                  <a:lnTo>
                    <a:pt x="5128" y="4540"/>
                  </a:lnTo>
                  <a:lnTo>
                    <a:pt x="5268" y="4680"/>
                  </a:lnTo>
                  <a:lnTo>
                    <a:pt x="5408" y="4834"/>
                  </a:lnTo>
                  <a:lnTo>
                    <a:pt x="5520" y="5002"/>
                  </a:lnTo>
                  <a:lnTo>
                    <a:pt x="5646" y="5170"/>
                  </a:lnTo>
                  <a:lnTo>
                    <a:pt x="5744" y="5352"/>
                  </a:lnTo>
                  <a:lnTo>
                    <a:pt x="5856" y="5226"/>
                  </a:lnTo>
                  <a:lnTo>
                    <a:pt x="5954" y="5100"/>
                  </a:lnTo>
                  <a:lnTo>
                    <a:pt x="6039" y="4974"/>
                  </a:lnTo>
                  <a:lnTo>
                    <a:pt x="6123" y="4848"/>
                  </a:lnTo>
                  <a:lnTo>
                    <a:pt x="6193" y="4708"/>
                  </a:lnTo>
                  <a:lnTo>
                    <a:pt x="6249" y="4568"/>
                  </a:lnTo>
                  <a:lnTo>
                    <a:pt x="6347" y="4274"/>
                  </a:lnTo>
                  <a:lnTo>
                    <a:pt x="6417" y="3979"/>
                  </a:lnTo>
                  <a:lnTo>
                    <a:pt x="6459" y="3685"/>
                  </a:lnTo>
                  <a:lnTo>
                    <a:pt x="6459" y="3391"/>
                  </a:lnTo>
                  <a:lnTo>
                    <a:pt x="6459" y="3111"/>
                  </a:lnTo>
                  <a:lnTo>
                    <a:pt x="6235" y="3097"/>
                  </a:lnTo>
                  <a:lnTo>
                    <a:pt x="5997" y="3083"/>
                  </a:lnTo>
                  <a:lnTo>
                    <a:pt x="5744" y="3083"/>
                  </a:lnTo>
                  <a:lnTo>
                    <a:pt x="5506" y="3069"/>
                  </a:lnTo>
                  <a:lnTo>
                    <a:pt x="5296" y="3041"/>
                  </a:lnTo>
                  <a:lnTo>
                    <a:pt x="5212" y="3013"/>
                  </a:lnTo>
                  <a:lnTo>
                    <a:pt x="5128" y="2985"/>
                  </a:lnTo>
                  <a:lnTo>
                    <a:pt x="5072" y="2943"/>
                  </a:lnTo>
                  <a:lnTo>
                    <a:pt x="5030" y="2901"/>
                  </a:lnTo>
                  <a:lnTo>
                    <a:pt x="5002" y="2845"/>
                  </a:lnTo>
                  <a:lnTo>
                    <a:pt x="5002" y="2775"/>
                  </a:lnTo>
                  <a:lnTo>
                    <a:pt x="5030" y="2719"/>
                  </a:lnTo>
                  <a:lnTo>
                    <a:pt x="5058" y="2663"/>
                  </a:lnTo>
                  <a:lnTo>
                    <a:pt x="5114" y="2621"/>
                  </a:lnTo>
                  <a:lnTo>
                    <a:pt x="5170" y="2579"/>
                  </a:lnTo>
                  <a:lnTo>
                    <a:pt x="5240" y="2550"/>
                  </a:lnTo>
                  <a:lnTo>
                    <a:pt x="5324" y="2536"/>
                  </a:lnTo>
                  <a:lnTo>
                    <a:pt x="5506" y="2522"/>
                  </a:lnTo>
                  <a:lnTo>
                    <a:pt x="5716" y="2522"/>
                  </a:lnTo>
                  <a:lnTo>
                    <a:pt x="5940" y="2565"/>
                  </a:lnTo>
                  <a:lnTo>
                    <a:pt x="6165" y="2621"/>
                  </a:lnTo>
                  <a:lnTo>
                    <a:pt x="6389" y="2691"/>
                  </a:lnTo>
                  <a:lnTo>
                    <a:pt x="6389" y="2691"/>
                  </a:lnTo>
                  <a:lnTo>
                    <a:pt x="6333" y="2480"/>
                  </a:lnTo>
                  <a:lnTo>
                    <a:pt x="6263" y="2270"/>
                  </a:lnTo>
                  <a:lnTo>
                    <a:pt x="6165" y="2074"/>
                  </a:lnTo>
                  <a:lnTo>
                    <a:pt x="6039" y="1878"/>
                  </a:lnTo>
                  <a:lnTo>
                    <a:pt x="5997" y="1822"/>
                  </a:lnTo>
                  <a:lnTo>
                    <a:pt x="5926" y="1766"/>
                  </a:lnTo>
                  <a:lnTo>
                    <a:pt x="5870" y="1724"/>
                  </a:lnTo>
                  <a:lnTo>
                    <a:pt x="5786" y="1682"/>
                  </a:lnTo>
                  <a:lnTo>
                    <a:pt x="5632" y="1640"/>
                  </a:lnTo>
                  <a:lnTo>
                    <a:pt x="5464" y="1612"/>
                  </a:lnTo>
                  <a:lnTo>
                    <a:pt x="5282" y="1612"/>
                  </a:lnTo>
                  <a:lnTo>
                    <a:pt x="5100" y="1626"/>
                  </a:lnTo>
                  <a:lnTo>
                    <a:pt x="4918" y="1668"/>
                  </a:lnTo>
                  <a:lnTo>
                    <a:pt x="4736" y="1710"/>
                  </a:lnTo>
                  <a:lnTo>
                    <a:pt x="4386" y="1822"/>
                  </a:lnTo>
                  <a:lnTo>
                    <a:pt x="4091" y="1934"/>
                  </a:lnTo>
                  <a:lnTo>
                    <a:pt x="3825" y="2074"/>
                  </a:lnTo>
                  <a:lnTo>
                    <a:pt x="3853" y="1808"/>
                  </a:lnTo>
                  <a:lnTo>
                    <a:pt x="3853" y="1528"/>
                  </a:lnTo>
                  <a:lnTo>
                    <a:pt x="3839" y="1192"/>
                  </a:lnTo>
                  <a:lnTo>
                    <a:pt x="3825" y="1024"/>
                  </a:lnTo>
                  <a:lnTo>
                    <a:pt x="3797" y="855"/>
                  </a:lnTo>
                  <a:lnTo>
                    <a:pt x="3755" y="687"/>
                  </a:lnTo>
                  <a:lnTo>
                    <a:pt x="3713" y="533"/>
                  </a:lnTo>
                  <a:lnTo>
                    <a:pt x="3643" y="393"/>
                  </a:lnTo>
                  <a:lnTo>
                    <a:pt x="3573" y="267"/>
                  </a:lnTo>
                  <a:lnTo>
                    <a:pt x="3475" y="169"/>
                  </a:lnTo>
                  <a:lnTo>
                    <a:pt x="3433" y="127"/>
                  </a:lnTo>
                  <a:lnTo>
                    <a:pt x="3377" y="99"/>
                  </a:lnTo>
                  <a:lnTo>
                    <a:pt x="3223" y="43"/>
                  </a:lnTo>
                  <a:lnTo>
                    <a:pt x="3055" y="15"/>
                  </a:lnTo>
                  <a:lnTo>
                    <a:pt x="28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36"/>
            <p:cNvSpPr/>
            <p:nvPr/>
          </p:nvSpPr>
          <p:spPr>
            <a:xfrm>
              <a:off x="6987175" y="2887425"/>
              <a:ext cx="105425" cy="114200"/>
            </a:xfrm>
            <a:custGeom>
              <a:rect b="b" l="l" r="r" t="t"/>
              <a:pathLst>
                <a:path extrusionOk="0" h="4568" w="4217">
                  <a:moveTo>
                    <a:pt x="1247" y="3853"/>
                  </a:moveTo>
                  <a:lnTo>
                    <a:pt x="1247" y="3993"/>
                  </a:lnTo>
                  <a:lnTo>
                    <a:pt x="1247" y="4007"/>
                  </a:lnTo>
                  <a:lnTo>
                    <a:pt x="1261" y="4007"/>
                  </a:lnTo>
                  <a:lnTo>
                    <a:pt x="1261" y="3993"/>
                  </a:lnTo>
                  <a:lnTo>
                    <a:pt x="1247" y="3853"/>
                  </a:lnTo>
                  <a:close/>
                  <a:moveTo>
                    <a:pt x="3180" y="0"/>
                  </a:moveTo>
                  <a:lnTo>
                    <a:pt x="2984" y="252"/>
                  </a:lnTo>
                  <a:lnTo>
                    <a:pt x="2774" y="491"/>
                  </a:lnTo>
                  <a:lnTo>
                    <a:pt x="2424" y="925"/>
                  </a:lnTo>
                  <a:lnTo>
                    <a:pt x="2172" y="813"/>
                  </a:lnTo>
                  <a:lnTo>
                    <a:pt x="1919" y="715"/>
                  </a:lnTo>
                  <a:lnTo>
                    <a:pt x="1667" y="617"/>
                  </a:lnTo>
                  <a:lnTo>
                    <a:pt x="1401" y="533"/>
                  </a:lnTo>
                  <a:lnTo>
                    <a:pt x="1135" y="449"/>
                  </a:lnTo>
                  <a:lnTo>
                    <a:pt x="869" y="392"/>
                  </a:lnTo>
                  <a:lnTo>
                    <a:pt x="603" y="336"/>
                  </a:lnTo>
                  <a:lnTo>
                    <a:pt x="336" y="294"/>
                  </a:lnTo>
                  <a:lnTo>
                    <a:pt x="322" y="308"/>
                  </a:lnTo>
                  <a:lnTo>
                    <a:pt x="336" y="308"/>
                  </a:lnTo>
                  <a:lnTo>
                    <a:pt x="603" y="364"/>
                  </a:lnTo>
                  <a:lnTo>
                    <a:pt x="869" y="421"/>
                  </a:lnTo>
                  <a:lnTo>
                    <a:pt x="1135" y="491"/>
                  </a:lnTo>
                  <a:lnTo>
                    <a:pt x="1387" y="575"/>
                  </a:lnTo>
                  <a:lnTo>
                    <a:pt x="1639" y="659"/>
                  </a:lnTo>
                  <a:lnTo>
                    <a:pt x="1891" y="757"/>
                  </a:lnTo>
                  <a:lnTo>
                    <a:pt x="2144" y="855"/>
                  </a:lnTo>
                  <a:lnTo>
                    <a:pt x="2396" y="967"/>
                  </a:lnTo>
                  <a:lnTo>
                    <a:pt x="2073" y="1373"/>
                  </a:lnTo>
                  <a:lnTo>
                    <a:pt x="1751" y="1793"/>
                  </a:lnTo>
                  <a:lnTo>
                    <a:pt x="1709" y="1779"/>
                  </a:lnTo>
                  <a:lnTo>
                    <a:pt x="1653" y="1765"/>
                  </a:lnTo>
                  <a:lnTo>
                    <a:pt x="1471" y="1737"/>
                  </a:lnTo>
                  <a:lnTo>
                    <a:pt x="1317" y="1723"/>
                  </a:lnTo>
                  <a:lnTo>
                    <a:pt x="1163" y="1709"/>
                  </a:lnTo>
                  <a:lnTo>
                    <a:pt x="813" y="1695"/>
                  </a:lnTo>
                  <a:lnTo>
                    <a:pt x="462" y="1709"/>
                  </a:lnTo>
                  <a:lnTo>
                    <a:pt x="448" y="1723"/>
                  </a:lnTo>
                  <a:lnTo>
                    <a:pt x="462" y="1723"/>
                  </a:lnTo>
                  <a:lnTo>
                    <a:pt x="645" y="1709"/>
                  </a:lnTo>
                  <a:lnTo>
                    <a:pt x="981" y="1709"/>
                  </a:lnTo>
                  <a:lnTo>
                    <a:pt x="1149" y="1723"/>
                  </a:lnTo>
                  <a:lnTo>
                    <a:pt x="1485" y="1779"/>
                  </a:lnTo>
                  <a:lnTo>
                    <a:pt x="1639" y="1807"/>
                  </a:lnTo>
                  <a:lnTo>
                    <a:pt x="1737" y="1821"/>
                  </a:lnTo>
                  <a:lnTo>
                    <a:pt x="1443" y="2242"/>
                  </a:lnTo>
                  <a:lnTo>
                    <a:pt x="1149" y="2662"/>
                  </a:lnTo>
                  <a:lnTo>
                    <a:pt x="855" y="3138"/>
                  </a:lnTo>
                  <a:lnTo>
                    <a:pt x="575" y="3600"/>
                  </a:lnTo>
                  <a:lnTo>
                    <a:pt x="14" y="4539"/>
                  </a:lnTo>
                  <a:lnTo>
                    <a:pt x="0" y="4553"/>
                  </a:lnTo>
                  <a:lnTo>
                    <a:pt x="14" y="4567"/>
                  </a:lnTo>
                  <a:lnTo>
                    <a:pt x="42" y="4567"/>
                  </a:lnTo>
                  <a:lnTo>
                    <a:pt x="56" y="4553"/>
                  </a:lnTo>
                  <a:lnTo>
                    <a:pt x="715" y="3502"/>
                  </a:lnTo>
                  <a:lnTo>
                    <a:pt x="1037" y="2970"/>
                  </a:lnTo>
                  <a:lnTo>
                    <a:pt x="1065" y="3040"/>
                  </a:lnTo>
                  <a:lnTo>
                    <a:pt x="1107" y="3166"/>
                  </a:lnTo>
                  <a:lnTo>
                    <a:pt x="1177" y="3432"/>
                  </a:lnTo>
                  <a:lnTo>
                    <a:pt x="1219" y="3713"/>
                  </a:lnTo>
                  <a:lnTo>
                    <a:pt x="1247" y="3853"/>
                  </a:lnTo>
                  <a:lnTo>
                    <a:pt x="1247" y="3699"/>
                  </a:lnTo>
                  <a:lnTo>
                    <a:pt x="1205" y="3432"/>
                  </a:lnTo>
                  <a:lnTo>
                    <a:pt x="1177" y="3292"/>
                  </a:lnTo>
                  <a:lnTo>
                    <a:pt x="1135" y="3152"/>
                  </a:lnTo>
                  <a:lnTo>
                    <a:pt x="1093" y="3012"/>
                  </a:lnTo>
                  <a:lnTo>
                    <a:pt x="1065" y="2928"/>
                  </a:lnTo>
                  <a:lnTo>
                    <a:pt x="1429" y="2382"/>
                  </a:lnTo>
                  <a:lnTo>
                    <a:pt x="1807" y="1835"/>
                  </a:lnTo>
                  <a:lnTo>
                    <a:pt x="1807" y="1807"/>
                  </a:lnTo>
                  <a:lnTo>
                    <a:pt x="1877" y="1709"/>
                  </a:lnTo>
                  <a:lnTo>
                    <a:pt x="2130" y="1373"/>
                  </a:lnTo>
                  <a:lnTo>
                    <a:pt x="2242" y="1625"/>
                  </a:lnTo>
                  <a:lnTo>
                    <a:pt x="2368" y="1877"/>
                  </a:lnTo>
                  <a:lnTo>
                    <a:pt x="2494" y="2158"/>
                  </a:lnTo>
                  <a:lnTo>
                    <a:pt x="2606" y="2452"/>
                  </a:lnTo>
                  <a:lnTo>
                    <a:pt x="2718" y="2732"/>
                  </a:lnTo>
                  <a:lnTo>
                    <a:pt x="2802" y="3012"/>
                  </a:lnTo>
                  <a:lnTo>
                    <a:pt x="2886" y="3306"/>
                  </a:lnTo>
                  <a:lnTo>
                    <a:pt x="2956" y="3586"/>
                  </a:lnTo>
                  <a:lnTo>
                    <a:pt x="2956" y="3600"/>
                  </a:lnTo>
                  <a:lnTo>
                    <a:pt x="2970" y="3586"/>
                  </a:lnTo>
                  <a:lnTo>
                    <a:pt x="2914" y="3292"/>
                  </a:lnTo>
                  <a:lnTo>
                    <a:pt x="2830" y="2998"/>
                  </a:lnTo>
                  <a:lnTo>
                    <a:pt x="2746" y="2704"/>
                  </a:lnTo>
                  <a:lnTo>
                    <a:pt x="2662" y="2424"/>
                  </a:lnTo>
                  <a:lnTo>
                    <a:pt x="2550" y="2144"/>
                  </a:lnTo>
                  <a:lnTo>
                    <a:pt x="2438" y="1877"/>
                  </a:lnTo>
                  <a:lnTo>
                    <a:pt x="2298" y="1611"/>
                  </a:lnTo>
                  <a:lnTo>
                    <a:pt x="2144" y="1345"/>
                  </a:lnTo>
                  <a:lnTo>
                    <a:pt x="2438" y="967"/>
                  </a:lnTo>
                  <a:lnTo>
                    <a:pt x="2522" y="855"/>
                  </a:lnTo>
                  <a:lnTo>
                    <a:pt x="2704" y="631"/>
                  </a:lnTo>
                  <a:lnTo>
                    <a:pt x="3082" y="925"/>
                  </a:lnTo>
                  <a:lnTo>
                    <a:pt x="3474" y="1233"/>
                  </a:lnTo>
                  <a:lnTo>
                    <a:pt x="3839" y="1555"/>
                  </a:lnTo>
                  <a:lnTo>
                    <a:pt x="4203" y="1905"/>
                  </a:lnTo>
                  <a:lnTo>
                    <a:pt x="4217" y="1891"/>
                  </a:lnTo>
                  <a:lnTo>
                    <a:pt x="3853" y="1541"/>
                  </a:lnTo>
                  <a:lnTo>
                    <a:pt x="3488" y="1205"/>
                  </a:lnTo>
                  <a:lnTo>
                    <a:pt x="3306" y="1037"/>
                  </a:lnTo>
                  <a:lnTo>
                    <a:pt x="3110" y="883"/>
                  </a:lnTo>
                  <a:lnTo>
                    <a:pt x="2928" y="729"/>
                  </a:lnTo>
                  <a:lnTo>
                    <a:pt x="2718" y="589"/>
                  </a:lnTo>
                  <a:lnTo>
                    <a:pt x="2956" y="294"/>
                  </a:lnTo>
                  <a:lnTo>
                    <a:pt x="3194" y="14"/>
                  </a:lnTo>
                  <a:lnTo>
                    <a:pt x="32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36"/>
            <p:cNvSpPr/>
            <p:nvPr/>
          </p:nvSpPr>
          <p:spPr>
            <a:xfrm>
              <a:off x="7131800" y="2968325"/>
              <a:ext cx="108250" cy="154475"/>
            </a:xfrm>
            <a:custGeom>
              <a:rect b="b" l="l" r="r" t="t"/>
              <a:pathLst>
                <a:path extrusionOk="0" h="6179" w="4330">
                  <a:moveTo>
                    <a:pt x="2158" y="0"/>
                  </a:moveTo>
                  <a:lnTo>
                    <a:pt x="2046" y="28"/>
                  </a:lnTo>
                  <a:lnTo>
                    <a:pt x="1934" y="56"/>
                  </a:lnTo>
                  <a:lnTo>
                    <a:pt x="1822" y="84"/>
                  </a:lnTo>
                  <a:lnTo>
                    <a:pt x="1710" y="126"/>
                  </a:lnTo>
                  <a:lnTo>
                    <a:pt x="1612" y="182"/>
                  </a:lnTo>
                  <a:lnTo>
                    <a:pt x="1514" y="252"/>
                  </a:lnTo>
                  <a:lnTo>
                    <a:pt x="1416" y="322"/>
                  </a:lnTo>
                  <a:lnTo>
                    <a:pt x="1332" y="392"/>
                  </a:lnTo>
                  <a:lnTo>
                    <a:pt x="1178" y="561"/>
                  </a:lnTo>
                  <a:lnTo>
                    <a:pt x="1037" y="729"/>
                  </a:lnTo>
                  <a:lnTo>
                    <a:pt x="911" y="911"/>
                  </a:lnTo>
                  <a:lnTo>
                    <a:pt x="799" y="1107"/>
                  </a:lnTo>
                  <a:lnTo>
                    <a:pt x="701" y="1303"/>
                  </a:lnTo>
                  <a:lnTo>
                    <a:pt x="617" y="1499"/>
                  </a:lnTo>
                  <a:lnTo>
                    <a:pt x="547" y="1723"/>
                  </a:lnTo>
                  <a:lnTo>
                    <a:pt x="505" y="1933"/>
                  </a:lnTo>
                  <a:lnTo>
                    <a:pt x="407" y="2438"/>
                  </a:lnTo>
                  <a:lnTo>
                    <a:pt x="323" y="2956"/>
                  </a:lnTo>
                  <a:lnTo>
                    <a:pt x="267" y="3474"/>
                  </a:lnTo>
                  <a:lnTo>
                    <a:pt x="225" y="3993"/>
                  </a:lnTo>
                  <a:lnTo>
                    <a:pt x="113" y="5057"/>
                  </a:lnTo>
                  <a:lnTo>
                    <a:pt x="43" y="5590"/>
                  </a:lnTo>
                  <a:lnTo>
                    <a:pt x="15" y="5856"/>
                  </a:lnTo>
                  <a:lnTo>
                    <a:pt x="1" y="6122"/>
                  </a:lnTo>
                  <a:lnTo>
                    <a:pt x="15" y="6150"/>
                  </a:lnTo>
                  <a:lnTo>
                    <a:pt x="43" y="6164"/>
                  </a:lnTo>
                  <a:lnTo>
                    <a:pt x="71" y="6178"/>
                  </a:lnTo>
                  <a:lnTo>
                    <a:pt x="85" y="6164"/>
                  </a:lnTo>
                  <a:lnTo>
                    <a:pt x="113" y="6150"/>
                  </a:lnTo>
                  <a:lnTo>
                    <a:pt x="127" y="6136"/>
                  </a:lnTo>
                  <a:lnTo>
                    <a:pt x="183" y="5856"/>
                  </a:lnTo>
                  <a:lnTo>
                    <a:pt x="225" y="5576"/>
                  </a:lnTo>
                  <a:lnTo>
                    <a:pt x="281" y="5001"/>
                  </a:lnTo>
                  <a:lnTo>
                    <a:pt x="435" y="3881"/>
                  </a:lnTo>
                  <a:lnTo>
                    <a:pt x="491" y="3404"/>
                  </a:lnTo>
                  <a:lnTo>
                    <a:pt x="561" y="2928"/>
                  </a:lnTo>
                  <a:lnTo>
                    <a:pt x="645" y="2452"/>
                  </a:lnTo>
                  <a:lnTo>
                    <a:pt x="743" y="1975"/>
                  </a:lnTo>
                  <a:lnTo>
                    <a:pt x="799" y="1779"/>
                  </a:lnTo>
                  <a:lnTo>
                    <a:pt x="869" y="1583"/>
                  </a:lnTo>
                  <a:lnTo>
                    <a:pt x="939" y="1401"/>
                  </a:lnTo>
                  <a:lnTo>
                    <a:pt x="1037" y="1219"/>
                  </a:lnTo>
                  <a:lnTo>
                    <a:pt x="1150" y="1037"/>
                  </a:lnTo>
                  <a:lnTo>
                    <a:pt x="1262" y="883"/>
                  </a:lnTo>
                  <a:lnTo>
                    <a:pt x="1402" y="715"/>
                  </a:lnTo>
                  <a:lnTo>
                    <a:pt x="1542" y="575"/>
                  </a:lnTo>
                  <a:lnTo>
                    <a:pt x="1626" y="505"/>
                  </a:lnTo>
                  <a:lnTo>
                    <a:pt x="1710" y="435"/>
                  </a:lnTo>
                  <a:lnTo>
                    <a:pt x="1794" y="392"/>
                  </a:lnTo>
                  <a:lnTo>
                    <a:pt x="1892" y="336"/>
                  </a:lnTo>
                  <a:lnTo>
                    <a:pt x="1990" y="308"/>
                  </a:lnTo>
                  <a:lnTo>
                    <a:pt x="2088" y="280"/>
                  </a:lnTo>
                  <a:lnTo>
                    <a:pt x="2186" y="266"/>
                  </a:lnTo>
                  <a:lnTo>
                    <a:pt x="2298" y="266"/>
                  </a:lnTo>
                  <a:lnTo>
                    <a:pt x="2508" y="308"/>
                  </a:lnTo>
                  <a:lnTo>
                    <a:pt x="2704" y="378"/>
                  </a:lnTo>
                  <a:lnTo>
                    <a:pt x="2901" y="477"/>
                  </a:lnTo>
                  <a:lnTo>
                    <a:pt x="3069" y="603"/>
                  </a:lnTo>
                  <a:lnTo>
                    <a:pt x="3251" y="743"/>
                  </a:lnTo>
                  <a:lnTo>
                    <a:pt x="3433" y="897"/>
                  </a:lnTo>
                  <a:lnTo>
                    <a:pt x="3601" y="1051"/>
                  </a:lnTo>
                  <a:lnTo>
                    <a:pt x="3755" y="1233"/>
                  </a:lnTo>
                  <a:lnTo>
                    <a:pt x="3909" y="1401"/>
                  </a:lnTo>
                  <a:lnTo>
                    <a:pt x="4049" y="1583"/>
                  </a:lnTo>
                  <a:lnTo>
                    <a:pt x="4189" y="1779"/>
                  </a:lnTo>
                  <a:lnTo>
                    <a:pt x="4301" y="1975"/>
                  </a:lnTo>
                  <a:lnTo>
                    <a:pt x="4315" y="1989"/>
                  </a:lnTo>
                  <a:lnTo>
                    <a:pt x="4329" y="1975"/>
                  </a:lnTo>
                  <a:lnTo>
                    <a:pt x="4203" y="1737"/>
                  </a:lnTo>
                  <a:lnTo>
                    <a:pt x="4063" y="1499"/>
                  </a:lnTo>
                  <a:lnTo>
                    <a:pt x="3909" y="1275"/>
                  </a:lnTo>
                  <a:lnTo>
                    <a:pt x="3755" y="1051"/>
                  </a:lnTo>
                  <a:lnTo>
                    <a:pt x="3601" y="827"/>
                  </a:lnTo>
                  <a:lnTo>
                    <a:pt x="3419" y="631"/>
                  </a:lnTo>
                  <a:lnTo>
                    <a:pt x="3237" y="435"/>
                  </a:lnTo>
                  <a:lnTo>
                    <a:pt x="3027" y="266"/>
                  </a:lnTo>
                  <a:lnTo>
                    <a:pt x="2929" y="210"/>
                  </a:lnTo>
                  <a:lnTo>
                    <a:pt x="2831" y="154"/>
                  </a:lnTo>
                  <a:lnTo>
                    <a:pt x="2718" y="112"/>
                  </a:lnTo>
                  <a:lnTo>
                    <a:pt x="2606" y="70"/>
                  </a:lnTo>
                  <a:lnTo>
                    <a:pt x="2494" y="42"/>
                  </a:lnTo>
                  <a:lnTo>
                    <a:pt x="2382" y="14"/>
                  </a:lnTo>
                  <a:lnTo>
                    <a:pt x="2270" y="14"/>
                  </a:lnTo>
                  <a:lnTo>
                    <a:pt x="21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36"/>
            <p:cNvSpPr/>
            <p:nvPr/>
          </p:nvSpPr>
          <p:spPr>
            <a:xfrm>
              <a:off x="7164375" y="2964125"/>
              <a:ext cx="133450" cy="128550"/>
            </a:xfrm>
            <a:custGeom>
              <a:rect b="b" l="l" r="r" t="t"/>
              <a:pathLst>
                <a:path extrusionOk="0" h="5142" w="5338">
                  <a:moveTo>
                    <a:pt x="4133" y="1079"/>
                  </a:moveTo>
                  <a:lnTo>
                    <a:pt x="4231" y="1093"/>
                  </a:lnTo>
                  <a:lnTo>
                    <a:pt x="4329" y="1121"/>
                  </a:lnTo>
                  <a:lnTo>
                    <a:pt x="4371" y="1135"/>
                  </a:lnTo>
                  <a:lnTo>
                    <a:pt x="4399" y="1163"/>
                  </a:lnTo>
                  <a:lnTo>
                    <a:pt x="4427" y="1205"/>
                  </a:lnTo>
                  <a:lnTo>
                    <a:pt x="4441" y="1247"/>
                  </a:lnTo>
                  <a:lnTo>
                    <a:pt x="4441" y="1289"/>
                  </a:lnTo>
                  <a:lnTo>
                    <a:pt x="4427" y="1317"/>
                  </a:lnTo>
                  <a:lnTo>
                    <a:pt x="4399" y="1345"/>
                  </a:lnTo>
                  <a:lnTo>
                    <a:pt x="4357" y="1373"/>
                  </a:lnTo>
                  <a:lnTo>
                    <a:pt x="4273" y="1401"/>
                  </a:lnTo>
                  <a:lnTo>
                    <a:pt x="4161" y="1401"/>
                  </a:lnTo>
                  <a:lnTo>
                    <a:pt x="4063" y="1387"/>
                  </a:lnTo>
                  <a:lnTo>
                    <a:pt x="3965" y="1345"/>
                  </a:lnTo>
                  <a:lnTo>
                    <a:pt x="3895" y="1289"/>
                  </a:lnTo>
                  <a:lnTo>
                    <a:pt x="3867" y="1261"/>
                  </a:lnTo>
                  <a:lnTo>
                    <a:pt x="3853" y="1233"/>
                  </a:lnTo>
                  <a:lnTo>
                    <a:pt x="3867" y="1233"/>
                  </a:lnTo>
                  <a:lnTo>
                    <a:pt x="3867" y="1205"/>
                  </a:lnTo>
                  <a:lnTo>
                    <a:pt x="3881" y="1177"/>
                  </a:lnTo>
                  <a:lnTo>
                    <a:pt x="3909" y="1149"/>
                  </a:lnTo>
                  <a:lnTo>
                    <a:pt x="3937" y="1135"/>
                  </a:lnTo>
                  <a:lnTo>
                    <a:pt x="4021" y="1093"/>
                  </a:lnTo>
                  <a:lnTo>
                    <a:pt x="4133" y="1079"/>
                  </a:lnTo>
                  <a:close/>
                  <a:moveTo>
                    <a:pt x="4904" y="2998"/>
                  </a:moveTo>
                  <a:lnTo>
                    <a:pt x="4960" y="3012"/>
                  </a:lnTo>
                  <a:lnTo>
                    <a:pt x="5002" y="3026"/>
                  </a:lnTo>
                  <a:lnTo>
                    <a:pt x="5044" y="3054"/>
                  </a:lnTo>
                  <a:lnTo>
                    <a:pt x="5072" y="3110"/>
                  </a:lnTo>
                  <a:lnTo>
                    <a:pt x="5072" y="3138"/>
                  </a:lnTo>
                  <a:lnTo>
                    <a:pt x="5044" y="3166"/>
                  </a:lnTo>
                  <a:lnTo>
                    <a:pt x="4988" y="3180"/>
                  </a:lnTo>
                  <a:lnTo>
                    <a:pt x="4876" y="3180"/>
                  </a:lnTo>
                  <a:lnTo>
                    <a:pt x="4834" y="3152"/>
                  </a:lnTo>
                  <a:lnTo>
                    <a:pt x="4792" y="3138"/>
                  </a:lnTo>
                  <a:lnTo>
                    <a:pt x="4778" y="3096"/>
                  </a:lnTo>
                  <a:lnTo>
                    <a:pt x="4792" y="3054"/>
                  </a:lnTo>
                  <a:lnTo>
                    <a:pt x="4820" y="3026"/>
                  </a:lnTo>
                  <a:lnTo>
                    <a:pt x="4848" y="3012"/>
                  </a:lnTo>
                  <a:lnTo>
                    <a:pt x="4904" y="2998"/>
                  </a:lnTo>
                  <a:close/>
                  <a:moveTo>
                    <a:pt x="1724" y="3208"/>
                  </a:moveTo>
                  <a:lnTo>
                    <a:pt x="1752" y="3222"/>
                  </a:lnTo>
                  <a:lnTo>
                    <a:pt x="1780" y="3250"/>
                  </a:lnTo>
                  <a:lnTo>
                    <a:pt x="1808" y="3278"/>
                  </a:lnTo>
                  <a:lnTo>
                    <a:pt x="1836" y="3334"/>
                  </a:lnTo>
                  <a:lnTo>
                    <a:pt x="1878" y="3446"/>
                  </a:lnTo>
                  <a:lnTo>
                    <a:pt x="1906" y="3572"/>
                  </a:lnTo>
                  <a:lnTo>
                    <a:pt x="1892" y="3698"/>
                  </a:lnTo>
                  <a:lnTo>
                    <a:pt x="1878" y="3754"/>
                  </a:lnTo>
                  <a:lnTo>
                    <a:pt x="1864" y="3811"/>
                  </a:lnTo>
                  <a:lnTo>
                    <a:pt x="1836" y="3853"/>
                  </a:lnTo>
                  <a:lnTo>
                    <a:pt x="1794" y="3881"/>
                  </a:lnTo>
                  <a:lnTo>
                    <a:pt x="1752" y="3909"/>
                  </a:lnTo>
                  <a:lnTo>
                    <a:pt x="1682" y="3909"/>
                  </a:lnTo>
                  <a:lnTo>
                    <a:pt x="1640" y="3895"/>
                  </a:lnTo>
                  <a:lnTo>
                    <a:pt x="1612" y="3867"/>
                  </a:lnTo>
                  <a:lnTo>
                    <a:pt x="1584" y="3839"/>
                  </a:lnTo>
                  <a:lnTo>
                    <a:pt x="1556" y="3782"/>
                  </a:lnTo>
                  <a:lnTo>
                    <a:pt x="1542" y="3670"/>
                  </a:lnTo>
                  <a:lnTo>
                    <a:pt x="1542" y="3544"/>
                  </a:lnTo>
                  <a:lnTo>
                    <a:pt x="1556" y="3418"/>
                  </a:lnTo>
                  <a:lnTo>
                    <a:pt x="1598" y="3306"/>
                  </a:lnTo>
                  <a:lnTo>
                    <a:pt x="1654" y="3222"/>
                  </a:lnTo>
                  <a:lnTo>
                    <a:pt x="1682" y="3208"/>
                  </a:lnTo>
                  <a:close/>
                  <a:moveTo>
                    <a:pt x="3307" y="0"/>
                  </a:moveTo>
                  <a:lnTo>
                    <a:pt x="3195" y="14"/>
                  </a:lnTo>
                  <a:lnTo>
                    <a:pt x="3097" y="28"/>
                  </a:lnTo>
                  <a:lnTo>
                    <a:pt x="3012" y="56"/>
                  </a:lnTo>
                  <a:lnTo>
                    <a:pt x="2928" y="84"/>
                  </a:lnTo>
                  <a:lnTo>
                    <a:pt x="2858" y="126"/>
                  </a:lnTo>
                  <a:lnTo>
                    <a:pt x="2802" y="168"/>
                  </a:lnTo>
                  <a:lnTo>
                    <a:pt x="2746" y="224"/>
                  </a:lnTo>
                  <a:lnTo>
                    <a:pt x="2662" y="336"/>
                  </a:lnTo>
                  <a:lnTo>
                    <a:pt x="2592" y="462"/>
                  </a:lnTo>
                  <a:lnTo>
                    <a:pt x="2550" y="603"/>
                  </a:lnTo>
                  <a:lnTo>
                    <a:pt x="2522" y="743"/>
                  </a:lnTo>
                  <a:lnTo>
                    <a:pt x="2522" y="897"/>
                  </a:lnTo>
                  <a:lnTo>
                    <a:pt x="2522" y="1037"/>
                  </a:lnTo>
                  <a:lnTo>
                    <a:pt x="2550" y="1289"/>
                  </a:lnTo>
                  <a:lnTo>
                    <a:pt x="2578" y="1471"/>
                  </a:lnTo>
                  <a:lnTo>
                    <a:pt x="2592" y="1541"/>
                  </a:lnTo>
                  <a:lnTo>
                    <a:pt x="2452" y="1443"/>
                  </a:lnTo>
                  <a:lnTo>
                    <a:pt x="2284" y="1345"/>
                  </a:lnTo>
                  <a:lnTo>
                    <a:pt x="2060" y="1233"/>
                  </a:lnTo>
                  <a:lnTo>
                    <a:pt x="1808" y="1121"/>
                  </a:lnTo>
                  <a:lnTo>
                    <a:pt x="1528" y="1037"/>
                  </a:lnTo>
                  <a:lnTo>
                    <a:pt x="1373" y="995"/>
                  </a:lnTo>
                  <a:lnTo>
                    <a:pt x="1219" y="967"/>
                  </a:lnTo>
                  <a:lnTo>
                    <a:pt x="1065" y="953"/>
                  </a:lnTo>
                  <a:lnTo>
                    <a:pt x="911" y="939"/>
                  </a:lnTo>
                  <a:lnTo>
                    <a:pt x="771" y="967"/>
                  </a:lnTo>
                  <a:lnTo>
                    <a:pt x="631" y="1009"/>
                  </a:lnTo>
                  <a:lnTo>
                    <a:pt x="491" y="1079"/>
                  </a:lnTo>
                  <a:lnTo>
                    <a:pt x="379" y="1191"/>
                  </a:lnTo>
                  <a:lnTo>
                    <a:pt x="267" y="1303"/>
                  </a:lnTo>
                  <a:lnTo>
                    <a:pt x="183" y="1443"/>
                  </a:lnTo>
                  <a:lnTo>
                    <a:pt x="99" y="1611"/>
                  </a:lnTo>
                  <a:lnTo>
                    <a:pt x="43" y="1793"/>
                  </a:lnTo>
                  <a:lnTo>
                    <a:pt x="15" y="1975"/>
                  </a:lnTo>
                  <a:lnTo>
                    <a:pt x="1" y="2186"/>
                  </a:lnTo>
                  <a:lnTo>
                    <a:pt x="15" y="2396"/>
                  </a:lnTo>
                  <a:lnTo>
                    <a:pt x="43" y="2620"/>
                  </a:lnTo>
                  <a:lnTo>
                    <a:pt x="99" y="2844"/>
                  </a:lnTo>
                  <a:lnTo>
                    <a:pt x="197" y="3068"/>
                  </a:lnTo>
                  <a:lnTo>
                    <a:pt x="309" y="3292"/>
                  </a:lnTo>
                  <a:lnTo>
                    <a:pt x="463" y="3530"/>
                  </a:lnTo>
                  <a:lnTo>
                    <a:pt x="547" y="3642"/>
                  </a:lnTo>
                  <a:lnTo>
                    <a:pt x="631" y="3740"/>
                  </a:lnTo>
                  <a:lnTo>
                    <a:pt x="729" y="3839"/>
                  </a:lnTo>
                  <a:lnTo>
                    <a:pt x="841" y="3923"/>
                  </a:lnTo>
                  <a:lnTo>
                    <a:pt x="799" y="3614"/>
                  </a:lnTo>
                  <a:lnTo>
                    <a:pt x="785" y="3446"/>
                  </a:lnTo>
                  <a:lnTo>
                    <a:pt x="785" y="3264"/>
                  </a:lnTo>
                  <a:lnTo>
                    <a:pt x="785" y="3096"/>
                  </a:lnTo>
                  <a:lnTo>
                    <a:pt x="799" y="2928"/>
                  </a:lnTo>
                  <a:lnTo>
                    <a:pt x="841" y="2774"/>
                  </a:lnTo>
                  <a:lnTo>
                    <a:pt x="883" y="2634"/>
                  </a:lnTo>
                  <a:lnTo>
                    <a:pt x="939" y="2550"/>
                  </a:lnTo>
                  <a:lnTo>
                    <a:pt x="995" y="2480"/>
                  </a:lnTo>
                  <a:lnTo>
                    <a:pt x="1037" y="2424"/>
                  </a:lnTo>
                  <a:lnTo>
                    <a:pt x="1093" y="2382"/>
                  </a:lnTo>
                  <a:lnTo>
                    <a:pt x="1135" y="2354"/>
                  </a:lnTo>
                  <a:lnTo>
                    <a:pt x="1233" y="2354"/>
                  </a:lnTo>
                  <a:lnTo>
                    <a:pt x="1261" y="2368"/>
                  </a:lnTo>
                  <a:lnTo>
                    <a:pt x="1303" y="2396"/>
                  </a:lnTo>
                  <a:lnTo>
                    <a:pt x="1331" y="2438"/>
                  </a:lnTo>
                  <a:lnTo>
                    <a:pt x="1345" y="2480"/>
                  </a:lnTo>
                  <a:lnTo>
                    <a:pt x="1359" y="2536"/>
                  </a:lnTo>
                  <a:lnTo>
                    <a:pt x="1359" y="2592"/>
                  </a:lnTo>
                  <a:lnTo>
                    <a:pt x="1359" y="2662"/>
                  </a:lnTo>
                  <a:lnTo>
                    <a:pt x="1345" y="2732"/>
                  </a:lnTo>
                  <a:lnTo>
                    <a:pt x="1317" y="2816"/>
                  </a:lnTo>
                  <a:lnTo>
                    <a:pt x="1219" y="3124"/>
                  </a:lnTo>
                  <a:lnTo>
                    <a:pt x="1135" y="3432"/>
                  </a:lnTo>
                  <a:lnTo>
                    <a:pt x="1079" y="3754"/>
                  </a:lnTo>
                  <a:lnTo>
                    <a:pt x="1065" y="4077"/>
                  </a:lnTo>
                  <a:lnTo>
                    <a:pt x="1345" y="4245"/>
                  </a:lnTo>
                  <a:lnTo>
                    <a:pt x="1626" y="4385"/>
                  </a:lnTo>
                  <a:lnTo>
                    <a:pt x="1934" y="4525"/>
                  </a:lnTo>
                  <a:lnTo>
                    <a:pt x="2242" y="4637"/>
                  </a:lnTo>
                  <a:lnTo>
                    <a:pt x="2214" y="4483"/>
                  </a:lnTo>
                  <a:lnTo>
                    <a:pt x="2200" y="4329"/>
                  </a:lnTo>
                  <a:lnTo>
                    <a:pt x="2186" y="4175"/>
                  </a:lnTo>
                  <a:lnTo>
                    <a:pt x="2200" y="4021"/>
                  </a:lnTo>
                  <a:lnTo>
                    <a:pt x="2214" y="3923"/>
                  </a:lnTo>
                  <a:lnTo>
                    <a:pt x="2242" y="3839"/>
                  </a:lnTo>
                  <a:lnTo>
                    <a:pt x="2270" y="3768"/>
                  </a:lnTo>
                  <a:lnTo>
                    <a:pt x="2298" y="3712"/>
                  </a:lnTo>
                  <a:lnTo>
                    <a:pt x="2326" y="3670"/>
                  </a:lnTo>
                  <a:lnTo>
                    <a:pt x="2368" y="3642"/>
                  </a:lnTo>
                  <a:lnTo>
                    <a:pt x="2410" y="3628"/>
                  </a:lnTo>
                  <a:lnTo>
                    <a:pt x="2480" y="3628"/>
                  </a:lnTo>
                  <a:lnTo>
                    <a:pt x="2508" y="3656"/>
                  </a:lnTo>
                  <a:lnTo>
                    <a:pt x="2536" y="3684"/>
                  </a:lnTo>
                  <a:lnTo>
                    <a:pt x="2564" y="3740"/>
                  </a:lnTo>
                  <a:lnTo>
                    <a:pt x="2578" y="3797"/>
                  </a:lnTo>
                  <a:lnTo>
                    <a:pt x="2578" y="3867"/>
                  </a:lnTo>
                  <a:lnTo>
                    <a:pt x="2578" y="3951"/>
                  </a:lnTo>
                  <a:lnTo>
                    <a:pt x="2564" y="4063"/>
                  </a:lnTo>
                  <a:lnTo>
                    <a:pt x="2522" y="4385"/>
                  </a:lnTo>
                  <a:lnTo>
                    <a:pt x="2508" y="4721"/>
                  </a:lnTo>
                  <a:lnTo>
                    <a:pt x="2956" y="4847"/>
                  </a:lnTo>
                  <a:lnTo>
                    <a:pt x="3419" y="4959"/>
                  </a:lnTo>
                  <a:lnTo>
                    <a:pt x="3881" y="5057"/>
                  </a:lnTo>
                  <a:lnTo>
                    <a:pt x="4343" y="5141"/>
                  </a:lnTo>
                  <a:lnTo>
                    <a:pt x="4567" y="4819"/>
                  </a:lnTo>
                  <a:lnTo>
                    <a:pt x="4778" y="4483"/>
                  </a:lnTo>
                  <a:lnTo>
                    <a:pt x="4960" y="4133"/>
                  </a:lnTo>
                  <a:lnTo>
                    <a:pt x="5114" y="3782"/>
                  </a:lnTo>
                  <a:lnTo>
                    <a:pt x="4918" y="3740"/>
                  </a:lnTo>
                  <a:lnTo>
                    <a:pt x="4708" y="3712"/>
                  </a:lnTo>
                  <a:lnTo>
                    <a:pt x="4483" y="3670"/>
                  </a:lnTo>
                  <a:lnTo>
                    <a:pt x="4273" y="3628"/>
                  </a:lnTo>
                  <a:lnTo>
                    <a:pt x="4077" y="3586"/>
                  </a:lnTo>
                  <a:lnTo>
                    <a:pt x="3993" y="3544"/>
                  </a:lnTo>
                  <a:lnTo>
                    <a:pt x="3923" y="3516"/>
                  </a:lnTo>
                  <a:lnTo>
                    <a:pt x="3867" y="3474"/>
                  </a:lnTo>
                  <a:lnTo>
                    <a:pt x="3825" y="3432"/>
                  </a:lnTo>
                  <a:lnTo>
                    <a:pt x="3797" y="3390"/>
                  </a:lnTo>
                  <a:lnTo>
                    <a:pt x="3783" y="3334"/>
                  </a:lnTo>
                  <a:lnTo>
                    <a:pt x="3797" y="3250"/>
                  </a:lnTo>
                  <a:lnTo>
                    <a:pt x="3839" y="3208"/>
                  </a:lnTo>
                  <a:lnTo>
                    <a:pt x="3881" y="3166"/>
                  </a:lnTo>
                  <a:lnTo>
                    <a:pt x="3937" y="3138"/>
                  </a:lnTo>
                  <a:lnTo>
                    <a:pt x="4021" y="3124"/>
                  </a:lnTo>
                  <a:lnTo>
                    <a:pt x="4105" y="3124"/>
                  </a:lnTo>
                  <a:lnTo>
                    <a:pt x="4203" y="3138"/>
                  </a:lnTo>
                  <a:lnTo>
                    <a:pt x="4301" y="3152"/>
                  </a:lnTo>
                  <a:lnTo>
                    <a:pt x="4525" y="3222"/>
                  </a:lnTo>
                  <a:lnTo>
                    <a:pt x="4764" y="3320"/>
                  </a:lnTo>
                  <a:lnTo>
                    <a:pt x="4988" y="3418"/>
                  </a:lnTo>
                  <a:lnTo>
                    <a:pt x="5184" y="3544"/>
                  </a:lnTo>
                  <a:lnTo>
                    <a:pt x="5268" y="3250"/>
                  </a:lnTo>
                  <a:lnTo>
                    <a:pt x="5310" y="2970"/>
                  </a:lnTo>
                  <a:lnTo>
                    <a:pt x="5338" y="2676"/>
                  </a:lnTo>
                  <a:lnTo>
                    <a:pt x="5338" y="2396"/>
                  </a:lnTo>
                  <a:lnTo>
                    <a:pt x="5044" y="2312"/>
                  </a:lnTo>
                  <a:lnTo>
                    <a:pt x="4736" y="2256"/>
                  </a:lnTo>
                  <a:lnTo>
                    <a:pt x="4427" y="2214"/>
                  </a:lnTo>
                  <a:lnTo>
                    <a:pt x="4119" y="2186"/>
                  </a:lnTo>
                  <a:lnTo>
                    <a:pt x="3965" y="2171"/>
                  </a:lnTo>
                  <a:lnTo>
                    <a:pt x="3825" y="2143"/>
                  </a:lnTo>
                  <a:lnTo>
                    <a:pt x="3699" y="2101"/>
                  </a:lnTo>
                  <a:lnTo>
                    <a:pt x="3615" y="2059"/>
                  </a:lnTo>
                  <a:lnTo>
                    <a:pt x="3531" y="2017"/>
                  </a:lnTo>
                  <a:lnTo>
                    <a:pt x="3475" y="1961"/>
                  </a:lnTo>
                  <a:lnTo>
                    <a:pt x="3447" y="1919"/>
                  </a:lnTo>
                  <a:lnTo>
                    <a:pt x="3433" y="1863"/>
                  </a:lnTo>
                  <a:lnTo>
                    <a:pt x="3433" y="1807"/>
                  </a:lnTo>
                  <a:lnTo>
                    <a:pt x="3447" y="1765"/>
                  </a:lnTo>
                  <a:lnTo>
                    <a:pt x="3489" y="1723"/>
                  </a:lnTo>
                  <a:lnTo>
                    <a:pt x="3545" y="1681"/>
                  </a:lnTo>
                  <a:lnTo>
                    <a:pt x="3615" y="1639"/>
                  </a:lnTo>
                  <a:lnTo>
                    <a:pt x="3699" y="1625"/>
                  </a:lnTo>
                  <a:lnTo>
                    <a:pt x="3797" y="1611"/>
                  </a:lnTo>
                  <a:lnTo>
                    <a:pt x="3909" y="1597"/>
                  </a:lnTo>
                  <a:lnTo>
                    <a:pt x="4105" y="1625"/>
                  </a:lnTo>
                  <a:lnTo>
                    <a:pt x="4301" y="1653"/>
                  </a:lnTo>
                  <a:lnTo>
                    <a:pt x="4497" y="1709"/>
                  </a:lnTo>
                  <a:lnTo>
                    <a:pt x="4694" y="1779"/>
                  </a:lnTo>
                  <a:lnTo>
                    <a:pt x="5044" y="1933"/>
                  </a:lnTo>
                  <a:lnTo>
                    <a:pt x="5310" y="2073"/>
                  </a:lnTo>
                  <a:lnTo>
                    <a:pt x="5268" y="1835"/>
                  </a:lnTo>
                  <a:lnTo>
                    <a:pt x="5212" y="1625"/>
                  </a:lnTo>
                  <a:lnTo>
                    <a:pt x="5128" y="1415"/>
                  </a:lnTo>
                  <a:lnTo>
                    <a:pt x="5044" y="1219"/>
                  </a:lnTo>
                  <a:lnTo>
                    <a:pt x="4946" y="1037"/>
                  </a:lnTo>
                  <a:lnTo>
                    <a:pt x="4834" y="869"/>
                  </a:lnTo>
                  <a:lnTo>
                    <a:pt x="4708" y="715"/>
                  </a:lnTo>
                  <a:lnTo>
                    <a:pt x="4581" y="575"/>
                  </a:lnTo>
                  <a:lnTo>
                    <a:pt x="4441" y="448"/>
                  </a:lnTo>
                  <a:lnTo>
                    <a:pt x="4301" y="336"/>
                  </a:lnTo>
                  <a:lnTo>
                    <a:pt x="4147" y="238"/>
                  </a:lnTo>
                  <a:lnTo>
                    <a:pt x="4007" y="154"/>
                  </a:lnTo>
                  <a:lnTo>
                    <a:pt x="3853" y="98"/>
                  </a:lnTo>
                  <a:lnTo>
                    <a:pt x="3713" y="42"/>
                  </a:lnTo>
                  <a:lnTo>
                    <a:pt x="3559" y="14"/>
                  </a:lnTo>
                  <a:lnTo>
                    <a:pt x="34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36"/>
            <p:cNvSpPr/>
            <p:nvPr/>
          </p:nvSpPr>
          <p:spPr>
            <a:xfrm>
              <a:off x="7213750" y="3056925"/>
              <a:ext cx="2125" cy="6675"/>
            </a:xfrm>
            <a:custGeom>
              <a:rect b="b" l="l" r="r" t="t"/>
              <a:pathLst>
                <a:path extrusionOk="0" h="267" w="85">
                  <a:moveTo>
                    <a:pt x="85" y="0"/>
                  </a:moveTo>
                  <a:lnTo>
                    <a:pt x="1" y="253"/>
                  </a:lnTo>
                  <a:lnTo>
                    <a:pt x="15" y="267"/>
                  </a:lnTo>
                  <a:lnTo>
                    <a:pt x="29" y="267"/>
                  </a:lnTo>
                  <a:lnTo>
                    <a:pt x="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36"/>
            <p:cNvSpPr/>
            <p:nvPr/>
          </p:nvSpPr>
          <p:spPr>
            <a:xfrm>
              <a:off x="7216900" y="3004400"/>
              <a:ext cx="66225" cy="86875"/>
            </a:xfrm>
            <a:custGeom>
              <a:rect b="b" l="l" r="r" t="t"/>
              <a:pathLst>
                <a:path extrusionOk="0" h="3475" w="2649">
                  <a:moveTo>
                    <a:pt x="533" y="0"/>
                  </a:moveTo>
                  <a:lnTo>
                    <a:pt x="575" y="112"/>
                  </a:lnTo>
                  <a:lnTo>
                    <a:pt x="631" y="224"/>
                  </a:lnTo>
                  <a:lnTo>
                    <a:pt x="575" y="336"/>
                  </a:lnTo>
                  <a:lnTo>
                    <a:pt x="519" y="462"/>
                  </a:lnTo>
                  <a:lnTo>
                    <a:pt x="407" y="729"/>
                  </a:lnTo>
                  <a:lnTo>
                    <a:pt x="211" y="1247"/>
                  </a:lnTo>
                  <a:lnTo>
                    <a:pt x="99" y="1639"/>
                  </a:lnTo>
                  <a:lnTo>
                    <a:pt x="1" y="2045"/>
                  </a:lnTo>
                  <a:lnTo>
                    <a:pt x="127" y="1653"/>
                  </a:lnTo>
                  <a:lnTo>
                    <a:pt x="281" y="1261"/>
                  </a:lnTo>
                  <a:lnTo>
                    <a:pt x="491" y="729"/>
                  </a:lnTo>
                  <a:lnTo>
                    <a:pt x="589" y="490"/>
                  </a:lnTo>
                  <a:lnTo>
                    <a:pt x="631" y="378"/>
                  </a:lnTo>
                  <a:lnTo>
                    <a:pt x="673" y="266"/>
                  </a:lnTo>
                  <a:lnTo>
                    <a:pt x="771" y="448"/>
                  </a:lnTo>
                  <a:lnTo>
                    <a:pt x="982" y="869"/>
                  </a:lnTo>
                  <a:lnTo>
                    <a:pt x="1206" y="1317"/>
                  </a:lnTo>
                  <a:lnTo>
                    <a:pt x="1178" y="1401"/>
                  </a:lnTo>
                  <a:lnTo>
                    <a:pt x="1164" y="1471"/>
                  </a:lnTo>
                  <a:lnTo>
                    <a:pt x="1136" y="1681"/>
                  </a:lnTo>
                  <a:lnTo>
                    <a:pt x="1066" y="2115"/>
                  </a:lnTo>
                  <a:lnTo>
                    <a:pt x="1052" y="2340"/>
                  </a:lnTo>
                  <a:lnTo>
                    <a:pt x="1038" y="2564"/>
                  </a:lnTo>
                  <a:lnTo>
                    <a:pt x="1024" y="2774"/>
                  </a:lnTo>
                  <a:lnTo>
                    <a:pt x="996" y="2998"/>
                  </a:lnTo>
                  <a:lnTo>
                    <a:pt x="1024" y="3012"/>
                  </a:lnTo>
                  <a:lnTo>
                    <a:pt x="1024" y="2998"/>
                  </a:lnTo>
                  <a:lnTo>
                    <a:pt x="1038" y="2774"/>
                  </a:lnTo>
                  <a:lnTo>
                    <a:pt x="1052" y="2550"/>
                  </a:lnTo>
                  <a:lnTo>
                    <a:pt x="1094" y="2326"/>
                  </a:lnTo>
                  <a:lnTo>
                    <a:pt x="1136" y="2101"/>
                  </a:lnTo>
                  <a:lnTo>
                    <a:pt x="1206" y="1681"/>
                  </a:lnTo>
                  <a:lnTo>
                    <a:pt x="1234" y="1471"/>
                  </a:lnTo>
                  <a:lnTo>
                    <a:pt x="1248" y="1401"/>
                  </a:lnTo>
                  <a:lnTo>
                    <a:pt x="1402" y="1709"/>
                  </a:lnTo>
                  <a:lnTo>
                    <a:pt x="1612" y="2143"/>
                  </a:lnTo>
                  <a:lnTo>
                    <a:pt x="1808" y="2578"/>
                  </a:lnTo>
                  <a:lnTo>
                    <a:pt x="1990" y="3012"/>
                  </a:lnTo>
                  <a:lnTo>
                    <a:pt x="2172" y="3460"/>
                  </a:lnTo>
                  <a:lnTo>
                    <a:pt x="2172" y="3474"/>
                  </a:lnTo>
                  <a:lnTo>
                    <a:pt x="2186" y="3460"/>
                  </a:lnTo>
                  <a:lnTo>
                    <a:pt x="1850" y="2550"/>
                  </a:lnTo>
                  <a:lnTo>
                    <a:pt x="1668" y="2101"/>
                  </a:lnTo>
                  <a:lnTo>
                    <a:pt x="1472" y="1667"/>
                  </a:lnTo>
                  <a:lnTo>
                    <a:pt x="1290" y="1261"/>
                  </a:lnTo>
                  <a:lnTo>
                    <a:pt x="1080" y="869"/>
                  </a:lnTo>
                  <a:lnTo>
                    <a:pt x="1080" y="869"/>
                  </a:lnTo>
                  <a:lnTo>
                    <a:pt x="1234" y="911"/>
                  </a:lnTo>
                  <a:lnTo>
                    <a:pt x="1430" y="953"/>
                  </a:lnTo>
                  <a:lnTo>
                    <a:pt x="1822" y="1037"/>
                  </a:lnTo>
                  <a:lnTo>
                    <a:pt x="2228" y="1135"/>
                  </a:lnTo>
                  <a:lnTo>
                    <a:pt x="2635" y="1261"/>
                  </a:lnTo>
                  <a:lnTo>
                    <a:pt x="2649" y="1247"/>
                  </a:lnTo>
                  <a:lnTo>
                    <a:pt x="2242" y="1107"/>
                  </a:lnTo>
                  <a:lnTo>
                    <a:pt x="1836" y="981"/>
                  </a:lnTo>
                  <a:lnTo>
                    <a:pt x="1430" y="883"/>
                  </a:lnTo>
                  <a:lnTo>
                    <a:pt x="1234" y="855"/>
                  </a:lnTo>
                  <a:lnTo>
                    <a:pt x="1150" y="827"/>
                  </a:lnTo>
                  <a:lnTo>
                    <a:pt x="1052" y="827"/>
                  </a:lnTo>
                  <a:lnTo>
                    <a:pt x="1038" y="799"/>
                  </a:lnTo>
                  <a:lnTo>
                    <a:pt x="953" y="645"/>
                  </a:lnTo>
                  <a:lnTo>
                    <a:pt x="1108" y="659"/>
                  </a:lnTo>
                  <a:lnTo>
                    <a:pt x="1332" y="687"/>
                  </a:lnTo>
                  <a:lnTo>
                    <a:pt x="1556" y="715"/>
                  </a:lnTo>
                  <a:lnTo>
                    <a:pt x="1682" y="743"/>
                  </a:lnTo>
                  <a:lnTo>
                    <a:pt x="1794" y="785"/>
                  </a:lnTo>
                  <a:lnTo>
                    <a:pt x="1808" y="771"/>
                  </a:lnTo>
                  <a:lnTo>
                    <a:pt x="1808" y="757"/>
                  </a:lnTo>
                  <a:lnTo>
                    <a:pt x="1794" y="757"/>
                  </a:lnTo>
                  <a:lnTo>
                    <a:pt x="1682" y="729"/>
                  </a:lnTo>
                  <a:lnTo>
                    <a:pt x="1570" y="701"/>
                  </a:lnTo>
                  <a:lnTo>
                    <a:pt x="1346" y="645"/>
                  </a:lnTo>
                  <a:lnTo>
                    <a:pt x="1108" y="603"/>
                  </a:lnTo>
                  <a:lnTo>
                    <a:pt x="897" y="575"/>
                  </a:lnTo>
                  <a:lnTo>
                    <a:pt x="799" y="392"/>
                  </a:lnTo>
                  <a:lnTo>
                    <a:pt x="673" y="196"/>
                  </a:lnTo>
                  <a:lnTo>
                    <a:pt x="5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36"/>
            <p:cNvSpPr/>
            <p:nvPr/>
          </p:nvSpPr>
          <p:spPr>
            <a:xfrm>
              <a:off x="7215850" y="3055175"/>
              <a:ext cx="725" cy="1775"/>
            </a:xfrm>
            <a:custGeom>
              <a:rect b="b" l="l" r="r" t="t"/>
              <a:pathLst>
                <a:path extrusionOk="0" h="71" w="29">
                  <a:moveTo>
                    <a:pt x="29" y="0"/>
                  </a:moveTo>
                  <a:lnTo>
                    <a:pt x="15" y="28"/>
                  </a:lnTo>
                  <a:lnTo>
                    <a:pt x="1" y="70"/>
                  </a:lnTo>
                  <a:lnTo>
                    <a:pt x="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36"/>
            <p:cNvSpPr/>
            <p:nvPr/>
          </p:nvSpPr>
          <p:spPr>
            <a:xfrm>
              <a:off x="7078575" y="3103850"/>
              <a:ext cx="142200" cy="170225"/>
            </a:xfrm>
            <a:custGeom>
              <a:rect b="b" l="l" r="r" t="t"/>
              <a:pathLst>
                <a:path extrusionOk="0" h="6809" w="5688">
                  <a:moveTo>
                    <a:pt x="0" y="1"/>
                  </a:moveTo>
                  <a:lnTo>
                    <a:pt x="85" y="1906"/>
                  </a:lnTo>
                  <a:lnTo>
                    <a:pt x="323" y="6809"/>
                  </a:lnTo>
                  <a:lnTo>
                    <a:pt x="5366" y="6809"/>
                  </a:lnTo>
                  <a:lnTo>
                    <a:pt x="5604" y="1906"/>
                  </a:lnTo>
                  <a:lnTo>
                    <a:pt x="5688"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36"/>
            <p:cNvSpPr/>
            <p:nvPr/>
          </p:nvSpPr>
          <p:spPr>
            <a:xfrm>
              <a:off x="7078575" y="3103850"/>
              <a:ext cx="142200" cy="47650"/>
            </a:xfrm>
            <a:custGeom>
              <a:rect b="b" l="l" r="r" t="t"/>
              <a:pathLst>
                <a:path extrusionOk="0" h="1906" w="5688">
                  <a:moveTo>
                    <a:pt x="0" y="1"/>
                  </a:moveTo>
                  <a:lnTo>
                    <a:pt x="85" y="1906"/>
                  </a:lnTo>
                  <a:lnTo>
                    <a:pt x="5604" y="1906"/>
                  </a:lnTo>
                  <a:lnTo>
                    <a:pt x="568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36"/>
            <p:cNvSpPr/>
            <p:nvPr/>
          </p:nvSpPr>
          <p:spPr>
            <a:xfrm>
              <a:off x="7069475" y="3084950"/>
              <a:ext cx="160425" cy="38200"/>
            </a:xfrm>
            <a:custGeom>
              <a:rect b="b" l="l" r="r" t="t"/>
              <a:pathLst>
                <a:path extrusionOk="0" h="1528" w="6417">
                  <a:moveTo>
                    <a:pt x="0" y="0"/>
                  </a:moveTo>
                  <a:lnTo>
                    <a:pt x="0" y="1527"/>
                  </a:lnTo>
                  <a:lnTo>
                    <a:pt x="6416" y="1527"/>
                  </a:lnTo>
                  <a:lnTo>
                    <a:pt x="6416"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36"/>
            <p:cNvSpPr/>
            <p:nvPr/>
          </p:nvSpPr>
          <p:spPr>
            <a:xfrm>
              <a:off x="7180475" y="3274050"/>
              <a:ext cx="22100" cy="20000"/>
            </a:xfrm>
            <a:custGeom>
              <a:rect b="b" l="l" r="r" t="t"/>
              <a:pathLst>
                <a:path extrusionOk="0" h="800" w="884">
                  <a:moveTo>
                    <a:pt x="1" y="1"/>
                  </a:moveTo>
                  <a:lnTo>
                    <a:pt x="1" y="799"/>
                  </a:lnTo>
                  <a:lnTo>
                    <a:pt x="884" y="799"/>
                  </a:lnTo>
                  <a:lnTo>
                    <a:pt x="884"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36"/>
            <p:cNvSpPr/>
            <p:nvPr/>
          </p:nvSpPr>
          <p:spPr>
            <a:xfrm>
              <a:off x="7180475" y="3274050"/>
              <a:ext cx="22100" cy="9850"/>
            </a:xfrm>
            <a:custGeom>
              <a:rect b="b" l="l" r="r" t="t"/>
              <a:pathLst>
                <a:path extrusionOk="0" h="394" w="884">
                  <a:moveTo>
                    <a:pt x="1" y="1"/>
                  </a:moveTo>
                  <a:lnTo>
                    <a:pt x="1" y="393"/>
                  </a:lnTo>
                  <a:lnTo>
                    <a:pt x="884" y="393"/>
                  </a:lnTo>
                  <a:lnTo>
                    <a:pt x="8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36"/>
            <p:cNvSpPr/>
            <p:nvPr/>
          </p:nvSpPr>
          <p:spPr>
            <a:xfrm>
              <a:off x="7096775" y="3274050"/>
              <a:ext cx="22100" cy="20000"/>
            </a:xfrm>
            <a:custGeom>
              <a:rect b="b" l="l" r="r" t="t"/>
              <a:pathLst>
                <a:path extrusionOk="0" h="800" w="884">
                  <a:moveTo>
                    <a:pt x="1" y="1"/>
                  </a:moveTo>
                  <a:lnTo>
                    <a:pt x="1" y="799"/>
                  </a:lnTo>
                  <a:lnTo>
                    <a:pt x="883" y="799"/>
                  </a:lnTo>
                  <a:lnTo>
                    <a:pt x="88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36"/>
            <p:cNvSpPr/>
            <p:nvPr/>
          </p:nvSpPr>
          <p:spPr>
            <a:xfrm>
              <a:off x="7096775" y="3274050"/>
              <a:ext cx="22100" cy="9850"/>
            </a:xfrm>
            <a:custGeom>
              <a:rect b="b" l="l" r="r" t="t"/>
              <a:pathLst>
                <a:path extrusionOk="0" h="394" w="884">
                  <a:moveTo>
                    <a:pt x="1" y="1"/>
                  </a:moveTo>
                  <a:lnTo>
                    <a:pt x="1" y="393"/>
                  </a:lnTo>
                  <a:lnTo>
                    <a:pt x="883" y="393"/>
                  </a:lnTo>
                  <a:lnTo>
                    <a:pt x="8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36"/>
            <p:cNvSpPr/>
            <p:nvPr/>
          </p:nvSpPr>
          <p:spPr>
            <a:xfrm>
              <a:off x="4725100" y="2904225"/>
              <a:ext cx="865425" cy="751950"/>
            </a:xfrm>
            <a:custGeom>
              <a:rect b="b" l="l" r="r" t="t"/>
              <a:pathLst>
                <a:path extrusionOk="0" h="30078" w="34617">
                  <a:moveTo>
                    <a:pt x="7804" y="1"/>
                  </a:moveTo>
                  <a:lnTo>
                    <a:pt x="7509" y="15"/>
                  </a:lnTo>
                  <a:lnTo>
                    <a:pt x="7201" y="43"/>
                  </a:lnTo>
                  <a:lnTo>
                    <a:pt x="6907" y="85"/>
                  </a:lnTo>
                  <a:lnTo>
                    <a:pt x="6599" y="141"/>
                  </a:lnTo>
                  <a:lnTo>
                    <a:pt x="6305" y="211"/>
                  </a:lnTo>
                  <a:lnTo>
                    <a:pt x="6011" y="309"/>
                  </a:lnTo>
                  <a:lnTo>
                    <a:pt x="5716" y="421"/>
                  </a:lnTo>
                  <a:lnTo>
                    <a:pt x="5422" y="547"/>
                  </a:lnTo>
                  <a:lnTo>
                    <a:pt x="5142" y="687"/>
                  </a:lnTo>
                  <a:lnTo>
                    <a:pt x="4876" y="855"/>
                  </a:lnTo>
                  <a:lnTo>
                    <a:pt x="4596" y="1037"/>
                  </a:lnTo>
                  <a:lnTo>
                    <a:pt x="4344" y="1233"/>
                  </a:lnTo>
                  <a:lnTo>
                    <a:pt x="4077" y="1444"/>
                  </a:lnTo>
                  <a:lnTo>
                    <a:pt x="3839" y="1682"/>
                  </a:lnTo>
                  <a:lnTo>
                    <a:pt x="3601" y="1934"/>
                  </a:lnTo>
                  <a:lnTo>
                    <a:pt x="3377" y="2214"/>
                  </a:lnTo>
                  <a:lnTo>
                    <a:pt x="3167" y="2494"/>
                  </a:lnTo>
                  <a:lnTo>
                    <a:pt x="2901" y="2886"/>
                  </a:lnTo>
                  <a:lnTo>
                    <a:pt x="2648" y="3279"/>
                  </a:lnTo>
                  <a:lnTo>
                    <a:pt x="2410" y="3671"/>
                  </a:lnTo>
                  <a:lnTo>
                    <a:pt x="2186" y="4077"/>
                  </a:lnTo>
                  <a:lnTo>
                    <a:pt x="1976" y="4483"/>
                  </a:lnTo>
                  <a:lnTo>
                    <a:pt x="1780" y="4890"/>
                  </a:lnTo>
                  <a:lnTo>
                    <a:pt x="1584" y="5310"/>
                  </a:lnTo>
                  <a:lnTo>
                    <a:pt x="1416" y="5730"/>
                  </a:lnTo>
                  <a:lnTo>
                    <a:pt x="1248" y="6150"/>
                  </a:lnTo>
                  <a:lnTo>
                    <a:pt x="1093" y="6585"/>
                  </a:lnTo>
                  <a:lnTo>
                    <a:pt x="939" y="7019"/>
                  </a:lnTo>
                  <a:lnTo>
                    <a:pt x="813" y="7453"/>
                  </a:lnTo>
                  <a:lnTo>
                    <a:pt x="687" y="7902"/>
                  </a:lnTo>
                  <a:lnTo>
                    <a:pt x="575" y="8336"/>
                  </a:lnTo>
                  <a:lnTo>
                    <a:pt x="477" y="8784"/>
                  </a:lnTo>
                  <a:lnTo>
                    <a:pt x="379" y="9232"/>
                  </a:lnTo>
                  <a:lnTo>
                    <a:pt x="295" y="9681"/>
                  </a:lnTo>
                  <a:lnTo>
                    <a:pt x="225" y="10143"/>
                  </a:lnTo>
                  <a:lnTo>
                    <a:pt x="169" y="10591"/>
                  </a:lnTo>
                  <a:lnTo>
                    <a:pt x="113" y="11054"/>
                  </a:lnTo>
                  <a:lnTo>
                    <a:pt x="71" y="11516"/>
                  </a:lnTo>
                  <a:lnTo>
                    <a:pt x="43" y="11978"/>
                  </a:lnTo>
                  <a:lnTo>
                    <a:pt x="29" y="12440"/>
                  </a:lnTo>
                  <a:lnTo>
                    <a:pt x="15" y="12903"/>
                  </a:lnTo>
                  <a:lnTo>
                    <a:pt x="1" y="13365"/>
                  </a:lnTo>
                  <a:lnTo>
                    <a:pt x="15" y="13827"/>
                  </a:lnTo>
                  <a:lnTo>
                    <a:pt x="29" y="14290"/>
                  </a:lnTo>
                  <a:lnTo>
                    <a:pt x="57" y="14752"/>
                  </a:lnTo>
                  <a:lnTo>
                    <a:pt x="85" y="15228"/>
                  </a:lnTo>
                  <a:lnTo>
                    <a:pt x="127" y="15690"/>
                  </a:lnTo>
                  <a:lnTo>
                    <a:pt x="183" y="16153"/>
                  </a:lnTo>
                  <a:lnTo>
                    <a:pt x="239" y="16615"/>
                  </a:lnTo>
                  <a:lnTo>
                    <a:pt x="309" y="17077"/>
                  </a:lnTo>
                  <a:lnTo>
                    <a:pt x="379" y="17554"/>
                  </a:lnTo>
                  <a:lnTo>
                    <a:pt x="561" y="18464"/>
                  </a:lnTo>
                  <a:lnTo>
                    <a:pt x="771" y="19389"/>
                  </a:lnTo>
                  <a:lnTo>
                    <a:pt x="1009" y="20299"/>
                  </a:lnTo>
                  <a:lnTo>
                    <a:pt x="1290" y="21196"/>
                  </a:lnTo>
                  <a:lnTo>
                    <a:pt x="1584" y="22078"/>
                  </a:lnTo>
                  <a:lnTo>
                    <a:pt x="1920" y="22961"/>
                  </a:lnTo>
                  <a:lnTo>
                    <a:pt x="2270" y="23815"/>
                  </a:lnTo>
                  <a:lnTo>
                    <a:pt x="2662" y="24656"/>
                  </a:lnTo>
                  <a:lnTo>
                    <a:pt x="3069" y="25482"/>
                  </a:lnTo>
                  <a:lnTo>
                    <a:pt x="3503" y="26295"/>
                  </a:lnTo>
                  <a:lnTo>
                    <a:pt x="3965" y="27079"/>
                  </a:lnTo>
                  <a:lnTo>
                    <a:pt x="4442" y="27836"/>
                  </a:lnTo>
                  <a:lnTo>
                    <a:pt x="4946" y="28578"/>
                  </a:lnTo>
                  <a:lnTo>
                    <a:pt x="5478" y="29293"/>
                  </a:lnTo>
                  <a:lnTo>
                    <a:pt x="6025" y="29979"/>
                  </a:lnTo>
                  <a:lnTo>
                    <a:pt x="29713" y="30077"/>
                  </a:lnTo>
                  <a:lnTo>
                    <a:pt x="30246" y="29657"/>
                  </a:lnTo>
                  <a:lnTo>
                    <a:pt x="30736" y="29209"/>
                  </a:lnTo>
                  <a:lnTo>
                    <a:pt x="31198" y="28761"/>
                  </a:lnTo>
                  <a:lnTo>
                    <a:pt x="31633" y="28298"/>
                  </a:lnTo>
                  <a:lnTo>
                    <a:pt x="32039" y="27822"/>
                  </a:lnTo>
                  <a:lnTo>
                    <a:pt x="32417" y="27346"/>
                  </a:lnTo>
                  <a:lnTo>
                    <a:pt x="32753" y="26855"/>
                  </a:lnTo>
                  <a:lnTo>
                    <a:pt x="33075" y="26351"/>
                  </a:lnTo>
                  <a:lnTo>
                    <a:pt x="33356" y="25861"/>
                  </a:lnTo>
                  <a:lnTo>
                    <a:pt x="33622" y="25356"/>
                  </a:lnTo>
                  <a:lnTo>
                    <a:pt x="33846" y="24838"/>
                  </a:lnTo>
                  <a:lnTo>
                    <a:pt x="34042" y="24334"/>
                  </a:lnTo>
                  <a:lnTo>
                    <a:pt x="34210" y="23815"/>
                  </a:lnTo>
                  <a:lnTo>
                    <a:pt x="34350" y="23297"/>
                  </a:lnTo>
                  <a:lnTo>
                    <a:pt x="34462" y="22779"/>
                  </a:lnTo>
                  <a:lnTo>
                    <a:pt x="34532" y="22274"/>
                  </a:lnTo>
                  <a:lnTo>
                    <a:pt x="34588" y="21756"/>
                  </a:lnTo>
                  <a:lnTo>
                    <a:pt x="34616" y="21238"/>
                  </a:lnTo>
                  <a:lnTo>
                    <a:pt x="34602" y="20734"/>
                  </a:lnTo>
                  <a:lnTo>
                    <a:pt x="34574" y="20229"/>
                  </a:lnTo>
                  <a:lnTo>
                    <a:pt x="34504" y="19725"/>
                  </a:lnTo>
                  <a:lnTo>
                    <a:pt x="34420" y="19235"/>
                  </a:lnTo>
                  <a:lnTo>
                    <a:pt x="34294" y="18744"/>
                  </a:lnTo>
                  <a:lnTo>
                    <a:pt x="34154" y="18268"/>
                  </a:lnTo>
                  <a:lnTo>
                    <a:pt x="33972" y="17792"/>
                  </a:lnTo>
                  <a:lnTo>
                    <a:pt x="33776" y="17329"/>
                  </a:lnTo>
                  <a:lnTo>
                    <a:pt x="33538" y="16881"/>
                  </a:lnTo>
                  <a:lnTo>
                    <a:pt x="33286" y="16433"/>
                  </a:lnTo>
                  <a:lnTo>
                    <a:pt x="32991" y="16013"/>
                  </a:lnTo>
                  <a:lnTo>
                    <a:pt x="32669" y="15592"/>
                  </a:lnTo>
                  <a:lnTo>
                    <a:pt x="32333" y="15186"/>
                  </a:lnTo>
                  <a:lnTo>
                    <a:pt x="31955" y="14794"/>
                  </a:lnTo>
                  <a:lnTo>
                    <a:pt x="31731" y="14584"/>
                  </a:lnTo>
                  <a:lnTo>
                    <a:pt x="31492" y="14374"/>
                  </a:lnTo>
                  <a:lnTo>
                    <a:pt x="31240" y="14177"/>
                  </a:lnTo>
                  <a:lnTo>
                    <a:pt x="31002" y="14009"/>
                  </a:lnTo>
                  <a:lnTo>
                    <a:pt x="30750" y="13855"/>
                  </a:lnTo>
                  <a:lnTo>
                    <a:pt x="30498" y="13701"/>
                  </a:lnTo>
                  <a:lnTo>
                    <a:pt x="30246" y="13575"/>
                  </a:lnTo>
                  <a:lnTo>
                    <a:pt x="29979" y="13449"/>
                  </a:lnTo>
                  <a:lnTo>
                    <a:pt x="29727" y="13337"/>
                  </a:lnTo>
                  <a:lnTo>
                    <a:pt x="29461" y="13239"/>
                  </a:lnTo>
                  <a:lnTo>
                    <a:pt x="29195" y="13155"/>
                  </a:lnTo>
                  <a:lnTo>
                    <a:pt x="28929" y="13071"/>
                  </a:lnTo>
                  <a:lnTo>
                    <a:pt x="28649" y="13015"/>
                  </a:lnTo>
                  <a:lnTo>
                    <a:pt x="28382" y="12945"/>
                  </a:lnTo>
                  <a:lnTo>
                    <a:pt x="27836" y="12847"/>
                  </a:lnTo>
                  <a:lnTo>
                    <a:pt x="27276" y="12777"/>
                  </a:lnTo>
                  <a:lnTo>
                    <a:pt x="26715" y="12721"/>
                  </a:lnTo>
                  <a:lnTo>
                    <a:pt x="26155" y="12665"/>
                  </a:lnTo>
                  <a:lnTo>
                    <a:pt x="25581" y="12637"/>
                  </a:lnTo>
                  <a:lnTo>
                    <a:pt x="24446" y="12552"/>
                  </a:lnTo>
                  <a:lnTo>
                    <a:pt x="23872" y="12510"/>
                  </a:lnTo>
                  <a:lnTo>
                    <a:pt x="23311" y="12454"/>
                  </a:lnTo>
                  <a:lnTo>
                    <a:pt x="23297" y="12454"/>
                  </a:lnTo>
                  <a:lnTo>
                    <a:pt x="22905" y="12398"/>
                  </a:lnTo>
                  <a:lnTo>
                    <a:pt x="22513" y="12328"/>
                  </a:lnTo>
                  <a:lnTo>
                    <a:pt x="22121" y="12244"/>
                  </a:lnTo>
                  <a:lnTo>
                    <a:pt x="21742" y="12132"/>
                  </a:lnTo>
                  <a:lnTo>
                    <a:pt x="21350" y="12020"/>
                  </a:lnTo>
                  <a:lnTo>
                    <a:pt x="20986" y="11880"/>
                  </a:lnTo>
                  <a:lnTo>
                    <a:pt x="20608" y="11726"/>
                  </a:lnTo>
                  <a:lnTo>
                    <a:pt x="20257" y="11558"/>
                  </a:lnTo>
                  <a:lnTo>
                    <a:pt x="19963" y="11390"/>
                  </a:lnTo>
                  <a:lnTo>
                    <a:pt x="19683" y="11222"/>
                  </a:lnTo>
                  <a:lnTo>
                    <a:pt x="19417" y="11040"/>
                  </a:lnTo>
                  <a:lnTo>
                    <a:pt x="19151" y="10843"/>
                  </a:lnTo>
                  <a:lnTo>
                    <a:pt x="18899" y="10633"/>
                  </a:lnTo>
                  <a:lnTo>
                    <a:pt x="18646" y="10423"/>
                  </a:lnTo>
                  <a:lnTo>
                    <a:pt x="18394" y="10185"/>
                  </a:lnTo>
                  <a:lnTo>
                    <a:pt x="18156" y="9947"/>
                  </a:lnTo>
                  <a:lnTo>
                    <a:pt x="17918" y="9709"/>
                  </a:lnTo>
                  <a:lnTo>
                    <a:pt x="17680" y="9457"/>
                  </a:lnTo>
                  <a:lnTo>
                    <a:pt x="17218" y="8924"/>
                  </a:lnTo>
                  <a:lnTo>
                    <a:pt x="16783" y="8364"/>
                  </a:lnTo>
                  <a:lnTo>
                    <a:pt x="16349" y="7789"/>
                  </a:lnTo>
                  <a:lnTo>
                    <a:pt x="15915" y="7187"/>
                  </a:lnTo>
                  <a:lnTo>
                    <a:pt x="15494" y="6585"/>
                  </a:lnTo>
                  <a:lnTo>
                    <a:pt x="14640" y="5324"/>
                  </a:lnTo>
                  <a:lnTo>
                    <a:pt x="14192" y="4694"/>
                  </a:lnTo>
                  <a:lnTo>
                    <a:pt x="13743" y="4063"/>
                  </a:lnTo>
                  <a:lnTo>
                    <a:pt x="13281" y="3447"/>
                  </a:lnTo>
                  <a:lnTo>
                    <a:pt x="12805" y="2830"/>
                  </a:lnTo>
                  <a:lnTo>
                    <a:pt x="12314" y="2228"/>
                  </a:lnTo>
                  <a:lnTo>
                    <a:pt x="11796" y="1640"/>
                  </a:lnTo>
                  <a:lnTo>
                    <a:pt x="11586" y="1444"/>
                  </a:lnTo>
                  <a:lnTo>
                    <a:pt x="11362" y="1247"/>
                  </a:lnTo>
                  <a:lnTo>
                    <a:pt x="11138" y="1065"/>
                  </a:lnTo>
                  <a:lnTo>
                    <a:pt x="10900" y="897"/>
                  </a:lnTo>
                  <a:lnTo>
                    <a:pt x="10647" y="743"/>
                  </a:lnTo>
                  <a:lnTo>
                    <a:pt x="10395" y="603"/>
                  </a:lnTo>
                  <a:lnTo>
                    <a:pt x="10129" y="477"/>
                  </a:lnTo>
                  <a:lnTo>
                    <a:pt x="9849" y="365"/>
                  </a:lnTo>
                  <a:lnTo>
                    <a:pt x="9569" y="267"/>
                  </a:lnTo>
                  <a:lnTo>
                    <a:pt x="9289" y="183"/>
                  </a:lnTo>
                  <a:lnTo>
                    <a:pt x="8994" y="113"/>
                  </a:lnTo>
                  <a:lnTo>
                    <a:pt x="8700" y="71"/>
                  </a:lnTo>
                  <a:lnTo>
                    <a:pt x="8406" y="29"/>
                  </a:lnTo>
                  <a:lnTo>
                    <a:pt x="811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36"/>
            <p:cNvSpPr/>
            <p:nvPr/>
          </p:nvSpPr>
          <p:spPr>
            <a:xfrm>
              <a:off x="4725100" y="2904225"/>
              <a:ext cx="865425" cy="751950"/>
            </a:xfrm>
            <a:custGeom>
              <a:rect b="b" l="l" r="r" t="t"/>
              <a:pathLst>
                <a:path extrusionOk="0" fill="none" h="30078" w="34617">
                  <a:moveTo>
                    <a:pt x="6025" y="29979"/>
                  </a:moveTo>
                  <a:lnTo>
                    <a:pt x="29713" y="30077"/>
                  </a:lnTo>
                  <a:lnTo>
                    <a:pt x="29713" y="30077"/>
                  </a:lnTo>
                  <a:lnTo>
                    <a:pt x="30246" y="29657"/>
                  </a:lnTo>
                  <a:lnTo>
                    <a:pt x="30736" y="29209"/>
                  </a:lnTo>
                  <a:lnTo>
                    <a:pt x="31198" y="28761"/>
                  </a:lnTo>
                  <a:lnTo>
                    <a:pt x="31633" y="28298"/>
                  </a:lnTo>
                  <a:lnTo>
                    <a:pt x="32039" y="27822"/>
                  </a:lnTo>
                  <a:lnTo>
                    <a:pt x="32417" y="27346"/>
                  </a:lnTo>
                  <a:lnTo>
                    <a:pt x="32753" y="26855"/>
                  </a:lnTo>
                  <a:lnTo>
                    <a:pt x="33075" y="26351"/>
                  </a:lnTo>
                  <a:lnTo>
                    <a:pt x="33356" y="25861"/>
                  </a:lnTo>
                  <a:lnTo>
                    <a:pt x="33622" y="25356"/>
                  </a:lnTo>
                  <a:lnTo>
                    <a:pt x="33846" y="24838"/>
                  </a:lnTo>
                  <a:lnTo>
                    <a:pt x="34042" y="24334"/>
                  </a:lnTo>
                  <a:lnTo>
                    <a:pt x="34210" y="23815"/>
                  </a:lnTo>
                  <a:lnTo>
                    <a:pt x="34350" y="23297"/>
                  </a:lnTo>
                  <a:lnTo>
                    <a:pt x="34462" y="22779"/>
                  </a:lnTo>
                  <a:lnTo>
                    <a:pt x="34532" y="22274"/>
                  </a:lnTo>
                  <a:lnTo>
                    <a:pt x="34588" y="21756"/>
                  </a:lnTo>
                  <a:lnTo>
                    <a:pt x="34616" y="21238"/>
                  </a:lnTo>
                  <a:lnTo>
                    <a:pt x="34602" y="20734"/>
                  </a:lnTo>
                  <a:lnTo>
                    <a:pt x="34574" y="20229"/>
                  </a:lnTo>
                  <a:lnTo>
                    <a:pt x="34504" y="19725"/>
                  </a:lnTo>
                  <a:lnTo>
                    <a:pt x="34420" y="19235"/>
                  </a:lnTo>
                  <a:lnTo>
                    <a:pt x="34294" y="18744"/>
                  </a:lnTo>
                  <a:lnTo>
                    <a:pt x="34154" y="18268"/>
                  </a:lnTo>
                  <a:lnTo>
                    <a:pt x="33972" y="17792"/>
                  </a:lnTo>
                  <a:lnTo>
                    <a:pt x="33776" y="17329"/>
                  </a:lnTo>
                  <a:lnTo>
                    <a:pt x="33538" y="16881"/>
                  </a:lnTo>
                  <a:lnTo>
                    <a:pt x="33286" y="16433"/>
                  </a:lnTo>
                  <a:lnTo>
                    <a:pt x="32991" y="16013"/>
                  </a:lnTo>
                  <a:lnTo>
                    <a:pt x="32669" y="15592"/>
                  </a:lnTo>
                  <a:lnTo>
                    <a:pt x="32333" y="15186"/>
                  </a:lnTo>
                  <a:lnTo>
                    <a:pt x="31955" y="14794"/>
                  </a:lnTo>
                  <a:lnTo>
                    <a:pt x="31955" y="14794"/>
                  </a:lnTo>
                  <a:lnTo>
                    <a:pt x="31731" y="14584"/>
                  </a:lnTo>
                  <a:lnTo>
                    <a:pt x="31492" y="14374"/>
                  </a:lnTo>
                  <a:lnTo>
                    <a:pt x="31240" y="14177"/>
                  </a:lnTo>
                  <a:lnTo>
                    <a:pt x="31002" y="14009"/>
                  </a:lnTo>
                  <a:lnTo>
                    <a:pt x="30750" y="13855"/>
                  </a:lnTo>
                  <a:lnTo>
                    <a:pt x="30498" y="13701"/>
                  </a:lnTo>
                  <a:lnTo>
                    <a:pt x="30246" y="13575"/>
                  </a:lnTo>
                  <a:lnTo>
                    <a:pt x="29979" y="13449"/>
                  </a:lnTo>
                  <a:lnTo>
                    <a:pt x="29727" y="13337"/>
                  </a:lnTo>
                  <a:lnTo>
                    <a:pt x="29461" y="13239"/>
                  </a:lnTo>
                  <a:lnTo>
                    <a:pt x="29195" y="13155"/>
                  </a:lnTo>
                  <a:lnTo>
                    <a:pt x="28929" y="13071"/>
                  </a:lnTo>
                  <a:lnTo>
                    <a:pt x="28649" y="13015"/>
                  </a:lnTo>
                  <a:lnTo>
                    <a:pt x="28382" y="12945"/>
                  </a:lnTo>
                  <a:lnTo>
                    <a:pt x="27836" y="12847"/>
                  </a:lnTo>
                  <a:lnTo>
                    <a:pt x="27276" y="12777"/>
                  </a:lnTo>
                  <a:lnTo>
                    <a:pt x="26715" y="12721"/>
                  </a:lnTo>
                  <a:lnTo>
                    <a:pt x="26155" y="12665"/>
                  </a:lnTo>
                  <a:lnTo>
                    <a:pt x="25581" y="12637"/>
                  </a:lnTo>
                  <a:lnTo>
                    <a:pt x="24446" y="12552"/>
                  </a:lnTo>
                  <a:lnTo>
                    <a:pt x="23872" y="12510"/>
                  </a:lnTo>
                  <a:lnTo>
                    <a:pt x="23311" y="12454"/>
                  </a:lnTo>
                  <a:lnTo>
                    <a:pt x="23297" y="12454"/>
                  </a:lnTo>
                  <a:lnTo>
                    <a:pt x="23297" y="12454"/>
                  </a:lnTo>
                  <a:lnTo>
                    <a:pt x="22905" y="12398"/>
                  </a:lnTo>
                  <a:lnTo>
                    <a:pt x="22513" y="12328"/>
                  </a:lnTo>
                  <a:lnTo>
                    <a:pt x="22121" y="12244"/>
                  </a:lnTo>
                  <a:lnTo>
                    <a:pt x="21742" y="12132"/>
                  </a:lnTo>
                  <a:lnTo>
                    <a:pt x="21350" y="12020"/>
                  </a:lnTo>
                  <a:lnTo>
                    <a:pt x="20986" y="11880"/>
                  </a:lnTo>
                  <a:lnTo>
                    <a:pt x="20608" y="11726"/>
                  </a:lnTo>
                  <a:lnTo>
                    <a:pt x="20257" y="11558"/>
                  </a:lnTo>
                  <a:lnTo>
                    <a:pt x="20257" y="11558"/>
                  </a:lnTo>
                  <a:lnTo>
                    <a:pt x="19963" y="11390"/>
                  </a:lnTo>
                  <a:lnTo>
                    <a:pt x="19683" y="11222"/>
                  </a:lnTo>
                  <a:lnTo>
                    <a:pt x="19417" y="11040"/>
                  </a:lnTo>
                  <a:lnTo>
                    <a:pt x="19151" y="10843"/>
                  </a:lnTo>
                  <a:lnTo>
                    <a:pt x="18899" y="10633"/>
                  </a:lnTo>
                  <a:lnTo>
                    <a:pt x="18646" y="10423"/>
                  </a:lnTo>
                  <a:lnTo>
                    <a:pt x="18394" y="10185"/>
                  </a:lnTo>
                  <a:lnTo>
                    <a:pt x="18156" y="9947"/>
                  </a:lnTo>
                  <a:lnTo>
                    <a:pt x="17918" y="9709"/>
                  </a:lnTo>
                  <a:lnTo>
                    <a:pt x="17680" y="9457"/>
                  </a:lnTo>
                  <a:lnTo>
                    <a:pt x="17218" y="8924"/>
                  </a:lnTo>
                  <a:lnTo>
                    <a:pt x="16783" y="8364"/>
                  </a:lnTo>
                  <a:lnTo>
                    <a:pt x="16349" y="7789"/>
                  </a:lnTo>
                  <a:lnTo>
                    <a:pt x="15915" y="7187"/>
                  </a:lnTo>
                  <a:lnTo>
                    <a:pt x="15494" y="6585"/>
                  </a:lnTo>
                  <a:lnTo>
                    <a:pt x="14640" y="5324"/>
                  </a:lnTo>
                  <a:lnTo>
                    <a:pt x="14192" y="4694"/>
                  </a:lnTo>
                  <a:lnTo>
                    <a:pt x="13743" y="4063"/>
                  </a:lnTo>
                  <a:lnTo>
                    <a:pt x="13281" y="3447"/>
                  </a:lnTo>
                  <a:lnTo>
                    <a:pt x="12805" y="2830"/>
                  </a:lnTo>
                  <a:lnTo>
                    <a:pt x="12805" y="2830"/>
                  </a:lnTo>
                  <a:lnTo>
                    <a:pt x="12314" y="2228"/>
                  </a:lnTo>
                  <a:lnTo>
                    <a:pt x="11796" y="1640"/>
                  </a:lnTo>
                  <a:lnTo>
                    <a:pt x="11796" y="1640"/>
                  </a:lnTo>
                  <a:lnTo>
                    <a:pt x="11586" y="1444"/>
                  </a:lnTo>
                  <a:lnTo>
                    <a:pt x="11362" y="1247"/>
                  </a:lnTo>
                  <a:lnTo>
                    <a:pt x="11138" y="1065"/>
                  </a:lnTo>
                  <a:lnTo>
                    <a:pt x="10900" y="897"/>
                  </a:lnTo>
                  <a:lnTo>
                    <a:pt x="10647" y="743"/>
                  </a:lnTo>
                  <a:lnTo>
                    <a:pt x="10395" y="603"/>
                  </a:lnTo>
                  <a:lnTo>
                    <a:pt x="10129" y="477"/>
                  </a:lnTo>
                  <a:lnTo>
                    <a:pt x="9849" y="365"/>
                  </a:lnTo>
                  <a:lnTo>
                    <a:pt x="9569" y="267"/>
                  </a:lnTo>
                  <a:lnTo>
                    <a:pt x="9289" y="183"/>
                  </a:lnTo>
                  <a:lnTo>
                    <a:pt x="8994" y="113"/>
                  </a:lnTo>
                  <a:lnTo>
                    <a:pt x="8700" y="71"/>
                  </a:lnTo>
                  <a:lnTo>
                    <a:pt x="8406" y="29"/>
                  </a:lnTo>
                  <a:lnTo>
                    <a:pt x="8112" y="1"/>
                  </a:lnTo>
                  <a:lnTo>
                    <a:pt x="7804" y="1"/>
                  </a:lnTo>
                  <a:lnTo>
                    <a:pt x="7509" y="15"/>
                  </a:lnTo>
                  <a:lnTo>
                    <a:pt x="7201" y="43"/>
                  </a:lnTo>
                  <a:lnTo>
                    <a:pt x="6907" y="85"/>
                  </a:lnTo>
                  <a:lnTo>
                    <a:pt x="6599" y="141"/>
                  </a:lnTo>
                  <a:lnTo>
                    <a:pt x="6305" y="211"/>
                  </a:lnTo>
                  <a:lnTo>
                    <a:pt x="6011" y="309"/>
                  </a:lnTo>
                  <a:lnTo>
                    <a:pt x="5716" y="421"/>
                  </a:lnTo>
                  <a:lnTo>
                    <a:pt x="5422" y="547"/>
                  </a:lnTo>
                  <a:lnTo>
                    <a:pt x="5142" y="687"/>
                  </a:lnTo>
                  <a:lnTo>
                    <a:pt x="4876" y="855"/>
                  </a:lnTo>
                  <a:lnTo>
                    <a:pt x="4596" y="1037"/>
                  </a:lnTo>
                  <a:lnTo>
                    <a:pt x="4344" y="1233"/>
                  </a:lnTo>
                  <a:lnTo>
                    <a:pt x="4077" y="1444"/>
                  </a:lnTo>
                  <a:lnTo>
                    <a:pt x="3839" y="1682"/>
                  </a:lnTo>
                  <a:lnTo>
                    <a:pt x="3601" y="1934"/>
                  </a:lnTo>
                  <a:lnTo>
                    <a:pt x="3377" y="2214"/>
                  </a:lnTo>
                  <a:lnTo>
                    <a:pt x="3167" y="2494"/>
                  </a:lnTo>
                  <a:lnTo>
                    <a:pt x="3167" y="2494"/>
                  </a:lnTo>
                  <a:lnTo>
                    <a:pt x="2901" y="2886"/>
                  </a:lnTo>
                  <a:lnTo>
                    <a:pt x="2648" y="3279"/>
                  </a:lnTo>
                  <a:lnTo>
                    <a:pt x="2410" y="3671"/>
                  </a:lnTo>
                  <a:lnTo>
                    <a:pt x="2186" y="4077"/>
                  </a:lnTo>
                  <a:lnTo>
                    <a:pt x="1976" y="4483"/>
                  </a:lnTo>
                  <a:lnTo>
                    <a:pt x="1780" y="4890"/>
                  </a:lnTo>
                  <a:lnTo>
                    <a:pt x="1584" y="5310"/>
                  </a:lnTo>
                  <a:lnTo>
                    <a:pt x="1416" y="5730"/>
                  </a:lnTo>
                  <a:lnTo>
                    <a:pt x="1248" y="6150"/>
                  </a:lnTo>
                  <a:lnTo>
                    <a:pt x="1093" y="6585"/>
                  </a:lnTo>
                  <a:lnTo>
                    <a:pt x="939" y="7019"/>
                  </a:lnTo>
                  <a:lnTo>
                    <a:pt x="813" y="7453"/>
                  </a:lnTo>
                  <a:lnTo>
                    <a:pt x="687" y="7902"/>
                  </a:lnTo>
                  <a:lnTo>
                    <a:pt x="575" y="8336"/>
                  </a:lnTo>
                  <a:lnTo>
                    <a:pt x="477" y="8784"/>
                  </a:lnTo>
                  <a:lnTo>
                    <a:pt x="379" y="9232"/>
                  </a:lnTo>
                  <a:lnTo>
                    <a:pt x="295" y="9681"/>
                  </a:lnTo>
                  <a:lnTo>
                    <a:pt x="225" y="10143"/>
                  </a:lnTo>
                  <a:lnTo>
                    <a:pt x="169" y="10591"/>
                  </a:lnTo>
                  <a:lnTo>
                    <a:pt x="113" y="11054"/>
                  </a:lnTo>
                  <a:lnTo>
                    <a:pt x="71" y="11516"/>
                  </a:lnTo>
                  <a:lnTo>
                    <a:pt x="43" y="11978"/>
                  </a:lnTo>
                  <a:lnTo>
                    <a:pt x="29" y="12440"/>
                  </a:lnTo>
                  <a:lnTo>
                    <a:pt x="15" y="12903"/>
                  </a:lnTo>
                  <a:lnTo>
                    <a:pt x="1" y="13365"/>
                  </a:lnTo>
                  <a:lnTo>
                    <a:pt x="15" y="13827"/>
                  </a:lnTo>
                  <a:lnTo>
                    <a:pt x="29" y="14290"/>
                  </a:lnTo>
                  <a:lnTo>
                    <a:pt x="57" y="14752"/>
                  </a:lnTo>
                  <a:lnTo>
                    <a:pt x="85" y="15228"/>
                  </a:lnTo>
                  <a:lnTo>
                    <a:pt x="127" y="15690"/>
                  </a:lnTo>
                  <a:lnTo>
                    <a:pt x="183" y="16153"/>
                  </a:lnTo>
                  <a:lnTo>
                    <a:pt x="239" y="16615"/>
                  </a:lnTo>
                  <a:lnTo>
                    <a:pt x="309" y="17077"/>
                  </a:lnTo>
                  <a:lnTo>
                    <a:pt x="379" y="17554"/>
                  </a:lnTo>
                  <a:lnTo>
                    <a:pt x="561" y="18464"/>
                  </a:lnTo>
                  <a:lnTo>
                    <a:pt x="771" y="19389"/>
                  </a:lnTo>
                  <a:lnTo>
                    <a:pt x="1009" y="20299"/>
                  </a:lnTo>
                  <a:lnTo>
                    <a:pt x="1290" y="21196"/>
                  </a:lnTo>
                  <a:lnTo>
                    <a:pt x="1584" y="22078"/>
                  </a:lnTo>
                  <a:lnTo>
                    <a:pt x="1920" y="22961"/>
                  </a:lnTo>
                  <a:lnTo>
                    <a:pt x="2270" y="23815"/>
                  </a:lnTo>
                  <a:lnTo>
                    <a:pt x="2662" y="24656"/>
                  </a:lnTo>
                  <a:lnTo>
                    <a:pt x="3069" y="25482"/>
                  </a:lnTo>
                  <a:lnTo>
                    <a:pt x="3503" y="26295"/>
                  </a:lnTo>
                  <a:lnTo>
                    <a:pt x="3965" y="27079"/>
                  </a:lnTo>
                  <a:lnTo>
                    <a:pt x="4442" y="27836"/>
                  </a:lnTo>
                  <a:lnTo>
                    <a:pt x="4946" y="28578"/>
                  </a:lnTo>
                  <a:lnTo>
                    <a:pt x="5478" y="29293"/>
                  </a:lnTo>
                  <a:lnTo>
                    <a:pt x="6025" y="299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36"/>
            <p:cNvSpPr/>
            <p:nvPr/>
          </p:nvSpPr>
          <p:spPr>
            <a:xfrm>
              <a:off x="4861700" y="2960625"/>
              <a:ext cx="566325" cy="511325"/>
            </a:xfrm>
            <a:custGeom>
              <a:rect b="b" l="l" r="r" t="t"/>
              <a:pathLst>
                <a:path extrusionOk="0" h="20453" w="22653">
                  <a:moveTo>
                    <a:pt x="4847" y="0"/>
                  </a:moveTo>
                  <a:lnTo>
                    <a:pt x="4497" y="42"/>
                  </a:lnTo>
                  <a:lnTo>
                    <a:pt x="4161" y="112"/>
                  </a:lnTo>
                  <a:lnTo>
                    <a:pt x="3839" y="210"/>
                  </a:lnTo>
                  <a:lnTo>
                    <a:pt x="3516" y="336"/>
                  </a:lnTo>
                  <a:lnTo>
                    <a:pt x="3208" y="490"/>
                  </a:lnTo>
                  <a:lnTo>
                    <a:pt x="2900" y="672"/>
                  </a:lnTo>
                  <a:lnTo>
                    <a:pt x="2620" y="883"/>
                  </a:lnTo>
                  <a:lnTo>
                    <a:pt x="2340" y="1121"/>
                  </a:lnTo>
                  <a:lnTo>
                    <a:pt x="2059" y="1373"/>
                  </a:lnTo>
                  <a:lnTo>
                    <a:pt x="1807" y="1667"/>
                  </a:lnTo>
                  <a:lnTo>
                    <a:pt x="1569" y="1989"/>
                  </a:lnTo>
                  <a:lnTo>
                    <a:pt x="1345" y="2326"/>
                  </a:lnTo>
                  <a:lnTo>
                    <a:pt x="1121" y="2704"/>
                  </a:lnTo>
                  <a:lnTo>
                    <a:pt x="925" y="3096"/>
                  </a:lnTo>
                  <a:lnTo>
                    <a:pt x="743" y="3516"/>
                  </a:lnTo>
                  <a:lnTo>
                    <a:pt x="589" y="3951"/>
                  </a:lnTo>
                  <a:lnTo>
                    <a:pt x="434" y="4427"/>
                  </a:lnTo>
                  <a:lnTo>
                    <a:pt x="308" y="4917"/>
                  </a:lnTo>
                  <a:lnTo>
                    <a:pt x="210" y="5435"/>
                  </a:lnTo>
                  <a:lnTo>
                    <a:pt x="126" y="5982"/>
                  </a:lnTo>
                  <a:lnTo>
                    <a:pt x="56" y="6542"/>
                  </a:lnTo>
                  <a:lnTo>
                    <a:pt x="14" y="7130"/>
                  </a:lnTo>
                  <a:lnTo>
                    <a:pt x="0" y="7747"/>
                  </a:lnTo>
                  <a:lnTo>
                    <a:pt x="0" y="8377"/>
                  </a:lnTo>
                  <a:lnTo>
                    <a:pt x="42" y="9036"/>
                  </a:lnTo>
                  <a:lnTo>
                    <a:pt x="70" y="9484"/>
                  </a:lnTo>
                  <a:lnTo>
                    <a:pt x="126" y="9932"/>
                  </a:lnTo>
                  <a:lnTo>
                    <a:pt x="196" y="10366"/>
                  </a:lnTo>
                  <a:lnTo>
                    <a:pt x="266" y="10787"/>
                  </a:lnTo>
                  <a:lnTo>
                    <a:pt x="364" y="11207"/>
                  </a:lnTo>
                  <a:lnTo>
                    <a:pt x="477" y="11613"/>
                  </a:lnTo>
                  <a:lnTo>
                    <a:pt x="603" y="12006"/>
                  </a:lnTo>
                  <a:lnTo>
                    <a:pt x="743" y="12398"/>
                  </a:lnTo>
                  <a:lnTo>
                    <a:pt x="883" y="12776"/>
                  </a:lnTo>
                  <a:lnTo>
                    <a:pt x="1051" y="13140"/>
                  </a:lnTo>
                  <a:lnTo>
                    <a:pt x="1219" y="13504"/>
                  </a:lnTo>
                  <a:lnTo>
                    <a:pt x="1401" y="13855"/>
                  </a:lnTo>
                  <a:lnTo>
                    <a:pt x="1597" y="14205"/>
                  </a:lnTo>
                  <a:lnTo>
                    <a:pt x="1807" y="14527"/>
                  </a:lnTo>
                  <a:lnTo>
                    <a:pt x="2031" y="14863"/>
                  </a:lnTo>
                  <a:lnTo>
                    <a:pt x="2256" y="15171"/>
                  </a:lnTo>
                  <a:lnTo>
                    <a:pt x="2494" y="15480"/>
                  </a:lnTo>
                  <a:lnTo>
                    <a:pt x="2746" y="15774"/>
                  </a:lnTo>
                  <a:lnTo>
                    <a:pt x="2998" y="16068"/>
                  </a:lnTo>
                  <a:lnTo>
                    <a:pt x="3278" y="16348"/>
                  </a:lnTo>
                  <a:lnTo>
                    <a:pt x="3544" y="16614"/>
                  </a:lnTo>
                  <a:lnTo>
                    <a:pt x="3839" y="16881"/>
                  </a:lnTo>
                  <a:lnTo>
                    <a:pt x="4133" y="17133"/>
                  </a:lnTo>
                  <a:lnTo>
                    <a:pt x="4427" y="17371"/>
                  </a:lnTo>
                  <a:lnTo>
                    <a:pt x="4735" y="17609"/>
                  </a:lnTo>
                  <a:lnTo>
                    <a:pt x="5043" y="17833"/>
                  </a:lnTo>
                  <a:lnTo>
                    <a:pt x="5366" y="18043"/>
                  </a:lnTo>
                  <a:lnTo>
                    <a:pt x="5702" y="18253"/>
                  </a:lnTo>
                  <a:lnTo>
                    <a:pt x="6038" y="18450"/>
                  </a:lnTo>
                  <a:lnTo>
                    <a:pt x="6374" y="18646"/>
                  </a:lnTo>
                  <a:lnTo>
                    <a:pt x="6710" y="18814"/>
                  </a:lnTo>
                  <a:lnTo>
                    <a:pt x="7061" y="18982"/>
                  </a:lnTo>
                  <a:lnTo>
                    <a:pt x="7425" y="19150"/>
                  </a:lnTo>
                  <a:lnTo>
                    <a:pt x="7775" y="19304"/>
                  </a:lnTo>
                  <a:lnTo>
                    <a:pt x="8139" y="19444"/>
                  </a:lnTo>
                  <a:lnTo>
                    <a:pt x="8518" y="19570"/>
                  </a:lnTo>
                  <a:lnTo>
                    <a:pt x="8882" y="19696"/>
                  </a:lnTo>
                  <a:lnTo>
                    <a:pt x="9260" y="19808"/>
                  </a:lnTo>
                  <a:lnTo>
                    <a:pt x="9624" y="19920"/>
                  </a:lnTo>
                  <a:lnTo>
                    <a:pt x="10002" y="20004"/>
                  </a:lnTo>
                  <a:lnTo>
                    <a:pt x="10395" y="20103"/>
                  </a:lnTo>
                  <a:lnTo>
                    <a:pt x="10773" y="20173"/>
                  </a:lnTo>
                  <a:lnTo>
                    <a:pt x="11151" y="20243"/>
                  </a:lnTo>
                  <a:lnTo>
                    <a:pt x="11543" y="20299"/>
                  </a:lnTo>
                  <a:lnTo>
                    <a:pt x="11922" y="20341"/>
                  </a:lnTo>
                  <a:lnTo>
                    <a:pt x="12300" y="20383"/>
                  </a:lnTo>
                  <a:lnTo>
                    <a:pt x="12692" y="20411"/>
                  </a:lnTo>
                  <a:lnTo>
                    <a:pt x="13070" y="20439"/>
                  </a:lnTo>
                  <a:lnTo>
                    <a:pt x="13463" y="20439"/>
                  </a:lnTo>
                  <a:lnTo>
                    <a:pt x="13841" y="20453"/>
                  </a:lnTo>
                  <a:lnTo>
                    <a:pt x="14219" y="20439"/>
                  </a:lnTo>
                  <a:lnTo>
                    <a:pt x="14597" y="20425"/>
                  </a:lnTo>
                  <a:lnTo>
                    <a:pt x="14976" y="20397"/>
                  </a:lnTo>
                  <a:lnTo>
                    <a:pt x="15354" y="20355"/>
                  </a:lnTo>
                  <a:lnTo>
                    <a:pt x="15732" y="20313"/>
                  </a:lnTo>
                  <a:lnTo>
                    <a:pt x="16096" y="20257"/>
                  </a:lnTo>
                  <a:lnTo>
                    <a:pt x="16460" y="20187"/>
                  </a:lnTo>
                  <a:lnTo>
                    <a:pt x="16825" y="20117"/>
                  </a:lnTo>
                  <a:lnTo>
                    <a:pt x="17175" y="20032"/>
                  </a:lnTo>
                  <a:lnTo>
                    <a:pt x="17525" y="19934"/>
                  </a:lnTo>
                  <a:lnTo>
                    <a:pt x="17875" y="19836"/>
                  </a:lnTo>
                  <a:lnTo>
                    <a:pt x="18226" y="19724"/>
                  </a:lnTo>
                  <a:lnTo>
                    <a:pt x="18562" y="19598"/>
                  </a:lnTo>
                  <a:lnTo>
                    <a:pt x="18898" y="19472"/>
                  </a:lnTo>
                  <a:lnTo>
                    <a:pt x="19178" y="19346"/>
                  </a:lnTo>
                  <a:lnTo>
                    <a:pt x="19444" y="19220"/>
                  </a:lnTo>
                  <a:lnTo>
                    <a:pt x="19696" y="19094"/>
                  </a:lnTo>
                  <a:lnTo>
                    <a:pt x="19935" y="18954"/>
                  </a:lnTo>
                  <a:lnTo>
                    <a:pt x="20173" y="18828"/>
                  </a:lnTo>
                  <a:lnTo>
                    <a:pt x="20397" y="18674"/>
                  </a:lnTo>
                  <a:lnTo>
                    <a:pt x="20607" y="18534"/>
                  </a:lnTo>
                  <a:lnTo>
                    <a:pt x="20803" y="18379"/>
                  </a:lnTo>
                  <a:lnTo>
                    <a:pt x="20999" y="18225"/>
                  </a:lnTo>
                  <a:lnTo>
                    <a:pt x="21181" y="18071"/>
                  </a:lnTo>
                  <a:lnTo>
                    <a:pt x="21336" y="17917"/>
                  </a:lnTo>
                  <a:lnTo>
                    <a:pt x="21504" y="17763"/>
                  </a:lnTo>
                  <a:lnTo>
                    <a:pt x="21644" y="17595"/>
                  </a:lnTo>
                  <a:lnTo>
                    <a:pt x="21784" y="17427"/>
                  </a:lnTo>
                  <a:lnTo>
                    <a:pt x="21910" y="17259"/>
                  </a:lnTo>
                  <a:lnTo>
                    <a:pt x="22022" y="17091"/>
                  </a:lnTo>
                  <a:lnTo>
                    <a:pt x="22134" y="16923"/>
                  </a:lnTo>
                  <a:lnTo>
                    <a:pt x="22218" y="16740"/>
                  </a:lnTo>
                  <a:lnTo>
                    <a:pt x="22316" y="16572"/>
                  </a:lnTo>
                  <a:lnTo>
                    <a:pt x="22386" y="16390"/>
                  </a:lnTo>
                  <a:lnTo>
                    <a:pt x="22456" y="16208"/>
                  </a:lnTo>
                  <a:lnTo>
                    <a:pt x="22512" y="16040"/>
                  </a:lnTo>
                  <a:lnTo>
                    <a:pt x="22554" y="15858"/>
                  </a:lnTo>
                  <a:lnTo>
                    <a:pt x="22596" y="15676"/>
                  </a:lnTo>
                  <a:lnTo>
                    <a:pt x="22624" y="15494"/>
                  </a:lnTo>
                  <a:lnTo>
                    <a:pt x="22638" y="15312"/>
                  </a:lnTo>
                  <a:lnTo>
                    <a:pt x="22652" y="15143"/>
                  </a:lnTo>
                  <a:lnTo>
                    <a:pt x="22652" y="14961"/>
                  </a:lnTo>
                  <a:lnTo>
                    <a:pt x="22652" y="14779"/>
                  </a:lnTo>
                  <a:lnTo>
                    <a:pt x="22638" y="14597"/>
                  </a:lnTo>
                  <a:lnTo>
                    <a:pt x="22610" y="14415"/>
                  </a:lnTo>
                  <a:lnTo>
                    <a:pt x="22582" y="14247"/>
                  </a:lnTo>
                  <a:lnTo>
                    <a:pt x="22498" y="13897"/>
                  </a:lnTo>
                  <a:lnTo>
                    <a:pt x="22372" y="13546"/>
                  </a:lnTo>
                  <a:lnTo>
                    <a:pt x="22218" y="13210"/>
                  </a:lnTo>
                  <a:lnTo>
                    <a:pt x="22050" y="12888"/>
                  </a:lnTo>
                  <a:lnTo>
                    <a:pt x="21840" y="12566"/>
                  </a:lnTo>
                  <a:lnTo>
                    <a:pt x="21602" y="12258"/>
                  </a:lnTo>
                  <a:lnTo>
                    <a:pt x="21336" y="11977"/>
                  </a:lnTo>
                  <a:lnTo>
                    <a:pt x="21041" y="11697"/>
                  </a:lnTo>
                  <a:lnTo>
                    <a:pt x="20719" y="11431"/>
                  </a:lnTo>
                  <a:lnTo>
                    <a:pt x="20369" y="11193"/>
                  </a:lnTo>
                  <a:lnTo>
                    <a:pt x="20005" y="10969"/>
                  </a:lnTo>
                  <a:lnTo>
                    <a:pt x="19612" y="10759"/>
                  </a:lnTo>
                  <a:lnTo>
                    <a:pt x="19206" y="10591"/>
                  </a:lnTo>
                  <a:lnTo>
                    <a:pt x="18772" y="10423"/>
                  </a:lnTo>
                  <a:lnTo>
                    <a:pt x="18324" y="10296"/>
                  </a:lnTo>
                  <a:lnTo>
                    <a:pt x="17847" y="10198"/>
                  </a:lnTo>
                  <a:lnTo>
                    <a:pt x="17833" y="10198"/>
                  </a:lnTo>
                  <a:lnTo>
                    <a:pt x="17441" y="10142"/>
                  </a:lnTo>
                  <a:lnTo>
                    <a:pt x="17049" y="10072"/>
                  </a:lnTo>
                  <a:lnTo>
                    <a:pt x="16657" y="9988"/>
                  </a:lnTo>
                  <a:lnTo>
                    <a:pt x="16278" y="9876"/>
                  </a:lnTo>
                  <a:lnTo>
                    <a:pt x="15886" y="9764"/>
                  </a:lnTo>
                  <a:lnTo>
                    <a:pt x="15522" y="9624"/>
                  </a:lnTo>
                  <a:lnTo>
                    <a:pt x="15144" y="9470"/>
                  </a:lnTo>
                  <a:lnTo>
                    <a:pt x="14793" y="9302"/>
                  </a:lnTo>
                  <a:lnTo>
                    <a:pt x="14499" y="9134"/>
                  </a:lnTo>
                  <a:lnTo>
                    <a:pt x="14219" y="8966"/>
                  </a:lnTo>
                  <a:lnTo>
                    <a:pt x="13953" y="8784"/>
                  </a:lnTo>
                  <a:lnTo>
                    <a:pt x="13687" y="8587"/>
                  </a:lnTo>
                  <a:lnTo>
                    <a:pt x="13435" y="8377"/>
                  </a:lnTo>
                  <a:lnTo>
                    <a:pt x="13182" y="8167"/>
                  </a:lnTo>
                  <a:lnTo>
                    <a:pt x="12930" y="7929"/>
                  </a:lnTo>
                  <a:lnTo>
                    <a:pt x="12692" y="7691"/>
                  </a:lnTo>
                  <a:lnTo>
                    <a:pt x="12454" y="7453"/>
                  </a:lnTo>
                  <a:lnTo>
                    <a:pt x="12216" y="7201"/>
                  </a:lnTo>
                  <a:lnTo>
                    <a:pt x="11754" y="6668"/>
                  </a:lnTo>
                  <a:lnTo>
                    <a:pt x="11319" y="6108"/>
                  </a:lnTo>
                  <a:lnTo>
                    <a:pt x="10885" y="5533"/>
                  </a:lnTo>
                  <a:lnTo>
                    <a:pt x="10451" y="4931"/>
                  </a:lnTo>
                  <a:lnTo>
                    <a:pt x="10030" y="4329"/>
                  </a:lnTo>
                  <a:lnTo>
                    <a:pt x="9176" y="3068"/>
                  </a:lnTo>
                  <a:lnTo>
                    <a:pt x="8728" y="2438"/>
                  </a:lnTo>
                  <a:lnTo>
                    <a:pt x="8279" y="1807"/>
                  </a:lnTo>
                  <a:lnTo>
                    <a:pt x="7817" y="1191"/>
                  </a:lnTo>
                  <a:lnTo>
                    <a:pt x="7341" y="574"/>
                  </a:lnTo>
                  <a:lnTo>
                    <a:pt x="6977" y="392"/>
                  </a:lnTo>
                  <a:lnTo>
                    <a:pt x="6612" y="252"/>
                  </a:lnTo>
                  <a:lnTo>
                    <a:pt x="6262" y="140"/>
                  </a:lnTo>
                  <a:lnTo>
                    <a:pt x="5898" y="70"/>
                  </a:lnTo>
                  <a:lnTo>
                    <a:pt x="5548" y="14"/>
                  </a:lnTo>
                  <a:lnTo>
                    <a:pt x="519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36"/>
            <p:cNvSpPr/>
            <p:nvPr/>
          </p:nvSpPr>
          <p:spPr>
            <a:xfrm>
              <a:off x="4861700" y="2960625"/>
              <a:ext cx="566325" cy="511325"/>
            </a:xfrm>
            <a:custGeom>
              <a:rect b="b" l="l" r="r" t="t"/>
              <a:pathLst>
                <a:path extrusionOk="0" fill="none" h="20453" w="22653">
                  <a:moveTo>
                    <a:pt x="42" y="9036"/>
                  </a:moveTo>
                  <a:lnTo>
                    <a:pt x="42" y="9036"/>
                  </a:lnTo>
                  <a:lnTo>
                    <a:pt x="70" y="9484"/>
                  </a:lnTo>
                  <a:lnTo>
                    <a:pt x="126" y="9932"/>
                  </a:lnTo>
                  <a:lnTo>
                    <a:pt x="196" y="10366"/>
                  </a:lnTo>
                  <a:lnTo>
                    <a:pt x="266" y="10787"/>
                  </a:lnTo>
                  <a:lnTo>
                    <a:pt x="364" y="11207"/>
                  </a:lnTo>
                  <a:lnTo>
                    <a:pt x="477" y="11613"/>
                  </a:lnTo>
                  <a:lnTo>
                    <a:pt x="603" y="12006"/>
                  </a:lnTo>
                  <a:lnTo>
                    <a:pt x="743" y="12398"/>
                  </a:lnTo>
                  <a:lnTo>
                    <a:pt x="883" y="12776"/>
                  </a:lnTo>
                  <a:lnTo>
                    <a:pt x="1051" y="13140"/>
                  </a:lnTo>
                  <a:lnTo>
                    <a:pt x="1219" y="13504"/>
                  </a:lnTo>
                  <a:lnTo>
                    <a:pt x="1401" y="13855"/>
                  </a:lnTo>
                  <a:lnTo>
                    <a:pt x="1597" y="14205"/>
                  </a:lnTo>
                  <a:lnTo>
                    <a:pt x="1807" y="14527"/>
                  </a:lnTo>
                  <a:lnTo>
                    <a:pt x="2031" y="14863"/>
                  </a:lnTo>
                  <a:lnTo>
                    <a:pt x="2256" y="15171"/>
                  </a:lnTo>
                  <a:lnTo>
                    <a:pt x="2494" y="15480"/>
                  </a:lnTo>
                  <a:lnTo>
                    <a:pt x="2746" y="15774"/>
                  </a:lnTo>
                  <a:lnTo>
                    <a:pt x="2998" y="16068"/>
                  </a:lnTo>
                  <a:lnTo>
                    <a:pt x="3278" y="16348"/>
                  </a:lnTo>
                  <a:lnTo>
                    <a:pt x="3544" y="16614"/>
                  </a:lnTo>
                  <a:lnTo>
                    <a:pt x="3839" y="16881"/>
                  </a:lnTo>
                  <a:lnTo>
                    <a:pt x="4133" y="17133"/>
                  </a:lnTo>
                  <a:lnTo>
                    <a:pt x="4427" y="17371"/>
                  </a:lnTo>
                  <a:lnTo>
                    <a:pt x="4735" y="17609"/>
                  </a:lnTo>
                  <a:lnTo>
                    <a:pt x="5043" y="17833"/>
                  </a:lnTo>
                  <a:lnTo>
                    <a:pt x="5366" y="18043"/>
                  </a:lnTo>
                  <a:lnTo>
                    <a:pt x="5702" y="18253"/>
                  </a:lnTo>
                  <a:lnTo>
                    <a:pt x="6038" y="18450"/>
                  </a:lnTo>
                  <a:lnTo>
                    <a:pt x="6374" y="18646"/>
                  </a:lnTo>
                  <a:lnTo>
                    <a:pt x="6710" y="18814"/>
                  </a:lnTo>
                  <a:lnTo>
                    <a:pt x="7061" y="18982"/>
                  </a:lnTo>
                  <a:lnTo>
                    <a:pt x="7425" y="19150"/>
                  </a:lnTo>
                  <a:lnTo>
                    <a:pt x="7775" y="19304"/>
                  </a:lnTo>
                  <a:lnTo>
                    <a:pt x="8139" y="19444"/>
                  </a:lnTo>
                  <a:lnTo>
                    <a:pt x="8518" y="19570"/>
                  </a:lnTo>
                  <a:lnTo>
                    <a:pt x="8882" y="19696"/>
                  </a:lnTo>
                  <a:lnTo>
                    <a:pt x="9260" y="19808"/>
                  </a:lnTo>
                  <a:lnTo>
                    <a:pt x="9624" y="19920"/>
                  </a:lnTo>
                  <a:lnTo>
                    <a:pt x="10002" y="20004"/>
                  </a:lnTo>
                  <a:lnTo>
                    <a:pt x="10395" y="20103"/>
                  </a:lnTo>
                  <a:lnTo>
                    <a:pt x="10773" y="20173"/>
                  </a:lnTo>
                  <a:lnTo>
                    <a:pt x="11151" y="20243"/>
                  </a:lnTo>
                  <a:lnTo>
                    <a:pt x="11543" y="20299"/>
                  </a:lnTo>
                  <a:lnTo>
                    <a:pt x="11922" y="20341"/>
                  </a:lnTo>
                  <a:lnTo>
                    <a:pt x="12300" y="20383"/>
                  </a:lnTo>
                  <a:lnTo>
                    <a:pt x="12692" y="20411"/>
                  </a:lnTo>
                  <a:lnTo>
                    <a:pt x="13070" y="20439"/>
                  </a:lnTo>
                  <a:lnTo>
                    <a:pt x="13463" y="20439"/>
                  </a:lnTo>
                  <a:lnTo>
                    <a:pt x="13841" y="20453"/>
                  </a:lnTo>
                  <a:lnTo>
                    <a:pt x="14219" y="20439"/>
                  </a:lnTo>
                  <a:lnTo>
                    <a:pt x="14597" y="20425"/>
                  </a:lnTo>
                  <a:lnTo>
                    <a:pt x="14976" y="20397"/>
                  </a:lnTo>
                  <a:lnTo>
                    <a:pt x="15354" y="20355"/>
                  </a:lnTo>
                  <a:lnTo>
                    <a:pt x="15732" y="20313"/>
                  </a:lnTo>
                  <a:lnTo>
                    <a:pt x="16096" y="20257"/>
                  </a:lnTo>
                  <a:lnTo>
                    <a:pt x="16460" y="20187"/>
                  </a:lnTo>
                  <a:lnTo>
                    <a:pt x="16825" y="20117"/>
                  </a:lnTo>
                  <a:lnTo>
                    <a:pt x="17175" y="20032"/>
                  </a:lnTo>
                  <a:lnTo>
                    <a:pt x="17525" y="19934"/>
                  </a:lnTo>
                  <a:lnTo>
                    <a:pt x="17875" y="19836"/>
                  </a:lnTo>
                  <a:lnTo>
                    <a:pt x="18226" y="19724"/>
                  </a:lnTo>
                  <a:lnTo>
                    <a:pt x="18562" y="19598"/>
                  </a:lnTo>
                  <a:lnTo>
                    <a:pt x="18898" y="19472"/>
                  </a:lnTo>
                  <a:lnTo>
                    <a:pt x="18898" y="19472"/>
                  </a:lnTo>
                  <a:lnTo>
                    <a:pt x="19178" y="19346"/>
                  </a:lnTo>
                  <a:lnTo>
                    <a:pt x="19444" y="19220"/>
                  </a:lnTo>
                  <a:lnTo>
                    <a:pt x="19696" y="19094"/>
                  </a:lnTo>
                  <a:lnTo>
                    <a:pt x="19935" y="18954"/>
                  </a:lnTo>
                  <a:lnTo>
                    <a:pt x="20173" y="18828"/>
                  </a:lnTo>
                  <a:lnTo>
                    <a:pt x="20397" y="18674"/>
                  </a:lnTo>
                  <a:lnTo>
                    <a:pt x="20607" y="18534"/>
                  </a:lnTo>
                  <a:lnTo>
                    <a:pt x="20803" y="18379"/>
                  </a:lnTo>
                  <a:lnTo>
                    <a:pt x="20999" y="18225"/>
                  </a:lnTo>
                  <a:lnTo>
                    <a:pt x="21181" y="18071"/>
                  </a:lnTo>
                  <a:lnTo>
                    <a:pt x="21336" y="17917"/>
                  </a:lnTo>
                  <a:lnTo>
                    <a:pt x="21504" y="17763"/>
                  </a:lnTo>
                  <a:lnTo>
                    <a:pt x="21644" y="17595"/>
                  </a:lnTo>
                  <a:lnTo>
                    <a:pt x="21784" y="17427"/>
                  </a:lnTo>
                  <a:lnTo>
                    <a:pt x="21910" y="17259"/>
                  </a:lnTo>
                  <a:lnTo>
                    <a:pt x="22022" y="17091"/>
                  </a:lnTo>
                  <a:lnTo>
                    <a:pt x="22134" y="16923"/>
                  </a:lnTo>
                  <a:lnTo>
                    <a:pt x="22218" y="16740"/>
                  </a:lnTo>
                  <a:lnTo>
                    <a:pt x="22316" y="16572"/>
                  </a:lnTo>
                  <a:lnTo>
                    <a:pt x="22386" y="16390"/>
                  </a:lnTo>
                  <a:lnTo>
                    <a:pt x="22456" y="16208"/>
                  </a:lnTo>
                  <a:lnTo>
                    <a:pt x="22512" y="16040"/>
                  </a:lnTo>
                  <a:lnTo>
                    <a:pt x="22554" y="15858"/>
                  </a:lnTo>
                  <a:lnTo>
                    <a:pt x="22596" y="15676"/>
                  </a:lnTo>
                  <a:lnTo>
                    <a:pt x="22624" y="15494"/>
                  </a:lnTo>
                  <a:lnTo>
                    <a:pt x="22638" y="15312"/>
                  </a:lnTo>
                  <a:lnTo>
                    <a:pt x="22652" y="15143"/>
                  </a:lnTo>
                  <a:lnTo>
                    <a:pt x="22652" y="14961"/>
                  </a:lnTo>
                  <a:lnTo>
                    <a:pt x="22652" y="14779"/>
                  </a:lnTo>
                  <a:lnTo>
                    <a:pt x="22638" y="14597"/>
                  </a:lnTo>
                  <a:lnTo>
                    <a:pt x="22610" y="14415"/>
                  </a:lnTo>
                  <a:lnTo>
                    <a:pt x="22582" y="14247"/>
                  </a:lnTo>
                  <a:lnTo>
                    <a:pt x="22498" y="13897"/>
                  </a:lnTo>
                  <a:lnTo>
                    <a:pt x="22372" y="13546"/>
                  </a:lnTo>
                  <a:lnTo>
                    <a:pt x="22218" y="13210"/>
                  </a:lnTo>
                  <a:lnTo>
                    <a:pt x="22050" y="12888"/>
                  </a:lnTo>
                  <a:lnTo>
                    <a:pt x="21840" y="12566"/>
                  </a:lnTo>
                  <a:lnTo>
                    <a:pt x="21602" y="12258"/>
                  </a:lnTo>
                  <a:lnTo>
                    <a:pt x="21336" y="11977"/>
                  </a:lnTo>
                  <a:lnTo>
                    <a:pt x="21041" y="11697"/>
                  </a:lnTo>
                  <a:lnTo>
                    <a:pt x="20719" y="11431"/>
                  </a:lnTo>
                  <a:lnTo>
                    <a:pt x="20369" y="11193"/>
                  </a:lnTo>
                  <a:lnTo>
                    <a:pt x="20005" y="10969"/>
                  </a:lnTo>
                  <a:lnTo>
                    <a:pt x="19612" y="10759"/>
                  </a:lnTo>
                  <a:lnTo>
                    <a:pt x="19206" y="10591"/>
                  </a:lnTo>
                  <a:lnTo>
                    <a:pt x="18772" y="10423"/>
                  </a:lnTo>
                  <a:lnTo>
                    <a:pt x="18324" y="10296"/>
                  </a:lnTo>
                  <a:lnTo>
                    <a:pt x="17847" y="10198"/>
                  </a:lnTo>
                  <a:lnTo>
                    <a:pt x="17833" y="10198"/>
                  </a:lnTo>
                  <a:lnTo>
                    <a:pt x="17833" y="10198"/>
                  </a:lnTo>
                  <a:lnTo>
                    <a:pt x="17441" y="10142"/>
                  </a:lnTo>
                  <a:lnTo>
                    <a:pt x="17049" y="10072"/>
                  </a:lnTo>
                  <a:lnTo>
                    <a:pt x="16657" y="9988"/>
                  </a:lnTo>
                  <a:lnTo>
                    <a:pt x="16278" y="9876"/>
                  </a:lnTo>
                  <a:lnTo>
                    <a:pt x="15886" y="9764"/>
                  </a:lnTo>
                  <a:lnTo>
                    <a:pt x="15522" y="9624"/>
                  </a:lnTo>
                  <a:lnTo>
                    <a:pt x="15144" y="9470"/>
                  </a:lnTo>
                  <a:lnTo>
                    <a:pt x="14793" y="9302"/>
                  </a:lnTo>
                  <a:lnTo>
                    <a:pt x="14793" y="9302"/>
                  </a:lnTo>
                  <a:lnTo>
                    <a:pt x="14499" y="9134"/>
                  </a:lnTo>
                  <a:lnTo>
                    <a:pt x="14219" y="8966"/>
                  </a:lnTo>
                  <a:lnTo>
                    <a:pt x="13953" y="8784"/>
                  </a:lnTo>
                  <a:lnTo>
                    <a:pt x="13687" y="8587"/>
                  </a:lnTo>
                  <a:lnTo>
                    <a:pt x="13435" y="8377"/>
                  </a:lnTo>
                  <a:lnTo>
                    <a:pt x="13182" y="8167"/>
                  </a:lnTo>
                  <a:lnTo>
                    <a:pt x="12930" y="7929"/>
                  </a:lnTo>
                  <a:lnTo>
                    <a:pt x="12692" y="7691"/>
                  </a:lnTo>
                  <a:lnTo>
                    <a:pt x="12454" y="7453"/>
                  </a:lnTo>
                  <a:lnTo>
                    <a:pt x="12216" y="7201"/>
                  </a:lnTo>
                  <a:lnTo>
                    <a:pt x="11754" y="6668"/>
                  </a:lnTo>
                  <a:lnTo>
                    <a:pt x="11319" y="6108"/>
                  </a:lnTo>
                  <a:lnTo>
                    <a:pt x="10885" y="5533"/>
                  </a:lnTo>
                  <a:lnTo>
                    <a:pt x="10451" y="4931"/>
                  </a:lnTo>
                  <a:lnTo>
                    <a:pt x="10030" y="4329"/>
                  </a:lnTo>
                  <a:lnTo>
                    <a:pt x="9176" y="3068"/>
                  </a:lnTo>
                  <a:lnTo>
                    <a:pt x="8728" y="2438"/>
                  </a:lnTo>
                  <a:lnTo>
                    <a:pt x="8279" y="1807"/>
                  </a:lnTo>
                  <a:lnTo>
                    <a:pt x="7817" y="1191"/>
                  </a:lnTo>
                  <a:lnTo>
                    <a:pt x="7341" y="574"/>
                  </a:lnTo>
                  <a:lnTo>
                    <a:pt x="7341" y="574"/>
                  </a:lnTo>
                  <a:lnTo>
                    <a:pt x="6977" y="392"/>
                  </a:lnTo>
                  <a:lnTo>
                    <a:pt x="6612" y="252"/>
                  </a:lnTo>
                  <a:lnTo>
                    <a:pt x="6262" y="140"/>
                  </a:lnTo>
                  <a:lnTo>
                    <a:pt x="5898" y="70"/>
                  </a:lnTo>
                  <a:lnTo>
                    <a:pt x="5548" y="14"/>
                  </a:lnTo>
                  <a:lnTo>
                    <a:pt x="5197" y="0"/>
                  </a:lnTo>
                  <a:lnTo>
                    <a:pt x="4847" y="0"/>
                  </a:lnTo>
                  <a:lnTo>
                    <a:pt x="4497" y="42"/>
                  </a:lnTo>
                  <a:lnTo>
                    <a:pt x="4161" y="112"/>
                  </a:lnTo>
                  <a:lnTo>
                    <a:pt x="3839" y="210"/>
                  </a:lnTo>
                  <a:lnTo>
                    <a:pt x="3516" y="336"/>
                  </a:lnTo>
                  <a:lnTo>
                    <a:pt x="3208" y="490"/>
                  </a:lnTo>
                  <a:lnTo>
                    <a:pt x="2900" y="672"/>
                  </a:lnTo>
                  <a:lnTo>
                    <a:pt x="2620" y="883"/>
                  </a:lnTo>
                  <a:lnTo>
                    <a:pt x="2340" y="1121"/>
                  </a:lnTo>
                  <a:lnTo>
                    <a:pt x="2059" y="1373"/>
                  </a:lnTo>
                  <a:lnTo>
                    <a:pt x="1807" y="1667"/>
                  </a:lnTo>
                  <a:lnTo>
                    <a:pt x="1569" y="1989"/>
                  </a:lnTo>
                  <a:lnTo>
                    <a:pt x="1345" y="2326"/>
                  </a:lnTo>
                  <a:lnTo>
                    <a:pt x="1121" y="2704"/>
                  </a:lnTo>
                  <a:lnTo>
                    <a:pt x="925" y="3096"/>
                  </a:lnTo>
                  <a:lnTo>
                    <a:pt x="743" y="3516"/>
                  </a:lnTo>
                  <a:lnTo>
                    <a:pt x="589" y="3951"/>
                  </a:lnTo>
                  <a:lnTo>
                    <a:pt x="434" y="4427"/>
                  </a:lnTo>
                  <a:lnTo>
                    <a:pt x="308" y="4917"/>
                  </a:lnTo>
                  <a:lnTo>
                    <a:pt x="210" y="5435"/>
                  </a:lnTo>
                  <a:lnTo>
                    <a:pt x="126" y="5982"/>
                  </a:lnTo>
                  <a:lnTo>
                    <a:pt x="56" y="6542"/>
                  </a:lnTo>
                  <a:lnTo>
                    <a:pt x="14" y="7130"/>
                  </a:lnTo>
                  <a:lnTo>
                    <a:pt x="0" y="7747"/>
                  </a:lnTo>
                  <a:lnTo>
                    <a:pt x="0" y="8377"/>
                  </a:lnTo>
                  <a:lnTo>
                    <a:pt x="42" y="90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36"/>
            <p:cNvSpPr/>
            <p:nvPr/>
          </p:nvSpPr>
          <p:spPr>
            <a:xfrm>
              <a:off x="5121200" y="3321700"/>
              <a:ext cx="278800" cy="370200"/>
            </a:xfrm>
            <a:custGeom>
              <a:rect b="b" l="l" r="r" t="t"/>
              <a:pathLst>
                <a:path extrusionOk="0" h="14808" w="11152">
                  <a:moveTo>
                    <a:pt x="5814" y="0"/>
                  </a:moveTo>
                  <a:lnTo>
                    <a:pt x="4764" y="1359"/>
                  </a:lnTo>
                  <a:lnTo>
                    <a:pt x="3713" y="2732"/>
                  </a:lnTo>
                  <a:lnTo>
                    <a:pt x="2536" y="4287"/>
                  </a:lnTo>
                  <a:lnTo>
                    <a:pt x="1836" y="5239"/>
                  </a:lnTo>
                  <a:lnTo>
                    <a:pt x="1093" y="6276"/>
                  </a:lnTo>
                  <a:lnTo>
                    <a:pt x="505" y="7130"/>
                  </a:lnTo>
                  <a:lnTo>
                    <a:pt x="281" y="7481"/>
                  </a:lnTo>
                  <a:lnTo>
                    <a:pt x="127" y="7747"/>
                  </a:lnTo>
                  <a:lnTo>
                    <a:pt x="29" y="7957"/>
                  </a:lnTo>
                  <a:lnTo>
                    <a:pt x="1" y="8013"/>
                  </a:lnTo>
                  <a:lnTo>
                    <a:pt x="15" y="8055"/>
                  </a:lnTo>
                  <a:lnTo>
                    <a:pt x="43" y="8111"/>
                  </a:lnTo>
                  <a:lnTo>
                    <a:pt x="127" y="8209"/>
                  </a:lnTo>
                  <a:lnTo>
                    <a:pt x="407" y="8461"/>
                  </a:lnTo>
                  <a:lnTo>
                    <a:pt x="813" y="8825"/>
                  </a:lnTo>
                  <a:lnTo>
                    <a:pt x="1346" y="9274"/>
                  </a:lnTo>
                  <a:lnTo>
                    <a:pt x="2662" y="10352"/>
                  </a:lnTo>
                  <a:lnTo>
                    <a:pt x="4175" y="11543"/>
                  </a:lnTo>
                  <a:lnTo>
                    <a:pt x="5688" y="12720"/>
                  </a:lnTo>
                  <a:lnTo>
                    <a:pt x="7033" y="13757"/>
                  </a:lnTo>
                  <a:lnTo>
                    <a:pt x="8028" y="14499"/>
                  </a:lnTo>
                  <a:lnTo>
                    <a:pt x="8336" y="14709"/>
                  </a:lnTo>
                  <a:lnTo>
                    <a:pt x="8490" y="14807"/>
                  </a:lnTo>
                  <a:lnTo>
                    <a:pt x="8560" y="14807"/>
                  </a:lnTo>
                  <a:lnTo>
                    <a:pt x="8616" y="14793"/>
                  </a:lnTo>
                  <a:lnTo>
                    <a:pt x="8686" y="14765"/>
                  </a:lnTo>
                  <a:lnTo>
                    <a:pt x="8742" y="14709"/>
                  </a:lnTo>
                  <a:lnTo>
                    <a:pt x="8812" y="14639"/>
                  </a:lnTo>
                  <a:lnTo>
                    <a:pt x="8868" y="14555"/>
                  </a:lnTo>
                  <a:lnTo>
                    <a:pt x="8924" y="14457"/>
                  </a:lnTo>
                  <a:lnTo>
                    <a:pt x="8966" y="14345"/>
                  </a:lnTo>
                  <a:lnTo>
                    <a:pt x="9050" y="14121"/>
                  </a:lnTo>
                  <a:lnTo>
                    <a:pt x="9106" y="13883"/>
                  </a:lnTo>
                  <a:lnTo>
                    <a:pt x="9120" y="13757"/>
                  </a:lnTo>
                  <a:lnTo>
                    <a:pt x="9120" y="13644"/>
                  </a:lnTo>
                  <a:lnTo>
                    <a:pt x="9106" y="13532"/>
                  </a:lnTo>
                  <a:lnTo>
                    <a:pt x="9092" y="13448"/>
                  </a:lnTo>
                  <a:lnTo>
                    <a:pt x="9050" y="13308"/>
                  </a:lnTo>
                  <a:lnTo>
                    <a:pt x="8966" y="13126"/>
                  </a:lnTo>
                  <a:lnTo>
                    <a:pt x="8714" y="12580"/>
                  </a:lnTo>
                  <a:lnTo>
                    <a:pt x="8378" y="11893"/>
                  </a:lnTo>
                  <a:lnTo>
                    <a:pt x="8000" y="11151"/>
                  </a:lnTo>
                  <a:lnTo>
                    <a:pt x="7299" y="9806"/>
                  </a:lnTo>
                  <a:lnTo>
                    <a:pt x="6977" y="9218"/>
                  </a:lnTo>
                  <a:lnTo>
                    <a:pt x="7733" y="8307"/>
                  </a:lnTo>
                  <a:lnTo>
                    <a:pt x="11152" y="4133"/>
                  </a:lnTo>
                  <a:lnTo>
                    <a:pt x="5814"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36"/>
            <p:cNvSpPr/>
            <p:nvPr/>
          </p:nvSpPr>
          <p:spPr>
            <a:xfrm>
              <a:off x="5121200" y="3400825"/>
              <a:ext cx="228025" cy="291075"/>
            </a:xfrm>
            <a:custGeom>
              <a:rect b="b" l="l" r="r" t="t"/>
              <a:pathLst>
                <a:path extrusionOk="0" h="11643" w="9121">
                  <a:moveTo>
                    <a:pt x="3377" y="1"/>
                  </a:moveTo>
                  <a:lnTo>
                    <a:pt x="2536" y="1122"/>
                  </a:lnTo>
                  <a:lnTo>
                    <a:pt x="1836" y="2074"/>
                  </a:lnTo>
                  <a:lnTo>
                    <a:pt x="1093" y="3097"/>
                  </a:lnTo>
                  <a:lnTo>
                    <a:pt x="505" y="3965"/>
                  </a:lnTo>
                  <a:lnTo>
                    <a:pt x="281" y="4316"/>
                  </a:lnTo>
                  <a:lnTo>
                    <a:pt x="127" y="4582"/>
                  </a:lnTo>
                  <a:lnTo>
                    <a:pt x="29" y="4792"/>
                  </a:lnTo>
                  <a:lnTo>
                    <a:pt x="1" y="4848"/>
                  </a:lnTo>
                  <a:lnTo>
                    <a:pt x="15" y="4890"/>
                  </a:lnTo>
                  <a:lnTo>
                    <a:pt x="43" y="4946"/>
                  </a:lnTo>
                  <a:lnTo>
                    <a:pt x="127" y="5044"/>
                  </a:lnTo>
                  <a:lnTo>
                    <a:pt x="407" y="5296"/>
                  </a:lnTo>
                  <a:lnTo>
                    <a:pt x="813" y="5660"/>
                  </a:lnTo>
                  <a:lnTo>
                    <a:pt x="1346" y="6109"/>
                  </a:lnTo>
                  <a:lnTo>
                    <a:pt x="2662" y="7187"/>
                  </a:lnTo>
                  <a:lnTo>
                    <a:pt x="4175" y="8378"/>
                  </a:lnTo>
                  <a:lnTo>
                    <a:pt x="5688" y="9555"/>
                  </a:lnTo>
                  <a:lnTo>
                    <a:pt x="7033" y="10592"/>
                  </a:lnTo>
                  <a:lnTo>
                    <a:pt x="8028" y="11334"/>
                  </a:lnTo>
                  <a:lnTo>
                    <a:pt x="8336" y="11544"/>
                  </a:lnTo>
                  <a:lnTo>
                    <a:pt x="8490" y="11642"/>
                  </a:lnTo>
                  <a:lnTo>
                    <a:pt x="8560" y="11642"/>
                  </a:lnTo>
                  <a:lnTo>
                    <a:pt x="8616" y="11628"/>
                  </a:lnTo>
                  <a:lnTo>
                    <a:pt x="8686" y="11600"/>
                  </a:lnTo>
                  <a:lnTo>
                    <a:pt x="8742" y="11544"/>
                  </a:lnTo>
                  <a:lnTo>
                    <a:pt x="8812" y="11474"/>
                  </a:lnTo>
                  <a:lnTo>
                    <a:pt x="8868" y="11390"/>
                  </a:lnTo>
                  <a:lnTo>
                    <a:pt x="8924" y="11292"/>
                  </a:lnTo>
                  <a:lnTo>
                    <a:pt x="8966" y="11180"/>
                  </a:lnTo>
                  <a:lnTo>
                    <a:pt x="9050" y="10956"/>
                  </a:lnTo>
                  <a:lnTo>
                    <a:pt x="9106" y="10718"/>
                  </a:lnTo>
                  <a:lnTo>
                    <a:pt x="9120" y="10592"/>
                  </a:lnTo>
                  <a:lnTo>
                    <a:pt x="9120" y="10479"/>
                  </a:lnTo>
                  <a:lnTo>
                    <a:pt x="9106" y="10381"/>
                  </a:lnTo>
                  <a:lnTo>
                    <a:pt x="9092" y="10283"/>
                  </a:lnTo>
                  <a:lnTo>
                    <a:pt x="9050" y="10157"/>
                  </a:lnTo>
                  <a:lnTo>
                    <a:pt x="8966" y="9961"/>
                  </a:lnTo>
                  <a:lnTo>
                    <a:pt x="8714" y="9415"/>
                  </a:lnTo>
                  <a:lnTo>
                    <a:pt x="8378" y="8728"/>
                  </a:lnTo>
                  <a:lnTo>
                    <a:pt x="8000" y="7986"/>
                  </a:lnTo>
                  <a:lnTo>
                    <a:pt x="7299" y="6641"/>
                  </a:lnTo>
                  <a:lnTo>
                    <a:pt x="6977" y="6053"/>
                  </a:lnTo>
                  <a:lnTo>
                    <a:pt x="7733" y="5142"/>
                  </a:lnTo>
                  <a:lnTo>
                    <a:pt x="8490" y="4204"/>
                  </a:lnTo>
                  <a:lnTo>
                    <a:pt x="33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36"/>
            <p:cNvSpPr/>
            <p:nvPr/>
          </p:nvSpPr>
          <p:spPr>
            <a:xfrm>
              <a:off x="5119450" y="3425700"/>
              <a:ext cx="231175" cy="268300"/>
            </a:xfrm>
            <a:custGeom>
              <a:rect b="b" l="l" r="r" t="t"/>
              <a:pathLst>
                <a:path extrusionOk="0" h="10732" w="9247">
                  <a:moveTo>
                    <a:pt x="2592" y="1"/>
                  </a:moveTo>
                  <a:lnTo>
                    <a:pt x="1598" y="1345"/>
                  </a:lnTo>
                  <a:lnTo>
                    <a:pt x="1149" y="1962"/>
                  </a:lnTo>
                  <a:lnTo>
                    <a:pt x="743" y="2522"/>
                  </a:lnTo>
                  <a:lnTo>
                    <a:pt x="421" y="3012"/>
                  </a:lnTo>
                  <a:lnTo>
                    <a:pt x="183" y="3405"/>
                  </a:lnTo>
                  <a:lnTo>
                    <a:pt x="99" y="3545"/>
                  </a:lnTo>
                  <a:lnTo>
                    <a:pt x="43" y="3671"/>
                  </a:lnTo>
                  <a:lnTo>
                    <a:pt x="1" y="3769"/>
                  </a:lnTo>
                  <a:lnTo>
                    <a:pt x="1" y="3825"/>
                  </a:lnTo>
                  <a:lnTo>
                    <a:pt x="43" y="3881"/>
                  </a:lnTo>
                  <a:lnTo>
                    <a:pt x="127" y="3965"/>
                  </a:lnTo>
                  <a:lnTo>
                    <a:pt x="407" y="4231"/>
                  </a:lnTo>
                  <a:lnTo>
                    <a:pt x="827" y="4609"/>
                  </a:lnTo>
                  <a:lnTo>
                    <a:pt x="1359" y="5058"/>
                  </a:lnTo>
                  <a:lnTo>
                    <a:pt x="2690" y="6164"/>
                  </a:lnTo>
                  <a:lnTo>
                    <a:pt x="4217" y="7383"/>
                  </a:lnTo>
                  <a:lnTo>
                    <a:pt x="5758" y="8588"/>
                  </a:lnTo>
                  <a:lnTo>
                    <a:pt x="7117" y="9653"/>
                  </a:lnTo>
                  <a:lnTo>
                    <a:pt x="8126" y="10395"/>
                  </a:lnTo>
                  <a:lnTo>
                    <a:pt x="8448" y="10619"/>
                  </a:lnTo>
                  <a:lnTo>
                    <a:pt x="8588" y="10717"/>
                  </a:lnTo>
                  <a:lnTo>
                    <a:pt x="8658" y="10731"/>
                  </a:lnTo>
                  <a:lnTo>
                    <a:pt x="8728" y="10717"/>
                  </a:lnTo>
                  <a:lnTo>
                    <a:pt x="8798" y="10675"/>
                  </a:lnTo>
                  <a:lnTo>
                    <a:pt x="8854" y="10619"/>
                  </a:lnTo>
                  <a:lnTo>
                    <a:pt x="8924" y="10549"/>
                  </a:lnTo>
                  <a:lnTo>
                    <a:pt x="8980" y="10465"/>
                  </a:lnTo>
                  <a:lnTo>
                    <a:pt x="9036" y="10367"/>
                  </a:lnTo>
                  <a:lnTo>
                    <a:pt x="9092" y="10255"/>
                  </a:lnTo>
                  <a:lnTo>
                    <a:pt x="9162" y="10031"/>
                  </a:lnTo>
                  <a:lnTo>
                    <a:pt x="9218" y="9779"/>
                  </a:lnTo>
                  <a:lnTo>
                    <a:pt x="9232" y="9667"/>
                  </a:lnTo>
                  <a:lnTo>
                    <a:pt x="9246" y="9541"/>
                  </a:lnTo>
                  <a:lnTo>
                    <a:pt x="9232" y="9442"/>
                  </a:lnTo>
                  <a:lnTo>
                    <a:pt x="9218" y="9344"/>
                  </a:lnTo>
                  <a:lnTo>
                    <a:pt x="9176" y="9204"/>
                  </a:lnTo>
                  <a:lnTo>
                    <a:pt x="9092" y="9008"/>
                  </a:lnTo>
                  <a:lnTo>
                    <a:pt x="8840" y="8462"/>
                  </a:lnTo>
                  <a:lnTo>
                    <a:pt x="8490" y="7761"/>
                  </a:lnTo>
                  <a:lnTo>
                    <a:pt x="8112" y="7005"/>
                  </a:lnTo>
                  <a:lnTo>
                    <a:pt x="7411" y="5632"/>
                  </a:lnTo>
                  <a:lnTo>
                    <a:pt x="7089" y="5030"/>
                  </a:lnTo>
                  <a:lnTo>
                    <a:pt x="7860" y="4105"/>
                  </a:lnTo>
                  <a:lnTo>
                    <a:pt x="25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36"/>
            <p:cNvSpPr/>
            <p:nvPr/>
          </p:nvSpPr>
          <p:spPr>
            <a:xfrm>
              <a:off x="5132750" y="3524125"/>
              <a:ext cx="205275" cy="159700"/>
            </a:xfrm>
            <a:custGeom>
              <a:rect b="b" l="l" r="r" t="t"/>
              <a:pathLst>
                <a:path extrusionOk="0" h="6388" w="8211">
                  <a:moveTo>
                    <a:pt x="1" y="0"/>
                  </a:moveTo>
                  <a:lnTo>
                    <a:pt x="673" y="546"/>
                  </a:lnTo>
                  <a:lnTo>
                    <a:pt x="1640" y="1317"/>
                  </a:lnTo>
                  <a:lnTo>
                    <a:pt x="4063" y="3222"/>
                  </a:lnTo>
                  <a:lnTo>
                    <a:pt x="6501" y="5113"/>
                  </a:lnTo>
                  <a:lnTo>
                    <a:pt x="8182" y="6374"/>
                  </a:lnTo>
                  <a:lnTo>
                    <a:pt x="8196" y="6388"/>
                  </a:lnTo>
                  <a:lnTo>
                    <a:pt x="8210" y="6388"/>
                  </a:lnTo>
                  <a:lnTo>
                    <a:pt x="8210" y="6374"/>
                  </a:lnTo>
                  <a:lnTo>
                    <a:pt x="8196" y="6360"/>
                  </a:lnTo>
                  <a:lnTo>
                    <a:pt x="6557" y="5043"/>
                  </a:lnTo>
                  <a:lnTo>
                    <a:pt x="4134" y="3138"/>
                  </a:lnTo>
                  <a:lnTo>
                    <a:pt x="2873" y="2157"/>
                  </a:lnTo>
                  <a:lnTo>
                    <a:pt x="1696" y="1247"/>
                  </a:lnTo>
                  <a:lnTo>
                    <a:pt x="701" y="504"/>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36"/>
            <p:cNvSpPr/>
            <p:nvPr/>
          </p:nvSpPr>
          <p:spPr>
            <a:xfrm>
              <a:off x="5259900" y="3525525"/>
              <a:ext cx="47650" cy="23825"/>
            </a:xfrm>
            <a:custGeom>
              <a:rect b="b" l="l" r="r" t="t"/>
              <a:pathLst>
                <a:path extrusionOk="0" h="953" w="1906">
                  <a:moveTo>
                    <a:pt x="28" y="0"/>
                  </a:moveTo>
                  <a:lnTo>
                    <a:pt x="14" y="14"/>
                  </a:lnTo>
                  <a:lnTo>
                    <a:pt x="0" y="28"/>
                  </a:lnTo>
                  <a:lnTo>
                    <a:pt x="14" y="42"/>
                  </a:lnTo>
                  <a:lnTo>
                    <a:pt x="28" y="56"/>
                  </a:lnTo>
                  <a:lnTo>
                    <a:pt x="490" y="238"/>
                  </a:lnTo>
                  <a:lnTo>
                    <a:pt x="953" y="462"/>
                  </a:lnTo>
                  <a:lnTo>
                    <a:pt x="1415" y="687"/>
                  </a:lnTo>
                  <a:lnTo>
                    <a:pt x="1849" y="953"/>
                  </a:lnTo>
                  <a:lnTo>
                    <a:pt x="1877" y="953"/>
                  </a:lnTo>
                  <a:lnTo>
                    <a:pt x="1905" y="939"/>
                  </a:lnTo>
                  <a:lnTo>
                    <a:pt x="1905" y="911"/>
                  </a:lnTo>
                  <a:lnTo>
                    <a:pt x="1905" y="883"/>
                  </a:lnTo>
                  <a:lnTo>
                    <a:pt x="1723" y="701"/>
                  </a:lnTo>
                  <a:lnTo>
                    <a:pt x="1513" y="518"/>
                  </a:lnTo>
                  <a:lnTo>
                    <a:pt x="1289" y="364"/>
                  </a:lnTo>
                  <a:lnTo>
                    <a:pt x="1051" y="224"/>
                  </a:lnTo>
                  <a:lnTo>
                    <a:pt x="813" y="126"/>
                  </a:lnTo>
                  <a:lnTo>
                    <a:pt x="687" y="84"/>
                  </a:lnTo>
                  <a:lnTo>
                    <a:pt x="546" y="42"/>
                  </a:lnTo>
                  <a:lnTo>
                    <a:pt x="420" y="14"/>
                  </a:lnTo>
                  <a:lnTo>
                    <a:pt x="2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36"/>
            <p:cNvSpPr/>
            <p:nvPr/>
          </p:nvSpPr>
          <p:spPr>
            <a:xfrm>
              <a:off x="5265150" y="3538825"/>
              <a:ext cx="47650" cy="23825"/>
            </a:xfrm>
            <a:custGeom>
              <a:rect b="b" l="l" r="r" t="t"/>
              <a:pathLst>
                <a:path extrusionOk="0" h="953" w="1906">
                  <a:moveTo>
                    <a:pt x="14" y="0"/>
                  </a:moveTo>
                  <a:lnTo>
                    <a:pt x="0" y="14"/>
                  </a:lnTo>
                  <a:lnTo>
                    <a:pt x="0" y="28"/>
                  </a:lnTo>
                  <a:lnTo>
                    <a:pt x="0" y="42"/>
                  </a:lnTo>
                  <a:lnTo>
                    <a:pt x="14" y="56"/>
                  </a:lnTo>
                  <a:lnTo>
                    <a:pt x="491" y="239"/>
                  </a:lnTo>
                  <a:lnTo>
                    <a:pt x="953" y="463"/>
                  </a:lnTo>
                  <a:lnTo>
                    <a:pt x="1401" y="701"/>
                  </a:lnTo>
                  <a:lnTo>
                    <a:pt x="1835" y="953"/>
                  </a:lnTo>
                  <a:lnTo>
                    <a:pt x="1877" y="953"/>
                  </a:lnTo>
                  <a:lnTo>
                    <a:pt x="1891" y="939"/>
                  </a:lnTo>
                  <a:lnTo>
                    <a:pt x="1905" y="911"/>
                  </a:lnTo>
                  <a:lnTo>
                    <a:pt x="1891" y="897"/>
                  </a:lnTo>
                  <a:lnTo>
                    <a:pt x="1709" y="701"/>
                  </a:lnTo>
                  <a:lnTo>
                    <a:pt x="1513" y="519"/>
                  </a:lnTo>
                  <a:lnTo>
                    <a:pt x="1289" y="365"/>
                  </a:lnTo>
                  <a:lnTo>
                    <a:pt x="1051" y="225"/>
                  </a:lnTo>
                  <a:lnTo>
                    <a:pt x="799" y="126"/>
                  </a:lnTo>
                  <a:lnTo>
                    <a:pt x="673" y="84"/>
                  </a:lnTo>
                  <a:lnTo>
                    <a:pt x="547" y="42"/>
                  </a:lnTo>
                  <a:lnTo>
                    <a:pt x="407" y="14"/>
                  </a:lnTo>
                  <a:lnTo>
                    <a:pt x="28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36"/>
            <p:cNvSpPr/>
            <p:nvPr/>
          </p:nvSpPr>
          <p:spPr>
            <a:xfrm>
              <a:off x="5270050" y="3552125"/>
              <a:ext cx="47650" cy="23850"/>
            </a:xfrm>
            <a:custGeom>
              <a:rect b="b" l="l" r="r" t="t"/>
              <a:pathLst>
                <a:path extrusionOk="0" h="954" w="1906">
                  <a:moveTo>
                    <a:pt x="28" y="1"/>
                  </a:moveTo>
                  <a:lnTo>
                    <a:pt x="14" y="15"/>
                  </a:lnTo>
                  <a:lnTo>
                    <a:pt x="0" y="29"/>
                  </a:lnTo>
                  <a:lnTo>
                    <a:pt x="14" y="43"/>
                  </a:lnTo>
                  <a:lnTo>
                    <a:pt x="28" y="57"/>
                  </a:lnTo>
                  <a:lnTo>
                    <a:pt x="505" y="239"/>
                  </a:lnTo>
                  <a:lnTo>
                    <a:pt x="967" y="463"/>
                  </a:lnTo>
                  <a:lnTo>
                    <a:pt x="1415" y="701"/>
                  </a:lnTo>
                  <a:lnTo>
                    <a:pt x="1850" y="953"/>
                  </a:lnTo>
                  <a:lnTo>
                    <a:pt x="1878" y="953"/>
                  </a:lnTo>
                  <a:lnTo>
                    <a:pt x="1906" y="925"/>
                  </a:lnTo>
                  <a:lnTo>
                    <a:pt x="1906" y="911"/>
                  </a:lnTo>
                  <a:lnTo>
                    <a:pt x="1906" y="897"/>
                  </a:lnTo>
                  <a:lnTo>
                    <a:pt x="1723" y="701"/>
                  </a:lnTo>
                  <a:lnTo>
                    <a:pt x="1513" y="533"/>
                  </a:lnTo>
                  <a:lnTo>
                    <a:pt x="1289" y="365"/>
                  </a:lnTo>
                  <a:lnTo>
                    <a:pt x="1051" y="239"/>
                  </a:lnTo>
                  <a:lnTo>
                    <a:pt x="813" y="127"/>
                  </a:lnTo>
                  <a:lnTo>
                    <a:pt x="687" y="85"/>
                  </a:lnTo>
                  <a:lnTo>
                    <a:pt x="547" y="43"/>
                  </a:lnTo>
                  <a:lnTo>
                    <a:pt x="421" y="15"/>
                  </a:lnTo>
                  <a:lnTo>
                    <a:pt x="2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36"/>
            <p:cNvSpPr/>
            <p:nvPr/>
          </p:nvSpPr>
          <p:spPr>
            <a:xfrm>
              <a:off x="5275300" y="3565450"/>
              <a:ext cx="47650" cy="23825"/>
            </a:xfrm>
            <a:custGeom>
              <a:rect b="b" l="l" r="r" t="t"/>
              <a:pathLst>
                <a:path extrusionOk="0" h="953" w="1906">
                  <a:moveTo>
                    <a:pt x="15" y="0"/>
                  </a:moveTo>
                  <a:lnTo>
                    <a:pt x="1" y="14"/>
                  </a:lnTo>
                  <a:lnTo>
                    <a:pt x="1" y="28"/>
                  </a:lnTo>
                  <a:lnTo>
                    <a:pt x="1" y="42"/>
                  </a:lnTo>
                  <a:lnTo>
                    <a:pt x="15" y="56"/>
                  </a:lnTo>
                  <a:lnTo>
                    <a:pt x="491" y="238"/>
                  </a:lnTo>
                  <a:lnTo>
                    <a:pt x="953" y="462"/>
                  </a:lnTo>
                  <a:lnTo>
                    <a:pt x="1401" y="701"/>
                  </a:lnTo>
                  <a:lnTo>
                    <a:pt x="1836" y="953"/>
                  </a:lnTo>
                  <a:lnTo>
                    <a:pt x="1878" y="953"/>
                  </a:lnTo>
                  <a:lnTo>
                    <a:pt x="1892" y="939"/>
                  </a:lnTo>
                  <a:lnTo>
                    <a:pt x="1906" y="911"/>
                  </a:lnTo>
                  <a:lnTo>
                    <a:pt x="1892" y="897"/>
                  </a:lnTo>
                  <a:lnTo>
                    <a:pt x="1710" y="701"/>
                  </a:lnTo>
                  <a:lnTo>
                    <a:pt x="1513" y="532"/>
                  </a:lnTo>
                  <a:lnTo>
                    <a:pt x="1289" y="364"/>
                  </a:lnTo>
                  <a:lnTo>
                    <a:pt x="1051" y="238"/>
                  </a:lnTo>
                  <a:lnTo>
                    <a:pt x="799" y="126"/>
                  </a:lnTo>
                  <a:lnTo>
                    <a:pt x="673" y="84"/>
                  </a:lnTo>
                  <a:lnTo>
                    <a:pt x="547" y="42"/>
                  </a:lnTo>
                  <a:lnTo>
                    <a:pt x="407" y="28"/>
                  </a:lnTo>
                  <a:lnTo>
                    <a:pt x="2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36"/>
            <p:cNvSpPr/>
            <p:nvPr/>
          </p:nvSpPr>
          <p:spPr>
            <a:xfrm>
              <a:off x="5290000" y="3520950"/>
              <a:ext cx="66225" cy="29800"/>
            </a:xfrm>
            <a:custGeom>
              <a:rect b="b" l="l" r="r" t="t"/>
              <a:pathLst>
                <a:path extrusionOk="0" h="1192" w="2649">
                  <a:moveTo>
                    <a:pt x="1822" y="183"/>
                  </a:moveTo>
                  <a:lnTo>
                    <a:pt x="1976" y="211"/>
                  </a:lnTo>
                  <a:lnTo>
                    <a:pt x="2144" y="253"/>
                  </a:lnTo>
                  <a:lnTo>
                    <a:pt x="2228" y="281"/>
                  </a:lnTo>
                  <a:lnTo>
                    <a:pt x="2298" y="323"/>
                  </a:lnTo>
                  <a:lnTo>
                    <a:pt x="2368" y="365"/>
                  </a:lnTo>
                  <a:lnTo>
                    <a:pt x="2410" y="421"/>
                  </a:lnTo>
                  <a:lnTo>
                    <a:pt x="2452" y="477"/>
                  </a:lnTo>
                  <a:lnTo>
                    <a:pt x="2466" y="533"/>
                  </a:lnTo>
                  <a:lnTo>
                    <a:pt x="2466" y="603"/>
                  </a:lnTo>
                  <a:lnTo>
                    <a:pt x="2424" y="687"/>
                  </a:lnTo>
                  <a:lnTo>
                    <a:pt x="2368" y="771"/>
                  </a:lnTo>
                  <a:lnTo>
                    <a:pt x="2284" y="855"/>
                  </a:lnTo>
                  <a:lnTo>
                    <a:pt x="2228" y="912"/>
                  </a:lnTo>
                  <a:lnTo>
                    <a:pt x="2158" y="940"/>
                  </a:lnTo>
                  <a:lnTo>
                    <a:pt x="2074" y="968"/>
                  </a:lnTo>
                  <a:lnTo>
                    <a:pt x="2004" y="996"/>
                  </a:lnTo>
                  <a:lnTo>
                    <a:pt x="1640" y="996"/>
                  </a:lnTo>
                  <a:lnTo>
                    <a:pt x="1458" y="954"/>
                  </a:lnTo>
                  <a:lnTo>
                    <a:pt x="1276" y="926"/>
                  </a:lnTo>
                  <a:lnTo>
                    <a:pt x="967" y="827"/>
                  </a:lnTo>
                  <a:lnTo>
                    <a:pt x="547" y="701"/>
                  </a:lnTo>
                  <a:lnTo>
                    <a:pt x="127" y="589"/>
                  </a:lnTo>
                  <a:lnTo>
                    <a:pt x="645" y="407"/>
                  </a:lnTo>
                  <a:lnTo>
                    <a:pt x="911" y="337"/>
                  </a:lnTo>
                  <a:lnTo>
                    <a:pt x="1178" y="267"/>
                  </a:lnTo>
                  <a:lnTo>
                    <a:pt x="1430" y="211"/>
                  </a:lnTo>
                  <a:lnTo>
                    <a:pt x="1696" y="183"/>
                  </a:lnTo>
                  <a:close/>
                  <a:moveTo>
                    <a:pt x="1808" y="1"/>
                  </a:moveTo>
                  <a:lnTo>
                    <a:pt x="1570" y="15"/>
                  </a:lnTo>
                  <a:lnTo>
                    <a:pt x="1332" y="57"/>
                  </a:lnTo>
                  <a:lnTo>
                    <a:pt x="1108" y="99"/>
                  </a:lnTo>
                  <a:lnTo>
                    <a:pt x="869" y="169"/>
                  </a:lnTo>
                  <a:lnTo>
                    <a:pt x="659" y="253"/>
                  </a:lnTo>
                  <a:lnTo>
                    <a:pt x="435" y="351"/>
                  </a:lnTo>
                  <a:lnTo>
                    <a:pt x="225" y="463"/>
                  </a:lnTo>
                  <a:lnTo>
                    <a:pt x="29" y="575"/>
                  </a:lnTo>
                  <a:lnTo>
                    <a:pt x="15" y="589"/>
                  </a:lnTo>
                  <a:lnTo>
                    <a:pt x="15" y="603"/>
                  </a:lnTo>
                  <a:lnTo>
                    <a:pt x="29" y="617"/>
                  </a:lnTo>
                  <a:lnTo>
                    <a:pt x="1" y="645"/>
                  </a:lnTo>
                  <a:lnTo>
                    <a:pt x="1" y="673"/>
                  </a:lnTo>
                  <a:lnTo>
                    <a:pt x="15" y="701"/>
                  </a:lnTo>
                  <a:lnTo>
                    <a:pt x="29" y="729"/>
                  </a:lnTo>
                  <a:lnTo>
                    <a:pt x="57" y="743"/>
                  </a:lnTo>
                  <a:lnTo>
                    <a:pt x="477" y="884"/>
                  </a:lnTo>
                  <a:lnTo>
                    <a:pt x="911" y="1038"/>
                  </a:lnTo>
                  <a:lnTo>
                    <a:pt x="1136" y="1094"/>
                  </a:lnTo>
                  <a:lnTo>
                    <a:pt x="1360" y="1150"/>
                  </a:lnTo>
                  <a:lnTo>
                    <a:pt x="1584" y="1178"/>
                  </a:lnTo>
                  <a:lnTo>
                    <a:pt x="1808" y="1192"/>
                  </a:lnTo>
                  <a:lnTo>
                    <a:pt x="1948" y="1178"/>
                  </a:lnTo>
                  <a:lnTo>
                    <a:pt x="2088" y="1164"/>
                  </a:lnTo>
                  <a:lnTo>
                    <a:pt x="2228" y="1122"/>
                  </a:lnTo>
                  <a:lnTo>
                    <a:pt x="2354" y="1066"/>
                  </a:lnTo>
                  <a:lnTo>
                    <a:pt x="2466" y="982"/>
                  </a:lnTo>
                  <a:lnTo>
                    <a:pt x="2522" y="940"/>
                  </a:lnTo>
                  <a:lnTo>
                    <a:pt x="2564" y="884"/>
                  </a:lnTo>
                  <a:lnTo>
                    <a:pt x="2592" y="827"/>
                  </a:lnTo>
                  <a:lnTo>
                    <a:pt x="2621" y="757"/>
                  </a:lnTo>
                  <a:lnTo>
                    <a:pt x="2635" y="687"/>
                  </a:lnTo>
                  <a:lnTo>
                    <a:pt x="2649" y="617"/>
                  </a:lnTo>
                  <a:lnTo>
                    <a:pt x="2649" y="533"/>
                  </a:lnTo>
                  <a:lnTo>
                    <a:pt x="2635" y="449"/>
                  </a:lnTo>
                  <a:lnTo>
                    <a:pt x="2607" y="379"/>
                  </a:lnTo>
                  <a:lnTo>
                    <a:pt x="2578" y="323"/>
                  </a:lnTo>
                  <a:lnTo>
                    <a:pt x="2536" y="267"/>
                  </a:lnTo>
                  <a:lnTo>
                    <a:pt x="2480" y="211"/>
                  </a:lnTo>
                  <a:lnTo>
                    <a:pt x="2368" y="127"/>
                  </a:lnTo>
                  <a:lnTo>
                    <a:pt x="2242" y="71"/>
                  </a:lnTo>
                  <a:lnTo>
                    <a:pt x="2088" y="29"/>
                  </a:lnTo>
                  <a:lnTo>
                    <a:pt x="19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36"/>
            <p:cNvSpPr/>
            <p:nvPr/>
          </p:nvSpPr>
          <p:spPr>
            <a:xfrm>
              <a:off x="5255350" y="3478225"/>
              <a:ext cx="39225" cy="60625"/>
            </a:xfrm>
            <a:custGeom>
              <a:rect b="b" l="l" r="r" t="t"/>
              <a:pathLst>
                <a:path extrusionOk="0" h="2425" w="1569">
                  <a:moveTo>
                    <a:pt x="546" y="183"/>
                  </a:moveTo>
                  <a:lnTo>
                    <a:pt x="616" y="211"/>
                  </a:lnTo>
                  <a:lnTo>
                    <a:pt x="686" y="239"/>
                  </a:lnTo>
                  <a:lnTo>
                    <a:pt x="756" y="281"/>
                  </a:lnTo>
                  <a:lnTo>
                    <a:pt x="813" y="337"/>
                  </a:lnTo>
                  <a:lnTo>
                    <a:pt x="939" y="463"/>
                  </a:lnTo>
                  <a:lnTo>
                    <a:pt x="1037" y="589"/>
                  </a:lnTo>
                  <a:lnTo>
                    <a:pt x="1093" y="701"/>
                  </a:lnTo>
                  <a:lnTo>
                    <a:pt x="1191" y="953"/>
                  </a:lnTo>
                  <a:lnTo>
                    <a:pt x="1275" y="1192"/>
                  </a:lnTo>
                  <a:lnTo>
                    <a:pt x="1401" y="1724"/>
                  </a:lnTo>
                  <a:lnTo>
                    <a:pt x="1499" y="2270"/>
                  </a:lnTo>
                  <a:lnTo>
                    <a:pt x="1499" y="2270"/>
                  </a:lnTo>
                  <a:lnTo>
                    <a:pt x="1191" y="1948"/>
                  </a:lnTo>
                  <a:lnTo>
                    <a:pt x="869" y="1654"/>
                  </a:lnTo>
                  <a:lnTo>
                    <a:pt x="658" y="1430"/>
                  </a:lnTo>
                  <a:lnTo>
                    <a:pt x="532" y="1290"/>
                  </a:lnTo>
                  <a:lnTo>
                    <a:pt x="420" y="1136"/>
                  </a:lnTo>
                  <a:lnTo>
                    <a:pt x="322" y="982"/>
                  </a:lnTo>
                  <a:lnTo>
                    <a:pt x="252" y="827"/>
                  </a:lnTo>
                  <a:lnTo>
                    <a:pt x="224" y="743"/>
                  </a:lnTo>
                  <a:lnTo>
                    <a:pt x="210" y="673"/>
                  </a:lnTo>
                  <a:lnTo>
                    <a:pt x="210" y="589"/>
                  </a:lnTo>
                  <a:lnTo>
                    <a:pt x="224" y="519"/>
                  </a:lnTo>
                  <a:lnTo>
                    <a:pt x="266" y="393"/>
                  </a:lnTo>
                  <a:lnTo>
                    <a:pt x="308" y="295"/>
                  </a:lnTo>
                  <a:lnTo>
                    <a:pt x="364" y="239"/>
                  </a:lnTo>
                  <a:lnTo>
                    <a:pt x="420" y="197"/>
                  </a:lnTo>
                  <a:lnTo>
                    <a:pt x="490" y="183"/>
                  </a:lnTo>
                  <a:close/>
                  <a:moveTo>
                    <a:pt x="490" y="1"/>
                  </a:moveTo>
                  <a:lnTo>
                    <a:pt x="406" y="15"/>
                  </a:lnTo>
                  <a:lnTo>
                    <a:pt x="336" y="43"/>
                  </a:lnTo>
                  <a:lnTo>
                    <a:pt x="266" y="71"/>
                  </a:lnTo>
                  <a:lnTo>
                    <a:pt x="196" y="127"/>
                  </a:lnTo>
                  <a:lnTo>
                    <a:pt x="140" y="169"/>
                  </a:lnTo>
                  <a:lnTo>
                    <a:pt x="98" y="225"/>
                  </a:lnTo>
                  <a:lnTo>
                    <a:pt x="56" y="281"/>
                  </a:lnTo>
                  <a:lnTo>
                    <a:pt x="42" y="351"/>
                  </a:lnTo>
                  <a:lnTo>
                    <a:pt x="14" y="407"/>
                  </a:lnTo>
                  <a:lnTo>
                    <a:pt x="0" y="547"/>
                  </a:lnTo>
                  <a:lnTo>
                    <a:pt x="14" y="687"/>
                  </a:lnTo>
                  <a:lnTo>
                    <a:pt x="56" y="827"/>
                  </a:lnTo>
                  <a:lnTo>
                    <a:pt x="98" y="953"/>
                  </a:lnTo>
                  <a:lnTo>
                    <a:pt x="168" y="1080"/>
                  </a:lnTo>
                  <a:lnTo>
                    <a:pt x="280" y="1276"/>
                  </a:lnTo>
                  <a:lnTo>
                    <a:pt x="420" y="1458"/>
                  </a:lnTo>
                  <a:lnTo>
                    <a:pt x="574" y="1626"/>
                  </a:lnTo>
                  <a:lnTo>
                    <a:pt x="728" y="1794"/>
                  </a:lnTo>
                  <a:lnTo>
                    <a:pt x="1065" y="2102"/>
                  </a:lnTo>
                  <a:lnTo>
                    <a:pt x="1401" y="2410"/>
                  </a:lnTo>
                  <a:lnTo>
                    <a:pt x="1429" y="2424"/>
                  </a:lnTo>
                  <a:lnTo>
                    <a:pt x="1499" y="2424"/>
                  </a:lnTo>
                  <a:lnTo>
                    <a:pt x="1513" y="2396"/>
                  </a:lnTo>
                  <a:lnTo>
                    <a:pt x="1527" y="2368"/>
                  </a:lnTo>
                  <a:lnTo>
                    <a:pt x="1555" y="2368"/>
                  </a:lnTo>
                  <a:lnTo>
                    <a:pt x="1555" y="2354"/>
                  </a:lnTo>
                  <a:lnTo>
                    <a:pt x="1569" y="2116"/>
                  </a:lnTo>
                  <a:lnTo>
                    <a:pt x="1555" y="1892"/>
                  </a:lnTo>
                  <a:lnTo>
                    <a:pt x="1541" y="1654"/>
                  </a:lnTo>
                  <a:lnTo>
                    <a:pt x="1499" y="1416"/>
                  </a:lnTo>
                  <a:lnTo>
                    <a:pt x="1457" y="1192"/>
                  </a:lnTo>
                  <a:lnTo>
                    <a:pt x="1387" y="968"/>
                  </a:lnTo>
                  <a:lnTo>
                    <a:pt x="1303" y="743"/>
                  </a:lnTo>
                  <a:lnTo>
                    <a:pt x="1219" y="519"/>
                  </a:lnTo>
                  <a:lnTo>
                    <a:pt x="1135" y="393"/>
                  </a:lnTo>
                  <a:lnTo>
                    <a:pt x="1051" y="281"/>
                  </a:lnTo>
                  <a:lnTo>
                    <a:pt x="939" y="169"/>
                  </a:lnTo>
                  <a:lnTo>
                    <a:pt x="827" y="85"/>
                  </a:lnTo>
                  <a:lnTo>
                    <a:pt x="700" y="29"/>
                  </a:lnTo>
                  <a:lnTo>
                    <a:pt x="630" y="15"/>
                  </a:lnTo>
                  <a:lnTo>
                    <a:pt x="5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36"/>
            <p:cNvSpPr/>
            <p:nvPr/>
          </p:nvSpPr>
          <p:spPr>
            <a:xfrm>
              <a:off x="4927875" y="3097900"/>
              <a:ext cx="610825" cy="420275"/>
            </a:xfrm>
            <a:custGeom>
              <a:rect b="b" l="l" r="r" t="t"/>
              <a:pathLst>
                <a:path extrusionOk="0" h="16811" w="24433">
                  <a:moveTo>
                    <a:pt x="20033" y="0"/>
                  </a:moveTo>
                  <a:lnTo>
                    <a:pt x="19823" y="28"/>
                  </a:lnTo>
                  <a:lnTo>
                    <a:pt x="19585" y="57"/>
                  </a:lnTo>
                  <a:lnTo>
                    <a:pt x="19319" y="99"/>
                  </a:lnTo>
                  <a:lnTo>
                    <a:pt x="18717" y="239"/>
                  </a:lnTo>
                  <a:lnTo>
                    <a:pt x="18016" y="407"/>
                  </a:lnTo>
                  <a:lnTo>
                    <a:pt x="17232" y="617"/>
                  </a:lnTo>
                  <a:lnTo>
                    <a:pt x="16405" y="855"/>
                  </a:lnTo>
                  <a:lnTo>
                    <a:pt x="14598" y="1401"/>
                  </a:lnTo>
                  <a:lnTo>
                    <a:pt x="12735" y="1962"/>
                  </a:lnTo>
                  <a:lnTo>
                    <a:pt x="11810" y="2242"/>
                  </a:lnTo>
                  <a:lnTo>
                    <a:pt x="10900" y="2494"/>
                  </a:lnTo>
                  <a:lnTo>
                    <a:pt x="10045" y="2732"/>
                  </a:lnTo>
                  <a:lnTo>
                    <a:pt x="9233" y="2928"/>
                  </a:lnTo>
                  <a:lnTo>
                    <a:pt x="8490" y="3096"/>
                  </a:lnTo>
                  <a:lnTo>
                    <a:pt x="8154" y="3152"/>
                  </a:lnTo>
                  <a:lnTo>
                    <a:pt x="7832" y="3208"/>
                  </a:lnTo>
                  <a:lnTo>
                    <a:pt x="7650" y="3222"/>
                  </a:lnTo>
                  <a:lnTo>
                    <a:pt x="7454" y="3236"/>
                  </a:lnTo>
                  <a:lnTo>
                    <a:pt x="7257" y="3222"/>
                  </a:lnTo>
                  <a:lnTo>
                    <a:pt x="7047" y="3208"/>
                  </a:lnTo>
                  <a:lnTo>
                    <a:pt x="6641" y="3166"/>
                  </a:lnTo>
                  <a:lnTo>
                    <a:pt x="6249" y="3096"/>
                  </a:lnTo>
                  <a:lnTo>
                    <a:pt x="5913" y="3012"/>
                  </a:lnTo>
                  <a:lnTo>
                    <a:pt x="5632" y="2942"/>
                  </a:lnTo>
                  <a:lnTo>
                    <a:pt x="5394" y="2872"/>
                  </a:lnTo>
                  <a:lnTo>
                    <a:pt x="1" y="5744"/>
                  </a:lnTo>
                  <a:lnTo>
                    <a:pt x="253" y="6024"/>
                  </a:lnTo>
                  <a:lnTo>
                    <a:pt x="533" y="6346"/>
                  </a:lnTo>
                  <a:lnTo>
                    <a:pt x="925" y="6739"/>
                  </a:lnTo>
                  <a:lnTo>
                    <a:pt x="1150" y="6949"/>
                  </a:lnTo>
                  <a:lnTo>
                    <a:pt x="1388" y="7173"/>
                  </a:lnTo>
                  <a:lnTo>
                    <a:pt x="1654" y="7397"/>
                  </a:lnTo>
                  <a:lnTo>
                    <a:pt x="1948" y="7621"/>
                  </a:lnTo>
                  <a:lnTo>
                    <a:pt x="2242" y="7845"/>
                  </a:lnTo>
                  <a:lnTo>
                    <a:pt x="2564" y="8069"/>
                  </a:lnTo>
                  <a:lnTo>
                    <a:pt x="2887" y="8266"/>
                  </a:lnTo>
                  <a:lnTo>
                    <a:pt x="3237" y="8462"/>
                  </a:lnTo>
                  <a:lnTo>
                    <a:pt x="3433" y="8560"/>
                  </a:lnTo>
                  <a:lnTo>
                    <a:pt x="3629" y="8644"/>
                  </a:lnTo>
                  <a:lnTo>
                    <a:pt x="3839" y="8728"/>
                  </a:lnTo>
                  <a:lnTo>
                    <a:pt x="4049" y="8798"/>
                  </a:lnTo>
                  <a:lnTo>
                    <a:pt x="4274" y="8854"/>
                  </a:lnTo>
                  <a:lnTo>
                    <a:pt x="4484" y="8910"/>
                  </a:lnTo>
                  <a:lnTo>
                    <a:pt x="4722" y="8952"/>
                  </a:lnTo>
                  <a:lnTo>
                    <a:pt x="4946" y="8980"/>
                  </a:lnTo>
                  <a:lnTo>
                    <a:pt x="5422" y="9022"/>
                  </a:lnTo>
                  <a:lnTo>
                    <a:pt x="5899" y="9036"/>
                  </a:lnTo>
                  <a:lnTo>
                    <a:pt x="6403" y="9022"/>
                  </a:lnTo>
                  <a:lnTo>
                    <a:pt x="6907" y="8980"/>
                  </a:lnTo>
                  <a:lnTo>
                    <a:pt x="7411" y="8910"/>
                  </a:lnTo>
                  <a:lnTo>
                    <a:pt x="7930" y="8826"/>
                  </a:lnTo>
                  <a:lnTo>
                    <a:pt x="8448" y="8714"/>
                  </a:lnTo>
                  <a:lnTo>
                    <a:pt x="8952" y="8602"/>
                  </a:lnTo>
                  <a:lnTo>
                    <a:pt x="9471" y="8462"/>
                  </a:lnTo>
                  <a:lnTo>
                    <a:pt x="9975" y="8308"/>
                  </a:lnTo>
                  <a:lnTo>
                    <a:pt x="10479" y="8140"/>
                  </a:lnTo>
                  <a:lnTo>
                    <a:pt x="10970" y="7971"/>
                  </a:lnTo>
                  <a:lnTo>
                    <a:pt x="11446" y="7803"/>
                  </a:lnTo>
                  <a:lnTo>
                    <a:pt x="11908" y="7621"/>
                  </a:lnTo>
                  <a:lnTo>
                    <a:pt x="12777" y="7243"/>
                  </a:lnTo>
                  <a:lnTo>
                    <a:pt x="13561" y="6893"/>
                  </a:lnTo>
                  <a:lnTo>
                    <a:pt x="14248" y="6557"/>
                  </a:lnTo>
                  <a:lnTo>
                    <a:pt x="14822" y="6276"/>
                  </a:lnTo>
                  <a:lnTo>
                    <a:pt x="15242" y="6038"/>
                  </a:lnTo>
                  <a:lnTo>
                    <a:pt x="15607" y="5842"/>
                  </a:lnTo>
                  <a:lnTo>
                    <a:pt x="10619" y="12370"/>
                  </a:lnTo>
                  <a:lnTo>
                    <a:pt x="10549" y="12454"/>
                  </a:lnTo>
                  <a:lnTo>
                    <a:pt x="16209" y="16811"/>
                  </a:lnTo>
                  <a:lnTo>
                    <a:pt x="16391" y="16601"/>
                  </a:lnTo>
                  <a:lnTo>
                    <a:pt x="16951" y="15956"/>
                  </a:lnTo>
                  <a:lnTo>
                    <a:pt x="17932" y="14780"/>
                  </a:lnTo>
                  <a:lnTo>
                    <a:pt x="18534" y="14037"/>
                  </a:lnTo>
                  <a:lnTo>
                    <a:pt x="19179" y="13225"/>
                  </a:lnTo>
                  <a:lnTo>
                    <a:pt x="19865" y="12356"/>
                  </a:lnTo>
                  <a:lnTo>
                    <a:pt x="20566" y="11446"/>
                  </a:lnTo>
                  <a:lnTo>
                    <a:pt x="21252" y="10507"/>
                  </a:lnTo>
                  <a:lnTo>
                    <a:pt x="21911" y="9582"/>
                  </a:lnTo>
                  <a:lnTo>
                    <a:pt x="22541" y="8658"/>
                  </a:lnTo>
                  <a:lnTo>
                    <a:pt x="22835" y="8210"/>
                  </a:lnTo>
                  <a:lnTo>
                    <a:pt x="23101" y="7761"/>
                  </a:lnTo>
                  <a:lnTo>
                    <a:pt x="23367" y="7341"/>
                  </a:lnTo>
                  <a:lnTo>
                    <a:pt x="23592" y="6921"/>
                  </a:lnTo>
                  <a:lnTo>
                    <a:pt x="23802" y="6529"/>
                  </a:lnTo>
                  <a:lnTo>
                    <a:pt x="23984" y="6150"/>
                  </a:lnTo>
                  <a:lnTo>
                    <a:pt x="24138" y="5800"/>
                  </a:lnTo>
                  <a:lnTo>
                    <a:pt x="24264" y="5464"/>
                  </a:lnTo>
                  <a:lnTo>
                    <a:pt x="24348" y="5170"/>
                  </a:lnTo>
                  <a:lnTo>
                    <a:pt x="24404" y="4890"/>
                  </a:lnTo>
                  <a:lnTo>
                    <a:pt x="24418" y="4651"/>
                  </a:lnTo>
                  <a:lnTo>
                    <a:pt x="24432" y="4413"/>
                  </a:lnTo>
                  <a:lnTo>
                    <a:pt x="24432" y="4175"/>
                  </a:lnTo>
                  <a:lnTo>
                    <a:pt x="24404" y="3951"/>
                  </a:lnTo>
                  <a:lnTo>
                    <a:pt x="24376" y="3713"/>
                  </a:lnTo>
                  <a:lnTo>
                    <a:pt x="24334" y="3503"/>
                  </a:lnTo>
                  <a:lnTo>
                    <a:pt x="24278" y="3279"/>
                  </a:lnTo>
                  <a:lnTo>
                    <a:pt x="24208" y="3054"/>
                  </a:lnTo>
                  <a:lnTo>
                    <a:pt x="24124" y="2844"/>
                  </a:lnTo>
                  <a:lnTo>
                    <a:pt x="24040" y="2648"/>
                  </a:lnTo>
                  <a:lnTo>
                    <a:pt x="23928" y="2438"/>
                  </a:lnTo>
                  <a:lnTo>
                    <a:pt x="23816" y="2242"/>
                  </a:lnTo>
                  <a:lnTo>
                    <a:pt x="23704" y="2060"/>
                  </a:lnTo>
                  <a:lnTo>
                    <a:pt x="23564" y="1878"/>
                  </a:lnTo>
                  <a:lnTo>
                    <a:pt x="23423" y="1696"/>
                  </a:lnTo>
                  <a:lnTo>
                    <a:pt x="23283" y="1527"/>
                  </a:lnTo>
                  <a:lnTo>
                    <a:pt x="23129" y="1359"/>
                  </a:lnTo>
                  <a:lnTo>
                    <a:pt x="22961" y="1205"/>
                  </a:lnTo>
                  <a:lnTo>
                    <a:pt x="22793" y="1065"/>
                  </a:lnTo>
                  <a:lnTo>
                    <a:pt x="22625" y="925"/>
                  </a:lnTo>
                  <a:lnTo>
                    <a:pt x="22443" y="785"/>
                  </a:lnTo>
                  <a:lnTo>
                    <a:pt x="22247" y="673"/>
                  </a:lnTo>
                  <a:lnTo>
                    <a:pt x="22065" y="561"/>
                  </a:lnTo>
                  <a:lnTo>
                    <a:pt x="21868" y="449"/>
                  </a:lnTo>
                  <a:lnTo>
                    <a:pt x="21672" y="351"/>
                  </a:lnTo>
                  <a:lnTo>
                    <a:pt x="21462" y="281"/>
                  </a:lnTo>
                  <a:lnTo>
                    <a:pt x="21266" y="197"/>
                  </a:lnTo>
                  <a:lnTo>
                    <a:pt x="21056" y="141"/>
                  </a:lnTo>
                  <a:lnTo>
                    <a:pt x="20846" y="85"/>
                  </a:lnTo>
                  <a:lnTo>
                    <a:pt x="20636" y="42"/>
                  </a:lnTo>
                  <a:lnTo>
                    <a:pt x="20426" y="14"/>
                  </a:lnTo>
                  <a:lnTo>
                    <a:pt x="202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36"/>
            <p:cNvSpPr/>
            <p:nvPr/>
          </p:nvSpPr>
          <p:spPr>
            <a:xfrm>
              <a:off x="4927875" y="3097900"/>
              <a:ext cx="610825" cy="420275"/>
            </a:xfrm>
            <a:custGeom>
              <a:rect b="b" l="l" r="r" t="t"/>
              <a:pathLst>
                <a:path extrusionOk="0" fill="none" h="16811" w="24433">
                  <a:moveTo>
                    <a:pt x="24404" y="4890"/>
                  </a:moveTo>
                  <a:lnTo>
                    <a:pt x="24404" y="4890"/>
                  </a:lnTo>
                  <a:lnTo>
                    <a:pt x="24348" y="5170"/>
                  </a:lnTo>
                  <a:lnTo>
                    <a:pt x="24264" y="5464"/>
                  </a:lnTo>
                  <a:lnTo>
                    <a:pt x="24138" y="5800"/>
                  </a:lnTo>
                  <a:lnTo>
                    <a:pt x="23984" y="6150"/>
                  </a:lnTo>
                  <a:lnTo>
                    <a:pt x="23802" y="6529"/>
                  </a:lnTo>
                  <a:lnTo>
                    <a:pt x="23592" y="6921"/>
                  </a:lnTo>
                  <a:lnTo>
                    <a:pt x="23367" y="7341"/>
                  </a:lnTo>
                  <a:lnTo>
                    <a:pt x="23101" y="7761"/>
                  </a:lnTo>
                  <a:lnTo>
                    <a:pt x="22835" y="8210"/>
                  </a:lnTo>
                  <a:lnTo>
                    <a:pt x="22541" y="8658"/>
                  </a:lnTo>
                  <a:lnTo>
                    <a:pt x="21911" y="9582"/>
                  </a:lnTo>
                  <a:lnTo>
                    <a:pt x="21252" y="10507"/>
                  </a:lnTo>
                  <a:lnTo>
                    <a:pt x="20566" y="11446"/>
                  </a:lnTo>
                  <a:lnTo>
                    <a:pt x="19865" y="12356"/>
                  </a:lnTo>
                  <a:lnTo>
                    <a:pt x="19179" y="13225"/>
                  </a:lnTo>
                  <a:lnTo>
                    <a:pt x="18534" y="14037"/>
                  </a:lnTo>
                  <a:lnTo>
                    <a:pt x="17932" y="14780"/>
                  </a:lnTo>
                  <a:lnTo>
                    <a:pt x="16951" y="15956"/>
                  </a:lnTo>
                  <a:lnTo>
                    <a:pt x="16391" y="16601"/>
                  </a:lnTo>
                  <a:lnTo>
                    <a:pt x="16209" y="16811"/>
                  </a:lnTo>
                  <a:lnTo>
                    <a:pt x="10549" y="12454"/>
                  </a:lnTo>
                  <a:lnTo>
                    <a:pt x="10619" y="12370"/>
                  </a:lnTo>
                  <a:lnTo>
                    <a:pt x="15607" y="5842"/>
                  </a:lnTo>
                  <a:lnTo>
                    <a:pt x="15607" y="5842"/>
                  </a:lnTo>
                  <a:lnTo>
                    <a:pt x="15242" y="6038"/>
                  </a:lnTo>
                  <a:lnTo>
                    <a:pt x="14822" y="6276"/>
                  </a:lnTo>
                  <a:lnTo>
                    <a:pt x="14248" y="6557"/>
                  </a:lnTo>
                  <a:lnTo>
                    <a:pt x="13561" y="6893"/>
                  </a:lnTo>
                  <a:lnTo>
                    <a:pt x="12777" y="7243"/>
                  </a:lnTo>
                  <a:lnTo>
                    <a:pt x="11908" y="7621"/>
                  </a:lnTo>
                  <a:lnTo>
                    <a:pt x="11446" y="7803"/>
                  </a:lnTo>
                  <a:lnTo>
                    <a:pt x="10970" y="7971"/>
                  </a:lnTo>
                  <a:lnTo>
                    <a:pt x="10479" y="8140"/>
                  </a:lnTo>
                  <a:lnTo>
                    <a:pt x="9975" y="8308"/>
                  </a:lnTo>
                  <a:lnTo>
                    <a:pt x="9471" y="8462"/>
                  </a:lnTo>
                  <a:lnTo>
                    <a:pt x="8952" y="8602"/>
                  </a:lnTo>
                  <a:lnTo>
                    <a:pt x="8448" y="8714"/>
                  </a:lnTo>
                  <a:lnTo>
                    <a:pt x="7930" y="8826"/>
                  </a:lnTo>
                  <a:lnTo>
                    <a:pt x="7411" y="8910"/>
                  </a:lnTo>
                  <a:lnTo>
                    <a:pt x="6907" y="8980"/>
                  </a:lnTo>
                  <a:lnTo>
                    <a:pt x="6403" y="9022"/>
                  </a:lnTo>
                  <a:lnTo>
                    <a:pt x="5899" y="9036"/>
                  </a:lnTo>
                  <a:lnTo>
                    <a:pt x="5422" y="9022"/>
                  </a:lnTo>
                  <a:lnTo>
                    <a:pt x="4946" y="8980"/>
                  </a:lnTo>
                  <a:lnTo>
                    <a:pt x="4722" y="8952"/>
                  </a:lnTo>
                  <a:lnTo>
                    <a:pt x="4484" y="8910"/>
                  </a:lnTo>
                  <a:lnTo>
                    <a:pt x="4274" y="8854"/>
                  </a:lnTo>
                  <a:lnTo>
                    <a:pt x="4049" y="8798"/>
                  </a:lnTo>
                  <a:lnTo>
                    <a:pt x="3839" y="8728"/>
                  </a:lnTo>
                  <a:lnTo>
                    <a:pt x="3629" y="8644"/>
                  </a:lnTo>
                  <a:lnTo>
                    <a:pt x="3433" y="8560"/>
                  </a:lnTo>
                  <a:lnTo>
                    <a:pt x="3237" y="8462"/>
                  </a:lnTo>
                  <a:lnTo>
                    <a:pt x="3237" y="8462"/>
                  </a:lnTo>
                  <a:lnTo>
                    <a:pt x="2887" y="8266"/>
                  </a:lnTo>
                  <a:lnTo>
                    <a:pt x="2564" y="8069"/>
                  </a:lnTo>
                  <a:lnTo>
                    <a:pt x="2242" y="7845"/>
                  </a:lnTo>
                  <a:lnTo>
                    <a:pt x="1948" y="7621"/>
                  </a:lnTo>
                  <a:lnTo>
                    <a:pt x="1654" y="7397"/>
                  </a:lnTo>
                  <a:lnTo>
                    <a:pt x="1388" y="7173"/>
                  </a:lnTo>
                  <a:lnTo>
                    <a:pt x="1150" y="6949"/>
                  </a:lnTo>
                  <a:lnTo>
                    <a:pt x="925" y="6739"/>
                  </a:lnTo>
                  <a:lnTo>
                    <a:pt x="533" y="6346"/>
                  </a:lnTo>
                  <a:lnTo>
                    <a:pt x="253" y="6024"/>
                  </a:lnTo>
                  <a:lnTo>
                    <a:pt x="1" y="5744"/>
                  </a:lnTo>
                  <a:lnTo>
                    <a:pt x="5394" y="2872"/>
                  </a:lnTo>
                  <a:lnTo>
                    <a:pt x="5394" y="2872"/>
                  </a:lnTo>
                  <a:lnTo>
                    <a:pt x="5632" y="2942"/>
                  </a:lnTo>
                  <a:lnTo>
                    <a:pt x="5913" y="3012"/>
                  </a:lnTo>
                  <a:lnTo>
                    <a:pt x="6249" y="3096"/>
                  </a:lnTo>
                  <a:lnTo>
                    <a:pt x="6641" y="3166"/>
                  </a:lnTo>
                  <a:lnTo>
                    <a:pt x="7047" y="3208"/>
                  </a:lnTo>
                  <a:lnTo>
                    <a:pt x="7257" y="3222"/>
                  </a:lnTo>
                  <a:lnTo>
                    <a:pt x="7454" y="3236"/>
                  </a:lnTo>
                  <a:lnTo>
                    <a:pt x="7650" y="3222"/>
                  </a:lnTo>
                  <a:lnTo>
                    <a:pt x="7832" y="3208"/>
                  </a:lnTo>
                  <a:lnTo>
                    <a:pt x="7832" y="3208"/>
                  </a:lnTo>
                  <a:lnTo>
                    <a:pt x="8154" y="3152"/>
                  </a:lnTo>
                  <a:lnTo>
                    <a:pt x="8490" y="3096"/>
                  </a:lnTo>
                  <a:lnTo>
                    <a:pt x="9233" y="2928"/>
                  </a:lnTo>
                  <a:lnTo>
                    <a:pt x="10045" y="2732"/>
                  </a:lnTo>
                  <a:lnTo>
                    <a:pt x="10900" y="2494"/>
                  </a:lnTo>
                  <a:lnTo>
                    <a:pt x="11810" y="2242"/>
                  </a:lnTo>
                  <a:lnTo>
                    <a:pt x="12735" y="1962"/>
                  </a:lnTo>
                  <a:lnTo>
                    <a:pt x="14598" y="1401"/>
                  </a:lnTo>
                  <a:lnTo>
                    <a:pt x="16405" y="855"/>
                  </a:lnTo>
                  <a:lnTo>
                    <a:pt x="17232" y="617"/>
                  </a:lnTo>
                  <a:lnTo>
                    <a:pt x="18016" y="407"/>
                  </a:lnTo>
                  <a:lnTo>
                    <a:pt x="18717" y="239"/>
                  </a:lnTo>
                  <a:lnTo>
                    <a:pt x="19319" y="99"/>
                  </a:lnTo>
                  <a:lnTo>
                    <a:pt x="19585" y="57"/>
                  </a:lnTo>
                  <a:lnTo>
                    <a:pt x="19823" y="28"/>
                  </a:lnTo>
                  <a:lnTo>
                    <a:pt x="20033" y="0"/>
                  </a:lnTo>
                  <a:lnTo>
                    <a:pt x="20215" y="0"/>
                  </a:lnTo>
                  <a:lnTo>
                    <a:pt x="20215" y="0"/>
                  </a:lnTo>
                  <a:lnTo>
                    <a:pt x="20426" y="14"/>
                  </a:lnTo>
                  <a:lnTo>
                    <a:pt x="20636" y="42"/>
                  </a:lnTo>
                  <a:lnTo>
                    <a:pt x="20846" y="85"/>
                  </a:lnTo>
                  <a:lnTo>
                    <a:pt x="21056" y="141"/>
                  </a:lnTo>
                  <a:lnTo>
                    <a:pt x="21266" y="197"/>
                  </a:lnTo>
                  <a:lnTo>
                    <a:pt x="21462" y="281"/>
                  </a:lnTo>
                  <a:lnTo>
                    <a:pt x="21672" y="351"/>
                  </a:lnTo>
                  <a:lnTo>
                    <a:pt x="21868" y="449"/>
                  </a:lnTo>
                  <a:lnTo>
                    <a:pt x="22065" y="561"/>
                  </a:lnTo>
                  <a:lnTo>
                    <a:pt x="22247" y="673"/>
                  </a:lnTo>
                  <a:lnTo>
                    <a:pt x="22443" y="785"/>
                  </a:lnTo>
                  <a:lnTo>
                    <a:pt x="22625" y="925"/>
                  </a:lnTo>
                  <a:lnTo>
                    <a:pt x="22793" y="1065"/>
                  </a:lnTo>
                  <a:lnTo>
                    <a:pt x="22961" y="1205"/>
                  </a:lnTo>
                  <a:lnTo>
                    <a:pt x="23129" y="1359"/>
                  </a:lnTo>
                  <a:lnTo>
                    <a:pt x="23283" y="1527"/>
                  </a:lnTo>
                  <a:lnTo>
                    <a:pt x="23423" y="1696"/>
                  </a:lnTo>
                  <a:lnTo>
                    <a:pt x="23564" y="1878"/>
                  </a:lnTo>
                  <a:lnTo>
                    <a:pt x="23704" y="2060"/>
                  </a:lnTo>
                  <a:lnTo>
                    <a:pt x="23816" y="2242"/>
                  </a:lnTo>
                  <a:lnTo>
                    <a:pt x="23928" y="2438"/>
                  </a:lnTo>
                  <a:lnTo>
                    <a:pt x="24040" y="2648"/>
                  </a:lnTo>
                  <a:lnTo>
                    <a:pt x="24124" y="2844"/>
                  </a:lnTo>
                  <a:lnTo>
                    <a:pt x="24208" y="3054"/>
                  </a:lnTo>
                  <a:lnTo>
                    <a:pt x="24278" y="3279"/>
                  </a:lnTo>
                  <a:lnTo>
                    <a:pt x="24334" y="3503"/>
                  </a:lnTo>
                  <a:lnTo>
                    <a:pt x="24376" y="3713"/>
                  </a:lnTo>
                  <a:lnTo>
                    <a:pt x="24404" y="3951"/>
                  </a:lnTo>
                  <a:lnTo>
                    <a:pt x="24432" y="4175"/>
                  </a:lnTo>
                  <a:lnTo>
                    <a:pt x="24432" y="4413"/>
                  </a:lnTo>
                  <a:lnTo>
                    <a:pt x="24418" y="4651"/>
                  </a:lnTo>
                  <a:lnTo>
                    <a:pt x="24404" y="48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36"/>
            <p:cNvSpPr/>
            <p:nvPr/>
          </p:nvSpPr>
          <p:spPr>
            <a:xfrm>
              <a:off x="5311725" y="3183350"/>
              <a:ext cx="51500" cy="69725"/>
            </a:xfrm>
            <a:custGeom>
              <a:rect b="b" l="l" r="r" t="t"/>
              <a:pathLst>
                <a:path extrusionOk="0" h="2789" w="2060">
                  <a:moveTo>
                    <a:pt x="2046" y="1"/>
                  </a:moveTo>
                  <a:lnTo>
                    <a:pt x="1780" y="309"/>
                  </a:lnTo>
                  <a:lnTo>
                    <a:pt x="1527" y="645"/>
                  </a:lnTo>
                  <a:lnTo>
                    <a:pt x="995" y="1345"/>
                  </a:lnTo>
                  <a:lnTo>
                    <a:pt x="1093" y="1149"/>
                  </a:lnTo>
                  <a:lnTo>
                    <a:pt x="1247" y="799"/>
                  </a:lnTo>
                  <a:lnTo>
                    <a:pt x="1331" y="631"/>
                  </a:lnTo>
                  <a:lnTo>
                    <a:pt x="1415" y="463"/>
                  </a:lnTo>
                  <a:lnTo>
                    <a:pt x="1415" y="449"/>
                  </a:lnTo>
                  <a:lnTo>
                    <a:pt x="1415" y="435"/>
                  </a:lnTo>
                  <a:lnTo>
                    <a:pt x="1401" y="435"/>
                  </a:lnTo>
                  <a:lnTo>
                    <a:pt x="1401" y="449"/>
                  </a:lnTo>
                  <a:lnTo>
                    <a:pt x="1191" y="771"/>
                  </a:lnTo>
                  <a:lnTo>
                    <a:pt x="1079" y="925"/>
                  </a:lnTo>
                  <a:lnTo>
                    <a:pt x="995" y="1093"/>
                  </a:lnTo>
                  <a:lnTo>
                    <a:pt x="841" y="1429"/>
                  </a:lnTo>
                  <a:lnTo>
                    <a:pt x="757" y="1612"/>
                  </a:lnTo>
                  <a:lnTo>
                    <a:pt x="729" y="1696"/>
                  </a:lnTo>
                  <a:lnTo>
                    <a:pt x="603" y="1864"/>
                  </a:lnTo>
                  <a:lnTo>
                    <a:pt x="491" y="2032"/>
                  </a:lnTo>
                  <a:lnTo>
                    <a:pt x="253" y="2396"/>
                  </a:lnTo>
                  <a:lnTo>
                    <a:pt x="0" y="2774"/>
                  </a:lnTo>
                  <a:lnTo>
                    <a:pt x="0" y="2788"/>
                  </a:lnTo>
                  <a:lnTo>
                    <a:pt x="28" y="2788"/>
                  </a:lnTo>
                  <a:lnTo>
                    <a:pt x="155" y="2620"/>
                  </a:lnTo>
                  <a:lnTo>
                    <a:pt x="295" y="2452"/>
                  </a:lnTo>
                  <a:lnTo>
                    <a:pt x="561" y="2116"/>
                  </a:lnTo>
                  <a:lnTo>
                    <a:pt x="827" y="1780"/>
                  </a:lnTo>
                  <a:lnTo>
                    <a:pt x="1079" y="1415"/>
                  </a:lnTo>
                  <a:lnTo>
                    <a:pt x="1569" y="715"/>
                  </a:lnTo>
                  <a:lnTo>
                    <a:pt x="1822" y="365"/>
                  </a:lnTo>
                  <a:lnTo>
                    <a:pt x="2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36"/>
            <p:cNvSpPr/>
            <p:nvPr/>
          </p:nvSpPr>
          <p:spPr>
            <a:xfrm>
              <a:off x="5219625" y="3382975"/>
              <a:ext cx="128200" cy="102300"/>
            </a:xfrm>
            <a:custGeom>
              <a:rect b="b" l="l" r="r" t="t"/>
              <a:pathLst>
                <a:path extrusionOk="0" h="4092" w="5128">
                  <a:moveTo>
                    <a:pt x="14" y="1"/>
                  </a:moveTo>
                  <a:lnTo>
                    <a:pt x="14" y="15"/>
                  </a:lnTo>
                  <a:lnTo>
                    <a:pt x="0" y="29"/>
                  </a:lnTo>
                  <a:lnTo>
                    <a:pt x="14" y="43"/>
                  </a:lnTo>
                  <a:lnTo>
                    <a:pt x="490" y="463"/>
                  </a:lnTo>
                  <a:lnTo>
                    <a:pt x="981" y="869"/>
                  </a:lnTo>
                  <a:lnTo>
                    <a:pt x="1975" y="1668"/>
                  </a:lnTo>
                  <a:lnTo>
                    <a:pt x="2984" y="2466"/>
                  </a:lnTo>
                  <a:lnTo>
                    <a:pt x="3993" y="3251"/>
                  </a:lnTo>
                  <a:lnTo>
                    <a:pt x="4539" y="3685"/>
                  </a:lnTo>
                  <a:lnTo>
                    <a:pt x="4819" y="3895"/>
                  </a:lnTo>
                  <a:lnTo>
                    <a:pt x="5113" y="4091"/>
                  </a:lnTo>
                  <a:lnTo>
                    <a:pt x="5127" y="4091"/>
                  </a:lnTo>
                  <a:lnTo>
                    <a:pt x="5127" y="4077"/>
                  </a:lnTo>
                  <a:lnTo>
                    <a:pt x="5127" y="4063"/>
                  </a:lnTo>
                  <a:lnTo>
                    <a:pt x="4889" y="3853"/>
                  </a:lnTo>
                  <a:lnTo>
                    <a:pt x="4651" y="3643"/>
                  </a:lnTo>
                  <a:lnTo>
                    <a:pt x="4147" y="3237"/>
                  </a:lnTo>
                  <a:lnTo>
                    <a:pt x="3656" y="2844"/>
                  </a:lnTo>
                  <a:lnTo>
                    <a:pt x="3152" y="2438"/>
                  </a:lnTo>
                  <a:lnTo>
                    <a:pt x="2157" y="1640"/>
                  </a:lnTo>
                  <a:lnTo>
                    <a:pt x="1163" y="841"/>
                  </a:lnTo>
                  <a:lnTo>
                    <a:pt x="603" y="421"/>
                  </a:lnTo>
                  <a:lnTo>
                    <a:pt x="28" y="15"/>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36"/>
            <p:cNvSpPr/>
            <p:nvPr/>
          </p:nvSpPr>
          <p:spPr>
            <a:xfrm>
              <a:off x="4860300" y="2770800"/>
              <a:ext cx="213650" cy="217850"/>
            </a:xfrm>
            <a:custGeom>
              <a:rect b="b" l="l" r="r" t="t"/>
              <a:pathLst>
                <a:path extrusionOk="0" h="8714" w="8546">
                  <a:moveTo>
                    <a:pt x="5099" y="0"/>
                  </a:moveTo>
                  <a:lnTo>
                    <a:pt x="4987" y="14"/>
                  </a:lnTo>
                  <a:lnTo>
                    <a:pt x="4889" y="42"/>
                  </a:lnTo>
                  <a:lnTo>
                    <a:pt x="4805" y="98"/>
                  </a:lnTo>
                  <a:lnTo>
                    <a:pt x="4721" y="168"/>
                  </a:lnTo>
                  <a:lnTo>
                    <a:pt x="4651" y="253"/>
                  </a:lnTo>
                  <a:lnTo>
                    <a:pt x="4581" y="182"/>
                  </a:lnTo>
                  <a:lnTo>
                    <a:pt x="4483" y="140"/>
                  </a:lnTo>
                  <a:lnTo>
                    <a:pt x="4385" y="112"/>
                  </a:lnTo>
                  <a:lnTo>
                    <a:pt x="4287" y="98"/>
                  </a:lnTo>
                  <a:lnTo>
                    <a:pt x="4189" y="98"/>
                  </a:lnTo>
                  <a:lnTo>
                    <a:pt x="4091" y="126"/>
                  </a:lnTo>
                  <a:lnTo>
                    <a:pt x="3993" y="168"/>
                  </a:lnTo>
                  <a:lnTo>
                    <a:pt x="3909" y="239"/>
                  </a:lnTo>
                  <a:lnTo>
                    <a:pt x="3825" y="337"/>
                  </a:lnTo>
                  <a:lnTo>
                    <a:pt x="3769" y="253"/>
                  </a:lnTo>
                  <a:lnTo>
                    <a:pt x="3698" y="182"/>
                  </a:lnTo>
                  <a:lnTo>
                    <a:pt x="3614" y="140"/>
                  </a:lnTo>
                  <a:lnTo>
                    <a:pt x="3530" y="112"/>
                  </a:lnTo>
                  <a:lnTo>
                    <a:pt x="3432" y="84"/>
                  </a:lnTo>
                  <a:lnTo>
                    <a:pt x="3334" y="98"/>
                  </a:lnTo>
                  <a:lnTo>
                    <a:pt x="3250" y="112"/>
                  </a:lnTo>
                  <a:lnTo>
                    <a:pt x="3152" y="154"/>
                  </a:lnTo>
                  <a:lnTo>
                    <a:pt x="3082" y="210"/>
                  </a:lnTo>
                  <a:lnTo>
                    <a:pt x="3026" y="267"/>
                  </a:lnTo>
                  <a:lnTo>
                    <a:pt x="2970" y="337"/>
                  </a:lnTo>
                  <a:lnTo>
                    <a:pt x="2942" y="407"/>
                  </a:lnTo>
                  <a:lnTo>
                    <a:pt x="2858" y="365"/>
                  </a:lnTo>
                  <a:lnTo>
                    <a:pt x="2760" y="337"/>
                  </a:lnTo>
                  <a:lnTo>
                    <a:pt x="2662" y="323"/>
                  </a:lnTo>
                  <a:lnTo>
                    <a:pt x="2578" y="323"/>
                  </a:lnTo>
                  <a:lnTo>
                    <a:pt x="2480" y="351"/>
                  </a:lnTo>
                  <a:lnTo>
                    <a:pt x="2396" y="393"/>
                  </a:lnTo>
                  <a:lnTo>
                    <a:pt x="2326" y="449"/>
                  </a:lnTo>
                  <a:lnTo>
                    <a:pt x="2256" y="519"/>
                  </a:lnTo>
                  <a:lnTo>
                    <a:pt x="2200" y="631"/>
                  </a:lnTo>
                  <a:lnTo>
                    <a:pt x="2172" y="743"/>
                  </a:lnTo>
                  <a:lnTo>
                    <a:pt x="2073" y="687"/>
                  </a:lnTo>
                  <a:lnTo>
                    <a:pt x="1961" y="659"/>
                  </a:lnTo>
                  <a:lnTo>
                    <a:pt x="1849" y="645"/>
                  </a:lnTo>
                  <a:lnTo>
                    <a:pt x="1737" y="659"/>
                  </a:lnTo>
                  <a:lnTo>
                    <a:pt x="1653" y="701"/>
                  </a:lnTo>
                  <a:lnTo>
                    <a:pt x="1583" y="743"/>
                  </a:lnTo>
                  <a:lnTo>
                    <a:pt x="1513" y="799"/>
                  </a:lnTo>
                  <a:lnTo>
                    <a:pt x="1457" y="869"/>
                  </a:lnTo>
                  <a:lnTo>
                    <a:pt x="1415" y="939"/>
                  </a:lnTo>
                  <a:lnTo>
                    <a:pt x="1387" y="1009"/>
                  </a:lnTo>
                  <a:lnTo>
                    <a:pt x="1359" y="1107"/>
                  </a:lnTo>
                  <a:lnTo>
                    <a:pt x="1359" y="1191"/>
                  </a:lnTo>
                  <a:lnTo>
                    <a:pt x="1275" y="1177"/>
                  </a:lnTo>
                  <a:lnTo>
                    <a:pt x="1177" y="1191"/>
                  </a:lnTo>
                  <a:lnTo>
                    <a:pt x="1093" y="1219"/>
                  </a:lnTo>
                  <a:lnTo>
                    <a:pt x="1009" y="1275"/>
                  </a:lnTo>
                  <a:lnTo>
                    <a:pt x="939" y="1331"/>
                  </a:lnTo>
                  <a:lnTo>
                    <a:pt x="883" y="1401"/>
                  </a:lnTo>
                  <a:lnTo>
                    <a:pt x="841" y="1485"/>
                  </a:lnTo>
                  <a:lnTo>
                    <a:pt x="813" y="1583"/>
                  </a:lnTo>
                  <a:lnTo>
                    <a:pt x="813" y="1667"/>
                  </a:lnTo>
                  <a:lnTo>
                    <a:pt x="813" y="1765"/>
                  </a:lnTo>
                  <a:lnTo>
                    <a:pt x="841" y="1850"/>
                  </a:lnTo>
                  <a:lnTo>
                    <a:pt x="883" y="1934"/>
                  </a:lnTo>
                  <a:lnTo>
                    <a:pt x="855" y="1934"/>
                  </a:lnTo>
                  <a:lnTo>
                    <a:pt x="757" y="1976"/>
                  </a:lnTo>
                  <a:lnTo>
                    <a:pt x="659" y="2018"/>
                  </a:lnTo>
                  <a:lnTo>
                    <a:pt x="589" y="2088"/>
                  </a:lnTo>
                  <a:lnTo>
                    <a:pt x="519" y="2172"/>
                  </a:lnTo>
                  <a:lnTo>
                    <a:pt x="476" y="2270"/>
                  </a:lnTo>
                  <a:lnTo>
                    <a:pt x="448" y="2368"/>
                  </a:lnTo>
                  <a:lnTo>
                    <a:pt x="448" y="2466"/>
                  </a:lnTo>
                  <a:lnTo>
                    <a:pt x="462" y="2578"/>
                  </a:lnTo>
                  <a:lnTo>
                    <a:pt x="476" y="2648"/>
                  </a:lnTo>
                  <a:lnTo>
                    <a:pt x="519" y="2718"/>
                  </a:lnTo>
                  <a:lnTo>
                    <a:pt x="448" y="2718"/>
                  </a:lnTo>
                  <a:lnTo>
                    <a:pt x="378" y="2732"/>
                  </a:lnTo>
                  <a:lnTo>
                    <a:pt x="280" y="2760"/>
                  </a:lnTo>
                  <a:lnTo>
                    <a:pt x="196" y="2816"/>
                  </a:lnTo>
                  <a:lnTo>
                    <a:pt x="126" y="2872"/>
                  </a:lnTo>
                  <a:lnTo>
                    <a:pt x="70" y="2956"/>
                  </a:lnTo>
                  <a:lnTo>
                    <a:pt x="28" y="3026"/>
                  </a:lnTo>
                  <a:lnTo>
                    <a:pt x="14" y="3124"/>
                  </a:lnTo>
                  <a:lnTo>
                    <a:pt x="0" y="3222"/>
                  </a:lnTo>
                  <a:lnTo>
                    <a:pt x="14" y="3320"/>
                  </a:lnTo>
                  <a:lnTo>
                    <a:pt x="42" y="3404"/>
                  </a:lnTo>
                  <a:lnTo>
                    <a:pt x="84" y="3489"/>
                  </a:lnTo>
                  <a:lnTo>
                    <a:pt x="154" y="3559"/>
                  </a:lnTo>
                  <a:lnTo>
                    <a:pt x="224" y="3615"/>
                  </a:lnTo>
                  <a:lnTo>
                    <a:pt x="168" y="3685"/>
                  </a:lnTo>
                  <a:lnTo>
                    <a:pt x="112" y="3769"/>
                  </a:lnTo>
                  <a:lnTo>
                    <a:pt x="84" y="3853"/>
                  </a:lnTo>
                  <a:lnTo>
                    <a:pt x="70" y="3951"/>
                  </a:lnTo>
                  <a:lnTo>
                    <a:pt x="70" y="4049"/>
                  </a:lnTo>
                  <a:lnTo>
                    <a:pt x="98" y="4133"/>
                  </a:lnTo>
                  <a:lnTo>
                    <a:pt x="126" y="4217"/>
                  </a:lnTo>
                  <a:lnTo>
                    <a:pt x="196" y="4301"/>
                  </a:lnTo>
                  <a:lnTo>
                    <a:pt x="238" y="4343"/>
                  </a:lnTo>
                  <a:lnTo>
                    <a:pt x="294" y="4385"/>
                  </a:lnTo>
                  <a:lnTo>
                    <a:pt x="210" y="4455"/>
                  </a:lnTo>
                  <a:lnTo>
                    <a:pt x="126" y="4525"/>
                  </a:lnTo>
                  <a:lnTo>
                    <a:pt x="84" y="4609"/>
                  </a:lnTo>
                  <a:lnTo>
                    <a:pt x="42" y="4707"/>
                  </a:lnTo>
                  <a:lnTo>
                    <a:pt x="28" y="4805"/>
                  </a:lnTo>
                  <a:lnTo>
                    <a:pt x="28" y="4917"/>
                  </a:lnTo>
                  <a:lnTo>
                    <a:pt x="56" y="5015"/>
                  </a:lnTo>
                  <a:lnTo>
                    <a:pt x="98" y="5114"/>
                  </a:lnTo>
                  <a:lnTo>
                    <a:pt x="168" y="5212"/>
                  </a:lnTo>
                  <a:lnTo>
                    <a:pt x="266" y="5296"/>
                  </a:lnTo>
                  <a:lnTo>
                    <a:pt x="378" y="5352"/>
                  </a:lnTo>
                  <a:lnTo>
                    <a:pt x="490" y="5380"/>
                  </a:lnTo>
                  <a:lnTo>
                    <a:pt x="420" y="5478"/>
                  </a:lnTo>
                  <a:lnTo>
                    <a:pt x="378" y="5590"/>
                  </a:lnTo>
                  <a:lnTo>
                    <a:pt x="350" y="5702"/>
                  </a:lnTo>
                  <a:lnTo>
                    <a:pt x="364" y="5828"/>
                  </a:lnTo>
                  <a:lnTo>
                    <a:pt x="392" y="5898"/>
                  </a:lnTo>
                  <a:lnTo>
                    <a:pt x="420" y="5968"/>
                  </a:lnTo>
                  <a:lnTo>
                    <a:pt x="462" y="6024"/>
                  </a:lnTo>
                  <a:lnTo>
                    <a:pt x="504" y="6080"/>
                  </a:lnTo>
                  <a:lnTo>
                    <a:pt x="561" y="6122"/>
                  </a:lnTo>
                  <a:lnTo>
                    <a:pt x="631" y="6164"/>
                  </a:lnTo>
                  <a:lnTo>
                    <a:pt x="687" y="6192"/>
                  </a:lnTo>
                  <a:lnTo>
                    <a:pt x="771" y="6206"/>
                  </a:lnTo>
                  <a:lnTo>
                    <a:pt x="687" y="6276"/>
                  </a:lnTo>
                  <a:lnTo>
                    <a:pt x="645" y="6360"/>
                  </a:lnTo>
                  <a:lnTo>
                    <a:pt x="603" y="6444"/>
                  </a:lnTo>
                  <a:lnTo>
                    <a:pt x="589" y="6528"/>
                  </a:lnTo>
                  <a:lnTo>
                    <a:pt x="589" y="6626"/>
                  </a:lnTo>
                  <a:lnTo>
                    <a:pt x="603" y="6725"/>
                  </a:lnTo>
                  <a:lnTo>
                    <a:pt x="631" y="6809"/>
                  </a:lnTo>
                  <a:lnTo>
                    <a:pt x="687" y="6893"/>
                  </a:lnTo>
                  <a:lnTo>
                    <a:pt x="785" y="6977"/>
                  </a:lnTo>
                  <a:lnTo>
                    <a:pt x="883" y="7047"/>
                  </a:lnTo>
                  <a:lnTo>
                    <a:pt x="995" y="7075"/>
                  </a:lnTo>
                  <a:lnTo>
                    <a:pt x="1121" y="7075"/>
                  </a:lnTo>
                  <a:lnTo>
                    <a:pt x="1107" y="7173"/>
                  </a:lnTo>
                  <a:lnTo>
                    <a:pt x="1121" y="7285"/>
                  </a:lnTo>
                  <a:lnTo>
                    <a:pt x="1149" y="7383"/>
                  </a:lnTo>
                  <a:lnTo>
                    <a:pt x="1205" y="7467"/>
                  </a:lnTo>
                  <a:lnTo>
                    <a:pt x="1261" y="7537"/>
                  </a:lnTo>
                  <a:lnTo>
                    <a:pt x="1331" y="7593"/>
                  </a:lnTo>
                  <a:lnTo>
                    <a:pt x="1415" y="7649"/>
                  </a:lnTo>
                  <a:lnTo>
                    <a:pt x="1513" y="7677"/>
                  </a:lnTo>
                  <a:lnTo>
                    <a:pt x="1611" y="7691"/>
                  </a:lnTo>
                  <a:lnTo>
                    <a:pt x="1709" y="7691"/>
                  </a:lnTo>
                  <a:lnTo>
                    <a:pt x="1695" y="7775"/>
                  </a:lnTo>
                  <a:lnTo>
                    <a:pt x="1709" y="7859"/>
                  </a:lnTo>
                  <a:lnTo>
                    <a:pt x="1737" y="7957"/>
                  </a:lnTo>
                  <a:lnTo>
                    <a:pt x="1793" y="8041"/>
                  </a:lnTo>
                  <a:lnTo>
                    <a:pt x="1849" y="8111"/>
                  </a:lnTo>
                  <a:lnTo>
                    <a:pt x="1919" y="8167"/>
                  </a:lnTo>
                  <a:lnTo>
                    <a:pt x="2003" y="8209"/>
                  </a:lnTo>
                  <a:lnTo>
                    <a:pt x="2101" y="8223"/>
                  </a:lnTo>
                  <a:lnTo>
                    <a:pt x="2186" y="8237"/>
                  </a:lnTo>
                  <a:lnTo>
                    <a:pt x="2284" y="8223"/>
                  </a:lnTo>
                  <a:lnTo>
                    <a:pt x="2368" y="8195"/>
                  </a:lnTo>
                  <a:lnTo>
                    <a:pt x="2438" y="8167"/>
                  </a:lnTo>
                  <a:lnTo>
                    <a:pt x="2508" y="8111"/>
                  </a:lnTo>
                  <a:lnTo>
                    <a:pt x="2564" y="8055"/>
                  </a:lnTo>
                  <a:lnTo>
                    <a:pt x="2592" y="8139"/>
                  </a:lnTo>
                  <a:lnTo>
                    <a:pt x="2648" y="8209"/>
                  </a:lnTo>
                  <a:lnTo>
                    <a:pt x="2718" y="8279"/>
                  </a:lnTo>
                  <a:lnTo>
                    <a:pt x="2788" y="8322"/>
                  </a:lnTo>
                  <a:lnTo>
                    <a:pt x="2858" y="8364"/>
                  </a:lnTo>
                  <a:lnTo>
                    <a:pt x="2956" y="8378"/>
                  </a:lnTo>
                  <a:lnTo>
                    <a:pt x="3040" y="8392"/>
                  </a:lnTo>
                  <a:lnTo>
                    <a:pt x="3138" y="8378"/>
                  </a:lnTo>
                  <a:lnTo>
                    <a:pt x="3236" y="8350"/>
                  </a:lnTo>
                  <a:lnTo>
                    <a:pt x="3320" y="8293"/>
                  </a:lnTo>
                  <a:lnTo>
                    <a:pt x="3320" y="8336"/>
                  </a:lnTo>
                  <a:lnTo>
                    <a:pt x="3348" y="8434"/>
                  </a:lnTo>
                  <a:lnTo>
                    <a:pt x="3404" y="8504"/>
                  </a:lnTo>
                  <a:lnTo>
                    <a:pt x="3460" y="8574"/>
                  </a:lnTo>
                  <a:lnTo>
                    <a:pt x="3530" y="8630"/>
                  </a:lnTo>
                  <a:lnTo>
                    <a:pt x="3614" y="8672"/>
                  </a:lnTo>
                  <a:lnTo>
                    <a:pt x="3712" y="8700"/>
                  </a:lnTo>
                  <a:lnTo>
                    <a:pt x="3797" y="8714"/>
                  </a:lnTo>
                  <a:lnTo>
                    <a:pt x="3895" y="8700"/>
                  </a:lnTo>
                  <a:lnTo>
                    <a:pt x="4007" y="8658"/>
                  </a:lnTo>
                  <a:lnTo>
                    <a:pt x="4105" y="8602"/>
                  </a:lnTo>
                  <a:lnTo>
                    <a:pt x="4175" y="8518"/>
                  </a:lnTo>
                  <a:lnTo>
                    <a:pt x="4231" y="8406"/>
                  </a:lnTo>
                  <a:lnTo>
                    <a:pt x="4273" y="8490"/>
                  </a:lnTo>
                  <a:lnTo>
                    <a:pt x="4329" y="8546"/>
                  </a:lnTo>
                  <a:lnTo>
                    <a:pt x="4399" y="8602"/>
                  </a:lnTo>
                  <a:lnTo>
                    <a:pt x="4469" y="8644"/>
                  </a:lnTo>
                  <a:lnTo>
                    <a:pt x="4539" y="8672"/>
                  </a:lnTo>
                  <a:lnTo>
                    <a:pt x="4623" y="8686"/>
                  </a:lnTo>
                  <a:lnTo>
                    <a:pt x="4777" y="8686"/>
                  </a:lnTo>
                  <a:lnTo>
                    <a:pt x="4847" y="8658"/>
                  </a:lnTo>
                  <a:lnTo>
                    <a:pt x="4903" y="8630"/>
                  </a:lnTo>
                  <a:lnTo>
                    <a:pt x="5001" y="8560"/>
                  </a:lnTo>
                  <a:lnTo>
                    <a:pt x="5085" y="8462"/>
                  </a:lnTo>
                  <a:lnTo>
                    <a:pt x="5113" y="8406"/>
                  </a:lnTo>
                  <a:lnTo>
                    <a:pt x="5141" y="8336"/>
                  </a:lnTo>
                  <a:lnTo>
                    <a:pt x="5225" y="8378"/>
                  </a:lnTo>
                  <a:lnTo>
                    <a:pt x="5309" y="8392"/>
                  </a:lnTo>
                  <a:lnTo>
                    <a:pt x="5408" y="8392"/>
                  </a:lnTo>
                  <a:lnTo>
                    <a:pt x="5492" y="8378"/>
                  </a:lnTo>
                  <a:lnTo>
                    <a:pt x="5590" y="8350"/>
                  </a:lnTo>
                  <a:lnTo>
                    <a:pt x="5688" y="8293"/>
                  </a:lnTo>
                  <a:lnTo>
                    <a:pt x="5758" y="8223"/>
                  </a:lnTo>
                  <a:lnTo>
                    <a:pt x="5814" y="8139"/>
                  </a:lnTo>
                  <a:lnTo>
                    <a:pt x="5912" y="8181"/>
                  </a:lnTo>
                  <a:lnTo>
                    <a:pt x="6010" y="8209"/>
                  </a:lnTo>
                  <a:lnTo>
                    <a:pt x="6122" y="8223"/>
                  </a:lnTo>
                  <a:lnTo>
                    <a:pt x="6220" y="8209"/>
                  </a:lnTo>
                  <a:lnTo>
                    <a:pt x="6318" y="8181"/>
                  </a:lnTo>
                  <a:lnTo>
                    <a:pt x="6402" y="8125"/>
                  </a:lnTo>
                  <a:lnTo>
                    <a:pt x="6486" y="8069"/>
                  </a:lnTo>
                  <a:lnTo>
                    <a:pt x="6556" y="7985"/>
                  </a:lnTo>
                  <a:lnTo>
                    <a:pt x="6584" y="7915"/>
                  </a:lnTo>
                  <a:lnTo>
                    <a:pt x="6612" y="7845"/>
                  </a:lnTo>
                  <a:lnTo>
                    <a:pt x="6626" y="7789"/>
                  </a:lnTo>
                  <a:lnTo>
                    <a:pt x="6640" y="7719"/>
                  </a:lnTo>
                  <a:lnTo>
                    <a:pt x="6822" y="7719"/>
                  </a:lnTo>
                  <a:lnTo>
                    <a:pt x="6920" y="7677"/>
                  </a:lnTo>
                  <a:lnTo>
                    <a:pt x="6991" y="7635"/>
                  </a:lnTo>
                  <a:lnTo>
                    <a:pt x="7061" y="7593"/>
                  </a:lnTo>
                  <a:lnTo>
                    <a:pt x="7117" y="7523"/>
                  </a:lnTo>
                  <a:lnTo>
                    <a:pt x="7159" y="7453"/>
                  </a:lnTo>
                  <a:lnTo>
                    <a:pt x="7187" y="7369"/>
                  </a:lnTo>
                  <a:lnTo>
                    <a:pt x="7201" y="7285"/>
                  </a:lnTo>
                  <a:lnTo>
                    <a:pt x="7201" y="7187"/>
                  </a:lnTo>
                  <a:lnTo>
                    <a:pt x="7327" y="7201"/>
                  </a:lnTo>
                  <a:lnTo>
                    <a:pt x="7439" y="7187"/>
                  </a:lnTo>
                  <a:lnTo>
                    <a:pt x="7537" y="7159"/>
                  </a:lnTo>
                  <a:lnTo>
                    <a:pt x="7635" y="7103"/>
                  </a:lnTo>
                  <a:lnTo>
                    <a:pt x="7705" y="7047"/>
                  </a:lnTo>
                  <a:lnTo>
                    <a:pt x="7775" y="6963"/>
                  </a:lnTo>
                  <a:lnTo>
                    <a:pt x="7817" y="6865"/>
                  </a:lnTo>
                  <a:lnTo>
                    <a:pt x="7845" y="6767"/>
                  </a:lnTo>
                  <a:lnTo>
                    <a:pt x="7859" y="6668"/>
                  </a:lnTo>
                  <a:lnTo>
                    <a:pt x="7845" y="6556"/>
                  </a:lnTo>
                  <a:lnTo>
                    <a:pt x="7817" y="6472"/>
                  </a:lnTo>
                  <a:lnTo>
                    <a:pt x="7775" y="6388"/>
                  </a:lnTo>
                  <a:lnTo>
                    <a:pt x="7859" y="6374"/>
                  </a:lnTo>
                  <a:lnTo>
                    <a:pt x="7943" y="6346"/>
                  </a:lnTo>
                  <a:lnTo>
                    <a:pt x="8027" y="6304"/>
                  </a:lnTo>
                  <a:lnTo>
                    <a:pt x="8097" y="6234"/>
                  </a:lnTo>
                  <a:lnTo>
                    <a:pt x="8153" y="6164"/>
                  </a:lnTo>
                  <a:lnTo>
                    <a:pt x="8195" y="6080"/>
                  </a:lnTo>
                  <a:lnTo>
                    <a:pt x="8223" y="5996"/>
                  </a:lnTo>
                  <a:lnTo>
                    <a:pt x="8223" y="5898"/>
                  </a:lnTo>
                  <a:lnTo>
                    <a:pt x="8223" y="5800"/>
                  </a:lnTo>
                  <a:lnTo>
                    <a:pt x="8195" y="5730"/>
                  </a:lnTo>
                  <a:lnTo>
                    <a:pt x="8167" y="5674"/>
                  </a:lnTo>
                  <a:lnTo>
                    <a:pt x="8139" y="5618"/>
                  </a:lnTo>
                  <a:lnTo>
                    <a:pt x="8097" y="5576"/>
                  </a:lnTo>
                  <a:lnTo>
                    <a:pt x="8181" y="5534"/>
                  </a:lnTo>
                  <a:lnTo>
                    <a:pt x="8265" y="5478"/>
                  </a:lnTo>
                  <a:lnTo>
                    <a:pt x="8335" y="5408"/>
                  </a:lnTo>
                  <a:lnTo>
                    <a:pt x="8391" y="5324"/>
                  </a:lnTo>
                  <a:lnTo>
                    <a:pt x="8433" y="5240"/>
                  </a:lnTo>
                  <a:lnTo>
                    <a:pt x="8447" y="5142"/>
                  </a:lnTo>
                  <a:lnTo>
                    <a:pt x="8461" y="5043"/>
                  </a:lnTo>
                  <a:lnTo>
                    <a:pt x="8447" y="4945"/>
                  </a:lnTo>
                  <a:lnTo>
                    <a:pt x="8419" y="4875"/>
                  </a:lnTo>
                  <a:lnTo>
                    <a:pt x="8391" y="4805"/>
                  </a:lnTo>
                  <a:lnTo>
                    <a:pt x="8349" y="4749"/>
                  </a:lnTo>
                  <a:lnTo>
                    <a:pt x="8307" y="4693"/>
                  </a:lnTo>
                  <a:lnTo>
                    <a:pt x="8363" y="4637"/>
                  </a:lnTo>
                  <a:lnTo>
                    <a:pt x="8419" y="4581"/>
                  </a:lnTo>
                  <a:lnTo>
                    <a:pt x="8461" y="4511"/>
                  </a:lnTo>
                  <a:lnTo>
                    <a:pt x="8503" y="4441"/>
                  </a:lnTo>
                  <a:lnTo>
                    <a:pt x="8531" y="4357"/>
                  </a:lnTo>
                  <a:lnTo>
                    <a:pt x="8546" y="4287"/>
                  </a:lnTo>
                  <a:lnTo>
                    <a:pt x="8546" y="4203"/>
                  </a:lnTo>
                  <a:lnTo>
                    <a:pt x="8531" y="4119"/>
                  </a:lnTo>
                  <a:lnTo>
                    <a:pt x="8489" y="4007"/>
                  </a:lnTo>
                  <a:lnTo>
                    <a:pt x="8419" y="3909"/>
                  </a:lnTo>
                  <a:lnTo>
                    <a:pt x="8335" y="3825"/>
                  </a:lnTo>
                  <a:lnTo>
                    <a:pt x="8223" y="3755"/>
                  </a:lnTo>
                  <a:lnTo>
                    <a:pt x="8279" y="3671"/>
                  </a:lnTo>
                  <a:lnTo>
                    <a:pt x="8307" y="3573"/>
                  </a:lnTo>
                  <a:lnTo>
                    <a:pt x="8321" y="3475"/>
                  </a:lnTo>
                  <a:lnTo>
                    <a:pt x="8307" y="3376"/>
                  </a:lnTo>
                  <a:lnTo>
                    <a:pt x="8265" y="3278"/>
                  </a:lnTo>
                  <a:lnTo>
                    <a:pt x="8223" y="3194"/>
                  </a:lnTo>
                  <a:lnTo>
                    <a:pt x="8153" y="3124"/>
                  </a:lnTo>
                  <a:lnTo>
                    <a:pt x="8069" y="3054"/>
                  </a:lnTo>
                  <a:lnTo>
                    <a:pt x="8125" y="2970"/>
                  </a:lnTo>
                  <a:lnTo>
                    <a:pt x="8167" y="2872"/>
                  </a:lnTo>
                  <a:lnTo>
                    <a:pt x="8181" y="2774"/>
                  </a:lnTo>
                  <a:lnTo>
                    <a:pt x="8181" y="2676"/>
                  </a:lnTo>
                  <a:lnTo>
                    <a:pt x="8167" y="2578"/>
                  </a:lnTo>
                  <a:lnTo>
                    <a:pt x="8139" y="2480"/>
                  </a:lnTo>
                  <a:lnTo>
                    <a:pt x="8069" y="2382"/>
                  </a:lnTo>
                  <a:lnTo>
                    <a:pt x="7999" y="2312"/>
                  </a:lnTo>
                  <a:lnTo>
                    <a:pt x="7929" y="2256"/>
                  </a:lnTo>
                  <a:lnTo>
                    <a:pt x="7859" y="2228"/>
                  </a:lnTo>
                  <a:lnTo>
                    <a:pt x="7775" y="2200"/>
                  </a:lnTo>
                  <a:lnTo>
                    <a:pt x="7691" y="2186"/>
                  </a:lnTo>
                  <a:lnTo>
                    <a:pt x="7705" y="2074"/>
                  </a:lnTo>
                  <a:lnTo>
                    <a:pt x="7691" y="1962"/>
                  </a:lnTo>
                  <a:lnTo>
                    <a:pt x="7663" y="1878"/>
                  </a:lnTo>
                  <a:lnTo>
                    <a:pt x="7621" y="1793"/>
                  </a:lnTo>
                  <a:lnTo>
                    <a:pt x="7579" y="1723"/>
                  </a:lnTo>
                  <a:lnTo>
                    <a:pt x="7509" y="1667"/>
                  </a:lnTo>
                  <a:lnTo>
                    <a:pt x="7439" y="1625"/>
                  </a:lnTo>
                  <a:lnTo>
                    <a:pt x="7355" y="1597"/>
                  </a:lnTo>
                  <a:lnTo>
                    <a:pt x="7271" y="1583"/>
                  </a:lnTo>
                  <a:lnTo>
                    <a:pt x="7187" y="1583"/>
                  </a:lnTo>
                  <a:lnTo>
                    <a:pt x="7187" y="1471"/>
                  </a:lnTo>
                  <a:lnTo>
                    <a:pt x="7187" y="1359"/>
                  </a:lnTo>
                  <a:lnTo>
                    <a:pt x="7145" y="1247"/>
                  </a:lnTo>
                  <a:lnTo>
                    <a:pt x="7089" y="1163"/>
                  </a:lnTo>
                  <a:lnTo>
                    <a:pt x="7019" y="1079"/>
                  </a:lnTo>
                  <a:lnTo>
                    <a:pt x="6949" y="1023"/>
                  </a:lnTo>
                  <a:lnTo>
                    <a:pt x="6850" y="981"/>
                  </a:lnTo>
                  <a:lnTo>
                    <a:pt x="6752" y="953"/>
                  </a:lnTo>
                  <a:lnTo>
                    <a:pt x="6654" y="939"/>
                  </a:lnTo>
                  <a:lnTo>
                    <a:pt x="6542" y="953"/>
                  </a:lnTo>
                  <a:lnTo>
                    <a:pt x="6486" y="967"/>
                  </a:lnTo>
                  <a:lnTo>
                    <a:pt x="6430" y="995"/>
                  </a:lnTo>
                  <a:lnTo>
                    <a:pt x="6416" y="911"/>
                  </a:lnTo>
                  <a:lnTo>
                    <a:pt x="6374" y="813"/>
                  </a:lnTo>
                  <a:lnTo>
                    <a:pt x="6318" y="715"/>
                  </a:lnTo>
                  <a:lnTo>
                    <a:pt x="6262" y="645"/>
                  </a:lnTo>
                  <a:lnTo>
                    <a:pt x="6178" y="575"/>
                  </a:lnTo>
                  <a:lnTo>
                    <a:pt x="6080" y="533"/>
                  </a:lnTo>
                  <a:lnTo>
                    <a:pt x="5982" y="505"/>
                  </a:lnTo>
                  <a:lnTo>
                    <a:pt x="5884" y="505"/>
                  </a:lnTo>
                  <a:lnTo>
                    <a:pt x="5772" y="519"/>
                  </a:lnTo>
                  <a:lnTo>
                    <a:pt x="5702" y="533"/>
                  </a:lnTo>
                  <a:lnTo>
                    <a:pt x="5646" y="561"/>
                  </a:lnTo>
                  <a:lnTo>
                    <a:pt x="5646" y="477"/>
                  </a:lnTo>
                  <a:lnTo>
                    <a:pt x="5632" y="407"/>
                  </a:lnTo>
                  <a:lnTo>
                    <a:pt x="5604" y="309"/>
                  </a:lnTo>
                  <a:lnTo>
                    <a:pt x="5548" y="210"/>
                  </a:lnTo>
                  <a:lnTo>
                    <a:pt x="5478" y="140"/>
                  </a:lnTo>
                  <a:lnTo>
                    <a:pt x="5394" y="70"/>
                  </a:lnTo>
                  <a:lnTo>
                    <a:pt x="5309" y="28"/>
                  </a:lnTo>
                  <a:lnTo>
                    <a:pt x="52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36"/>
            <p:cNvSpPr/>
            <p:nvPr/>
          </p:nvSpPr>
          <p:spPr>
            <a:xfrm>
              <a:off x="4860300" y="2770800"/>
              <a:ext cx="213650" cy="217850"/>
            </a:xfrm>
            <a:custGeom>
              <a:rect b="b" l="l" r="r" t="t"/>
              <a:pathLst>
                <a:path extrusionOk="0" fill="none" h="8714" w="8546">
                  <a:moveTo>
                    <a:pt x="771" y="6206"/>
                  </a:moveTo>
                  <a:lnTo>
                    <a:pt x="771" y="6206"/>
                  </a:lnTo>
                  <a:lnTo>
                    <a:pt x="687" y="6276"/>
                  </a:lnTo>
                  <a:lnTo>
                    <a:pt x="645" y="6360"/>
                  </a:lnTo>
                  <a:lnTo>
                    <a:pt x="603" y="6444"/>
                  </a:lnTo>
                  <a:lnTo>
                    <a:pt x="589" y="6528"/>
                  </a:lnTo>
                  <a:lnTo>
                    <a:pt x="589" y="6626"/>
                  </a:lnTo>
                  <a:lnTo>
                    <a:pt x="603" y="6725"/>
                  </a:lnTo>
                  <a:lnTo>
                    <a:pt x="631" y="6809"/>
                  </a:lnTo>
                  <a:lnTo>
                    <a:pt x="687" y="6893"/>
                  </a:lnTo>
                  <a:lnTo>
                    <a:pt x="687" y="6893"/>
                  </a:lnTo>
                  <a:lnTo>
                    <a:pt x="785" y="6977"/>
                  </a:lnTo>
                  <a:lnTo>
                    <a:pt x="883" y="7047"/>
                  </a:lnTo>
                  <a:lnTo>
                    <a:pt x="995" y="7075"/>
                  </a:lnTo>
                  <a:lnTo>
                    <a:pt x="1121" y="7075"/>
                  </a:lnTo>
                  <a:lnTo>
                    <a:pt x="1121" y="7075"/>
                  </a:lnTo>
                  <a:lnTo>
                    <a:pt x="1107" y="7173"/>
                  </a:lnTo>
                  <a:lnTo>
                    <a:pt x="1121" y="7285"/>
                  </a:lnTo>
                  <a:lnTo>
                    <a:pt x="1121" y="7285"/>
                  </a:lnTo>
                  <a:lnTo>
                    <a:pt x="1149" y="7383"/>
                  </a:lnTo>
                  <a:lnTo>
                    <a:pt x="1205" y="7467"/>
                  </a:lnTo>
                  <a:lnTo>
                    <a:pt x="1261" y="7537"/>
                  </a:lnTo>
                  <a:lnTo>
                    <a:pt x="1331" y="7593"/>
                  </a:lnTo>
                  <a:lnTo>
                    <a:pt x="1415" y="7649"/>
                  </a:lnTo>
                  <a:lnTo>
                    <a:pt x="1513" y="7677"/>
                  </a:lnTo>
                  <a:lnTo>
                    <a:pt x="1611" y="7691"/>
                  </a:lnTo>
                  <a:lnTo>
                    <a:pt x="1709" y="7691"/>
                  </a:lnTo>
                  <a:lnTo>
                    <a:pt x="1709" y="7691"/>
                  </a:lnTo>
                  <a:lnTo>
                    <a:pt x="1695" y="7775"/>
                  </a:lnTo>
                  <a:lnTo>
                    <a:pt x="1709" y="7859"/>
                  </a:lnTo>
                  <a:lnTo>
                    <a:pt x="1709" y="7859"/>
                  </a:lnTo>
                  <a:lnTo>
                    <a:pt x="1737" y="7957"/>
                  </a:lnTo>
                  <a:lnTo>
                    <a:pt x="1793" y="8041"/>
                  </a:lnTo>
                  <a:lnTo>
                    <a:pt x="1849" y="8111"/>
                  </a:lnTo>
                  <a:lnTo>
                    <a:pt x="1919" y="8167"/>
                  </a:lnTo>
                  <a:lnTo>
                    <a:pt x="2003" y="8209"/>
                  </a:lnTo>
                  <a:lnTo>
                    <a:pt x="2101" y="8223"/>
                  </a:lnTo>
                  <a:lnTo>
                    <a:pt x="2186" y="8237"/>
                  </a:lnTo>
                  <a:lnTo>
                    <a:pt x="2284" y="8223"/>
                  </a:lnTo>
                  <a:lnTo>
                    <a:pt x="2284" y="8223"/>
                  </a:lnTo>
                  <a:lnTo>
                    <a:pt x="2368" y="8195"/>
                  </a:lnTo>
                  <a:lnTo>
                    <a:pt x="2438" y="8167"/>
                  </a:lnTo>
                  <a:lnTo>
                    <a:pt x="2508" y="8111"/>
                  </a:lnTo>
                  <a:lnTo>
                    <a:pt x="2564" y="8055"/>
                  </a:lnTo>
                  <a:lnTo>
                    <a:pt x="2564" y="8055"/>
                  </a:lnTo>
                  <a:lnTo>
                    <a:pt x="2592" y="8139"/>
                  </a:lnTo>
                  <a:lnTo>
                    <a:pt x="2648" y="8209"/>
                  </a:lnTo>
                  <a:lnTo>
                    <a:pt x="2718" y="8279"/>
                  </a:lnTo>
                  <a:lnTo>
                    <a:pt x="2788" y="8322"/>
                  </a:lnTo>
                  <a:lnTo>
                    <a:pt x="2858" y="8364"/>
                  </a:lnTo>
                  <a:lnTo>
                    <a:pt x="2956" y="8378"/>
                  </a:lnTo>
                  <a:lnTo>
                    <a:pt x="3040" y="8392"/>
                  </a:lnTo>
                  <a:lnTo>
                    <a:pt x="3138" y="8378"/>
                  </a:lnTo>
                  <a:lnTo>
                    <a:pt x="3138" y="8378"/>
                  </a:lnTo>
                  <a:lnTo>
                    <a:pt x="3236" y="8350"/>
                  </a:lnTo>
                  <a:lnTo>
                    <a:pt x="3320" y="8293"/>
                  </a:lnTo>
                  <a:lnTo>
                    <a:pt x="3320" y="8293"/>
                  </a:lnTo>
                  <a:lnTo>
                    <a:pt x="3320" y="8336"/>
                  </a:lnTo>
                  <a:lnTo>
                    <a:pt x="3320" y="8336"/>
                  </a:lnTo>
                  <a:lnTo>
                    <a:pt x="3348" y="8434"/>
                  </a:lnTo>
                  <a:lnTo>
                    <a:pt x="3404" y="8504"/>
                  </a:lnTo>
                  <a:lnTo>
                    <a:pt x="3460" y="8574"/>
                  </a:lnTo>
                  <a:lnTo>
                    <a:pt x="3530" y="8630"/>
                  </a:lnTo>
                  <a:lnTo>
                    <a:pt x="3614" y="8672"/>
                  </a:lnTo>
                  <a:lnTo>
                    <a:pt x="3712" y="8700"/>
                  </a:lnTo>
                  <a:lnTo>
                    <a:pt x="3797" y="8714"/>
                  </a:lnTo>
                  <a:lnTo>
                    <a:pt x="3895" y="8700"/>
                  </a:lnTo>
                  <a:lnTo>
                    <a:pt x="3895" y="8700"/>
                  </a:lnTo>
                  <a:lnTo>
                    <a:pt x="4007" y="8658"/>
                  </a:lnTo>
                  <a:lnTo>
                    <a:pt x="4105" y="8602"/>
                  </a:lnTo>
                  <a:lnTo>
                    <a:pt x="4175" y="8518"/>
                  </a:lnTo>
                  <a:lnTo>
                    <a:pt x="4231" y="8406"/>
                  </a:lnTo>
                  <a:lnTo>
                    <a:pt x="4231" y="8406"/>
                  </a:lnTo>
                  <a:lnTo>
                    <a:pt x="4273" y="8490"/>
                  </a:lnTo>
                  <a:lnTo>
                    <a:pt x="4329" y="8546"/>
                  </a:lnTo>
                  <a:lnTo>
                    <a:pt x="4399" y="8602"/>
                  </a:lnTo>
                  <a:lnTo>
                    <a:pt x="4469" y="8644"/>
                  </a:lnTo>
                  <a:lnTo>
                    <a:pt x="4539" y="8672"/>
                  </a:lnTo>
                  <a:lnTo>
                    <a:pt x="4623" y="8686"/>
                  </a:lnTo>
                  <a:lnTo>
                    <a:pt x="4693" y="8686"/>
                  </a:lnTo>
                  <a:lnTo>
                    <a:pt x="4777" y="8686"/>
                  </a:lnTo>
                  <a:lnTo>
                    <a:pt x="4777" y="8686"/>
                  </a:lnTo>
                  <a:lnTo>
                    <a:pt x="4847" y="8658"/>
                  </a:lnTo>
                  <a:lnTo>
                    <a:pt x="4903" y="8630"/>
                  </a:lnTo>
                  <a:lnTo>
                    <a:pt x="5001" y="8560"/>
                  </a:lnTo>
                  <a:lnTo>
                    <a:pt x="5085" y="8462"/>
                  </a:lnTo>
                  <a:lnTo>
                    <a:pt x="5113" y="8406"/>
                  </a:lnTo>
                  <a:lnTo>
                    <a:pt x="5141" y="8336"/>
                  </a:lnTo>
                  <a:lnTo>
                    <a:pt x="5141" y="8336"/>
                  </a:lnTo>
                  <a:lnTo>
                    <a:pt x="5225" y="8378"/>
                  </a:lnTo>
                  <a:lnTo>
                    <a:pt x="5309" y="8392"/>
                  </a:lnTo>
                  <a:lnTo>
                    <a:pt x="5408" y="8392"/>
                  </a:lnTo>
                  <a:lnTo>
                    <a:pt x="5492" y="8378"/>
                  </a:lnTo>
                  <a:lnTo>
                    <a:pt x="5492" y="8378"/>
                  </a:lnTo>
                  <a:lnTo>
                    <a:pt x="5590" y="8350"/>
                  </a:lnTo>
                  <a:lnTo>
                    <a:pt x="5688" y="8293"/>
                  </a:lnTo>
                  <a:lnTo>
                    <a:pt x="5758" y="8223"/>
                  </a:lnTo>
                  <a:lnTo>
                    <a:pt x="5814" y="8139"/>
                  </a:lnTo>
                  <a:lnTo>
                    <a:pt x="5814" y="8139"/>
                  </a:lnTo>
                  <a:lnTo>
                    <a:pt x="5912" y="8181"/>
                  </a:lnTo>
                  <a:lnTo>
                    <a:pt x="6010" y="8209"/>
                  </a:lnTo>
                  <a:lnTo>
                    <a:pt x="6122" y="8223"/>
                  </a:lnTo>
                  <a:lnTo>
                    <a:pt x="6220" y="8209"/>
                  </a:lnTo>
                  <a:lnTo>
                    <a:pt x="6318" y="8181"/>
                  </a:lnTo>
                  <a:lnTo>
                    <a:pt x="6402" y="8125"/>
                  </a:lnTo>
                  <a:lnTo>
                    <a:pt x="6486" y="8069"/>
                  </a:lnTo>
                  <a:lnTo>
                    <a:pt x="6556" y="7985"/>
                  </a:lnTo>
                  <a:lnTo>
                    <a:pt x="6556" y="7985"/>
                  </a:lnTo>
                  <a:lnTo>
                    <a:pt x="6584" y="7915"/>
                  </a:lnTo>
                  <a:lnTo>
                    <a:pt x="6612" y="7845"/>
                  </a:lnTo>
                  <a:lnTo>
                    <a:pt x="6626" y="7789"/>
                  </a:lnTo>
                  <a:lnTo>
                    <a:pt x="6640" y="7719"/>
                  </a:lnTo>
                  <a:lnTo>
                    <a:pt x="6640" y="7719"/>
                  </a:lnTo>
                  <a:lnTo>
                    <a:pt x="6738" y="7719"/>
                  </a:lnTo>
                  <a:lnTo>
                    <a:pt x="6822" y="7719"/>
                  </a:lnTo>
                  <a:lnTo>
                    <a:pt x="6822" y="7719"/>
                  </a:lnTo>
                  <a:lnTo>
                    <a:pt x="6920" y="7677"/>
                  </a:lnTo>
                  <a:lnTo>
                    <a:pt x="6991" y="7635"/>
                  </a:lnTo>
                  <a:lnTo>
                    <a:pt x="7061" y="7593"/>
                  </a:lnTo>
                  <a:lnTo>
                    <a:pt x="7117" y="7523"/>
                  </a:lnTo>
                  <a:lnTo>
                    <a:pt x="7159" y="7453"/>
                  </a:lnTo>
                  <a:lnTo>
                    <a:pt x="7187" y="7369"/>
                  </a:lnTo>
                  <a:lnTo>
                    <a:pt x="7201" y="7285"/>
                  </a:lnTo>
                  <a:lnTo>
                    <a:pt x="7201" y="7187"/>
                  </a:lnTo>
                  <a:lnTo>
                    <a:pt x="7201" y="7187"/>
                  </a:lnTo>
                  <a:lnTo>
                    <a:pt x="7327" y="7201"/>
                  </a:lnTo>
                  <a:lnTo>
                    <a:pt x="7439" y="7187"/>
                  </a:lnTo>
                  <a:lnTo>
                    <a:pt x="7439" y="7187"/>
                  </a:lnTo>
                  <a:lnTo>
                    <a:pt x="7537" y="7159"/>
                  </a:lnTo>
                  <a:lnTo>
                    <a:pt x="7635" y="7103"/>
                  </a:lnTo>
                  <a:lnTo>
                    <a:pt x="7705" y="7047"/>
                  </a:lnTo>
                  <a:lnTo>
                    <a:pt x="7775" y="6963"/>
                  </a:lnTo>
                  <a:lnTo>
                    <a:pt x="7817" y="6865"/>
                  </a:lnTo>
                  <a:lnTo>
                    <a:pt x="7845" y="6767"/>
                  </a:lnTo>
                  <a:lnTo>
                    <a:pt x="7859" y="6668"/>
                  </a:lnTo>
                  <a:lnTo>
                    <a:pt x="7845" y="6556"/>
                  </a:lnTo>
                  <a:lnTo>
                    <a:pt x="7845" y="6556"/>
                  </a:lnTo>
                  <a:lnTo>
                    <a:pt x="7845" y="6556"/>
                  </a:lnTo>
                  <a:lnTo>
                    <a:pt x="7817" y="6472"/>
                  </a:lnTo>
                  <a:lnTo>
                    <a:pt x="7775" y="6388"/>
                  </a:lnTo>
                  <a:lnTo>
                    <a:pt x="7775" y="6388"/>
                  </a:lnTo>
                  <a:lnTo>
                    <a:pt x="7859" y="6374"/>
                  </a:lnTo>
                  <a:lnTo>
                    <a:pt x="7859" y="6374"/>
                  </a:lnTo>
                  <a:lnTo>
                    <a:pt x="7943" y="6346"/>
                  </a:lnTo>
                  <a:lnTo>
                    <a:pt x="8027" y="6304"/>
                  </a:lnTo>
                  <a:lnTo>
                    <a:pt x="8097" y="6234"/>
                  </a:lnTo>
                  <a:lnTo>
                    <a:pt x="8153" y="6164"/>
                  </a:lnTo>
                  <a:lnTo>
                    <a:pt x="8195" y="6080"/>
                  </a:lnTo>
                  <a:lnTo>
                    <a:pt x="8223" y="5996"/>
                  </a:lnTo>
                  <a:lnTo>
                    <a:pt x="8223" y="5898"/>
                  </a:lnTo>
                  <a:lnTo>
                    <a:pt x="8223" y="5800"/>
                  </a:lnTo>
                  <a:lnTo>
                    <a:pt x="8223" y="5800"/>
                  </a:lnTo>
                  <a:lnTo>
                    <a:pt x="8195" y="5730"/>
                  </a:lnTo>
                  <a:lnTo>
                    <a:pt x="8167" y="5674"/>
                  </a:lnTo>
                  <a:lnTo>
                    <a:pt x="8139" y="5618"/>
                  </a:lnTo>
                  <a:lnTo>
                    <a:pt x="8097" y="5576"/>
                  </a:lnTo>
                  <a:lnTo>
                    <a:pt x="8097" y="5576"/>
                  </a:lnTo>
                  <a:lnTo>
                    <a:pt x="8181" y="5534"/>
                  </a:lnTo>
                  <a:lnTo>
                    <a:pt x="8265" y="5478"/>
                  </a:lnTo>
                  <a:lnTo>
                    <a:pt x="8335" y="5408"/>
                  </a:lnTo>
                  <a:lnTo>
                    <a:pt x="8391" y="5324"/>
                  </a:lnTo>
                  <a:lnTo>
                    <a:pt x="8433" y="5240"/>
                  </a:lnTo>
                  <a:lnTo>
                    <a:pt x="8447" y="5142"/>
                  </a:lnTo>
                  <a:lnTo>
                    <a:pt x="8461" y="5043"/>
                  </a:lnTo>
                  <a:lnTo>
                    <a:pt x="8447" y="4945"/>
                  </a:lnTo>
                  <a:lnTo>
                    <a:pt x="8447" y="4945"/>
                  </a:lnTo>
                  <a:lnTo>
                    <a:pt x="8419" y="4875"/>
                  </a:lnTo>
                  <a:lnTo>
                    <a:pt x="8391" y="4805"/>
                  </a:lnTo>
                  <a:lnTo>
                    <a:pt x="8349" y="4749"/>
                  </a:lnTo>
                  <a:lnTo>
                    <a:pt x="8307" y="4693"/>
                  </a:lnTo>
                  <a:lnTo>
                    <a:pt x="8307" y="4693"/>
                  </a:lnTo>
                  <a:lnTo>
                    <a:pt x="8363" y="4637"/>
                  </a:lnTo>
                  <a:lnTo>
                    <a:pt x="8419" y="4581"/>
                  </a:lnTo>
                  <a:lnTo>
                    <a:pt x="8461" y="4511"/>
                  </a:lnTo>
                  <a:lnTo>
                    <a:pt x="8503" y="4441"/>
                  </a:lnTo>
                  <a:lnTo>
                    <a:pt x="8531" y="4357"/>
                  </a:lnTo>
                  <a:lnTo>
                    <a:pt x="8546" y="4287"/>
                  </a:lnTo>
                  <a:lnTo>
                    <a:pt x="8546" y="4203"/>
                  </a:lnTo>
                  <a:lnTo>
                    <a:pt x="8531" y="4119"/>
                  </a:lnTo>
                  <a:lnTo>
                    <a:pt x="8531" y="4119"/>
                  </a:lnTo>
                  <a:lnTo>
                    <a:pt x="8489" y="4007"/>
                  </a:lnTo>
                  <a:lnTo>
                    <a:pt x="8419" y="3909"/>
                  </a:lnTo>
                  <a:lnTo>
                    <a:pt x="8335" y="3825"/>
                  </a:lnTo>
                  <a:lnTo>
                    <a:pt x="8223" y="3755"/>
                  </a:lnTo>
                  <a:lnTo>
                    <a:pt x="8223" y="3755"/>
                  </a:lnTo>
                  <a:lnTo>
                    <a:pt x="8279" y="3671"/>
                  </a:lnTo>
                  <a:lnTo>
                    <a:pt x="8307" y="3573"/>
                  </a:lnTo>
                  <a:lnTo>
                    <a:pt x="8321" y="3475"/>
                  </a:lnTo>
                  <a:lnTo>
                    <a:pt x="8307" y="3376"/>
                  </a:lnTo>
                  <a:lnTo>
                    <a:pt x="8307" y="3376"/>
                  </a:lnTo>
                  <a:lnTo>
                    <a:pt x="8265" y="3278"/>
                  </a:lnTo>
                  <a:lnTo>
                    <a:pt x="8223" y="3194"/>
                  </a:lnTo>
                  <a:lnTo>
                    <a:pt x="8153" y="3124"/>
                  </a:lnTo>
                  <a:lnTo>
                    <a:pt x="8069" y="3054"/>
                  </a:lnTo>
                  <a:lnTo>
                    <a:pt x="8069" y="3054"/>
                  </a:lnTo>
                  <a:lnTo>
                    <a:pt x="8125" y="2970"/>
                  </a:lnTo>
                  <a:lnTo>
                    <a:pt x="8167" y="2872"/>
                  </a:lnTo>
                  <a:lnTo>
                    <a:pt x="8181" y="2774"/>
                  </a:lnTo>
                  <a:lnTo>
                    <a:pt x="8181" y="2676"/>
                  </a:lnTo>
                  <a:lnTo>
                    <a:pt x="8167" y="2578"/>
                  </a:lnTo>
                  <a:lnTo>
                    <a:pt x="8139" y="2480"/>
                  </a:lnTo>
                  <a:lnTo>
                    <a:pt x="8069" y="2382"/>
                  </a:lnTo>
                  <a:lnTo>
                    <a:pt x="7999" y="2312"/>
                  </a:lnTo>
                  <a:lnTo>
                    <a:pt x="7999" y="2312"/>
                  </a:lnTo>
                  <a:lnTo>
                    <a:pt x="7929" y="2256"/>
                  </a:lnTo>
                  <a:lnTo>
                    <a:pt x="7859" y="2228"/>
                  </a:lnTo>
                  <a:lnTo>
                    <a:pt x="7775" y="2200"/>
                  </a:lnTo>
                  <a:lnTo>
                    <a:pt x="7691" y="2186"/>
                  </a:lnTo>
                  <a:lnTo>
                    <a:pt x="7691" y="2186"/>
                  </a:lnTo>
                  <a:lnTo>
                    <a:pt x="7705" y="2074"/>
                  </a:lnTo>
                  <a:lnTo>
                    <a:pt x="7691" y="1962"/>
                  </a:lnTo>
                  <a:lnTo>
                    <a:pt x="7691" y="1962"/>
                  </a:lnTo>
                  <a:lnTo>
                    <a:pt x="7663" y="1878"/>
                  </a:lnTo>
                  <a:lnTo>
                    <a:pt x="7621" y="1793"/>
                  </a:lnTo>
                  <a:lnTo>
                    <a:pt x="7579" y="1723"/>
                  </a:lnTo>
                  <a:lnTo>
                    <a:pt x="7509" y="1667"/>
                  </a:lnTo>
                  <a:lnTo>
                    <a:pt x="7439" y="1625"/>
                  </a:lnTo>
                  <a:lnTo>
                    <a:pt x="7355" y="1597"/>
                  </a:lnTo>
                  <a:lnTo>
                    <a:pt x="7271" y="1583"/>
                  </a:lnTo>
                  <a:lnTo>
                    <a:pt x="7187" y="1583"/>
                  </a:lnTo>
                  <a:lnTo>
                    <a:pt x="7187" y="1583"/>
                  </a:lnTo>
                  <a:lnTo>
                    <a:pt x="7187" y="1471"/>
                  </a:lnTo>
                  <a:lnTo>
                    <a:pt x="7187" y="1359"/>
                  </a:lnTo>
                  <a:lnTo>
                    <a:pt x="7187" y="1359"/>
                  </a:lnTo>
                  <a:lnTo>
                    <a:pt x="7145" y="1247"/>
                  </a:lnTo>
                  <a:lnTo>
                    <a:pt x="7089" y="1163"/>
                  </a:lnTo>
                  <a:lnTo>
                    <a:pt x="7019" y="1079"/>
                  </a:lnTo>
                  <a:lnTo>
                    <a:pt x="6949" y="1023"/>
                  </a:lnTo>
                  <a:lnTo>
                    <a:pt x="6850" y="981"/>
                  </a:lnTo>
                  <a:lnTo>
                    <a:pt x="6752" y="953"/>
                  </a:lnTo>
                  <a:lnTo>
                    <a:pt x="6654" y="939"/>
                  </a:lnTo>
                  <a:lnTo>
                    <a:pt x="6542" y="953"/>
                  </a:lnTo>
                  <a:lnTo>
                    <a:pt x="6542" y="953"/>
                  </a:lnTo>
                  <a:lnTo>
                    <a:pt x="6486" y="967"/>
                  </a:lnTo>
                  <a:lnTo>
                    <a:pt x="6430" y="995"/>
                  </a:lnTo>
                  <a:lnTo>
                    <a:pt x="6430" y="995"/>
                  </a:lnTo>
                  <a:lnTo>
                    <a:pt x="6416" y="911"/>
                  </a:lnTo>
                  <a:lnTo>
                    <a:pt x="6416" y="911"/>
                  </a:lnTo>
                  <a:lnTo>
                    <a:pt x="6374" y="813"/>
                  </a:lnTo>
                  <a:lnTo>
                    <a:pt x="6318" y="715"/>
                  </a:lnTo>
                  <a:lnTo>
                    <a:pt x="6262" y="645"/>
                  </a:lnTo>
                  <a:lnTo>
                    <a:pt x="6178" y="575"/>
                  </a:lnTo>
                  <a:lnTo>
                    <a:pt x="6080" y="533"/>
                  </a:lnTo>
                  <a:lnTo>
                    <a:pt x="5982" y="505"/>
                  </a:lnTo>
                  <a:lnTo>
                    <a:pt x="5884" y="505"/>
                  </a:lnTo>
                  <a:lnTo>
                    <a:pt x="5772" y="519"/>
                  </a:lnTo>
                  <a:lnTo>
                    <a:pt x="5772" y="519"/>
                  </a:lnTo>
                  <a:lnTo>
                    <a:pt x="5702" y="533"/>
                  </a:lnTo>
                  <a:lnTo>
                    <a:pt x="5646" y="561"/>
                  </a:lnTo>
                  <a:lnTo>
                    <a:pt x="5646" y="561"/>
                  </a:lnTo>
                  <a:lnTo>
                    <a:pt x="5646" y="477"/>
                  </a:lnTo>
                  <a:lnTo>
                    <a:pt x="5632" y="407"/>
                  </a:lnTo>
                  <a:lnTo>
                    <a:pt x="5632" y="407"/>
                  </a:lnTo>
                  <a:lnTo>
                    <a:pt x="5604" y="309"/>
                  </a:lnTo>
                  <a:lnTo>
                    <a:pt x="5548" y="210"/>
                  </a:lnTo>
                  <a:lnTo>
                    <a:pt x="5478" y="140"/>
                  </a:lnTo>
                  <a:lnTo>
                    <a:pt x="5394" y="70"/>
                  </a:lnTo>
                  <a:lnTo>
                    <a:pt x="5309" y="28"/>
                  </a:lnTo>
                  <a:lnTo>
                    <a:pt x="5211" y="0"/>
                  </a:lnTo>
                  <a:lnTo>
                    <a:pt x="5099" y="0"/>
                  </a:lnTo>
                  <a:lnTo>
                    <a:pt x="4987" y="14"/>
                  </a:lnTo>
                  <a:lnTo>
                    <a:pt x="4987" y="14"/>
                  </a:lnTo>
                  <a:lnTo>
                    <a:pt x="4889" y="42"/>
                  </a:lnTo>
                  <a:lnTo>
                    <a:pt x="4805" y="98"/>
                  </a:lnTo>
                  <a:lnTo>
                    <a:pt x="4721" y="168"/>
                  </a:lnTo>
                  <a:lnTo>
                    <a:pt x="4651" y="253"/>
                  </a:lnTo>
                  <a:lnTo>
                    <a:pt x="4651" y="253"/>
                  </a:lnTo>
                  <a:lnTo>
                    <a:pt x="4581" y="182"/>
                  </a:lnTo>
                  <a:lnTo>
                    <a:pt x="4483" y="140"/>
                  </a:lnTo>
                  <a:lnTo>
                    <a:pt x="4385" y="112"/>
                  </a:lnTo>
                  <a:lnTo>
                    <a:pt x="4287" y="98"/>
                  </a:lnTo>
                  <a:lnTo>
                    <a:pt x="4189" y="98"/>
                  </a:lnTo>
                  <a:lnTo>
                    <a:pt x="4091" y="126"/>
                  </a:lnTo>
                  <a:lnTo>
                    <a:pt x="3993" y="168"/>
                  </a:lnTo>
                  <a:lnTo>
                    <a:pt x="3909" y="239"/>
                  </a:lnTo>
                  <a:lnTo>
                    <a:pt x="3909" y="239"/>
                  </a:lnTo>
                  <a:lnTo>
                    <a:pt x="3825" y="337"/>
                  </a:lnTo>
                  <a:lnTo>
                    <a:pt x="3825" y="337"/>
                  </a:lnTo>
                  <a:lnTo>
                    <a:pt x="3769" y="253"/>
                  </a:lnTo>
                  <a:lnTo>
                    <a:pt x="3698" y="182"/>
                  </a:lnTo>
                  <a:lnTo>
                    <a:pt x="3614" y="140"/>
                  </a:lnTo>
                  <a:lnTo>
                    <a:pt x="3530" y="112"/>
                  </a:lnTo>
                  <a:lnTo>
                    <a:pt x="3432" y="84"/>
                  </a:lnTo>
                  <a:lnTo>
                    <a:pt x="3334" y="98"/>
                  </a:lnTo>
                  <a:lnTo>
                    <a:pt x="3250" y="112"/>
                  </a:lnTo>
                  <a:lnTo>
                    <a:pt x="3152" y="154"/>
                  </a:lnTo>
                  <a:lnTo>
                    <a:pt x="3152" y="154"/>
                  </a:lnTo>
                  <a:lnTo>
                    <a:pt x="3082" y="210"/>
                  </a:lnTo>
                  <a:lnTo>
                    <a:pt x="3026" y="267"/>
                  </a:lnTo>
                  <a:lnTo>
                    <a:pt x="2970" y="337"/>
                  </a:lnTo>
                  <a:lnTo>
                    <a:pt x="2942" y="407"/>
                  </a:lnTo>
                  <a:lnTo>
                    <a:pt x="2942" y="407"/>
                  </a:lnTo>
                  <a:lnTo>
                    <a:pt x="2858" y="365"/>
                  </a:lnTo>
                  <a:lnTo>
                    <a:pt x="2760" y="337"/>
                  </a:lnTo>
                  <a:lnTo>
                    <a:pt x="2662" y="323"/>
                  </a:lnTo>
                  <a:lnTo>
                    <a:pt x="2578" y="323"/>
                  </a:lnTo>
                  <a:lnTo>
                    <a:pt x="2480" y="351"/>
                  </a:lnTo>
                  <a:lnTo>
                    <a:pt x="2396" y="393"/>
                  </a:lnTo>
                  <a:lnTo>
                    <a:pt x="2326" y="449"/>
                  </a:lnTo>
                  <a:lnTo>
                    <a:pt x="2256" y="519"/>
                  </a:lnTo>
                  <a:lnTo>
                    <a:pt x="2256" y="519"/>
                  </a:lnTo>
                  <a:lnTo>
                    <a:pt x="2200" y="631"/>
                  </a:lnTo>
                  <a:lnTo>
                    <a:pt x="2172" y="743"/>
                  </a:lnTo>
                  <a:lnTo>
                    <a:pt x="2172" y="743"/>
                  </a:lnTo>
                  <a:lnTo>
                    <a:pt x="2073" y="687"/>
                  </a:lnTo>
                  <a:lnTo>
                    <a:pt x="1961" y="659"/>
                  </a:lnTo>
                  <a:lnTo>
                    <a:pt x="1849" y="645"/>
                  </a:lnTo>
                  <a:lnTo>
                    <a:pt x="1737" y="659"/>
                  </a:lnTo>
                  <a:lnTo>
                    <a:pt x="1737" y="659"/>
                  </a:lnTo>
                  <a:lnTo>
                    <a:pt x="1653" y="701"/>
                  </a:lnTo>
                  <a:lnTo>
                    <a:pt x="1583" y="743"/>
                  </a:lnTo>
                  <a:lnTo>
                    <a:pt x="1513" y="799"/>
                  </a:lnTo>
                  <a:lnTo>
                    <a:pt x="1457" y="869"/>
                  </a:lnTo>
                  <a:lnTo>
                    <a:pt x="1415" y="939"/>
                  </a:lnTo>
                  <a:lnTo>
                    <a:pt x="1387" y="1009"/>
                  </a:lnTo>
                  <a:lnTo>
                    <a:pt x="1359" y="1107"/>
                  </a:lnTo>
                  <a:lnTo>
                    <a:pt x="1359" y="1191"/>
                  </a:lnTo>
                  <a:lnTo>
                    <a:pt x="1359" y="1191"/>
                  </a:lnTo>
                  <a:lnTo>
                    <a:pt x="1275" y="1177"/>
                  </a:lnTo>
                  <a:lnTo>
                    <a:pt x="1177" y="1191"/>
                  </a:lnTo>
                  <a:lnTo>
                    <a:pt x="1177" y="1191"/>
                  </a:lnTo>
                  <a:lnTo>
                    <a:pt x="1093" y="1219"/>
                  </a:lnTo>
                  <a:lnTo>
                    <a:pt x="1009" y="1275"/>
                  </a:lnTo>
                  <a:lnTo>
                    <a:pt x="939" y="1331"/>
                  </a:lnTo>
                  <a:lnTo>
                    <a:pt x="883" y="1401"/>
                  </a:lnTo>
                  <a:lnTo>
                    <a:pt x="841" y="1485"/>
                  </a:lnTo>
                  <a:lnTo>
                    <a:pt x="813" y="1583"/>
                  </a:lnTo>
                  <a:lnTo>
                    <a:pt x="813" y="1667"/>
                  </a:lnTo>
                  <a:lnTo>
                    <a:pt x="813" y="1765"/>
                  </a:lnTo>
                  <a:lnTo>
                    <a:pt x="813" y="1765"/>
                  </a:lnTo>
                  <a:lnTo>
                    <a:pt x="841" y="1850"/>
                  </a:lnTo>
                  <a:lnTo>
                    <a:pt x="883" y="1934"/>
                  </a:lnTo>
                  <a:lnTo>
                    <a:pt x="855" y="1934"/>
                  </a:lnTo>
                  <a:lnTo>
                    <a:pt x="855" y="1934"/>
                  </a:lnTo>
                  <a:lnTo>
                    <a:pt x="757" y="1976"/>
                  </a:lnTo>
                  <a:lnTo>
                    <a:pt x="659" y="2018"/>
                  </a:lnTo>
                  <a:lnTo>
                    <a:pt x="589" y="2088"/>
                  </a:lnTo>
                  <a:lnTo>
                    <a:pt x="519" y="2172"/>
                  </a:lnTo>
                  <a:lnTo>
                    <a:pt x="476" y="2270"/>
                  </a:lnTo>
                  <a:lnTo>
                    <a:pt x="448" y="2368"/>
                  </a:lnTo>
                  <a:lnTo>
                    <a:pt x="448" y="2466"/>
                  </a:lnTo>
                  <a:lnTo>
                    <a:pt x="462" y="2578"/>
                  </a:lnTo>
                  <a:lnTo>
                    <a:pt x="462" y="2578"/>
                  </a:lnTo>
                  <a:lnTo>
                    <a:pt x="476" y="2648"/>
                  </a:lnTo>
                  <a:lnTo>
                    <a:pt x="519" y="2718"/>
                  </a:lnTo>
                  <a:lnTo>
                    <a:pt x="519" y="2718"/>
                  </a:lnTo>
                  <a:lnTo>
                    <a:pt x="448" y="2718"/>
                  </a:lnTo>
                  <a:lnTo>
                    <a:pt x="378" y="2732"/>
                  </a:lnTo>
                  <a:lnTo>
                    <a:pt x="378" y="2732"/>
                  </a:lnTo>
                  <a:lnTo>
                    <a:pt x="280" y="2760"/>
                  </a:lnTo>
                  <a:lnTo>
                    <a:pt x="196" y="2816"/>
                  </a:lnTo>
                  <a:lnTo>
                    <a:pt x="126" y="2872"/>
                  </a:lnTo>
                  <a:lnTo>
                    <a:pt x="70" y="2956"/>
                  </a:lnTo>
                  <a:lnTo>
                    <a:pt x="28" y="3026"/>
                  </a:lnTo>
                  <a:lnTo>
                    <a:pt x="14" y="3124"/>
                  </a:lnTo>
                  <a:lnTo>
                    <a:pt x="0" y="3222"/>
                  </a:lnTo>
                  <a:lnTo>
                    <a:pt x="14" y="3320"/>
                  </a:lnTo>
                  <a:lnTo>
                    <a:pt x="14" y="3320"/>
                  </a:lnTo>
                  <a:lnTo>
                    <a:pt x="42" y="3404"/>
                  </a:lnTo>
                  <a:lnTo>
                    <a:pt x="84" y="3489"/>
                  </a:lnTo>
                  <a:lnTo>
                    <a:pt x="154" y="3559"/>
                  </a:lnTo>
                  <a:lnTo>
                    <a:pt x="224" y="3615"/>
                  </a:lnTo>
                  <a:lnTo>
                    <a:pt x="224" y="3615"/>
                  </a:lnTo>
                  <a:lnTo>
                    <a:pt x="168" y="3685"/>
                  </a:lnTo>
                  <a:lnTo>
                    <a:pt x="112" y="3769"/>
                  </a:lnTo>
                  <a:lnTo>
                    <a:pt x="84" y="3853"/>
                  </a:lnTo>
                  <a:lnTo>
                    <a:pt x="70" y="3951"/>
                  </a:lnTo>
                  <a:lnTo>
                    <a:pt x="70" y="4049"/>
                  </a:lnTo>
                  <a:lnTo>
                    <a:pt x="98" y="4133"/>
                  </a:lnTo>
                  <a:lnTo>
                    <a:pt x="126" y="4217"/>
                  </a:lnTo>
                  <a:lnTo>
                    <a:pt x="196" y="4301"/>
                  </a:lnTo>
                  <a:lnTo>
                    <a:pt x="196" y="4301"/>
                  </a:lnTo>
                  <a:lnTo>
                    <a:pt x="238" y="4343"/>
                  </a:lnTo>
                  <a:lnTo>
                    <a:pt x="294" y="4385"/>
                  </a:lnTo>
                  <a:lnTo>
                    <a:pt x="294" y="4385"/>
                  </a:lnTo>
                  <a:lnTo>
                    <a:pt x="210" y="4455"/>
                  </a:lnTo>
                  <a:lnTo>
                    <a:pt x="126" y="4525"/>
                  </a:lnTo>
                  <a:lnTo>
                    <a:pt x="84" y="4609"/>
                  </a:lnTo>
                  <a:lnTo>
                    <a:pt x="42" y="4707"/>
                  </a:lnTo>
                  <a:lnTo>
                    <a:pt x="28" y="4805"/>
                  </a:lnTo>
                  <a:lnTo>
                    <a:pt x="28" y="4917"/>
                  </a:lnTo>
                  <a:lnTo>
                    <a:pt x="56" y="5015"/>
                  </a:lnTo>
                  <a:lnTo>
                    <a:pt x="98" y="5114"/>
                  </a:lnTo>
                  <a:lnTo>
                    <a:pt x="98" y="5114"/>
                  </a:lnTo>
                  <a:lnTo>
                    <a:pt x="168" y="5212"/>
                  </a:lnTo>
                  <a:lnTo>
                    <a:pt x="266" y="5296"/>
                  </a:lnTo>
                  <a:lnTo>
                    <a:pt x="378" y="5352"/>
                  </a:lnTo>
                  <a:lnTo>
                    <a:pt x="490" y="5380"/>
                  </a:lnTo>
                  <a:lnTo>
                    <a:pt x="490" y="5380"/>
                  </a:lnTo>
                  <a:lnTo>
                    <a:pt x="420" y="5478"/>
                  </a:lnTo>
                  <a:lnTo>
                    <a:pt x="378" y="5590"/>
                  </a:lnTo>
                  <a:lnTo>
                    <a:pt x="350" y="5702"/>
                  </a:lnTo>
                  <a:lnTo>
                    <a:pt x="364" y="5828"/>
                  </a:lnTo>
                  <a:lnTo>
                    <a:pt x="364" y="5828"/>
                  </a:lnTo>
                  <a:lnTo>
                    <a:pt x="392" y="5898"/>
                  </a:lnTo>
                  <a:lnTo>
                    <a:pt x="420" y="5968"/>
                  </a:lnTo>
                  <a:lnTo>
                    <a:pt x="462" y="6024"/>
                  </a:lnTo>
                  <a:lnTo>
                    <a:pt x="504" y="6080"/>
                  </a:lnTo>
                  <a:lnTo>
                    <a:pt x="561" y="6122"/>
                  </a:lnTo>
                  <a:lnTo>
                    <a:pt x="631" y="6164"/>
                  </a:lnTo>
                  <a:lnTo>
                    <a:pt x="687" y="6192"/>
                  </a:lnTo>
                  <a:lnTo>
                    <a:pt x="771" y="620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36"/>
            <p:cNvSpPr/>
            <p:nvPr/>
          </p:nvSpPr>
          <p:spPr>
            <a:xfrm>
              <a:off x="4982525" y="2988975"/>
              <a:ext cx="408375" cy="202450"/>
            </a:xfrm>
            <a:custGeom>
              <a:rect b="b" l="l" r="r" t="t"/>
              <a:pathLst>
                <a:path extrusionOk="0" h="8098" w="16335">
                  <a:moveTo>
                    <a:pt x="533" y="1"/>
                  </a:moveTo>
                  <a:lnTo>
                    <a:pt x="406" y="29"/>
                  </a:lnTo>
                  <a:lnTo>
                    <a:pt x="280" y="71"/>
                  </a:lnTo>
                  <a:lnTo>
                    <a:pt x="182" y="141"/>
                  </a:lnTo>
                  <a:lnTo>
                    <a:pt x="98" y="225"/>
                  </a:lnTo>
                  <a:lnTo>
                    <a:pt x="42" y="337"/>
                  </a:lnTo>
                  <a:lnTo>
                    <a:pt x="14" y="477"/>
                  </a:lnTo>
                  <a:lnTo>
                    <a:pt x="0" y="617"/>
                  </a:lnTo>
                  <a:lnTo>
                    <a:pt x="0" y="771"/>
                  </a:lnTo>
                  <a:lnTo>
                    <a:pt x="28" y="939"/>
                  </a:lnTo>
                  <a:lnTo>
                    <a:pt x="70" y="1107"/>
                  </a:lnTo>
                  <a:lnTo>
                    <a:pt x="140" y="1290"/>
                  </a:lnTo>
                  <a:lnTo>
                    <a:pt x="224" y="1458"/>
                  </a:lnTo>
                  <a:lnTo>
                    <a:pt x="336" y="1640"/>
                  </a:lnTo>
                  <a:lnTo>
                    <a:pt x="561" y="1934"/>
                  </a:lnTo>
                  <a:lnTo>
                    <a:pt x="827" y="2284"/>
                  </a:lnTo>
                  <a:lnTo>
                    <a:pt x="1149" y="2662"/>
                  </a:lnTo>
                  <a:lnTo>
                    <a:pt x="1499" y="3069"/>
                  </a:lnTo>
                  <a:lnTo>
                    <a:pt x="1891" y="3503"/>
                  </a:lnTo>
                  <a:lnTo>
                    <a:pt x="2326" y="3951"/>
                  </a:lnTo>
                  <a:lnTo>
                    <a:pt x="2774" y="4399"/>
                  </a:lnTo>
                  <a:lnTo>
                    <a:pt x="3250" y="4848"/>
                  </a:lnTo>
                  <a:lnTo>
                    <a:pt x="3741" y="5296"/>
                  </a:lnTo>
                  <a:lnTo>
                    <a:pt x="4245" y="5716"/>
                  </a:lnTo>
                  <a:lnTo>
                    <a:pt x="4749" y="6109"/>
                  </a:lnTo>
                  <a:lnTo>
                    <a:pt x="5253" y="6459"/>
                  </a:lnTo>
                  <a:lnTo>
                    <a:pt x="5506" y="6627"/>
                  </a:lnTo>
                  <a:lnTo>
                    <a:pt x="5758" y="6781"/>
                  </a:lnTo>
                  <a:lnTo>
                    <a:pt x="6010" y="6921"/>
                  </a:lnTo>
                  <a:lnTo>
                    <a:pt x="6262" y="7047"/>
                  </a:lnTo>
                  <a:lnTo>
                    <a:pt x="6500" y="7159"/>
                  </a:lnTo>
                  <a:lnTo>
                    <a:pt x="6738" y="7243"/>
                  </a:lnTo>
                  <a:lnTo>
                    <a:pt x="6963" y="7327"/>
                  </a:lnTo>
                  <a:lnTo>
                    <a:pt x="7201" y="7383"/>
                  </a:lnTo>
                  <a:lnTo>
                    <a:pt x="7495" y="7453"/>
                  </a:lnTo>
                  <a:lnTo>
                    <a:pt x="7901" y="7523"/>
                  </a:lnTo>
                  <a:lnTo>
                    <a:pt x="8966" y="7692"/>
                  </a:lnTo>
                  <a:lnTo>
                    <a:pt x="9582" y="7776"/>
                  </a:lnTo>
                  <a:lnTo>
                    <a:pt x="10255" y="7860"/>
                  </a:lnTo>
                  <a:lnTo>
                    <a:pt x="10941" y="7930"/>
                  </a:lnTo>
                  <a:lnTo>
                    <a:pt x="11641" y="8000"/>
                  </a:lnTo>
                  <a:lnTo>
                    <a:pt x="12328" y="8056"/>
                  </a:lnTo>
                  <a:lnTo>
                    <a:pt x="13000" y="8084"/>
                  </a:lnTo>
                  <a:lnTo>
                    <a:pt x="13645" y="8098"/>
                  </a:lnTo>
                  <a:lnTo>
                    <a:pt x="14233" y="8098"/>
                  </a:lnTo>
                  <a:lnTo>
                    <a:pt x="14751" y="8070"/>
                  </a:lnTo>
                  <a:lnTo>
                    <a:pt x="14976" y="8042"/>
                  </a:lnTo>
                  <a:lnTo>
                    <a:pt x="15186" y="8014"/>
                  </a:lnTo>
                  <a:lnTo>
                    <a:pt x="15368" y="7958"/>
                  </a:lnTo>
                  <a:lnTo>
                    <a:pt x="15522" y="7916"/>
                  </a:lnTo>
                  <a:lnTo>
                    <a:pt x="15648" y="7860"/>
                  </a:lnTo>
                  <a:lnTo>
                    <a:pt x="15746" y="7790"/>
                  </a:lnTo>
                  <a:lnTo>
                    <a:pt x="15844" y="7692"/>
                  </a:lnTo>
                  <a:lnTo>
                    <a:pt x="15928" y="7579"/>
                  </a:lnTo>
                  <a:lnTo>
                    <a:pt x="15998" y="7453"/>
                  </a:lnTo>
                  <a:lnTo>
                    <a:pt x="16068" y="7327"/>
                  </a:lnTo>
                  <a:lnTo>
                    <a:pt x="16124" y="7187"/>
                  </a:lnTo>
                  <a:lnTo>
                    <a:pt x="16180" y="7033"/>
                  </a:lnTo>
                  <a:lnTo>
                    <a:pt x="16222" y="6865"/>
                  </a:lnTo>
                  <a:lnTo>
                    <a:pt x="16250" y="6697"/>
                  </a:lnTo>
                  <a:lnTo>
                    <a:pt x="16306" y="6347"/>
                  </a:lnTo>
                  <a:lnTo>
                    <a:pt x="16334" y="5968"/>
                  </a:lnTo>
                  <a:lnTo>
                    <a:pt x="16334" y="5590"/>
                  </a:lnTo>
                  <a:lnTo>
                    <a:pt x="16306" y="5212"/>
                  </a:lnTo>
                  <a:lnTo>
                    <a:pt x="16264" y="4848"/>
                  </a:lnTo>
                  <a:lnTo>
                    <a:pt x="16194" y="4498"/>
                  </a:lnTo>
                  <a:lnTo>
                    <a:pt x="16110" y="4175"/>
                  </a:lnTo>
                  <a:lnTo>
                    <a:pt x="16012" y="3895"/>
                  </a:lnTo>
                  <a:lnTo>
                    <a:pt x="15956" y="3769"/>
                  </a:lnTo>
                  <a:lnTo>
                    <a:pt x="15900" y="3657"/>
                  </a:lnTo>
                  <a:lnTo>
                    <a:pt x="15844" y="3559"/>
                  </a:lnTo>
                  <a:lnTo>
                    <a:pt x="15774" y="3475"/>
                  </a:lnTo>
                  <a:lnTo>
                    <a:pt x="15704" y="3419"/>
                  </a:lnTo>
                  <a:lnTo>
                    <a:pt x="15634" y="3363"/>
                  </a:lnTo>
                  <a:lnTo>
                    <a:pt x="15564" y="3335"/>
                  </a:lnTo>
                  <a:lnTo>
                    <a:pt x="15494" y="3321"/>
                  </a:lnTo>
                  <a:lnTo>
                    <a:pt x="15060" y="3307"/>
                  </a:lnTo>
                  <a:lnTo>
                    <a:pt x="14597" y="3307"/>
                  </a:lnTo>
                  <a:lnTo>
                    <a:pt x="13603" y="3321"/>
                  </a:lnTo>
                  <a:lnTo>
                    <a:pt x="12538" y="3363"/>
                  </a:lnTo>
                  <a:lnTo>
                    <a:pt x="11459" y="3419"/>
                  </a:lnTo>
                  <a:lnTo>
                    <a:pt x="10129" y="3475"/>
                  </a:lnTo>
                  <a:lnTo>
                    <a:pt x="8924" y="3517"/>
                  </a:lnTo>
                  <a:lnTo>
                    <a:pt x="8391" y="3531"/>
                  </a:lnTo>
                  <a:lnTo>
                    <a:pt x="7943" y="3517"/>
                  </a:lnTo>
                  <a:lnTo>
                    <a:pt x="7565" y="3489"/>
                  </a:lnTo>
                  <a:lnTo>
                    <a:pt x="7411" y="3475"/>
                  </a:lnTo>
                  <a:lnTo>
                    <a:pt x="7271" y="3447"/>
                  </a:lnTo>
                  <a:lnTo>
                    <a:pt x="7145" y="3419"/>
                  </a:lnTo>
                  <a:lnTo>
                    <a:pt x="6977" y="3335"/>
                  </a:lnTo>
                  <a:lnTo>
                    <a:pt x="6500" y="3083"/>
                  </a:lnTo>
                  <a:lnTo>
                    <a:pt x="5856" y="2732"/>
                  </a:lnTo>
                  <a:lnTo>
                    <a:pt x="5085" y="2284"/>
                  </a:lnTo>
                  <a:lnTo>
                    <a:pt x="4189" y="1780"/>
                  </a:lnTo>
                  <a:lnTo>
                    <a:pt x="3208" y="1248"/>
                  </a:lnTo>
                  <a:lnTo>
                    <a:pt x="2158" y="687"/>
                  </a:lnTo>
                  <a:lnTo>
                    <a:pt x="1625" y="421"/>
                  </a:lnTo>
                  <a:lnTo>
                    <a:pt x="1079" y="155"/>
                  </a:lnTo>
                  <a:lnTo>
                    <a:pt x="869" y="71"/>
                  </a:lnTo>
                  <a:lnTo>
                    <a:pt x="701" y="15"/>
                  </a:lnTo>
                  <a:lnTo>
                    <a:pt x="533"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36"/>
            <p:cNvSpPr/>
            <p:nvPr/>
          </p:nvSpPr>
          <p:spPr>
            <a:xfrm>
              <a:off x="4982525" y="2988975"/>
              <a:ext cx="408375" cy="202450"/>
            </a:xfrm>
            <a:custGeom>
              <a:rect b="b" l="l" r="r" t="t"/>
              <a:pathLst>
                <a:path extrusionOk="0" fill="none" h="8098" w="16335">
                  <a:moveTo>
                    <a:pt x="336" y="1640"/>
                  </a:moveTo>
                  <a:lnTo>
                    <a:pt x="336" y="1640"/>
                  </a:lnTo>
                  <a:lnTo>
                    <a:pt x="561" y="1934"/>
                  </a:lnTo>
                  <a:lnTo>
                    <a:pt x="827" y="2284"/>
                  </a:lnTo>
                  <a:lnTo>
                    <a:pt x="1149" y="2662"/>
                  </a:lnTo>
                  <a:lnTo>
                    <a:pt x="1499" y="3069"/>
                  </a:lnTo>
                  <a:lnTo>
                    <a:pt x="1891" y="3503"/>
                  </a:lnTo>
                  <a:lnTo>
                    <a:pt x="2326" y="3951"/>
                  </a:lnTo>
                  <a:lnTo>
                    <a:pt x="2774" y="4399"/>
                  </a:lnTo>
                  <a:lnTo>
                    <a:pt x="3250" y="4848"/>
                  </a:lnTo>
                  <a:lnTo>
                    <a:pt x="3741" y="5296"/>
                  </a:lnTo>
                  <a:lnTo>
                    <a:pt x="4245" y="5716"/>
                  </a:lnTo>
                  <a:lnTo>
                    <a:pt x="4749" y="6109"/>
                  </a:lnTo>
                  <a:lnTo>
                    <a:pt x="5253" y="6459"/>
                  </a:lnTo>
                  <a:lnTo>
                    <a:pt x="5506" y="6627"/>
                  </a:lnTo>
                  <a:lnTo>
                    <a:pt x="5758" y="6781"/>
                  </a:lnTo>
                  <a:lnTo>
                    <a:pt x="6010" y="6921"/>
                  </a:lnTo>
                  <a:lnTo>
                    <a:pt x="6262" y="7047"/>
                  </a:lnTo>
                  <a:lnTo>
                    <a:pt x="6500" y="7159"/>
                  </a:lnTo>
                  <a:lnTo>
                    <a:pt x="6738" y="7243"/>
                  </a:lnTo>
                  <a:lnTo>
                    <a:pt x="6963" y="7327"/>
                  </a:lnTo>
                  <a:lnTo>
                    <a:pt x="7201" y="7383"/>
                  </a:lnTo>
                  <a:lnTo>
                    <a:pt x="7201" y="7383"/>
                  </a:lnTo>
                  <a:lnTo>
                    <a:pt x="7495" y="7453"/>
                  </a:lnTo>
                  <a:lnTo>
                    <a:pt x="7901" y="7523"/>
                  </a:lnTo>
                  <a:lnTo>
                    <a:pt x="8966" y="7692"/>
                  </a:lnTo>
                  <a:lnTo>
                    <a:pt x="9582" y="7776"/>
                  </a:lnTo>
                  <a:lnTo>
                    <a:pt x="10255" y="7860"/>
                  </a:lnTo>
                  <a:lnTo>
                    <a:pt x="10941" y="7930"/>
                  </a:lnTo>
                  <a:lnTo>
                    <a:pt x="11641" y="8000"/>
                  </a:lnTo>
                  <a:lnTo>
                    <a:pt x="12328" y="8056"/>
                  </a:lnTo>
                  <a:lnTo>
                    <a:pt x="13000" y="8084"/>
                  </a:lnTo>
                  <a:lnTo>
                    <a:pt x="13645" y="8098"/>
                  </a:lnTo>
                  <a:lnTo>
                    <a:pt x="14233" y="8098"/>
                  </a:lnTo>
                  <a:lnTo>
                    <a:pt x="14751" y="8070"/>
                  </a:lnTo>
                  <a:lnTo>
                    <a:pt x="14976" y="8042"/>
                  </a:lnTo>
                  <a:lnTo>
                    <a:pt x="15186" y="8014"/>
                  </a:lnTo>
                  <a:lnTo>
                    <a:pt x="15368" y="7958"/>
                  </a:lnTo>
                  <a:lnTo>
                    <a:pt x="15522" y="7916"/>
                  </a:lnTo>
                  <a:lnTo>
                    <a:pt x="15648" y="7860"/>
                  </a:lnTo>
                  <a:lnTo>
                    <a:pt x="15746" y="7790"/>
                  </a:lnTo>
                  <a:lnTo>
                    <a:pt x="15746" y="7790"/>
                  </a:lnTo>
                  <a:lnTo>
                    <a:pt x="15844" y="7692"/>
                  </a:lnTo>
                  <a:lnTo>
                    <a:pt x="15928" y="7579"/>
                  </a:lnTo>
                  <a:lnTo>
                    <a:pt x="15998" y="7453"/>
                  </a:lnTo>
                  <a:lnTo>
                    <a:pt x="16068" y="7327"/>
                  </a:lnTo>
                  <a:lnTo>
                    <a:pt x="16124" y="7187"/>
                  </a:lnTo>
                  <a:lnTo>
                    <a:pt x="16180" y="7033"/>
                  </a:lnTo>
                  <a:lnTo>
                    <a:pt x="16222" y="6865"/>
                  </a:lnTo>
                  <a:lnTo>
                    <a:pt x="16250" y="6697"/>
                  </a:lnTo>
                  <a:lnTo>
                    <a:pt x="16306" y="6347"/>
                  </a:lnTo>
                  <a:lnTo>
                    <a:pt x="16334" y="5968"/>
                  </a:lnTo>
                  <a:lnTo>
                    <a:pt x="16334" y="5590"/>
                  </a:lnTo>
                  <a:lnTo>
                    <a:pt x="16306" y="5212"/>
                  </a:lnTo>
                  <a:lnTo>
                    <a:pt x="16264" y="4848"/>
                  </a:lnTo>
                  <a:lnTo>
                    <a:pt x="16194" y="4498"/>
                  </a:lnTo>
                  <a:lnTo>
                    <a:pt x="16110" y="4175"/>
                  </a:lnTo>
                  <a:lnTo>
                    <a:pt x="16012" y="3895"/>
                  </a:lnTo>
                  <a:lnTo>
                    <a:pt x="15956" y="3769"/>
                  </a:lnTo>
                  <a:lnTo>
                    <a:pt x="15900" y="3657"/>
                  </a:lnTo>
                  <a:lnTo>
                    <a:pt x="15844" y="3559"/>
                  </a:lnTo>
                  <a:lnTo>
                    <a:pt x="15774" y="3475"/>
                  </a:lnTo>
                  <a:lnTo>
                    <a:pt x="15704" y="3419"/>
                  </a:lnTo>
                  <a:lnTo>
                    <a:pt x="15634" y="3363"/>
                  </a:lnTo>
                  <a:lnTo>
                    <a:pt x="15564" y="3335"/>
                  </a:lnTo>
                  <a:lnTo>
                    <a:pt x="15494" y="3321"/>
                  </a:lnTo>
                  <a:lnTo>
                    <a:pt x="15494" y="3321"/>
                  </a:lnTo>
                  <a:lnTo>
                    <a:pt x="15060" y="3307"/>
                  </a:lnTo>
                  <a:lnTo>
                    <a:pt x="14597" y="3307"/>
                  </a:lnTo>
                  <a:lnTo>
                    <a:pt x="13603" y="3321"/>
                  </a:lnTo>
                  <a:lnTo>
                    <a:pt x="12538" y="3363"/>
                  </a:lnTo>
                  <a:lnTo>
                    <a:pt x="11459" y="3419"/>
                  </a:lnTo>
                  <a:lnTo>
                    <a:pt x="11459" y="3419"/>
                  </a:lnTo>
                  <a:lnTo>
                    <a:pt x="10129" y="3475"/>
                  </a:lnTo>
                  <a:lnTo>
                    <a:pt x="8924" y="3517"/>
                  </a:lnTo>
                  <a:lnTo>
                    <a:pt x="8391" y="3531"/>
                  </a:lnTo>
                  <a:lnTo>
                    <a:pt x="7943" y="3517"/>
                  </a:lnTo>
                  <a:lnTo>
                    <a:pt x="7565" y="3489"/>
                  </a:lnTo>
                  <a:lnTo>
                    <a:pt x="7411" y="3475"/>
                  </a:lnTo>
                  <a:lnTo>
                    <a:pt x="7271" y="3447"/>
                  </a:lnTo>
                  <a:lnTo>
                    <a:pt x="7271" y="3447"/>
                  </a:lnTo>
                  <a:lnTo>
                    <a:pt x="7145" y="3419"/>
                  </a:lnTo>
                  <a:lnTo>
                    <a:pt x="6977" y="3335"/>
                  </a:lnTo>
                  <a:lnTo>
                    <a:pt x="6500" y="3083"/>
                  </a:lnTo>
                  <a:lnTo>
                    <a:pt x="5856" y="2732"/>
                  </a:lnTo>
                  <a:lnTo>
                    <a:pt x="5085" y="2284"/>
                  </a:lnTo>
                  <a:lnTo>
                    <a:pt x="4189" y="1780"/>
                  </a:lnTo>
                  <a:lnTo>
                    <a:pt x="3208" y="1248"/>
                  </a:lnTo>
                  <a:lnTo>
                    <a:pt x="2158" y="687"/>
                  </a:lnTo>
                  <a:lnTo>
                    <a:pt x="1625" y="421"/>
                  </a:lnTo>
                  <a:lnTo>
                    <a:pt x="1079" y="155"/>
                  </a:lnTo>
                  <a:lnTo>
                    <a:pt x="1079" y="155"/>
                  </a:lnTo>
                  <a:lnTo>
                    <a:pt x="869" y="71"/>
                  </a:lnTo>
                  <a:lnTo>
                    <a:pt x="701" y="15"/>
                  </a:lnTo>
                  <a:lnTo>
                    <a:pt x="533" y="1"/>
                  </a:lnTo>
                  <a:lnTo>
                    <a:pt x="406" y="29"/>
                  </a:lnTo>
                  <a:lnTo>
                    <a:pt x="280" y="71"/>
                  </a:lnTo>
                  <a:lnTo>
                    <a:pt x="182" y="141"/>
                  </a:lnTo>
                  <a:lnTo>
                    <a:pt x="98" y="225"/>
                  </a:lnTo>
                  <a:lnTo>
                    <a:pt x="42" y="337"/>
                  </a:lnTo>
                  <a:lnTo>
                    <a:pt x="14" y="477"/>
                  </a:lnTo>
                  <a:lnTo>
                    <a:pt x="0" y="617"/>
                  </a:lnTo>
                  <a:lnTo>
                    <a:pt x="0" y="771"/>
                  </a:lnTo>
                  <a:lnTo>
                    <a:pt x="28" y="939"/>
                  </a:lnTo>
                  <a:lnTo>
                    <a:pt x="70" y="1107"/>
                  </a:lnTo>
                  <a:lnTo>
                    <a:pt x="140" y="1290"/>
                  </a:lnTo>
                  <a:lnTo>
                    <a:pt x="224" y="1458"/>
                  </a:lnTo>
                  <a:lnTo>
                    <a:pt x="336" y="164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36"/>
            <p:cNvSpPr/>
            <p:nvPr/>
          </p:nvSpPr>
          <p:spPr>
            <a:xfrm>
              <a:off x="4980775" y="2989325"/>
              <a:ext cx="355150" cy="208750"/>
            </a:xfrm>
            <a:custGeom>
              <a:rect b="b" l="l" r="r" t="t"/>
              <a:pathLst>
                <a:path extrusionOk="0" h="8350" w="14206">
                  <a:moveTo>
                    <a:pt x="519" y="1"/>
                  </a:moveTo>
                  <a:lnTo>
                    <a:pt x="420" y="15"/>
                  </a:lnTo>
                  <a:lnTo>
                    <a:pt x="336" y="29"/>
                  </a:lnTo>
                  <a:lnTo>
                    <a:pt x="266" y="57"/>
                  </a:lnTo>
                  <a:lnTo>
                    <a:pt x="196" y="99"/>
                  </a:lnTo>
                  <a:lnTo>
                    <a:pt x="140" y="141"/>
                  </a:lnTo>
                  <a:lnTo>
                    <a:pt x="98" y="197"/>
                  </a:lnTo>
                  <a:lnTo>
                    <a:pt x="56" y="267"/>
                  </a:lnTo>
                  <a:lnTo>
                    <a:pt x="28" y="337"/>
                  </a:lnTo>
                  <a:lnTo>
                    <a:pt x="14" y="421"/>
                  </a:lnTo>
                  <a:lnTo>
                    <a:pt x="0" y="505"/>
                  </a:lnTo>
                  <a:lnTo>
                    <a:pt x="0" y="603"/>
                  </a:lnTo>
                  <a:lnTo>
                    <a:pt x="14" y="701"/>
                  </a:lnTo>
                  <a:lnTo>
                    <a:pt x="56" y="925"/>
                  </a:lnTo>
                  <a:lnTo>
                    <a:pt x="140" y="1178"/>
                  </a:lnTo>
                  <a:lnTo>
                    <a:pt x="266" y="1458"/>
                  </a:lnTo>
                  <a:lnTo>
                    <a:pt x="406" y="1752"/>
                  </a:lnTo>
                  <a:lnTo>
                    <a:pt x="603" y="2060"/>
                  </a:lnTo>
                  <a:lnTo>
                    <a:pt x="813" y="2396"/>
                  </a:lnTo>
                  <a:lnTo>
                    <a:pt x="1079" y="2746"/>
                  </a:lnTo>
                  <a:lnTo>
                    <a:pt x="1373" y="3111"/>
                  </a:lnTo>
                  <a:lnTo>
                    <a:pt x="1695" y="3475"/>
                  </a:lnTo>
                  <a:lnTo>
                    <a:pt x="2031" y="3853"/>
                  </a:lnTo>
                  <a:lnTo>
                    <a:pt x="2410" y="4217"/>
                  </a:lnTo>
                  <a:lnTo>
                    <a:pt x="2788" y="4596"/>
                  </a:lnTo>
                  <a:lnTo>
                    <a:pt x="3180" y="4960"/>
                  </a:lnTo>
                  <a:lnTo>
                    <a:pt x="3586" y="5310"/>
                  </a:lnTo>
                  <a:lnTo>
                    <a:pt x="3993" y="5660"/>
                  </a:lnTo>
                  <a:lnTo>
                    <a:pt x="4399" y="5982"/>
                  </a:lnTo>
                  <a:lnTo>
                    <a:pt x="4791" y="6305"/>
                  </a:lnTo>
                  <a:lnTo>
                    <a:pt x="5183" y="6585"/>
                  </a:lnTo>
                  <a:lnTo>
                    <a:pt x="5562" y="6851"/>
                  </a:lnTo>
                  <a:lnTo>
                    <a:pt x="5926" y="7089"/>
                  </a:lnTo>
                  <a:lnTo>
                    <a:pt x="6262" y="7285"/>
                  </a:lnTo>
                  <a:lnTo>
                    <a:pt x="6444" y="7369"/>
                  </a:lnTo>
                  <a:lnTo>
                    <a:pt x="6640" y="7453"/>
                  </a:lnTo>
                  <a:lnTo>
                    <a:pt x="6850" y="7537"/>
                  </a:lnTo>
                  <a:lnTo>
                    <a:pt x="7089" y="7607"/>
                  </a:lnTo>
                  <a:lnTo>
                    <a:pt x="7607" y="7748"/>
                  </a:lnTo>
                  <a:lnTo>
                    <a:pt x="8167" y="7860"/>
                  </a:lnTo>
                  <a:lnTo>
                    <a:pt x="8784" y="7972"/>
                  </a:lnTo>
                  <a:lnTo>
                    <a:pt x="9414" y="8056"/>
                  </a:lnTo>
                  <a:lnTo>
                    <a:pt x="10044" y="8126"/>
                  </a:lnTo>
                  <a:lnTo>
                    <a:pt x="10675" y="8182"/>
                  </a:lnTo>
                  <a:lnTo>
                    <a:pt x="11291" y="8238"/>
                  </a:lnTo>
                  <a:lnTo>
                    <a:pt x="11866" y="8280"/>
                  </a:lnTo>
                  <a:lnTo>
                    <a:pt x="12860" y="8322"/>
                  </a:lnTo>
                  <a:lnTo>
                    <a:pt x="13533" y="8350"/>
                  </a:lnTo>
                  <a:lnTo>
                    <a:pt x="13785" y="8350"/>
                  </a:lnTo>
                  <a:lnTo>
                    <a:pt x="14205" y="3111"/>
                  </a:lnTo>
                  <a:lnTo>
                    <a:pt x="13182" y="3153"/>
                  </a:lnTo>
                  <a:lnTo>
                    <a:pt x="10913" y="3251"/>
                  </a:lnTo>
                  <a:lnTo>
                    <a:pt x="9680" y="3293"/>
                  </a:lnTo>
                  <a:lnTo>
                    <a:pt x="8574" y="3335"/>
                  </a:lnTo>
                  <a:lnTo>
                    <a:pt x="7481" y="3335"/>
                  </a:lnTo>
                  <a:lnTo>
                    <a:pt x="7355" y="3321"/>
                  </a:lnTo>
                  <a:lnTo>
                    <a:pt x="7257" y="3293"/>
                  </a:lnTo>
                  <a:lnTo>
                    <a:pt x="7103" y="3223"/>
                  </a:lnTo>
                  <a:lnTo>
                    <a:pt x="6654" y="2985"/>
                  </a:lnTo>
                  <a:lnTo>
                    <a:pt x="5323" y="2256"/>
                  </a:lnTo>
                  <a:lnTo>
                    <a:pt x="3670" y="1332"/>
                  </a:lnTo>
                  <a:lnTo>
                    <a:pt x="2816" y="869"/>
                  </a:lnTo>
                  <a:lnTo>
                    <a:pt x="1989" y="449"/>
                  </a:lnTo>
                  <a:lnTo>
                    <a:pt x="1611" y="267"/>
                  </a:lnTo>
                  <a:lnTo>
                    <a:pt x="1275" y="141"/>
                  </a:lnTo>
                  <a:lnTo>
                    <a:pt x="981" y="57"/>
                  </a:lnTo>
                  <a:lnTo>
                    <a:pt x="7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36"/>
            <p:cNvSpPr/>
            <p:nvPr/>
          </p:nvSpPr>
          <p:spPr>
            <a:xfrm>
              <a:off x="4980775" y="2989325"/>
              <a:ext cx="355150" cy="208750"/>
            </a:xfrm>
            <a:custGeom>
              <a:rect b="b" l="l" r="r" t="t"/>
              <a:pathLst>
                <a:path extrusionOk="0" fill="none" h="8350" w="14206">
                  <a:moveTo>
                    <a:pt x="14205" y="3111"/>
                  </a:moveTo>
                  <a:lnTo>
                    <a:pt x="13785" y="8350"/>
                  </a:lnTo>
                  <a:lnTo>
                    <a:pt x="13785" y="8350"/>
                  </a:lnTo>
                  <a:lnTo>
                    <a:pt x="13533" y="8350"/>
                  </a:lnTo>
                  <a:lnTo>
                    <a:pt x="12860" y="8322"/>
                  </a:lnTo>
                  <a:lnTo>
                    <a:pt x="11866" y="8280"/>
                  </a:lnTo>
                  <a:lnTo>
                    <a:pt x="11291" y="8238"/>
                  </a:lnTo>
                  <a:lnTo>
                    <a:pt x="10675" y="8182"/>
                  </a:lnTo>
                  <a:lnTo>
                    <a:pt x="10044" y="8126"/>
                  </a:lnTo>
                  <a:lnTo>
                    <a:pt x="9414" y="8056"/>
                  </a:lnTo>
                  <a:lnTo>
                    <a:pt x="8784" y="7972"/>
                  </a:lnTo>
                  <a:lnTo>
                    <a:pt x="8167" y="7860"/>
                  </a:lnTo>
                  <a:lnTo>
                    <a:pt x="7607" y="7748"/>
                  </a:lnTo>
                  <a:lnTo>
                    <a:pt x="7089" y="7607"/>
                  </a:lnTo>
                  <a:lnTo>
                    <a:pt x="6850" y="7537"/>
                  </a:lnTo>
                  <a:lnTo>
                    <a:pt x="6640" y="7453"/>
                  </a:lnTo>
                  <a:lnTo>
                    <a:pt x="6444" y="7369"/>
                  </a:lnTo>
                  <a:lnTo>
                    <a:pt x="6262" y="7285"/>
                  </a:lnTo>
                  <a:lnTo>
                    <a:pt x="6262" y="7285"/>
                  </a:lnTo>
                  <a:lnTo>
                    <a:pt x="5926" y="7089"/>
                  </a:lnTo>
                  <a:lnTo>
                    <a:pt x="5562" y="6851"/>
                  </a:lnTo>
                  <a:lnTo>
                    <a:pt x="5183" y="6585"/>
                  </a:lnTo>
                  <a:lnTo>
                    <a:pt x="4791" y="6305"/>
                  </a:lnTo>
                  <a:lnTo>
                    <a:pt x="4399" y="5982"/>
                  </a:lnTo>
                  <a:lnTo>
                    <a:pt x="3993" y="5660"/>
                  </a:lnTo>
                  <a:lnTo>
                    <a:pt x="3586" y="5310"/>
                  </a:lnTo>
                  <a:lnTo>
                    <a:pt x="3180" y="4960"/>
                  </a:lnTo>
                  <a:lnTo>
                    <a:pt x="2788" y="4596"/>
                  </a:lnTo>
                  <a:lnTo>
                    <a:pt x="2410" y="4217"/>
                  </a:lnTo>
                  <a:lnTo>
                    <a:pt x="2031" y="3853"/>
                  </a:lnTo>
                  <a:lnTo>
                    <a:pt x="1695" y="3475"/>
                  </a:lnTo>
                  <a:lnTo>
                    <a:pt x="1373" y="3111"/>
                  </a:lnTo>
                  <a:lnTo>
                    <a:pt x="1079" y="2746"/>
                  </a:lnTo>
                  <a:lnTo>
                    <a:pt x="813" y="2396"/>
                  </a:lnTo>
                  <a:lnTo>
                    <a:pt x="603" y="2060"/>
                  </a:lnTo>
                  <a:lnTo>
                    <a:pt x="603" y="2060"/>
                  </a:lnTo>
                  <a:lnTo>
                    <a:pt x="406" y="1752"/>
                  </a:lnTo>
                  <a:lnTo>
                    <a:pt x="266" y="1458"/>
                  </a:lnTo>
                  <a:lnTo>
                    <a:pt x="140" y="1178"/>
                  </a:lnTo>
                  <a:lnTo>
                    <a:pt x="56" y="925"/>
                  </a:lnTo>
                  <a:lnTo>
                    <a:pt x="14" y="701"/>
                  </a:lnTo>
                  <a:lnTo>
                    <a:pt x="0" y="603"/>
                  </a:lnTo>
                  <a:lnTo>
                    <a:pt x="0" y="505"/>
                  </a:lnTo>
                  <a:lnTo>
                    <a:pt x="14" y="421"/>
                  </a:lnTo>
                  <a:lnTo>
                    <a:pt x="28" y="337"/>
                  </a:lnTo>
                  <a:lnTo>
                    <a:pt x="56" y="267"/>
                  </a:lnTo>
                  <a:lnTo>
                    <a:pt x="98" y="197"/>
                  </a:lnTo>
                  <a:lnTo>
                    <a:pt x="140" y="141"/>
                  </a:lnTo>
                  <a:lnTo>
                    <a:pt x="196" y="99"/>
                  </a:lnTo>
                  <a:lnTo>
                    <a:pt x="266" y="57"/>
                  </a:lnTo>
                  <a:lnTo>
                    <a:pt x="336" y="29"/>
                  </a:lnTo>
                  <a:lnTo>
                    <a:pt x="420" y="15"/>
                  </a:lnTo>
                  <a:lnTo>
                    <a:pt x="519" y="1"/>
                  </a:lnTo>
                  <a:lnTo>
                    <a:pt x="617" y="1"/>
                  </a:lnTo>
                  <a:lnTo>
                    <a:pt x="729" y="1"/>
                  </a:lnTo>
                  <a:lnTo>
                    <a:pt x="981" y="57"/>
                  </a:lnTo>
                  <a:lnTo>
                    <a:pt x="1275" y="141"/>
                  </a:lnTo>
                  <a:lnTo>
                    <a:pt x="1611" y="267"/>
                  </a:lnTo>
                  <a:lnTo>
                    <a:pt x="1989" y="449"/>
                  </a:lnTo>
                  <a:lnTo>
                    <a:pt x="1989" y="449"/>
                  </a:lnTo>
                  <a:lnTo>
                    <a:pt x="2816" y="869"/>
                  </a:lnTo>
                  <a:lnTo>
                    <a:pt x="3670" y="1332"/>
                  </a:lnTo>
                  <a:lnTo>
                    <a:pt x="5323" y="2256"/>
                  </a:lnTo>
                  <a:lnTo>
                    <a:pt x="6654" y="2985"/>
                  </a:lnTo>
                  <a:lnTo>
                    <a:pt x="7103" y="3223"/>
                  </a:lnTo>
                  <a:lnTo>
                    <a:pt x="7257" y="3293"/>
                  </a:lnTo>
                  <a:lnTo>
                    <a:pt x="7355" y="3321"/>
                  </a:lnTo>
                  <a:lnTo>
                    <a:pt x="7355" y="3321"/>
                  </a:lnTo>
                  <a:lnTo>
                    <a:pt x="7481" y="3335"/>
                  </a:lnTo>
                  <a:lnTo>
                    <a:pt x="7747" y="3335"/>
                  </a:lnTo>
                  <a:lnTo>
                    <a:pt x="8574" y="3335"/>
                  </a:lnTo>
                  <a:lnTo>
                    <a:pt x="9680" y="3293"/>
                  </a:lnTo>
                  <a:lnTo>
                    <a:pt x="10913" y="3251"/>
                  </a:lnTo>
                  <a:lnTo>
                    <a:pt x="13182" y="3153"/>
                  </a:lnTo>
                  <a:lnTo>
                    <a:pt x="14205" y="311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36"/>
            <p:cNvSpPr/>
            <p:nvPr/>
          </p:nvSpPr>
          <p:spPr>
            <a:xfrm>
              <a:off x="5295975" y="3075825"/>
              <a:ext cx="11225" cy="113500"/>
            </a:xfrm>
            <a:custGeom>
              <a:rect b="b" l="l" r="r" t="t"/>
              <a:pathLst>
                <a:path extrusionOk="0" h="4540" w="449">
                  <a:moveTo>
                    <a:pt x="434" y="1"/>
                  </a:moveTo>
                  <a:lnTo>
                    <a:pt x="420" y="15"/>
                  </a:lnTo>
                  <a:lnTo>
                    <a:pt x="378" y="281"/>
                  </a:lnTo>
                  <a:lnTo>
                    <a:pt x="336" y="561"/>
                  </a:lnTo>
                  <a:lnTo>
                    <a:pt x="280" y="1108"/>
                  </a:lnTo>
                  <a:lnTo>
                    <a:pt x="168" y="2242"/>
                  </a:lnTo>
                  <a:lnTo>
                    <a:pt x="70" y="3377"/>
                  </a:lnTo>
                  <a:lnTo>
                    <a:pt x="28" y="3951"/>
                  </a:lnTo>
                  <a:lnTo>
                    <a:pt x="0" y="4512"/>
                  </a:lnTo>
                  <a:lnTo>
                    <a:pt x="14" y="4526"/>
                  </a:lnTo>
                  <a:lnTo>
                    <a:pt x="28" y="4540"/>
                  </a:lnTo>
                  <a:lnTo>
                    <a:pt x="42" y="4526"/>
                  </a:lnTo>
                  <a:lnTo>
                    <a:pt x="56" y="4512"/>
                  </a:lnTo>
                  <a:lnTo>
                    <a:pt x="126" y="3951"/>
                  </a:lnTo>
                  <a:lnTo>
                    <a:pt x="196" y="3391"/>
                  </a:lnTo>
                  <a:lnTo>
                    <a:pt x="294" y="2270"/>
                  </a:lnTo>
                  <a:lnTo>
                    <a:pt x="392" y="1150"/>
                  </a:lnTo>
                  <a:lnTo>
                    <a:pt x="434" y="589"/>
                  </a:lnTo>
                  <a:lnTo>
                    <a:pt x="448" y="295"/>
                  </a:lnTo>
                  <a:lnTo>
                    <a:pt x="448" y="15"/>
                  </a:lnTo>
                  <a:lnTo>
                    <a:pt x="4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36"/>
            <p:cNvSpPr/>
            <p:nvPr/>
          </p:nvSpPr>
          <p:spPr>
            <a:xfrm>
              <a:off x="5063775" y="3043275"/>
              <a:ext cx="47650" cy="74600"/>
            </a:xfrm>
            <a:custGeom>
              <a:rect b="b" l="l" r="r" t="t"/>
              <a:pathLst>
                <a:path extrusionOk="0" h="2984" w="1906">
                  <a:moveTo>
                    <a:pt x="1835" y="0"/>
                  </a:moveTo>
                  <a:lnTo>
                    <a:pt x="1415" y="757"/>
                  </a:lnTo>
                  <a:lnTo>
                    <a:pt x="967" y="1499"/>
                  </a:lnTo>
                  <a:lnTo>
                    <a:pt x="505" y="2227"/>
                  </a:lnTo>
                  <a:lnTo>
                    <a:pt x="0" y="2942"/>
                  </a:lnTo>
                  <a:lnTo>
                    <a:pt x="70" y="2984"/>
                  </a:lnTo>
                  <a:lnTo>
                    <a:pt x="561" y="2284"/>
                  </a:lnTo>
                  <a:lnTo>
                    <a:pt x="1037" y="1555"/>
                  </a:lnTo>
                  <a:lnTo>
                    <a:pt x="1485" y="799"/>
                  </a:lnTo>
                  <a:lnTo>
                    <a:pt x="1905" y="42"/>
                  </a:lnTo>
                  <a:lnTo>
                    <a:pt x="18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36"/>
            <p:cNvSpPr/>
            <p:nvPr/>
          </p:nvSpPr>
          <p:spPr>
            <a:xfrm>
              <a:off x="5063775" y="3043275"/>
              <a:ext cx="47650" cy="74600"/>
            </a:xfrm>
            <a:custGeom>
              <a:rect b="b" l="l" r="r" t="t"/>
              <a:pathLst>
                <a:path extrusionOk="0" fill="none" h="2984" w="1906">
                  <a:moveTo>
                    <a:pt x="1905" y="42"/>
                  </a:moveTo>
                  <a:lnTo>
                    <a:pt x="1905" y="42"/>
                  </a:lnTo>
                  <a:lnTo>
                    <a:pt x="1485" y="799"/>
                  </a:lnTo>
                  <a:lnTo>
                    <a:pt x="1037" y="1555"/>
                  </a:lnTo>
                  <a:lnTo>
                    <a:pt x="561" y="2284"/>
                  </a:lnTo>
                  <a:lnTo>
                    <a:pt x="70" y="2984"/>
                  </a:lnTo>
                  <a:lnTo>
                    <a:pt x="70" y="2984"/>
                  </a:lnTo>
                  <a:lnTo>
                    <a:pt x="0" y="2942"/>
                  </a:lnTo>
                  <a:lnTo>
                    <a:pt x="0" y="2942"/>
                  </a:lnTo>
                  <a:lnTo>
                    <a:pt x="505" y="2227"/>
                  </a:lnTo>
                  <a:lnTo>
                    <a:pt x="967" y="1499"/>
                  </a:lnTo>
                  <a:lnTo>
                    <a:pt x="1415" y="757"/>
                  </a:lnTo>
                  <a:lnTo>
                    <a:pt x="1835" y="0"/>
                  </a:lnTo>
                  <a:lnTo>
                    <a:pt x="1835" y="0"/>
                  </a:lnTo>
                  <a:lnTo>
                    <a:pt x="1905" y="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36"/>
            <p:cNvSpPr/>
            <p:nvPr/>
          </p:nvSpPr>
          <p:spPr>
            <a:xfrm>
              <a:off x="5079525" y="3052725"/>
              <a:ext cx="49050" cy="78475"/>
            </a:xfrm>
            <a:custGeom>
              <a:rect b="b" l="l" r="r" t="t"/>
              <a:pathLst>
                <a:path extrusionOk="0" h="3139" w="1962">
                  <a:moveTo>
                    <a:pt x="1892" y="0"/>
                  </a:moveTo>
                  <a:lnTo>
                    <a:pt x="1682" y="407"/>
                  </a:lnTo>
                  <a:lnTo>
                    <a:pt x="1458" y="799"/>
                  </a:lnTo>
                  <a:lnTo>
                    <a:pt x="1233" y="1191"/>
                  </a:lnTo>
                  <a:lnTo>
                    <a:pt x="1009" y="1583"/>
                  </a:lnTo>
                  <a:lnTo>
                    <a:pt x="757" y="1976"/>
                  </a:lnTo>
                  <a:lnTo>
                    <a:pt x="519" y="2354"/>
                  </a:lnTo>
                  <a:lnTo>
                    <a:pt x="267" y="2718"/>
                  </a:lnTo>
                  <a:lnTo>
                    <a:pt x="1" y="3096"/>
                  </a:lnTo>
                  <a:lnTo>
                    <a:pt x="57" y="3138"/>
                  </a:lnTo>
                  <a:lnTo>
                    <a:pt x="323" y="2774"/>
                  </a:lnTo>
                  <a:lnTo>
                    <a:pt x="575" y="2396"/>
                  </a:lnTo>
                  <a:lnTo>
                    <a:pt x="827" y="2018"/>
                  </a:lnTo>
                  <a:lnTo>
                    <a:pt x="1065" y="1625"/>
                  </a:lnTo>
                  <a:lnTo>
                    <a:pt x="1303" y="1247"/>
                  </a:lnTo>
                  <a:lnTo>
                    <a:pt x="1528" y="841"/>
                  </a:lnTo>
                  <a:lnTo>
                    <a:pt x="1752" y="449"/>
                  </a:lnTo>
                  <a:lnTo>
                    <a:pt x="1962" y="42"/>
                  </a:lnTo>
                  <a:lnTo>
                    <a:pt x="18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36"/>
            <p:cNvSpPr/>
            <p:nvPr/>
          </p:nvSpPr>
          <p:spPr>
            <a:xfrm>
              <a:off x="5079525" y="3052725"/>
              <a:ext cx="49050" cy="78475"/>
            </a:xfrm>
            <a:custGeom>
              <a:rect b="b" l="l" r="r" t="t"/>
              <a:pathLst>
                <a:path extrusionOk="0" fill="none" h="3139" w="1962">
                  <a:moveTo>
                    <a:pt x="1962" y="42"/>
                  </a:moveTo>
                  <a:lnTo>
                    <a:pt x="1962" y="42"/>
                  </a:lnTo>
                  <a:lnTo>
                    <a:pt x="1752" y="449"/>
                  </a:lnTo>
                  <a:lnTo>
                    <a:pt x="1528" y="841"/>
                  </a:lnTo>
                  <a:lnTo>
                    <a:pt x="1303" y="1247"/>
                  </a:lnTo>
                  <a:lnTo>
                    <a:pt x="1065" y="1625"/>
                  </a:lnTo>
                  <a:lnTo>
                    <a:pt x="827" y="2018"/>
                  </a:lnTo>
                  <a:lnTo>
                    <a:pt x="575" y="2396"/>
                  </a:lnTo>
                  <a:lnTo>
                    <a:pt x="323" y="2774"/>
                  </a:lnTo>
                  <a:lnTo>
                    <a:pt x="57" y="3138"/>
                  </a:lnTo>
                  <a:lnTo>
                    <a:pt x="1" y="3096"/>
                  </a:lnTo>
                  <a:lnTo>
                    <a:pt x="1" y="3096"/>
                  </a:lnTo>
                  <a:lnTo>
                    <a:pt x="267" y="2718"/>
                  </a:lnTo>
                  <a:lnTo>
                    <a:pt x="519" y="2354"/>
                  </a:lnTo>
                  <a:lnTo>
                    <a:pt x="757" y="1976"/>
                  </a:lnTo>
                  <a:lnTo>
                    <a:pt x="1009" y="1583"/>
                  </a:lnTo>
                  <a:lnTo>
                    <a:pt x="1233" y="1191"/>
                  </a:lnTo>
                  <a:lnTo>
                    <a:pt x="1458" y="799"/>
                  </a:lnTo>
                  <a:lnTo>
                    <a:pt x="1682" y="407"/>
                  </a:lnTo>
                  <a:lnTo>
                    <a:pt x="1892" y="0"/>
                  </a:lnTo>
                  <a:lnTo>
                    <a:pt x="1962" y="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36"/>
            <p:cNvSpPr/>
            <p:nvPr/>
          </p:nvSpPr>
          <p:spPr>
            <a:xfrm>
              <a:off x="4980775" y="2993175"/>
              <a:ext cx="83375" cy="123650"/>
            </a:xfrm>
            <a:custGeom>
              <a:rect b="b" l="l" r="r" t="t"/>
              <a:pathLst>
                <a:path extrusionOk="0" h="4946" w="3335">
                  <a:moveTo>
                    <a:pt x="126" y="1"/>
                  </a:moveTo>
                  <a:lnTo>
                    <a:pt x="70" y="71"/>
                  </a:lnTo>
                  <a:lnTo>
                    <a:pt x="28" y="155"/>
                  </a:lnTo>
                  <a:lnTo>
                    <a:pt x="14" y="253"/>
                  </a:lnTo>
                  <a:lnTo>
                    <a:pt x="42" y="155"/>
                  </a:lnTo>
                  <a:lnTo>
                    <a:pt x="84" y="71"/>
                  </a:lnTo>
                  <a:lnTo>
                    <a:pt x="126" y="1"/>
                  </a:lnTo>
                  <a:close/>
                  <a:moveTo>
                    <a:pt x="0" y="463"/>
                  </a:moveTo>
                  <a:lnTo>
                    <a:pt x="0" y="477"/>
                  </a:lnTo>
                  <a:lnTo>
                    <a:pt x="3" y="488"/>
                  </a:lnTo>
                  <a:lnTo>
                    <a:pt x="0" y="463"/>
                  </a:lnTo>
                  <a:close/>
                  <a:moveTo>
                    <a:pt x="3" y="488"/>
                  </a:moveTo>
                  <a:lnTo>
                    <a:pt x="14" y="589"/>
                  </a:lnTo>
                  <a:lnTo>
                    <a:pt x="42" y="729"/>
                  </a:lnTo>
                  <a:lnTo>
                    <a:pt x="84" y="869"/>
                  </a:lnTo>
                  <a:lnTo>
                    <a:pt x="56" y="729"/>
                  </a:lnTo>
                  <a:lnTo>
                    <a:pt x="28" y="589"/>
                  </a:lnTo>
                  <a:lnTo>
                    <a:pt x="3" y="488"/>
                  </a:lnTo>
                  <a:close/>
                  <a:moveTo>
                    <a:pt x="140" y="1024"/>
                  </a:moveTo>
                  <a:lnTo>
                    <a:pt x="196" y="1192"/>
                  </a:lnTo>
                  <a:lnTo>
                    <a:pt x="378" y="1542"/>
                  </a:lnTo>
                  <a:lnTo>
                    <a:pt x="589" y="1920"/>
                  </a:lnTo>
                  <a:lnTo>
                    <a:pt x="827" y="2270"/>
                  </a:lnTo>
                  <a:lnTo>
                    <a:pt x="1107" y="2635"/>
                  </a:lnTo>
                  <a:lnTo>
                    <a:pt x="1415" y="3013"/>
                  </a:lnTo>
                  <a:lnTo>
                    <a:pt x="1751" y="3391"/>
                  </a:lnTo>
                  <a:lnTo>
                    <a:pt x="1415" y="2999"/>
                  </a:lnTo>
                  <a:lnTo>
                    <a:pt x="1107" y="2620"/>
                  </a:lnTo>
                  <a:lnTo>
                    <a:pt x="827" y="2256"/>
                  </a:lnTo>
                  <a:lnTo>
                    <a:pt x="603" y="1906"/>
                  </a:lnTo>
                  <a:lnTo>
                    <a:pt x="378" y="1528"/>
                  </a:lnTo>
                  <a:lnTo>
                    <a:pt x="210" y="1192"/>
                  </a:lnTo>
                  <a:lnTo>
                    <a:pt x="140" y="1024"/>
                  </a:lnTo>
                  <a:close/>
                  <a:moveTo>
                    <a:pt x="2914" y="4554"/>
                  </a:moveTo>
                  <a:lnTo>
                    <a:pt x="3320" y="4946"/>
                  </a:lnTo>
                  <a:lnTo>
                    <a:pt x="3334" y="4932"/>
                  </a:lnTo>
                  <a:lnTo>
                    <a:pt x="2914" y="4554"/>
                  </a:lnTo>
                  <a:close/>
                </a:path>
              </a:pathLst>
            </a:custGeom>
            <a:solidFill>
              <a:srgbClr val="C5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36"/>
            <p:cNvSpPr/>
            <p:nvPr/>
          </p:nvSpPr>
          <p:spPr>
            <a:xfrm>
              <a:off x="4980775" y="2990725"/>
              <a:ext cx="83375" cy="126100"/>
            </a:xfrm>
            <a:custGeom>
              <a:rect b="b" l="l" r="r" t="t"/>
              <a:pathLst>
                <a:path extrusionOk="0" fill="none" h="5044" w="3335">
                  <a:moveTo>
                    <a:pt x="266" y="1"/>
                  </a:moveTo>
                  <a:lnTo>
                    <a:pt x="266" y="1"/>
                  </a:lnTo>
                  <a:lnTo>
                    <a:pt x="196" y="43"/>
                  </a:lnTo>
                  <a:lnTo>
                    <a:pt x="126" y="99"/>
                  </a:lnTo>
                  <a:lnTo>
                    <a:pt x="70" y="169"/>
                  </a:lnTo>
                  <a:lnTo>
                    <a:pt x="28" y="253"/>
                  </a:lnTo>
                  <a:lnTo>
                    <a:pt x="14" y="351"/>
                  </a:lnTo>
                  <a:lnTo>
                    <a:pt x="0" y="449"/>
                  </a:lnTo>
                  <a:lnTo>
                    <a:pt x="0" y="561"/>
                  </a:lnTo>
                  <a:lnTo>
                    <a:pt x="14" y="687"/>
                  </a:lnTo>
                  <a:lnTo>
                    <a:pt x="42" y="827"/>
                  </a:lnTo>
                  <a:lnTo>
                    <a:pt x="84" y="967"/>
                  </a:lnTo>
                  <a:lnTo>
                    <a:pt x="140" y="1122"/>
                  </a:lnTo>
                  <a:lnTo>
                    <a:pt x="196" y="1290"/>
                  </a:lnTo>
                  <a:lnTo>
                    <a:pt x="378" y="1640"/>
                  </a:lnTo>
                  <a:lnTo>
                    <a:pt x="589" y="2018"/>
                  </a:lnTo>
                  <a:lnTo>
                    <a:pt x="589" y="2018"/>
                  </a:lnTo>
                  <a:lnTo>
                    <a:pt x="827" y="2368"/>
                  </a:lnTo>
                  <a:lnTo>
                    <a:pt x="1107" y="2733"/>
                  </a:lnTo>
                  <a:lnTo>
                    <a:pt x="1415" y="3111"/>
                  </a:lnTo>
                  <a:lnTo>
                    <a:pt x="1751" y="3489"/>
                  </a:lnTo>
                  <a:lnTo>
                    <a:pt x="2115" y="3881"/>
                  </a:lnTo>
                  <a:lnTo>
                    <a:pt x="2508" y="4273"/>
                  </a:lnTo>
                  <a:lnTo>
                    <a:pt x="2914" y="4652"/>
                  </a:lnTo>
                  <a:lnTo>
                    <a:pt x="3320" y="5044"/>
                  </a:lnTo>
                  <a:lnTo>
                    <a:pt x="3320" y="5044"/>
                  </a:lnTo>
                  <a:lnTo>
                    <a:pt x="3334" y="5030"/>
                  </a:lnTo>
                  <a:lnTo>
                    <a:pt x="3334" y="5030"/>
                  </a:lnTo>
                  <a:lnTo>
                    <a:pt x="2914" y="4652"/>
                  </a:lnTo>
                  <a:lnTo>
                    <a:pt x="2508" y="4273"/>
                  </a:lnTo>
                  <a:lnTo>
                    <a:pt x="2115" y="3881"/>
                  </a:lnTo>
                  <a:lnTo>
                    <a:pt x="1751" y="3489"/>
                  </a:lnTo>
                  <a:lnTo>
                    <a:pt x="1415" y="3097"/>
                  </a:lnTo>
                  <a:lnTo>
                    <a:pt x="1107" y="2718"/>
                  </a:lnTo>
                  <a:lnTo>
                    <a:pt x="827" y="2354"/>
                  </a:lnTo>
                  <a:lnTo>
                    <a:pt x="603" y="2004"/>
                  </a:lnTo>
                  <a:lnTo>
                    <a:pt x="603" y="2004"/>
                  </a:lnTo>
                  <a:lnTo>
                    <a:pt x="378" y="1626"/>
                  </a:lnTo>
                  <a:lnTo>
                    <a:pt x="210" y="1290"/>
                  </a:lnTo>
                  <a:lnTo>
                    <a:pt x="140" y="1122"/>
                  </a:lnTo>
                  <a:lnTo>
                    <a:pt x="84" y="967"/>
                  </a:lnTo>
                  <a:lnTo>
                    <a:pt x="56" y="827"/>
                  </a:lnTo>
                  <a:lnTo>
                    <a:pt x="28" y="687"/>
                  </a:lnTo>
                  <a:lnTo>
                    <a:pt x="0" y="575"/>
                  </a:lnTo>
                  <a:lnTo>
                    <a:pt x="0" y="449"/>
                  </a:lnTo>
                  <a:lnTo>
                    <a:pt x="14" y="351"/>
                  </a:lnTo>
                  <a:lnTo>
                    <a:pt x="42" y="253"/>
                  </a:lnTo>
                  <a:lnTo>
                    <a:pt x="84" y="169"/>
                  </a:lnTo>
                  <a:lnTo>
                    <a:pt x="126" y="99"/>
                  </a:lnTo>
                  <a:lnTo>
                    <a:pt x="196" y="43"/>
                  </a:lnTo>
                  <a:lnTo>
                    <a:pt x="26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36"/>
            <p:cNvSpPr/>
            <p:nvPr/>
          </p:nvSpPr>
          <p:spPr>
            <a:xfrm>
              <a:off x="4980775" y="2989325"/>
              <a:ext cx="108225" cy="127150"/>
            </a:xfrm>
            <a:custGeom>
              <a:rect b="b" l="l" r="r" t="t"/>
              <a:pathLst>
                <a:path extrusionOk="0" h="5086" w="4329">
                  <a:moveTo>
                    <a:pt x="575" y="1"/>
                  </a:moveTo>
                  <a:lnTo>
                    <a:pt x="406" y="15"/>
                  </a:lnTo>
                  <a:lnTo>
                    <a:pt x="336" y="29"/>
                  </a:lnTo>
                  <a:lnTo>
                    <a:pt x="266" y="57"/>
                  </a:lnTo>
                  <a:lnTo>
                    <a:pt x="196" y="99"/>
                  </a:lnTo>
                  <a:lnTo>
                    <a:pt x="126" y="155"/>
                  </a:lnTo>
                  <a:lnTo>
                    <a:pt x="84" y="225"/>
                  </a:lnTo>
                  <a:lnTo>
                    <a:pt x="42" y="309"/>
                  </a:lnTo>
                  <a:lnTo>
                    <a:pt x="14" y="407"/>
                  </a:lnTo>
                  <a:lnTo>
                    <a:pt x="0" y="505"/>
                  </a:lnTo>
                  <a:lnTo>
                    <a:pt x="0" y="631"/>
                  </a:lnTo>
                  <a:lnTo>
                    <a:pt x="28" y="743"/>
                  </a:lnTo>
                  <a:lnTo>
                    <a:pt x="56" y="883"/>
                  </a:lnTo>
                  <a:lnTo>
                    <a:pt x="84" y="1023"/>
                  </a:lnTo>
                  <a:lnTo>
                    <a:pt x="140" y="1178"/>
                  </a:lnTo>
                  <a:lnTo>
                    <a:pt x="210" y="1346"/>
                  </a:lnTo>
                  <a:lnTo>
                    <a:pt x="378" y="1682"/>
                  </a:lnTo>
                  <a:lnTo>
                    <a:pt x="603" y="2060"/>
                  </a:lnTo>
                  <a:lnTo>
                    <a:pt x="827" y="2410"/>
                  </a:lnTo>
                  <a:lnTo>
                    <a:pt x="1107" y="2774"/>
                  </a:lnTo>
                  <a:lnTo>
                    <a:pt x="1415" y="3153"/>
                  </a:lnTo>
                  <a:lnTo>
                    <a:pt x="1751" y="3545"/>
                  </a:lnTo>
                  <a:lnTo>
                    <a:pt x="2115" y="3937"/>
                  </a:lnTo>
                  <a:lnTo>
                    <a:pt x="2508" y="4329"/>
                  </a:lnTo>
                  <a:lnTo>
                    <a:pt x="2914" y="4708"/>
                  </a:lnTo>
                  <a:lnTo>
                    <a:pt x="3334" y="5086"/>
                  </a:lnTo>
                  <a:lnTo>
                    <a:pt x="3586" y="4722"/>
                  </a:lnTo>
                  <a:lnTo>
                    <a:pt x="3839" y="4357"/>
                  </a:lnTo>
                  <a:lnTo>
                    <a:pt x="4091" y="3979"/>
                  </a:lnTo>
                  <a:lnTo>
                    <a:pt x="4329" y="3587"/>
                  </a:lnTo>
                  <a:lnTo>
                    <a:pt x="785" y="15"/>
                  </a:lnTo>
                  <a:lnTo>
                    <a:pt x="5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36"/>
            <p:cNvSpPr/>
            <p:nvPr/>
          </p:nvSpPr>
          <p:spPr>
            <a:xfrm>
              <a:off x="4980775" y="2989325"/>
              <a:ext cx="108225" cy="127150"/>
            </a:xfrm>
            <a:custGeom>
              <a:rect b="b" l="l" r="r" t="t"/>
              <a:pathLst>
                <a:path extrusionOk="0" fill="none" h="5086" w="4329">
                  <a:moveTo>
                    <a:pt x="575" y="1"/>
                  </a:moveTo>
                  <a:lnTo>
                    <a:pt x="575" y="1"/>
                  </a:lnTo>
                  <a:lnTo>
                    <a:pt x="406" y="15"/>
                  </a:lnTo>
                  <a:lnTo>
                    <a:pt x="336" y="29"/>
                  </a:lnTo>
                  <a:lnTo>
                    <a:pt x="266" y="57"/>
                  </a:lnTo>
                  <a:lnTo>
                    <a:pt x="266" y="57"/>
                  </a:lnTo>
                  <a:lnTo>
                    <a:pt x="196" y="99"/>
                  </a:lnTo>
                  <a:lnTo>
                    <a:pt x="126" y="155"/>
                  </a:lnTo>
                  <a:lnTo>
                    <a:pt x="84" y="225"/>
                  </a:lnTo>
                  <a:lnTo>
                    <a:pt x="42" y="309"/>
                  </a:lnTo>
                  <a:lnTo>
                    <a:pt x="14" y="407"/>
                  </a:lnTo>
                  <a:lnTo>
                    <a:pt x="0" y="505"/>
                  </a:lnTo>
                  <a:lnTo>
                    <a:pt x="0" y="631"/>
                  </a:lnTo>
                  <a:lnTo>
                    <a:pt x="28" y="743"/>
                  </a:lnTo>
                  <a:lnTo>
                    <a:pt x="56" y="883"/>
                  </a:lnTo>
                  <a:lnTo>
                    <a:pt x="84" y="1023"/>
                  </a:lnTo>
                  <a:lnTo>
                    <a:pt x="140" y="1178"/>
                  </a:lnTo>
                  <a:lnTo>
                    <a:pt x="210" y="1346"/>
                  </a:lnTo>
                  <a:lnTo>
                    <a:pt x="378" y="1682"/>
                  </a:lnTo>
                  <a:lnTo>
                    <a:pt x="603" y="2060"/>
                  </a:lnTo>
                  <a:lnTo>
                    <a:pt x="603" y="2060"/>
                  </a:lnTo>
                  <a:lnTo>
                    <a:pt x="827" y="2410"/>
                  </a:lnTo>
                  <a:lnTo>
                    <a:pt x="1107" y="2774"/>
                  </a:lnTo>
                  <a:lnTo>
                    <a:pt x="1415" y="3153"/>
                  </a:lnTo>
                  <a:lnTo>
                    <a:pt x="1751" y="3545"/>
                  </a:lnTo>
                  <a:lnTo>
                    <a:pt x="2115" y="3937"/>
                  </a:lnTo>
                  <a:lnTo>
                    <a:pt x="2508" y="4329"/>
                  </a:lnTo>
                  <a:lnTo>
                    <a:pt x="2914" y="4708"/>
                  </a:lnTo>
                  <a:lnTo>
                    <a:pt x="3334" y="5086"/>
                  </a:lnTo>
                  <a:lnTo>
                    <a:pt x="3334" y="5086"/>
                  </a:lnTo>
                  <a:lnTo>
                    <a:pt x="3586" y="4722"/>
                  </a:lnTo>
                  <a:lnTo>
                    <a:pt x="3839" y="4357"/>
                  </a:lnTo>
                  <a:lnTo>
                    <a:pt x="4091" y="3979"/>
                  </a:lnTo>
                  <a:lnTo>
                    <a:pt x="4329" y="3587"/>
                  </a:lnTo>
                  <a:lnTo>
                    <a:pt x="785" y="15"/>
                  </a:lnTo>
                  <a:lnTo>
                    <a:pt x="785" y="15"/>
                  </a:lnTo>
                  <a:lnTo>
                    <a:pt x="57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36"/>
            <p:cNvSpPr/>
            <p:nvPr/>
          </p:nvSpPr>
          <p:spPr>
            <a:xfrm>
              <a:off x="5065525" y="3117850"/>
              <a:ext cx="71825" cy="53625"/>
            </a:xfrm>
            <a:custGeom>
              <a:rect b="b" l="l" r="r" t="t"/>
              <a:pathLst>
                <a:path extrusionOk="0" h="2145" w="2873">
                  <a:moveTo>
                    <a:pt x="0" y="1"/>
                  </a:moveTo>
                  <a:lnTo>
                    <a:pt x="379" y="337"/>
                  </a:lnTo>
                  <a:lnTo>
                    <a:pt x="466" y="408"/>
                  </a:lnTo>
                  <a:lnTo>
                    <a:pt x="466" y="408"/>
                  </a:lnTo>
                  <a:lnTo>
                    <a:pt x="0" y="1"/>
                  </a:lnTo>
                  <a:close/>
                  <a:moveTo>
                    <a:pt x="466" y="408"/>
                  </a:moveTo>
                  <a:lnTo>
                    <a:pt x="561" y="491"/>
                  </a:lnTo>
                  <a:lnTo>
                    <a:pt x="617" y="533"/>
                  </a:lnTo>
                  <a:lnTo>
                    <a:pt x="1219" y="1024"/>
                  </a:lnTo>
                  <a:lnTo>
                    <a:pt x="1392" y="1151"/>
                  </a:lnTo>
                  <a:lnTo>
                    <a:pt x="1135" y="954"/>
                  </a:lnTo>
                  <a:lnTo>
                    <a:pt x="757" y="645"/>
                  </a:lnTo>
                  <a:lnTo>
                    <a:pt x="466" y="408"/>
                  </a:lnTo>
                  <a:close/>
                  <a:moveTo>
                    <a:pt x="1392" y="1151"/>
                  </a:moveTo>
                  <a:lnTo>
                    <a:pt x="1499" y="1234"/>
                  </a:lnTo>
                  <a:lnTo>
                    <a:pt x="1863" y="1500"/>
                  </a:lnTo>
                  <a:lnTo>
                    <a:pt x="2214" y="1738"/>
                  </a:lnTo>
                  <a:lnTo>
                    <a:pt x="2550" y="1962"/>
                  </a:lnTo>
                  <a:lnTo>
                    <a:pt x="2872" y="2144"/>
                  </a:lnTo>
                  <a:lnTo>
                    <a:pt x="2620" y="1990"/>
                  </a:lnTo>
                  <a:lnTo>
                    <a:pt x="2368" y="1836"/>
                  </a:lnTo>
                  <a:lnTo>
                    <a:pt x="1807" y="1458"/>
                  </a:lnTo>
                  <a:lnTo>
                    <a:pt x="1392" y="1151"/>
                  </a:lnTo>
                  <a:close/>
                </a:path>
              </a:pathLst>
            </a:custGeom>
            <a:solidFill>
              <a:srgbClr val="C5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36"/>
            <p:cNvSpPr/>
            <p:nvPr/>
          </p:nvSpPr>
          <p:spPr>
            <a:xfrm>
              <a:off x="5065525" y="3117850"/>
              <a:ext cx="78125" cy="56775"/>
            </a:xfrm>
            <a:custGeom>
              <a:rect b="b" l="l" r="r" t="t"/>
              <a:pathLst>
                <a:path extrusionOk="0" fill="none" h="2271" w="3125">
                  <a:moveTo>
                    <a:pt x="0" y="1"/>
                  </a:moveTo>
                  <a:lnTo>
                    <a:pt x="0" y="1"/>
                  </a:lnTo>
                  <a:lnTo>
                    <a:pt x="0" y="1"/>
                  </a:lnTo>
                  <a:lnTo>
                    <a:pt x="0" y="1"/>
                  </a:lnTo>
                  <a:lnTo>
                    <a:pt x="379" y="337"/>
                  </a:lnTo>
                  <a:lnTo>
                    <a:pt x="757" y="645"/>
                  </a:lnTo>
                  <a:lnTo>
                    <a:pt x="1135" y="954"/>
                  </a:lnTo>
                  <a:lnTo>
                    <a:pt x="1499" y="1234"/>
                  </a:lnTo>
                  <a:lnTo>
                    <a:pt x="1863" y="1500"/>
                  </a:lnTo>
                  <a:lnTo>
                    <a:pt x="2214" y="1738"/>
                  </a:lnTo>
                  <a:lnTo>
                    <a:pt x="2550" y="1962"/>
                  </a:lnTo>
                  <a:lnTo>
                    <a:pt x="2872" y="2144"/>
                  </a:lnTo>
                  <a:lnTo>
                    <a:pt x="2872" y="2144"/>
                  </a:lnTo>
                  <a:lnTo>
                    <a:pt x="3124" y="2270"/>
                  </a:lnTo>
                  <a:lnTo>
                    <a:pt x="3124" y="2270"/>
                  </a:lnTo>
                  <a:lnTo>
                    <a:pt x="3124" y="2270"/>
                  </a:lnTo>
                  <a:lnTo>
                    <a:pt x="3124" y="2270"/>
                  </a:lnTo>
                  <a:lnTo>
                    <a:pt x="2872" y="2144"/>
                  </a:lnTo>
                  <a:lnTo>
                    <a:pt x="2872" y="2144"/>
                  </a:lnTo>
                  <a:lnTo>
                    <a:pt x="2620" y="1990"/>
                  </a:lnTo>
                  <a:lnTo>
                    <a:pt x="2368" y="1836"/>
                  </a:lnTo>
                  <a:lnTo>
                    <a:pt x="1807" y="1458"/>
                  </a:lnTo>
                  <a:lnTo>
                    <a:pt x="1219" y="1024"/>
                  </a:lnTo>
                  <a:lnTo>
                    <a:pt x="617" y="533"/>
                  </a:lnTo>
                  <a:lnTo>
                    <a:pt x="617" y="533"/>
                  </a:lnTo>
                  <a:lnTo>
                    <a:pt x="617" y="533"/>
                  </a:lnTo>
                  <a:lnTo>
                    <a:pt x="561" y="491"/>
                  </a:lnTo>
                  <a:lnTo>
                    <a:pt x="561" y="491"/>
                  </a:lnTo>
                  <a:lnTo>
                    <a:pt x="561" y="491"/>
                  </a:lnTo>
                  <a:lnTo>
                    <a:pt x="561" y="49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36"/>
            <p:cNvSpPr/>
            <p:nvPr/>
          </p:nvSpPr>
          <p:spPr>
            <a:xfrm>
              <a:off x="5148875" y="3176700"/>
              <a:ext cx="48350" cy="11575"/>
            </a:xfrm>
            <a:custGeom>
              <a:rect b="b" l="l" r="r" t="t"/>
              <a:pathLst>
                <a:path extrusionOk="0" h="463" w="1934">
                  <a:moveTo>
                    <a:pt x="0" y="0"/>
                  </a:moveTo>
                  <a:lnTo>
                    <a:pt x="225" y="84"/>
                  </a:lnTo>
                  <a:lnTo>
                    <a:pt x="477" y="155"/>
                  </a:lnTo>
                  <a:lnTo>
                    <a:pt x="239" y="70"/>
                  </a:lnTo>
                  <a:lnTo>
                    <a:pt x="0" y="0"/>
                  </a:lnTo>
                  <a:close/>
                  <a:moveTo>
                    <a:pt x="1317" y="351"/>
                  </a:moveTo>
                  <a:lnTo>
                    <a:pt x="1934" y="463"/>
                  </a:lnTo>
                  <a:lnTo>
                    <a:pt x="1934" y="449"/>
                  </a:lnTo>
                  <a:lnTo>
                    <a:pt x="1317" y="35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36"/>
            <p:cNvSpPr/>
            <p:nvPr/>
          </p:nvSpPr>
          <p:spPr>
            <a:xfrm>
              <a:off x="5143625" y="3174600"/>
              <a:ext cx="53600" cy="13675"/>
            </a:xfrm>
            <a:custGeom>
              <a:rect b="b" l="l" r="r" t="t"/>
              <a:pathLst>
                <a:path extrusionOk="0" fill="none" h="547" w="2144">
                  <a:moveTo>
                    <a:pt x="0" y="0"/>
                  </a:moveTo>
                  <a:lnTo>
                    <a:pt x="0" y="0"/>
                  </a:lnTo>
                  <a:lnTo>
                    <a:pt x="0" y="0"/>
                  </a:lnTo>
                  <a:lnTo>
                    <a:pt x="0" y="0"/>
                  </a:lnTo>
                  <a:lnTo>
                    <a:pt x="210" y="84"/>
                  </a:lnTo>
                  <a:lnTo>
                    <a:pt x="435" y="168"/>
                  </a:lnTo>
                  <a:lnTo>
                    <a:pt x="687" y="239"/>
                  </a:lnTo>
                  <a:lnTo>
                    <a:pt x="953" y="309"/>
                  </a:lnTo>
                  <a:lnTo>
                    <a:pt x="1527" y="435"/>
                  </a:lnTo>
                  <a:lnTo>
                    <a:pt x="2144" y="547"/>
                  </a:lnTo>
                  <a:lnTo>
                    <a:pt x="2144" y="533"/>
                  </a:lnTo>
                  <a:lnTo>
                    <a:pt x="2144" y="533"/>
                  </a:lnTo>
                  <a:lnTo>
                    <a:pt x="1527" y="435"/>
                  </a:lnTo>
                  <a:lnTo>
                    <a:pt x="953" y="309"/>
                  </a:lnTo>
                  <a:lnTo>
                    <a:pt x="687" y="239"/>
                  </a:lnTo>
                  <a:lnTo>
                    <a:pt x="449" y="154"/>
                  </a:lnTo>
                  <a:lnTo>
                    <a:pt x="210" y="8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36"/>
            <p:cNvSpPr/>
            <p:nvPr/>
          </p:nvSpPr>
          <p:spPr>
            <a:xfrm>
              <a:off x="5065525" y="3080750"/>
              <a:ext cx="131700" cy="107175"/>
            </a:xfrm>
            <a:custGeom>
              <a:rect b="b" l="l" r="r" t="t"/>
              <a:pathLst>
                <a:path extrusionOk="0" h="4287" w="5268">
                  <a:moveTo>
                    <a:pt x="995" y="0"/>
                  </a:moveTo>
                  <a:lnTo>
                    <a:pt x="519" y="757"/>
                  </a:lnTo>
                  <a:lnTo>
                    <a:pt x="0" y="1485"/>
                  </a:lnTo>
                  <a:lnTo>
                    <a:pt x="561" y="1975"/>
                  </a:lnTo>
                  <a:lnTo>
                    <a:pt x="1051" y="1261"/>
                  </a:lnTo>
                  <a:lnTo>
                    <a:pt x="1527" y="518"/>
                  </a:lnTo>
                  <a:lnTo>
                    <a:pt x="995" y="0"/>
                  </a:lnTo>
                  <a:close/>
                  <a:moveTo>
                    <a:pt x="1583" y="588"/>
                  </a:moveTo>
                  <a:lnTo>
                    <a:pt x="1121" y="1317"/>
                  </a:lnTo>
                  <a:lnTo>
                    <a:pt x="617" y="2017"/>
                  </a:lnTo>
                  <a:lnTo>
                    <a:pt x="1219" y="2508"/>
                  </a:lnTo>
                  <a:lnTo>
                    <a:pt x="1807" y="2942"/>
                  </a:lnTo>
                  <a:lnTo>
                    <a:pt x="2368" y="3320"/>
                  </a:lnTo>
                  <a:lnTo>
                    <a:pt x="2620" y="3474"/>
                  </a:lnTo>
                  <a:lnTo>
                    <a:pt x="2872" y="3628"/>
                  </a:lnTo>
                  <a:lnTo>
                    <a:pt x="3124" y="3754"/>
                  </a:lnTo>
                  <a:lnTo>
                    <a:pt x="3334" y="3838"/>
                  </a:lnTo>
                  <a:lnTo>
                    <a:pt x="3573" y="3908"/>
                  </a:lnTo>
                  <a:lnTo>
                    <a:pt x="3811" y="3993"/>
                  </a:lnTo>
                  <a:lnTo>
                    <a:pt x="4077" y="4063"/>
                  </a:lnTo>
                  <a:lnTo>
                    <a:pt x="4651" y="4189"/>
                  </a:lnTo>
                  <a:lnTo>
                    <a:pt x="5268" y="4287"/>
                  </a:lnTo>
                  <a:lnTo>
                    <a:pt x="1583" y="588"/>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36"/>
            <p:cNvSpPr/>
            <p:nvPr/>
          </p:nvSpPr>
          <p:spPr>
            <a:xfrm>
              <a:off x="5080925" y="3095450"/>
              <a:ext cx="116300" cy="92475"/>
            </a:xfrm>
            <a:custGeom>
              <a:rect b="b" l="l" r="r" t="t"/>
              <a:pathLst>
                <a:path extrusionOk="0" fill="none" h="3699" w="4652">
                  <a:moveTo>
                    <a:pt x="967" y="0"/>
                  </a:moveTo>
                  <a:lnTo>
                    <a:pt x="967" y="0"/>
                  </a:lnTo>
                  <a:lnTo>
                    <a:pt x="505" y="729"/>
                  </a:lnTo>
                  <a:lnTo>
                    <a:pt x="1" y="1429"/>
                  </a:lnTo>
                  <a:lnTo>
                    <a:pt x="1" y="1429"/>
                  </a:lnTo>
                  <a:lnTo>
                    <a:pt x="603" y="1920"/>
                  </a:lnTo>
                  <a:lnTo>
                    <a:pt x="1191" y="2354"/>
                  </a:lnTo>
                  <a:lnTo>
                    <a:pt x="1752" y="2732"/>
                  </a:lnTo>
                  <a:lnTo>
                    <a:pt x="2004" y="2886"/>
                  </a:lnTo>
                  <a:lnTo>
                    <a:pt x="2256" y="3040"/>
                  </a:lnTo>
                  <a:lnTo>
                    <a:pt x="2256" y="3040"/>
                  </a:lnTo>
                  <a:lnTo>
                    <a:pt x="2508" y="3166"/>
                  </a:lnTo>
                  <a:lnTo>
                    <a:pt x="2508" y="3166"/>
                  </a:lnTo>
                  <a:lnTo>
                    <a:pt x="2718" y="3250"/>
                  </a:lnTo>
                  <a:lnTo>
                    <a:pt x="2957" y="3320"/>
                  </a:lnTo>
                  <a:lnTo>
                    <a:pt x="3195" y="3405"/>
                  </a:lnTo>
                  <a:lnTo>
                    <a:pt x="3461" y="3475"/>
                  </a:lnTo>
                  <a:lnTo>
                    <a:pt x="4035" y="3601"/>
                  </a:lnTo>
                  <a:lnTo>
                    <a:pt x="4652" y="3699"/>
                  </a:lnTo>
                  <a:lnTo>
                    <a:pt x="9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36"/>
            <p:cNvSpPr/>
            <p:nvPr/>
          </p:nvSpPr>
          <p:spPr>
            <a:xfrm>
              <a:off x="5065525" y="3080750"/>
              <a:ext cx="38200" cy="49400"/>
            </a:xfrm>
            <a:custGeom>
              <a:rect b="b" l="l" r="r" t="t"/>
              <a:pathLst>
                <a:path extrusionOk="0" fill="none" h="1976" w="1528">
                  <a:moveTo>
                    <a:pt x="995" y="0"/>
                  </a:moveTo>
                  <a:lnTo>
                    <a:pt x="995" y="0"/>
                  </a:lnTo>
                  <a:lnTo>
                    <a:pt x="519" y="757"/>
                  </a:lnTo>
                  <a:lnTo>
                    <a:pt x="0" y="1485"/>
                  </a:lnTo>
                  <a:lnTo>
                    <a:pt x="0" y="1485"/>
                  </a:lnTo>
                  <a:lnTo>
                    <a:pt x="561" y="1975"/>
                  </a:lnTo>
                  <a:lnTo>
                    <a:pt x="561" y="1975"/>
                  </a:lnTo>
                  <a:lnTo>
                    <a:pt x="1051" y="1261"/>
                  </a:lnTo>
                  <a:lnTo>
                    <a:pt x="1527" y="518"/>
                  </a:lnTo>
                  <a:lnTo>
                    <a:pt x="99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36"/>
            <p:cNvSpPr/>
            <p:nvPr/>
          </p:nvSpPr>
          <p:spPr>
            <a:xfrm>
              <a:off x="5063775" y="3078975"/>
              <a:ext cx="26625" cy="38900"/>
            </a:xfrm>
            <a:custGeom>
              <a:rect b="b" l="l" r="r" t="t"/>
              <a:pathLst>
                <a:path extrusionOk="0" h="1556" w="1065">
                  <a:moveTo>
                    <a:pt x="1009" y="1"/>
                  </a:moveTo>
                  <a:lnTo>
                    <a:pt x="771" y="393"/>
                  </a:lnTo>
                  <a:lnTo>
                    <a:pt x="519" y="771"/>
                  </a:lnTo>
                  <a:lnTo>
                    <a:pt x="266" y="1136"/>
                  </a:lnTo>
                  <a:lnTo>
                    <a:pt x="14" y="1500"/>
                  </a:lnTo>
                  <a:lnTo>
                    <a:pt x="0" y="1514"/>
                  </a:lnTo>
                  <a:lnTo>
                    <a:pt x="70" y="1556"/>
                  </a:lnTo>
                  <a:lnTo>
                    <a:pt x="589" y="828"/>
                  </a:lnTo>
                  <a:lnTo>
                    <a:pt x="1065" y="71"/>
                  </a:lnTo>
                  <a:lnTo>
                    <a:pt x="10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36"/>
            <p:cNvSpPr/>
            <p:nvPr/>
          </p:nvSpPr>
          <p:spPr>
            <a:xfrm>
              <a:off x="5063775" y="3078975"/>
              <a:ext cx="26625" cy="38900"/>
            </a:xfrm>
            <a:custGeom>
              <a:rect b="b" l="l" r="r" t="t"/>
              <a:pathLst>
                <a:path extrusionOk="0" fill="none" h="1556" w="1065">
                  <a:moveTo>
                    <a:pt x="1009" y="1"/>
                  </a:moveTo>
                  <a:lnTo>
                    <a:pt x="1009" y="1"/>
                  </a:lnTo>
                  <a:lnTo>
                    <a:pt x="771" y="393"/>
                  </a:lnTo>
                  <a:lnTo>
                    <a:pt x="519" y="771"/>
                  </a:lnTo>
                  <a:lnTo>
                    <a:pt x="266" y="1136"/>
                  </a:lnTo>
                  <a:lnTo>
                    <a:pt x="14" y="1500"/>
                  </a:lnTo>
                  <a:lnTo>
                    <a:pt x="14" y="1500"/>
                  </a:lnTo>
                  <a:lnTo>
                    <a:pt x="0" y="1514"/>
                  </a:lnTo>
                  <a:lnTo>
                    <a:pt x="0" y="1514"/>
                  </a:lnTo>
                  <a:lnTo>
                    <a:pt x="70" y="1556"/>
                  </a:lnTo>
                  <a:lnTo>
                    <a:pt x="70" y="1556"/>
                  </a:lnTo>
                  <a:lnTo>
                    <a:pt x="70" y="1556"/>
                  </a:lnTo>
                  <a:lnTo>
                    <a:pt x="70" y="1556"/>
                  </a:lnTo>
                  <a:lnTo>
                    <a:pt x="589" y="828"/>
                  </a:lnTo>
                  <a:lnTo>
                    <a:pt x="1065" y="71"/>
                  </a:lnTo>
                  <a:lnTo>
                    <a:pt x="10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36"/>
            <p:cNvSpPr/>
            <p:nvPr/>
          </p:nvSpPr>
          <p:spPr>
            <a:xfrm>
              <a:off x="5079525" y="3093700"/>
              <a:ext cx="25600" cy="37500"/>
            </a:xfrm>
            <a:custGeom>
              <a:rect b="b" l="l" r="r" t="t"/>
              <a:pathLst>
                <a:path extrusionOk="0" h="1500" w="1024">
                  <a:moveTo>
                    <a:pt x="967" y="0"/>
                  </a:moveTo>
                  <a:lnTo>
                    <a:pt x="491" y="743"/>
                  </a:lnTo>
                  <a:lnTo>
                    <a:pt x="1" y="1457"/>
                  </a:lnTo>
                  <a:lnTo>
                    <a:pt x="57" y="1499"/>
                  </a:lnTo>
                  <a:lnTo>
                    <a:pt x="561" y="799"/>
                  </a:lnTo>
                  <a:lnTo>
                    <a:pt x="1023" y="70"/>
                  </a:lnTo>
                  <a:lnTo>
                    <a:pt x="96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36"/>
            <p:cNvSpPr/>
            <p:nvPr/>
          </p:nvSpPr>
          <p:spPr>
            <a:xfrm>
              <a:off x="5079525" y="3093700"/>
              <a:ext cx="25600" cy="37500"/>
            </a:xfrm>
            <a:custGeom>
              <a:rect b="b" l="l" r="r" t="t"/>
              <a:pathLst>
                <a:path extrusionOk="0" fill="none" h="1500" w="1024">
                  <a:moveTo>
                    <a:pt x="967" y="0"/>
                  </a:moveTo>
                  <a:lnTo>
                    <a:pt x="967" y="0"/>
                  </a:lnTo>
                  <a:lnTo>
                    <a:pt x="491" y="743"/>
                  </a:lnTo>
                  <a:lnTo>
                    <a:pt x="1" y="1457"/>
                  </a:lnTo>
                  <a:lnTo>
                    <a:pt x="1" y="1457"/>
                  </a:lnTo>
                  <a:lnTo>
                    <a:pt x="1" y="1457"/>
                  </a:lnTo>
                  <a:lnTo>
                    <a:pt x="57" y="1499"/>
                  </a:lnTo>
                  <a:lnTo>
                    <a:pt x="57" y="1499"/>
                  </a:lnTo>
                  <a:lnTo>
                    <a:pt x="57" y="1499"/>
                  </a:lnTo>
                  <a:lnTo>
                    <a:pt x="57" y="1499"/>
                  </a:lnTo>
                  <a:lnTo>
                    <a:pt x="561" y="799"/>
                  </a:lnTo>
                  <a:lnTo>
                    <a:pt x="1023" y="70"/>
                  </a:lnTo>
                  <a:lnTo>
                    <a:pt x="9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36"/>
            <p:cNvSpPr/>
            <p:nvPr/>
          </p:nvSpPr>
          <p:spPr>
            <a:xfrm>
              <a:off x="4863450" y="2984775"/>
              <a:ext cx="232925" cy="288250"/>
            </a:xfrm>
            <a:custGeom>
              <a:rect b="b" l="l" r="r" t="t"/>
              <a:pathLst>
                <a:path extrusionOk="0" h="11530" w="9317">
                  <a:moveTo>
                    <a:pt x="4273" y="1"/>
                  </a:moveTo>
                  <a:lnTo>
                    <a:pt x="4147" y="15"/>
                  </a:lnTo>
                  <a:lnTo>
                    <a:pt x="4021" y="43"/>
                  </a:lnTo>
                  <a:lnTo>
                    <a:pt x="3895" y="71"/>
                  </a:lnTo>
                  <a:lnTo>
                    <a:pt x="3783" y="113"/>
                  </a:lnTo>
                  <a:lnTo>
                    <a:pt x="3544" y="225"/>
                  </a:lnTo>
                  <a:lnTo>
                    <a:pt x="3418" y="295"/>
                  </a:lnTo>
                  <a:lnTo>
                    <a:pt x="3306" y="379"/>
                  </a:lnTo>
                  <a:lnTo>
                    <a:pt x="3180" y="477"/>
                  </a:lnTo>
                  <a:lnTo>
                    <a:pt x="3068" y="575"/>
                  </a:lnTo>
                  <a:lnTo>
                    <a:pt x="2956" y="701"/>
                  </a:lnTo>
                  <a:lnTo>
                    <a:pt x="2858" y="827"/>
                  </a:lnTo>
                  <a:lnTo>
                    <a:pt x="2648" y="1107"/>
                  </a:lnTo>
                  <a:lnTo>
                    <a:pt x="2438" y="1430"/>
                  </a:lnTo>
                  <a:lnTo>
                    <a:pt x="2242" y="1780"/>
                  </a:lnTo>
                  <a:lnTo>
                    <a:pt x="2060" y="2158"/>
                  </a:lnTo>
                  <a:lnTo>
                    <a:pt x="1891" y="2578"/>
                  </a:lnTo>
                  <a:lnTo>
                    <a:pt x="1723" y="2999"/>
                  </a:lnTo>
                  <a:lnTo>
                    <a:pt x="1569" y="3461"/>
                  </a:lnTo>
                  <a:lnTo>
                    <a:pt x="1415" y="3923"/>
                  </a:lnTo>
                  <a:lnTo>
                    <a:pt x="1275" y="4413"/>
                  </a:lnTo>
                  <a:lnTo>
                    <a:pt x="1135" y="4904"/>
                  </a:lnTo>
                  <a:lnTo>
                    <a:pt x="1023" y="5394"/>
                  </a:lnTo>
                  <a:lnTo>
                    <a:pt x="785" y="6389"/>
                  </a:lnTo>
                  <a:lnTo>
                    <a:pt x="603" y="7369"/>
                  </a:lnTo>
                  <a:lnTo>
                    <a:pt x="435" y="8308"/>
                  </a:lnTo>
                  <a:lnTo>
                    <a:pt x="294" y="9176"/>
                  </a:lnTo>
                  <a:lnTo>
                    <a:pt x="182" y="9947"/>
                  </a:lnTo>
                  <a:lnTo>
                    <a:pt x="42" y="11096"/>
                  </a:lnTo>
                  <a:lnTo>
                    <a:pt x="0" y="11530"/>
                  </a:lnTo>
                  <a:lnTo>
                    <a:pt x="42" y="11530"/>
                  </a:lnTo>
                  <a:lnTo>
                    <a:pt x="154" y="11516"/>
                  </a:lnTo>
                  <a:lnTo>
                    <a:pt x="491" y="11446"/>
                  </a:lnTo>
                  <a:lnTo>
                    <a:pt x="967" y="11334"/>
                  </a:lnTo>
                  <a:lnTo>
                    <a:pt x="1583" y="11180"/>
                  </a:lnTo>
                  <a:lnTo>
                    <a:pt x="3082" y="10773"/>
                  </a:lnTo>
                  <a:lnTo>
                    <a:pt x="4777" y="10311"/>
                  </a:lnTo>
                  <a:lnTo>
                    <a:pt x="7901" y="9429"/>
                  </a:lnTo>
                  <a:lnTo>
                    <a:pt x="9316" y="9022"/>
                  </a:lnTo>
                  <a:lnTo>
                    <a:pt x="8251" y="5898"/>
                  </a:lnTo>
                  <a:lnTo>
                    <a:pt x="8335" y="5730"/>
                  </a:lnTo>
                  <a:lnTo>
                    <a:pt x="8405" y="5520"/>
                  </a:lnTo>
                  <a:lnTo>
                    <a:pt x="8490" y="5268"/>
                  </a:lnTo>
                  <a:lnTo>
                    <a:pt x="8546" y="4974"/>
                  </a:lnTo>
                  <a:lnTo>
                    <a:pt x="8574" y="4806"/>
                  </a:lnTo>
                  <a:lnTo>
                    <a:pt x="8588" y="4638"/>
                  </a:lnTo>
                  <a:lnTo>
                    <a:pt x="8602" y="4469"/>
                  </a:lnTo>
                  <a:lnTo>
                    <a:pt x="8588" y="4287"/>
                  </a:lnTo>
                  <a:lnTo>
                    <a:pt x="8574" y="4105"/>
                  </a:lnTo>
                  <a:lnTo>
                    <a:pt x="8532" y="3923"/>
                  </a:lnTo>
                  <a:lnTo>
                    <a:pt x="8504" y="3811"/>
                  </a:lnTo>
                  <a:lnTo>
                    <a:pt x="8448" y="3685"/>
                  </a:lnTo>
                  <a:lnTo>
                    <a:pt x="8321" y="3405"/>
                  </a:lnTo>
                  <a:lnTo>
                    <a:pt x="8153" y="3139"/>
                  </a:lnTo>
                  <a:lnTo>
                    <a:pt x="7971" y="2844"/>
                  </a:lnTo>
                  <a:lnTo>
                    <a:pt x="7747" y="2564"/>
                  </a:lnTo>
                  <a:lnTo>
                    <a:pt x="7523" y="2270"/>
                  </a:lnTo>
                  <a:lnTo>
                    <a:pt x="7271" y="1990"/>
                  </a:lnTo>
                  <a:lnTo>
                    <a:pt x="7033" y="1724"/>
                  </a:lnTo>
                  <a:lnTo>
                    <a:pt x="6542" y="1219"/>
                  </a:lnTo>
                  <a:lnTo>
                    <a:pt x="6122" y="813"/>
                  </a:lnTo>
                  <a:lnTo>
                    <a:pt x="5800" y="519"/>
                  </a:lnTo>
                  <a:lnTo>
                    <a:pt x="5632" y="393"/>
                  </a:lnTo>
                  <a:lnTo>
                    <a:pt x="5492" y="295"/>
                  </a:lnTo>
                  <a:lnTo>
                    <a:pt x="5352" y="225"/>
                  </a:lnTo>
                  <a:lnTo>
                    <a:pt x="5212" y="155"/>
                  </a:lnTo>
                  <a:lnTo>
                    <a:pt x="5071" y="113"/>
                  </a:lnTo>
                  <a:lnTo>
                    <a:pt x="4931" y="57"/>
                  </a:lnTo>
                  <a:lnTo>
                    <a:pt x="4805" y="29"/>
                  </a:lnTo>
                  <a:lnTo>
                    <a:pt x="4665" y="15"/>
                  </a:lnTo>
                  <a:lnTo>
                    <a:pt x="45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36"/>
            <p:cNvSpPr/>
            <p:nvPr/>
          </p:nvSpPr>
          <p:spPr>
            <a:xfrm>
              <a:off x="4893200" y="3058325"/>
              <a:ext cx="172350" cy="44500"/>
            </a:xfrm>
            <a:custGeom>
              <a:rect b="b" l="l" r="r" t="t"/>
              <a:pathLst>
                <a:path extrusionOk="0" h="1780" w="6894">
                  <a:moveTo>
                    <a:pt x="6851" y="0"/>
                  </a:moveTo>
                  <a:lnTo>
                    <a:pt x="6403" y="197"/>
                  </a:lnTo>
                  <a:lnTo>
                    <a:pt x="5955" y="393"/>
                  </a:lnTo>
                  <a:lnTo>
                    <a:pt x="5478" y="561"/>
                  </a:lnTo>
                  <a:lnTo>
                    <a:pt x="5002" y="715"/>
                  </a:lnTo>
                  <a:lnTo>
                    <a:pt x="4512" y="869"/>
                  </a:lnTo>
                  <a:lnTo>
                    <a:pt x="4036" y="995"/>
                  </a:lnTo>
                  <a:lnTo>
                    <a:pt x="3559" y="1107"/>
                  </a:lnTo>
                  <a:lnTo>
                    <a:pt x="3083" y="1219"/>
                  </a:lnTo>
                  <a:lnTo>
                    <a:pt x="2172" y="1401"/>
                  </a:lnTo>
                  <a:lnTo>
                    <a:pt x="1332" y="1527"/>
                  </a:lnTo>
                  <a:lnTo>
                    <a:pt x="617" y="1625"/>
                  </a:lnTo>
                  <a:lnTo>
                    <a:pt x="15" y="1696"/>
                  </a:lnTo>
                  <a:lnTo>
                    <a:pt x="1" y="1738"/>
                  </a:lnTo>
                  <a:lnTo>
                    <a:pt x="1" y="1780"/>
                  </a:lnTo>
                  <a:lnTo>
                    <a:pt x="589" y="1710"/>
                  </a:lnTo>
                  <a:lnTo>
                    <a:pt x="1318" y="1611"/>
                  </a:lnTo>
                  <a:lnTo>
                    <a:pt x="2158" y="1485"/>
                  </a:lnTo>
                  <a:lnTo>
                    <a:pt x="2607" y="1401"/>
                  </a:lnTo>
                  <a:lnTo>
                    <a:pt x="3083" y="1303"/>
                  </a:lnTo>
                  <a:lnTo>
                    <a:pt x="3559" y="1191"/>
                  </a:lnTo>
                  <a:lnTo>
                    <a:pt x="4050" y="1079"/>
                  </a:lnTo>
                  <a:lnTo>
                    <a:pt x="4540" y="953"/>
                  </a:lnTo>
                  <a:lnTo>
                    <a:pt x="5030" y="799"/>
                  </a:lnTo>
                  <a:lnTo>
                    <a:pt x="5506" y="645"/>
                  </a:lnTo>
                  <a:lnTo>
                    <a:pt x="5983" y="463"/>
                  </a:lnTo>
                  <a:lnTo>
                    <a:pt x="6445" y="281"/>
                  </a:lnTo>
                  <a:lnTo>
                    <a:pt x="6893" y="71"/>
                  </a:lnTo>
                  <a:lnTo>
                    <a:pt x="68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36"/>
            <p:cNvSpPr/>
            <p:nvPr/>
          </p:nvSpPr>
          <p:spPr>
            <a:xfrm>
              <a:off x="4887600" y="3074075"/>
              <a:ext cx="186700" cy="50125"/>
            </a:xfrm>
            <a:custGeom>
              <a:rect b="b" l="l" r="r" t="t"/>
              <a:pathLst>
                <a:path extrusionOk="0" h="2005" w="7468">
                  <a:moveTo>
                    <a:pt x="7439" y="1"/>
                  </a:moveTo>
                  <a:lnTo>
                    <a:pt x="6963" y="239"/>
                  </a:lnTo>
                  <a:lnTo>
                    <a:pt x="6473" y="463"/>
                  </a:lnTo>
                  <a:lnTo>
                    <a:pt x="5955" y="673"/>
                  </a:lnTo>
                  <a:lnTo>
                    <a:pt x="5436" y="855"/>
                  </a:lnTo>
                  <a:lnTo>
                    <a:pt x="4890" y="1010"/>
                  </a:lnTo>
                  <a:lnTo>
                    <a:pt x="4358" y="1164"/>
                  </a:lnTo>
                  <a:lnTo>
                    <a:pt x="3825" y="1304"/>
                  </a:lnTo>
                  <a:lnTo>
                    <a:pt x="3293" y="1416"/>
                  </a:lnTo>
                  <a:lnTo>
                    <a:pt x="2789" y="1514"/>
                  </a:lnTo>
                  <a:lnTo>
                    <a:pt x="2284" y="1612"/>
                  </a:lnTo>
                  <a:lnTo>
                    <a:pt x="1374" y="1752"/>
                  </a:lnTo>
                  <a:lnTo>
                    <a:pt x="617" y="1850"/>
                  </a:lnTo>
                  <a:lnTo>
                    <a:pt x="29" y="1920"/>
                  </a:lnTo>
                  <a:lnTo>
                    <a:pt x="1" y="2004"/>
                  </a:lnTo>
                  <a:lnTo>
                    <a:pt x="1" y="2004"/>
                  </a:lnTo>
                  <a:lnTo>
                    <a:pt x="589" y="1948"/>
                  </a:lnTo>
                  <a:lnTo>
                    <a:pt x="1360" y="1836"/>
                  </a:lnTo>
                  <a:lnTo>
                    <a:pt x="2270" y="1696"/>
                  </a:lnTo>
                  <a:lnTo>
                    <a:pt x="2761" y="1612"/>
                  </a:lnTo>
                  <a:lnTo>
                    <a:pt x="3279" y="1500"/>
                  </a:lnTo>
                  <a:lnTo>
                    <a:pt x="3811" y="1388"/>
                  </a:lnTo>
                  <a:lnTo>
                    <a:pt x="4358" y="1248"/>
                  </a:lnTo>
                  <a:lnTo>
                    <a:pt x="4904" y="1094"/>
                  </a:lnTo>
                  <a:lnTo>
                    <a:pt x="5436" y="939"/>
                  </a:lnTo>
                  <a:lnTo>
                    <a:pt x="5969" y="743"/>
                  </a:lnTo>
                  <a:lnTo>
                    <a:pt x="6501" y="547"/>
                  </a:lnTo>
                  <a:lnTo>
                    <a:pt x="6991" y="323"/>
                  </a:lnTo>
                  <a:lnTo>
                    <a:pt x="7468" y="85"/>
                  </a:lnTo>
                  <a:lnTo>
                    <a:pt x="7468" y="43"/>
                  </a:lnTo>
                  <a:lnTo>
                    <a:pt x="74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36"/>
            <p:cNvSpPr/>
            <p:nvPr/>
          </p:nvSpPr>
          <p:spPr>
            <a:xfrm>
              <a:off x="5034350" y="3022250"/>
              <a:ext cx="45550" cy="112800"/>
            </a:xfrm>
            <a:custGeom>
              <a:rect b="b" l="l" r="r" t="t"/>
              <a:pathLst>
                <a:path extrusionOk="0" h="4512" w="1822">
                  <a:moveTo>
                    <a:pt x="15" y="1"/>
                  </a:moveTo>
                  <a:lnTo>
                    <a:pt x="1" y="29"/>
                  </a:lnTo>
                  <a:lnTo>
                    <a:pt x="197" y="239"/>
                  </a:lnTo>
                  <a:lnTo>
                    <a:pt x="379" y="449"/>
                  </a:lnTo>
                  <a:lnTo>
                    <a:pt x="561" y="673"/>
                  </a:lnTo>
                  <a:lnTo>
                    <a:pt x="729" y="897"/>
                  </a:lnTo>
                  <a:lnTo>
                    <a:pt x="1023" y="1289"/>
                  </a:lnTo>
                  <a:lnTo>
                    <a:pt x="1149" y="1486"/>
                  </a:lnTo>
                  <a:lnTo>
                    <a:pt x="1275" y="1682"/>
                  </a:lnTo>
                  <a:lnTo>
                    <a:pt x="1401" y="1892"/>
                  </a:lnTo>
                  <a:lnTo>
                    <a:pt x="1499" y="2102"/>
                  </a:lnTo>
                  <a:lnTo>
                    <a:pt x="1584" y="2326"/>
                  </a:lnTo>
                  <a:lnTo>
                    <a:pt x="1640" y="2564"/>
                  </a:lnTo>
                  <a:lnTo>
                    <a:pt x="1682" y="2802"/>
                  </a:lnTo>
                  <a:lnTo>
                    <a:pt x="1682" y="3040"/>
                  </a:lnTo>
                  <a:lnTo>
                    <a:pt x="1668" y="3279"/>
                  </a:lnTo>
                  <a:lnTo>
                    <a:pt x="1640" y="3517"/>
                  </a:lnTo>
                  <a:lnTo>
                    <a:pt x="1598" y="3755"/>
                  </a:lnTo>
                  <a:lnTo>
                    <a:pt x="1541" y="3993"/>
                  </a:lnTo>
                  <a:lnTo>
                    <a:pt x="1415" y="4455"/>
                  </a:lnTo>
                  <a:lnTo>
                    <a:pt x="1415" y="4483"/>
                  </a:lnTo>
                  <a:lnTo>
                    <a:pt x="1443" y="4511"/>
                  </a:lnTo>
                  <a:lnTo>
                    <a:pt x="1471" y="4511"/>
                  </a:lnTo>
                  <a:lnTo>
                    <a:pt x="1485" y="4483"/>
                  </a:lnTo>
                  <a:lnTo>
                    <a:pt x="1584" y="4217"/>
                  </a:lnTo>
                  <a:lnTo>
                    <a:pt x="1668" y="3951"/>
                  </a:lnTo>
                  <a:lnTo>
                    <a:pt x="1738" y="3685"/>
                  </a:lnTo>
                  <a:lnTo>
                    <a:pt x="1794" y="3405"/>
                  </a:lnTo>
                  <a:lnTo>
                    <a:pt x="1822" y="3167"/>
                  </a:lnTo>
                  <a:lnTo>
                    <a:pt x="1822" y="2928"/>
                  </a:lnTo>
                  <a:lnTo>
                    <a:pt x="1808" y="2690"/>
                  </a:lnTo>
                  <a:lnTo>
                    <a:pt x="1766" y="2452"/>
                  </a:lnTo>
                  <a:lnTo>
                    <a:pt x="1696" y="2214"/>
                  </a:lnTo>
                  <a:lnTo>
                    <a:pt x="1598" y="1990"/>
                  </a:lnTo>
                  <a:lnTo>
                    <a:pt x="1485" y="1780"/>
                  </a:lnTo>
                  <a:lnTo>
                    <a:pt x="1359" y="1570"/>
                  </a:lnTo>
                  <a:lnTo>
                    <a:pt x="1121" y="1247"/>
                  </a:lnTo>
                  <a:lnTo>
                    <a:pt x="869" y="939"/>
                  </a:lnTo>
                  <a:lnTo>
                    <a:pt x="757" y="743"/>
                  </a:lnTo>
                  <a:lnTo>
                    <a:pt x="659" y="561"/>
                  </a:lnTo>
                  <a:lnTo>
                    <a:pt x="533" y="379"/>
                  </a:lnTo>
                  <a:lnTo>
                    <a:pt x="407" y="211"/>
                  </a:lnTo>
                  <a:lnTo>
                    <a:pt x="743" y="799"/>
                  </a:lnTo>
                  <a:lnTo>
                    <a:pt x="379" y="407"/>
                  </a:lnTo>
                  <a:lnTo>
                    <a:pt x="29" y="15"/>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36"/>
            <p:cNvSpPr/>
            <p:nvPr/>
          </p:nvSpPr>
          <p:spPr>
            <a:xfrm>
              <a:off x="4914225" y="3000900"/>
              <a:ext cx="197200" cy="241325"/>
            </a:xfrm>
            <a:custGeom>
              <a:rect b="b" l="l" r="r" t="t"/>
              <a:pathLst>
                <a:path extrusionOk="0" h="9653" w="7888">
                  <a:moveTo>
                    <a:pt x="1261" y="0"/>
                  </a:moveTo>
                  <a:lnTo>
                    <a:pt x="1191" y="14"/>
                  </a:lnTo>
                  <a:lnTo>
                    <a:pt x="1135" y="42"/>
                  </a:lnTo>
                  <a:lnTo>
                    <a:pt x="1065" y="84"/>
                  </a:lnTo>
                  <a:lnTo>
                    <a:pt x="1009" y="126"/>
                  </a:lnTo>
                  <a:lnTo>
                    <a:pt x="883" y="266"/>
                  </a:lnTo>
                  <a:lnTo>
                    <a:pt x="771" y="448"/>
                  </a:lnTo>
                  <a:lnTo>
                    <a:pt x="659" y="658"/>
                  </a:lnTo>
                  <a:lnTo>
                    <a:pt x="561" y="897"/>
                  </a:lnTo>
                  <a:lnTo>
                    <a:pt x="477" y="1163"/>
                  </a:lnTo>
                  <a:lnTo>
                    <a:pt x="393" y="1443"/>
                  </a:lnTo>
                  <a:lnTo>
                    <a:pt x="337" y="1751"/>
                  </a:lnTo>
                  <a:lnTo>
                    <a:pt x="211" y="2508"/>
                  </a:lnTo>
                  <a:lnTo>
                    <a:pt x="127" y="3250"/>
                  </a:lnTo>
                  <a:lnTo>
                    <a:pt x="57" y="3951"/>
                  </a:lnTo>
                  <a:lnTo>
                    <a:pt x="15" y="4623"/>
                  </a:lnTo>
                  <a:lnTo>
                    <a:pt x="1" y="5253"/>
                  </a:lnTo>
                  <a:lnTo>
                    <a:pt x="15" y="5856"/>
                  </a:lnTo>
                  <a:lnTo>
                    <a:pt x="43" y="6430"/>
                  </a:lnTo>
                  <a:lnTo>
                    <a:pt x="85" y="6948"/>
                  </a:lnTo>
                  <a:lnTo>
                    <a:pt x="141" y="7425"/>
                  </a:lnTo>
                  <a:lnTo>
                    <a:pt x="225" y="7859"/>
                  </a:lnTo>
                  <a:lnTo>
                    <a:pt x="309" y="8237"/>
                  </a:lnTo>
                  <a:lnTo>
                    <a:pt x="407" y="8573"/>
                  </a:lnTo>
                  <a:lnTo>
                    <a:pt x="519" y="8854"/>
                  </a:lnTo>
                  <a:lnTo>
                    <a:pt x="645" y="9078"/>
                  </a:lnTo>
                  <a:lnTo>
                    <a:pt x="701" y="9162"/>
                  </a:lnTo>
                  <a:lnTo>
                    <a:pt x="771" y="9246"/>
                  </a:lnTo>
                  <a:lnTo>
                    <a:pt x="827" y="9302"/>
                  </a:lnTo>
                  <a:lnTo>
                    <a:pt x="897" y="9344"/>
                  </a:lnTo>
                  <a:lnTo>
                    <a:pt x="1079" y="9428"/>
                  </a:lnTo>
                  <a:lnTo>
                    <a:pt x="1261" y="9498"/>
                  </a:lnTo>
                  <a:lnTo>
                    <a:pt x="1471" y="9554"/>
                  </a:lnTo>
                  <a:lnTo>
                    <a:pt x="1668" y="9610"/>
                  </a:lnTo>
                  <a:lnTo>
                    <a:pt x="1892" y="9638"/>
                  </a:lnTo>
                  <a:lnTo>
                    <a:pt x="2116" y="9652"/>
                  </a:lnTo>
                  <a:lnTo>
                    <a:pt x="2564" y="9652"/>
                  </a:lnTo>
                  <a:lnTo>
                    <a:pt x="2802" y="9624"/>
                  </a:lnTo>
                  <a:lnTo>
                    <a:pt x="3040" y="9610"/>
                  </a:lnTo>
                  <a:lnTo>
                    <a:pt x="3531" y="9526"/>
                  </a:lnTo>
                  <a:lnTo>
                    <a:pt x="4021" y="9414"/>
                  </a:lnTo>
                  <a:lnTo>
                    <a:pt x="4511" y="9288"/>
                  </a:lnTo>
                  <a:lnTo>
                    <a:pt x="4988" y="9134"/>
                  </a:lnTo>
                  <a:lnTo>
                    <a:pt x="5464" y="8980"/>
                  </a:lnTo>
                  <a:lnTo>
                    <a:pt x="6332" y="8657"/>
                  </a:lnTo>
                  <a:lnTo>
                    <a:pt x="7089" y="8363"/>
                  </a:lnTo>
                  <a:lnTo>
                    <a:pt x="7397" y="8237"/>
                  </a:lnTo>
                  <a:lnTo>
                    <a:pt x="7663" y="8153"/>
                  </a:lnTo>
                  <a:lnTo>
                    <a:pt x="7719" y="8125"/>
                  </a:lnTo>
                  <a:lnTo>
                    <a:pt x="7747" y="8069"/>
                  </a:lnTo>
                  <a:lnTo>
                    <a:pt x="7789" y="7999"/>
                  </a:lnTo>
                  <a:lnTo>
                    <a:pt x="7817" y="7915"/>
                  </a:lnTo>
                  <a:lnTo>
                    <a:pt x="7859" y="7677"/>
                  </a:lnTo>
                  <a:lnTo>
                    <a:pt x="7873" y="7383"/>
                  </a:lnTo>
                  <a:lnTo>
                    <a:pt x="7887" y="7046"/>
                  </a:lnTo>
                  <a:lnTo>
                    <a:pt x="7873" y="6682"/>
                  </a:lnTo>
                  <a:lnTo>
                    <a:pt x="7845" y="6290"/>
                  </a:lnTo>
                  <a:lnTo>
                    <a:pt x="7803" y="5884"/>
                  </a:lnTo>
                  <a:lnTo>
                    <a:pt x="7747" y="5477"/>
                  </a:lnTo>
                  <a:lnTo>
                    <a:pt x="7677" y="5099"/>
                  </a:lnTo>
                  <a:lnTo>
                    <a:pt x="7607" y="4749"/>
                  </a:lnTo>
                  <a:lnTo>
                    <a:pt x="7523" y="4427"/>
                  </a:lnTo>
                  <a:lnTo>
                    <a:pt x="7425" y="4175"/>
                  </a:lnTo>
                  <a:lnTo>
                    <a:pt x="7383" y="4063"/>
                  </a:lnTo>
                  <a:lnTo>
                    <a:pt x="7327" y="3979"/>
                  </a:lnTo>
                  <a:lnTo>
                    <a:pt x="7285" y="3908"/>
                  </a:lnTo>
                  <a:lnTo>
                    <a:pt x="7229" y="3852"/>
                  </a:lnTo>
                  <a:lnTo>
                    <a:pt x="7173" y="3824"/>
                  </a:lnTo>
                  <a:lnTo>
                    <a:pt x="7117" y="3824"/>
                  </a:lnTo>
                  <a:lnTo>
                    <a:pt x="6851" y="3894"/>
                  </a:lnTo>
                  <a:lnTo>
                    <a:pt x="6557" y="3979"/>
                  </a:lnTo>
                  <a:lnTo>
                    <a:pt x="6248" y="4091"/>
                  </a:lnTo>
                  <a:lnTo>
                    <a:pt x="5926" y="4217"/>
                  </a:lnTo>
                  <a:lnTo>
                    <a:pt x="5268" y="4497"/>
                  </a:lnTo>
                  <a:lnTo>
                    <a:pt x="4651" y="4805"/>
                  </a:lnTo>
                  <a:lnTo>
                    <a:pt x="4077" y="5085"/>
                  </a:lnTo>
                  <a:lnTo>
                    <a:pt x="3615" y="5323"/>
                  </a:lnTo>
                  <a:lnTo>
                    <a:pt x="3293" y="5491"/>
                  </a:lnTo>
                  <a:lnTo>
                    <a:pt x="3166" y="5548"/>
                  </a:lnTo>
                  <a:lnTo>
                    <a:pt x="3138" y="5533"/>
                  </a:lnTo>
                  <a:lnTo>
                    <a:pt x="3110" y="5491"/>
                  </a:lnTo>
                  <a:lnTo>
                    <a:pt x="3040" y="5337"/>
                  </a:lnTo>
                  <a:lnTo>
                    <a:pt x="2970" y="5043"/>
                  </a:lnTo>
                  <a:lnTo>
                    <a:pt x="2872" y="4637"/>
                  </a:lnTo>
                  <a:lnTo>
                    <a:pt x="2578" y="3362"/>
                  </a:lnTo>
                  <a:lnTo>
                    <a:pt x="2144" y="1429"/>
                  </a:lnTo>
                  <a:lnTo>
                    <a:pt x="2032" y="1009"/>
                  </a:lnTo>
                  <a:lnTo>
                    <a:pt x="1906" y="672"/>
                  </a:lnTo>
                  <a:lnTo>
                    <a:pt x="1850" y="532"/>
                  </a:lnTo>
                  <a:lnTo>
                    <a:pt x="1780" y="406"/>
                  </a:lnTo>
                  <a:lnTo>
                    <a:pt x="1724" y="294"/>
                  </a:lnTo>
                  <a:lnTo>
                    <a:pt x="1654" y="210"/>
                  </a:lnTo>
                  <a:lnTo>
                    <a:pt x="1598" y="140"/>
                  </a:lnTo>
                  <a:lnTo>
                    <a:pt x="1527" y="84"/>
                  </a:lnTo>
                  <a:lnTo>
                    <a:pt x="1457" y="42"/>
                  </a:lnTo>
                  <a:lnTo>
                    <a:pt x="1387" y="14"/>
                  </a:lnTo>
                  <a:lnTo>
                    <a:pt x="1331"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36"/>
            <p:cNvSpPr/>
            <p:nvPr/>
          </p:nvSpPr>
          <p:spPr>
            <a:xfrm>
              <a:off x="5078825" y="3074775"/>
              <a:ext cx="206300" cy="134175"/>
            </a:xfrm>
            <a:custGeom>
              <a:rect b="b" l="l" r="r" t="t"/>
              <a:pathLst>
                <a:path extrusionOk="0" h="5367" w="8252">
                  <a:moveTo>
                    <a:pt x="4371" y="1"/>
                  </a:moveTo>
                  <a:lnTo>
                    <a:pt x="3965" y="29"/>
                  </a:lnTo>
                  <a:lnTo>
                    <a:pt x="3545" y="71"/>
                  </a:lnTo>
                  <a:lnTo>
                    <a:pt x="3139" y="127"/>
                  </a:lnTo>
                  <a:lnTo>
                    <a:pt x="2732" y="197"/>
                  </a:lnTo>
                  <a:lnTo>
                    <a:pt x="2326" y="281"/>
                  </a:lnTo>
                  <a:lnTo>
                    <a:pt x="1948" y="379"/>
                  </a:lnTo>
                  <a:lnTo>
                    <a:pt x="1598" y="477"/>
                  </a:lnTo>
                  <a:lnTo>
                    <a:pt x="953" y="673"/>
                  </a:lnTo>
                  <a:lnTo>
                    <a:pt x="449" y="841"/>
                  </a:lnTo>
                  <a:lnTo>
                    <a:pt x="1" y="1010"/>
                  </a:lnTo>
                  <a:lnTo>
                    <a:pt x="43" y="1696"/>
                  </a:lnTo>
                  <a:lnTo>
                    <a:pt x="127" y="3195"/>
                  </a:lnTo>
                  <a:lnTo>
                    <a:pt x="183" y="3993"/>
                  </a:lnTo>
                  <a:lnTo>
                    <a:pt x="239" y="4680"/>
                  </a:lnTo>
                  <a:lnTo>
                    <a:pt x="281" y="4960"/>
                  </a:lnTo>
                  <a:lnTo>
                    <a:pt x="309" y="5170"/>
                  </a:lnTo>
                  <a:lnTo>
                    <a:pt x="351" y="5310"/>
                  </a:lnTo>
                  <a:lnTo>
                    <a:pt x="365" y="5352"/>
                  </a:lnTo>
                  <a:lnTo>
                    <a:pt x="379" y="5366"/>
                  </a:lnTo>
                  <a:lnTo>
                    <a:pt x="687" y="5352"/>
                  </a:lnTo>
                  <a:lnTo>
                    <a:pt x="1009" y="5310"/>
                  </a:lnTo>
                  <a:lnTo>
                    <a:pt x="1191" y="5282"/>
                  </a:lnTo>
                  <a:lnTo>
                    <a:pt x="1359" y="5240"/>
                  </a:lnTo>
                  <a:lnTo>
                    <a:pt x="1556" y="5184"/>
                  </a:lnTo>
                  <a:lnTo>
                    <a:pt x="1738" y="5114"/>
                  </a:lnTo>
                  <a:lnTo>
                    <a:pt x="1934" y="5030"/>
                  </a:lnTo>
                  <a:lnTo>
                    <a:pt x="2130" y="4932"/>
                  </a:lnTo>
                  <a:lnTo>
                    <a:pt x="2326" y="4820"/>
                  </a:lnTo>
                  <a:lnTo>
                    <a:pt x="2536" y="4680"/>
                  </a:lnTo>
                  <a:lnTo>
                    <a:pt x="2732" y="4526"/>
                  </a:lnTo>
                  <a:lnTo>
                    <a:pt x="2942" y="4344"/>
                  </a:lnTo>
                  <a:lnTo>
                    <a:pt x="3167" y="4133"/>
                  </a:lnTo>
                  <a:lnTo>
                    <a:pt x="3377" y="3909"/>
                  </a:lnTo>
                  <a:lnTo>
                    <a:pt x="3741" y="4063"/>
                  </a:lnTo>
                  <a:lnTo>
                    <a:pt x="4133" y="4204"/>
                  </a:lnTo>
                  <a:lnTo>
                    <a:pt x="4581" y="4358"/>
                  </a:lnTo>
                  <a:lnTo>
                    <a:pt x="4820" y="4414"/>
                  </a:lnTo>
                  <a:lnTo>
                    <a:pt x="5058" y="4470"/>
                  </a:lnTo>
                  <a:lnTo>
                    <a:pt x="5282" y="4512"/>
                  </a:lnTo>
                  <a:lnTo>
                    <a:pt x="5492" y="4526"/>
                  </a:lnTo>
                  <a:lnTo>
                    <a:pt x="5688" y="4526"/>
                  </a:lnTo>
                  <a:lnTo>
                    <a:pt x="5772" y="4512"/>
                  </a:lnTo>
                  <a:lnTo>
                    <a:pt x="5856" y="4498"/>
                  </a:lnTo>
                  <a:lnTo>
                    <a:pt x="5926" y="4470"/>
                  </a:lnTo>
                  <a:lnTo>
                    <a:pt x="5982" y="4428"/>
                  </a:lnTo>
                  <a:lnTo>
                    <a:pt x="6038" y="4386"/>
                  </a:lnTo>
                  <a:lnTo>
                    <a:pt x="6080" y="4330"/>
                  </a:lnTo>
                  <a:lnTo>
                    <a:pt x="6108" y="4274"/>
                  </a:lnTo>
                  <a:lnTo>
                    <a:pt x="6122" y="4218"/>
                  </a:lnTo>
                  <a:lnTo>
                    <a:pt x="6122" y="4161"/>
                  </a:lnTo>
                  <a:lnTo>
                    <a:pt x="6108" y="4105"/>
                  </a:lnTo>
                  <a:lnTo>
                    <a:pt x="6080" y="4049"/>
                  </a:lnTo>
                  <a:lnTo>
                    <a:pt x="6038" y="3993"/>
                  </a:lnTo>
                  <a:lnTo>
                    <a:pt x="5940" y="3867"/>
                  </a:lnTo>
                  <a:lnTo>
                    <a:pt x="5800" y="3755"/>
                  </a:lnTo>
                  <a:lnTo>
                    <a:pt x="5646" y="3643"/>
                  </a:lnTo>
                  <a:lnTo>
                    <a:pt x="5464" y="3531"/>
                  </a:lnTo>
                  <a:lnTo>
                    <a:pt x="5395" y="3489"/>
                  </a:lnTo>
                  <a:lnTo>
                    <a:pt x="5395" y="3489"/>
                  </a:lnTo>
                  <a:lnTo>
                    <a:pt x="5464" y="3517"/>
                  </a:lnTo>
                  <a:lnTo>
                    <a:pt x="5716" y="3615"/>
                  </a:lnTo>
                  <a:lnTo>
                    <a:pt x="5954" y="3685"/>
                  </a:lnTo>
                  <a:lnTo>
                    <a:pt x="6192" y="3755"/>
                  </a:lnTo>
                  <a:lnTo>
                    <a:pt x="6403" y="3797"/>
                  </a:lnTo>
                  <a:lnTo>
                    <a:pt x="6599" y="3825"/>
                  </a:lnTo>
                  <a:lnTo>
                    <a:pt x="6781" y="3811"/>
                  </a:lnTo>
                  <a:lnTo>
                    <a:pt x="6851" y="3797"/>
                  </a:lnTo>
                  <a:lnTo>
                    <a:pt x="6907" y="3769"/>
                  </a:lnTo>
                  <a:lnTo>
                    <a:pt x="6963" y="3741"/>
                  </a:lnTo>
                  <a:lnTo>
                    <a:pt x="7005" y="3685"/>
                  </a:lnTo>
                  <a:lnTo>
                    <a:pt x="7033" y="3629"/>
                  </a:lnTo>
                  <a:lnTo>
                    <a:pt x="7061" y="3559"/>
                  </a:lnTo>
                  <a:lnTo>
                    <a:pt x="7061" y="3489"/>
                  </a:lnTo>
                  <a:lnTo>
                    <a:pt x="7047" y="3419"/>
                  </a:lnTo>
                  <a:lnTo>
                    <a:pt x="7019" y="3349"/>
                  </a:lnTo>
                  <a:lnTo>
                    <a:pt x="6991" y="3279"/>
                  </a:lnTo>
                  <a:lnTo>
                    <a:pt x="6935" y="3209"/>
                  </a:lnTo>
                  <a:lnTo>
                    <a:pt x="6879" y="3139"/>
                  </a:lnTo>
                  <a:lnTo>
                    <a:pt x="6725" y="2999"/>
                  </a:lnTo>
                  <a:lnTo>
                    <a:pt x="6559" y="2871"/>
                  </a:lnTo>
                  <a:lnTo>
                    <a:pt x="6559" y="2871"/>
                  </a:lnTo>
                  <a:lnTo>
                    <a:pt x="6753" y="2943"/>
                  </a:lnTo>
                  <a:lnTo>
                    <a:pt x="6991" y="3013"/>
                  </a:lnTo>
                  <a:lnTo>
                    <a:pt x="7229" y="3055"/>
                  </a:lnTo>
                  <a:lnTo>
                    <a:pt x="7425" y="3069"/>
                  </a:lnTo>
                  <a:lnTo>
                    <a:pt x="7523" y="3069"/>
                  </a:lnTo>
                  <a:lnTo>
                    <a:pt x="7607" y="3055"/>
                  </a:lnTo>
                  <a:lnTo>
                    <a:pt x="7677" y="3027"/>
                  </a:lnTo>
                  <a:lnTo>
                    <a:pt x="7747" y="2985"/>
                  </a:lnTo>
                  <a:lnTo>
                    <a:pt x="7789" y="2929"/>
                  </a:lnTo>
                  <a:lnTo>
                    <a:pt x="7832" y="2873"/>
                  </a:lnTo>
                  <a:lnTo>
                    <a:pt x="7860" y="2803"/>
                  </a:lnTo>
                  <a:lnTo>
                    <a:pt x="7874" y="2733"/>
                  </a:lnTo>
                  <a:lnTo>
                    <a:pt x="7860" y="2663"/>
                  </a:lnTo>
                  <a:lnTo>
                    <a:pt x="7846" y="2593"/>
                  </a:lnTo>
                  <a:lnTo>
                    <a:pt x="7803" y="2522"/>
                  </a:lnTo>
                  <a:lnTo>
                    <a:pt x="7761" y="2452"/>
                  </a:lnTo>
                  <a:lnTo>
                    <a:pt x="7635" y="2312"/>
                  </a:lnTo>
                  <a:lnTo>
                    <a:pt x="7481" y="2172"/>
                  </a:lnTo>
                  <a:lnTo>
                    <a:pt x="7299" y="2046"/>
                  </a:lnTo>
                  <a:lnTo>
                    <a:pt x="7089" y="1920"/>
                  </a:lnTo>
                  <a:lnTo>
                    <a:pt x="6865" y="1794"/>
                  </a:lnTo>
                  <a:lnTo>
                    <a:pt x="6454" y="1595"/>
                  </a:lnTo>
                  <a:lnTo>
                    <a:pt x="6454" y="1595"/>
                  </a:lnTo>
                  <a:lnTo>
                    <a:pt x="6879" y="1724"/>
                  </a:lnTo>
                  <a:lnTo>
                    <a:pt x="7117" y="1794"/>
                  </a:lnTo>
                  <a:lnTo>
                    <a:pt x="7341" y="1850"/>
                  </a:lnTo>
                  <a:lnTo>
                    <a:pt x="7565" y="1878"/>
                  </a:lnTo>
                  <a:lnTo>
                    <a:pt x="7761" y="1892"/>
                  </a:lnTo>
                  <a:lnTo>
                    <a:pt x="7944" y="1892"/>
                  </a:lnTo>
                  <a:lnTo>
                    <a:pt x="8014" y="1878"/>
                  </a:lnTo>
                  <a:lnTo>
                    <a:pt x="8084" y="1850"/>
                  </a:lnTo>
                  <a:lnTo>
                    <a:pt x="8140" y="1822"/>
                  </a:lnTo>
                  <a:lnTo>
                    <a:pt x="8196" y="1794"/>
                  </a:lnTo>
                  <a:lnTo>
                    <a:pt x="8224" y="1738"/>
                  </a:lnTo>
                  <a:lnTo>
                    <a:pt x="8252" y="1682"/>
                  </a:lnTo>
                  <a:lnTo>
                    <a:pt x="8252" y="1612"/>
                  </a:lnTo>
                  <a:lnTo>
                    <a:pt x="8252" y="1556"/>
                  </a:lnTo>
                  <a:lnTo>
                    <a:pt x="8224" y="1486"/>
                  </a:lnTo>
                  <a:lnTo>
                    <a:pt x="8182" y="1416"/>
                  </a:lnTo>
                  <a:lnTo>
                    <a:pt x="8126" y="1332"/>
                  </a:lnTo>
                  <a:lnTo>
                    <a:pt x="8056" y="1262"/>
                  </a:lnTo>
                  <a:lnTo>
                    <a:pt x="7888" y="1122"/>
                  </a:lnTo>
                  <a:lnTo>
                    <a:pt x="7677" y="982"/>
                  </a:lnTo>
                  <a:lnTo>
                    <a:pt x="7425" y="841"/>
                  </a:lnTo>
                  <a:lnTo>
                    <a:pt x="7145" y="715"/>
                  </a:lnTo>
                  <a:lnTo>
                    <a:pt x="6865" y="589"/>
                  </a:lnTo>
                  <a:lnTo>
                    <a:pt x="6557" y="477"/>
                  </a:lnTo>
                  <a:lnTo>
                    <a:pt x="6249" y="365"/>
                  </a:lnTo>
                  <a:lnTo>
                    <a:pt x="5940" y="267"/>
                  </a:lnTo>
                  <a:lnTo>
                    <a:pt x="5660" y="183"/>
                  </a:lnTo>
                  <a:lnTo>
                    <a:pt x="5380" y="113"/>
                  </a:lnTo>
                  <a:lnTo>
                    <a:pt x="5142" y="57"/>
                  </a:lnTo>
                  <a:lnTo>
                    <a:pt x="4946" y="29"/>
                  </a:lnTo>
                  <a:lnTo>
                    <a:pt x="4778" y="15"/>
                  </a:lnTo>
                  <a:lnTo>
                    <a:pt x="4371"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36"/>
            <p:cNvSpPr/>
            <p:nvPr/>
          </p:nvSpPr>
          <p:spPr>
            <a:xfrm>
              <a:off x="5197900" y="3097900"/>
              <a:ext cx="70775" cy="33300"/>
            </a:xfrm>
            <a:custGeom>
              <a:rect b="b" l="l" r="r" t="t"/>
              <a:pathLst>
                <a:path extrusionOk="0" h="1332" w="2831">
                  <a:moveTo>
                    <a:pt x="1" y="0"/>
                  </a:moveTo>
                  <a:lnTo>
                    <a:pt x="883" y="365"/>
                  </a:lnTo>
                  <a:lnTo>
                    <a:pt x="1219" y="505"/>
                  </a:lnTo>
                  <a:lnTo>
                    <a:pt x="1738" y="743"/>
                  </a:lnTo>
                  <a:lnTo>
                    <a:pt x="2032" y="869"/>
                  </a:lnTo>
                  <a:lnTo>
                    <a:pt x="2312" y="1023"/>
                  </a:lnTo>
                  <a:lnTo>
                    <a:pt x="2578" y="1177"/>
                  </a:lnTo>
                  <a:lnTo>
                    <a:pt x="2830" y="1331"/>
                  </a:lnTo>
                  <a:lnTo>
                    <a:pt x="2578" y="1149"/>
                  </a:lnTo>
                  <a:lnTo>
                    <a:pt x="2326" y="981"/>
                  </a:lnTo>
                  <a:lnTo>
                    <a:pt x="2060" y="813"/>
                  </a:lnTo>
                  <a:lnTo>
                    <a:pt x="1780" y="673"/>
                  </a:lnTo>
                  <a:lnTo>
                    <a:pt x="1359" y="477"/>
                  </a:lnTo>
                  <a:lnTo>
                    <a:pt x="911" y="295"/>
                  </a:lnTo>
                  <a:lnTo>
                    <a:pt x="701" y="211"/>
                  </a:lnTo>
                  <a:lnTo>
                    <a:pt x="463" y="141"/>
                  </a:lnTo>
                  <a:lnTo>
                    <a:pt x="1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36"/>
            <p:cNvSpPr/>
            <p:nvPr/>
          </p:nvSpPr>
          <p:spPr>
            <a:xfrm>
              <a:off x="5187050" y="3124175"/>
              <a:ext cx="56050" cy="22775"/>
            </a:xfrm>
            <a:custGeom>
              <a:rect b="b" l="l" r="r" t="t"/>
              <a:pathLst>
                <a:path extrusionOk="0" h="911" w="2242">
                  <a:moveTo>
                    <a:pt x="0" y="0"/>
                  </a:moveTo>
                  <a:lnTo>
                    <a:pt x="0" y="14"/>
                  </a:lnTo>
                  <a:lnTo>
                    <a:pt x="280" y="112"/>
                  </a:lnTo>
                  <a:lnTo>
                    <a:pt x="561" y="238"/>
                  </a:lnTo>
                  <a:lnTo>
                    <a:pt x="1121" y="476"/>
                  </a:lnTo>
                  <a:lnTo>
                    <a:pt x="1667" y="687"/>
                  </a:lnTo>
                  <a:lnTo>
                    <a:pt x="1948" y="785"/>
                  </a:lnTo>
                  <a:lnTo>
                    <a:pt x="2214" y="897"/>
                  </a:lnTo>
                  <a:lnTo>
                    <a:pt x="2242" y="911"/>
                  </a:lnTo>
                  <a:lnTo>
                    <a:pt x="2242" y="897"/>
                  </a:lnTo>
                  <a:lnTo>
                    <a:pt x="2242" y="883"/>
                  </a:lnTo>
                  <a:lnTo>
                    <a:pt x="1695" y="631"/>
                  </a:lnTo>
                  <a:lnTo>
                    <a:pt x="1429" y="504"/>
                  </a:lnTo>
                  <a:lnTo>
                    <a:pt x="1149" y="392"/>
                  </a:lnTo>
                  <a:lnTo>
                    <a:pt x="869" y="294"/>
                  </a:lnTo>
                  <a:lnTo>
                    <a:pt x="575" y="196"/>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36"/>
            <p:cNvSpPr/>
            <p:nvPr/>
          </p:nvSpPr>
          <p:spPr>
            <a:xfrm>
              <a:off x="5173375" y="3145175"/>
              <a:ext cx="43125" cy="18950"/>
            </a:xfrm>
            <a:custGeom>
              <a:rect b="b" l="l" r="r" t="t"/>
              <a:pathLst>
                <a:path extrusionOk="0" h="758" w="1725">
                  <a:moveTo>
                    <a:pt x="1" y="1"/>
                  </a:moveTo>
                  <a:lnTo>
                    <a:pt x="15" y="15"/>
                  </a:lnTo>
                  <a:lnTo>
                    <a:pt x="477" y="211"/>
                  </a:lnTo>
                  <a:lnTo>
                    <a:pt x="898" y="393"/>
                  </a:lnTo>
                  <a:lnTo>
                    <a:pt x="1696" y="743"/>
                  </a:lnTo>
                  <a:lnTo>
                    <a:pt x="1724" y="757"/>
                  </a:lnTo>
                  <a:lnTo>
                    <a:pt x="1724" y="743"/>
                  </a:lnTo>
                  <a:lnTo>
                    <a:pt x="1304" y="519"/>
                  </a:lnTo>
                  <a:lnTo>
                    <a:pt x="884" y="323"/>
                  </a:lnTo>
                  <a:lnTo>
                    <a:pt x="449" y="155"/>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36"/>
            <p:cNvSpPr/>
            <p:nvPr/>
          </p:nvSpPr>
          <p:spPr>
            <a:xfrm>
              <a:off x="4911775" y="3000200"/>
              <a:ext cx="208050" cy="244825"/>
            </a:xfrm>
            <a:custGeom>
              <a:rect b="b" l="l" r="r" t="t"/>
              <a:pathLst>
                <a:path extrusionOk="0" h="9793" w="8322">
                  <a:moveTo>
                    <a:pt x="1303" y="0"/>
                  </a:moveTo>
                  <a:lnTo>
                    <a:pt x="1233" y="14"/>
                  </a:lnTo>
                  <a:lnTo>
                    <a:pt x="1163" y="42"/>
                  </a:lnTo>
                  <a:lnTo>
                    <a:pt x="1079" y="84"/>
                  </a:lnTo>
                  <a:lnTo>
                    <a:pt x="1009" y="140"/>
                  </a:lnTo>
                  <a:lnTo>
                    <a:pt x="939" y="224"/>
                  </a:lnTo>
                  <a:lnTo>
                    <a:pt x="869" y="308"/>
                  </a:lnTo>
                  <a:lnTo>
                    <a:pt x="799" y="406"/>
                  </a:lnTo>
                  <a:lnTo>
                    <a:pt x="729" y="518"/>
                  </a:lnTo>
                  <a:lnTo>
                    <a:pt x="673" y="658"/>
                  </a:lnTo>
                  <a:lnTo>
                    <a:pt x="603" y="799"/>
                  </a:lnTo>
                  <a:lnTo>
                    <a:pt x="491" y="1135"/>
                  </a:lnTo>
                  <a:lnTo>
                    <a:pt x="379" y="1527"/>
                  </a:lnTo>
                  <a:lnTo>
                    <a:pt x="295" y="1975"/>
                  </a:lnTo>
                  <a:lnTo>
                    <a:pt x="225" y="2466"/>
                  </a:lnTo>
                  <a:lnTo>
                    <a:pt x="155" y="2984"/>
                  </a:lnTo>
                  <a:lnTo>
                    <a:pt x="99" y="3516"/>
                  </a:lnTo>
                  <a:lnTo>
                    <a:pt x="56" y="4049"/>
                  </a:lnTo>
                  <a:lnTo>
                    <a:pt x="28" y="4595"/>
                  </a:lnTo>
                  <a:lnTo>
                    <a:pt x="0" y="5141"/>
                  </a:lnTo>
                  <a:lnTo>
                    <a:pt x="0" y="5688"/>
                  </a:lnTo>
                  <a:lnTo>
                    <a:pt x="0" y="6206"/>
                  </a:lnTo>
                  <a:lnTo>
                    <a:pt x="28" y="6724"/>
                  </a:lnTo>
                  <a:lnTo>
                    <a:pt x="71" y="7215"/>
                  </a:lnTo>
                  <a:lnTo>
                    <a:pt x="127" y="7677"/>
                  </a:lnTo>
                  <a:lnTo>
                    <a:pt x="211" y="8111"/>
                  </a:lnTo>
                  <a:lnTo>
                    <a:pt x="309" y="8503"/>
                  </a:lnTo>
                  <a:lnTo>
                    <a:pt x="365" y="8685"/>
                  </a:lnTo>
                  <a:lnTo>
                    <a:pt x="421" y="8854"/>
                  </a:lnTo>
                  <a:lnTo>
                    <a:pt x="491" y="9022"/>
                  </a:lnTo>
                  <a:lnTo>
                    <a:pt x="561" y="9162"/>
                  </a:lnTo>
                  <a:lnTo>
                    <a:pt x="631" y="9288"/>
                  </a:lnTo>
                  <a:lnTo>
                    <a:pt x="715" y="9414"/>
                  </a:lnTo>
                  <a:lnTo>
                    <a:pt x="757" y="9470"/>
                  </a:lnTo>
                  <a:lnTo>
                    <a:pt x="813" y="9512"/>
                  </a:lnTo>
                  <a:lnTo>
                    <a:pt x="953" y="9596"/>
                  </a:lnTo>
                  <a:lnTo>
                    <a:pt x="1121" y="9666"/>
                  </a:lnTo>
                  <a:lnTo>
                    <a:pt x="1303" y="9722"/>
                  </a:lnTo>
                  <a:lnTo>
                    <a:pt x="1513" y="9750"/>
                  </a:lnTo>
                  <a:lnTo>
                    <a:pt x="1752" y="9778"/>
                  </a:lnTo>
                  <a:lnTo>
                    <a:pt x="2018" y="9792"/>
                  </a:lnTo>
                  <a:lnTo>
                    <a:pt x="2284" y="9792"/>
                  </a:lnTo>
                  <a:lnTo>
                    <a:pt x="2578" y="9778"/>
                  </a:lnTo>
                  <a:lnTo>
                    <a:pt x="2886" y="9750"/>
                  </a:lnTo>
                  <a:lnTo>
                    <a:pt x="3531" y="9680"/>
                  </a:lnTo>
                  <a:lnTo>
                    <a:pt x="4189" y="9582"/>
                  </a:lnTo>
                  <a:lnTo>
                    <a:pt x="4861" y="9456"/>
                  </a:lnTo>
                  <a:lnTo>
                    <a:pt x="5520" y="9330"/>
                  </a:lnTo>
                  <a:lnTo>
                    <a:pt x="6164" y="9190"/>
                  </a:lnTo>
                  <a:lnTo>
                    <a:pt x="7271" y="8924"/>
                  </a:lnTo>
                  <a:lnTo>
                    <a:pt x="8041" y="8713"/>
                  </a:lnTo>
                  <a:lnTo>
                    <a:pt x="8322" y="8629"/>
                  </a:lnTo>
                  <a:lnTo>
                    <a:pt x="6164" y="4021"/>
                  </a:lnTo>
                  <a:lnTo>
                    <a:pt x="4749" y="4735"/>
                  </a:lnTo>
                  <a:lnTo>
                    <a:pt x="3769" y="5225"/>
                  </a:lnTo>
                  <a:lnTo>
                    <a:pt x="3419" y="5379"/>
                  </a:lnTo>
                  <a:lnTo>
                    <a:pt x="3279" y="5449"/>
                  </a:lnTo>
                  <a:lnTo>
                    <a:pt x="3250" y="5435"/>
                  </a:lnTo>
                  <a:lnTo>
                    <a:pt x="3222" y="5379"/>
                  </a:lnTo>
                  <a:lnTo>
                    <a:pt x="3166" y="5183"/>
                  </a:lnTo>
                  <a:lnTo>
                    <a:pt x="3082" y="4861"/>
                  </a:lnTo>
                  <a:lnTo>
                    <a:pt x="2984" y="4427"/>
                  </a:lnTo>
                  <a:lnTo>
                    <a:pt x="2718" y="3250"/>
                  </a:lnTo>
                  <a:lnTo>
                    <a:pt x="2382" y="1681"/>
                  </a:lnTo>
                  <a:lnTo>
                    <a:pt x="2284" y="1275"/>
                  </a:lnTo>
                  <a:lnTo>
                    <a:pt x="2158" y="925"/>
                  </a:lnTo>
                  <a:lnTo>
                    <a:pt x="2032" y="630"/>
                  </a:lnTo>
                  <a:lnTo>
                    <a:pt x="1976" y="504"/>
                  </a:lnTo>
                  <a:lnTo>
                    <a:pt x="1906" y="392"/>
                  </a:lnTo>
                  <a:lnTo>
                    <a:pt x="1836" y="294"/>
                  </a:lnTo>
                  <a:lnTo>
                    <a:pt x="1766" y="210"/>
                  </a:lnTo>
                  <a:lnTo>
                    <a:pt x="1682" y="140"/>
                  </a:lnTo>
                  <a:lnTo>
                    <a:pt x="1611" y="84"/>
                  </a:lnTo>
                  <a:lnTo>
                    <a:pt x="1541" y="42"/>
                  </a:lnTo>
                  <a:lnTo>
                    <a:pt x="1457" y="14"/>
                  </a:lnTo>
                  <a:lnTo>
                    <a:pt x="13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36"/>
            <p:cNvSpPr/>
            <p:nvPr/>
          </p:nvSpPr>
          <p:spPr>
            <a:xfrm>
              <a:off x="4911775" y="3105250"/>
              <a:ext cx="73575" cy="42050"/>
            </a:xfrm>
            <a:custGeom>
              <a:rect b="b" l="l" r="r" t="t"/>
              <a:pathLst>
                <a:path extrusionOk="0" h="1682" w="2943">
                  <a:moveTo>
                    <a:pt x="2928" y="1"/>
                  </a:moveTo>
                  <a:lnTo>
                    <a:pt x="2578" y="225"/>
                  </a:lnTo>
                  <a:lnTo>
                    <a:pt x="2228" y="449"/>
                  </a:lnTo>
                  <a:lnTo>
                    <a:pt x="1864" y="659"/>
                  </a:lnTo>
                  <a:lnTo>
                    <a:pt x="1499" y="855"/>
                  </a:lnTo>
                  <a:lnTo>
                    <a:pt x="1135" y="1051"/>
                  </a:lnTo>
                  <a:lnTo>
                    <a:pt x="757" y="1247"/>
                  </a:lnTo>
                  <a:lnTo>
                    <a:pt x="379" y="1416"/>
                  </a:lnTo>
                  <a:lnTo>
                    <a:pt x="0" y="1584"/>
                  </a:lnTo>
                  <a:lnTo>
                    <a:pt x="0" y="1682"/>
                  </a:lnTo>
                  <a:lnTo>
                    <a:pt x="379" y="1514"/>
                  </a:lnTo>
                  <a:lnTo>
                    <a:pt x="757" y="1331"/>
                  </a:lnTo>
                  <a:lnTo>
                    <a:pt x="1135" y="1135"/>
                  </a:lnTo>
                  <a:lnTo>
                    <a:pt x="1513" y="953"/>
                  </a:lnTo>
                  <a:lnTo>
                    <a:pt x="1878" y="743"/>
                  </a:lnTo>
                  <a:lnTo>
                    <a:pt x="2242" y="533"/>
                  </a:lnTo>
                  <a:lnTo>
                    <a:pt x="2592" y="309"/>
                  </a:lnTo>
                  <a:lnTo>
                    <a:pt x="2942" y="85"/>
                  </a:lnTo>
                  <a:lnTo>
                    <a:pt x="292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36"/>
            <p:cNvSpPr/>
            <p:nvPr/>
          </p:nvSpPr>
          <p:spPr>
            <a:xfrm>
              <a:off x="4912475" y="3125225"/>
              <a:ext cx="77775" cy="43800"/>
            </a:xfrm>
            <a:custGeom>
              <a:rect b="b" l="l" r="r" t="t"/>
              <a:pathLst>
                <a:path extrusionOk="0" h="1752" w="3111">
                  <a:moveTo>
                    <a:pt x="3082" y="0"/>
                  </a:moveTo>
                  <a:lnTo>
                    <a:pt x="2718" y="238"/>
                  </a:lnTo>
                  <a:lnTo>
                    <a:pt x="2340" y="476"/>
                  </a:lnTo>
                  <a:lnTo>
                    <a:pt x="1962" y="687"/>
                  </a:lnTo>
                  <a:lnTo>
                    <a:pt x="1583" y="911"/>
                  </a:lnTo>
                  <a:lnTo>
                    <a:pt x="1191" y="1107"/>
                  </a:lnTo>
                  <a:lnTo>
                    <a:pt x="799" y="1303"/>
                  </a:lnTo>
                  <a:lnTo>
                    <a:pt x="407" y="1485"/>
                  </a:lnTo>
                  <a:lnTo>
                    <a:pt x="0" y="1667"/>
                  </a:lnTo>
                  <a:lnTo>
                    <a:pt x="0" y="1751"/>
                  </a:lnTo>
                  <a:lnTo>
                    <a:pt x="407" y="1569"/>
                  </a:lnTo>
                  <a:lnTo>
                    <a:pt x="799" y="1387"/>
                  </a:lnTo>
                  <a:lnTo>
                    <a:pt x="1205" y="1191"/>
                  </a:lnTo>
                  <a:lnTo>
                    <a:pt x="1597" y="995"/>
                  </a:lnTo>
                  <a:lnTo>
                    <a:pt x="1976" y="771"/>
                  </a:lnTo>
                  <a:lnTo>
                    <a:pt x="2368" y="560"/>
                  </a:lnTo>
                  <a:lnTo>
                    <a:pt x="2732" y="322"/>
                  </a:lnTo>
                  <a:lnTo>
                    <a:pt x="3110" y="84"/>
                  </a:lnTo>
                  <a:lnTo>
                    <a:pt x="30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36"/>
            <p:cNvSpPr/>
            <p:nvPr/>
          </p:nvSpPr>
          <p:spPr>
            <a:xfrm>
              <a:off x="5043450" y="3116100"/>
              <a:ext cx="48700" cy="102650"/>
            </a:xfrm>
            <a:custGeom>
              <a:rect b="b" l="l" r="r" t="t"/>
              <a:pathLst>
                <a:path extrusionOk="0" h="4106" w="1948">
                  <a:moveTo>
                    <a:pt x="1" y="1"/>
                  </a:moveTo>
                  <a:lnTo>
                    <a:pt x="99" y="267"/>
                  </a:lnTo>
                  <a:lnTo>
                    <a:pt x="211" y="519"/>
                  </a:lnTo>
                  <a:lnTo>
                    <a:pt x="435" y="1024"/>
                  </a:lnTo>
                  <a:lnTo>
                    <a:pt x="911" y="2060"/>
                  </a:lnTo>
                  <a:lnTo>
                    <a:pt x="1402" y="3083"/>
                  </a:lnTo>
                  <a:lnTo>
                    <a:pt x="1640" y="3601"/>
                  </a:lnTo>
                  <a:lnTo>
                    <a:pt x="1906" y="4105"/>
                  </a:lnTo>
                  <a:lnTo>
                    <a:pt x="1948" y="4105"/>
                  </a:lnTo>
                  <a:lnTo>
                    <a:pt x="1948" y="4091"/>
                  </a:lnTo>
                  <a:lnTo>
                    <a:pt x="1948" y="4077"/>
                  </a:lnTo>
                  <a:lnTo>
                    <a:pt x="1738" y="3559"/>
                  </a:lnTo>
                  <a:lnTo>
                    <a:pt x="1500" y="3041"/>
                  </a:lnTo>
                  <a:lnTo>
                    <a:pt x="1023" y="2018"/>
                  </a:lnTo>
                  <a:lnTo>
                    <a:pt x="547" y="1010"/>
                  </a:lnTo>
                  <a:lnTo>
                    <a:pt x="295" y="505"/>
                  </a:lnTo>
                  <a:lnTo>
                    <a:pt x="169" y="239"/>
                  </a:lnTo>
                  <a:lnTo>
                    <a:pt x="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36"/>
            <p:cNvSpPr/>
            <p:nvPr/>
          </p:nvSpPr>
          <p:spPr>
            <a:xfrm>
              <a:off x="4910375" y="3072675"/>
              <a:ext cx="121550" cy="174800"/>
            </a:xfrm>
            <a:custGeom>
              <a:rect b="b" l="l" r="r" t="t"/>
              <a:pathLst>
                <a:path extrusionOk="0" h="6992" w="4862">
                  <a:moveTo>
                    <a:pt x="267" y="1"/>
                  </a:moveTo>
                  <a:lnTo>
                    <a:pt x="197" y="323"/>
                  </a:lnTo>
                  <a:lnTo>
                    <a:pt x="155" y="645"/>
                  </a:lnTo>
                  <a:lnTo>
                    <a:pt x="112" y="967"/>
                  </a:lnTo>
                  <a:lnTo>
                    <a:pt x="84" y="1290"/>
                  </a:lnTo>
                  <a:lnTo>
                    <a:pt x="56" y="883"/>
                  </a:lnTo>
                  <a:lnTo>
                    <a:pt x="28" y="491"/>
                  </a:lnTo>
                  <a:lnTo>
                    <a:pt x="28" y="477"/>
                  </a:lnTo>
                  <a:lnTo>
                    <a:pt x="14" y="477"/>
                  </a:lnTo>
                  <a:lnTo>
                    <a:pt x="0" y="491"/>
                  </a:lnTo>
                  <a:lnTo>
                    <a:pt x="0" y="911"/>
                  </a:lnTo>
                  <a:lnTo>
                    <a:pt x="0" y="1346"/>
                  </a:lnTo>
                  <a:lnTo>
                    <a:pt x="14" y="1584"/>
                  </a:lnTo>
                  <a:lnTo>
                    <a:pt x="42" y="1822"/>
                  </a:lnTo>
                  <a:lnTo>
                    <a:pt x="28" y="2354"/>
                  </a:lnTo>
                  <a:lnTo>
                    <a:pt x="14" y="2901"/>
                  </a:lnTo>
                  <a:lnTo>
                    <a:pt x="14" y="3265"/>
                  </a:lnTo>
                  <a:lnTo>
                    <a:pt x="28" y="3615"/>
                  </a:lnTo>
                  <a:lnTo>
                    <a:pt x="56" y="3979"/>
                  </a:lnTo>
                  <a:lnTo>
                    <a:pt x="84" y="4330"/>
                  </a:lnTo>
                  <a:lnTo>
                    <a:pt x="141" y="4680"/>
                  </a:lnTo>
                  <a:lnTo>
                    <a:pt x="197" y="5044"/>
                  </a:lnTo>
                  <a:lnTo>
                    <a:pt x="267" y="5394"/>
                  </a:lnTo>
                  <a:lnTo>
                    <a:pt x="351" y="5744"/>
                  </a:lnTo>
                  <a:lnTo>
                    <a:pt x="393" y="5884"/>
                  </a:lnTo>
                  <a:lnTo>
                    <a:pt x="449" y="6039"/>
                  </a:lnTo>
                  <a:lnTo>
                    <a:pt x="505" y="6179"/>
                  </a:lnTo>
                  <a:lnTo>
                    <a:pt x="575" y="6305"/>
                  </a:lnTo>
                  <a:lnTo>
                    <a:pt x="659" y="6431"/>
                  </a:lnTo>
                  <a:lnTo>
                    <a:pt x="757" y="6557"/>
                  </a:lnTo>
                  <a:lnTo>
                    <a:pt x="869" y="6655"/>
                  </a:lnTo>
                  <a:lnTo>
                    <a:pt x="995" y="6739"/>
                  </a:lnTo>
                  <a:lnTo>
                    <a:pt x="1205" y="6837"/>
                  </a:lnTo>
                  <a:lnTo>
                    <a:pt x="1429" y="6893"/>
                  </a:lnTo>
                  <a:lnTo>
                    <a:pt x="1653" y="6949"/>
                  </a:lnTo>
                  <a:lnTo>
                    <a:pt x="1878" y="6977"/>
                  </a:lnTo>
                  <a:lnTo>
                    <a:pt x="2368" y="6991"/>
                  </a:lnTo>
                  <a:lnTo>
                    <a:pt x="2844" y="6977"/>
                  </a:lnTo>
                  <a:lnTo>
                    <a:pt x="3335" y="6921"/>
                  </a:lnTo>
                  <a:lnTo>
                    <a:pt x="3811" y="6851"/>
                  </a:lnTo>
                  <a:lnTo>
                    <a:pt x="4343" y="6739"/>
                  </a:lnTo>
                  <a:lnTo>
                    <a:pt x="4609" y="6683"/>
                  </a:lnTo>
                  <a:lnTo>
                    <a:pt x="4847" y="6599"/>
                  </a:lnTo>
                  <a:lnTo>
                    <a:pt x="4861" y="6585"/>
                  </a:lnTo>
                  <a:lnTo>
                    <a:pt x="4847" y="6585"/>
                  </a:lnTo>
                  <a:lnTo>
                    <a:pt x="4553" y="6613"/>
                  </a:lnTo>
                  <a:lnTo>
                    <a:pt x="4287" y="6669"/>
                  </a:lnTo>
                  <a:lnTo>
                    <a:pt x="3699" y="6767"/>
                  </a:lnTo>
                  <a:lnTo>
                    <a:pt x="3124" y="6823"/>
                  </a:lnTo>
                  <a:lnTo>
                    <a:pt x="2550" y="6865"/>
                  </a:lnTo>
                  <a:lnTo>
                    <a:pt x="2186" y="6851"/>
                  </a:lnTo>
                  <a:lnTo>
                    <a:pt x="1962" y="6837"/>
                  </a:lnTo>
                  <a:lnTo>
                    <a:pt x="1723" y="6809"/>
                  </a:lnTo>
                  <a:lnTo>
                    <a:pt x="1499" y="6767"/>
                  </a:lnTo>
                  <a:lnTo>
                    <a:pt x="1289" y="6711"/>
                  </a:lnTo>
                  <a:lnTo>
                    <a:pt x="1107" y="6641"/>
                  </a:lnTo>
                  <a:lnTo>
                    <a:pt x="1023" y="6599"/>
                  </a:lnTo>
                  <a:lnTo>
                    <a:pt x="967" y="6557"/>
                  </a:lnTo>
                  <a:lnTo>
                    <a:pt x="799" y="6375"/>
                  </a:lnTo>
                  <a:lnTo>
                    <a:pt x="659" y="6179"/>
                  </a:lnTo>
                  <a:lnTo>
                    <a:pt x="561" y="5955"/>
                  </a:lnTo>
                  <a:lnTo>
                    <a:pt x="477" y="5730"/>
                  </a:lnTo>
                  <a:lnTo>
                    <a:pt x="407" y="5394"/>
                  </a:lnTo>
                  <a:lnTo>
                    <a:pt x="351" y="5072"/>
                  </a:lnTo>
                  <a:lnTo>
                    <a:pt x="295" y="4750"/>
                  </a:lnTo>
                  <a:lnTo>
                    <a:pt x="253" y="4414"/>
                  </a:lnTo>
                  <a:lnTo>
                    <a:pt x="183" y="3713"/>
                  </a:lnTo>
                  <a:lnTo>
                    <a:pt x="155" y="2999"/>
                  </a:lnTo>
                  <a:lnTo>
                    <a:pt x="155" y="2298"/>
                  </a:lnTo>
                  <a:lnTo>
                    <a:pt x="169" y="1584"/>
                  </a:lnTo>
                  <a:lnTo>
                    <a:pt x="225" y="799"/>
                  </a:lnTo>
                  <a:lnTo>
                    <a:pt x="253" y="407"/>
                  </a:lnTo>
                  <a:lnTo>
                    <a:pt x="2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36"/>
            <p:cNvSpPr/>
            <p:nvPr/>
          </p:nvSpPr>
          <p:spPr>
            <a:xfrm>
              <a:off x="5067975" y="3101400"/>
              <a:ext cx="25" cy="25"/>
            </a:xfrm>
            <a:custGeom>
              <a:rect b="b" l="l" r="r" t="t"/>
              <a:pathLst>
                <a:path extrusionOk="0" h="1" w="1">
                  <a:moveTo>
                    <a:pt x="0" y="1"/>
                  </a:move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36"/>
            <p:cNvSpPr/>
            <p:nvPr/>
          </p:nvSpPr>
          <p:spPr>
            <a:xfrm>
              <a:off x="5067975" y="3101400"/>
              <a:ext cx="25" cy="25"/>
            </a:xfrm>
            <a:custGeom>
              <a:rect b="b" l="l" r="r" t="t"/>
              <a:pathLst>
                <a:path extrusionOk="0" fill="none" h="1" w="1">
                  <a:moveTo>
                    <a:pt x="0" y="1"/>
                  </a:move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36"/>
            <p:cNvSpPr/>
            <p:nvPr/>
          </p:nvSpPr>
          <p:spPr>
            <a:xfrm>
              <a:off x="4976925" y="3068475"/>
              <a:ext cx="91775" cy="67975"/>
            </a:xfrm>
            <a:custGeom>
              <a:rect b="b" l="l" r="r" t="t"/>
              <a:pathLst>
                <a:path extrusionOk="0" h="2719" w="3671">
                  <a:moveTo>
                    <a:pt x="0" y="1"/>
                  </a:moveTo>
                  <a:lnTo>
                    <a:pt x="126" y="687"/>
                  </a:lnTo>
                  <a:lnTo>
                    <a:pt x="280" y="1360"/>
                  </a:lnTo>
                  <a:lnTo>
                    <a:pt x="448" y="2018"/>
                  </a:lnTo>
                  <a:lnTo>
                    <a:pt x="532" y="2368"/>
                  </a:lnTo>
                  <a:lnTo>
                    <a:pt x="644" y="2718"/>
                  </a:lnTo>
                  <a:lnTo>
                    <a:pt x="1009" y="2564"/>
                  </a:lnTo>
                  <a:lnTo>
                    <a:pt x="1373" y="2396"/>
                  </a:lnTo>
                  <a:lnTo>
                    <a:pt x="2129" y="2018"/>
                  </a:lnTo>
                  <a:lnTo>
                    <a:pt x="2858" y="1654"/>
                  </a:lnTo>
                  <a:lnTo>
                    <a:pt x="3222" y="1458"/>
                  </a:lnTo>
                  <a:lnTo>
                    <a:pt x="3572" y="1262"/>
                  </a:lnTo>
                  <a:lnTo>
                    <a:pt x="3642" y="1430"/>
                  </a:lnTo>
                  <a:lnTo>
                    <a:pt x="3656" y="1430"/>
                  </a:lnTo>
                  <a:lnTo>
                    <a:pt x="3670" y="1416"/>
                  </a:lnTo>
                  <a:lnTo>
                    <a:pt x="3670" y="1388"/>
                  </a:lnTo>
                  <a:lnTo>
                    <a:pt x="3614" y="1290"/>
                  </a:lnTo>
                  <a:lnTo>
                    <a:pt x="3558" y="1191"/>
                  </a:lnTo>
                  <a:lnTo>
                    <a:pt x="2073" y="1948"/>
                  </a:lnTo>
                  <a:lnTo>
                    <a:pt x="1345" y="2312"/>
                  </a:lnTo>
                  <a:lnTo>
                    <a:pt x="673" y="2676"/>
                  </a:lnTo>
                  <a:lnTo>
                    <a:pt x="658" y="2550"/>
                  </a:lnTo>
                  <a:lnTo>
                    <a:pt x="616" y="2382"/>
                  </a:lnTo>
                  <a:lnTo>
                    <a:pt x="532" y="2032"/>
                  </a:lnTo>
                  <a:lnTo>
                    <a:pt x="378" y="1360"/>
                  </a:lnTo>
                  <a:lnTo>
                    <a:pt x="322" y="1177"/>
                  </a:lnTo>
                  <a:lnTo>
                    <a:pt x="294" y="855"/>
                  </a:lnTo>
                  <a:lnTo>
                    <a:pt x="266" y="589"/>
                  </a:lnTo>
                  <a:lnTo>
                    <a:pt x="238" y="323"/>
                  </a:lnTo>
                  <a:lnTo>
                    <a:pt x="224" y="323"/>
                  </a:lnTo>
                  <a:lnTo>
                    <a:pt x="210" y="575"/>
                  </a:lnTo>
                  <a:lnTo>
                    <a:pt x="224" y="813"/>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36"/>
            <p:cNvSpPr/>
            <p:nvPr/>
          </p:nvSpPr>
          <p:spPr>
            <a:xfrm>
              <a:off x="5067975" y="3101400"/>
              <a:ext cx="25" cy="25"/>
            </a:xfrm>
            <a:custGeom>
              <a:rect b="b" l="l" r="r" t="t"/>
              <a:pathLst>
                <a:path extrusionOk="0" h="1" w="1">
                  <a:moveTo>
                    <a:pt x="0" y="1"/>
                  </a:moveTo>
                  <a:lnTo>
                    <a:pt x="0" y="1"/>
                  </a:lnTo>
                  <a:lnTo>
                    <a:pt x="0" y="1"/>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36"/>
            <p:cNvSpPr/>
            <p:nvPr/>
          </p:nvSpPr>
          <p:spPr>
            <a:xfrm>
              <a:off x="5074625" y="3183000"/>
              <a:ext cx="238875" cy="10875"/>
            </a:xfrm>
            <a:custGeom>
              <a:rect b="b" l="l" r="r" t="t"/>
              <a:pathLst>
                <a:path extrusionOk="0" h="435" w="9555">
                  <a:moveTo>
                    <a:pt x="1" y="1"/>
                  </a:moveTo>
                  <a:lnTo>
                    <a:pt x="1" y="435"/>
                  </a:lnTo>
                  <a:lnTo>
                    <a:pt x="9554" y="435"/>
                  </a:lnTo>
                  <a:lnTo>
                    <a:pt x="955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36"/>
            <p:cNvSpPr/>
            <p:nvPr/>
          </p:nvSpPr>
          <p:spPr>
            <a:xfrm>
              <a:off x="5117350" y="3183000"/>
              <a:ext cx="196150" cy="10875"/>
            </a:xfrm>
            <a:custGeom>
              <a:rect b="b" l="l" r="r" t="t"/>
              <a:pathLst>
                <a:path extrusionOk="0" h="435" w="7846">
                  <a:moveTo>
                    <a:pt x="323" y="1"/>
                  </a:moveTo>
                  <a:lnTo>
                    <a:pt x="1" y="435"/>
                  </a:lnTo>
                  <a:lnTo>
                    <a:pt x="7845" y="435"/>
                  </a:lnTo>
                  <a:lnTo>
                    <a:pt x="784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36"/>
            <p:cNvSpPr/>
            <p:nvPr/>
          </p:nvSpPr>
          <p:spPr>
            <a:xfrm>
              <a:off x="5135925" y="3035550"/>
              <a:ext cx="252175" cy="158325"/>
            </a:xfrm>
            <a:custGeom>
              <a:rect b="b" l="l" r="r" t="t"/>
              <a:pathLst>
                <a:path extrusionOk="0" h="6333" w="10087">
                  <a:moveTo>
                    <a:pt x="771" y="1"/>
                  </a:moveTo>
                  <a:lnTo>
                    <a:pt x="0" y="6333"/>
                  </a:lnTo>
                  <a:lnTo>
                    <a:pt x="9302" y="6333"/>
                  </a:lnTo>
                  <a:lnTo>
                    <a:pt x="1008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36"/>
            <p:cNvSpPr/>
            <p:nvPr/>
          </p:nvSpPr>
          <p:spPr>
            <a:xfrm>
              <a:off x="5247625" y="3100700"/>
              <a:ext cx="28400" cy="28050"/>
            </a:xfrm>
            <a:custGeom>
              <a:rect b="b" l="l" r="r" t="t"/>
              <a:pathLst>
                <a:path extrusionOk="0" h="1122" w="1136">
                  <a:moveTo>
                    <a:pt x="463" y="1"/>
                  </a:moveTo>
                  <a:lnTo>
                    <a:pt x="365" y="43"/>
                  </a:lnTo>
                  <a:lnTo>
                    <a:pt x="267" y="85"/>
                  </a:lnTo>
                  <a:lnTo>
                    <a:pt x="183" y="155"/>
                  </a:lnTo>
                  <a:lnTo>
                    <a:pt x="113" y="239"/>
                  </a:lnTo>
                  <a:lnTo>
                    <a:pt x="57" y="337"/>
                  </a:lnTo>
                  <a:lnTo>
                    <a:pt x="15" y="449"/>
                  </a:lnTo>
                  <a:lnTo>
                    <a:pt x="1" y="561"/>
                  </a:lnTo>
                  <a:lnTo>
                    <a:pt x="15" y="673"/>
                  </a:lnTo>
                  <a:lnTo>
                    <a:pt x="43" y="771"/>
                  </a:lnTo>
                  <a:lnTo>
                    <a:pt x="99" y="869"/>
                  </a:lnTo>
                  <a:lnTo>
                    <a:pt x="155" y="953"/>
                  </a:lnTo>
                  <a:lnTo>
                    <a:pt x="239" y="1023"/>
                  </a:lnTo>
                  <a:lnTo>
                    <a:pt x="337" y="1079"/>
                  </a:lnTo>
                  <a:lnTo>
                    <a:pt x="435" y="1107"/>
                  </a:lnTo>
                  <a:lnTo>
                    <a:pt x="547" y="1121"/>
                  </a:lnTo>
                  <a:lnTo>
                    <a:pt x="673" y="1121"/>
                  </a:lnTo>
                  <a:lnTo>
                    <a:pt x="785" y="1079"/>
                  </a:lnTo>
                  <a:lnTo>
                    <a:pt x="883" y="1037"/>
                  </a:lnTo>
                  <a:lnTo>
                    <a:pt x="967" y="967"/>
                  </a:lnTo>
                  <a:lnTo>
                    <a:pt x="1037" y="883"/>
                  </a:lnTo>
                  <a:lnTo>
                    <a:pt x="1094" y="785"/>
                  </a:lnTo>
                  <a:lnTo>
                    <a:pt x="1122" y="673"/>
                  </a:lnTo>
                  <a:lnTo>
                    <a:pt x="1136" y="561"/>
                  </a:lnTo>
                  <a:lnTo>
                    <a:pt x="1136" y="449"/>
                  </a:lnTo>
                  <a:lnTo>
                    <a:pt x="1094" y="337"/>
                  </a:lnTo>
                  <a:lnTo>
                    <a:pt x="1051" y="253"/>
                  </a:lnTo>
                  <a:lnTo>
                    <a:pt x="981" y="169"/>
                  </a:lnTo>
                  <a:lnTo>
                    <a:pt x="897" y="99"/>
                  </a:lnTo>
                  <a:lnTo>
                    <a:pt x="813" y="43"/>
                  </a:lnTo>
                  <a:lnTo>
                    <a:pt x="7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36"/>
            <p:cNvSpPr/>
            <p:nvPr/>
          </p:nvSpPr>
          <p:spPr>
            <a:xfrm>
              <a:off x="5320475" y="3050975"/>
              <a:ext cx="108950" cy="141500"/>
            </a:xfrm>
            <a:custGeom>
              <a:rect b="b" l="l" r="r" t="t"/>
              <a:pathLst>
                <a:path extrusionOk="0" h="5660" w="4358">
                  <a:moveTo>
                    <a:pt x="2620" y="0"/>
                  </a:moveTo>
                  <a:lnTo>
                    <a:pt x="2466" y="1205"/>
                  </a:lnTo>
                  <a:lnTo>
                    <a:pt x="2340" y="1233"/>
                  </a:lnTo>
                  <a:lnTo>
                    <a:pt x="2200" y="1247"/>
                  </a:lnTo>
                  <a:lnTo>
                    <a:pt x="2060" y="1233"/>
                  </a:lnTo>
                  <a:lnTo>
                    <a:pt x="1892" y="1219"/>
                  </a:lnTo>
                  <a:lnTo>
                    <a:pt x="1542" y="1163"/>
                  </a:lnTo>
                  <a:lnTo>
                    <a:pt x="1191" y="1093"/>
                  </a:lnTo>
                  <a:lnTo>
                    <a:pt x="1009" y="1065"/>
                  </a:lnTo>
                  <a:lnTo>
                    <a:pt x="855" y="1051"/>
                  </a:lnTo>
                  <a:lnTo>
                    <a:pt x="701" y="1051"/>
                  </a:lnTo>
                  <a:lnTo>
                    <a:pt x="561" y="1065"/>
                  </a:lnTo>
                  <a:lnTo>
                    <a:pt x="449" y="1107"/>
                  </a:lnTo>
                  <a:lnTo>
                    <a:pt x="407" y="1135"/>
                  </a:lnTo>
                  <a:lnTo>
                    <a:pt x="351" y="1163"/>
                  </a:lnTo>
                  <a:lnTo>
                    <a:pt x="323" y="1205"/>
                  </a:lnTo>
                  <a:lnTo>
                    <a:pt x="295" y="1247"/>
                  </a:lnTo>
                  <a:lnTo>
                    <a:pt x="267" y="1303"/>
                  </a:lnTo>
                  <a:lnTo>
                    <a:pt x="253" y="1373"/>
                  </a:lnTo>
                  <a:lnTo>
                    <a:pt x="239" y="1457"/>
                  </a:lnTo>
                  <a:lnTo>
                    <a:pt x="253" y="1527"/>
                  </a:lnTo>
                  <a:lnTo>
                    <a:pt x="267" y="1611"/>
                  </a:lnTo>
                  <a:lnTo>
                    <a:pt x="309" y="1681"/>
                  </a:lnTo>
                  <a:lnTo>
                    <a:pt x="351" y="1751"/>
                  </a:lnTo>
                  <a:lnTo>
                    <a:pt x="393" y="1807"/>
                  </a:lnTo>
                  <a:lnTo>
                    <a:pt x="505" y="1919"/>
                  </a:lnTo>
                  <a:lnTo>
                    <a:pt x="617" y="2018"/>
                  </a:lnTo>
                  <a:lnTo>
                    <a:pt x="715" y="2088"/>
                  </a:lnTo>
                  <a:lnTo>
                    <a:pt x="813" y="2144"/>
                  </a:lnTo>
                  <a:lnTo>
                    <a:pt x="687" y="2130"/>
                  </a:lnTo>
                  <a:lnTo>
                    <a:pt x="547" y="2130"/>
                  </a:lnTo>
                  <a:lnTo>
                    <a:pt x="393" y="2158"/>
                  </a:lnTo>
                  <a:lnTo>
                    <a:pt x="323" y="2172"/>
                  </a:lnTo>
                  <a:lnTo>
                    <a:pt x="239" y="2200"/>
                  </a:lnTo>
                  <a:lnTo>
                    <a:pt x="169" y="2242"/>
                  </a:lnTo>
                  <a:lnTo>
                    <a:pt x="113" y="2284"/>
                  </a:lnTo>
                  <a:lnTo>
                    <a:pt x="57" y="2354"/>
                  </a:lnTo>
                  <a:lnTo>
                    <a:pt x="29" y="2424"/>
                  </a:lnTo>
                  <a:lnTo>
                    <a:pt x="1" y="2508"/>
                  </a:lnTo>
                  <a:lnTo>
                    <a:pt x="1" y="2620"/>
                  </a:lnTo>
                  <a:lnTo>
                    <a:pt x="15" y="2718"/>
                  </a:lnTo>
                  <a:lnTo>
                    <a:pt x="43" y="2802"/>
                  </a:lnTo>
                  <a:lnTo>
                    <a:pt x="99" y="2886"/>
                  </a:lnTo>
                  <a:lnTo>
                    <a:pt x="169" y="2970"/>
                  </a:lnTo>
                  <a:lnTo>
                    <a:pt x="239" y="3040"/>
                  </a:lnTo>
                  <a:lnTo>
                    <a:pt x="323" y="3096"/>
                  </a:lnTo>
                  <a:lnTo>
                    <a:pt x="491" y="3194"/>
                  </a:lnTo>
                  <a:lnTo>
                    <a:pt x="659" y="3264"/>
                  </a:lnTo>
                  <a:lnTo>
                    <a:pt x="813" y="3306"/>
                  </a:lnTo>
                  <a:lnTo>
                    <a:pt x="953" y="3348"/>
                  </a:lnTo>
                  <a:lnTo>
                    <a:pt x="827" y="3362"/>
                  </a:lnTo>
                  <a:lnTo>
                    <a:pt x="701" y="3376"/>
                  </a:lnTo>
                  <a:lnTo>
                    <a:pt x="547" y="3418"/>
                  </a:lnTo>
                  <a:lnTo>
                    <a:pt x="463" y="3460"/>
                  </a:lnTo>
                  <a:lnTo>
                    <a:pt x="393" y="3488"/>
                  </a:lnTo>
                  <a:lnTo>
                    <a:pt x="337" y="3530"/>
                  </a:lnTo>
                  <a:lnTo>
                    <a:pt x="281" y="3587"/>
                  </a:lnTo>
                  <a:lnTo>
                    <a:pt x="225" y="3657"/>
                  </a:lnTo>
                  <a:lnTo>
                    <a:pt x="197" y="3727"/>
                  </a:lnTo>
                  <a:lnTo>
                    <a:pt x="183" y="3811"/>
                  </a:lnTo>
                  <a:lnTo>
                    <a:pt x="197" y="3909"/>
                  </a:lnTo>
                  <a:lnTo>
                    <a:pt x="211" y="4007"/>
                  </a:lnTo>
                  <a:lnTo>
                    <a:pt x="267" y="4091"/>
                  </a:lnTo>
                  <a:lnTo>
                    <a:pt x="323" y="4175"/>
                  </a:lnTo>
                  <a:lnTo>
                    <a:pt x="393" y="4245"/>
                  </a:lnTo>
                  <a:lnTo>
                    <a:pt x="477" y="4315"/>
                  </a:lnTo>
                  <a:lnTo>
                    <a:pt x="561" y="4371"/>
                  </a:lnTo>
                  <a:lnTo>
                    <a:pt x="743" y="4469"/>
                  </a:lnTo>
                  <a:lnTo>
                    <a:pt x="925" y="4539"/>
                  </a:lnTo>
                  <a:lnTo>
                    <a:pt x="1093" y="4581"/>
                  </a:lnTo>
                  <a:lnTo>
                    <a:pt x="1233" y="4609"/>
                  </a:lnTo>
                  <a:lnTo>
                    <a:pt x="1135" y="4623"/>
                  </a:lnTo>
                  <a:lnTo>
                    <a:pt x="1037" y="4651"/>
                  </a:lnTo>
                  <a:lnTo>
                    <a:pt x="939" y="4693"/>
                  </a:lnTo>
                  <a:lnTo>
                    <a:pt x="855" y="4749"/>
                  </a:lnTo>
                  <a:lnTo>
                    <a:pt x="813" y="4791"/>
                  </a:lnTo>
                  <a:lnTo>
                    <a:pt x="785" y="4833"/>
                  </a:lnTo>
                  <a:lnTo>
                    <a:pt x="785" y="4889"/>
                  </a:lnTo>
                  <a:lnTo>
                    <a:pt x="785" y="4945"/>
                  </a:lnTo>
                  <a:lnTo>
                    <a:pt x="799" y="5015"/>
                  </a:lnTo>
                  <a:lnTo>
                    <a:pt x="841" y="5099"/>
                  </a:lnTo>
                  <a:lnTo>
                    <a:pt x="897" y="5184"/>
                  </a:lnTo>
                  <a:lnTo>
                    <a:pt x="967" y="5254"/>
                  </a:lnTo>
                  <a:lnTo>
                    <a:pt x="1037" y="5324"/>
                  </a:lnTo>
                  <a:lnTo>
                    <a:pt x="1135" y="5380"/>
                  </a:lnTo>
                  <a:lnTo>
                    <a:pt x="1233" y="5436"/>
                  </a:lnTo>
                  <a:lnTo>
                    <a:pt x="1331" y="5492"/>
                  </a:lnTo>
                  <a:lnTo>
                    <a:pt x="1570" y="5562"/>
                  </a:lnTo>
                  <a:lnTo>
                    <a:pt x="1822" y="5618"/>
                  </a:lnTo>
                  <a:lnTo>
                    <a:pt x="2102" y="5646"/>
                  </a:lnTo>
                  <a:lnTo>
                    <a:pt x="2382" y="5660"/>
                  </a:lnTo>
                  <a:lnTo>
                    <a:pt x="2662" y="5646"/>
                  </a:lnTo>
                  <a:lnTo>
                    <a:pt x="2942" y="5618"/>
                  </a:lnTo>
                  <a:lnTo>
                    <a:pt x="3223" y="5576"/>
                  </a:lnTo>
                  <a:lnTo>
                    <a:pt x="3475" y="5520"/>
                  </a:lnTo>
                  <a:lnTo>
                    <a:pt x="3699" y="5436"/>
                  </a:lnTo>
                  <a:lnTo>
                    <a:pt x="3895" y="5352"/>
                  </a:lnTo>
                  <a:lnTo>
                    <a:pt x="4049" y="5254"/>
                  </a:lnTo>
                  <a:lnTo>
                    <a:pt x="4119" y="5198"/>
                  </a:lnTo>
                  <a:lnTo>
                    <a:pt x="4175" y="5141"/>
                  </a:lnTo>
                  <a:lnTo>
                    <a:pt x="4203" y="5085"/>
                  </a:lnTo>
                  <a:lnTo>
                    <a:pt x="4231" y="5015"/>
                  </a:lnTo>
                  <a:lnTo>
                    <a:pt x="4245" y="4959"/>
                  </a:lnTo>
                  <a:lnTo>
                    <a:pt x="4245" y="4903"/>
                  </a:lnTo>
                  <a:lnTo>
                    <a:pt x="4231" y="4777"/>
                  </a:lnTo>
                  <a:lnTo>
                    <a:pt x="4203" y="4665"/>
                  </a:lnTo>
                  <a:lnTo>
                    <a:pt x="4161" y="4567"/>
                  </a:lnTo>
                  <a:lnTo>
                    <a:pt x="4105" y="4483"/>
                  </a:lnTo>
                  <a:lnTo>
                    <a:pt x="4063" y="4413"/>
                  </a:lnTo>
                  <a:lnTo>
                    <a:pt x="4021" y="4357"/>
                  </a:lnTo>
                  <a:lnTo>
                    <a:pt x="4063" y="4329"/>
                  </a:lnTo>
                  <a:lnTo>
                    <a:pt x="4189" y="4231"/>
                  </a:lnTo>
                  <a:lnTo>
                    <a:pt x="4245" y="4161"/>
                  </a:lnTo>
                  <a:lnTo>
                    <a:pt x="4301" y="4077"/>
                  </a:lnTo>
                  <a:lnTo>
                    <a:pt x="4343" y="3979"/>
                  </a:lnTo>
                  <a:lnTo>
                    <a:pt x="4357" y="3867"/>
                  </a:lnTo>
                  <a:lnTo>
                    <a:pt x="4343" y="3783"/>
                  </a:lnTo>
                  <a:lnTo>
                    <a:pt x="4315" y="3699"/>
                  </a:lnTo>
                  <a:lnTo>
                    <a:pt x="4273" y="3615"/>
                  </a:lnTo>
                  <a:lnTo>
                    <a:pt x="4231" y="3545"/>
                  </a:lnTo>
                  <a:lnTo>
                    <a:pt x="4175" y="3474"/>
                  </a:lnTo>
                  <a:lnTo>
                    <a:pt x="4105" y="3418"/>
                  </a:lnTo>
                  <a:lnTo>
                    <a:pt x="4035" y="3362"/>
                  </a:lnTo>
                  <a:lnTo>
                    <a:pt x="3951" y="3320"/>
                  </a:lnTo>
                  <a:lnTo>
                    <a:pt x="4007" y="3278"/>
                  </a:lnTo>
                  <a:lnTo>
                    <a:pt x="4119" y="3180"/>
                  </a:lnTo>
                  <a:lnTo>
                    <a:pt x="4175" y="3110"/>
                  </a:lnTo>
                  <a:lnTo>
                    <a:pt x="4231" y="3026"/>
                  </a:lnTo>
                  <a:lnTo>
                    <a:pt x="4259" y="2956"/>
                  </a:lnTo>
                  <a:lnTo>
                    <a:pt x="4273" y="2872"/>
                  </a:lnTo>
                  <a:lnTo>
                    <a:pt x="4259" y="2788"/>
                  </a:lnTo>
                  <a:lnTo>
                    <a:pt x="4245" y="2718"/>
                  </a:lnTo>
                  <a:lnTo>
                    <a:pt x="4203" y="2648"/>
                  </a:lnTo>
                  <a:lnTo>
                    <a:pt x="4175" y="2578"/>
                  </a:lnTo>
                  <a:lnTo>
                    <a:pt x="4091" y="2480"/>
                  </a:lnTo>
                  <a:lnTo>
                    <a:pt x="3993" y="2396"/>
                  </a:lnTo>
                  <a:lnTo>
                    <a:pt x="3895" y="2326"/>
                  </a:lnTo>
                  <a:lnTo>
                    <a:pt x="3811" y="2284"/>
                  </a:lnTo>
                  <a:lnTo>
                    <a:pt x="3741" y="2256"/>
                  </a:lnTo>
                  <a:lnTo>
                    <a:pt x="3811" y="2200"/>
                  </a:lnTo>
                  <a:lnTo>
                    <a:pt x="3867" y="2130"/>
                  </a:lnTo>
                  <a:lnTo>
                    <a:pt x="3909" y="2060"/>
                  </a:lnTo>
                  <a:lnTo>
                    <a:pt x="3951" y="1990"/>
                  </a:lnTo>
                  <a:lnTo>
                    <a:pt x="3979" y="1905"/>
                  </a:lnTo>
                  <a:lnTo>
                    <a:pt x="3979" y="1807"/>
                  </a:lnTo>
                  <a:lnTo>
                    <a:pt x="3979" y="1723"/>
                  </a:lnTo>
                  <a:lnTo>
                    <a:pt x="3965" y="1639"/>
                  </a:lnTo>
                  <a:lnTo>
                    <a:pt x="3923" y="1541"/>
                  </a:lnTo>
                  <a:lnTo>
                    <a:pt x="3881" y="1457"/>
                  </a:lnTo>
                  <a:lnTo>
                    <a:pt x="3825" y="1359"/>
                  </a:lnTo>
                  <a:lnTo>
                    <a:pt x="3755" y="1261"/>
                  </a:lnTo>
                  <a:lnTo>
                    <a:pt x="3573" y="1051"/>
                  </a:lnTo>
                  <a:lnTo>
                    <a:pt x="3377" y="841"/>
                  </a:lnTo>
                  <a:lnTo>
                    <a:pt x="2970" y="421"/>
                  </a:lnTo>
                  <a:lnTo>
                    <a:pt x="2774" y="210"/>
                  </a:lnTo>
                  <a:lnTo>
                    <a:pt x="2620"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36"/>
            <p:cNvSpPr/>
            <p:nvPr/>
          </p:nvSpPr>
          <p:spPr>
            <a:xfrm>
              <a:off x="5349900" y="3160950"/>
              <a:ext cx="69725" cy="8075"/>
            </a:xfrm>
            <a:custGeom>
              <a:rect b="b" l="l" r="r" t="t"/>
              <a:pathLst>
                <a:path extrusionOk="0" h="323" w="2789">
                  <a:moveTo>
                    <a:pt x="2788" y="0"/>
                  </a:moveTo>
                  <a:lnTo>
                    <a:pt x="2452" y="70"/>
                  </a:lnTo>
                  <a:lnTo>
                    <a:pt x="2102" y="112"/>
                  </a:lnTo>
                  <a:lnTo>
                    <a:pt x="1765" y="154"/>
                  </a:lnTo>
                  <a:lnTo>
                    <a:pt x="1415" y="182"/>
                  </a:lnTo>
                  <a:lnTo>
                    <a:pt x="1065" y="196"/>
                  </a:lnTo>
                  <a:lnTo>
                    <a:pt x="715" y="196"/>
                  </a:lnTo>
                  <a:lnTo>
                    <a:pt x="365" y="182"/>
                  </a:lnTo>
                  <a:lnTo>
                    <a:pt x="28" y="154"/>
                  </a:lnTo>
                  <a:lnTo>
                    <a:pt x="0" y="154"/>
                  </a:lnTo>
                  <a:lnTo>
                    <a:pt x="0" y="182"/>
                  </a:lnTo>
                  <a:lnTo>
                    <a:pt x="0" y="196"/>
                  </a:lnTo>
                  <a:lnTo>
                    <a:pt x="28" y="210"/>
                  </a:lnTo>
                  <a:lnTo>
                    <a:pt x="365" y="266"/>
                  </a:lnTo>
                  <a:lnTo>
                    <a:pt x="715" y="308"/>
                  </a:lnTo>
                  <a:lnTo>
                    <a:pt x="1079" y="322"/>
                  </a:lnTo>
                  <a:lnTo>
                    <a:pt x="1429" y="322"/>
                  </a:lnTo>
                  <a:lnTo>
                    <a:pt x="1765" y="280"/>
                  </a:lnTo>
                  <a:lnTo>
                    <a:pt x="2116" y="210"/>
                  </a:lnTo>
                  <a:lnTo>
                    <a:pt x="2452" y="126"/>
                  </a:lnTo>
                  <a:lnTo>
                    <a:pt x="27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36"/>
            <p:cNvSpPr/>
            <p:nvPr/>
          </p:nvSpPr>
          <p:spPr>
            <a:xfrm>
              <a:off x="5342900" y="3133975"/>
              <a:ext cx="77075" cy="7725"/>
            </a:xfrm>
            <a:custGeom>
              <a:rect b="b" l="l" r="r" t="t"/>
              <a:pathLst>
                <a:path extrusionOk="0" h="309" w="3083">
                  <a:moveTo>
                    <a:pt x="0" y="0"/>
                  </a:moveTo>
                  <a:lnTo>
                    <a:pt x="0" y="14"/>
                  </a:lnTo>
                  <a:lnTo>
                    <a:pt x="14" y="42"/>
                  </a:lnTo>
                  <a:lnTo>
                    <a:pt x="28" y="56"/>
                  </a:lnTo>
                  <a:lnTo>
                    <a:pt x="224" y="112"/>
                  </a:lnTo>
                  <a:lnTo>
                    <a:pt x="406" y="168"/>
                  </a:lnTo>
                  <a:lnTo>
                    <a:pt x="603" y="210"/>
                  </a:lnTo>
                  <a:lnTo>
                    <a:pt x="785" y="253"/>
                  </a:lnTo>
                  <a:lnTo>
                    <a:pt x="981" y="281"/>
                  </a:lnTo>
                  <a:lnTo>
                    <a:pt x="1163" y="295"/>
                  </a:lnTo>
                  <a:lnTo>
                    <a:pt x="1359" y="309"/>
                  </a:lnTo>
                  <a:lnTo>
                    <a:pt x="1751" y="309"/>
                  </a:lnTo>
                  <a:lnTo>
                    <a:pt x="1933" y="281"/>
                  </a:lnTo>
                  <a:lnTo>
                    <a:pt x="2130" y="267"/>
                  </a:lnTo>
                  <a:lnTo>
                    <a:pt x="2326" y="239"/>
                  </a:lnTo>
                  <a:lnTo>
                    <a:pt x="2508" y="196"/>
                  </a:lnTo>
                  <a:lnTo>
                    <a:pt x="2690" y="140"/>
                  </a:lnTo>
                  <a:lnTo>
                    <a:pt x="2886" y="84"/>
                  </a:lnTo>
                  <a:lnTo>
                    <a:pt x="3068" y="14"/>
                  </a:lnTo>
                  <a:lnTo>
                    <a:pt x="3082" y="14"/>
                  </a:lnTo>
                  <a:lnTo>
                    <a:pt x="3068" y="0"/>
                  </a:lnTo>
                  <a:lnTo>
                    <a:pt x="2718" y="70"/>
                  </a:lnTo>
                  <a:lnTo>
                    <a:pt x="2326" y="112"/>
                  </a:lnTo>
                  <a:lnTo>
                    <a:pt x="1905" y="140"/>
                  </a:lnTo>
                  <a:lnTo>
                    <a:pt x="1485" y="154"/>
                  </a:lnTo>
                  <a:lnTo>
                    <a:pt x="1065" y="154"/>
                  </a:lnTo>
                  <a:lnTo>
                    <a:pt x="673" y="126"/>
                  </a:lnTo>
                  <a:lnTo>
                    <a:pt x="308" y="70"/>
                  </a:lnTo>
                  <a:lnTo>
                    <a:pt x="154" y="42"/>
                  </a:lnTo>
                  <a:lnTo>
                    <a:pt x="2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36"/>
            <p:cNvSpPr/>
            <p:nvPr/>
          </p:nvSpPr>
          <p:spPr>
            <a:xfrm>
              <a:off x="5339050" y="3103150"/>
              <a:ext cx="74250" cy="10525"/>
            </a:xfrm>
            <a:custGeom>
              <a:rect b="b" l="l" r="r" t="t"/>
              <a:pathLst>
                <a:path extrusionOk="0" h="421" w="2970">
                  <a:moveTo>
                    <a:pt x="14" y="1"/>
                  </a:moveTo>
                  <a:lnTo>
                    <a:pt x="0" y="15"/>
                  </a:lnTo>
                  <a:lnTo>
                    <a:pt x="0" y="43"/>
                  </a:lnTo>
                  <a:lnTo>
                    <a:pt x="154" y="127"/>
                  </a:lnTo>
                  <a:lnTo>
                    <a:pt x="308" y="197"/>
                  </a:lnTo>
                  <a:lnTo>
                    <a:pt x="476" y="267"/>
                  </a:lnTo>
                  <a:lnTo>
                    <a:pt x="645" y="323"/>
                  </a:lnTo>
                  <a:lnTo>
                    <a:pt x="813" y="365"/>
                  </a:lnTo>
                  <a:lnTo>
                    <a:pt x="981" y="393"/>
                  </a:lnTo>
                  <a:lnTo>
                    <a:pt x="1163" y="421"/>
                  </a:lnTo>
                  <a:lnTo>
                    <a:pt x="1947" y="421"/>
                  </a:lnTo>
                  <a:lnTo>
                    <a:pt x="2157" y="393"/>
                  </a:lnTo>
                  <a:lnTo>
                    <a:pt x="2368" y="365"/>
                  </a:lnTo>
                  <a:lnTo>
                    <a:pt x="2578" y="323"/>
                  </a:lnTo>
                  <a:lnTo>
                    <a:pt x="2774" y="281"/>
                  </a:lnTo>
                  <a:lnTo>
                    <a:pt x="2956" y="211"/>
                  </a:lnTo>
                  <a:lnTo>
                    <a:pt x="2970" y="197"/>
                  </a:lnTo>
                  <a:lnTo>
                    <a:pt x="2956" y="183"/>
                  </a:lnTo>
                  <a:lnTo>
                    <a:pt x="2578" y="239"/>
                  </a:lnTo>
                  <a:lnTo>
                    <a:pt x="2213" y="267"/>
                  </a:lnTo>
                  <a:lnTo>
                    <a:pt x="1835" y="281"/>
                  </a:lnTo>
                  <a:lnTo>
                    <a:pt x="1471" y="281"/>
                  </a:lnTo>
                  <a:lnTo>
                    <a:pt x="1107" y="253"/>
                  </a:lnTo>
                  <a:lnTo>
                    <a:pt x="743" y="197"/>
                  </a:lnTo>
                  <a:lnTo>
                    <a:pt x="378" y="113"/>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36"/>
            <p:cNvSpPr/>
            <p:nvPr/>
          </p:nvSpPr>
          <p:spPr>
            <a:xfrm>
              <a:off x="4941200" y="2982675"/>
              <a:ext cx="79525" cy="44150"/>
            </a:xfrm>
            <a:custGeom>
              <a:rect b="b" l="l" r="r" t="t"/>
              <a:pathLst>
                <a:path extrusionOk="0" h="1766" w="3181">
                  <a:moveTo>
                    <a:pt x="1261" y="1"/>
                  </a:moveTo>
                  <a:lnTo>
                    <a:pt x="1079" y="29"/>
                  </a:lnTo>
                  <a:lnTo>
                    <a:pt x="925" y="57"/>
                  </a:lnTo>
                  <a:lnTo>
                    <a:pt x="771" y="99"/>
                  </a:lnTo>
                  <a:lnTo>
                    <a:pt x="631" y="155"/>
                  </a:lnTo>
                  <a:lnTo>
                    <a:pt x="476" y="225"/>
                  </a:lnTo>
                  <a:lnTo>
                    <a:pt x="350" y="309"/>
                  </a:lnTo>
                  <a:lnTo>
                    <a:pt x="224" y="407"/>
                  </a:lnTo>
                  <a:lnTo>
                    <a:pt x="98" y="505"/>
                  </a:lnTo>
                  <a:lnTo>
                    <a:pt x="0" y="631"/>
                  </a:lnTo>
                  <a:lnTo>
                    <a:pt x="266" y="841"/>
                  </a:lnTo>
                  <a:lnTo>
                    <a:pt x="561" y="1037"/>
                  </a:lnTo>
                  <a:lnTo>
                    <a:pt x="925" y="1275"/>
                  </a:lnTo>
                  <a:lnTo>
                    <a:pt x="1121" y="1387"/>
                  </a:lnTo>
                  <a:lnTo>
                    <a:pt x="1331" y="1486"/>
                  </a:lnTo>
                  <a:lnTo>
                    <a:pt x="1555" y="1584"/>
                  </a:lnTo>
                  <a:lnTo>
                    <a:pt x="1765" y="1668"/>
                  </a:lnTo>
                  <a:lnTo>
                    <a:pt x="1989" y="1724"/>
                  </a:lnTo>
                  <a:lnTo>
                    <a:pt x="2200" y="1752"/>
                  </a:lnTo>
                  <a:lnTo>
                    <a:pt x="2410" y="1766"/>
                  </a:lnTo>
                  <a:lnTo>
                    <a:pt x="2508" y="1752"/>
                  </a:lnTo>
                  <a:lnTo>
                    <a:pt x="2606" y="1738"/>
                  </a:lnTo>
                  <a:lnTo>
                    <a:pt x="2774" y="1682"/>
                  </a:lnTo>
                  <a:lnTo>
                    <a:pt x="2914" y="1612"/>
                  </a:lnTo>
                  <a:lnTo>
                    <a:pt x="3012" y="1528"/>
                  </a:lnTo>
                  <a:lnTo>
                    <a:pt x="3096" y="1429"/>
                  </a:lnTo>
                  <a:lnTo>
                    <a:pt x="3138" y="1331"/>
                  </a:lnTo>
                  <a:lnTo>
                    <a:pt x="3166" y="1219"/>
                  </a:lnTo>
                  <a:lnTo>
                    <a:pt x="3180" y="1107"/>
                  </a:lnTo>
                  <a:lnTo>
                    <a:pt x="3180" y="995"/>
                  </a:lnTo>
                  <a:lnTo>
                    <a:pt x="3166" y="897"/>
                  </a:lnTo>
                  <a:lnTo>
                    <a:pt x="3138" y="799"/>
                  </a:lnTo>
                  <a:lnTo>
                    <a:pt x="3068" y="617"/>
                  </a:lnTo>
                  <a:lnTo>
                    <a:pt x="3012" y="505"/>
                  </a:lnTo>
                  <a:lnTo>
                    <a:pt x="2998" y="463"/>
                  </a:lnTo>
                  <a:lnTo>
                    <a:pt x="2830" y="365"/>
                  </a:lnTo>
                  <a:lnTo>
                    <a:pt x="2648" y="281"/>
                  </a:lnTo>
                  <a:lnTo>
                    <a:pt x="2410" y="197"/>
                  </a:lnTo>
                  <a:lnTo>
                    <a:pt x="2116" y="99"/>
                  </a:lnTo>
                  <a:lnTo>
                    <a:pt x="1961" y="71"/>
                  </a:lnTo>
                  <a:lnTo>
                    <a:pt x="1793" y="29"/>
                  </a:lnTo>
                  <a:lnTo>
                    <a:pt x="1625" y="15"/>
                  </a:lnTo>
                  <a:lnTo>
                    <a:pt x="1443"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36"/>
            <p:cNvSpPr/>
            <p:nvPr/>
          </p:nvSpPr>
          <p:spPr>
            <a:xfrm>
              <a:off x="4961500" y="2922800"/>
              <a:ext cx="53975" cy="99825"/>
            </a:xfrm>
            <a:custGeom>
              <a:rect b="b" l="l" r="r" t="t"/>
              <a:pathLst>
                <a:path extrusionOk="0" h="3993" w="2159">
                  <a:moveTo>
                    <a:pt x="323" y="0"/>
                  </a:moveTo>
                  <a:lnTo>
                    <a:pt x="155" y="1359"/>
                  </a:lnTo>
                  <a:lnTo>
                    <a:pt x="43" y="2312"/>
                  </a:lnTo>
                  <a:lnTo>
                    <a:pt x="1" y="2788"/>
                  </a:lnTo>
                  <a:lnTo>
                    <a:pt x="57" y="2886"/>
                  </a:lnTo>
                  <a:lnTo>
                    <a:pt x="155" y="3040"/>
                  </a:lnTo>
                  <a:lnTo>
                    <a:pt x="309" y="3236"/>
                  </a:lnTo>
                  <a:lnTo>
                    <a:pt x="505" y="3460"/>
                  </a:lnTo>
                  <a:lnTo>
                    <a:pt x="617" y="3558"/>
                  </a:lnTo>
                  <a:lnTo>
                    <a:pt x="743" y="3656"/>
                  </a:lnTo>
                  <a:lnTo>
                    <a:pt x="869" y="3754"/>
                  </a:lnTo>
                  <a:lnTo>
                    <a:pt x="995" y="3839"/>
                  </a:lnTo>
                  <a:lnTo>
                    <a:pt x="1135" y="3895"/>
                  </a:lnTo>
                  <a:lnTo>
                    <a:pt x="1261" y="3951"/>
                  </a:lnTo>
                  <a:lnTo>
                    <a:pt x="1402" y="3979"/>
                  </a:lnTo>
                  <a:lnTo>
                    <a:pt x="1542" y="3993"/>
                  </a:lnTo>
                  <a:lnTo>
                    <a:pt x="1584" y="3979"/>
                  </a:lnTo>
                  <a:lnTo>
                    <a:pt x="1626" y="3937"/>
                  </a:lnTo>
                  <a:lnTo>
                    <a:pt x="1654" y="3867"/>
                  </a:lnTo>
                  <a:lnTo>
                    <a:pt x="1682" y="3782"/>
                  </a:lnTo>
                  <a:lnTo>
                    <a:pt x="1738" y="3572"/>
                  </a:lnTo>
                  <a:lnTo>
                    <a:pt x="1766" y="3320"/>
                  </a:lnTo>
                  <a:lnTo>
                    <a:pt x="1794" y="2858"/>
                  </a:lnTo>
                  <a:lnTo>
                    <a:pt x="1808" y="2648"/>
                  </a:lnTo>
                  <a:lnTo>
                    <a:pt x="1822" y="2550"/>
                  </a:lnTo>
                  <a:lnTo>
                    <a:pt x="2158" y="1191"/>
                  </a:lnTo>
                  <a:lnTo>
                    <a:pt x="323"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36"/>
            <p:cNvSpPr/>
            <p:nvPr/>
          </p:nvSpPr>
          <p:spPr>
            <a:xfrm>
              <a:off x="4966750" y="2922450"/>
              <a:ext cx="48725" cy="64100"/>
            </a:xfrm>
            <a:custGeom>
              <a:rect b="b" l="l" r="r" t="t"/>
              <a:pathLst>
                <a:path extrusionOk="0" h="2564" w="1949">
                  <a:moveTo>
                    <a:pt x="113" y="0"/>
                  </a:moveTo>
                  <a:lnTo>
                    <a:pt x="113" y="14"/>
                  </a:lnTo>
                  <a:lnTo>
                    <a:pt x="1" y="939"/>
                  </a:lnTo>
                  <a:lnTo>
                    <a:pt x="127" y="1205"/>
                  </a:lnTo>
                  <a:lnTo>
                    <a:pt x="267" y="1457"/>
                  </a:lnTo>
                  <a:lnTo>
                    <a:pt x="435" y="1709"/>
                  </a:lnTo>
                  <a:lnTo>
                    <a:pt x="631" y="1919"/>
                  </a:lnTo>
                  <a:lnTo>
                    <a:pt x="855" y="2115"/>
                  </a:lnTo>
                  <a:lnTo>
                    <a:pt x="1094" y="2298"/>
                  </a:lnTo>
                  <a:lnTo>
                    <a:pt x="1346" y="2452"/>
                  </a:lnTo>
                  <a:lnTo>
                    <a:pt x="1612" y="2564"/>
                  </a:lnTo>
                  <a:lnTo>
                    <a:pt x="1948" y="1205"/>
                  </a:lnTo>
                  <a:lnTo>
                    <a:pt x="337" y="140"/>
                  </a:lnTo>
                  <a:lnTo>
                    <a:pt x="11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36"/>
            <p:cNvSpPr/>
            <p:nvPr/>
          </p:nvSpPr>
          <p:spPr>
            <a:xfrm>
              <a:off x="4953450" y="2827525"/>
              <a:ext cx="110700" cy="145025"/>
            </a:xfrm>
            <a:custGeom>
              <a:rect b="b" l="l" r="r" t="t"/>
              <a:pathLst>
                <a:path extrusionOk="0" h="5801" w="4428">
                  <a:moveTo>
                    <a:pt x="1976" y="1"/>
                  </a:moveTo>
                  <a:lnTo>
                    <a:pt x="1766" y="29"/>
                  </a:lnTo>
                  <a:lnTo>
                    <a:pt x="1569" y="71"/>
                  </a:lnTo>
                  <a:lnTo>
                    <a:pt x="1359" y="127"/>
                  </a:lnTo>
                  <a:lnTo>
                    <a:pt x="1163" y="211"/>
                  </a:lnTo>
                  <a:lnTo>
                    <a:pt x="981" y="323"/>
                  </a:lnTo>
                  <a:lnTo>
                    <a:pt x="799" y="449"/>
                  </a:lnTo>
                  <a:lnTo>
                    <a:pt x="631" y="603"/>
                  </a:lnTo>
                  <a:lnTo>
                    <a:pt x="477" y="785"/>
                  </a:lnTo>
                  <a:lnTo>
                    <a:pt x="351" y="995"/>
                  </a:lnTo>
                  <a:lnTo>
                    <a:pt x="239" y="1234"/>
                  </a:lnTo>
                  <a:lnTo>
                    <a:pt x="141" y="1500"/>
                  </a:lnTo>
                  <a:lnTo>
                    <a:pt x="71" y="1794"/>
                  </a:lnTo>
                  <a:lnTo>
                    <a:pt x="15" y="2130"/>
                  </a:lnTo>
                  <a:lnTo>
                    <a:pt x="0" y="2494"/>
                  </a:lnTo>
                  <a:lnTo>
                    <a:pt x="15" y="2901"/>
                  </a:lnTo>
                  <a:lnTo>
                    <a:pt x="43" y="3335"/>
                  </a:lnTo>
                  <a:lnTo>
                    <a:pt x="85" y="3559"/>
                  </a:lnTo>
                  <a:lnTo>
                    <a:pt x="127" y="3769"/>
                  </a:lnTo>
                  <a:lnTo>
                    <a:pt x="169" y="3965"/>
                  </a:lnTo>
                  <a:lnTo>
                    <a:pt x="225" y="4147"/>
                  </a:lnTo>
                  <a:lnTo>
                    <a:pt x="281" y="4315"/>
                  </a:lnTo>
                  <a:lnTo>
                    <a:pt x="351" y="4470"/>
                  </a:lnTo>
                  <a:lnTo>
                    <a:pt x="421" y="4624"/>
                  </a:lnTo>
                  <a:lnTo>
                    <a:pt x="491" y="4750"/>
                  </a:lnTo>
                  <a:lnTo>
                    <a:pt x="561" y="4876"/>
                  </a:lnTo>
                  <a:lnTo>
                    <a:pt x="645" y="4988"/>
                  </a:lnTo>
                  <a:lnTo>
                    <a:pt x="729" y="5100"/>
                  </a:lnTo>
                  <a:lnTo>
                    <a:pt x="827" y="5198"/>
                  </a:lnTo>
                  <a:lnTo>
                    <a:pt x="1009" y="5352"/>
                  </a:lnTo>
                  <a:lnTo>
                    <a:pt x="1191" y="5492"/>
                  </a:lnTo>
                  <a:lnTo>
                    <a:pt x="1387" y="5590"/>
                  </a:lnTo>
                  <a:lnTo>
                    <a:pt x="1569" y="5674"/>
                  </a:lnTo>
                  <a:lnTo>
                    <a:pt x="1766" y="5730"/>
                  </a:lnTo>
                  <a:lnTo>
                    <a:pt x="1934" y="5758"/>
                  </a:lnTo>
                  <a:lnTo>
                    <a:pt x="2102" y="5786"/>
                  </a:lnTo>
                  <a:lnTo>
                    <a:pt x="2256" y="5800"/>
                  </a:lnTo>
                  <a:lnTo>
                    <a:pt x="2592" y="5800"/>
                  </a:lnTo>
                  <a:lnTo>
                    <a:pt x="2718" y="5786"/>
                  </a:lnTo>
                  <a:lnTo>
                    <a:pt x="2858" y="5758"/>
                  </a:lnTo>
                  <a:lnTo>
                    <a:pt x="3012" y="5716"/>
                  </a:lnTo>
                  <a:lnTo>
                    <a:pt x="3180" y="5646"/>
                  </a:lnTo>
                  <a:lnTo>
                    <a:pt x="3349" y="5562"/>
                  </a:lnTo>
                  <a:lnTo>
                    <a:pt x="3517" y="5464"/>
                  </a:lnTo>
                  <a:lnTo>
                    <a:pt x="3671" y="5324"/>
                  </a:lnTo>
                  <a:lnTo>
                    <a:pt x="3839" y="5170"/>
                  </a:lnTo>
                  <a:lnTo>
                    <a:pt x="3979" y="4974"/>
                  </a:lnTo>
                  <a:lnTo>
                    <a:pt x="4105" y="4750"/>
                  </a:lnTo>
                  <a:lnTo>
                    <a:pt x="4175" y="4624"/>
                  </a:lnTo>
                  <a:lnTo>
                    <a:pt x="4231" y="4498"/>
                  </a:lnTo>
                  <a:lnTo>
                    <a:pt x="4273" y="4343"/>
                  </a:lnTo>
                  <a:lnTo>
                    <a:pt x="4315" y="4189"/>
                  </a:lnTo>
                  <a:lnTo>
                    <a:pt x="4357" y="4021"/>
                  </a:lnTo>
                  <a:lnTo>
                    <a:pt x="4385" y="3839"/>
                  </a:lnTo>
                  <a:lnTo>
                    <a:pt x="4413" y="3657"/>
                  </a:lnTo>
                  <a:lnTo>
                    <a:pt x="4427" y="3461"/>
                  </a:lnTo>
                  <a:lnTo>
                    <a:pt x="4427" y="3237"/>
                  </a:lnTo>
                  <a:lnTo>
                    <a:pt x="4427" y="3013"/>
                  </a:lnTo>
                  <a:lnTo>
                    <a:pt x="4413" y="2578"/>
                  </a:lnTo>
                  <a:lnTo>
                    <a:pt x="4357" y="2172"/>
                  </a:lnTo>
                  <a:lnTo>
                    <a:pt x="4287" y="1822"/>
                  </a:lnTo>
                  <a:lnTo>
                    <a:pt x="4189" y="1500"/>
                  </a:lnTo>
                  <a:lnTo>
                    <a:pt x="4063" y="1206"/>
                  </a:lnTo>
                  <a:lnTo>
                    <a:pt x="3923" y="953"/>
                  </a:lnTo>
                  <a:lnTo>
                    <a:pt x="3769" y="743"/>
                  </a:lnTo>
                  <a:lnTo>
                    <a:pt x="3601" y="561"/>
                  </a:lnTo>
                  <a:lnTo>
                    <a:pt x="3419" y="407"/>
                  </a:lnTo>
                  <a:lnTo>
                    <a:pt x="3223" y="267"/>
                  </a:lnTo>
                  <a:lnTo>
                    <a:pt x="3026" y="169"/>
                  </a:lnTo>
                  <a:lnTo>
                    <a:pt x="2816" y="99"/>
                  </a:lnTo>
                  <a:lnTo>
                    <a:pt x="2606" y="43"/>
                  </a:lnTo>
                  <a:lnTo>
                    <a:pt x="2396" y="15"/>
                  </a:lnTo>
                  <a:lnTo>
                    <a:pt x="2186"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36"/>
            <p:cNvSpPr/>
            <p:nvPr/>
          </p:nvSpPr>
          <p:spPr>
            <a:xfrm>
              <a:off x="5046250" y="2886025"/>
              <a:ext cx="10900" cy="7025"/>
            </a:xfrm>
            <a:custGeom>
              <a:rect b="b" l="l" r="r" t="t"/>
              <a:pathLst>
                <a:path extrusionOk="0" h="281" w="436">
                  <a:moveTo>
                    <a:pt x="169" y="0"/>
                  </a:moveTo>
                  <a:lnTo>
                    <a:pt x="113" y="14"/>
                  </a:lnTo>
                  <a:lnTo>
                    <a:pt x="57" y="28"/>
                  </a:lnTo>
                  <a:lnTo>
                    <a:pt x="15" y="56"/>
                  </a:lnTo>
                  <a:lnTo>
                    <a:pt x="1" y="84"/>
                  </a:lnTo>
                  <a:lnTo>
                    <a:pt x="1" y="112"/>
                  </a:lnTo>
                  <a:lnTo>
                    <a:pt x="1" y="140"/>
                  </a:lnTo>
                  <a:lnTo>
                    <a:pt x="15" y="168"/>
                  </a:lnTo>
                  <a:lnTo>
                    <a:pt x="85" y="210"/>
                  </a:lnTo>
                  <a:lnTo>
                    <a:pt x="183" y="238"/>
                  </a:lnTo>
                  <a:lnTo>
                    <a:pt x="337" y="280"/>
                  </a:lnTo>
                  <a:lnTo>
                    <a:pt x="379" y="280"/>
                  </a:lnTo>
                  <a:lnTo>
                    <a:pt x="407" y="266"/>
                  </a:lnTo>
                  <a:lnTo>
                    <a:pt x="421" y="238"/>
                  </a:lnTo>
                  <a:lnTo>
                    <a:pt x="435" y="210"/>
                  </a:lnTo>
                  <a:lnTo>
                    <a:pt x="435" y="168"/>
                  </a:lnTo>
                  <a:lnTo>
                    <a:pt x="421" y="140"/>
                  </a:lnTo>
                  <a:lnTo>
                    <a:pt x="393" y="98"/>
                  </a:lnTo>
                  <a:lnTo>
                    <a:pt x="337" y="56"/>
                  </a:lnTo>
                  <a:lnTo>
                    <a:pt x="281" y="28"/>
                  </a:lnTo>
                  <a:lnTo>
                    <a:pt x="225" y="14"/>
                  </a:lnTo>
                  <a:lnTo>
                    <a:pt x="1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36"/>
            <p:cNvSpPr/>
            <p:nvPr/>
          </p:nvSpPr>
          <p:spPr>
            <a:xfrm>
              <a:off x="5010175" y="2889875"/>
              <a:ext cx="11600" cy="6675"/>
            </a:xfrm>
            <a:custGeom>
              <a:rect b="b" l="l" r="r" t="t"/>
              <a:pathLst>
                <a:path extrusionOk="0" h="267" w="464">
                  <a:moveTo>
                    <a:pt x="281" y="0"/>
                  </a:moveTo>
                  <a:lnTo>
                    <a:pt x="225" y="14"/>
                  </a:lnTo>
                  <a:lnTo>
                    <a:pt x="169" y="14"/>
                  </a:lnTo>
                  <a:lnTo>
                    <a:pt x="113" y="42"/>
                  </a:lnTo>
                  <a:lnTo>
                    <a:pt x="71" y="70"/>
                  </a:lnTo>
                  <a:lnTo>
                    <a:pt x="29" y="112"/>
                  </a:lnTo>
                  <a:lnTo>
                    <a:pt x="1" y="140"/>
                  </a:lnTo>
                  <a:lnTo>
                    <a:pt x="1" y="182"/>
                  </a:lnTo>
                  <a:lnTo>
                    <a:pt x="15" y="210"/>
                  </a:lnTo>
                  <a:lnTo>
                    <a:pt x="29" y="238"/>
                  </a:lnTo>
                  <a:lnTo>
                    <a:pt x="71" y="266"/>
                  </a:lnTo>
                  <a:lnTo>
                    <a:pt x="113" y="266"/>
                  </a:lnTo>
                  <a:lnTo>
                    <a:pt x="197" y="252"/>
                  </a:lnTo>
                  <a:lnTo>
                    <a:pt x="281" y="238"/>
                  </a:lnTo>
                  <a:lnTo>
                    <a:pt x="365" y="224"/>
                  </a:lnTo>
                  <a:lnTo>
                    <a:pt x="435" y="168"/>
                  </a:lnTo>
                  <a:lnTo>
                    <a:pt x="449" y="154"/>
                  </a:lnTo>
                  <a:lnTo>
                    <a:pt x="463" y="126"/>
                  </a:lnTo>
                  <a:lnTo>
                    <a:pt x="449" y="98"/>
                  </a:lnTo>
                  <a:lnTo>
                    <a:pt x="435" y="70"/>
                  </a:lnTo>
                  <a:lnTo>
                    <a:pt x="393" y="28"/>
                  </a:lnTo>
                  <a:lnTo>
                    <a:pt x="337" y="14"/>
                  </a:lnTo>
                  <a:lnTo>
                    <a:pt x="2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36"/>
            <p:cNvSpPr/>
            <p:nvPr/>
          </p:nvSpPr>
          <p:spPr>
            <a:xfrm>
              <a:off x="5016500" y="2905975"/>
              <a:ext cx="4925" cy="10525"/>
            </a:xfrm>
            <a:custGeom>
              <a:rect b="b" l="l" r="r" t="t"/>
              <a:pathLst>
                <a:path extrusionOk="0" h="421" w="197">
                  <a:moveTo>
                    <a:pt x="182" y="1"/>
                  </a:moveTo>
                  <a:lnTo>
                    <a:pt x="168" y="15"/>
                  </a:lnTo>
                  <a:lnTo>
                    <a:pt x="168" y="141"/>
                  </a:lnTo>
                  <a:lnTo>
                    <a:pt x="140" y="253"/>
                  </a:lnTo>
                  <a:lnTo>
                    <a:pt x="126" y="309"/>
                  </a:lnTo>
                  <a:lnTo>
                    <a:pt x="84" y="365"/>
                  </a:lnTo>
                  <a:lnTo>
                    <a:pt x="42" y="393"/>
                  </a:lnTo>
                  <a:lnTo>
                    <a:pt x="0" y="421"/>
                  </a:lnTo>
                  <a:lnTo>
                    <a:pt x="56" y="407"/>
                  </a:lnTo>
                  <a:lnTo>
                    <a:pt x="98" y="379"/>
                  </a:lnTo>
                  <a:lnTo>
                    <a:pt x="140" y="323"/>
                  </a:lnTo>
                  <a:lnTo>
                    <a:pt x="168" y="267"/>
                  </a:lnTo>
                  <a:lnTo>
                    <a:pt x="182" y="197"/>
                  </a:lnTo>
                  <a:lnTo>
                    <a:pt x="196" y="127"/>
                  </a:lnTo>
                  <a:lnTo>
                    <a:pt x="1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36"/>
            <p:cNvSpPr/>
            <p:nvPr/>
          </p:nvSpPr>
          <p:spPr>
            <a:xfrm>
              <a:off x="5011925" y="2901425"/>
              <a:ext cx="9150" cy="13325"/>
            </a:xfrm>
            <a:custGeom>
              <a:rect b="b" l="l" r="r" t="t"/>
              <a:pathLst>
                <a:path extrusionOk="0" h="533" w="366">
                  <a:moveTo>
                    <a:pt x="169" y="1"/>
                  </a:moveTo>
                  <a:lnTo>
                    <a:pt x="127" y="15"/>
                  </a:lnTo>
                  <a:lnTo>
                    <a:pt x="99" y="43"/>
                  </a:lnTo>
                  <a:lnTo>
                    <a:pt x="57" y="71"/>
                  </a:lnTo>
                  <a:lnTo>
                    <a:pt x="15" y="155"/>
                  </a:lnTo>
                  <a:lnTo>
                    <a:pt x="1" y="253"/>
                  </a:lnTo>
                  <a:lnTo>
                    <a:pt x="1" y="351"/>
                  </a:lnTo>
                  <a:lnTo>
                    <a:pt x="29" y="435"/>
                  </a:lnTo>
                  <a:lnTo>
                    <a:pt x="57" y="477"/>
                  </a:lnTo>
                  <a:lnTo>
                    <a:pt x="85" y="505"/>
                  </a:lnTo>
                  <a:lnTo>
                    <a:pt x="127" y="533"/>
                  </a:lnTo>
                  <a:lnTo>
                    <a:pt x="211" y="533"/>
                  </a:lnTo>
                  <a:lnTo>
                    <a:pt x="253" y="519"/>
                  </a:lnTo>
                  <a:lnTo>
                    <a:pt x="281" y="505"/>
                  </a:lnTo>
                  <a:lnTo>
                    <a:pt x="309" y="463"/>
                  </a:lnTo>
                  <a:lnTo>
                    <a:pt x="351" y="393"/>
                  </a:lnTo>
                  <a:lnTo>
                    <a:pt x="365" y="295"/>
                  </a:lnTo>
                  <a:lnTo>
                    <a:pt x="365" y="183"/>
                  </a:lnTo>
                  <a:lnTo>
                    <a:pt x="337" y="99"/>
                  </a:lnTo>
                  <a:lnTo>
                    <a:pt x="323" y="57"/>
                  </a:lnTo>
                  <a:lnTo>
                    <a:pt x="295" y="29"/>
                  </a:lnTo>
                  <a:lnTo>
                    <a:pt x="253" y="15"/>
                  </a:lnTo>
                  <a:lnTo>
                    <a:pt x="2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36"/>
            <p:cNvSpPr/>
            <p:nvPr/>
          </p:nvSpPr>
          <p:spPr>
            <a:xfrm>
              <a:off x="5006675" y="2901075"/>
              <a:ext cx="8800" cy="5975"/>
            </a:xfrm>
            <a:custGeom>
              <a:rect b="b" l="l" r="r" t="t"/>
              <a:pathLst>
                <a:path extrusionOk="0" h="239" w="352">
                  <a:moveTo>
                    <a:pt x="1" y="1"/>
                  </a:moveTo>
                  <a:lnTo>
                    <a:pt x="1" y="85"/>
                  </a:lnTo>
                  <a:lnTo>
                    <a:pt x="29" y="155"/>
                  </a:lnTo>
                  <a:lnTo>
                    <a:pt x="57" y="211"/>
                  </a:lnTo>
                  <a:lnTo>
                    <a:pt x="99" y="225"/>
                  </a:lnTo>
                  <a:lnTo>
                    <a:pt x="127" y="239"/>
                  </a:lnTo>
                  <a:lnTo>
                    <a:pt x="211" y="239"/>
                  </a:lnTo>
                  <a:lnTo>
                    <a:pt x="267" y="197"/>
                  </a:lnTo>
                  <a:lnTo>
                    <a:pt x="309" y="141"/>
                  </a:lnTo>
                  <a:lnTo>
                    <a:pt x="337" y="71"/>
                  </a:lnTo>
                  <a:lnTo>
                    <a:pt x="351" y="57"/>
                  </a:lnTo>
                  <a:lnTo>
                    <a:pt x="351" y="43"/>
                  </a:lnTo>
                  <a:lnTo>
                    <a:pt x="337" y="29"/>
                  </a:lnTo>
                  <a:lnTo>
                    <a:pt x="323" y="29"/>
                  </a:lnTo>
                  <a:lnTo>
                    <a:pt x="253" y="85"/>
                  </a:lnTo>
                  <a:lnTo>
                    <a:pt x="211" y="113"/>
                  </a:lnTo>
                  <a:lnTo>
                    <a:pt x="113" y="113"/>
                  </a:lnTo>
                  <a:lnTo>
                    <a:pt x="71" y="85"/>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36"/>
            <p:cNvSpPr/>
            <p:nvPr/>
          </p:nvSpPr>
          <p:spPr>
            <a:xfrm>
              <a:off x="5044850" y="2905975"/>
              <a:ext cx="4225" cy="11575"/>
            </a:xfrm>
            <a:custGeom>
              <a:rect b="b" l="l" r="r" t="t"/>
              <a:pathLst>
                <a:path extrusionOk="0" h="463" w="169">
                  <a:moveTo>
                    <a:pt x="29" y="1"/>
                  </a:moveTo>
                  <a:lnTo>
                    <a:pt x="1" y="141"/>
                  </a:lnTo>
                  <a:lnTo>
                    <a:pt x="1" y="211"/>
                  </a:lnTo>
                  <a:lnTo>
                    <a:pt x="15" y="281"/>
                  </a:lnTo>
                  <a:lnTo>
                    <a:pt x="29" y="337"/>
                  </a:lnTo>
                  <a:lnTo>
                    <a:pt x="71" y="393"/>
                  </a:lnTo>
                  <a:lnTo>
                    <a:pt x="113" y="435"/>
                  </a:lnTo>
                  <a:lnTo>
                    <a:pt x="169" y="463"/>
                  </a:lnTo>
                  <a:lnTo>
                    <a:pt x="169" y="449"/>
                  </a:lnTo>
                  <a:lnTo>
                    <a:pt x="127" y="421"/>
                  </a:lnTo>
                  <a:lnTo>
                    <a:pt x="85" y="379"/>
                  </a:lnTo>
                  <a:lnTo>
                    <a:pt x="57" y="323"/>
                  </a:lnTo>
                  <a:lnTo>
                    <a:pt x="43" y="267"/>
                  </a:lnTo>
                  <a:lnTo>
                    <a:pt x="29" y="141"/>
                  </a:lnTo>
                  <a:lnTo>
                    <a:pt x="29" y="15"/>
                  </a:lnTo>
                  <a:lnTo>
                    <a:pt x="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36"/>
            <p:cNvSpPr/>
            <p:nvPr/>
          </p:nvSpPr>
          <p:spPr>
            <a:xfrm>
              <a:off x="5044850" y="2902125"/>
              <a:ext cx="9475" cy="13325"/>
            </a:xfrm>
            <a:custGeom>
              <a:rect b="b" l="l" r="r" t="t"/>
              <a:pathLst>
                <a:path extrusionOk="0" h="533" w="379">
                  <a:moveTo>
                    <a:pt x="141" y="1"/>
                  </a:moveTo>
                  <a:lnTo>
                    <a:pt x="113" y="15"/>
                  </a:lnTo>
                  <a:lnTo>
                    <a:pt x="85" y="43"/>
                  </a:lnTo>
                  <a:lnTo>
                    <a:pt x="57" y="85"/>
                  </a:lnTo>
                  <a:lnTo>
                    <a:pt x="15" y="169"/>
                  </a:lnTo>
                  <a:lnTo>
                    <a:pt x="1" y="267"/>
                  </a:lnTo>
                  <a:lnTo>
                    <a:pt x="15" y="365"/>
                  </a:lnTo>
                  <a:lnTo>
                    <a:pt x="43" y="449"/>
                  </a:lnTo>
                  <a:lnTo>
                    <a:pt x="71" y="491"/>
                  </a:lnTo>
                  <a:lnTo>
                    <a:pt x="99" y="519"/>
                  </a:lnTo>
                  <a:lnTo>
                    <a:pt x="141" y="533"/>
                  </a:lnTo>
                  <a:lnTo>
                    <a:pt x="225" y="533"/>
                  </a:lnTo>
                  <a:lnTo>
                    <a:pt x="267" y="519"/>
                  </a:lnTo>
                  <a:lnTo>
                    <a:pt x="295" y="491"/>
                  </a:lnTo>
                  <a:lnTo>
                    <a:pt x="323" y="449"/>
                  </a:lnTo>
                  <a:lnTo>
                    <a:pt x="365" y="365"/>
                  </a:lnTo>
                  <a:lnTo>
                    <a:pt x="379" y="267"/>
                  </a:lnTo>
                  <a:lnTo>
                    <a:pt x="365" y="169"/>
                  </a:lnTo>
                  <a:lnTo>
                    <a:pt x="337" y="85"/>
                  </a:lnTo>
                  <a:lnTo>
                    <a:pt x="309" y="43"/>
                  </a:lnTo>
                  <a:lnTo>
                    <a:pt x="267" y="15"/>
                  </a:lnTo>
                  <a:lnTo>
                    <a:pt x="2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36"/>
            <p:cNvSpPr/>
            <p:nvPr/>
          </p:nvSpPr>
          <p:spPr>
            <a:xfrm>
              <a:off x="5051500" y="2902475"/>
              <a:ext cx="8100" cy="5625"/>
            </a:xfrm>
            <a:custGeom>
              <a:rect b="b" l="l" r="r" t="t"/>
              <a:pathLst>
                <a:path extrusionOk="0" h="225" w="324">
                  <a:moveTo>
                    <a:pt x="309" y="1"/>
                  </a:moveTo>
                  <a:lnTo>
                    <a:pt x="239" y="85"/>
                  </a:lnTo>
                  <a:lnTo>
                    <a:pt x="197" y="99"/>
                  </a:lnTo>
                  <a:lnTo>
                    <a:pt x="169" y="113"/>
                  </a:lnTo>
                  <a:lnTo>
                    <a:pt x="127" y="99"/>
                  </a:lnTo>
                  <a:lnTo>
                    <a:pt x="99" y="71"/>
                  </a:lnTo>
                  <a:lnTo>
                    <a:pt x="29" y="15"/>
                  </a:lnTo>
                  <a:lnTo>
                    <a:pt x="15" y="15"/>
                  </a:lnTo>
                  <a:lnTo>
                    <a:pt x="15" y="29"/>
                  </a:lnTo>
                  <a:lnTo>
                    <a:pt x="1" y="43"/>
                  </a:lnTo>
                  <a:lnTo>
                    <a:pt x="15" y="127"/>
                  </a:lnTo>
                  <a:lnTo>
                    <a:pt x="57" y="183"/>
                  </a:lnTo>
                  <a:lnTo>
                    <a:pt x="113" y="225"/>
                  </a:lnTo>
                  <a:lnTo>
                    <a:pt x="211" y="225"/>
                  </a:lnTo>
                  <a:lnTo>
                    <a:pt x="239" y="197"/>
                  </a:lnTo>
                  <a:lnTo>
                    <a:pt x="281" y="155"/>
                  </a:lnTo>
                  <a:lnTo>
                    <a:pt x="309" y="85"/>
                  </a:lnTo>
                  <a:lnTo>
                    <a:pt x="3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36"/>
            <p:cNvSpPr/>
            <p:nvPr/>
          </p:nvSpPr>
          <p:spPr>
            <a:xfrm>
              <a:off x="5017550" y="2942750"/>
              <a:ext cx="8425" cy="4575"/>
            </a:xfrm>
            <a:custGeom>
              <a:rect b="b" l="l" r="r" t="t"/>
              <a:pathLst>
                <a:path extrusionOk="0" h="183" w="337">
                  <a:moveTo>
                    <a:pt x="14" y="1"/>
                  </a:moveTo>
                  <a:lnTo>
                    <a:pt x="0" y="15"/>
                  </a:lnTo>
                  <a:lnTo>
                    <a:pt x="14" y="71"/>
                  </a:lnTo>
                  <a:lnTo>
                    <a:pt x="28" y="113"/>
                  </a:lnTo>
                  <a:lnTo>
                    <a:pt x="70" y="155"/>
                  </a:lnTo>
                  <a:lnTo>
                    <a:pt x="112" y="183"/>
                  </a:lnTo>
                  <a:lnTo>
                    <a:pt x="238" y="183"/>
                  </a:lnTo>
                  <a:lnTo>
                    <a:pt x="280" y="155"/>
                  </a:lnTo>
                  <a:lnTo>
                    <a:pt x="336" y="113"/>
                  </a:lnTo>
                  <a:lnTo>
                    <a:pt x="238" y="127"/>
                  </a:lnTo>
                  <a:lnTo>
                    <a:pt x="154" y="127"/>
                  </a:lnTo>
                  <a:lnTo>
                    <a:pt x="112" y="113"/>
                  </a:lnTo>
                  <a:lnTo>
                    <a:pt x="70" y="85"/>
                  </a:lnTo>
                  <a:lnTo>
                    <a:pt x="28" y="15"/>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36"/>
            <p:cNvSpPr/>
            <p:nvPr/>
          </p:nvSpPr>
          <p:spPr>
            <a:xfrm>
              <a:off x="5022450" y="2887075"/>
              <a:ext cx="21375" cy="50450"/>
            </a:xfrm>
            <a:custGeom>
              <a:rect b="b" l="l" r="r" t="t"/>
              <a:pathLst>
                <a:path extrusionOk="0" h="2018" w="855">
                  <a:moveTo>
                    <a:pt x="645" y="0"/>
                  </a:moveTo>
                  <a:lnTo>
                    <a:pt x="631" y="14"/>
                  </a:lnTo>
                  <a:lnTo>
                    <a:pt x="645" y="406"/>
                  </a:lnTo>
                  <a:lnTo>
                    <a:pt x="687" y="799"/>
                  </a:lnTo>
                  <a:lnTo>
                    <a:pt x="729" y="1191"/>
                  </a:lnTo>
                  <a:lnTo>
                    <a:pt x="743" y="1583"/>
                  </a:lnTo>
                  <a:lnTo>
                    <a:pt x="743" y="1583"/>
                  </a:lnTo>
                  <a:lnTo>
                    <a:pt x="617" y="1541"/>
                  </a:lnTo>
                  <a:lnTo>
                    <a:pt x="491" y="1513"/>
                  </a:lnTo>
                  <a:lnTo>
                    <a:pt x="477" y="1569"/>
                  </a:lnTo>
                  <a:lnTo>
                    <a:pt x="491" y="1709"/>
                  </a:lnTo>
                  <a:lnTo>
                    <a:pt x="505" y="1863"/>
                  </a:lnTo>
                  <a:lnTo>
                    <a:pt x="505" y="1933"/>
                  </a:lnTo>
                  <a:lnTo>
                    <a:pt x="378" y="1919"/>
                  </a:lnTo>
                  <a:lnTo>
                    <a:pt x="238" y="1877"/>
                  </a:lnTo>
                  <a:lnTo>
                    <a:pt x="126" y="1821"/>
                  </a:lnTo>
                  <a:lnTo>
                    <a:pt x="14" y="1751"/>
                  </a:lnTo>
                  <a:lnTo>
                    <a:pt x="0" y="1751"/>
                  </a:lnTo>
                  <a:lnTo>
                    <a:pt x="0" y="1765"/>
                  </a:lnTo>
                  <a:lnTo>
                    <a:pt x="42" y="1821"/>
                  </a:lnTo>
                  <a:lnTo>
                    <a:pt x="98" y="1877"/>
                  </a:lnTo>
                  <a:lnTo>
                    <a:pt x="154" y="1933"/>
                  </a:lnTo>
                  <a:lnTo>
                    <a:pt x="224" y="1961"/>
                  </a:lnTo>
                  <a:lnTo>
                    <a:pt x="294" y="1989"/>
                  </a:lnTo>
                  <a:lnTo>
                    <a:pt x="364" y="2017"/>
                  </a:lnTo>
                  <a:lnTo>
                    <a:pt x="575" y="2017"/>
                  </a:lnTo>
                  <a:lnTo>
                    <a:pt x="589" y="2003"/>
                  </a:lnTo>
                  <a:lnTo>
                    <a:pt x="603" y="1905"/>
                  </a:lnTo>
                  <a:lnTo>
                    <a:pt x="603" y="1779"/>
                  </a:lnTo>
                  <a:lnTo>
                    <a:pt x="589" y="1639"/>
                  </a:lnTo>
                  <a:lnTo>
                    <a:pt x="743" y="1695"/>
                  </a:lnTo>
                  <a:lnTo>
                    <a:pt x="827" y="1723"/>
                  </a:lnTo>
                  <a:lnTo>
                    <a:pt x="855" y="1723"/>
                  </a:lnTo>
                  <a:lnTo>
                    <a:pt x="855" y="1709"/>
                  </a:lnTo>
                  <a:lnTo>
                    <a:pt x="841" y="1275"/>
                  </a:lnTo>
                  <a:lnTo>
                    <a:pt x="799" y="855"/>
                  </a:lnTo>
                  <a:lnTo>
                    <a:pt x="743" y="435"/>
                  </a:lnTo>
                  <a:lnTo>
                    <a:pt x="659" y="14"/>
                  </a:lnTo>
                  <a:lnTo>
                    <a:pt x="6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36"/>
            <p:cNvSpPr/>
            <p:nvPr/>
          </p:nvSpPr>
          <p:spPr>
            <a:xfrm>
              <a:off x="5020700" y="2931550"/>
              <a:ext cx="14725" cy="10875"/>
            </a:xfrm>
            <a:custGeom>
              <a:rect b="b" l="l" r="r" t="t"/>
              <a:pathLst>
                <a:path extrusionOk="0" h="435" w="589">
                  <a:moveTo>
                    <a:pt x="70" y="0"/>
                  </a:moveTo>
                  <a:lnTo>
                    <a:pt x="42" y="70"/>
                  </a:lnTo>
                  <a:lnTo>
                    <a:pt x="14" y="154"/>
                  </a:lnTo>
                  <a:lnTo>
                    <a:pt x="0" y="238"/>
                  </a:lnTo>
                  <a:lnTo>
                    <a:pt x="14" y="323"/>
                  </a:lnTo>
                  <a:lnTo>
                    <a:pt x="28" y="351"/>
                  </a:lnTo>
                  <a:lnTo>
                    <a:pt x="56" y="379"/>
                  </a:lnTo>
                  <a:lnTo>
                    <a:pt x="84" y="407"/>
                  </a:lnTo>
                  <a:lnTo>
                    <a:pt x="140" y="421"/>
                  </a:lnTo>
                  <a:lnTo>
                    <a:pt x="224" y="435"/>
                  </a:lnTo>
                  <a:lnTo>
                    <a:pt x="322" y="407"/>
                  </a:lnTo>
                  <a:lnTo>
                    <a:pt x="406" y="365"/>
                  </a:lnTo>
                  <a:lnTo>
                    <a:pt x="476" y="323"/>
                  </a:lnTo>
                  <a:lnTo>
                    <a:pt x="533" y="267"/>
                  </a:lnTo>
                  <a:lnTo>
                    <a:pt x="589" y="196"/>
                  </a:lnTo>
                  <a:lnTo>
                    <a:pt x="448" y="168"/>
                  </a:lnTo>
                  <a:lnTo>
                    <a:pt x="322" y="140"/>
                  </a:lnTo>
                  <a:lnTo>
                    <a:pt x="196" y="70"/>
                  </a:lnTo>
                  <a:lnTo>
                    <a:pt x="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36"/>
            <p:cNvSpPr/>
            <p:nvPr/>
          </p:nvSpPr>
          <p:spPr>
            <a:xfrm>
              <a:off x="5020700" y="2935400"/>
              <a:ext cx="8075" cy="7025"/>
            </a:xfrm>
            <a:custGeom>
              <a:rect b="b" l="l" r="r" t="t"/>
              <a:pathLst>
                <a:path extrusionOk="0" h="281" w="323">
                  <a:moveTo>
                    <a:pt x="14" y="0"/>
                  </a:moveTo>
                  <a:lnTo>
                    <a:pt x="0" y="84"/>
                  </a:lnTo>
                  <a:lnTo>
                    <a:pt x="14" y="169"/>
                  </a:lnTo>
                  <a:lnTo>
                    <a:pt x="28" y="197"/>
                  </a:lnTo>
                  <a:lnTo>
                    <a:pt x="56" y="225"/>
                  </a:lnTo>
                  <a:lnTo>
                    <a:pt x="84" y="253"/>
                  </a:lnTo>
                  <a:lnTo>
                    <a:pt x="140" y="267"/>
                  </a:lnTo>
                  <a:lnTo>
                    <a:pt x="224" y="281"/>
                  </a:lnTo>
                  <a:lnTo>
                    <a:pt x="322" y="253"/>
                  </a:lnTo>
                  <a:lnTo>
                    <a:pt x="308" y="211"/>
                  </a:lnTo>
                  <a:lnTo>
                    <a:pt x="280" y="155"/>
                  </a:lnTo>
                  <a:lnTo>
                    <a:pt x="252" y="113"/>
                  </a:lnTo>
                  <a:lnTo>
                    <a:pt x="210" y="84"/>
                  </a:lnTo>
                  <a:lnTo>
                    <a:pt x="168" y="56"/>
                  </a:lnTo>
                  <a:lnTo>
                    <a:pt x="126" y="28"/>
                  </a:lnTo>
                  <a:lnTo>
                    <a:pt x="70" y="14"/>
                  </a:lnTo>
                  <a:lnTo>
                    <a:pt x="14" y="0"/>
                  </a:lnTo>
                  <a:close/>
                </a:path>
              </a:pathLst>
            </a:custGeom>
            <a:solidFill>
              <a:srgbClr val="FF9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36"/>
            <p:cNvSpPr/>
            <p:nvPr/>
          </p:nvSpPr>
          <p:spPr>
            <a:xfrm>
              <a:off x="4948200" y="2822625"/>
              <a:ext cx="112800" cy="85475"/>
            </a:xfrm>
            <a:custGeom>
              <a:rect b="b" l="l" r="r" t="t"/>
              <a:pathLst>
                <a:path extrusionOk="0" h="3419" w="4512">
                  <a:moveTo>
                    <a:pt x="2494" y="1"/>
                  </a:moveTo>
                  <a:lnTo>
                    <a:pt x="2298" y="15"/>
                  </a:lnTo>
                  <a:lnTo>
                    <a:pt x="2102" y="43"/>
                  </a:lnTo>
                  <a:lnTo>
                    <a:pt x="1920" y="85"/>
                  </a:lnTo>
                  <a:lnTo>
                    <a:pt x="1751" y="127"/>
                  </a:lnTo>
                  <a:lnTo>
                    <a:pt x="1583" y="183"/>
                  </a:lnTo>
                  <a:lnTo>
                    <a:pt x="1429" y="253"/>
                  </a:lnTo>
                  <a:lnTo>
                    <a:pt x="1289" y="323"/>
                  </a:lnTo>
                  <a:lnTo>
                    <a:pt x="1177" y="393"/>
                  </a:lnTo>
                  <a:lnTo>
                    <a:pt x="1065" y="463"/>
                  </a:lnTo>
                  <a:lnTo>
                    <a:pt x="981" y="533"/>
                  </a:lnTo>
                  <a:lnTo>
                    <a:pt x="939" y="561"/>
                  </a:lnTo>
                  <a:lnTo>
                    <a:pt x="785" y="673"/>
                  </a:lnTo>
                  <a:lnTo>
                    <a:pt x="673" y="785"/>
                  </a:lnTo>
                  <a:lnTo>
                    <a:pt x="547" y="925"/>
                  </a:lnTo>
                  <a:lnTo>
                    <a:pt x="393" y="1093"/>
                  </a:lnTo>
                  <a:lnTo>
                    <a:pt x="225" y="1331"/>
                  </a:lnTo>
                  <a:lnTo>
                    <a:pt x="140" y="1458"/>
                  </a:lnTo>
                  <a:lnTo>
                    <a:pt x="70" y="1612"/>
                  </a:lnTo>
                  <a:lnTo>
                    <a:pt x="28" y="1780"/>
                  </a:lnTo>
                  <a:lnTo>
                    <a:pt x="14" y="1948"/>
                  </a:lnTo>
                  <a:lnTo>
                    <a:pt x="0" y="2116"/>
                  </a:lnTo>
                  <a:lnTo>
                    <a:pt x="0" y="2298"/>
                  </a:lnTo>
                  <a:lnTo>
                    <a:pt x="14" y="2466"/>
                  </a:lnTo>
                  <a:lnTo>
                    <a:pt x="42" y="2634"/>
                  </a:lnTo>
                  <a:lnTo>
                    <a:pt x="84" y="2802"/>
                  </a:lnTo>
                  <a:lnTo>
                    <a:pt x="126" y="2942"/>
                  </a:lnTo>
                  <a:lnTo>
                    <a:pt x="168" y="3083"/>
                  </a:lnTo>
                  <a:lnTo>
                    <a:pt x="225" y="3195"/>
                  </a:lnTo>
                  <a:lnTo>
                    <a:pt x="281" y="3293"/>
                  </a:lnTo>
                  <a:lnTo>
                    <a:pt x="337" y="3363"/>
                  </a:lnTo>
                  <a:lnTo>
                    <a:pt x="393" y="3419"/>
                  </a:lnTo>
                  <a:lnTo>
                    <a:pt x="505" y="3419"/>
                  </a:lnTo>
                  <a:lnTo>
                    <a:pt x="561" y="3391"/>
                  </a:lnTo>
                  <a:lnTo>
                    <a:pt x="631" y="3349"/>
                  </a:lnTo>
                  <a:lnTo>
                    <a:pt x="701" y="3279"/>
                  </a:lnTo>
                  <a:lnTo>
                    <a:pt x="785" y="3209"/>
                  </a:lnTo>
                  <a:lnTo>
                    <a:pt x="869" y="3125"/>
                  </a:lnTo>
                  <a:lnTo>
                    <a:pt x="939" y="3013"/>
                  </a:lnTo>
                  <a:lnTo>
                    <a:pt x="1023" y="2886"/>
                  </a:lnTo>
                  <a:lnTo>
                    <a:pt x="1093" y="2760"/>
                  </a:lnTo>
                  <a:lnTo>
                    <a:pt x="1163" y="2606"/>
                  </a:lnTo>
                  <a:lnTo>
                    <a:pt x="1233" y="2452"/>
                  </a:lnTo>
                  <a:lnTo>
                    <a:pt x="1289" y="2270"/>
                  </a:lnTo>
                  <a:lnTo>
                    <a:pt x="1331" y="2074"/>
                  </a:lnTo>
                  <a:lnTo>
                    <a:pt x="1347" y="2001"/>
                  </a:lnTo>
                  <a:lnTo>
                    <a:pt x="1345" y="2018"/>
                  </a:lnTo>
                  <a:lnTo>
                    <a:pt x="1289" y="2452"/>
                  </a:lnTo>
                  <a:lnTo>
                    <a:pt x="1261" y="2620"/>
                  </a:lnTo>
                  <a:lnTo>
                    <a:pt x="1233" y="2718"/>
                  </a:lnTo>
                  <a:lnTo>
                    <a:pt x="1219" y="2746"/>
                  </a:lnTo>
                  <a:lnTo>
                    <a:pt x="1247" y="2718"/>
                  </a:lnTo>
                  <a:lnTo>
                    <a:pt x="1317" y="2620"/>
                  </a:lnTo>
                  <a:lnTo>
                    <a:pt x="1387" y="2452"/>
                  </a:lnTo>
                  <a:lnTo>
                    <a:pt x="1471" y="2242"/>
                  </a:lnTo>
                  <a:lnTo>
                    <a:pt x="1541" y="1976"/>
                  </a:lnTo>
                  <a:lnTo>
                    <a:pt x="1611" y="1668"/>
                  </a:lnTo>
                  <a:lnTo>
                    <a:pt x="1625" y="1486"/>
                  </a:lnTo>
                  <a:lnTo>
                    <a:pt x="1639" y="1303"/>
                  </a:lnTo>
                  <a:lnTo>
                    <a:pt x="1878" y="1458"/>
                  </a:lnTo>
                  <a:lnTo>
                    <a:pt x="2144" y="1612"/>
                  </a:lnTo>
                  <a:lnTo>
                    <a:pt x="2410" y="1738"/>
                  </a:lnTo>
                  <a:lnTo>
                    <a:pt x="2676" y="1836"/>
                  </a:lnTo>
                  <a:lnTo>
                    <a:pt x="2998" y="1920"/>
                  </a:lnTo>
                  <a:lnTo>
                    <a:pt x="3250" y="1948"/>
                  </a:lnTo>
                  <a:lnTo>
                    <a:pt x="3461" y="1948"/>
                  </a:lnTo>
                  <a:lnTo>
                    <a:pt x="3489" y="1934"/>
                  </a:lnTo>
                  <a:lnTo>
                    <a:pt x="3489" y="1920"/>
                  </a:lnTo>
                  <a:lnTo>
                    <a:pt x="3475" y="1906"/>
                  </a:lnTo>
                  <a:lnTo>
                    <a:pt x="3390" y="1878"/>
                  </a:lnTo>
                  <a:lnTo>
                    <a:pt x="3138" y="1766"/>
                  </a:lnTo>
                  <a:lnTo>
                    <a:pt x="2984" y="1696"/>
                  </a:lnTo>
                  <a:lnTo>
                    <a:pt x="2844" y="1626"/>
                  </a:lnTo>
                  <a:lnTo>
                    <a:pt x="2718" y="1542"/>
                  </a:lnTo>
                  <a:lnTo>
                    <a:pt x="2620" y="1458"/>
                  </a:lnTo>
                  <a:lnTo>
                    <a:pt x="2830" y="1556"/>
                  </a:lnTo>
                  <a:lnTo>
                    <a:pt x="3334" y="1752"/>
                  </a:lnTo>
                  <a:lnTo>
                    <a:pt x="3643" y="1864"/>
                  </a:lnTo>
                  <a:lnTo>
                    <a:pt x="3951" y="1976"/>
                  </a:lnTo>
                  <a:lnTo>
                    <a:pt x="4245" y="2046"/>
                  </a:lnTo>
                  <a:lnTo>
                    <a:pt x="4371" y="2074"/>
                  </a:lnTo>
                  <a:lnTo>
                    <a:pt x="4497" y="2088"/>
                  </a:lnTo>
                  <a:lnTo>
                    <a:pt x="4497" y="2074"/>
                  </a:lnTo>
                  <a:lnTo>
                    <a:pt x="4511" y="2032"/>
                  </a:lnTo>
                  <a:lnTo>
                    <a:pt x="4511" y="1892"/>
                  </a:lnTo>
                  <a:lnTo>
                    <a:pt x="4483" y="1682"/>
                  </a:lnTo>
                  <a:lnTo>
                    <a:pt x="4469" y="1542"/>
                  </a:lnTo>
                  <a:lnTo>
                    <a:pt x="4427" y="1416"/>
                  </a:lnTo>
                  <a:lnTo>
                    <a:pt x="4385" y="1261"/>
                  </a:lnTo>
                  <a:lnTo>
                    <a:pt x="4315" y="1121"/>
                  </a:lnTo>
                  <a:lnTo>
                    <a:pt x="4245" y="967"/>
                  </a:lnTo>
                  <a:lnTo>
                    <a:pt x="4161" y="813"/>
                  </a:lnTo>
                  <a:lnTo>
                    <a:pt x="4049" y="673"/>
                  </a:lnTo>
                  <a:lnTo>
                    <a:pt x="3937" y="533"/>
                  </a:lnTo>
                  <a:lnTo>
                    <a:pt x="3783" y="407"/>
                  </a:lnTo>
                  <a:lnTo>
                    <a:pt x="3629" y="281"/>
                  </a:lnTo>
                  <a:lnTo>
                    <a:pt x="3447" y="183"/>
                  </a:lnTo>
                  <a:lnTo>
                    <a:pt x="3264" y="113"/>
                  </a:lnTo>
                  <a:lnTo>
                    <a:pt x="3082" y="57"/>
                  </a:lnTo>
                  <a:lnTo>
                    <a:pt x="2886" y="15"/>
                  </a:lnTo>
                  <a:lnTo>
                    <a:pt x="26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36"/>
            <p:cNvSpPr/>
            <p:nvPr/>
          </p:nvSpPr>
          <p:spPr>
            <a:xfrm>
              <a:off x="4936650" y="2822275"/>
              <a:ext cx="102275" cy="101950"/>
            </a:xfrm>
            <a:custGeom>
              <a:rect b="b" l="l" r="r" t="t"/>
              <a:pathLst>
                <a:path extrusionOk="0" h="4078" w="4091">
                  <a:moveTo>
                    <a:pt x="2648" y="1"/>
                  </a:moveTo>
                  <a:lnTo>
                    <a:pt x="2326" y="29"/>
                  </a:lnTo>
                  <a:lnTo>
                    <a:pt x="2157" y="57"/>
                  </a:lnTo>
                  <a:lnTo>
                    <a:pt x="1989" y="99"/>
                  </a:lnTo>
                  <a:lnTo>
                    <a:pt x="1821" y="141"/>
                  </a:lnTo>
                  <a:lnTo>
                    <a:pt x="1653" y="211"/>
                  </a:lnTo>
                  <a:lnTo>
                    <a:pt x="1485" y="281"/>
                  </a:lnTo>
                  <a:lnTo>
                    <a:pt x="1317" y="379"/>
                  </a:lnTo>
                  <a:lnTo>
                    <a:pt x="1135" y="505"/>
                  </a:lnTo>
                  <a:lnTo>
                    <a:pt x="981" y="645"/>
                  </a:lnTo>
                  <a:lnTo>
                    <a:pt x="827" y="799"/>
                  </a:lnTo>
                  <a:lnTo>
                    <a:pt x="687" y="953"/>
                  </a:lnTo>
                  <a:lnTo>
                    <a:pt x="560" y="1121"/>
                  </a:lnTo>
                  <a:lnTo>
                    <a:pt x="462" y="1289"/>
                  </a:lnTo>
                  <a:lnTo>
                    <a:pt x="364" y="1444"/>
                  </a:lnTo>
                  <a:lnTo>
                    <a:pt x="280" y="1612"/>
                  </a:lnTo>
                  <a:lnTo>
                    <a:pt x="140" y="1934"/>
                  </a:lnTo>
                  <a:lnTo>
                    <a:pt x="56" y="2200"/>
                  </a:lnTo>
                  <a:lnTo>
                    <a:pt x="0" y="2424"/>
                  </a:lnTo>
                  <a:lnTo>
                    <a:pt x="0" y="2564"/>
                  </a:lnTo>
                  <a:lnTo>
                    <a:pt x="14" y="2620"/>
                  </a:lnTo>
                  <a:lnTo>
                    <a:pt x="42" y="2718"/>
                  </a:lnTo>
                  <a:lnTo>
                    <a:pt x="154" y="2942"/>
                  </a:lnTo>
                  <a:lnTo>
                    <a:pt x="308" y="3223"/>
                  </a:lnTo>
                  <a:lnTo>
                    <a:pt x="490" y="3517"/>
                  </a:lnTo>
                  <a:lnTo>
                    <a:pt x="644" y="3783"/>
                  </a:lnTo>
                  <a:lnTo>
                    <a:pt x="785" y="3979"/>
                  </a:lnTo>
                  <a:lnTo>
                    <a:pt x="869" y="4077"/>
                  </a:lnTo>
                  <a:lnTo>
                    <a:pt x="869" y="4021"/>
                  </a:lnTo>
                  <a:lnTo>
                    <a:pt x="785" y="3783"/>
                  </a:lnTo>
                  <a:lnTo>
                    <a:pt x="729" y="3517"/>
                  </a:lnTo>
                  <a:lnTo>
                    <a:pt x="701" y="3251"/>
                  </a:lnTo>
                  <a:lnTo>
                    <a:pt x="672" y="2970"/>
                  </a:lnTo>
                  <a:lnTo>
                    <a:pt x="672" y="2704"/>
                  </a:lnTo>
                  <a:lnTo>
                    <a:pt x="687" y="2424"/>
                  </a:lnTo>
                  <a:lnTo>
                    <a:pt x="729" y="2158"/>
                  </a:lnTo>
                  <a:lnTo>
                    <a:pt x="771" y="1892"/>
                  </a:lnTo>
                  <a:lnTo>
                    <a:pt x="827" y="1654"/>
                  </a:lnTo>
                  <a:lnTo>
                    <a:pt x="897" y="1416"/>
                  </a:lnTo>
                  <a:lnTo>
                    <a:pt x="967" y="1205"/>
                  </a:lnTo>
                  <a:lnTo>
                    <a:pt x="1051" y="1009"/>
                  </a:lnTo>
                  <a:lnTo>
                    <a:pt x="1149" y="841"/>
                  </a:lnTo>
                  <a:lnTo>
                    <a:pt x="1233" y="715"/>
                  </a:lnTo>
                  <a:lnTo>
                    <a:pt x="1345" y="617"/>
                  </a:lnTo>
                  <a:lnTo>
                    <a:pt x="1387" y="575"/>
                  </a:lnTo>
                  <a:lnTo>
                    <a:pt x="1443" y="547"/>
                  </a:lnTo>
                  <a:lnTo>
                    <a:pt x="1667" y="463"/>
                  </a:lnTo>
                  <a:lnTo>
                    <a:pt x="1891" y="393"/>
                  </a:lnTo>
                  <a:lnTo>
                    <a:pt x="2129" y="337"/>
                  </a:lnTo>
                  <a:lnTo>
                    <a:pt x="2354" y="309"/>
                  </a:lnTo>
                  <a:lnTo>
                    <a:pt x="2578" y="267"/>
                  </a:lnTo>
                  <a:lnTo>
                    <a:pt x="2802" y="253"/>
                  </a:lnTo>
                  <a:lnTo>
                    <a:pt x="3208" y="239"/>
                  </a:lnTo>
                  <a:lnTo>
                    <a:pt x="3558" y="253"/>
                  </a:lnTo>
                  <a:lnTo>
                    <a:pt x="3838" y="281"/>
                  </a:lnTo>
                  <a:lnTo>
                    <a:pt x="4091" y="309"/>
                  </a:lnTo>
                  <a:lnTo>
                    <a:pt x="4091" y="309"/>
                  </a:lnTo>
                  <a:lnTo>
                    <a:pt x="3951" y="225"/>
                  </a:lnTo>
                  <a:lnTo>
                    <a:pt x="3796" y="155"/>
                  </a:lnTo>
                  <a:lnTo>
                    <a:pt x="3642" y="99"/>
                  </a:lnTo>
                  <a:lnTo>
                    <a:pt x="3474" y="57"/>
                  </a:lnTo>
                  <a:lnTo>
                    <a:pt x="3362" y="43"/>
                  </a:lnTo>
                  <a:lnTo>
                    <a:pt x="3180" y="15"/>
                  </a:lnTo>
                  <a:lnTo>
                    <a:pt x="29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36"/>
            <p:cNvSpPr/>
            <p:nvPr/>
          </p:nvSpPr>
          <p:spPr>
            <a:xfrm>
              <a:off x="4936650" y="2822275"/>
              <a:ext cx="102275" cy="101950"/>
            </a:xfrm>
            <a:custGeom>
              <a:rect b="b" l="l" r="r" t="t"/>
              <a:pathLst>
                <a:path extrusionOk="0" fill="none" h="4078" w="4091">
                  <a:moveTo>
                    <a:pt x="869" y="4021"/>
                  </a:moveTo>
                  <a:lnTo>
                    <a:pt x="869" y="4021"/>
                  </a:lnTo>
                  <a:lnTo>
                    <a:pt x="869" y="4077"/>
                  </a:lnTo>
                  <a:lnTo>
                    <a:pt x="869" y="4077"/>
                  </a:lnTo>
                  <a:lnTo>
                    <a:pt x="869" y="4077"/>
                  </a:lnTo>
                  <a:lnTo>
                    <a:pt x="785" y="3979"/>
                  </a:lnTo>
                  <a:lnTo>
                    <a:pt x="644" y="3783"/>
                  </a:lnTo>
                  <a:lnTo>
                    <a:pt x="490" y="3517"/>
                  </a:lnTo>
                  <a:lnTo>
                    <a:pt x="308" y="3223"/>
                  </a:lnTo>
                  <a:lnTo>
                    <a:pt x="154" y="2942"/>
                  </a:lnTo>
                  <a:lnTo>
                    <a:pt x="42" y="2718"/>
                  </a:lnTo>
                  <a:lnTo>
                    <a:pt x="14" y="2620"/>
                  </a:lnTo>
                  <a:lnTo>
                    <a:pt x="0" y="2564"/>
                  </a:lnTo>
                  <a:lnTo>
                    <a:pt x="0" y="2564"/>
                  </a:lnTo>
                  <a:lnTo>
                    <a:pt x="0" y="2424"/>
                  </a:lnTo>
                  <a:lnTo>
                    <a:pt x="56" y="2200"/>
                  </a:lnTo>
                  <a:lnTo>
                    <a:pt x="140" y="1934"/>
                  </a:lnTo>
                  <a:lnTo>
                    <a:pt x="280" y="1612"/>
                  </a:lnTo>
                  <a:lnTo>
                    <a:pt x="364" y="1444"/>
                  </a:lnTo>
                  <a:lnTo>
                    <a:pt x="462" y="1289"/>
                  </a:lnTo>
                  <a:lnTo>
                    <a:pt x="560" y="1121"/>
                  </a:lnTo>
                  <a:lnTo>
                    <a:pt x="687" y="953"/>
                  </a:lnTo>
                  <a:lnTo>
                    <a:pt x="827" y="799"/>
                  </a:lnTo>
                  <a:lnTo>
                    <a:pt x="981" y="645"/>
                  </a:lnTo>
                  <a:lnTo>
                    <a:pt x="1135" y="505"/>
                  </a:lnTo>
                  <a:lnTo>
                    <a:pt x="1317" y="379"/>
                  </a:lnTo>
                  <a:lnTo>
                    <a:pt x="1317" y="379"/>
                  </a:lnTo>
                  <a:lnTo>
                    <a:pt x="1485" y="281"/>
                  </a:lnTo>
                  <a:lnTo>
                    <a:pt x="1653" y="211"/>
                  </a:lnTo>
                  <a:lnTo>
                    <a:pt x="1821" y="141"/>
                  </a:lnTo>
                  <a:lnTo>
                    <a:pt x="1989" y="99"/>
                  </a:lnTo>
                  <a:lnTo>
                    <a:pt x="2157" y="57"/>
                  </a:lnTo>
                  <a:lnTo>
                    <a:pt x="2326" y="29"/>
                  </a:lnTo>
                  <a:lnTo>
                    <a:pt x="2648" y="1"/>
                  </a:lnTo>
                  <a:lnTo>
                    <a:pt x="2928" y="1"/>
                  </a:lnTo>
                  <a:lnTo>
                    <a:pt x="3180" y="15"/>
                  </a:lnTo>
                  <a:lnTo>
                    <a:pt x="3362" y="43"/>
                  </a:lnTo>
                  <a:lnTo>
                    <a:pt x="3474" y="57"/>
                  </a:lnTo>
                  <a:lnTo>
                    <a:pt x="3474" y="57"/>
                  </a:lnTo>
                  <a:lnTo>
                    <a:pt x="3642" y="99"/>
                  </a:lnTo>
                  <a:lnTo>
                    <a:pt x="3796" y="155"/>
                  </a:lnTo>
                  <a:lnTo>
                    <a:pt x="3951" y="225"/>
                  </a:lnTo>
                  <a:lnTo>
                    <a:pt x="4091" y="309"/>
                  </a:lnTo>
                  <a:lnTo>
                    <a:pt x="4091" y="309"/>
                  </a:lnTo>
                  <a:lnTo>
                    <a:pt x="3838" y="281"/>
                  </a:lnTo>
                  <a:lnTo>
                    <a:pt x="3558" y="253"/>
                  </a:lnTo>
                  <a:lnTo>
                    <a:pt x="3208" y="239"/>
                  </a:lnTo>
                  <a:lnTo>
                    <a:pt x="2802" y="253"/>
                  </a:lnTo>
                  <a:lnTo>
                    <a:pt x="2578" y="267"/>
                  </a:lnTo>
                  <a:lnTo>
                    <a:pt x="2354" y="309"/>
                  </a:lnTo>
                  <a:lnTo>
                    <a:pt x="2129" y="337"/>
                  </a:lnTo>
                  <a:lnTo>
                    <a:pt x="1891" y="393"/>
                  </a:lnTo>
                  <a:lnTo>
                    <a:pt x="1667" y="463"/>
                  </a:lnTo>
                  <a:lnTo>
                    <a:pt x="1443" y="547"/>
                  </a:lnTo>
                  <a:lnTo>
                    <a:pt x="1443" y="547"/>
                  </a:lnTo>
                  <a:lnTo>
                    <a:pt x="1387" y="575"/>
                  </a:lnTo>
                  <a:lnTo>
                    <a:pt x="1345" y="617"/>
                  </a:lnTo>
                  <a:lnTo>
                    <a:pt x="1233" y="715"/>
                  </a:lnTo>
                  <a:lnTo>
                    <a:pt x="1149" y="841"/>
                  </a:lnTo>
                  <a:lnTo>
                    <a:pt x="1051" y="1009"/>
                  </a:lnTo>
                  <a:lnTo>
                    <a:pt x="967" y="1205"/>
                  </a:lnTo>
                  <a:lnTo>
                    <a:pt x="897" y="1416"/>
                  </a:lnTo>
                  <a:lnTo>
                    <a:pt x="827" y="1654"/>
                  </a:lnTo>
                  <a:lnTo>
                    <a:pt x="771" y="1892"/>
                  </a:lnTo>
                  <a:lnTo>
                    <a:pt x="729" y="2158"/>
                  </a:lnTo>
                  <a:lnTo>
                    <a:pt x="687" y="2424"/>
                  </a:lnTo>
                  <a:lnTo>
                    <a:pt x="672" y="2704"/>
                  </a:lnTo>
                  <a:lnTo>
                    <a:pt x="672" y="2970"/>
                  </a:lnTo>
                  <a:lnTo>
                    <a:pt x="701" y="3251"/>
                  </a:lnTo>
                  <a:lnTo>
                    <a:pt x="729" y="3517"/>
                  </a:lnTo>
                  <a:lnTo>
                    <a:pt x="785" y="3783"/>
                  </a:lnTo>
                  <a:lnTo>
                    <a:pt x="869" y="402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36"/>
            <p:cNvSpPr/>
            <p:nvPr/>
          </p:nvSpPr>
          <p:spPr>
            <a:xfrm>
              <a:off x="4958000" y="2803375"/>
              <a:ext cx="23150" cy="31525"/>
            </a:xfrm>
            <a:custGeom>
              <a:rect b="b" l="l" r="r" t="t"/>
              <a:pathLst>
                <a:path extrusionOk="0" h="1261" w="926">
                  <a:moveTo>
                    <a:pt x="827" y="0"/>
                  </a:moveTo>
                  <a:lnTo>
                    <a:pt x="715" y="56"/>
                  </a:lnTo>
                  <a:lnTo>
                    <a:pt x="617" y="126"/>
                  </a:lnTo>
                  <a:lnTo>
                    <a:pt x="519" y="210"/>
                  </a:lnTo>
                  <a:lnTo>
                    <a:pt x="435" y="294"/>
                  </a:lnTo>
                  <a:lnTo>
                    <a:pt x="365" y="378"/>
                  </a:lnTo>
                  <a:lnTo>
                    <a:pt x="295" y="462"/>
                  </a:lnTo>
                  <a:lnTo>
                    <a:pt x="183" y="645"/>
                  </a:lnTo>
                  <a:lnTo>
                    <a:pt x="99" y="813"/>
                  </a:lnTo>
                  <a:lnTo>
                    <a:pt x="43" y="939"/>
                  </a:lnTo>
                  <a:lnTo>
                    <a:pt x="1" y="1065"/>
                  </a:lnTo>
                  <a:lnTo>
                    <a:pt x="85" y="1163"/>
                  </a:lnTo>
                  <a:lnTo>
                    <a:pt x="183" y="1247"/>
                  </a:lnTo>
                  <a:lnTo>
                    <a:pt x="225" y="1261"/>
                  </a:lnTo>
                  <a:lnTo>
                    <a:pt x="309" y="1247"/>
                  </a:lnTo>
                  <a:lnTo>
                    <a:pt x="407" y="1219"/>
                  </a:lnTo>
                  <a:lnTo>
                    <a:pt x="519" y="1177"/>
                  </a:lnTo>
                  <a:lnTo>
                    <a:pt x="631" y="1135"/>
                  </a:lnTo>
                  <a:lnTo>
                    <a:pt x="729" y="1079"/>
                  </a:lnTo>
                  <a:lnTo>
                    <a:pt x="799" y="1009"/>
                  </a:lnTo>
                  <a:lnTo>
                    <a:pt x="855" y="953"/>
                  </a:lnTo>
                  <a:lnTo>
                    <a:pt x="883" y="897"/>
                  </a:lnTo>
                  <a:lnTo>
                    <a:pt x="897" y="827"/>
                  </a:lnTo>
                  <a:lnTo>
                    <a:pt x="925" y="687"/>
                  </a:lnTo>
                  <a:lnTo>
                    <a:pt x="925" y="532"/>
                  </a:lnTo>
                  <a:lnTo>
                    <a:pt x="911" y="364"/>
                  </a:lnTo>
                  <a:lnTo>
                    <a:pt x="855" y="112"/>
                  </a:lnTo>
                  <a:lnTo>
                    <a:pt x="8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36"/>
            <p:cNvSpPr/>
            <p:nvPr/>
          </p:nvSpPr>
          <p:spPr>
            <a:xfrm>
              <a:off x="4958000" y="2803375"/>
              <a:ext cx="23150" cy="31525"/>
            </a:xfrm>
            <a:custGeom>
              <a:rect b="b" l="l" r="r" t="t"/>
              <a:pathLst>
                <a:path extrusionOk="0" fill="none" h="1261" w="926">
                  <a:moveTo>
                    <a:pt x="1" y="1065"/>
                  </a:moveTo>
                  <a:lnTo>
                    <a:pt x="1" y="1065"/>
                  </a:lnTo>
                  <a:lnTo>
                    <a:pt x="43" y="939"/>
                  </a:lnTo>
                  <a:lnTo>
                    <a:pt x="99" y="813"/>
                  </a:lnTo>
                  <a:lnTo>
                    <a:pt x="183" y="645"/>
                  </a:lnTo>
                  <a:lnTo>
                    <a:pt x="295" y="462"/>
                  </a:lnTo>
                  <a:lnTo>
                    <a:pt x="365" y="378"/>
                  </a:lnTo>
                  <a:lnTo>
                    <a:pt x="435" y="294"/>
                  </a:lnTo>
                  <a:lnTo>
                    <a:pt x="519" y="210"/>
                  </a:lnTo>
                  <a:lnTo>
                    <a:pt x="617" y="126"/>
                  </a:lnTo>
                  <a:lnTo>
                    <a:pt x="715" y="56"/>
                  </a:lnTo>
                  <a:lnTo>
                    <a:pt x="827" y="0"/>
                  </a:lnTo>
                  <a:lnTo>
                    <a:pt x="827" y="0"/>
                  </a:lnTo>
                  <a:lnTo>
                    <a:pt x="855" y="112"/>
                  </a:lnTo>
                  <a:lnTo>
                    <a:pt x="911" y="364"/>
                  </a:lnTo>
                  <a:lnTo>
                    <a:pt x="925" y="532"/>
                  </a:lnTo>
                  <a:lnTo>
                    <a:pt x="925" y="687"/>
                  </a:lnTo>
                  <a:lnTo>
                    <a:pt x="897" y="827"/>
                  </a:lnTo>
                  <a:lnTo>
                    <a:pt x="883" y="897"/>
                  </a:lnTo>
                  <a:lnTo>
                    <a:pt x="855" y="953"/>
                  </a:lnTo>
                  <a:lnTo>
                    <a:pt x="855" y="953"/>
                  </a:lnTo>
                  <a:lnTo>
                    <a:pt x="799" y="1009"/>
                  </a:lnTo>
                  <a:lnTo>
                    <a:pt x="729" y="1079"/>
                  </a:lnTo>
                  <a:lnTo>
                    <a:pt x="631" y="1135"/>
                  </a:lnTo>
                  <a:lnTo>
                    <a:pt x="519" y="1177"/>
                  </a:lnTo>
                  <a:lnTo>
                    <a:pt x="407" y="1219"/>
                  </a:lnTo>
                  <a:lnTo>
                    <a:pt x="309" y="1247"/>
                  </a:lnTo>
                  <a:lnTo>
                    <a:pt x="225" y="1261"/>
                  </a:lnTo>
                  <a:lnTo>
                    <a:pt x="183" y="1247"/>
                  </a:lnTo>
                  <a:lnTo>
                    <a:pt x="183" y="1247"/>
                  </a:lnTo>
                  <a:lnTo>
                    <a:pt x="85" y="1163"/>
                  </a:lnTo>
                  <a:lnTo>
                    <a:pt x="1" y="10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36"/>
            <p:cNvSpPr/>
            <p:nvPr/>
          </p:nvSpPr>
          <p:spPr>
            <a:xfrm>
              <a:off x="4958350" y="2822975"/>
              <a:ext cx="2125" cy="6325"/>
            </a:xfrm>
            <a:custGeom>
              <a:rect b="b" l="l" r="r" t="t"/>
              <a:pathLst>
                <a:path extrusionOk="0" h="253" w="85">
                  <a:moveTo>
                    <a:pt x="85" y="1"/>
                  </a:moveTo>
                  <a:lnTo>
                    <a:pt x="29" y="155"/>
                  </a:lnTo>
                  <a:lnTo>
                    <a:pt x="1" y="253"/>
                  </a:lnTo>
                  <a:lnTo>
                    <a:pt x="43" y="127"/>
                  </a:lnTo>
                  <a:lnTo>
                    <a:pt x="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36"/>
            <p:cNvSpPr/>
            <p:nvPr/>
          </p:nvSpPr>
          <p:spPr>
            <a:xfrm>
              <a:off x="4960800" y="2833125"/>
              <a:ext cx="1775" cy="1425"/>
            </a:xfrm>
            <a:custGeom>
              <a:rect b="b" l="l" r="r" t="t"/>
              <a:pathLst>
                <a:path extrusionOk="0" fill="none" h="57" w="71">
                  <a:moveTo>
                    <a:pt x="1" y="1"/>
                  </a:moveTo>
                  <a:lnTo>
                    <a:pt x="1" y="1"/>
                  </a:lnTo>
                  <a:lnTo>
                    <a:pt x="71" y="57"/>
                  </a:lnTo>
                  <a:lnTo>
                    <a:pt x="71" y="57"/>
                  </a:lnTo>
                  <a:lnTo>
                    <a:pt x="71" y="57"/>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36"/>
            <p:cNvSpPr/>
            <p:nvPr/>
          </p:nvSpPr>
          <p:spPr>
            <a:xfrm>
              <a:off x="4958350" y="2822975"/>
              <a:ext cx="2125" cy="6325"/>
            </a:xfrm>
            <a:custGeom>
              <a:rect b="b" l="l" r="r" t="t"/>
              <a:pathLst>
                <a:path extrusionOk="0" fill="none" h="253" w="85">
                  <a:moveTo>
                    <a:pt x="85" y="1"/>
                  </a:moveTo>
                  <a:lnTo>
                    <a:pt x="85" y="1"/>
                  </a:lnTo>
                  <a:lnTo>
                    <a:pt x="43" y="127"/>
                  </a:lnTo>
                  <a:lnTo>
                    <a:pt x="1" y="253"/>
                  </a:lnTo>
                  <a:lnTo>
                    <a:pt x="1" y="253"/>
                  </a:lnTo>
                  <a:lnTo>
                    <a:pt x="29" y="155"/>
                  </a:lnTo>
                  <a:lnTo>
                    <a:pt x="85" y="1"/>
                  </a:lnTo>
                  <a:lnTo>
                    <a:pt x="85" y="1"/>
                  </a:lnTo>
                  <a:lnTo>
                    <a:pt x="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36"/>
            <p:cNvSpPr/>
            <p:nvPr/>
          </p:nvSpPr>
          <p:spPr>
            <a:xfrm>
              <a:off x="4958000" y="2822975"/>
              <a:ext cx="12975" cy="11575"/>
            </a:xfrm>
            <a:custGeom>
              <a:rect b="b" l="l" r="r" t="t"/>
              <a:pathLst>
                <a:path extrusionOk="0" h="463" w="519">
                  <a:moveTo>
                    <a:pt x="99" y="1"/>
                  </a:moveTo>
                  <a:lnTo>
                    <a:pt x="43" y="155"/>
                  </a:lnTo>
                  <a:lnTo>
                    <a:pt x="15" y="253"/>
                  </a:lnTo>
                  <a:lnTo>
                    <a:pt x="1" y="281"/>
                  </a:lnTo>
                  <a:lnTo>
                    <a:pt x="113" y="407"/>
                  </a:lnTo>
                  <a:lnTo>
                    <a:pt x="183" y="463"/>
                  </a:lnTo>
                  <a:lnTo>
                    <a:pt x="239" y="463"/>
                  </a:lnTo>
                  <a:lnTo>
                    <a:pt x="379" y="435"/>
                  </a:lnTo>
                  <a:lnTo>
                    <a:pt x="519" y="379"/>
                  </a:lnTo>
                  <a:lnTo>
                    <a:pt x="449" y="253"/>
                  </a:lnTo>
                  <a:lnTo>
                    <a:pt x="365" y="127"/>
                  </a:lnTo>
                  <a:lnTo>
                    <a:pt x="309" y="71"/>
                  </a:lnTo>
                  <a:lnTo>
                    <a:pt x="239" y="43"/>
                  </a:lnTo>
                  <a:lnTo>
                    <a:pt x="169" y="15"/>
                  </a:lnTo>
                  <a:lnTo>
                    <a:pt x="9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36"/>
            <p:cNvSpPr/>
            <p:nvPr/>
          </p:nvSpPr>
          <p:spPr>
            <a:xfrm>
              <a:off x="4958000" y="2822975"/>
              <a:ext cx="12975" cy="11575"/>
            </a:xfrm>
            <a:custGeom>
              <a:rect b="b" l="l" r="r" t="t"/>
              <a:pathLst>
                <a:path extrusionOk="0" fill="none" h="463" w="519">
                  <a:moveTo>
                    <a:pt x="99" y="1"/>
                  </a:moveTo>
                  <a:lnTo>
                    <a:pt x="99" y="1"/>
                  </a:lnTo>
                  <a:lnTo>
                    <a:pt x="43" y="155"/>
                  </a:lnTo>
                  <a:lnTo>
                    <a:pt x="15" y="253"/>
                  </a:lnTo>
                  <a:lnTo>
                    <a:pt x="15" y="253"/>
                  </a:lnTo>
                  <a:lnTo>
                    <a:pt x="1" y="281"/>
                  </a:lnTo>
                  <a:lnTo>
                    <a:pt x="1" y="281"/>
                  </a:lnTo>
                  <a:lnTo>
                    <a:pt x="1" y="281"/>
                  </a:lnTo>
                  <a:lnTo>
                    <a:pt x="113" y="407"/>
                  </a:lnTo>
                  <a:lnTo>
                    <a:pt x="113" y="407"/>
                  </a:lnTo>
                  <a:lnTo>
                    <a:pt x="183" y="463"/>
                  </a:lnTo>
                  <a:lnTo>
                    <a:pt x="197" y="463"/>
                  </a:lnTo>
                  <a:lnTo>
                    <a:pt x="197" y="463"/>
                  </a:lnTo>
                  <a:lnTo>
                    <a:pt x="197" y="463"/>
                  </a:lnTo>
                  <a:lnTo>
                    <a:pt x="197" y="463"/>
                  </a:lnTo>
                  <a:lnTo>
                    <a:pt x="211" y="463"/>
                  </a:lnTo>
                  <a:lnTo>
                    <a:pt x="239" y="463"/>
                  </a:lnTo>
                  <a:lnTo>
                    <a:pt x="239" y="463"/>
                  </a:lnTo>
                  <a:lnTo>
                    <a:pt x="379" y="435"/>
                  </a:lnTo>
                  <a:lnTo>
                    <a:pt x="519" y="379"/>
                  </a:lnTo>
                  <a:lnTo>
                    <a:pt x="519" y="379"/>
                  </a:lnTo>
                  <a:lnTo>
                    <a:pt x="449" y="253"/>
                  </a:lnTo>
                  <a:lnTo>
                    <a:pt x="365" y="127"/>
                  </a:lnTo>
                  <a:lnTo>
                    <a:pt x="365" y="127"/>
                  </a:lnTo>
                  <a:lnTo>
                    <a:pt x="309" y="71"/>
                  </a:lnTo>
                  <a:lnTo>
                    <a:pt x="239" y="43"/>
                  </a:lnTo>
                  <a:lnTo>
                    <a:pt x="169" y="15"/>
                  </a:lnTo>
                  <a:lnTo>
                    <a:pt x="9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36"/>
            <p:cNvSpPr/>
            <p:nvPr/>
          </p:nvSpPr>
          <p:spPr>
            <a:xfrm>
              <a:off x="4920875" y="2833475"/>
              <a:ext cx="38550" cy="22100"/>
            </a:xfrm>
            <a:custGeom>
              <a:rect b="b" l="l" r="r" t="t"/>
              <a:pathLst>
                <a:path extrusionOk="0" h="884" w="1542">
                  <a:moveTo>
                    <a:pt x="1360" y="1"/>
                  </a:moveTo>
                  <a:lnTo>
                    <a:pt x="1191" y="29"/>
                  </a:lnTo>
                  <a:lnTo>
                    <a:pt x="827" y="127"/>
                  </a:lnTo>
                  <a:lnTo>
                    <a:pt x="603" y="197"/>
                  </a:lnTo>
                  <a:lnTo>
                    <a:pt x="379" y="281"/>
                  </a:lnTo>
                  <a:lnTo>
                    <a:pt x="169" y="379"/>
                  </a:lnTo>
                  <a:lnTo>
                    <a:pt x="85" y="435"/>
                  </a:lnTo>
                  <a:lnTo>
                    <a:pt x="1" y="491"/>
                  </a:lnTo>
                  <a:lnTo>
                    <a:pt x="99" y="575"/>
                  </a:lnTo>
                  <a:lnTo>
                    <a:pt x="197" y="659"/>
                  </a:lnTo>
                  <a:lnTo>
                    <a:pt x="309" y="715"/>
                  </a:lnTo>
                  <a:lnTo>
                    <a:pt x="421" y="771"/>
                  </a:lnTo>
                  <a:lnTo>
                    <a:pt x="533" y="813"/>
                  </a:lnTo>
                  <a:lnTo>
                    <a:pt x="659" y="855"/>
                  </a:lnTo>
                  <a:lnTo>
                    <a:pt x="771" y="869"/>
                  </a:lnTo>
                  <a:lnTo>
                    <a:pt x="897" y="883"/>
                  </a:lnTo>
                  <a:lnTo>
                    <a:pt x="939" y="869"/>
                  </a:lnTo>
                  <a:lnTo>
                    <a:pt x="995" y="855"/>
                  </a:lnTo>
                  <a:lnTo>
                    <a:pt x="1107" y="785"/>
                  </a:lnTo>
                  <a:lnTo>
                    <a:pt x="1219" y="687"/>
                  </a:lnTo>
                  <a:lnTo>
                    <a:pt x="1332" y="575"/>
                  </a:lnTo>
                  <a:lnTo>
                    <a:pt x="1430" y="463"/>
                  </a:lnTo>
                  <a:lnTo>
                    <a:pt x="1500" y="351"/>
                  </a:lnTo>
                  <a:lnTo>
                    <a:pt x="1542" y="253"/>
                  </a:lnTo>
                  <a:lnTo>
                    <a:pt x="1542" y="225"/>
                  </a:lnTo>
                  <a:lnTo>
                    <a:pt x="1542" y="197"/>
                  </a:lnTo>
                  <a:lnTo>
                    <a:pt x="1458" y="99"/>
                  </a:lnTo>
                  <a:lnTo>
                    <a:pt x="13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36"/>
            <p:cNvSpPr/>
            <p:nvPr/>
          </p:nvSpPr>
          <p:spPr>
            <a:xfrm>
              <a:off x="4920875" y="2833475"/>
              <a:ext cx="38550" cy="22100"/>
            </a:xfrm>
            <a:custGeom>
              <a:rect b="b" l="l" r="r" t="t"/>
              <a:pathLst>
                <a:path extrusionOk="0" fill="none" h="884" w="1542">
                  <a:moveTo>
                    <a:pt x="1360" y="1"/>
                  </a:moveTo>
                  <a:lnTo>
                    <a:pt x="1360" y="1"/>
                  </a:lnTo>
                  <a:lnTo>
                    <a:pt x="1191" y="29"/>
                  </a:lnTo>
                  <a:lnTo>
                    <a:pt x="827" y="127"/>
                  </a:lnTo>
                  <a:lnTo>
                    <a:pt x="603" y="197"/>
                  </a:lnTo>
                  <a:lnTo>
                    <a:pt x="379" y="281"/>
                  </a:lnTo>
                  <a:lnTo>
                    <a:pt x="169" y="379"/>
                  </a:lnTo>
                  <a:lnTo>
                    <a:pt x="85" y="435"/>
                  </a:lnTo>
                  <a:lnTo>
                    <a:pt x="1" y="491"/>
                  </a:lnTo>
                  <a:lnTo>
                    <a:pt x="1" y="491"/>
                  </a:lnTo>
                  <a:lnTo>
                    <a:pt x="99" y="575"/>
                  </a:lnTo>
                  <a:lnTo>
                    <a:pt x="197" y="659"/>
                  </a:lnTo>
                  <a:lnTo>
                    <a:pt x="309" y="715"/>
                  </a:lnTo>
                  <a:lnTo>
                    <a:pt x="421" y="771"/>
                  </a:lnTo>
                  <a:lnTo>
                    <a:pt x="533" y="813"/>
                  </a:lnTo>
                  <a:lnTo>
                    <a:pt x="659" y="855"/>
                  </a:lnTo>
                  <a:lnTo>
                    <a:pt x="771" y="869"/>
                  </a:lnTo>
                  <a:lnTo>
                    <a:pt x="897" y="883"/>
                  </a:lnTo>
                  <a:lnTo>
                    <a:pt x="897" y="883"/>
                  </a:lnTo>
                  <a:lnTo>
                    <a:pt x="939" y="869"/>
                  </a:lnTo>
                  <a:lnTo>
                    <a:pt x="995" y="855"/>
                  </a:lnTo>
                  <a:lnTo>
                    <a:pt x="1107" y="785"/>
                  </a:lnTo>
                  <a:lnTo>
                    <a:pt x="1219" y="687"/>
                  </a:lnTo>
                  <a:lnTo>
                    <a:pt x="1332" y="575"/>
                  </a:lnTo>
                  <a:lnTo>
                    <a:pt x="1430" y="463"/>
                  </a:lnTo>
                  <a:lnTo>
                    <a:pt x="1500" y="351"/>
                  </a:lnTo>
                  <a:lnTo>
                    <a:pt x="1542" y="253"/>
                  </a:lnTo>
                  <a:lnTo>
                    <a:pt x="1542" y="225"/>
                  </a:lnTo>
                  <a:lnTo>
                    <a:pt x="1542" y="197"/>
                  </a:lnTo>
                  <a:lnTo>
                    <a:pt x="1542" y="197"/>
                  </a:lnTo>
                  <a:lnTo>
                    <a:pt x="1458" y="99"/>
                  </a:lnTo>
                  <a:lnTo>
                    <a:pt x="13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36"/>
            <p:cNvSpPr/>
            <p:nvPr/>
          </p:nvSpPr>
          <p:spPr>
            <a:xfrm>
              <a:off x="4949250" y="2833475"/>
              <a:ext cx="5275" cy="1075"/>
            </a:xfrm>
            <a:custGeom>
              <a:rect b="b" l="l" r="r" t="t"/>
              <a:pathLst>
                <a:path extrusionOk="0" h="43" w="211">
                  <a:moveTo>
                    <a:pt x="211" y="1"/>
                  </a:moveTo>
                  <a:lnTo>
                    <a:pt x="211" y="1"/>
                  </a:lnTo>
                  <a:lnTo>
                    <a:pt x="0" y="43"/>
                  </a:lnTo>
                  <a:lnTo>
                    <a:pt x="0" y="43"/>
                  </a:lnTo>
                  <a:lnTo>
                    <a:pt x="0" y="43"/>
                  </a:lnTo>
                  <a:lnTo>
                    <a:pt x="0" y="43"/>
                  </a:lnTo>
                  <a:lnTo>
                    <a:pt x="211" y="1"/>
                  </a:lnTo>
                  <a:lnTo>
                    <a:pt x="211" y="1"/>
                  </a:lnTo>
                  <a:lnTo>
                    <a:pt x="21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36"/>
            <p:cNvSpPr/>
            <p:nvPr/>
          </p:nvSpPr>
          <p:spPr>
            <a:xfrm>
              <a:off x="4949250" y="2833475"/>
              <a:ext cx="5275" cy="1075"/>
            </a:xfrm>
            <a:custGeom>
              <a:rect b="b" l="l" r="r" t="t"/>
              <a:pathLst>
                <a:path extrusionOk="0" fill="none" h="43" w="211">
                  <a:moveTo>
                    <a:pt x="211" y="1"/>
                  </a:moveTo>
                  <a:lnTo>
                    <a:pt x="211" y="1"/>
                  </a:lnTo>
                  <a:lnTo>
                    <a:pt x="0" y="43"/>
                  </a:lnTo>
                  <a:lnTo>
                    <a:pt x="0" y="43"/>
                  </a:lnTo>
                  <a:lnTo>
                    <a:pt x="0" y="43"/>
                  </a:lnTo>
                  <a:lnTo>
                    <a:pt x="0" y="43"/>
                  </a:lnTo>
                  <a:lnTo>
                    <a:pt x="211" y="1"/>
                  </a:lnTo>
                  <a:lnTo>
                    <a:pt x="211" y="1"/>
                  </a:lnTo>
                  <a:lnTo>
                    <a:pt x="21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36"/>
            <p:cNvSpPr/>
            <p:nvPr/>
          </p:nvSpPr>
          <p:spPr>
            <a:xfrm>
              <a:off x="4949250" y="2833475"/>
              <a:ext cx="10175" cy="11600"/>
            </a:xfrm>
            <a:custGeom>
              <a:rect b="b" l="l" r="r" t="t"/>
              <a:pathLst>
                <a:path extrusionOk="0" h="464" w="407">
                  <a:moveTo>
                    <a:pt x="211" y="1"/>
                  </a:moveTo>
                  <a:lnTo>
                    <a:pt x="0" y="43"/>
                  </a:lnTo>
                  <a:lnTo>
                    <a:pt x="14" y="127"/>
                  </a:lnTo>
                  <a:lnTo>
                    <a:pt x="42" y="211"/>
                  </a:lnTo>
                  <a:lnTo>
                    <a:pt x="70" y="281"/>
                  </a:lnTo>
                  <a:lnTo>
                    <a:pt x="112" y="351"/>
                  </a:lnTo>
                  <a:lnTo>
                    <a:pt x="197" y="407"/>
                  </a:lnTo>
                  <a:lnTo>
                    <a:pt x="281" y="463"/>
                  </a:lnTo>
                  <a:lnTo>
                    <a:pt x="337" y="379"/>
                  </a:lnTo>
                  <a:lnTo>
                    <a:pt x="379" y="295"/>
                  </a:lnTo>
                  <a:lnTo>
                    <a:pt x="407" y="239"/>
                  </a:lnTo>
                  <a:lnTo>
                    <a:pt x="407" y="197"/>
                  </a:lnTo>
                  <a:lnTo>
                    <a:pt x="309" y="99"/>
                  </a:lnTo>
                  <a:lnTo>
                    <a:pt x="2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36"/>
            <p:cNvSpPr/>
            <p:nvPr/>
          </p:nvSpPr>
          <p:spPr>
            <a:xfrm>
              <a:off x="4949250" y="2833475"/>
              <a:ext cx="10175" cy="11600"/>
            </a:xfrm>
            <a:custGeom>
              <a:rect b="b" l="l" r="r" t="t"/>
              <a:pathLst>
                <a:path extrusionOk="0" fill="none" h="464" w="407">
                  <a:moveTo>
                    <a:pt x="211" y="1"/>
                  </a:moveTo>
                  <a:lnTo>
                    <a:pt x="211" y="1"/>
                  </a:lnTo>
                  <a:lnTo>
                    <a:pt x="0" y="43"/>
                  </a:lnTo>
                  <a:lnTo>
                    <a:pt x="0" y="43"/>
                  </a:lnTo>
                  <a:lnTo>
                    <a:pt x="14" y="127"/>
                  </a:lnTo>
                  <a:lnTo>
                    <a:pt x="42" y="211"/>
                  </a:lnTo>
                  <a:lnTo>
                    <a:pt x="70" y="281"/>
                  </a:lnTo>
                  <a:lnTo>
                    <a:pt x="112" y="351"/>
                  </a:lnTo>
                  <a:lnTo>
                    <a:pt x="112" y="351"/>
                  </a:lnTo>
                  <a:lnTo>
                    <a:pt x="197" y="407"/>
                  </a:lnTo>
                  <a:lnTo>
                    <a:pt x="281" y="463"/>
                  </a:lnTo>
                  <a:lnTo>
                    <a:pt x="281" y="463"/>
                  </a:lnTo>
                  <a:lnTo>
                    <a:pt x="337" y="379"/>
                  </a:lnTo>
                  <a:lnTo>
                    <a:pt x="379" y="295"/>
                  </a:lnTo>
                  <a:lnTo>
                    <a:pt x="407" y="239"/>
                  </a:lnTo>
                  <a:lnTo>
                    <a:pt x="407" y="197"/>
                  </a:lnTo>
                  <a:lnTo>
                    <a:pt x="407" y="197"/>
                  </a:lnTo>
                  <a:lnTo>
                    <a:pt x="309" y="99"/>
                  </a:lnTo>
                  <a:lnTo>
                    <a:pt x="21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36"/>
            <p:cNvSpPr/>
            <p:nvPr/>
          </p:nvSpPr>
          <p:spPr>
            <a:xfrm>
              <a:off x="4951700" y="2826125"/>
              <a:ext cx="15775" cy="15800"/>
            </a:xfrm>
            <a:custGeom>
              <a:rect b="b" l="l" r="r" t="t"/>
              <a:pathLst>
                <a:path extrusionOk="0" h="632" w="631">
                  <a:moveTo>
                    <a:pt x="253" y="1"/>
                  </a:moveTo>
                  <a:lnTo>
                    <a:pt x="197" y="15"/>
                  </a:lnTo>
                  <a:lnTo>
                    <a:pt x="141" y="43"/>
                  </a:lnTo>
                  <a:lnTo>
                    <a:pt x="99" y="85"/>
                  </a:lnTo>
                  <a:lnTo>
                    <a:pt x="85" y="85"/>
                  </a:lnTo>
                  <a:lnTo>
                    <a:pt x="56" y="141"/>
                  </a:lnTo>
                  <a:lnTo>
                    <a:pt x="28" y="197"/>
                  </a:lnTo>
                  <a:lnTo>
                    <a:pt x="0" y="253"/>
                  </a:lnTo>
                  <a:lnTo>
                    <a:pt x="0" y="309"/>
                  </a:lnTo>
                  <a:lnTo>
                    <a:pt x="0" y="379"/>
                  </a:lnTo>
                  <a:lnTo>
                    <a:pt x="14" y="435"/>
                  </a:lnTo>
                  <a:lnTo>
                    <a:pt x="42" y="491"/>
                  </a:lnTo>
                  <a:lnTo>
                    <a:pt x="85" y="533"/>
                  </a:lnTo>
                  <a:lnTo>
                    <a:pt x="141" y="575"/>
                  </a:lnTo>
                  <a:lnTo>
                    <a:pt x="197" y="603"/>
                  </a:lnTo>
                  <a:lnTo>
                    <a:pt x="253" y="631"/>
                  </a:lnTo>
                  <a:lnTo>
                    <a:pt x="379" y="631"/>
                  </a:lnTo>
                  <a:lnTo>
                    <a:pt x="435" y="603"/>
                  </a:lnTo>
                  <a:lnTo>
                    <a:pt x="491" y="575"/>
                  </a:lnTo>
                  <a:lnTo>
                    <a:pt x="547" y="547"/>
                  </a:lnTo>
                  <a:lnTo>
                    <a:pt x="575" y="491"/>
                  </a:lnTo>
                  <a:lnTo>
                    <a:pt x="617" y="435"/>
                  </a:lnTo>
                  <a:lnTo>
                    <a:pt x="631" y="379"/>
                  </a:lnTo>
                  <a:lnTo>
                    <a:pt x="631" y="309"/>
                  </a:lnTo>
                  <a:lnTo>
                    <a:pt x="631" y="253"/>
                  </a:lnTo>
                  <a:lnTo>
                    <a:pt x="617" y="197"/>
                  </a:lnTo>
                  <a:lnTo>
                    <a:pt x="589" y="141"/>
                  </a:lnTo>
                  <a:lnTo>
                    <a:pt x="547" y="85"/>
                  </a:lnTo>
                  <a:lnTo>
                    <a:pt x="491" y="57"/>
                  </a:lnTo>
                  <a:lnTo>
                    <a:pt x="435" y="15"/>
                  </a:lnTo>
                  <a:lnTo>
                    <a:pt x="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36"/>
            <p:cNvSpPr/>
            <p:nvPr/>
          </p:nvSpPr>
          <p:spPr>
            <a:xfrm>
              <a:off x="4939450" y="2898975"/>
              <a:ext cx="27325" cy="38900"/>
            </a:xfrm>
            <a:custGeom>
              <a:rect b="b" l="l" r="r" t="t"/>
              <a:pathLst>
                <a:path extrusionOk="0" h="1556" w="1093">
                  <a:moveTo>
                    <a:pt x="224" y="1"/>
                  </a:moveTo>
                  <a:lnTo>
                    <a:pt x="154" y="29"/>
                  </a:lnTo>
                  <a:lnTo>
                    <a:pt x="98" y="71"/>
                  </a:lnTo>
                  <a:lnTo>
                    <a:pt x="56" y="127"/>
                  </a:lnTo>
                  <a:lnTo>
                    <a:pt x="28" y="211"/>
                  </a:lnTo>
                  <a:lnTo>
                    <a:pt x="14" y="309"/>
                  </a:lnTo>
                  <a:lnTo>
                    <a:pt x="0" y="407"/>
                  </a:lnTo>
                  <a:lnTo>
                    <a:pt x="14" y="519"/>
                  </a:lnTo>
                  <a:lnTo>
                    <a:pt x="28" y="645"/>
                  </a:lnTo>
                  <a:lnTo>
                    <a:pt x="56" y="771"/>
                  </a:lnTo>
                  <a:lnTo>
                    <a:pt x="98" y="883"/>
                  </a:lnTo>
                  <a:lnTo>
                    <a:pt x="140" y="1009"/>
                  </a:lnTo>
                  <a:lnTo>
                    <a:pt x="196" y="1121"/>
                  </a:lnTo>
                  <a:lnTo>
                    <a:pt x="252" y="1233"/>
                  </a:lnTo>
                  <a:lnTo>
                    <a:pt x="308" y="1317"/>
                  </a:lnTo>
                  <a:lnTo>
                    <a:pt x="378" y="1401"/>
                  </a:lnTo>
                  <a:lnTo>
                    <a:pt x="448" y="1471"/>
                  </a:lnTo>
                  <a:lnTo>
                    <a:pt x="532" y="1513"/>
                  </a:lnTo>
                  <a:lnTo>
                    <a:pt x="603" y="1541"/>
                  </a:lnTo>
                  <a:lnTo>
                    <a:pt x="687" y="1555"/>
                  </a:lnTo>
                  <a:lnTo>
                    <a:pt x="771" y="1555"/>
                  </a:lnTo>
                  <a:lnTo>
                    <a:pt x="841" y="1541"/>
                  </a:lnTo>
                  <a:lnTo>
                    <a:pt x="925" y="1513"/>
                  </a:lnTo>
                  <a:lnTo>
                    <a:pt x="981" y="1471"/>
                  </a:lnTo>
                  <a:lnTo>
                    <a:pt x="1051" y="1415"/>
                  </a:lnTo>
                  <a:lnTo>
                    <a:pt x="1093" y="1331"/>
                  </a:lnTo>
                  <a:lnTo>
                    <a:pt x="1009" y="659"/>
                  </a:lnTo>
                  <a:lnTo>
                    <a:pt x="925" y="533"/>
                  </a:lnTo>
                  <a:lnTo>
                    <a:pt x="827" y="407"/>
                  </a:lnTo>
                  <a:lnTo>
                    <a:pt x="715" y="281"/>
                  </a:lnTo>
                  <a:lnTo>
                    <a:pt x="589" y="155"/>
                  </a:lnTo>
                  <a:lnTo>
                    <a:pt x="518" y="99"/>
                  </a:lnTo>
                  <a:lnTo>
                    <a:pt x="434" y="57"/>
                  </a:lnTo>
                  <a:lnTo>
                    <a:pt x="364" y="15"/>
                  </a:lnTo>
                  <a:lnTo>
                    <a:pt x="294"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36"/>
            <p:cNvSpPr/>
            <p:nvPr/>
          </p:nvSpPr>
          <p:spPr>
            <a:xfrm>
              <a:off x="4946100" y="2907725"/>
              <a:ext cx="15075" cy="24900"/>
            </a:xfrm>
            <a:custGeom>
              <a:rect b="b" l="l" r="r" t="t"/>
              <a:pathLst>
                <a:path extrusionOk="0" h="996" w="603">
                  <a:moveTo>
                    <a:pt x="0" y="1"/>
                  </a:moveTo>
                  <a:lnTo>
                    <a:pt x="0" y="15"/>
                  </a:lnTo>
                  <a:lnTo>
                    <a:pt x="98" y="71"/>
                  </a:lnTo>
                  <a:lnTo>
                    <a:pt x="182" y="141"/>
                  </a:lnTo>
                  <a:lnTo>
                    <a:pt x="252" y="211"/>
                  </a:lnTo>
                  <a:lnTo>
                    <a:pt x="323" y="295"/>
                  </a:lnTo>
                  <a:lnTo>
                    <a:pt x="379" y="393"/>
                  </a:lnTo>
                  <a:lnTo>
                    <a:pt x="421" y="491"/>
                  </a:lnTo>
                  <a:lnTo>
                    <a:pt x="477" y="659"/>
                  </a:lnTo>
                  <a:lnTo>
                    <a:pt x="435" y="631"/>
                  </a:lnTo>
                  <a:lnTo>
                    <a:pt x="407" y="603"/>
                  </a:lnTo>
                  <a:lnTo>
                    <a:pt x="365" y="589"/>
                  </a:lnTo>
                  <a:lnTo>
                    <a:pt x="323" y="575"/>
                  </a:lnTo>
                  <a:lnTo>
                    <a:pt x="280" y="575"/>
                  </a:lnTo>
                  <a:lnTo>
                    <a:pt x="238" y="589"/>
                  </a:lnTo>
                  <a:lnTo>
                    <a:pt x="182" y="603"/>
                  </a:lnTo>
                  <a:lnTo>
                    <a:pt x="154" y="617"/>
                  </a:lnTo>
                  <a:lnTo>
                    <a:pt x="154" y="631"/>
                  </a:lnTo>
                  <a:lnTo>
                    <a:pt x="238" y="631"/>
                  </a:lnTo>
                  <a:lnTo>
                    <a:pt x="309" y="645"/>
                  </a:lnTo>
                  <a:lnTo>
                    <a:pt x="379" y="687"/>
                  </a:lnTo>
                  <a:lnTo>
                    <a:pt x="435" y="743"/>
                  </a:lnTo>
                  <a:lnTo>
                    <a:pt x="505" y="855"/>
                  </a:lnTo>
                  <a:lnTo>
                    <a:pt x="547" y="981"/>
                  </a:lnTo>
                  <a:lnTo>
                    <a:pt x="561" y="995"/>
                  </a:lnTo>
                  <a:lnTo>
                    <a:pt x="589" y="995"/>
                  </a:lnTo>
                  <a:lnTo>
                    <a:pt x="603" y="981"/>
                  </a:lnTo>
                  <a:lnTo>
                    <a:pt x="603" y="967"/>
                  </a:lnTo>
                  <a:lnTo>
                    <a:pt x="603" y="813"/>
                  </a:lnTo>
                  <a:lnTo>
                    <a:pt x="575" y="659"/>
                  </a:lnTo>
                  <a:lnTo>
                    <a:pt x="533" y="505"/>
                  </a:lnTo>
                  <a:lnTo>
                    <a:pt x="463" y="365"/>
                  </a:lnTo>
                  <a:lnTo>
                    <a:pt x="365" y="239"/>
                  </a:lnTo>
                  <a:lnTo>
                    <a:pt x="252" y="127"/>
                  </a:lnTo>
                  <a:lnTo>
                    <a:pt x="196" y="85"/>
                  </a:lnTo>
                  <a:lnTo>
                    <a:pt x="126" y="43"/>
                  </a:lnTo>
                  <a:lnTo>
                    <a:pt x="70" y="15"/>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36"/>
            <p:cNvSpPr/>
            <p:nvPr/>
          </p:nvSpPr>
          <p:spPr>
            <a:xfrm>
              <a:off x="5475975" y="3441100"/>
              <a:ext cx="370900" cy="280550"/>
            </a:xfrm>
            <a:custGeom>
              <a:rect b="b" l="l" r="r" t="t"/>
              <a:pathLst>
                <a:path extrusionOk="0" h="11222" w="14836">
                  <a:moveTo>
                    <a:pt x="4203" y="1"/>
                  </a:moveTo>
                  <a:lnTo>
                    <a:pt x="1" y="5282"/>
                  </a:lnTo>
                  <a:lnTo>
                    <a:pt x="1331" y="6361"/>
                  </a:lnTo>
                  <a:lnTo>
                    <a:pt x="2690" y="7440"/>
                  </a:lnTo>
                  <a:lnTo>
                    <a:pt x="4217" y="8630"/>
                  </a:lnTo>
                  <a:lnTo>
                    <a:pt x="5156" y="9345"/>
                  </a:lnTo>
                  <a:lnTo>
                    <a:pt x="6178" y="10101"/>
                  </a:lnTo>
                  <a:lnTo>
                    <a:pt x="7019" y="10704"/>
                  </a:lnTo>
                  <a:lnTo>
                    <a:pt x="7369" y="10942"/>
                  </a:lnTo>
                  <a:lnTo>
                    <a:pt x="7635" y="11096"/>
                  </a:lnTo>
                  <a:lnTo>
                    <a:pt x="7831" y="11194"/>
                  </a:lnTo>
                  <a:lnTo>
                    <a:pt x="7901" y="11222"/>
                  </a:lnTo>
                  <a:lnTo>
                    <a:pt x="7943" y="11222"/>
                  </a:lnTo>
                  <a:lnTo>
                    <a:pt x="8000" y="11180"/>
                  </a:lnTo>
                  <a:lnTo>
                    <a:pt x="8098" y="11110"/>
                  </a:lnTo>
                  <a:lnTo>
                    <a:pt x="8364" y="10830"/>
                  </a:lnTo>
                  <a:lnTo>
                    <a:pt x="8728" y="10423"/>
                  </a:lnTo>
                  <a:lnTo>
                    <a:pt x="9176" y="9905"/>
                  </a:lnTo>
                  <a:lnTo>
                    <a:pt x="10283" y="8602"/>
                  </a:lnTo>
                  <a:lnTo>
                    <a:pt x="11502" y="7117"/>
                  </a:lnTo>
                  <a:lnTo>
                    <a:pt x="12706" y="5618"/>
                  </a:lnTo>
                  <a:lnTo>
                    <a:pt x="13757" y="4302"/>
                  </a:lnTo>
                  <a:lnTo>
                    <a:pt x="14514" y="3321"/>
                  </a:lnTo>
                  <a:lnTo>
                    <a:pt x="14738" y="3013"/>
                  </a:lnTo>
                  <a:lnTo>
                    <a:pt x="14822" y="2859"/>
                  </a:lnTo>
                  <a:lnTo>
                    <a:pt x="14836" y="2803"/>
                  </a:lnTo>
                  <a:lnTo>
                    <a:pt x="14822" y="2733"/>
                  </a:lnTo>
                  <a:lnTo>
                    <a:pt x="14794" y="2663"/>
                  </a:lnTo>
                  <a:lnTo>
                    <a:pt x="14738" y="2607"/>
                  </a:lnTo>
                  <a:lnTo>
                    <a:pt x="14668" y="2537"/>
                  </a:lnTo>
                  <a:lnTo>
                    <a:pt x="14584" y="2481"/>
                  </a:lnTo>
                  <a:lnTo>
                    <a:pt x="14500" y="2424"/>
                  </a:lnTo>
                  <a:lnTo>
                    <a:pt x="14387" y="2368"/>
                  </a:lnTo>
                  <a:lnTo>
                    <a:pt x="14163" y="2284"/>
                  </a:lnTo>
                  <a:lnTo>
                    <a:pt x="13925" y="2228"/>
                  </a:lnTo>
                  <a:lnTo>
                    <a:pt x="13799" y="2214"/>
                  </a:lnTo>
                  <a:lnTo>
                    <a:pt x="13687" y="2200"/>
                  </a:lnTo>
                  <a:lnTo>
                    <a:pt x="13575" y="2214"/>
                  </a:lnTo>
                  <a:lnTo>
                    <a:pt x="13491" y="2228"/>
                  </a:lnTo>
                  <a:lnTo>
                    <a:pt x="13351" y="2270"/>
                  </a:lnTo>
                  <a:lnTo>
                    <a:pt x="13155" y="2340"/>
                  </a:lnTo>
                  <a:lnTo>
                    <a:pt x="12608" y="2593"/>
                  </a:lnTo>
                  <a:lnTo>
                    <a:pt x="11922" y="2915"/>
                  </a:lnTo>
                  <a:lnTo>
                    <a:pt x="11165" y="3279"/>
                  </a:lnTo>
                  <a:lnTo>
                    <a:pt x="9821" y="3965"/>
                  </a:lnTo>
                  <a:lnTo>
                    <a:pt x="9218" y="4260"/>
                  </a:lnTo>
                  <a:lnTo>
                    <a:pt x="8322" y="3503"/>
                  </a:lnTo>
                  <a:lnTo>
                    <a:pt x="4203"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36"/>
            <p:cNvSpPr/>
            <p:nvPr/>
          </p:nvSpPr>
          <p:spPr>
            <a:xfrm>
              <a:off x="5553725" y="3496450"/>
              <a:ext cx="293150" cy="225200"/>
            </a:xfrm>
            <a:custGeom>
              <a:rect b="b" l="l" r="r" t="t"/>
              <a:pathLst>
                <a:path extrusionOk="0" h="9008" w="11726">
                  <a:moveTo>
                    <a:pt x="10465" y="0"/>
                  </a:moveTo>
                  <a:lnTo>
                    <a:pt x="10367" y="14"/>
                  </a:lnTo>
                  <a:lnTo>
                    <a:pt x="10241" y="56"/>
                  </a:lnTo>
                  <a:lnTo>
                    <a:pt x="10045" y="140"/>
                  </a:lnTo>
                  <a:lnTo>
                    <a:pt x="9498" y="379"/>
                  </a:lnTo>
                  <a:lnTo>
                    <a:pt x="8798" y="715"/>
                  </a:lnTo>
                  <a:lnTo>
                    <a:pt x="8055" y="1079"/>
                  </a:lnTo>
                  <a:lnTo>
                    <a:pt x="6697" y="1751"/>
                  </a:lnTo>
                  <a:lnTo>
                    <a:pt x="6108" y="2060"/>
                  </a:lnTo>
                  <a:lnTo>
                    <a:pt x="5198" y="1289"/>
                  </a:lnTo>
                  <a:lnTo>
                    <a:pt x="4287" y="519"/>
                  </a:lnTo>
                  <a:lnTo>
                    <a:pt x="0" y="5562"/>
                  </a:lnTo>
                  <a:lnTo>
                    <a:pt x="1107" y="6416"/>
                  </a:lnTo>
                  <a:lnTo>
                    <a:pt x="2046" y="7145"/>
                  </a:lnTo>
                  <a:lnTo>
                    <a:pt x="3054" y="7887"/>
                  </a:lnTo>
                  <a:lnTo>
                    <a:pt x="3909" y="8504"/>
                  </a:lnTo>
                  <a:lnTo>
                    <a:pt x="4245" y="8728"/>
                  </a:lnTo>
                  <a:lnTo>
                    <a:pt x="4525" y="8896"/>
                  </a:lnTo>
                  <a:lnTo>
                    <a:pt x="4721" y="8994"/>
                  </a:lnTo>
                  <a:lnTo>
                    <a:pt x="4791" y="9008"/>
                  </a:lnTo>
                  <a:lnTo>
                    <a:pt x="4833" y="9008"/>
                  </a:lnTo>
                  <a:lnTo>
                    <a:pt x="4890" y="8980"/>
                  </a:lnTo>
                  <a:lnTo>
                    <a:pt x="4974" y="8896"/>
                  </a:lnTo>
                  <a:lnTo>
                    <a:pt x="5240" y="8616"/>
                  </a:lnTo>
                  <a:lnTo>
                    <a:pt x="5618" y="8209"/>
                  </a:lnTo>
                  <a:lnTo>
                    <a:pt x="6066" y="7691"/>
                  </a:lnTo>
                  <a:lnTo>
                    <a:pt x="7159" y="6388"/>
                  </a:lnTo>
                  <a:lnTo>
                    <a:pt x="8392" y="4903"/>
                  </a:lnTo>
                  <a:lnTo>
                    <a:pt x="9596" y="3404"/>
                  </a:lnTo>
                  <a:lnTo>
                    <a:pt x="10647" y="2088"/>
                  </a:lnTo>
                  <a:lnTo>
                    <a:pt x="11404" y="1107"/>
                  </a:lnTo>
                  <a:lnTo>
                    <a:pt x="11614" y="799"/>
                  </a:lnTo>
                  <a:lnTo>
                    <a:pt x="11712" y="659"/>
                  </a:lnTo>
                  <a:lnTo>
                    <a:pt x="11726" y="589"/>
                  </a:lnTo>
                  <a:lnTo>
                    <a:pt x="11712" y="519"/>
                  </a:lnTo>
                  <a:lnTo>
                    <a:pt x="11670" y="463"/>
                  </a:lnTo>
                  <a:lnTo>
                    <a:pt x="11628" y="393"/>
                  </a:lnTo>
                  <a:lnTo>
                    <a:pt x="11558" y="337"/>
                  </a:lnTo>
                  <a:lnTo>
                    <a:pt x="11474" y="267"/>
                  </a:lnTo>
                  <a:lnTo>
                    <a:pt x="11376" y="224"/>
                  </a:lnTo>
                  <a:lnTo>
                    <a:pt x="11263" y="168"/>
                  </a:lnTo>
                  <a:lnTo>
                    <a:pt x="11039" y="84"/>
                  </a:lnTo>
                  <a:lnTo>
                    <a:pt x="10801" y="28"/>
                  </a:lnTo>
                  <a:lnTo>
                    <a:pt x="10689" y="14"/>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36"/>
            <p:cNvSpPr/>
            <p:nvPr/>
          </p:nvSpPr>
          <p:spPr>
            <a:xfrm>
              <a:off x="5578250" y="3495050"/>
              <a:ext cx="270725" cy="228350"/>
            </a:xfrm>
            <a:custGeom>
              <a:rect b="b" l="l" r="r" t="t"/>
              <a:pathLst>
                <a:path extrusionOk="0" h="9134" w="10829">
                  <a:moveTo>
                    <a:pt x="9540" y="0"/>
                  </a:moveTo>
                  <a:lnTo>
                    <a:pt x="9442" y="14"/>
                  </a:lnTo>
                  <a:lnTo>
                    <a:pt x="9316" y="56"/>
                  </a:lnTo>
                  <a:lnTo>
                    <a:pt x="9120" y="140"/>
                  </a:lnTo>
                  <a:lnTo>
                    <a:pt x="8559" y="393"/>
                  </a:lnTo>
                  <a:lnTo>
                    <a:pt x="7859" y="715"/>
                  </a:lnTo>
                  <a:lnTo>
                    <a:pt x="7088" y="1093"/>
                  </a:lnTo>
                  <a:lnTo>
                    <a:pt x="5716" y="1765"/>
                  </a:lnTo>
                  <a:lnTo>
                    <a:pt x="5099" y="2074"/>
                  </a:lnTo>
                  <a:lnTo>
                    <a:pt x="4189" y="1289"/>
                  </a:lnTo>
                  <a:lnTo>
                    <a:pt x="0" y="6486"/>
                  </a:lnTo>
                  <a:lnTo>
                    <a:pt x="1331" y="7509"/>
                  </a:lnTo>
                  <a:lnTo>
                    <a:pt x="1933" y="7971"/>
                  </a:lnTo>
                  <a:lnTo>
                    <a:pt x="2494" y="8378"/>
                  </a:lnTo>
                  <a:lnTo>
                    <a:pt x="2970" y="8700"/>
                  </a:lnTo>
                  <a:lnTo>
                    <a:pt x="3348" y="8952"/>
                  </a:lnTo>
                  <a:lnTo>
                    <a:pt x="3502" y="9050"/>
                  </a:lnTo>
                  <a:lnTo>
                    <a:pt x="3628" y="9106"/>
                  </a:lnTo>
                  <a:lnTo>
                    <a:pt x="3712" y="9134"/>
                  </a:lnTo>
                  <a:lnTo>
                    <a:pt x="3768" y="9134"/>
                  </a:lnTo>
                  <a:lnTo>
                    <a:pt x="3824" y="9106"/>
                  </a:lnTo>
                  <a:lnTo>
                    <a:pt x="3923" y="9022"/>
                  </a:lnTo>
                  <a:lnTo>
                    <a:pt x="4189" y="8756"/>
                  </a:lnTo>
                  <a:lnTo>
                    <a:pt x="4567" y="8335"/>
                  </a:lnTo>
                  <a:lnTo>
                    <a:pt x="5043" y="7803"/>
                  </a:lnTo>
                  <a:lnTo>
                    <a:pt x="6164" y="6486"/>
                  </a:lnTo>
                  <a:lnTo>
                    <a:pt x="7411" y="4987"/>
                  </a:lnTo>
                  <a:lnTo>
                    <a:pt x="8643" y="3460"/>
                  </a:lnTo>
                  <a:lnTo>
                    <a:pt x="9722" y="2116"/>
                  </a:lnTo>
                  <a:lnTo>
                    <a:pt x="10493" y="1135"/>
                  </a:lnTo>
                  <a:lnTo>
                    <a:pt x="10717" y="827"/>
                  </a:lnTo>
                  <a:lnTo>
                    <a:pt x="10815" y="673"/>
                  </a:lnTo>
                  <a:lnTo>
                    <a:pt x="10829" y="603"/>
                  </a:lnTo>
                  <a:lnTo>
                    <a:pt x="10815" y="533"/>
                  </a:lnTo>
                  <a:lnTo>
                    <a:pt x="10787" y="463"/>
                  </a:lnTo>
                  <a:lnTo>
                    <a:pt x="10731" y="407"/>
                  </a:lnTo>
                  <a:lnTo>
                    <a:pt x="10661" y="337"/>
                  </a:lnTo>
                  <a:lnTo>
                    <a:pt x="10577" y="280"/>
                  </a:lnTo>
                  <a:lnTo>
                    <a:pt x="10479" y="224"/>
                  </a:lnTo>
                  <a:lnTo>
                    <a:pt x="10367" y="168"/>
                  </a:lnTo>
                  <a:lnTo>
                    <a:pt x="10128" y="84"/>
                  </a:lnTo>
                  <a:lnTo>
                    <a:pt x="9890" y="28"/>
                  </a:lnTo>
                  <a:lnTo>
                    <a:pt x="9764" y="14"/>
                  </a:lnTo>
                  <a:lnTo>
                    <a:pt x="96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36"/>
            <p:cNvSpPr/>
            <p:nvPr/>
          </p:nvSpPr>
          <p:spPr>
            <a:xfrm>
              <a:off x="5675600" y="3508000"/>
              <a:ext cx="163575" cy="202450"/>
            </a:xfrm>
            <a:custGeom>
              <a:rect b="b" l="l" r="r" t="t"/>
              <a:pathLst>
                <a:path extrusionOk="0" h="8098" w="6543">
                  <a:moveTo>
                    <a:pt x="6529" y="1"/>
                  </a:moveTo>
                  <a:lnTo>
                    <a:pt x="6501" y="15"/>
                  </a:lnTo>
                  <a:lnTo>
                    <a:pt x="5156" y="1626"/>
                  </a:lnTo>
                  <a:lnTo>
                    <a:pt x="3208" y="4021"/>
                  </a:lnTo>
                  <a:lnTo>
                    <a:pt x="1289" y="6417"/>
                  </a:lnTo>
                  <a:lnTo>
                    <a:pt x="519" y="7397"/>
                  </a:lnTo>
                  <a:lnTo>
                    <a:pt x="0" y="8084"/>
                  </a:lnTo>
                  <a:lnTo>
                    <a:pt x="0" y="8098"/>
                  </a:lnTo>
                  <a:lnTo>
                    <a:pt x="15" y="8084"/>
                  </a:lnTo>
                  <a:lnTo>
                    <a:pt x="575" y="7425"/>
                  </a:lnTo>
                  <a:lnTo>
                    <a:pt x="1359" y="6473"/>
                  </a:lnTo>
                  <a:lnTo>
                    <a:pt x="3307" y="4091"/>
                  </a:lnTo>
                  <a:lnTo>
                    <a:pt x="5226" y="1682"/>
                  </a:lnTo>
                  <a:lnTo>
                    <a:pt x="6529" y="15"/>
                  </a:lnTo>
                  <a:lnTo>
                    <a:pt x="65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36"/>
            <p:cNvSpPr/>
            <p:nvPr/>
          </p:nvSpPr>
          <p:spPr>
            <a:xfrm>
              <a:off x="5679100" y="3535675"/>
              <a:ext cx="25250" cy="47650"/>
            </a:xfrm>
            <a:custGeom>
              <a:rect b="b" l="l" r="r" t="t"/>
              <a:pathLst>
                <a:path extrusionOk="0" h="1906" w="1010">
                  <a:moveTo>
                    <a:pt x="953" y="0"/>
                  </a:moveTo>
                  <a:lnTo>
                    <a:pt x="925" y="14"/>
                  </a:lnTo>
                  <a:lnTo>
                    <a:pt x="743" y="196"/>
                  </a:lnTo>
                  <a:lnTo>
                    <a:pt x="561" y="393"/>
                  </a:lnTo>
                  <a:lnTo>
                    <a:pt x="393" y="617"/>
                  </a:lnTo>
                  <a:lnTo>
                    <a:pt x="253" y="855"/>
                  </a:lnTo>
                  <a:lnTo>
                    <a:pt x="141" y="1093"/>
                  </a:lnTo>
                  <a:lnTo>
                    <a:pt x="99" y="1233"/>
                  </a:lnTo>
                  <a:lnTo>
                    <a:pt x="57" y="1359"/>
                  </a:lnTo>
                  <a:lnTo>
                    <a:pt x="29" y="1485"/>
                  </a:lnTo>
                  <a:lnTo>
                    <a:pt x="15" y="1611"/>
                  </a:lnTo>
                  <a:lnTo>
                    <a:pt x="1" y="1751"/>
                  </a:lnTo>
                  <a:lnTo>
                    <a:pt x="15" y="1877"/>
                  </a:lnTo>
                  <a:lnTo>
                    <a:pt x="15" y="1892"/>
                  </a:lnTo>
                  <a:lnTo>
                    <a:pt x="29" y="1906"/>
                  </a:lnTo>
                  <a:lnTo>
                    <a:pt x="43" y="1892"/>
                  </a:lnTo>
                  <a:lnTo>
                    <a:pt x="57" y="1877"/>
                  </a:lnTo>
                  <a:lnTo>
                    <a:pt x="253" y="1415"/>
                  </a:lnTo>
                  <a:lnTo>
                    <a:pt x="477" y="953"/>
                  </a:lnTo>
                  <a:lnTo>
                    <a:pt x="729" y="505"/>
                  </a:lnTo>
                  <a:lnTo>
                    <a:pt x="995" y="84"/>
                  </a:lnTo>
                  <a:lnTo>
                    <a:pt x="1009" y="42"/>
                  </a:lnTo>
                  <a:lnTo>
                    <a:pt x="995" y="14"/>
                  </a:lnTo>
                  <a:lnTo>
                    <a:pt x="95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36"/>
            <p:cNvSpPr/>
            <p:nvPr/>
          </p:nvSpPr>
          <p:spPr>
            <a:xfrm>
              <a:off x="5692750" y="3531125"/>
              <a:ext cx="24900" cy="47300"/>
            </a:xfrm>
            <a:custGeom>
              <a:rect b="b" l="l" r="r" t="t"/>
              <a:pathLst>
                <a:path extrusionOk="0" h="1892" w="996">
                  <a:moveTo>
                    <a:pt x="940" y="0"/>
                  </a:moveTo>
                  <a:lnTo>
                    <a:pt x="925" y="14"/>
                  </a:lnTo>
                  <a:lnTo>
                    <a:pt x="729" y="182"/>
                  </a:lnTo>
                  <a:lnTo>
                    <a:pt x="547" y="392"/>
                  </a:lnTo>
                  <a:lnTo>
                    <a:pt x="379" y="603"/>
                  </a:lnTo>
                  <a:lnTo>
                    <a:pt x="239" y="841"/>
                  </a:lnTo>
                  <a:lnTo>
                    <a:pt x="127" y="1093"/>
                  </a:lnTo>
                  <a:lnTo>
                    <a:pt x="85" y="1219"/>
                  </a:lnTo>
                  <a:lnTo>
                    <a:pt x="43" y="1345"/>
                  </a:lnTo>
                  <a:lnTo>
                    <a:pt x="29" y="1471"/>
                  </a:lnTo>
                  <a:lnTo>
                    <a:pt x="1" y="1611"/>
                  </a:lnTo>
                  <a:lnTo>
                    <a:pt x="1" y="1737"/>
                  </a:lnTo>
                  <a:lnTo>
                    <a:pt x="1" y="1863"/>
                  </a:lnTo>
                  <a:lnTo>
                    <a:pt x="1" y="1891"/>
                  </a:lnTo>
                  <a:lnTo>
                    <a:pt x="29" y="1891"/>
                  </a:lnTo>
                  <a:lnTo>
                    <a:pt x="43" y="1877"/>
                  </a:lnTo>
                  <a:lnTo>
                    <a:pt x="57" y="1863"/>
                  </a:lnTo>
                  <a:lnTo>
                    <a:pt x="253" y="1401"/>
                  </a:lnTo>
                  <a:lnTo>
                    <a:pt x="463" y="939"/>
                  </a:lnTo>
                  <a:lnTo>
                    <a:pt x="715" y="505"/>
                  </a:lnTo>
                  <a:lnTo>
                    <a:pt x="982" y="70"/>
                  </a:lnTo>
                  <a:lnTo>
                    <a:pt x="996" y="28"/>
                  </a:lnTo>
                  <a:lnTo>
                    <a:pt x="9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36"/>
            <p:cNvSpPr/>
            <p:nvPr/>
          </p:nvSpPr>
          <p:spPr>
            <a:xfrm>
              <a:off x="5706075" y="3526225"/>
              <a:ext cx="24875" cy="47300"/>
            </a:xfrm>
            <a:custGeom>
              <a:rect b="b" l="l" r="r" t="t"/>
              <a:pathLst>
                <a:path extrusionOk="0" h="1892" w="995">
                  <a:moveTo>
                    <a:pt x="953" y="0"/>
                  </a:moveTo>
                  <a:lnTo>
                    <a:pt x="925" y="14"/>
                  </a:lnTo>
                  <a:lnTo>
                    <a:pt x="729" y="196"/>
                  </a:lnTo>
                  <a:lnTo>
                    <a:pt x="547" y="392"/>
                  </a:lnTo>
                  <a:lnTo>
                    <a:pt x="392" y="602"/>
                  </a:lnTo>
                  <a:lnTo>
                    <a:pt x="252" y="841"/>
                  </a:lnTo>
                  <a:lnTo>
                    <a:pt x="140" y="1093"/>
                  </a:lnTo>
                  <a:lnTo>
                    <a:pt x="84" y="1219"/>
                  </a:lnTo>
                  <a:lnTo>
                    <a:pt x="56" y="1345"/>
                  </a:lnTo>
                  <a:lnTo>
                    <a:pt x="28" y="1471"/>
                  </a:lnTo>
                  <a:lnTo>
                    <a:pt x="14" y="1611"/>
                  </a:lnTo>
                  <a:lnTo>
                    <a:pt x="0" y="1737"/>
                  </a:lnTo>
                  <a:lnTo>
                    <a:pt x="0" y="1877"/>
                  </a:lnTo>
                  <a:lnTo>
                    <a:pt x="14" y="1891"/>
                  </a:lnTo>
                  <a:lnTo>
                    <a:pt x="42" y="1891"/>
                  </a:lnTo>
                  <a:lnTo>
                    <a:pt x="56" y="1877"/>
                  </a:lnTo>
                  <a:lnTo>
                    <a:pt x="252" y="1401"/>
                  </a:lnTo>
                  <a:lnTo>
                    <a:pt x="477" y="939"/>
                  </a:lnTo>
                  <a:lnTo>
                    <a:pt x="715" y="504"/>
                  </a:lnTo>
                  <a:lnTo>
                    <a:pt x="981" y="70"/>
                  </a:lnTo>
                  <a:lnTo>
                    <a:pt x="995" y="42"/>
                  </a:lnTo>
                  <a:lnTo>
                    <a:pt x="981" y="14"/>
                  </a:lnTo>
                  <a:lnTo>
                    <a:pt x="95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36"/>
            <p:cNvSpPr/>
            <p:nvPr/>
          </p:nvSpPr>
          <p:spPr>
            <a:xfrm>
              <a:off x="5719375" y="3521300"/>
              <a:ext cx="24900" cy="47325"/>
            </a:xfrm>
            <a:custGeom>
              <a:rect b="b" l="l" r="r" t="t"/>
              <a:pathLst>
                <a:path extrusionOk="0" h="1893" w="996">
                  <a:moveTo>
                    <a:pt x="953" y="1"/>
                  </a:moveTo>
                  <a:lnTo>
                    <a:pt x="925" y="15"/>
                  </a:lnTo>
                  <a:lnTo>
                    <a:pt x="729" y="197"/>
                  </a:lnTo>
                  <a:lnTo>
                    <a:pt x="561" y="393"/>
                  </a:lnTo>
                  <a:lnTo>
                    <a:pt x="393" y="617"/>
                  </a:lnTo>
                  <a:lnTo>
                    <a:pt x="253" y="841"/>
                  </a:lnTo>
                  <a:lnTo>
                    <a:pt x="141" y="1094"/>
                  </a:lnTo>
                  <a:lnTo>
                    <a:pt x="99" y="1220"/>
                  </a:lnTo>
                  <a:lnTo>
                    <a:pt x="57" y="1346"/>
                  </a:lnTo>
                  <a:lnTo>
                    <a:pt x="29" y="1472"/>
                  </a:lnTo>
                  <a:lnTo>
                    <a:pt x="15" y="1612"/>
                  </a:lnTo>
                  <a:lnTo>
                    <a:pt x="1" y="1738"/>
                  </a:lnTo>
                  <a:lnTo>
                    <a:pt x="15" y="1878"/>
                  </a:lnTo>
                  <a:lnTo>
                    <a:pt x="15" y="1892"/>
                  </a:lnTo>
                  <a:lnTo>
                    <a:pt x="43" y="1892"/>
                  </a:lnTo>
                  <a:lnTo>
                    <a:pt x="57" y="1878"/>
                  </a:lnTo>
                  <a:lnTo>
                    <a:pt x="253" y="1402"/>
                  </a:lnTo>
                  <a:lnTo>
                    <a:pt x="477" y="954"/>
                  </a:lnTo>
                  <a:lnTo>
                    <a:pt x="729" y="505"/>
                  </a:lnTo>
                  <a:lnTo>
                    <a:pt x="995" y="71"/>
                  </a:lnTo>
                  <a:lnTo>
                    <a:pt x="995" y="43"/>
                  </a:lnTo>
                  <a:lnTo>
                    <a:pt x="981" y="15"/>
                  </a:lnTo>
                  <a:lnTo>
                    <a:pt x="9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36"/>
            <p:cNvSpPr/>
            <p:nvPr/>
          </p:nvSpPr>
          <p:spPr>
            <a:xfrm>
              <a:off x="5675950" y="3487350"/>
              <a:ext cx="29800" cy="65850"/>
            </a:xfrm>
            <a:custGeom>
              <a:rect b="b" l="l" r="r" t="t"/>
              <a:pathLst>
                <a:path extrusionOk="0" h="2634" w="1192">
                  <a:moveTo>
                    <a:pt x="631" y="182"/>
                  </a:moveTo>
                  <a:lnTo>
                    <a:pt x="701" y="224"/>
                  </a:lnTo>
                  <a:lnTo>
                    <a:pt x="785" y="280"/>
                  </a:lnTo>
                  <a:lnTo>
                    <a:pt x="883" y="364"/>
                  </a:lnTo>
                  <a:lnTo>
                    <a:pt x="925" y="434"/>
                  </a:lnTo>
                  <a:lnTo>
                    <a:pt x="953" y="490"/>
                  </a:lnTo>
                  <a:lnTo>
                    <a:pt x="981" y="574"/>
                  </a:lnTo>
                  <a:lnTo>
                    <a:pt x="995" y="659"/>
                  </a:lnTo>
                  <a:lnTo>
                    <a:pt x="1009" y="827"/>
                  </a:lnTo>
                  <a:lnTo>
                    <a:pt x="995" y="1009"/>
                  </a:lnTo>
                  <a:lnTo>
                    <a:pt x="953" y="1191"/>
                  </a:lnTo>
                  <a:lnTo>
                    <a:pt x="911" y="1373"/>
                  </a:lnTo>
                  <a:lnTo>
                    <a:pt x="827" y="1681"/>
                  </a:lnTo>
                  <a:lnTo>
                    <a:pt x="687" y="2087"/>
                  </a:lnTo>
                  <a:lnTo>
                    <a:pt x="561" y="2508"/>
                  </a:lnTo>
                  <a:lnTo>
                    <a:pt x="393" y="1989"/>
                  </a:lnTo>
                  <a:lnTo>
                    <a:pt x="253" y="1457"/>
                  </a:lnTo>
                  <a:lnTo>
                    <a:pt x="211" y="1205"/>
                  </a:lnTo>
                  <a:lnTo>
                    <a:pt x="197" y="939"/>
                  </a:lnTo>
                  <a:lnTo>
                    <a:pt x="197" y="813"/>
                  </a:lnTo>
                  <a:lnTo>
                    <a:pt x="225" y="659"/>
                  </a:lnTo>
                  <a:lnTo>
                    <a:pt x="267" y="490"/>
                  </a:lnTo>
                  <a:lnTo>
                    <a:pt x="295" y="420"/>
                  </a:lnTo>
                  <a:lnTo>
                    <a:pt x="337" y="336"/>
                  </a:lnTo>
                  <a:lnTo>
                    <a:pt x="379" y="280"/>
                  </a:lnTo>
                  <a:lnTo>
                    <a:pt x="435" y="224"/>
                  </a:lnTo>
                  <a:lnTo>
                    <a:pt x="491" y="196"/>
                  </a:lnTo>
                  <a:lnTo>
                    <a:pt x="561" y="182"/>
                  </a:lnTo>
                  <a:close/>
                  <a:moveTo>
                    <a:pt x="547" y="0"/>
                  </a:moveTo>
                  <a:lnTo>
                    <a:pt x="477" y="14"/>
                  </a:lnTo>
                  <a:lnTo>
                    <a:pt x="407" y="28"/>
                  </a:lnTo>
                  <a:lnTo>
                    <a:pt x="337" y="56"/>
                  </a:lnTo>
                  <a:lnTo>
                    <a:pt x="281" y="98"/>
                  </a:lnTo>
                  <a:lnTo>
                    <a:pt x="225" y="154"/>
                  </a:lnTo>
                  <a:lnTo>
                    <a:pt x="141" y="266"/>
                  </a:lnTo>
                  <a:lnTo>
                    <a:pt x="71" y="392"/>
                  </a:lnTo>
                  <a:lnTo>
                    <a:pt x="29" y="532"/>
                  </a:lnTo>
                  <a:lnTo>
                    <a:pt x="1" y="687"/>
                  </a:lnTo>
                  <a:lnTo>
                    <a:pt x="1" y="827"/>
                  </a:lnTo>
                  <a:lnTo>
                    <a:pt x="15" y="1065"/>
                  </a:lnTo>
                  <a:lnTo>
                    <a:pt x="43" y="1303"/>
                  </a:lnTo>
                  <a:lnTo>
                    <a:pt x="85" y="1527"/>
                  </a:lnTo>
                  <a:lnTo>
                    <a:pt x="155" y="1765"/>
                  </a:lnTo>
                  <a:lnTo>
                    <a:pt x="225" y="1975"/>
                  </a:lnTo>
                  <a:lnTo>
                    <a:pt x="323" y="2199"/>
                  </a:lnTo>
                  <a:lnTo>
                    <a:pt x="421" y="2410"/>
                  </a:lnTo>
                  <a:lnTo>
                    <a:pt x="547" y="2620"/>
                  </a:lnTo>
                  <a:lnTo>
                    <a:pt x="575" y="2620"/>
                  </a:lnTo>
                  <a:lnTo>
                    <a:pt x="603" y="2634"/>
                  </a:lnTo>
                  <a:lnTo>
                    <a:pt x="659" y="2634"/>
                  </a:lnTo>
                  <a:lnTo>
                    <a:pt x="687" y="2606"/>
                  </a:lnTo>
                  <a:lnTo>
                    <a:pt x="701" y="2592"/>
                  </a:lnTo>
                  <a:lnTo>
                    <a:pt x="855" y="2157"/>
                  </a:lnTo>
                  <a:lnTo>
                    <a:pt x="1009" y="1723"/>
                  </a:lnTo>
                  <a:lnTo>
                    <a:pt x="1079" y="1513"/>
                  </a:lnTo>
                  <a:lnTo>
                    <a:pt x="1135" y="1289"/>
                  </a:lnTo>
                  <a:lnTo>
                    <a:pt x="1163" y="1065"/>
                  </a:lnTo>
                  <a:lnTo>
                    <a:pt x="1191" y="841"/>
                  </a:lnTo>
                  <a:lnTo>
                    <a:pt x="1177" y="701"/>
                  </a:lnTo>
                  <a:lnTo>
                    <a:pt x="1163" y="560"/>
                  </a:lnTo>
                  <a:lnTo>
                    <a:pt x="1121" y="420"/>
                  </a:lnTo>
                  <a:lnTo>
                    <a:pt x="1065" y="294"/>
                  </a:lnTo>
                  <a:lnTo>
                    <a:pt x="995" y="182"/>
                  </a:lnTo>
                  <a:lnTo>
                    <a:pt x="953" y="126"/>
                  </a:lnTo>
                  <a:lnTo>
                    <a:pt x="897" y="84"/>
                  </a:lnTo>
                  <a:lnTo>
                    <a:pt x="841" y="56"/>
                  </a:lnTo>
                  <a:lnTo>
                    <a:pt x="771" y="28"/>
                  </a:lnTo>
                  <a:lnTo>
                    <a:pt x="70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36"/>
            <p:cNvSpPr/>
            <p:nvPr/>
          </p:nvSpPr>
          <p:spPr>
            <a:xfrm>
              <a:off x="5632175" y="3548625"/>
              <a:ext cx="60950" cy="38550"/>
            </a:xfrm>
            <a:custGeom>
              <a:rect b="b" l="l" r="r" t="t"/>
              <a:pathLst>
                <a:path extrusionOk="0" h="1542" w="2438">
                  <a:moveTo>
                    <a:pt x="2284" y="85"/>
                  </a:moveTo>
                  <a:lnTo>
                    <a:pt x="1962" y="379"/>
                  </a:lnTo>
                  <a:lnTo>
                    <a:pt x="1653" y="687"/>
                  </a:lnTo>
                  <a:lnTo>
                    <a:pt x="1429" y="911"/>
                  </a:lnTo>
                  <a:lnTo>
                    <a:pt x="1289" y="1023"/>
                  </a:lnTo>
                  <a:lnTo>
                    <a:pt x="1135" y="1135"/>
                  </a:lnTo>
                  <a:lnTo>
                    <a:pt x="981" y="1233"/>
                  </a:lnTo>
                  <a:lnTo>
                    <a:pt x="813" y="1303"/>
                  </a:lnTo>
                  <a:lnTo>
                    <a:pt x="743" y="1331"/>
                  </a:lnTo>
                  <a:lnTo>
                    <a:pt x="575" y="1331"/>
                  </a:lnTo>
                  <a:lnTo>
                    <a:pt x="505" y="1317"/>
                  </a:lnTo>
                  <a:lnTo>
                    <a:pt x="379" y="1275"/>
                  </a:lnTo>
                  <a:lnTo>
                    <a:pt x="295" y="1233"/>
                  </a:lnTo>
                  <a:lnTo>
                    <a:pt x="239" y="1177"/>
                  </a:lnTo>
                  <a:lnTo>
                    <a:pt x="197" y="1121"/>
                  </a:lnTo>
                  <a:lnTo>
                    <a:pt x="183" y="1051"/>
                  </a:lnTo>
                  <a:lnTo>
                    <a:pt x="183" y="995"/>
                  </a:lnTo>
                  <a:lnTo>
                    <a:pt x="211" y="925"/>
                  </a:lnTo>
                  <a:lnTo>
                    <a:pt x="239" y="855"/>
                  </a:lnTo>
                  <a:lnTo>
                    <a:pt x="295" y="785"/>
                  </a:lnTo>
                  <a:lnTo>
                    <a:pt x="351" y="715"/>
                  </a:lnTo>
                  <a:lnTo>
                    <a:pt x="477" y="603"/>
                  </a:lnTo>
                  <a:lnTo>
                    <a:pt x="603" y="505"/>
                  </a:lnTo>
                  <a:lnTo>
                    <a:pt x="715" y="449"/>
                  </a:lnTo>
                  <a:lnTo>
                    <a:pt x="953" y="365"/>
                  </a:lnTo>
                  <a:lnTo>
                    <a:pt x="1219" y="281"/>
                  </a:lnTo>
                  <a:lnTo>
                    <a:pt x="1752" y="169"/>
                  </a:lnTo>
                  <a:lnTo>
                    <a:pt x="2284" y="85"/>
                  </a:lnTo>
                  <a:close/>
                  <a:moveTo>
                    <a:pt x="1906" y="1"/>
                  </a:moveTo>
                  <a:lnTo>
                    <a:pt x="1667" y="29"/>
                  </a:lnTo>
                  <a:lnTo>
                    <a:pt x="1429" y="57"/>
                  </a:lnTo>
                  <a:lnTo>
                    <a:pt x="1205" y="99"/>
                  </a:lnTo>
                  <a:lnTo>
                    <a:pt x="967" y="169"/>
                  </a:lnTo>
                  <a:lnTo>
                    <a:pt x="743" y="239"/>
                  </a:lnTo>
                  <a:lnTo>
                    <a:pt x="533" y="337"/>
                  </a:lnTo>
                  <a:lnTo>
                    <a:pt x="407" y="407"/>
                  </a:lnTo>
                  <a:lnTo>
                    <a:pt x="295" y="491"/>
                  </a:lnTo>
                  <a:lnTo>
                    <a:pt x="183" y="603"/>
                  </a:lnTo>
                  <a:lnTo>
                    <a:pt x="98" y="715"/>
                  </a:lnTo>
                  <a:lnTo>
                    <a:pt x="28" y="841"/>
                  </a:lnTo>
                  <a:lnTo>
                    <a:pt x="14" y="911"/>
                  </a:lnTo>
                  <a:lnTo>
                    <a:pt x="0" y="981"/>
                  </a:lnTo>
                  <a:lnTo>
                    <a:pt x="0" y="1051"/>
                  </a:lnTo>
                  <a:lnTo>
                    <a:pt x="14" y="1121"/>
                  </a:lnTo>
                  <a:lnTo>
                    <a:pt x="28" y="1191"/>
                  </a:lnTo>
                  <a:lnTo>
                    <a:pt x="70" y="1275"/>
                  </a:lnTo>
                  <a:lnTo>
                    <a:pt x="112" y="1331"/>
                  </a:lnTo>
                  <a:lnTo>
                    <a:pt x="169" y="1402"/>
                  </a:lnTo>
                  <a:lnTo>
                    <a:pt x="211" y="1444"/>
                  </a:lnTo>
                  <a:lnTo>
                    <a:pt x="281" y="1472"/>
                  </a:lnTo>
                  <a:lnTo>
                    <a:pt x="337" y="1500"/>
                  </a:lnTo>
                  <a:lnTo>
                    <a:pt x="407" y="1528"/>
                  </a:lnTo>
                  <a:lnTo>
                    <a:pt x="533" y="1542"/>
                  </a:lnTo>
                  <a:lnTo>
                    <a:pt x="673" y="1528"/>
                  </a:lnTo>
                  <a:lnTo>
                    <a:pt x="813" y="1500"/>
                  </a:lnTo>
                  <a:lnTo>
                    <a:pt x="953" y="1444"/>
                  </a:lnTo>
                  <a:lnTo>
                    <a:pt x="1079" y="1388"/>
                  </a:lnTo>
                  <a:lnTo>
                    <a:pt x="1261" y="1275"/>
                  </a:lnTo>
                  <a:lnTo>
                    <a:pt x="1443" y="1135"/>
                  </a:lnTo>
                  <a:lnTo>
                    <a:pt x="1625" y="995"/>
                  </a:lnTo>
                  <a:lnTo>
                    <a:pt x="1794" y="841"/>
                  </a:lnTo>
                  <a:lnTo>
                    <a:pt x="2116" y="505"/>
                  </a:lnTo>
                  <a:lnTo>
                    <a:pt x="2424" y="169"/>
                  </a:lnTo>
                  <a:lnTo>
                    <a:pt x="2438" y="141"/>
                  </a:lnTo>
                  <a:lnTo>
                    <a:pt x="2438" y="113"/>
                  </a:lnTo>
                  <a:lnTo>
                    <a:pt x="2438" y="85"/>
                  </a:lnTo>
                  <a:lnTo>
                    <a:pt x="2410" y="57"/>
                  </a:lnTo>
                  <a:lnTo>
                    <a:pt x="2396" y="43"/>
                  </a:lnTo>
                  <a:lnTo>
                    <a:pt x="2382" y="29"/>
                  </a:lnTo>
                  <a:lnTo>
                    <a:pt x="2368" y="15"/>
                  </a:lnTo>
                  <a:lnTo>
                    <a:pt x="21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36"/>
            <p:cNvSpPr/>
            <p:nvPr/>
          </p:nvSpPr>
          <p:spPr>
            <a:xfrm>
              <a:off x="4867650" y="3146225"/>
              <a:ext cx="810775" cy="512050"/>
            </a:xfrm>
            <a:custGeom>
              <a:rect b="b" l="l" r="r" t="t"/>
              <a:pathLst>
                <a:path extrusionOk="0" h="20482" w="32431">
                  <a:moveTo>
                    <a:pt x="10199" y="1"/>
                  </a:moveTo>
                  <a:lnTo>
                    <a:pt x="9891" y="15"/>
                  </a:lnTo>
                  <a:lnTo>
                    <a:pt x="9582" y="57"/>
                  </a:lnTo>
                  <a:lnTo>
                    <a:pt x="9274" y="127"/>
                  </a:lnTo>
                  <a:lnTo>
                    <a:pt x="8952" y="211"/>
                  </a:lnTo>
                  <a:lnTo>
                    <a:pt x="8630" y="309"/>
                  </a:lnTo>
                  <a:lnTo>
                    <a:pt x="8294" y="421"/>
                  </a:lnTo>
                  <a:lnTo>
                    <a:pt x="7957" y="547"/>
                  </a:lnTo>
                  <a:lnTo>
                    <a:pt x="7635" y="687"/>
                  </a:lnTo>
                  <a:lnTo>
                    <a:pt x="7299" y="841"/>
                  </a:lnTo>
                  <a:lnTo>
                    <a:pt x="6963" y="1009"/>
                  </a:lnTo>
                  <a:lnTo>
                    <a:pt x="6304" y="1360"/>
                  </a:lnTo>
                  <a:lnTo>
                    <a:pt x="5660" y="1738"/>
                  </a:lnTo>
                  <a:lnTo>
                    <a:pt x="5044" y="2116"/>
                  </a:lnTo>
                  <a:lnTo>
                    <a:pt x="4455" y="2494"/>
                  </a:lnTo>
                  <a:lnTo>
                    <a:pt x="3923" y="2858"/>
                  </a:lnTo>
                  <a:lnTo>
                    <a:pt x="3447" y="3209"/>
                  </a:lnTo>
                  <a:lnTo>
                    <a:pt x="3040" y="3517"/>
                  </a:lnTo>
                  <a:lnTo>
                    <a:pt x="2438" y="3965"/>
                  </a:lnTo>
                  <a:lnTo>
                    <a:pt x="2228" y="4147"/>
                  </a:lnTo>
                  <a:lnTo>
                    <a:pt x="182" y="5016"/>
                  </a:lnTo>
                  <a:lnTo>
                    <a:pt x="154" y="5128"/>
                  </a:lnTo>
                  <a:lnTo>
                    <a:pt x="98" y="5408"/>
                  </a:lnTo>
                  <a:lnTo>
                    <a:pt x="56" y="5604"/>
                  </a:lnTo>
                  <a:lnTo>
                    <a:pt x="28" y="5842"/>
                  </a:lnTo>
                  <a:lnTo>
                    <a:pt x="0" y="6108"/>
                  </a:lnTo>
                  <a:lnTo>
                    <a:pt x="0" y="6389"/>
                  </a:lnTo>
                  <a:lnTo>
                    <a:pt x="0" y="6697"/>
                  </a:lnTo>
                  <a:lnTo>
                    <a:pt x="14" y="7019"/>
                  </a:lnTo>
                  <a:lnTo>
                    <a:pt x="70" y="7355"/>
                  </a:lnTo>
                  <a:lnTo>
                    <a:pt x="140" y="7705"/>
                  </a:lnTo>
                  <a:lnTo>
                    <a:pt x="253" y="8056"/>
                  </a:lnTo>
                  <a:lnTo>
                    <a:pt x="309" y="8238"/>
                  </a:lnTo>
                  <a:lnTo>
                    <a:pt x="393" y="8406"/>
                  </a:lnTo>
                  <a:lnTo>
                    <a:pt x="477" y="8574"/>
                  </a:lnTo>
                  <a:lnTo>
                    <a:pt x="575" y="8756"/>
                  </a:lnTo>
                  <a:lnTo>
                    <a:pt x="673" y="8924"/>
                  </a:lnTo>
                  <a:lnTo>
                    <a:pt x="799" y="9092"/>
                  </a:lnTo>
                  <a:lnTo>
                    <a:pt x="939" y="9274"/>
                  </a:lnTo>
                  <a:lnTo>
                    <a:pt x="1107" y="9457"/>
                  </a:lnTo>
                  <a:lnTo>
                    <a:pt x="1275" y="9625"/>
                  </a:lnTo>
                  <a:lnTo>
                    <a:pt x="1443" y="9779"/>
                  </a:lnTo>
                  <a:lnTo>
                    <a:pt x="1625" y="9919"/>
                  </a:lnTo>
                  <a:lnTo>
                    <a:pt x="1821" y="10059"/>
                  </a:lnTo>
                  <a:lnTo>
                    <a:pt x="2018" y="10185"/>
                  </a:lnTo>
                  <a:lnTo>
                    <a:pt x="2214" y="10297"/>
                  </a:lnTo>
                  <a:lnTo>
                    <a:pt x="2424" y="10409"/>
                  </a:lnTo>
                  <a:lnTo>
                    <a:pt x="2620" y="10493"/>
                  </a:lnTo>
                  <a:lnTo>
                    <a:pt x="2844" y="10591"/>
                  </a:lnTo>
                  <a:lnTo>
                    <a:pt x="3054" y="10661"/>
                  </a:lnTo>
                  <a:lnTo>
                    <a:pt x="3278" y="10731"/>
                  </a:lnTo>
                  <a:lnTo>
                    <a:pt x="3503" y="10801"/>
                  </a:lnTo>
                  <a:lnTo>
                    <a:pt x="3951" y="10899"/>
                  </a:lnTo>
                  <a:lnTo>
                    <a:pt x="4399" y="10969"/>
                  </a:lnTo>
                  <a:lnTo>
                    <a:pt x="4847" y="11026"/>
                  </a:lnTo>
                  <a:lnTo>
                    <a:pt x="5296" y="11054"/>
                  </a:lnTo>
                  <a:lnTo>
                    <a:pt x="6164" y="11054"/>
                  </a:lnTo>
                  <a:lnTo>
                    <a:pt x="6570" y="11026"/>
                  </a:lnTo>
                  <a:lnTo>
                    <a:pt x="6963" y="10983"/>
                  </a:lnTo>
                  <a:lnTo>
                    <a:pt x="7327" y="10941"/>
                  </a:lnTo>
                  <a:lnTo>
                    <a:pt x="7537" y="10899"/>
                  </a:lnTo>
                  <a:lnTo>
                    <a:pt x="7747" y="10857"/>
                  </a:lnTo>
                  <a:lnTo>
                    <a:pt x="8167" y="10745"/>
                  </a:lnTo>
                  <a:lnTo>
                    <a:pt x="8602" y="10605"/>
                  </a:lnTo>
                  <a:lnTo>
                    <a:pt x="9022" y="10437"/>
                  </a:lnTo>
                  <a:lnTo>
                    <a:pt x="9442" y="10255"/>
                  </a:lnTo>
                  <a:lnTo>
                    <a:pt x="9834" y="10073"/>
                  </a:lnTo>
                  <a:lnTo>
                    <a:pt x="10199" y="9891"/>
                  </a:lnTo>
                  <a:lnTo>
                    <a:pt x="10535" y="9709"/>
                  </a:lnTo>
                  <a:lnTo>
                    <a:pt x="10955" y="9457"/>
                  </a:lnTo>
                  <a:lnTo>
                    <a:pt x="11291" y="9260"/>
                  </a:lnTo>
                  <a:lnTo>
                    <a:pt x="11572" y="9092"/>
                  </a:lnTo>
                  <a:lnTo>
                    <a:pt x="13014" y="10087"/>
                  </a:lnTo>
                  <a:lnTo>
                    <a:pt x="27990" y="20481"/>
                  </a:lnTo>
                  <a:lnTo>
                    <a:pt x="32431" y="14486"/>
                  </a:lnTo>
                  <a:lnTo>
                    <a:pt x="29993" y="12693"/>
                  </a:lnTo>
                  <a:lnTo>
                    <a:pt x="24516" y="8644"/>
                  </a:lnTo>
                  <a:lnTo>
                    <a:pt x="21476" y="6417"/>
                  </a:lnTo>
                  <a:lnTo>
                    <a:pt x="18688" y="4399"/>
                  </a:lnTo>
                  <a:lnTo>
                    <a:pt x="17497" y="3545"/>
                  </a:lnTo>
                  <a:lnTo>
                    <a:pt x="16503" y="2844"/>
                  </a:lnTo>
                  <a:lnTo>
                    <a:pt x="15746" y="2312"/>
                  </a:lnTo>
                  <a:lnTo>
                    <a:pt x="15256" y="2004"/>
                  </a:lnTo>
                  <a:lnTo>
                    <a:pt x="14569" y="1612"/>
                  </a:lnTo>
                  <a:lnTo>
                    <a:pt x="13897" y="1233"/>
                  </a:lnTo>
                  <a:lnTo>
                    <a:pt x="13211" y="897"/>
                  </a:lnTo>
                  <a:lnTo>
                    <a:pt x="12874" y="729"/>
                  </a:lnTo>
                  <a:lnTo>
                    <a:pt x="12552" y="589"/>
                  </a:lnTo>
                  <a:lnTo>
                    <a:pt x="12230" y="449"/>
                  </a:lnTo>
                  <a:lnTo>
                    <a:pt x="11908" y="323"/>
                  </a:lnTo>
                  <a:lnTo>
                    <a:pt x="11600" y="225"/>
                  </a:lnTo>
                  <a:lnTo>
                    <a:pt x="11291" y="141"/>
                  </a:lnTo>
                  <a:lnTo>
                    <a:pt x="10997" y="71"/>
                  </a:lnTo>
                  <a:lnTo>
                    <a:pt x="10717" y="29"/>
                  </a:lnTo>
                  <a:lnTo>
                    <a:pt x="104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36"/>
            <p:cNvSpPr/>
            <p:nvPr/>
          </p:nvSpPr>
          <p:spPr>
            <a:xfrm>
              <a:off x="5044500" y="3294725"/>
              <a:ext cx="112450" cy="93875"/>
            </a:xfrm>
            <a:custGeom>
              <a:rect b="b" l="l" r="r" t="t"/>
              <a:pathLst>
                <a:path extrusionOk="0" h="3755" w="4498">
                  <a:moveTo>
                    <a:pt x="1" y="0"/>
                  </a:moveTo>
                  <a:lnTo>
                    <a:pt x="1360" y="1429"/>
                  </a:lnTo>
                  <a:lnTo>
                    <a:pt x="2480" y="2634"/>
                  </a:lnTo>
                  <a:lnTo>
                    <a:pt x="3013" y="3222"/>
                  </a:lnTo>
                  <a:lnTo>
                    <a:pt x="3461" y="3755"/>
                  </a:lnTo>
                  <a:lnTo>
                    <a:pt x="3881" y="3517"/>
                  </a:lnTo>
                  <a:lnTo>
                    <a:pt x="4217" y="3320"/>
                  </a:lnTo>
                  <a:lnTo>
                    <a:pt x="4498" y="3138"/>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36"/>
            <p:cNvSpPr/>
            <p:nvPr/>
          </p:nvSpPr>
          <p:spPr>
            <a:xfrm>
              <a:off x="4887950" y="3215925"/>
              <a:ext cx="79875" cy="67275"/>
            </a:xfrm>
            <a:custGeom>
              <a:rect b="b" l="l" r="r" t="t"/>
              <a:pathLst>
                <a:path extrusionOk="0" h="2691" w="3195">
                  <a:moveTo>
                    <a:pt x="3195" y="0"/>
                  </a:moveTo>
                  <a:lnTo>
                    <a:pt x="2761" y="309"/>
                  </a:lnTo>
                  <a:lnTo>
                    <a:pt x="2340" y="617"/>
                  </a:lnTo>
                  <a:lnTo>
                    <a:pt x="1906" y="925"/>
                  </a:lnTo>
                  <a:lnTo>
                    <a:pt x="1696" y="1079"/>
                  </a:lnTo>
                  <a:lnTo>
                    <a:pt x="1500" y="1233"/>
                  </a:lnTo>
                  <a:lnTo>
                    <a:pt x="1108" y="1583"/>
                  </a:lnTo>
                  <a:lnTo>
                    <a:pt x="715" y="1948"/>
                  </a:lnTo>
                  <a:lnTo>
                    <a:pt x="351" y="2298"/>
                  </a:lnTo>
                  <a:lnTo>
                    <a:pt x="169" y="2480"/>
                  </a:lnTo>
                  <a:lnTo>
                    <a:pt x="1" y="2676"/>
                  </a:lnTo>
                  <a:lnTo>
                    <a:pt x="1" y="2690"/>
                  </a:lnTo>
                  <a:lnTo>
                    <a:pt x="29" y="2690"/>
                  </a:lnTo>
                  <a:lnTo>
                    <a:pt x="225" y="2550"/>
                  </a:lnTo>
                  <a:lnTo>
                    <a:pt x="421" y="2382"/>
                  </a:lnTo>
                  <a:lnTo>
                    <a:pt x="813" y="2032"/>
                  </a:lnTo>
                  <a:lnTo>
                    <a:pt x="1598" y="1387"/>
                  </a:lnTo>
                  <a:lnTo>
                    <a:pt x="1976" y="1037"/>
                  </a:lnTo>
                  <a:lnTo>
                    <a:pt x="2354" y="701"/>
                  </a:lnTo>
                  <a:lnTo>
                    <a:pt x="2761" y="365"/>
                  </a:lnTo>
                  <a:lnTo>
                    <a:pt x="3195" y="14"/>
                  </a:lnTo>
                  <a:lnTo>
                    <a:pt x="31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36"/>
            <p:cNvSpPr/>
            <p:nvPr/>
          </p:nvSpPr>
          <p:spPr>
            <a:xfrm>
              <a:off x="5550925" y="3503100"/>
              <a:ext cx="102275" cy="128200"/>
            </a:xfrm>
            <a:custGeom>
              <a:rect b="b" l="l" r="r" t="t"/>
              <a:pathLst>
                <a:path extrusionOk="0" h="5128" w="4091">
                  <a:moveTo>
                    <a:pt x="4063" y="1"/>
                  </a:moveTo>
                  <a:lnTo>
                    <a:pt x="3839" y="239"/>
                  </a:lnTo>
                  <a:lnTo>
                    <a:pt x="3643" y="477"/>
                  </a:lnTo>
                  <a:lnTo>
                    <a:pt x="3236" y="981"/>
                  </a:lnTo>
                  <a:lnTo>
                    <a:pt x="2438" y="1962"/>
                  </a:lnTo>
                  <a:lnTo>
                    <a:pt x="1639" y="2970"/>
                  </a:lnTo>
                  <a:lnTo>
                    <a:pt x="841" y="3965"/>
                  </a:lnTo>
                  <a:lnTo>
                    <a:pt x="421" y="4525"/>
                  </a:lnTo>
                  <a:lnTo>
                    <a:pt x="0" y="5100"/>
                  </a:lnTo>
                  <a:lnTo>
                    <a:pt x="0" y="5114"/>
                  </a:lnTo>
                  <a:lnTo>
                    <a:pt x="14" y="5128"/>
                  </a:lnTo>
                  <a:lnTo>
                    <a:pt x="28" y="5114"/>
                  </a:lnTo>
                  <a:lnTo>
                    <a:pt x="449" y="4637"/>
                  </a:lnTo>
                  <a:lnTo>
                    <a:pt x="855" y="4147"/>
                  </a:lnTo>
                  <a:lnTo>
                    <a:pt x="1653" y="3152"/>
                  </a:lnTo>
                  <a:lnTo>
                    <a:pt x="2452" y="2144"/>
                  </a:lnTo>
                  <a:lnTo>
                    <a:pt x="3250" y="1149"/>
                  </a:lnTo>
                  <a:lnTo>
                    <a:pt x="3671" y="589"/>
                  </a:lnTo>
                  <a:lnTo>
                    <a:pt x="3881" y="309"/>
                  </a:lnTo>
                  <a:lnTo>
                    <a:pt x="4091" y="29"/>
                  </a:lnTo>
                  <a:lnTo>
                    <a:pt x="4091" y="15"/>
                  </a:lnTo>
                  <a:lnTo>
                    <a:pt x="40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36"/>
            <p:cNvSpPr/>
            <p:nvPr/>
          </p:nvSpPr>
          <p:spPr>
            <a:xfrm>
              <a:off x="5195450" y="3399075"/>
              <a:ext cx="149925" cy="106850"/>
            </a:xfrm>
            <a:custGeom>
              <a:rect b="b" l="l" r="r" t="t"/>
              <a:pathLst>
                <a:path extrusionOk="0" h="4274" w="5997">
                  <a:moveTo>
                    <a:pt x="1" y="1"/>
                  </a:moveTo>
                  <a:lnTo>
                    <a:pt x="1" y="15"/>
                  </a:lnTo>
                  <a:lnTo>
                    <a:pt x="1" y="29"/>
                  </a:lnTo>
                  <a:lnTo>
                    <a:pt x="295" y="253"/>
                  </a:lnTo>
                  <a:lnTo>
                    <a:pt x="589" y="491"/>
                  </a:lnTo>
                  <a:lnTo>
                    <a:pt x="1163" y="912"/>
                  </a:lnTo>
                  <a:lnTo>
                    <a:pt x="2298" y="1738"/>
                  </a:lnTo>
                  <a:lnTo>
                    <a:pt x="3447" y="2565"/>
                  </a:lnTo>
                  <a:lnTo>
                    <a:pt x="4609" y="3377"/>
                  </a:lnTo>
                  <a:lnTo>
                    <a:pt x="5268" y="3825"/>
                  </a:lnTo>
                  <a:lnTo>
                    <a:pt x="5940" y="4274"/>
                  </a:lnTo>
                  <a:lnTo>
                    <a:pt x="5968" y="4274"/>
                  </a:lnTo>
                  <a:lnTo>
                    <a:pt x="5982" y="4260"/>
                  </a:lnTo>
                  <a:lnTo>
                    <a:pt x="5996" y="4246"/>
                  </a:lnTo>
                  <a:lnTo>
                    <a:pt x="5982" y="4218"/>
                  </a:lnTo>
                  <a:lnTo>
                    <a:pt x="5422" y="3783"/>
                  </a:lnTo>
                  <a:lnTo>
                    <a:pt x="4848" y="3363"/>
                  </a:lnTo>
                  <a:lnTo>
                    <a:pt x="3685" y="2537"/>
                  </a:lnTo>
                  <a:lnTo>
                    <a:pt x="2536" y="1710"/>
                  </a:lnTo>
                  <a:lnTo>
                    <a:pt x="1373" y="898"/>
                  </a:lnTo>
                  <a:lnTo>
                    <a:pt x="701" y="449"/>
                  </a:lnTo>
                  <a:lnTo>
                    <a:pt x="351" y="225"/>
                  </a:lnTo>
                  <a:lnTo>
                    <a:pt x="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36"/>
            <p:cNvSpPr/>
            <p:nvPr/>
          </p:nvSpPr>
          <p:spPr>
            <a:xfrm>
              <a:off x="5183900" y="3163400"/>
              <a:ext cx="281250" cy="188075"/>
            </a:xfrm>
            <a:custGeom>
              <a:rect b="b" l="l" r="r" t="t"/>
              <a:pathLst>
                <a:path extrusionOk="0" h="7523" w="11250">
                  <a:moveTo>
                    <a:pt x="0" y="0"/>
                  </a:moveTo>
                  <a:lnTo>
                    <a:pt x="0" y="14"/>
                  </a:lnTo>
                  <a:lnTo>
                    <a:pt x="280" y="168"/>
                  </a:lnTo>
                  <a:lnTo>
                    <a:pt x="561" y="308"/>
                  </a:lnTo>
                  <a:lnTo>
                    <a:pt x="1121" y="588"/>
                  </a:lnTo>
                  <a:lnTo>
                    <a:pt x="1681" y="897"/>
                  </a:lnTo>
                  <a:lnTo>
                    <a:pt x="2214" y="1205"/>
                  </a:lnTo>
                  <a:lnTo>
                    <a:pt x="2760" y="1555"/>
                  </a:lnTo>
                  <a:lnTo>
                    <a:pt x="3292" y="1919"/>
                  </a:lnTo>
                  <a:lnTo>
                    <a:pt x="3825" y="2298"/>
                  </a:lnTo>
                  <a:lnTo>
                    <a:pt x="4343" y="2676"/>
                  </a:lnTo>
                  <a:lnTo>
                    <a:pt x="6528" y="4245"/>
                  </a:lnTo>
                  <a:lnTo>
                    <a:pt x="8714" y="5800"/>
                  </a:lnTo>
                  <a:lnTo>
                    <a:pt x="9946" y="6682"/>
                  </a:lnTo>
                  <a:lnTo>
                    <a:pt x="10563" y="7103"/>
                  </a:lnTo>
                  <a:lnTo>
                    <a:pt x="11193" y="7523"/>
                  </a:lnTo>
                  <a:lnTo>
                    <a:pt x="11221" y="7523"/>
                  </a:lnTo>
                  <a:lnTo>
                    <a:pt x="11235" y="7509"/>
                  </a:lnTo>
                  <a:lnTo>
                    <a:pt x="11249" y="7495"/>
                  </a:lnTo>
                  <a:lnTo>
                    <a:pt x="11235" y="7467"/>
                  </a:lnTo>
                  <a:lnTo>
                    <a:pt x="10717" y="7046"/>
                  </a:lnTo>
                  <a:lnTo>
                    <a:pt x="10171" y="6654"/>
                  </a:lnTo>
                  <a:lnTo>
                    <a:pt x="9092" y="5856"/>
                  </a:lnTo>
                  <a:lnTo>
                    <a:pt x="6893" y="4259"/>
                  </a:lnTo>
                  <a:lnTo>
                    <a:pt x="4707" y="2676"/>
                  </a:lnTo>
                  <a:lnTo>
                    <a:pt x="3657" y="1919"/>
                  </a:lnTo>
                  <a:lnTo>
                    <a:pt x="3110" y="1555"/>
                  </a:lnTo>
                  <a:lnTo>
                    <a:pt x="2564" y="1205"/>
                  </a:lnTo>
                  <a:lnTo>
                    <a:pt x="1947" y="855"/>
                  </a:lnTo>
                  <a:lnTo>
                    <a:pt x="1303" y="518"/>
                  </a:lnTo>
                  <a:lnTo>
                    <a:pt x="995" y="364"/>
                  </a:lnTo>
                  <a:lnTo>
                    <a:pt x="673" y="224"/>
                  </a:lnTo>
                  <a:lnTo>
                    <a:pt x="336" y="112"/>
                  </a:lnTo>
                  <a:lnTo>
                    <a:pt x="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9" name="Shape 2879"/>
        <p:cNvGrpSpPr/>
        <p:nvPr/>
      </p:nvGrpSpPr>
      <p:grpSpPr>
        <a:xfrm>
          <a:off x="0" y="0"/>
          <a:ext cx="0" cy="0"/>
          <a:chOff x="0" y="0"/>
          <a:chExt cx="0" cy="0"/>
        </a:xfrm>
      </p:grpSpPr>
      <p:sp>
        <p:nvSpPr>
          <p:cNvPr id="2880" name="Google Shape;2880;p37"/>
          <p:cNvSpPr txBox="1"/>
          <p:nvPr>
            <p:ph type="title"/>
          </p:nvPr>
        </p:nvSpPr>
        <p:spPr>
          <a:xfrm>
            <a:off x="4370825" y="448050"/>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Kelenturan</a:t>
            </a:r>
            <a:endParaRPr sz="3000"/>
          </a:p>
        </p:txBody>
      </p:sp>
      <p:sp>
        <p:nvSpPr>
          <p:cNvPr id="2881" name="Google Shape;2881;p37"/>
          <p:cNvSpPr txBox="1"/>
          <p:nvPr>
            <p:ph idx="1" type="subTitle"/>
          </p:nvPr>
        </p:nvSpPr>
        <p:spPr>
          <a:xfrm>
            <a:off x="4369025" y="1603300"/>
            <a:ext cx="4214100" cy="308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Kelenturan adalah seseorang yang mampu menyesuaikan kehidupan dimanapun tempatnya. Kelenturan menjadi salah satu faktor yang diperlukan dalam beradaptasi. Seorang wirausahawan, diharapkan memiliki kemampuan beradaptasi yang baik. Dimanapun tempatnya, mampu memaksimalkan potensi ruang yang ada, untuk melakukan proses usaha, tanpa harus mengeluh dengan kondisi tempat yang ada.</a:t>
            </a:r>
            <a:endParaRPr sz="1500"/>
          </a:p>
        </p:txBody>
      </p:sp>
      <p:grpSp>
        <p:nvGrpSpPr>
          <p:cNvPr id="2882" name="Google Shape;2882;p37"/>
          <p:cNvGrpSpPr/>
          <p:nvPr/>
        </p:nvGrpSpPr>
        <p:grpSpPr>
          <a:xfrm>
            <a:off x="713226" y="1472027"/>
            <a:ext cx="3141327" cy="3083703"/>
            <a:chOff x="4981900" y="1793100"/>
            <a:chExt cx="2399975" cy="2355950"/>
          </a:xfrm>
        </p:grpSpPr>
        <p:sp>
          <p:nvSpPr>
            <p:cNvPr id="2883" name="Google Shape;2883;p37"/>
            <p:cNvSpPr/>
            <p:nvPr/>
          </p:nvSpPr>
          <p:spPr>
            <a:xfrm>
              <a:off x="6999375" y="1793100"/>
              <a:ext cx="341200" cy="340750"/>
            </a:xfrm>
            <a:custGeom>
              <a:rect b="b" l="l" r="r" t="t"/>
              <a:pathLst>
                <a:path extrusionOk="0" h="13630" w="13648">
                  <a:moveTo>
                    <a:pt x="6501" y="0"/>
                  </a:moveTo>
                  <a:lnTo>
                    <a:pt x="6178" y="18"/>
                  </a:lnTo>
                  <a:lnTo>
                    <a:pt x="5855" y="54"/>
                  </a:lnTo>
                  <a:lnTo>
                    <a:pt x="5531" y="126"/>
                  </a:lnTo>
                  <a:lnTo>
                    <a:pt x="5208" y="180"/>
                  </a:lnTo>
                  <a:lnTo>
                    <a:pt x="4885" y="270"/>
                  </a:lnTo>
                  <a:lnTo>
                    <a:pt x="4562" y="377"/>
                  </a:lnTo>
                  <a:lnTo>
                    <a:pt x="4256" y="485"/>
                  </a:lnTo>
                  <a:lnTo>
                    <a:pt x="3951" y="629"/>
                  </a:lnTo>
                  <a:lnTo>
                    <a:pt x="3664" y="772"/>
                  </a:lnTo>
                  <a:lnTo>
                    <a:pt x="3359" y="934"/>
                  </a:lnTo>
                  <a:lnTo>
                    <a:pt x="3071" y="1114"/>
                  </a:lnTo>
                  <a:lnTo>
                    <a:pt x="2802" y="1311"/>
                  </a:lnTo>
                  <a:lnTo>
                    <a:pt x="2515" y="1527"/>
                  </a:lnTo>
                  <a:lnTo>
                    <a:pt x="2263" y="1742"/>
                  </a:lnTo>
                  <a:lnTo>
                    <a:pt x="2012" y="1993"/>
                  </a:lnTo>
                  <a:lnTo>
                    <a:pt x="1760" y="2245"/>
                  </a:lnTo>
                  <a:lnTo>
                    <a:pt x="1545" y="2514"/>
                  </a:lnTo>
                  <a:lnTo>
                    <a:pt x="1329" y="2784"/>
                  </a:lnTo>
                  <a:lnTo>
                    <a:pt x="1132" y="3053"/>
                  </a:lnTo>
                  <a:lnTo>
                    <a:pt x="952" y="3340"/>
                  </a:lnTo>
                  <a:lnTo>
                    <a:pt x="791" y="3645"/>
                  </a:lnTo>
                  <a:lnTo>
                    <a:pt x="647" y="3933"/>
                  </a:lnTo>
                  <a:lnTo>
                    <a:pt x="503" y="4238"/>
                  </a:lnTo>
                  <a:lnTo>
                    <a:pt x="396" y="4561"/>
                  </a:lnTo>
                  <a:lnTo>
                    <a:pt x="288" y="4867"/>
                  </a:lnTo>
                  <a:lnTo>
                    <a:pt x="198" y="5190"/>
                  </a:lnTo>
                  <a:lnTo>
                    <a:pt x="126" y="5513"/>
                  </a:lnTo>
                  <a:lnTo>
                    <a:pt x="72" y="5836"/>
                  </a:lnTo>
                  <a:lnTo>
                    <a:pt x="37" y="6159"/>
                  </a:lnTo>
                  <a:lnTo>
                    <a:pt x="19" y="6483"/>
                  </a:lnTo>
                  <a:lnTo>
                    <a:pt x="1" y="6806"/>
                  </a:lnTo>
                  <a:lnTo>
                    <a:pt x="19" y="7129"/>
                  </a:lnTo>
                  <a:lnTo>
                    <a:pt x="37" y="7470"/>
                  </a:lnTo>
                  <a:lnTo>
                    <a:pt x="72" y="7793"/>
                  </a:lnTo>
                  <a:lnTo>
                    <a:pt x="126" y="8117"/>
                  </a:lnTo>
                  <a:lnTo>
                    <a:pt x="198" y="8440"/>
                  </a:lnTo>
                  <a:lnTo>
                    <a:pt x="288" y="8745"/>
                  </a:lnTo>
                  <a:lnTo>
                    <a:pt x="396" y="9068"/>
                  </a:lnTo>
                  <a:lnTo>
                    <a:pt x="503" y="9374"/>
                  </a:lnTo>
                  <a:lnTo>
                    <a:pt x="647" y="9679"/>
                  </a:lnTo>
                  <a:lnTo>
                    <a:pt x="791" y="9984"/>
                  </a:lnTo>
                  <a:lnTo>
                    <a:pt x="952" y="10272"/>
                  </a:lnTo>
                  <a:lnTo>
                    <a:pt x="1132" y="10559"/>
                  </a:lnTo>
                  <a:lnTo>
                    <a:pt x="1329" y="10846"/>
                  </a:lnTo>
                  <a:lnTo>
                    <a:pt x="1545" y="11116"/>
                  </a:lnTo>
                  <a:lnTo>
                    <a:pt x="1760" y="11385"/>
                  </a:lnTo>
                  <a:lnTo>
                    <a:pt x="2012" y="11636"/>
                  </a:lnTo>
                  <a:lnTo>
                    <a:pt x="2263" y="11870"/>
                  </a:lnTo>
                  <a:lnTo>
                    <a:pt x="2515" y="12103"/>
                  </a:lnTo>
                  <a:lnTo>
                    <a:pt x="2802" y="12301"/>
                  </a:lnTo>
                  <a:lnTo>
                    <a:pt x="3071" y="12498"/>
                  </a:lnTo>
                  <a:lnTo>
                    <a:pt x="3359" y="12678"/>
                  </a:lnTo>
                  <a:lnTo>
                    <a:pt x="3664" y="12839"/>
                  </a:lnTo>
                  <a:lnTo>
                    <a:pt x="3951" y="13001"/>
                  </a:lnTo>
                  <a:lnTo>
                    <a:pt x="4256" y="13127"/>
                  </a:lnTo>
                  <a:lnTo>
                    <a:pt x="4562" y="13252"/>
                  </a:lnTo>
                  <a:lnTo>
                    <a:pt x="4885" y="13342"/>
                  </a:lnTo>
                  <a:lnTo>
                    <a:pt x="5208" y="13432"/>
                  </a:lnTo>
                  <a:lnTo>
                    <a:pt x="5531" y="13504"/>
                  </a:lnTo>
                  <a:lnTo>
                    <a:pt x="5855" y="13558"/>
                  </a:lnTo>
                  <a:lnTo>
                    <a:pt x="6178" y="13594"/>
                  </a:lnTo>
                  <a:lnTo>
                    <a:pt x="6501" y="13612"/>
                  </a:lnTo>
                  <a:lnTo>
                    <a:pt x="6824" y="13629"/>
                  </a:lnTo>
                  <a:lnTo>
                    <a:pt x="7148" y="13612"/>
                  </a:lnTo>
                  <a:lnTo>
                    <a:pt x="7471" y="13594"/>
                  </a:lnTo>
                  <a:lnTo>
                    <a:pt x="7812" y="13558"/>
                  </a:lnTo>
                  <a:lnTo>
                    <a:pt x="8135" y="13504"/>
                  </a:lnTo>
                  <a:lnTo>
                    <a:pt x="8440" y="13432"/>
                  </a:lnTo>
                  <a:lnTo>
                    <a:pt x="8764" y="13342"/>
                  </a:lnTo>
                  <a:lnTo>
                    <a:pt x="9087" y="13252"/>
                  </a:lnTo>
                  <a:lnTo>
                    <a:pt x="9392" y="13127"/>
                  </a:lnTo>
                  <a:lnTo>
                    <a:pt x="9697" y="13001"/>
                  </a:lnTo>
                  <a:lnTo>
                    <a:pt x="10003" y="12839"/>
                  </a:lnTo>
                  <a:lnTo>
                    <a:pt x="10290" y="12678"/>
                  </a:lnTo>
                  <a:lnTo>
                    <a:pt x="10577" y="12498"/>
                  </a:lnTo>
                  <a:lnTo>
                    <a:pt x="10865" y="12301"/>
                  </a:lnTo>
                  <a:lnTo>
                    <a:pt x="11134" y="12103"/>
                  </a:lnTo>
                  <a:lnTo>
                    <a:pt x="11385" y="11870"/>
                  </a:lnTo>
                  <a:lnTo>
                    <a:pt x="11655" y="11636"/>
                  </a:lnTo>
                  <a:lnTo>
                    <a:pt x="11888" y="11385"/>
                  </a:lnTo>
                  <a:lnTo>
                    <a:pt x="12122" y="11116"/>
                  </a:lnTo>
                  <a:lnTo>
                    <a:pt x="12319" y="10846"/>
                  </a:lnTo>
                  <a:lnTo>
                    <a:pt x="12517" y="10559"/>
                  </a:lnTo>
                  <a:lnTo>
                    <a:pt x="12696" y="10272"/>
                  </a:lnTo>
                  <a:lnTo>
                    <a:pt x="12858" y="9984"/>
                  </a:lnTo>
                  <a:lnTo>
                    <a:pt x="13019" y="9679"/>
                  </a:lnTo>
                  <a:lnTo>
                    <a:pt x="13145" y="9374"/>
                  </a:lnTo>
                  <a:lnTo>
                    <a:pt x="13253" y="9068"/>
                  </a:lnTo>
                  <a:lnTo>
                    <a:pt x="13361" y="8745"/>
                  </a:lnTo>
                  <a:lnTo>
                    <a:pt x="13450" y="8440"/>
                  </a:lnTo>
                  <a:lnTo>
                    <a:pt x="13522" y="8117"/>
                  </a:lnTo>
                  <a:lnTo>
                    <a:pt x="13576" y="7793"/>
                  </a:lnTo>
                  <a:lnTo>
                    <a:pt x="13612" y="7470"/>
                  </a:lnTo>
                  <a:lnTo>
                    <a:pt x="13630" y="7129"/>
                  </a:lnTo>
                  <a:lnTo>
                    <a:pt x="13648" y="6806"/>
                  </a:lnTo>
                  <a:lnTo>
                    <a:pt x="13630" y="6483"/>
                  </a:lnTo>
                  <a:lnTo>
                    <a:pt x="13612" y="6159"/>
                  </a:lnTo>
                  <a:lnTo>
                    <a:pt x="13576" y="5836"/>
                  </a:lnTo>
                  <a:lnTo>
                    <a:pt x="13522" y="5513"/>
                  </a:lnTo>
                  <a:lnTo>
                    <a:pt x="13450" y="5190"/>
                  </a:lnTo>
                  <a:lnTo>
                    <a:pt x="13361" y="4867"/>
                  </a:lnTo>
                  <a:lnTo>
                    <a:pt x="13253" y="4561"/>
                  </a:lnTo>
                  <a:lnTo>
                    <a:pt x="13145" y="4238"/>
                  </a:lnTo>
                  <a:lnTo>
                    <a:pt x="13019" y="3933"/>
                  </a:lnTo>
                  <a:lnTo>
                    <a:pt x="12858" y="3645"/>
                  </a:lnTo>
                  <a:lnTo>
                    <a:pt x="12696" y="3340"/>
                  </a:lnTo>
                  <a:lnTo>
                    <a:pt x="12517" y="3053"/>
                  </a:lnTo>
                  <a:lnTo>
                    <a:pt x="12319" y="2784"/>
                  </a:lnTo>
                  <a:lnTo>
                    <a:pt x="12122" y="2514"/>
                  </a:lnTo>
                  <a:lnTo>
                    <a:pt x="11888" y="2245"/>
                  </a:lnTo>
                  <a:lnTo>
                    <a:pt x="11655" y="1993"/>
                  </a:lnTo>
                  <a:lnTo>
                    <a:pt x="11385" y="1742"/>
                  </a:lnTo>
                  <a:lnTo>
                    <a:pt x="11134" y="1527"/>
                  </a:lnTo>
                  <a:lnTo>
                    <a:pt x="10865" y="1311"/>
                  </a:lnTo>
                  <a:lnTo>
                    <a:pt x="10577" y="1114"/>
                  </a:lnTo>
                  <a:lnTo>
                    <a:pt x="10290" y="934"/>
                  </a:lnTo>
                  <a:lnTo>
                    <a:pt x="10003" y="772"/>
                  </a:lnTo>
                  <a:lnTo>
                    <a:pt x="9697" y="629"/>
                  </a:lnTo>
                  <a:lnTo>
                    <a:pt x="9392" y="485"/>
                  </a:lnTo>
                  <a:lnTo>
                    <a:pt x="9087" y="377"/>
                  </a:lnTo>
                  <a:lnTo>
                    <a:pt x="8764" y="270"/>
                  </a:lnTo>
                  <a:lnTo>
                    <a:pt x="8440" y="180"/>
                  </a:lnTo>
                  <a:lnTo>
                    <a:pt x="8135" y="126"/>
                  </a:lnTo>
                  <a:lnTo>
                    <a:pt x="7812" y="54"/>
                  </a:lnTo>
                  <a:lnTo>
                    <a:pt x="7471" y="18"/>
                  </a:lnTo>
                  <a:lnTo>
                    <a:pt x="714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37"/>
            <p:cNvSpPr/>
            <p:nvPr/>
          </p:nvSpPr>
          <p:spPr>
            <a:xfrm>
              <a:off x="6999375" y="1793100"/>
              <a:ext cx="341200" cy="340750"/>
            </a:xfrm>
            <a:custGeom>
              <a:rect b="b" l="l" r="r" t="t"/>
              <a:pathLst>
                <a:path extrusionOk="0" fill="none" h="13630" w="13648">
                  <a:moveTo>
                    <a:pt x="2012" y="1993"/>
                  </a:moveTo>
                  <a:lnTo>
                    <a:pt x="2012" y="1993"/>
                  </a:lnTo>
                  <a:lnTo>
                    <a:pt x="2263" y="1742"/>
                  </a:lnTo>
                  <a:lnTo>
                    <a:pt x="2515" y="1527"/>
                  </a:lnTo>
                  <a:lnTo>
                    <a:pt x="2802" y="1311"/>
                  </a:lnTo>
                  <a:lnTo>
                    <a:pt x="3071" y="1114"/>
                  </a:lnTo>
                  <a:lnTo>
                    <a:pt x="3359" y="934"/>
                  </a:lnTo>
                  <a:lnTo>
                    <a:pt x="3664" y="772"/>
                  </a:lnTo>
                  <a:lnTo>
                    <a:pt x="3951" y="629"/>
                  </a:lnTo>
                  <a:lnTo>
                    <a:pt x="4256" y="485"/>
                  </a:lnTo>
                  <a:lnTo>
                    <a:pt x="4562" y="377"/>
                  </a:lnTo>
                  <a:lnTo>
                    <a:pt x="4885" y="270"/>
                  </a:lnTo>
                  <a:lnTo>
                    <a:pt x="5208" y="180"/>
                  </a:lnTo>
                  <a:lnTo>
                    <a:pt x="5531" y="126"/>
                  </a:lnTo>
                  <a:lnTo>
                    <a:pt x="5855" y="54"/>
                  </a:lnTo>
                  <a:lnTo>
                    <a:pt x="6178" y="18"/>
                  </a:lnTo>
                  <a:lnTo>
                    <a:pt x="6501" y="0"/>
                  </a:lnTo>
                  <a:lnTo>
                    <a:pt x="6824" y="0"/>
                  </a:lnTo>
                  <a:lnTo>
                    <a:pt x="7148" y="0"/>
                  </a:lnTo>
                  <a:lnTo>
                    <a:pt x="7471" y="18"/>
                  </a:lnTo>
                  <a:lnTo>
                    <a:pt x="7812" y="54"/>
                  </a:lnTo>
                  <a:lnTo>
                    <a:pt x="8135" y="126"/>
                  </a:lnTo>
                  <a:lnTo>
                    <a:pt x="8440" y="180"/>
                  </a:lnTo>
                  <a:lnTo>
                    <a:pt x="8764" y="270"/>
                  </a:lnTo>
                  <a:lnTo>
                    <a:pt x="9087" y="377"/>
                  </a:lnTo>
                  <a:lnTo>
                    <a:pt x="9392" y="485"/>
                  </a:lnTo>
                  <a:lnTo>
                    <a:pt x="9697" y="629"/>
                  </a:lnTo>
                  <a:lnTo>
                    <a:pt x="10003" y="772"/>
                  </a:lnTo>
                  <a:lnTo>
                    <a:pt x="10290" y="934"/>
                  </a:lnTo>
                  <a:lnTo>
                    <a:pt x="10577" y="1114"/>
                  </a:lnTo>
                  <a:lnTo>
                    <a:pt x="10865" y="1311"/>
                  </a:lnTo>
                  <a:lnTo>
                    <a:pt x="11134" y="1527"/>
                  </a:lnTo>
                  <a:lnTo>
                    <a:pt x="11385" y="1742"/>
                  </a:lnTo>
                  <a:lnTo>
                    <a:pt x="11655" y="1993"/>
                  </a:lnTo>
                  <a:lnTo>
                    <a:pt x="11655" y="1993"/>
                  </a:lnTo>
                  <a:lnTo>
                    <a:pt x="11888" y="2245"/>
                  </a:lnTo>
                  <a:lnTo>
                    <a:pt x="12122" y="2514"/>
                  </a:lnTo>
                  <a:lnTo>
                    <a:pt x="12319" y="2784"/>
                  </a:lnTo>
                  <a:lnTo>
                    <a:pt x="12517" y="3053"/>
                  </a:lnTo>
                  <a:lnTo>
                    <a:pt x="12696" y="3340"/>
                  </a:lnTo>
                  <a:lnTo>
                    <a:pt x="12858" y="3645"/>
                  </a:lnTo>
                  <a:lnTo>
                    <a:pt x="13019" y="3933"/>
                  </a:lnTo>
                  <a:lnTo>
                    <a:pt x="13145" y="4238"/>
                  </a:lnTo>
                  <a:lnTo>
                    <a:pt x="13253" y="4561"/>
                  </a:lnTo>
                  <a:lnTo>
                    <a:pt x="13361" y="4867"/>
                  </a:lnTo>
                  <a:lnTo>
                    <a:pt x="13450" y="5190"/>
                  </a:lnTo>
                  <a:lnTo>
                    <a:pt x="13522" y="5513"/>
                  </a:lnTo>
                  <a:lnTo>
                    <a:pt x="13576" y="5836"/>
                  </a:lnTo>
                  <a:lnTo>
                    <a:pt x="13612" y="6159"/>
                  </a:lnTo>
                  <a:lnTo>
                    <a:pt x="13630" y="6483"/>
                  </a:lnTo>
                  <a:lnTo>
                    <a:pt x="13648" y="6806"/>
                  </a:lnTo>
                  <a:lnTo>
                    <a:pt x="13630" y="7129"/>
                  </a:lnTo>
                  <a:lnTo>
                    <a:pt x="13612" y="7470"/>
                  </a:lnTo>
                  <a:lnTo>
                    <a:pt x="13576" y="7793"/>
                  </a:lnTo>
                  <a:lnTo>
                    <a:pt x="13522" y="8117"/>
                  </a:lnTo>
                  <a:lnTo>
                    <a:pt x="13450" y="8440"/>
                  </a:lnTo>
                  <a:lnTo>
                    <a:pt x="13361" y="8745"/>
                  </a:lnTo>
                  <a:lnTo>
                    <a:pt x="13253" y="9068"/>
                  </a:lnTo>
                  <a:lnTo>
                    <a:pt x="13145" y="9374"/>
                  </a:lnTo>
                  <a:lnTo>
                    <a:pt x="13019" y="9679"/>
                  </a:lnTo>
                  <a:lnTo>
                    <a:pt x="12858" y="9984"/>
                  </a:lnTo>
                  <a:lnTo>
                    <a:pt x="12696" y="10272"/>
                  </a:lnTo>
                  <a:lnTo>
                    <a:pt x="12517" y="10559"/>
                  </a:lnTo>
                  <a:lnTo>
                    <a:pt x="12319" y="10846"/>
                  </a:lnTo>
                  <a:lnTo>
                    <a:pt x="12122" y="11116"/>
                  </a:lnTo>
                  <a:lnTo>
                    <a:pt x="11888" y="11385"/>
                  </a:lnTo>
                  <a:lnTo>
                    <a:pt x="11655" y="11636"/>
                  </a:lnTo>
                  <a:lnTo>
                    <a:pt x="11655" y="11636"/>
                  </a:lnTo>
                  <a:lnTo>
                    <a:pt x="11385" y="11870"/>
                  </a:lnTo>
                  <a:lnTo>
                    <a:pt x="11134" y="12103"/>
                  </a:lnTo>
                  <a:lnTo>
                    <a:pt x="10865" y="12301"/>
                  </a:lnTo>
                  <a:lnTo>
                    <a:pt x="10577" y="12498"/>
                  </a:lnTo>
                  <a:lnTo>
                    <a:pt x="10290" y="12678"/>
                  </a:lnTo>
                  <a:lnTo>
                    <a:pt x="10003" y="12839"/>
                  </a:lnTo>
                  <a:lnTo>
                    <a:pt x="9697" y="13001"/>
                  </a:lnTo>
                  <a:lnTo>
                    <a:pt x="9392" y="13127"/>
                  </a:lnTo>
                  <a:lnTo>
                    <a:pt x="9087" y="13252"/>
                  </a:lnTo>
                  <a:lnTo>
                    <a:pt x="8764" y="13342"/>
                  </a:lnTo>
                  <a:lnTo>
                    <a:pt x="8440" y="13432"/>
                  </a:lnTo>
                  <a:lnTo>
                    <a:pt x="8135" y="13504"/>
                  </a:lnTo>
                  <a:lnTo>
                    <a:pt x="7812" y="13558"/>
                  </a:lnTo>
                  <a:lnTo>
                    <a:pt x="7471" y="13594"/>
                  </a:lnTo>
                  <a:lnTo>
                    <a:pt x="7148" y="13612"/>
                  </a:lnTo>
                  <a:lnTo>
                    <a:pt x="6824" y="13629"/>
                  </a:lnTo>
                  <a:lnTo>
                    <a:pt x="6501" y="13612"/>
                  </a:lnTo>
                  <a:lnTo>
                    <a:pt x="6178" y="13594"/>
                  </a:lnTo>
                  <a:lnTo>
                    <a:pt x="5855" y="13558"/>
                  </a:lnTo>
                  <a:lnTo>
                    <a:pt x="5531" y="13504"/>
                  </a:lnTo>
                  <a:lnTo>
                    <a:pt x="5208" y="13432"/>
                  </a:lnTo>
                  <a:lnTo>
                    <a:pt x="4885" y="13342"/>
                  </a:lnTo>
                  <a:lnTo>
                    <a:pt x="4562" y="13252"/>
                  </a:lnTo>
                  <a:lnTo>
                    <a:pt x="4256" y="13127"/>
                  </a:lnTo>
                  <a:lnTo>
                    <a:pt x="3951" y="13001"/>
                  </a:lnTo>
                  <a:lnTo>
                    <a:pt x="3664" y="12839"/>
                  </a:lnTo>
                  <a:lnTo>
                    <a:pt x="3359" y="12678"/>
                  </a:lnTo>
                  <a:lnTo>
                    <a:pt x="3071" y="12498"/>
                  </a:lnTo>
                  <a:lnTo>
                    <a:pt x="2802" y="12301"/>
                  </a:lnTo>
                  <a:lnTo>
                    <a:pt x="2515" y="12103"/>
                  </a:lnTo>
                  <a:lnTo>
                    <a:pt x="2263" y="11870"/>
                  </a:lnTo>
                  <a:lnTo>
                    <a:pt x="2012" y="11636"/>
                  </a:lnTo>
                  <a:lnTo>
                    <a:pt x="2012" y="11636"/>
                  </a:lnTo>
                  <a:lnTo>
                    <a:pt x="1760" y="11385"/>
                  </a:lnTo>
                  <a:lnTo>
                    <a:pt x="1545" y="11116"/>
                  </a:lnTo>
                  <a:lnTo>
                    <a:pt x="1329" y="10846"/>
                  </a:lnTo>
                  <a:lnTo>
                    <a:pt x="1132" y="10559"/>
                  </a:lnTo>
                  <a:lnTo>
                    <a:pt x="952" y="10272"/>
                  </a:lnTo>
                  <a:lnTo>
                    <a:pt x="791" y="9984"/>
                  </a:lnTo>
                  <a:lnTo>
                    <a:pt x="647" y="9679"/>
                  </a:lnTo>
                  <a:lnTo>
                    <a:pt x="503" y="9374"/>
                  </a:lnTo>
                  <a:lnTo>
                    <a:pt x="396" y="9068"/>
                  </a:lnTo>
                  <a:lnTo>
                    <a:pt x="288" y="8745"/>
                  </a:lnTo>
                  <a:lnTo>
                    <a:pt x="198" y="8440"/>
                  </a:lnTo>
                  <a:lnTo>
                    <a:pt x="126" y="8117"/>
                  </a:lnTo>
                  <a:lnTo>
                    <a:pt x="72" y="7793"/>
                  </a:lnTo>
                  <a:lnTo>
                    <a:pt x="37" y="7470"/>
                  </a:lnTo>
                  <a:lnTo>
                    <a:pt x="19" y="7129"/>
                  </a:lnTo>
                  <a:lnTo>
                    <a:pt x="1" y="6806"/>
                  </a:lnTo>
                  <a:lnTo>
                    <a:pt x="19" y="6483"/>
                  </a:lnTo>
                  <a:lnTo>
                    <a:pt x="37" y="6159"/>
                  </a:lnTo>
                  <a:lnTo>
                    <a:pt x="72" y="5836"/>
                  </a:lnTo>
                  <a:lnTo>
                    <a:pt x="126" y="5513"/>
                  </a:lnTo>
                  <a:lnTo>
                    <a:pt x="198" y="5190"/>
                  </a:lnTo>
                  <a:lnTo>
                    <a:pt x="288" y="4867"/>
                  </a:lnTo>
                  <a:lnTo>
                    <a:pt x="396" y="4561"/>
                  </a:lnTo>
                  <a:lnTo>
                    <a:pt x="503" y="4238"/>
                  </a:lnTo>
                  <a:lnTo>
                    <a:pt x="647" y="3933"/>
                  </a:lnTo>
                  <a:lnTo>
                    <a:pt x="791" y="3645"/>
                  </a:lnTo>
                  <a:lnTo>
                    <a:pt x="952" y="3340"/>
                  </a:lnTo>
                  <a:lnTo>
                    <a:pt x="1132" y="3053"/>
                  </a:lnTo>
                  <a:lnTo>
                    <a:pt x="1329" y="2784"/>
                  </a:lnTo>
                  <a:lnTo>
                    <a:pt x="1545" y="2514"/>
                  </a:lnTo>
                  <a:lnTo>
                    <a:pt x="1760" y="2245"/>
                  </a:lnTo>
                  <a:lnTo>
                    <a:pt x="2012" y="19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37"/>
            <p:cNvSpPr/>
            <p:nvPr/>
          </p:nvSpPr>
          <p:spPr>
            <a:xfrm>
              <a:off x="7015100" y="1804775"/>
              <a:ext cx="325475" cy="325025"/>
            </a:xfrm>
            <a:custGeom>
              <a:rect b="b" l="l" r="r" t="t"/>
              <a:pathLst>
                <a:path extrusionOk="0" h="13001" w="13019">
                  <a:moveTo>
                    <a:pt x="6195" y="0"/>
                  </a:moveTo>
                  <a:lnTo>
                    <a:pt x="5890" y="18"/>
                  </a:lnTo>
                  <a:lnTo>
                    <a:pt x="5585" y="54"/>
                  </a:lnTo>
                  <a:lnTo>
                    <a:pt x="5262" y="108"/>
                  </a:lnTo>
                  <a:lnTo>
                    <a:pt x="4956" y="180"/>
                  </a:lnTo>
                  <a:lnTo>
                    <a:pt x="4651" y="251"/>
                  </a:lnTo>
                  <a:lnTo>
                    <a:pt x="4364" y="359"/>
                  </a:lnTo>
                  <a:lnTo>
                    <a:pt x="4058" y="467"/>
                  </a:lnTo>
                  <a:lnTo>
                    <a:pt x="3771" y="593"/>
                  </a:lnTo>
                  <a:lnTo>
                    <a:pt x="3484" y="736"/>
                  </a:lnTo>
                  <a:lnTo>
                    <a:pt x="3196" y="898"/>
                  </a:lnTo>
                  <a:lnTo>
                    <a:pt x="2927" y="1060"/>
                  </a:lnTo>
                  <a:lnTo>
                    <a:pt x="2658" y="1257"/>
                  </a:lnTo>
                  <a:lnTo>
                    <a:pt x="2406" y="1455"/>
                  </a:lnTo>
                  <a:lnTo>
                    <a:pt x="2155" y="1670"/>
                  </a:lnTo>
                  <a:lnTo>
                    <a:pt x="1904" y="1904"/>
                  </a:lnTo>
                  <a:lnTo>
                    <a:pt x="1688" y="2137"/>
                  </a:lnTo>
                  <a:lnTo>
                    <a:pt x="1473" y="2388"/>
                  </a:lnTo>
                  <a:lnTo>
                    <a:pt x="1257" y="2658"/>
                  </a:lnTo>
                  <a:lnTo>
                    <a:pt x="1078" y="2927"/>
                  </a:lnTo>
                  <a:lnTo>
                    <a:pt x="898" y="3196"/>
                  </a:lnTo>
                  <a:lnTo>
                    <a:pt x="754" y="3466"/>
                  </a:lnTo>
                  <a:lnTo>
                    <a:pt x="611" y="3753"/>
                  </a:lnTo>
                  <a:lnTo>
                    <a:pt x="485" y="4058"/>
                  </a:lnTo>
                  <a:lnTo>
                    <a:pt x="377" y="4346"/>
                  </a:lnTo>
                  <a:lnTo>
                    <a:pt x="269" y="4651"/>
                  </a:lnTo>
                  <a:lnTo>
                    <a:pt x="198" y="4956"/>
                  </a:lnTo>
                  <a:lnTo>
                    <a:pt x="126" y="5261"/>
                  </a:lnTo>
                  <a:lnTo>
                    <a:pt x="72" y="5567"/>
                  </a:lnTo>
                  <a:lnTo>
                    <a:pt x="36" y="5872"/>
                  </a:lnTo>
                  <a:lnTo>
                    <a:pt x="18" y="6177"/>
                  </a:lnTo>
                  <a:lnTo>
                    <a:pt x="0" y="6500"/>
                  </a:lnTo>
                  <a:lnTo>
                    <a:pt x="18" y="6806"/>
                  </a:lnTo>
                  <a:lnTo>
                    <a:pt x="36" y="7129"/>
                  </a:lnTo>
                  <a:lnTo>
                    <a:pt x="72" y="7434"/>
                  </a:lnTo>
                  <a:lnTo>
                    <a:pt x="126" y="7739"/>
                  </a:lnTo>
                  <a:lnTo>
                    <a:pt x="198" y="8045"/>
                  </a:lnTo>
                  <a:lnTo>
                    <a:pt x="269" y="8350"/>
                  </a:lnTo>
                  <a:lnTo>
                    <a:pt x="377" y="8655"/>
                  </a:lnTo>
                  <a:lnTo>
                    <a:pt x="485" y="8943"/>
                  </a:lnTo>
                  <a:lnTo>
                    <a:pt x="611" y="9230"/>
                  </a:lnTo>
                  <a:lnTo>
                    <a:pt x="754" y="9517"/>
                  </a:lnTo>
                  <a:lnTo>
                    <a:pt x="898" y="9805"/>
                  </a:lnTo>
                  <a:lnTo>
                    <a:pt x="1078" y="10074"/>
                  </a:lnTo>
                  <a:lnTo>
                    <a:pt x="1257" y="10343"/>
                  </a:lnTo>
                  <a:lnTo>
                    <a:pt x="1473" y="10613"/>
                  </a:lnTo>
                  <a:lnTo>
                    <a:pt x="1688" y="10864"/>
                  </a:lnTo>
                  <a:lnTo>
                    <a:pt x="1904" y="11097"/>
                  </a:lnTo>
                  <a:lnTo>
                    <a:pt x="2155" y="11331"/>
                  </a:lnTo>
                  <a:lnTo>
                    <a:pt x="2406" y="11546"/>
                  </a:lnTo>
                  <a:lnTo>
                    <a:pt x="2658" y="11744"/>
                  </a:lnTo>
                  <a:lnTo>
                    <a:pt x="2927" y="11923"/>
                  </a:lnTo>
                  <a:lnTo>
                    <a:pt x="3196" y="12103"/>
                  </a:lnTo>
                  <a:lnTo>
                    <a:pt x="3484" y="12265"/>
                  </a:lnTo>
                  <a:lnTo>
                    <a:pt x="3771" y="12408"/>
                  </a:lnTo>
                  <a:lnTo>
                    <a:pt x="4058" y="12534"/>
                  </a:lnTo>
                  <a:lnTo>
                    <a:pt x="4364" y="12642"/>
                  </a:lnTo>
                  <a:lnTo>
                    <a:pt x="4651" y="12732"/>
                  </a:lnTo>
                  <a:lnTo>
                    <a:pt x="4956" y="12821"/>
                  </a:lnTo>
                  <a:lnTo>
                    <a:pt x="5262" y="12893"/>
                  </a:lnTo>
                  <a:lnTo>
                    <a:pt x="5585" y="12929"/>
                  </a:lnTo>
                  <a:lnTo>
                    <a:pt x="5890" y="12965"/>
                  </a:lnTo>
                  <a:lnTo>
                    <a:pt x="6195" y="13001"/>
                  </a:lnTo>
                  <a:lnTo>
                    <a:pt x="6824" y="13001"/>
                  </a:lnTo>
                  <a:lnTo>
                    <a:pt x="7129" y="12965"/>
                  </a:lnTo>
                  <a:lnTo>
                    <a:pt x="7452" y="12929"/>
                  </a:lnTo>
                  <a:lnTo>
                    <a:pt x="7758" y="12893"/>
                  </a:lnTo>
                  <a:lnTo>
                    <a:pt x="8063" y="12821"/>
                  </a:lnTo>
                  <a:lnTo>
                    <a:pt x="8368" y="12732"/>
                  </a:lnTo>
                  <a:lnTo>
                    <a:pt x="8655" y="12642"/>
                  </a:lnTo>
                  <a:lnTo>
                    <a:pt x="8961" y="12534"/>
                  </a:lnTo>
                  <a:lnTo>
                    <a:pt x="9248" y="12408"/>
                  </a:lnTo>
                  <a:lnTo>
                    <a:pt x="9535" y="12265"/>
                  </a:lnTo>
                  <a:lnTo>
                    <a:pt x="9823" y="12103"/>
                  </a:lnTo>
                  <a:lnTo>
                    <a:pt x="10092" y="11923"/>
                  </a:lnTo>
                  <a:lnTo>
                    <a:pt x="10361" y="11744"/>
                  </a:lnTo>
                  <a:lnTo>
                    <a:pt x="10613" y="11546"/>
                  </a:lnTo>
                  <a:lnTo>
                    <a:pt x="10864" y="11331"/>
                  </a:lnTo>
                  <a:lnTo>
                    <a:pt x="11116" y="11097"/>
                  </a:lnTo>
                  <a:lnTo>
                    <a:pt x="11349" y="10864"/>
                  </a:lnTo>
                  <a:lnTo>
                    <a:pt x="11564" y="10613"/>
                  </a:lnTo>
                  <a:lnTo>
                    <a:pt x="11762" y="10343"/>
                  </a:lnTo>
                  <a:lnTo>
                    <a:pt x="11942" y="10074"/>
                  </a:lnTo>
                  <a:lnTo>
                    <a:pt x="12121" y="9805"/>
                  </a:lnTo>
                  <a:lnTo>
                    <a:pt x="12265" y="9517"/>
                  </a:lnTo>
                  <a:lnTo>
                    <a:pt x="12408" y="9230"/>
                  </a:lnTo>
                  <a:lnTo>
                    <a:pt x="12534" y="8943"/>
                  </a:lnTo>
                  <a:lnTo>
                    <a:pt x="12660" y="8655"/>
                  </a:lnTo>
                  <a:lnTo>
                    <a:pt x="12750" y="8350"/>
                  </a:lnTo>
                  <a:lnTo>
                    <a:pt x="12821" y="8045"/>
                  </a:lnTo>
                  <a:lnTo>
                    <a:pt x="12893" y="7739"/>
                  </a:lnTo>
                  <a:lnTo>
                    <a:pt x="12947" y="7434"/>
                  </a:lnTo>
                  <a:lnTo>
                    <a:pt x="12983" y="7129"/>
                  </a:lnTo>
                  <a:lnTo>
                    <a:pt x="13001" y="6806"/>
                  </a:lnTo>
                  <a:lnTo>
                    <a:pt x="13019" y="6500"/>
                  </a:lnTo>
                  <a:lnTo>
                    <a:pt x="13001" y="6177"/>
                  </a:lnTo>
                  <a:lnTo>
                    <a:pt x="12983" y="5872"/>
                  </a:lnTo>
                  <a:lnTo>
                    <a:pt x="12947" y="5567"/>
                  </a:lnTo>
                  <a:lnTo>
                    <a:pt x="12893" y="5261"/>
                  </a:lnTo>
                  <a:lnTo>
                    <a:pt x="12821" y="4956"/>
                  </a:lnTo>
                  <a:lnTo>
                    <a:pt x="12750" y="4651"/>
                  </a:lnTo>
                  <a:lnTo>
                    <a:pt x="12660" y="4346"/>
                  </a:lnTo>
                  <a:lnTo>
                    <a:pt x="12534" y="4058"/>
                  </a:lnTo>
                  <a:lnTo>
                    <a:pt x="12408" y="3753"/>
                  </a:lnTo>
                  <a:lnTo>
                    <a:pt x="12265" y="3466"/>
                  </a:lnTo>
                  <a:lnTo>
                    <a:pt x="12121" y="3196"/>
                  </a:lnTo>
                  <a:lnTo>
                    <a:pt x="11942" y="2927"/>
                  </a:lnTo>
                  <a:lnTo>
                    <a:pt x="11762" y="2658"/>
                  </a:lnTo>
                  <a:lnTo>
                    <a:pt x="11564" y="2388"/>
                  </a:lnTo>
                  <a:lnTo>
                    <a:pt x="11349" y="2137"/>
                  </a:lnTo>
                  <a:lnTo>
                    <a:pt x="11116" y="1904"/>
                  </a:lnTo>
                  <a:lnTo>
                    <a:pt x="10864" y="1670"/>
                  </a:lnTo>
                  <a:lnTo>
                    <a:pt x="10613" y="1455"/>
                  </a:lnTo>
                  <a:lnTo>
                    <a:pt x="10361" y="1257"/>
                  </a:lnTo>
                  <a:lnTo>
                    <a:pt x="10092" y="1060"/>
                  </a:lnTo>
                  <a:lnTo>
                    <a:pt x="9823" y="898"/>
                  </a:lnTo>
                  <a:lnTo>
                    <a:pt x="9535" y="736"/>
                  </a:lnTo>
                  <a:lnTo>
                    <a:pt x="9248" y="593"/>
                  </a:lnTo>
                  <a:lnTo>
                    <a:pt x="8961" y="467"/>
                  </a:lnTo>
                  <a:lnTo>
                    <a:pt x="8655" y="359"/>
                  </a:lnTo>
                  <a:lnTo>
                    <a:pt x="8368" y="251"/>
                  </a:lnTo>
                  <a:lnTo>
                    <a:pt x="8063" y="180"/>
                  </a:lnTo>
                  <a:lnTo>
                    <a:pt x="7758" y="108"/>
                  </a:lnTo>
                  <a:lnTo>
                    <a:pt x="7452" y="54"/>
                  </a:lnTo>
                  <a:lnTo>
                    <a:pt x="7129" y="18"/>
                  </a:lnTo>
                  <a:lnTo>
                    <a:pt x="6824"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37"/>
            <p:cNvSpPr/>
            <p:nvPr/>
          </p:nvSpPr>
          <p:spPr>
            <a:xfrm>
              <a:off x="7015100" y="1804775"/>
              <a:ext cx="325475" cy="325025"/>
            </a:xfrm>
            <a:custGeom>
              <a:rect b="b" l="l" r="r" t="t"/>
              <a:pathLst>
                <a:path extrusionOk="0" fill="none" h="13001" w="13019">
                  <a:moveTo>
                    <a:pt x="1904" y="1904"/>
                  </a:moveTo>
                  <a:lnTo>
                    <a:pt x="1904" y="1904"/>
                  </a:lnTo>
                  <a:lnTo>
                    <a:pt x="2155" y="1670"/>
                  </a:lnTo>
                  <a:lnTo>
                    <a:pt x="2406" y="1455"/>
                  </a:lnTo>
                  <a:lnTo>
                    <a:pt x="2658" y="1257"/>
                  </a:lnTo>
                  <a:lnTo>
                    <a:pt x="2927" y="1060"/>
                  </a:lnTo>
                  <a:lnTo>
                    <a:pt x="3196" y="898"/>
                  </a:lnTo>
                  <a:lnTo>
                    <a:pt x="3484" y="736"/>
                  </a:lnTo>
                  <a:lnTo>
                    <a:pt x="3771" y="593"/>
                  </a:lnTo>
                  <a:lnTo>
                    <a:pt x="4058" y="467"/>
                  </a:lnTo>
                  <a:lnTo>
                    <a:pt x="4364" y="359"/>
                  </a:lnTo>
                  <a:lnTo>
                    <a:pt x="4651" y="251"/>
                  </a:lnTo>
                  <a:lnTo>
                    <a:pt x="4956" y="180"/>
                  </a:lnTo>
                  <a:lnTo>
                    <a:pt x="5262" y="108"/>
                  </a:lnTo>
                  <a:lnTo>
                    <a:pt x="5585" y="54"/>
                  </a:lnTo>
                  <a:lnTo>
                    <a:pt x="5890" y="18"/>
                  </a:lnTo>
                  <a:lnTo>
                    <a:pt x="6195" y="0"/>
                  </a:lnTo>
                  <a:lnTo>
                    <a:pt x="6519" y="0"/>
                  </a:lnTo>
                  <a:lnTo>
                    <a:pt x="6824" y="0"/>
                  </a:lnTo>
                  <a:lnTo>
                    <a:pt x="7129" y="18"/>
                  </a:lnTo>
                  <a:lnTo>
                    <a:pt x="7452" y="54"/>
                  </a:lnTo>
                  <a:lnTo>
                    <a:pt x="7758" y="108"/>
                  </a:lnTo>
                  <a:lnTo>
                    <a:pt x="8063" y="180"/>
                  </a:lnTo>
                  <a:lnTo>
                    <a:pt x="8368" y="251"/>
                  </a:lnTo>
                  <a:lnTo>
                    <a:pt x="8655" y="359"/>
                  </a:lnTo>
                  <a:lnTo>
                    <a:pt x="8961" y="467"/>
                  </a:lnTo>
                  <a:lnTo>
                    <a:pt x="9248" y="593"/>
                  </a:lnTo>
                  <a:lnTo>
                    <a:pt x="9535" y="736"/>
                  </a:lnTo>
                  <a:lnTo>
                    <a:pt x="9823" y="898"/>
                  </a:lnTo>
                  <a:lnTo>
                    <a:pt x="10092" y="1060"/>
                  </a:lnTo>
                  <a:lnTo>
                    <a:pt x="10361" y="1257"/>
                  </a:lnTo>
                  <a:lnTo>
                    <a:pt x="10613" y="1455"/>
                  </a:lnTo>
                  <a:lnTo>
                    <a:pt x="10864" y="1670"/>
                  </a:lnTo>
                  <a:lnTo>
                    <a:pt x="11116" y="1904"/>
                  </a:lnTo>
                  <a:lnTo>
                    <a:pt x="11116" y="1904"/>
                  </a:lnTo>
                  <a:lnTo>
                    <a:pt x="11349" y="2137"/>
                  </a:lnTo>
                  <a:lnTo>
                    <a:pt x="11564" y="2388"/>
                  </a:lnTo>
                  <a:lnTo>
                    <a:pt x="11762" y="2658"/>
                  </a:lnTo>
                  <a:lnTo>
                    <a:pt x="11942" y="2927"/>
                  </a:lnTo>
                  <a:lnTo>
                    <a:pt x="12121" y="3196"/>
                  </a:lnTo>
                  <a:lnTo>
                    <a:pt x="12265" y="3466"/>
                  </a:lnTo>
                  <a:lnTo>
                    <a:pt x="12408" y="3753"/>
                  </a:lnTo>
                  <a:lnTo>
                    <a:pt x="12534" y="4058"/>
                  </a:lnTo>
                  <a:lnTo>
                    <a:pt x="12660" y="4346"/>
                  </a:lnTo>
                  <a:lnTo>
                    <a:pt x="12750" y="4651"/>
                  </a:lnTo>
                  <a:lnTo>
                    <a:pt x="12821" y="4956"/>
                  </a:lnTo>
                  <a:lnTo>
                    <a:pt x="12893" y="5261"/>
                  </a:lnTo>
                  <a:lnTo>
                    <a:pt x="12947" y="5567"/>
                  </a:lnTo>
                  <a:lnTo>
                    <a:pt x="12983" y="5872"/>
                  </a:lnTo>
                  <a:lnTo>
                    <a:pt x="13001" y="6177"/>
                  </a:lnTo>
                  <a:lnTo>
                    <a:pt x="13019" y="6500"/>
                  </a:lnTo>
                  <a:lnTo>
                    <a:pt x="13001" y="6806"/>
                  </a:lnTo>
                  <a:lnTo>
                    <a:pt x="12983" y="7129"/>
                  </a:lnTo>
                  <a:lnTo>
                    <a:pt x="12947" y="7434"/>
                  </a:lnTo>
                  <a:lnTo>
                    <a:pt x="12893" y="7739"/>
                  </a:lnTo>
                  <a:lnTo>
                    <a:pt x="12821" y="8045"/>
                  </a:lnTo>
                  <a:lnTo>
                    <a:pt x="12750" y="8350"/>
                  </a:lnTo>
                  <a:lnTo>
                    <a:pt x="12660" y="8655"/>
                  </a:lnTo>
                  <a:lnTo>
                    <a:pt x="12534" y="8943"/>
                  </a:lnTo>
                  <a:lnTo>
                    <a:pt x="12408" y="9230"/>
                  </a:lnTo>
                  <a:lnTo>
                    <a:pt x="12265" y="9517"/>
                  </a:lnTo>
                  <a:lnTo>
                    <a:pt x="12121" y="9805"/>
                  </a:lnTo>
                  <a:lnTo>
                    <a:pt x="11942" y="10074"/>
                  </a:lnTo>
                  <a:lnTo>
                    <a:pt x="11762" y="10343"/>
                  </a:lnTo>
                  <a:lnTo>
                    <a:pt x="11564" y="10613"/>
                  </a:lnTo>
                  <a:lnTo>
                    <a:pt x="11349" y="10864"/>
                  </a:lnTo>
                  <a:lnTo>
                    <a:pt x="11116" y="11097"/>
                  </a:lnTo>
                  <a:lnTo>
                    <a:pt x="11116" y="11097"/>
                  </a:lnTo>
                  <a:lnTo>
                    <a:pt x="10864" y="11331"/>
                  </a:lnTo>
                  <a:lnTo>
                    <a:pt x="10613" y="11546"/>
                  </a:lnTo>
                  <a:lnTo>
                    <a:pt x="10361" y="11744"/>
                  </a:lnTo>
                  <a:lnTo>
                    <a:pt x="10092" y="11923"/>
                  </a:lnTo>
                  <a:lnTo>
                    <a:pt x="9823" y="12103"/>
                  </a:lnTo>
                  <a:lnTo>
                    <a:pt x="9535" y="12265"/>
                  </a:lnTo>
                  <a:lnTo>
                    <a:pt x="9248" y="12408"/>
                  </a:lnTo>
                  <a:lnTo>
                    <a:pt x="8961" y="12534"/>
                  </a:lnTo>
                  <a:lnTo>
                    <a:pt x="8655" y="12642"/>
                  </a:lnTo>
                  <a:lnTo>
                    <a:pt x="8368" y="12732"/>
                  </a:lnTo>
                  <a:lnTo>
                    <a:pt x="8063" y="12821"/>
                  </a:lnTo>
                  <a:lnTo>
                    <a:pt x="7758" y="12893"/>
                  </a:lnTo>
                  <a:lnTo>
                    <a:pt x="7452" y="12929"/>
                  </a:lnTo>
                  <a:lnTo>
                    <a:pt x="7129" y="12965"/>
                  </a:lnTo>
                  <a:lnTo>
                    <a:pt x="6824" y="13001"/>
                  </a:lnTo>
                  <a:lnTo>
                    <a:pt x="6519" y="13001"/>
                  </a:lnTo>
                  <a:lnTo>
                    <a:pt x="6195" y="13001"/>
                  </a:lnTo>
                  <a:lnTo>
                    <a:pt x="5890" y="12965"/>
                  </a:lnTo>
                  <a:lnTo>
                    <a:pt x="5585" y="12929"/>
                  </a:lnTo>
                  <a:lnTo>
                    <a:pt x="5262" y="12893"/>
                  </a:lnTo>
                  <a:lnTo>
                    <a:pt x="4956" y="12821"/>
                  </a:lnTo>
                  <a:lnTo>
                    <a:pt x="4651" y="12732"/>
                  </a:lnTo>
                  <a:lnTo>
                    <a:pt x="4364" y="12642"/>
                  </a:lnTo>
                  <a:lnTo>
                    <a:pt x="4058" y="12534"/>
                  </a:lnTo>
                  <a:lnTo>
                    <a:pt x="3771" y="12408"/>
                  </a:lnTo>
                  <a:lnTo>
                    <a:pt x="3484" y="12265"/>
                  </a:lnTo>
                  <a:lnTo>
                    <a:pt x="3196" y="12103"/>
                  </a:lnTo>
                  <a:lnTo>
                    <a:pt x="2927" y="11923"/>
                  </a:lnTo>
                  <a:lnTo>
                    <a:pt x="2658" y="11744"/>
                  </a:lnTo>
                  <a:lnTo>
                    <a:pt x="2406" y="11546"/>
                  </a:lnTo>
                  <a:lnTo>
                    <a:pt x="2155" y="11331"/>
                  </a:lnTo>
                  <a:lnTo>
                    <a:pt x="1904" y="11097"/>
                  </a:lnTo>
                  <a:lnTo>
                    <a:pt x="1904" y="11097"/>
                  </a:lnTo>
                  <a:lnTo>
                    <a:pt x="1688" y="10864"/>
                  </a:lnTo>
                  <a:lnTo>
                    <a:pt x="1473" y="10613"/>
                  </a:lnTo>
                  <a:lnTo>
                    <a:pt x="1257" y="10343"/>
                  </a:lnTo>
                  <a:lnTo>
                    <a:pt x="1078" y="10074"/>
                  </a:lnTo>
                  <a:lnTo>
                    <a:pt x="898" y="9805"/>
                  </a:lnTo>
                  <a:lnTo>
                    <a:pt x="754" y="9517"/>
                  </a:lnTo>
                  <a:lnTo>
                    <a:pt x="611" y="9230"/>
                  </a:lnTo>
                  <a:lnTo>
                    <a:pt x="485" y="8943"/>
                  </a:lnTo>
                  <a:lnTo>
                    <a:pt x="377" y="8655"/>
                  </a:lnTo>
                  <a:lnTo>
                    <a:pt x="269" y="8350"/>
                  </a:lnTo>
                  <a:lnTo>
                    <a:pt x="198" y="8045"/>
                  </a:lnTo>
                  <a:lnTo>
                    <a:pt x="126" y="7739"/>
                  </a:lnTo>
                  <a:lnTo>
                    <a:pt x="72" y="7434"/>
                  </a:lnTo>
                  <a:lnTo>
                    <a:pt x="36" y="7129"/>
                  </a:lnTo>
                  <a:lnTo>
                    <a:pt x="18" y="6806"/>
                  </a:lnTo>
                  <a:lnTo>
                    <a:pt x="0" y="6500"/>
                  </a:lnTo>
                  <a:lnTo>
                    <a:pt x="18" y="6177"/>
                  </a:lnTo>
                  <a:lnTo>
                    <a:pt x="36" y="5872"/>
                  </a:lnTo>
                  <a:lnTo>
                    <a:pt x="72" y="5567"/>
                  </a:lnTo>
                  <a:lnTo>
                    <a:pt x="126" y="5261"/>
                  </a:lnTo>
                  <a:lnTo>
                    <a:pt x="198" y="4956"/>
                  </a:lnTo>
                  <a:lnTo>
                    <a:pt x="269" y="4651"/>
                  </a:lnTo>
                  <a:lnTo>
                    <a:pt x="377" y="4346"/>
                  </a:lnTo>
                  <a:lnTo>
                    <a:pt x="485" y="4058"/>
                  </a:lnTo>
                  <a:lnTo>
                    <a:pt x="611" y="3753"/>
                  </a:lnTo>
                  <a:lnTo>
                    <a:pt x="754" y="3466"/>
                  </a:lnTo>
                  <a:lnTo>
                    <a:pt x="898" y="3196"/>
                  </a:lnTo>
                  <a:lnTo>
                    <a:pt x="1078" y="2927"/>
                  </a:lnTo>
                  <a:lnTo>
                    <a:pt x="1257" y="2658"/>
                  </a:lnTo>
                  <a:lnTo>
                    <a:pt x="1473" y="2388"/>
                  </a:lnTo>
                  <a:lnTo>
                    <a:pt x="1688" y="2137"/>
                  </a:lnTo>
                  <a:lnTo>
                    <a:pt x="1904" y="190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37"/>
            <p:cNvSpPr/>
            <p:nvPr/>
          </p:nvSpPr>
          <p:spPr>
            <a:xfrm>
              <a:off x="7025425" y="1815100"/>
              <a:ext cx="304825" cy="304825"/>
            </a:xfrm>
            <a:custGeom>
              <a:rect b="b" l="l" r="r" t="t"/>
              <a:pathLst>
                <a:path extrusionOk="0" h="12193" w="12193">
                  <a:moveTo>
                    <a:pt x="5926" y="0"/>
                  </a:moveTo>
                  <a:lnTo>
                    <a:pt x="5621" y="18"/>
                  </a:lnTo>
                  <a:lnTo>
                    <a:pt x="5315" y="54"/>
                  </a:lnTo>
                  <a:lnTo>
                    <a:pt x="5010" y="90"/>
                  </a:lnTo>
                  <a:lnTo>
                    <a:pt x="4705" y="162"/>
                  </a:lnTo>
                  <a:lnTo>
                    <a:pt x="4400" y="234"/>
                  </a:lnTo>
                  <a:lnTo>
                    <a:pt x="4112" y="341"/>
                  </a:lnTo>
                  <a:lnTo>
                    <a:pt x="3825" y="431"/>
                  </a:lnTo>
                  <a:lnTo>
                    <a:pt x="3538" y="557"/>
                  </a:lnTo>
                  <a:lnTo>
                    <a:pt x="3268" y="700"/>
                  </a:lnTo>
                  <a:lnTo>
                    <a:pt x="2999" y="844"/>
                  </a:lnTo>
                  <a:lnTo>
                    <a:pt x="2748" y="1006"/>
                  </a:lnTo>
                  <a:lnTo>
                    <a:pt x="2514" y="1167"/>
                  </a:lnTo>
                  <a:lnTo>
                    <a:pt x="2263" y="1347"/>
                  </a:lnTo>
                  <a:lnTo>
                    <a:pt x="2047" y="1544"/>
                  </a:lnTo>
                  <a:lnTo>
                    <a:pt x="1832" y="1742"/>
                  </a:lnTo>
                  <a:lnTo>
                    <a:pt x="1634" y="1957"/>
                  </a:lnTo>
                  <a:lnTo>
                    <a:pt x="1437" y="2173"/>
                  </a:lnTo>
                  <a:lnTo>
                    <a:pt x="1257" y="2406"/>
                  </a:lnTo>
                  <a:lnTo>
                    <a:pt x="1078" y="2640"/>
                  </a:lnTo>
                  <a:lnTo>
                    <a:pt x="916" y="2873"/>
                  </a:lnTo>
                  <a:lnTo>
                    <a:pt x="772" y="3125"/>
                  </a:lnTo>
                  <a:lnTo>
                    <a:pt x="629" y="3394"/>
                  </a:lnTo>
                  <a:lnTo>
                    <a:pt x="503" y="3663"/>
                  </a:lnTo>
                  <a:lnTo>
                    <a:pt x="395" y="3933"/>
                  </a:lnTo>
                  <a:lnTo>
                    <a:pt x="305" y="4202"/>
                  </a:lnTo>
                  <a:lnTo>
                    <a:pt x="216" y="4489"/>
                  </a:lnTo>
                  <a:lnTo>
                    <a:pt x="144" y="4777"/>
                  </a:lnTo>
                  <a:lnTo>
                    <a:pt x="90" y="5064"/>
                  </a:lnTo>
                  <a:lnTo>
                    <a:pt x="54" y="5351"/>
                  </a:lnTo>
                  <a:lnTo>
                    <a:pt x="18" y="5657"/>
                  </a:lnTo>
                  <a:lnTo>
                    <a:pt x="0" y="5962"/>
                  </a:lnTo>
                  <a:lnTo>
                    <a:pt x="0" y="6267"/>
                  </a:lnTo>
                  <a:lnTo>
                    <a:pt x="18" y="6572"/>
                  </a:lnTo>
                  <a:lnTo>
                    <a:pt x="54" y="6878"/>
                  </a:lnTo>
                  <a:lnTo>
                    <a:pt x="108" y="7183"/>
                  </a:lnTo>
                  <a:lnTo>
                    <a:pt x="162" y="7488"/>
                  </a:lnTo>
                  <a:lnTo>
                    <a:pt x="252" y="7793"/>
                  </a:lnTo>
                  <a:lnTo>
                    <a:pt x="341" y="8081"/>
                  </a:lnTo>
                  <a:lnTo>
                    <a:pt x="449" y="8368"/>
                  </a:lnTo>
                  <a:lnTo>
                    <a:pt x="557" y="8655"/>
                  </a:lnTo>
                  <a:lnTo>
                    <a:pt x="700" y="8925"/>
                  </a:lnTo>
                  <a:lnTo>
                    <a:pt x="844" y="9194"/>
                  </a:lnTo>
                  <a:lnTo>
                    <a:pt x="1006" y="9445"/>
                  </a:lnTo>
                  <a:lnTo>
                    <a:pt x="1167" y="9679"/>
                  </a:lnTo>
                  <a:lnTo>
                    <a:pt x="1347" y="9912"/>
                  </a:lnTo>
                  <a:lnTo>
                    <a:pt x="1544" y="10146"/>
                  </a:lnTo>
                  <a:lnTo>
                    <a:pt x="1742" y="10361"/>
                  </a:lnTo>
                  <a:lnTo>
                    <a:pt x="1957" y="10559"/>
                  </a:lnTo>
                  <a:lnTo>
                    <a:pt x="2173" y="10756"/>
                  </a:lnTo>
                  <a:lnTo>
                    <a:pt x="2406" y="10936"/>
                  </a:lnTo>
                  <a:lnTo>
                    <a:pt x="2640" y="11115"/>
                  </a:lnTo>
                  <a:lnTo>
                    <a:pt x="2891" y="11277"/>
                  </a:lnTo>
                  <a:lnTo>
                    <a:pt x="3143" y="11421"/>
                  </a:lnTo>
                  <a:lnTo>
                    <a:pt x="3394" y="11564"/>
                  </a:lnTo>
                  <a:lnTo>
                    <a:pt x="3663" y="11672"/>
                  </a:lnTo>
                  <a:lnTo>
                    <a:pt x="3933" y="11798"/>
                  </a:lnTo>
                  <a:lnTo>
                    <a:pt x="4220" y="11888"/>
                  </a:lnTo>
                  <a:lnTo>
                    <a:pt x="4489" y="11977"/>
                  </a:lnTo>
                  <a:lnTo>
                    <a:pt x="4777" y="12049"/>
                  </a:lnTo>
                  <a:lnTo>
                    <a:pt x="5064" y="12103"/>
                  </a:lnTo>
                  <a:lnTo>
                    <a:pt x="5369" y="12139"/>
                  </a:lnTo>
                  <a:lnTo>
                    <a:pt x="5657" y="12175"/>
                  </a:lnTo>
                  <a:lnTo>
                    <a:pt x="5962" y="12193"/>
                  </a:lnTo>
                  <a:lnTo>
                    <a:pt x="6267" y="12193"/>
                  </a:lnTo>
                  <a:lnTo>
                    <a:pt x="6572" y="12175"/>
                  </a:lnTo>
                  <a:lnTo>
                    <a:pt x="6878" y="12139"/>
                  </a:lnTo>
                  <a:lnTo>
                    <a:pt x="7183" y="12085"/>
                  </a:lnTo>
                  <a:lnTo>
                    <a:pt x="7488" y="12031"/>
                  </a:lnTo>
                  <a:lnTo>
                    <a:pt x="7793" y="11941"/>
                  </a:lnTo>
                  <a:lnTo>
                    <a:pt x="8081" y="11852"/>
                  </a:lnTo>
                  <a:lnTo>
                    <a:pt x="8368" y="11744"/>
                  </a:lnTo>
                  <a:lnTo>
                    <a:pt x="8655" y="11618"/>
                  </a:lnTo>
                  <a:lnTo>
                    <a:pt x="8925" y="11492"/>
                  </a:lnTo>
                  <a:lnTo>
                    <a:pt x="9194" y="11349"/>
                  </a:lnTo>
                  <a:lnTo>
                    <a:pt x="9446" y="11187"/>
                  </a:lnTo>
                  <a:lnTo>
                    <a:pt x="9697" y="11026"/>
                  </a:lnTo>
                  <a:lnTo>
                    <a:pt x="9930" y="10828"/>
                  </a:lnTo>
                  <a:lnTo>
                    <a:pt x="10146" y="10649"/>
                  </a:lnTo>
                  <a:lnTo>
                    <a:pt x="10361" y="10451"/>
                  </a:lnTo>
                  <a:lnTo>
                    <a:pt x="10577" y="10236"/>
                  </a:lnTo>
                  <a:lnTo>
                    <a:pt x="10756" y="10020"/>
                  </a:lnTo>
                  <a:lnTo>
                    <a:pt x="10954" y="9787"/>
                  </a:lnTo>
                  <a:lnTo>
                    <a:pt x="11116" y="9553"/>
                  </a:lnTo>
                  <a:lnTo>
                    <a:pt x="11277" y="9302"/>
                  </a:lnTo>
                  <a:lnTo>
                    <a:pt x="11421" y="9050"/>
                  </a:lnTo>
                  <a:lnTo>
                    <a:pt x="11564" y="8799"/>
                  </a:lnTo>
                  <a:lnTo>
                    <a:pt x="11690" y="8530"/>
                  </a:lnTo>
                  <a:lnTo>
                    <a:pt x="11798" y="8260"/>
                  </a:lnTo>
                  <a:lnTo>
                    <a:pt x="11888" y="7973"/>
                  </a:lnTo>
                  <a:lnTo>
                    <a:pt x="11977" y="7704"/>
                  </a:lnTo>
                  <a:lnTo>
                    <a:pt x="12049" y="7416"/>
                  </a:lnTo>
                  <a:lnTo>
                    <a:pt x="12103" y="7111"/>
                  </a:lnTo>
                  <a:lnTo>
                    <a:pt x="12157" y="6824"/>
                  </a:lnTo>
                  <a:lnTo>
                    <a:pt x="12175" y="6536"/>
                  </a:lnTo>
                  <a:lnTo>
                    <a:pt x="12193" y="6231"/>
                  </a:lnTo>
                  <a:lnTo>
                    <a:pt x="12193" y="5926"/>
                  </a:lnTo>
                  <a:lnTo>
                    <a:pt x="12175" y="5621"/>
                  </a:lnTo>
                  <a:lnTo>
                    <a:pt x="12139" y="5315"/>
                  </a:lnTo>
                  <a:lnTo>
                    <a:pt x="12085" y="5010"/>
                  </a:lnTo>
                  <a:lnTo>
                    <a:pt x="12031" y="4705"/>
                  </a:lnTo>
                  <a:lnTo>
                    <a:pt x="11960" y="4400"/>
                  </a:lnTo>
                  <a:lnTo>
                    <a:pt x="11852" y="4094"/>
                  </a:lnTo>
                  <a:lnTo>
                    <a:pt x="11744" y="3807"/>
                  </a:lnTo>
                  <a:lnTo>
                    <a:pt x="11636" y="3538"/>
                  </a:lnTo>
                  <a:lnTo>
                    <a:pt x="11493" y="3268"/>
                  </a:lnTo>
                  <a:lnTo>
                    <a:pt x="11349" y="2999"/>
                  </a:lnTo>
                  <a:lnTo>
                    <a:pt x="11187" y="2747"/>
                  </a:lnTo>
                  <a:lnTo>
                    <a:pt x="11026" y="2496"/>
                  </a:lnTo>
                  <a:lnTo>
                    <a:pt x="10846" y="2263"/>
                  </a:lnTo>
                  <a:lnTo>
                    <a:pt x="10649" y="2047"/>
                  </a:lnTo>
                  <a:lnTo>
                    <a:pt x="10451" y="1832"/>
                  </a:lnTo>
                  <a:lnTo>
                    <a:pt x="10236" y="1616"/>
                  </a:lnTo>
                  <a:lnTo>
                    <a:pt x="10020" y="1437"/>
                  </a:lnTo>
                  <a:lnTo>
                    <a:pt x="9787" y="1239"/>
                  </a:lnTo>
                  <a:lnTo>
                    <a:pt x="9553" y="1077"/>
                  </a:lnTo>
                  <a:lnTo>
                    <a:pt x="9302" y="916"/>
                  </a:lnTo>
                  <a:lnTo>
                    <a:pt x="9050" y="772"/>
                  </a:lnTo>
                  <a:lnTo>
                    <a:pt x="8799" y="629"/>
                  </a:lnTo>
                  <a:lnTo>
                    <a:pt x="8530" y="503"/>
                  </a:lnTo>
                  <a:lnTo>
                    <a:pt x="8260" y="395"/>
                  </a:lnTo>
                  <a:lnTo>
                    <a:pt x="7991" y="305"/>
                  </a:lnTo>
                  <a:lnTo>
                    <a:pt x="7704" y="216"/>
                  </a:lnTo>
                  <a:lnTo>
                    <a:pt x="7416" y="144"/>
                  </a:lnTo>
                  <a:lnTo>
                    <a:pt x="7129" y="90"/>
                  </a:lnTo>
                  <a:lnTo>
                    <a:pt x="6824" y="36"/>
                  </a:lnTo>
                  <a:lnTo>
                    <a:pt x="6536" y="18"/>
                  </a:lnTo>
                  <a:lnTo>
                    <a:pt x="62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37"/>
            <p:cNvSpPr/>
            <p:nvPr/>
          </p:nvSpPr>
          <p:spPr>
            <a:xfrm>
              <a:off x="7025425" y="1815100"/>
              <a:ext cx="304825" cy="304825"/>
            </a:xfrm>
            <a:custGeom>
              <a:rect b="b" l="l" r="r" t="t"/>
              <a:pathLst>
                <a:path extrusionOk="0" fill="none" h="12193" w="12193">
                  <a:moveTo>
                    <a:pt x="4705" y="162"/>
                  </a:moveTo>
                  <a:lnTo>
                    <a:pt x="4705" y="162"/>
                  </a:lnTo>
                  <a:lnTo>
                    <a:pt x="5010" y="90"/>
                  </a:lnTo>
                  <a:lnTo>
                    <a:pt x="5315" y="54"/>
                  </a:lnTo>
                  <a:lnTo>
                    <a:pt x="5621" y="18"/>
                  </a:lnTo>
                  <a:lnTo>
                    <a:pt x="5926" y="0"/>
                  </a:lnTo>
                  <a:lnTo>
                    <a:pt x="6231" y="0"/>
                  </a:lnTo>
                  <a:lnTo>
                    <a:pt x="6536" y="18"/>
                  </a:lnTo>
                  <a:lnTo>
                    <a:pt x="6824" y="36"/>
                  </a:lnTo>
                  <a:lnTo>
                    <a:pt x="7129" y="90"/>
                  </a:lnTo>
                  <a:lnTo>
                    <a:pt x="7416" y="144"/>
                  </a:lnTo>
                  <a:lnTo>
                    <a:pt x="7704" y="216"/>
                  </a:lnTo>
                  <a:lnTo>
                    <a:pt x="7991" y="305"/>
                  </a:lnTo>
                  <a:lnTo>
                    <a:pt x="8260" y="395"/>
                  </a:lnTo>
                  <a:lnTo>
                    <a:pt x="8530" y="503"/>
                  </a:lnTo>
                  <a:lnTo>
                    <a:pt x="8799" y="629"/>
                  </a:lnTo>
                  <a:lnTo>
                    <a:pt x="9050" y="772"/>
                  </a:lnTo>
                  <a:lnTo>
                    <a:pt x="9302" y="916"/>
                  </a:lnTo>
                  <a:lnTo>
                    <a:pt x="9553" y="1077"/>
                  </a:lnTo>
                  <a:lnTo>
                    <a:pt x="9787" y="1239"/>
                  </a:lnTo>
                  <a:lnTo>
                    <a:pt x="10020" y="1437"/>
                  </a:lnTo>
                  <a:lnTo>
                    <a:pt x="10236" y="1616"/>
                  </a:lnTo>
                  <a:lnTo>
                    <a:pt x="10451" y="1832"/>
                  </a:lnTo>
                  <a:lnTo>
                    <a:pt x="10649" y="2047"/>
                  </a:lnTo>
                  <a:lnTo>
                    <a:pt x="10846" y="2263"/>
                  </a:lnTo>
                  <a:lnTo>
                    <a:pt x="11026" y="2496"/>
                  </a:lnTo>
                  <a:lnTo>
                    <a:pt x="11187" y="2747"/>
                  </a:lnTo>
                  <a:lnTo>
                    <a:pt x="11349" y="2999"/>
                  </a:lnTo>
                  <a:lnTo>
                    <a:pt x="11493" y="3268"/>
                  </a:lnTo>
                  <a:lnTo>
                    <a:pt x="11636" y="3538"/>
                  </a:lnTo>
                  <a:lnTo>
                    <a:pt x="11744" y="3807"/>
                  </a:lnTo>
                  <a:lnTo>
                    <a:pt x="11852" y="4094"/>
                  </a:lnTo>
                  <a:lnTo>
                    <a:pt x="11960" y="4400"/>
                  </a:lnTo>
                  <a:lnTo>
                    <a:pt x="12031" y="4705"/>
                  </a:lnTo>
                  <a:lnTo>
                    <a:pt x="12031" y="4705"/>
                  </a:lnTo>
                  <a:lnTo>
                    <a:pt x="12085" y="5010"/>
                  </a:lnTo>
                  <a:lnTo>
                    <a:pt x="12139" y="5315"/>
                  </a:lnTo>
                  <a:lnTo>
                    <a:pt x="12175" y="5621"/>
                  </a:lnTo>
                  <a:lnTo>
                    <a:pt x="12193" y="5926"/>
                  </a:lnTo>
                  <a:lnTo>
                    <a:pt x="12193" y="6231"/>
                  </a:lnTo>
                  <a:lnTo>
                    <a:pt x="12175" y="6536"/>
                  </a:lnTo>
                  <a:lnTo>
                    <a:pt x="12157" y="6824"/>
                  </a:lnTo>
                  <a:lnTo>
                    <a:pt x="12103" y="7111"/>
                  </a:lnTo>
                  <a:lnTo>
                    <a:pt x="12049" y="7416"/>
                  </a:lnTo>
                  <a:lnTo>
                    <a:pt x="11977" y="7704"/>
                  </a:lnTo>
                  <a:lnTo>
                    <a:pt x="11888" y="7973"/>
                  </a:lnTo>
                  <a:lnTo>
                    <a:pt x="11798" y="8260"/>
                  </a:lnTo>
                  <a:lnTo>
                    <a:pt x="11690" y="8530"/>
                  </a:lnTo>
                  <a:lnTo>
                    <a:pt x="11564" y="8799"/>
                  </a:lnTo>
                  <a:lnTo>
                    <a:pt x="11421" y="9050"/>
                  </a:lnTo>
                  <a:lnTo>
                    <a:pt x="11277" y="9302"/>
                  </a:lnTo>
                  <a:lnTo>
                    <a:pt x="11116" y="9553"/>
                  </a:lnTo>
                  <a:lnTo>
                    <a:pt x="10954" y="9787"/>
                  </a:lnTo>
                  <a:lnTo>
                    <a:pt x="10756" y="10020"/>
                  </a:lnTo>
                  <a:lnTo>
                    <a:pt x="10577" y="10236"/>
                  </a:lnTo>
                  <a:lnTo>
                    <a:pt x="10361" y="10451"/>
                  </a:lnTo>
                  <a:lnTo>
                    <a:pt x="10146" y="10649"/>
                  </a:lnTo>
                  <a:lnTo>
                    <a:pt x="9930" y="10828"/>
                  </a:lnTo>
                  <a:lnTo>
                    <a:pt x="9697" y="11026"/>
                  </a:lnTo>
                  <a:lnTo>
                    <a:pt x="9446" y="11187"/>
                  </a:lnTo>
                  <a:lnTo>
                    <a:pt x="9194" y="11349"/>
                  </a:lnTo>
                  <a:lnTo>
                    <a:pt x="8925" y="11492"/>
                  </a:lnTo>
                  <a:lnTo>
                    <a:pt x="8655" y="11618"/>
                  </a:lnTo>
                  <a:lnTo>
                    <a:pt x="8368" y="11744"/>
                  </a:lnTo>
                  <a:lnTo>
                    <a:pt x="8081" y="11852"/>
                  </a:lnTo>
                  <a:lnTo>
                    <a:pt x="7793" y="11941"/>
                  </a:lnTo>
                  <a:lnTo>
                    <a:pt x="7488" y="12031"/>
                  </a:lnTo>
                  <a:lnTo>
                    <a:pt x="7488" y="12031"/>
                  </a:lnTo>
                  <a:lnTo>
                    <a:pt x="7183" y="12085"/>
                  </a:lnTo>
                  <a:lnTo>
                    <a:pt x="6878" y="12139"/>
                  </a:lnTo>
                  <a:lnTo>
                    <a:pt x="6572" y="12175"/>
                  </a:lnTo>
                  <a:lnTo>
                    <a:pt x="6267" y="12193"/>
                  </a:lnTo>
                  <a:lnTo>
                    <a:pt x="5962" y="12193"/>
                  </a:lnTo>
                  <a:lnTo>
                    <a:pt x="5657" y="12175"/>
                  </a:lnTo>
                  <a:lnTo>
                    <a:pt x="5369" y="12139"/>
                  </a:lnTo>
                  <a:lnTo>
                    <a:pt x="5064" y="12103"/>
                  </a:lnTo>
                  <a:lnTo>
                    <a:pt x="4777" y="12049"/>
                  </a:lnTo>
                  <a:lnTo>
                    <a:pt x="4489" y="11977"/>
                  </a:lnTo>
                  <a:lnTo>
                    <a:pt x="4220" y="11888"/>
                  </a:lnTo>
                  <a:lnTo>
                    <a:pt x="3933" y="11798"/>
                  </a:lnTo>
                  <a:lnTo>
                    <a:pt x="3663" y="11672"/>
                  </a:lnTo>
                  <a:lnTo>
                    <a:pt x="3394" y="11564"/>
                  </a:lnTo>
                  <a:lnTo>
                    <a:pt x="3143" y="11421"/>
                  </a:lnTo>
                  <a:lnTo>
                    <a:pt x="2891" y="11277"/>
                  </a:lnTo>
                  <a:lnTo>
                    <a:pt x="2640" y="11115"/>
                  </a:lnTo>
                  <a:lnTo>
                    <a:pt x="2406" y="10936"/>
                  </a:lnTo>
                  <a:lnTo>
                    <a:pt x="2173" y="10756"/>
                  </a:lnTo>
                  <a:lnTo>
                    <a:pt x="1957" y="10559"/>
                  </a:lnTo>
                  <a:lnTo>
                    <a:pt x="1742" y="10361"/>
                  </a:lnTo>
                  <a:lnTo>
                    <a:pt x="1544" y="10146"/>
                  </a:lnTo>
                  <a:lnTo>
                    <a:pt x="1347" y="9912"/>
                  </a:lnTo>
                  <a:lnTo>
                    <a:pt x="1167" y="9679"/>
                  </a:lnTo>
                  <a:lnTo>
                    <a:pt x="1006" y="9445"/>
                  </a:lnTo>
                  <a:lnTo>
                    <a:pt x="844" y="9194"/>
                  </a:lnTo>
                  <a:lnTo>
                    <a:pt x="700" y="8925"/>
                  </a:lnTo>
                  <a:lnTo>
                    <a:pt x="557" y="8655"/>
                  </a:lnTo>
                  <a:lnTo>
                    <a:pt x="449" y="8368"/>
                  </a:lnTo>
                  <a:lnTo>
                    <a:pt x="341" y="8081"/>
                  </a:lnTo>
                  <a:lnTo>
                    <a:pt x="252" y="7793"/>
                  </a:lnTo>
                  <a:lnTo>
                    <a:pt x="162" y="7488"/>
                  </a:lnTo>
                  <a:lnTo>
                    <a:pt x="162" y="7488"/>
                  </a:lnTo>
                  <a:lnTo>
                    <a:pt x="108" y="7183"/>
                  </a:lnTo>
                  <a:lnTo>
                    <a:pt x="54" y="6878"/>
                  </a:lnTo>
                  <a:lnTo>
                    <a:pt x="18" y="6572"/>
                  </a:lnTo>
                  <a:lnTo>
                    <a:pt x="0" y="6267"/>
                  </a:lnTo>
                  <a:lnTo>
                    <a:pt x="0" y="5962"/>
                  </a:lnTo>
                  <a:lnTo>
                    <a:pt x="18" y="5657"/>
                  </a:lnTo>
                  <a:lnTo>
                    <a:pt x="54" y="5351"/>
                  </a:lnTo>
                  <a:lnTo>
                    <a:pt x="90" y="5064"/>
                  </a:lnTo>
                  <a:lnTo>
                    <a:pt x="144" y="4777"/>
                  </a:lnTo>
                  <a:lnTo>
                    <a:pt x="216" y="4489"/>
                  </a:lnTo>
                  <a:lnTo>
                    <a:pt x="305" y="4202"/>
                  </a:lnTo>
                  <a:lnTo>
                    <a:pt x="395" y="3933"/>
                  </a:lnTo>
                  <a:lnTo>
                    <a:pt x="503" y="3663"/>
                  </a:lnTo>
                  <a:lnTo>
                    <a:pt x="629" y="3394"/>
                  </a:lnTo>
                  <a:lnTo>
                    <a:pt x="772" y="3125"/>
                  </a:lnTo>
                  <a:lnTo>
                    <a:pt x="916" y="2873"/>
                  </a:lnTo>
                  <a:lnTo>
                    <a:pt x="1078" y="2640"/>
                  </a:lnTo>
                  <a:lnTo>
                    <a:pt x="1257" y="2406"/>
                  </a:lnTo>
                  <a:lnTo>
                    <a:pt x="1437" y="2173"/>
                  </a:lnTo>
                  <a:lnTo>
                    <a:pt x="1634" y="1957"/>
                  </a:lnTo>
                  <a:lnTo>
                    <a:pt x="1832" y="1742"/>
                  </a:lnTo>
                  <a:lnTo>
                    <a:pt x="2047" y="1544"/>
                  </a:lnTo>
                  <a:lnTo>
                    <a:pt x="2263" y="1347"/>
                  </a:lnTo>
                  <a:lnTo>
                    <a:pt x="2514" y="1167"/>
                  </a:lnTo>
                  <a:lnTo>
                    <a:pt x="2748" y="1006"/>
                  </a:lnTo>
                  <a:lnTo>
                    <a:pt x="2999" y="844"/>
                  </a:lnTo>
                  <a:lnTo>
                    <a:pt x="3268" y="700"/>
                  </a:lnTo>
                  <a:lnTo>
                    <a:pt x="3538" y="557"/>
                  </a:lnTo>
                  <a:lnTo>
                    <a:pt x="3825" y="431"/>
                  </a:lnTo>
                  <a:lnTo>
                    <a:pt x="4112" y="341"/>
                  </a:lnTo>
                  <a:lnTo>
                    <a:pt x="4400" y="234"/>
                  </a:lnTo>
                  <a:lnTo>
                    <a:pt x="4705" y="1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37"/>
            <p:cNvSpPr/>
            <p:nvPr/>
          </p:nvSpPr>
          <p:spPr>
            <a:xfrm>
              <a:off x="7248525" y="1832150"/>
              <a:ext cx="78150" cy="102825"/>
            </a:xfrm>
            <a:custGeom>
              <a:rect b="b" l="l" r="r" t="t"/>
              <a:pathLst>
                <a:path extrusionOk="0" h="4113" w="3126">
                  <a:moveTo>
                    <a:pt x="1" y="0"/>
                  </a:moveTo>
                  <a:lnTo>
                    <a:pt x="1" y="18"/>
                  </a:lnTo>
                  <a:lnTo>
                    <a:pt x="204" y="120"/>
                  </a:lnTo>
                  <a:lnTo>
                    <a:pt x="204" y="120"/>
                  </a:lnTo>
                  <a:lnTo>
                    <a:pt x="1" y="0"/>
                  </a:lnTo>
                  <a:close/>
                  <a:moveTo>
                    <a:pt x="204" y="120"/>
                  </a:moveTo>
                  <a:lnTo>
                    <a:pt x="306" y="180"/>
                  </a:lnTo>
                  <a:lnTo>
                    <a:pt x="450" y="270"/>
                  </a:lnTo>
                  <a:lnTo>
                    <a:pt x="288" y="162"/>
                  </a:lnTo>
                  <a:lnTo>
                    <a:pt x="204" y="120"/>
                  </a:lnTo>
                  <a:close/>
                  <a:moveTo>
                    <a:pt x="450" y="270"/>
                  </a:moveTo>
                  <a:lnTo>
                    <a:pt x="557" y="342"/>
                  </a:lnTo>
                  <a:lnTo>
                    <a:pt x="809" y="521"/>
                  </a:lnTo>
                  <a:lnTo>
                    <a:pt x="1060" y="719"/>
                  </a:lnTo>
                  <a:lnTo>
                    <a:pt x="1312" y="934"/>
                  </a:lnTo>
                  <a:lnTo>
                    <a:pt x="1545" y="1150"/>
                  </a:lnTo>
                  <a:lnTo>
                    <a:pt x="1366" y="970"/>
                  </a:lnTo>
                  <a:lnTo>
                    <a:pt x="1114" y="755"/>
                  </a:lnTo>
                  <a:lnTo>
                    <a:pt x="863" y="539"/>
                  </a:lnTo>
                  <a:lnTo>
                    <a:pt x="593" y="360"/>
                  </a:lnTo>
                  <a:lnTo>
                    <a:pt x="450" y="270"/>
                  </a:lnTo>
                  <a:close/>
                  <a:moveTo>
                    <a:pt x="1545" y="1150"/>
                  </a:moveTo>
                  <a:lnTo>
                    <a:pt x="1761" y="1401"/>
                  </a:lnTo>
                  <a:lnTo>
                    <a:pt x="1958" y="1635"/>
                  </a:lnTo>
                  <a:lnTo>
                    <a:pt x="2156" y="1904"/>
                  </a:lnTo>
                  <a:lnTo>
                    <a:pt x="2299" y="2119"/>
                  </a:lnTo>
                  <a:lnTo>
                    <a:pt x="2209" y="1976"/>
                  </a:lnTo>
                  <a:lnTo>
                    <a:pt x="2030" y="1706"/>
                  </a:lnTo>
                  <a:lnTo>
                    <a:pt x="1814" y="1455"/>
                  </a:lnTo>
                  <a:lnTo>
                    <a:pt x="1599" y="1204"/>
                  </a:lnTo>
                  <a:lnTo>
                    <a:pt x="1545" y="1150"/>
                  </a:lnTo>
                  <a:close/>
                  <a:moveTo>
                    <a:pt x="2299" y="2119"/>
                  </a:moveTo>
                  <a:lnTo>
                    <a:pt x="2355" y="2209"/>
                  </a:lnTo>
                  <a:lnTo>
                    <a:pt x="2335" y="2173"/>
                  </a:lnTo>
                  <a:lnTo>
                    <a:pt x="2299" y="2119"/>
                  </a:lnTo>
                  <a:close/>
                  <a:moveTo>
                    <a:pt x="2355" y="2209"/>
                  </a:moveTo>
                  <a:lnTo>
                    <a:pt x="2497" y="2461"/>
                  </a:lnTo>
                  <a:lnTo>
                    <a:pt x="2578" y="2604"/>
                  </a:lnTo>
                  <a:lnTo>
                    <a:pt x="2551" y="2550"/>
                  </a:lnTo>
                  <a:lnTo>
                    <a:pt x="2389" y="2263"/>
                  </a:lnTo>
                  <a:lnTo>
                    <a:pt x="2355" y="2209"/>
                  </a:lnTo>
                  <a:close/>
                  <a:moveTo>
                    <a:pt x="2578" y="2604"/>
                  </a:moveTo>
                  <a:lnTo>
                    <a:pt x="2694" y="2838"/>
                  </a:lnTo>
                  <a:lnTo>
                    <a:pt x="2821" y="3107"/>
                  </a:lnTo>
                  <a:lnTo>
                    <a:pt x="2802" y="3053"/>
                  </a:lnTo>
                  <a:lnTo>
                    <a:pt x="2658" y="2748"/>
                  </a:lnTo>
                  <a:lnTo>
                    <a:pt x="2578" y="2604"/>
                  </a:lnTo>
                  <a:close/>
                  <a:moveTo>
                    <a:pt x="2821" y="3107"/>
                  </a:moveTo>
                  <a:lnTo>
                    <a:pt x="2910" y="3358"/>
                  </a:lnTo>
                  <a:lnTo>
                    <a:pt x="3018" y="3682"/>
                  </a:lnTo>
                  <a:lnTo>
                    <a:pt x="3107" y="4023"/>
                  </a:lnTo>
                  <a:lnTo>
                    <a:pt x="3125" y="4113"/>
                  </a:lnTo>
                  <a:lnTo>
                    <a:pt x="3125" y="4095"/>
                  </a:lnTo>
                  <a:lnTo>
                    <a:pt x="3053" y="3771"/>
                  </a:lnTo>
                  <a:lnTo>
                    <a:pt x="2946" y="3448"/>
                  </a:lnTo>
                  <a:lnTo>
                    <a:pt x="2838" y="3143"/>
                  </a:lnTo>
                  <a:lnTo>
                    <a:pt x="2821" y="310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37"/>
            <p:cNvSpPr/>
            <p:nvPr/>
          </p:nvSpPr>
          <p:spPr>
            <a:xfrm>
              <a:off x="7248525" y="1832150"/>
              <a:ext cx="78150" cy="102825"/>
            </a:xfrm>
            <a:custGeom>
              <a:rect b="b" l="l" r="r" t="t"/>
              <a:pathLst>
                <a:path extrusionOk="0" fill="none" h="4113" w="3126">
                  <a:moveTo>
                    <a:pt x="1" y="0"/>
                  </a:moveTo>
                  <a:lnTo>
                    <a:pt x="1" y="18"/>
                  </a:lnTo>
                  <a:lnTo>
                    <a:pt x="1" y="18"/>
                  </a:lnTo>
                  <a:lnTo>
                    <a:pt x="288" y="162"/>
                  </a:lnTo>
                  <a:lnTo>
                    <a:pt x="557" y="342"/>
                  </a:lnTo>
                  <a:lnTo>
                    <a:pt x="809" y="521"/>
                  </a:lnTo>
                  <a:lnTo>
                    <a:pt x="1060" y="719"/>
                  </a:lnTo>
                  <a:lnTo>
                    <a:pt x="1312" y="934"/>
                  </a:lnTo>
                  <a:lnTo>
                    <a:pt x="1545" y="1150"/>
                  </a:lnTo>
                  <a:lnTo>
                    <a:pt x="1761" y="1401"/>
                  </a:lnTo>
                  <a:lnTo>
                    <a:pt x="1958" y="1635"/>
                  </a:lnTo>
                  <a:lnTo>
                    <a:pt x="2156" y="1904"/>
                  </a:lnTo>
                  <a:lnTo>
                    <a:pt x="2335" y="2173"/>
                  </a:lnTo>
                  <a:lnTo>
                    <a:pt x="2497" y="2461"/>
                  </a:lnTo>
                  <a:lnTo>
                    <a:pt x="2658" y="2748"/>
                  </a:lnTo>
                  <a:lnTo>
                    <a:pt x="2802" y="3053"/>
                  </a:lnTo>
                  <a:lnTo>
                    <a:pt x="2910" y="3358"/>
                  </a:lnTo>
                  <a:lnTo>
                    <a:pt x="3018" y="3682"/>
                  </a:lnTo>
                  <a:lnTo>
                    <a:pt x="3107" y="4023"/>
                  </a:lnTo>
                  <a:lnTo>
                    <a:pt x="3107" y="4023"/>
                  </a:lnTo>
                  <a:lnTo>
                    <a:pt x="3125" y="4113"/>
                  </a:lnTo>
                  <a:lnTo>
                    <a:pt x="3125" y="4113"/>
                  </a:lnTo>
                  <a:lnTo>
                    <a:pt x="3125" y="4095"/>
                  </a:lnTo>
                  <a:lnTo>
                    <a:pt x="3125" y="4095"/>
                  </a:lnTo>
                  <a:lnTo>
                    <a:pt x="3053" y="3771"/>
                  </a:lnTo>
                  <a:lnTo>
                    <a:pt x="2946" y="3448"/>
                  </a:lnTo>
                  <a:lnTo>
                    <a:pt x="2838" y="3143"/>
                  </a:lnTo>
                  <a:lnTo>
                    <a:pt x="2694" y="2838"/>
                  </a:lnTo>
                  <a:lnTo>
                    <a:pt x="2551" y="2550"/>
                  </a:lnTo>
                  <a:lnTo>
                    <a:pt x="2389" y="2263"/>
                  </a:lnTo>
                  <a:lnTo>
                    <a:pt x="2209" y="1976"/>
                  </a:lnTo>
                  <a:lnTo>
                    <a:pt x="2030" y="1706"/>
                  </a:lnTo>
                  <a:lnTo>
                    <a:pt x="1814" y="1455"/>
                  </a:lnTo>
                  <a:lnTo>
                    <a:pt x="1599" y="1204"/>
                  </a:lnTo>
                  <a:lnTo>
                    <a:pt x="1366" y="970"/>
                  </a:lnTo>
                  <a:lnTo>
                    <a:pt x="1114" y="755"/>
                  </a:lnTo>
                  <a:lnTo>
                    <a:pt x="863" y="539"/>
                  </a:lnTo>
                  <a:lnTo>
                    <a:pt x="593" y="360"/>
                  </a:lnTo>
                  <a:lnTo>
                    <a:pt x="306" y="18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37"/>
            <p:cNvSpPr/>
            <p:nvPr/>
          </p:nvSpPr>
          <p:spPr>
            <a:xfrm>
              <a:off x="7037975" y="1832600"/>
              <a:ext cx="288700" cy="250975"/>
            </a:xfrm>
            <a:custGeom>
              <a:rect b="b" l="l" r="r" t="t"/>
              <a:pathLst>
                <a:path extrusionOk="0" h="10039" w="11548">
                  <a:moveTo>
                    <a:pt x="8423" y="0"/>
                  </a:moveTo>
                  <a:lnTo>
                    <a:pt x="1" y="7794"/>
                  </a:lnTo>
                  <a:lnTo>
                    <a:pt x="145" y="8117"/>
                  </a:lnTo>
                  <a:lnTo>
                    <a:pt x="324" y="8422"/>
                  </a:lnTo>
                  <a:lnTo>
                    <a:pt x="504" y="8727"/>
                  </a:lnTo>
                  <a:lnTo>
                    <a:pt x="701" y="9015"/>
                  </a:lnTo>
                  <a:lnTo>
                    <a:pt x="917" y="9284"/>
                  </a:lnTo>
                  <a:lnTo>
                    <a:pt x="1150" y="9553"/>
                  </a:lnTo>
                  <a:lnTo>
                    <a:pt x="1402" y="9805"/>
                  </a:lnTo>
                  <a:lnTo>
                    <a:pt x="1671" y="10038"/>
                  </a:lnTo>
                  <a:lnTo>
                    <a:pt x="6519" y="7129"/>
                  </a:lnTo>
                  <a:lnTo>
                    <a:pt x="11547" y="4095"/>
                  </a:lnTo>
                  <a:lnTo>
                    <a:pt x="11529" y="4005"/>
                  </a:lnTo>
                  <a:lnTo>
                    <a:pt x="11440" y="3664"/>
                  </a:lnTo>
                  <a:lnTo>
                    <a:pt x="11332" y="3340"/>
                  </a:lnTo>
                  <a:lnTo>
                    <a:pt x="11224" y="3035"/>
                  </a:lnTo>
                  <a:lnTo>
                    <a:pt x="11080" y="2730"/>
                  </a:lnTo>
                  <a:lnTo>
                    <a:pt x="10919" y="2443"/>
                  </a:lnTo>
                  <a:lnTo>
                    <a:pt x="10757" y="2155"/>
                  </a:lnTo>
                  <a:lnTo>
                    <a:pt x="10578" y="1886"/>
                  </a:lnTo>
                  <a:lnTo>
                    <a:pt x="10380" y="1617"/>
                  </a:lnTo>
                  <a:lnTo>
                    <a:pt x="10183" y="1383"/>
                  </a:lnTo>
                  <a:lnTo>
                    <a:pt x="9967" y="1132"/>
                  </a:lnTo>
                  <a:lnTo>
                    <a:pt x="9734" y="916"/>
                  </a:lnTo>
                  <a:lnTo>
                    <a:pt x="9482" y="701"/>
                  </a:lnTo>
                  <a:lnTo>
                    <a:pt x="9231" y="503"/>
                  </a:lnTo>
                  <a:lnTo>
                    <a:pt x="8979" y="324"/>
                  </a:lnTo>
                  <a:lnTo>
                    <a:pt x="8710" y="144"/>
                  </a:lnTo>
                  <a:lnTo>
                    <a:pt x="84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37"/>
            <p:cNvSpPr/>
            <p:nvPr/>
          </p:nvSpPr>
          <p:spPr>
            <a:xfrm>
              <a:off x="7037975" y="1832600"/>
              <a:ext cx="288700" cy="250975"/>
            </a:xfrm>
            <a:custGeom>
              <a:rect b="b" l="l" r="r" t="t"/>
              <a:pathLst>
                <a:path extrusionOk="0" fill="none" h="10039" w="11548">
                  <a:moveTo>
                    <a:pt x="8423" y="0"/>
                  </a:moveTo>
                  <a:lnTo>
                    <a:pt x="1" y="7794"/>
                  </a:lnTo>
                  <a:lnTo>
                    <a:pt x="1" y="7794"/>
                  </a:lnTo>
                  <a:lnTo>
                    <a:pt x="145" y="8117"/>
                  </a:lnTo>
                  <a:lnTo>
                    <a:pt x="324" y="8422"/>
                  </a:lnTo>
                  <a:lnTo>
                    <a:pt x="504" y="8727"/>
                  </a:lnTo>
                  <a:lnTo>
                    <a:pt x="701" y="9015"/>
                  </a:lnTo>
                  <a:lnTo>
                    <a:pt x="917" y="9284"/>
                  </a:lnTo>
                  <a:lnTo>
                    <a:pt x="1150" y="9553"/>
                  </a:lnTo>
                  <a:lnTo>
                    <a:pt x="1402" y="9805"/>
                  </a:lnTo>
                  <a:lnTo>
                    <a:pt x="1671" y="10038"/>
                  </a:lnTo>
                  <a:lnTo>
                    <a:pt x="1671" y="10038"/>
                  </a:lnTo>
                  <a:lnTo>
                    <a:pt x="6519" y="7129"/>
                  </a:lnTo>
                  <a:lnTo>
                    <a:pt x="11547" y="4095"/>
                  </a:lnTo>
                  <a:lnTo>
                    <a:pt x="11547" y="4095"/>
                  </a:lnTo>
                  <a:lnTo>
                    <a:pt x="11529" y="4005"/>
                  </a:lnTo>
                  <a:lnTo>
                    <a:pt x="11529" y="4005"/>
                  </a:lnTo>
                  <a:lnTo>
                    <a:pt x="11440" y="3664"/>
                  </a:lnTo>
                  <a:lnTo>
                    <a:pt x="11332" y="3340"/>
                  </a:lnTo>
                  <a:lnTo>
                    <a:pt x="11224" y="3035"/>
                  </a:lnTo>
                  <a:lnTo>
                    <a:pt x="11080" y="2730"/>
                  </a:lnTo>
                  <a:lnTo>
                    <a:pt x="10919" y="2443"/>
                  </a:lnTo>
                  <a:lnTo>
                    <a:pt x="10757" y="2155"/>
                  </a:lnTo>
                  <a:lnTo>
                    <a:pt x="10578" y="1886"/>
                  </a:lnTo>
                  <a:lnTo>
                    <a:pt x="10380" y="1617"/>
                  </a:lnTo>
                  <a:lnTo>
                    <a:pt x="10183" y="1383"/>
                  </a:lnTo>
                  <a:lnTo>
                    <a:pt x="9967" y="1132"/>
                  </a:lnTo>
                  <a:lnTo>
                    <a:pt x="9734" y="916"/>
                  </a:lnTo>
                  <a:lnTo>
                    <a:pt x="9482" y="701"/>
                  </a:lnTo>
                  <a:lnTo>
                    <a:pt x="9231" y="503"/>
                  </a:lnTo>
                  <a:lnTo>
                    <a:pt x="8979" y="324"/>
                  </a:lnTo>
                  <a:lnTo>
                    <a:pt x="8710" y="144"/>
                  </a:lnTo>
                  <a:lnTo>
                    <a:pt x="842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37"/>
            <p:cNvSpPr/>
            <p:nvPr/>
          </p:nvSpPr>
          <p:spPr>
            <a:xfrm>
              <a:off x="7105775" y="1972650"/>
              <a:ext cx="224025" cy="139200"/>
            </a:xfrm>
            <a:custGeom>
              <a:rect b="b" l="l" r="r" t="t"/>
              <a:pathLst>
                <a:path extrusionOk="0" h="5568" w="8961">
                  <a:moveTo>
                    <a:pt x="8961" y="1"/>
                  </a:moveTo>
                  <a:lnTo>
                    <a:pt x="4418" y="2623"/>
                  </a:lnTo>
                  <a:lnTo>
                    <a:pt x="0" y="5155"/>
                  </a:lnTo>
                  <a:lnTo>
                    <a:pt x="234" y="5280"/>
                  </a:lnTo>
                  <a:lnTo>
                    <a:pt x="467" y="5388"/>
                  </a:lnTo>
                  <a:lnTo>
                    <a:pt x="719" y="5478"/>
                  </a:lnTo>
                  <a:lnTo>
                    <a:pt x="952" y="5568"/>
                  </a:lnTo>
                  <a:lnTo>
                    <a:pt x="8566" y="1976"/>
                  </a:lnTo>
                  <a:lnTo>
                    <a:pt x="8728" y="1491"/>
                  </a:lnTo>
                  <a:lnTo>
                    <a:pt x="8853" y="1007"/>
                  </a:lnTo>
                  <a:lnTo>
                    <a:pt x="8925" y="504"/>
                  </a:lnTo>
                  <a:lnTo>
                    <a:pt x="89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37"/>
            <p:cNvSpPr/>
            <p:nvPr/>
          </p:nvSpPr>
          <p:spPr>
            <a:xfrm>
              <a:off x="7105775" y="1972650"/>
              <a:ext cx="224025" cy="139200"/>
            </a:xfrm>
            <a:custGeom>
              <a:rect b="b" l="l" r="r" t="t"/>
              <a:pathLst>
                <a:path extrusionOk="0" fill="none" h="5568" w="8961">
                  <a:moveTo>
                    <a:pt x="8961" y="1"/>
                  </a:moveTo>
                  <a:lnTo>
                    <a:pt x="8961" y="1"/>
                  </a:lnTo>
                  <a:lnTo>
                    <a:pt x="4418" y="2623"/>
                  </a:lnTo>
                  <a:lnTo>
                    <a:pt x="0" y="5155"/>
                  </a:lnTo>
                  <a:lnTo>
                    <a:pt x="0" y="5155"/>
                  </a:lnTo>
                  <a:lnTo>
                    <a:pt x="234" y="5280"/>
                  </a:lnTo>
                  <a:lnTo>
                    <a:pt x="467" y="5388"/>
                  </a:lnTo>
                  <a:lnTo>
                    <a:pt x="719" y="5478"/>
                  </a:lnTo>
                  <a:lnTo>
                    <a:pt x="952" y="5568"/>
                  </a:lnTo>
                  <a:lnTo>
                    <a:pt x="8566" y="1976"/>
                  </a:lnTo>
                  <a:lnTo>
                    <a:pt x="8566" y="1976"/>
                  </a:lnTo>
                  <a:lnTo>
                    <a:pt x="8728" y="1491"/>
                  </a:lnTo>
                  <a:lnTo>
                    <a:pt x="8853" y="1007"/>
                  </a:lnTo>
                  <a:lnTo>
                    <a:pt x="8925" y="504"/>
                  </a:lnTo>
                  <a:lnTo>
                    <a:pt x="896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37"/>
            <p:cNvSpPr/>
            <p:nvPr/>
          </p:nvSpPr>
          <p:spPr>
            <a:xfrm>
              <a:off x="7176250" y="1825875"/>
              <a:ext cx="3175" cy="22900"/>
            </a:xfrm>
            <a:custGeom>
              <a:rect b="b" l="l" r="r" t="t"/>
              <a:pathLst>
                <a:path extrusionOk="0" h="916" w="127">
                  <a:moveTo>
                    <a:pt x="1" y="0"/>
                  </a:moveTo>
                  <a:lnTo>
                    <a:pt x="1" y="916"/>
                  </a:lnTo>
                  <a:lnTo>
                    <a:pt x="126" y="916"/>
                  </a:lnTo>
                  <a:lnTo>
                    <a:pt x="1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37"/>
            <p:cNvSpPr/>
            <p:nvPr/>
          </p:nvSpPr>
          <p:spPr>
            <a:xfrm>
              <a:off x="7105775" y="1843825"/>
              <a:ext cx="14400" cy="21575"/>
            </a:xfrm>
            <a:custGeom>
              <a:rect b="b" l="l" r="r" t="t"/>
              <a:pathLst>
                <a:path extrusionOk="0" h="863" w="576">
                  <a:moveTo>
                    <a:pt x="108" y="0"/>
                  </a:moveTo>
                  <a:lnTo>
                    <a:pt x="0" y="72"/>
                  </a:lnTo>
                  <a:lnTo>
                    <a:pt x="467" y="862"/>
                  </a:lnTo>
                  <a:lnTo>
                    <a:pt x="575" y="808"/>
                  </a:lnTo>
                  <a:lnTo>
                    <a:pt x="10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37"/>
            <p:cNvSpPr/>
            <p:nvPr/>
          </p:nvSpPr>
          <p:spPr>
            <a:xfrm>
              <a:off x="7054600" y="1895000"/>
              <a:ext cx="21575" cy="14400"/>
            </a:xfrm>
            <a:custGeom>
              <a:rect b="b" l="l" r="r" t="t"/>
              <a:pathLst>
                <a:path extrusionOk="0" h="576" w="863">
                  <a:moveTo>
                    <a:pt x="54" y="0"/>
                  </a:moveTo>
                  <a:lnTo>
                    <a:pt x="0" y="108"/>
                  </a:lnTo>
                  <a:lnTo>
                    <a:pt x="808" y="575"/>
                  </a:lnTo>
                  <a:lnTo>
                    <a:pt x="862" y="467"/>
                  </a:lnTo>
                  <a:lnTo>
                    <a:pt x="54"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37"/>
            <p:cNvSpPr/>
            <p:nvPr/>
          </p:nvSpPr>
          <p:spPr>
            <a:xfrm>
              <a:off x="7036650" y="1965475"/>
              <a:ext cx="22900" cy="3175"/>
            </a:xfrm>
            <a:custGeom>
              <a:rect b="b" l="l" r="r" t="t"/>
              <a:pathLst>
                <a:path extrusionOk="0" h="127" w="916">
                  <a:moveTo>
                    <a:pt x="0" y="1"/>
                  </a:moveTo>
                  <a:lnTo>
                    <a:pt x="0" y="126"/>
                  </a:lnTo>
                  <a:lnTo>
                    <a:pt x="916" y="126"/>
                  </a:lnTo>
                  <a:lnTo>
                    <a:pt x="91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37"/>
            <p:cNvSpPr/>
            <p:nvPr/>
          </p:nvSpPr>
          <p:spPr>
            <a:xfrm>
              <a:off x="7054600" y="2025175"/>
              <a:ext cx="21575" cy="13950"/>
            </a:xfrm>
            <a:custGeom>
              <a:rect b="b" l="l" r="r" t="t"/>
              <a:pathLst>
                <a:path extrusionOk="0" h="558" w="863">
                  <a:moveTo>
                    <a:pt x="808" y="1"/>
                  </a:moveTo>
                  <a:lnTo>
                    <a:pt x="0" y="468"/>
                  </a:lnTo>
                  <a:lnTo>
                    <a:pt x="72" y="558"/>
                  </a:lnTo>
                  <a:lnTo>
                    <a:pt x="862" y="91"/>
                  </a:lnTo>
                  <a:lnTo>
                    <a:pt x="8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37"/>
            <p:cNvSpPr/>
            <p:nvPr/>
          </p:nvSpPr>
          <p:spPr>
            <a:xfrm>
              <a:off x="7105775" y="2068725"/>
              <a:ext cx="14400" cy="21575"/>
            </a:xfrm>
            <a:custGeom>
              <a:rect b="b" l="l" r="r" t="t"/>
              <a:pathLst>
                <a:path extrusionOk="0" h="863" w="576">
                  <a:moveTo>
                    <a:pt x="467" y="1"/>
                  </a:moveTo>
                  <a:lnTo>
                    <a:pt x="0" y="809"/>
                  </a:lnTo>
                  <a:lnTo>
                    <a:pt x="108" y="863"/>
                  </a:lnTo>
                  <a:lnTo>
                    <a:pt x="575" y="73"/>
                  </a:lnTo>
                  <a:lnTo>
                    <a:pt x="467"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37"/>
            <p:cNvSpPr/>
            <p:nvPr/>
          </p:nvSpPr>
          <p:spPr>
            <a:xfrm>
              <a:off x="7176250" y="2085350"/>
              <a:ext cx="3175" cy="23350"/>
            </a:xfrm>
            <a:custGeom>
              <a:rect b="b" l="l" r="r" t="t"/>
              <a:pathLst>
                <a:path extrusionOk="0" h="934" w="127">
                  <a:moveTo>
                    <a:pt x="1" y="0"/>
                  </a:moveTo>
                  <a:lnTo>
                    <a:pt x="1" y="934"/>
                  </a:lnTo>
                  <a:lnTo>
                    <a:pt x="126" y="934"/>
                  </a:lnTo>
                  <a:lnTo>
                    <a:pt x="12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37"/>
            <p:cNvSpPr/>
            <p:nvPr/>
          </p:nvSpPr>
          <p:spPr>
            <a:xfrm>
              <a:off x="7235525" y="2068725"/>
              <a:ext cx="14375" cy="21575"/>
            </a:xfrm>
            <a:custGeom>
              <a:rect b="b" l="l" r="r" t="t"/>
              <a:pathLst>
                <a:path extrusionOk="0" h="863" w="575">
                  <a:moveTo>
                    <a:pt x="108" y="1"/>
                  </a:moveTo>
                  <a:lnTo>
                    <a:pt x="0" y="55"/>
                  </a:lnTo>
                  <a:lnTo>
                    <a:pt x="467" y="863"/>
                  </a:lnTo>
                  <a:lnTo>
                    <a:pt x="575" y="809"/>
                  </a:lnTo>
                  <a:lnTo>
                    <a:pt x="10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37"/>
            <p:cNvSpPr/>
            <p:nvPr/>
          </p:nvSpPr>
          <p:spPr>
            <a:xfrm>
              <a:off x="7281300" y="2014850"/>
              <a:ext cx="21575" cy="13950"/>
            </a:xfrm>
            <a:custGeom>
              <a:rect b="b" l="l" r="r" t="t"/>
              <a:pathLst>
                <a:path extrusionOk="0" h="558" w="863">
                  <a:moveTo>
                    <a:pt x="55" y="1"/>
                  </a:moveTo>
                  <a:lnTo>
                    <a:pt x="1" y="109"/>
                  </a:lnTo>
                  <a:lnTo>
                    <a:pt x="791" y="558"/>
                  </a:lnTo>
                  <a:lnTo>
                    <a:pt x="863" y="468"/>
                  </a:lnTo>
                  <a:lnTo>
                    <a:pt x="5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37"/>
            <p:cNvSpPr/>
            <p:nvPr/>
          </p:nvSpPr>
          <p:spPr>
            <a:xfrm>
              <a:off x="7296125" y="1965475"/>
              <a:ext cx="22925" cy="3175"/>
            </a:xfrm>
            <a:custGeom>
              <a:rect b="b" l="l" r="r" t="t"/>
              <a:pathLst>
                <a:path extrusionOk="0" h="127" w="917">
                  <a:moveTo>
                    <a:pt x="0" y="1"/>
                  </a:moveTo>
                  <a:lnTo>
                    <a:pt x="0" y="126"/>
                  </a:lnTo>
                  <a:lnTo>
                    <a:pt x="916" y="126"/>
                  </a:lnTo>
                  <a:lnTo>
                    <a:pt x="91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37"/>
            <p:cNvSpPr/>
            <p:nvPr/>
          </p:nvSpPr>
          <p:spPr>
            <a:xfrm>
              <a:off x="7279500" y="1895450"/>
              <a:ext cx="21575" cy="13950"/>
            </a:xfrm>
            <a:custGeom>
              <a:rect b="b" l="l" r="r" t="t"/>
              <a:pathLst>
                <a:path extrusionOk="0" h="558" w="863">
                  <a:moveTo>
                    <a:pt x="791" y="0"/>
                  </a:moveTo>
                  <a:lnTo>
                    <a:pt x="1" y="467"/>
                  </a:lnTo>
                  <a:lnTo>
                    <a:pt x="55" y="557"/>
                  </a:lnTo>
                  <a:lnTo>
                    <a:pt x="863" y="90"/>
                  </a:lnTo>
                  <a:lnTo>
                    <a:pt x="791"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37"/>
            <p:cNvSpPr/>
            <p:nvPr/>
          </p:nvSpPr>
          <p:spPr>
            <a:xfrm>
              <a:off x="7235525" y="1843825"/>
              <a:ext cx="13925" cy="21575"/>
            </a:xfrm>
            <a:custGeom>
              <a:rect b="b" l="l" r="r" t="t"/>
              <a:pathLst>
                <a:path extrusionOk="0" h="863" w="557">
                  <a:moveTo>
                    <a:pt x="467" y="0"/>
                  </a:moveTo>
                  <a:lnTo>
                    <a:pt x="0" y="808"/>
                  </a:lnTo>
                  <a:lnTo>
                    <a:pt x="108" y="862"/>
                  </a:lnTo>
                  <a:lnTo>
                    <a:pt x="557" y="72"/>
                  </a:lnTo>
                  <a:lnTo>
                    <a:pt x="46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37"/>
            <p:cNvSpPr/>
            <p:nvPr/>
          </p:nvSpPr>
          <p:spPr>
            <a:xfrm>
              <a:off x="7170425" y="1836200"/>
              <a:ext cx="14825" cy="141425"/>
            </a:xfrm>
            <a:custGeom>
              <a:rect b="b" l="l" r="r" t="t"/>
              <a:pathLst>
                <a:path extrusionOk="0" h="5657" w="593">
                  <a:moveTo>
                    <a:pt x="234" y="0"/>
                  </a:moveTo>
                  <a:lnTo>
                    <a:pt x="0" y="5639"/>
                  </a:lnTo>
                  <a:lnTo>
                    <a:pt x="593" y="5656"/>
                  </a:lnTo>
                  <a:lnTo>
                    <a:pt x="377"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37"/>
            <p:cNvSpPr/>
            <p:nvPr/>
          </p:nvSpPr>
          <p:spPr>
            <a:xfrm>
              <a:off x="7165925" y="1914300"/>
              <a:ext cx="101925" cy="64225"/>
            </a:xfrm>
            <a:custGeom>
              <a:rect b="b" l="l" r="r" t="t"/>
              <a:pathLst>
                <a:path extrusionOk="0" h="2569" w="4077">
                  <a:moveTo>
                    <a:pt x="4005" y="1"/>
                  </a:moveTo>
                  <a:lnTo>
                    <a:pt x="1" y="2066"/>
                  </a:lnTo>
                  <a:lnTo>
                    <a:pt x="288" y="2568"/>
                  </a:lnTo>
                  <a:lnTo>
                    <a:pt x="4077" y="144"/>
                  </a:lnTo>
                  <a:lnTo>
                    <a:pt x="4005"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37"/>
            <p:cNvSpPr/>
            <p:nvPr/>
          </p:nvSpPr>
          <p:spPr>
            <a:xfrm>
              <a:off x="7173125" y="1961875"/>
              <a:ext cx="9900" cy="9925"/>
            </a:xfrm>
            <a:custGeom>
              <a:rect b="b" l="l" r="r" t="t"/>
              <a:pathLst>
                <a:path extrusionOk="0" h="397" w="396">
                  <a:moveTo>
                    <a:pt x="162" y="1"/>
                  </a:moveTo>
                  <a:lnTo>
                    <a:pt x="90" y="19"/>
                  </a:lnTo>
                  <a:lnTo>
                    <a:pt x="36" y="73"/>
                  </a:lnTo>
                  <a:lnTo>
                    <a:pt x="0" y="127"/>
                  </a:lnTo>
                  <a:lnTo>
                    <a:pt x="0" y="216"/>
                  </a:lnTo>
                  <a:lnTo>
                    <a:pt x="18" y="288"/>
                  </a:lnTo>
                  <a:lnTo>
                    <a:pt x="54" y="342"/>
                  </a:lnTo>
                  <a:lnTo>
                    <a:pt x="108" y="378"/>
                  </a:lnTo>
                  <a:lnTo>
                    <a:pt x="162" y="396"/>
                  </a:lnTo>
                  <a:lnTo>
                    <a:pt x="251" y="378"/>
                  </a:lnTo>
                  <a:lnTo>
                    <a:pt x="323" y="342"/>
                  </a:lnTo>
                  <a:lnTo>
                    <a:pt x="359" y="288"/>
                  </a:lnTo>
                  <a:lnTo>
                    <a:pt x="395" y="216"/>
                  </a:lnTo>
                  <a:lnTo>
                    <a:pt x="395" y="163"/>
                  </a:lnTo>
                  <a:lnTo>
                    <a:pt x="359" y="91"/>
                  </a:lnTo>
                  <a:lnTo>
                    <a:pt x="323" y="37"/>
                  </a:lnTo>
                  <a:lnTo>
                    <a:pt x="251"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37"/>
            <p:cNvSpPr/>
            <p:nvPr/>
          </p:nvSpPr>
          <p:spPr>
            <a:xfrm>
              <a:off x="7118350" y="2214625"/>
              <a:ext cx="242000" cy="241550"/>
            </a:xfrm>
            <a:custGeom>
              <a:rect b="b" l="l" r="r" t="t"/>
              <a:pathLst>
                <a:path extrusionOk="0" h="9662" w="9680">
                  <a:moveTo>
                    <a:pt x="4615" y="1"/>
                  </a:moveTo>
                  <a:lnTo>
                    <a:pt x="4382" y="19"/>
                  </a:lnTo>
                  <a:lnTo>
                    <a:pt x="4148" y="37"/>
                  </a:lnTo>
                  <a:lnTo>
                    <a:pt x="3915" y="73"/>
                  </a:lnTo>
                  <a:lnTo>
                    <a:pt x="3681" y="126"/>
                  </a:lnTo>
                  <a:lnTo>
                    <a:pt x="3448" y="198"/>
                  </a:lnTo>
                  <a:lnTo>
                    <a:pt x="3215" y="270"/>
                  </a:lnTo>
                  <a:lnTo>
                    <a:pt x="2999" y="360"/>
                  </a:lnTo>
                  <a:lnTo>
                    <a:pt x="2766" y="450"/>
                  </a:lnTo>
                  <a:lnTo>
                    <a:pt x="2550" y="557"/>
                  </a:lnTo>
                  <a:lnTo>
                    <a:pt x="2335" y="683"/>
                  </a:lnTo>
                  <a:lnTo>
                    <a:pt x="2119" y="827"/>
                  </a:lnTo>
                  <a:lnTo>
                    <a:pt x="1922" y="970"/>
                  </a:lnTo>
                  <a:lnTo>
                    <a:pt x="1742" y="1114"/>
                  </a:lnTo>
                  <a:lnTo>
                    <a:pt x="1545" y="1276"/>
                  </a:lnTo>
                  <a:lnTo>
                    <a:pt x="1383" y="1437"/>
                  </a:lnTo>
                  <a:lnTo>
                    <a:pt x="1221" y="1617"/>
                  </a:lnTo>
                  <a:lnTo>
                    <a:pt x="1060" y="1796"/>
                  </a:lnTo>
                  <a:lnTo>
                    <a:pt x="916" y="1976"/>
                  </a:lnTo>
                  <a:lnTo>
                    <a:pt x="790" y="2174"/>
                  </a:lnTo>
                  <a:lnTo>
                    <a:pt x="665" y="2371"/>
                  </a:lnTo>
                  <a:lnTo>
                    <a:pt x="557" y="2587"/>
                  </a:lnTo>
                  <a:lnTo>
                    <a:pt x="449" y="2784"/>
                  </a:lnTo>
                  <a:lnTo>
                    <a:pt x="359" y="3000"/>
                  </a:lnTo>
                  <a:lnTo>
                    <a:pt x="270" y="3215"/>
                  </a:lnTo>
                  <a:lnTo>
                    <a:pt x="198" y="3448"/>
                  </a:lnTo>
                  <a:lnTo>
                    <a:pt x="144" y="3664"/>
                  </a:lnTo>
                  <a:lnTo>
                    <a:pt x="90" y="3897"/>
                  </a:lnTo>
                  <a:lnTo>
                    <a:pt x="54" y="4113"/>
                  </a:lnTo>
                  <a:lnTo>
                    <a:pt x="18" y="4346"/>
                  </a:lnTo>
                  <a:lnTo>
                    <a:pt x="0" y="4580"/>
                  </a:lnTo>
                  <a:lnTo>
                    <a:pt x="0" y="4813"/>
                  </a:lnTo>
                  <a:lnTo>
                    <a:pt x="0" y="5047"/>
                  </a:lnTo>
                  <a:lnTo>
                    <a:pt x="18" y="5280"/>
                  </a:lnTo>
                  <a:lnTo>
                    <a:pt x="36" y="5513"/>
                  </a:lnTo>
                  <a:lnTo>
                    <a:pt x="90" y="5747"/>
                  </a:lnTo>
                  <a:lnTo>
                    <a:pt x="126" y="5980"/>
                  </a:lnTo>
                  <a:lnTo>
                    <a:pt x="198" y="6214"/>
                  </a:lnTo>
                  <a:lnTo>
                    <a:pt x="270" y="6447"/>
                  </a:lnTo>
                  <a:lnTo>
                    <a:pt x="359" y="6663"/>
                  </a:lnTo>
                  <a:lnTo>
                    <a:pt x="449" y="6896"/>
                  </a:lnTo>
                  <a:lnTo>
                    <a:pt x="575" y="7112"/>
                  </a:lnTo>
                  <a:lnTo>
                    <a:pt x="683" y="7327"/>
                  </a:lnTo>
                  <a:lnTo>
                    <a:pt x="826" y="7543"/>
                  </a:lnTo>
                  <a:lnTo>
                    <a:pt x="970" y="7740"/>
                  </a:lnTo>
                  <a:lnTo>
                    <a:pt x="1114" y="7920"/>
                  </a:lnTo>
                  <a:lnTo>
                    <a:pt x="1275" y="8117"/>
                  </a:lnTo>
                  <a:lnTo>
                    <a:pt x="1437" y="8279"/>
                  </a:lnTo>
                  <a:lnTo>
                    <a:pt x="1616" y="8440"/>
                  </a:lnTo>
                  <a:lnTo>
                    <a:pt x="1796" y="8602"/>
                  </a:lnTo>
                  <a:lnTo>
                    <a:pt x="1993" y="8746"/>
                  </a:lnTo>
                  <a:lnTo>
                    <a:pt x="2173" y="8871"/>
                  </a:lnTo>
                  <a:lnTo>
                    <a:pt x="2389" y="8997"/>
                  </a:lnTo>
                  <a:lnTo>
                    <a:pt x="2586" y="9105"/>
                  </a:lnTo>
                  <a:lnTo>
                    <a:pt x="2802" y="9213"/>
                  </a:lnTo>
                  <a:lnTo>
                    <a:pt x="2999" y="9302"/>
                  </a:lnTo>
                  <a:lnTo>
                    <a:pt x="3233" y="9392"/>
                  </a:lnTo>
                  <a:lnTo>
                    <a:pt x="3448" y="9464"/>
                  </a:lnTo>
                  <a:lnTo>
                    <a:pt x="3663" y="9518"/>
                  </a:lnTo>
                  <a:lnTo>
                    <a:pt x="3897" y="9572"/>
                  </a:lnTo>
                  <a:lnTo>
                    <a:pt x="4130" y="9608"/>
                  </a:lnTo>
                  <a:lnTo>
                    <a:pt x="4346" y="9644"/>
                  </a:lnTo>
                  <a:lnTo>
                    <a:pt x="4579" y="9662"/>
                  </a:lnTo>
                  <a:lnTo>
                    <a:pt x="5046" y="9662"/>
                  </a:lnTo>
                  <a:lnTo>
                    <a:pt x="5280" y="9644"/>
                  </a:lnTo>
                  <a:lnTo>
                    <a:pt x="5513" y="9626"/>
                  </a:lnTo>
                  <a:lnTo>
                    <a:pt x="5746" y="9572"/>
                  </a:lnTo>
                  <a:lnTo>
                    <a:pt x="5980" y="9536"/>
                  </a:lnTo>
                  <a:lnTo>
                    <a:pt x="6213" y="9464"/>
                  </a:lnTo>
                  <a:lnTo>
                    <a:pt x="6447" y="9392"/>
                  </a:lnTo>
                  <a:lnTo>
                    <a:pt x="6662" y="9302"/>
                  </a:lnTo>
                  <a:lnTo>
                    <a:pt x="6896" y="9213"/>
                  </a:lnTo>
                  <a:lnTo>
                    <a:pt x="7111" y="9087"/>
                  </a:lnTo>
                  <a:lnTo>
                    <a:pt x="7327" y="8979"/>
                  </a:lnTo>
                  <a:lnTo>
                    <a:pt x="7650" y="8764"/>
                  </a:lnTo>
                  <a:lnTo>
                    <a:pt x="7955" y="8530"/>
                  </a:lnTo>
                  <a:lnTo>
                    <a:pt x="8243" y="8261"/>
                  </a:lnTo>
                  <a:lnTo>
                    <a:pt x="8512" y="7992"/>
                  </a:lnTo>
                  <a:lnTo>
                    <a:pt x="8745" y="7686"/>
                  </a:lnTo>
                  <a:lnTo>
                    <a:pt x="8961" y="7381"/>
                  </a:lnTo>
                  <a:lnTo>
                    <a:pt x="9140" y="7058"/>
                  </a:lnTo>
                  <a:lnTo>
                    <a:pt x="9302" y="6717"/>
                  </a:lnTo>
                  <a:lnTo>
                    <a:pt x="9428" y="6357"/>
                  </a:lnTo>
                  <a:lnTo>
                    <a:pt x="9535" y="5998"/>
                  </a:lnTo>
                  <a:lnTo>
                    <a:pt x="9607" y="5639"/>
                  </a:lnTo>
                  <a:lnTo>
                    <a:pt x="9661" y="5262"/>
                  </a:lnTo>
                  <a:lnTo>
                    <a:pt x="9679" y="4885"/>
                  </a:lnTo>
                  <a:lnTo>
                    <a:pt x="9661" y="4508"/>
                  </a:lnTo>
                  <a:lnTo>
                    <a:pt x="9625" y="4113"/>
                  </a:lnTo>
                  <a:lnTo>
                    <a:pt x="9535" y="3736"/>
                  </a:lnTo>
                  <a:lnTo>
                    <a:pt x="9446" y="3359"/>
                  </a:lnTo>
                  <a:lnTo>
                    <a:pt x="9320" y="3017"/>
                  </a:lnTo>
                  <a:lnTo>
                    <a:pt x="9158" y="2658"/>
                  </a:lnTo>
                  <a:lnTo>
                    <a:pt x="8979" y="2335"/>
                  </a:lnTo>
                  <a:lnTo>
                    <a:pt x="8835" y="2120"/>
                  </a:lnTo>
                  <a:lnTo>
                    <a:pt x="8691" y="1922"/>
                  </a:lnTo>
                  <a:lnTo>
                    <a:pt x="8548" y="1725"/>
                  </a:lnTo>
                  <a:lnTo>
                    <a:pt x="8386" y="1545"/>
                  </a:lnTo>
                  <a:lnTo>
                    <a:pt x="8225" y="1383"/>
                  </a:lnTo>
                  <a:lnTo>
                    <a:pt x="8045" y="1222"/>
                  </a:lnTo>
                  <a:lnTo>
                    <a:pt x="7865" y="1060"/>
                  </a:lnTo>
                  <a:lnTo>
                    <a:pt x="7686" y="917"/>
                  </a:lnTo>
                  <a:lnTo>
                    <a:pt x="7488" y="791"/>
                  </a:lnTo>
                  <a:lnTo>
                    <a:pt x="7291" y="665"/>
                  </a:lnTo>
                  <a:lnTo>
                    <a:pt x="7075" y="539"/>
                  </a:lnTo>
                  <a:lnTo>
                    <a:pt x="6878" y="450"/>
                  </a:lnTo>
                  <a:lnTo>
                    <a:pt x="6662" y="342"/>
                  </a:lnTo>
                  <a:lnTo>
                    <a:pt x="6447" y="270"/>
                  </a:lnTo>
                  <a:lnTo>
                    <a:pt x="6213" y="198"/>
                  </a:lnTo>
                  <a:lnTo>
                    <a:pt x="5998" y="126"/>
                  </a:lnTo>
                  <a:lnTo>
                    <a:pt x="5764" y="91"/>
                  </a:lnTo>
                  <a:lnTo>
                    <a:pt x="5549" y="37"/>
                  </a:lnTo>
                  <a:lnTo>
                    <a:pt x="5316" y="19"/>
                  </a:lnTo>
                  <a:lnTo>
                    <a:pt x="50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37"/>
            <p:cNvSpPr/>
            <p:nvPr/>
          </p:nvSpPr>
          <p:spPr>
            <a:xfrm>
              <a:off x="7202300" y="2284675"/>
              <a:ext cx="73650" cy="73625"/>
            </a:xfrm>
            <a:custGeom>
              <a:rect b="b" l="l" r="r" t="t"/>
              <a:pathLst>
                <a:path extrusionOk="0" h="2945" w="2946">
                  <a:moveTo>
                    <a:pt x="1347" y="0"/>
                  </a:moveTo>
                  <a:lnTo>
                    <a:pt x="1203" y="36"/>
                  </a:lnTo>
                  <a:lnTo>
                    <a:pt x="1060" y="54"/>
                  </a:lnTo>
                  <a:lnTo>
                    <a:pt x="916" y="108"/>
                  </a:lnTo>
                  <a:lnTo>
                    <a:pt x="790" y="180"/>
                  </a:lnTo>
                  <a:lnTo>
                    <a:pt x="665" y="251"/>
                  </a:lnTo>
                  <a:lnTo>
                    <a:pt x="557" y="323"/>
                  </a:lnTo>
                  <a:lnTo>
                    <a:pt x="449" y="413"/>
                  </a:lnTo>
                  <a:lnTo>
                    <a:pt x="359" y="521"/>
                  </a:lnTo>
                  <a:lnTo>
                    <a:pt x="270" y="628"/>
                  </a:lnTo>
                  <a:lnTo>
                    <a:pt x="198" y="754"/>
                  </a:lnTo>
                  <a:lnTo>
                    <a:pt x="126" y="880"/>
                  </a:lnTo>
                  <a:lnTo>
                    <a:pt x="72" y="1024"/>
                  </a:lnTo>
                  <a:lnTo>
                    <a:pt x="36" y="1167"/>
                  </a:lnTo>
                  <a:lnTo>
                    <a:pt x="18" y="1311"/>
                  </a:lnTo>
                  <a:lnTo>
                    <a:pt x="0" y="1455"/>
                  </a:lnTo>
                  <a:lnTo>
                    <a:pt x="18" y="1616"/>
                  </a:lnTo>
                  <a:lnTo>
                    <a:pt x="36" y="1760"/>
                  </a:lnTo>
                  <a:lnTo>
                    <a:pt x="72" y="1903"/>
                  </a:lnTo>
                  <a:lnTo>
                    <a:pt x="108" y="2029"/>
                  </a:lnTo>
                  <a:lnTo>
                    <a:pt x="180" y="2155"/>
                  </a:lnTo>
                  <a:lnTo>
                    <a:pt x="252" y="2281"/>
                  </a:lnTo>
                  <a:lnTo>
                    <a:pt x="323" y="2406"/>
                  </a:lnTo>
                  <a:lnTo>
                    <a:pt x="431" y="2496"/>
                  </a:lnTo>
                  <a:lnTo>
                    <a:pt x="521" y="2604"/>
                  </a:lnTo>
                  <a:lnTo>
                    <a:pt x="647" y="2694"/>
                  </a:lnTo>
                  <a:lnTo>
                    <a:pt x="754" y="2765"/>
                  </a:lnTo>
                  <a:lnTo>
                    <a:pt x="898" y="2819"/>
                  </a:lnTo>
                  <a:lnTo>
                    <a:pt x="1024" y="2873"/>
                  </a:lnTo>
                  <a:lnTo>
                    <a:pt x="1167" y="2909"/>
                  </a:lnTo>
                  <a:lnTo>
                    <a:pt x="1311" y="2945"/>
                  </a:lnTo>
                  <a:lnTo>
                    <a:pt x="1616" y="2945"/>
                  </a:lnTo>
                  <a:lnTo>
                    <a:pt x="1760" y="2927"/>
                  </a:lnTo>
                  <a:lnTo>
                    <a:pt x="1904" y="2891"/>
                  </a:lnTo>
                  <a:lnTo>
                    <a:pt x="2029" y="2837"/>
                  </a:lnTo>
                  <a:lnTo>
                    <a:pt x="2173" y="2783"/>
                  </a:lnTo>
                  <a:lnTo>
                    <a:pt x="2281" y="2711"/>
                  </a:lnTo>
                  <a:lnTo>
                    <a:pt x="2406" y="2622"/>
                  </a:lnTo>
                  <a:lnTo>
                    <a:pt x="2514" y="2532"/>
                  </a:lnTo>
                  <a:lnTo>
                    <a:pt x="2604" y="2424"/>
                  </a:lnTo>
                  <a:lnTo>
                    <a:pt x="2694" y="2316"/>
                  </a:lnTo>
                  <a:lnTo>
                    <a:pt x="2766" y="2191"/>
                  </a:lnTo>
                  <a:lnTo>
                    <a:pt x="2837" y="2065"/>
                  </a:lnTo>
                  <a:lnTo>
                    <a:pt x="2873" y="1921"/>
                  </a:lnTo>
                  <a:lnTo>
                    <a:pt x="2909" y="1778"/>
                  </a:lnTo>
                  <a:lnTo>
                    <a:pt x="2945" y="1634"/>
                  </a:lnTo>
                  <a:lnTo>
                    <a:pt x="2945" y="1490"/>
                  </a:lnTo>
                  <a:lnTo>
                    <a:pt x="2945" y="1347"/>
                  </a:lnTo>
                  <a:lnTo>
                    <a:pt x="2927" y="1185"/>
                  </a:lnTo>
                  <a:lnTo>
                    <a:pt x="2891" y="1059"/>
                  </a:lnTo>
                  <a:lnTo>
                    <a:pt x="2837" y="916"/>
                  </a:lnTo>
                  <a:lnTo>
                    <a:pt x="2784" y="790"/>
                  </a:lnTo>
                  <a:lnTo>
                    <a:pt x="2712" y="664"/>
                  </a:lnTo>
                  <a:lnTo>
                    <a:pt x="2622" y="557"/>
                  </a:lnTo>
                  <a:lnTo>
                    <a:pt x="2532" y="449"/>
                  </a:lnTo>
                  <a:lnTo>
                    <a:pt x="2424" y="341"/>
                  </a:lnTo>
                  <a:lnTo>
                    <a:pt x="2317" y="269"/>
                  </a:lnTo>
                  <a:lnTo>
                    <a:pt x="2191" y="180"/>
                  </a:lnTo>
                  <a:lnTo>
                    <a:pt x="2065" y="126"/>
                  </a:lnTo>
                  <a:lnTo>
                    <a:pt x="1940" y="72"/>
                  </a:lnTo>
                  <a:lnTo>
                    <a:pt x="1796" y="36"/>
                  </a:lnTo>
                  <a:lnTo>
                    <a:pt x="1652" y="18"/>
                  </a:lnTo>
                  <a:lnTo>
                    <a:pt x="14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37"/>
            <p:cNvSpPr/>
            <p:nvPr/>
          </p:nvSpPr>
          <p:spPr>
            <a:xfrm>
              <a:off x="7174450" y="2359625"/>
              <a:ext cx="127075" cy="96550"/>
            </a:xfrm>
            <a:custGeom>
              <a:rect b="b" l="l" r="r" t="t"/>
              <a:pathLst>
                <a:path extrusionOk="0" h="3862" w="5083">
                  <a:moveTo>
                    <a:pt x="2317" y="1"/>
                  </a:moveTo>
                  <a:lnTo>
                    <a:pt x="2066" y="37"/>
                  </a:lnTo>
                  <a:lnTo>
                    <a:pt x="1815" y="91"/>
                  </a:lnTo>
                  <a:lnTo>
                    <a:pt x="1581" y="180"/>
                  </a:lnTo>
                  <a:lnTo>
                    <a:pt x="1348" y="288"/>
                  </a:lnTo>
                  <a:lnTo>
                    <a:pt x="1150" y="414"/>
                  </a:lnTo>
                  <a:lnTo>
                    <a:pt x="953" y="557"/>
                  </a:lnTo>
                  <a:lnTo>
                    <a:pt x="755" y="719"/>
                  </a:lnTo>
                  <a:lnTo>
                    <a:pt x="593" y="899"/>
                  </a:lnTo>
                  <a:lnTo>
                    <a:pt x="450" y="1096"/>
                  </a:lnTo>
                  <a:lnTo>
                    <a:pt x="324" y="1294"/>
                  </a:lnTo>
                  <a:lnTo>
                    <a:pt x="216" y="1509"/>
                  </a:lnTo>
                  <a:lnTo>
                    <a:pt x="127" y="1743"/>
                  </a:lnTo>
                  <a:lnTo>
                    <a:pt x="55" y="1994"/>
                  </a:lnTo>
                  <a:lnTo>
                    <a:pt x="19" y="2245"/>
                  </a:lnTo>
                  <a:lnTo>
                    <a:pt x="1" y="2497"/>
                  </a:lnTo>
                  <a:lnTo>
                    <a:pt x="1" y="3107"/>
                  </a:lnTo>
                  <a:lnTo>
                    <a:pt x="288" y="3287"/>
                  </a:lnTo>
                  <a:lnTo>
                    <a:pt x="593" y="3431"/>
                  </a:lnTo>
                  <a:lnTo>
                    <a:pt x="899" y="3556"/>
                  </a:lnTo>
                  <a:lnTo>
                    <a:pt x="1222" y="3664"/>
                  </a:lnTo>
                  <a:lnTo>
                    <a:pt x="1545" y="3754"/>
                  </a:lnTo>
                  <a:lnTo>
                    <a:pt x="1868" y="3808"/>
                  </a:lnTo>
                  <a:lnTo>
                    <a:pt x="2210" y="3844"/>
                  </a:lnTo>
                  <a:lnTo>
                    <a:pt x="2533" y="3862"/>
                  </a:lnTo>
                  <a:lnTo>
                    <a:pt x="2856" y="3862"/>
                  </a:lnTo>
                  <a:lnTo>
                    <a:pt x="3197" y="3826"/>
                  </a:lnTo>
                  <a:lnTo>
                    <a:pt x="3520" y="3772"/>
                  </a:lnTo>
                  <a:lnTo>
                    <a:pt x="3844" y="3700"/>
                  </a:lnTo>
                  <a:lnTo>
                    <a:pt x="4167" y="3592"/>
                  </a:lnTo>
                  <a:lnTo>
                    <a:pt x="4472" y="3484"/>
                  </a:lnTo>
                  <a:lnTo>
                    <a:pt x="4777" y="3341"/>
                  </a:lnTo>
                  <a:lnTo>
                    <a:pt x="5083" y="3179"/>
                  </a:lnTo>
                  <a:lnTo>
                    <a:pt x="5083" y="2569"/>
                  </a:lnTo>
                  <a:lnTo>
                    <a:pt x="5065" y="2299"/>
                  </a:lnTo>
                  <a:lnTo>
                    <a:pt x="5029" y="2048"/>
                  </a:lnTo>
                  <a:lnTo>
                    <a:pt x="4975" y="1814"/>
                  </a:lnTo>
                  <a:lnTo>
                    <a:pt x="4903" y="1581"/>
                  </a:lnTo>
                  <a:lnTo>
                    <a:pt x="4795" y="1348"/>
                  </a:lnTo>
                  <a:lnTo>
                    <a:pt x="4670" y="1132"/>
                  </a:lnTo>
                  <a:lnTo>
                    <a:pt x="4526" y="935"/>
                  </a:lnTo>
                  <a:lnTo>
                    <a:pt x="4364" y="755"/>
                  </a:lnTo>
                  <a:lnTo>
                    <a:pt x="4185" y="593"/>
                  </a:lnTo>
                  <a:lnTo>
                    <a:pt x="3987" y="450"/>
                  </a:lnTo>
                  <a:lnTo>
                    <a:pt x="3772" y="306"/>
                  </a:lnTo>
                  <a:lnTo>
                    <a:pt x="3556" y="198"/>
                  </a:lnTo>
                  <a:lnTo>
                    <a:pt x="3323" y="109"/>
                  </a:lnTo>
                  <a:lnTo>
                    <a:pt x="3089" y="55"/>
                  </a:lnTo>
                  <a:lnTo>
                    <a:pt x="28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37"/>
            <p:cNvSpPr/>
            <p:nvPr/>
          </p:nvSpPr>
          <p:spPr>
            <a:xfrm>
              <a:off x="6453925" y="2872750"/>
              <a:ext cx="158500" cy="158500"/>
            </a:xfrm>
            <a:custGeom>
              <a:rect b="b" l="l" r="r" t="t"/>
              <a:pathLst>
                <a:path extrusionOk="0" h="6340" w="6340">
                  <a:moveTo>
                    <a:pt x="3036" y="1"/>
                  </a:moveTo>
                  <a:lnTo>
                    <a:pt x="2730" y="36"/>
                  </a:lnTo>
                  <a:lnTo>
                    <a:pt x="2425" y="90"/>
                  </a:lnTo>
                  <a:lnTo>
                    <a:pt x="2120" y="180"/>
                  </a:lnTo>
                  <a:lnTo>
                    <a:pt x="1832" y="306"/>
                  </a:lnTo>
                  <a:lnTo>
                    <a:pt x="1545" y="449"/>
                  </a:lnTo>
                  <a:lnTo>
                    <a:pt x="1276" y="629"/>
                  </a:lnTo>
                  <a:lnTo>
                    <a:pt x="1024" y="845"/>
                  </a:lnTo>
                  <a:lnTo>
                    <a:pt x="809" y="1060"/>
                  </a:lnTo>
                  <a:lnTo>
                    <a:pt x="611" y="1293"/>
                  </a:lnTo>
                  <a:lnTo>
                    <a:pt x="450" y="1563"/>
                  </a:lnTo>
                  <a:lnTo>
                    <a:pt x="306" y="1832"/>
                  </a:lnTo>
                  <a:lnTo>
                    <a:pt x="180" y="2119"/>
                  </a:lnTo>
                  <a:lnTo>
                    <a:pt x="109" y="2407"/>
                  </a:lnTo>
                  <a:lnTo>
                    <a:pt x="37" y="2694"/>
                  </a:lnTo>
                  <a:lnTo>
                    <a:pt x="1" y="2999"/>
                  </a:lnTo>
                  <a:lnTo>
                    <a:pt x="1" y="3305"/>
                  </a:lnTo>
                  <a:lnTo>
                    <a:pt x="37" y="3610"/>
                  </a:lnTo>
                  <a:lnTo>
                    <a:pt x="91" y="3915"/>
                  </a:lnTo>
                  <a:lnTo>
                    <a:pt x="180" y="4220"/>
                  </a:lnTo>
                  <a:lnTo>
                    <a:pt x="306" y="4508"/>
                  </a:lnTo>
                  <a:lnTo>
                    <a:pt x="450" y="4795"/>
                  </a:lnTo>
                  <a:lnTo>
                    <a:pt x="629" y="5064"/>
                  </a:lnTo>
                  <a:lnTo>
                    <a:pt x="845" y="5316"/>
                  </a:lnTo>
                  <a:lnTo>
                    <a:pt x="1060" y="5531"/>
                  </a:lnTo>
                  <a:lnTo>
                    <a:pt x="1312" y="5729"/>
                  </a:lnTo>
                  <a:lnTo>
                    <a:pt x="1563" y="5890"/>
                  </a:lnTo>
                  <a:lnTo>
                    <a:pt x="1832" y="6034"/>
                  </a:lnTo>
                  <a:lnTo>
                    <a:pt x="2120" y="6160"/>
                  </a:lnTo>
                  <a:lnTo>
                    <a:pt x="2407" y="6250"/>
                  </a:lnTo>
                  <a:lnTo>
                    <a:pt x="2712" y="6303"/>
                  </a:lnTo>
                  <a:lnTo>
                    <a:pt x="3000" y="6339"/>
                  </a:lnTo>
                  <a:lnTo>
                    <a:pt x="3305" y="6339"/>
                  </a:lnTo>
                  <a:lnTo>
                    <a:pt x="3610" y="6303"/>
                  </a:lnTo>
                  <a:lnTo>
                    <a:pt x="3915" y="6250"/>
                  </a:lnTo>
                  <a:lnTo>
                    <a:pt x="4221" y="6160"/>
                  </a:lnTo>
                  <a:lnTo>
                    <a:pt x="4508" y="6034"/>
                  </a:lnTo>
                  <a:lnTo>
                    <a:pt x="4795" y="5890"/>
                  </a:lnTo>
                  <a:lnTo>
                    <a:pt x="5011" y="5747"/>
                  </a:lnTo>
                  <a:lnTo>
                    <a:pt x="5208" y="5585"/>
                  </a:lnTo>
                  <a:lnTo>
                    <a:pt x="5406" y="5424"/>
                  </a:lnTo>
                  <a:lnTo>
                    <a:pt x="5568" y="5244"/>
                  </a:lnTo>
                  <a:lnTo>
                    <a:pt x="5729" y="5046"/>
                  </a:lnTo>
                  <a:lnTo>
                    <a:pt x="5855" y="4849"/>
                  </a:lnTo>
                  <a:lnTo>
                    <a:pt x="5981" y="4633"/>
                  </a:lnTo>
                  <a:lnTo>
                    <a:pt x="6088" y="4400"/>
                  </a:lnTo>
                  <a:lnTo>
                    <a:pt x="6178" y="4184"/>
                  </a:lnTo>
                  <a:lnTo>
                    <a:pt x="6250" y="3933"/>
                  </a:lnTo>
                  <a:lnTo>
                    <a:pt x="6286" y="3700"/>
                  </a:lnTo>
                  <a:lnTo>
                    <a:pt x="6322" y="3448"/>
                  </a:lnTo>
                  <a:lnTo>
                    <a:pt x="6340" y="3215"/>
                  </a:lnTo>
                  <a:lnTo>
                    <a:pt x="6340" y="2963"/>
                  </a:lnTo>
                  <a:lnTo>
                    <a:pt x="6304" y="2712"/>
                  </a:lnTo>
                  <a:lnTo>
                    <a:pt x="6250" y="2461"/>
                  </a:lnTo>
                  <a:lnTo>
                    <a:pt x="6196" y="2209"/>
                  </a:lnTo>
                  <a:lnTo>
                    <a:pt x="6106" y="1976"/>
                  </a:lnTo>
                  <a:lnTo>
                    <a:pt x="5999" y="1760"/>
                  </a:lnTo>
                  <a:lnTo>
                    <a:pt x="5891" y="1545"/>
                  </a:lnTo>
                  <a:lnTo>
                    <a:pt x="5711" y="1275"/>
                  </a:lnTo>
                  <a:lnTo>
                    <a:pt x="5496" y="1024"/>
                  </a:lnTo>
                  <a:lnTo>
                    <a:pt x="5280" y="809"/>
                  </a:lnTo>
                  <a:lnTo>
                    <a:pt x="5047" y="611"/>
                  </a:lnTo>
                  <a:lnTo>
                    <a:pt x="4777" y="449"/>
                  </a:lnTo>
                  <a:lnTo>
                    <a:pt x="4508" y="306"/>
                  </a:lnTo>
                  <a:lnTo>
                    <a:pt x="4239" y="180"/>
                  </a:lnTo>
                  <a:lnTo>
                    <a:pt x="3933" y="90"/>
                  </a:lnTo>
                  <a:lnTo>
                    <a:pt x="3646" y="36"/>
                  </a:lnTo>
                  <a:lnTo>
                    <a:pt x="33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37"/>
            <p:cNvSpPr/>
            <p:nvPr/>
          </p:nvSpPr>
          <p:spPr>
            <a:xfrm>
              <a:off x="6509150" y="2919000"/>
              <a:ext cx="48050" cy="48050"/>
            </a:xfrm>
            <a:custGeom>
              <a:rect b="b" l="l" r="r" t="t"/>
              <a:pathLst>
                <a:path extrusionOk="0" h="1922" w="1922">
                  <a:moveTo>
                    <a:pt x="970" y="0"/>
                  </a:moveTo>
                  <a:lnTo>
                    <a:pt x="773" y="18"/>
                  </a:lnTo>
                  <a:lnTo>
                    <a:pt x="593" y="72"/>
                  </a:lnTo>
                  <a:lnTo>
                    <a:pt x="432" y="162"/>
                  </a:lnTo>
                  <a:lnTo>
                    <a:pt x="288" y="269"/>
                  </a:lnTo>
                  <a:lnTo>
                    <a:pt x="162" y="413"/>
                  </a:lnTo>
                  <a:lnTo>
                    <a:pt x="72" y="575"/>
                  </a:lnTo>
                  <a:lnTo>
                    <a:pt x="19" y="754"/>
                  </a:lnTo>
                  <a:lnTo>
                    <a:pt x="1" y="952"/>
                  </a:lnTo>
                  <a:lnTo>
                    <a:pt x="19" y="1149"/>
                  </a:lnTo>
                  <a:lnTo>
                    <a:pt x="72" y="1329"/>
                  </a:lnTo>
                  <a:lnTo>
                    <a:pt x="162" y="1491"/>
                  </a:lnTo>
                  <a:lnTo>
                    <a:pt x="270" y="1634"/>
                  </a:lnTo>
                  <a:lnTo>
                    <a:pt x="414" y="1760"/>
                  </a:lnTo>
                  <a:lnTo>
                    <a:pt x="575" y="1850"/>
                  </a:lnTo>
                  <a:lnTo>
                    <a:pt x="755" y="1904"/>
                  </a:lnTo>
                  <a:lnTo>
                    <a:pt x="952" y="1921"/>
                  </a:lnTo>
                  <a:lnTo>
                    <a:pt x="1150" y="1904"/>
                  </a:lnTo>
                  <a:lnTo>
                    <a:pt x="1329" y="1850"/>
                  </a:lnTo>
                  <a:lnTo>
                    <a:pt x="1491" y="1760"/>
                  </a:lnTo>
                  <a:lnTo>
                    <a:pt x="1635" y="1652"/>
                  </a:lnTo>
                  <a:lnTo>
                    <a:pt x="1760" y="1508"/>
                  </a:lnTo>
                  <a:lnTo>
                    <a:pt x="1850" y="1347"/>
                  </a:lnTo>
                  <a:lnTo>
                    <a:pt x="1904" y="1167"/>
                  </a:lnTo>
                  <a:lnTo>
                    <a:pt x="1922" y="970"/>
                  </a:lnTo>
                  <a:lnTo>
                    <a:pt x="1904" y="772"/>
                  </a:lnTo>
                  <a:lnTo>
                    <a:pt x="1850" y="593"/>
                  </a:lnTo>
                  <a:lnTo>
                    <a:pt x="1778" y="431"/>
                  </a:lnTo>
                  <a:lnTo>
                    <a:pt x="1653" y="287"/>
                  </a:lnTo>
                  <a:lnTo>
                    <a:pt x="1509" y="162"/>
                  </a:lnTo>
                  <a:lnTo>
                    <a:pt x="1347" y="72"/>
                  </a:lnTo>
                  <a:lnTo>
                    <a:pt x="1168" y="18"/>
                  </a:lnTo>
                  <a:lnTo>
                    <a:pt x="9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37"/>
            <p:cNvSpPr/>
            <p:nvPr/>
          </p:nvSpPr>
          <p:spPr>
            <a:xfrm>
              <a:off x="6490750" y="2966125"/>
              <a:ext cx="83525" cy="65125"/>
            </a:xfrm>
            <a:custGeom>
              <a:rect b="b" l="l" r="r" t="t"/>
              <a:pathLst>
                <a:path extrusionOk="0" h="2605" w="3341">
                  <a:moveTo>
                    <a:pt x="1634" y="1"/>
                  </a:moveTo>
                  <a:lnTo>
                    <a:pt x="1455" y="19"/>
                  </a:lnTo>
                  <a:lnTo>
                    <a:pt x="1293" y="54"/>
                  </a:lnTo>
                  <a:lnTo>
                    <a:pt x="1132" y="90"/>
                  </a:lnTo>
                  <a:lnTo>
                    <a:pt x="988" y="144"/>
                  </a:lnTo>
                  <a:lnTo>
                    <a:pt x="844" y="234"/>
                  </a:lnTo>
                  <a:lnTo>
                    <a:pt x="701" y="306"/>
                  </a:lnTo>
                  <a:lnTo>
                    <a:pt x="575" y="414"/>
                  </a:lnTo>
                  <a:lnTo>
                    <a:pt x="467" y="521"/>
                  </a:lnTo>
                  <a:lnTo>
                    <a:pt x="359" y="647"/>
                  </a:lnTo>
                  <a:lnTo>
                    <a:pt x="270" y="773"/>
                  </a:lnTo>
                  <a:lnTo>
                    <a:pt x="180" y="916"/>
                  </a:lnTo>
                  <a:lnTo>
                    <a:pt x="126" y="1060"/>
                  </a:lnTo>
                  <a:lnTo>
                    <a:pt x="72" y="1222"/>
                  </a:lnTo>
                  <a:lnTo>
                    <a:pt x="36" y="1383"/>
                  </a:lnTo>
                  <a:lnTo>
                    <a:pt x="0" y="1545"/>
                  </a:lnTo>
                  <a:lnTo>
                    <a:pt x="0" y="1706"/>
                  </a:lnTo>
                  <a:lnTo>
                    <a:pt x="0" y="2102"/>
                  </a:lnTo>
                  <a:lnTo>
                    <a:pt x="198" y="2227"/>
                  </a:lnTo>
                  <a:lnTo>
                    <a:pt x="395" y="2317"/>
                  </a:lnTo>
                  <a:lnTo>
                    <a:pt x="593" y="2407"/>
                  </a:lnTo>
                  <a:lnTo>
                    <a:pt x="808" y="2479"/>
                  </a:lnTo>
                  <a:lnTo>
                    <a:pt x="1024" y="2532"/>
                  </a:lnTo>
                  <a:lnTo>
                    <a:pt x="1239" y="2568"/>
                  </a:lnTo>
                  <a:lnTo>
                    <a:pt x="1455" y="2586"/>
                  </a:lnTo>
                  <a:lnTo>
                    <a:pt x="1670" y="2604"/>
                  </a:lnTo>
                  <a:lnTo>
                    <a:pt x="1886" y="2604"/>
                  </a:lnTo>
                  <a:lnTo>
                    <a:pt x="2101" y="2586"/>
                  </a:lnTo>
                  <a:lnTo>
                    <a:pt x="2317" y="2550"/>
                  </a:lnTo>
                  <a:lnTo>
                    <a:pt x="2514" y="2497"/>
                  </a:lnTo>
                  <a:lnTo>
                    <a:pt x="2730" y="2425"/>
                  </a:lnTo>
                  <a:lnTo>
                    <a:pt x="2945" y="2353"/>
                  </a:lnTo>
                  <a:lnTo>
                    <a:pt x="3143" y="2263"/>
                  </a:lnTo>
                  <a:lnTo>
                    <a:pt x="3340" y="2155"/>
                  </a:lnTo>
                  <a:lnTo>
                    <a:pt x="3340" y="1742"/>
                  </a:lnTo>
                  <a:lnTo>
                    <a:pt x="3340" y="1635"/>
                  </a:lnTo>
                  <a:lnTo>
                    <a:pt x="3322" y="1455"/>
                  </a:lnTo>
                  <a:lnTo>
                    <a:pt x="3286" y="1293"/>
                  </a:lnTo>
                  <a:lnTo>
                    <a:pt x="3251" y="1132"/>
                  </a:lnTo>
                  <a:lnTo>
                    <a:pt x="3197" y="988"/>
                  </a:lnTo>
                  <a:lnTo>
                    <a:pt x="3125" y="845"/>
                  </a:lnTo>
                  <a:lnTo>
                    <a:pt x="3035" y="701"/>
                  </a:lnTo>
                  <a:lnTo>
                    <a:pt x="2927" y="575"/>
                  </a:lnTo>
                  <a:lnTo>
                    <a:pt x="2820" y="467"/>
                  </a:lnTo>
                  <a:lnTo>
                    <a:pt x="2694" y="360"/>
                  </a:lnTo>
                  <a:lnTo>
                    <a:pt x="2568" y="270"/>
                  </a:lnTo>
                  <a:lnTo>
                    <a:pt x="2425" y="180"/>
                  </a:lnTo>
                  <a:lnTo>
                    <a:pt x="2281" y="126"/>
                  </a:lnTo>
                  <a:lnTo>
                    <a:pt x="2119" y="72"/>
                  </a:lnTo>
                  <a:lnTo>
                    <a:pt x="1976" y="36"/>
                  </a:lnTo>
                  <a:lnTo>
                    <a:pt x="1796" y="19"/>
                  </a:lnTo>
                  <a:lnTo>
                    <a:pt x="16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37"/>
            <p:cNvSpPr/>
            <p:nvPr/>
          </p:nvSpPr>
          <p:spPr>
            <a:xfrm>
              <a:off x="4981900" y="1833050"/>
              <a:ext cx="663100" cy="1016825"/>
            </a:xfrm>
            <a:custGeom>
              <a:rect b="b" l="l" r="r" t="t"/>
              <a:pathLst>
                <a:path extrusionOk="0" h="40673" w="26524">
                  <a:moveTo>
                    <a:pt x="1" y="0"/>
                  </a:moveTo>
                  <a:lnTo>
                    <a:pt x="1" y="40673"/>
                  </a:lnTo>
                  <a:lnTo>
                    <a:pt x="26523" y="40673"/>
                  </a:lnTo>
                  <a:lnTo>
                    <a:pt x="2652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37"/>
            <p:cNvSpPr/>
            <p:nvPr/>
          </p:nvSpPr>
          <p:spPr>
            <a:xfrm>
              <a:off x="4981900" y="1833050"/>
              <a:ext cx="663100" cy="1016825"/>
            </a:xfrm>
            <a:custGeom>
              <a:rect b="b" l="l" r="r" t="t"/>
              <a:pathLst>
                <a:path extrusionOk="0" fill="none" h="40673" w="26524">
                  <a:moveTo>
                    <a:pt x="1" y="0"/>
                  </a:moveTo>
                  <a:lnTo>
                    <a:pt x="26523" y="0"/>
                  </a:lnTo>
                  <a:lnTo>
                    <a:pt x="26523" y="40673"/>
                  </a:lnTo>
                  <a:lnTo>
                    <a:pt x="1" y="4067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37"/>
            <p:cNvSpPr/>
            <p:nvPr/>
          </p:nvSpPr>
          <p:spPr>
            <a:xfrm>
              <a:off x="5017825" y="1873450"/>
              <a:ext cx="280150" cy="452550"/>
            </a:xfrm>
            <a:custGeom>
              <a:rect b="b" l="l" r="r" t="t"/>
              <a:pathLst>
                <a:path extrusionOk="0" h="18102" w="11206">
                  <a:moveTo>
                    <a:pt x="0" y="0"/>
                  </a:moveTo>
                  <a:lnTo>
                    <a:pt x="0" y="18101"/>
                  </a:lnTo>
                  <a:lnTo>
                    <a:pt x="11206" y="18101"/>
                  </a:lnTo>
                  <a:lnTo>
                    <a:pt x="11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37"/>
            <p:cNvSpPr/>
            <p:nvPr/>
          </p:nvSpPr>
          <p:spPr>
            <a:xfrm>
              <a:off x="5328925" y="1873450"/>
              <a:ext cx="280150" cy="452550"/>
            </a:xfrm>
            <a:custGeom>
              <a:rect b="b" l="l" r="r" t="t"/>
              <a:pathLst>
                <a:path extrusionOk="0" h="18102" w="11206">
                  <a:moveTo>
                    <a:pt x="1" y="0"/>
                  </a:moveTo>
                  <a:lnTo>
                    <a:pt x="1" y="18101"/>
                  </a:lnTo>
                  <a:lnTo>
                    <a:pt x="11206" y="18101"/>
                  </a:lnTo>
                  <a:lnTo>
                    <a:pt x="11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37"/>
            <p:cNvSpPr/>
            <p:nvPr/>
          </p:nvSpPr>
          <p:spPr>
            <a:xfrm>
              <a:off x="5017825" y="2356950"/>
              <a:ext cx="280150" cy="452075"/>
            </a:xfrm>
            <a:custGeom>
              <a:rect b="b" l="l" r="r" t="t"/>
              <a:pathLst>
                <a:path extrusionOk="0" h="18083" w="11206">
                  <a:moveTo>
                    <a:pt x="0" y="0"/>
                  </a:moveTo>
                  <a:lnTo>
                    <a:pt x="0" y="18083"/>
                  </a:lnTo>
                  <a:lnTo>
                    <a:pt x="11206" y="18083"/>
                  </a:lnTo>
                  <a:lnTo>
                    <a:pt x="11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37"/>
            <p:cNvSpPr/>
            <p:nvPr/>
          </p:nvSpPr>
          <p:spPr>
            <a:xfrm>
              <a:off x="5328925" y="2356950"/>
              <a:ext cx="280150" cy="452075"/>
            </a:xfrm>
            <a:custGeom>
              <a:rect b="b" l="l" r="r" t="t"/>
              <a:pathLst>
                <a:path extrusionOk="0" h="18083" w="11206">
                  <a:moveTo>
                    <a:pt x="1" y="0"/>
                  </a:moveTo>
                  <a:lnTo>
                    <a:pt x="1" y="18083"/>
                  </a:lnTo>
                  <a:lnTo>
                    <a:pt x="11206" y="18083"/>
                  </a:lnTo>
                  <a:lnTo>
                    <a:pt x="11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37"/>
            <p:cNvSpPr/>
            <p:nvPr/>
          </p:nvSpPr>
          <p:spPr>
            <a:xfrm>
              <a:off x="5328925" y="2356950"/>
              <a:ext cx="280150" cy="452075"/>
            </a:xfrm>
            <a:custGeom>
              <a:rect b="b" l="l" r="r" t="t"/>
              <a:pathLst>
                <a:path extrusionOk="0" fill="none" h="18083" w="11206">
                  <a:moveTo>
                    <a:pt x="1" y="0"/>
                  </a:moveTo>
                  <a:lnTo>
                    <a:pt x="11206" y="0"/>
                  </a:lnTo>
                  <a:lnTo>
                    <a:pt x="11206" y="18083"/>
                  </a:lnTo>
                  <a:lnTo>
                    <a:pt x="1" y="18083"/>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37"/>
            <p:cNvSpPr/>
            <p:nvPr/>
          </p:nvSpPr>
          <p:spPr>
            <a:xfrm>
              <a:off x="4981900" y="1833050"/>
              <a:ext cx="157150" cy="1454525"/>
            </a:xfrm>
            <a:custGeom>
              <a:rect b="b" l="l" r="r" t="t"/>
              <a:pathLst>
                <a:path extrusionOk="0" h="58181" w="6286">
                  <a:moveTo>
                    <a:pt x="1" y="0"/>
                  </a:moveTo>
                  <a:lnTo>
                    <a:pt x="1" y="58181"/>
                  </a:lnTo>
                  <a:lnTo>
                    <a:pt x="6286" y="58181"/>
                  </a:lnTo>
                  <a:lnTo>
                    <a:pt x="628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37"/>
            <p:cNvSpPr/>
            <p:nvPr/>
          </p:nvSpPr>
          <p:spPr>
            <a:xfrm>
              <a:off x="5106700" y="1902175"/>
              <a:ext cx="4975" cy="1258350"/>
            </a:xfrm>
            <a:custGeom>
              <a:rect b="b" l="l" r="r" t="t"/>
              <a:pathLst>
                <a:path extrusionOk="0" h="50334" w="199">
                  <a:moveTo>
                    <a:pt x="91" y="1"/>
                  </a:moveTo>
                  <a:lnTo>
                    <a:pt x="55" y="6286"/>
                  </a:lnTo>
                  <a:lnTo>
                    <a:pt x="37" y="12589"/>
                  </a:lnTo>
                  <a:lnTo>
                    <a:pt x="1" y="25158"/>
                  </a:lnTo>
                  <a:lnTo>
                    <a:pt x="37" y="37746"/>
                  </a:lnTo>
                  <a:lnTo>
                    <a:pt x="55" y="44031"/>
                  </a:lnTo>
                  <a:lnTo>
                    <a:pt x="91" y="50334"/>
                  </a:lnTo>
                  <a:lnTo>
                    <a:pt x="145" y="44031"/>
                  </a:lnTo>
                  <a:lnTo>
                    <a:pt x="162" y="37746"/>
                  </a:lnTo>
                  <a:lnTo>
                    <a:pt x="198" y="25158"/>
                  </a:lnTo>
                  <a:lnTo>
                    <a:pt x="162" y="12589"/>
                  </a:lnTo>
                  <a:lnTo>
                    <a:pt x="145" y="6286"/>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37"/>
            <p:cNvSpPr/>
            <p:nvPr/>
          </p:nvSpPr>
          <p:spPr>
            <a:xfrm>
              <a:off x="5034425" y="1938550"/>
              <a:ext cx="4975" cy="1123675"/>
            </a:xfrm>
            <a:custGeom>
              <a:rect b="b" l="l" r="r" t="t"/>
              <a:pathLst>
                <a:path extrusionOk="0" h="44947" w="199">
                  <a:moveTo>
                    <a:pt x="109" y="0"/>
                  </a:moveTo>
                  <a:lnTo>
                    <a:pt x="55" y="5621"/>
                  </a:lnTo>
                  <a:lnTo>
                    <a:pt x="19" y="11241"/>
                  </a:lnTo>
                  <a:lnTo>
                    <a:pt x="1" y="22464"/>
                  </a:lnTo>
                  <a:lnTo>
                    <a:pt x="19" y="33705"/>
                  </a:lnTo>
                  <a:lnTo>
                    <a:pt x="55" y="39326"/>
                  </a:lnTo>
                  <a:lnTo>
                    <a:pt x="109" y="44946"/>
                  </a:lnTo>
                  <a:lnTo>
                    <a:pt x="162" y="39326"/>
                  </a:lnTo>
                  <a:lnTo>
                    <a:pt x="180" y="33705"/>
                  </a:lnTo>
                  <a:lnTo>
                    <a:pt x="198" y="22464"/>
                  </a:lnTo>
                  <a:lnTo>
                    <a:pt x="180" y="11241"/>
                  </a:lnTo>
                  <a:lnTo>
                    <a:pt x="144" y="5621"/>
                  </a:lnTo>
                  <a:lnTo>
                    <a:pt x="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37"/>
            <p:cNvSpPr/>
            <p:nvPr/>
          </p:nvSpPr>
          <p:spPr>
            <a:xfrm>
              <a:off x="5070800" y="1971775"/>
              <a:ext cx="4950" cy="1315350"/>
            </a:xfrm>
            <a:custGeom>
              <a:rect b="b" l="l" r="r" t="t"/>
              <a:pathLst>
                <a:path extrusionOk="0" h="52614" w="198">
                  <a:moveTo>
                    <a:pt x="90" y="0"/>
                  </a:moveTo>
                  <a:lnTo>
                    <a:pt x="36" y="6572"/>
                  </a:lnTo>
                  <a:lnTo>
                    <a:pt x="18" y="13144"/>
                  </a:lnTo>
                  <a:lnTo>
                    <a:pt x="0" y="26307"/>
                  </a:lnTo>
                  <a:lnTo>
                    <a:pt x="18" y="39469"/>
                  </a:lnTo>
                  <a:lnTo>
                    <a:pt x="36" y="46042"/>
                  </a:lnTo>
                  <a:lnTo>
                    <a:pt x="90" y="52614"/>
                  </a:lnTo>
                  <a:lnTo>
                    <a:pt x="144" y="46042"/>
                  </a:lnTo>
                  <a:lnTo>
                    <a:pt x="162" y="39469"/>
                  </a:lnTo>
                  <a:lnTo>
                    <a:pt x="198" y="26307"/>
                  </a:lnTo>
                  <a:lnTo>
                    <a:pt x="162" y="13144"/>
                  </a:lnTo>
                  <a:lnTo>
                    <a:pt x="144" y="6572"/>
                  </a:lnTo>
                  <a:lnTo>
                    <a:pt x="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37"/>
            <p:cNvSpPr/>
            <p:nvPr/>
          </p:nvSpPr>
          <p:spPr>
            <a:xfrm>
              <a:off x="5007950" y="1910250"/>
              <a:ext cx="4950" cy="1376875"/>
            </a:xfrm>
            <a:custGeom>
              <a:rect b="b" l="l" r="r" t="t"/>
              <a:pathLst>
                <a:path extrusionOk="0" h="55075" w="198">
                  <a:moveTo>
                    <a:pt x="90" y="1"/>
                  </a:moveTo>
                  <a:lnTo>
                    <a:pt x="36" y="6896"/>
                  </a:lnTo>
                  <a:lnTo>
                    <a:pt x="18" y="13774"/>
                  </a:lnTo>
                  <a:lnTo>
                    <a:pt x="0" y="27547"/>
                  </a:lnTo>
                  <a:lnTo>
                    <a:pt x="18" y="41320"/>
                  </a:lnTo>
                  <a:lnTo>
                    <a:pt x="36" y="48197"/>
                  </a:lnTo>
                  <a:lnTo>
                    <a:pt x="90" y="55075"/>
                  </a:lnTo>
                  <a:lnTo>
                    <a:pt x="144" y="48197"/>
                  </a:lnTo>
                  <a:lnTo>
                    <a:pt x="162" y="41320"/>
                  </a:lnTo>
                  <a:lnTo>
                    <a:pt x="198" y="27547"/>
                  </a:lnTo>
                  <a:lnTo>
                    <a:pt x="162" y="13774"/>
                  </a:lnTo>
                  <a:lnTo>
                    <a:pt x="144" y="6896"/>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37"/>
            <p:cNvSpPr/>
            <p:nvPr/>
          </p:nvSpPr>
          <p:spPr>
            <a:xfrm>
              <a:off x="5487850" y="1833050"/>
              <a:ext cx="157150" cy="1454525"/>
            </a:xfrm>
            <a:custGeom>
              <a:rect b="b" l="l" r="r" t="t"/>
              <a:pathLst>
                <a:path extrusionOk="0" h="58181" w="6286">
                  <a:moveTo>
                    <a:pt x="0" y="0"/>
                  </a:moveTo>
                  <a:lnTo>
                    <a:pt x="0" y="58181"/>
                  </a:lnTo>
                  <a:lnTo>
                    <a:pt x="6285" y="58181"/>
                  </a:lnTo>
                  <a:lnTo>
                    <a:pt x="6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37"/>
            <p:cNvSpPr/>
            <p:nvPr/>
          </p:nvSpPr>
          <p:spPr>
            <a:xfrm>
              <a:off x="5487850" y="1833050"/>
              <a:ext cx="157150" cy="1454525"/>
            </a:xfrm>
            <a:custGeom>
              <a:rect b="b" l="l" r="r" t="t"/>
              <a:pathLst>
                <a:path extrusionOk="0" fill="none" h="58181" w="6286">
                  <a:moveTo>
                    <a:pt x="6285" y="58181"/>
                  </a:moveTo>
                  <a:lnTo>
                    <a:pt x="0" y="58181"/>
                  </a:lnTo>
                  <a:lnTo>
                    <a:pt x="0" y="0"/>
                  </a:lnTo>
                  <a:lnTo>
                    <a:pt x="6285" y="0"/>
                  </a:lnTo>
                  <a:lnTo>
                    <a:pt x="6285" y="581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37"/>
            <p:cNvSpPr/>
            <p:nvPr/>
          </p:nvSpPr>
          <p:spPr>
            <a:xfrm>
              <a:off x="5515225" y="1902175"/>
              <a:ext cx="4975" cy="1258350"/>
            </a:xfrm>
            <a:custGeom>
              <a:rect b="b" l="l" r="r" t="t"/>
              <a:pathLst>
                <a:path extrusionOk="0" h="50334" w="199">
                  <a:moveTo>
                    <a:pt x="91" y="1"/>
                  </a:moveTo>
                  <a:lnTo>
                    <a:pt x="55" y="6286"/>
                  </a:lnTo>
                  <a:lnTo>
                    <a:pt x="37" y="12589"/>
                  </a:lnTo>
                  <a:lnTo>
                    <a:pt x="1" y="25158"/>
                  </a:lnTo>
                  <a:lnTo>
                    <a:pt x="37" y="37746"/>
                  </a:lnTo>
                  <a:lnTo>
                    <a:pt x="55" y="44031"/>
                  </a:lnTo>
                  <a:lnTo>
                    <a:pt x="91" y="50334"/>
                  </a:lnTo>
                  <a:lnTo>
                    <a:pt x="144" y="44031"/>
                  </a:lnTo>
                  <a:lnTo>
                    <a:pt x="162" y="37746"/>
                  </a:lnTo>
                  <a:lnTo>
                    <a:pt x="198" y="25158"/>
                  </a:lnTo>
                  <a:lnTo>
                    <a:pt x="162" y="12589"/>
                  </a:lnTo>
                  <a:lnTo>
                    <a:pt x="144" y="6286"/>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37"/>
            <p:cNvSpPr/>
            <p:nvPr/>
          </p:nvSpPr>
          <p:spPr>
            <a:xfrm>
              <a:off x="5515225" y="1902175"/>
              <a:ext cx="4975" cy="1258350"/>
            </a:xfrm>
            <a:custGeom>
              <a:rect b="b" l="l" r="r" t="t"/>
              <a:pathLst>
                <a:path extrusionOk="0" fill="none" h="50334" w="199">
                  <a:moveTo>
                    <a:pt x="91" y="1"/>
                  </a:moveTo>
                  <a:lnTo>
                    <a:pt x="144" y="6286"/>
                  </a:lnTo>
                  <a:lnTo>
                    <a:pt x="162" y="12589"/>
                  </a:lnTo>
                  <a:lnTo>
                    <a:pt x="198" y="25158"/>
                  </a:lnTo>
                  <a:lnTo>
                    <a:pt x="162" y="37746"/>
                  </a:lnTo>
                  <a:lnTo>
                    <a:pt x="144" y="44031"/>
                  </a:lnTo>
                  <a:lnTo>
                    <a:pt x="91" y="50334"/>
                  </a:lnTo>
                  <a:lnTo>
                    <a:pt x="55" y="44031"/>
                  </a:lnTo>
                  <a:lnTo>
                    <a:pt x="37" y="37746"/>
                  </a:lnTo>
                  <a:lnTo>
                    <a:pt x="1" y="25158"/>
                  </a:lnTo>
                  <a:lnTo>
                    <a:pt x="37" y="12589"/>
                  </a:lnTo>
                  <a:lnTo>
                    <a:pt x="55" y="6286"/>
                  </a:lnTo>
                  <a:lnTo>
                    <a:pt x="9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37"/>
            <p:cNvSpPr/>
            <p:nvPr/>
          </p:nvSpPr>
          <p:spPr>
            <a:xfrm>
              <a:off x="5587500" y="1938550"/>
              <a:ext cx="4975" cy="1123675"/>
            </a:xfrm>
            <a:custGeom>
              <a:rect b="b" l="l" r="r" t="t"/>
              <a:pathLst>
                <a:path extrusionOk="0" h="44947" w="199">
                  <a:moveTo>
                    <a:pt x="91" y="0"/>
                  </a:moveTo>
                  <a:lnTo>
                    <a:pt x="37" y="5621"/>
                  </a:lnTo>
                  <a:lnTo>
                    <a:pt x="19" y="11241"/>
                  </a:lnTo>
                  <a:lnTo>
                    <a:pt x="1" y="22464"/>
                  </a:lnTo>
                  <a:lnTo>
                    <a:pt x="19" y="33705"/>
                  </a:lnTo>
                  <a:lnTo>
                    <a:pt x="37" y="39326"/>
                  </a:lnTo>
                  <a:lnTo>
                    <a:pt x="91" y="44946"/>
                  </a:lnTo>
                  <a:lnTo>
                    <a:pt x="144" y="39326"/>
                  </a:lnTo>
                  <a:lnTo>
                    <a:pt x="162" y="33705"/>
                  </a:lnTo>
                  <a:lnTo>
                    <a:pt x="198" y="22464"/>
                  </a:lnTo>
                  <a:lnTo>
                    <a:pt x="162" y="11241"/>
                  </a:lnTo>
                  <a:lnTo>
                    <a:pt x="144" y="5621"/>
                  </a:lnTo>
                  <a:lnTo>
                    <a:pt x="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37"/>
            <p:cNvSpPr/>
            <p:nvPr/>
          </p:nvSpPr>
          <p:spPr>
            <a:xfrm>
              <a:off x="5587500" y="1938550"/>
              <a:ext cx="4975" cy="1123675"/>
            </a:xfrm>
            <a:custGeom>
              <a:rect b="b" l="l" r="r" t="t"/>
              <a:pathLst>
                <a:path extrusionOk="0" fill="none" h="44947" w="199">
                  <a:moveTo>
                    <a:pt x="91" y="0"/>
                  </a:moveTo>
                  <a:lnTo>
                    <a:pt x="144" y="5621"/>
                  </a:lnTo>
                  <a:lnTo>
                    <a:pt x="162" y="11241"/>
                  </a:lnTo>
                  <a:lnTo>
                    <a:pt x="198" y="22464"/>
                  </a:lnTo>
                  <a:lnTo>
                    <a:pt x="162" y="33705"/>
                  </a:lnTo>
                  <a:lnTo>
                    <a:pt x="144" y="39326"/>
                  </a:lnTo>
                  <a:lnTo>
                    <a:pt x="91" y="44946"/>
                  </a:lnTo>
                  <a:lnTo>
                    <a:pt x="37" y="39326"/>
                  </a:lnTo>
                  <a:lnTo>
                    <a:pt x="19" y="33705"/>
                  </a:lnTo>
                  <a:lnTo>
                    <a:pt x="1" y="22464"/>
                  </a:lnTo>
                  <a:lnTo>
                    <a:pt x="19" y="11241"/>
                  </a:lnTo>
                  <a:lnTo>
                    <a:pt x="37" y="5621"/>
                  </a:lnTo>
                  <a:lnTo>
                    <a:pt x="9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37"/>
            <p:cNvSpPr/>
            <p:nvPr/>
          </p:nvSpPr>
          <p:spPr>
            <a:xfrm>
              <a:off x="5551150" y="1971775"/>
              <a:ext cx="4950" cy="1315350"/>
            </a:xfrm>
            <a:custGeom>
              <a:rect b="b" l="l" r="r" t="t"/>
              <a:pathLst>
                <a:path extrusionOk="0" h="52614" w="198">
                  <a:moveTo>
                    <a:pt x="108" y="0"/>
                  </a:moveTo>
                  <a:lnTo>
                    <a:pt x="54" y="6572"/>
                  </a:lnTo>
                  <a:lnTo>
                    <a:pt x="36" y="13144"/>
                  </a:lnTo>
                  <a:lnTo>
                    <a:pt x="0" y="26307"/>
                  </a:lnTo>
                  <a:lnTo>
                    <a:pt x="36" y="39469"/>
                  </a:lnTo>
                  <a:lnTo>
                    <a:pt x="54" y="46042"/>
                  </a:lnTo>
                  <a:lnTo>
                    <a:pt x="108" y="52614"/>
                  </a:lnTo>
                  <a:lnTo>
                    <a:pt x="144" y="46042"/>
                  </a:lnTo>
                  <a:lnTo>
                    <a:pt x="162" y="39469"/>
                  </a:lnTo>
                  <a:lnTo>
                    <a:pt x="198" y="26307"/>
                  </a:lnTo>
                  <a:lnTo>
                    <a:pt x="162" y="13144"/>
                  </a:lnTo>
                  <a:lnTo>
                    <a:pt x="144" y="6572"/>
                  </a:lnTo>
                  <a:lnTo>
                    <a:pt x="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37"/>
            <p:cNvSpPr/>
            <p:nvPr/>
          </p:nvSpPr>
          <p:spPr>
            <a:xfrm>
              <a:off x="5551150" y="1971775"/>
              <a:ext cx="4950" cy="1315350"/>
            </a:xfrm>
            <a:custGeom>
              <a:rect b="b" l="l" r="r" t="t"/>
              <a:pathLst>
                <a:path extrusionOk="0" fill="none" h="52614" w="198">
                  <a:moveTo>
                    <a:pt x="108" y="0"/>
                  </a:moveTo>
                  <a:lnTo>
                    <a:pt x="144" y="6572"/>
                  </a:lnTo>
                  <a:lnTo>
                    <a:pt x="162" y="13144"/>
                  </a:lnTo>
                  <a:lnTo>
                    <a:pt x="198" y="26307"/>
                  </a:lnTo>
                  <a:lnTo>
                    <a:pt x="162" y="39469"/>
                  </a:lnTo>
                  <a:lnTo>
                    <a:pt x="144" y="46042"/>
                  </a:lnTo>
                  <a:lnTo>
                    <a:pt x="108" y="52614"/>
                  </a:lnTo>
                  <a:lnTo>
                    <a:pt x="54" y="46042"/>
                  </a:lnTo>
                  <a:lnTo>
                    <a:pt x="36" y="39469"/>
                  </a:lnTo>
                  <a:lnTo>
                    <a:pt x="0" y="26307"/>
                  </a:lnTo>
                  <a:lnTo>
                    <a:pt x="36" y="13144"/>
                  </a:lnTo>
                  <a:lnTo>
                    <a:pt x="54" y="6572"/>
                  </a:lnTo>
                  <a:lnTo>
                    <a:pt x="10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37"/>
            <p:cNvSpPr/>
            <p:nvPr/>
          </p:nvSpPr>
          <p:spPr>
            <a:xfrm>
              <a:off x="5614000" y="1910250"/>
              <a:ext cx="4950" cy="1376875"/>
            </a:xfrm>
            <a:custGeom>
              <a:rect b="b" l="l" r="r" t="t"/>
              <a:pathLst>
                <a:path extrusionOk="0" h="55075" w="198">
                  <a:moveTo>
                    <a:pt x="108" y="1"/>
                  </a:moveTo>
                  <a:lnTo>
                    <a:pt x="54" y="6896"/>
                  </a:lnTo>
                  <a:lnTo>
                    <a:pt x="36" y="13774"/>
                  </a:lnTo>
                  <a:lnTo>
                    <a:pt x="0" y="27547"/>
                  </a:lnTo>
                  <a:lnTo>
                    <a:pt x="36" y="41320"/>
                  </a:lnTo>
                  <a:lnTo>
                    <a:pt x="54" y="48197"/>
                  </a:lnTo>
                  <a:lnTo>
                    <a:pt x="108" y="55075"/>
                  </a:lnTo>
                  <a:lnTo>
                    <a:pt x="162" y="48197"/>
                  </a:lnTo>
                  <a:lnTo>
                    <a:pt x="180" y="41320"/>
                  </a:lnTo>
                  <a:lnTo>
                    <a:pt x="198" y="27547"/>
                  </a:lnTo>
                  <a:lnTo>
                    <a:pt x="180" y="13774"/>
                  </a:lnTo>
                  <a:lnTo>
                    <a:pt x="162" y="6896"/>
                  </a:lnTo>
                  <a:lnTo>
                    <a:pt x="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37"/>
            <p:cNvSpPr/>
            <p:nvPr/>
          </p:nvSpPr>
          <p:spPr>
            <a:xfrm>
              <a:off x="5614000" y="1910250"/>
              <a:ext cx="4950" cy="1376875"/>
            </a:xfrm>
            <a:custGeom>
              <a:rect b="b" l="l" r="r" t="t"/>
              <a:pathLst>
                <a:path extrusionOk="0" fill="none" h="55075" w="198">
                  <a:moveTo>
                    <a:pt x="108" y="1"/>
                  </a:moveTo>
                  <a:lnTo>
                    <a:pt x="162" y="6896"/>
                  </a:lnTo>
                  <a:lnTo>
                    <a:pt x="180" y="13774"/>
                  </a:lnTo>
                  <a:lnTo>
                    <a:pt x="198" y="27547"/>
                  </a:lnTo>
                  <a:lnTo>
                    <a:pt x="180" y="41320"/>
                  </a:lnTo>
                  <a:lnTo>
                    <a:pt x="162" y="48197"/>
                  </a:lnTo>
                  <a:lnTo>
                    <a:pt x="108" y="55075"/>
                  </a:lnTo>
                  <a:lnTo>
                    <a:pt x="54" y="48197"/>
                  </a:lnTo>
                  <a:lnTo>
                    <a:pt x="36" y="41320"/>
                  </a:lnTo>
                  <a:lnTo>
                    <a:pt x="0" y="27547"/>
                  </a:lnTo>
                  <a:lnTo>
                    <a:pt x="36" y="13774"/>
                  </a:lnTo>
                  <a:lnTo>
                    <a:pt x="54" y="6896"/>
                  </a:lnTo>
                  <a:lnTo>
                    <a:pt x="10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37"/>
            <p:cNvSpPr/>
            <p:nvPr/>
          </p:nvSpPr>
          <p:spPr>
            <a:xfrm>
              <a:off x="5088750" y="3885975"/>
              <a:ext cx="2186300" cy="263075"/>
            </a:xfrm>
            <a:custGeom>
              <a:rect b="b" l="l" r="r" t="t"/>
              <a:pathLst>
                <a:path extrusionOk="0" h="10523" w="87452">
                  <a:moveTo>
                    <a:pt x="41481" y="0"/>
                  </a:moveTo>
                  <a:lnTo>
                    <a:pt x="39255" y="36"/>
                  </a:lnTo>
                  <a:lnTo>
                    <a:pt x="37064" y="54"/>
                  </a:lnTo>
                  <a:lnTo>
                    <a:pt x="34909" y="108"/>
                  </a:lnTo>
                  <a:lnTo>
                    <a:pt x="32808" y="162"/>
                  </a:lnTo>
                  <a:lnTo>
                    <a:pt x="30725" y="234"/>
                  </a:lnTo>
                  <a:lnTo>
                    <a:pt x="28696" y="323"/>
                  </a:lnTo>
                  <a:lnTo>
                    <a:pt x="26703" y="413"/>
                  </a:lnTo>
                  <a:lnTo>
                    <a:pt x="24763" y="521"/>
                  </a:lnTo>
                  <a:lnTo>
                    <a:pt x="22878" y="629"/>
                  </a:lnTo>
                  <a:lnTo>
                    <a:pt x="21064" y="754"/>
                  </a:lnTo>
                  <a:lnTo>
                    <a:pt x="19286" y="898"/>
                  </a:lnTo>
                  <a:lnTo>
                    <a:pt x="17563" y="1042"/>
                  </a:lnTo>
                  <a:lnTo>
                    <a:pt x="15910" y="1203"/>
                  </a:lnTo>
                  <a:lnTo>
                    <a:pt x="14330" y="1365"/>
                  </a:lnTo>
                  <a:lnTo>
                    <a:pt x="12804" y="1545"/>
                  </a:lnTo>
                  <a:lnTo>
                    <a:pt x="11367" y="1724"/>
                  </a:lnTo>
                  <a:lnTo>
                    <a:pt x="9985" y="1922"/>
                  </a:lnTo>
                  <a:lnTo>
                    <a:pt x="8692" y="2119"/>
                  </a:lnTo>
                  <a:lnTo>
                    <a:pt x="7471" y="2317"/>
                  </a:lnTo>
                  <a:lnTo>
                    <a:pt x="6339" y="2532"/>
                  </a:lnTo>
                  <a:lnTo>
                    <a:pt x="5280" y="2748"/>
                  </a:lnTo>
                  <a:lnTo>
                    <a:pt x="4310" y="2981"/>
                  </a:lnTo>
                  <a:lnTo>
                    <a:pt x="3448" y="3215"/>
                  </a:lnTo>
                  <a:lnTo>
                    <a:pt x="2658" y="3448"/>
                  </a:lnTo>
                  <a:lnTo>
                    <a:pt x="1976" y="3699"/>
                  </a:lnTo>
                  <a:lnTo>
                    <a:pt x="1671" y="3825"/>
                  </a:lnTo>
                  <a:lnTo>
                    <a:pt x="1383" y="3951"/>
                  </a:lnTo>
                  <a:lnTo>
                    <a:pt x="1132" y="4076"/>
                  </a:lnTo>
                  <a:lnTo>
                    <a:pt x="898" y="4202"/>
                  </a:lnTo>
                  <a:lnTo>
                    <a:pt x="683" y="4328"/>
                  </a:lnTo>
                  <a:lnTo>
                    <a:pt x="503" y="4454"/>
                  </a:lnTo>
                  <a:lnTo>
                    <a:pt x="360" y="4597"/>
                  </a:lnTo>
                  <a:lnTo>
                    <a:pt x="234" y="4723"/>
                  </a:lnTo>
                  <a:lnTo>
                    <a:pt x="126" y="4849"/>
                  </a:lnTo>
                  <a:lnTo>
                    <a:pt x="72" y="4992"/>
                  </a:lnTo>
                  <a:lnTo>
                    <a:pt x="19" y="5118"/>
                  </a:lnTo>
                  <a:lnTo>
                    <a:pt x="1" y="5262"/>
                  </a:lnTo>
                  <a:lnTo>
                    <a:pt x="19" y="5387"/>
                  </a:lnTo>
                  <a:lnTo>
                    <a:pt x="72" y="5531"/>
                  </a:lnTo>
                  <a:lnTo>
                    <a:pt x="126" y="5657"/>
                  </a:lnTo>
                  <a:lnTo>
                    <a:pt x="234" y="5800"/>
                  </a:lnTo>
                  <a:lnTo>
                    <a:pt x="360" y="5926"/>
                  </a:lnTo>
                  <a:lnTo>
                    <a:pt x="503" y="6052"/>
                  </a:lnTo>
                  <a:lnTo>
                    <a:pt x="683" y="6195"/>
                  </a:lnTo>
                  <a:lnTo>
                    <a:pt x="898" y="6321"/>
                  </a:lnTo>
                  <a:lnTo>
                    <a:pt x="1132" y="6447"/>
                  </a:lnTo>
                  <a:lnTo>
                    <a:pt x="1383" y="6572"/>
                  </a:lnTo>
                  <a:lnTo>
                    <a:pt x="1671" y="6698"/>
                  </a:lnTo>
                  <a:lnTo>
                    <a:pt x="1976" y="6824"/>
                  </a:lnTo>
                  <a:lnTo>
                    <a:pt x="2658" y="7057"/>
                  </a:lnTo>
                  <a:lnTo>
                    <a:pt x="3448" y="7309"/>
                  </a:lnTo>
                  <a:lnTo>
                    <a:pt x="4310" y="7542"/>
                  </a:lnTo>
                  <a:lnTo>
                    <a:pt x="5280" y="7758"/>
                  </a:lnTo>
                  <a:lnTo>
                    <a:pt x="6339" y="7991"/>
                  </a:lnTo>
                  <a:lnTo>
                    <a:pt x="7471" y="8189"/>
                  </a:lnTo>
                  <a:lnTo>
                    <a:pt x="8692" y="8404"/>
                  </a:lnTo>
                  <a:lnTo>
                    <a:pt x="9985" y="8602"/>
                  </a:lnTo>
                  <a:lnTo>
                    <a:pt x="11367" y="8799"/>
                  </a:lnTo>
                  <a:lnTo>
                    <a:pt x="12804" y="8979"/>
                  </a:lnTo>
                  <a:lnTo>
                    <a:pt x="14330" y="9158"/>
                  </a:lnTo>
                  <a:lnTo>
                    <a:pt x="15910" y="9320"/>
                  </a:lnTo>
                  <a:lnTo>
                    <a:pt x="17563" y="9464"/>
                  </a:lnTo>
                  <a:lnTo>
                    <a:pt x="19286" y="9625"/>
                  </a:lnTo>
                  <a:lnTo>
                    <a:pt x="21064" y="9751"/>
                  </a:lnTo>
                  <a:lnTo>
                    <a:pt x="22878" y="9877"/>
                  </a:lnTo>
                  <a:lnTo>
                    <a:pt x="24763" y="10002"/>
                  </a:lnTo>
                  <a:lnTo>
                    <a:pt x="26703" y="10110"/>
                  </a:lnTo>
                  <a:lnTo>
                    <a:pt x="28696" y="10200"/>
                  </a:lnTo>
                  <a:lnTo>
                    <a:pt x="30725" y="10272"/>
                  </a:lnTo>
                  <a:lnTo>
                    <a:pt x="32808" y="10343"/>
                  </a:lnTo>
                  <a:lnTo>
                    <a:pt x="34909" y="10415"/>
                  </a:lnTo>
                  <a:lnTo>
                    <a:pt x="37064" y="10451"/>
                  </a:lnTo>
                  <a:lnTo>
                    <a:pt x="39255" y="10487"/>
                  </a:lnTo>
                  <a:lnTo>
                    <a:pt x="41481" y="10505"/>
                  </a:lnTo>
                  <a:lnTo>
                    <a:pt x="43726" y="10523"/>
                  </a:lnTo>
                  <a:lnTo>
                    <a:pt x="45971" y="10505"/>
                  </a:lnTo>
                  <a:lnTo>
                    <a:pt x="48197" y="10487"/>
                  </a:lnTo>
                  <a:lnTo>
                    <a:pt x="50388" y="10451"/>
                  </a:lnTo>
                  <a:lnTo>
                    <a:pt x="52543" y="10415"/>
                  </a:lnTo>
                  <a:lnTo>
                    <a:pt x="54644" y="10343"/>
                  </a:lnTo>
                  <a:lnTo>
                    <a:pt x="56727" y="10272"/>
                  </a:lnTo>
                  <a:lnTo>
                    <a:pt x="58756" y="10200"/>
                  </a:lnTo>
                  <a:lnTo>
                    <a:pt x="60749" y="10110"/>
                  </a:lnTo>
                  <a:lnTo>
                    <a:pt x="62671" y="10002"/>
                  </a:lnTo>
                  <a:lnTo>
                    <a:pt x="64556" y="9877"/>
                  </a:lnTo>
                  <a:lnTo>
                    <a:pt x="66388" y="9751"/>
                  </a:lnTo>
                  <a:lnTo>
                    <a:pt x="68165" y="9625"/>
                  </a:lnTo>
                  <a:lnTo>
                    <a:pt x="69889" y="9464"/>
                  </a:lnTo>
                  <a:lnTo>
                    <a:pt x="71541" y="9320"/>
                  </a:lnTo>
                  <a:lnTo>
                    <a:pt x="73122" y="9158"/>
                  </a:lnTo>
                  <a:lnTo>
                    <a:pt x="74630" y="8979"/>
                  </a:lnTo>
                  <a:lnTo>
                    <a:pt x="76084" y="8799"/>
                  </a:lnTo>
                  <a:lnTo>
                    <a:pt x="77467" y="8602"/>
                  </a:lnTo>
                  <a:lnTo>
                    <a:pt x="78760" y="8404"/>
                  </a:lnTo>
                  <a:lnTo>
                    <a:pt x="79981" y="8189"/>
                  </a:lnTo>
                  <a:lnTo>
                    <a:pt x="81112" y="7991"/>
                  </a:lnTo>
                  <a:lnTo>
                    <a:pt x="82172" y="7758"/>
                  </a:lnTo>
                  <a:lnTo>
                    <a:pt x="83124" y="7542"/>
                  </a:lnTo>
                  <a:lnTo>
                    <a:pt x="84003" y="7309"/>
                  </a:lnTo>
                  <a:lnTo>
                    <a:pt x="84794" y="7057"/>
                  </a:lnTo>
                  <a:lnTo>
                    <a:pt x="85476" y="6824"/>
                  </a:lnTo>
                  <a:lnTo>
                    <a:pt x="85781" y="6698"/>
                  </a:lnTo>
                  <a:lnTo>
                    <a:pt x="86069" y="6572"/>
                  </a:lnTo>
                  <a:lnTo>
                    <a:pt x="86320" y="6447"/>
                  </a:lnTo>
                  <a:lnTo>
                    <a:pt x="86553" y="6321"/>
                  </a:lnTo>
                  <a:lnTo>
                    <a:pt x="86769" y="6195"/>
                  </a:lnTo>
                  <a:lnTo>
                    <a:pt x="86930" y="6052"/>
                  </a:lnTo>
                  <a:lnTo>
                    <a:pt x="87092" y="5926"/>
                  </a:lnTo>
                  <a:lnTo>
                    <a:pt x="87218" y="5800"/>
                  </a:lnTo>
                  <a:lnTo>
                    <a:pt x="87308" y="5657"/>
                  </a:lnTo>
                  <a:lnTo>
                    <a:pt x="87379" y="5531"/>
                  </a:lnTo>
                  <a:lnTo>
                    <a:pt x="87433" y="5387"/>
                  </a:lnTo>
                  <a:lnTo>
                    <a:pt x="87451" y="5262"/>
                  </a:lnTo>
                  <a:lnTo>
                    <a:pt x="87433" y="5118"/>
                  </a:lnTo>
                  <a:lnTo>
                    <a:pt x="87379" y="4992"/>
                  </a:lnTo>
                  <a:lnTo>
                    <a:pt x="87308" y="4849"/>
                  </a:lnTo>
                  <a:lnTo>
                    <a:pt x="87218" y="4723"/>
                  </a:lnTo>
                  <a:lnTo>
                    <a:pt x="87092" y="4597"/>
                  </a:lnTo>
                  <a:lnTo>
                    <a:pt x="86930" y="4454"/>
                  </a:lnTo>
                  <a:lnTo>
                    <a:pt x="86769" y="4328"/>
                  </a:lnTo>
                  <a:lnTo>
                    <a:pt x="86553" y="4202"/>
                  </a:lnTo>
                  <a:lnTo>
                    <a:pt x="86320" y="4076"/>
                  </a:lnTo>
                  <a:lnTo>
                    <a:pt x="86069" y="3951"/>
                  </a:lnTo>
                  <a:lnTo>
                    <a:pt x="85781" y="3825"/>
                  </a:lnTo>
                  <a:lnTo>
                    <a:pt x="85476" y="3699"/>
                  </a:lnTo>
                  <a:lnTo>
                    <a:pt x="84794" y="3448"/>
                  </a:lnTo>
                  <a:lnTo>
                    <a:pt x="84003" y="3215"/>
                  </a:lnTo>
                  <a:lnTo>
                    <a:pt x="83124" y="2981"/>
                  </a:lnTo>
                  <a:lnTo>
                    <a:pt x="82172" y="2748"/>
                  </a:lnTo>
                  <a:lnTo>
                    <a:pt x="81112" y="2532"/>
                  </a:lnTo>
                  <a:lnTo>
                    <a:pt x="79981" y="2317"/>
                  </a:lnTo>
                  <a:lnTo>
                    <a:pt x="78760" y="2119"/>
                  </a:lnTo>
                  <a:lnTo>
                    <a:pt x="77467" y="1922"/>
                  </a:lnTo>
                  <a:lnTo>
                    <a:pt x="76084" y="1724"/>
                  </a:lnTo>
                  <a:lnTo>
                    <a:pt x="74630" y="1545"/>
                  </a:lnTo>
                  <a:lnTo>
                    <a:pt x="73122" y="1365"/>
                  </a:lnTo>
                  <a:lnTo>
                    <a:pt x="71541" y="1203"/>
                  </a:lnTo>
                  <a:lnTo>
                    <a:pt x="69889" y="1042"/>
                  </a:lnTo>
                  <a:lnTo>
                    <a:pt x="68165" y="898"/>
                  </a:lnTo>
                  <a:lnTo>
                    <a:pt x="66388" y="754"/>
                  </a:lnTo>
                  <a:lnTo>
                    <a:pt x="64556" y="629"/>
                  </a:lnTo>
                  <a:lnTo>
                    <a:pt x="62671" y="521"/>
                  </a:lnTo>
                  <a:lnTo>
                    <a:pt x="60749" y="413"/>
                  </a:lnTo>
                  <a:lnTo>
                    <a:pt x="58756" y="323"/>
                  </a:lnTo>
                  <a:lnTo>
                    <a:pt x="56727" y="234"/>
                  </a:lnTo>
                  <a:lnTo>
                    <a:pt x="54644" y="162"/>
                  </a:lnTo>
                  <a:lnTo>
                    <a:pt x="52543" y="108"/>
                  </a:lnTo>
                  <a:lnTo>
                    <a:pt x="50388" y="54"/>
                  </a:lnTo>
                  <a:lnTo>
                    <a:pt x="48197" y="36"/>
                  </a:lnTo>
                  <a:lnTo>
                    <a:pt x="4597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37"/>
            <p:cNvSpPr/>
            <p:nvPr/>
          </p:nvSpPr>
          <p:spPr>
            <a:xfrm>
              <a:off x="4981900" y="3630525"/>
              <a:ext cx="2399975" cy="5425"/>
            </a:xfrm>
            <a:custGeom>
              <a:rect b="b" l="l" r="r" t="t"/>
              <a:pathLst>
                <a:path extrusionOk="0" h="217" w="95999">
                  <a:moveTo>
                    <a:pt x="48000" y="1"/>
                  </a:moveTo>
                  <a:lnTo>
                    <a:pt x="23991" y="37"/>
                  </a:lnTo>
                  <a:lnTo>
                    <a:pt x="11996" y="55"/>
                  </a:lnTo>
                  <a:lnTo>
                    <a:pt x="1" y="109"/>
                  </a:lnTo>
                  <a:lnTo>
                    <a:pt x="11996" y="162"/>
                  </a:lnTo>
                  <a:lnTo>
                    <a:pt x="23991" y="180"/>
                  </a:lnTo>
                  <a:lnTo>
                    <a:pt x="48000" y="216"/>
                  </a:lnTo>
                  <a:lnTo>
                    <a:pt x="71990" y="180"/>
                  </a:lnTo>
                  <a:lnTo>
                    <a:pt x="84004" y="162"/>
                  </a:lnTo>
                  <a:lnTo>
                    <a:pt x="95999" y="109"/>
                  </a:lnTo>
                  <a:lnTo>
                    <a:pt x="84004" y="55"/>
                  </a:lnTo>
                  <a:lnTo>
                    <a:pt x="71990" y="37"/>
                  </a:lnTo>
                  <a:lnTo>
                    <a:pt x="480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37"/>
            <p:cNvSpPr/>
            <p:nvPr/>
          </p:nvSpPr>
          <p:spPr>
            <a:xfrm>
              <a:off x="4981900" y="3630525"/>
              <a:ext cx="2399975" cy="5425"/>
            </a:xfrm>
            <a:custGeom>
              <a:rect b="b" l="l" r="r" t="t"/>
              <a:pathLst>
                <a:path extrusionOk="0" fill="none" h="217" w="95999">
                  <a:moveTo>
                    <a:pt x="1" y="109"/>
                  </a:moveTo>
                  <a:lnTo>
                    <a:pt x="11996" y="55"/>
                  </a:lnTo>
                  <a:lnTo>
                    <a:pt x="23991" y="37"/>
                  </a:lnTo>
                  <a:lnTo>
                    <a:pt x="48000" y="1"/>
                  </a:lnTo>
                  <a:lnTo>
                    <a:pt x="71990" y="37"/>
                  </a:lnTo>
                  <a:lnTo>
                    <a:pt x="84004" y="55"/>
                  </a:lnTo>
                  <a:lnTo>
                    <a:pt x="95999" y="109"/>
                  </a:lnTo>
                  <a:lnTo>
                    <a:pt x="84004" y="162"/>
                  </a:lnTo>
                  <a:lnTo>
                    <a:pt x="71990" y="180"/>
                  </a:lnTo>
                  <a:lnTo>
                    <a:pt x="48000" y="216"/>
                  </a:lnTo>
                  <a:lnTo>
                    <a:pt x="23991" y="180"/>
                  </a:lnTo>
                  <a:lnTo>
                    <a:pt x="11996" y="162"/>
                  </a:lnTo>
                  <a:lnTo>
                    <a:pt x="1" y="1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37"/>
            <p:cNvSpPr/>
            <p:nvPr/>
          </p:nvSpPr>
          <p:spPr>
            <a:xfrm>
              <a:off x="7066275" y="3064000"/>
              <a:ext cx="169250" cy="390125"/>
            </a:xfrm>
            <a:custGeom>
              <a:rect b="b" l="l" r="r" t="t"/>
              <a:pathLst>
                <a:path extrusionOk="0" h="15605" w="6770">
                  <a:moveTo>
                    <a:pt x="4166" y="0"/>
                  </a:moveTo>
                  <a:lnTo>
                    <a:pt x="3933" y="18"/>
                  </a:lnTo>
                  <a:lnTo>
                    <a:pt x="3717" y="72"/>
                  </a:lnTo>
                  <a:lnTo>
                    <a:pt x="3502" y="144"/>
                  </a:lnTo>
                  <a:lnTo>
                    <a:pt x="3304" y="234"/>
                  </a:lnTo>
                  <a:lnTo>
                    <a:pt x="3143" y="341"/>
                  </a:lnTo>
                  <a:lnTo>
                    <a:pt x="2981" y="467"/>
                  </a:lnTo>
                  <a:lnTo>
                    <a:pt x="2837" y="611"/>
                  </a:lnTo>
                  <a:lnTo>
                    <a:pt x="2694" y="754"/>
                  </a:lnTo>
                  <a:lnTo>
                    <a:pt x="2568" y="916"/>
                  </a:lnTo>
                  <a:lnTo>
                    <a:pt x="2460" y="1096"/>
                  </a:lnTo>
                  <a:lnTo>
                    <a:pt x="2371" y="1293"/>
                  </a:lnTo>
                  <a:lnTo>
                    <a:pt x="2281" y="1473"/>
                  </a:lnTo>
                  <a:lnTo>
                    <a:pt x="2119" y="1886"/>
                  </a:lnTo>
                  <a:lnTo>
                    <a:pt x="2011" y="2281"/>
                  </a:lnTo>
                  <a:lnTo>
                    <a:pt x="1922" y="2694"/>
                  </a:lnTo>
                  <a:lnTo>
                    <a:pt x="1724" y="3699"/>
                  </a:lnTo>
                  <a:lnTo>
                    <a:pt x="1562" y="4723"/>
                  </a:lnTo>
                  <a:lnTo>
                    <a:pt x="1239" y="6752"/>
                  </a:lnTo>
                  <a:lnTo>
                    <a:pt x="611" y="10882"/>
                  </a:lnTo>
                  <a:lnTo>
                    <a:pt x="449" y="12031"/>
                  </a:lnTo>
                  <a:lnTo>
                    <a:pt x="288" y="13199"/>
                  </a:lnTo>
                  <a:lnTo>
                    <a:pt x="126" y="14366"/>
                  </a:lnTo>
                  <a:lnTo>
                    <a:pt x="54" y="14940"/>
                  </a:lnTo>
                  <a:lnTo>
                    <a:pt x="18" y="15210"/>
                  </a:lnTo>
                  <a:lnTo>
                    <a:pt x="0" y="15515"/>
                  </a:lnTo>
                  <a:lnTo>
                    <a:pt x="0" y="15551"/>
                  </a:lnTo>
                  <a:lnTo>
                    <a:pt x="18" y="15569"/>
                  </a:lnTo>
                  <a:lnTo>
                    <a:pt x="54" y="15605"/>
                  </a:lnTo>
                  <a:lnTo>
                    <a:pt x="126" y="15605"/>
                  </a:lnTo>
                  <a:lnTo>
                    <a:pt x="162" y="15587"/>
                  </a:lnTo>
                  <a:lnTo>
                    <a:pt x="180" y="15569"/>
                  </a:lnTo>
                  <a:lnTo>
                    <a:pt x="198" y="15533"/>
                  </a:lnTo>
                  <a:lnTo>
                    <a:pt x="306" y="15048"/>
                  </a:lnTo>
                  <a:lnTo>
                    <a:pt x="377" y="14545"/>
                  </a:lnTo>
                  <a:lnTo>
                    <a:pt x="503" y="13558"/>
                  </a:lnTo>
                  <a:lnTo>
                    <a:pt x="790" y="11582"/>
                  </a:lnTo>
                  <a:lnTo>
                    <a:pt x="1383" y="7650"/>
                  </a:lnTo>
                  <a:lnTo>
                    <a:pt x="1993" y="3717"/>
                  </a:lnTo>
                  <a:lnTo>
                    <a:pt x="2119" y="2837"/>
                  </a:lnTo>
                  <a:lnTo>
                    <a:pt x="2209" y="2406"/>
                  </a:lnTo>
                  <a:lnTo>
                    <a:pt x="2317" y="1957"/>
                  </a:lnTo>
                  <a:lnTo>
                    <a:pt x="2389" y="1742"/>
                  </a:lnTo>
                  <a:lnTo>
                    <a:pt x="2460" y="1544"/>
                  </a:lnTo>
                  <a:lnTo>
                    <a:pt x="2550" y="1347"/>
                  </a:lnTo>
                  <a:lnTo>
                    <a:pt x="2658" y="1149"/>
                  </a:lnTo>
                  <a:lnTo>
                    <a:pt x="2766" y="970"/>
                  </a:lnTo>
                  <a:lnTo>
                    <a:pt x="2909" y="790"/>
                  </a:lnTo>
                  <a:lnTo>
                    <a:pt x="3071" y="629"/>
                  </a:lnTo>
                  <a:lnTo>
                    <a:pt x="3232" y="485"/>
                  </a:lnTo>
                  <a:lnTo>
                    <a:pt x="3448" y="359"/>
                  </a:lnTo>
                  <a:lnTo>
                    <a:pt x="3663" y="270"/>
                  </a:lnTo>
                  <a:lnTo>
                    <a:pt x="3897" y="198"/>
                  </a:lnTo>
                  <a:lnTo>
                    <a:pt x="4130" y="162"/>
                  </a:lnTo>
                  <a:lnTo>
                    <a:pt x="4382" y="162"/>
                  </a:lnTo>
                  <a:lnTo>
                    <a:pt x="4615" y="180"/>
                  </a:lnTo>
                  <a:lnTo>
                    <a:pt x="4849" y="234"/>
                  </a:lnTo>
                  <a:lnTo>
                    <a:pt x="5082" y="323"/>
                  </a:lnTo>
                  <a:lnTo>
                    <a:pt x="5316" y="413"/>
                  </a:lnTo>
                  <a:lnTo>
                    <a:pt x="5549" y="539"/>
                  </a:lnTo>
                  <a:lnTo>
                    <a:pt x="5764" y="683"/>
                  </a:lnTo>
                  <a:lnTo>
                    <a:pt x="5962" y="826"/>
                  </a:lnTo>
                  <a:lnTo>
                    <a:pt x="6375" y="1149"/>
                  </a:lnTo>
                  <a:lnTo>
                    <a:pt x="6752" y="1491"/>
                  </a:lnTo>
                  <a:lnTo>
                    <a:pt x="6770" y="1491"/>
                  </a:lnTo>
                  <a:lnTo>
                    <a:pt x="6770" y="1473"/>
                  </a:lnTo>
                  <a:lnTo>
                    <a:pt x="6770" y="1455"/>
                  </a:lnTo>
                  <a:lnTo>
                    <a:pt x="6465" y="1167"/>
                  </a:lnTo>
                  <a:lnTo>
                    <a:pt x="6124" y="862"/>
                  </a:lnTo>
                  <a:lnTo>
                    <a:pt x="5764" y="575"/>
                  </a:lnTo>
                  <a:lnTo>
                    <a:pt x="5585" y="449"/>
                  </a:lnTo>
                  <a:lnTo>
                    <a:pt x="5405" y="341"/>
                  </a:lnTo>
                  <a:lnTo>
                    <a:pt x="5208" y="234"/>
                  </a:lnTo>
                  <a:lnTo>
                    <a:pt x="5010" y="144"/>
                  </a:lnTo>
                  <a:lnTo>
                    <a:pt x="4795" y="72"/>
                  </a:lnTo>
                  <a:lnTo>
                    <a:pt x="4597" y="36"/>
                  </a:lnTo>
                  <a:lnTo>
                    <a:pt x="43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37"/>
            <p:cNvSpPr/>
            <p:nvPr/>
          </p:nvSpPr>
          <p:spPr>
            <a:xfrm>
              <a:off x="7141250" y="3022700"/>
              <a:ext cx="195750" cy="221325"/>
            </a:xfrm>
            <a:custGeom>
              <a:rect b="b" l="l" r="r" t="t"/>
              <a:pathLst>
                <a:path extrusionOk="0" h="8853" w="7830">
                  <a:moveTo>
                    <a:pt x="3502" y="0"/>
                  </a:moveTo>
                  <a:lnTo>
                    <a:pt x="3358" y="36"/>
                  </a:lnTo>
                  <a:lnTo>
                    <a:pt x="3214" y="72"/>
                  </a:lnTo>
                  <a:lnTo>
                    <a:pt x="3089" y="144"/>
                  </a:lnTo>
                  <a:lnTo>
                    <a:pt x="2963" y="216"/>
                  </a:lnTo>
                  <a:lnTo>
                    <a:pt x="2855" y="305"/>
                  </a:lnTo>
                  <a:lnTo>
                    <a:pt x="2747" y="413"/>
                  </a:lnTo>
                  <a:lnTo>
                    <a:pt x="2658" y="521"/>
                  </a:lnTo>
                  <a:lnTo>
                    <a:pt x="2586" y="665"/>
                  </a:lnTo>
                  <a:lnTo>
                    <a:pt x="2532" y="808"/>
                  </a:lnTo>
                  <a:lnTo>
                    <a:pt x="2478" y="952"/>
                  </a:lnTo>
                  <a:lnTo>
                    <a:pt x="2442" y="1113"/>
                  </a:lnTo>
                  <a:lnTo>
                    <a:pt x="2442" y="1293"/>
                  </a:lnTo>
                  <a:lnTo>
                    <a:pt x="2442" y="1491"/>
                  </a:lnTo>
                  <a:lnTo>
                    <a:pt x="2478" y="1670"/>
                  </a:lnTo>
                  <a:lnTo>
                    <a:pt x="2514" y="1886"/>
                  </a:lnTo>
                  <a:lnTo>
                    <a:pt x="2586" y="2083"/>
                  </a:lnTo>
                  <a:lnTo>
                    <a:pt x="2676" y="2317"/>
                  </a:lnTo>
                  <a:lnTo>
                    <a:pt x="2604" y="2281"/>
                  </a:lnTo>
                  <a:lnTo>
                    <a:pt x="2406" y="2227"/>
                  </a:lnTo>
                  <a:lnTo>
                    <a:pt x="2119" y="2191"/>
                  </a:lnTo>
                  <a:lnTo>
                    <a:pt x="1939" y="2173"/>
                  </a:lnTo>
                  <a:lnTo>
                    <a:pt x="1760" y="2155"/>
                  </a:lnTo>
                  <a:lnTo>
                    <a:pt x="1562" y="2173"/>
                  </a:lnTo>
                  <a:lnTo>
                    <a:pt x="1365" y="2191"/>
                  </a:lnTo>
                  <a:lnTo>
                    <a:pt x="1149" y="2245"/>
                  </a:lnTo>
                  <a:lnTo>
                    <a:pt x="952" y="2317"/>
                  </a:lnTo>
                  <a:lnTo>
                    <a:pt x="754" y="2406"/>
                  </a:lnTo>
                  <a:lnTo>
                    <a:pt x="575" y="2550"/>
                  </a:lnTo>
                  <a:lnTo>
                    <a:pt x="395" y="2712"/>
                  </a:lnTo>
                  <a:lnTo>
                    <a:pt x="233" y="2909"/>
                  </a:lnTo>
                  <a:lnTo>
                    <a:pt x="162" y="3035"/>
                  </a:lnTo>
                  <a:lnTo>
                    <a:pt x="108" y="3161"/>
                  </a:lnTo>
                  <a:lnTo>
                    <a:pt x="54" y="3304"/>
                  </a:lnTo>
                  <a:lnTo>
                    <a:pt x="18" y="3448"/>
                  </a:lnTo>
                  <a:lnTo>
                    <a:pt x="0" y="3592"/>
                  </a:lnTo>
                  <a:lnTo>
                    <a:pt x="0" y="3753"/>
                  </a:lnTo>
                  <a:lnTo>
                    <a:pt x="0" y="3933"/>
                  </a:lnTo>
                  <a:lnTo>
                    <a:pt x="36" y="4112"/>
                  </a:lnTo>
                  <a:lnTo>
                    <a:pt x="72" y="4292"/>
                  </a:lnTo>
                  <a:lnTo>
                    <a:pt x="144" y="4471"/>
                  </a:lnTo>
                  <a:lnTo>
                    <a:pt x="216" y="4669"/>
                  </a:lnTo>
                  <a:lnTo>
                    <a:pt x="323" y="4866"/>
                  </a:lnTo>
                  <a:lnTo>
                    <a:pt x="449" y="5064"/>
                  </a:lnTo>
                  <a:lnTo>
                    <a:pt x="593" y="5279"/>
                  </a:lnTo>
                  <a:lnTo>
                    <a:pt x="754" y="5477"/>
                  </a:lnTo>
                  <a:lnTo>
                    <a:pt x="934" y="5692"/>
                  </a:lnTo>
                  <a:lnTo>
                    <a:pt x="1149" y="5908"/>
                  </a:lnTo>
                  <a:lnTo>
                    <a:pt x="1383" y="6105"/>
                  </a:lnTo>
                  <a:lnTo>
                    <a:pt x="1652" y="6321"/>
                  </a:lnTo>
                  <a:lnTo>
                    <a:pt x="1939" y="6536"/>
                  </a:lnTo>
                  <a:lnTo>
                    <a:pt x="2263" y="6752"/>
                  </a:lnTo>
                  <a:lnTo>
                    <a:pt x="2604" y="6949"/>
                  </a:lnTo>
                  <a:lnTo>
                    <a:pt x="2981" y="7165"/>
                  </a:lnTo>
                  <a:lnTo>
                    <a:pt x="3394" y="7362"/>
                  </a:lnTo>
                  <a:lnTo>
                    <a:pt x="3825" y="7578"/>
                  </a:lnTo>
                  <a:lnTo>
                    <a:pt x="4292" y="7775"/>
                  </a:lnTo>
                  <a:lnTo>
                    <a:pt x="4795" y="7973"/>
                  </a:lnTo>
                  <a:lnTo>
                    <a:pt x="5333" y="8153"/>
                  </a:lnTo>
                  <a:lnTo>
                    <a:pt x="5908" y="8332"/>
                  </a:lnTo>
                  <a:lnTo>
                    <a:pt x="6518" y="8512"/>
                  </a:lnTo>
                  <a:lnTo>
                    <a:pt x="7147" y="8691"/>
                  </a:lnTo>
                  <a:lnTo>
                    <a:pt x="7829" y="8853"/>
                  </a:lnTo>
                  <a:lnTo>
                    <a:pt x="7740" y="7991"/>
                  </a:lnTo>
                  <a:lnTo>
                    <a:pt x="7596" y="7111"/>
                  </a:lnTo>
                  <a:lnTo>
                    <a:pt x="7416" y="6267"/>
                  </a:lnTo>
                  <a:lnTo>
                    <a:pt x="7219" y="5405"/>
                  </a:lnTo>
                  <a:lnTo>
                    <a:pt x="6967" y="4579"/>
                  </a:lnTo>
                  <a:lnTo>
                    <a:pt x="6698" y="3753"/>
                  </a:lnTo>
                  <a:lnTo>
                    <a:pt x="6393" y="2927"/>
                  </a:lnTo>
                  <a:lnTo>
                    <a:pt x="6034" y="2119"/>
                  </a:lnTo>
                  <a:lnTo>
                    <a:pt x="5890" y="1814"/>
                  </a:lnTo>
                  <a:lnTo>
                    <a:pt x="5728" y="1526"/>
                  </a:lnTo>
                  <a:lnTo>
                    <a:pt x="5567" y="1275"/>
                  </a:lnTo>
                  <a:lnTo>
                    <a:pt x="5387" y="1042"/>
                  </a:lnTo>
                  <a:lnTo>
                    <a:pt x="5226" y="826"/>
                  </a:lnTo>
                  <a:lnTo>
                    <a:pt x="5046" y="647"/>
                  </a:lnTo>
                  <a:lnTo>
                    <a:pt x="4866" y="485"/>
                  </a:lnTo>
                  <a:lnTo>
                    <a:pt x="4687" y="359"/>
                  </a:lnTo>
                  <a:lnTo>
                    <a:pt x="4507" y="252"/>
                  </a:lnTo>
                  <a:lnTo>
                    <a:pt x="4346" y="162"/>
                  </a:lnTo>
                  <a:lnTo>
                    <a:pt x="4166" y="90"/>
                  </a:lnTo>
                  <a:lnTo>
                    <a:pt x="3987" y="36"/>
                  </a:lnTo>
                  <a:lnTo>
                    <a:pt x="382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37"/>
            <p:cNvSpPr/>
            <p:nvPr/>
          </p:nvSpPr>
          <p:spPr>
            <a:xfrm>
              <a:off x="7187025" y="3077450"/>
              <a:ext cx="139200" cy="154925"/>
            </a:xfrm>
            <a:custGeom>
              <a:rect b="b" l="l" r="r" t="t"/>
              <a:pathLst>
                <a:path extrusionOk="0" h="6197" w="5568">
                  <a:moveTo>
                    <a:pt x="2964" y="1"/>
                  </a:moveTo>
                  <a:lnTo>
                    <a:pt x="2946" y="19"/>
                  </a:lnTo>
                  <a:lnTo>
                    <a:pt x="2820" y="558"/>
                  </a:lnTo>
                  <a:lnTo>
                    <a:pt x="2730" y="1114"/>
                  </a:lnTo>
                  <a:lnTo>
                    <a:pt x="2676" y="1671"/>
                  </a:lnTo>
                  <a:lnTo>
                    <a:pt x="2676" y="2245"/>
                  </a:lnTo>
                  <a:lnTo>
                    <a:pt x="2191" y="1725"/>
                  </a:lnTo>
                  <a:lnTo>
                    <a:pt x="1653" y="1150"/>
                  </a:lnTo>
                  <a:lnTo>
                    <a:pt x="1096" y="576"/>
                  </a:lnTo>
                  <a:lnTo>
                    <a:pt x="1060" y="576"/>
                  </a:lnTo>
                  <a:lnTo>
                    <a:pt x="1060" y="593"/>
                  </a:lnTo>
                  <a:lnTo>
                    <a:pt x="1527" y="1114"/>
                  </a:lnTo>
                  <a:lnTo>
                    <a:pt x="1994" y="1635"/>
                  </a:lnTo>
                  <a:lnTo>
                    <a:pt x="2874" y="2694"/>
                  </a:lnTo>
                  <a:lnTo>
                    <a:pt x="2191" y="2694"/>
                  </a:lnTo>
                  <a:lnTo>
                    <a:pt x="1527" y="2748"/>
                  </a:lnTo>
                  <a:lnTo>
                    <a:pt x="773" y="2820"/>
                  </a:lnTo>
                  <a:lnTo>
                    <a:pt x="19" y="2910"/>
                  </a:lnTo>
                  <a:lnTo>
                    <a:pt x="1" y="2946"/>
                  </a:lnTo>
                  <a:lnTo>
                    <a:pt x="19" y="2946"/>
                  </a:lnTo>
                  <a:lnTo>
                    <a:pt x="773" y="2856"/>
                  </a:lnTo>
                  <a:lnTo>
                    <a:pt x="1527" y="2820"/>
                  </a:lnTo>
                  <a:lnTo>
                    <a:pt x="1886" y="2802"/>
                  </a:lnTo>
                  <a:lnTo>
                    <a:pt x="2245" y="2802"/>
                  </a:lnTo>
                  <a:lnTo>
                    <a:pt x="2964" y="2820"/>
                  </a:lnTo>
                  <a:lnTo>
                    <a:pt x="3897" y="3987"/>
                  </a:lnTo>
                  <a:lnTo>
                    <a:pt x="3484" y="3987"/>
                  </a:lnTo>
                  <a:lnTo>
                    <a:pt x="3143" y="4005"/>
                  </a:lnTo>
                  <a:lnTo>
                    <a:pt x="2802" y="4023"/>
                  </a:lnTo>
                  <a:lnTo>
                    <a:pt x="2461" y="4059"/>
                  </a:lnTo>
                  <a:lnTo>
                    <a:pt x="2120" y="4113"/>
                  </a:lnTo>
                  <a:lnTo>
                    <a:pt x="1778" y="4167"/>
                  </a:lnTo>
                  <a:lnTo>
                    <a:pt x="1437" y="4239"/>
                  </a:lnTo>
                  <a:lnTo>
                    <a:pt x="1419" y="4239"/>
                  </a:lnTo>
                  <a:lnTo>
                    <a:pt x="1419" y="4275"/>
                  </a:lnTo>
                  <a:lnTo>
                    <a:pt x="1437" y="4275"/>
                  </a:lnTo>
                  <a:lnTo>
                    <a:pt x="2120" y="4203"/>
                  </a:lnTo>
                  <a:lnTo>
                    <a:pt x="2820" y="4149"/>
                  </a:lnTo>
                  <a:lnTo>
                    <a:pt x="3808" y="4149"/>
                  </a:lnTo>
                  <a:lnTo>
                    <a:pt x="3915" y="4167"/>
                  </a:lnTo>
                  <a:lnTo>
                    <a:pt x="4005" y="4131"/>
                  </a:lnTo>
                  <a:lnTo>
                    <a:pt x="4598" y="4921"/>
                  </a:lnTo>
                  <a:lnTo>
                    <a:pt x="5065" y="5550"/>
                  </a:lnTo>
                  <a:lnTo>
                    <a:pt x="5298" y="5873"/>
                  </a:lnTo>
                  <a:lnTo>
                    <a:pt x="5406" y="6052"/>
                  </a:lnTo>
                  <a:lnTo>
                    <a:pt x="5531" y="6196"/>
                  </a:lnTo>
                  <a:lnTo>
                    <a:pt x="5567" y="6196"/>
                  </a:lnTo>
                  <a:lnTo>
                    <a:pt x="5567" y="6160"/>
                  </a:lnTo>
                  <a:lnTo>
                    <a:pt x="5388" y="5855"/>
                  </a:lnTo>
                  <a:lnTo>
                    <a:pt x="5208" y="5568"/>
                  </a:lnTo>
                  <a:lnTo>
                    <a:pt x="4813" y="4993"/>
                  </a:lnTo>
                  <a:lnTo>
                    <a:pt x="4526" y="4562"/>
                  </a:lnTo>
                  <a:lnTo>
                    <a:pt x="4526" y="4508"/>
                  </a:lnTo>
                  <a:lnTo>
                    <a:pt x="4544" y="4454"/>
                  </a:lnTo>
                  <a:lnTo>
                    <a:pt x="4562" y="4364"/>
                  </a:lnTo>
                  <a:lnTo>
                    <a:pt x="4562" y="4257"/>
                  </a:lnTo>
                  <a:lnTo>
                    <a:pt x="4634" y="3844"/>
                  </a:lnTo>
                  <a:lnTo>
                    <a:pt x="4705" y="3431"/>
                  </a:lnTo>
                  <a:lnTo>
                    <a:pt x="4741" y="3215"/>
                  </a:lnTo>
                  <a:lnTo>
                    <a:pt x="4795" y="3000"/>
                  </a:lnTo>
                  <a:lnTo>
                    <a:pt x="4777" y="2964"/>
                  </a:lnTo>
                  <a:lnTo>
                    <a:pt x="4777" y="2982"/>
                  </a:lnTo>
                  <a:lnTo>
                    <a:pt x="4759" y="3000"/>
                  </a:lnTo>
                  <a:lnTo>
                    <a:pt x="4705" y="3233"/>
                  </a:lnTo>
                  <a:lnTo>
                    <a:pt x="4652" y="3431"/>
                  </a:lnTo>
                  <a:lnTo>
                    <a:pt x="4544" y="3844"/>
                  </a:lnTo>
                  <a:lnTo>
                    <a:pt x="4472" y="4239"/>
                  </a:lnTo>
                  <a:lnTo>
                    <a:pt x="4436" y="4436"/>
                  </a:lnTo>
                  <a:lnTo>
                    <a:pt x="4041" y="3880"/>
                  </a:lnTo>
                  <a:lnTo>
                    <a:pt x="3736" y="3485"/>
                  </a:lnTo>
                  <a:lnTo>
                    <a:pt x="3430" y="3107"/>
                  </a:lnTo>
                  <a:lnTo>
                    <a:pt x="2784" y="2371"/>
                  </a:lnTo>
                  <a:lnTo>
                    <a:pt x="2784" y="2353"/>
                  </a:lnTo>
                  <a:lnTo>
                    <a:pt x="2838" y="1186"/>
                  </a:lnTo>
                  <a:lnTo>
                    <a:pt x="2874" y="611"/>
                  </a:lnTo>
                  <a:lnTo>
                    <a:pt x="2928" y="324"/>
                  </a:lnTo>
                  <a:lnTo>
                    <a:pt x="2982" y="19"/>
                  </a:lnTo>
                  <a:lnTo>
                    <a:pt x="29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37"/>
            <p:cNvSpPr/>
            <p:nvPr/>
          </p:nvSpPr>
          <p:spPr>
            <a:xfrm>
              <a:off x="7185675" y="3121900"/>
              <a:ext cx="40425" cy="1375"/>
            </a:xfrm>
            <a:custGeom>
              <a:rect b="b" l="l" r="r" t="t"/>
              <a:pathLst>
                <a:path extrusionOk="0" h="55" w="1617">
                  <a:moveTo>
                    <a:pt x="19" y="1"/>
                  </a:moveTo>
                  <a:lnTo>
                    <a:pt x="1" y="19"/>
                  </a:lnTo>
                  <a:lnTo>
                    <a:pt x="1" y="37"/>
                  </a:lnTo>
                  <a:lnTo>
                    <a:pt x="19" y="37"/>
                  </a:lnTo>
                  <a:lnTo>
                    <a:pt x="414" y="19"/>
                  </a:lnTo>
                  <a:lnTo>
                    <a:pt x="827" y="19"/>
                  </a:lnTo>
                  <a:lnTo>
                    <a:pt x="1222" y="37"/>
                  </a:lnTo>
                  <a:lnTo>
                    <a:pt x="1599" y="54"/>
                  </a:lnTo>
                  <a:lnTo>
                    <a:pt x="1617" y="37"/>
                  </a:lnTo>
                  <a:lnTo>
                    <a:pt x="120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37"/>
            <p:cNvSpPr/>
            <p:nvPr/>
          </p:nvSpPr>
          <p:spPr>
            <a:xfrm>
              <a:off x="7281750" y="3118300"/>
              <a:ext cx="5875" cy="37750"/>
            </a:xfrm>
            <a:custGeom>
              <a:rect b="b" l="l" r="r" t="t"/>
              <a:pathLst>
                <a:path extrusionOk="0" h="1510" w="235">
                  <a:moveTo>
                    <a:pt x="198" y="1"/>
                  </a:moveTo>
                  <a:lnTo>
                    <a:pt x="198" y="19"/>
                  </a:lnTo>
                  <a:lnTo>
                    <a:pt x="72" y="773"/>
                  </a:lnTo>
                  <a:lnTo>
                    <a:pt x="19" y="1132"/>
                  </a:lnTo>
                  <a:lnTo>
                    <a:pt x="1" y="1312"/>
                  </a:lnTo>
                  <a:lnTo>
                    <a:pt x="1" y="1491"/>
                  </a:lnTo>
                  <a:lnTo>
                    <a:pt x="1" y="1509"/>
                  </a:lnTo>
                  <a:lnTo>
                    <a:pt x="19" y="1509"/>
                  </a:lnTo>
                  <a:lnTo>
                    <a:pt x="37" y="1491"/>
                  </a:lnTo>
                  <a:lnTo>
                    <a:pt x="54" y="1312"/>
                  </a:lnTo>
                  <a:lnTo>
                    <a:pt x="72" y="1132"/>
                  </a:lnTo>
                  <a:lnTo>
                    <a:pt x="90" y="953"/>
                  </a:lnTo>
                  <a:lnTo>
                    <a:pt x="108" y="773"/>
                  </a:lnTo>
                  <a:lnTo>
                    <a:pt x="162" y="396"/>
                  </a:lnTo>
                  <a:lnTo>
                    <a:pt x="234" y="19"/>
                  </a:lnTo>
                  <a:lnTo>
                    <a:pt x="2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37"/>
            <p:cNvSpPr/>
            <p:nvPr/>
          </p:nvSpPr>
          <p:spPr>
            <a:xfrm>
              <a:off x="7265600" y="3067125"/>
              <a:ext cx="7200" cy="37750"/>
            </a:xfrm>
            <a:custGeom>
              <a:rect b="b" l="l" r="r" t="t"/>
              <a:pathLst>
                <a:path extrusionOk="0" h="1510" w="288">
                  <a:moveTo>
                    <a:pt x="252" y="1"/>
                  </a:moveTo>
                  <a:lnTo>
                    <a:pt x="162" y="378"/>
                  </a:lnTo>
                  <a:lnTo>
                    <a:pt x="90" y="755"/>
                  </a:lnTo>
                  <a:lnTo>
                    <a:pt x="18" y="1132"/>
                  </a:lnTo>
                  <a:lnTo>
                    <a:pt x="0" y="1330"/>
                  </a:lnTo>
                  <a:lnTo>
                    <a:pt x="0" y="1509"/>
                  </a:lnTo>
                  <a:lnTo>
                    <a:pt x="18" y="1509"/>
                  </a:lnTo>
                  <a:lnTo>
                    <a:pt x="54" y="1348"/>
                  </a:lnTo>
                  <a:lnTo>
                    <a:pt x="72" y="1168"/>
                  </a:lnTo>
                  <a:lnTo>
                    <a:pt x="126" y="791"/>
                  </a:lnTo>
                  <a:lnTo>
                    <a:pt x="198" y="396"/>
                  </a:lnTo>
                  <a:lnTo>
                    <a:pt x="287" y="19"/>
                  </a:lnTo>
                  <a:lnTo>
                    <a:pt x="2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37"/>
            <p:cNvSpPr/>
            <p:nvPr/>
          </p:nvSpPr>
          <p:spPr>
            <a:xfrm>
              <a:off x="6938325" y="3218425"/>
              <a:ext cx="93850" cy="264875"/>
            </a:xfrm>
            <a:custGeom>
              <a:rect b="b" l="l" r="r" t="t"/>
              <a:pathLst>
                <a:path extrusionOk="0" h="10595" w="3754">
                  <a:moveTo>
                    <a:pt x="1509" y="0"/>
                  </a:moveTo>
                  <a:lnTo>
                    <a:pt x="1347" y="18"/>
                  </a:lnTo>
                  <a:lnTo>
                    <a:pt x="1222" y="36"/>
                  </a:lnTo>
                  <a:lnTo>
                    <a:pt x="1078" y="90"/>
                  </a:lnTo>
                  <a:lnTo>
                    <a:pt x="952" y="162"/>
                  </a:lnTo>
                  <a:lnTo>
                    <a:pt x="827" y="234"/>
                  </a:lnTo>
                  <a:lnTo>
                    <a:pt x="719" y="342"/>
                  </a:lnTo>
                  <a:lnTo>
                    <a:pt x="611" y="449"/>
                  </a:lnTo>
                  <a:lnTo>
                    <a:pt x="503" y="557"/>
                  </a:lnTo>
                  <a:lnTo>
                    <a:pt x="306" y="808"/>
                  </a:lnTo>
                  <a:lnTo>
                    <a:pt x="144" y="1060"/>
                  </a:lnTo>
                  <a:lnTo>
                    <a:pt x="0" y="1311"/>
                  </a:lnTo>
                  <a:lnTo>
                    <a:pt x="0" y="1329"/>
                  </a:lnTo>
                  <a:lnTo>
                    <a:pt x="36" y="1329"/>
                  </a:lnTo>
                  <a:lnTo>
                    <a:pt x="252" y="1024"/>
                  </a:lnTo>
                  <a:lnTo>
                    <a:pt x="413" y="826"/>
                  </a:lnTo>
                  <a:lnTo>
                    <a:pt x="593" y="647"/>
                  </a:lnTo>
                  <a:lnTo>
                    <a:pt x="791" y="467"/>
                  </a:lnTo>
                  <a:lnTo>
                    <a:pt x="898" y="395"/>
                  </a:lnTo>
                  <a:lnTo>
                    <a:pt x="1006" y="324"/>
                  </a:lnTo>
                  <a:lnTo>
                    <a:pt x="1132" y="270"/>
                  </a:lnTo>
                  <a:lnTo>
                    <a:pt x="1240" y="234"/>
                  </a:lnTo>
                  <a:lnTo>
                    <a:pt x="1365" y="216"/>
                  </a:lnTo>
                  <a:lnTo>
                    <a:pt x="1491" y="216"/>
                  </a:lnTo>
                  <a:lnTo>
                    <a:pt x="1653" y="234"/>
                  </a:lnTo>
                  <a:lnTo>
                    <a:pt x="1814" y="288"/>
                  </a:lnTo>
                  <a:lnTo>
                    <a:pt x="1958" y="395"/>
                  </a:lnTo>
                  <a:lnTo>
                    <a:pt x="2083" y="539"/>
                  </a:lnTo>
                  <a:lnTo>
                    <a:pt x="2209" y="719"/>
                  </a:lnTo>
                  <a:lnTo>
                    <a:pt x="2317" y="970"/>
                  </a:lnTo>
                  <a:lnTo>
                    <a:pt x="2425" y="1293"/>
                  </a:lnTo>
                  <a:lnTo>
                    <a:pt x="2514" y="1670"/>
                  </a:lnTo>
                  <a:lnTo>
                    <a:pt x="2604" y="2227"/>
                  </a:lnTo>
                  <a:lnTo>
                    <a:pt x="2712" y="2838"/>
                  </a:lnTo>
                  <a:lnTo>
                    <a:pt x="2892" y="4166"/>
                  </a:lnTo>
                  <a:lnTo>
                    <a:pt x="3071" y="5567"/>
                  </a:lnTo>
                  <a:lnTo>
                    <a:pt x="3233" y="6968"/>
                  </a:lnTo>
                  <a:lnTo>
                    <a:pt x="3466" y="9320"/>
                  </a:lnTo>
                  <a:lnTo>
                    <a:pt x="3574" y="10451"/>
                  </a:lnTo>
                  <a:lnTo>
                    <a:pt x="3592" y="10523"/>
                  </a:lnTo>
                  <a:lnTo>
                    <a:pt x="3628" y="10559"/>
                  </a:lnTo>
                  <a:lnTo>
                    <a:pt x="3646" y="10577"/>
                  </a:lnTo>
                  <a:lnTo>
                    <a:pt x="3682" y="10595"/>
                  </a:lnTo>
                  <a:lnTo>
                    <a:pt x="3700" y="10577"/>
                  </a:lnTo>
                  <a:lnTo>
                    <a:pt x="3736" y="10541"/>
                  </a:lnTo>
                  <a:lnTo>
                    <a:pt x="3736" y="10505"/>
                  </a:lnTo>
                  <a:lnTo>
                    <a:pt x="3753" y="10433"/>
                  </a:lnTo>
                  <a:lnTo>
                    <a:pt x="3736" y="10074"/>
                  </a:lnTo>
                  <a:lnTo>
                    <a:pt x="3718" y="9733"/>
                  </a:lnTo>
                  <a:lnTo>
                    <a:pt x="3664" y="9051"/>
                  </a:lnTo>
                  <a:lnTo>
                    <a:pt x="3520" y="7650"/>
                  </a:lnTo>
                  <a:lnTo>
                    <a:pt x="3358" y="6249"/>
                  </a:lnTo>
                  <a:lnTo>
                    <a:pt x="3197" y="4867"/>
                  </a:lnTo>
                  <a:lnTo>
                    <a:pt x="2999" y="3484"/>
                  </a:lnTo>
                  <a:lnTo>
                    <a:pt x="2802" y="2101"/>
                  </a:lnTo>
                  <a:lnTo>
                    <a:pt x="2748" y="1778"/>
                  </a:lnTo>
                  <a:lnTo>
                    <a:pt x="2676" y="1473"/>
                  </a:lnTo>
                  <a:lnTo>
                    <a:pt x="2604" y="1168"/>
                  </a:lnTo>
                  <a:lnTo>
                    <a:pt x="2514" y="844"/>
                  </a:lnTo>
                  <a:lnTo>
                    <a:pt x="2479" y="719"/>
                  </a:lnTo>
                  <a:lnTo>
                    <a:pt x="2407" y="593"/>
                  </a:lnTo>
                  <a:lnTo>
                    <a:pt x="2335" y="485"/>
                  </a:lnTo>
                  <a:lnTo>
                    <a:pt x="2263" y="377"/>
                  </a:lnTo>
                  <a:lnTo>
                    <a:pt x="2155" y="288"/>
                  </a:lnTo>
                  <a:lnTo>
                    <a:pt x="2066" y="198"/>
                  </a:lnTo>
                  <a:lnTo>
                    <a:pt x="1940" y="126"/>
                  </a:lnTo>
                  <a:lnTo>
                    <a:pt x="1814" y="72"/>
                  </a:lnTo>
                  <a:lnTo>
                    <a:pt x="1653" y="18"/>
                  </a:lnTo>
                  <a:lnTo>
                    <a:pt x="150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37"/>
            <p:cNvSpPr/>
            <p:nvPr/>
          </p:nvSpPr>
          <p:spPr>
            <a:xfrm>
              <a:off x="6848100" y="3199575"/>
              <a:ext cx="145475" cy="187675"/>
            </a:xfrm>
            <a:custGeom>
              <a:rect b="b" l="l" r="r" t="t"/>
              <a:pathLst>
                <a:path extrusionOk="0" h="7507" w="5819">
                  <a:moveTo>
                    <a:pt x="3538" y="0"/>
                  </a:moveTo>
                  <a:lnTo>
                    <a:pt x="3448" y="36"/>
                  </a:lnTo>
                  <a:lnTo>
                    <a:pt x="3340" y="90"/>
                  </a:lnTo>
                  <a:lnTo>
                    <a:pt x="3214" y="162"/>
                  </a:lnTo>
                  <a:lnTo>
                    <a:pt x="2909" y="359"/>
                  </a:lnTo>
                  <a:lnTo>
                    <a:pt x="2658" y="593"/>
                  </a:lnTo>
                  <a:lnTo>
                    <a:pt x="2424" y="826"/>
                  </a:lnTo>
                  <a:lnTo>
                    <a:pt x="2191" y="1060"/>
                  </a:lnTo>
                  <a:lnTo>
                    <a:pt x="1975" y="1329"/>
                  </a:lnTo>
                  <a:lnTo>
                    <a:pt x="1778" y="1580"/>
                  </a:lnTo>
                  <a:lnTo>
                    <a:pt x="1598" y="1868"/>
                  </a:lnTo>
                  <a:lnTo>
                    <a:pt x="1437" y="2137"/>
                  </a:lnTo>
                  <a:lnTo>
                    <a:pt x="1275" y="2424"/>
                  </a:lnTo>
                  <a:lnTo>
                    <a:pt x="1131" y="2730"/>
                  </a:lnTo>
                  <a:lnTo>
                    <a:pt x="988" y="3017"/>
                  </a:lnTo>
                  <a:lnTo>
                    <a:pt x="754" y="3610"/>
                  </a:lnTo>
                  <a:lnTo>
                    <a:pt x="557" y="4202"/>
                  </a:lnTo>
                  <a:lnTo>
                    <a:pt x="395" y="4777"/>
                  </a:lnTo>
                  <a:lnTo>
                    <a:pt x="287" y="5333"/>
                  </a:lnTo>
                  <a:lnTo>
                    <a:pt x="180" y="5836"/>
                  </a:lnTo>
                  <a:lnTo>
                    <a:pt x="108" y="6303"/>
                  </a:lnTo>
                  <a:lnTo>
                    <a:pt x="54" y="6716"/>
                  </a:lnTo>
                  <a:lnTo>
                    <a:pt x="18" y="7291"/>
                  </a:lnTo>
                  <a:lnTo>
                    <a:pt x="0" y="7506"/>
                  </a:lnTo>
                  <a:lnTo>
                    <a:pt x="216" y="7380"/>
                  </a:lnTo>
                  <a:lnTo>
                    <a:pt x="790" y="7021"/>
                  </a:lnTo>
                  <a:lnTo>
                    <a:pt x="1616" y="6483"/>
                  </a:lnTo>
                  <a:lnTo>
                    <a:pt x="2101" y="6159"/>
                  </a:lnTo>
                  <a:lnTo>
                    <a:pt x="2586" y="5818"/>
                  </a:lnTo>
                  <a:lnTo>
                    <a:pt x="3089" y="5441"/>
                  </a:lnTo>
                  <a:lnTo>
                    <a:pt x="3574" y="5046"/>
                  </a:lnTo>
                  <a:lnTo>
                    <a:pt x="4058" y="4651"/>
                  </a:lnTo>
                  <a:lnTo>
                    <a:pt x="4489" y="4256"/>
                  </a:lnTo>
                  <a:lnTo>
                    <a:pt x="4884" y="3843"/>
                  </a:lnTo>
                  <a:lnTo>
                    <a:pt x="5064" y="3645"/>
                  </a:lnTo>
                  <a:lnTo>
                    <a:pt x="5208" y="3448"/>
                  </a:lnTo>
                  <a:lnTo>
                    <a:pt x="5351" y="3250"/>
                  </a:lnTo>
                  <a:lnTo>
                    <a:pt x="5459" y="3053"/>
                  </a:lnTo>
                  <a:lnTo>
                    <a:pt x="5567" y="2873"/>
                  </a:lnTo>
                  <a:lnTo>
                    <a:pt x="5639" y="2694"/>
                  </a:lnTo>
                  <a:lnTo>
                    <a:pt x="5710" y="2442"/>
                  </a:lnTo>
                  <a:lnTo>
                    <a:pt x="5764" y="2209"/>
                  </a:lnTo>
                  <a:lnTo>
                    <a:pt x="5800" y="2011"/>
                  </a:lnTo>
                  <a:lnTo>
                    <a:pt x="5818" y="1832"/>
                  </a:lnTo>
                  <a:lnTo>
                    <a:pt x="5818" y="1670"/>
                  </a:lnTo>
                  <a:lnTo>
                    <a:pt x="5818" y="1544"/>
                  </a:lnTo>
                  <a:lnTo>
                    <a:pt x="5782" y="1419"/>
                  </a:lnTo>
                  <a:lnTo>
                    <a:pt x="5746" y="1329"/>
                  </a:lnTo>
                  <a:lnTo>
                    <a:pt x="5692" y="1257"/>
                  </a:lnTo>
                  <a:lnTo>
                    <a:pt x="5621" y="1203"/>
                  </a:lnTo>
                  <a:lnTo>
                    <a:pt x="5549" y="1149"/>
                  </a:lnTo>
                  <a:lnTo>
                    <a:pt x="5477" y="1131"/>
                  </a:lnTo>
                  <a:lnTo>
                    <a:pt x="5387" y="1113"/>
                  </a:lnTo>
                  <a:lnTo>
                    <a:pt x="5279" y="1113"/>
                  </a:lnTo>
                  <a:lnTo>
                    <a:pt x="5082" y="1131"/>
                  </a:lnTo>
                  <a:lnTo>
                    <a:pt x="4866" y="1185"/>
                  </a:lnTo>
                  <a:lnTo>
                    <a:pt x="4651" y="1275"/>
                  </a:lnTo>
                  <a:lnTo>
                    <a:pt x="4436" y="1365"/>
                  </a:lnTo>
                  <a:lnTo>
                    <a:pt x="4256" y="1473"/>
                  </a:lnTo>
                  <a:lnTo>
                    <a:pt x="3951" y="1652"/>
                  </a:lnTo>
                  <a:lnTo>
                    <a:pt x="3843" y="1724"/>
                  </a:lnTo>
                  <a:lnTo>
                    <a:pt x="3879" y="1616"/>
                  </a:lnTo>
                  <a:lnTo>
                    <a:pt x="3933" y="1329"/>
                  </a:lnTo>
                  <a:lnTo>
                    <a:pt x="4005" y="934"/>
                  </a:lnTo>
                  <a:lnTo>
                    <a:pt x="4005" y="736"/>
                  </a:lnTo>
                  <a:lnTo>
                    <a:pt x="4022" y="539"/>
                  </a:lnTo>
                  <a:lnTo>
                    <a:pt x="4005" y="359"/>
                  </a:lnTo>
                  <a:lnTo>
                    <a:pt x="3951" y="198"/>
                  </a:lnTo>
                  <a:lnTo>
                    <a:pt x="3915" y="144"/>
                  </a:lnTo>
                  <a:lnTo>
                    <a:pt x="3879" y="90"/>
                  </a:lnTo>
                  <a:lnTo>
                    <a:pt x="3825" y="36"/>
                  </a:lnTo>
                  <a:lnTo>
                    <a:pt x="3771" y="18"/>
                  </a:lnTo>
                  <a:lnTo>
                    <a:pt x="37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37"/>
            <p:cNvSpPr/>
            <p:nvPr/>
          </p:nvSpPr>
          <p:spPr>
            <a:xfrm>
              <a:off x="6856625" y="3234125"/>
              <a:ext cx="112250" cy="138300"/>
            </a:xfrm>
            <a:custGeom>
              <a:rect b="b" l="l" r="r" t="t"/>
              <a:pathLst>
                <a:path extrusionOk="0" h="5532" w="4490">
                  <a:moveTo>
                    <a:pt x="2065" y="1"/>
                  </a:moveTo>
                  <a:lnTo>
                    <a:pt x="2065" y="19"/>
                  </a:lnTo>
                  <a:lnTo>
                    <a:pt x="2155" y="396"/>
                  </a:lnTo>
                  <a:lnTo>
                    <a:pt x="2245" y="773"/>
                  </a:lnTo>
                  <a:lnTo>
                    <a:pt x="2353" y="1132"/>
                  </a:lnTo>
                  <a:lnTo>
                    <a:pt x="2460" y="1491"/>
                  </a:lnTo>
                  <a:lnTo>
                    <a:pt x="2191" y="1850"/>
                  </a:lnTo>
                  <a:lnTo>
                    <a:pt x="1940" y="2210"/>
                  </a:lnTo>
                  <a:lnTo>
                    <a:pt x="1796" y="1850"/>
                  </a:lnTo>
                  <a:lnTo>
                    <a:pt x="1670" y="1491"/>
                  </a:lnTo>
                  <a:lnTo>
                    <a:pt x="1670" y="1473"/>
                  </a:lnTo>
                  <a:lnTo>
                    <a:pt x="1652" y="1473"/>
                  </a:lnTo>
                  <a:lnTo>
                    <a:pt x="1634" y="1491"/>
                  </a:lnTo>
                  <a:lnTo>
                    <a:pt x="1688" y="1689"/>
                  </a:lnTo>
                  <a:lnTo>
                    <a:pt x="1742" y="1904"/>
                  </a:lnTo>
                  <a:lnTo>
                    <a:pt x="1868" y="2317"/>
                  </a:lnTo>
                  <a:lnTo>
                    <a:pt x="1527" y="2820"/>
                  </a:lnTo>
                  <a:lnTo>
                    <a:pt x="1221" y="3287"/>
                  </a:lnTo>
                  <a:lnTo>
                    <a:pt x="952" y="3772"/>
                  </a:lnTo>
                  <a:lnTo>
                    <a:pt x="916" y="3808"/>
                  </a:lnTo>
                  <a:lnTo>
                    <a:pt x="898" y="3844"/>
                  </a:lnTo>
                  <a:lnTo>
                    <a:pt x="431" y="4670"/>
                  </a:lnTo>
                  <a:lnTo>
                    <a:pt x="0" y="5514"/>
                  </a:lnTo>
                  <a:lnTo>
                    <a:pt x="0" y="5532"/>
                  </a:lnTo>
                  <a:lnTo>
                    <a:pt x="18" y="5532"/>
                  </a:lnTo>
                  <a:lnTo>
                    <a:pt x="252" y="5119"/>
                  </a:lnTo>
                  <a:lnTo>
                    <a:pt x="485" y="4706"/>
                  </a:lnTo>
                  <a:lnTo>
                    <a:pt x="988" y="3915"/>
                  </a:lnTo>
                  <a:lnTo>
                    <a:pt x="1168" y="3880"/>
                  </a:lnTo>
                  <a:lnTo>
                    <a:pt x="1329" y="3844"/>
                  </a:lnTo>
                  <a:lnTo>
                    <a:pt x="1724" y="3754"/>
                  </a:lnTo>
                  <a:lnTo>
                    <a:pt x="2101" y="3646"/>
                  </a:lnTo>
                  <a:lnTo>
                    <a:pt x="2478" y="3574"/>
                  </a:lnTo>
                  <a:lnTo>
                    <a:pt x="2496" y="3574"/>
                  </a:lnTo>
                  <a:lnTo>
                    <a:pt x="2496" y="3556"/>
                  </a:lnTo>
                  <a:lnTo>
                    <a:pt x="2478" y="3538"/>
                  </a:lnTo>
                  <a:lnTo>
                    <a:pt x="2029" y="3610"/>
                  </a:lnTo>
                  <a:lnTo>
                    <a:pt x="1581" y="3664"/>
                  </a:lnTo>
                  <a:lnTo>
                    <a:pt x="1150" y="3736"/>
                  </a:lnTo>
                  <a:lnTo>
                    <a:pt x="1132" y="3736"/>
                  </a:lnTo>
                  <a:lnTo>
                    <a:pt x="1670" y="2910"/>
                  </a:lnTo>
                  <a:lnTo>
                    <a:pt x="2227" y="2138"/>
                  </a:lnTo>
                  <a:lnTo>
                    <a:pt x="2496" y="2084"/>
                  </a:lnTo>
                  <a:lnTo>
                    <a:pt x="2748" y="2030"/>
                  </a:lnTo>
                  <a:lnTo>
                    <a:pt x="3322" y="1922"/>
                  </a:lnTo>
                  <a:lnTo>
                    <a:pt x="3915" y="1797"/>
                  </a:lnTo>
                  <a:lnTo>
                    <a:pt x="4490" y="1689"/>
                  </a:lnTo>
                  <a:lnTo>
                    <a:pt x="4472" y="1689"/>
                  </a:lnTo>
                  <a:lnTo>
                    <a:pt x="4454" y="1671"/>
                  </a:lnTo>
                  <a:lnTo>
                    <a:pt x="3861" y="1779"/>
                  </a:lnTo>
                  <a:lnTo>
                    <a:pt x="3268" y="1850"/>
                  </a:lnTo>
                  <a:lnTo>
                    <a:pt x="2694" y="1940"/>
                  </a:lnTo>
                  <a:lnTo>
                    <a:pt x="2317" y="1976"/>
                  </a:lnTo>
                  <a:lnTo>
                    <a:pt x="2873" y="1204"/>
                  </a:lnTo>
                  <a:lnTo>
                    <a:pt x="3430" y="432"/>
                  </a:lnTo>
                  <a:lnTo>
                    <a:pt x="3430" y="414"/>
                  </a:lnTo>
                  <a:lnTo>
                    <a:pt x="3412" y="414"/>
                  </a:lnTo>
                  <a:lnTo>
                    <a:pt x="3412" y="396"/>
                  </a:lnTo>
                  <a:lnTo>
                    <a:pt x="3394" y="414"/>
                  </a:lnTo>
                  <a:lnTo>
                    <a:pt x="2963" y="881"/>
                  </a:lnTo>
                  <a:lnTo>
                    <a:pt x="2550" y="1366"/>
                  </a:lnTo>
                  <a:lnTo>
                    <a:pt x="2335" y="737"/>
                  </a:lnTo>
                  <a:lnTo>
                    <a:pt x="2209" y="396"/>
                  </a:lnTo>
                  <a:lnTo>
                    <a:pt x="2083" y="19"/>
                  </a:lnTo>
                  <a:lnTo>
                    <a:pt x="20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37"/>
            <p:cNvSpPr/>
            <p:nvPr/>
          </p:nvSpPr>
          <p:spPr>
            <a:xfrm>
              <a:off x="6887150" y="3265550"/>
              <a:ext cx="7650" cy="23825"/>
            </a:xfrm>
            <a:custGeom>
              <a:rect b="b" l="l" r="r" t="t"/>
              <a:pathLst>
                <a:path extrusionOk="0" h="953" w="306">
                  <a:moveTo>
                    <a:pt x="18" y="1"/>
                  </a:moveTo>
                  <a:lnTo>
                    <a:pt x="0" y="19"/>
                  </a:lnTo>
                  <a:lnTo>
                    <a:pt x="108" y="468"/>
                  </a:lnTo>
                  <a:lnTo>
                    <a:pt x="162" y="701"/>
                  </a:lnTo>
                  <a:lnTo>
                    <a:pt x="234" y="935"/>
                  </a:lnTo>
                  <a:lnTo>
                    <a:pt x="252" y="953"/>
                  </a:lnTo>
                  <a:lnTo>
                    <a:pt x="270" y="953"/>
                  </a:lnTo>
                  <a:lnTo>
                    <a:pt x="288" y="935"/>
                  </a:lnTo>
                  <a:lnTo>
                    <a:pt x="306" y="917"/>
                  </a:lnTo>
                  <a:lnTo>
                    <a:pt x="216" y="683"/>
                  </a:lnTo>
                  <a:lnTo>
                    <a:pt x="144" y="468"/>
                  </a:lnTo>
                  <a:lnTo>
                    <a:pt x="90" y="234"/>
                  </a:lnTo>
                  <a:lnTo>
                    <a:pt x="36" y="19"/>
                  </a:lnTo>
                  <a:lnTo>
                    <a:pt x="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37"/>
            <p:cNvSpPr/>
            <p:nvPr/>
          </p:nvSpPr>
          <p:spPr>
            <a:xfrm>
              <a:off x="6946400" y="3260175"/>
              <a:ext cx="34600" cy="4500"/>
            </a:xfrm>
            <a:custGeom>
              <a:rect b="b" l="l" r="r" t="t"/>
              <a:pathLst>
                <a:path extrusionOk="0" h="180" w="1384">
                  <a:moveTo>
                    <a:pt x="1365" y="0"/>
                  </a:moveTo>
                  <a:lnTo>
                    <a:pt x="1024" y="36"/>
                  </a:lnTo>
                  <a:lnTo>
                    <a:pt x="683" y="72"/>
                  </a:lnTo>
                  <a:lnTo>
                    <a:pt x="342" y="108"/>
                  </a:lnTo>
                  <a:lnTo>
                    <a:pt x="1" y="162"/>
                  </a:lnTo>
                  <a:lnTo>
                    <a:pt x="1" y="180"/>
                  </a:lnTo>
                  <a:lnTo>
                    <a:pt x="342" y="144"/>
                  </a:lnTo>
                  <a:lnTo>
                    <a:pt x="701" y="108"/>
                  </a:lnTo>
                  <a:lnTo>
                    <a:pt x="1042" y="72"/>
                  </a:lnTo>
                  <a:lnTo>
                    <a:pt x="1365" y="36"/>
                  </a:lnTo>
                  <a:lnTo>
                    <a:pt x="1383" y="36"/>
                  </a:lnTo>
                  <a:lnTo>
                    <a:pt x="1383" y="18"/>
                  </a:lnTo>
                  <a:lnTo>
                    <a:pt x="13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37"/>
            <p:cNvSpPr/>
            <p:nvPr/>
          </p:nvSpPr>
          <p:spPr>
            <a:xfrm>
              <a:off x="6901950" y="2993050"/>
              <a:ext cx="228550" cy="519000"/>
            </a:xfrm>
            <a:custGeom>
              <a:rect b="b" l="l" r="r" t="t"/>
              <a:pathLst>
                <a:path extrusionOk="0" h="20760" w="9142">
                  <a:moveTo>
                    <a:pt x="4867" y="1"/>
                  </a:moveTo>
                  <a:lnTo>
                    <a:pt x="4580" y="19"/>
                  </a:lnTo>
                  <a:lnTo>
                    <a:pt x="4275" y="73"/>
                  </a:lnTo>
                  <a:lnTo>
                    <a:pt x="3969" y="163"/>
                  </a:lnTo>
                  <a:lnTo>
                    <a:pt x="3682" y="306"/>
                  </a:lnTo>
                  <a:lnTo>
                    <a:pt x="3395" y="450"/>
                  </a:lnTo>
                  <a:lnTo>
                    <a:pt x="3125" y="629"/>
                  </a:lnTo>
                  <a:lnTo>
                    <a:pt x="2874" y="827"/>
                  </a:lnTo>
                  <a:lnTo>
                    <a:pt x="2641" y="1042"/>
                  </a:lnTo>
                  <a:lnTo>
                    <a:pt x="2407" y="1258"/>
                  </a:lnTo>
                  <a:lnTo>
                    <a:pt x="1904" y="1779"/>
                  </a:lnTo>
                  <a:lnTo>
                    <a:pt x="1420" y="2299"/>
                  </a:lnTo>
                  <a:lnTo>
                    <a:pt x="468" y="3377"/>
                  </a:lnTo>
                  <a:lnTo>
                    <a:pt x="1" y="3916"/>
                  </a:lnTo>
                  <a:lnTo>
                    <a:pt x="1" y="3952"/>
                  </a:lnTo>
                  <a:lnTo>
                    <a:pt x="19" y="3952"/>
                  </a:lnTo>
                  <a:lnTo>
                    <a:pt x="486" y="3413"/>
                  </a:lnTo>
                  <a:lnTo>
                    <a:pt x="971" y="2910"/>
                  </a:lnTo>
                  <a:lnTo>
                    <a:pt x="1455" y="2389"/>
                  </a:lnTo>
                  <a:lnTo>
                    <a:pt x="1958" y="1886"/>
                  </a:lnTo>
                  <a:lnTo>
                    <a:pt x="2425" y="1438"/>
                  </a:lnTo>
                  <a:lnTo>
                    <a:pt x="2659" y="1204"/>
                  </a:lnTo>
                  <a:lnTo>
                    <a:pt x="2910" y="1007"/>
                  </a:lnTo>
                  <a:lnTo>
                    <a:pt x="3179" y="809"/>
                  </a:lnTo>
                  <a:lnTo>
                    <a:pt x="3467" y="629"/>
                  </a:lnTo>
                  <a:lnTo>
                    <a:pt x="3754" y="486"/>
                  </a:lnTo>
                  <a:lnTo>
                    <a:pt x="4059" y="378"/>
                  </a:lnTo>
                  <a:lnTo>
                    <a:pt x="4221" y="324"/>
                  </a:lnTo>
                  <a:lnTo>
                    <a:pt x="4365" y="306"/>
                  </a:lnTo>
                  <a:lnTo>
                    <a:pt x="4526" y="270"/>
                  </a:lnTo>
                  <a:lnTo>
                    <a:pt x="4831" y="270"/>
                  </a:lnTo>
                  <a:lnTo>
                    <a:pt x="4993" y="288"/>
                  </a:lnTo>
                  <a:lnTo>
                    <a:pt x="5137" y="306"/>
                  </a:lnTo>
                  <a:lnTo>
                    <a:pt x="5298" y="342"/>
                  </a:lnTo>
                  <a:lnTo>
                    <a:pt x="5532" y="432"/>
                  </a:lnTo>
                  <a:lnTo>
                    <a:pt x="5747" y="558"/>
                  </a:lnTo>
                  <a:lnTo>
                    <a:pt x="5945" y="701"/>
                  </a:lnTo>
                  <a:lnTo>
                    <a:pt x="6124" y="881"/>
                  </a:lnTo>
                  <a:lnTo>
                    <a:pt x="6304" y="1078"/>
                  </a:lnTo>
                  <a:lnTo>
                    <a:pt x="6448" y="1294"/>
                  </a:lnTo>
                  <a:lnTo>
                    <a:pt x="6591" y="1509"/>
                  </a:lnTo>
                  <a:lnTo>
                    <a:pt x="6717" y="1743"/>
                  </a:lnTo>
                  <a:lnTo>
                    <a:pt x="6825" y="1976"/>
                  </a:lnTo>
                  <a:lnTo>
                    <a:pt x="6932" y="2210"/>
                  </a:lnTo>
                  <a:lnTo>
                    <a:pt x="7004" y="2461"/>
                  </a:lnTo>
                  <a:lnTo>
                    <a:pt x="7076" y="2712"/>
                  </a:lnTo>
                  <a:lnTo>
                    <a:pt x="7256" y="3395"/>
                  </a:lnTo>
                  <a:lnTo>
                    <a:pt x="7417" y="4095"/>
                  </a:lnTo>
                  <a:lnTo>
                    <a:pt x="7561" y="4795"/>
                  </a:lnTo>
                  <a:lnTo>
                    <a:pt x="7669" y="5514"/>
                  </a:lnTo>
                  <a:lnTo>
                    <a:pt x="7758" y="6214"/>
                  </a:lnTo>
                  <a:lnTo>
                    <a:pt x="7848" y="6932"/>
                  </a:lnTo>
                  <a:lnTo>
                    <a:pt x="8010" y="8351"/>
                  </a:lnTo>
                  <a:lnTo>
                    <a:pt x="8135" y="9770"/>
                  </a:lnTo>
                  <a:lnTo>
                    <a:pt x="8261" y="11224"/>
                  </a:lnTo>
                  <a:lnTo>
                    <a:pt x="8351" y="12679"/>
                  </a:lnTo>
                  <a:lnTo>
                    <a:pt x="8441" y="14115"/>
                  </a:lnTo>
                  <a:lnTo>
                    <a:pt x="8584" y="17024"/>
                  </a:lnTo>
                  <a:lnTo>
                    <a:pt x="8674" y="18479"/>
                  </a:lnTo>
                  <a:lnTo>
                    <a:pt x="8800" y="19933"/>
                  </a:lnTo>
                  <a:lnTo>
                    <a:pt x="8890" y="20633"/>
                  </a:lnTo>
                  <a:lnTo>
                    <a:pt x="8908" y="20687"/>
                  </a:lnTo>
                  <a:lnTo>
                    <a:pt x="8926" y="20723"/>
                  </a:lnTo>
                  <a:lnTo>
                    <a:pt x="8979" y="20759"/>
                  </a:lnTo>
                  <a:lnTo>
                    <a:pt x="9069" y="20759"/>
                  </a:lnTo>
                  <a:lnTo>
                    <a:pt x="9105" y="20723"/>
                  </a:lnTo>
                  <a:lnTo>
                    <a:pt x="9123" y="20687"/>
                  </a:lnTo>
                  <a:lnTo>
                    <a:pt x="9141" y="20633"/>
                  </a:lnTo>
                  <a:lnTo>
                    <a:pt x="9033" y="19143"/>
                  </a:lnTo>
                  <a:lnTo>
                    <a:pt x="8944" y="17635"/>
                  </a:lnTo>
                  <a:lnTo>
                    <a:pt x="8800" y="14636"/>
                  </a:lnTo>
                  <a:lnTo>
                    <a:pt x="8728" y="13145"/>
                  </a:lnTo>
                  <a:lnTo>
                    <a:pt x="8620" y="11655"/>
                  </a:lnTo>
                  <a:lnTo>
                    <a:pt x="8513" y="10165"/>
                  </a:lnTo>
                  <a:lnTo>
                    <a:pt x="8387" y="8674"/>
                  </a:lnTo>
                  <a:lnTo>
                    <a:pt x="8225" y="7202"/>
                  </a:lnTo>
                  <a:lnTo>
                    <a:pt x="8028" y="5729"/>
                  </a:lnTo>
                  <a:lnTo>
                    <a:pt x="7920" y="5011"/>
                  </a:lnTo>
                  <a:lnTo>
                    <a:pt x="7794" y="4293"/>
                  </a:lnTo>
                  <a:lnTo>
                    <a:pt x="7651" y="3574"/>
                  </a:lnTo>
                  <a:lnTo>
                    <a:pt x="7471" y="2874"/>
                  </a:lnTo>
                  <a:lnTo>
                    <a:pt x="7399" y="2605"/>
                  </a:lnTo>
                  <a:lnTo>
                    <a:pt x="7309" y="2335"/>
                  </a:lnTo>
                  <a:lnTo>
                    <a:pt x="7202" y="2066"/>
                  </a:lnTo>
                  <a:lnTo>
                    <a:pt x="7094" y="1815"/>
                  </a:lnTo>
                  <a:lnTo>
                    <a:pt x="6968" y="1563"/>
                  </a:lnTo>
                  <a:lnTo>
                    <a:pt x="6825" y="1312"/>
                  </a:lnTo>
                  <a:lnTo>
                    <a:pt x="6681" y="1078"/>
                  </a:lnTo>
                  <a:lnTo>
                    <a:pt x="6519" y="845"/>
                  </a:lnTo>
                  <a:lnTo>
                    <a:pt x="6322" y="647"/>
                  </a:lnTo>
                  <a:lnTo>
                    <a:pt x="6124" y="468"/>
                  </a:lnTo>
                  <a:lnTo>
                    <a:pt x="5891" y="306"/>
                  </a:lnTo>
                  <a:lnTo>
                    <a:pt x="5657" y="181"/>
                  </a:lnTo>
                  <a:lnTo>
                    <a:pt x="5406" y="91"/>
                  </a:lnTo>
                  <a:lnTo>
                    <a:pt x="5137" y="37"/>
                  </a:lnTo>
                  <a:lnTo>
                    <a:pt x="486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37"/>
            <p:cNvSpPr/>
            <p:nvPr/>
          </p:nvSpPr>
          <p:spPr>
            <a:xfrm>
              <a:off x="6775825" y="2958950"/>
              <a:ext cx="267125" cy="293175"/>
            </a:xfrm>
            <a:custGeom>
              <a:rect b="b" l="l" r="r" t="t"/>
              <a:pathLst>
                <a:path extrusionOk="0" h="11727" w="10685">
                  <a:moveTo>
                    <a:pt x="6860" y="0"/>
                  </a:moveTo>
                  <a:lnTo>
                    <a:pt x="6680" y="18"/>
                  </a:lnTo>
                  <a:lnTo>
                    <a:pt x="6500" y="72"/>
                  </a:lnTo>
                  <a:lnTo>
                    <a:pt x="6303" y="162"/>
                  </a:lnTo>
                  <a:lnTo>
                    <a:pt x="6087" y="270"/>
                  </a:lnTo>
                  <a:lnTo>
                    <a:pt x="5872" y="413"/>
                  </a:lnTo>
                  <a:lnTo>
                    <a:pt x="5639" y="575"/>
                  </a:lnTo>
                  <a:lnTo>
                    <a:pt x="5405" y="772"/>
                  </a:lnTo>
                  <a:lnTo>
                    <a:pt x="5154" y="1006"/>
                  </a:lnTo>
                  <a:lnTo>
                    <a:pt x="4902" y="1257"/>
                  </a:lnTo>
                  <a:lnTo>
                    <a:pt x="4633" y="1527"/>
                  </a:lnTo>
                  <a:lnTo>
                    <a:pt x="4364" y="1832"/>
                  </a:lnTo>
                  <a:lnTo>
                    <a:pt x="4094" y="2173"/>
                  </a:lnTo>
                  <a:lnTo>
                    <a:pt x="3825" y="2514"/>
                  </a:lnTo>
                  <a:lnTo>
                    <a:pt x="3556" y="2909"/>
                  </a:lnTo>
                  <a:lnTo>
                    <a:pt x="3286" y="3304"/>
                  </a:lnTo>
                  <a:lnTo>
                    <a:pt x="3017" y="3735"/>
                  </a:lnTo>
                  <a:lnTo>
                    <a:pt x="2747" y="4184"/>
                  </a:lnTo>
                  <a:lnTo>
                    <a:pt x="2478" y="4651"/>
                  </a:lnTo>
                  <a:lnTo>
                    <a:pt x="2209" y="5136"/>
                  </a:lnTo>
                  <a:lnTo>
                    <a:pt x="1957" y="5639"/>
                  </a:lnTo>
                  <a:lnTo>
                    <a:pt x="1706" y="6177"/>
                  </a:lnTo>
                  <a:lnTo>
                    <a:pt x="1473" y="6734"/>
                  </a:lnTo>
                  <a:lnTo>
                    <a:pt x="1239" y="7291"/>
                  </a:lnTo>
                  <a:lnTo>
                    <a:pt x="1024" y="7883"/>
                  </a:lnTo>
                  <a:lnTo>
                    <a:pt x="808" y="8476"/>
                  </a:lnTo>
                  <a:lnTo>
                    <a:pt x="629" y="9104"/>
                  </a:lnTo>
                  <a:lnTo>
                    <a:pt x="449" y="9733"/>
                  </a:lnTo>
                  <a:lnTo>
                    <a:pt x="269" y="10397"/>
                  </a:lnTo>
                  <a:lnTo>
                    <a:pt x="126" y="11062"/>
                  </a:lnTo>
                  <a:lnTo>
                    <a:pt x="0" y="11726"/>
                  </a:lnTo>
                  <a:lnTo>
                    <a:pt x="305" y="11582"/>
                  </a:lnTo>
                  <a:lnTo>
                    <a:pt x="1167" y="11187"/>
                  </a:lnTo>
                  <a:lnTo>
                    <a:pt x="2424" y="10541"/>
                  </a:lnTo>
                  <a:lnTo>
                    <a:pt x="3160" y="10164"/>
                  </a:lnTo>
                  <a:lnTo>
                    <a:pt x="3933" y="9733"/>
                  </a:lnTo>
                  <a:lnTo>
                    <a:pt x="4741" y="9266"/>
                  </a:lnTo>
                  <a:lnTo>
                    <a:pt x="5567" y="8763"/>
                  </a:lnTo>
                  <a:lnTo>
                    <a:pt x="6375" y="8225"/>
                  </a:lnTo>
                  <a:lnTo>
                    <a:pt x="7165" y="7668"/>
                  </a:lnTo>
                  <a:lnTo>
                    <a:pt x="7542" y="7399"/>
                  </a:lnTo>
                  <a:lnTo>
                    <a:pt x="7901" y="7111"/>
                  </a:lnTo>
                  <a:lnTo>
                    <a:pt x="8260" y="6806"/>
                  </a:lnTo>
                  <a:lnTo>
                    <a:pt x="8601" y="6519"/>
                  </a:lnTo>
                  <a:lnTo>
                    <a:pt x="8907" y="6213"/>
                  </a:lnTo>
                  <a:lnTo>
                    <a:pt x="9212" y="5926"/>
                  </a:lnTo>
                  <a:lnTo>
                    <a:pt x="9481" y="5621"/>
                  </a:lnTo>
                  <a:lnTo>
                    <a:pt x="9715" y="5316"/>
                  </a:lnTo>
                  <a:lnTo>
                    <a:pt x="9930" y="5028"/>
                  </a:lnTo>
                  <a:lnTo>
                    <a:pt x="10128" y="4759"/>
                  </a:lnTo>
                  <a:lnTo>
                    <a:pt x="10271" y="4489"/>
                  </a:lnTo>
                  <a:lnTo>
                    <a:pt x="10415" y="4238"/>
                  </a:lnTo>
                  <a:lnTo>
                    <a:pt x="10505" y="4005"/>
                  </a:lnTo>
                  <a:lnTo>
                    <a:pt x="10595" y="3789"/>
                  </a:lnTo>
                  <a:lnTo>
                    <a:pt x="10649" y="3574"/>
                  </a:lnTo>
                  <a:lnTo>
                    <a:pt x="10684" y="3394"/>
                  </a:lnTo>
                  <a:lnTo>
                    <a:pt x="10684" y="3215"/>
                  </a:lnTo>
                  <a:lnTo>
                    <a:pt x="10667" y="3053"/>
                  </a:lnTo>
                  <a:lnTo>
                    <a:pt x="10649" y="2891"/>
                  </a:lnTo>
                  <a:lnTo>
                    <a:pt x="10595" y="2766"/>
                  </a:lnTo>
                  <a:lnTo>
                    <a:pt x="10523" y="2640"/>
                  </a:lnTo>
                  <a:lnTo>
                    <a:pt x="10433" y="2532"/>
                  </a:lnTo>
                  <a:lnTo>
                    <a:pt x="10343" y="2442"/>
                  </a:lnTo>
                  <a:lnTo>
                    <a:pt x="10218" y="2353"/>
                  </a:lnTo>
                  <a:lnTo>
                    <a:pt x="10092" y="2281"/>
                  </a:lnTo>
                  <a:lnTo>
                    <a:pt x="9948" y="2227"/>
                  </a:lnTo>
                  <a:lnTo>
                    <a:pt x="9805" y="2191"/>
                  </a:lnTo>
                  <a:lnTo>
                    <a:pt x="9643" y="2155"/>
                  </a:lnTo>
                  <a:lnTo>
                    <a:pt x="9104" y="2155"/>
                  </a:lnTo>
                  <a:lnTo>
                    <a:pt x="8925" y="2191"/>
                  </a:lnTo>
                  <a:lnTo>
                    <a:pt x="8727" y="2227"/>
                  </a:lnTo>
                  <a:lnTo>
                    <a:pt x="8530" y="2263"/>
                  </a:lnTo>
                  <a:lnTo>
                    <a:pt x="8332" y="2335"/>
                  </a:lnTo>
                  <a:lnTo>
                    <a:pt x="8135" y="2406"/>
                  </a:lnTo>
                  <a:lnTo>
                    <a:pt x="7937" y="2496"/>
                  </a:lnTo>
                  <a:lnTo>
                    <a:pt x="7740" y="2604"/>
                  </a:lnTo>
                  <a:lnTo>
                    <a:pt x="7542" y="2712"/>
                  </a:lnTo>
                  <a:lnTo>
                    <a:pt x="7344" y="2837"/>
                  </a:lnTo>
                  <a:lnTo>
                    <a:pt x="7398" y="2748"/>
                  </a:lnTo>
                  <a:lnTo>
                    <a:pt x="7506" y="2496"/>
                  </a:lnTo>
                  <a:lnTo>
                    <a:pt x="7632" y="2137"/>
                  </a:lnTo>
                  <a:lnTo>
                    <a:pt x="7686" y="1940"/>
                  </a:lnTo>
                  <a:lnTo>
                    <a:pt x="7740" y="1706"/>
                  </a:lnTo>
                  <a:lnTo>
                    <a:pt x="7775" y="1473"/>
                  </a:lnTo>
                  <a:lnTo>
                    <a:pt x="7793" y="1239"/>
                  </a:lnTo>
                  <a:lnTo>
                    <a:pt x="7775" y="1006"/>
                  </a:lnTo>
                  <a:lnTo>
                    <a:pt x="7740" y="790"/>
                  </a:lnTo>
                  <a:lnTo>
                    <a:pt x="7704" y="683"/>
                  </a:lnTo>
                  <a:lnTo>
                    <a:pt x="7650" y="575"/>
                  </a:lnTo>
                  <a:lnTo>
                    <a:pt x="7596" y="467"/>
                  </a:lnTo>
                  <a:lnTo>
                    <a:pt x="7524" y="377"/>
                  </a:lnTo>
                  <a:lnTo>
                    <a:pt x="7452" y="288"/>
                  </a:lnTo>
                  <a:lnTo>
                    <a:pt x="7362" y="216"/>
                  </a:lnTo>
                  <a:lnTo>
                    <a:pt x="7255" y="126"/>
                  </a:lnTo>
                  <a:lnTo>
                    <a:pt x="7147" y="72"/>
                  </a:lnTo>
                  <a:lnTo>
                    <a:pt x="7003" y="18"/>
                  </a:lnTo>
                  <a:lnTo>
                    <a:pt x="68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37"/>
            <p:cNvSpPr/>
            <p:nvPr/>
          </p:nvSpPr>
          <p:spPr>
            <a:xfrm>
              <a:off x="6803650" y="3020000"/>
              <a:ext cx="182725" cy="195750"/>
            </a:xfrm>
            <a:custGeom>
              <a:rect b="b" l="l" r="r" t="t"/>
              <a:pathLst>
                <a:path extrusionOk="0" h="7830" w="7309">
                  <a:moveTo>
                    <a:pt x="3807" y="0"/>
                  </a:moveTo>
                  <a:lnTo>
                    <a:pt x="3789" y="18"/>
                  </a:lnTo>
                  <a:lnTo>
                    <a:pt x="3717" y="862"/>
                  </a:lnTo>
                  <a:lnTo>
                    <a:pt x="3664" y="1688"/>
                  </a:lnTo>
                  <a:lnTo>
                    <a:pt x="3628" y="2532"/>
                  </a:lnTo>
                  <a:lnTo>
                    <a:pt x="3628" y="2963"/>
                  </a:lnTo>
                  <a:lnTo>
                    <a:pt x="3628" y="3197"/>
                  </a:lnTo>
                  <a:lnTo>
                    <a:pt x="3484" y="3358"/>
                  </a:lnTo>
                  <a:lnTo>
                    <a:pt x="2999" y="3915"/>
                  </a:lnTo>
                  <a:lnTo>
                    <a:pt x="2532" y="4490"/>
                  </a:lnTo>
                  <a:lnTo>
                    <a:pt x="1617" y="5657"/>
                  </a:lnTo>
                  <a:lnTo>
                    <a:pt x="1617" y="5585"/>
                  </a:lnTo>
                  <a:lnTo>
                    <a:pt x="1617" y="5513"/>
                  </a:lnTo>
                  <a:lnTo>
                    <a:pt x="1599" y="5387"/>
                  </a:lnTo>
                  <a:lnTo>
                    <a:pt x="1581" y="5262"/>
                  </a:lnTo>
                  <a:lnTo>
                    <a:pt x="1509" y="4705"/>
                  </a:lnTo>
                  <a:lnTo>
                    <a:pt x="1419" y="4184"/>
                  </a:lnTo>
                  <a:lnTo>
                    <a:pt x="1365" y="3897"/>
                  </a:lnTo>
                  <a:lnTo>
                    <a:pt x="1329" y="3592"/>
                  </a:lnTo>
                  <a:lnTo>
                    <a:pt x="1311" y="3556"/>
                  </a:lnTo>
                  <a:lnTo>
                    <a:pt x="1293" y="3574"/>
                  </a:lnTo>
                  <a:lnTo>
                    <a:pt x="1293" y="3592"/>
                  </a:lnTo>
                  <a:lnTo>
                    <a:pt x="1329" y="3879"/>
                  </a:lnTo>
                  <a:lnTo>
                    <a:pt x="1365" y="4184"/>
                  </a:lnTo>
                  <a:lnTo>
                    <a:pt x="1419" y="4723"/>
                  </a:lnTo>
                  <a:lnTo>
                    <a:pt x="1455" y="5262"/>
                  </a:lnTo>
                  <a:lnTo>
                    <a:pt x="1473" y="5387"/>
                  </a:lnTo>
                  <a:lnTo>
                    <a:pt x="1491" y="5513"/>
                  </a:lnTo>
                  <a:lnTo>
                    <a:pt x="1509" y="5657"/>
                  </a:lnTo>
                  <a:lnTo>
                    <a:pt x="1509" y="5693"/>
                  </a:lnTo>
                  <a:lnTo>
                    <a:pt x="1545" y="5747"/>
                  </a:lnTo>
                  <a:lnTo>
                    <a:pt x="1221" y="6160"/>
                  </a:lnTo>
                  <a:lnTo>
                    <a:pt x="0" y="7794"/>
                  </a:lnTo>
                  <a:lnTo>
                    <a:pt x="0" y="7812"/>
                  </a:lnTo>
                  <a:lnTo>
                    <a:pt x="18" y="7830"/>
                  </a:lnTo>
                  <a:lnTo>
                    <a:pt x="36" y="7830"/>
                  </a:lnTo>
                  <a:lnTo>
                    <a:pt x="611" y="7075"/>
                  </a:lnTo>
                  <a:lnTo>
                    <a:pt x="1203" y="6357"/>
                  </a:lnTo>
                  <a:lnTo>
                    <a:pt x="1652" y="6357"/>
                  </a:lnTo>
                  <a:lnTo>
                    <a:pt x="2119" y="6339"/>
                  </a:lnTo>
                  <a:lnTo>
                    <a:pt x="3071" y="6339"/>
                  </a:lnTo>
                  <a:lnTo>
                    <a:pt x="3071" y="6321"/>
                  </a:lnTo>
                  <a:lnTo>
                    <a:pt x="3071" y="6303"/>
                  </a:lnTo>
                  <a:lnTo>
                    <a:pt x="3053" y="6303"/>
                  </a:lnTo>
                  <a:lnTo>
                    <a:pt x="2119" y="6321"/>
                  </a:lnTo>
                  <a:lnTo>
                    <a:pt x="1670" y="6303"/>
                  </a:lnTo>
                  <a:lnTo>
                    <a:pt x="1239" y="6321"/>
                  </a:lnTo>
                  <a:lnTo>
                    <a:pt x="2299" y="5046"/>
                  </a:lnTo>
                  <a:lnTo>
                    <a:pt x="2694" y="4579"/>
                  </a:lnTo>
                  <a:lnTo>
                    <a:pt x="2874" y="4597"/>
                  </a:lnTo>
                  <a:lnTo>
                    <a:pt x="3484" y="4597"/>
                  </a:lnTo>
                  <a:lnTo>
                    <a:pt x="4292" y="4579"/>
                  </a:lnTo>
                  <a:lnTo>
                    <a:pt x="5118" y="4579"/>
                  </a:lnTo>
                  <a:lnTo>
                    <a:pt x="5962" y="4561"/>
                  </a:lnTo>
                  <a:lnTo>
                    <a:pt x="5962" y="4543"/>
                  </a:lnTo>
                  <a:lnTo>
                    <a:pt x="5962" y="4526"/>
                  </a:lnTo>
                  <a:lnTo>
                    <a:pt x="5118" y="4508"/>
                  </a:lnTo>
                  <a:lnTo>
                    <a:pt x="4292" y="4490"/>
                  </a:lnTo>
                  <a:lnTo>
                    <a:pt x="3484" y="4454"/>
                  </a:lnTo>
                  <a:lnTo>
                    <a:pt x="2820" y="4454"/>
                  </a:lnTo>
                  <a:lnTo>
                    <a:pt x="3717" y="3376"/>
                  </a:lnTo>
                  <a:lnTo>
                    <a:pt x="3735" y="3358"/>
                  </a:lnTo>
                  <a:lnTo>
                    <a:pt x="4184" y="2838"/>
                  </a:lnTo>
                  <a:lnTo>
                    <a:pt x="4633" y="2317"/>
                  </a:lnTo>
                  <a:lnTo>
                    <a:pt x="4759" y="2173"/>
                  </a:lnTo>
                  <a:lnTo>
                    <a:pt x="5387" y="2173"/>
                  </a:lnTo>
                  <a:lnTo>
                    <a:pt x="6034" y="2155"/>
                  </a:lnTo>
                  <a:lnTo>
                    <a:pt x="7291" y="2155"/>
                  </a:lnTo>
                  <a:lnTo>
                    <a:pt x="7309" y="2137"/>
                  </a:lnTo>
                  <a:lnTo>
                    <a:pt x="7309" y="2119"/>
                  </a:lnTo>
                  <a:lnTo>
                    <a:pt x="7291" y="2119"/>
                  </a:lnTo>
                  <a:lnTo>
                    <a:pt x="6680" y="2101"/>
                  </a:lnTo>
                  <a:lnTo>
                    <a:pt x="6070" y="2083"/>
                  </a:lnTo>
                  <a:lnTo>
                    <a:pt x="5459" y="2065"/>
                  </a:lnTo>
                  <a:lnTo>
                    <a:pt x="4849" y="2065"/>
                  </a:lnTo>
                  <a:lnTo>
                    <a:pt x="5298" y="1527"/>
                  </a:lnTo>
                  <a:lnTo>
                    <a:pt x="5639" y="1168"/>
                  </a:lnTo>
                  <a:lnTo>
                    <a:pt x="5944" y="791"/>
                  </a:lnTo>
                  <a:lnTo>
                    <a:pt x="5944" y="773"/>
                  </a:lnTo>
                  <a:lnTo>
                    <a:pt x="5926" y="755"/>
                  </a:lnTo>
                  <a:lnTo>
                    <a:pt x="5908" y="755"/>
                  </a:lnTo>
                  <a:lnTo>
                    <a:pt x="5603" y="1060"/>
                  </a:lnTo>
                  <a:lnTo>
                    <a:pt x="5298" y="1383"/>
                  </a:lnTo>
                  <a:lnTo>
                    <a:pt x="4687" y="2030"/>
                  </a:lnTo>
                  <a:lnTo>
                    <a:pt x="3771" y="3053"/>
                  </a:lnTo>
                  <a:lnTo>
                    <a:pt x="3771" y="2963"/>
                  </a:lnTo>
                  <a:lnTo>
                    <a:pt x="3771" y="2532"/>
                  </a:lnTo>
                  <a:lnTo>
                    <a:pt x="3771" y="1688"/>
                  </a:lnTo>
                  <a:lnTo>
                    <a:pt x="3771" y="844"/>
                  </a:lnTo>
                  <a:lnTo>
                    <a:pt x="3789" y="431"/>
                  </a:lnTo>
                  <a:lnTo>
                    <a:pt x="3807" y="18"/>
                  </a:lnTo>
                  <a:lnTo>
                    <a:pt x="38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37"/>
            <p:cNvSpPr/>
            <p:nvPr/>
          </p:nvSpPr>
          <p:spPr>
            <a:xfrm>
              <a:off x="6970200" y="3108875"/>
              <a:ext cx="5400" cy="925"/>
            </a:xfrm>
            <a:custGeom>
              <a:rect b="b" l="l" r="r" t="t"/>
              <a:pathLst>
                <a:path extrusionOk="0" h="37" w="216">
                  <a:moveTo>
                    <a:pt x="0" y="1"/>
                  </a:moveTo>
                  <a:lnTo>
                    <a:pt x="18" y="37"/>
                  </a:lnTo>
                  <a:lnTo>
                    <a:pt x="216" y="37"/>
                  </a:lnTo>
                  <a:lnTo>
                    <a:pt x="2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37"/>
            <p:cNvSpPr/>
            <p:nvPr/>
          </p:nvSpPr>
          <p:spPr>
            <a:xfrm>
              <a:off x="6925750" y="3107975"/>
              <a:ext cx="39525" cy="1375"/>
            </a:xfrm>
            <a:custGeom>
              <a:rect b="b" l="l" r="r" t="t"/>
              <a:pathLst>
                <a:path extrusionOk="0" h="55" w="1581">
                  <a:moveTo>
                    <a:pt x="19" y="1"/>
                  </a:moveTo>
                  <a:lnTo>
                    <a:pt x="1" y="19"/>
                  </a:lnTo>
                  <a:lnTo>
                    <a:pt x="19" y="37"/>
                  </a:lnTo>
                  <a:lnTo>
                    <a:pt x="198" y="55"/>
                  </a:lnTo>
                  <a:lnTo>
                    <a:pt x="1581" y="55"/>
                  </a:lnTo>
                  <a:lnTo>
                    <a:pt x="1563" y="37"/>
                  </a:lnTo>
                  <a:lnTo>
                    <a:pt x="773" y="19"/>
                  </a:lnTo>
                  <a:lnTo>
                    <a:pt x="37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37"/>
            <p:cNvSpPr/>
            <p:nvPr/>
          </p:nvSpPr>
          <p:spPr>
            <a:xfrm>
              <a:off x="6867400" y="3166350"/>
              <a:ext cx="40425" cy="4500"/>
            </a:xfrm>
            <a:custGeom>
              <a:rect b="b" l="l" r="r" t="t"/>
              <a:pathLst>
                <a:path extrusionOk="0" h="180" w="1617">
                  <a:moveTo>
                    <a:pt x="0" y="0"/>
                  </a:moveTo>
                  <a:lnTo>
                    <a:pt x="0" y="18"/>
                  </a:lnTo>
                  <a:lnTo>
                    <a:pt x="808" y="90"/>
                  </a:lnTo>
                  <a:lnTo>
                    <a:pt x="1203" y="126"/>
                  </a:lnTo>
                  <a:lnTo>
                    <a:pt x="1598" y="180"/>
                  </a:lnTo>
                  <a:lnTo>
                    <a:pt x="1616" y="180"/>
                  </a:lnTo>
                  <a:lnTo>
                    <a:pt x="1616" y="162"/>
                  </a:lnTo>
                  <a:lnTo>
                    <a:pt x="1616" y="144"/>
                  </a:lnTo>
                  <a:lnTo>
                    <a:pt x="1203" y="90"/>
                  </a:lnTo>
                  <a:lnTo>
                    <a:pt x="808" y="54"/>
                  </a:lnTo>
                  <a:lnTo>
                    <a:pt x="413" y="18"/>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37"/>
            <p:cNvSpPr/>
            <p:nvPr/>
          </p:nvSpPr>
          <p:spPr>
            <a:xfrm>
              <a:off x="6848100" y="3085100"/>
              <a:ext cx="5400" cy="31000"/>
            </a:xfrm>
            <a:custGeom>
              <a:rect b="b" l="l" r="r" t="t"/>
              <a:pathLst>
                <a:path extrusionOk="0" h="1240" w="216">
                  <a:moveTo>
                    <a:pt x="18" y="0"/>
                  </a:moveTo>
                  <a:lnTo>
                    <a:pt x="0" y="18"/>
                  </a:lnTo>
                  <a:lnTo>
                    <a:pt x="72" y="629"/>
                  </a:lnTo>
                  <a:lnTo>
                    <a:pt x="72" y="790"/>
                  </a:lnTo>
                  <a:lnTo>
                    <a:pt x="90" y="934"/>
                  </a:lnTo>
                  <a:lnTo>
                    <a:pt x="108" y="1078"/>
                  </a:lnTo>
                  <a:lnTo>
                    <a:pt x="126" y="1221"/>
                  </a:lnTo>
                  <a:lnTo>
                    <a:pt x="162" y="1239"/>
                  </a:lnTo>
                  <a:lnTo>
                    <a:pt x="180" y="1239"/>
                  </a:lnTo>
                  <a:lnTo>
                    <a:pt x="198" y="1221"/>
                  </a:lnTo>
                  <a:lnTo>
                    <a:pt x="216" y="1131"/>
                  </a:lnTo>
                  <a:lnTo>
                    <a:pt x="198" y="1060"/>
                  </a:lnTo>
                  <a:lnTo>
                    <a:pt x="180" y="934"/>
                  </a:lnTo>
                  <a:lnTo>
                    <a:pt x="144" y="611"/>
                  </a:lnTo>
                  <a:lnTo>
                    <a:pt x="36" y="18"/>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37"/>
            <p:cNvSpPr/>
            <p:nvPr/>
          </p:nvSpPr>
          <p:spPr>
            <a:xfrm>
              <a:off x="7048300" y="2935600"/>
              <a:ext cx="71875" cy="488900"/>
            </a:xfrm>
            <a:custGeom>
              <a:rect b="b" l="l" r="r" t="t"/>
              <a:pathLst>
                <a:path extrusionOk="0" h="19556" w="2875">
                  <a:moveTo>
                    <a:pt x="1545" y="1"/>
                  </a:moveTo>
                  <a:lnTo>
                    <a:pt x="1455" y="36"/>
                  </a:lnTo>
                  <a:lnTo>
                    <a:pt x="1366" y="72"/>
                  </a:lnTo>
                  <a:lnTo>
                    <a:pt x="1294" y="108"/>
                  </a:lnTo>
                  <a:lnTo>
                    <a:pt x="1150" y="216"/>
                  </a:lnTo>
                  <a:lnTo>
                    <a:pt x="1025" y="360"/>
                  </a:lnTo>
                  <a:lnTo>
                    <a:pt x="935" y="503"/>
                  </a:lnTo>
                  <a:lnTo>
                    <a:pt x="863" y="683"/>
                  </a:lnTo>
                  <a:lnTo>
                    <a:pt x="791" y="862"/>
                  </a:lnTo>
                  <a:lnTo>
                    <a:pt x="737" y="1024"/>
                  </a:lnTo>
                  <a:lnTo>
                    <a:pt x="629" y="1545"/>
                  </a:lnTo>
                  <a:lnTo>
                    <a:pt x="540" y="2084"/>
                  </a:lnTo>
                  <a:lnTo>
                    <a:pt x="468" y="2622"/>
                  </a:lnTo>
                  <a:lnTo>
                    <a:pt x="414" y="3161"/>
                  </a:lnTo>
                  <a:lnTo>
                    <a:pt x="342" y="4238"/>
                  </a:lnTo>
                  <a:lnTo>
                    <a:pt x="288" y="5316"/>
                  </a:lnTo>
                  <a:lnTo>
                    <a:pt x="181" y="7596"/>
                  </a:lnTo>
                  <a:lnTo>
                    <a:pt x="91" y="9859"/>
                  </a:lnTo>
                  <a:lnTo>
                    <a:pt x="37" y="12139"/>
                  </a:lnTo>
                  <a:lnTo>
                    <a:pt x="1" y="14402"/>
                  </a:lnTo>
                  <a:lnTo>
                    <a:pt x="1" y="16916"/>
                  </a:lnTo>
                  <a:lnTo>
                    <a:pt x="1" y="18209"/>
                  </a:lnTo>
                  <a:lnTo>
                    <a:pt x="19" y="18855"/>
                  </a:lnTo>
                  <a:lnTo>
                    <a:pt x="55" y="19502"/>
                  </a:lnTo>
                  <a:lnTo>
                    <a:pt x="73" y="19538"/>
                  </a:lnTo>
                  <a:lnTo>
                    <a:pt x="109" y="19556"/>
                  </a:lnTo>
                  <a:lnTo>
                    <a:pt x="163" y="19538"/>
                  </a:lnTo>
                  <a:lnTo>
                    <a:pt x="181" y="19502"/>
                  </a:lnTo>
                  <a:lnTo>
                    <a:pt x="163" y="18406"/>
                  </a:lnTo>
                  <a:lnTo>
                    <a:pt x="163" y="17293"/>
                  </a:lnTo>
                  <a:lnTo>
                    <a:pt x="163" y="16216"/>
                  </a:lnTo>
                  <a:lnTo>
                    <a:pt x="163" y="15156"/>
                  </a:lnTo>
                  <a:lnTo>
                    <a:pt x="216" y="12983"/>
                  </a:lnTo>
                  <a:lnTo>
                    <a:pt x="288" y="10811"/>
                  </a:lnTo>
                  <a:lnTo>
                    <a:pt x="468" y="6501"/>
                  </a:lnTo>
                  <a:lnTo>
                    <a:pt x="558" y="4346"/>
                  </a:lnTo>
                  <a:lnTo>
                    <a:pt x="611" y="3287"/>
                  </a:lnTo>
                  <a:lnTo>
                    <a:pt x="647" y="2784"/>
                  </a:lnTo>
                  <a:lnTo>
                    <a:pt x="701" y="2263"/>
                  </a:lnTo>
                  <a:lnTo>
                    <a:pt x="773" y="1670"/>
                  </a:lnTo>
                  <a:lnTo>
                    <a:pt x="881" y="1096"/>
                  </a:lnTo>
                  <a:lnTo>
                    <a:pt x="917" y="898"/>
                  </a:lnTo>
                  <a:lnTo>
                    <a:pt x="989" y="701"/>
                  </a:lnTo>
                  <a:lnTo>
                    <a:pt x="1096" y="503"/>
                  </a:lnTo>
                  <a:lnTo>
                    <a:pt x="1222" y="324"/>
                  </a:lnTo>
                  <a:lnTo>
                    <a:pt x="1312" y="252"/>
                  </a:lnTo>
                  <a:lnTo>
                    <a:pt x="1438" y="180"/>
                  </a:lnTo>
                  <a:lnTo>
                    <a:pt x="1545" y="144"/>
                  </a:lnTo>
                  <a:lnTo>
                    <a:pt x="1671" y="126"/>
                  </a:lnTo>
                  <a:lnTo>
                    <a:pt x="1797" y="126"/>
                  </a:lnTo>
                  <a:lnTo>
                    <a:pt x="1922" y="144"/>
                  </a:lnTo>
                  <a:lnTo>
                    <a:pt x="2048" y="180"/>
                  </a:lnTo>
                  <a:lnTo>
                    <a:pt x="2156" y="252"/>
                  </a:lnTo>
                  <a:lnTo>
                    <a:pt x="2371" y="431"/>
                  </a:lnTo>
                  <a:lnTo>
                    <a:pt x="2551" y="629"/>
                  </a:lnTo>
                  <a:lnTo>
                    <a:pt x="2712" y="844"/>
                  </a:lnTo>
                  <a:lnTo>
                    <a:pt x="2838" y="1096"/>
                  </a:lnTo>
                  <a:lnTo>
                    <a:pt x="2856" y="1096"/>
                  </a:lnTo>
                  <a:lnTo>
                    <a:pt x="2874" y="1078"/>
                  </a:lnTo>
                  <a:lnTo>
                    <a:pt x="2659" y="701"/>
                  </a:lnTo>
                  <a:lnTo>
                    <a:pt x="2533" y="503"/>
                  </a:lnTo>
                  <a:lnTo>
                    <a:pt x="2407" y="342"/>
                  </a:lnTo>
                  <a:lnTo>
                    <a:pt x="2246" y="180"/>
                  </a:lnTo>
                  <a:lnTo>
                    <a:pt x="2156" y="126"/>
                  </a:lnTo>
                  <a:lnTo>
                    <a:pt x="2066" y="72"/>
                  </a:lnTo>
                  <a:lnTo>
                    <a:pt x="1958" y="36"/>
                  </a:lnTo>
                  <a:lnTo>
                    <a:pt x="186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37"/>
            <p:cNvSpPr/>
            <p:nvPr/>
          </p:nvSpPr>
          <p:spPr>
            <a:xfrm>
              <a:off x="7081525" y="2926625"/>
              <a:ext cx="101050" cy="131100"/>
            </a:xfrm>
            <a:custGeom>
              <a:rect b="b" l="l" r="r" t="t"/>
              <a:pathLst>
                <a:path extrusionOk="0" h="5244" w="4042">
                  <a:moveTo>
                    <a:pt x="1455" y="0"/>
                  </a:moveTo>
                  <a:lnTo>
                    <a:pt x="1419" y="18"/>
                  </a:lnTo>
                  <a:lnTo>
                    <a:pt x="1383" y="36"/>
                  </a:lnTo>
                  <a:lnTo>
                    <a:pt x="1348" y="72"/>
                  </a:lnTo>
                  <a:lnTo>
                    <a:pt x="1294" y="144"/>
                  </a:lnTo>
                  <a:lnTo>
                    <a:pt x="1258" y="252"/>
                  </a:lnTo>
                  <a:lnTo>
                    <a:pt x="1258" y="377"/>
                  </a:lnTo>
                  <a:lnTo>
                    <a:pt x="1258" y="521"/>
                  </a:lnTo>
                  <a:lnTo>
                    <a:pt x="1258" y="665"/>
                  </a:lnTo>
                  <a:lnTo>
                    <a:pt x="1312" y="916"/>
                  </a:lnTo>
                  <a:lnTo>
                    <a:pt x="1366" y="1203"/>
                  </a:lnTo>
                  <a:lnTo>
                    <a:pt x="1294" y="1150"/>
                  </a:lnTo>
                  <a:lnTo>
                    <a:pt x="1078" y="1024"/>
                  </a:lnTo>
                  <a:lnTo>
                    <a:pt x="809" y="898"/>
                  </a:lnTo>
                  <a:lnTo>
                    <a:pt x="647" y="844"/>
                  </a:lnTo>
                  <a:lnTo>
                    <a:pt x="504" y="790"/>
                  </a:lnTo>
                  <a:lnTo>
                    <a:pt x="360" y="773"/>
                  </a:lnTo>
                  <a:lnTo>
                    <a:pt x="234" y="790"/>
                  </a:lnTo>
                  <a:lnTo>
                    <a:pt x="180" y="808"/>
                  </a:lnTo>
                  <a:lnTo>
                    <a:pt x="126" y="844"/>
                  </a:lnTo>
                  <a:lnTo>
                    <a:pt x="91" y="880"/>
                  </a:lnTo>
                  <a:lnTo>
                    <a:pt x="55" y="934"/>
                  </a:lnTo>
                  <a:lnTo>
                    <a:pt x="19" y="1006"/>
                  </a:lnTo>
                  <a:lnTo>
                    <a:pt x="1" y="1078"/>
                  </a:lnTo>
                  <a:lnTo>
                    <a:pt x="1" y="1168"/>
                  </a:lnTo>
                  <a:lnTo>
                    <a:pt x="1" y="1275"/>
                  </a:lnTo>
                  <a:lnTo>
                    <a:pt x="37" y="1545"/>
                  </a:lnTo>
                  <a:lnTo>
                    <a:pt x="126" y="1886"/>
                  </a:lnTo>
                  <a:lnTo>
                    <a:pt x="180" y="2012"/>
                  </a:lnTo>
                  <a:lnTo>
                    <a:pt x="252" y="2137"/>
                  </a:lnTo>
                  <a:lnTo>
                    <a:pt x="414" y="2407"/>
                  </a:lnTo>
                  <a:lnTo>
                    <a:pt x="647" y="2676"/>
                  </a:lnTo>
                  <a:lnTo>
                    <a:pt x="917" y="2963"/>
                  </a:lnTo>
                  <a:lnTo>
                    <a:pt x="1222" y="3251"/>
                  </a:lnTo>
                  <a:lnTo>
                    <a:pt x="1563" y="3520"/>
                  </a:lnTo>
                  <a:lnTo>
                    <a:pt x="1904" y="3789"/>
                  </a:lnTo>
                  <a:lnTo>
                    <a:pt x="2245" y="4059"/>
                  </a:lnTo>
                  <a:lnTo>
                    <a:pt x="2928" y="4526"/>
                  </a:lnTo>
                  <a:lnTo>
                    <a:pt x="3502" y="4903"/>
                  </a:lnTo>
                  <a:lnTo>
                    <a:pt x="4041" y="5244"/>
                  </a:lnTo>
                  <a:lnTo>
                    <a:pt x="4041" y="5082"/>
                  </a:lnTo>
                  <a:lnTo>
                    <a:pt x="4005" y="4687"/>
                  </a:lnTo>
                  <a:lnTo>
                    <a:pt x="3915" y="4077"/>
                  </a:lnTo>
                  <a:lnTo>
                    <a:pt x="3862" y="3717"/>
                  </a:lnTo>
                  <a:lnTo>
                    <a:pt x="3772" y="3340"/>
                  </a:lnTo>
                  <a:lnTo>
                    <a:pt x="3664" y="2945"/>
                  </a:lnTo>
                  <a:lnTo>
                    <a:pt x="3520" y="2532"/>
                  </a:lnTo>
                  <a:lnTo>
                    <a:pt x="3359" y="2119"/>
                  </a:lnTo>
                  <a:lnTo>
                    <a:pt x="3161" y="1706"/>
                  </a:lnTo>
                  <a:lnTo>
                    <a:pt x="2928" y="1311"/>
                  </a:lnTo>
                  <a:lnTo>
                    <a:pt x="2802" y="1114"/>
                  </a:lnTo>
                  <a:lnTo>
                    <a:pt x="2658" y="934"/>
                  </a:lnTo>
                  <a:lnTo>
                    <a:pt x="2515" y="755"/>
                  </a:lnTo>
                  <a:lnTo>
                    <a:pt x="2353" y="575"/>
                  </a:lnTo>
                  <a:lnTo>
                    <a:pt x="2192" y="413"/>
                  </a:lnTo>
                  <a:lnTo>
                    <a:pt x="2012" y="270"/>
                  </a:lnTo>
                  <a:lnTo>
                    <a:pt x="1814" y="126"/>
                  </a:lnTo>
                  <a:lnTo>
                    <a:pt x="1653" y="36"/>
                  </a:lnTo>
                  <a:lnTo>
                    <a:pt x="15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37"/>
            <p:cNvSpPr/>
            <p:nvPr/>
          </p:nvSpPr>
          <p:spPr>
            <a:xfrm>
              <a:off x="7103075" y="2960300"/>
              <a:ext cx="75000" cy="85300"/>
            </a:xfrm>
            <a:custGeom>
              <a:rect b="b" l="l" r="r" t="t"/>
              <a:pathLst>
                <a:path extrusionOk="0" h="3412" w="3000">
                  <a:moveTo>
                    <a:pt x="611" y="0"/>
                  </a:moveTo>
                  <a:lnTo>
                    <a:pt x="611" y="18"/>
                  </a:lnTo>
                  <a:lnTo>
                    <a:pt x="934" y="449"/>
                  </a:lnTo>
                  <a:lnTo>
                    <a:pt x="1258" y="898"/>
                  </a:lnTo>
                  <a:lnTo>
                    <a:pt x="1258" y="898"/>
                  </a:lnTo>
                  <a:lnTo>
                    <a:pt x="952" y="826"/>
                  </a:lnTo>
                  <a:lnTo>
                    <a:pt x="647" y="772"/>
                  </a:lnTo>
                  <a:lnTo>
                    <a:pt x="19" y="682"/>
                  </a:lnTo>
                  <a:lnTo>
                    <a:pt x="1" y="700"/>
                  </a:lnTo>
                  <a:lnTo>
                    <a:pt x="1" y="718"/>
                  </a:lnTo>
                  <a:lnTo>
                    <a:pt x="19" y="718"/>
                  </a:lnTo>
                  <a:lnTo>
                    <a:pt x="342" y="772"/>
                  </a:lnTo>
                  <a:lnTo>
                    <a:pt x="683" y="844"/>
                  </a:lnTo>
                  <a:lnTo>
                    <a:pt x="1330" y="988"/>
                  </a:lnTo>
                  <a:lnTo>
                    <a:pt x="1814" y="1706"/>
                  </a:lnTo>
                  <a:lnTo>
                    <a:pt x="2012" y="1993"/>
                  </a:lnTo>
                  <a:lnTo>
                    <a:pt x="1994" y="1993"/>
                  </a:lnTo>
                  <a:lnTo>
                    <a:pt x="1868" y="1975"/>
                  </a:lnTo>
                  <a:lnTo>
                    <a:pt x="1581" y="1939"/>
                  </a:lnTo>
                  <a:lnTo>
                    <a:pt x="970" y="1904"/>
                  </a:lnTo>
                  <a:lnTo>
                    <a:pt x="952" y="1922"/>
                  </a:lnTo>
                  <a:lnTo>
                    <a:pt x="970" y="1939"/>
                  </a:lnTo>
                  <a:lnTo>
                    <a:pt x="1276" y="1957"/>
                  </a:lnTo>
                  <a:lnTo>
                    <a:pt x="1563" y="1975"/>
                  </a:lnTo>
                  <a:lnTo>
                    <a:pt x="1868" y="2011"/>
                  </a:lnTo>
                  <a:lnTo>
                    <a:pt x="2012" y="2029"/>
                  </a:lnTo>
                  <a:lnTo>
                    <a:pt x="2048" y="2029"/>
                  </a:lnTo>
                  <a:lnTo>
                    <a:pt x="2389" y="2532"/>
                  </a:lnTo>
                  <a:lnTo>
                    <a:pt x="2676" y="2981"/>
                  </a:lnTo>
                  <a:lnTo>
                    <a:pt x="2820" y="3196"/>
                  </a:lnTo>
                  <a:lnTo>
                    <a:pt x="2964" y="3412"/>
                  </a:lnTo>
                  <a:lnTo>
                    <a:pt x="3000" y="3412"/>
                  </a:lnTo>
                  <a:lnTo>
                    <a:pt x="3000" y="3394"/>
                  </a:lnTo>
                  <a:lnTo>
                    <a:pt x="2730" y="2945"/>
                  </a:lnTo>
                  <a:lnTo>
                    <a:pt x="2443" y="2496"/>
                  </a:lnTo>
                  <a:lnTo>
                    <a:pt x="2353" y="2335"/>
                  </a:lnTo>
                  <a:lnTo>
                    <a:pt x="2353" y="2173"/>
                  </a:lnTo>
                  <a:lnTo>
                    <a:pt x="2353" y="1939"/>
                  </a:lnTo>
                  <a:lnTo>
                    <a:pt x="2353" y="1706"/>
                  </a:lnTo>
                  <a:lnTo>
                    <a:pt x="2371" y="1455"/>
                  </a:lnTo>
                  <a:lnTo>
                    <a:pt x="2353" y="1437"/>
                  </a:lnTo>
                  <a:lnTo>
                    <a:pt x="2335" y="1455"/>
                  </a:lnTo>
                  <a:lnTo>
                    <a:pt x="2317" y="1922"/>
                  </a:lnTo>
                  <a:lnTo>
                    <a:pt x="2317" y="2155"/>
                  </a:lnTo>
                  <a:lnTo>
                    <a:pt x="2317" y="2263"/>
                  </a:lnTo>
                  <a:lnTo>
                    <a:pt x="1886" y="1634"/>
                  </a:lnTo>
                  <a:lnTo>
                    <a:pt x="1760" y="1455"/>
                  </a:lnTo>
                  <a:lnTo>
                    <a:pt x="1743" y="1149"/>
                  </a:lnTo>
                  <a:lnTo>
                    <a:pt x="1760" y="826"/>
                  </a:lnTo>
                  <a:lnTo>
                    <a:pt x="1760" y="503"/>
                  </a:lnTo>
                  <a:lnTo>
                    <a:pt x="1760" y="180"/>
                  </a:lnTo>
                  <a:lnTo>
                    <a:pt x="1760" y="162"/>
                  </a:lnTo>
                  <a:lnTo>
                    <a:pt x="1743" y="162"/>
                  </a:lnTo>
                  <a:lnTo>
                    <a:pt x="1725" y="180"/>
                  </a:lnTo>
                  <a:lnTo>
                    <a:pt x="1725" y="521"/>
                  </a:lnTo>
                  <a:lnTo>
                    <a:pt x="1707" y="862"/>
                  </a:lnTo>
                  <a:lnTo>
                    <a:pt x="1689" y="1096"/>
                  </a:lnTo>
                  <a:lnTo>
                    <a:pt x="1689" y="1347"/>
                  </a:lnTo>
                  <a:lnTo>
                    <a:pt x="1168" y="665"/>
                  </a:lnTo>
                  <a:lnTo>
                    <a:pt x="6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37"/>
            <p:cNvSpPr/>
            <p:nvPr/>
          </p:nvSpPr>
          <p:spPr>
            <a:xfrm>
              <a:off x="7141700" y="2952200"/>
              <a:ext cx="1350" cy="22925"/>
            </a:xfrm>
            <a:custGeom>
              <a:rect b="b" l="l" r="r" t="t"/>
              <a:pathLst>
                <a:path extrusionOk="0" h="917" w="54">
                  <a:moveTo>
                    <a:pt x="36" y="1"/>
                  </a:moveTo>
                  <a:lnTo>
                    <a:pt x="18" y="19"/>
                  </a:lnTo>
                  <a:lnTo>
                    <a:pt x="18" y="252"/>
                  </a:lnTo>
                  <a:lnTo>
                    <a:pt x="0" y="468"/>
                  </a:lnTo>
                  <a:lnTo>
                    <a:pt x="0" y="701"/>
                  </a:lnTo>
                  <a:lnTo>
                    <a:pt x="0" y="791"/>
                  </a:lnTo>
                  <a:lnTo>
                    <a:pt x="0" y="917"/>
                  </a:lnTo>
                  <a:lnTo>
                    <a:pt x="36" y="917"/>
                  </a:lnTo>
                  <a:lnTo>
                    <a:pt x="36" y="809"/>
                  </a:lnTo>
                  <a:lnTo>
                    <a:pt x="36" y="701"/>
                  </a:lnTo>
                  <a:lnTo>
                    <a:pt x="36" y="468"/>
                  </a:lnTo>
                  <a:lnTo>
                    <a:pt x="36" y="234"/>
                  </a:lnTo>
                  <a:lnTo>
                    <a:pt x="54" y="19"/>
                  </a:lnTo>
                  <a:lnTo>
                    <a:pt x="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37"/>
            <p:cNvSpPr/>
            <p:nvPr/>
          </p:nvSpPr>
          <p:spPr>
            <a:xfrm>
              <a:off x="7110700" y="2986775"/>
              <a:ext cx="21125" cy="2725"/>
            </a:xfrm>
            <a:custGeom>
              <a:rect b="b" l="l" r="r" t="t"/>
              <a:pathLst>
                <a:path extrusionOk="0" h="109" w="845">
                  <a:moveTo>
                    <a:pt x="19" y="1"/>
                  </a:moveTo>
                  <a:lnTo>
                    <a:pt x="1" y="19"/>
                  </a:lnTo>
                  <a:lnTo>
                    <a:pt x="19" y="37"/>
                  </a:lnTo>
                  <a:lnTo>
                    <a:pt x="432" y="72"/>
                  </a:lnTo>
                  <a:lnTo>
                    <a:pt x="845" y="108"/>
                  </a:lnTo>
                  <a:lnTo>
                    <a:pt x="845" y="90"/>
                  </a:lnTo>
                  <a:lnTo>
                    <a:pt x="647" y="72"/>
                  </a:lnTo>
                  <a:lnTo>
                    <a:pt x="450" y="54"/>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37"/>
            <p:cNvSpPr/>
            <p:nvPr/>
          </p:nvSpPr>
          <p:spPr>
            <a:xfrm>
              <a:off x="7158750" y="2989025"/>
              <a:ext cx="475" cy="13050"/>
            </a:xfrm>
            <a:custGeom>
              <a:rect b="b" l="l" r="r" t="t"/>
              <a:pathLst>
                <a:path extrusionOk="0" h="522" w="19">
                  <a:moveTo>
                    <a:pt x="18" y="18"/>
                  </a:moveTo>
                  <a:lnTo>
                    <a:pt x="18" y="18"/>
                  </a:lnTo>
                  <a:lnTo>
                    <a:pt x="18" y="54"/>
                  </a:lnTo>
                  <a:lnTo>
                    <a:pt x="18" y="90"/>
                  </a:lnTo>
                  <a:lnTo>
                    <a:pt x="18" y="270"/>
                  </a:lnTo>
                  <a:lnTo>
                    <a:pt x="18" y="270"/>
                  </a:lnTo>
                  <a:lnTo>
                    <a:pt x="18" y="413"/>
                  </a:lnTo>
                  <a:lnTo>
                    <a:pt x="18" y="413"/>
                  </a:lnTo>
                  <a:lnTo>
                    <a:pt x="18" y="467"/>
                  </a:lnTo>
                  <a:lnTo>
                    <a:pt x="18" y="521"/>
                  </a:lnTo>
                  <a:lnTo>
                    <a:pt x="18" y="521"/>
                  </a:lnTo>
                  <a:lnTo>
                    <a:pt x="18" y="467"/>
                  </a:lnTo>
                  <a:lnTo>
                    <a:pt x="18" y="467"/>
                  </a:lnTo>
                  <a:lnTo>
                    <a:pt x="18" y="413"/>
                  </a:lnTo>
                  <a:lnTo>
                    <a:pt x="18" y="90"/>
                  </a:lnTo>
                  <a:lnTo>
                    <a:pt x="18" y="90"/>
                  </a:lnTo>
                  <a:lnTo>
                    <a:pt x="18" y="18"/>
                  </a:lnTo>
                  <a:lnTo>
                    <a:pt x="18" y="18"/>
                  </a:lnTo>
                  <a:lnTo>
                    <a:pt x="0" y="0"/>
                  </a:lnTo>
                  <a:lnTo>
                    <a:pt x="18" y="18"/>
                  </a:lnTo>
                  <a:lnTo>
                    <a:pt x="18" y="18"/>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37"/>
            <p:cNvSpPr/>
            <p:nvPr/>
          </p:nvSpPr>
          <p:spPr>
            <a:xfrm>
              <a:off x="6972450" y="3178925"/>
              <a:ext cx="149950" cy="266675"/>
            </a:xfrm>
            <a:custGeom>
              <a:rect b="b" l="l" r="r" t="t"/>
              <a:pathLst>
                <a:path extrusionOk="0" h="10667" w="5998">
                  <a:moveTo>
                    <a:pt x="3610" y="0"/>
                  </a:moveTo>
                  <a:lnTo>
                    <a:pt x="3466" y="18"/>
                  </a:lnTo>
                  <a:lnTo>
                    <a:pt x="3322" y="18"/>
                  </a:lnTo>
                  <a:lnTo>
                    <a:pt x="3179" y="54"/>
                  </a:lnTo>
                  <a:lnTo>
                    <a:pt x="3035" y="90"/>
                  </a:lnTo>
                  <a:lnTo>
                    <a:pt x="2909" y="144"/>
                  </a:lnTo>
                  <a:lnTo>
                    <a:pt x="2802" y="216"/>
                  </a:lnTo>
                  <a:lnTo>
                    <a:pt x="2676" y="287"/>
                  </a:lnTo>
                  <a:lnTo>
                    <a:pt x="2568" y="377"/>
                  </a:lnTo>
                  <a:lnTo>
                    <a:pt x="2371" y="557"/>
                  </a:lnTo>
                  <a:lnTo>
                    <a:pt x="2191" y="772"/>
                  </a:lnTo>
                  <a:lnTo>
                    <a:pt x="2029" y="1024"/>
                  </a:lnTo>
                  <a:lnTo>
                    <a:pt x="1904" y="1275"/>
                  </a:lnTo>
                  <a:lnTo>
                    <a:pt x="1778" y="1544"/>
                  </a:lnTo>
                  <a:lnTo>
                    <a:pt x="1670" y="1832"/>
                  </a:lnTo>
                  <a:lnTo>
                    <a:pt x="1580" y="2119"/>
                  </a:lnTo>
                  <a:lnTo>
                    <a:pt x="1509" y="2406"/>
                  </a:lnTo>
                  <a:lnTo>
                    <a:pt x="1293" y="3179"/>
                  </a:lnTo>
                  <a:lnTo>
                    <a:pt x="1078" y="3951"/>
                  </a:lnTo>
                  <a:lnTo>
                    <a:pt x="898" y="4723"/>
                  </a:lnTo>
                  <a:lnTo>
                    <a:pt x="736" y="5495"/>
                  </a:lnTo>
                  <a:lnTo>
                    <a:pt x="575" y="6267"/>
                  </a:lnTo>
                  <a:lnTo>
                    <a:pt x="431" y="7039"/>
                  </a:lnTo>
                  <a:lnTo>
                    <a:pt x="288" y="7919"/>
                  </a:lnTo>
                  <a:lnTo>
                    <a:pt x="162" y="8799"/>
                  </a:lnTo>
                  <a:lnTo>
                    <a:pt x="108" y="9230"/>
                  </a:lnTo>
                  <a:lnTo>
                    <a:pt x="54" y="9679"/>
                  </a:lnTo>
                  <a:lnTo>
                    <a:pt x="18" y="10128"/>
                  </a:lnTo>
                  <a:lnTo>
                    <a:pt x="0" y="10577"/>
                  </a:lnTo>
                  <a:lnTo>
                    <a:pt x="0" y="10613"/>
                  </a:lnTo>
                  <a:lnTo>
                    <a:pt x="18" y="10649"/>
                  </a:lnTo>
                  <a:lnTo>
                    <a:pt x="54" y="10667"/>
                  </a:lnTo>
                  <a:lnTo>
                    <a:pt x="126" y="10667"/>
                  </a:lnTo>
                  <a:lnTo>
                    <a:pt x="144" y="10649"/>
                  </a:lnTo>
                  <a:lnTo>
                    <a:pt x="162" y="10631"/>
                  </a:lnTo>
                  <a:lnTo>
                    <a:pt x="180" y="10595"/>
                  </a:lnTo>
                  <a:lnTo>
                    <a:pt x="234" y="10236"/>
                  </a:lnTo>
                  <a:lnTo>
                    <a:pt x="288" y="9858"/>
                  </a:lnTo>
                  <a:lnTo>
                    <a:pt x="395" y="9104"/>
                  </a:lnTo>
                  <a:lnTo>
                    <a:pt x="611" y="7632"/>
                  </a:lnTo>
                  <a:lnTo>
                    <a:pt x="880" y="6159"/>
                  </a:lnTo>
                  <a:lnTo>
                    <a:pt x="1203" y="4687"/>
                  </a:lnTo>
                  <a:lnTo>
                    <a:pt x="1527" y="3304"/>
                  </a:lnTo>
                  <a:lnTo>
                    <a:pt x="1706" y="2604"/>
                  </a:lnTo>
                  <a:lnTo>
                    <a:pt x="1922" y="1939"/>
                  </a:lnTo>
                  <a:lnTo>
                    <a:pt x="2011" y="1688"/>
                  </a:lnTo>
                  <a:lnTo>
                    <a:pt x="2101" y="1437"/>
                  </a:lnTo>
                  <a:lnTo>
                    <a:pt x="2227" y="1185"/>
                  </a:lnTo>
                  <a:lnTo>
                    <a:pt x="2371" y="970"/>
                  </a:lnTo>
                  <a:lnTo>
                    <a:pt x="2532" y="754"/>
                  </a:lnTo>
                  <a:lnTo>
                    <a:pt x="2712" y="557"/>
                  </a:lnTo>
                  <a:lnTo>
                    <a:pt x="2819" y="485"/>
                  </a:lnTo>
                  <a:lnTo>
                    <a:pt x="2927" y="413"/>
                  </a:lnTo>
                  <a:lnTo>
                    <a:pt x="3035" y="359"/>
                  </a:lnTo>
                  <a:lnTo>
                    <a:pt x="3161" y="305"/>
                  </a:lnTo>
                  <a:lnTo>
                    <a:pt x="3358" y="252"/>
                  </a:lnTo>
                  <a:lnTo>
                    <a:pt x="3556" y="234"/>
                  </a:lnTo>
                  <a:lnTo>
                    <a:pt x="3753" y="234"/>
                  </a:lnTo>
                  <a:lnTo>
                    <a:pt x="3933" y="252"/>
                  </a:lnTo>
                  <a:lnTo>
                    <a:pt x="4130" y="287"/>
                  </a:lnTo>
                  <a:lnTo>
                    <a:pt x="4310" y="359"/>
                  </a:lnTo>
                  <a:lnTo>
                    <a:pt x="4489" y="431"/>
                  </a:lnTo>
                  <a:lnTo>
                    <a:pt x="4669" y="521"/>
                  </a:lnTo>
                  <a:lnTo>
                    <a:pt x="5010" y="718"/>
                  </a:lnTo>
                  <a:lnTo>
                    <a:pt x="5351" y="952"/>
                  </a:lnTo>
                  <a:lnTo>
                    <a:pt x="5962" y="1437"/>
                  </a:lnTo>
                  <a:lnTo>
                    <a:pt x="5980" y="1419"/>
                  </a:lnTo>
                  <a:lnTo>
                    <a:pt x="5998" y="1401"/>
                  </a:lnTo>
                  <a:lnTo>
                    <a:pt x="5980" y="1383"/>
                  </a:lnTo>
                  <a:lnTo>
                    <a:pt x="5711" y="1167"/>
                  </a:lnTo>
                  <a:lnTo>
                    <a:pt x="5441" y="952"/>
                  </a:lnTo>
                  <a:lnTo>
                    <a:pt x="5172" y="718"/>
                  </a:lnTo>
                  <a:lnTo>
                    <a:pt x="4902" y="503"/>
                  </a:lnTo>
                  <a:lnTo>
                    <a:pt x="4597" y="323"/>
                  </a:lnTo>
                  <a:lnTo>
                    <a:pt x="4454" y="234"/>
                  </a:lnTo>
                  <a:lnTo>
                    <a:pt x="4292" y="162"/>
                  </a:lnTo>
                  <a:lnTo>
                    <a:pt x="4130" y="108"/>
                  </a:lnTo>
                  <a:lnTo>
                    <a:pt x="3969" y="54"/>
                  </a:lnTo>
                  <a:lnTo>
                    <a:pt x="3789" y="18"/>
                  </a:lnTo>
                  <a:lnTo>
                    <a:pt x="361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37"/>
            <p:cNvSpPr/>
            <p:nvPr/>
          </p:nvSpPr>
          <p:spPr>
            <a:xfrm>
              <a:off x="7039775" y="3141650"/>
              <a:ext cx="187225" cy="260400"/>
            </a:xfrm>
            <a:custGeom>
              <a:rect b="b" l="l" r="r" t="t"/>
              <a:pathLst>
                <a:path extrusionOk="0" h="10416" w="7489">
                  <a:moveTo>
                    <a:pt x="2982" y="1"/>
                  </a:moveTo>
                  <a:lnTo>
                    <a:pt x="2838" y="37"/>
                  </a:lnTo>
                  <a:lnTo>
                    <a:pt x="2748" y="91"/>
                  </a:lnTo>
                  <a:lnTo>
                    <a:pt x="2676" y="126"/>
                  </a:lnTo>
                  <a:lnTo>
                    <a:pt x="2605" y="180"/>
                  </a:lnTo>
                  <a:lnTo>
                    <a:pt x="2551" y="252"/>
                  </a:lnTo>
                  <a:lnTo>
                    <a:pt x="2443" y="396"/>
                  </a:lnTo>
                  <a:lnTo>
                    <a:pt x="2371" y="557"/>
                  </a:lnTo>
                  <a:lnTo>
                    <a:pt x="2335" y="755"/>
                  </a:lnTo>
                  <a:lnTo>
                    <a:pt x="2317" y="934"/>
                  </a:lnTo>
                  <a:lnTo>
                    <a:pt x="2299" y="1132"/>
                  </a:lnTo>
                  <a:lnTo>
                    <a:pt x="2317" y="1347"/>
                  </a:lnTo>
                  <a:lnTo>
                    <a:pt x="2371" y="1725"/>
                  </a:lnTo>
                  <a:lnTo>
                    <a:pt x="2443" y="2048"/>
                  </a:lnTo>
                  <a:lnTo>
                    <a:pt x="2533" y="2353"/>
                  </a:lnTo>
                  <a:lnTo>
                    <a:pt x="2353" y="2227"/>
                  </a:lnTo>
                  <a:lnTo>
                    <a:pt x="2138" y="2102"/>
                  </a:lnTo>
                  <a:lnTo>
                    <a:pt x="1850" y="1994"/>
                  </a:lnTo>
                  <a:lnTo>
                    <a:pt x="1707" y="1940"/>
                  </a:lnTo>
                  <a:lnTo>
                    <a:pt x="1527" y="1904"/>
                  </a:lnTo>
                  <a:lnTo>
                    <a:pt x="1366" y="1868"/>
                  </a:lnTo>
                  <a:lnTo>
                    <a:pt x="1186" y="1868"/>
                  </a:lnTo>
                  <a:lnTo>
                    <a:pt x="1006" y="1886"/>
                  </a:lnTo>
                  <a:lnTo>
                    <a:pt x="809" y="1922"/>
                  </a:lnTo>
                  <a:lnTo>
                    <a:pt x="629" y="1994"/>
                  </a:lnTo>
                  <a:lnTo>
                    <a:pt x="450" y="2084"/>
                  </a:lnTo>
                  <a:lnTo>
                    <a:pt x="360" y="2156"/>
                  </a:lnTo>
                  <a:lnTo>
                    <a:pt x="288" y="2227"/>
                  </a:lnTo>
                  <a:lnTo>
                    <a:pt x="216" y="2317"/>
                  </a:lnTo>
                  <a:lnTo>
                    <a:pt x="162" y="2407"/>
                  </a:lnTo>
                  <a:lnTo>
                    <a:pt x="109" y="2497"/>
                  </a:lnTo>
                  <a:lnTo>
                    <a:pt x="73" y="2604"/>
                  </a:lnTo>
                  <a:lnTo>
                    <a:pt x="19" y="2856"/>
                  </a:lnTo>
                  <a:lnTo>
                    <a:pt x="1" y="3125"/>
                  </a:lnTo>
                  <a:lnTo>
                    <a:pt x="19" y="3413"/>
                  </a:lnTo>
                  <a:lnTo>
                    <a:pt x="73" y="3736"/>
                  </a:lnTo>
                  <a:lnTo>
                    <a:pt x="162" y="4059"/>
                  </a:lnTo>
                  <a:lnTo>
                    <a:pt x="288" y="4400"/>
                  </a:lnTo>
                  <a:lnTo>
                    <a:pt x="450" y="4759"/>
                  </a:lnTo>
                  <a:lnTo>
                    <a:pt x="665" y="5136"/>
                  </a:lnTo>
                  <a:lnTo>
                    <a:pt x="899" y="5496"/>
                  </a:lnTo>
                  <a:lnTo>
                    <a:pt x="1168" y="5873"/>
                  </a:lnTo>
                  <a:lnTo>
                    <a:pt x="1491" y="6232"/>
                  </a:lnTo>
                  <a:lnTo>
                    <a:pt x="1850" y="6591"/>
                  </a:lnTo>
                  <a:lnTo>
                    <a:pt x="2227" y="6950"/>
                  </a:lnTo>
                  <a:lnTo>
                    <a:pt x="2658" y="7291"/>
                  </a:lnTo>
                  <a:lnTo>
                    <a:pt x="3089" y="7614"/>
                  </a:lnTo>
                  <a:lnTo>
                    <a:pt x="3969" y="8261"/>
                  </a:lnTo>
                  <a:lnTo>
                    <a:pt x="4831" y="8853"/>
                  </a:lnTo>
                  <a:lnTo>
                    <a:pt x="5639" y="9374"/>
                  </a:lnTo>
                  <a:lnTo>
                    <a:pt x="6340" y="9805"/>
                  </a:lnTo>
                  <a:lnTo>
                    <a:pt x="6896" y="10128"/>
                  </a:lnTo>
                  <a:lnTo>
                    <a:pt x="7381" y="10416"/>
                  </a:lnTo>
                  <a:lnTo>
                    <a:pt x="7435" y="9805"/>
                  </a:lnTo>
                  <a:lnTo>
                    <a:pt x="7471" y="9195"/>
                  </a:lnTo>
                  <a:lnTo>
                    <a:pt x="7489" y="8620"/>
                  </a:lnTo>
                  <a:lnTo>
                    <a:pt x="7471" y="8045"/>
                  </a:lnTo>
                  <a:lnTo>
                    <a:pt x="7435" y="7489"/>
                  </a:lnTo>
                  <a:lnTo>
                    <a:pt x="7363" y="6950"/>
                  </a:lnTo>
                  <a:lnTo>
                    <a:pt x="7291" y="6429"/>
                  </a:lnTo>
                  <a:lnTo>
                    <a:pt x="7202" y="5927"/>
                  </a:lnTo>
                  <a:lnTo>
                    <a:pt x="7094" y="5442"/>
                  </a:lnTo>
                  <a:lnTo>
                    <a:pt x="6968" y="4957"/>
                  </a:lnTo>
                  <a:lnTo>
                    <a:pt x="6824" y="4508"/>
                  </a:lnTo>
                  <a:lnTo>
                    <a:pt x="6663" y="4077"/>
                  </a:lnTo>
                  <a:lnTo>
                    <a:pt x="6501" y="3664"/>
                  </a:lnTo>
                  <a:lnTo>
                    <a:pt x="6322" y="3269"/>
                  </a:lnTo>
                  <a:lnTo>
                    <a:pt x="6142" y="2892"/>
                  </a:lnTo>
                  <a:lnTo>
                    <a:pt x="5945" y="2533"/>
                  </a:lnTo>
                  <a:lnTo>
                    <a:pt x="5747" y="2209"/>
                  </a:lnTo>
                  <a:lnTo>
                    <a:pt x="5532" y="1886"/>
                  </a:lnTo>
                  <a:lnTo>
                    <a:pt x="5334" y="1599"/>
                  </a:lnTo>
                  <a:lnTo>
                    <a:pt x="5119" y="1330"/>
                  </a:lnTo>
                  <a:lnTo>
                    <a:pt x="4903" y="1078"/>
                  </a:lnTo>
                  <a:lnTo>
                    <a:pt x="4688" y="863"/>
                  </a:lnTo>
                  <a:lnTo>
                    <a:pt x="4490" y="665"/>
                  </a:lnTo>
                  <a:lnTo>
                    <a:pt x="4275" y="486"/>
                  </a:lnTo>
                  <a:lnTo>
                    <a:pt x="4059" y="342"/>
                  </a:lnTo>
                  <a:lnTo>
                    <a:pt x="3862" y="216"/>
                  </a:lnTo>
                  <a:lnTo>
                    <a:pt x="3664" y="126"/>
                  </a:lnTo>
                  <a:lnTo>
                    <a:pt x="3484" y="55"/>
                  </a:lnTo>
                  <a:lnTo>
                    <a:pt x="3305" y="19"/>
                  </a:lnTo>
                  <a:lnTo>
                    <a:pt x="31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37"/>
            <p:cNvSpPr/>
            <p:nvPr/>
          </p:nvSpPr>
          <p:spPr>
            <a:xfrm>
              <a:off x="7088725" y="3191925"/>
              <a:ext cx="124825" cy="175575"/>
            </a:xfrm>
            <a:custGeom>
              <a:rect b="b" l="l" r="r" t="t"/>
              <a:pathLst>
                <a:path extrusionOk="0" h="7023" w="4993">
                  <a:moveTo>
                    <a:pt x="2622" y="1"/>
                  </a:moveTo>
                  <a:lnTo>
                    <a:pt x="2622" y="19"/>
                  </a:lnTo>
                  <a:lnTo>
                    <a:pt x="2460" y="647"/>
                  </a:lnTo>
                  <a:lnTo>
                    <a:pt x="2388" y="953"/>
                  </a:lnTo>
                  <a:lnTo>
                    <a:pt x="2317" y="1276"/>
                  </a:lnTo>
                  <a:lnTo>
                    <a:pt x="2263" y="1581"/>
                  </a:lnTo>
                  <a:lnTo>
                    <a:pt x="2209" y="1904"/>
                  </a:lnTo>
                  <a:lnTo>
                    <a:pt x="2173" y="2210"/>
                  </a:lnTo>
                  <a:lnTo>
                    <a:pt x="2173" y="2263"/>
                  </a:lnTo>
                  <a:lnTo>
                    <a:pt x="2173" y="2299"/>
                  </a:lnTo>
                  <a:lnTo>
                    <a:pt x="1850" y="1850"/>
                  </a:lnTo>
                  <a:lnTo>
                    <a:pt x="1329" y="1186"/>
                  </a:lnTo>
                  <a:lnTo>
                    <a:pt x="808" y="540"/>
                  </a:lnTo>
                  <a:lnTo>
                    <a:pt x="772" y="540"/>
                  </a:lnTo>
                  <a:lnTo>
                    <a:pt x="772" y="558"/>
                  </a:lnTo>
                  <a:lnTo>
                    <a:pt x="1221" y="1150"/>
                  </a:lnTo>
                  <a:lnTo>
                    <a:pt x="1652" y="1743"/>
                  </a:lnTo>
                  <a:lnTo>
                    <a:pt x="2047" y="2371"/>
                  </a:lnTo>
                  <a:lnTo>
                    <a:pt x="2442" y="3000"/>
                  </a:lnTo>
                  <a:lnTo>
                    <a:pt x="2730" y="3467"/>
                  </a:lnTo>
                  <a:lnTo>
                    <a:pt x="2622" y="3449"/>
                  </a:lnTo>
                  <a:lnTo>
                    <a:pt x="2263" y="3413"/>
                  </a:lnTo>
                  <a:lnTo>
                    <a:pt x="1508" y="3341"/>
                  </a:lnTo>
                  <a:lnTo>
                    <a:pt x="754" y="3287"/>
                  </a:lnTo>
                  <a:lnTo>
                    <a:pt x="18" y="3233"/>
                  </a:lnTo>
                  <a:lnTo>
                    <a:pt x="0" y="3251"/>
                  </a:lnTo>
                  <a:lnTo>
                    <a:pt x="18" y="3251"/>
                  </a:lnTo>
                  <a:lnTo>
                    <a:pt x="772" y="3359"/>
                  </a:lnTo>
                  <a:lnTo>
                    <a:pt x="1526" y="3467"/>
                  </a:lnTo>
                  <a:lnTo>
                    <a:pt x="2263" y="3574"/>
                  </a:lnTo>
                  <a:lnTo>
                    <a:pt x="2550" y="3610"/>
                  </a:lnTo>
                  <a:lnTo>
                    <a:pt x="2837" y="3628"/>
                  </a:lnTo>
                  <a:lnTo>
                    <a:pt x="3430" y="4580"/>
                  </a:lnTo>
                  <a:lnTo>
                    <a:pt x="1616" y="4580"/>
                  </a:lnTo>
                  <a:lnTo>
                    <a:pt x="1598" y="4598"/>
                  </a:lnTo>
                  <a:lnTo>
                    <a:pt x="1616" y="4616"/>
                  </a:lnTo>
                  <a:lnTo>
                    <a:pt x="2101" y="4634"/>
                  </a:lnTo>
                  <a:lnTo>
                    <a:pt x="2586" y="4652"/>
                  </a:lnTo>
                  <a:lnTo>
                    <a:pt x="3035" y="4688"/>
                  </a:lnTo>
                  <a:lnTo>
                    <a:pt x="3268" y="4706"/>
                  </a:lnTo>
                  <a:lnTo>
                    <a:pt x="3466" y="4706"/>
                  </a:lnTo>
                  <a:lnTo>
                    <a:pt x="3969" y="5514"/>
                  </a:lnTo>
                  <a:lnTo>
                    <a:pt x="4435" y="6268"/>
                  </a:lnTo>
                  <a:lnTo>
                    <a:pt x="4669" y="6645"/>
                  </a:lnTo>
                  <a:lnTo>
                    <a:pt x="4938" y="7022"/>
                  </a:lnTo>
                  <a:lnTo>
                    <a:pt x="4974" y="7004"/>
                  </a:lnTo>
                  <a:lnTo>
                    <a:pt x="4992" y="7004"/>
                  </a:lnTo>
                  <a:lnTo>
                    <a:pt x="4992" y="6986"/>
                  </a:lnTo>
                  <a:lnTo>
                    <a:pt x="4813" y="6645"/>
                  </a:lnTo>
                  <a:lnTo>
                    <a:pt x="4633" y="6322"/>
                  </a:lnTo>
                  <a:lnTo>
                    <a:pt x="4256" y="5639"/>
                  </a:lnTo>
                  <a:lnTo>
                    <a:pt x="3484" y="4329"/>
                  </a:lnTo>
                  <a:lnTo>
                    <a:pt x="3358" y="4131"/>
                  </a:lnTo>
                  <a:lnTo>
                    <a:pt x="3358" y="4041"/>
                  </a:lnTo>
                  <a:lnTo>
                    <a:pt x="3412" y="3862"/>
                  </a:lnTo>
                  <a:lnTo>
                    <a:pt x="3502" y="3431"/>
                  </a:lnTo>
                  <a:lnTo>
                    <a:pt x="3574" y="3000"/>
                  </a:lnTo>
                  <a:lnTo>
                    <a:pt x="3681" y="2569"/>
                  </a:lnTo>
                  <a:lnTo>
                    <a:pt x="3663" y="2551"/>
                  </a:lnTo>
                  <a:lnTo>
                    <a:pt x="3645" y="2569"/>
                  </a:lnTo>
                  <a:lnTo>
                    <a:pt x="3538" y="3000"/>
                  </a:lnTo>
                  <a:lnTo>
                    <a:pt x="3412" y="3413"/>
                  </a:lnTo>
                  <a:lnTo>
                    <a:pt x="3286" y="3826"/>
                  </a:lnTo>
                  <a:lnTo>
                    <a:pt x="3250" y="3969"/>
                  </a:lnTo>
                  <a:lnTo>
                    <a:pt x="2783" y="3197"/>
                  </a:lnTo>
                  <a:lnTo>
                    <a:pt x="2281" y="2443"/>
                  </a:lnTo>
                  <a:lnTo>
                    <a:pt x="2299" y="2335"/>
                  </a:lnTo>
                  <a:lnTo>
                    <a:pt x="2317" y="2228"/>
                  </a:lnTo>
                  <a:lnTo>
                    <a:pt x="2317" y="2084"/>
                  </a:lnTo>
                  <a:lnTo>
                    <a:pt x="2334" y="1940"/>
                  </a:lnTo>
                  <a:lnTo>
                    <a:pt x="2424" y="1276"/>
                  </a:lnTo>
                  <a:lnTo>
                    <a:pt x="2514" y="647"/>
                  </a:lnTo>
                  <a:lnTo>
                    <a:pt x="2658" y="19"/>
                  </a:lnTo>
                  <a:lnTo>
                    <a:pt x="26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37"/>
            <p:cNvSpPr/>
            <p:nvPr/>
          </p:nvSpPr>
          <p:spPr>
            <a:xfrm>
              <a:off x="7169975" y="3232350"/>
              <a:ext cx="9000" cy="32775"/>
            </a:xfrm>
            <a:custGeom>
              <a:rect b="b" l="l" r="r" t="t"/>
              <a:pathLst>
                <a:path extrusionOk="0" h="1311" w="360">
                  <a:moveTo>
                    <a:pt x="324" y="0"/>
                  </a:moveTo>
                  <a:lnTo>
                    <a:pt x="324" y="18"/>
                  </a:lnTo>
                  <a:lnTo>
                    <a:pt x="270" y="341"/>
                  </a:lnTo>
                  <a:lnTo>
                    <a:pt x="198" y="646"/>
                  </a:lnTo>
                  <a:lnTo>
                    <a:pt x="108" y="970"/>
                  </a:lnTo>
                  <a:lnTo>
                    <a:pt x="0" y="1293"/>
                  </a:lnTo>
                  <a:lnTo>
                    <a:pt x="18" y="1311"/>
                  </a:lnTo>
                  <a:lnTo>
                    <a:pt x="36" y="1311"/>
                  </a:lnTo>
                  <a:lnTo>
                    <a:pt x="54" y="1293"/>
                  </a:lnTo>
                  <a:lnTo>
                    <a:pt x="216" y="664"/>
                  </a:lnTo>
                  <a:lnTo>
                    <a:pt x="359" y="18"/>
                  </a:lnTo>
                  <a:lnTo>
                    <a:pt x="3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37"/>
            <p:cNvSpPr/>
            <p:nvPr/>
          </p:nvSpPr>
          <p:spPr>
            <a:xfrm>
              <a:off x="7072100" y="3257925"/>
              <a:ext cx="51650" cy="7650"/>
            </a:xfrm>
            <a:custGeom>
              <a:rect b="b" l="l" r="r" t="t"/>
              <a:pathLst>
                <a:path extrusionOk="0" h="306" w="2066">
                  <a:moveTo>
                    <a:pt x="19" y="1"/>
                  </a:moveTo>
                  <a:lnTo>
                    <a:pt x="1" y="19"/>
                  </a:lnTo>
                  <a:lnTo>
                    <a:pt x="19" y="36"/>
                  </a:lnTo>
                  <a:lnTo>
                    <a:pt x="1042" y="180"/>
                  </a:lnTo>
                  <a:lnTo>
                    <a:pt x="1527" y="234"/>
                  </a:lnTo>
                  <a:lnTo>
                    <a:pt x="1778" y="270"/>
                  </a:lnTo>
                  <a:lnTo>
                    <a:pt x="1922" y="270"/>
                  </a:lnTo>
                  <a:lnTo>
                    <a:pt x="2048" y="306"/>
                  </a:lnTo>
                  <a:lnTo>
                    <a:pt x="2066" y="288"/>
                  </a:lnTo>
                  <a:lnTo>
                    <a:pt x="1994" y="252"/>
                  </a:lnTo>
                  <a:lnTo>
                    <a:pt x="1904" y="234"/>
                  </a:lnTo>
                  <a:lnTo>
                    <a:pt x="1617" y="198"/>
                  </a:lnTo>
                  <a:lnTo>
                    <a:pt x="1096" y="126"/>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37"/>
            <p:cNvSpPr/>
            <p:nvPr/>
          </p:nvSpPr>
          <p:spPr>
            <a:xfrm>
              <a:off x="7151125" y="3337375"/>
              <a:ext cx="27400" cy="1825"/>
            </a:xfrm>
            <a:custGeom>
              <a:rect b="b" l="l" r="r" t="t"/>
              <a:pathLst>
                <a:path extrusionOk="0" h="73" w="1096">
                  <a:moveTo>
                    <a:pt x="0" y="1"/>
                  </a:moveTo>
                  <a:lnTo>
                    <a:pt x="0" y="19"/>
                  </a:lnTo>
                  <a:lnTo>
                    <a:pt x="18" y="37"/>
                  </a:lnTo>
                  <a:lnTo>
                    <a:pt x="557" y="37"/>
                  </a:lnTo>
                  <a:lnTo>
                    <a:pt x="1078" y="73"/>
                  </a:lnTo>
                  <a:lnTo>
                    <a:pt x="1095" y="37"/>
                  </a:lnTo>
                  <a:lnTo>
                    <a:pt x="1078" y="19"/>
                  </a:lnTo>
                  <a:lnTo>
                    <a:pt x="5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37"/>
            <p:cNvSpPr/>
            <p:nvPr/>
          </p:nvSpPr>
          <p:spPr>
            <a:xfrm>
              <a:off x="7201400" y="3297425"/>
              <a:ext cx="6750" cy="28325"/>
            </a:xfrm>
            <a:custGeom>
              <a:rect b="b" l="l" r="r" t="t"/>
              <a:pathLst>
                <a:path extrusionOk="0" h="1133" w="270">
                  <a:moveTo>
                    <a:pt x="252" y="1"/>
                  </a:moveTo>
                  <a:lnTo>
                    <a:pt x="234" y="19"/>
                  </a:lnTo>
                  <a:lnTo>
                    <a:pt x="108" y="575"/>
                  </a:lnTo>
                  <a:lnTo>
                    <a:pt x="54" y="845"/>
                  </a:lnTo>
                  <a:lnTo>
                    <a:pt x="18" y="988"/>
                  </a:lnTo>
                  <a:lnTo>
                    <a:pt x="0" y="1042"/>
                  </a:lnTo>
                  <a:lnTo>
                    <a:pt x="0" y="1114"/>
                  </a:lnTo>
                  <a:lnTo>
                    <a:pt x="18" y="1132"/>
                  </a:lnTo>
                  <a:lnTo>
                    <a:pt x="36" y="1132"/>
                  </a:lnTo>
                  <a:lnTo>
                    <a:pt x="90" y="1006"/>
                  </a:lnTo>
                  <a:lnTo>
                    <a:pt x="108" y="881"/>
                  </a:lnTo>
                  <a:lnTo>
                    <a:pt x="162" y="593"/>
                  </a:lnTo>
                  <a:lnTo>
                    <a:pt x="270" y="19"/>
                  </a:lnTo>
                  <a:lnTo>
                    <a:pt x="2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37"/>
            <p:cNvSpPr/>
            <p:nvPr/>
          </p:nvSpPr>
          <p:spPr>
            <a:xfrm>
              <a:off x="6953150" y="3424475"/>
              <a:ext cx="206075" cy="256800"/>
            </a:xfrm>
            <a:custGeom>
              <a:rect b="b" l="l" r="r" t="t"/>
              <a:pathLst>
                <a:path extrusionOk="0" h="10272" w="8243">
                  <a:moveTo>
                    <a:pt x="0" y="1"/>
                  </a:moveTo>
                  <a:lnTo>
                    <a:pt x="216" y="2353"/>
                  </a:lnTo>
                  <a:lnTo>
                    <a:pt x="916" y="10272"/>
                  </a:lnTo>
                  <a:lnTo>
                    <a:pt x="7111" y="10272"/>
                  </a:lnTo>
                  <a:lnTo>
                    <a:pt x="7991" y="2353"/>
                  </a:lnTo>
                  <a:lnTo>
                    <a:pt x="82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37"/>
            <p:cNvSpPr/>
            <p:nvPr/>
          </p:nvSpPr>
          <p:spPr>
            <a:xfrm>
              <a:off x="6953150" y="3424475"/>
              <a:ext cx="206075" cy="58825"/>
            </a:xfrm>
            <a:custGeom>
              <a:rect b="b" l="l" r="r" t="t"/>
              <a:pathLst>
                <a:path extrusionOk="0" h="2353" w="8243">
                  <a:moveTo>
                    <a:pt x="0" y="1"/>
                  </a:moveTo>
                  <a:lnTo>
                    <a:pt x="216" y="2353"/>
                  </a:lnTo>
                  <a:lnTo>
                    <a:pt x="7991" y="2353"/>
                  </a:lnTo>
                  <a:lnTo>
                    <a:pt x="82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37"/>
            <p:cNvSpPr/>
            <p:nvPr/>
          </p:nvSpPr>
          <p:spPr>
            <a:xfrm>
              <a:off x="6937875" y="3408775"/>
              <a:ext cx="237050" cy="47600"/>
            </a:xfrm>
            <a:custGeom>
              <a:rect b="b" l="l" r="r" t="t"/>
              <a:pathLst>
                <a:path extrusionOk="0" h="1904" w="9482">
                  <a:moveTo>
                    <a:pt x="1" y="0"/>
                  </a:moveTo>
                  <a:lnTo>
                    <a:pt x="1" y="1904"/>
                  </a:lnTo>
                  <a:lnTo>
                    <a:pt x="9482" y="1904"/>
                  </a:lnTo>
                  <a:lnTo>
                    <a:pt x="94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37"/>
            <p:cNvSpPr/>
            <p:nvPr/>
          </p:nvSpPr>
          <p:spPr>
            <a:xfrm>
              <a:off x="6268525" y="3032125"/>
              <a:ext cx="446250" cy="739400"/>
            </a:xfrm>
            <a:custGeom>
              <a:rect b="b" l="l" r="r" t="t"/>
              <a:pathLst>
                <a:path extrusionOk="0" h="29576" w="17850">
                  <a:moveTo>
                    <a:pt x="1" y="0"/>
                  </a:moveTo>
                  <a:lnTo>
                    <a:pt x="1" y="29575"/>
                  </a:lnTo>
                  <a:lnTo>
                    <a:pt x="17850" y="29575"/>
                  </a:lnTo>
                  <a:lnTo>
                    <a:pt x="178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37"/>
            <p:cNvSpPr/>
            <p:nvPr/>
          </p:nvSpPr>
          <p:spPr>
            <a:xfrm>
              <a:off x="6268525" y="3032125"/>
              <a:ext cx="446250" cy="739400"/>
            </a:xfrm>
            <a:custGeom>
              <a:rect b="b" l="l" r="r" t="t"/>
              <a:pathLst>
                <a:path extrusionOk="0" fill="none" h="29576" w="17850">
                  <a:moveTo>
                    <a:pt x="1" y="0"/>
                  </a:moveTo>
                  <a:lnTo>
                    <a:pt x="17850" y="0"/>
                  </a:lnTo>
                  <a:lnTo>
                    <a:pt x="17850" y="29575"/>
                  </a:lnTo>
                  <a:lnTo>
                    <a:pt x="1" y="2957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37"/>
            <p:cNvSpPr/>
            <p:nvPr/>
          </p:nvSpPr>
          <p:spPr>
            <a:xfrm>
              <a:off x="6551800" y="3032125"/>
              <a:ext cx="162975" cy="220000"/>
            </a:xfrm>
            <a:custGeom>
              <a:rect b="b" l="l" r="r" t="t"/>
              <a:pathLst>
                <a:path extrusionOk="0" h="8800" w="6519">
                  <a:moveTo>
                    <a:pt x="0" y="0"/>
                  </a:moveTo>
                  <a:lnTo>
                    <a:pt x="431" y="288"/>
                  </a:lnTo>
                  <a:lnTo>
                    <a:pt x="1006" y="539"/>
                  </a:lnTo>
                  <a:lnTo>
                    <a:pt x="1527" y="790"/>
                  </a:lnTo>
                  <a:lnTo>
                    <a:pt x="1976" y="1078"/>
                  </a:lnTo>
                  <a:lnTo>
                    <a:pt x="2191" y="1221"/>
                  </a:lnTo>
                  <a:lnTo>
                    <a:pt x="2389" y="1365"/>
                  </a:lnTo>
                  <a:lnTo>
                    <a:pt x="2694" y="1616"/>
                  </a:lnTo>
                  <a:lnTo>
                    <a:pt x="2981" y="1904"/>
                  </a:lnTo>
                  <a:lnTo>
                    <a:pt x="3269" y="2227"/>
                  </a:lnTo>
                  <a:lnTo>
                    <a:pt x="3538" y="2568"/>
                  </a:lnTo>
                  <a:lnTo>
                    <a:pt x="3825" y="2963"/>
                  </a:lnTo>
                  <a:lnTo>
                    <a:pt x="4095" y="3358"/>
                  </a:lnTo>
                  <a:lnTo>
                    <a:pt x="4346" y="3807"/>
                  </a:lnTo>
                  <a:lnTo>
                    <a:pt x="4615" y="4274"/>
                  </a:lnTo>
                  <a:lnTo>
                    <a:pt x="4867" y="4759"/>
                  </a:lnTo>
                  <a:lnTo>
                    <a:pt x="5118" y="5280"/>
                  </a:lnTo>
                  <a:lnTo>
                    <a:pt x="5370" y="5818"/>
                  </a:lnTo>
                  <a:lnTo>
                    <a:pt x="5603" y="6375"/>
                  </a:lnTo>
                  <a:lnTo>
                    <a:pt x="5837" y="6950"/>
                  </a:lnTo>
                  <a:lnTo>
                    <a:pt x="6070" y="7542"/>
                  </a:lnTo>
                  <a:lnTo>
                    <a:pt x="6519" y="8799"/>
                  </a:lnTo>
                  <a:lnTo>
                    <a:pt x="65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37"/>
            <p:cNvSpPr/>
            <p:nvPr/>
          </p:nvSpPr>
          <p:spPr>
            <a:xfrm>
              <a:off x="6551800" y="3032125"/>
              <a:ext cx="162975" cy="220000"/>
            </a:xfrm>
            <a:custGeom>
              <a:rect b="b" l="l" r="r" t="t"/>
              <a:pathLst>
                <a:path extrusionOk="0" fill="none" h="8800" w="6519">
                  <a:moveTo>
                    <a:pt x="6519" y="0"/>
                  </a:moveTo>
                  <a:lnTo>
                    <a:pt x="0" y="0"/>
                  </a:lnTo>
                  <a:lnTo>
                    <a:pt x="0" y="0"/>
                  </a:lnTo>
                  <a:lnTo>
                    <a:pt x="431" y="288"/>
                  </a:lnTo>
                  <a:lnTo>
                    <a:pt x="431" y="288"/>
                  </a:lnTo>
                  <a:lnTo>
                    <a:pt x="1006" y="539"/>
                  </a:lnTo>
                  <a:lnTo>
                    <a:pt x="1527" y="790"/>
                  </a:lnTo>
                  <a:lnTo>
                    <a:pt x="1976" y="1078"/>
                  </a:lnTo>
                  <a:lnTo>
                    <a:pt x="2191" y="1221"/>
                  </a:lnTo>
                  <a:lnTo>
                    <a:pt x="2389" y="1365"/>
                  </a:lnTo>
                  <a:lnTo>
                    <a:pt x="2389" y="1365"/>
                  </a:lnTo>
                  <a:lnTo>
                    <a:pt x="2694" y="1616"/>
                  </a:lnTo>
                  <a:lnTo>
                    <a:pt x="2981" y="1904"/>
                  </a:lnTo>
                  <a:lnTo>
                    <a:pt x="3269" y="2227"/>
                  </a:lnTo>
                  <a:lnTo>
                    <a:pt x="3538" y="2568"/>
                  </a:lnTo>
                  <a:lnTo>
                    <a:pt x="3825" y="2963"/>
                  </a:lnTo>
                  <a:lnTo>
                    <a:pt x="4095" y="3358"/>
                  </a:lnTo>
                  <a:lnTo>
                    <a:pt x="4346" y="3807"/>
                  </a:lnTo>
                  <a:lnTo>
                    <a:pt x="4615" y="4274"/>
                  </a:lnTo>
                  <a:lnTo>
                    <a:pt x="4867" y="4759"/>
                  </a:lnTo>
                  <a:lnTo>
                    <a:pt x="5118" y="5280"/>
                  </a:lnTo>
                  <a:lnTo>
                    <a:pt x="5370" y="5818"/>
                  </a:lnTo>
                  <a:lnTo>
                    <a:pt x="5603" y="6375"/>
                  </a:lnTo>
                  <a:lnTo>
                    <a:pt x="5837" y="6950"/>
                  </a:lnTo>
                  <a:lnTo>
                    <a:pt x="6070" y="7542"/>
                  </a:lnTo>
                  <a:lnTo>
                    <a:pt x="6519" y="8799"/>
                  </a:lnTo>
                  <a:lnTo>
                    <a:pt x="6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37"/>
            <p:cNvSpPr/>
            <p:nvPr/>
          </p:nvSpPr>
          <p:spPr>
            <a:xfrm>
              <a:off x="5516125" y="2622250"/>
              <a:ext cx="827400" cy="769925"/>
            </a:xfrm>
            <a:custGeom>
              <a:rect b="b" l="l" r="r" t="t"/>
              <a:pathLst>
                <a:path extrusionOk="0" h="30797" w="33096">
                  <a:moveTo>
                    <a:pt x="1" y="1"/>
                  </a:moveTo>
                  <a:lnTo>
                    <a:pt x="6178" y="30797"/>
                  </a:lnTo>
                  <a:lnTo>
                    <a:pt x="33095" y="30797"/>
                  </a:lnTo>
                  <a:lnTo>
                    <a:pt x="269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37"/>
            <p:cNvSpPr/>
            <p:nvPr/>
          </p:nvSpPr>
          <p:spPr>
            <a:xfrm>
              <a:off x="5516125" y="2622250"/>
              <a:ext cx="827400" cy="769925"/>
            </a:xfrm>
            <a:custGeom>
              <a:rect b="b" l="l" r="r" t="t"/>
              <a:pathLst>
                <a:path extrusionOk="0" fill="none" h="30797" w="33096">
                  <a:moveTo>
                    <a:pt x="33095" y="30797"/>
                  </a:moveTo>
                  <a:lnTo>
                    <a:pt x="6178" y="30797"/>
                  </a:lnTo>
                  <a:lnTo>
                    <a:pt x="1" y="1"/>
                  </a:lnTo>
                  <a:lnTo>
                    <a:pt x="26918" y="1"/>
                  </a:lnTo>
                  <a:lnTo>
                    <a:pt x="33095" y="307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37"/>
            <p:cNvSpPr/>
            <p:nvPr/>
          </p:nvSpPr>
          <p:spPr>
            <a:xfrm>
              <a:off x="5516125" y="2622250"/>
              <a:ext cx="738050" cy="605625"/>
            </a:xfrm>
            <a:custGeom>
              <a:rect b="b" l="l" r="r" t="t"/>
              <a:pathLst>
                <a:path extrusionOk="0" h="24225" w="29522">
                  <a:moveTo>
                    <a:pt x="3448" y="9823"/>
                  </a:moveTo>
                  <a:lnTo>
                    <a:pt x="3520" y="9841"/>
                  </a:lnTo>
                  <a:lnTo>
                    <a:pt x="3556" y="9877"/>
                  </a:lnTo>
                  <a:lnTo>
                    <a:pt x="3592" y="9931"/>
                  </a:lnTo>
                  <a:lnTo>
                    <a:pt x="3610" y="9985"/>
                  </a:lnTo>
                  <a:lnTo>
                    <a:pt x="3610" y="10056"/>
                  </a:lnTo>
                  <a:lnTo>
                    <a:pt x="3574" y="10128"/>
                  </a:lnTo>
                  <a:lnTo>
                    <a:pt x="3520" y="10182"/>
                  </a:lnTo>
                  <a:lnTo>
                    <a:pt x="3448" y="10200"/>
                  </a:lnTo>
                  <a:lnTo>
                    <a:pt x="3395" y="10182"/>
                  </a:lnTo>
                  <a:lnTo>
                    <a:pt x="3341" y="10146"/>
                  </a:lnTo>
                  <a:lnTo>
                    <a:pt x="3305" y="10092"/>
                  </a:lnTo>
                  <a:lnTo>
                    <a:pt x="3287" y="10038"/>
                  </a:lnTo>
                  <a:lnTo>
                    <a:pt x="3287" y="9949"/>
                  </a:lnTo>
                  <a:lnTo>
                    <a:pt x="3323" y="9895"/>
                  </a:lnTo>
                  <a:lnTo>
                    <a:pt x="3377" y="9841"/>
                  </a:lnTo>
                  <a:lnTo>
                    <a:pt x="3448" y="9823"/>
                  </a:lnTo>
                  <a:close/>
                  <a:moveTo>
                    <a:pt x="5136" y="10972"/>
                  </a:moveTo>
                  <a:lnTo>
                    <a:pt x="5172" y="11008"/>
                  </a:lnTo>
                  <a:lnTo>
                    <a:pt x="5208" y="11062"/>
                  </a:lnTo>
                  <a:lnTo>
                    <a:pt x="5226" y="11116"/>
                  </a:lnTo>
                  <a:lnTo>
                    <a:pt x="5208" y="11170"/>
                  </a:lnTo>
                  <a:lnTo>
                    <a:pt x="5172" y="11206"/>
                  </a:lnTo>
                  <a:lnTo>
                    <a:pt x="5136" y="11242"/>
                  </a:lnTo>
                  <a:lnTo>
                    <a:pt x="5082" y="11260"/>
                  </a:lnTo>
                  <a:lnTo>
                    <a:pt x="5011" y="11242"/>
                  </a:lnTo>
                  <a:lnTo>
                    <a:pt x="4975" y="11206"/>
                  </a:lnTo>
                  <a:lnTo>
                    <a:pt x="4939" y="11170"/>
                  </a:lnTo>
                  <a:lnTo>
                    <a:pt x="4939" y="11116"/>
                  </a:lnTo>
                  <a:lnTo>
                    <a:pt x="4939" y="11062"/>
                  </a:lnTo>
                  <a:lnTo>
                    <a:pt x="4975" y="11008"/>
                  </a:lnTo>
                  <a:lnTo>
                    <a:pt x="5011" y="10972"/>
                  </a:lnTo>
                  <a:close/>
                  <a:moveTo>
                    <a:pt x="25751" y="9302"/>
                  </a:moveTo>
                  <a:lnTo>
                    <a:pt x="25841" y="11134"/>
                  </a:lnTo>
                  <a:lnTo>
                    <a:pt x="25607" y="11170"/>
                  </a:lnTo>
                  <a:lnTo>
                    <a:pt x="24943" y="11242"/>
                  </a:lnTo>
                  <a:lnTo>
                    <a:pt x="24979" y="11583"/>
                  </a:lnTo>
                  <a:lnTo>
                    <a:pt x="25051" y="11852"/>
                  </a:lnTo>
                  <a:lnTo>
                    <a:pt x="25123" y="12068"/>
                  </a:lnTo>
                  <a:lnTo>
                    <a:pt x="25158" y="12139"/>
                  </a:lnTo>
                  <a:lnTo>
                    <a:pt x="25212" y="12193"/>
                  </a:lnTo>
                  <a:lnTo>
                    <a:pt x="25320" y="12229"/>
                  </a:lnTo>
                  <a:lnTo>
                    <a:pt x="25589" y="12283"/>
                  </a:lnTo>
                  <a:lnTo>
                    <a:pt x="26505" y="12445"/>
                  </a:lnTo>
                  <a:lnTo>
                    <a:pt x="27834" y="12642"/>
                  </a:lnTo>
                  <a:lnTo>
                    <a:pt x="29522" y="12912"/>
                  </a:lnTo>
                  <a:lnTo>
                    <a:pt x="29271" y="11708"/>
                  </a:lnTo>
                  <a:lnTo>
                    <a:pt x="28965" y="11673"/>
                  </a:lnTo>
                  <a:lnTo>
                    <a:pt x="28678" y="11619"/>
                  </a:lnTo>
                  <a:lnTo>
                    <a:pt x="28534" y="11565"/>
                  </a:lnTo>
                  <a:lnTo>
                    <a:pt x="28391" y="11511"/>
                  </a:lnTo>
                  <a:lnTo>
                    <a:pt x="28067" y="11349"/>
                  </a:lnTo>
                  <a:lnTo>
                    <a:pt x="27726" y="11134"/>
                  </a:lnTo>
                  <a:lnTo>
                    <a:pt x="27349" y="10865"/>
                  </a:lnTo>
                  <a:lnTo>
                    <a:pt x="26972" y="10541"/>
                  </a:lnTo>
                  <a:lnTo>
                    <a:pt x="26577" y="10164"/>
                  </a:lnTo>
                  <a:lnTo>
                    <a:pt x="26164" y="9751"/>
                  </a:lnTo>
                  <a:lnTo>
                    <a:pt x="25751" y="9302"/>
                  </a:lnTo>
                  <a:close/>
                  <a:moveTo>
                    <a:pt x="1" y="1"/>
                  </a:moveTo>
                  <a:lnTo>
                    <a:pt x="3287" y="16395"/>
                  </a:lnTo>
                  <a:lnTo>
                    <a:pt x="6286" y="16341"/>
                  </a:lnTo>
                  <a:lnTo>
                    <a:pt x="9266" y="16305"/>
                  </a:lnTo>
                  <a:lnTo>
                    <a:pt x="9356" y="16305"/>
                  </a:lnTo>
                  <a:lnTo>
                    <a:pt x="9356" y="16395"/>
                  </a:lnTo>
                  <a:lnTo>
                    <a:pt x="9392" y="19861"/>
                  </a:lnTo>
                  <a:lnTo>
                    <a:pt x="9392" y="23327"/>
                  </a:lnTo>
                  <a:lnTo>
                    <a:pt x="9410" y="24224"/>
                  </a:lnTo>
                  <a:lnTo>
                    <a:pt x="13109" y="24153"/>
                  </a:lnTo>
                  <a:lnTo>
                    <a:pt x="16593" y="24117"/>
                  </a:lnTo>
                  <a:lnTo>
                    <a:pt x="15785" y="23883"/>
                  </a:lnTo>
                  <a:lnTo>
                    <a:pt x="14995" y="23632"/>
                  </a:lnTo>
                  <a:lnTo>
                    <a:pt x="14276" y="23363"/>
                  </a:lnTo>
                  <a:lnTo>
                    <a:pt x="13576" y="23075"/>
                  </a:lnTo>
                  <a:lnTo>
                    <a:pt x="13253" y="22914"/>
                  </a:lnTo>
                  <a:lnTo>
                    <a:pt x="12948" y="22752"/>
                  </a:lnTo>
                  <a:lnTo>
                    <a:pt x="12660" y="22590"/>
                  </a:lnTo>
                  <a:lnTo>
                    <a:pt x="12373" y="22429"/>
                  </a:lnTo>
                  <a:lnTo>
                    <a:pt x="12122" y="22249"/>
                  </a:lnTo>
                  <a:lnTo>
                    <a:pt x="11870" y="22070"/>
                  </a:lnTo>
                  <a:lnTo>
                    <a:pt x="11637" y="21890"/>
                  </a:lnTo>
                  <a:lnTo>
                    <a:pt x="11439" y="21710"/>
                  </a:lnTo>
                  <a:lnTo>
                    <a:pt x="11152" y="21423"/>
                  </a:lnTo>
                  <a:lnTo>
                    <a:pt x="10901" y="21118"/>
                  </a:lnTo>
                  <a:lnTo>
                    <a:pt x="10667" y="20813"/>
                  </a:lnTo>
                  <a:lnTo>
                    <a:pt x="10470" y="20507"/>
                  </a:lnTo>
                  <a:lnTo>
                    <a:pt x="10290" y="20166"/>
                  </a:lnTo>
                  <a:lnTo>
                    <a:pt x="10110" y="19825"/>
                  </a:lnTo>
                  <a:lnTo>
                    <a:pt x="9967" y="19484"/>
                  </a:lnTo>
                  <a:lnTo>
                    <a:pt x="9841" y="19125"/>
                  </a:lnTo>
                  <a:lnTo>
                    <a:pt x="9733" y="18766"/>
                  </a:lnTo>
                  <a:lnTo>
                    <a:pt x="9644" y="18406"/>
                  </a:lnTo>
                  <a:lnTo>
                    <a:pt x="9572" y="18029"/>
                  </a:lnTo>
                  <a:lnTo>
                    <a:pt x="9518" y="17652"/>
                  </a:lnTo>
                  <a:lnTo>
                    <a:pt x="9482" y="17257"/>
                  </a:lnTo>
                  <a:lnTo>
                    <a:pt x="9446" y="16880"/>
                  </a:lnTo>
                  <a:lnTo>
                    <a:pt x="9428" y="16485"/>
                  </a:lnTo>
                  <a:lnTo>
                    <a:pt x="9428" y="16108"/>
                  </a:lnTo>
                  <a:lnTo>
                    <a:pt x="9446" y="15713"/>
                  </a:lnTo>
                  <a:lnTo>
                    <a:pt x="9464" y="15336"/>
                  </a:lnTo>
                  <a:lnTo>
                    <a:pt x="9536" y="14564"/>
                  </a:lnTo>
                  <a:lnTo>
                    <a:pt x="9644" y="13791"/>
                  </a:lnTo>
                  <a:lnTo>
                    <a:pt x="9787" y="13055"/>
                  </a:lnTo>
                  <a:lnTo>
                    <a:pt x="9949" y="12337"/>
                  </a:lnTo>
                  <a:lnTo>
                    <a:pt x="10128" y="11655"/>
                  </a:lnTo>
                  <a:lnTo>
                    <a:pt x="10308" y="11008"/>
                  </a:lnTo>
                  <a:lnTo>
                    <a:pt x="10506" y="10416"/>
                  </a:lnTo>
                  <a:lnTo>
                    <a:pt x="10003" y="10326"/>
                  </a:lnTo>
                  <a:lnTo>
                    <a:pt x="10434" y="9392"/>
                  </a:lnTo>
                  <a:lnTo>
                    <a:pt x="10919" y="8351"/>
                  </a:lnTo>
                  <a:lnTo>
                    <a:pt x="11565" y="7004"/>
                  </a:lnTo>
                  <a:lnTo>
                    <a:pt x="12319" y="5459"/>
                  </a:lnTo>
                  <a:lnTo>
                    <a:pt x="13199" y="3754"/>
                  </a:lnTo>
                  <a:lnTo>
                    <a:pt x="14133" y="1976"/>
                  </a:lnTo>
                  <a:lnTo>
                    <a:pt x="14618" y="1078"/>
                  </a:lnTo>
                  <a:lnTo>
                    <a:pt x="15120" y="198"/>
                  </a:lnTo>
                  <a:lnTo>
                    <a:pt x="1513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37"/>
            <p:cNvSpPr/>
            <p:nvPr/>
          </p:nvSpPr>
          <p:spPr>
            <a:xfrm>
              <a:off x="6139675" y="2854800"/>
              <a:ext cx="114500" cy="90250"/>
            </a:xfrm>
            <a:custGeom>
              <a:rect b="b" l="l" r="r" t="t"/>
              <a:pathLst>
                <a:path extrusionOk="0" fill="none" h="3610" w="4580">
                  <a:moveTo>
                    <a:pt x="809" y="0"/>
                  </a:moveTo>
                  <a:lnTo>
                    <a:pt x="899" y="1832"/>
                  </a:lnTo>
                  <a:lnTo>
                    <a:pt x="899" y="1832"/>
                  </a:lnTo>
                  <a:lnTo>
                    <a:pt x="665" y="1868"/>
                  </a:lnTo>
                  <a:lnTo>
                    <a:pt x="1" y="1940"/>
                  </a:lnTo>
                  <a:lnTo>
                    <a:pt x="1" y="1940"/>
                  </a:lnTo>
                  <a:lnTo>
                    <a:pt x="37" y="2281"/>
                  </a:lnTo>
                  <a:lnTo>
                    <a:pt x="109" y="2550"/>
                  </a:lnTo>
                  <a:lnTo>
                    <a:pt x="181" y="2766"/>
                  </a:lnTo>
                  <a:lnTo>
                    <a:pt x="216" y="2837"/>
                  </a:lnTo>
                  <a:lnTo>
                    <a:pt x="270" y="2891"/>
                  </a:lnTo>
                  <a:lnTo>
                    <a:pt x="270" y="2891"/>
                  </a:lnTo>
                  <a:lnTo>
                    <a:pt x="378" y="2927"/>
                  </a:lnTo>
                  <a:lnTo>
                    <a:pt x="647" y="2981"/>
                  </a:lnTo>
                  <a:lnTo>
                    <a:pt x="1563" y="3143"/>
                  </a:lnTo>
                  <a:lnTo>
                    <a:pt x="2892" y="3340"/>
                  </a:lnTo>
                  <a:lnTo>
                    <a:pt x="4580" y="3610"/>
                  </a:lnTo>
                  <a:lnTo>
                    <a:pt x="4329" y="2406"/>
                  </a:lnTo>
                  <a:lnTo>
                    <a:pt x="4329" y="2406"/>
                  </a:lnTo>
                  <a:lnTo>
                    <a:pt x="4023" y="2371"/>
                  </a:lnTo>
                  <a:lnTo>
                    <a:pt x="3736" y="2317"/>
                  </a:lnTo>
                  <a:lnTo>
                    <a:pt x="3736" y="2317"/>
                  </a:lnTo>
                  <a:lnTo>
                    <a:pt x="3592" y="2263"/>
                  </a:lnTo>
                  <a:lnTo>
                    <a:pt x="3449" y="2209"/>
                  </a:lnTo>
                  <a:lnTo>
                    <a:pt x="3125" y="2047"/>
                  </a:lnTo>
                  <a:lnTo>
                    <a:pt x="2784" y="1832"/>
                  </a:lnTo>
                  <a:lnTo>
                    <a:pt x="2407" y="1563"/>
                  </a:lnTo>
                  <a:lnTo>
                    <a:pt x="2030" y="1239"/>
                  </a:lnTo>
                  <a:lnTo>
                    <a:pt x="1635" y="862"/>
                  </a:lnTo>
                  <a:lnTo>
                    <a:pt x="1222" y="449"/>
                  </a:lnTo>
                  <a:lnTo>
                    <a:pt x="8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37"/>
            <p:cNvSpPr/>
            <p:nvPr/>
          </p:nvSpPr>
          <p:spPr>
            <a:xfrm>
              <a:off x="5639575" y="2896550"/>
              <a:ext cx="7225" cy="7200"/>
            </a:xfrm>
            <a:custGeom>
              <a:rect b="b" l="l" r="r" t="t"/>
              <a:pathLst>
                <a:path extrusionOk="0" fill="none" h="288" w="289">
                  <a:moveTo>
                    <a:pt x="144" y="288"/>
                  </a:moveTo>
                  <a:lnTo>
                    <a:pt x="144" y="288"/>
                  </a:lnTo>
                  <a:lnTo>
                    <a:pt x="73" y="270"/>
                  </a:lnTo>
                  <a:lnTo>
                    <a:pt x="37" y="234"/>
                  </a:lnTo>
                  <a:lnTo>
                    <a:pt x="1" y="198"/>
                  </a:lnTo>
                  <a:lnTo>
                    <a:pt x="1" y="144"/>
                  </a:lnTo>
                  <a:lnTo>
                    <a:pt x="1" y="144"/>
                  </a:lnTo>
                  <a:lnTo>
                    <a:pt x="1" y="90"/>
                  </a:lnTo>
                  <a:lnTo>
                    <a:pt x="37" y="36"/>
                  </a:lnTo>
                  <a:lnTo>
                    <a:pt x="73" y="0"/>
                  </a:lnTo>
                  <a:lnTo>
                    <a:pt x="144" y="0"/>
                  </a:lnTo>
                  <a:lnTo>
                    <a:pt x="144" y="0"/>
                  </a:lnTo>
                  <a:lnTo>
                    <a:pt x="198" y="0"/>
                  </a:lnTo>
                  <a:lnTo>
                    <a:pt x="234" y="36"/>
                  </a:lnTo>
                  <a:lnTo>
                    <a:pt x="270" y="90"/>
                  </a:lnTo>
                  <a:lnTo>
                    <a:pt x="288" y="144"/>
                  </a:lnTo>
                  <a:lnTo>
                    <a:pt x="288" y="144"/>
                  </a:lnTo>
                  <a:lnTo>
                    <a:pt x="270" y="198"/>
                  </a:lnTo>
                  <a:lnTo>
                    <a:pt x="234" y="234"/>
                  </a:lnTo>
                  <a:lnTo>
                    <a:pt x="198" y="270"/>
                  </a:lnTo>
                  <a:lnTo>
                    <a:pt x="144" y="2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37"/>
            <p:cNvSpPr/>
            <p:nvPr/>
          </p:nvSpPr>
          <p:spPr>
            <a:xfrm>
              <a:off x="5598275" y="2867825"/>
              <a:ext cx="8100" cy="9450"/>
            </a:xfrm>
            <a:custGeom>
              <a:rect b="b" l="l" r="r" t="t"/>
              <a:pathLst>
                <a:path extrusionOk="0" fill="none" h="378" w="324">
                  <a:moveTo>
                    <a:pt x="162" y="377"/>
                  </a:moveTo>
                  <a:lnTo>
                    <a:pt x="162" y="377"/>
                  </a:lnTo>
                  <a:lnTo>
                    <a:pt x="109" y="359"/>
                  </a:lnTo>
                  <a:lnTo>
                    <a:pt x="55" y="323"/>
                  </a:lnTo>
                  <a:lnTo>
                    <a:pt x="19" y="269"/>
                  </a:lnTo>
                  <a:lnTo>
                    <a:pt x="1" y="215"/>
                  </a:lnTo>
                  <a:lnTo>
                    <a:pt x="1" y="215"/>
                  </a:lnTo>
                  <a:lnTo>
                    <a:pt x="1" y="126"/>
                  </a:lnTo>
                  <a:lnTo>
                    <a:pt x="37" y="72"/>
                  </a:lnTo>
                  <a:lnTo>
                    <a:pt x="91" y="18"/>
                  </a:lnTo>
                  <a:lnTo>
                    <a:pt x="162" y="0"/>
                  </a:lnTo>
                  <a:lnTo>
                    <a:pt x="162" y="0"/>
                  </a:lnTo>
                  <a:lnTo>
                    <a:pt x="234" y="18"/>
                  </a:lnTo>
                  <a:lnTo>
                    <a:pt x="270" y="54"/>
                  </a:lnTo>
                  <a:lnTo>
                    <a:pt x="306" y="108"/>
                  </a:lnTo>
                  <a:lnTo>
                    <a:pt x="324" y="162"/>
                  </a:lnTo>
                  <a:lnTo>
                    <a:pt x="324" y="162"/>
                  </a:lnTo>
                  <a:lnTo>
                    <a:pt x="324" y="233"/>
                  </a:lnTo>
                  <a:lnTo>
                    <a:pt x="288" y="305"/>
                  </a:lnTo>
                  <a:lnTo>
                    <a:pt x="234" y="359"/>
                  </a:lnTo>
                  <a:lnTo>
                    <a:pt x="162" y="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37"/>
            <p:cNvSpPr/>
            <p:nvPr/>
          </p:nvSpPr>
          <p:spPr>
            <a:xfrm>
              <a:off x="5516125" y="2622250"/>
              <a:ext cx="414825" cy="605625"/>
            </a:xfrm>
            <a:custGeom>
              <a:rect b="b" l="l" r="r" t="t"/>
              <a:pathLst>
                <a:path extrusionOk="0" fill="none" h="24225" w="16593">
                  <a:moveTo>
                    <a:pt x="15138" y="1"/>
                  </a:moveTo>
                  <a:lnTo>
                    <a:pt x="4113" y="1"/>
                  </a:lnTo>
                  <a:lnTo>
                    <a:pt x="3915" y="1"/>
                  </a:lnTo>
                  <a:lnTo>
                    <a:pt x="3035" y="1"/>
                  </a:lnTo>
                  <a:lnTo>
                    <a:pt x="2856" y="1"/>
                  </a:lnTo>
                  <a:lnTo>
                    <a:pt x="1599" y="1"/>
                  </a:lnTo>
                  <a:lnTo>
                    <a:pt x="1401" y="1"/>
                  </a:lnTo>
                  <a:lnTo>
                    <a:pt x="1" y="1"/>
                  </a:lnTo>
                  <a:lnTo>
                    <a:pt x="3287" y="16395"/>
                  </a:lnTo>
                  <a:lnTo>
                    <a:pt x="3287" y="16395"/>
                  </a:lnTo>
                  <a:lnTo>
                    <a:pt x="6286" y="16341"/>
                  </a:lnTo>
                  <a:lnTo>
                    <a:pt x="9266" y="16305"/>
                  </a:lnTo>
                  <a:lnTo>
                    <a:pt x="9356" y="16305"/>
                  </a:lnTo>
                  <a:lnTo>
                    <a:pt x="9356" y="16395"/>
                  </a:lnTo>
                  <a:lnTo>
                    <a:pt x="9392" y="19861"/>
                  </a:lnTo>
                  <a:lnTo>
                    <a:pt x="9392" y="23327"/>
                  </a:lnTo>
                  <a:lnTo>
                    <a:pt x="9392" y="23327"/>
                  </a:lnTo>
                  <a:lnTo>
                    <a:pt x="9410" y="24224"/>
                  </a:lnTo>
                  <a:lnTo>
                    <a:pt x="13109" y="24153"/>
                  </a:lnTo>
                  <a:lnTo>
                    <a:pt x="16593" y="24117"/>
                  </a:lnTo>
                  <a:lnTo>
                    <a:pt x="16593" y="24117"/>
                  </a:lnTo>
                  <a:lnTo>
                    <a:pt x="15785" y="23883"/>
                  </a:lnTo>
                  <a:lnTo>
                    <a:pt x="14995" y="23632"/>
                  </a:lnTo>
                  <a:lnTo>
                    <a:pt x="14276" y="23363"/>
                  </a:lnTo>
                  <a:lnTo>
                    <a:pt x="13576" y="23075"/>
                  </a:lnTo>
                  <a:lnTo>
                    <a:pt x="13253" y="22914"/>
                  </a:lnTo>
                  <a:lnTo>
                    <a:pt x="12948" y="22752"/>
                  </a:lnTo>
                  <a:lnTo>
                    <a:pt x="12660" y="22590"/>
                  </a:lnTo>
                  <a:lnTo>
                    <a:pt x="12373" y="22429"/>
                  </a:lnTo>
                  <a:lnTo>
                    <a:pt x="12122" y="22249"/>
                  </a:lnTo>
                  <a:lnTo>
                    <a:pt x="11870" y="22070"/>
                  </a:lnTo>
                  <a:lnTo>
                    <a:pt x="11637" y="21890"/>
                  </a:lnTo>
                  <a:lnTo>
                    <a:pt x="11439" y="21710"/>
                  </a:lnTo>
                  <a:lnTo>
                    <a:pt x="11439" y="21710"/>
                  </a:lnTo>
                  <a:lnTo>
                    <a:pt x="11152" y="21423"/>
                  </a:lnTo>
                  <a:lnTo>
                    <a:pt x="10901" y="21118"/>
                  </a:lnTo>
                  <a:lnTo>
                    <a:pt x="10667" y="20813"/>
                  </a:lnTo>
                  <a:lnTo>
                    <a:pt x="10470" y="20507"/>
                  </a:lnTo>
                  <a:lnTo>
                    <a:pt x="10290" y="20166"/>
                  </a:lnTo>
                  <a:lnTo>
                    <a:pt x="10110" y="19825"/>
                  </a:lnTo>
                  <a:lnTo>
                    <a:pt x="9967" y="19484"/>
                  </a:lnTo>
                  <a:lnTo>
                    <a:pt x="9841" y="19125"/>
                  </a:lnTo>
                  <a:lnTo>
                    <a:pt x="9733" y="18766"/>
                  </a:lnTo>
                  <a:lnTo>
                    <a:pt x="9644" y="18406"/>
                  </a:lnTo>
                  <a:lnTo>
                    <a:pt x="9572" y="18029"/>
                  </a:lnTo>
                  <a:lnTo>
                    <a:pt x="9518" y="17652"/>
                  </a:lnTo>
                  <a:lnTo>
                    <a:pt x="9482" y="17257"/>
                  </a:lnTo>
                  <a:lnTo>
                    <a:pt x="9446" y="16880"/>
                  </a:lnTo>
                  <a:lnTo>
                    <a:pt x="9428" y="16485"/>
                  </a:lnTo>
                  <a:lnTo>
                    <a:pt x="9428" y="16108"/>
                  </a:lnTo>
                  <a:lnTo>
                    <a:pt x="9446" y="15713"/>
                  </a:lnTo>
                  <a:lnTo>
                    <a:pt x="9464" y="15336"/>
                  </a:lnTo>
                  <a:lnTo>
                    <a:pt x="9536" y="14564"/>
                  </a:lnTo>
                  <a:lnTo>
                    <a:pt x="9644" y="13791"/>
                  </a:lnTo>
                  <a:lnTo>
                    <a:pt x="9787" y="13055"/>
                  </a:lnTo>
                  <a:lnTo>
                    <a:pt x="9949" y="12337"/>
                  </a:lnTo>
                  <a:lnTo>
                    <a:pt x="10128" y="11655"/>
                  </a:lnTo>
                  <a:lnTo>
                    <a:pt x="10308" y="11008"/>
                  </a:lnTo>
                  <a:lnTo>
                    <a:pt x="10506" y="10416"/>
                  </a:lnTo>
                  <a:lnTo>
                    <a:pt x="10506" y="10416"/>
                  </a:lnTo>
                  <a:lnTo>
                    <a:pt x="10003" y="10326"/>
                  </a:lnTo>
                  <a:lnTo>
                    <a:pt x="10003" y="10326"/>
                  </a:lnTo>
                  <a:lnTo>
                    <a:pt x="10434" y="9392"/>
                  </a:lnTo>
                  <a:lnTo>
                    <a:pt x="10919" y="8351"/>
                  </a:lnTo>
                  <a:lnTo>
                    <a:pt x="11565" y="7004"/>
                  </a:lnTo>
                  <a:lnTo>
                    <a:pt x="12319" y="5459"/>
                  </a:lnTo>
                  <a:lnTo>
                    <a:pt x="13199" y="3754"/>
                  </a:lnTo>
                  <a:lnTo>
                    <a:pt x="14133" y="1976"/>
                  </a:lnTo>
                  <a:lnTo>
                    <a:pt x="14618" y="1078"/>
                  </a:lnTo>
                  <a:lnTo>
                    <a:pt x="15120" y="198"/>
                  </a:lnTo>
                  <a:lnTo>
                    <a:pt x="15120" y="198"/>
                  </a:lnTo>
                  <a:lnTo>
                    <a:pt x="151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37"/>
            <p:cNvSpPr/>
            <p:nvPr/>
          </p:nvSpPr>
          <p:spPr>
            <a:xfrm>
              <a:off x="5300650" y="2622250"/>
              <a:ext cx="369925" cy="769925"/>
            </a:xfrm>
            <a:custGeom>
              <a:rect b="b" l="l" r="r" t="t"/>
              <a:pathLst>
                <a:path extrusionOk="0" h="30797" w="14797">
                  <a:moveTo>
                    <a:pt x="8620" y="1"/>
                  </a:moveTo>
                  <a:lnTo>
                    <a:pt x="0" y="3951"/>
                  </a:lnTo>
                  <a:lnTo>
                    <a:pt x="5387" y="30797"/>
                  </a:lnTo>
                  <a:lnTo>
                    <a:pt x="14797" y="30797"/>
                  </a:lnTo>
                  <a:lnTo>
                    <a:pt x="86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37"/>
            <p:cNvSpPr/>
            <p:nvPr/>
          </p:nvSpPr>
          <p:spPr>
            <a:xfrm>
              <a:off x="5300650" y="2622250"/>
              <a:ext cx="369925" cy="769925"/>
            </a:xfrm>
            <a:custGeom>
              <a:rect b="b" l="l" r="r" t="t"/>
              <a:pathLst>
                <a:path extrusionOk="0" fill="none" h="30797" w="14797">
                  <a:moveTo>
                    <a:pt x="14797" y="30797"/>
                  </a:moveTo>
                  <a:lnTo>
                    <a:pt x="5387" y="30797"/>
                  </a:lnTo>
                  <a:lnTo>
                    <a:pt x="0" y="3951"/>
                  </a:lnTo>
                  <a:lnTo>
                    <a:pt x="8620" y="1"/>
                  </a:lnTo>
                  <a:lnTo>
                    <a:pt x="14797" y="307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37"/>
            <p:cNvSpPr/>
            <p:nvPr/>
          </p:nvSpPr>
          <p:spPr>
            <a:xfrm>
              <a:off x="5300650" y="2622250"/>
              <a:ext cx="297650" cy="409900"/>
            </a:xfrm>
            <a:custGeom>
              <a:rect b="b" l="l" r="r" t="t"/>
              <a:pathLst>
                <a:path extrusionOk="0" h="16396" w="11906">
                  <a:moveTo>
                    <a:pt x="8620" y="1"/>
                  </a:moveTo>
                  <a:lnTo>
                    <a:pt x="0" y="3951"/>
                  </a:lnTo>
                  <a:lnTo>
                    <a:pt x="2496" y="16395"/>
                  </a:lnTo>
                  <a:lnTo>
                    <a:pt x="11906" y="16395"/>
                  </a:lnTo>
                  <a:lnTo>
                    <a:pt x="862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37"/>
            <p:cNvSpPr/>
            <p:nvPr/>
          </p:nvSpPr>
          <p:spPr>
            <a:xfrm>
              <a:off x="5300650" y="2622250"/>
              <a:ext cx="297650" cy="409900"/>
            </a:xfrm>
            <a:custGeom>
              <a:rect b="b" l="l" r="r" t="t"/>
              <a:pathLst>
                <a:path extrusionOk="0" fill="none" h="16396" w="11906">
                  <a:moveTo>
                    <a:pt x="8620" y="1"/>
                  </a:moveTo>
                  <a:lnTo>
                    <a:pt x="0" y="3951"/>
                  </a:lnTo>
                  <a:lnTo>
                    <a:pt x="2496" y="16395"/>
                  </a:lnTo>
                  <a:lnTo>
                    <a:pt x="9966" y="16395"/>
                  </a:lnTo>
                  <a:lnTo>
                    <a:pt x="11906" y="16395"/>
                  </a:lnTo>
                  <a:lnTo>
                    <a:pt x="86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37"/>
            <p:cNvSpPr/>
            <p:nvPr/>
          </p:nvSpPr>
          <p:spPr>
            <a:xfrm>
              <a:off x="5189300" y="3032125"/>
              <a:ext cx="558500" cy="739400"/>
            </a:xfrm>
            <a:custGeom>
              <a:rect b="b" l="l" r="r" t="t"/>
              <a:pathLst>
                <a:path extrusionOk="0" h="29576" w="22340">
                  <a:moveTo>
                    <a:pt x="1" y="0"/>
                  </a:moveTo>
                  <a:lnTo>
                    <a:pt x="1" y="29575"/>
                  </a:lnTo>
                  <a:lnTo>
                    <a:pt x="22339" y="29575"/>
                  </a:lnTo>
                  <a:lnTo>
                    <a:pt x="22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37"/>
            <p:cNvSpPr/>
            <p:nvPr/>
          </p:nvSpPr>
          <p:spPr>
            <a:xfrm>
              <a:off x="5189300" y="3032125"/>
              <a:ext cx="558500" cy="739400"/>
            </a:xfrm>
            <a:custGeom>
              <a:rect b="b" l="l" r="r" t="t"/>
              <a:pathLst>
                <a:path extrusionOk="0" fill="none" h="29576" w="22340">
                  <a:moveTo>
                    <a:pt x="1" y="0"/>
                  </a:moveTo>
                  <a:lnTo>
                    <a:pt x="22339" y="0"/>
                  </a:lnTo>
                  <a:lnTo>
                    <a:pt x="22339" y="29575"/>
                  </a:lnTo>
                  <a:lnTo>
                    <a:pt x="1" y="2957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37"/>
            <p:cNvSpPr/>
            <p:nvPr/>
          </p:nvSpPr>
          <p:spPr>
            <a:xfrm>
              <a:off x="5549800" y="3032125"/>
              <a:ext cx="198000" cy="739400"/>
            </a:xfrm>
            <a:custGeom>
              <a:rect b="b" l="l" r="r" t="t"/>
              <a:pathLst>
                <a:path extrusionOk="0" h="29576" w="7920">
                  <a:moveTo>
                    <a:pt x="3951" y="19950"/>
                  </a:moveTo>
                  <a:lnTo>
                    <a:pt x="4023" y="20004"/>
                  </a:lnTo>
                  <a:lnTo>
                    <a:pt x="4059" y="20058"/>
                  </a:lnTo>
                  <a:lnTo>
                    <a:pt x="4095" y="20130"/>
                  </a:lnTo>
                  <a:lnTo>
                    <a:pt x="4095" y="20202"/>
                  </a:lnTo>
                  <a:lnTo>
                    <a:pt x="4095" y="20274"/>
                  </a:lnTo>
                  <a:lnTo>
                    <a:pt x="4041" y="20345"/>
                  </a:lnTo>
                  <a:lnTo>
                    <a:pt x="3969" y="20399"/>
                  </a:lnTo>
                  <a:lnTo>
                    <a:pt x="3879" y="20417"/>
                  </a:lnTo>
                  <a:lnTo>
                    <a:pt x="3807" y="20399"/>
                  </a:lnTo>
                  <a:lnTo>
                    <a:pt x="3753" y="20381"/>
                  </a:lnTo>
                  <a:lnTo>
                    <a:pt x="3700" y="20327"/>
                  </a:lnTo>
                  <a:lnTo>
                    <a:pt x="3664" y="20274"/>
                  </a:lnTo>
                  <a:lnTo>
                    <a:pt x="3664" y="20202"/>
                  </a:lnTo>
                  <a:lnTo>
                    <a:pt x="3664" y="20130"/>
                  </a:lnTo>
                  <a:lnTo>
                    <a:pt x="3700" y="20058"/>
                  </a:lnTo>
                  <a:lnTo>
                    <a:pt x="3735" y="20004"/>
                  </a:lnTo>
                  <a:lnTo>
                    <a:pt x="3807" y="19950"/>
                  </a:lnTo>
                  <a:close/>
                  <a:moveTo>
                    <a:pt x="2443" y="21064"/>
                  </a:moveTo>
                  <a:lnTo>
                    <a:pt x="2496" y="21082"/>
                  </a:lnTo>
                  <a:lnTo>
                    <a:pt x="2550" y="21118"/>
                  </a:lnTo>
                  <a:lnTo>
                    <a:pt x="2586" y="21171"/>
                  </a:lnTo>
                  <a:lnTo>
                    <a:pt x="2604" y="21243"/>
                  </a:lnTo>
                  <a:lnTo>
                    <a:pt x="2604" y="21315"/>
                  </a:lnTo>
                  <a:lnTo>
                    <a:pt x="2568" y="21369"/>
                  </a:lnTo>
                  <a:lnTo>
                    <a:pt x="2514" y="21423"/>
                  </a:lnTo>
                  <a:lnTo>
                    <a:pt x="2443" y="21441"/>
                  </a:lnTo>
                  <a:lnTo>
                    <a:pt x="2371" y="21423"/>
                  </a:lnTo>
                  <a:lnTo>
                    <a:pt x="2317" y="21387"/>
                  </a:lnTo>
                  <a:lnTo>
                    <a:pt x="2281" y="21333"/>
                  </a:lnTo>
                  <a:lnTo>
                    <a:pt x="2263" y="21279"/>
                  </a:lnTo>
                  <a:lnTo>
                    <a:pt x="2281" y="21207"/>
                  </a:lnTo>
                  <a:lnTo>
                    <a:pt x="2317" y="21136"/>
                  </a:lnTo>
                  <a:lnTo>
                    <a:pt x="2371" y="21100"/>
                  </a:lnTo>
                  <a:lnTo>
                    <a:pt x="2443" y="21064"/>
                  </a:lnTo>
                  <a:close/>
                  <a:moveTo>
                    <a:pt x="0" y="0"/>
                  </a:moveTo>
                  <a:lnTo>
                    <a:pt x="0" y="29575"/>
                  </a:lnTo>
                  <a:lnTo>
                    <a:pt x="7919" y="29575"/>
                  </a:lnTo>
                  <a:lnTo>
                    <a:pt x="7919" y="27690"/>
                  </a:lnTo>
                  <a:lnTo>
                    <a:pt x="7848" y="24224"/>
                  </a:lnTo>
                  <a:lnTo>
                    <a:pt x="7812" y="20776"/>
                  </a:lnTo>
                  <a:lnTo>
                    <a:pt x="7776" y="17311"/>
                  </a:lnTo>
                  <a:lnTo>
                    <a:pt x="7776" y="13845"/>
                  </a:lnTo>
                  <a:lnTo>
                    <a:pt x="7776" y="6932"/>
                  </a:lnTo>
                  <a:lnTo>
                    <a:pt x="7794" y="3466"/>
                  </a:lnTo>
                  <a:lnTo>
                    <a:pt x="7812" y="90"/>
                  </a:lnTo>
                  <a:lnTo>
                    <a:pt x="4921" y="54"/>
                  </a:lnTo>
                  <a:lnTo>
                    <a:pt x="19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37"/>
            <p:cNvSpPr/>
            <p:nvPr/>
          </p:nvSpPr>
          <p:spPr>
            <a:xfrm>
              <a:off x="5606375" y="3558700"/>
              <a:ext cx="8550" cy="9450"/>
            </a:xfrm>
            <a:custGeom>
              <a:rect b="b" l="l" r="r" t="t"/>
              <a:pathLst>
                <a:path extrusionOk="0" fill="none" h="378" w="342">
                  <a:moveTo>
                    <a:pt x="180" y="378"/>
                  </a:moveTo>
                  <a:lnTo>
                    <a:pt x="180" y="378"/>
                  </a:lnTo>
                  <a:lnTo>
                    <a:pt x="108" y="360"/>
                  </a:lnTo>
                  <a:lnTo>
                    <a:pt x="54" y="324"/>
                  </a:lnTo>
                  <a:lnTo>
                    <a:pt x="18" y="270"/>
                  </a:lnTo>
                  <a:lnTo>
                    <a:pt x="0" y="216"/>
                  </a:lnTo>
                  <a:lnTo>
                    <a:pt x="0" y="216"/>
                  </a:lnTo>
                  <a:lnTo>
                    <a:pt x="18" y="144"/>
                  </a:lnTo>
                  <a:lnTo>
                    <a:pt x="54" y="73"/>
                  </a:lnTo>
                  <a:lnTo>
                    <a:pt x="108" y="37"/>
                  </a:lnTo>
                  <a:lnTo>
                    <a:pt x="180" y="1"/>
                  </a:lnTo>
                  <a:lnTo>
                    <a:pt x="180" y="1"/>
                  </a:lnTo>
                  <a:lnTo>
                    <a:pt x="233" y="19"/>
                  </a:lnTo>
                  <a:lnTo>
                    <a:pt x="287" y="55"/>
                  </a:lnTo>
                  <a:lnTo>
                    <a:pt x="323" y="108"/>
                  </a:lnTo>
                  <a:lnTo>
                    <a:pt x="341" y="180"/>
                  </a:lnTo>
                  <a:lnTo>
                    <a:pt x="341" y="180"/>
                  </a:lnTo>
                  <a:lnTo>
                    <a:pt x="341" y="252"/>
                  </a:lnTo>
                  <a:lnTo>
                    <a:pt x="305" y="306"/>
                  </a:lnTo>
                  <a:lnTo>
                    <a:pt x="251" y="360"/>
                  </a:lnTo>
                  <a:lnTo>
                    <a:pt x="180" y="3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37"/>
            <p:cNvSpPr/>
            <p:nvPr/>
          </p:nvSpPr>
          <p:spPr>
            <a:xfrm>
              <a:off x="5641375" y="3530875"/>
              <a:ext cx="10800" cy="11700"/>
            </a:xfrm>
            <a:custGeom>
              <a:rect b="b" l="l" r="r" t="t"/>
              <a:pathLst>
                <a:path extrusionOk="0" fill="none" h="468" w="432">
                  <a:moveTo>
                    <a:pt x="216" y="467"/>
                  </a:moveTo>
                  <a:lnTo>
                    <a:pt x="216" y="467"/>
                  </a:lnTo>
                  <a:lnTo>
                    <a:pt x="144" y="449"/>
                  </a:lnTo>
                  <a:lnTo>
                    <a:pt x="90" y="431"/>
                  </a:lnTo>
                  <a:lnTo>
                    <a:pt x="37" y="377"/>
                  </a:lnTo>
                  <a:lnTo>
                    <a:pt x="1" y="324"/>
                  </a:lnTo>
                  <a:lnTo>
                    <a:pt x="1" y="324"/>
                  </a:lnTo>
                  <a:lnTo>
                    <a:pt x="1" y="252"/>
                  </a:lnTo>
                  <a:lnTo>
                    <a:pt x="1" y="180"/>
                  </a:lnTo>
                  <a:lnTo>
                    <a:pt x="37" y="108"/>
                  </a:lnTo>
                  <a:lnTo>
                    <a:pt x="72" y="54"/>
                  </a:lnTo>
                  <a:lnTo>
                    <a:pt x="72" y="54"/>
                  </a:lnTo>
                  <a:lnTo>
                    <a:pt x="144" y="0"/>
                  </a:lnTo>
                  <a:lnTo>
                    <a:pt x="216" y="0"/>
                  </a:lnTo>
                  <a:lnTo>
                    <a:pt x="216" y="0"/>
                  </a:lnTo>
                  <a:lnTo>
                    <a:pt x="288" y="0"/>
                  </a:lnTo>
                  <a:lnTo>
                    <a:pt x="360" y="54"/>
                  </a:lnTo>
                  <a:lnTo>
                    <a:pt x="360" y="54"/>
                  </a:lnTo>
                  <a:lnTo>
                    <a:pt x="396" y="108"/>
                  </a:lnTo>
                  <a:lnTo>
                    <a:pt x="432" y="180"/>
                  </a:lnTo>
                  <a:lnTo>
                    <a:pt x="432" y="252"/>
                  </a:lnTo>
                  <a:lnTo>
                    <a:pt x="432" y="324"/>
                  </a:lnTo>
                  <a:lnTo>
                    <a:pt x="432" y="324"/>
                  </a:lnTo>
                  <a:lnTo>
                    <a:pt x="378" y="395"/>
                  </a:lnTo>
                  <a:lnTo>
                    <a:pt x="306" y="449"/>
                  </a:lnTo>
                  <a:lnTo>
                    <a:pt x="306" y="449"/>
                  </a:lnTo>
                  <a:lnTo>
                    <a:pt x="216" y="46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37"/>
            <p:cNvSpPr/>
            <p:nvPr/>
          </p:nvSpPr>
          <p:spPr>
            <a:xfrm>
              <a:off x="5189300" y="3032125"/>
              <a:ext cx="558500" cy="739400"/>
            </a:xfrm>
            <a:custGeom>
              <a:rect b="b" l="l" r="r" t="t"/>
              <a:pathLst>
                <a:path extrusionOk="0" fill="none" h="29576" w="22340">
                  <a:moveTo>
                    <a:pt x="16360" y="0"/>
                  </a:moveTo>
                  <a:lnTo>
                    <a:pt x="14420" y="0"/>
                  </a:lnTo>
                  <a:lnTo>
                    <a:pt x="14420" y="29575"/>
                  </a:lnTo>
                  <a:lnTo>
                    <a:pt x="1" y="29575"/>
                  </a:lnTo>
                  <a:lnTo>
                    <a:pt x="1" y="0"/>
                  </a:lnTo>
                  <a:lnTo>
                    <a:pt x="1" y="29575"/>
                  </a:lnTo>
                  <a:lnTo>
                    <a:pt x="22339" y="29575"/>
                  </a:lnTo>
                  <a:lnTo>
                    <a:pt x="22339" y="27367"/>
                  </a:lnTo>
                  <a:lnTo>
                    <a:pt x="22339" y="27367"/>
                  </a:lnTo>
                  <a:lnTo>
                    <a:pt x="22339" y="27690"/>
                  </a:lnTo>
                  <a:lnTo>
                    <a:pt x="22339" y="27690"/>
                  </a:lnTo>
                  <a:lnTo>
                    <a:pt x="22268" y="24224"/>
                  </a:lnTo>
                  <a:lnTo>
                    <a:pt x="22232" y="20776"/>
                  </a:lnTo>
                  <a:lnTo>
                    <a:pt x="22232" y="20776"/>
                  </a:lnTo>
                  <a:lnTo>
                    <a:pt x="22196" y="17311"/>
                  </a:lnTo>
                  <a:lnTo>
                    <a:pt x="22196" y="13845"/>
                  </a:lnTo>
                  <a:lnTo>
                    <a:pt x="22196" y="13845"/>
                  </a:lnTo>
                  <a:lnTo>
                    <a:pt x="22196" y="6932"/>
                  </a:lnTo>
                  <a:lnTo>
                    <a:pt x="22214" y="3466"/>
                  </a:lnTo>
                  <a:lnTo>
                    <a:pt x="22232" y="90"/>
                  </a:lnTo>
                  <a:lnTo>
                    <a:pt x="19341" y="54"/>
                  </a:lnTo>
                  <a:lnTo>
                    <a:pt x="1636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37"/>
            <p:cNvSpPr/>
            <p:nvPr/>
          </p:nvSpPr>
          <p:spPr>
            <a:xfrm>
              <a:off x="5189300" y="3032125"/>
              <a:ext cx="360525" cy="739400"/>
            </a:xfrm>
            <a:custGeom>
              <a:rect b="b" l="l" r="r" t="t"/>
              <a:pathLst>
                <a:path extrusionOk="0" h="29576" w="14421">
                  <a:moveTo>
                    <a:pt x="3790" y="7847"/>
                  </a:moveTo>
                  <a:lnTo>
                    <a:pt x="3826" y="7865"/>
                  </a:lnTo>
                  <a:lnTo>
                    <a:pt x="3862" y="7883"/>
                  </a:lnTo>
                  <a:lnTo>
                    <a:pt x="3898" y="7919"/>
                  </a:lnTo>
                  <a:lnTo>
                    <a:pt x="3916" y="7973"/>
                  </a:lnTo>
                  <a:lnTo>
                    <a:pt x="3898" y="8027"/>
                  </a:lnTo>
                  <a:lnTo>
                    <a:pt x="3880" y="8081"/>
                  </a:lnTo>
                  <a:lnTo>
                    <a:pt x="3844" y="8117"/>
                  </a:lnTo>
                  <a:lnTo>
                    <a:pt x="3790" y="8135"/>
                  </a:lnTo>
                  <a:lnTo>
                    <a:pt x="3736" y="8117"/>
                  </a:lnTo>
                  <a:lnTo>
                    <a:pt x="3700" y="8099"/>
                  </a:lnTo>
                  <a:lnTo>
                    <a:pt x="3682" y="8045"/>
                  </a:lnTo>
                  <a:lnTo>
                    <a:pt x="3664" y="8009"/>
                  </a:lnTo>
                  <a:lnTo>
                    <a:pt x="3664" y="7955"/>
                  </a:lnTo>
                  <a:lnTo>
                    <a:pt x="3682" y="7901"/>
                  </a:lnTo>
                  <a:lnTo>
                    <a:pt x="3736" y="7865"/>
                  </a:lnTo>
                  <a:lnTo>
                    <a:pt x="3790" y="7847"/>
                  </a:lnTo>
                  <a:close/>
                  <a:moveTo>
                    <a:pt x="10793" y="21441"/>
                  </a:moveTo>
                  <a:lnTo>
                    <a:pt x="10829" y="21459"/>
                  </a:lnTo>
                  <a:lnTo>
                    <a:pt x="10865" y="21495"/>
                  </a:lnTo>
                  <a:lnTo>
                    <a:pt x="10901" y="21549"/>
                  </a:lnTo>
                  <a:lnTo>
                    <a:pt x="10919" y="21620"/>
                  </a:lnTo>
                  <a:lnTo>
                    <a:pt x="10901" y="21674"/>
                  </a:lnTo>
                  <a:lnTo>
                    <a:pt x="10847" y="21710"/>
                  </a:lnTo>
                  <a:lnTo>
                    <a:pt x="10739" y="21710"/>
                  </a:lnTo>
                  <a:lnTo>
                    <a:pt x="10685" y="21674"/>
                  </a:lnTo>
                  <a:lnTo>
                    <a:pt x="10667" y="21620"/>
                  </a:lnTo>
                  <a:lnTo>
                    <a:pt x="10685" y="21549"/>
                  </a:lnTo>
                  <a:lnTo>
                    <a:pt x="10721" y="21495"/>
                  </a:lnTo>
                  <a:lnTo>
                    <a:pt x="10739" y="21459"/>
                  </a:lnTo>
                  <a:lnTo>
                    <a:pt x="10793" y="21441"/>
                  </a:lnTo>
                  <a:close/>
                  <a:moveTo>
                    <a:pt x="1" y="0"/>
                  </a:moveTo>
                  <a:lnTo>
                    <a:pt x="1" y="29575"/>
                  </a:lnTo>
                  <a:lnTo>
                    <a:pt x="14420" y="29575"/>
                  </a:lnTo>
                  <a:lnTo>
                    <a:pt x="1442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37"/>
            <p:cNvSpPr/>
            <p:nvPr/>
          </p:nvSpPr>
          <p:spPr>
            <a:xfrm>
              <a:off x="5455975" y="3568125"/>
              <a:ext cx="6300" cy="6775"/>
            </a:xfrm>
            <a:custGeom>
              <a:rect b="b" l="l" r="r" t="t"/>
              <a:pathLst>
                <a:path extrusionOk="0" fill="none" h="271" w="252">
                  <a:moveTo>
                    <a:pt x="126" y="270"/>
                  </a:moveTo>
                  <a:lnTo>
                    <a:pt x="126" y="270"/>
                  </a:lnTo>
                  <a:lnTo>
                    <a:pt x="72" y="270"/>
                  </a:lnTo>
                  <a:lnTo>
                    <a:pt x="18" y="234"/>
                  </a:lnTo>
                  <a:lnTo>
                    <a:pt x="0" y="180"/>
                  </a:lnTo>
                  <a:lnTo>
                    <a:pt x="18" y="109"/>
                  </a:lnTo>
                  <a:lnTo>
                    <a:pt x="18" y="109"/>
                  </a:lnTo>
                  <a:lnTo>
                    <a:pt x="54" y="55"/>
                  </a:lnTo>
                  <a:lnTo>
                    <a:pt x="54" y="55"/>
                  </a:lnTo>
                  <a:lnTo>
                    <a:pt x="72" y="19"/>
                  </a:lnTo>
                  <a:lnTo>
                    <a:pt x="72" y="19"/>
                  </a:lnTo>
                  <a:lnTo>
                    <a:pt x="126" y="1"/>
                  </a:lnTo>
                  <a:lnTo>
                    <a:pt x="126" y="1"/>
                  </a:lnTo>
                  <a:lnTo>
                    <a:pt x="162" y="19"/>
                  </a:lnTo>
                  <a:lnTo>
                    <a:pt x="198" y="55"/>
                  </a:lnTo>
                  <a:lnTo>
                    <a:pt x="198" y="55"/>
                  </a:lnTo>
                  <a:lnTo>
                    <a:pt x="234" y="109"/>
                  </a:lnTo>
                  <a:lnTo>
                    <a:pt x="234" y="109"/>
                  </a:lnTo>
                  <a:lnTo>
                    <a:pt x="252" y="180"/>
                  </a:lnTo>
                  <a:lnTo>
                    <a:pt x="234" y="234"/>
                  </a:lnTo>
                  <a:lnTo>
                    <a:pt x="180" y="270"/>
                  </a:lnTo>
                  <a:lnTo>
                    <a:pt x="126" y="2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37"/>
            <p:cNvSpPr/>
            <p:nvPr/>
          </p:nvSpPr>
          <p:spPr>
            <a:xfrm>
              <a:off x="5280900" y="3228300"/>
              <a:ext cx="6300" cy="7200"/>
            </a:xfrm>
            <a:custGeom>
              <a:rect b="b" l="l" r="r" t="t"/>
              <a:pathLst>
                <a:path extrusionOk="0" fill="none" h="288" w="252">
                  <a:moveTo>
                    <a:pt x="126" y="288"/>
                  </a:moveTo>
                  <a:lnTo>
                    <a:pt x="126" y="288"/>
                  </a:lnTo>
                  <a:lnTo>
                    <a:pt x="72" y="270"/>
                  </a:lnTo>
                  <a:lnTo>
                    <a:pt x="36" y="252"/>
                  </a:lnTo>
                  <a:lnTo>
                    <a:pt x="18" y="198"/>
                  </a:lnTo>
                  <a:lnTo>
                    <a:pt x="0" y="162"/>
                  </a:lnTo>
                  <a:lnTo>
                    <a:pt x="0" y="162"/>
                  </a:lnTo>
                  <a:lnTo>
                    <a:pt x="0" y="108"/>
                  </a:lnTo>
                  <a:lnTo>
                    <a:pt x="18" y="54"/>
                  </a:lnTo>
                  <a:lnTo>
                    <a:pt x="72" y="18"/>
                  </a:lnTo>
                  <a:lnTo>
                    <a:pt x="126" y="0"/>
                  </a:lnTo>
                  <a:lnTo>
                    <a:pt x="126" y="0"/>
                  </a:lnTo>
                  <a:lnTo>
                    <a:pt x="162" y="18"/>
                  </a:lnTo>
                  <a:lnTo>
                    <a:pt x="198" y="36"/>
                  </a:lnTo>
                  <a:lnTo>
                    <a:pt x="234" y="72"/>
                  </a:lnTo>
                  <a:lnTo>
                    <a:pt x="252" y="126"/>
                  </a:lnTo>
                  <a:lnTo>
                    <a:pt x="252" y="126"/>
                  </a:lnTo>
                  <a:lnTo>
                    <a:pt x="234" y="180"/>
                  </a:lnTo>
                  <a:lnTo>
                    <a:pt x="216" y="234"/>
                  </a:lnTo>
                  <a:lnTo>
                    <a:pt x="180" y="270"/>
                  </a:lnTo>
                  <a:lnTo>
                    <a:pt x="126" y="28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37"/>
            <p:cNvSpPr/>
            <p:nvPr/>
          </p:nvSpPr>
          <p:spPr>
            <a:xfrm>
              <a:off x="5189300" y="3032125"/>
              <a:ext cx="360525" cy="739400"/>
            </a:xfrm>
            <a:custGeom>
              <a:rect b="b" l="l" r="r" t="t"/>
              <a:pathLst>
                <a:path extrusionOk="0" fill="none" h="29576" w="14421">
                  <a:moveTo>
                    <a:pt x="14420" y="0"/>
                  </a:moveTo>
                  <a:lnTo>
                    <a:pt x="1" y="0"/>
                  </a:lnTo>
                  <a:lnTo>
                    <a:pt x="1" y="29575"/>
                  </a:lnTo>
                  <a:lnTo>
                    <a:pt x="14420" y="29575"/>
                  </a:lnTo>
                  <a:lnTo>
                    <a:pt x="1442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37"/>
            <p:cNvSpPr/>
            <p:nvPr/>
          </p:nvSpPr>
          <p:spPr>
            <a:xfrm>
              <a:off x="5747775" y="3228300"/>
              <a:ext cx="769025" cy="543225"/>
            </a:xfrm>
            <a:custGeom>
              <a:rect b="b" l="l" r="r" t="t"/>
              <a:pathLst>
                <a:path extrusionOk="0" h="21729" w="30761">
                  <a:moveTo>
                    <a:pt x="0" y="0"/>
                  </a:moveTo>
                  <a:lnTo>
                    <a:pt x="0" y="21728"/>
                  </a:lnTo>
                  <a:lnTo>
                    <a:pt x="30761" y="21728"/>
                  </a:lnTo>
                  <a:lnTo>
                    <a:pt x="307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37"/>
            <p:cNvSpPr/>
            <p:nvPr/>
          </p:nvSpPr>
          <p:spPr>
            <a:xfrm>
              <a:off x="5747775" y="3228300"/>
              <a:ext cx="769025" cy="543225"/>
            </a:xfrm>
            <a:custGeom>
              <a:rect b="b" l="l" r="r" t="t"/>
              <a:pathLst>
                <a:path extrusionOk="0" fill="none" h="21729" w="30761">
                  <a:moveTo>
                    <a:pt x="0" y="0"/>
                  </a:moveTo>
                  <a:lnTo>
                    <a:pt x="30761" y="0"/>
                  </a:lnTo>
                  <a:lnTo>
                    <a:pt x="30761" y="21728"/>
                  </a:lnTo>
                  <a:lnTo>
                    <a:pt x="0" y="2172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37"/>
            <p:cNvSpPr/>
            <p:nvPr/>
          </p:nvSpPr>
          <p:spPr>
            <a:xfrm>
              <a:off x="5747775" y="3228300"/>
              <a:ext cx="728625" cy="543225"/>
            </a:xfrm>
            <a:custGeom>
              <a:rect b="b" l="l" r="r" t="t"/>
              <a:pathLst>
                <a:path extrusionOk="0" h="21729" w="29145">
                  <a:moveTo>
                    <a:pt x="7363" y="4992"/>
                  </a:moveTo>
                  <a:lnTo>
                    <a:pt x="7399" y="5028"/>
                  </a:lnTo>
                  <a:lnTo>
                    <a:pt x="7417" y="5064"/>
                  </a:lnTo>
                  <a:lnTo>
                    <a:pt x="7417" y="5082"/>
                  </a:lnTo>
                  <a:lnTo>
                    <a:pt x="7435" y="5154"/>
                  </a:lnTo>
                  <a:lnTo>
                    <a:pt x="7417" y="5208"/>
                  </a:lnTo>
                  <a:lnTo>
                    <a:pt x="7381" y="5244"/>
                  </a:lnTo>
                  <a:lnTo>
                    <a:pt x="7327" y="5262"/>
                  </a:lnTo>
                  <a:lnTo>
                    <a:pt x="7273" y="5244"/>
                  </a:lnTo>
                  <a:lnTo>
                    <a:pt x="7219" y="5208"/>
                  </a:lnTo>
                  <a:lnTo>
                    <a:pt x="7201" y="5154"/>
                  </a:lnTo>
                  <a:lnTo>
                    <a:pt x="7219" y="5082"/>
                  </a:lnTo>
                  <a:lnTo>
                    <a:pt x="7255" y="5028"/>
                  </a:lnTo>
                  <a:lnTo>
                    <a:pt x="7273" y="4992"/>
                  </a:lnTo>
                  <a:close/>
                  <a:moveTo>
                    <a:pt x="144" y="0"/>
                  </a:moveTo>
                  <a:lnTo>
                    <a:pt x="144" y="2999"/>
                  </a:lnTo>
                  <a:lnTo>
                    <a:pt x="126" y="5998"/>
                  </a:lnTo>
                  <a:lnTo>
                    <a:pt x="126" y="6555"/>
                  </a:lnTo>
                  <a:lnTo>
                    <a:pt x="3843" y="6483"/>
                  </a:lnTo>
                  <a:lnTo>
                    <a:pt x="7686" y="6447"/>
                  </a:lnTo>
                  <a:lnTo>
                    <a:pt x="15372" y="6411"/>
                  </a:lnTo>
                  <a:lnTo>
                    <a:pt x="16539" y="6411"/>
                  </a:lnTo>
                  <a:lnTo>
                    <a:pt x="17850" y="3843"/>
                  </a:lnTo>
                  <a:lnTo>
                    <a:pt x="18927" y="1724"/>
                  </a:lnTo>
                  <a:lnTo>
                    <a:pt x="17634" y="1599"/>
                  </a:lnTo>
                  <a:lnTo>
                    <a:pt x="16323" y="1455"/>
                  </a:lnTo>
                  <a:lnTo>
                    <a:pt x="14959" y="1293"/>
                  </a:lnTo>
                  <a:lnTo>
                    <a:pt x="13576" y="1114"/>
                  </a:lnTo>
                  <a:lnTo>
                    <a:pt x="12193" y="898"/>
                  </a:lnTo>
                  <a:lnTo>
                    <a:pt x="10829" y="665"/>
                  </a:lnTo>
                  <a:lnTo>
                    <a:pt x="9500" y="395"/>
                  </a:lnTo>
                  <a:lnTo>
                    <a:pt x="8835" y="252"/>
                  </a:lnTo>
                  <a:lnTo>
                    <a:pt x="8207" y="108"/>
                  </a:lnTo>
                  <a:lnTo>
                    <a:pt x="7686" y="108"/>
                  </a:lnTo>
                  <a:lnTo>
                    <a:pt x="3843" y="72"/>
                  </a:lnTo>
                  <a:lnTo>
                    <a:pt x="144" y="0"/>
                  </a:lnTo>
                  <a:close/>
                  <a:moveTo>
                    <a:pt x="15318" y="8737"/>
                  </a:moveTo>
                  <a:lnTo>
                    <a:pt x="15296" y="8778"/>
                  </a:lnTo>
                  <a:lnTo>
                    <a:pt x="15296" y="8778"/>
                  </a:lnTo>
                  <a:lnTo>
                    <a:pt x="15318" y="8745"/>
                  </a:lnTo>
                  <a:lnTo>
                    <a:pt x="15318" y="8737"/>
                  </a:lnTo>
                  <a:close/>
                  <a:moveTo>
                    <a:pt x="7435" y="17939"/>
                  </a:moveTo>
                  <a:lnTo>
                    <a:pt x="7507" y="17957"/>
                  </a:lnTo>
                  <a:lnTo>
                    <a:pt x="7560" y="17993"/>
                  </a:lnTo>
                  <a:lnTo>
                    <a:pt x="7596" y="18047"/>
                  </a:lnTo>
                  <a:lnTo>
                    <a:pt x="7614" y="18101"/>
                  </a:lnTo>
                  <a:lnTo>
                    <a:pt x="7596" y="18173"/>
                  </a:lnTo>
                  <a:lnTo>
                    <a:pt x="7578" y="18245"/>
                  </a:lnTo>
                  <a:lnTo>
                    <a:pt x="7507" y="18281"/>
                  </a:lnTo>
                  <a:lnTo>
                    <a:pt x="7435" y="18316"/>
                  </a:lnTo>
                  <a:lnTo>
                    <a:pt x="7381" y="18298"/>
                  </a:lnTo>
                  <a:lnTo>
                    <a:pt x="7327" y="18263"/>
                  </a:lnTo>
                  <a:lnTo>
                    <a:pt x="7291" y="18209"/>
                  </a:lnTo>
                  <a:lnTo>
                    <a:pt x="7273" y="18137"/>
                  </a:lnTo>
                  <a:lnTo>
                    <a:pt x="7273" y="18065"/>
                  </a:lnTo>
                  <a:lnTo>
                    <a:pt x="7309" y="18011"/>
                  </a:lnTo>
                  <a:lnTo>
                    <a:pt x="7363" y="17957"/>
                  </a:lnTo>
                  <a:lnTo>
                    <a:pt x="7435" y="17939"/>
                  </a:lnTo>
                  <a:close/>
                  <a:moveTo>
                    <a:pt x="126" y="6555"/>
                  </a:moveTo>
                  <a:lnTo>
                    <a:pt x="126" y="9733"/>
                  </a:lnTo>
                  <a:lnTo>
                    <a:pt x="90" y="12929"/>
                  </a:lnTo>
                  <a:lnTo>
                    <a:pt x="54" y="16215"/>
                  </a:lnTo>
                  <a:lnTo>
                    <a:pt x="0" y="19520"/>
                  </a:lnTo>
                  <a:lnTo>
                    <a:pt x="0" y="21728"/>
                  </a:lnTo>
                  <a:lnTo>
                    <a:pt x="21531" y="21728"/>
                  </a:lnTo>
                  <a:lnTo>
                    <a:pt x="11206" y="16521"/>
                  </a:lnTo>
                  <a:lnTo>
                    <a:pt x="12894" y="13324"/>
                  </a:lnTo>
                  <a:lnTo>
                    <a:pt x="14564" y="10164"/>
                  </a:lnTo>
                  <a:lnTo>
                    <a:pt x="15296" y="8778"/>
                  </a:lnTo>
                  <a:lnTo>
                    <a:pt x="15296" y="8778"/>
                  </a:lnTo>
                  <a:lnTo>
                    <a:pt x="15282" y="8799"/>
                  </a:lnTo>
                  <a:lnTo>
                    <a:pt x="15228" y="8853"/>
                  </a:lnTo>
                  <a:lnTo>
                    <a:pt x="15156" y="8871"/>
                  </a:lnTo>
                  <a:lnTo>
                    <a:pt x="15084" y="8853"/>
                  </a:lnTo>
                  <a:lnTo>
                    <a:pt x="15030" y="8817"/>
                  </a:lnTo>
                  <a:lnTo>
                    <a:pt x="14995" y="8763"/>
                  </a:lnTo>
                  <a:lnTo>
                    <a:pt x="14977" y="8710"/>
                  </a:lnTo>
                  <a:lnTo>
                    <a:pt x="14995" y="8638"/>
                  </a:lnTo>
                  <a:lnTo>
                    <a:pt x="15030" y="8566"/>
                  </a:lnTo>
                  <a:lnTo>
                    <a:pt x="15084" y="8512"/>
                  </a:lnTo>
                  <a:lnTo>
                    <a:pt x="15156" y="8494"/>
                  </a:lnTo>
                  <a:lnTo>
                    <a:pt x="15210" y="8512"/>
                  </a:lnTo>
                  <a:lnTo>
                    <a:pt x="15264" y="8548"/>
                  </a:lnTo>
                  <a:lnTo>
                    <a:pt x="15300" y="8602"/>
                  </a:lnTo>
                  <a:lnTo>
                    <a:pt x="15318" y="8656"/>
                  </a:lnTo>
                  <a:lnTo>
                    <a:pt x="15318" y="8737"/>
                  </a:lnTo>
                  <a:lnTo>
                    <a:pt x="16395" y="6698"/>
                  </a:lnTo>
                  <a:lnTo>
                    <a:pt x="15372" y="6698"/>
                  </a:lnTo>
                  <a:lnTo>
                    <a:pt x="7686" y="6662"/>
                  </a:lnTo>
                  <a:lnTo>
                    <a:pt x="3843" y="6627"/>
                  </a:lnTo>
                  <a:lnTo>
                    <a:pt x="126" y="6555"/>
                  </a:lnTo>
                  <a:close/>
                  <a:moveTo>
                    <a:pt x="27977" y="13666"/>
                  </a:moveTo>
                  <a:lnTo>
                    <a:pt x="27295" y="14994"/>
                  </a:lnTo>
                  <a:lnTo>
                    <a:pt x="26649" y="16269"/>
                  </a:lnTo>
                  <a:lnTo>
                    <a:pt x="26038" y="17455"/>
                  </a:lnTo>
                  <a:lnTo>
                    <a:pt x="25464" y="18532"/>
                  </a:lnTo>
                  <a:lnTo>
                    <a:pt x="24440" y="20399"/>
                  </a:lnTo>
                  <a:lnTo>
                    <a:pt x="23686" y="21728"/>
                  </a:lnTo>
                  <a:lnTo>
                    <a:pt x="29145" y="21728"/>
                  </a:lnTo>
                  <a:lnTo>
                    <a:pt x="28606" y="17975"/>
                  </a:lnTo>
                  <a:lnTo>
                    <a:pt x="28301" y="15856"/>
                  </a:lnTo>
                  <a:lnTo>
                    <a:pt x="27977" y="13666"/>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37"/>
            <p:cNvSpPr/>
            <p:nvPr/>
          </p:nvSpPr>
          <p:spPr>
            <a:xfrm>
              <a:off x="6339900" y="3569925"/>
              <a:ext cx="136500" cy="201600"/>
            </a:xfrm>
            <a:custGeom>
              <a:rect b="b" l="l" r="r" t="t"/>
              <a:pathLst>
                <a:path extrusionOk="0" fill="none" h="8064" w="5460">
                  <a:moveTo>
                    <a:pt x="4292" y="1"/>
                  </a:moveTo>
                  <a:lnTo>
                    <a:pt x="4292" y="1"/>
                  </a:lnTo>
                  <a:lnTo>
                    <a:pt x="3610" y="1329"/>
                  </a:lnTo>
                  <a:lnTo>
                    <a:pt x="2964" y="2604"/>
                  </a:lnTo>
                  <a:lnTo>
                    <a:pt x="2353" y="3790"/>
                  </a:lnTo>
                  <a:lnTo>
                    <a:pt x="1779" y="4867"/>
                  </a:lnTo>
                  <a:lnTo>
                    <a:pt x="755" y="6734"/>
                  </a:lnTo>
                  <a:lnTo>
                    <a:pt x="1" y="8063"/>
                  </a:lnTo>
                  <a:lnTo>
                    <a:pt x="5460" y="8063"/>
                  </a:lnTo>
                  <a:lnTo>
                    <a:pt x="5460" y="8063"/>
                  </a:lnTo>
                  <a:lnTo>
                    <a:pt x="4921" y="4310"/>
                  </a:lnTo>
                  <a:lnTo>
                    <a:pt x="4616" y="2191"/>
                  </a:lnTo>
                  <a:lnTo>
                    <a:pt x="429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37"/>
            <p:cNvSpPr/>
            <p:nvPr/>
          </p:nvSpPr>
          <p:spPr>
            <a:xfrm>
              <a:off x="5929600" y="3676775"/>
              <a:ext cx="8550" cy="9450"/>
            </a:xfrm>
            <a:custGeom>
              <a:rect b="b" l="l" r="r" t="t"/>
              <a:pathLst>
                <a:path extrusionOk="0" fill="none" h="378" w="342">
                  <a:moveTo>
                    <a:pt x="162" y="377"/>
                  </a:moveTo>
                  <a:lnTo>
                    <a:pt x="162" y="377"/>
                  </a:lnTo>
                  <a:lnTo>
                    <a:pt x="108" y="359"/>
                  </a:lnTo>
                  <a:lnTo>
                    <a:pt x="54" y="324"/>
                  </a:lnTo>
                  <a:lnTo>
                    <a:pt x="18" y="270"/>
                  </a:lnTo>
                  <a:lnTo>
                    <a:pt x="0" y="198"/>
                  </a:lnTo>
                  <a:lnTo>
                    <a:pt x="0" y="198"/>
                  </a:lnTo>
                  <a:lnTo>
                    <a:pt x="0" y="126"/>
                  </a:lnTo>
                  <a:lnTo>
                    <a:pt x="36" y="72"/>
                  </a:lnTo>
                  <a:lnTo>
                    <a:pt x="90" y="18"/>
                  </a:lnTo>
                  <a:lnTo>
                    <a:pt x="162" y="0"/>
                  </a:lnTo>
                  <a:lnTo>
                    <a:pt x="162" y="0"/>
                  </a:lnTo>
                  <a:lnTo>
                    <a:pt x="234" y="18"/>
                  </a:lnTo>
                  <a:lnTo>
                    <a:pt x="287" y="54"/>
                  </a:lnTo>
                  <a:lnTo>
                    <a:pt x="323" y="108"/>
                  </a:lnTo>
                  <a:lnTo>
                    <a:pt x="341" y="162"/>
                  </a:lnTo>
                  <a:lnTo>
                    <a:pt x="341" y="162"/>
                  </a:lnTo>
                  <a:lnTo>
                    <a:pt x="323" y="234"/>
                  </a:lnTo>
                  <a:lnTo>
                    <a:pt x="305" y="306"/>
                  </a:lnTo>
                  <a:lnTo>
                    <a:pt x="234" y="342"/>
                  </a:lnTo>
                  <a:lnTo>
                    <a:pt x="162" y="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37"/>
            <p:cNvSpPr/>
            <p:nvPr/>
          </p:nvSpPr>
          <p:spPr>
            <a:xfrm>
              <a:off x="6122175" y="3440650"/>
              <a:ext cx="8550" cy="9450"/>
            </a:xfrm>
            <a:custGeom>
              <a:rect b="b" l="l" r="r" t="t"/>
              <a:pathLst>
                <a:path extrusionOk="0" fill="none" h="378" w="342">
                  <a:moveTo>
                    <a:pt x="180" y="377"/>
                  </a:moveTo>
                  <a:lnTo>
                    <a:pt x="180" y="377"/>
                  </a:lnTo>
                  <a:lnTo>
                    <a:pt x="108" y="359"/>
                  </a:lnTo>
                  <a:lnTo>
                    <a:pt x="54" y="323"/>
                  </a:lnTo>
                  <a:lnTo>
                    <a:pt x="19" y="269"/>
                  </a:lnTo>
                  <a:lnTo>
                    <a:pt x="1" y="216"/>
                  </a:lnTo>
                  <a:lnTo>
                    <a:pt x="1" y="216"/>
                  </a:lnTo>
                  <a:lnTo>
                    <a:pt x="19" y="144"/>
                  </a:lnTo>
                  <a:lnTo>
                    <a:pt x="54" y="72"/>
                  </a:lnTo>
                  <a:lnTo>
                    <a:pt x="108" y="18"/>
                  </a:lnTo>
                  <a:lnTo>
                    <a:pt x="180" y="0"/>
                  </a:lnTo>
                  <a:lnTo>
                    <a:pt x="180" y="0"/>
                  </a:lnTo>
                  <a:lnTo>
                    <a:pt x="234" y="18"/>
                  </a:lnTo>
                  <a:lnTo>
                    <a:pt x="288" y="54"/>
                  </a:lnTo>
                  <a:lnTo>
                    <a:pt x="324" y="108"/>
                  </a:lnTo>
                  <a:lnTo>
                    <a:pt x="342" y="162"/>
                  </a:lnTo>
                  <a:lnTo>
                    <a:pt x="342" y="162"/>
                  </a:lnTo>
                  <a:lnTo>
                    <a:pt x="342" y="251"/>
                  </a:lnTo>
                  <a:lnTo>
                    <a:pt x="306" y="305"/>
                  </a:lnTo>
                  <a:lnTo>
                    <a:pt x="252" y="359"/>
                  </a:lnTo>
                  <a:lnTo>
                    <a:pt x="180" y="3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37"/>
            <p:cNvSpPr/>
            <p:nvPr/>
          </p:nvSpPr>
          <p:spPr>
            <a:xfrm>
              <a:off x="5747775" y="3392150"/>
              <a:ext cx="538275" cy="379375"/>
            </a:xfrm>
            <a:custGeom>
              <a:rect b="b" l="l" r="r" t="t"/>
              <a:pathLst>
                <a:path extrusionOk="0" fill="none" h="15175" w="21531">
                  <a:moveTo>
                    <a:pt x="126" y="1"/>
                  </a:moveTo>
                  <a:lnTo>
                    <a:pt x="126" y="1"/>
                  </a:lnTo>
                  <a:lnTo>
                    <a:pt x="126" y="3179"/>
                  </a:lnTo>
                  <a:lnTo>
                    <a:pt x="90" y="6375"/>
                  </a:lnTo>
                  <a:lnTo>
                    <a:pt x="90" y="6375"/>
                  </a:lnTo>
                  <a:lnTo>
                    <a:pt x="54" y="9661"/>
                  </a:lnTo>
                  <a:lnTo>
                    <a:pt x="0" y="12966"/>
                  </a:lnTo>
                  <a:lnTo>
                    <a:pt x="0" y="15174"/>
                  </a:lnTo>
                  <a:lnTo>
                    <a:pt x="21531" y="15174"/>
                  </a:lnTo>
                  <a:lnTo>
                    <a:pt x="11206" y="9967"/>
                  </a:lnTo>
                  <a:lnTo>
                    <a:pt x="11206" y="9967"/>
                  </a:lnTo>
                  <a:lnTo>
                    <a:pt x="12894" y="6770"/>
                  </a:lnTo>
                  <a:lnTo>
                    <a:pt x="14564" y="3610"/>
                  </a:lnTo>
                  <a:lnTo>
                    <a:pt x="16395" y="144"/>
                  </a:lnTo>
                  <a:lnTo>
                    <a:pt x="15372" y="144"/>
                  </a:lnTo>
                  <a:lnTo>
                    <a:pt x="7686" y="108"/>
                  </a:lnTo>
                  <a:lnTo>
                    <a:pt x="3843" y="73"/>
                  </a:lnTo>
                  <a:lnTo>
                    <a:pt x="12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37"/>
            <p:cNvSpPr/>
            <p:nvPr/>
          </p:nvSpPr>
          <p:spPr>
            <a:xfrm>
              <a:off x="5927800" y="3353100"/>
              <a:ext cx="5850" cy="6750"/>
            </a:xfrm>
            <a:custGeom>
              <a:rect b="b" l="l" r="r" t="t"/>
              <a:pathLst>
                <a:path extrusionOk="0" fill="none" h="270" w="234">
                  <a:moveTo>
                    <a:pt x="126" y="270"/>
                  </a:moveTo>
                  <a:lnTo>
                    <a:pt x="126" y="270"/>
                  </a:lnTo>
                  <a:lnTo>
                    <a:pt x="72" y="252"/>
                  </a:lnTo>
                  <a:lnTo>
                    <a:pt x="18" y="216"/>
                  </a:lnTo>
                  <a:lnTo>
                    <a:pt x="0" y="162"/>
                  </a:lnTo>
                  <a:lnTo>
                    <a:pt x="18" y="90"/>
                  </a:lnTo>
                  <a:lnTo>
                    <a:pt x="18" y="90"/>
                  </a:lnTo>
                  <a:lnTo>
                    <a:pt x="54" y="36"/>
                  </a:lnTo>
                  <a:lnTo>
                    <a:pt x="54" y="36"/>
                  </a:lnTo>
                  <a:lnTo>
                    <a:pt x="72" y="0"/>
                  </a:lnTo>
                  <a:lnTo>
                    <a:pt x="72" y="0"/>
                  </a:lnTo>
                  <a:lnTo>
                    <a:pt x="126" y="0"/>
                  </a:lnTo>
                  <a:lnTo>
                    <a:pt x="126" y="0"/>
                  </a:lnTo>
                  <a:lnTo>
                    <a:pt x="162" y="0"/>
                  </a:lnTo>
                  <a:lnTo>
                    <a:pt x="198" y="36"/>
                  </a:lnTo>
                  <a:lnTo>
                    <a:pt x="198" y="36"/>
                  </a:lnTo>
                  <a:lnTo>
                    <a:pt x="216" y="72"/>
                  </a:lnTo>
                  <a:lnTo>
                    <a:pt x="216" y="90"/>
                  </a:lnTo>
                  <a:lnTo>
                    <a:pt x="216" y="90"/>
                  </a:lnTo>
                  <a:lnTo>
                    <a:pt x="234" y="162"/>
                  </a:lnTo>
                  <a:lnTo>
                    <a:pt x="216" y="216"/>
                  </a:lnTo>
                  <a:lnTo>
                    <a:pt x="180" y="252"/>
                  </a:lnTo>
                  <a:lnTo>
                    <a:pt x="126" y="27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37"/>
            <p:cNvSpPr/>
            <p:nvPr/>
          </p:nvSpPr>
          <p:spPr>
            <a:xfrm>
              <a:off x="5750925" y="3228300"/>
              <a:ext cx="470050" cy="163875"/>
            </a:xfrm>
            <a:custGeom>
              <a:rect b="b" l="l" r="r" t="t"/>
              <a:pathLst>
                <a:path extrusionOk="0" fill="none" h="6555" w="18802">
                  <a:moveTo>
                    <a:pt x="18" y="0"/>
                  </a:moveTo>
                  <a:lnTo>
                    <a:pt x="18" y="0"/>
                  </a:lnTo>
                  <a:lnTo>
                    <a:pt x="18" y="2999"/>
                  </a:lnTo>
                  <a:lnTo>
                    <a:pt x="0" y="5998"/>
                  </a:lnTo>
                  <a:lnTo>
                    <a:pt x="0" y="5998"/>
                  </a:lnTo>
                  <a:lnTo>
                    <a:pt x="0" y="6555"/>
                  </a:lnTo>
                  <a:lnTo>
                    <a:pt x="3717" y="6483"/>
                  </a:lnTo>
                  <a:lnTo>
                    <a:pt x="7560" y="6447"/>
                  </a:lnTo>
                  <a:lnTo>
                    <a:pt x="15246" y="6411"/>
                  </a:lnTo>
                  <a:lnTo>
                    <a:pt x="16413" y="6411"/>
                  </a:lnTo>
                  <a:lnTo>
                    <a:pt x="16413" y="6411"/>
                  </a:lnTo>
                  <a:lnTo>
                    <a:pt x="17724" y="3843"/>
                  </a:lnTo>
                  <a:lnTo>
                    <a:pt x="18801" y="1724"/>
                  </a:lnTo>
                  <a:lnTo>
                    <a:pt x="18801" y="1724"/>
                  </a:lnTo>
                  <a:lnTo>
                    <a:pt x="17508" y="1599"/>
                  </a:lnTo>
                  <a:lnTo>
                    <a:pt x="16197" y="1455"/>
                  </a:lnTo>
                  <a:lnTo>
                    <a:pt x="14833" y="1293"/>
                  </a:lnTo>
                  <a:lnTo>
                    <a:pt x="13450" y="1114"/>
                  </a:lnTo>
                  <a:lnTo>
                    <a:pt x="12067" y="898"/>
                  </a:lnTo>
                  <a:lnTo>
                    <a:pt x="10703" y="665"/>
                  </a:lnTo>
                  <a:lnTo>
                    <a:pt x="9374" y="395"/>
                  </a:lnTo>
                  <a:lnTo>
                    <a:pt x="8709" y="252"/>
                  </a:lnTo>
                  <a:lnTo>
                    <a:pt x="8081" y="108"/>
                  </a:lnTo>
                  <a:lnTo>
                    <a:pt x="7560" y="108"/>
                  </a:lnTo>
                  <a:lnTo>
                    <a:pt x="3717" y="72"/>
                  </a:lnTo>
                  <a:lnTo>
                    <a:pt x="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37"/>
            <p:cNvSpPr/>
            <p:nvPr/>
          </p:nvSpPr>
          <p:spPr>
            <a:xfrm>
              <a:off x="5598275" y="3029875"/>
              <a:ext cx="153125" cy="198450"/>
            </a:xfrm>
            <a:custGeom>
              <a:rect b="b" l="l" r="r" t="t"/>
              <a:pathLst>
                <a:path extrusionOk="0" h="7938" w="6125">
                  <a:moveTo>
                    <a:pt x="5980" y="0"/>
                  </a:moveTo>
                  <a:lnTo>
                    <a:pt x="3000" y="36"/>
                  </a:lnTo>
                  <a:lnTo>
                    <a:pt x="1" y="90"/>
                  </a:lnTo>
                  <a:lnTo>
                    <a:pt x="5980" y="90"/>
                  </a:lnTo>
                  <a:lnTo>
                    <a:pt x="5980" y="7937"/>
                  </a:lnTo>
                  <a:lnTo>
                    <a:pt x="6124" y="7919"/>
                  </a:lnTo>
                  <a:lnTo>
                    <a:pt x="6106" y="7022"/>
                  </a:lnTo>
                  <a:lnTo>
                    <a:pt x="6106" y="3556"/>
                  </a:lnTo>
                  <a:lnTo>
                    <a:pt x="6070" y="90"/>
                  </a:lnTo>
                  <a:lnTo>
                    <a:pt x="60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37"/>
            <p:cNvSpPr/>
            <p:nvPr/>
          </p:nvSpPr>
          <p:spPr>
            <a:xfrm>
              <a:off x="5598275" y="3029875"/>
              <a:ext cx="153125" cy="198450"/>
            </a:xfrm>
            <a:custGeom>
              <a:rect b="b" l="l" r="r" t="t"/>
              <a:pathLst>
                <a:path extrusionOk="0" fill="none" h="7938" w="6125">
                  <a:moveTo>
                    <a:pt x="6070" y="0"/>
                  </a:moveTo>
                  <a:lnTo>
                    <a:pt x="5980" y="0"/>
                  </a:lnTo>
                  <a:lnTo>
                    <a:pt x="3000" y="36"/>
                  </a:lnTo>
                  <a:lnTo>
                    <a:pt x="1" y="90"/>
                  </a:lnTo>
                  <a:lnTo>
                    <a:pt x="5980" y="90"/>
                  </a:lnTo>
                  <a:lnTo>
                    <a:pt x="5980" y="7937"/>
                  </a:lnTo>
                  <a:lnTo>
                    <a:pt x="6124" y="7919"/>
                  </a:lnTo>
                  <a:lnTo>
                    <a:pt x="6124" y="7919"/>
                  </a:lnTo>
                  <a:lnTo>
                    <a:pt x="6106" y="7022"/>
                  </a:lnTo>
                  <a:lnTo>
                    <a:pt x="6106" y="3556"/>
                  </a:lnTo>
                  <a:lnTo>
                    <a:pt x="6070" y="90"/>
                  </a:lnTo>
                  <a:lnTo>
                    <a:pt x="607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37"/>
            <p:cNvSpPr/>
            <p:nvPr/>
          </p:nvSpPr>
          <p:spPr>
            <a:xfrm>
              <a:off x="5598275" y="3032125"/>
              <a:ext cx="149525" cy="692250"/>
            </a:xfrm>
            <a:custGeom>
              <a:rect b="b" l="l" r="r" t="t"/>
              <a:pathLst>
                <a:path extrusionOk="0" h="27690" w="5981">
                  <a:moveTo>
                    <a:pt x="1" y="0"/>
                  </a:moveTo>
                  <a:lnTo>
                    <a:pt x="2982" y="54"/>
                  </a:lnTo>
                  <a:lnTo>
                    <a:pt x="5873" y="90"/>
                  </a:lnTo>
                  <a:lnTo>
                    <a:pt x="5855" y="3466"/>
                  </a:lnTo>
                  <a:lnTo>
                    <a:pt x="5837" y="6932"/>
                  </a:lnTo>
                  <a:lnTo>
                    <a:pt x="5837" y="13845"/>
                  </a:lnTo>
                  <a:lnTo>
                    <a:pt x="5837" y="17311"/>
                  </a:lnTo>
                  <a:lnTo>
                    <a:pt x="5873" y="20776"/>
                  </a:lnTo>
                  <a:lnTo>
                    <a:pt x="5909" y="24224"/>
                  </a:lnTo>
                  <a:lnTo>
                    <a:pt x="5980" y="27690"/>
                  </a:lnTo>
                  <a:lnTo>
                    <a:pt x="5980" y="27367"/>
                  </a:lnTo>
                  <a:lnTo>
                    <a:pt x="5980" y="24134"/>
                  </a:lnTo>
                  <a:lnTo>
                    <a:pt x="5980" y="23955"/>
                  </a:lnTo>
                  <a:lnTo>
                    <a:pt x="5980" y="14402"/>
                  </a:lnTo>
                  <a:lnTo>
                    <a:pt x="5980" y="7847"/>
                  </a:lnTo>
                  <a:lnTo>
                    <a:pt x="598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37"/>
            <p:cNvSpPr/>
            <p:nvPr/>
          </p:nvSpPr>
          <p:spPr>
            <a:xfrm>
              <a:off x="5598275" y="3032125"/>
              <a:ext cx="149525" cy="692250"/>
            </a:xfrm>
            <a:custGeom>
              <a:rect b="b" l="l" r="r" t="t"/>
              <a:pathLst>
                <a:path extrusionOk="0" fill="none" h="27690" w="5981">
                  <a:moveTo>
                    <a:pt x="5980" y="0"/>
                  </a:moveTo>
                  <a:lnTo>
                    <a:pt x="1" y="0"/>
                  </a:lnTo>
                  <a:lnTo>
                    <a:pt x="2982" y="54"/>
                  </a:lnTo>
                  <a:lnTo>
                    <a:pt x="5873" y="90"/>
                  </a:lnTo>
                  <a:lnTo>
                    <a:pt x="5855" y="3466"/>
                  </a:lnTo>
                  <a:lnTo>
                    <a:pt x="5837" y="6932"/>
                  </a:lnTo>
                  <a:lnTo>
                    <a:pt x="5837" y="6932"/>
                  </a:lnTo>
                  <a:lnTo>
                    <a:pt x="5837" y="13845"/>
                  </a:lnTo>
                  <a:lnTo>
                    <a:pt x="5837" y="13845"/>
                  </a:lnTo>
                  <a:lnTo>
                    <a:pt x="5837" y="17311"/>
                  </a:lnTo>
                  <a:lnTo>
                    <a:pt x="5873" y="20776"/>
                  </a:lnTo>
                  <a:lnTo>
                    <a:pt x="5873" y="20776"/>
                  </a:lnTo>
                  <a:lnTo>
                    <a:pt x="5909" y="24224"/>
                  </a:lnTo>
                  <a:lnTo>
                    <a:pt x="5980" y="27690"/>
                  </a:lnTo>
                  <a:lnTo>
                    <a:pt x="5980" y="27690"/>
                  </a:lnTo>
                  <a:lnTo>
                    <a:pt x="5980" y="27367"/>
                  </a:lnTo>
                  <a:lnTo>
                    <a:pt x="5980" y="24134"/>
                  </a:lnTo>
                  <a:lnTo>
                    <a:pt x="5980" y="23955"/>
                  </a:lnTo>
                  <a:lnTo>
                    <a:pt x="5980" y="14402"/>
                  </a:lnTo>
                  <a:lnTo>
                    <a:pt x="5963" y="14402"/>
                  </a:lnTo>
                  <a:lnTo>
                    <a:pt x="5980" y="14402"/>
                  </a:lnTo>
                  <a:lnTo>
                    <a:pt x="5980" y="7847"/>
                  </a:lnTo>
                  <a:lnTo>
                    <a:pt x="5963" y="7847"/>
                  </a:lnTo>
                  <a:lnTo>
                    <a:pt x="5980" y="7847"/>
                  </a:lnTo>
                  <a:lnTo>
                    <a:pt x="59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37"/>
            <p:cNvSpPr/>
            <p:nvPr/>
          </p:nvSpPr>
          <p:spPr>
            <a:xfrm>
              <a:off x="5747775" y="3228300"/>
              <a:ext cx="3625" cy="488000"/>
            </a:xfrm>
            <a:custGeom>
              <a:rect b="b" l="l" r="r" t="t"/>
              <a:pathLst>
                <a:path extrusionOk="0" h="19520" w="145">
                  <a:moveTo>
                    <a:pt x="0" y="0"/>
                  </a:moveTo>
                  <a:lnTo>
                    <a:pt x="0" y="6555"/>
                  </a:lnTo>
                  <a:lnTo>
                    <a:pt x="0" y="19520"/>
                  </a:lnTo>
                  <a:lnTo>
                    <a:pt x="54" y="16215"/>
                  </a:lnTo>
                  <a:lnTo>
                    <a:pt x="90" y="12929"/>
                  </a:lnTo>
                  <a:lnTo>
                    <a:pt x="126" y="9733"/>
                  </a:lnTo>
                  <a:lnTo>
                    <a:pt x="126" y="6555"/>
                  </a:lnTo>
                  <a:lnTo>
                    <a:pt x="126" y="5998"/>
                  </a:lnTo>
                  <a:lnTo>
                    <a:pt x="144" y="2999"/>
                  </a:lnTo>
                  <a:lnTo>
                    <a:pt x="14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37"/>
            <p:cNvSpPr/>
            <p:nvPr/>
          </p:nvSpPr>
          <p:spPr>
            <a:xfrm>
              <a:off x="5747775" y="3392150"/>
              <a:ext cx="3175" cy="324150"/>
            </a:xfrm>
            <a:custGeom>
              <a:rect b="b" l="l" r="r" t="t"/>
              <a:pathLst>
                <a:path extrusionOk="0" fill="none" h="12966" w="127">
                  <a:moveTo>
                    <a:pt x="0" y="1"/>
                  </a:moveTo>
                  <a:lnTo>
                    <a:pt x="0" y="12966"/>
                  </a:lnTo>
                  <a:lnTo>
                    <a:pt x="0" y="12966"/>
                  </a:lnTo>
                  <a:lnTo>
                    <a:pt x="54" y="9661"/>
                  </a:lnTo>
                  <a:lnTo>
                    <a:pt x="90" y="6375"/>
                  </a:lnTo>
                  <a:lnTo>
                    <a:pt x="90" y="6375"/>
                  </a:lnTo>
                  <a:lnTo>
                    <a:pt x="126" y="3179"/>
                  </a:lnTo>
                  <a:lnTo>
                    <a:pt x="126"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37"/>
            <p:cNvSpPr/>
            <p:nvPr/>
          </p:nvSpPr>
          <p:spPr>
            <a:xfrm>
              <a:off x="5747775" y="3228300"/>
              <a:ext cx="3625" cy="163875"/>
            </a:xfrm>
            <a:custGeom>
              <a:rect b="b" l="l" r="r" t="t"/>
              <a:pathLst>
                <a:path extrusionOk="0" fill="none" h="6555" w="145">
                  <a:moveTo>
                    <a:pt x="0" y="0"/>
                  </a:moveTo>
                  <a:lnTo>
                    <a:pt x="0" y="6555"/>
                  </a:lnTo>
                  <a:lnTo>
                    <a:pt x="126" y="6555"/>
                  </a:lnTo>
                  <a:lnTo>
                    <a:pt x="126" y="6555"/>
                  </a:lnTo>
                  <a:lnTo>
                    <a:pt x="126" y="5998"/>
                  </a:lnTo>
                  <a:lnTo>
                    <a:pt x="126" y="5998"/>
                  </a:lnTo>
                  <a:lnTo>
                    <a:pt x="144" y="2999"/>
                  </a:lnTo>
                  <a:lnTo>
                    <a:pt x="144"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37"/>
            <p:cNvSpPr/>
            <p:nvPr/>
          </p:nvSpPr>
          <p:spPr>
            <a:xfrm>
              <a:off x="5747325" y="3392150"/>
              <a:ext cx="475" cy="25"/>
            </a:xfrm>
            <a:custGeom>
              <a:rect b="b" l="l" r="r" t="t"/>
              <a:pathLst>
                <a:path extrusionOk="0" h="1" w="19">
                  <a:moveTo>
                    <a:pt x="18" y="1"/>
                  </a:moveTo>
                  <a:lnTo>
                    <a:pt x="1" y="1"/>
                  </a:lnTo>
                  <a:lnTo>
                    <a:pt x="18" y="1"/>
                  </a:lnTo>
                  <a:lnTo>
                    <a:pt x="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37"/>
            <p:cNvSpPr/>
            <p:nvPr/>
          </p:nvSpPr>
          <p:spPr>
            <a:xfrm>
              <a:off x="5747325" y="3392150"/>
              <a:ext cx="475" cy="25"/>
            </a:xfrm>
            <a:custGeom>
              <a:rect b="b" l="l" r="r" t="t"/>
              <a:pathLst>
                <a:path extrusionOk="0" fill="none" h="1" w="19">
                  <a:moveTo>
                    <a:pt x="18" y="1"/>
                  </a:moveTo>
                  <a:lnTo>
                    <a:pt x="1" y="1"/>
                  </a:lnTo>
                  <a:lnTo>
                    <a:pt x="18" y="1"/>
                  </a:lnTo>
                  <a:lnTo>
                    <a:pt x="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37"/>
            <p:cNvSpPr/>
            <p:nvPr/>
          </p:nvSpPr>
          <p:spPr>
            <a:xfrm>
              <a:off x="5750925" y="3388575"/>
              <a:ext cx="410325" cy="7200"/>
            </a:xfrm>
            <a:custGeom>
              <a:rect b="b" l="l" r="r" t="t"/>
              <a:pathLst>
                <a:path extrusionOk="0" h="288" w="16413">
                  <a:moveTo>
                    <a:pt x="15246" y="0"/>
                  </a:moveTo>
                  <a:lnTo>
                    <a:pt x="7560" y="36"/>
                  </a:lnTo>
                  <a:lnTo>
                    <a:pt x="3717" y="72"/>
                  </a:lnTo>
                  <a:lnTo>
                    <a:pt x="0" y="144"/>
                  </a:lnTo>
                  <a:lnTo>
                    <a:pt x="3717" y="216"/>
                  </a:lnTo>
                  <a:lnTo>
                    <a:pt x="7560" y="251"/>
                  </a:lnTo>
                  <a:lnTo>
                    <a:pt x="15246" y="287"/>
                  </a:lnTo>
                  <a:lnTo>
                    <a:pt x="16269" y="287"/>
                  </a:lnTo>
                  <a:lnTo>
                    <a:pt x="164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37"/>
            <p:cNvSpPr/>
            <p:nvPr/>
          </p:nvSpPr>
          <p:spPr>
            <a:xfrm>
              <a:off x="5747775" y="3388575"/>
              <a:ext cx="413475" cy="7200"/>
            </a:xfrm>
            <a:custGeom>
              <a:rect b="b" l="l" r="r" t="t"/>
              <a:pathLst>
                <a:path extrusionOk="0" fill="none" h="288" w="16539">
                  <a:moveTo>
                    <a:pt x="15372" y="0"/>
                  </a:moveTo>
                  <a:lnTo>
                    <a:pt x="7686" y="36"/>
                  </a:lnTo>
                  <a:lnTo>
                    <a:pt x="3843" y="72"/>
                  </a:lnTo>
                  <a:lnTo>
                    <a:pt x="126" y="144"/>
                  </a:lnTo>
                  <a:lnTo>
                    <a:pt x="0" y="144"/>
                  </a:lnTo>
                  <a:lnTo>
                    <a:pt x="0" y="144"/>
                  </a:lnTo>
                  <a:lnTo>
                    <a:pt x="126" y="144"/>
                  </a:lnTo>
                  <a:lnTo>
                    <a:pt x="3843" y="216"/>
                  </a:lnTo>
                  <a:lnTo>
                    <a:pt x="7686" y="251"/>
                  </a:lnTo>
                  <a:lnTo>
                    <a:pt x="15372" y="287"/>
                  </a:lnTo>
                  <a:lnTo>
                    <a:pt x="16395" y="287"/>
                  </a:lnTo>
                  <a:lnTo>
                    <a:pt x="16395" y="287"/>
                  </a:lnTo>
                  <a:lnTo>
                    <a:pt x="16539" y="0"/>
                  </a:lnTo>
                  <a:lnTo>
                    <a:pt x="153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37"/>
            <p:cNvSpPr/>
            <p:nvPr/>
          </p:nvSpPr>
          <p:spPr>
            <a:xfrm>
              <a:off x="5747775" y="3225150"/>
              <a:ext cx="193500" cy="3175"/>
            </a:xfrm>
            <a:custGeom>
              <a:rect b="b" l="l" r="r" t="t"/>
              <a:pathLst>
                <a:path extrusionOk="0" h="127" w="7740">
                  <a:moveTo>
                    <a:pt x="7327" y="1"/>
                  </a:moveTo>
                  <a:lnTo>
                    <a:pt x="3843" y="37"/>
                  </a:lnTo>
                  <a:lnTo>
                    <a:pt x="144" y="108"/>
                  </a:lnTo>
                  <a:lnTo>
                    <a:pt x="0" y="126"/>
                  </a:lnTo>
                  <a:lnTo>
                    <a:pt x="7740" y="126"/>
                  </a:lnTo>
                  <a:lnTo>
                    <a:pt x="732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37"/>
            <p:cNvSpPr/>
            <p:nvPr/>
          </p:nvSpPr>
          <p:spPr>
            <a:xfrm>
              <a:off x="5747775" y="3225150"/>
              <a:ext cx="193500" cy="3175"/>
            </a:xfrm>
            <a:custGeom>
              <a:rect b="b" l="l" r="r" t="t"/>
              <a:pathLst>
                <a:path extrusionOk="0" fill="none" h="127" w="7740">
                  <a:moveTo>
                    <a:pt x="7327" y="1"/>
                  </a:moveTo>
                  <a:lnTo>
                    <a:pt x="3843" y="37"/>
                  </a:lnTo>
                  <a:lnTo>
                    <a:pt x="144" y="108"/>
                  </a:lnTo>
                  <a:lnTo>
                    <a:pt x="0" y="126"/>
                  </a:lnTo>
                  <a:lnTo>
                    <a:pt x="0" y="126"/>
                  </a:lnTo>
                  <a:lnTo>
                    <a:pt x="0" y="126"/>
                  </a:lnTo>
                  <a:lnTo>
                    <a:pt x="7740" y="126"/>
                  </a:lnTo>
                  <a:lnTo>
                    <a:pt x="7740" y="126"/>
                  </a:lnTo>
                  <a:lnTo>
                    <a:pt x="732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37"/>
            <p:cNvSpPr/>
            <p:nvPr/>
          </p:nvSpPr>
          <p:spPr>
            <a:xfrm>
              <a:off x="5747325" y="3228300"/>
              <a:ext cx="475" cy="25"/>
            </a:xfrm>
            <a:custGeom>
              <a:rect b="b" l="l" r="r" t="t"/>
              <a:pathLst>
                <a:path extrusionOk="0" h="1" w="19">
                  <a:moveTo>
                    <a:pt x="18" y="0"/>
                  </a:moveTo>
                  <a:lnTo>
                    <a:pt x="1" y="0"/>
                  </a:lnTo>
                  <a:lnTo>
                    <a:pt x="18" y="0"/>
                  </a:lnTo>
                  <a:lnTo>
                    <a:pt x="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37"/>
            <p:cNvSpPr/>
            <p:nvPr/>
          </p:nvSpPr>
          <p:spPr>
            <a:xfrm>
              <a:off x="5747325" y="3228300"/>
              <a:ext cx="475" cy="25"/>
            </a:xfrm>
            <a:custGeom>
              <a:rect b="b" l="l" r="r" t="t"/>
              <a:pathLst>
                <a:path extrusionOk="0" fill="none" h="1" w="19">
                  <a:moveTo>
                    <a:pt x="18" y="0"/>
                  </a:moveTo>
                  <a:lnTo>
                    <a:pt x="1" y="0"/>
                  </a:lnTo>
                  <a:lnTo>
                    <a:pt x="18" y="0"/>
                  </a:lnTo>
                  <a:lnTo>
                    <a:pt x="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37"/>
            <p:cNvSpPr/>
            <p:nvPr/>
          </p:nvSpPr>
          <p:spPr>
            <a:xfrm>
              <a:off x="5751375" y="3228300"/>
              <a:ext cx="201575" cy="2725"/>
            </a:xfrm>
            <a:custGeom>
              <a:rect b="b" l="l" r="r" t="t"/>
              <a:pathLst>
                <a:path extrusionOk="0" h="109" w="8063">
                  <a:moveTo>
                    <a:pt x="0" y="0"/>
                  </a:moveTo>
                  <a:lnTo>
                    <a:pt x="3699" y="72"/>
                  </a:lnTo>
                  <a:lnTo>
                    <a:pt x="7542" y="108"/>
                  </a:lnTo>
                  <a:lnTo>
                    <a:pt x="8063" y="108"/>
                  </a:lnTo>
                  <a:lnTo>
                    <a:pt x="75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37"/>
            <p:cNvSpPr/>
            <p:nvPr/>
          </p:nvSpPr>
          <p:spPr>
            <a:xfrm>
              <a:off x="5747775" y="3228300"/>
              <a:ext cx="205175" cy="2725"/>
            </a:xfrm>
            <a:custGeom>
              <a:rect b="b" l="l" r="r" t="t"/>
              <a:pathLst>
                <a:path extrusionOk="0" fill="none" h="109" w="8207">
                  <a:moveTo>
                    <a:pt x="7740" y="0"/>
                  </a:moveTo>
                  <a:lnTo>
                    <a:pt x="0" y="0"/>
                  </a:lnTo>
                  <a:lnTo>
                    <a:pt x="144" y="0"/>
                  </a:lnTo>
                  <a:lnTo>
                    <a:pt x="3843" y="72"/>
                  </a:lnTo>
                  <a:lnTo>
                    <a:pt x="7686" y="108"/>
                  </a:lnTo>
                  <a:lnTo>
                    <a:pt x="8207" y="108"/>
                  </a:lnTo>
                  <a:lnTo>
                    <a:pt x="8207" y="108"/>
                  </a:lnTo>
                  <a:lnTo>
                    <a:pt x="77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37"/>
            <p:cNvSpPr/>
            <p:nvPr/>
          </p:nvSpPr>
          <p:spPr>
            <a:xfrm>
              <a:off x="5241375" y="3771500"/>
              <a:ext cx="84875" cy="198450"/>
            </a:xfrm>
            <a:custGeom>
              <a:rect b="b" l="l" r="r" t="t"/>
              <a:pathLst>
                <a:path extrusionOk="0" h="7938" w="3395">
                  <a:moveTo>
                    <a:pt x="1" y="0"/>
                  </a:moveTo>
                  <a:lnTo>
                    <a:pt x="198" y="2406"/>
                  </a:lnTo>
                  <a:lnTo>
                    <a:pt x="665" y="7937"/>
                  </a:lnTo>
                  <a:lnTo>
                    <a:pt x="2748" y="7937"/>
                  </a:lnTo>
                  <a:lnTo>
                    <a:pt x="3197" y="2406"/>
                  </a:lnTo>
                  <a:lnTo>
                    <a:pt x="339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37"/>
            <p:cNvSpPr/>
            <p:nvPr/>
          </p:nvSpPr>
          <p:spPr>
            <a:xfrm>
              <a:off x="5241375" y="3771500"/>
              <a:ext cx="84875" cy="60175"/>
            </a:xfrm>
            <a:custGeom>
              <a:rect b="b" l="l" r="r" t="t"/>
              <a:pathLst>
                <a:path extrusionOk="0" h="2407" w="3395">
                  <a:moveTo>
                    <a:pt x="1" y="0"/>
                  </a:moveTo>
                  <a:lnTo>
                    <a:pt x="198" y="2406"/>
                  </a:lnTo>
                  <a:lnTo>
                    <a:pt x="3197" y="2406"/>
                  </a:lnTo>
                  <a:lnTo>
                    <a:pt x="3395"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37"/>
            <p:cNvSpPr/>
            <p:nvPr/>
          </p:nvSpPr>
          <p:spPr>
            <a:xfrm>
              <a:off x="5606375" y="3771500"/>
              <a:ext cx="84850" cy="198450"/>
            </a:xfrm>
            <a:custGeom>
              <a:rect b="b" l="l" r="r" t="t"/>
              <a:pathLst>
                <a:path extrusionOk="0" h="7938" w="3394">
                  <a:moveTo>
                    <a:pt x="0" y="0"/>
                  </a:moveTo>
                  <a:lnTo>
                    <a:pt x="198" y="2406"/>
                  </a:lnTo>
                  <a:lnTo>
                    <a:pt x="646" y="7937"/>
                  </a:lnTo>
                  <a:lnTo>
                    <a:pt x="2747" y="7937"/>
                  </a:lnTo>
                  <a:lnTo>
                    <a:pt x="3196" y="2406"/>
                  </a:lnTo>
                  <a:lnTo>
                    <a:pt x="33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37"/>
            <p:cNvSpPr/>
            <p:nvPr/>
          </p:nvSpPr>
          <p:spPr>
            <a:xfrm>
              <a:off x="5606375" y="3771500"/>
              <a:ext cx="84850" cy="60175"/>
            </a:xfrm>
            <a:custGeom>
              <a:rect b="b" l="l" r="r" t="t"/>
              <a:pathLst>
                <a:path extrusionOk="0" h="2407" w="3394">
                  <a:moveTo>
                    <a:pt x="0" y="0"/>
                  </a:moveTo>
                  <a:lnTo>
                    <a:pt x="198" y="2406"/>
                  </a:lnTo>
                  <a:lnTo>
                    <a:pt x="3196" y="2406"/>
                  </a:lnTo>
                  <a:lnTo>
                    <a:pt x="339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37"/>
            <p:cNvSpPr/>
            <p:nvPr/>
          </p:nvSpPr>
          <p:spPr>
            <a:xfrm>
              <a:off x="6211525" y="3771500"/>
              <a:ext cx="84850" cy="198450"/>
            </a:xfrm>
            <a:custGeom>
              <a:rect b="b" l="l" r="r" t="t"/>
              <a:pathLst>
                <a:path extrusionOk="0" h="7938" w="3394">
                  <a:moveTo>
                    <a:pt x="0" y="0"/>
                  </a:moveTo>
                  <a:lnTo>
                    <a:pt x="198" y="2406"/>
                  </a:lnTo>
                  <a:lnTo>
                    <a:pt x="647" y="7937"/>
                  </a:lnTo>
                  <a:lnTo>
                    <a:pt x="2747" y="7937"/>
                  </a:lnTo>
                  <a:lnTo>
                    <a:pt x="3196" y="2406"/>
                  </a:lnTo>
                  <a:lnTo>
                    <a:pt x="33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37"/>
            <p:cNvSpPr/>
            <p:nvPr/>
          </p:nvSpPr>
          <p:spPr>
            <a:xfrm>
              <a:off x="6211525" y="3771500"/>
              <a:ext cx="84850" cy="60175"/>
            </a:xfrm>
            <a:custGeom>
              <a:rect b="b" l="l" r="r" t="t"/>
              <a:pathLst>
                <a:path extrusionOk="0" h="2407" w="3394">
                  <a:moveTo>
                    <a:pt x="0" y="0"/>
                  </a:moveTo>
                  <a:lnTo>
                    <a:pt x="198" y="2406"/>
                  </a:lnTo>
                  <a:lnTo>
                    <a:pt x="3196" y="2406"/>
                  </a:lnTo>
                  <a:lnTo>
                    <a:pt x="339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37"/>
            <p:cNvSpPr/>
            <p:nvPr/>
          </p:nvSpPr>
          <p:spPr>
            <a:xfrm>
              <a:off x="6576500" y="3771500"/>
              <a:ext cx="84850" cy="198450"/>
            </a:xfrm>
            <a:custGeom>
              <a:rect b="b" l="l" r="r" t="t"/>
              <a:pathLst>
                <a:path extrusionOk="0" h="7938" w="3394">
                  <a:moveTo>
                    <a:pt x="0" y="0"/>
                  </a:moveTo>
                  <a:lnTo>
                    <a:pt x="198" y="2406"/>
                  </a:lnTo>
                  <a:lnTo>
                    <a:pt x="647" y="7937"/>
                  </a:lnTo>
                  <a:lnTo>
                    <a:pt x="2730" y="7937"/>
                  </a:lnTo>
                  <a:lnTo>
                    <a:pt x="3196" y="2406"/>
                  </a:lnTo>
                  <a:lnTo>
                    <a:pt x="33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37"/>
            <p:cNvSpPr/>
            <p:nvPr/>
          </p:nvSpPr>
          <p:spPr>
            <a:xfrm>
              <a:off x="6576500" y="3771500"/>
              <a:ext cx="84850" cy="60175"/>
            </a:xfrm>
            <a:custGeom>
              <a:rect b="b" l="l" r="r" t="t"/>
              <a:pathLst>
                <a:path extrusionOk="0" h="2407" w="3394">
                  <a:moveTo>
                    <a:pt x="0" y="0"/>
                  </a:moveTo>
                  <a:lnTo>
                    <a:pt x="198" y="2406"/>
                  </a:lnTo>
                  <a:lnTo>
                    <a:pt x="3196" y="2406"/>
                  </a:lnTo>
                  <a:lnTo>
                    <a:pt x="339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37"/>
            <p:cNvSpPr/>
            <p:nvPr/>
          </p:nvSpPr>
          <p:spPr>
            <a:xfrm>
              <a:off x="5598275" y="2867825"/>
              <a:ext cx="8100" cy="9450"/>
            </a:xfrm>
            <a:custGeom>
              <a:rect b="b" l="l" r="r" t="t"/>
              <a:pathLst>
                <a:path extrusionOk="0" h="378" w="324">
                  <a:moveTo>
                    <a:pt x="162" y="0"/>
                  </a:moveTo>
                  <a:lnTo>
                    <a:pt x="91" y="18"/>
                  </a:lnTo>
                  <a:lnTo>
                    <a:pt x="37" y="72"/>
                  </a:lnTo>
                  <a:lnTo>
                    <a:pt x="1" y="126"/>
                  </a:lnTo>
                  <a:lnTo>
                    <a:pt x="1" y="215"/>
                  </a:lnTo>
                  <a:lnTo>
                    <a:pt x="19" y="269"/>
                  </a:lnTo>
                  <a:lnTo>
                    <a:pt x="55" y="323"/>
                  </a:lnTo>
                  <a:lnTo>
                    <a:pt x="109" y="359"/>
                  </a:lnTo>
                  <a:lnTo>
                    <a:pt x="162" y="377"/>
                  </a:lnTo>
                  <a:lnTo>
                    <a:pt x="234" y="359"/>
                  </a:lnTo>
                  <a:lnTo>
                    <a:pt x="288" y="305"/>
                  </a:lnTo>
                  <a:lnTo>
                    <a:pt x="324" y="233"/>
                  </a:lnTo>
                  <a:lnTo>
                    <a:pt x="324" y="162"/>
                  </a:lnTo>
                  <a:lnTo>
                    <a:pt x="306" y="108"/>
                  </a:lnTo>
                  <a:lnTo>
                    <a:pt x="270" y="54"/>
                  </a:lnTo>
                  <a:lnTo>
                    <a:pt x="234" y="18"/>
                  </a:lnTo>
                  <a:lnTo>
                    <a:pt x="162"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37"/>
            <p:cNvSpPr/>
            <p:nvPr/>
          </p:nvSpPr>
          <p:spPr>
            <a:xfrm>
              <a:off x="5598275" y="2867825"/>
              <a:ext cx="8100" cy="9450"/>
            </a:xfrm>
            <a:custGeom>
              <a:rect b="b" l="l" r="r" t="t"/>
              <a:pathLst>
                <a:path extrusionOk="0" fill="none" h="378" w="324">
                  <a:moveTo>
                    <a:pt x="162" y="0"/>
                  </a:moveTo>
                  <a:lnTo>
                    <a:pt x="162" y="0"/>
                  </a:lnTo>
                  <a:lnTo>
                    <a:pt x="91" y="18"/>
                  </a:lnTo>
                  <a:lnTo>
                    <a:pt x="37" y="72"/>
                  </a:lnTo>
                  <a:lnTo>
                    <a:pt x="1" y="126"/>
                  </a:lnTo>
                  <a:lnTo>
                    <a:pt x="1" y="215"/>
                  </a:lnTo>
                  <a:lnTo>
                    <a:pt x="1" y="215"/>
                  </a:lnTo>
                  <a:lnTo>
                    <a:pt x="19" y="269"/>
                  </a:lnTo>
                  <a:lnTo>
                    <a:pt x="55" y="323"/>
                  </a:lnTo>
                  <a:lnTo>
                    <a:pt x="109" y="359"/>
                  </a:lnTo>
                  <a:lnTo>
                    <a:pt x="162" y="377"/>
                  </a:lnTo>
                  <a:lnTo>
                    <a:pt x="162" y="377"/>
                  </a:lnTo>
                  <a:lnTo>
                    <a:pt x="234" y="359"/>
                  </a:lnTo>
                  <a:lnTo>
                    <a:pt x="288" y="305"/>
                  </a:lnTo>
                  <a:lnTo>
                    <a:pt x="324" y="233"/>
                  </a:lnTo>
                  <a:lnTo>
                    <a:pt x="324" y="162"/>
                  </a:lnTo>
                  <a:lnTo>
                    <a:pt x="324" y="162"/>
                  </a:lnTo>
                  <a:lnTo>
                    <a:pt x="306" y="108"/>
                  </a:lnTo>
                  <a:lnTo>
                    <a:pt x="270" y="54"/>
                  </a:lnTo>
                  <a:lnTo>
                    <a:pt x="234" y="18"/>
                  </a:lnTo>
                  <a:lnTo>
                    <a:pt x="1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37"/>
            <p:cNvSpPr/>
            <p:nvPr/>
          </p:nvSpPr>
          <p:spPr>
            <a:xfrm>
              <a:off x="5606375" y="3558700"/>
              <a:ext cx="8550" cy="9450"/>
            </a:xfrm>
            <a:custGeom>
              <a:rect b="b" l="l" r="r" t="t"/>
              <a:pathLst>
                <a:path extrusionOk="0" h="378" w="342">
                  <a:moveTo>
                    <a:pt x="180" y="1"/>
                  </a:moveTo>
                  <a:lnTo>
                    <a:pt x="108" y="37"/>
                  </a:lnTo>
                  <a:lnTo>
                    <a:pt x="54" y="73"/>
                  </a:lnTo>
                  <a:lnTo>
                    <a:pt x="18" y="144"/>
                  </a:lnTo>
                  <a:lnTo>
                    <a:pt x="0" y="216"/>
                  </a:lnTo>
                  <a:lnTo>
                    <a:pt x="18" y="270"/>
                  </a:lnTo>
                  <a:lnTo>
                    <a:pt x="54" y="324"/>
                  </a:lnTo>
                  <a:lnTo>
                    <a:pt x="108" y="360"/>
                  </a:lnTo>
                  <a:lnTo>
                    <a:pt x="180" y="378"/>
                  </a:lnTo>
                  <a:lnTo>
                    <a:pt x="251" y="360"/>
                  </a:lnTo>
                  <a:lnTo>
                    <a:pt x="305" y="306"/>
                  </a:lnTo>
                  <a:lnTo>
                    <a:pt x="341" y="252"/>
                  </a:lnTo>
                  <a:lnTo>
                    <a:pt x="341" y="180"/>
                  </a:lnTo>
                  <a:lnTo>
                    <a:pt x="323" y="108"/>
                  </a:lnTo>
                  <a:lnTo>
                    <a:pt x="287" y="55"/>
                  </a:lnTo>
                  <a:lnTo>
                    <a:pt x="233" y="19"/>
                  </a:lnTo>
                  <a:lnTo>
                    <a:pt x="180" y="1"/>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37"/>
            <p:cNvSpPr/>
            <p:nvPr/>
          </p:nvSpPr>
          <p:spPr>
            <a:xfrm>
              <a:off x="5606375" y="3558700"/>
              <a:ext cx="8550" cy="9450"/>
            </a:xfrm>
            <a:custGeom>
              <a:rect b="b" l="l" r="r" t="t"/>
              <a:pathLst>
                <a:path extrusionOk="0" fill="none" h="378" w="342">
                  <a:moveTo>
                    <a:pt x="180" y="1"/>
                  </a:moveTo>
                  <a:lnTo>
                    <a:pt x="180" y="1"/>
                  </a:lnTo>
                  <a:lnTo>
                    <a:pt x="108" y="37"/>
                  </a:lnTo>
                  <a:lnTo>
                    <a:pt x="54" y="73"/>
                  </a:lnTo>
                  <a:lnTo>
                    <a:pt x="18" y="144"/>
                  </a:lnTo>
                  <a:lnTo>
                    <a:pt x="0" y="216"/>
                  </a:lnTo>
                  <a:lnTo>
                    <a:pt x="0" y="216"/>
                  </a:lnTo>
                  <a:lnTo>
                    <a:pt x="18" y="270"/>
                  </a:lnTo>
                  <a:lnTo>
                    <a:pt x="54" y="324"/>
                  </a:lnTo>
                  <a:lnTo>
                    <a:pt x="108" y="360"/>
                  </a:lnTo>
                  <a:lnTo>
                    <a:pt x="180" y="378"/>
                  </a:lnTo>
                  <a:lnTo>
                    <a:pt x="180" y="378"/>
                  </a:lnTo>
                  <a:lnTo>
                    <a:pt x="251" y="360"/>
                  </a:lnTo>
                  <a:lnTo>
                    <a:pt x="305" y="306"/>
                  </a:lnTo>
                  <a:lnTo>
                    <a:pt x="341" y="252"/>
                  </a:lnTo>
                  <a:lnTo>
                    <a:pt x="341" y="180"/>
                  </a:lnTo>
                  <a:lnTo>
                    <a:pt x="341" y="180"/>
                  </a:lnTo>
                  <a:lnTo>
                    <a:pt x="323" y="108"/>
                  </a:lnTo>
                  <a:lnTo>
                    <a:pt x="287" y="55"/>
                  </a:lnTo>
                  <a:lnTo>
                    <a:pt x="233" y="19"/>
                  </a:lnTo>
                  <a:lnTo>
                    <a:pt x="1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37"/>
            <p:cNvSpPr/>
            <p:nvPr/>
          </p:nvSpPr>
          <p:spPr>
            <a:xfrm>
              <a:off x="6122175" y="3440650"/>
              <a:ext cx="8550" cy="9450"/>
            </a:xfrm>
            <a:custGeom>
              <a:rect b="b" l="l" r="r" t="t"/>
              <a:pathLst>
                <a:path extrusionOk="0" h="378" w="342">
                  <a:moveTo>
                    <a:pt x="180" y="0"/>
                  </a:moveTo>
                  <a:lnTo>
                    <a:pt x="108" y="18"/>
                  </a:lnTo>
                  <a:lnTo>
                    <a:pt x="54" y="72"/>
                  </a:lnTo>
                  <a:lnTo>
                    <a:pt x="19" y="144"/>
                  </a:lnTo>
                  <a:lnTo>
                    <a:pt x="1" y="216"/>
                  </a:lnTo>
                  <a:lnTo>
                    <a:pt x="19" y="269"/>
                  </a:lnTo>
                  <a:lnTo>
                    <a:pt x="54" y="323"/>
                  </a:lnTo>
                  <a:lnTo>
                    <a:pt x="108" y="359"/>
                  </a:lnTo>
                  <a:lnTo>
                    <a:pt x="180" y="377"/>
                  </a:lnTo>
                  <a:lnTo>
                    <a:pt x="252" y="359"/>
                  </a:lnTo>
                  <a:lnTo>
                    <a:pt x="306" y="305"/>
                  </a:lnTo>
                  <a:lnTo>
                    <a:pt x="342" y="251"/>
                  </a:lnTo>
                  <a:lnTo>
                    <a:pt x="342" y="162"/>
                  </a:lnTo>
                  <a:lnTo>
                    <a:pt x="324" y="108"/>
                  </a:lnTo>
                  <a:lnTo>
                    <a:pt x="288" y="54"/>
                  </a:lnTo>
                  <a:lnTo>
                    <a:pt x="234" y="18"/>
                  </a:lnTo>
                  <a:lnTo>
                    <a:pt x="180"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37"/>
            <p:cNvSpPr/>
            <p:nvPr/>
          </p:nvSpPr>
          <p:spPr>
            <a:xfrm>
              <a:off x="6122175" y="3440650"/>
              <a:ext cx="8550" cy="9450"/>
            </a:xfrm>
            <a:custGeom>
              <a:rect b="b" l="l" r="r" t="t"/>
              <a:pathLst>
                <a:path extrusionOk="0" fill="none" h="378" w="342">
                  <a:moveTo>
                    <a:pt x="180" y="0"/>
                  </a:moveTo>
                  <a:lnTo>
                    <a:pt x="180" y="0"/>
                  </a:lnTo>
                  <a:lnTo>
                    <a:pt x="108" y="18"/>
                  </a:lnTo>
                  <a:lnTo>
                    <a:pt x="54" y="72"/>
                  </a:lnTo>
                  <a:lnTo>
                    <a:pt x="19" y="144"/>
                  </a:lnTo>
                  <a:lnTo>
                    <a:pt x="1" y="216"/>
                  </a:lnTo>
                  <a:lnTo>
                    <a:pt x="1" y="216"/>
                  </a:lnTo>
                  <a:lnTo>
                    <a:pt x="19" y="269"/>
                  </a:lnTo>
                  <a:lnTo>
                    <a:pt x="54" y="323"/>
                  </a:lnTo>
                  <a:lnTo>
                    <a:pt x="108" y="359"/>
                  </a:lnTo>
                  <a:lnTo>
                    <a:pt x="180" y="377"/>
                  </a:lnTo>
                  <a:lnTo>
                    <a:pt x="180" y="377"/>
                  </a:lnTo>
                  <a:lnTo>
                    <a:pt x="252" y="359"/>
                  </a:lnTo>
                  <a:lnTo>
                    <a:pt x="306" y="305"/>
                  </a:lnTo>
                  <a:lnTo>
                    <a:pt x="342" y="251"/>
                  </a:lnTo>
                  <a:lnTo>
                    <a:pt x="342" y="162"/>
                  </a:lnTo>
                  <a:lnTo>
                    <a:pt x="342" y="162"/>
                  </a:lnTo>
                  <a:lnTo>
                    <a:pt x="324" y="108"/>
                  </a:lnTo>
                  <a:lnTo>
                    <a:pt x="288" y="54"/>
                  </a:lnTo>
                  <a:lnTo>
                    <a:pt x="234" y="18"/>
                  </a:lnTo>
                  <a:lnTo>
                    <a:pt x="1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37"/>
            <p:cNvSpPr/>
            <p:nvPr/>
          </p:nvSpPr>
          <p:spPr>
            <a:xfrm>
              <a:off x="5927800" y="3353100"/>
              <a:ext cx="5850" cy="6750"/>
            </a:xfrm>
            <a:custGeom>
              <a:rect b="b" l="l" r="r" t="t"/>
              <a:pathLst>
                <a:path extrusionOk="0" h="270" w="234">
                  <a:moveTo>
                    <a:pt x="72" y="0"/>
                  </a:moveTo>
                  <a:lnTo>
                    <a:pt x="54" y="36"/>
                  </a:lnTo>
                  <a:lnTo>
                    <a:pt x="18" y="90"/>
                  </a:lnTo>
                  <a:lnTo>
                    <a:pt x="0" y="162"/>
                  </a:lnTo>
                  <a:lnTo>
                    <a:pt x="18" y="216"/>
                  </a:lnTo>
                  <a:lnTo>
                    <a:pt x="72" y="252"/>
                  </a:lnTo>
                  <a:lnTo>
                    <a:pt x="126" y="270"/>
                  </a:lnTo>
                  <a:lnTo>
                    <a:pt x="180" y="252"/>
                  </a:lnTo>
                  <a:lnTo>
                    <a:pt x="216" y="216"/>
                  </a:lnTo>
                  <a:lnTo>
                    <a:pt x="234" y="162"/>
                  </a:lnTo>
                  <a:lnTo>
                    <a:pt x="216" y="90"/>
                  </a:lnTo>
                  <a:lnTo>
                    <a:pt x="216" y="72"/>
                  </a:lnTo>
                  <a:lnTo>
                    <a:pt x="198" y="36"/>
                  </a:lnTo>
                  <a:lnTo>
                    <a:pt x="162"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37"/>
            <p:cNvSpPr/>
            <p:nvPr/>
          </p:nvSpPr>
          <p:spPr>
            <a:xfrm>
              <a:off x="5927800" y="3353100"/>
              <a:ext cx="5850" cy="6750"/>
            </a:xfrm>
            <a:custGeom>
              <a:rect b="b" l="l" r="r" t="t"/>
              <a:pathLst>
                <a:path extrusionOk="0" fill="none" h="270" w="234">
                  <a:moveTo>
                    <a:pt x="126" y="0"/>
                  </a:moveTo>
                  <a:lnTo>
                    <a:pt x="126" y="0"/>
                  </a:lnTo>
                  <a:lnTo>
                    <a:pt x="72" y="0"/>
                  </a:lnTo>
                  <a:lnTo>
                    <a:pt x="72" y="0"/>
                  </a:lnTo>
                  <a:lnTo>
                    <a:pt x="54" y="36"/>
                  </a:lnTo>
                  <a:lnTo>
                    <a:pt x="54" y="36"/>
                  </a:lnTo>
                  <a:lnTo>
                    <a:pt x="18" y="90"/>
                  </a:lnTo>
                  <a:lnTo>
                    <a:pt x="18" y="90"/>
                  </a:lnTo>
                  <a:lnTo>
                    <a:pt x="0" y="162"/>
                  </a:lnTo>
                  <a:lnTo>
                    <a:pt x="18" y="216"/>
                  </a:lnTo>
                  <a:lnTo>
                    <a:pt x="72" y="252"/>
                  </a:lnTo>
                  <a:lnTo>
                    <a:pt x="126" y="270"/>
                  </a:lnTo>
                  <a:lnTo>
                    <a:pt x="126" y="270"/>
                  </a:lnTo>
                  <a:lnTo>
                    <a:pt x="180" y="252"/>
                  </a:lnTo>
                  <a:lnTo>
                    <a:pt x="216" y="216"/>
                  </a:lnTo>
                  <a:lnTo>
                    <a:pt x="234" y="162"/>
                  </a:lnTo>
                  <a:lnTo>
                    <a:pt x="216" y="90"/>
                  </a:lnTo>
                  <a:lnTo>
                    <a:pt x="216" y="90"/>
                  </a:lnTo>
                  <a:lnTo>
                    <a:pt x="216" y="72"/>
                  </a:lnTo>
                  <a:lnTo>
                    <a:pt x="198" y="36"/>
                  </a:lnTo>
                  <a:lnTo>
                    <a:pt x="198" y="36"/>
                  </a:lnTo>
                  <a:lnTo>
                    <a:pt x="162" y="0"/>
                  </a:lnTo>
                  <a:lnTo>
                    <a:pt x="12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37"/>
            <p:cNvSpPr/>
            <p:nvPr/>
          </p:nvSpPr>
          <p:spPr>
            <a:xfrm>
              <a:off x="5455975" y="3568125"/>
              <a:ext cx="6300" cy="6775"/>
            </a:xfrm>
            <a:custGeom>
              <a:rect b="b" l="l" r="r" t="t"/>
              <a:pathLst>
                <a:path extrusionOk="0" h="271" w="252">
                  <a:moveTo>
                    <a:pt x="126" y="1"/>
                  </a:moveTo>
                  <a:lnTo>
                    <a:pt x="72" y="19"/>
                  </a:lnTo>
                  <a:lnTo>
                    <a:pt x="54" y="55"/>
                  </a:lnTo>
                  <a:lnTo>
                    <a:pt x="18" y="109"/>
                  </a:lnTo>
                  <a:lnTo>
                    <a:pt x="0" y="180"/>
                  </a:lnTo>
                  <a:lnTo>
                    <a:pt x="18" y="234"/>
                  </a:lnTo>
                  <a:lnTo>
                    <a:pt x="72" y="270"/>
                  </a:lnTo>
                  <a:lnTo>
                    <a:pt x="180" y="270"/>
                  </a:lnTo>
                  <a:lnTo>
                    <a:pt x="234" y="234"/>
                  </a:lnTo>
                  <a:lnTo>
                    <a:pt x="252" y="180"/>
                  </a:lnTo>
                  <a:lnTo>
                    <a:pt x="234" y="109"/>
                  </a:lnTo>
                  <a:lnTo>
                    <a:pt x="198" y="55"/>
                  </a:lnTo>
                  <a:lnTo>
                    <a:pt x="162" y="19"/>
                  </a:lnTo>
                  <a:lnTo>
                    <a:pt x="126" y="1"/>
                  </a:lnTo>
                  <a:close/>
                </a:path>
              </a:pathLst>
            </a:custGeom>
            <a:solidFill>
              <a:srgbClr val="326A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37"/>
            <p:cNvSpPr/>
            <p:nvPr/>
          </p:nvSpPr>
          <p:spPr>
            <a:xfrm>
              <a:off x="5455975" y="3568125"/>
              <a:ext cx="6300" cy="6775"/>
            </a:xfrm>
            <a:custGeom>
              <a:rect b="b" l="l" r="r" t="t"/>
              <a:pathLst>
                <a:path extrusionOk="0" fill="none" h="271" w="252">
                  <a:moveTo>
                    <a:pt x="126" y="1"/>
                  </a:moveTo>
                  <a:lnTo>
                    <a:pt x="126" y="1"/>
                  </a:lnTo>
                  <a:lnTo>
                    <a:pt x="72" y="19"/>
                  </a:lnTo>
                  <a:lnTo>
                    <a:pt x="72" y="19"/>
                  </a:lnTo>
                  <a:lnTo>
                    <a:pt x="54" y="55"/>
                  </a:lnTo>
                  <a:lnTo>
                    <a:pt x="54" y="55"/>
                  </a:lnTo>
                  <a:lnTo>
                    <a:pt x="18" y="109"/>
                  </a:lnTo>
                  <a:lnTo>
                    <a:pt x="18" y="109"/>
                  </a:lnTo>
                  <a:lnTo>
                    <a:pt x="0" y="180"/>
                  </a:lnTo>
                  <a:lnTo>
                    <a:pt x="18" y="234"/>
                  </a:lnTo>
                  <a:lnTo>
                    <a:pt x="72" y="270"/>
                  </a:lnTo>
                  <a:lnTo>
                    <a:pt x="126" y="270"/>
                  </a:lnTo>
                  <a:lnTo>
                    <a:pt x="126" y="270"/>
                  </a:lnTo>
                  <a:lnTo>
                    <a:pt x="180" y="270"/>
                  </a:lnTo>
                  <a:lnTo>
                    <a:pt x="234" y="234"/>
                  </a:lnTo>
                  <a:lnTo>
                    <a:pt x="252" y="180"/>
                  </a:lnTo>
                  <a:lnTo>
                    <a:pt x="234" y="109"/>
                  </a:lnTo>
                  <a:lnTo>
                    <a:pt x="234" y="109"/>
                  </a:lnTo>
                  <a:lnTo>
                    <a:pt x="198" y="55"/>
                  </a:lnTo>
                  <a:lnTo>
                    <a:pt x="198" y="55"/>
                  </a:lnTo>
                  <a:lnTo>
                    <a:pt x="162" y="19"/>
                  </a:lnTo>
                  <a:lnTo>
                    <a:pt x="12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37"/>
            <p:cNvSpPr/>
            <p:nvPr/>
          </p:nvSpPr>
          <p:spPr>
            <a:xfrm>
              <a:off x="5639575" y="2896550"/>
              <a:ext cx="7225" cy="7200"/>
            </a:xfrm>
            <a:custGeom>
              <a:rect b="b" l="l" r="r" t="t"/>
              <a:pathLst>
                <a:path extrusionOk="0" h="288" w="289">
                  <a:moveTo>
                    <a:pt x="73" y="0"/>
                  </a:moveTo>
                  <a:lnTo>
                    <a:pt x="37" y="36"/>
                  </a:lnTo>
                  <a:lnTo>
                    <a:pt x="1" y="90"/>
                  </a:lnTo>
                  <a:lnTo>
                    <a:pt x="1" y="144"/>
                  </a:lnTo>
                  <a:lnTo>
                    <a:pt x="1" y="198"/>
                  </a:lnTo>
                  <a:lnTo>
                    <a:pt x="37" y="234"/>
                  </a:lnTo>
                  <a:lnTo>
                    <a:pt x="73" y="270"/>
                  </a:lnTo>
                  <a:lnTo>
                    <a:pt x="144" y="288"/>
                  </a:lnTo>
                  <a:lnTo>
                    <a:pt x="198" y="270"/>
                  </a:lnTo>
                  <a:lnTo>
                    <a:pt x="234" y="234"/>
                  </a:lnTo>
                  <a:lnTo>
                    <a:pt x="270" y="198"/>
                  </a:lnTo>
                  <a:lnTo>
                    <a:pt x="288" y="144"/>
                  </a:lnTo>
                  <a:lnTo>
                    <a:pt x="270" y="90"/>
                  </a:lnTo>
                  <a:lnTo>
                    <a:pt x="234" y="36"/>
                  </a:lnTo>
                  <a:lnTo>
                    <a:pt x="198"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37"/>
            <p:cNvSpPr/>
            <p:nvPr/>
          </p:nvSpPr>
          <p:spPr>
            <a:xfrm>
              <a:off x="5639575" y="2896550"/>
              <a:ext cx="7225" cy="7200"/>
            </a:xfrm>
            <a:custGeom>
              <a:rect b="b" l="l" r="r" t="t"/>
              <a:pathLst>
                <a:path extrusionOk="0" fill="none" h="288" w="289">
                  <a:moveTo>
                    <a:pt x="144" y="0"/>
                  </a:moveTo>
                  <a:lnTo>
                    <a:pt x="144" y="0"/>
                  </a:lnTo>
                  <a:lnTo>
                    <a:pt x="73" y="0"/>
                  </a:lnTo>
                  <a:lnTo>
                    <a:pt x="37" y="36"/>
                  </a:lnTo>
                  <a:lnTo>
                    <a:pt x="1" y="90"/>
                  </a:lnTo>
                  <a:lnTo>
                    <a:pt x="1" y="144"/>
                  </a:lnTo>
                  <a:lnTo>
                    <a:pt x="1" y="144"/>
                  </a:lnTo>
                  <a:lnTo>
                    <a:pt x="1" y="198"/>
                  </a:lnTo>
                  <a:lnTo>
                    <a:pt x="37" y="234"/>
                  </a:lnTo>
                  <a:lnTo>
                    <a:pt x="73" y="270"/>
                  </a:lnTo>
                  <a:lnTo>
                    <a:pt x="144" y="288"/>
                  </a:lnTo>
                  <a:lnTo>
                    <a:pt x="144" y="288"/>
                  </a:lnTo>
                  <a:lnTo>
                    <a:pt x="198" y="270"/>
                  </a:lnTo>
                  <a:lnTo>
                    <a:pt x="234" y="234"/>
                  </a:lnTo>
                  <a:lnTo>
                    <a:pt x="270" y="198"/>
                  </a:lnTo>
                  <a:lnTo>
                    <a:pt x="288" y="144"/>
                  </a:lnTo>
                  <a:lnTo>
                    <a:pt x="288" y="144"/>
                  </a:lnTo>
                  <a:lnTo>
                    <a:pt x="270" y="90"/>
                  </a:lnTo>
                  <a:lnTo>
                    <a:pt x="234" y="36"/>
                  </a:lnTo>
                  <a:lnTo>
                    <a:pt x="198" y="0"/>
                  </a:lnTo>
                  <a:lnTo>
                    <a:pt x="14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37"/>
            <p:cNvSpPr/>
            <p:nvPr/>
          </p:nvSpPr>
          <p:spPr>
            <a:xfrm>
              <a:off x="5280900" y="3228300"/>
              <a:ext cx="6300" cy="7200"/>
            </a:xfrm>
            <a:custGeom>
              <a:rect b="b" l="l" r="r" t="t"/>
              <a:pathLst>
                <a:path extrusionOk="0" h="288" w="252">
                  <a:moveTo>
                    <a:pt x="126" y="0"/>
                  </a:moveTo>
                  <a:lnTo>
                    <a:pt x="72" y="18"/>
                  </a:lnTo>
                  <a:lnTo>
                    <a:pt x="18" y="54"/>
                  </a:lnTo>
                  <a:lnTo>
                    <a:pt x="0" y="108"/>
                  </a:lnTo>
                  <a:lnTo>
                    <a:pt x="0" y="162"/>
                  </a:lnTo>
                  <a:lnTo>
                    <a:pt x="18" y="198"/>
                  </a:lnTo>
                  <a:lnTo>
                    <a:pt x="36" y="252"/>
                  </a:lnTo>
                  <a:lnTo>
                    <a:pt x="72" y="270"/>
                  </a:lnTo>
                  <a:lnTo>
                    <a:pt x="126" y="288"/>
                  </a:lnTo>
                  <a:lnTo>
                    <a:pt x="180" y="270"/>
                  </a:lnTo>
                  <a:lnTo>
                    <a:pt x="216" y="234"/>
                  </a:lnTo>
                  <a:lnTo>
                    <a:pt x="234" y="180"/>
                  </a:lnTo>
                  <a:lnTo>
                    <a:pt x="252" y="126"/>
                  </a:lnTo>
                  <a:lnTo>
                    <a:pt x="234" y="72"/>
                  </a:lnTo>
                  <a:lnTo>
                    <a:pt x="198" y="36"/>
                  </a:lnTo>
                  <a:lnTo>
                    <a:pt x="162" y="18"/>
                  </a:lnTo>
                  <a:lnTo>
                    <a:pt x="126" y="0"/>
                  </a:lnTo>
                  <a:close/>
                </a:path>
              </a:pathLst>
            </a:custGeom>
            <a:solidFill>
              <a:srgbClr val="326A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37"/>
            <p:cNvSpPr/>
            <p:nvPr/>
          </p:nvSpPr>
          <p:spPr>
            <a:xfrm>
              <a:off x="5280900" y="3228300"/>
              <a:ext cx="6300" cy="7200"/>
            </a:xfrm>
            <a:custGeom>
              <a:rect b="b" l="l" r="r" t="t"/>
              <a:pathLst>
                <a:path extrusionOk="0" fill="none" h="288" w="252">
                  <a:moveTo>
                    <a:pt x="126" y="0"/>
                  </a:moveTo>
                  <a:lnTo>
                    <a:pt x="126" y="0"/>
                  </a:lnTo>
                  <a:lnTo>
                    <a:pt x="72" y="18"/>
                  </a:lnTo>
                  <a:lnTo>
                    <a:pt x="18" y="54"/>
                  </a:lnTo>
                  <a:lnTo>
                    <a:pt x="0" y="108"/>
                  </a:lnTo>
                  <a:lnTo>
                    <a:pt x="0" y="162"/>
                  </a:lnTo>
                  <a:lnTo>
                    <a:pt x="0" y="162"/>
                  </a:lnTo>
                  <a:lnTo>
                    <a:pt x="18" y="198"/>
                  </a:lnTo>
                  <a:lnTo>
                    <a:pt x="36" y="252"/>
                  </a:lnTo>
                  <a:lnTo>
                    <a:pt x="72" y="270"/>
                  </a:lnTo>
                  <a:lnTo>
                    <a:pt x="126" y="288"/>
                  </a:lnTo>
                  <a:lnTo>
                    <a:pt x="126" y="288"/>
                  </a:lnTo>
                  <a:lnTo>
                    <a:pt x="180" y="270"/>
                  </a:lnTo>
                  <a:lnTo>
                    <a:pt x="216" y="234"/>
                  </a:lnTo>
                  <a:lnTo>
                    <a:pt x="234" y="180"/>
                  </a:lnTo>
                  <a:lnTo>
                    <a:pt x="252" y="126"/>
                  </a:lnTo>
                  <a:lnTo>
                    <a:pt x="252" y="126"/>
                  </a:lnTo>
                  <a:lnTo>
                    <a:pt x="234" y="72"/>
                  </a:lnTo>
                  <a:lnTo>
                    <a:pt x="198" y="36"/>
                  </a:lnTo>
                  <a:lnTo>
                    <a:pt x="162" y="18"/>
                  </a:lnTo>
                  <a:lnTo>
                    <a:pt x="12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37"/>
            <p:cNvSpPr/>
            <p:nvPr/>
          </p:nvSpPr>
          <p:spPr>
            <a:xfrm>
              <a:off x="5641375" y="3530875"/>
              <a:ext cx="10800" cy="11700"/>
            </a:xfrm>
            <a:custGeom>
              <a:rect b="b" l="l" r="r" t="t"/>
              <a:pathLst>
                <a:path extrusionOk="0" h="468" w="432">
                  <a:moveTo>
                    <a:pt x="144" y="0"/>
                  </a:moveTo>
                  <a:lnTo>
                    <a:pt x="72" y="54"/>
                  </a:lnTo>
                  <a:lnTo>
                    <a:pt x="37" y="108"/>
                  </a:lnTo>
                  <a:lnTo>
                    <a:pt x="1" y="180"/>
                  </a:lnTo>
                  <a:lnTo>
                    <a:pt x="1" y="252"/>
                  </a:lnTo>
                  <a:lnTo>
                    <a:pt x="1" y="324"/>
                  </a:lnTo>
                  <a:lnTo>
                    <a:pt x="37" y="377"/>
                  </a:lnTo>
                  <a:lnTo>
                    <a:pt x="90" y="431"/>
                  </a:lnTo>
                  <a:lnTo>
                    <a:pt x="144" y="449"/>
                  </a:lnTo>
                  <a:lnTo>
                    <a:pt x="216" y="467"/>
                  </a:lnTo>
                  <a:lnTo>
                    <a:pt x="306" y="449"/>
                  </a:lnTo>
                  <a:lnTo>
                    <a:pt x="378" y="395"/>
                  </a:lnTo>
                  <a:lnTo>
                    <a:pt x="432" y="324"/>
                  </a:lnTo>
                  <a:lnTo>
                    <a:pt x="432" y="252"/>
                  </a:lnTo>
                  <a:lnTo>
                    <a:pt x="432" y="180"/>
                  </a:lnTo>
                  <a:lnTo>
                    <a:pt x="396" y="108"/>
                  </a:lnTo>
                  <a:lnTo>
                    <a:pt x="360" y="54"/>
                  </a:lnTo>
                  <a:lnTo>
                    <a:pt x="288"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37"/>
            <p:cNvSpPr/>
            <p:nvPr/>
          </p:nvSpPr>
          <p:spPr>
            <a:xfrm>
              <a:off x="5641375" y="3530875"/>
              <a:ext cx="10800" cy="11700"/>
            </a:xfrm>
            <a:custGeom>
              <a:rect b="b" l="l" r="r" t="t"/>
              <a:pathLst>
                <a:path extrusionOk="0" fill="none" h="468" w="432">
                  <a:moveTo>
                    <a:pt x="216" y="0"/>
                  </a:moveTo>
                  <a:lnTo>
                    <a:pt x="216" y="0"/>
                  </a:lnTo>
                  <a:lnTo>
                    <a:pt x="144" y="0"/>
                  </a:lnTo>
                  <a:lnTo>
                    <a:pt x="72" y="54"/>
                  </a:lnTo>
                  <a:lnTo>
                    <a:pt x="72" y="54"/>
                  </a:lnTo>
                  <a:lnTo>
                    <a:pt x="37" y="108"/>
                  </a:lnTo>
                  <a:lnTo>
                    <a:pt x="1" y="180"/>
                  </a:lnTo>
                  <a:lnTo>
                    <a:pt x="1" y="252"/>
                  </a:lnTo>
                  <a:lnTo>
                    <a:pt x="1" y="324"/>
                  </a:lnTo>
                  <a:lnTo>
                    <a:pt x="1" y="324"/>
                  </a:lnTo>
                  <a:lnTo>
                    <a:pt x="37" y="377"/>
                  </a:lnTo>
                  <a:lnTo>
                    <a:pt x="90" y="431"/>
                  </a:lnTo>
                  <a:lnTo>
                    <a:pt x="144" y="449"/>
                  </a:lnTo>
                  <a:lnTo>
                    <a:pt x="216" y="467"/>
                  </a:lnTo>
                  <a:lnTo>
                    <a:pt x="216" y="467"/>
                  </a:lnTo>
                  <a:lnTo>
                    <a:pt x="306" y="449"/>
                  </a:lnTo>
                  <a:lnTo>
                    <a:pt x="306" y="449"/>
                  </a:lnTo>
                  <a:lnTo>
                    <a:pt x="378" y="395"/>
                  </a:lnTo>
                  <a:lnTo>
                    <a:pt x="432" y="324"/>
                  </a:lnTo>
                  <a:lnTo>
                    <a:pt x="432" y="324"/>
                  </a:lnTo>
                  <a:lnTo>
                    <a:pt x="432" y="252"/>
                  </a:lnTo>
                  <a:lnTo>
                    <a:pt x="432" y="180"/>
                  </a:lnTo>
                  <a:lnTo>
                    <a:pt x="396" y="108"/>
                  </a:lnTo>
                  <a:lnTo>
                    <a:pt x="360" y="54"/>
                  </a:lnTo>
                  <a:lnTo>
                    <a:pt x="360" y="54"/>
                  </a:lnTo>
                  <a:lnTo>
                    <a:pt x="288" y="0"/>
                  </a:lnTo>
                  <a:lnTo>
                    <a:pt x="21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37"/>
            <p:cNvSpPr/>
            <p:nvPr/>
          </p:nvSpPr>
          <p:spPr>
            <a:xfrm>
              <a:off x="5929600" y="3676775"/>
              <a:ext cx="8550" cy="9450"/>
            </a:xfrm>
            <a:custGeom>
              <a:rect b="b" l="l" r="r" t="t"/>
              <a:pathLst>
                <a:path extrusionOk="0" h="378" w="342">
                  <a:moveTo>
                    <a:pt x="162" y="0"/>
                  </a:moveTo>
                  <a:lnTo>
                    <a:pt x="90" y="18"/>
                  </a:lnTo>
                  <a:lnTo>
                    <a:pt x="36" y="72"/>
                  </a:lnTo>
                  <a:lnTo>
                    <a:pt x="0" y="126"/>
                  </a:lnTo>
                  <a:lnTo>
                    <a:pt x="0" y="198"/>
                  </a:lnTo>
                  <a:lnTo>
                    <a:pt x="18" y="270"/>
                  </a:lnTo>
                  <a:lnTo>
                    <a:pt x="54" y="324"/>
                  </a:lnTo>
                  <a:lnTo>
                    <a:pt x="108" y="359"/>
                  </a:lnTo>
                  <a:lnTo>
                    <a:pt x="162" y="377"/>
                  </a:lnTo>
                  <a:lnTo>
                    <a:pt x="234" y="342"/>
                  </a:lnTo>
                  <a:lnTo>
                    <a:pt x="305" y="306"/>
                  </a:lnTo>
                  <a:lnTo>
                    <a:pt x="323" y="234"/>
                  </a:lnTo>
                  <a:lnTo>
                    <a:pt x="341" y="162"/>
                  </a:lnTo>
                  <a:lnTo>
                    <a:pt x="323" y="108"/>
                  </a:lnTo>
                  <a:lnTo>
                    <a:pt x="287" y="54"/>
                  </a:lnTo>
                  <a:lnTo>
                    <a:pt x="234" y="18"/>
                  </a:lnTo>
                  <a:lnTo>
                    <a:pt x="162" y="0"/>
                  </a:lnTo>
                  <a:close/>
                </a:path>
              </a:pathLst>
            </a:custGeom>
            <a:solidFill>
              <a:srgbClr val="3E85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37"/>
            <p:cNvSpPr/>
            <p:nvPr/>
          </p:nvSpPr>
          <p:spPr>
            <a:xfrm>
              <a:off x="5929600" y="3676775"/>
              <a:ext cx="8550" cy="9450"/>
            </a:xfrm>
            <a:custGeom>
              <a:rect b="b" l="l" r="r" t="t"/>
              <a:pathLst>
                <a:path extrusionOk="0" fill="none" h="378" w="342">
                  <a:moveTo>
                    <a:pt x="162" y="0"/>
                  </a:moveTo>
                  <a:lnTo>
                    <a:pt x="162" y="0"/>
                  </a:lnTo>
                  <a:lnTo>
                    <a:pt x="90" y="18"/>
                  </a:lnTo>
                  <a:lnTo>
                    <a:pt x="36" y="72"/>
                  </a:lnTo>
                  <a:lnTo>
                    <a:pt x="0" y="126"/>
                  </a:lnTo>
                  <a:lnTo>
                    <a:pt x="0" y="198"/>
                  </a:lnTo>
                  <a:lnTo>
                    <a:pt x="0" y="198"/>
                  </a:lnTo>
                  <a:lnTo>
                    <a:pt x="18" y="270"/>
                  </a:lnTo>
                  <a:lnTo>
                    <a:pt x="54" y="324"/>
                  </a:lnTo>
                  <a:lnTo>
                    <a:pt x="108" y="359"/>
                  </a:lnTo>
                  <a:lnTo>
                    <a:pt x="162" y="377"/>
                  </a:lnTo>
                  <a:lnTo>
                    <a:pt x="162" y="377"/>
                  </a:lnTo>
                  <a:lnTo>
                    <a:pt x="234" y="342"/>
                  </a:lnTo>
                  <a:lnTo>
                    <a:pt x="305" y="306"/>
                  </a:lnTo>
                  <a:lnTo>
                    <a:pt x="323" y="234"/>
                  </a:lnTo>
                  <a:lnTo>
                    <a:pt x="341" y="162"/>
                  </a:lnTo>
                  <a:lnTo>
                    <a:pt x="341" y="162"/>
                  </a:lnTo>
                  <a:lnTo>
                    <a:pt x="323" y="108"/>
                  </a:lnTo>
                  <a:lnTo>
                    <a:pt x="287" y="54"/>
                  </a:lnTo>
                  <a:lnTo>
                    <a:pt x="234" y="18"/>
                  </a:lnTo>
                  <a:lnTo>
                    <a:pt x="1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37"/>
            <p:cNvSpPr/>
            <p:nvPr/>
          </p:nvSpPr>
          <p:spPr>
            <a:xfrm>
              <a:off x="5787275" y="1833050"/>
              <a:ext cx="536500" cy="642425"/>
            </a:xfrm>
            <a:custGeom>
              <a:rect b="b" l="l" r="r" t="t"/>
              <a:pathLst>
                <a:path extrusionOk="0" h="25697" w="21460">
                  <a:moveTo>
                    <a:pt x="1" y="0"/>
                  </a:moveTo>
                  <a:lnTo>
                    <a:pt x="1" y="25697"/>
                  </a:lnTo>
                  <a:lnTo>
                    <a:pt x="21459" y="25697"/>
                  </a:lnTo>
                  <a:lnTo>
                    <a:pt x="214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37"/>
            <p:cNvSpPr/>
            <p:nvPr/>
          </p:nvSpPr>
          <p:spPr>
            <a:xfrm>
              <a:off x="5787275" y="1833050"/>
              <a:ext cx="536500" cy="642425"/>
            </a:xfrm>
            <a:custGeom>
              <a:rect b="b" l="l" r="r" t="t"/>
              <a:pathLst>
                <a:path extrusionOk="0" fill="none" h="25697" w="21460">
                  <a:moveTo>
                    <a:pt x="1" y="0"/>
                  </a:moveTo>
                  <a:lnTo>
                    <a:pt x="21459" y="0"/>
                  </a:lnTo>
                  <a:lnTo>
                    <a:pt x="21459" y="25697"/>
                  </a:lnTo>
                  <a:lnTo>
                    <a:pt x="1" y="2569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37"/>
            <p:cNvSpPr/>
            <p:nvPr/>
          </p:nvSpPr>
          <p:spPr>
            <a:xfrm>
              <a:off x="5817800" y="1907125"/>
              <a:ext cx="475450" cy="448950"/>
            </a:xfrm>
            <a:custGeom>
              <a:rect b="b" l="l" r="r" t="t"/>
              <a:pathLst>
                <a:path extrusionOk="0" h="17958" w="19018">
                  <a:moveTo>
                    <a:pt x="1" y="0"/>
                  </a:moveTo>
                  <a:lnTo>
                    <a:pt x="1" y="17957"/>
                  </a:lnTo>
                  <a:lnTo>
                    <a:pt x="19017" y="17957"/>
                  </a:lnTo>
                  <a:lnTo>
                    <a:pt x="190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37"/>
            <p:cNvSpPr/>
            <p:nvPr/>
          </p:nvSpPr>
          <p:spPr>
            <a:xfrm>
              <a:off x="5817800" y="1907125"/>
              <a:ext cx="475450" cy="448950"/>
            </a:xfrm>
            <a:custGeom>
              <a:rect b="b" l="l" r="r" t="t"/>
              <a:pathLst>
                <a:path extrusionOk="0" fill="none" h="17958" w="19018">
                  <a:moveTo>
                    <a:pt x="1" y="0"/>
                  </a:moveTo>
                  <a:lnTo>
                    <a:pt x="19017" y="0"/>
                  </a:lnTo>
                  <a:lnTo>
                    <a:pt x="19017" y="17957"/>
                  </a:lnTo>
                  <a:lnTo>
                    <a:pt x="1" y="1795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37"/>
            <p:cNvSpPr/>
            <p:nvPr/>
          </p:nvSpPr>
          <p:spPr>
            <a:xfrm>
              <a:off x="5816900" y="1854600"/>
              <a:ext cx="31450" cy="31000"/>
            </a:xfrm>
            <a:custGeom>
              <a:rect b="b" l="l" r="r" t="t"/>
              <a:pathLst>
                <a:path extrusionOk="0" h="1240" w="1258">
                  <a:moveTo>
                    <a:pt x="611" y="0"/>
                  </a:moveTo>
                  <a:lnTo>
                    <a:pt x="486" y="18"/>
                  </a:lnTo>
                  <a:lnTo>
                    <a:pt x="360" y="54"/>
                  </a:lnTo>
                  <a:lnTo>
                    <a:pt x="252" y="108"/>
                  </a:lnTo>
                  <a:lnTo>
                    <a:pt x="162" y="198"/>
                  </a:lnTo>
                  <a:lnTo>
                    <a:pt x="91" y="288"/>
                  </a:lnTo>
                  <a:lnTo>
                    <a:pt x="55" y="395"/>
                  </a:lnTo>
                  <a:lnTo>
                    <a:pt x="19" y="521"/>
                  </a:lnTo>
                  <a:lnTo>
                    <a:pt x="1" y="647"/>
                  </a:lnTo>
                  <a:lnTo>
                    <a:pt x="19" y="772"/>
                  </a:lnTo>
                  <a:lnTo>
                    <a:pt x="73" y="880"/>
                  </a:lnTo>
                  <a:lnTo>
                    <a:pt x="127" y="988"/>
                  </a:lnTo>
                  <a:lnTo>
                    <a:pt x="216" y="1078"/>
                  </a:lnTo>
                  <a:lnTo>
                    <a:pt x="306" y="1150"/>
                  </a:lnTo>
                  <a:lnTo>
                    <a:pt x="414" y="1203"/>
                  </a:lnTo>
                  <a:lnTo>
                    <a:pt x="540" y="1239"/>
                  </a:lnTo>
                  <a:lnTo>
                    <a:pt x="647" y="1239"/>
                  </a:lnTo>
                  <a:lnTo>
                    <a:pt x="773" y="1221"/>
                  </a:lnTo>
                  <a:lnTo>
                    <a:pt x="863" y="1185"/>
                  </a:lnTo>
                  <a:lnTo>
                    <a:pt x="953" y="1150"/>
                  </a:lnTo>
                  <a:lnTo>
                    <a:pt x="1042" y="1096"/>
                  </a:lnTo>
                  <a:lnTo>
                    <a:pt x="1114" y="1024"/>
                  </a:lnTo>
                  <a:lnTo>
                    <a:pt x="1168" y="934"/>
                  </a:lnTo>
                  <a:lnTo>
                    <a:pt x="1204" y="844"/>
                  </a:lnTo>
                  <a:lnTo>
                    <a:pt x="1240" y="754"/>
                  </a:lnTo>
                  <a:lnTo>
                    <a:pt x="1258" y="665"/>
                  </a:lnTo>
                  <a:lnTo>
                    <a:pt x="1258" y="575"/>
                  </a:lnTo>
                  <a:lnTo>
                    <a:pt x="1240" y="467"/>
                  </a:lnTo>
                  <a:lnTo>
                    <a:pt x="1186" y="341"/>
                  </a:lnTo>
                  <a:lnTo>
                    <a:pt x="1132" y="252"/>
                  </a:lnTo>
                  <a:lnTo>
                    <a:pt x="1042" y="162"/>
                  </a:lnTo>
                  <a:lnTo>
                    <a:pt x="953" y="90"/>
                  </a:lnTo>
                  <a:lnTo>
                    <a:pt x="845" y="36"/>
                  </a:lnTo>
                  <a:lnTo>
                    <a:pt x="7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37"/>
            <p:cNvSpPr/>
            <p:nvPr/>
          </p:nvSpPr>
          <p:spPr>
            <a:xfrm>
              <a:off x="5827675" y="1863575"/>
              <a:ext cx="9900" cy="9450"/>
            </a:xfrm>
            <a:custGeom>
              <a:rect b="b" l="l" r="r" t="t"/>
              <a:pathLst>
                <a:path extrusionOk="0" h="378" w="396">
                  <a:moveTo>
                    <a:pt x="198" y="0"/>
                  </a:moveTo>
                  <a:lnTo>
                    <a:pt x="127" y="18"/>
                  </a:lnTo>
                  <a:lnTo>
                    <a:pt x="73" y="54"/>
                  </a:lnTo>
                  <a:lnTo>
                    <a:pt x="19" y="108"/>
                  </a:lnTo>
                  <a:lnTo>
                    <a:pt x="1" y="180"/>
                  </a:lnTo>
                  <a:lnTo>
                    <a:pt x="19" y="252"/>
                  </a:lnTo>
                  <a:lnTo>
                    <a:pt x="73" y="324"/>
                  </a:lnTo>
                  <a:lnTo>
                    <a:pt x="127" y="360"/>
                  </a:lnTo>
                  <a:lnTo>
                    <a:pt x="198" y="378"/>
                  </a:lnTo>
                  <a:lnTo>
                    <a:pt x="270" y="360"/>
                  </a:lnTo>
                  <a:lnTo>
                    <a:pt x="324" y="324"/>
                  </a:lnTo>
                  <a:lnTo>
                    <a:pt x="378" y="252"/>
                  </a:lnTo>
                  <a:lnTo>
                    <a:pt x="396" y="180"/>
                  </a:lnTo>
                  <a:lnTo>
                    <a:pt x="378" y="108"/>
                  </a:lnTo>
                  <a:lnTo>
                    <a:pt x="324" y="54"/>
                  </a:lnTo>
                  <a:lnTo>
                    <a:pt x="270" y="18"/>
                  </a:lnTo>
                  <a:lnTo>
                    <a:pt x="1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37"/>
            <p:cNvSpPr/>
            <p:nvPr/>
          </p:nvSpPr>
          <p:spPr>
            <a:xfrm>
              <a:off x="5824550" y="1872550"/>
              <a:ext cx="16175" cy="13050"/>
            </a:xfrm>
            <a:custGeom>
              <a:rect b="b" l="l" r="r" t="t"/>
              <a:pathLst>
                <a:path extrusionOk="0" h="522" w="647">
                  <a:moveTo>
                    <a:pt x="234" y="1"/>
                  </a:moveTo>
                  <a:lnTo>
                    <a:pt x="180" y="36"/>
                  </a:lnTo>
                  <a:lnTo>
                    <a:pt x="126" y="72"/>
                  </a:lnTo>
                  <a:lnTo>
                    <a:pt x="72" y="108"/>
                  </a:lnTo>
                  <a:lnTo>
                    <a:pt x="36" y="162"/>
                  </a:lnTo>
                  <a:lnTo>
                    <a:pt x="18" y="216"/>
                  </a:lnTo>
                  <a:lnTo>
                    <a:pt x="0" y="288"/>
                  </a:lnTo>
                  <a:lnTo>
                    <a:pt x="0" y="342"/>
                  </a:lnTo>
                  <a:lnTo>
                    <a:pt x="0" y="432"/>
                  </a:lnTo>
                  <a:lnTo>
                    <a:pt x="108" y="485"/>
                  </a:lnTo>
                  <a:lnTo>
                    <a:pt x="234" y="521"/>
                  </a:lnTo>
                  <a:lnTo>
                    <a:pt x="341" y="521"/>
                  </a:lnTo>
                  <a:lnTo>
                    <a:pt x="467" y="503"/>
                  </a:lnTo>
                  <a:lnTo>
                    <a:pt x="557" y="467"/>
                  </a:lnTo>
                  <a:lnTo>
                    <a:pt x="647" y="432"/>
                  </a:lnTo>
                  <a:lnTo>
                    <a:pt x="647" y="342"/>
                  </a:lnTo>
                  <a:lnTo>
                    <a:pt x="647" y="288"/>
                  </a:lnTo>
                  <a:lnTo>
                    <a:pt x="647" y="234"/>
                  </a:lnTo>
                  <a:lnTo>
                    <a:pt x="611" y="162"/>
                  </a:lnTo>
                  <a:lnTo>
                    <a:pt x="575" y="108"/>
                  </a:lnTo>
                  <a:lnTo>
                    <a:pt x="539" y="72"/>
                  </a:lnTo>
                  <a:lnTo>
                    <a:pt x="485" y="36"/>
                  </a:lnTo>
                  <a:lnTo>
                    <a:pt x="431" y="19"/>
                  </a:lnTo>
                  <a:lnTo>
                    <a:pt x="3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37"/>
            <p:cNvSpPr/>
            <p:nvPr/>
          </p:nvSpPr>
          <p:spPr>
            <a:xfrm>
              <a:off x="6282000" y="1868050"/>
              <a:ext cx="3175" cy="3175"/>
            </a:xfrm>
            <a:custGeom>
              <a:rect b="b" l="l" r="r" t="t"/>
              <a:pathLst>
                <a:path extrusionOk="0" h="127" w="127">
                  <a:moveTo>
                    <a:pt x="72" y="1"/>
                  </a:moveTo>
                  <a:lnTo>
                    <a:pt x="18" y="19"/>
                  </a:lnTo>
                  <a:lnTo>
                    <a:pt x="0" y="73"/>
                  </a:lnTo>
                  <a:lnTo>
                    <a:pt x="18" y="109"/>
                  </a:lnTo>
                  <a:lnTo>
                    <a:pt x="72" y="127"/>
                  </a:lnTo>
                  <a:lnTo>
                    <a:pt x="108" y="109"/>
                  </a:lnTo>
                  <a:lnTo>
                    <a:pt x="126" y="73"/>
                  </a:lnTo>
                  <a:lnTo>
                    <a:pt x="108" y="19"/>
                  </a:lnTo>
                  <a:lnTo>
                    <a:pt x="7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37"/>
            <p:cNvSpPr/>
            <p:nvPr/>
          </p:nvSpPr>
          <p:spPr>
            <a:xfrm>
              <a:off x="6286475" y="1868050"/>
              <a:ext cx="3175" cy="3175"/>
            </a:xfrm>
            <a:custGeom>
              <a:rect b="b" l="l" r="r" t="t"/>
              <a:pathLst>
                <a:path extrusionOk="0" h="127" w="127">
                  <a:moveTo>
                    <a:pt x="55" y="1"/>
                  </a:moveTo>
                  <a:lnTo>
                    <a:pt x="19" y="19"/>
                  </a:lnTo>
                  <a:lnTo>
                    <a:pt x="1" y="73"/>
                  </a:lnTo>
                  <a:lnTo>
                    <a:pt x="1" y="91"/>
                  </a:lnTo>
                  <a:lnTo>
                    <a:pt x="37" y="127"/>
                  </a:lnTo>
                  <a:lnTo>
                    <a:pt x="73" y="127"/>
                  </a:lnTo>
                  <a:lnTo>
                    <a:pt x="109" y="109"/>
                  </a:lnTo>
                  <a:lnTo>
                    <a:pt x="127" y="73"/>
                  </a:lnTo>
                  <a:lnTo>
                    <a:pt x="109" y="19"/>
                  </a:lnTo>
                  <a:lnTo>
                    <a:pt x="5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37"/>
            <p:cNvSpPr/>
            <p:nvPr/>
          </p:nvSpPr>
          <p:spPr>
            <a:xfrm>
              <a:off x="6290975" y="1868050"/>
              <a:ext cx="3175" cy="3175"/>
            </a:xfrm>
            <a:custGeom>
              <a:rect b="b" l="l" r="r" t="t"/>
              <a:pathLst>
                <a:path extrusionOk="0" h="127" w="127">
                  <a:moveTo>
                    <a:pt x="54" y="1"/>
                  </a:moveTo>
                  <a:lnTo>
                    <a:pt x="18" y="19"/>
                  </a:lnTo>
                  <a:lnTo>
                    <a:pt x="0" y="73"/>
                  </a:lnTo>
                  <a:lnTo>
                    <a:pt x="18" y="109"/>
                  </a:lnTo>
                  <a:lnTo>
                    <a:pt x="54" y="127"/>
                  </a:lnTo>
                  <a:lnTo>
                    <a:pt x="108" y="109"/>
                  </a:lnTo>
                  <a:lnTo>
                    <a:pt x="126" y="73"/>
                  </a:lnTo>
                  <a:lnTo>
                    <a:pt x="108" y="19"/>
                  </a:lnTo>
                  <a:lnTo>
                    <a:pt x="54"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37"/>
            <p:cNvSpPr/>
            <p:nvPr/>
          </p:nvSpPr>
          <p:spPr>
            <a:xfrm>
              <a:off x="5866300" y="1866275"/>
              <a:ext cx="149950" cy="7650"/>
            </a:xfrm>
            <a:custGeom>
              <a:rect b="b" l="l" r="r" t="t"/>
              <a:pathLst>
                <a:path extrusionOk="0" h="306" w="5998">
                  <a:moveTo>
                    <a:pt x="0" y="0"/>
                  </a:moveTo>
                  <a:lnTo>
                    <a:pt x="0" y="305"/>
                  </a:lnTo>
                  <a:lnTo>
                    <a:pt x="5998" y="305"/>
                  </a:lnTo>
                  <a:lnTo>
                    <a:pt x="5998"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37"/>
            <p:cNvSpPr/>
            <p:nvPr/>
          </p:nvSpPr>
          <p:spPr>
            <a:xfrm>
              <a:off x="5817800" y="2373100"/>
              <a:ext cx="33700" cy="32800"/>
            </a:xfrm>
            <a:custGeom>
              <a:rect b="b" l="l" r="r" t="t"/>
              <a:pathLst>
                <a:path extrusionOk="0" h="1312" w="1348">
                  <a:moveTo>
                    <a:pt x="306" y="1"/>
                  </a:moveTo>
                  <a:lnTo>
                    <a:pt x="234" y="18"/>
                  </a:lnTo>
                  <a:lnTo>
                    <a:pt x="162" y="54"/>
                  </a:lnTo>
                  <a:lnTo>
                    <a:pt x="91" y="90"/>
                  </a:lnTo>
                  <a:lnTo>
                    <a:pt x="55" y="162"/>
                  </a:lnTo>
                  <a:lnTo>
                    <a:pt x="1" y="306"/>
                  </a:lnTo>
                  <a:lnTo>
                    <a:pt x="1" y="449"/>
                  </a:lnTo>
                  <a:lnTo>
                    <a:pt x="19" y="611"/>
                  </a:lnTo>
                  <a:lnTo>
                    <a:pt x="91" y="755"/>
                  </a:lnTo>
                  <a:lnTo>
                    <a:pt x="198" y="916"/>
                  </a:lnTo>
                  <a:lnTo>
                    <a:pt x="342" y="1060"/>
                  </a:lnTo>
                  <a:lnTo>
                    <a:pt x="486" y="1186"/>
                  </a:lnTo>
                  <a:lnTo>
                    <a:pt x="647" y="1311"/>
                  </a:lnTo>
                  <a:lnTo>
                    <a:pt x="701" y="1311"/>
                  </a:lnTo>
                  <a:lnTo>
                    <a:pt x="935" y="1132"/>
                  </a:lnTo>
                  <a:lnTo>
                    <a:pt x="1024" y="1042"/>
                  </a:lnTo>
                  <a:lnTo>
                    <a:pt x="1114" y="952"/>
                  </a:lnTo>
                  <a:lnTo>
                    <a:pt x="1186" y="862"/>
                  </a:lnTo>
                  <a:lnTo>
                    <a:pt x="1258" y="755"/>
                  </a:lnTo>
                  <a:lnTo>
                    <a:pt x="1330" y="611"/>
                  </a:lnTo>
                  <a:lnTo>
                    <a:pt x="1348" y="449"/>
                  </a:lnTo>
                  <a:lnTo>
                    <a:pt x="1348" y="306"/>
                  </a:lnTo>
                  <a:lnTo>
                    <a:pt x="1294" y="162"/>
                  </a:lnTo>
                  <a:lnTo>
                    <a:pt x="1240" y="90"/>
                  </a:lnTo>
                  <a:lnTo>
                    <a:pt x="1186" y="54"/>
                  </a:lnTo>
                  <a:lnTo>
                    <a:pt x="1114" y="18"/>
                  </a:lnTo>
                  <a:lnTo>
                    <a:pt x="1024" y="1"/>
                  </a:lnTo>
                  <a:lnTo>
                    <a:pt x="917" y="36"/>
                  </a:lnTo>
                  <a:lnTo>
                    <a:pt x="809" y="90"/>
                  </a:lnTo>
                  <a:lnTo>
                    <a:pt x="737" y="162"/>
                  </a:lnTo>
                  <a:lnTo>
                    <a:pt x="665" y="270"/>
                  </a:lnTo>
                  <a:lnTo>
                    <a:pt x="611" y="162"/>
                  </a:lnTo>
                  <a:lnTo>
                    <a:pt x="522" y="90"/>
                  </a:lnTo>
                  <a:lnTo>
                    <a:pt x="432" y="36"/>
                  </a:lnTo>
                  <a:lnTo>
                    <a:pt x="3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37"/>
            <p:cNvSpPr/>
            <p:nvPr/>
          </p:nvSpPr>
          <p:spPr>
            <a:xfrm>
              <a:off x="5928250" y="2375800"/>
              <a:ext cx="40425" cy="31900"/>
            </a:xfrm>
            <a:custGeom>
              <a:rect b="b" l="l" r="r" t="t"/>
              <a:pathLst>
                <a:path extrusionOk="0" h="1276" w="1617">
                  <a:moveTo>
                    <a:pt x="1473" y="90"/>
                  </a:moveTo>
                  <a:lnTo>
                    <a:pt x="701" y="1132"/>
                  </a:lnTo>
                  <a:lnTo>
                    <a:pt x="539" y="521"/>
                  </a:lnTo>
                  <a:lnTo>
                    <a:pt x="521" y="503"/>
                  </a:lnTo>
                  <a:lnTo>
                    <a:pt x="162" y="90"/>
                  </a:lnTo>
                  <a:close/>
                  <a:moveTo>
                    <a:pt x="36" y="0"/>
                  </a:moveTo>
                  <a:lnTo>
                    <a:pt x="0" y="90"/>
                  </a:lnTo>
                  <a:lnTo>
                    <a:pt x="449" y="557"/>
                  </a:lnTo>
                  <a:lnTo>
                    <a:pt x="629" y="1257"/>
                  </a:lnTo>
                  <a:lnTo>
                    <a:pt x="718" y="1275"/>
                  </a:lnTo>
                  <a:lnTo>
                    <a:pt x="1616" y="72"/>
                  </a:lnTo>
                  <a:lnTo>
                    <a:pt x="158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37"/>
            <p:cNvSpPr/>
            <p:nvPr/>
          </p:nvSpPr>
          <p:spPr>
            <a:xfrm>
              <a:off x="5938575" y="2375350"/>
              <a:ext cx="31000" cy="15275"/>
            </a:xfrm>
            <a:custGeom>
              <a:rect b="b" l="l" r="r" t="t"/>
              <a:pathLst>
                <a:path extrusionOk="0" h="611" w="1240">
                  <a:moveTo>
                    <a:pt x="1203" y="0"/>
                  </a:moveTo>
                  <a:lnTo>
                    <a:pt x="0" y="521"/>
                  </a:lnTo>
                  <a:lnTo>
                    <a:pt x="54" y="611"/>
                  </a:lnTo>
                  <a:lnTo>
                    <a:pt x="1239" y="90"/>
                  </a:lnTo>
                  <a:lnTo>
                    <a:pt x="1203"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37"/>
            <p:cNvSpPr/>
            <p:nvPr/>
          </p:nvSpPr>
          <p:spPr>
            <a:xfrm>
              <a:off x="5871675" y="2373100"/>
              <a:ext cx="34600" cy="32800"/>
            </a:xfrm>
            <a:custGeom>
              <a:rect b="b" l="l" r="r" t="t"/>
              <a:pathLst>
                <a:path extrusionOk="0" h="1312" w="1384">
                  <a:moveTo>
                    <a:pt x="665" y="108"/>
                  </a:moveTo>
                  <a:lnTo>
                    <a:pt x="665" y="126"/>
                  </a:lnTo>
                  <a:lnTo>
                    <a:pt x="755" y="126"/>
                  </a:lnTo>
                  <a:lnTo>
                    <a:pt x="827" y="144"/>
                  </a:lnTo>
                  <a:lnTo>
                    <a:pt x="934" y="198"/>
                  </a:lnTo>
                  <a:lnTo>
                    <a:pt x="1024" y="252"/>
                  </a:lnTo>
                  <a:lnTo>
                    <a:pt x="1096" y="324"/>
                  </a:lnTo>
                  <a:lnTo>
                    <a:pt x="1150" y="414"/>
                  </a:lnTo>
                  <a:lnTo>
                    <a:pt x="1186" y="521"/>
                  </a:lnTo>
                  <a:lnTo>
                    <a:pt x="1204" y="629"/>
                  </a:lnTo>
                  <a:lnTo>
                    <a:pt x="1204" y="737"/>
                  </a:lnTo>
                  <a:lnTo>
                    <a:pt x="1186" y="844"/>
                  </a:lnTo>
                  <a:lnTo>
                    <a:pt x="1186" y="862"/>
                  </a:lnTo>
                  <a:lnTo>
                    <a:pt x="1276" y="1204"/>
                  </a:lnTo>
                  <a:lnTo>
                    <a:pt x="1276" y="1204"/>
                  </a:lnTo>
                  <a:lnTo>
                    <a:pt x="988" y="1132"/>
                  </a:lnTo>
                  <a:lnTo>
                    <a:pt x="952" y="1132"/>
                  </a:lnTo>
                  <a:lnTo>
                    <a:pt x="809" y="1186"/>
                  </a:lnTo>
                  <a:lnTo>
                    <a:pt x="665" y="1222"/>
                  </a:lnTo>
                  <a:lnTo>
                    <a:pt x="593" y="1222"/>
                  </a:lnTo>
                  <a:lnTo>
                    <a:pt x="485" y="1204"/>
                  </a:lnTo>
                  <a:lnTo>
                    <a:pt x="378" y="1150"/>
                  </a:lnTo>
                  <a:lnTo>
                    <a:pt x="288" y="1096"/>
                  </a:lnTo>
                  <a:lnTo>
                    <a:pt x="216" y="1024"/>
                  </a:lnTo>
                  <a:lnTo>
                    <a:pt x="144" y="934"/>
                  </a:lnTo>
                  <a:lnTo>
                    <a:pt x="108" y="844"/>
                  </a:lnTo>
                  <a:lnTo>
                    <a:pt x="90" y="737"/>
                  </a:lnTo>
                  <a:lnTo>
                    <a:pt x="72" y="629"/>
                  </a:lnTo>
                  <a:lnTo>
                    <a:pt x="90" y="521"/>
                  </a:lnTo>
                  <a:lnTo>
                    <a:pt x="126" y="414"/>
                  </a:lnTo>
                  <a:lnTo>
                    <a:pt x="198" y="324"/>
                  </a:lnTo>
                  <a:lnTo>
                    <a:pt x="270" y="252"/>
                  </a:lnTo>
                  <a:lnTo>
                    <a:pt x="342" y="180"/>
                  </a:lnTo>
                  <a:lnTo>
                    <a:pt x="450" y="144"/>
                  </a:lnTo>
                  <a:lnTo>
                    <a:pt x="557" y="108"/>
                  </a:lnTo>
                  <a:close/>
                  <a:moveTo>
                    <a:pt x="665" y="1"/>
                  </a:moveTo>
                  <a:lnTo>
                    <a:pt x="539" y="18"/>
                  </a:lnTo>
                  <a:lnTo>
                    <a:pt x="414" y="54"/>
                  </a:lnTo>
                  <a:lnTo>
                    <a:pt x="306" y="126"/>
                  </a:lnTo>
                  <a:lnTo>
                    <a:pt x="198" y="198"/>
                  </a:lnTo>
                  <a:lnTo>
                    <a:pt x="126" y="306"/>
                  </a:lnTo>
                  <a:lnTo>
                    <a:pt x="54" y="414"/>
                  </a:lnTo>
                  <a:lnTo>
                    <a:pt x="19" y="539"/>
                  </a:lnTo>
                  <a:lnTo>
                    <a:pt x="1" y="665"/>
                  </a:lnTo>
                  <a:lnTo>
                    <a:pt x="19" y="791"/>
                  </a:lnTo>
                  <a:lnTo>
                    <a:pt x="54" y="916"/>
                  </a:lnTo>
                  <a:lnTo>
                    <a:pt x="126" y="1024"/>
                  </a:lnTo>
                  <a:lnTo>
                    <a:pt x="198" y="1132"/>
                  </a:lnTo>
                  <a:lnTo>
                    <a:pt x="306" y="1204"/>
                  </a:lnTo>
                  <a:lnTo>
                    <a:pt x="414" y="1275"/>
                  </a:lnTo>
                  <a:lnTo>
                    <a:pt x="539" y="1311"/>
                  </a:lnTo>
                  <a:lnTo>
                    <a:pt x="665" y="1311"/>
                  </a:lnTo>
                  <a:lnTo>
                    <a:pt x="827" y="1293"/>
                  </a:lnTo>
                  <a:lnTo>
                    <a:pt x="988" y="1240"/>
                  </a:lnTo>
                  <a:lnTo>
                    <a:pt x="1329" y="1311"/>
                  </a:lnTo>
                  <a:lnTo>
                    <a:pt x="1383" y="1257"/>
                  </a:lnTo>
                  <a:lnTo>
                    <a:pt x="1294" y="844"/>
                  </a:lnTo>
                  <a:lnTo>
                    <a:pt x="1311" y="755"/>
                  </a:lnTo>
                  <a:lnTo>
                    <a:pt x="1311" y="665"/>
                  </a:lnTo>
                  <a:lnTo>
                    <a:pt x="1311" y="539"/>
                  </a:lnTo>
                  <a:lnTo>
                    <a:pt x="1276" y="414"/>
                  </a:lnTo>
                  <a:lnTo>
                    <a:pt x="1204" y="306"/>
                  </a:lnTo>
                  <a:lnTo>
                    <a:pt x="1132" y="198"/>
                  </a:lnTo>
                  <a:lnTo>
                    <a:pt x="1024" y="126"/>
                  </a:lnTo>
                  <a:lnTo>
                    <a:pt x="916" y="54"/>
                  </a:lnTo>
                  <a:lnTo>
                    <a:pt x="791" y="18"/>
                  </a:lnTo>
                  <a:lnTo>
                    <a:pt x="665"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37"/>
            <p:cNvSpPr/>
            <p:nvPr/>
          </p:nvSpPr>
          <p:spPr>
            <a:xfrm>
              <a:off x="6268525" y="2375800"/>
              <a:ext cx="25625" cy="30100"/>
            </a:xfrm>
            <a:custGeom>
              <a:rect b="b" l="l" r="r" t="t"/>
              <a:pathLst>
                <a:path extrusionOk="0" h="1204" w="1025">
                  <a:moveTo>
                    <a:pt x="916" y="90"/>
                  </a:moveTo>
                  <a:lnTo>
                    <a:pt x="916" y="1060"/>
                  </a:lnTo>
                  <a:lnTo>
                    <a:pt x="539" y="719"/>
                  </a:lnTo>
                  <a:lnTo>
                    <a:pt x="485" y="719"/>
                  </a:lnTo>
                  <a:lnTo>
                    <a:pt x="108" y="1060"/>
                  </a:lnTo>
                  <a:lnTo>
                    <a:pt x="108" y="90"/>
                  </a:lnTo>
                  <a:close/>
                  <a:moveTo>
                    <a:pt x="54" y="0"/>
                  </a:moveTo>
                  <a:lnTo>
                    <a:pt x="1" y="36"/>
                  </a:lnTo>
                  <a:lnTo>
                    <a:pt x="1" y="1167"/>
                  </a:lnTo>
                  <a:lnTo>
                    <a:pt x="90" y="1203"/>
                  </a:lnTo>
                  <a:lnTo>
                    <a:pt x="521" y="826"/>
                  </a:lnTo>
                  <a:lnTo>
                    <a:pt x="934" y="1203"/>
                  </a:lnTo>
                  <a:lnTo>
                    <a:pt x="1024" y="1167"/>
                  </a:lnTo>
                  <a:lnTo>
                    <a:pt x="1024" y="36"/>
                  </a:lnTo>
                  <a:lnTo>
                    <a:pt x="97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37"/>
            <p:cNvSpPr/>
            <p:nvPr/>
          </p:nvSpPr>
          <p:spPr>
            <a:xfrm>
              <a:off x="5557875" y="2453000"/>
              <a:ext cx="233925" cy="234375"/>
            </a:xfrm>
            <a:custGeom>
              <a:rect b="b" l="l" r="r" t="t"/>
              <a:pathLst>
                <a:path extrusionOk="0" h="9375" w="9357">
                  <a:moveTo>
                    <a:pt x="1" y="1"/>
                  </a:moveTo>
                  <a:lnTo>
                    <a:pt x="1" y="9374"/>
                  </a:lnTo>
                  <a:lnTo>
                    <a:pt x="9356" y="9374"/>
                  </a:lnTo>
                  <a:lnTo>
                    <a:pt x="935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37"/>
            <p:cNvSpPr/>
            <p:nvPr/>
          </p:nvSpPr>
          <p:spPr>
            <a:xfrm>
              <a:off x="5622075" y="2484875"/>
              <a:ext cx="105975" cy="202050"/>
            </a:xfrm>
            <a:custGeom>
              <a:rect b="b" l="l" r="r" t="t"/>
              <a:pathLst>
                <a:path extrusionOk="0" h="8082" w="4239">
                  <a:moveTo>
                    <a:pt x="3071" y="1"/>
                  </a:moveTo>
                  <a:lnTo>
                    <a:pt x="2676" y="37"/>
                  </a:lnTo>
                  <a:lnTo>
                    <a:pt x="2532" y="55"/>
                  </a:lnTo>
                  <a:lnTo>
                    <a:pt x="2389" y="91"/>
                  </a:lnTo>
                  <a:lnTo>
                    <a:pt x="2245" y="144"/>
                  </a:lnTo>
                  <a:lnTo>
                    <a:pt x="2119" y="198"/>
                  </a:lnTo>
                  <a:lnTo>
                    <a:pt x="2012" y="270"/>
                  </a:lnTo>
                  <a:lnTo>
                    <a:pt x="1886" y="342"/>
                  </a:lnTo>
                  <a:lnTo>
                    <a:pt x="1796" y="432"/>
                  </a:lnTo>
                  <a:lnTo>
                    <a:pt x="1688" y="522"/>
                  </a:lnTo>
                  <a:lnTo>
                    <a:pt x="1617" y="629"/>
                  </a:lnTo>
                  <a:lnTo>
                    <a:pt x="1527" y="737"/>
                  </a:lnTo>
                  <a:lnTo>
                    <a:pt x="1473" y="863"/>
                  </a:lnTo>
                  <a:lnTo>
                    <a:pt x="1401" y="988"/>
                  </a:lnTo>
                  <a:lnTo>
                    <a:pt x="1365" y="1114"/>
                  </a:lnTo>
                  <a:lnTo>
                    <a:pt x="1329" y="1258"/>
                  </a:lnTo>
                  <a:lnTo>
                    <a:pt x="1275" y="1545"/>
                  </a:lnTo>
                  <a:lnTo>
                    <a:pt x="1240" y="2120"/>
                  </a:lnTo>
                  <a:lnTo>
                    <a:pt x="1240" y="2676"/>
                  </a:lnTo>
                  <a:lnTo>
                    <a:pt x="1240" y="2820"/>
                  </a:lnTo>
                  <a:lnTo>
                    <a:pt x="1240" y="2964"/>
                  </a:lnTo>
                  <a:lnTo>
                    <a:pt x="1" y="2964"/>
                  </a:lnTo>
                  <a:lnTo>
                    <a:pt x="1" y="4400"/>
                  </a:lnTo>
                  <a:lnTo>
                    <a:pt x="1240" y="4400"/>
                  </a:lnTo>
                  <a:lnTo>
                    <a:pt x="1240" y="8081"/>
                  </a:lnTo>
                  <a:lnTo>
                    <a:pt x="2784" y="8081"/>
                  </a:lnTo>
                  <a:lnTo>
                    <a:pt x="2784" y="4382"/>
                  </a:lnTo>
                  <a:lnTo>
                    <a:pt x="3897" y="4382"/>
                  </a:lnTo>
                  <a:lnTo>
                    <a:pt x="3951" y="4346"/>
                  </a:lnTo>
                  <a:lnTo>
                    <a:pt x="4005" y="4328"/>
                  </a:lnTo>
                  <a:lnTo>
                    <a:pt x="4023" y="4292"/>
                  </a:lnTo>
                  <a:lnTo>
                    <a:pt x="4113" y="3628"/>
                  </a:lnTo>
                  <a:lnTo>
                    <a:pt x="4202" y="2946"/>
                  </a:lnTo>
                  <a:lnTo>
                    <a:pt x="2766" y="2946"/>
                  </a:lnTo>
                  <a:lnTo>
                    <a:pt x="2766" y="2371"/>
                  </a:lnTo>
                  <a:lnTo>
                    <a:pt x="2766" y="1814"/>
                  </a:lnTo>
                  <a:lnTo>
                    <a:pt x="2784" y="1725"/>
                  </a:lnTo>
                  <a:lnTo>
                    <a:pt x="2802" y="1653"/>
                  </a:lnTo>
                  <a:lnTo>
                    <a:pt x="2838" y="1581"/>
                  </a:lnTo>
                  <a:lnTo>
                    <a:pt x="2892" y="1509"/>
                  </a:lnTo>
                  <a:lnTo>
                    <a:pt x="2945" y="1455"/>
                  </a:lnTo>
                  <a:lnTo>
                    <a:pt x="3017" y="1419"/>
                  </a:lnTo>
                  <a:lnTo>
                    <a:pt x="3089" y="1383"/>
                  </a:lnTo>
                  <a:lnTo>
                    <a:pt x="3179" y="1366"/>
                  </a:lnTo>
                  <a:lnTo>
                    <a:pt x="3430" y="1330"/>
                  </a:lnTo>
                  <a:lnTo>
                    <a:pt x="4238" y="1330"/>
                  </a:lnTo>
                  <a:lnTo>
                    <a:pt x="4238" y="19"/>
                  </a:lnTo>
                  <a:lnTo>
                    <a:pt x="38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37"/>
            <p:cNvSpPr/>
            <p:nvPr/>
          </p:nvSpPr>
          <p:spPr>
            <a:xfrm>
              <a:off x="6720150" y="2680600"/>
              <a:ext cx="206525" cy="206550"/>
            </a:xfrm>
            <a:custGeom>
              <a:rect b="b" l="l" r="r" t="t"/>
              <a:pathLst>
                <a:path extrusionOk="0" h="8262" w="8261">
                  <a:moveTo>
                    <a:pt x="0" y="1"/>
                  </a:moveTo>
                  <a:lnTo>
                    <a:pt x="0" y="8261"/>
                  </a:lnTo>
                  <a:lnTo>
                    <a:pt x="8261" y="8261"/>
                  </a:lnTo>
                  <a:lnTo>
                    <a:pt x="82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37"/>
            <p:cNvSpPr/>
            <p:nvPr/>
          </p:nvSpPr>
          <p:spPr>
            <a:xfrm>
              <a:off x="6747525" y="2707550"/>
              <a:ext cx="151775" cy="152650"/>
            </a:xfrm>
            <a:custGeom>
              <a:rect b="b" l="l" r="r" t="t"/>
              <a:pathLst>
                <a:path extrusionOk="0" h="6106" w="6071">
                  <a:moveTo>
                    <a:pt x="4867" y="521"/>
                  </a:moveTo>
                  <a:lnTo>
                    <a:pt x="5011" y="557"/>
                  </a:lnTo>
                  <a:lnTo>
                    <a:pt x="5154" y="611"/>
                  </a:lnTo>
                  <a:lnTo>
                    <a:pt x="5262" y="701"/>
                  </a:lnTo>
                  <a:lnTo>
                    <a:pt x="5370" y="791"/>
                  </a:lnTo>
                  <a:lnTo>
                    <a:pt x="5442" y="916"/>
                  </a:lnTo>
                  <a:lnTo>
                    <a:pt x="5496" y="1060"/>
                  </a:lnTo>
                  <a:lnTo>
                    <a:pt x="5532" y="1204"/>
                  </a:lnTo>
                  <a:lnTo>
                    <a:pt x="5532" y="1347"/>
                  </a:lnTo>
                  <a:lnTo>
                    <a:pt x="5532" y="3035"/>
                  </a:lnTo>
                  <a:lnTo>
                    <a:pt x="5532" y="4741"/>
                  </a:lnTo>
                  <a:lnTo>
                    <a:pt x="5514" y="4939"/>
                  </a:lnTo>
                  <a:lnTo>
                    <a:pt x="5478" y="5100"/>
                  </a:lnTo>
                  <a:lnTo>
                    <a:pt x="5406" y="5244"/>
                  </a:lnTo>
                  <a:lnTo>
                    <a:pt x="5316" y="5352"/>
                  </a:lnTo>
                  <a:lnTo>
                    <a:pt x="5208" y="5441"/>
                  </a:lnTo>
                  <a:lnTo>
                    <a:pt x="5065" y="5513"/>
                  </a:lnTo>
                  <a:lnTo>
                    <a:pt x="4903" y="5549"/>
                  </a:lnTo>
                  <a:lnTo>
                    <a:pt x="4705" y="5567"/>
                  </a:lnTo>
                  <a:lnTo>
                    <a:pt x="1204" y="5567"/>
                  </a:lnTo>
                  <a:lnTo>
                    <a:pt x="1060" y="5531"/>
                  </a:lnTo>
                  <a:lnTo>
                    <a:pt x="917" y="5477"/>
                  </a:lnTo>
                  <a:lnTo>
                    <a:pt x="809" y="5405"/>
                  </a:lnTo>
                  <a:lnTo>
                    <a:pt x="701" y="5316"/>
                  </a:lnTo>
                  <a:lnTo>
                    <a:pt x="629" y="5190"/>
                  </a:lnTo>
                  <a:lnTo>
                    <a:pt x="557" y="5064"/>
                  </a:lnTo>
                  <a:lnTo>
                    <a:pt x="539" y="4921"/>
                  </a:lnTo>
                  <a:lnTo>
                    <a:pt x="539" y="4759"/>
                  </a:lnTo>
                  <a:lnTo>
                    <a:pt x="539" y="1365"/>
                  </a:lnTo>
                  <a:lnTo>
                    <a:pt x="539" y="1204"/>
                  </a:lnTo>
                  <a:lnTo>
                    <a:pt x="557" y="1060"/>
                  </a:lnTo>
                  <a:lnTo>
                    <a:pt x="611" y="934"/>
                  </a:lnTo>
                  <a:lnTo>
                    <a:pt x="683" y="808"/>
                  </a:lnTo>
                  <a:lnTo>
                    <a:pt x="791" y="701"/>
                  </a:lnTo>
                  <a:lnTo>
                    <a:pt x="899" y="629"/>
                  </a:lnTo>
                  <a:lnTo>
                    <a:pt x="1042" y="557"/>
                  </a:lnTo>
                  <a:lnTo>
                    <a:pt x="1186" y="521"/>
                  </a:lnTo>
                  <a:close/>
                  <a:moveTo>
                    <a:pt x="1204" y="0"/>
                  </a:moveTo>
                  <a:lnTo>
                    <a:pt x="1078" y="18"/>
                  </a:lnTo>
                  <a:lnTo>
                    <a:pt x="952" y="54"/>
                  </a:lnTo>
                  <a:lnTo>
                    <a:pt x="827" y="90"/>
                  </a:lnTo>
                  <a:lnTo>
                    <a:pt x="719" y="126"/>
                  </a:lnTo>
                  <a:lnTo>
                    <a:pt x="611" y="198"/>
                  </a:lnTo>
                  <a:lnTo>
                    <a:pt x="504" y="252"/>
                  </a:lnTo>
                  <a:lnTo>
                    <a:pt x="414" y="342"/>
                  </a:lnTo>
                  <a:lnTo>
                    <a:pt x="324" y="413"/>
                  </a:lnTo>
                  <a:lnTo>
                    <a:pt x="252" y="521"/>
                  </a:lnTo>
                  <a:lnTo>
                    <a:pt x="180" y="611"/>
                  </a:lnTo>
                  <a:lnTo>
                    <a:pt x="126" y="719"/>
                  </a:lnTo>
                  <a:lnTo>
                    <a:pt x="73" y="844"/>
                  </a:lnTo>
                  <a:lnTo>
                    <a:pt x="37" y="970"/>
                  </a:lnTo>
                  <a:lnTo>
                    <a:pt x="19" y="1096"/>
                  </a:lnTo>
                  <a:lnTo>
                    <a:pt x="1" y="1221"/>
                  </a:lnTo>
                  <a:lnTo>
                    <a:pt x="1" y="1347"/>
                  </a:lnTo>
                  <a:lnTo>
                    <a:pt x="1" y="3053"/>
                  </a:lnTo>
                  <a:lnTo>
                    <a:pt x="1" y="4705"/>
                  </a:lnTo>
                  <a:lnTo>
                    <a:pt x="1" y="4867"/>
                  </a:lnTo>
                  <a:lnTo>
                    <a:pt x="19" y="5010"/>
                  </a:lnTo>
                  <a:lnTo>
                    <a:pt x="55" y="5154"/>
                  </a:lnTo>
                  <a:lnTo>
                    <a:pt x="91" y="5280"/>
                  </a:lnTo>
                  <a:lnTo>
                    <a:pt x="144" y="5405"/>
                  </a:lnTo>
                  <a:lnTo>
                    <a:pt x="216" y="5513"/>
                  </a:lnTo>
                  <a:lnTo>
                    <a:pt x="288" y="5621"/>
                  </a:lnTo>
                  <a:lnTo>
                    <a:pt x="360" y="5729"/>
                  </a:lnTo>
                  <a:lnTo>
                    <a:pt x="450" y="5800"/>
                  </a:lnTo>
                  <a:lnTo>
                    <a:pt x="557" y="5890"/>
                  </a:lnTo>
                  <a:lnTo>
                    <a:pt x="665" y="5944"/>
                  </a:lnTo>
                  <a:lnTo>
                    <a:pt x="791" y="5998"/>
                  </a:lnTo>
                  <a:lnTo>
                    <a:pt x="917" y="6052"/>
                  </a:lnTo>
                  <a:lnTo>
                    <a:pt x="1060" y="6070"/>
                  </a:lnTo>
                  <a:lnTo>
                    <a:pt x="1204" y="6088"/>
                  </a:lnTo>
                  <a:lnTo>
                    <a:pt x="1348" y="6106"/>
                  </a:lnTo>
                  <a:lnTo>
                    <a:pt x="4849" y="6106"/>
                  </a:lnTo>
                  <a:lnTo>
                    <a:pt x="4975" y="6088"/>
                  </a:lnTo>
                  <a:lnTo>
                    <a:pt x="5101" y="6070"/>
                  </a:lnTo>
                  <a:lnTo>
                    <a:pt x="5226" y="6034"/>
                  </a:lnTo>
                  <a:lnTo>
                    <a:pt x="5334" y="5980"/>
                  </a:lnTo>
                  <a:lnTo>
                    <a:pt x="5460" y="5926"/>
                  </a:lnTo>
                  <a:lnTo>
                    <a:pt x="5549" y="5854"/>
                  </a:lnTo>
                  <a:lnTo>
                    <a:pt x="5657" y="5783"/>
                  </a:lnTo>
                  <a:lnTo>
                    <a:pt x="5747" y="5693"/>
                  </a:lnTo>
                  <a:lnTo>
                    <a:pt x="5819" y="5603"/>
                  </a:lnTo>
                  <a:lnTo>
                    <a:pt x="5891" y="5495"/>
                  </a:lnTo>
                  <a:lnTo>
                    <a:pt x="5945" y="5387"/>
                  </a:lnTo>
                  <a:lnTo>
                    <a:pt x="5998" y="5280"/>
                  </a:lnTo>
                  <a:lnTo>
                    <a:pt x="6034" y="5154"/>
                  </a:lnTo>
                  <a:lnTo>
                    <a:pt x="6070" y="5028"/>
                  </a:lnTo>
                  <a:lnTo>
                    <a:pt x="6070" y="4903"/>
                  </a:lnTo>
                  <a:lnTo>
                    <a:pt x="6070" y="4741"/>
                  </a:lnTo>
                  <a:lnTo>
                    <a:pt x="6070" y="1383"/>
                  </a:lnTo>
                  <a:lnTo>
                    <a:pt x="6070" y="1221"/>
                  </a:lnTo>
                  <a:lnTo>
                    <a:pt x="6052" y="1078"/>
                  </a:lnTo>
                  <a:lnTo>
                    <a:pt x="6016" y="952"/>
                  </a:lnTo>
                  <a:lnTo>
                    <a:pt x="5980" y="808"/>
                  </a:lnTo>
                  <a:lnTo>
                    <a:pt x="5927" y="701"/>
                  </a:lnTo>
                  <a:lnTo>
                    <a:pt x="5855" y="575"/>
                  </a:lnTo>
                  <a:lnTo>
                    <a:pt x="5783" y="485"/>
                  </a:lnTo>
                  <a:lnTo>
                    <a:pt x="5711" y="395"/>
                  </a:lnTo>
                  <a:lnTo>
                    <a:pt x="5621" y="306"/>
                  </a:lnTo>
                  <a:lnTo>
                    <a:pt x="5514" y="234"/>
                  </a:lnTo>
                  <a:lnTo>
                    <a:pt x="5406" y="162"/>
                  </a:lnTo>
                  <a:lnTo>
                    <a:pt x="5280" y="108"/>
                  </a:lnTo>
                  <a:lnTo>
                    <a:pt x="5154" y="72"/>
                  </a:lnTo>
                  <a:lnTo>
                    <a:pt x="5029" y="36"/>
                  </a:lnTo>
                  <a:lnTo>
                    <a:pt x="4885" y="18"/>
                  </a:lnTo>
                  <a:lnTo>
                    <a:pt x="47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37"/>
            <p:cNvSpPr/>
            <p:nvPr/>
          </p:nvSpPr>
          <p:spPr>
            <a:xfrm>
              <a:off x="6783900" y="2743900"/>
              <a:ext cx="79025" cy="79500"/>
            </a:xfrm>
            <a:custGeom>
              <a:rect b="b" l="l" r="r" t="t"/>
              <a:pathLst>
                <a:path extrusionOk="0" h="3180" w="3161">
                  <a:moveTo>
                    <a:pt x="1688" y="558"/>
                  </a:moveTo>
                  <a:lnTo>
                    <a:pt x="1796" y="576"/>
                  </a:lnTo>
                  <a:lnTo>
                    <a:pt x="1993" y="629"/>
                  </a:lnTo>
                  <a:lnTo>
                    <a:pt x="2173" y="737"/>
                  </a:lnTo>
                  <a:lnTo>
                    <a:pt x="2317" y="863"/>
                  </a:lnTo>
                  <a:lnTo>
                    <a:pt x="2460" y="1024"/>
                  </a:lnTo>
                  <a:lnTo>
                    <a:pt x="2550" y="1204"/>
                  </a:lnTo>
                  <a:lnTo>
                    <a:pt x="2604" y="1402"/>
                  </a:lnTo>
                  <a:lnTo>
                    <a:pt x="2622" y="1491"/>
                  </a:lnTo>
                  <a:lnTo>
                    <a:pt x="2640" y="1599"/>
                  </a:lnTo>
                  <a:lnTo>
                    <a:pt x="2622" y="1707"/>
                  </a:lnTo>
                  <a:lnTo>
                    <a:pt x="2604" y="1815"/>
                  </a:lnTo>
                  <a:lnTo>
                    <a:pt x="2532" y="2012"/>
                  </a:lnTo>
                  <a:lnTo>
                    <a:pt x="2442" y="2192"/>
                  </a:lnTo>
                  <a:lnTo>
                    <a:pt x="2317" y="2353"/>
                  </a:lnTo>
                  <a:lnTo>
                    <a:pt x="2155" y="2479"/>
                  </a:lnTo>
                  <a:lnTo>
                    <a:pt x="1976" y="2569"/>
                  </a:lnTo>
                  <a:lnTo>
                    <a:pt x="1778" y="2641"/>
                  </a:lnTo>
                  <a:lnTo>
                    <a:pt x="1670" y="2641"/>
                  </a:lnTo>
                  <a:lnTo>
                    <a:pt x="1563" y="2659"/>
                  </a:lnTo>
                  <a:lnTo>
                    <a:pt x="1347" y="2623"/>
                  </a:lnTo>
                  <a:lnTo>
                    <a:pt x="1150" y="2569"/>
                  </a:lnTo>
                  <a:lnTo>
                    <a:pt x="988" y="2461"/>
                  </a:lnTo>
                  <a:lnTo>
                    <a:pt x="826" y="2335"/>
                  </a:lnTo>
                  <a:lnTo>
                    <a:pt x="701" y="2192"/>
                  </a:lnTo>
                  <a:lnTo>
                    <a:pt x="611" y="2012"/>
                  </a:lnTo>
                  <a:lnTo>
                    <a:pt x="539" y="1815"/>
                  </a:lnTo>
                  <a:lnTo>
                    <a:pt x="521" y="1599"/>
                  </a:lnTo>
                  <a:lnTo>
                    <a:pt x="521" y="1491"/>
                  </a:lnTo>
                  <a:lnTo>
                    <a:pt x="539" y="1402"/>
                  </a:lnTo>
                  <a:lnTo>
                    <a:pt x="593" y="1204"/>
                  </a:lnTo>
                  <a:lnTo>
                    <a:pt x="701" y="1024"/>
                  </a:lnTo>
                  <a:lnTo>
                    <a:pt x="826" y="863"/>
                  </a:lnTo>
                  <a:lnTo>
                    <a:pt x="988" y="737"/>
                  </a:lnTo>
                  <a:lnTo>
                    <a:pt x="1167" y="629"/>
                  </a:lnTo>
                  <a:lnTo>
                    <a:pt x="1365" y="576"/>
                  </a:lnTo>
                  <a:lnTo>
                    <a:pt x="1473" y="558"/>
                  </a:lnTo>
                  <a:close/>
                  <a:moveTo>
                    <a:pt x="1580" y="1"/>
                  </a:moveTo>
                  <a:lnTo>
                    <a:pt x="1419" y="19"/>
                  </a:lnTo>
                  <a:lnTo>
                    <a:pt x="1257" y="37"/>
                  </a:lnTo>
                  <a:lnTo>
                    <a:pt x="1114" y="73"/>
                  </a:lnTo>
                  <a:lnTo>
                    <a:pt x="952" y="127"/>
                  </a:lnTo>
                  <a:lnTo>
                    <a:pt x="826" y="198"/>
                  </a:lnTo>
                  <a:lnTo>
                    <a:pt x="701" y="270"/>
                  </a:lnTo>
                  <a:lnTo>
                    <a:pt x="575" y="360"/>
                  </a:lnTo>
                  <a:lnTo>
                    <a:pt x="449" y="468"/>
                  </a:lnTo>
                  <a:lnTo>
                    <a:pt x="359" y="576"/>
                  </a:lnTo>
                  <a:lnTo>
                    <a:pt x="270" y="701"/>
                  </a:lnTo>
                  <a:lnTo>
                    <a:pt x="180" y="827"/>
                  </a:lnTo>
                  <a:lnTo>
                    <a:pt x="126" y="971"/>
                  </a:lnTo>
                  <a:lnTo>
                    <a:pt x="72" y="1114"/>
                  </a:lnTo>
                  <a:lnTo>
                    <a:pt x="18" y="1276"/>
                  </a:lnTo>
                  <a:lnTo>
                    <a:pt x="0" y="1420"/>
                  </a:lnTo>
                  <a:lnTo>
                    <a:pt x="0" y="1581"/>
                  </a:lnTo>
                  <a:lnTo>
                    <a:pt x="0" y="1743"/>
                  </a:lnTo>
                  <a:lnTo>
                    <a:pt x="18" y="1904"/>
                  </a:lnTo>
                  <a:lnTo>
                    <a:pt x="72" y="2066"/>
                  </a:lnTo>
                  <a:lnTo>
                    <a:pt x="126" y="2210"/>
                  </a:lnTo>
                  <a:lnTo>
                    <a:pt x="180" y="2335"/>
                  </a:lnTo>
                  <a:lnTo>
                    <a:pt x="270" y="2479"/>
                  </a:lnTo>
                  <a:lnTo>
                    <a:pt x="359" y="2605"/>
                  </a:lnTo>
                  <a:lnTo>
                    <a:pt x="449" y="2712"/>
                  </a:lnTo>
                  <a:lnTo>
                    <a:pt x="575" y="2820"/>
                  </a:lnTo>
                  <a:lnTo>
                    <a:pt x="701" y="2910"/>
                  </a:lnTo>
                  <a:lnTo>
                    <a:pt x="826" y="2982"/>
                  </a:lnTo>
                  <a:lnTo>
                    <a:pt x="970" y="3054"/>
                  </a:lnTo>
                  <a:lnTo>
                    <a:pt x="1114" y="3107"/>
                  </a:lnTo>
                  <a:lnTo>
                    <a:pt x="1257" y="3143"/>
                  </a:lnTo>
                  <a:lnTo>
                    <a:pt x="1419" y="3161"/>
                  </a:lnTo>
                  <a:lnTo>
                    <a:pt x="1580" y="3179"/>
                  </a:lnTo>
                  <a:lnTo>
                    <a:pt x="1742" y="3161"/>
                  </a:lnTo>
                  <a:lnTo>
                    <a:pt x="1886" y="3143"/>
                  </a:lnTo>
                  <a:lnTo>
                    <a:pt x="2047" y="3107"/>
                  </a:lnTo>
                  <a:lnTo>
                    <a:pt x="2191" y="3054"/>
                  </a:lnTo>
                  <a:lnTo>
                    <a:pt x="2317" y="2982"/>
                  </a:lnTo>
                  <a:lnTo>
                    <a:pt x="2460" y="2910"/>
                  </a:lnTo>
                  <a:lnTo>
                    <a:pt x="2568" y="2820"/>
                  </a:lnTo>
                  <a:lnTo>
                    <a:pt x="2694" y="2712"/>
                  </a:lnTo>
                  <a:lnTo>
                    <a:pt x="2784" y="2605"/>
                  </a:lnTo>
                  <a:lnTo>
                    <a:pt x="2873" y="2497"/>
                  </a:lnTo>
                  <a:lnTo>
                    <a:pt x="2963" y="2353"/>
                  </a:lnTo>
                  <a:lnTo>
                    <a:pt x="3035" y="2228"/>
                  </a:lnTo>
                  <a:lnTo>
                    <a:pt x="3089" y="2084"/>
                  </a:lnTo>
                  <a:lnTo>
                    <a:pt x="3125" y="1940"/>
                  </a:lnTo>
                  <a:lnTo>
                    <a:pt x="3143" y="1779"/>
                  </a:lnTo>
                  <a:lnTo>
                    <a:pt x="3161" y="1617"/>
                  </a:lnTo>
                  <a:lnTo>
                    <a:pt x="3161" y="1455"/>
                  </a:lnTo>
                  <a:lnTo>
                    <a:pt x="3143" y="1294"/>
                  </a:lnTo>
                  <a:lnTo>
                    <a:pt x="3107" y="1150"/>
                  </a:lnTo>
                  <a:lnTo>
                    <a:pt x="3053" y="1006"/>
                  </a:lnTo>
                  <a:lnTo>
                    <a:pt x="2981" y="863"/>
                  </a:lnTo>
                  <a:lnTo>
                    <a:pt x="2909" y="737"/>
                  </a:lnTo>
                  <a:lnTo>
                    <a:pt x="2820" y="611"/>
                  </a:lnTo>
                  <a:lnTo>
                    <a:pt x="2712" y="486"/>
                  </a:lnTo>
                  <a:lnTo>
                    <a:pt x="2604" y="378"/>
                  </a:lnTo>
                  <a:lnTo>
                    <a:pt x="2478" y="288"/>
                  </a:lnTo>
                  <a:lnTo>
                    <a:pt x="2353" y="216"/>
                  </a:lnTo>
                  <a:lnTo>
                    <a:pt x="2227" y="145"/>
                  </a:lnTo>
                  <a:lnTo>
                    <a:pt x="2083" y="91"/>
                  </a:lnTo>
                  <a:lnTo>
                    <a:pt x="1922" y="37"/>
                  </a:lnTo>
                  <a:lnTo>
                    <a:pt x="1760" y="19"/>
                  </a:lnTo>
                  <a:lnTo>
                    <a:pt x="15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37"/>
            <p:cNvSpPr/>
            <p:nvPr/>
          </p:nvSpPr>
          <p:spPr>
            <a:xfrm>
              <a:off x="6856625" y="2733125"/>
              <a:ext cx="18425" cy="18000"/>
            </a:xfrm>
            <a:custGeom>
              <a:rect b="b" l="l" r="r" t="t"/>
              <a:pathLst>
                <a:path extrusionOk="0" h="720" w="737">
                  <a:moveTo>
                    <a:pt x="306" y="1"/>
                  </a:moveTo>
                  <a:lnTo>
                    <a:pt x="234" y="19"/>
                  </a:lnTo>
                  <a:lnTo>
                    <a:pt x="162" y="55"/>
                  </a:lnTo>
                  <a:lnTo>
                    <a:pt x="108" y="91"/>
                  </a:lnTo>
                  <a:lnTo>
                    <a:pt x="72" y="145"/>
                  </a:lnTo>
                  <a:lnTo>
                    <a:pt x="36" y="198"/>
                  </a:lnTo>
                  <a:lnTo>
                    <a:pt x="18" y="270"/>
                  </a:lnTo>
                  <a:lnTo>
                    <a:pt x="0" y="342"/>
                  </a:lnTo>
                  <a:lnTo>
                    <a:pt x="0" y="414"/>
                  </a:lnTo>
                  <a:lnTo>
                    <a:pt x="18" y="468"/>
                  </a:lnTo>
                  <a:lnTo>
                    <a:pt x="54" y="540"/>
                  </a:lnTo>
                  <a:lnTo>
                    <a:pt x="90" y="594"/>
                  </a:lnTo>
                  <a:lnTo>
                    <a:pt x="126" y="629"/>
                  </a:lnTo>
                  <a:lnTo>
                    <a:pt x="180" y="665"/>
                  </a:lnTo>
                  <a:lnTo>
                    <a:pt x="252" y="701"/>
                  </a:lnTo>
                  <a:lnTo>
                    <a:pt x="306" y="719"/>
                  </a:lnTo>
                  <a:lnTo>
                    <a:pt x="395" y="719"/>
                  </a:lnTo>
                  <a:lnTo>
                    <a:pt x="449" y="701"/>
                  </a:lnTo>
                  <a:lnTo>
                    <a:pt x="521" y="683"/>
                  </a:lnTo>
                  <a:lnTo>
                    <a:pt x="575" y="647"/>
                  </a:lnTo>
                  <a:lnTo>
                    <a:pt x="629" y="594"/>
                  </a:lnTo>
                  <a:lnTo>
                    <a:pt x="683" y="540"/>
                  </a:lnTo>
                  <a:lnTo>
                    <a:pt x="719" y="486"/>
                  </a:lnTo>
                  <a:lnTo>
                    <a:pt x="737" y="414"/>
                  </a:lnTo>
                  <a:lnTo>
                    <a:pt x="737" y="378"/>
                  </a:lnTo>
                  <a:lnTo>
                    <a:pt x="719" y="306"/>
                  </a:lnTo>
                  <a:lnTo>
                    <a:pt x="701" y="234"/>
                  </a:lnTo>
                  <a:lnTo>
                    <a:pt x="683" y="163"/>
                  </a:lnTo>
                  <a:lnTo>
                    <a:pt x="629" y="109"/>
                  </a:lnTo>
                  <a:lnTo>
                    <a:pt x="593" y="73"/>
                  </a:lnTo>
                  <a:lnTo>
                    <a:pt x="521" y="37"/>
                  </a:lnTo>
                  <a:lnTo>
                    <a:pt x="467" y="19"/>
                  </a:lnTo>
                  <a:lnTo>
                    <a:pt x="3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37"/>
            <p:cNvSpPr/>
            <p:nvPr/>
          </p:nvSpPr>
          <p:spPr>
            <a:xfrm>
              <a:off x="6677500" y="2063350"/>
              <a:ext cx="466450" cy="263525"/>
            </a:xfrm>
            <a:custGeom>
              <a:rect b="b" l="l" r="r" t="t"/>
              <a:pathLst>
                <a:path extrusionOk="0" h="10541" w="18658">
                  <a:moveTo>
                    <a:pt x="0" y="0"/>
                  </a:moveTo>
                  <a:lnTo>
                    <a:pt x="0" y="10541"/>
                  </a:lnTo>
                  <a:lnTo>
                    <a:pt x="18658" y="10541"/>
                  </a:lnTo>
                  <a:lnTo>
                    <a:pt x="186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37"/>
            <p:cNvSpPr/>
            <p:nvPr/>
          </p:nvSpPr>
          <p:spPr>
            <a:xfrm>
              <a:off x="6677500" y="2326850"/>
              <a:ext cx="79025" cy="81300"/>
            </a:xfrm>
            <a:custGeom>
              <a:rect b="b" l="l" r="r" t="t"/>
              <a:pathLst>
                <a:path extrusionOk="0" h="3252" w="3161">
                  <a:moveTo>
                    <a:pt x="0" y="1"/>
                  </a:moveTo>
                  <a:lnTo>
                    <a:pt x="0" y="3251"/>
                  </a:lnTo>
                  <a:lnTo>
                    <a:pt x="316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37"/>
            <p:cNvSpPr/>
            <p:nvPr/>
          </p:nvSpPr>
          <p:spPr>
            <a:xfrm>
              <a:off x="6744850" y="2116325"/>
              <a:ext cx="277000" cy="8100"/>
            </a:xfrm>
            <a:custGeom>
              <a:rect b="b" l="l" r="r" t="t"/>
              <a:pathLst>
                <a:path extrusionOk="0" h="324" w="11080">
                  <a:moveTo>
                    <a:pt x="0" y="0"/>
                  </a:moveTo>
                  <a:lnTo>
                    <a:pt x="0" y="323"/>
                  </a:lnTo>
                  <a:lnTo>
                    <a:pt x="11079" y="323"/>
                  </a:lnTo>
                  <a:lnTo>
                    <a:pt x="110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37"/>
            <p:cNvSpPr/>
            <p:nvPr/>
          </p:nvSpPr>
          <p:spPr>
            <a:xfrm>
              <a:off x="6744850" y="2141450"/>
              <a:ext cx="189900" cy="8100"/>
            </a:xfrm>
            <a:custGeom>
              <a:rect b="b" l="l" r="r" t="t"/>
              <a:pathLst>
                <a:path extrusionOk="0" h="324" w="7596">
                  <a:moveTo>
                    <a:pt x="0" y="1"/>
                  </a:moveTo>
                  <a:lnTo>
                    <a:pt x="0" y="324"/>
                  </a:lnTo>
                  <a:lnTo>
                    <a:pt x="7596" y="324"/>
                  </a:lnTo>
                  <a:lnTo>
                    <a:pt x="75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37"/>
            <p:cNvSpPr/>
            <p:nvPr/>
          </p:nvSpPr>
          <p:spPr>
            <a:xfrm>
              <a:off x="6744850" y="2166150"/>
              <a:ext cx="331775" cy="8100"/>
            </a:xfrm>
            <a:custGeom>
              <a:rect b="b" l="l" r="r" t="t"/>
              <a:pathLst>
                <a:path extrusionOk="0" h="324" w="13271">
                  <a:moveTo>
                    <a:pt x="0" y="0"/>
                  </a:moveTo>
                  <a:lnTo>
                    <a:pt x="0" y="324"/>
                  </a:lnTo>
                  <a:lnTo>
                    <a:pt x="13270" y="324"/>
                  </a:lnTo>
                  <a:lnTo>
                    <a:pt x="132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37"/>
            <p:cNvSpPr/>
            <p:nvPr/>
          </p:nvSpPr>
          <p:spPr>
            <a:xfrm>
              <a:off x="6744850" y="2191275"/>
              <a:ext cx="114050" cy="8125"/>
            </a:xfrm>
            <a:custGeom>
              <a:rect b="b" l="l" r="r" t="t"/>
              <a:pathLst>
                <a:path extrusionOk="0" h="325" w="4562">
                  <a:moveTo>
                    <a:pt x="0" y="1"/>
                  </a:moveTo>
                  <a:lnTo>
                    <a:pt x="0" y="324"/>
                  </a:lnTo>
                  <a:lnTo>
                    <a:pt x="4561" y="324"/>
                  </a:lnTo>
                  <a:lnTo>
                    <a:pt x="45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37"/>
            <p:cNvSpPr/>
            <p:nvPr/>
          </p:nvSpPr>
          <p:spPr>
            <a:xfrm>
              <a:off x="6744850" y="2215975"/>
              <a:ext cx="260400" cy="8550"/>
            </a:xfrm>
            <a:custGeom>
              <a:rect b="b" l="l" r="r" t="t"/>
              <a:pathLst>
                <a:path extrusionOk="0" h="342" w="10416">
                  <a:moveTo>
                    <a:pt x="0" y="1"/>
                  </a:moveTo>
                  <a:lnTo>
                    <a:pt x="0" y="342"/>
                  </a:lnTo>
                  <a:lnTo>
                    <a:pt x="10415" y="342"/>
                  </a:lnTo>
                  <a:lnTo>
                    <a:pt x="104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37"/>
            <p:cNvSpPr/>
            <p:nvPr/>
          </p:nvSpPr>
          <p:spPr>
            <a:xfrm>
              <a:off x="6744850" y="2241125"/>
              <a:ext cx="277000" cy="8100"/>
            </a:xfrm>
            <a:custGeom>
              <a:rect b="b" l="l" r="r" t="t"/>
              <a:pathLst>
                <a:path extrusionOk="0" h="324" w="11080">
                  <a:moveTo>
                    <a:pt x="0" y="0"/>
                  </a:moveTo>
                  <a:lnTo>
                    <a:pt x="0" y="323"/>
                  </a:lnTo>
                  <a:lnTo>
                    <a:pt x="11079" y="323"/>
                  </a:lnTo>
                  <a:lnTo>
                    <a:pt x="110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37"/>
            <p:cNvSpPr/>
            <p:nvPr/>
          </p:nvSpPr>
          <p:spPr>
            <a:xfrm>
              <a:off x="6744850" y="2265800"/>
              <a:ext cx="207875" cy="8125"/>
            </a:xfrm>
            <a:custGeom>
              <a:rect b="b" l="l" r="r" t="t"/>
              <a:pathLst>
                <a:path extrusionOk="0" h="325" w="8315">
                  <a:moveTo>
                    <a:pt x="0" y="1"/>
                  </a:moveTo>
                  <a:lnTo>
                    <a:pt x="0" y="324"/>
                  </a:lnTo>
                  <a:lnTo>
                    <a:pt x="8314" y="324"/>
                  </a:lnTo>
                  <a:lnTo>
                    <a:pt x="83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37"/>
            <p:cNvSpPr/>
            <p:nvPr/>
          </p:nvSpPr>
          <p:spPr>
            <a:xfrm>
              <a:off x="6769525" y="2409900"/>
              <a:ext cx="466450" cy="193075"/>
            </a:xfrm>
            <a:custGeom>
              <a:rect b="b" l="l" r="r" t="t"/>
              <a:pathLst>
                <a:path extrusionOk="0" h="7723" w="18658">
                  <a:moveTo>
                    <a:pt x="1" y="1"/>
                  </a:moveTo>
                  <a:lnTo>
                    <a:pt x="1" y="7722"/>
                  </a:lnTo>
                  <a:lnTo>
                    <a:pt x="18658" y="7722"/>
                  </a:lnTo>
                  <a:lnTo>
                    <a:pt x="186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37"/>
            <p:cNvSpPr/>
            <p:nvPr/>
          </p:nvSpPr>
          <p:spPr>
            <a:xfrm>
              <a:off x="7157400" y="2602950"/>
              <a:ext cx="79025" cy="80825"/>
            </a:xfrm>
            <a:custGeom>
              <a:rect b="b" l="l" r="r" t="t"/>
              <a:pathLst>
                <a:path extrusionOk="0" h="3233" w="3161">
                  <a:moveTo>
                    <a:pt x="1" y="0"/>
                  </a:moveTo>
                  <a:lnTo>
                    <a:pt x="3161" y="3233"/>
                  </a:lnTo>
                  <a:lnTo>
                    <a:pt x="31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37"/>
            <p:cNvSpPr/>
            <p:nvPr/>
          </p:nvSpPr>
          <p:spPr>
            <a:xfrm>
              <a:off x="6841350" y="2451225"/>
              <a:ext cx="251425" cy="8100"/>
            </a:xfrm>
            <a:custGeom>
              <a:rect b="b" l="l" r="r" t="t"/>
              <a:pathLst>
                <a:path extrusionOk="0" h="324" w="10057">
                  <a:moveTo>
                    <a:pt x="1" y="0"/>
                  </a:moveTo>
                  <a:lnTo>
                    <a:pt x="1" y="323"/>
                  </a:lnTo>
                  <a:lnTo>
                    <a:pt x="10057" y="323"/>
                  </a:lnTo>
                  <a:lnTo>
                    <a:pt x="100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37"/>
            <p:cNvSpPr/>
            <p:nvPr/>
          </p:nvSpPr>
          <p:spPr>
            <a:xfrm>
              <a:off x="6841350" y="2476800"/>
              <a:ext cx="320125" cy="8100"/>
            </a:xfrm>
            <a:custGeom>
              <a:rect b="b" l="l" r="r" t="t"/>
              <a:pathLst>
                <a:path extrusionOk="0" h="324" w="12805">
                  <a:moveTo>
                    <a:pt x="1" y="1"/>
                  </a:moveTo>
                  <a:lnTo>
                    <a:pt x="1" y="324"/>
                  </a:lnTo>
                  <a:lnTo>
                    <a:pt x="12804" y="324"/>
                  </a:lnTo>
                  <a:lnTo>
                    <a:pt x="128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37"/>
            <p:cNvSpPr/>
            <p:nvPr/>
          </p:nvSpPr>
          <p:spPr>
            <a:xfrm>
              <a:off x="6841350" y="2502400"/>
              <a:ext cx="232575" cy="8100"/>
            </a:xfrm>
            <a:custGeom>
              <a:rect b="b" l="l" r="r" t="t"/>
              <a:pathLst>
                <a:path extrusionOk="0" h="324" w="9303">
                  <a:moveTo>
                    <a:pt x="1" y="0"/>
                  </a:moveTo>
                  <a:lnTo>
                    <a:pt x="1" y="323"/>
                  </a:lnTo>
                  <a:lnTo>
                    <a:pt x="9303" y="323"/>
                  </a:lnTo>
                  <a:lnTo>
                    <a:pt x="93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37"/>
            <p:cNvSpPr/>
            <p:nvPr/>
          </p:nvSpPr>
          <p:spPr>
            <a:xfrm>
              <a:off x="6841350" y="2527975"/>
              <a:ext cx="292275" cy="8550"/>
            </a:xfrm>
            <a:custGeom>
              <a:rect b="b" l="l" r="r" t="t"/>
              <a:pathLst>
                <a:path extrusionOk="0" h="342" w="11691">
                  <a:moveTo>
                    <a:pt x="1" y="1"/>
                  </a:moveTo>
                  <a:lnTo>
                    <a:pt x="1" y="342"/>
                  </a:lnTo>
                  <a:lnTo>
                    <a:pt x="11691" y="342"/>
                  </a:lnTo>
                  <a:lnTo>
                    <a:pt x="116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37"/>
            <p:cNvSpPr/>
            <p:nvPr/>
          </p:nvSpPr>
          <p:spPr>
            <a:xfrm>
              <a:off x="6841350" y="2553575"/>
              <a:ext cx="191725" cy="8550"/>
            </a:xfrm>
            <a:custGeom>
              <a:rect b="b" l="l" r="r" t="t"/>
              <a:pathLst>
                <a:path extrusionOk="0" h="342" w="7669">
                  <a:moveTo>
                    <a:pt x="1" y="0"/>
                  </a:moveTo>
                  <a:lnTo>
                    <a:pt x="1" y="341"/>
                  </a:lnTo>
                  <a:lnTo>
                    <a:pt x="7668" y="341"/>
                  </a:lnTo>
                  <a:lnTo>
                    <a:pt x="76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37"/>
            <p:cNvSpPr/>
            <p:nvPr/>
          </p:nvSpPr>
          <p:spPr>
            <a:xfrm>
              <a:off x="6360100" y="2104650"/>
              <a:ext cx="262200" cy="196200"/>
            </a:xfrm>
            <a:custGeom>
              <a:rect b="b" l="l" r="r" t="t"/>
              <a:pathLst>
                <a:path extrusionOk="0" h="7848" w="10488">
                  <a:moveTo>
                    <a:pt x="1" y="0"/>
                  </a:moveTo>
                  <a:lnTo>
                    <a:pt x="1" y="7847"/>
                  </a:lnTo>
                  <a:lnTo>
                    <a:pt x="10488" y="7847"/>
                  </a:lnTo>
                  <a:lnTo>
                    <a:pt x="104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37"/>
            <p:cNvSpPr/>
            <p:nvPr/>
          </p:nvSpPr>
          <p:spPr>
            <a:xfrm>
              <a:off x="6441375" y="2300825"/>
              <a:ext cx="99675" cy="53900"/>
            </a:xfrm>
            <a:custGeom>
              <a:rect b="b" l="l" r="r" t="t"/>
              <a:pathLst>
                <a:path extrusionOk="0" h="2156" w="3987">
                  <a:moveTo>
                    <a:pt x="0" y="0"/>
                  </a:moveTo>
                  <a:lnTo>
                    <a:pt x="1993" y="2155"/>
                  </a:lnTo>
                  <a:lnTo>
                    <a:pt x="39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37"/>
            <p:cNvSpPr/>
            <p:nvPr/>
          </p:nvSpPr>
          <p:spPr>
            <a:xfrm>
              <a:off x="6464250" y="2144150"/>
              <a:ext cx="53900" cy="53900"/>
            </a:xfrm>
            <a:custGeom>
              <a:rect b="b" l="l" r="r" t="t"/>
              <a:pathLst>
                <a:path extrusionOk="0" h="2156" w="2156">
                  <a:moveTo>
                    <a:pt x="971" y="0"/>
                  </a:moveTo>
                  <a:lnTo>
                    <a:pt x="863" y="18"/>
                  </a:lnTo>
                  <a:lnTo>
                    <a:pt x="665" y="90"/>
                  </a:lnTo>
                  <a:lnTo>
                    <a:pt x="468" y="180"/>
                  </a:lnTo>
                  <a:lnTo>
                    <a:pt x="324" y="324"/>
                  </a:lnTo>
                  <a:lnTo>
                    <a:pt x="180" y="485"/>
                  </a:lnTo>
                  <a:lnTo>
                    <a:pt x="91" y="665"/>
                  </a:lnTo>
                  <a:lnTo>
                    <a:pt x="19" y="862"/>
                  </a:lnTo>
                  <a:lnTo>
                    <a:pt x="1" y="970"/>
                  </a:lnTo>
                  <a:lnTo>
                    <a:pt x="1" y="1078"/>
                  </a:lnTo>
                  <a:lnTo>
                    <a:pt x="1" y="1186"/>
                  </a:lnTo>
                  <a:lnTo>
                    <a:pt x="19" y="1293"/>
                  </a:lnTo>
                  <a:lnTo>
                    <a:pt x="91" y="1491"/>
                  </a:lnTo>
                  <a:lnTo>
                    <a:pt x="180" y="1670"/>
                  </a:lnTo>
                  <a:lnTo>
                    <a:pt x="324" y="1832"/>
                  </a:lnTo>
                  <a:lnTo>
                    <a:pt x="468" y="1976"/>
                  </a:lnTo>
                  <a:lnTo>
                    <a:pt x="665" y="2066"/>
                  </a:lnTo>
                  <a:lnTo>
                    <a:pt x="863" y="2137"/>
                  </a:lnTo>
                  <a:lnTo>
                    <a:pt x="971" y="2137"/>
                  </a:lnTo>
                  <a:lnTo>
                    <a:pt x="1078" y="2155"/>
                  </a:lnTo>
                  <a:lnTo>
                    <a:pt x="1186" y="2137"/>
                  </a:lnTo>
                  <a:lnTo>
                    <a:pt x="1294" y="2137"/>
                  </a:lnTo>
                  <a:lnTo>
                    <a:pt x="1491" y="2066"/>
                  </a:lnTo>
                  <a:lnTo>
                    <a:pt x="1671" y="1976"/>
                  </a:lnTo>
                  <a:lnTo>
                    <a:pt x="1832" y="1832"/>
                  </a:lnTo>
                  <a:lnTo>
                    <a:pt x="1958" y="1670"/>
                  </a:lnTo>
                  <a:lnTo>
                    <a:pt x="2066" y="1491"/>
                  </a:lnTo>
                  <a:lnTo>
                    <a:pt x="2138" y="1293"/>
                  </a:lnTo>
                  <a:lnTo>
                    <a:pt x="2138" y="1186"/>
                  </a:lnTo>
                  <a:lnTo>
                    <a:pt x="2156" y="1078"/>
                  </a:lnTo>
                  <a:lnTo>
                    <a:pt x="2138" y="970"/>
                  </a:lnTo>
                  <a:lnTo>
                    <a:pt x="2138" y="862"/>
                  </a:lnTo>
                  <a:lnTo>
                    <a:pt x="2066" y="665"/>
                  </a:lnTo>
                  <a:lnTo>
                    <a:pt x="1976" y="467"/>
                  </a:lnTo>
                  <a:lnTo>
                    <a:pt x="1832" y="324"/>
                  </a:lnTo>
                  <a:lnTo>
                    <a:pt x="1671" y="180"/>
                  </a:lnTo>
                  <a:lnTo>
                    <a:pt x="1491" y="90"/>
                  </a:lnTo>
                  <a:lnTo>
                    <a:pt x="1294" y="18"/>
                  </a:lnTo>
                  <a:lnTo>
                    <a:pt x="11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37"/>
            <p:cNvSpPr/>
            <p:nvPr/>
          </p:nvSpPr>
          <p:spPr>
            <a:xfrm>
              <a:off x="6434625" y="2206100"/>
              <a:ext cx="113150" cy="51650"/>
            </a:xfrm>
            <a:custGeom>
              <a:rect b="b" l="l" r="r" t="t"/>
              <a:pathLst>
                <a:path extrusionOk="0" h="2066" w="4526">
                  <a:moveTo>
                    <a:pt x="2263" y="1"/>
                  </a:moveTo>
                  <a:lnTo>
                    <a:pt x="1868" y="18"/>
                  </a:lnTo>
                  <a:lnTo>
                    <a:pt x="1527" y="54"/>
                  </a:lnTo>
                  <a:lnTo>
                    <a:pt x="1222" y="126"/>
                  </a:lnTo>
                  <a:lnTo>
                    <a:pt x="970" y="216"/>
                  </a:lnTo>
                  <a:lnTo>
                    <a:pt x="755" y="324"/>
                  </a:lnTo>
                  <a:lnTo>
                    <a:pt x="575" y="432"/>
                  </a:lnTo>
                  <a:lnTo>
                    <a:pt x="450" y="557"/>
                  </a:lnTo>
                  <a:lnTo>
                    <a:pt x="342" y="665"/>
                  </a:lnTo>
                  <a:lnTo>
                    <a:pt x="270" y="827"/>
                  </a:lnTo>
                  <a:lnTo>
                    <a:pt x="198" y="1024"/>
                  </a:lnTo>
                  <a:lnTo>
                    <a:pt x="144" y="1258"/>
                  </a:lnTo>
                  <a:lnTo>
                    <a:pt x="90" y="1491"/>
                  </a:lnTo>
                  <a:lnTo>
                    <a:pt x="19" y="1904"/>
                  </a:lnTo>
                  <a:lnTo>
                    <a:pt x="1" y="2066"/>
                  </a:lnTo>
                  <a:lnTo>
                    <a:pt x="4526" y="2066"/>
                  </a:lnTo>
                  <a:lnTo>
                    <a:pt x="4508" y="1904"/>
                  </a:lnTo>
                  <a:lnTo>
                    <a:pt x="4436" y="1491"/>
                  </a:lnTo>
                  <a:lnTo>
                    <a:pt x="4400" y="1258"/>
                  </a:lnTo>
                  <a:lnTo>
                    <a:pt x="4328" y="1024"/>
                  </a:lnTo>
                  <a:lnTo>
                    <a:pt x="4274" y="827"/>
                  </a:lnTo>
                  <a:lnTo>
                    <a:pt x="4185" y="665"/>
                  </a:lnTo>
                  <a:lnTo>
                    <a:pt x="4095" y="557"/>
                  </a:lnTo>
                  <a:lnTo>
                    <a:pt x="3951" y="432"/>
                  </a:lnTo>
                  <a:lnTo>
                    <a:pt x="3772" y="324"/>
                  </a:lnTo>
                  <a:lnTo>
                    <a:pt x="3556" y="216"/>
                  </a:lnTo>
                  <a:lnTo>
                    <a:pt x="3305" y="126"/>
                  </a:lnTo>
                  <a:lnTo>
                    <a:pt x="3000" y="54"/>
                  </a:lnTo>
                  <a:lnTo>
                    <a:pt x="2658" y="18"/>
                  </a:lnTo>
                  <a:lnTo>
                    <a:pt x="22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37"/>
            <p:cNvSpPr/>
            <p:nvPr/>
          </p:nvSpPr>
          <p:spPr>
            <a:xfrm>
              <a:off x="5865850" y="2028775"/>
              <a:ext cx="179125" cy="134250"/>
            </a:xfrm>
            <a:custGeom>
              <a:rect b="b" l="l" r="r" t="t"/>
              <a:pathLst>
                <a:path extrusionOk="0" h="5370" w="7165">
                  <a:moveTo>
                    <a:pt x="0" y="1"/>
                  </a:moveTo>
                  <a:lnTo>
                    <a:pt x="0" y="5370"/>
                  </a:lnTo>
                  <a:lnTo>
                    <a:pt x="7165" y="5370"/>
                  </a:lnTo>
                  <a:lnTo>
                    <a:pt x="71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37"/>
            <p:cNvSpPr/>
            <p:nvPr/>
          </p:nvSpPr>
          <p:spPr>
            <a:xfrm>
              <a:off x="5921050" y="2163000"/>
              <a:ext cx="68725" cy="36850"/>
            </a:xfrm>
            <a:custGeom>
              <a:rect b="b" l="l" r="r" t="t"/>
              <a:pathLst>
                <a:path extrusionOk="0" h="1474" w="2749">
                  <a:moveTo>
                    <a:pt x="1" y="1"/>
                  </a:moveTo>
                  <a:lnTo>
                    <a:pt x="1384" y="1473"/>
                  </a:lnTo>
                  <a:lnTo>
                    <a:pt x="27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37"/>
            <p:cNvSpPr/>
            <p:nvPr/>
          </p:nvSpPr>
          <p:spPr>
            <a:xfrm>
              <a:off x="5912075" y="2062900"/>
              <a:ext cx="86675" cy="78125"/>
            </a:xfrm>
            <a:custGeom>
              <a:rect b="b" l="l" r="r" t="t"/>
              <a:pathLst>
                <a:path extrusionOk="0" h="3125" w="3467">
                  <a:moveTo>
                    <a:pt x="701" y="0"/>
                  </a:moveTo>
                  <a:lnTo>
                    <a:pt x="575" y="36"/>
                  </a:lnTo>
                  <a:lnTo>
                    <a:pt x="450" y="72"/>
                  </a:lnTo>
                  <a:lnTo>
                    <a:pt x="342" y="144"/>
                  </a:lnTo>
                  <a:lnTo>
                    <a:pt x="252" y="234"/>
                  </a:lnTo>
                  <a:lnTo>
                    <a:pt x="180" y="324"/>
                  </a:lnTo>
                  <a:lnTo>
                    <a:pt x="108" y="431"/>
                  </a:lnTo>
                  <a:lnTo>
                    <a:pt x="55" y="557"/>
                  </a:lnTo>
                  <a:lnTo>
                    <a:pt x="37" y="683"/>
                  </a:lnTo>
                  <a:lnTo>
                    <a:pt x="19" y="808"/>
                  </a:lnTo>
                  <a:lnTo>
                    <a:pt x="1" y="952"/>
                  </a:lnTo>
                  <a:lnTo>
                    <a:pt x="19" y="1096"/>
                  </a:lnTo>
                  <a:lnTo>
                    <a:pt x="37" y="1239"/>
                  </a:lnTo>
                  <a:lnTo>
                    <a:pt x="73" y="1383"/>
                  </a:lnTo>
                  <a:lnTo>
                    <a:pt x="126" y="1509"/>
                  </a:lnTo>
                  <a:lnTo>
                    <a:pt x="180" y="1652"/>
                  </a:lnTo>
                  <a:lnTo>
                    <a:pt x="252" y="1778"/>
                  </a:lnTo>
                  <a:lnTo>
                    <a:pt x="342" y="1904"/>
                  </a:lnTo>
                  <a:lnTo>
                    <a:pt x="486" y="2101"/>
                  </a:lnTo>
                  <a:lnTo>
                    <a:pt x="647" y="2263"/>
                  </a:lnTo>
                  <a:lnTo>
                    <a:pt x="809" y="2442"/>
                  </a:lnTo>
                  <a:lnTo>
                    <a:pt x="970" y="2586"/>
                  </a:lnTo>
                  <a:lnTo>
                    <a:pt x="1150" y="2730"/>
                  </a:lnTo>
                  <a:lnTo>
                    <a:pt x="1348" y="2873"/>
                  </a:lnTo>
                  <a:lnTo>
                    <a:pt x="1527" y="2999"/>
                  </a:lnTo>
                  <a:lnTo>
                    <a:pt x="1743" y="3125"/>
                  </a:lnTo>
                  <a:lnTo>
                    <a:pt x="1940" y="2999"/>
                  </a:lnTo>
                  <a:lnTo>
                    <a:pt x="2138" y="2873"/>
                  </a:lnTo>
                  <a:lnTo>
                    <a:pt x="2317" y="2730"/>
                  </a:lnTo>
                  <a:lnTo>
                    <a:pt x="2497" y="2586"/>
                  </a:lnTo>
                  <a:lnTo>
                    <a:pt x="2676" y="2442"/>
                  </a:lnTo>
                  <a:lnTo>
                    <a:pt x="2838" y="2263"/>
                  </a:lnTo>
                  <a:lnTo>
                    <a:pt x="2982" y="2101"/>
                  </a:lnTo>
                  <a:lnTo>
                    <a:pt x="3125" y="1904"/>
                  </a:lnTo>
                  <a:lnTo>
                    <a:pt x="3215" y="1778"/>
                  </a:lnTo>
                  <a:lnTo>
                    <a:pt x="3287" y="1652"/>
                  </a:lnTo>
                  <a:lnTo>
                    <a:pt x="3341" y="1509"/>
                  </a:lnTo>
                  <a:lnTo>
                    <a:pt x="3395" y="1383"/>
                  </a:lnTo>
                  <a:lnTo>
                    <a:pt x="3431" y="1239"/>
                  </a:lnTo>
                  <a:lnTo>
                    <a:pt x="3448" y="1096"/>
                  </a:lnTo>
                  <a:lnTo>
                    <a:pt x="3466" y="952"/>
                  </a:lnTo>
                  <a:lnTo>
                    <a:pt x="3448" y="808"/>
                  </a:lnTo>
                  <a:lnTo>
                    <a:pt x="3431" y="683"/>
                  </a:lnTo>
                  <a:lnTo>
                    <a:pt x="3395" y="557"/>
                  </a:lnTo>
                  <a:lnTo>
                    <a:pt x="3359" y="431"/>
                  </a:lnTo>
                  <a:lnTo>
                    <a:pt x="3287" y="324"/>
                  </a:lnTo>
                  <a:lnTo>
                    <a:pt x="3215" y="234"/>
                  </a:lnTo>
                  <a:lnTo>
                    <a:pt x="3125" y="144"/>
                  </a:lnTo>
                  <a:lnTo>
                    <a:pt x="3000" y="72"/>
                  </a:lnTo>
                  <a:lnTo>
                    <a:pt x="2874" y="36"/>
                  </a:lnTo>
                  <a:lnTo>
                    <a:pt x="2748" y="0"/>
                  </a:lnTo>
                  <a:lnTo>
                    <a:pt x="2605" y="0"/>
                  </a:lnTo>
                  <a:lnTo>
                    <a:pt x="2497" y="18"/>
                  </a:lnTo>
                  <a:lnTo>
                    <a:pt x="2371" y="72"/>
                  </a:lnTo>
                  <a:lnTo>
                    <a:pt x="2281" y="126"/>
                  </a:lnTo>
                  <a:lnTo>
                    <a:pt x="2174" y="216"/>
                  </a:lnTo>
                  <a:lnTo>
                    <a:pt x="2084" y="306"/>
                  </a:lnTo>
                  <a:lnTo>
                    <a:pt x="2012" y="395"/>
                  </a:lnTo>
                  <a:lnTo>
                    <a:pt x="1886" y="593"/>
                  </a:lnTo>
                  <a:lnTo>
                    <a:pt x="1796" y="772"/>
                  </a:lnTo>
                  <a:lnTo>
                    <a:pt x="1725" y="952"/>
                  </a:lnTo>
                  <a:lnTo>
                    <a:pt x="1653" y="772"/>
                  </a:lnTo>
                  <a:lnTo>
                    <a:pt x="1563" y="593"/>
                  </a:lnTo>
                  <a:lnTo>
                    <a:pt x="1437" y="395"/>
                  </a:lnTo>
                  <a:lnTo>
                    <a:pt x="1365" y="306"/>
                  </a:lnTo>
                  <a:lnTo>
                    <a:pt x="1276" y="216"/>
                  </a:lnTo>
                  <a:lnTo>
                    <a:pt x="1186" y="126"/>
                  </a:lnTo>
                  <a:lnTo>
                    <a:pt x="1078" y="72"/>
                  </a:lnTo>
                  <a:lnTo>
                    <a:pt x="970" y="18"/>
                  </a:lnTo>
                  <a:lnTo>
                    <a:pt x="8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37"/>
            <p:cNvSpPr/>
            <p:nvPr/>
          </p:nvSpPr>
          <p:spPr>
            <a:xfrm>
              <a:off x="5859550" y="2185900"/>
              <a:ext cx="426050" cy="510450"/>
            </a:xfrm>
            <a:custGeom>
              <a:rect b="b" l="l" r="r" t="t"/>
              <a:pathLst>
                <a:path extrusionOk="0" h="20418" w="17042">
                  <a:moveTo>
                    <a:pt x="10218" y="0"/>
                  </a:moveTo>
                  <a:lnTo>
                    <a:pt x="9877" y="36"/>
                  </a:lnTo>
                  <a:lnTo>
                    <a:pt x="9554" y="72"/>
                  </a:lnTo>
                  <a:lnTo>
                    <a:pt x="9231" y="144"/>
                  </a:lnTo>
                  <a:lnTo>
                    <a:pt x="8907" y="234"/>
                  </a:lnTo>
                  <a:lnTo>
                    <a:pt x="8602" y="360"/>
                  </a:lnTo>
                  <a:lnTo>
                    <a:pt x="8297" y="485"/>
                  </a:lnTo>
                  <a:lnTo>
                    <a:pt x="8010" y="647"/>
                  </a:lnTo>
                  <a:lnTo>
                    <a:pt x="7722" y="844"/>
                  </a:lnTo>
                  <a:lnTo>
                    <a:pt x="7453" y="1042"/>
                  </a:lnTo>
                  <a:lnTo>
                    <a:pt x="7202" y="1275"/>
                  </a:lnTo>
                  <a:lnTo>
                    <a:pt x="6986" y="1347"/>
                  </a:lnTo>
                  <a:lnTo>
                    <a:pt x="6771" y="1437"/>
                  </a:lnTo>
                  <a:lnTo>
                    <a:pt x="6591" y="1527"/>
                  </a:lnTo>
                  <a:lnTo>
                    <a:pt x="6411" y="1653"/>
                  </a:lnTo>
                  <a:lnTo>
                    <a:pt x="6250" y="1778"/>
                  </a:lnTo>
                  <a:lnTo>
                    <a:pt x="6106" y="1922"/>
                  </a:lnTo>
                  <a:lnTo>
                    <a:pt x="5962" y="2066"/>
                  </a:lnTo>
                  <a:lnTo>
                    <a:pt x="5837" y="2245"/>
                  </a:lnTo>
                  <a:lnTo>
                    <a:pt x="5729" y="2407"/>
                  </a:lnTo>
                  <a:lnTo>
                    <a:pt x="5621" y="2586"/>
                  </a:lnTo>
                  <a:lnTo>
                    <a:pt x="5532" y="2784"/>
                  </a:lnTo>
                  <a:lnTo>
                    <a:pt x="5442" y="2981"/>
                  </a:lnTo>
                  <a:lnTo>
                    <a:pt x="5316" y="3394"/>
                  </a:lnTo>
                  <a:lnTo>
                    <a:pt x="5208" y="3825"/>
                  </a:lnTo>
                  <a:lnTo>
                    <a:pt x="5119" y="4274"/>
                  </a:lnTo>
                  <a:lnTo>
                    <a:pt x="5065" y="4723"/>
                  </a:lnTo>
                  <a:lnTo>
                    <a:pt x="5029" y="5190"/>
                  </a:lnTo>
                  <a:lnTo>
                    <a:pt x="5011" y="5639"/>
                  </a:lnTo>
                  <a:lnTo>
                    <a:pt x="5011" y="6501"/>
                  </a:lnTo>
                  <a:lnTo>
                    <a:pt x="5029" y="7273"/>
                  </a:lnTo>
                  <a:lnTo>
                    <a:pt x="5029" y="7489"/>
                  </a:lnTo>
                  <a:lnTo>
                    <a:pt x="5011" y="7686"/>
                  </a:lnTo>
                  <a:lnTo>
                    <a:pt x="4975" y="7884"/>
                  </a:lnTo>
                  <a:lnTo>
                    <a:pt x="4921" y="8063"/>
                  </a:lnTo>
                  <a:lnTo>
                    <a:pt x="4867" y="8243"/>
                  </a:lnTo>
                  <a:lnTo>
                    <a:pt x="4795" y="8404"/>
                  </a:lnTo>
                  <a:lnTo>
                    <a:pt x="4723" y="8566"/>
                  </a:lnTo>
                  <a:lnTo>
                    <a:pt x="4616" y="8728"/>
                  </a:lnTo>
                  <a:lnTo>
                    <a:pt x="4418" y="9033"/>
                  </a:lnTo>
                  <a:lnTo>
                    <a:pt x="4167" y="9338"/>
                  </a:lnTo>
                  <a:lnTo>
                    <a:pt x="3897" y="9625"/>
                  </a:lnTo>
                  <a:lnTo>
                    <a:pt x="3628" y="9913"/>
                  </a:lnTo>
                  <a:lnTo>
                    <a:pt x="3036" y="10523"/>
                  </a:lnTo>
                  <a:lnTo>
                    <a:pt x="2730" y="10864"/>
                  </a:lnTo>
                  <a:lnTo>
                    <a:pt x="2443" y="11242"/>
                  </a:lnTo>
                  <a:lnTo>
                    <a:pt x="2174" y="11637"/>
                  </a:lnTo>
                  <a:lnTo>
                    <a:pt x="2030" y="11852"/>
                  </a:lnTo>
                  <a:lnTo>
                    <a:pt x="1922" y="12085"/>
                  </a:lnTo>
                  <a:lnTo>
                    <a:pt x="1796" y="12319"/>
                  </a:lnTo>
                  <a:lnTo>
                    <a:pt x="1689" y="12570"/>
                  </a:lnTo>
                  <a:lnTo>
                    <a:pt x="1599" y="12840"/>
                  </a:lnTo>
                  <a:lnTo>
                    <a:pt x="1509" y="13109"/>
                  </a:lnTo>
                  <a:lnTo>
                    <a:pt x="1437" y="13360"/>
                  </a:lnTo>
                  <a:lnTo>
                    <a:pt x="1383" y="13594"/>
                  </a:lnTo>
                  <a:lnTo>
                    <a:pt x="1348" y="13809"/>
                  </a:lnTo>
                  <a:lnTo>
                    <a:pt x="1330" y="14043"/>
                  </a:lnTo>
                  <a:lnTo>
                    <a:pt x="1312" y="14474"/>
                  </a:lnTo>
                  <a:lnTo>
                    <a:pt x="1312" y="14905"/>
                  </a:lnTo>
                  <a:lnTo>
                    <a:pt x="1348" y="15336"/>
                  </a:lnTo>
                  <a:lnTo>
                    <a:pt x="1383" y="15749"/>
                  </a:lnTo>
                  <a:lnTo>
                    <a:pt x="1419" y="16162"/>
                  </a:lnTo>
                  <a:lnTo>
                    <a:pt x="1437" y="16575"/>
                  </a:lnTo>
                  <a:lnTo>
                    <a:pt x="1437" y="16988"/>
                  </a:lnTo>
                  <a:lnTo>
                    <a:pt x="1419" y="17419"/>
                  </a:lnTo>
                  <a:lnTo>
                    <a:pt x="1383" y="17634"/>
                  </a:lnTo>
                  <a:lnTo>
                    <a:pt x="1348" y="17850"/>
                  </a:lnTo>
                  <a:lnTo>
                    <a:pt x="1294" y="18065"/>
                  </a:lnTo>
                  <a:lnTo>
                    <a:pt x="1222" y="18299"/>
                  </a:lnTo>
                  <a:lnTo>
                    <a:pt x="1132" y="18532"/>
                  </a:lnTo>
                  <a:lnTo>
                    <a:pt x="1042" y="18765"/>
                  </a:lnTo>
                  <a:lnTo>
                    <a:pt x="917" y="18999"/>
                  </a:lnTo>
                  <a:lnTo>
                    <a:pt x="773" y="19232"/>
                  </a:lnTo>
                  <a:lnTo>
                    <a:pt x="611" y="19484"/>
                  </a:lnTo>
                  <a:lnTo>
                    <a:pt x="432" y="19753"/>
                  </a:lnTo>
                  <a:lnTo>
                    <a:pt x="234" y="20004"/>
                  </a:lnTo>
                  <a:lnTo>
                    <a:pt x="1" y="20274"/>
                  </a:lnTo>
                  <a:lnTo>
                    <a:pt x="1" y="20292"/>
                  </a:lnTo>
                  <a:lnTo>
                    <a:pt x="19" y="20292"/>
                  </a:lnTo>
                  <a:lnTo>
                    <a:pt x="162" y="20328"/>
                  </a:lnTo>
                  <a:lnTo>
                    <a:pt x="701" y="20364"/>
                  </a:lnTo>
                  <a:lnTo>
                    <a:pt x="1563" y="20400"/>
                  </a:lnTo>
                  <a:lnTo>
                    <a:pt x="2712" y="20417"/>
                  </a:lnTo>
                  <a:lnTo>
                    <a:pt x="2964" y="19879"/>
                  </a:lnTo>
                  <a:lnTo>
                    <a:pt x="3197" y="19358"/>
                  </a:lnTo>
                  <a:lnTo>
                    <a:pt x="3395" y="18819"/>
                  </a:lnTo>
                  <a:lnTo>
                    <a:pt x="3592" y="18263"/>
                  </a:lnTo>
                  <a:lnTo>
                    <a:pt x="3754" y="17706"/>
                  </a:lnTo>
                  <a:lnTo>
                    <a:pt x="3879" y="17149"/>
                  </a:lnTo>
                  <a:lnTo>
                    <a:pt x="4005" y="16575"/>
                  </a:lnTo>
                  <a:lnTo>
                    <a:pt x="4095" y="16000"/>
                  </a:lnTo>
                  <a:lnTo>
                    <a:pt x="4131" y="16467"/>
                  </a:lnTo>
                  <a:lnTo>
                    <a:pt x="4203" y="17616"/>
                  </a:lnTo>
                  <a:lnTo>
                    <a:pt x="4239" y="18317"/>
                  </a:lnTo>
                  <a:lnTo>
                    <a:pt x="4257" y="19053"/>
                  </a:lnTo>
                  <a:lnTo>
                    <a:pt x="4257" y="19771"/>
                  </a:lnTo>
                  <a:lnTo>
                    <a:pt x="4239" y="20417"/>
                  </a:lnTo>
                  <a:lnTo>
                    <a:pt x="5280" y="20417"/>
                  </a:lnTo>
                  <a:lnTo>
                    <a:pt x="5442" y="19933"/>
                  </a:lnTo>
                  <a:lnTo>
                    <a:pt x="5567" y="19430"/>
                  </a:lnTo>
                  <a:lnTo>
                    <a:pt x="5657" y="18927"/>
                  </a:lnTo>
                  <a:lnTo>
                    <a:pt x="5747" y="18424"/>
                  </a:lnTo>
                  <a:lnTo>
                    <a:pt x="5783" y="19035"/>
                  </a:lnTo>
                  <a:lnTo>
                    <a:pt x="5819" y="19663"/>
                  </a:lnTo>
                  <a:lnTo>
                    <a:pt x="5855" y="20417"/>
                  </a:lnTo>
                  <a:lnTo>
                    <a:pt x="9967" y="20400"/>
                  </a:lnTo>
                  <a:lnTo>
                    <a:pt x="13774" y="20364"/>
                  </a:lnTo>
                  <a:lnTo>
                    <a:pt x="13738" y="19915"/>
                  </a:lnTo>
                  <a:lnTo>
                    <a:pt x="13720" y="19466"/>
                  </a:lnTo>
                  <a:lnTo>
                    <a:pt x="13720" y="19053"/>
                  </a:lnTo>
                  <a:lnTo>
                    <a:pt x="13738" y="18676"/>
                  </a:lnTo>
                  <a:lnTo>
                    <a:pt x="13774" y="18299"/>
                  </a:lnTo>
                  <a:lnTo>
                    <a:pt x="13810" y="17957"/>
                  </a:lnTo>
                  <a:lnTo>
                    <a:pt x="13864" y="17652"/>
                  </a:lnTo>
                  <a:lnTo>
                    <a:pt x="13917" y="17365"/>
                  </a:lnTo>
                  <a:lnTo>
                    <a:pt x="14043" y="16916"/>
                  </a:lnTo>
                  <a:lnTo>
                    <a:pt x="14133" y="16593"/>
                  </a:lnTo>
                  <a:lnTo>
                    <a:pt x="14205" y="16431"/>
                  </a:lnTo>
                  <a:lnTo>
                    <a:pt x="14223" y="16431"/>
                  </a:lnTo>
                  <a:lnTo>
                    <a:pt x="14223" y="16449"/>
                  </a:lnTo>
                  <a:lnTo>
                    <a:pt x="14187" y="16790"/>
                  </a:lnTo>
                  <a:lnTo>
                    <a:pt x="14169" y="17113"/>
                  </a:lnTo>
                  <a:lnTo>
                    <a:pt x="14169" y="17437"/>
                  </a:lnTo>
                  <a:lnTo>
                    <a:pt x="14169" y="17742"/>
                  </a:lnTo>
                  <a:lnTo>
                    <a:pt x="14187" y="18029"/>
                  </a:lnTo>
                  <a:lnTo>
                    <a:pt x="14223" y="18299"/>
                  </a:lnTo>
                  <a:lnTo>
                    <a:pt x="14313" y="18819"/>
                  </a:lnTo>
                  <a:lnTo>
                    <a:pt x="14420" y="19268"/>
                  </a:lnTo>
                  <a:lnTo>
                    <a:pt x="14546" y="19681"/>
                  </a:lnTo>
                  <a:lnTo>
                    <a:pt x="14708" y="20040"/>
                  </a:lnTo>
                  <a:lnTo>
                    <a:pt x="14851" y="20346"/>
                  </a:lnTo>
                  <a:lnTo>
                    <a:pt x="16970" y="20328"/>
                  </a:lnTo>
                  <a:lnTo>
                    <a:pt x="17024" y="20310"/>
                  </a:lnTo>
                  <a:lnTo>
                    <a:pt x="17042" y="20292"/>
                  </a:lnTo>
                  <a:lnTo>
                    <a:pt x="17042" y="20274"/>
                  </a:lnTo>
                  <a:lnTo>
                    <a:pt x="17006" y="20184"/>
                  </a:lnTo>
                  <a:lnTo>
                    <a:pt x="16952" y="20094"/>
                  </a:lnTo>
                  <a:lnTo>
                    <a:pt x="16773" y="19825"/>
                  </a:lnTo>
                  <a:lnTo>
                    <a:pt x="16539" y="19484"/>
                  </a:lnTo>
                  <a:lnTo>
                    <a:pt x="16288" y="19071"/>
                  </a:lnTo>
                  <a:lnTo>
                    <a:pt x="16162" y="18855"/>
                  </a:lnTo>
                  <a:lnTo>
                    <a:pt x="16054" y="18622"/>
                  </a:lnTo>
                  <a:lnTo>
                    <a:pt x="15965" y="18370"/>
                  </a:lnTo>
                  <a:lnTo>
                    <a:pt x="15911" y="18137"/>
                  </a:lnTo>
                  <a:lnTo>
                    <a:pt x="15875" y="17886"/>
                  </a:lnTo>
                  <a:lnTo>
                    <a:pt x="15875" y="17634"/>
                  </a:lnTo>
                  <a:lnTo>
                    <a:pt x="15911" y="17383"/>
                  </a:lnTo>
                  <a:lnTo>
                    <a:pt x="15947" y="17149"/>
                  </a:lnTo>
                  <a:lnTo>
                    <a:pt x="16072" y="16647"/>
                  </a:lnTo>
                  <a:lnTo>
                    <a:pt x="16216" y="16126"/>
                  </a:lnTo>
                  <a:lnTo>
                    <a:pt x="16360" y="15587"/>
                  </a:lnTo>
                  <a:lnTo>
                    <a:pt x="16413" y="15318"/>
                  </a:lnTo>
                  <a:lnTo>
                    <a:pt x="16467" y="15030"/>
                  </a:lnTo>
                  <a:lnTo>
                    <a:pt x="16485" y="14725"/>
                  </a:lnTo>
                  <a:lnTo>
                    <a:pt x="16503" y="14420"/>
                  </a:lnTo>
                  <a:lnTo>
                    <a:pt x="16503" y="14115"/>
                  </a:lnTo>
                  <a:lnTo>
                    <a:pt x="16467" y="13773"/>
                  </a:lnTo>
                  <a:lnTo>
                    <a:pt x="16413" y="13432"/>
                  </a:lnTo>
                  <a:lnTo>
                    <a:pt x="16306" y="13073"/>
                  </a:lnTo>
                  <a:lnTo>
                    <a:pt x="16198" y="12732"/>
                  </a:lnTo>
                  <a:lnTo>
                    <a:pt x="16090" y="12409"/>
                  </a:lnTo>
                  <a:lnTo>
                    <a:pt x="15857" y="11834"/>
                  </a:lnTo>
                  <a:lnTo>
                    <a:pt x="15605" y="11331"/>
                  </a:lnTo>
                  <a:lnTo>
                    <a:pt x="15372" y="10882"/>
                  </a:lnTo>
                  <a:lnTo>
                    <a:pt x="15139" y="10415"/>
                  </a:lnTo>
                  <a:lnTo>
                    <a:pt x="14923" y="9949"/>
                  </a:lnTo>
                  <a:lnTo>
                    <a:pt x="14833" y="9697"/>
                  </a:lnTo>
                  <a:lnTo>
                    <a:pt x="14743" y="9446"/>
                  </a:lnTo>
                  <a:lnTo>
                    <a:pt x="14672" y="9159"/>
                  </a:lnTo>
                  <a:lnTo>
                    <a:pt x="14600" y="8853"/>
                  </a:lnTo>
                  <a:lnTo>
                    <a:pt x="14582" y="8728"/>
                  </a:lnTo>
                  <a:lnTo>
                    <a:pt x="14582" y="8584"/>
                  </a:lnTo>
                  <a:lnTo>
                    <a:pt x="14582" y="8207"/>
                  </a:lnTo>
                  <a:lnTo>
                    <a:pt x="14654" y="7237"/>
                  </a:lnTo>
                  <a:lnTo>
                    <a:pt x="14690" y="6662"/>
                  </a:lnTo>
                  <a:lnTo>
                    <a:pt x="14726" y="6034"/>
                  </a:lnTo>
                  <a:lnTo>
                    <a:pt x="14726" y="5388"/>
                  </a:lnTo>
                  <a:lnTo>
                    <a:pt x="14708" y="4723"/>
                  </a:lnTo>
                  <a:lnTo>
                    <a:pt x="14672" y="4400"/>
                  </a:lnTo>
                  <a:lnTo>
                    <a:pt x="14636" y="4059"/>
                  </a:lnTo>
                  <a:lnTo>
                    <a:pt x="14600" y="3736"/>
                  </a:lnTo>
                  <a:lnTo>
                    <a:pt x="14528" y="3412"/>
                  </a:lnTo>
                  <a:lnTo>
                    <a:pt x="14456" y="3089"/>
                  </a:lnTo>
                  <a:lnTo>
                    <a:pt x="14348" y="2766"/>
                  </a:lnTo>
                  <a:lnTo>
                    <a:pt x="14241" y="2461"/>
                  </a:lnTo>
                  <a:lnTo>
                    <a:pt x="14115" y="2173"/>
                  </a:lnTo>
                  <a:lnTo>
                    <a:pt x="13953" y="1886"/>
                  </a:lnTo>
                  <a:lnTo>
                    <a:pt x="13774" y="1617"/>
                  </a:lnTo>
                  <a:lnTo>
                    <a:pt x="13576" y="1365"/>
                  </a:lnTo>
                  <a:lnTo>
                    <a:pt x="13343" y="1132"/>
                  </a:lnTo>
                  <a:lnTo>
                    <a:pt x="13109" y="916"/>
                  </a:lnTo>
                  <a:lnTo>
                    <a:pt x="12822" y="719"/>
                  </a:lnTo>
                  <a:lnTo>
                    <a:pt x="12517" y="539"/>
                  </a:lnTo>
                  <a:lnTo>
                    <a:pt x="12176" y="378"/>
                  </a:lnTo>
                  <a:lnTo>
                    <a:pt x="11870" y="252"/>
                  </a:lnTo>
                  <a:lnTo>
                    <a:pt x="11547" y="162"/>
                  </a:lnTo>
                  <a:lnTo>
                    <a:pt x="11206" y="90"/>
                  </a:lnTo>
                  <a:lnTo>
                    <a:pt x="10883" y="36"/>
                  </a:lnTo>
                  <a:lnTo>
                    <a:pt x="105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37"/>
            <p:cNvSpPr/>
            <p:nvPr/>
          </p:nvSpPr>
          <p:spPr>
            <a:xfrm>
              <a:off x="5859550" y="2185900"/>
              <a:ext cx="426050" cy="510450"/>
            </a:xfrm>
            <a:custGeom>
              <a:rect b="b" l="l" r="r" t="t"/>
              <a:pathLst>
                <a:path extrusionOk="0" fill="none" h="20418" w="17042">
                  <a:moveTo>
                    <a:pt x="16970" y="20328"/>
                  </a:moveTo>
                  <a:lnTo>
                    <a:pt x="14851" y="20346"/>
                  </a:lnTo>
                  <a:lnTo>
                    <a:pt x="14851" y="20346"/>
                  </a:lnTo>
                  <a:lnTo>
                    <a:pt x="14708" y="20040"/>
                  </a:lnTo>
                  <a:lnTo>
                    <a:pt x="14546" y="19681"/>
                  </a:lnTo>
                  <a:lnTo>
                    <a:pt x="14420" y="19268"/>
                  </a:lnTo>
                  <a:lnTo>
                    <a:pt x="14313" y="18819"/>
                  </a:lnTo>
                  <a:lnTo>
                    <a:pt x="14223" y="18299"/>
                  </a:lnTo>
                  <a:lnTo>
                    <a:pt x="14187" y="18029"/>
                  </a:lnTo>
                  <a:lnTo>
                    <a:pt x="14169" y="17742"/>
                  </a:lnTo>
                  <a:lnTo>
                    <a:pt x="14169" y="17437"/>
                  </a:lnTo>
                  <a:lnTo>
                    <a:pt x="14169" y="17113"/>
                  </a:lnTo>
                  <a:lnTo>
                    <a:pt x="14187" y="16790"/>
                  </a:lnTo>
                  <a:lnTo>
                    <a:pt x="14223" y="16449"/>
                  </a:lnTo>
                  <a:lnTo>
                    <a:pt x="14223" y="16449"/>
                  </a:lnTo>
                  <a:lnTo>
                    <a:pt x="14223" y="16431"/>
                  </a:lnTo>
                  <a:lnTo>
                    <a:pt x="14205" y="16431"/>
                  </a:lnTo>
                  <a:lnTo>
                    <a:pt x="14133" y="16593"/>
                  </a:lnTo>
                  <a:lnTo>
                    <a:pt x="14043" y="16916"/>
                  </a:lnTo>
                  <a:lnTo>
                    <a:pt x="13917" y="17365"/>
                  </a:lnTo>
                  <a:lnTo>
                    <a:pt x="13864" y="17652"/>
                  </a:lnTo>
                  <a:lnTo>
                    <a:pt x="13810" y="17957"/>
                  </a:lnTo>
                  <a:lnTo>
                    <a:pt x="13774" y="18299"/>
                  </a:lnTo>
                  <a:lnTo>
                    <a:pt x="13738" y="18676"/>
                  </a:lnTo>
                  <a:lnTo>
                    <a:pt x="13720" y="19053"/>
                  </a:lnTo>
                  <a:lnTo>
                    <a:pt x="13720" y="19466"/>
                  </a:lnTo>
                  <a:lnTo>
                    <a:pt x="13738" y="19915"/>
                  </a:lnTo>
                  <a:lnTo>
                    <a:pt x="13774" y="20364"/>
                  </a:lnTo>
                  <a:lnTo>
                    <a:pt x="13774" y="20364"/>
                  </a:lnTo>
                  <a:lnTo>
                    <a:pt x="9967" y="20400"/>
                  </a:lnTo>
                  <a:lnTo>
                    <a:pt x="5855" y="20417"/>
                  </a:lnTo>
                  <a:lnTo>
                    <a:pt x="5855" y="20417"/>
                  </a:lnTo>
                  <a:lnTo>
                    <a:pt x="5819" y="19663"/>
                  </a:lnTo>
                  <a:lnTo>
                    <a:pt x="5783" y="19035"/>
                  </a:lnTo>
                  <a:lnTo>
                    <a:pt x="5747" y="18424"/>
                  </a:lnTo>
                  <a:lnTo>
                    <a:pt x="5747" y="18424"/>
                  </a:lnTo>
                  <a:lnTo>
                    <a:pt x="5657" y="18927"/>
                  </a:lnTo>
                  <a:lnTo>
                    <a:pt x="5567" y="19430"/>
                  </a:lnTo>
                  <a:lnTo>
                    <a:pt x="5442" y="19933"/>
                  </a:lnTo>
                  <a:lnTo>
                    <a:pt x="5280" y="20417"/>
                  </a:lnTo>
                  <a:lnTo>
                    <a:pt x="5280" y="20417"/>
                  </a:lnTo>
                  <a:lnTo>
                    <a:pt x="4239" y="20417"/>
                  </a:lnTo>
                  <a:lnTo>
                    <a:pt x="4239" y="20417"/>
                  </a:lnTo>
                  <a:lnTo>
                    <a:pt x="4257" y="19771"/>
                  </a:lnTo>
                  <a:lnTo>
                    <a:pt x="4257" y="19053"/>
                  </a:lnTo>
                  <a:lnTo>
                    <a:pt x="4239" y="18317"/>
                  </a:lnTo>
                  <a:lnTo>
                    <a:pt x="4203" y="17616"/>
                  </a:lnTo>
                  <a:lnTo>
                    <a:pt x="4131" y="16467"/>
                  </a:lnTo>
                  <a:lnTo>
                    <a:pt x="4095" y="16000"/>
                  </a:lnTo>
                  <a:lnTo>
                    <a:pt x="4095" y="16000"/>
                  </a:lnTo>
                  <a:lnTo>
                    <a:pt x="4005" y="16575"/>
                  </a:lnTo>
                  <a:lnTo>
                    <a:pt x="3879" y="17149"/>
                  </a:lnTo>
                  <a:lnTo>
                    <a:pt x="3754" y="17706"/>
                  </a:lnTo>
                  <a:lnTo>
                    <a:pt x="3592" y="18263"/>
                  </a:lnTo>
                  <a:lnTo>
                    <a:pt x="3395" y="18819"/>
                  </a:lnTo>
                  <a:lnTo>
                    <a:pt x="3197" y="19358"/>
                  </a:lnTo>
                  <a:lnTo>
                    <a:pt x="2964" y="19879"/>
                  </a:lnTo>
                  <a:lnTo>
                    <a:pt x="2712" y="20417"/>
                  </a:lnTo>
                  <a:lnTo>
                    <a:pt x="2712" y="20417"/>
                  </a:lnTo>
                  <a:lnTo>
                    <a:pt x="1563" y="20400"/>
                  </a:lnTo>
                  <a:lnTo>
                    <a:pt x="701" y="20364"/>
                  </a:lnTo>
                  <a:lnTo>
                    <a:pt x="162" y="20328"/>
                  </a:lnTo>
                  <a:lnTo>
                    <a:pt x="19" y="20292"/>
                  </a:lnTo>
                  <a:lnTo>
                    <a:pt x="1" y="20292"/>
                  </a:lnTo>
                  <a:lnTo>
                    <a:pt x="1" y="20274"/>
                  </a:lnTo>
                  <a:lnTo>
                    <a:pt x="1" y="20274"/>
                  </a:lnTo>
                  <a:lnTo>
                    <a:pt x="234" y="20004"/>
                  </a:lnTo>
                  <a:lnTo>
                    <a:pt x="432" y="19753"/>
                  </a:lnTo>
                  <a:lnTo>
                    <a:pt x="611" y="19484"/>
                  </a:lnTo>
                  <a:lnTo>
                    <a:pt x="773" y="19232"/>
                  </a:lnTo>
                  <a:lnTo>
                    <a:pt x="917" y="18999"/>
                  </a:lnTo>
                  <a:lnTo>
                    <a:pt x="1042" y="18765"/>
                  </a:lnTo>
                  <a:lnTo>
                    <a:pt x="1132" y="18532"/>
                  </a:lnTo>
                  <a:lnTo>
                    <a:pt x="1222" y="18299"/>
                  </a:lnTo>
                  <a:lnTo>
                    <a:pt x="1294" y="18065"/>
                  </a:lnTo>
                  <a:lnTo>
                    <a:pt x="1348" y="17850"/>
                  </a:lnTo>
                  <a:lnTo>
                    <a:pt x="1383" y="17634"/>
                  </a:lnTo>
                  <a:lnTo>
                    <a:pt x="1419" y="17419"/>
                  </a:lnTo>
                  <a:lnTo>
                    <a:pt x="1437" y="16988"/>
                  </a:lnTo>
                  <a:lnTo>
                    <a:pt x="1437" y="16575"/>
                  </a:lnTo>
                  <a:lnTo>
                    <a:pt x="1419" y="16162"/>
                  </a:lnTo>
                  <a:lnTo>
                    <a:pt x="1383" y="15749"/>
                  </a:lnTo>
                  <a:lnTo>
                    <a:pt x="1348" y="15336"/>
                  </a:lnTo>
                  <a:lnTo>
                    <a:pt x="1312" y="14905"/>
                  </a:lnTo>
                  <a:lnTo>
                    <a:pt x="1312" y="14474"/>
                  </a:lnTo>
                  <a:lnTo>
                    <a:pt x="1330" y="14043"/>
                  </a:lnTo>
                  <a:lnTo>
                    <a:pt x="1348" y="13809"/>
                  </a:lnTo>
                  <a:lnTo>
                    <a:pt x="1383" y="13594"/>
                  </a:lnTo>
                  <a:lnTo>
                    <a:pt x="1437" y="13360"/>
                  </a:lnTo>
                  <a:lnTo>
                    <a:pt x="1509" y="13109"/>
                  </a:lnTo>
                  <a:lnTo>
                    <a:pt x="1509" y="13109"/>
                  </a:lnTo>
                  <a:lnTo>
                    <a:pt x="1599" y="12840"/>
                  </a:lnTo>
                  <a:lnTo>
                    <a:pt x="1689" y="12570"/>
                  </a:lnTo>
                  <a:lnTo>
                    <a:pt x="1796" y="12319"/>
                  </a:lnTo>
                  <a:lnTo>
                    <a:pt x="1922" y="12085"/>
                  </a:lnTo>
                  <a:lnTo>
                    <a:pt x="2030" y="11852"/>
                  </a:lnTo>
                  <a:lnTo>
                    <a:pt x="2174" y="11637"/>
                  </a:lnTo>
                  <a:lnTo>
                    <a:pt x="2443" y="11242"/>
                  </a:lnTo>
                  <a:lnTo>
                    <a:pt x="2730" y="10864"/>
                  </a:lnTo>
                  <a:lnTo>
                    <a:pt x="3036" y="10523"/>
                  </a:lnTo>
                  <a:lnTo>
                    <a:pt x="3628" y="9913"/>
                  </a:lnTo>
                  <a:lnTo>
                    <a:pt x="3897" y="9625"/>
                  </a:lnTo>
                  <a:lnTo>
                    <a:pt x="4167" y="9338"/>
                  </a:lnTo>
                  <a:lnTo>
                    <a:pt x="4418" y="9033"/>
                  </a:lnTo>
                  <a:lnTo>
                    <a:pt x="4616" y="8728"/>
                  </a:lnTo>
                  <a:lnTo>
                    <a:pt x="4723" y="8566"/>
                  </a:lnTo>
                  <a:lnTo>
                    <a:pt x="4795" y="8404"/>
                  </a:lnTo>
                  <a:lnTo>
                    <a:pt x="4867" y="8243"/>
                  </a:lnTo>
                  <a:lnTo>
                    <a:pt x="4921" y="8063"/>
                  </a:lnTo>
                  <a:lnTo>
                    <a:pt x="4975" y="7884"/>
                  </a:lnTo>
                  <a:lnTo>
                    <a:pt x="5011" y="7686"/>
                  </a:lnTo>
                  <a:lnTo>
                    <a:pt x="5029" y="7489"/>
                  </a:lnTo>
                  <a:lnTo>
                    <a:pt x="5029" y="7273"/>
                  </a:lnTo>
                  <a:lnTo>
                    <a:pt x="5029" y="7273"/>
                  </a:lnTo>
                  <a:lnTo>
                    <a:pt x="5011" y="6501"/>
                  </a:lnTo>
                  <a:lnTo>
                    <a:pt x="5011" y="5639"/>
                  </a:lnTo>
                  <a:lnTo>
                    <a:pt x="5029" y="5190"/>
                  </a:lnTo>
                  <a:lnTo>
                    <a:pt x="5065" y="4723"/>
                  </a:lnTo>
                  <a:lnTo>
                    <a:pt x="5119" y="4274"/>
                  </a:lnTo>
                  <a:lnTo>
                    <a:pt x="5208" y="3825"/>
                  </a:lnTo>
                  <a:lnTo>
                    <a:pt x="5316" y="3394"/>
                  </a:lnTo>
                  <a:lnTo>
                    <a:pt x="5442" y="2981"/>
                  </a:lnTo>
                  <a:lnTo>
                    <a:pt x="5532" y="2784"/>
                  </a:lnTo>
                  <a:lnTo>
                    <a:pt x="5621" y="2586"/>
                  </a:lnTo>
                  <a:lnTo>
                    <a:pt x="5729" y="2407"/>
                  </a:lnTo>
                  <a:lnTo>
                    <a:pt x="5837" y="2245"/>
                  </a:lnTo>
                  <a:lnTo>
                    <a:pt x="5962" y="2066"/>
                  </a:lnTo>
                  <a:lnTo>
                    <a:pt x="6106" y="1922"/>
                  </a:lnTo>
                  <a:lnTo>
                    <a:pt x="6250" y="1778"/>
                  </a:lnTo>
                  <a:lnTo>
                    <a:pt x="6411" y="1653"/>
                  </a:lnTo>
                  <a:lnTo>
                    <a:pt x="6591" y="1527"/>
                  </a:lnTo>
                  <a:lnTo>
                    <a:pt x="6771" y="1437"/>
                  </a:lnTo>
                  <a:lnTo>
                    <a:pt x="6986" y="1347"/>
                  </a:lnTo>
                  <a:lnTo>
                    <a:pt x="7202" y="1275"/>
                  </a:lnTo>
                  <a:lnTo>
                    <a:pt x="7202" y="1275"/>
                  </a:lnTo>
                  <a:lnTo>
                    <a:pt x="7453" y="1042"/>
                  </a:lnTo>
                  <a:lnTo>
                    <a:pt x="7722" y="844"/>
                  </a:lnTo>
                  <a:lnTo>
                    <a:pt x="8010" y="647"/>
                  </a:lnTo>
                  <a:lnTo>
                    <a:pt x="8297" y="485"/>
                  </a:lnTo>
                  <a:lnTo>
                    <a:pt x="8602" y="360"/>
                  </a:lnTo>
                  <a:lnTo>
                    <a:pt x="8907" y="234"/>
                  </a:lnTo>
                  <a:lnTo>
                    <a:pt x="9231" y="144"/>
                  </a:lnTo>
                  <a:lnTo>
                    <a:pt x="9554" y="72"/>
                  </a:lnTo>
                  <a:lnTo>
                    <a:pt x="9877" y="36"/>
                  </a:lnTo>
                  <a:lnTo>
                    <a:pt x="10218" y="0"/>
                  </a:lnTo>
                  <a:lnTo>
                    <a:pt x="10542" y="0"/>
                  </a:lnTo>
                  <a:lnTo>
                    <a:pt x="10883" y="36"/>
                  </a:lnTo>
                  <a:lnTo>
                    <a:pt x="11206" y="90"/>
                  </a:lnTo>
                  <a:lnTo>
                    <a:pt x="11547" y="162"/>
                  </a:lnTo>
                  <a:lnTo>
                    <a:pt x="11870" y="252"/>
                  </a:lnTo>
                  <a:lnTo>
                    <a:pt x="12176" y="378"/>
                  </a:lnTo>
                  <a:lnTo>
                    <a:pt x="12176" y="378"/>
                  </a:lnTo>
                  <a:lnTo>
                    <a:pt x="12517" y="539"/>
                  </a:lnTo>
                  <a:lnTo>
                    <a:pt x="12822" y="719"/>
                  </a:lnTo>
                  <a:lnTo>
                    <a:pt x="13109" y="916"/>
                  </a:lnTo>
                  <a:lnTo>
                    <a:pt x="13343" y="1132"/>
                  </a:lnTo>
                  <a:lnTo>
                    <a:pt x="13576" y="1365"/>
                  </a:lnTo>
                  <a:lnTo>
                    <a:pt x="13774" y="1617"/>
                  </a:lnTo>
                  <a:lnTo>
                    <a:pt x="13953" y="1886"/>
                  </a:lnTo>
                  <a:lnTo>
                    <a:pt x="14115" y="2173"/>
                  </a:lnTo>
                  <a:lnTo>
                    <a:pt x="14241" y="2461"/>
                  </a:lnTo>
                  <a:lnTo>
                    <a:pt x="14348" y="2766"/>
                  </a:lnTo>
                  <a:lnTo>
                    <a:pt x="14456" y="3089"/>
                  </a:lnTo>
                  <a:lnTo>
                    <a:pt x="14528" y="3412"/>
                  </a:lnTo>
                  <a:lnTo>
                    <a:pt x="14600" y="3736"/>
                  </a:lnTo>
                  <a:lnTo>
                    <a:pt x="14636" y="4059"/>
                  </a:lnTo>
                  <a:lnTo>
                    <a:pt x="14672" y="4400"/>
                  </a:lnTo>
                  <a:lnTo>
                    <a:pt x="14708" y="4723"/>
                  </a:lnTo>
                  <a:lnTo>
                    <a:pt x="14726" y="5388"/>
                  </a:lnTo>
                  <a:lnTo>
                    <a:pt x="14726" y="6034"/>
                  </a:lnTo>
                  <a:lnTo>
                    <a:pt x="14690" y="6662"/>
                  </a:lnTo>
                  <a:lnTo>
                    <a:pt x="14654" y="7237"/>
                  </a:lnTo>
                  <a:lnTo>
                    <a:pt x="14582" y="8207"/>
                  </a:lnTo>
                  <a:lnTo>
                    <a:pt x="14582" y="8584"/>
                  </a:lnTo>
                  <a:lnTo>
                    <a:pt x="14582" y="8728"/>
                  </a:lnTo>
                  <a:lnTo>
                    <a:pt x="14600" y="8853"/>
                  </a:lnTo>
                  <a:lnTo>
                    <a:pt x="14600" y="8853"/>
                  </a:lnTo>
                  <a:lnTo>
                    <a:pt x="14672" y="9159"/>
                  </a:lnTo>
                  <a:lnTo>
                    <a:pt x="14743" y="9446"/>
                  </a:lnTo>
                  <a:lnTo>
                    <a:pt x="14833" y="9697"/>
                  </a:lnTo>
                  <a:lnTo>
                    <a:pt x="14923" y="9949"/>
                  </a:lnTo>
                  <a:lnTo>
                    <a:pt x="15139" y="10415"/>
                  </a:lnTo>
                  <a:lnTo>
                    <a:pt x="15372" y="10882"/>
                  </a:lnTo>
                  <a:lnTo>
                    <a:pt x="15605" y="11331"/>
                  </a:lnTo>
                  <a:lnTo>
                    <a:pt x="15857" y="11834"/>
                  </a:lnTo>
                  <a:lnTo>
                    <a:pt x="16090" y="12409"/>
                  </a:lnTo>
                  <a:lnTo>
                    <a:pt x="16198" y="12732"/>
                  </a:lnTo>
                  <a:lnTo>
                    <a:pt x="16306" y="13073"/>
                  </a:lnTo>
                  <a:lnTo>
                    <a:pt x="16306" y="13073"/>
                  </a:lnTo>
                  <a:lnTo>
                    <a:pt x="16413" y="13432"/>
                  </a:lnTo>
                  <a:lnTo>
                    <a:pt x="16467" y="13773"/>
                  </a:lnTo>
                  <a:lnTo>
                    <a:pt x="16503" y="14115"/>
                  </a:lnTo>
                  <a:lnTo>
                    <a:pt x="16503" y="14420"/>
                  </a:lnTo>
                  <a:lnTo>
                    <a:pt x="16485" y="14725"/>
                  </a:lnTo>
                  <a:lnTo>
                    <a:pt x="16467" y="15030"/>
                  </a:lnTo>
                  <a:lnTo>
                    <a:pt x="16413" y="15318"/>
                  </a:lnTo>
                  <a:lnTo>
                    <a:pt x="16360" y="15587"/>
                  </a:lnTo>
                  <a:lnTo>
                    <a:pt x="16216" y="16126"/>
                  </a:lnTo>
                  <a:lnTo>
                    <a:pt x="16072" y="16647"/>
                  </a:lnTo>
                  <a:lnTo>
                    <a:pt x="15947" y="17149"/>
                  </a:lnTo>
                  <a:lnTo>
                    <a:pt x="15911" y="17383"/>
                  </a:lnTo>
                  <a:lnTo>
                    <a:pt x="15875" y="17634"/>
                  </a:lnTo>
                  <a:lnTo>
                    <a:pt x="15875" y="17634"/>
                  </a:lnTo>
                  <a:lnTo>
                    <a:pt x="15875" y="17886"/>
                  </a:lnTo>
                  <a:lnTo>
                    <a:pt x="15911" y="18137"/>
                  </a:lnTo>
                  <a:lnTo>
                    <a:pt x="15965" y="18370"/>
                  </a:lnTo>
                  <a:lnTo>
                    <a:pt x="16054" y="18622"/>
                  </a:lnTo>
                  <a:lnTo>
                    <a:pt x="16162" y="18855"/>
                  </a:lnTo>
                  <a:lnTo>
                    <a:pt x="16288" y="19071"/>
                  </a:lnTo>
                  <a:lnTo>
                    <a:pt x="16539" y="19484"/>
                  </a:lnTo>
                  <a:lnTo>
                    <a:pt x="16773" y="19825"/>
                  </a:lnTo>
                  <a:lnTo>
                    <a:pt x="16952" y="20094"/>
                  </a:lnTo>
                  <a:lnTo>
                    <a:pt x="17006" y="20184"/>
                  </a:lnTo>
                  <a:lnTo>
                    <a:pt x="17042" y="20274"/>
                  </a:lnTo>
                  <a:lnTo>
                    <a:pt x="17042" y="20292"/>
                  </a:lnTo>
                  <a:lnTo>
                    <a:pt x="17024" y="20310"/>
                  </a:lnTo>
                  <a:lnTo>
                    <a:pt x="16970" y="2032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37"/>
            <p:cNvSpPr/>
            <p:nvPr/>
          </p:nvSpPr>
          <p:spPr>
            <a:xfrm>
              <a:off x="5857750" y="2357825"/>
              <a:ext cx="133375" cy="324600"/>
            </a:xfrm>
            <a:custGeom>
              <a:rect b="b" l="l" r="r" t="t"/>
              <a:pathLst>
                <a:path extrusionOk="0" h="12984" w="5335">
                  <a:moveTo>
                    <a:pt x="5334" y="1"/>
                  </a:moveTo>
                  <a:lnTo>
                    <a:pt x="5298" y="234"/>
                  </a:lnTo>
                  <a:lnTo>
                    <a:pt x="5244" y="450"/>
                  </a:lnTo>
                  <a:lnTo>
                    <a:pt x="5173" y="683"/>
                  </a:lnTo>
                  <a:lnTo>
                    <a:pt x="5101" y="899"/>
                  </a:lnTo>
                  <a:lnTo>
                    <a:pt x="5011" y="1096"/>
                  </a:lnTo>
                  <a:lnTo>
                    <a:pt x="4885" y="1294"/>
                  </a:lnTo>
                  <a:lnTo>
                    <a:pt x="4778" y="1491"/>
                  </a:lnTo>
                  <a:lnTo>
                    <a:pt x="4634" y="1689"/>
                  </a:lnTo>
                  <a:lnTo>
                    <a:pt x="4329" y="2012"/>
                  </a:lnTo>
                  <a:lnTo>
                    <a:pt x="3987" y="2335"/>
                  </a:lnTo>
                  <a:lnTo>
                    <a:pt x="3646" y="2641"/>
                  </a:lnTo>
                  <a:lnTo>
                    <a:pt x="3269" y="2910"/>
                  </a:lnTo>
                  <a:lnTo>
                    <a:pt x="2892" y="3179"/>
                  </a:lnTo>
                  <a:lnTo>
                    <a:pt x="2515" y="3485"/>
                  </a:lnTo>
                  <a:lnTo>
                    <a:pt x="2156" y="3790"/>
                  </a:lnTo>
                  <a:lnTo>
                    <a:pt x="1815" y="4113"/>
                  </a:lnTo>
                  <a:lnTo>
                    <a:pt x="1635" y="4293"/>
                  </a:lnTo>
                  <a:lnTo>
                    <a:pt x="1491" y="4472"/>
                  </a:lnTo>
                  <a:lnTo>
                    <a:pt x="1330" y="4670"/>
                  </a:lnTo>
                  <a:lnTo>
                    <a:pt x="1204" y="4885"/>
                  </a:lnTo>
                  <a:lnTo>
                    <a:pt x="1078" y="5101"/>
                  </a:lnTo>
                  <a:lnTo>
                    <a:pt x="971" y="5316"/>
                  </a:lnTo>
                  <a:lnTo>
                    <a:pt x="863" y="5532"/>
                  </a:lnTo>
                  <a:lnTo>
                    <a:pt x="773" y="5765"/>
                  </a:lnTo>
                  <a:lnTo>
                    <a:pt x="701" y="5999"/>
                  </a:lnTo>
                  <a:lnTo>
                    <a:pt x="647" y="6250"/>
                  </a:lnTo>
                  <a:lnTo>
                    <a:pt x="611" y="6483"/>
                  </a:lnTo>
                  <a:lnTo>
                    <a:pt x="576" y="6717"/>
                  </a:lnTo>
                  <a:lnTo>
                    <a:pt x="558" y="6968"/>
                  </a:lnTo>
                  <a:lnTo>
                    <a:pt x="540" y="7220"/>
                  </a:lnTo>
                  <a:lnTo>
                    <a:pt x="558" y="7453"/>
                  </a:lnTo>
                  <a:lnTo>
                    <a:pt x="576" y="7704"/>
                  </a:lnTo>
                  <a:lnTo>
                    <a:pt x="611" y="8171"/>
                  </a:lnTo>
                  <a:lnTo>
                    <a:pt x="683" y="8638"/>
                  </a:lnTo>
                  <a:lnTo>
                    <a:pt x="755" y="9105"/>
                  </a:lnTo>
                  <a:lnTo>
                    <a:pt x="845" y="9572"/>
                  </a:lnTo>
                  <a:lnTo>
                    <a:pt x="917" y="10021"/>
                  </a:lnTo>
                  <a:lnTo>
                    <a:pt x="953" y="10254"/>
                  </a:lnTo>
                  <a:lnTo>
                    <a:pt x="953" y="10470"/>
                  </a:lnTo>
                  <a:lnTo>
                    <a:pt x="953" y="10685"/>
                  </a:lnTo>
                  <a:lnTo>
                    <a:pt x="935" y="10901"/>
                  </a:lnTo>
                  <a:lnTo>
                    <a:pt x="899" y="11116"/>
                  </a:lnTo>
                  <a:lnTo>
                    <a:pt x="827" y="11332"/>
                  </a:lnTo>
                  <a:lnTo>
                    <a:pt x="665" y="11763"/>
                  </a:lnTo>
                  <a:lnTo>
                    <a:pt x="468" y="12194"/>
                  </a:lnTo>
                  <a:lnTo>
                    <a:pt x="252" y="12589"/>
                  </a:lnTo>
                  <a:lnTo>
                    <a:pt x="1" y="12984"/>
                  </a:lnTo>
                  <a:lnTo>
                    <a:pt x="324" y="12625"/>
                  </a:lnTo>
                  <a:lnTo>
                    <a:pt x="611" y="12248"/>
                  </a:lnTo>
                  <a:lnTo>
                    <a:pt x="863" y="11853"/>
                  </a:lnTo>
                  <a:lnTo>
                    <a:pt x="1078" y="11440"/>
                  </a:lnTo>
                  <a:lnTo>
                    <a:pt x="1168" y="11206"/>
                  </a:lnTo>
                  <a:lnTo>
                    <a:pt x="1222" y="10973"/>
                  </a:lnTo>
                  <a:lnTo>
                    <a:pt x="1276" y="10721"/>
                  </a:lnTo>
                  <a:lnTo>
                    <a:pt x="1294" y="10488"/>
                  </a:lnTo>
                  <a:lnTo>
                    <a:pt x="1294" y="10003"/>
                  </a:lnTo>
                  <a:lnTo>
                    <a:pt x="1258" y="9518"/>
                  </a:lnTo>
                  <a:lnTo>
                    <a:pt x="1132" y="8584"/>
                  </a:lnTo>
                  <a:lnTo>
                    <a:pt x="1078" y="8135"/>
                  </a:lnTo>
                  <a:lnTo>
                    <a:pt x="1042" y="7687"/>
                  </a:lnTo>
                  <a:lnTo>
                    <a:pt x="1042" y="7238"/>
                  </a:lnTo>
                  <a:lnTo>
                    <a:pt x="1060" y="6789"/>
                  </a:lnTo>
                  <a:lnTo>
                    <a:pt x="1132" y="6358"/>
                  </a:lnTo>
                  <a:lnTo>
                    <a:pt x="1240" y="5927"/>
                  </a:lnTo>
                  <a:lnTo>
                    <a:pt x="1330" y="5729"/>
                  </a:lnTo>
                  <a:lnTo>
                    <a:pt x="1420" y="5514"/>
                  </a:lnTo>
                  <a:lnTo>
                    <a:pt x="1509" y="5316"/>
                  </a:lnTo>
                  <a:lnTo>
                    <a:pt x="1617" y="5137"/>
                  </a:lnTo>
                  <a:lnTo>
                    <a:pt x="1743" y="4939"/>
                  </a:lnTo>
                  <a:lnTo>
                    <a:pt x="1868" y="4760"/>
                  </a:lnTo>
                  <a:lnTo>
                    <a:pt x="2012" y="4598"/>
                  </a:lnTo>
                  <a:lnTo>
                    <a:pt x="2156" y="4418"/>
                  </a:lnTo>
                  <a:lnTo>
                    <a:pt x="2479" y="4095"/>
                  </a:lnTo>
                  <a:lnTo>
                    <a:pt x="2820" y="3790"/>
                  </a:lnTo>
                  <a:lnTo>
                    <a:pt x="3161" y="3485"/>
                  </a:lnTo>
                  <a:lnTo>
                    <a:pt x="3503" y="3197"/>
                  </a:lnTo>
                  <a:lnTo>
                    <a:pt x="3880" y="2892"/>
                  </a:lnTo>
                  <a:lnTo>
                    <a:pt x="4221" y="2551"/>
                  </a:lnTo>
                  <a:lnTo>
                    <a:pt x="4526" y="2192"/>
                  </a:lnTo>
                  <a:lnTo>
                    <a:pt x="4813" y="1815"/>
                  </a:lnTo>
                  <a:lnTo>
                    <a:pt x="4939" y="1617"/>
                  </a:lnTo>
                  <a:lnTo>
                    <a:pt x="5047" y="1402"/>
                  </a:lnTo>
                  <a:lnTo>
                    <a:pt x="5137" y="1168"/>
                  </a:lnTo>
                  <a:lnTo>
                    <a:pt x="5208" y="953"/>
                  </a:lnTo>
                  <a:lnTo>
                    <a:pt x="5262" y="719"/>
                  </a:lnTo>
                  <a:lnTo>
                    <a:pt x="5316" y="486"/>
                  </a:lnTo>
                  <a:lnTo>
                    <a:pt x="5334" y="252"/>
                  </a:lnTo>
                  <a:lnTo>
                    <a:pt x="53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37"/>
            <p:cNvSpPr/>
            <p:nvPr/>
          </p:nvSpPr>
          <p:spPr>
            <a:xfrm>
              <a:off x="6216450" y="2250100"/>
              <a:ext cx="84425" cy="436375"/>
            </a:xfrm>
            <a:custGeom>
              <a:rect b="b" l="l" r="r" t="t"/>
              <a:pathLst>
                <a:path extrusionOk="0" h="17455" w="3377">
                  <a:moveTo>
                    <a:pt x="1" y="0"/>
                  </a:moveTo>
                  <a:lnTo>
                    <a:pt x="108" y="575"/>
                  </a:lnTo>
                  <a:lnTo>
                    <a:pt x="180" y="1132"/>
                  </a:lnTo>
                  <a:lnTo>
                    <a:pt x="234" y="1706"/>
                  </a:lnTo>
                  <a:lnTo>
                    <a:pt x="252" y="2281"/>
                  </a:lnTo>
                  <a:lnTo>
                    <a:pt x="270" y="3412"/>
                  </a:lnTo>
                  <a:lnTo>
                    <a:pt x="288" y="4561"/>
                  </a:lnTo>
                  <a:lnTo>
                    <a:pt x="288" y="5136"/>
                  </a:lnTo>
                  <a:lnTo>
                    <a:pt x="306" y="5729"/>
                  </a:lnTo>
                  <a:lnTo>
                    <a:pt x="306" y="6016"/>
                  </a:lnTo>
                  <a:lnTo>
                    <a:pt x="342" y="6321"/>
                  </a:lnTo>
                  <a:lnTo>
                    <a:pt x="378" y="6608"/>
                  </a:lnTo>
                  <a:lnTo>
                    <a:pt x="432" y="6896"/>
                  </a:lnTo>
                  <a:lnTo>
                    <a:pt x="521" y="7201"/>
                  </a:lnTo>
                  <a:lnTo>
                    <a:pt x="611" y="7488"/>
                  </a:lnTo>
                  <a:lnTo>
                    <a:pt x="737" y="7758"/>
                  </a:lnTo>
                  <a:lnTo>
                    <a:pt x="863" y="8027"/>
                  </a:lnTo>
                  <a:lnTo>
                    <a:pt x="1006" y="8296"/>
                  </a:lnTo>
                  <a:lnTo>
                    <a:pt x="1168" y="8548"/>
                  </a:lnTo>
                  <a:lnTo>
                    <a:pt x="1473" y="9033"/>
                  </a:lnTo>
                  <a:lnTo>
                    <a:pt x="1796" y="9500"/>
                  </a:lnTo>
                  <a:lnTo>
                    <a:pt x="2066" y="9984"/>
                  </a:lnTo>
                  <a:lnTo>
                    <a:pt x="2173" y="10236"/>
                  </a:lnTo>
                  <a:lnTo>
                    <a:pt x="2281" y="10487"/>
                  </a:lnTo>
                  <a:lnTo>
                    <a:pt x="2371" y="10739"/>
                  </a:lnTo>
                  <a:lnTo>
                    <a:pt x="2443" y="11008"/>
                  </a:lnTo>
                  <a:lnTo>
                    <a:pt x="2497" y="11277"/>
                  </a:lnTo>
                  <a:lnTo>
                    <a:pt x="2550" y="11547"/>
                  </a:lnTo>
                  <a:lnTo>
                    <a:pt x="2586" y="11816"/>
                  </a:lnTo>
                  <a:lnTo>
                    <a:pt x="2622" y="12103"/>
                  </a:lnTo>
                  <a:lnTo>
                    <a:pt x="2622" y="12373"/>
                  </a:lnTo>
                  <a:lnTo>
                    <a:pt x="2622" y="12660"/>
                  </a:lnTo>
                  <a:lnTo>
                    <a:pt x="2622" y="12929"/>
                  </a:lnTo>
                  <a:lnTo>
                    <a:pt x="2586" y="13199"/>
                  </a:lnTo>
                  <a:lnTo>
                    <a:pt x="2533" y="13486"/>
                  </a:lnTo>
                  <a:lnTo>
                    <a:pt x="2479" y="13755"/>
                  </a:lnTo>
                  <a:lnTo>
                    <a:pt x="2371" y="14312"/>
                  </a:lnTo>
                  <a:lnTo>
                    <a:pt x="2317" y="14617"/>
                  </a:lnTo>
                  <a:lnTo>
                    <a:pt x="2281" y="14905"/>
                  </a:lnTo>
                  <a:lnTo>
                    <a:pt x="2263" y="15192"/>
                  </a:lnTo>
                  <a:lnTo>
                    <a:pt x="2245" y="15497"/>
                  </a:lnTo>
                  <a:lnTo>
                    <a:pt x="2281" y="15784"/>
                  </a:lnTo>
                  <a:lnTo>
                    <a:pt x="2335" y="16072"/>
                  </a:lnTo>
                  <a:lnTo>
                    <a:pt x="2443" y="16359"/>
                  </a:lnTo>
                  <a:lnTo>
                    <a:pt x="2568" y="16610"/>
                  </a:lnTo>
                  <a:lnTo>
                    <a:pt x="2730" y="16862"/>
                  </a:lnTo>
                  <a:lnTo>
                    <a:pt x="2910" y="17077"/>
                  </a:lnTo>
                  <a:lnTo>
                    <a:pt x="3143" y="17275"/>
                  </a:lnTo>
                  <a:lnTo>
                    <a:pt x="3377" y="17454"/>
                  </a:lnTo>
                  <a:lnTo>
                    <a:pt x="3377" y="17454"/>
                  </a:lnTo>
                  <a:lnTo>
                    <a:pt x="3161" y="17257"/>
                  </a:lnTo>
                  <a:lnTo>
                    <a:pt x="2981" y="17059"/>
                  </a:lnTo>
                  <a:lnTo>
                    <a:pt x="2820" y="16826"/>
                  </a:lnTo>
                  <a:lnTo>
                    <a:pt x="2694" y="16575"/>
                  </a:lnTo>
                  <a:lnTo>
                    <a:pt x="2586" y="16323"/>
                  </a:lnTo>
                  <a:lnTo>
                    <a:pt x="2515" y="16054"/>
                  </a:lnTo>
                  <a:lnTo>
                    <a:pt x="2479" y="15784"/>
                  </a:lnTo>
                  <a:lnTo>
                    <a:pt x="2479" y="15497"/>
                  </a:lnTo>
                  <a:lnTo>
                    <a:pt x="2497" y="15210"/>
                  </a:lnTo>
                  <a:lnTo>
                    <a:pt x="2550" y="14940"/>
                  </a:lnTo>
                  <a:lnTo>
                    <a:pt x="2604" y="14671"/>
                  </a:lnTo>
                  <a:lnTo>
                    <a:pt x="2658" y="14384"/>
                  </a:lnTo>
                  <a:lnTo>
                    <a:pt x="2820" y="13827"/>
                  </a:lnTo>
                  <a:lnTo>
                    <a:pt x="2892" y="13558"/>
                  </a:lnTo>
                  <a:lnTo>
                    <a:pt x="2946" y="13253"/>
                  </a:lnTo>
                  <a:lnTo>
                    <a:pt x="2999" y="12965"/>
                  </a:lnTo>
                  <a:lnTo>
                    <a:pt x="3035" y="12660"/>
                  </a:lnTo>
                  <a:lnTo>
                    <a:pt x="3035" y="12373"/>
                  </a:lnTo>
                  <a:lnTo>
                    <a:pt x="3035" y="12067"/>
                  </a:lnTo>
                  <a:lnTo>
                    <a:pt x="3017" y="11780"/>
                  </a:lnTo>
                  <a:lnTo>
                    <a:pt x="2981" y="11475"/>
                  </a:lnTo>
                  <a:lnTo>
                    <a:pt x="2946" y="11187"/>
                  </a:lnTo>
                  <a:lnTo>
                    <a:pt x="2892" y="10900"/>
                  </a:lnTo>
                  <a:lnTo>
                    <a:pt x="2802" y="10595"/>
                  </a:lnTo>
                  <a:lnTo>
                    <a:pt x="2712" y="10308"/>
                  </a:lnTo>
                  <a:lnTo>
                    <a:pt x="2604" y="10038"/>
                  </a:lnTo>
                  <a:lnTo>
                    <a:pt x="2479" y="9769"/>
                  </a:lnTo>
                  <a:lnTo>
                    <a:pt x="2191" y="9248"/>
                  </a:lnTo>
                  <a:lnTo>
                    <a:pt x="1886" y="8745"/>
                  </a:lnTo>
                  <a:lnTo>
                    <a:pt x="1724" y="8530"/>
                  </a:lnTo>
                  <a:lnTo>
                    <a:pt x="1563" y="8296"/>
                  </a:lnTo>
                  <a:lnTo>
                    <a:pt x="1419" y="8063"/>
                  </a:lnTo>
                  <a:lnTo>
                    <a:pt x="1293" y="7812"/>
                  </a:lnTo>
                  <a:lnTo>
                    <a:pt x="1168" y="7560"/>
                  </a:lnTo>
                  <a:lnTo>
                    <a:pt x="1060" y="7309"/>
                  </a:lnTo>
                  <a:lnTo>
                    <a:pt x="970" y="7057"/>
                  </a:lnTo>
                  <a:lnTo>
                    <a:pt x="880" y="6788"/>
                  </a:lnTo>
                  <a:lnTo>
                    <a:pt x="827" y="6519"/>
                  </a:lnTo>
                  <a:lnTo>
                    <a:pt x="773" y="6249"/>
                  </a:lnTo>
                  <a:lnTo>
                    <a:pt x="737" y="5962"/>
                  </a:lnTo>
                  <a:lnTo>
                    <a:pt x="719" y="5693"/>
                  </a:lnTo>
                  <a:lnTo>
                    <a:pt x="647" y="4561"/>
                  </a:lnTo>
                  <a:lnTo>
                    <a:pt x="593" y="3412"/>
                  </a:lnTo>
                  <a:lnTo>
                    <a:pt x="539" y="2838"/>
                  </a:lnTo>
                  <a:lnTo>
                    <a:pt x="485" y="2263"/>
                  </a:lnTo>
                  <a:lnTo>
                    <a:pt x="414" y="1688"/>
                  </a:lnTo>
                  <a:lnTo>
                    <a:pt x="306" y="1114"/>
                  </a:lnTo>
                  <a:lnTo>
                    <a:pt x="180" y="5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37"/>
            <p:cNvSpPr/>
            <p:nvPr/>
          </p:nvSpPr>
          <p:spPr>
            <a:xfrm>
              <a:off x="6216450" y="2250100"/>
              <a:ext cx="84425" cy="436375"/>
            </a:xfrm>
            <a:custGeom>
              <a:rect b="b" l="l" r="r" t="t"/>
              <a:pathLst>
                <a:path extrusionOk="0" fill="none" h="17455" w="3377">
                  <a:moveTo>
                    <a:pt x="1" y="0"/>
                  </a:moveTo>
                  <a:lnTo>
                    <a:pt x="1" y="0"/>
                  </a:lnTo>
                  <a:lnTo>
                    <a:pt x="180" y="557"/>
                  </a:lnTo>
                  <a:lnTo>
                    <a:pt x="306" y="1114"/>
                  </a:lnTo>
                  <a:lnTo>
                    <a:pt x="414" y="1688"/>
                  </a:lnTo>
                  <a:lnTo>
                    <a:pt x="485" y="2263"/>
                  </a:lnTo>
                  <a:lnTo>
                    <a:pt x="485" y="2263"/>
                  </a:lnTo>
                  <a:lnTo>
                    <a:pt x="539" y="2838"/>
                  </a:lnTo>
                  <a:lnTo>
                    <a:pt x="593" y="3412"/>
                  </a:lnTo>
                  <a:lnTo>
                    <a:pt x="647" y="4561"/>
                  </a:lnTo>
                  <a:lnTo>
                    <a:pt x="719" y="5693"/>
                  </a:lnTo>
                  <a:lnTo>
                    <a:pt x="719" y="5693"/>
                  </a:lnTo>
                  <a:lnTo>
                    <a:pt x="737" y="5962"/>
                  </a:lnTo>
                  <a:lnTo>
                    <a:pt x="773" y="6249"/>
                  </a:lnTo>
                  <a:lnTo>
                    <a:pt x="827" y="6519"/>
                  </a:lnTo>
                  <a:lnTo>
                    <a:pt x="880" y="6788"/>
                  </a:lnTo>
                  <a:lnTo>
                    <a:pt x="880" y="6788"/>
                  </a:lnTo>
                  <a:lnTo>
                    <a:pt x="970" y="7057"/>
                  </a:lnTo>
                  <a:lnTo>
                    <a:pt x="1060" y="7309"/>
                  </a:lnTo>
                  <a:lnTo>
                    <a:pt x="1168" y="7560"/>
                  </a:lnTo>
                  <a:lnTo>
                    <a:pt x="1293" y="7812"/>
                  </a:lnTo>
                  <a:lnTo>
                    <a:pt x="1419" y="8063"/>
                  </a:lnTo>
                  <a:lnTo>
                    <a:pt x="1563" y="8296"/>
                  </a:lnTo>
                  <a:lnTo>
                    <a:pt x="1724" y="8530"/>
                  </a:lnTo>
                  <a:lnTo>
                    <a:pt x="1886" y="8745"/>
                  </a:lnTo>
                  <a:lnTo>
                    <a:pt x="1886" y="8745"/>
                  </a:lnTo>
                  <a:lnTo>
                    <a:pt x="2191" y="9248"/>
                  </a:lnTo>
                  <a:lnTo>
                    <a:pt x="2479" y="9769"/>
                  </a:lnTo>
                  <a:lnTo>
                    <a:pt x="2479" y="9769"/>
                  </a:lnTo>
                  <a:lnTo>
                    <a:pt x="2604" y="10038"/>
                  </a:lnTo>
                  <a:lnTo>
                    <a:pt x="2712" y="10308"/>
                  </a:lnTo>
                  <a:lnTo>
                    <a:pt x="2802" y="10595"/>
                  </a:lnTo>
                  <a:lnTo>
                    <a:pt x="2892" y="10900"/>
                  </a:lnTo>
                  <a:lnTo>
                    <a:pt x="2892" y="10900"/>
                  </a:lnTo>
                  <a:lnTo>
                    <a:pt x="2946" y="11187"/>
                  </a:lnTo>
                  <a:lnTo>
                    <a:pt x="2981" y="11475"/>
                  </a:lnTo>
                  <a:lnTo>
                    <a:pt x="3017" y="11780"/>
                  </a:lnTo>
                  <a:lnTo>
                    <a:pt x="3035" y="12067"/>
                  </a:lnTo>
                  <a:lnTo>
                    <a:pt x="3035" y="12067"/>
                  </a:lnTo>
                  <a:lnTo>
                    <a:pt x="3035" y="12373"/>
                  </a:lnTo>
                  <a:lnTo>
                    <a:pt x="3035" y="12660"/>
                  </a:lnTo>
                  <a:lnTo>
                    <a:pt x="2999" y="12965"/>
                  </a:lnTo>
                  <a:lnTo>
                    <a:pt x="2946" y="13253"/>
                  </a:lnTo>
                  <a:lnTo>
                    <a:pt x="2946" y="13253"/>
                  </a:lnTo>
                  <a:lnTo>
                    <a:pt x="2892" y="13558"/>
                  </a:lnTo>
                  <a:lnTo>
                    <a:pt x="2820" y="13827"/>
                  </a:lnTo>
                  <a:lnTo>
                    <a:pt x="2658" y="14384"/>
                  </a:lnTo>
                  <a:lnTo>
                    <a:pt x="2658" y="14384"/>
                  </a:lnTo>
                  <a:lnTo>
                    <a:pt x="2604" y="14671"/>
                  </a:lnTo>
                  <a:lnTo>
                    <a:pt x="2550" y="14940"/>
                  </a:lnTo>
                  <a:lnTo>
                    <a:pt x="2497" y="15210"/>
                  </a:lnTo>
                  <a:lnTo>
                    <a:pt x="2479" y="15497"/>
                  </a:lnTo>
                  <a:lnTo>
                    <a:pt x="2479" y="15497"/>
                  </a:lnTo>
                  <a:lnTo>
                    <a:pt x="2479" y="15784"/>
                  </a:lnTo>
                  <a:lnTo>
                    <a:pt x="2515" y="16054"/>
                  </a:lnTo>
                  <a:lnTo>
                    <a:pt x="2586" y="16323"/>
                  </a:lnTo>
                  <a:lnTo>
                    <a:pt x="2694" y="16575"/>
                  </a:lnTo>
                  <a:lnTo>
                    <a:pt x="2820" y="16826"/>
                  </a:lnTo>
                  <a:lnTo>
                    <a:pt x="2981" y="17059"/>
                  </a:lnTo>
                  <a:lnTo>
                    <a:pt x="3161" y="17257"/>
                  </a:lnTo>
                  <a:lnTo>
                    <a:pt x="3377" y="17454"/>
                  </a:lnTo>
                  <a:lnTo>
                    <a:pt x="3377" y="17454"/>
                  </a:lnTo>
                  <a:lnTo>
                    <a:pt x="3143" y="17275"/>
                  </a:lnTo>
                  <a:lnTo>
                    <a:pt x="2910" y="17077"/>
                  </a:lnTo>
                  <a:lnTo>
                    <a:pt x="2730" y="16862"/>
                  </a:lnTo>
                  <a:lnTo>
                    <a:pt x="2568" y="16610"/>
                  </a:lnTo>
                  <a:lnTo>
                    <a:pt x="2443" y="16359"/>
                  </a:lnTo>
                  <a:lnTo>
                    <a:pt x="2335" y="16072"/>
                  </a:lnTo>
                  <a:lnTo>
                    <a:pt x="2281" y="15784"/>
                  </a:lnTo>
                  <a:lnTo>
                    <a:pt x="2245" y="15497"/>
                  </a:lnTo>
                  <a:lnTo>
                    <a:pt x="2245" y="15497"/>
                  </a:lnTo>
                  <a:lnTo>
                    <a:pt x="2263" y="15192"/>
                  </a:lnTo>
                  <a:lnTo>
                    <a:pt x="2281" y="14905"/>
                  </a:lnTo>
                  <a:lnTo>
                    <a:pt x="2317" y="14617"/>
                  </a:lnTo>
                  <a:lnTo>
                    <a:pt x="2371" y="14312"/>
                  </a:lnTo>
                  <a:lnTo>
                    <a:pt x="2371" y="14312"/>
                  </a:lnTo>
                  <a:lnTo>
                    <a:pt x="2479" y="13755"/>
                  </a:lnTo>
                  <a:lnTo>
                    <a:pt x="2533" y="13486"/>
                  </a:lnTo>
                  <a:lnTo>
                    <a:pt x="2586" y="13199"/>
                  </a:lnTo>
                  <a:lnTo>
                    <a:pt x="2586" y="13199"/>
                  </a:lnTo>
                  <a:lnTo>
                    <a:pt x="2622" y="12929"/>
                  </a:lnTo>
                  <a:lnTo>
                    <a:pt x="2622" y="12660"/>
                  </a:lnTo>
                  <a:lnTo>
                    <a:pt x="2622" y="12373"/>
                  </a:lnTo>
                  <a:lnTo>
                    <a:pt x="2622" y="12103"/>
                  </a:lnTo>
                  <a:lnTo>
                    <a:pt x="2586" y="11816"/>
                  </a:lnTo>
                  <a:lnTo>
                    <a:pt x="2550" y="11547"/>
                  </a:lnTo>
                  <a:lnTo>
                    <a:pt x="2497" y="11277"/>
                  </a:lnTo>
                  <a:lnTo>
                    <a:pt x="2443" y="11008"/>
                  </a:lnTo>
                  <a:lnTo>
                    <a:pt x="2443" y="11008"/>
                  </a:lnTo>
                  <a:lnTo>
                    <a:pt x="2371" y="10739"/>
                  </a:lnTo>
                  <a:lnTo>
                    <a:pt x="2281" y="10487"/>
                  </a:lnTo>
                  <a:lnTo>
                    <a:pt x="2173" y="10236"/>
                  </a:lnTo>
                  <a:lnTo>
                    <a:pt x="2066" y="9984"/>
                  </a:lnTo>
                  <a:lnTo>
                    <a:pt x="2066" y="9984"/>
                  </a:lnTo>
                  <a:lnTo>
                    <a:pt x="1796" y="9500"/>
                  </a:lnTo>
                  <a:lnTo>
                    <a:pt x="1473" y="9033"/>
                  </a:lnTo>
                  <a:lnTo>
                    <a:pt x="1473" y="9033"/>
                  </a:lnTo>
                  <a:lnTo>
                    <a:pt x="1168" y="8548"/>
                  </a:lnTo>
                  <a:lnTo>
                    <a:pt x="1006" y="8296"/>
                  </a:lnTo>
                  <a:lnTo>
                    <a:pt x="863" y="8027"/>
                  </a:lnTo>
                  <a:lnTo>
                    <a:pt x="863" y="8027"/>
                  </a:lnTo>
                  <a:lnTo>
                    <a:pt x="737" y="7758"/>
                  </a:lnTo>
                  <a:lnTo>
                    <a:pt x="611" y="7488"/>
                  </a:lnTo>
                  <a:lnTo>
                    <a:pt x="521" y="7201"/>
                  </a:lnTo>
                  <a:lnTo>
                    <a:pt x="432" y="6896"/>
                  </a:lnTo>
                  <a:lnTo>
                    <a:pt x="432" y="6896"/>
                  </a:lnTo>
                  <a:lnTo>
                    <a:pt x="378" y="6608"/>
                  </a:lnTo>
                  <a:lnTo>
                    <a:pt x="342" y="6321"/>
                  </a:lnTo>
                  <a:lnTo>
                    <a:pt x="306" y="6016"/>
                  </a:lnTo>
                  <a:lnTo>
                    <a:pt x="306" y="5729"/>
                  </a:lnTo>
                  <a:lnTo>
                    <a:pt x="306" y="5729"/>
                  </a:lnTo>
                  <a:lnTo>
                    <a:pt x="288" y="5136"/>
                  </a:lnTo>
                  <a:lnTo>
                    <a:pt x="288" y="4561"/>
                  </a:lnTo>
                  <a:lnTo>
                    <a:pt x="288" y="4561"/>
                  </a:lnTo>
                  <a:lnTo>
                    <a:pt x="270" y="3412"/>
                  </a:lnTo>
                  <a:lnTo>
                    <a:pt x="252" y="2281"/>
                  </a:lnTo>
                  <a:lnTo>
                    <a:pt x="252" y="2281"/>
                  </a:lnTo>
                  <a:lnTo>
                    <a:pt x="234" y="1706"/>
                  </a:lnTo>
                  <a:lnTo>
                    <a:pt x="180" y="1132"/>
                  </a:lnTo>
                  <a:lnTo>
                    <a:pt x="108" y="57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37"/>
            <p:cNvSpPr/>
            <p:nvPr/>
          </p:nvSpPr>
          <p:spPr>
            <a:xfrm>
              <a:off x="5940375" y="3612125"/>
              <a:ext cx="458825" cy="456575"/>
            </a:xfrm>
            <a:custGeom>
              <a:rect b="b" l="l" r="r" t="t"/>
              <a:pathLst>
                <a:path extrusionOk="0" h="18263" w="18353">
                  <a:moveTo>
                    <a:pt x="4615" y="1"/>
                  </a:moveTo>
                  <a:lnTo>
                    <a:pt x="3825" y="1455"/>
                  </a:lnTo>
                  <a:lnTo>
                    <a:pt x="3053" y="2910"/>
                  </a:lnTo>
                  <a:lnTo>
                    <a:pt x="2316" y="4310"/>
                  </a:lnTo>
                  <a:lnTo>
                    <a:pt x="1670" y="5585"/>
                  </a:lnTo>
                  <a:lnTo>
                    <a:pt x="970" y="7022"/>
                  </a:lnTo>
                  <a:lnTo>
                    <a:pt x="431" y="8153"/>
                  </a:lnTo>
                  <a:lnTo>
                    <a:pt x="90" y="8925"/>
                  </a:lnTo>
                  <a:lnTo>
                    <a:pt x="18" y="9141"/>
                  </a:lnTo>
                  <a:lnTo>
                    <a:pt x="0" y="9194"/>
                  </a:lnTo>
                  <a:lnTo>
                    <a:pt x="0" y="9230"/>
                  </a:lnTo>
                  <a:lnTo>
                    <a:pt x="90" y="9320"/>
                  </a:lnTo>
                  <a:lnTo>
                    <a:pt x="251" y="9446"/>
                  </a:lnTo>
                  <a:lnTo>
                    <a:pt x="521" y="9607"/>
                  </a:lnTo>
                  <a:lnTo>
                    <a:pt x="844" y="9823"/>
                  </a:lnTo>
                  <a:lnTo>
                    <a:pt x="1724" y="10326"/>
                  </a:lnTo>
                  <a:lnTo>
                    <a:pt x="2837" y="10918"/>
                  </a:lnTo>
                  <a:lnTo>
                    <a:pt x="4130" y="11619"/>
                  </a:lnTo>
                  <a:lnTo>
                    <a:pt x="5585" y="12373"/>
                  </a:lnTo>
                  <a:lnTo>
                    <a:pt x="8709" y="13971"/>
                  </a:lnTo>
                  <a:lnTo>
                    <a:pt x="11852" y="15551"/>
                  </a:lnTo>
                  <a:lnTo>
                    <a:pt x="14635" y="16916"/>
                  </a:lnTo>
                  <a:lnTo>
                    <a:pt x="15766" y="17455"/>
                  </a:lnTo>
                  <a:lnTo>
                    <a:pt x="16682" y="17886"/>
                  </a:lnTo>
                  <a:lnTo>
                    <a:pt x="17311" y="18155"/>
                  </a:lnTo>
                  <a:lnTo>
                    <a:pt x="17508" y="18227"/>
                  </a:lnTo>
                  <a:lnTo>
                    <a:pt x="17598" y="18263"/>
                  </a:lnTo>
                  <a:lnTo>
                    <a:pt x="17724" y="18263"/>
                  </a:lnTo>
                  <a:lnTo>
                    <a:pt x="17831" y="18209"/>
                  </a:lnTo>
                  <a:lnTo>
                    <a:pt x="17939" y="18137"/>
                  </a:lnTo>
                  <a:lnTo>
                    <a:pt x="18029" y="18011"/>
                  </a:lnTo>
                  <a:lnTo>
                    <a:pt x="18101" y="17868"/>
                  </a:lnTo>
                  <a:lnTo>
                    <a:pt x="18173" y="17706"/>
                  </a:lnTo>
                  <a:lnTo>
                    <a:pt x="18226" y="17509"/>
                  </a:lnTo>
                  <a:lnTo>
                    <a:pt x="18280" y="17311"/>
                  </a:lnTo>
                  <a:lnTo>
                    <a:pt x="18316" y="17096"/>
                  </a:lnTo>
                  <a:lnTo>
                    <a:pt x="18334" y="16880"/>
                  </a:lnTo>
                  <a:lnTo>
                    <a:pt x="18352" y="16647"/>
                  </a:lnTo>
                  <a:lnTo>
                    <a:pt x="18352" y="16431"/>
                  </a:lnTo>
                  <a:lnTo>
                    <a:pt x="18334" y="16216"/>
                  </a:lnTo>
                  <a:lnTo>
                    <a:pt x="18298" y="16018"/>
                  </a:lnTo>
                  <a:lnTo>
                    <a:pt x="18244" y="15839"/>
                  </a:lnTo>
                  <a:lnTo>
                    <a:pt x="18190" y="15677"/>
                  </a:lnTo>
                  <a:lnTo>
                    <a:pt x="18101" y="15533"/>
                  </a:lnTo>
                  <a:lnTo>
                    <a:pt x="17957" y="15318"/>
                  </a:lnTo>
                  <a:lnTo>
                    <a:pt x="17544" y="14743"/>
                  </a:lnTo>
                  <a:lnTo>
                    <a:pt x="16987" y="14007"/>
                  </a:lnTo>
                  <a:lnTo>
                    <a:pt x="16341" y="13163"/>
                  </a:lnTo>
                  <a:lnTo>
                    <a:pt x="15174" y="11726"/>
                  </a:lnTo>
                  <a:lnTo>
                    <a:pt x="14114" y="10398"/>
                  </a:lnTo>
                  <a:lnTo>
                    <a:pt x="13001" y="9051"/>
                  </a:lnTo>
                  <a:lnTo>
                    <a:pt x="15084" y="5100"/>
                  </a:lnTo>
                  <a:lnTo>
                    <a:pt x="461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37"/>
            <p:cNvSpPr/>
            <p:nvPr/>
          </p:nvSpPr>
          <p:spPr>
            <a:xfrm>
              <a:off x="5941250" y="3651175"/>
              <a:ext cx="464225" cy="428300"/>
            </a:xfrm>
            <a:custGeom>
              <a:rect b="b" l="l" r="r" t="t"/>
              <a:pathLst>
                <a:path extrusionOk="0" h="17132" w="18569">
                  <a:moveTo>
                    <a:pt x="3323" y="1"/>
                  </a:moveTo>
                  <a:lnTo>
                    <a:pt x="2641" y="1419"/>
                  </a:lnTo>
                  <a:lnTo>
                    <a:pt x="2012" y="2766"/>
                  </a:lnTo>
                  <a:lnTo>
                    <a:pt x="1420" y="4023"/>
                  </a:lnTo>
                  <a:lnTo>
                    <a:pt x="899" y="5154"/>
                  </a:lnTo>
                  <a:lnTo>
                    <a:pt x="486" y="6142"/>
                  </a:lnTo>
                  <a:lnTo>
                    <a:pt x="181" y="6914"/>
                  </a:lnTo>
                  <a:lnTo>
                    <a:pt x="91" y="7219"/>
                  </a:lnTo>
                  <a:lnTo>
                    <a:pt x="19" y="7471"/>
                  </a:lnTo>
                  <a:lnTo>
                    <a:pt x="1" y="7632"/>
                  </a:lnTo>
                  <a:lnTo>
                    <a:pt x="1" y="7704"/>
                  </a:lnTo>
                  <a:lnTo>
                    <a:pt x="19" y="7740"/>
                  </a:lnTo>
                  <a:lnTo>
                    <a:pt x="91" y="7830"/>
                  </a:lnTo>
                  <a:lnTo>
                    <a:pt x="270" y="7956"/>
                  </a:lnTo>
                  <a:lnTo>
                    <a:pt x="540" y="8135"/>
                  </a:lnTo>
                  <a:lnTo>
                    <a:pt x="863" y="8351"/>
                  </a:lnTo>
                  <a:lnTo>
                    <a:pt x="1761" y="8872"/>
                  </a:lnTo>
                  <a:lnTo>
                    <a:pt x="2874" y="9500"/>
                  </a:lnTo>
                  <a:lnTo>
                    <a:pt x="4185" y="10218"/>
                  </a:lnTo>
                  <a:lnTo>
                    <a:pt x="5639" y="11008"/>
                  </a:lnTo>
                  <a:lnTo>
                    <a:pt x="8800" y="12660"/>
                  </a:lnTo>
                  <a:lnTo>
                    <a:pt x="11960" y="14294"/>
                  </a:lnTo>
                  <a:lnTo>
                    <a:pt x="14762" y="15713"/>
                  </a:lnTo>
                  <a:lnTo>
                    <a:pt x="15911" y="16288"/>
                  </a:lnTo>
                  <a:lnTo>
                    <a:pt x="16827" y="16719"/>
                  </a:lnTo>
                  <a:lnTo>
                    <a:pt x="17455" y="17006"/>
                  </a:lnTo>
                  <a:lnTo>
                    <a:pt x="17653" y="17096"/>
                  </a:lnTo>
                  <a:lnTo>
                    <a:pt x="17760" y="17132"/>
                  </a:lnTo>
                  <a:lnTo>
                    <a:pt x="17832" y="17132"/>
                  </a:lnTo>
                  <a:lnTo>
                    <a:pt x="17886" y="17114"/>
                  </a:lnTo>
                  <a:lnTo>
                    <a:pt x="18012" y="17078"/>
                  </a:lnTo>
                  <a:lnTo>
                    <a:pt x="18120" y="16988"/>
                  </a:lnTo>
                  <a:lnTo>
                    <a:pt x="18209" y="16862"/>
                  </a:lnTo>
                  <a:lnTo>
                    <a:pt x="18299" y="16719"/>
                  </a:lnTo>
                  <a:lnTo>
                    <a:pt x="18371" y="16539"/>
                  </a:lnTo>
                  <a:lnTo>
                    <a:pt x="18425" y="16342"/>
                  </a:lnTo>
                  <a:lnTo>
                    <a:pt x="18479" y="16144"/>
                  </a:lnTo>
                  <a:lnTo>
                    <a:pt x="18533" y="15911"/>
                  </a:lnTo>
                  <a:lnTo>
                    <a:pt x="18551" y="15695"/>
                  </a:lnTo>
                  <a:lnTo>
                    <a:pt x="18568" y="15462"/>
                  </a:lnTo>
                  <a:lnTo>
                    <a:pt x="18568" y="15228"/>
                  </a:lnTo>
                  <a:lnTo>
                    <a:pt x="18551" y="15013"/>
                  </a:lnTo>
                  <a:lnTo>
                    <a:pt x="18515" y="14797"/>
                  </a:lnTo>
                  <a:lnTo>
                    <a:pt x="18461" y="14600"/>
                  </a:lnTo>
                  <a:lnTo>
                    <a:pt x="18407" y="14438"/>
                  </a:lnTo>
                  <a:lnTo>
                    <a:pt x="18281" y="14223"/>
                  </a:lnTo>
                  <a:lnTo>
                    <a:pt x="18066" y="13899"/>
                  </a:lnTo>
                  <a:lnTo>
                    <a:pt x="17419" y="12984"/>
                  </a:lnTo>
                  <a:lnTo>
                    <a:pt x="16557" y="11852"/>
                  </a:lnTo>
                  <a:lnTo>
                    <a:pt x="15606" y="10631"/>
                  </a:lnTo>
                  <a:lnTo>
                    <a:pt x="13882" y="8441"/>
                  </a:lnTo>
                  <a:lnTo>
                    <a:pt x="13110" y="7453"/>
                  </a:lnTo>
                  <a:lnTo>
                    <a:pt x="14169" y="5532"/>
                  </a:lnTo>
                  <a:lnTo>
                    <a:pt x="33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37"/>
            <p:cNvSpPr/>
            <p:nvPr/>
          </p:nvSpPr>
          <p:spPr>
            <a:xfrm>
              <a:off x="5965950" y="3845125"/>
              <a:ext cx="422925" cy="215950"/>
            </a:xfrm>
            <a:custGeom>
              <a:rect b="b" l="l" r="r" t="t"/>
              <a:pathLst>
                <a:path extrusionOk="0" h="8638" w="16917">
                  <a:moveTo>
                    <a:pt x="1" y="0"/>
                  </a:moveTo>
                  <a:lnTo>
                    <a:pt x="36" y="18"/>
                  </a:lnTo>
                  <a:lnTo>
                    <a:pt x="629" y="359"/>
                  </a:lnTo>
                  <a:lnTo>
                    <a:pt x="1401" y="772"/>
                  </a:lnTo>
                  <a:lnTo>
                    <a:pt x="3394" y="1832"/>
                  </a:lnTo>
                  <a:lnTo>
                    <a:pt x="5801" y="3071"/>
                  </a:lnTo>
                  <a:lnTo>
                    <a:pt x="8387" y="4400"/>
                  </a:lnTo>
                  <a:lnTo>
                    <a:pt x="13414" y="6932"/>
                  </a:lnTo>
                  <a:lnTo>
                    <a:pt x="15426" y="7937"/>
                  </a:lnTo>
                  <a:lnTo>
                    <a:pt x="16862" y="8619"/>
                  </a:lnTo>
                  <a:lnTo>
                    <a:pt x="16898" y="8637"/>
                  </a:lnTo>
                  <a:lnTo>
                    <a:pt x="16916" y="8619"/>
                  </a:lnTo>
                  <a:lnTo>
                    <a:pt x="16898" y="8602"/>
                  </a:lnTo>
                  <a:lnTo>
                    <a:pt x="16880" y="8584"/>
                  </a:lnTo>
                  <a:lnTo>
                    <a:pt x="15480" y="7829"/>
                  </a:lnTo>
                  <a:lnTo>
                    <a:pt x="13486" y="6788"/>
                  </a:lnTo>
                  <a:lnTo>
                    <a:pt x="8476" y="4202"/>
                  </a:lnTo>
                  <a:lnTo>
                    <a:pt x="5873" y="2873"/>
                  </a:lnTo>
                  <a:lnTo>
                    <a:pt x="3466" y="1670"/>
                  </a:lnTo>
                  <a:lnTo>
                    <a:pt x="1455" y="665"/>
                  </a:lnTo>
                  <a:lnTo>
                    <a:pt x="647" y="287"/>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37"/>
            <p:cNvSpPr/>
            <p:nvPr/>
          </p:nvSpPr>
          <p:spPr>
            <a:xfrm>
              <a:off x="6194450" y="3801125"/>
              <a:ext cx="92950" cy="30100"/>
            </a:xfrm>
            <a:custGeom>
              <a:rect b="b" l="l" r="r" t="t"/>
              <a:pathLst>
                <a:path extrusionOk="0" h="1204" w="3718">
                  <a:moveTo>
                    <a:pt x="755" y="0"/>
                  </a:moveTo>
                  <a:lnTo>
                    <a:pt x="503" y="18"/>
                  </a:lnTo>
                  <a:lnTo>
                    <a:pt x="270" y="54"/>
                  </a:lnTo>
                  <a:lnTo>
                    <a:pt x="37" y="108"/>
                  </a:lnTo>
                  <a:lnTo>
                    <a:pt x="1" y="126"/>
                  </a:lnTo>
                  <a:lnTo>
                    <a:pt x="1" y="162"/>
                  </a:lnTo>
                  <a:lnTo>
                    <a:pt x="19" y="198"/>
                  </a:lnTo>
                  <a:lnTo>
                    <a:pt x="55" y="198"/>
                  </a:lnTo>
                  <a:lnTo>
                    <a:pt x="503" y="288"/>
                  </a:lnTo>
                  <a:lnTo>
                    <a:pt x="952" y="378"/>
                  </a:lnTo>
                  <a:lnTo>
                    <a:pt x="1419" y="485"/>
                  </a:lnTo>
                  <a:lnTo>
                    <a:pt x="1868" y="593"/>
                  </a:lnTo>
                  <a:lnTo>
                    <a:pt x="2299" y="737"/>
                  </a:lnTo>
                  <a:lnTo>
                    <a:pt x="2748" y="880"/>
                  </a:lnTo>
                  <a:lnTo>
                    <a:pt x="3179" y="1024"/>
                  </a:lnTo>
                  <a:lnTo>
                    <a:pt x="3628" y="1186"/>
                  </a:lnTo>
                  <a:lnTo>
                    <a:pt x="3646" y="1204"/>
                  </a:lnTo>
                  <a:lnTo>
                    <a:pt x="3682" y="1186"/>
                  </a:lnTo>
                  <a:lnTo>
                    <a:pt x="3700" y="1168"/>
                  </a:lnTo>
                  <a:lnTo>
                    <a:pt x="3718" y="1150"/>
                  </a:lnTo>
                  <a:lnTo>
                    <a:pt x="3718" y="1096"/>
                  </a:lnTo>
                  <a:lnTo>
                    <a:pt x="3700" y="1060"/>
                  </a:lnTo>
                  <a:lnTo>
                    <a:pt x="3502" y="916"/>
                  </a:lnTo>
                  <a:lnTo>
                    <a:pt x="3305" y="773"/>
                  </a:lnTo>
                  <a:lnTo>
                    <a:pt x="3089" y="647"/>
                  </a:lnTo>
                  <a:lnTo>
                    <a:pt x="2874" y="539"/>
                  </a:lnTo>
                  <a:lnTo>
                    <a:pt x="2658" y="431"/>
                  </a:lnTo>
                  <a:lnTo>
                    <a:pt x="2425" y="324"/>
                  </a:lnTo>
                  <a:lnTo>
                    <a:pt x="2191" y="234"/>
                  </a:lnTo>
                  <a:lnTo>
                    <a:pt x="1958" y="162"/>
                  </a:lnTo>
                  <a:lnTo>
                    <a:pt x="1725" y="108"/>
                  </a:lnTo>
                  <a:lnTo>
                    <a:pt x="1473" y="54"/>
                  </a:lnTo>
                  <a:lnTo>
                    <a:pt x="1240"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37"/>
            <p:cNvSpPr/>
            <p:nvPr/>
          </p:nvSpPr>
          <p:spPr>
            <a:xfrm>
              <a:off x="6208375" y="3823575"/>
              <a:ext cx="92950" cy="29650"/>
            </a:xfrm>
            <a:custGeom>
              <a:rect b="b" l="l" r="r" t="t"/>
              <a:pathLst>
                <a:path extrusionOk="0" h="1186" w="3718">
                  <a:moveTo>
                    <a:pt x="737" y="0"/>
                  </a:moveTo>
                  <a:lnTo>
                    <a:pt x="503" y="18"/>
                  </a:lnTo>
                  <a:lnTo>
                    <a:pt x="270" y="54"/>
                  </a:lnTo>
                  <a:lnTo>
                    <a:pt x="36" y="108"/>
                  </a:lnTo>
                  <a:lnTo>
                    <a:pt x="0" y="126"/>
                  </a:lnTo>
                  <a:lnTo>
                    <a:pt x="0" y="144"/>
                  </a:lnTo>
                  <a:lnTo>
                    <a:pt x="18" y="180"/>
                  </a:lnTo>
                  <a:lnTo>
                    <a:pt x="36" y="198"/>
                  </a:lnTo>
                  <a:lnTo>
                    <a:pt x="503" y="270"/>
                  </a:lnTo>
                  <a:lnTo>
                    <a:pt x="952" y="359"/>
                  </a:lnTo>
                  <a:lnTo>
                    <a:pt x="1401" y="467"/>
                  </a:lnTo>
                  <a:lnTo>
                    <a:pt x="1850" y="593"/>
                  </a:lnTo>
                  <a:lnTo>
                    <a:pt x="2299" y="719"/>
                  </a:lnTo>
                  <a:lnTo>
                    <a:pt x="2748" y="862"/>
                  </a:lnTo>
                  <a:lnTo>
                    <a:pt x="3179" y="1006"/>
                  </a:lnTo>
                  <a:lnTo>
                    <a:pt x="3610" y="1185"/>
                  </a:lnTo>
                  <a:lnTo>
                    <a:pt x="3682" y="1185"/>
                  </a:lnTo>
                  <a:lnTo>
                    <a:pt x="3700" y="1167"/>
                  </a:lnTo>
                  <a:lnTo>
                    <a:pt x="3717" y="1132"/>
                  </a:lnTo>
                  <a:lnTo>
                    <a:pt x="3717" y="1078"/>
                  </a:lnTo>
                  <a:lnTo>
                    <a:pt x="3682" y="1042"/>
                  </a:lnTo>
                  <a:lnTo>
                    <a:pt x="3502" y="898"/>
                  </a:lnTo>
                  <a:lnTo>
                    <a:pt x="3304" y="772"/>
                  </a:lnTo>
                  <a:lnTo>
                    <a:pt x="3089" y="647"/>
                  </a:lnTo>
                  <a:lnTo>
                    <a:pt x="2873" y="521"/>
                  </a:lnTo>
                  <a:lnTo>
                    <a:pt x="2658" y="413"/>
                  </a:lnTo>
                  <a:lnTo>
                    <a:pt x="2425" y="306"/>
                  </a:lnTo>
                  <a:lnTo>
                    <a:pt x="2191" y="234"/>
                  </a:lnTo>
                  <a:lnTo>
                    <a:pt x="1958" y="144"/>
                  </a:lnTo>
                  <a:lnTo>
                    <a:pt x="1706" y="90"/>
                  </a:lnTo>
                  <a:lnTo>
                    <a:pt x="1473" y="36"/>
                  </a:lnTo>
                  <a:lnTo>
                    <a:pt x="1221"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37"/>
            <p:cNvSpPr/>
            <p:nvPr/>
          </p:nvSpPr>
          <p:spPr>
            <a:xfrm>
              <a:off x="6221850" y="3845575"/>
              <a:ext cx="92950" cy="29650"/>
            </a:xfrm>
            <a:custGeom>
              <a:rect b="b" l="l" r="r" t="t"/>
              <a:pathLst>
                <a:path extrusionOk="0" h="1186" w="3718">
                  <a:moveTo>
                    <a:pt x="736" y="0"/>
                  </a:moveTo>
                  <a:lnTo>
                    <a:pt x="503" y="18"/>
                  </a:lnTo>
                  <a:lnTo>
                    <a:pt x="269" y="54"/>
                  </a:lnTo>
                  <a:lnTo>
                    <a:pt x="36" y="108"/>
                  </a:lnTo>
                  <a:lnTo>
                    <a:pt x="0" y="126"/>
                  </a:lnTo>
                  <a:lnTo>
                    <a:pt x="0" y="162"/>
                  </a:lnTo>
                  <a:lnTo>
                    <a:pt x="18" y="180"/>
                  </a:lnTo>
                  <a:lnTo>
                    <a:pt x="36" y="198"/>
                  </a:lnTo>
                  <a:lnTo>
                    <a:pt x="503" y="269"/>
                  </a:lnTo>
                  <a:lnTo>
                    <a:pt x="952" y="377"/>
                  </a:lnTo>
                  <a:lnTo>
                    <a:pt x="1401" y="485"/>
                  </a:lnTo>
                  <a:lnTo>
                    <a:pt x="1850" y="593"/>
                  </a:lnTo>
                  <a:lnTo>
                    <a:pt x="2299" y="718"/>
                  </a:lnTo>
                  <a:lnTo>
                    <a:pt x="2748" y="862"/>
                  </a:lnTo>
                  <a:lnTo>
                    <a:pt x="3178" y="1024"/>
                  </a:lnTo>
                  <a:lnTo>
                    <a:pt x="3627" y="1185"/>
                  </a:lnTo>
                  <a:lnTo>
                    <a:pt x="3681" y="1185"/>
                  </a:lnTo>
                  <a:lnTo>
                    <a:pt x="3699" y="1149"/>
                  </a:lnTo>
                  <a:lnTo>
                    <a:pt x="3717" y="1131"/>
                  </a:lnTo>
                  <a:lnTo>
                    <a:pt x="3717" y="1078"/>
                  </a:lnTo>
                  <a:lnTo>
                    <a:pt x="3699" y="1042"/>
                  </a:lnTo>
                  <a:lnTo>
                    <a:pt x="3502" y="898"/>
                  </a:lnTo>
                  <a:lnTo>
                    <a:pt x="3304" y="772"/>
                  </a:lnTo>
                  <a:lnTo>
                    <a:pt x="3089" y="647"/>
                  </a:lnTo>
                  <a:lnTo>
                    <a:pt x="2873" y="521"/>
                  </a:lnTo>
                  <a:lnTo>
                    <a:pt x="2658" y="413"/>
                  </a:lnTo>
                  <a:lnTo>
                    <a:pt x="2424" y="323"/>
                  </a:lnTo>
                  <a:lnTo>
                    <a:pt x="2191" y="234"/>
                  </a:lnTo>
                  <a:lnTo>
                    <a:pt x="1957" y="162"/>
                  </a:lnTo>
                  <a:lnTo>
                    <a:pt x="1724" y="90"/>
                  </a:lnTo>
                  <a:lnTo>
                    <a:pt x="1473" y="54"/>
                  </a:lnTo>
                  <a:lnTo>
                    <a:pt x="1221" y="18"/>
                  </a:lnTo>
                  <a:lnTo>
                    <a:pt x="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37"/>
            <p:cNvSpPr/>
            <p:nvPr/>
          </p:nvSpPr>
          <p:spPr>
            <a:xfrm>
              <a:off x="6235750" y="3867575"/>
              <a:ext cx="92950" cy="29650"/>
            </a:xfrm>
            <a:custGeom>
              <a:rect b="b" l="l" r="r" t="t"/>
              <a:pathLst>
                <a:path extrusionOk="0" h="1186" w="3718">
                  <a:moveTo>
                    <a:pt x="737" y="0"/>
                  </a:moveTo>
                  <a:lnTo>
                    <a:pt x="504" y="18"/>
                  </a:lnTo>
                  <a:lnTo>
                    <a:pt x="252" y="54"/>
                  </a:lnTo>
                  <a:lnTo>
                    <a:pt x="19" y="108"/>
                  </a:lnTo>
                  <a:lnTo>
                    <a:pt x="1" y="126"/>
                  </a:lnTo>
                  <a:lnTo>
                    <a:pt x="1" y="162"/>
                  </a:lnTo>
                  <a:lnTo>
                    <a:pt x="1" y="180"/>
                  </a:lnTo>
                  <a:lnTo>
                    <a:pt x="37" y="198"/>
                  </a:lnTo>
                  <a:lnTo>
                    <a:pt x="486" y="287"/>
                  </a:lnTo>
                  <a:lnTo>
                    <a:pt x="952" y="377"/>
                  </a:lnTo>
                  <a:lnTo>
                    <a:pt x="1401" y="485"/>
                  </a:lnTo>
                  <a:lnTo>
                    <a:pt x="1850" y="593"/>
                  </a:lnTo>
                  <a:lnTo>
                    <a:pt x="2299" y="736"/>
                  </a:lnTo>
                  <a:lnTo>
                    <a:pt x="2730" y="862"/>
                  </a:lnTo>
                  <a:lnTo>
                    <a:pt x="3179" y="1024"/>
                  </a:lnTo>
                  <a:lnTo>
                    <a:pt x="3610" y="1185"/>
                  </a:lnTo>
                  <a:lnTo>
                    <a:pt x="3664" y="1185"/>
                  </a:lnTo>
                  <a:lnTo>
                    <a:pt x="3700" y="1167"/>
                  </a:lnTo>
                  <a:lnTo>
                    <a:pt x="3718" y="1131"/>
                  </a:lnTo>
                  <a:lnTo>
                    <a:pt x="3718" y="1095"/>
                  </a:lnTo>
                  <a:lnTo>
                    <a:pt x="3682" y="1059"/>
                  </a:lnTo>
                  <a:lnTo>
                    <a:pt x="3502" y="916"/>
                  </a:lnTo>
                  <a:lnTo>
                    <a:pt x="3287" y="772"/>
                  </a:lnTo>
                  <a:lnTo>
                    <a:pt x="3089" y="646"/>
                  </a:lnTo>
                  <a:lnTo>
                    <a:pt x="2874" y="539"/>
                  </a:lnTo>
                  <a:lnTo>
                    <a:pt x="2640" y="431"/>
                  </a:lnTo>
                  <a:lnTo>
                    <a:pt x="2425" y="323"/>
                  </a:lnTo>
                  <a:lnTo>
                    <a:pt x="2192" y="233"/>
                  </a:lnTo>
                  <a:lnTo>
                    <a:pt x="1940" y="162"/>
                  </a:lnTo>
                  <a:lnTo>
                    <a:pt x="1707" y="108"/>
                  </a:lnTo>
                  <a:lnTo>
                    <a:pt x="1473" y="54"/>
                  </a:lnTo>
                  <a:lnTo>
                    <a:pt x="1222" y="18"/>
                  </a:lnTo>
                  <a:lnTo>
                    <a:pt x="9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37"/>
            <p:cNvSpPr/>
            <p:nvPr/>
          </p:nvSpPr>
          <p:spPr>
            <a:xfrm>
              <a:off x="6251925" y="3768350"/>
              <a:ext cx="118525" cy="56150"/>
            </a:xfrm>
            <a:custGeom>
              <a:rect b="b" l="l" r="r" t="t"/>
              <a:pathLst>
                <a:path extrusionOk="0" h="2246" w="4741">
                  <a:moveTo>
                    <a:pt x="3556" y="378"/>
                  </a:moveTo>
                  <a:lnTo>
                    <a:pt x="3717" y="396"/>
                  </a:lnTo>
                  <a:lnTo>
                    <a:pt x="3861" y="432"/>
                  </a:lnTo>
                  <a:lnTo>
                    <a:pt x="4005" y="467"/>
                  </a:lnTo>
                  <a:lnTo>
                    <a:pt x="4130" y="521"/>
                  </a:lnTo>
                  <a:lnTo>
                    <a:pt x="4238" y="593"/>
                  </a:lnTo>
                  <a:lnTo>
                    <a:pt x="4328" y="683"/>
                  </a:lnTo>
                  <a:lnTo>
                    <a:pt x="4382" y="791"/>
                  </a:lnTo>
                  <a:lnTo>
                    <a:pt x="4400" y="916"/>
                  </a:lnTo>
                  <a:lnTo>
                    <a:pt x="4364" y="1078"/>
                  </a:lnTo>
                  <a:lnTo>
                    <a:pt x="4292" y="1240"/>
                  </a:lnTo>
                  <a:lnTo>
                    <a:pt x="4166" y="1437"/>
                  </a:lnTo>
                  <a:lnTo>
                    <a:pt x="4076" y="1545"/>
                  </a:lnTo>
                  <a:lnTo>
                    <a:pt x="3969" y="1635"/>
                  </a:lnTo>
                  <a:lnTo>
                    <a:pt x="3843" y="1706"/>
                  </a:lnTo>
                  <a:lnTo>
                    <a:pt x="3699" y="1760"/>
                  </a:lnTo>
                  <a:lnTo>
                    <a:pt x="3556" y="1814"/>
                  </a:lnTo>
                  <a:lnTo>
                    <a:pt x="3394" y="1850"/>
                  </a:lnTo>
                  <a:lnTo>
                    <a:pt x="3053" y="1886"/>
                  </a:lnTo>
                  <a:lnTo>
                    <a:pt x="2712" y="1904"/>
                  </a:lnTo>
                  <a:lnTo>
                    <a:pt x="2388" y="1886"/>
                  </a:lnTo>
                  <a:lnTo>
                    <a:pt x="1814" y="1850"/>
                  </a:lnTo>
                  <a:lnTo>
                    <a:pt x="1006" y="1760"/>
                  </a:lnTo>
                  <a:lnTo>
                    <a:pt x="611" y="1724"/>
                  </a:lnTo>
                  <a:lnTo>
                    <a:pt x="216" y="1689"/>
                  </a:lnTo>
                  <a:lnTo>
                    <a:pt x="647" y="1437"/>
                  </a:lnTo>
                  <a:lnTo>
                    <a:pt x="1078" y="1204"/>
                  </a:lnTo>
                  <a:lnTo>
                    <a:pt x="1527" y="970"/>
                  </a:lnTo>
                  <a:lnTo>
                    <a:pt x="1975" y="755"/>
                  </a:lnTo>
                  <a:lnTo>
                    <a:pt x="2424" y="575"/>
                  </a:lnTo>
                  <a:lnTo>
                    <a:pt x="2891" y="432"/>
                  </a:lnTo>
                  <a:lnTo>
                    <a:pt x="3107" y="396"/>
                  </a:lnTo>
                  <a:lnTo>
                    <a:pt x="3394" y="378"/>
                  </a:lnTo>
                  <a:close/>
                  <a:moveTo>
                    <a:pt x="3538" y="1"/>
                  </a:moveTo>
                  <a:lnTo>
                    <a:pt x="3268" y="19"/>
                  </a:lnTo>
                  <a:lnTo>
                    <a:pt x="2999" y="54"/>
                  </a:lnTo>
                  <a:lnTo>
                    <a:pt x="2586" y="180"/>
                  </a:lnTo>
                  <a:lnTo>
                    <a:pt x="2191" y="324"/>
                  </a:lnTo>
                  <a:lnTo>
                    <a:pt x="1796" y="485"/>
                  </a:lnTo>
                  <a:lnTo>
                    <a:pt x="1401" y="683"/>
                  </a:lnTo>
                  <a:lnTo>
                    <a:pt x="1042" y="898"/>
                  </a:lnTo>
                  <a:lnTo>
                    <a:pt x="683" y="1150"/>
                  </a:lnTo>
                  <a:lnTo>
                    <a:pt x="341" y="1419"/>
                  </a:lnTo>
                  <a:lnTo>
                    <a:pt x="18" y="1706"/>
                  </a:lnTo>
                  <a:lnTo>
                    <a:pt x="18" y="1724"/>
                  </a:lnTo>
                  <a:lnTo>
                    <a:pt x="18" y="1742"/>
                  </a:lnTo>
                  <a:lnTo>
                    <a:pt x="18" y="1760"/>
                  </a:lnTo>
                  <a:lnTo>
                    <a:pt x="0" y="1814"/>
                  </a:lnTo>
                  <a:lnTo>
                    <a:pt x="0" y="1868"/>
                  </a:lnTo>
                  <a:lnTo>
                    <a:pt x="36" y="1922"/>
                  </a:lnTo>
                  <a:lnTo>
                    <a:pt x="90" y="1958"/>
                  </a:lnTo>
                  <a:lnTo>
                    <a:pt x="126" y="1976"/>
                  </a:lnTo>
                  <a:lnTo>
                    <a:pt x="952" y="2102"/>
                  </a:lnTo>
                  <a:lnTo>
                    <a:pt x="1365" y="2155"/>
                  </a:lnTo>
                  <a:lnTo>
                    <a:pt x="1778" y="2209"/>
                  </a:lnTo>
                  <a:lnTo>
                    <a:pt x="2191" y="2245"/>
                  </a:lnTo>
                  <a:lnTo>
                    <a:pt x="2604" y="2245"/>
                  </a:lnTo>
                  <a:lnTo>
                    <a:pt x="3017" y="2227"/>
                  </a:lnTo>
                  <a:lnTo>
                    <a:pt x="3430" y="2173"/>
                  </a:lnTo>
                  <a:lnTo>
                    <a:pt x="3681" y="2119"/>
                  </a:lnTo>
                  <a:lnTo>
                    <a:pt x="3915" y="2030"/>
                  </a:lnTo>
                  <a:lnTo>
                    <a:pt x="4148" y="1922"/>
                  </a:lnTo>
                  <a:lnTo>
                    <a:pt x="4364" y="1760"/>
                  </a:lnTo>
                  <a:lnTo>
                    <a:pt x="4454" y="1689"/>
                  </a:lnTo>
                  <a:lnTo>
                    <a:pt x="4543" y="1599"/>
                  </a:lnTo>
                  <a:lnTo>
                    <a:pt x="4615" y="1491"/>
                  </a:lnTo>
                  <a:lnTo>
                    <a:pt x="4669" y="1383"/>
                  </a:lnTo>
                  <a:lnTo>
                    <a:pt x="4705" y="1258"/>
                  </a:lnTo>
                  <a:lnTo>
                    <a:pt x="4741" y="1150"/>
                  </a:lnTo>
                  <a:lnTo>
                    <a:pt x="4741" y="1006"/>
                  </a:lnTo>
                  <a:lnTo>
                    <a:pt x="4723" y="862"/>
                  </a:lnTo>
                  <a:lnTo>
                    <a:pt x="4705" y="719"/>
                  </a:lnTo>
                  <a:lnTo>
                    <a:pt x="4651" y="593"/>
                  </a:lnTo>
                  <a:lnTo>
                    <a:pt x="4579" y="485"/>
                  </a:lnTo>
                  <a:lnTo>
                    <a:pt x="4507" y="378"/>
                  </a:lnTo>
                  <a:lnTo>
                    <a:pt x="4400" y="288"/>
                  </a:lnTo>
                  <a:lnTo>
                    <a:pt x="4310" y="216"/>
                  </a:lnTo>
                  <a:lnTo>
                    <a:pt x="4184" y="144"/>
                  </a:lnTo>
                  <a:lnTo>
                    <a:pt x="4058" y="108"/>
                  </a:lnTo>
                  <a:lnTo>
                    <a:pt x="3933" y="54"/>
                  </a:lnTo>
                  <a:lnTo>
                    <a:pt x="3807" y="36"/>
                  </a:lnTo>
                  <a:lnTo>
                    <a:pt x="35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37"/>
            <p:cNvSpPr/>
            <p:nvPr/>
          </p:nvSpPr>
          <p:spPr>
            <a:xfrm>
              <a:off x="6174250" y="3715825"/>
              <a:ext cx="85325" cy="101475"/>
            </a:xfrm>
            <a:custGeom>
              <a:rect b="b" l="l" r="r" t="t"/>
              <a:pathLst>
                <a:path extrusionOk="0" h="4059" w="3413">
                  <a:moveTo>
                    <a:pt x="863" y="342"/>
                  </a:moveTo>
                  <a:lnTo>
                    <a:pt x="1006" y="360"/>
                  </a:lnTo>
                  <a:lnTo>
                    <a:pt x="1132" y="396"/>
                  </a:lnTo>
                  <a:lnTo>
                    <a:pt x="1276" y="467"/>
                  </a:lnTo>
                  <a:lnTo>
                    <a:pt x="1401" y="539"/>
                  </a:lnTo>
                  <a:lnTo>
                    <a:pt x="1545" y="629"/>
                  </a:lnTo>
                  <a:lnTo>
                    <a:pt x="1653" y="719"/>
                  </a:lnTo>
                  <a:lnTo>
                    <a:pt x="1886" y="916"/>
                  </a:lnTo>
                  <a:lnTo>
                    <a:pt x="2030" y="1078"/>
                  </a:lnTo>
                  <a:lnTo>
                    <a:pt x="2281" y="1491"/>
                  </a:lnTo>
                  <a:lnTo>
                    <a:pt x="2515" y="1922"/>
                  </a:lnTo>
                  <a:lnTo>
                    <a:pt x="2730" y="2371"/>
                  </a:lnTo>
                  <a:lnTo>
                    <a:pt x="2928" y="2820"/>
                  </a:lnTo>
                  <a:lnTo>
                    <a:pt x="3287" y="3754"/>
                  </a:lnTo>
                  <a:lnTo>
                    <a:pt x="2964" y="3520"/>
                  </a:lnTo>
                  <a:lnTo>
                    <a:pt x="2622" y="3305"/>
                  </a:lnTo>
                  <a:lnTo>
                    <a:pt x="1958" y="2856"/>
                  </a:lnTo>
                  <a:lnTo>
                    <a:pt x="1491" y="2533"/>
                  </a:lnTo>
                  <a:lnTo>
                    <a:pt x="1222" y="2317"/>
                  </a:lnTo>
                  <a:lnTo>
                    <a:pt x="970" y="2102"/>
                  </a:lnTo>
                  <a:lnTo>
                    <a:pt x="737" y="1850"/>
                  </a:lnTo>
                  <a:lnTo>
                    <a:pt x="629" y="1724"/>
                  </a:lnTo>
                  <a:lnTo>
                    <a:pt x="539" y="1599"/>
                  </a:lnTo>
                  <a:lnTo>
                    <a:pt x="485" y="1455"/>
                  </a:lnTo>
                  <a:lnTo>
                    <a:pt x="432" y="1329"/>
                  </a:lnTo>
                  <a:lnTo>
                    <a:pt x="396" y="1186"/>
                  </a:lnTo>
                  <a:lnTo>
                    <a:pt x="396" y="1042"/>
                  </a:lnTo>
                  <a:lnTo>
                    <a:pt x="414" y="809"/>
                  </a:lnTo>
                  <a:lnTo>
                    <a:pt x="468" y="629"/>
                  </a:lnTo>
                  <a:lnTo>
                    <a:pt x="557" y="503"/>
                  </a:lnTo>
                  <a:lnTo>
                    <a:pt x="647" y="414"/>
                  </a:lnTo>
                  <a:lnTo>
                    <a:pt x="755" y="360"/>
                  </a:lnTo>
                  <a:lnTo>
                    <a:pt x="863" y="342"/>
                  </a:lnTo>
                  <a:close/>
                  <a:moveTo>
                    <a:pt x="952" y="1"/>
                  </a:moveTo>
                  <a:lnTo>
                    <a:pt x="809" y="19"/>
                  </a:lnTo>
                  <a:lnTo>
                    <a:pt x="683" y="37"/>
                  </a:lnTo>
                  <a:lnTo>
                    <a:pt x="557" y="90"/>
                  </a:lnTo>
                  <a:lnTo>
                    <a:pt x="450" y="162"/>
                  </a:lnTo>
                  <a:lnTo>
                    <a:pt x="324" y="252"/>
                  </a:lnTo>
                  <a:lnTo>
                    <a:pt x="216" y="360"/>
                  </a:lnTo>
                  <a:lnTo>
                    <a:pt x="144" y="467"/>
                  </a:lnTo>
                  <a:lnTo>
                    <a:pt x="72" y="575"/>
                  </a:lnTo>
                  <a:lnTo>
                    <a:pt x="37" y="701"/>
                  </a:lnTo>
                  <a:lnTo>
                    <a:pt x="1" y="809"/>
                  </a:lnTo>
                  <a:lnTo>
                    <a:pt x="1" y="934"/>
                  </a:lnTo>
                  <a:lnTo>
                    <a:pt x="1" y="1060"/>
                  </a:lnTo>
                  <a:lnTo>
                    <a:pt x="19" y="1186"/>
                  </a:lnTo>
                  <a:lnTo>
                    <a:pt x="55" y="1311"/>
                  </a:lnTo>
                  <a:lnTo>
                    <a:pt x="90" y="1437"/>
                  </a:lnTo>
                  <a:lnTo>
                    <a:pt x="198" y="1671"/>
                  </a:lnTo>
                  <a:lnTo>
                    <a:pt x="342" y="1886"/>
                  </a:lnTo>
                  <a:lnTo>
                    <a:pt x="485" y="2084"/>
                  </a:lnTo>
                  <a:lnTo>
                    <a:pt x="773" y="2389"/>
                  </a:lnTo>
                  <a:lnTo>
                    <a:pt x="1078" y="2658"/>
                  </a:lnTo>
                  <a:lnTo>
                    <a:pt x="1401" y="2910"/>
                  </a:lnTo>
                  <a:lnTo>
                    <a:pt x="1742" y="3161"/>
                  </a:lnTo>
                  <a:lnTo>
                    <a:pt x="2461" y="3592"/>
                  </a:lnTo>
                  <a:lnTo>
                    <a:pt x="3161" y="4041"/>
                  </a:lnTo>
                  <a:lnTo>
                    <a:pt x="3215" y="4059"/>
                  </a:lnTo>
                  <a:lnTo>
                    <a:pt x="3269" y="4041"/>
                  </a:lnTo>
                  <a:lnTo>
                    <a:pt x="3323" y="4023"/>
                  </a:lnTo>
                  <a:lnTo>
                    <a:pt x="3377" y="3969"/>
                  </a:lnTo>
                  <a:lnTo>
                    <a:pt x="3377" y="3933"/>
                  </a:lnTo>
                  <a:lnTo>
                    <a:pt x="3412" y="3915"/>
                  </a:lnTo>
                  <a:lnTo>
                    <a:pt x="3412" y="3897"/>
                  </a:lnTo>
                  <a:lnTo>
                    <a:pt x="3359" y="3466"/>
                  </a:lnTo>
                  <a:lnTo>
                    <a:pt x="3269" y="3035"/>
                  </a:lnTo>
                  <a:lnTo>
                    <a:pt x="3143" y="2622"/>
                  </a:lnTo>
                  <a:lnTo>
                    <a:pt x="2999" y="2227"/>
                  </a:lnTo>
                  <a:lnTo>
                    <a:pt x="2838" y="1832"/>
                  </a:lnTo>
                  <a:lnTo>
                    <a:pt x="2640" y="1455"/>
                  </a:lnTo>
                  <a:lnTo>
                    <a:pt x="2425" y="1078"/>
                  </a:lnTo>
                  <a:lnTo>
                    <a:pt x="2173" y="719"/>
                  </a:lnTo>
                  <a:lnTo>
                    <a:pt x="1994" y="521"/>
                  </a:lnTo>
                  <a:lnTo>
                    <a:pt x="1796" y="342"/>
                  </a:lnTo>
                  <a:lnTo>
                    <a:pt x="1563" y="198"/>
                  </a:lnTo>
                  <a:lnTo>
                    <a:pt x="1455" y="126"/>
                  </a:lnTo>
                  <a:lnTo>
                    <a:pt x="1329" y="72"/>
                  </a:lnTo>
                  <a:lnTo>
                    <a:pt x="1204" y="37"/>
                  </a:lnTo>
                  <a:lnTo>
                    <a:pt x="1078" y="19"/>
                  </a:lnTo>
                  <a:lnTo>
                    <a:pt x="9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37"/>
            <p:cNvSpPr/>
            <p:nvPr/>
          </p:nvSpPr>
          <p:spPr>
            <a:xfrm>
              <a:off x="5815550" y="2822925"/>
              <a:ext cx="785650" cy="969700"/>
            </a:xfrm>
            <a:custGeom>
              <a:rect b="b" l="l" r="r" t="t"/>
              <a:pathLst>
                <a:path extrusionOk="0" h="38788" w="31426">
                  <a:moveTo>
                    <a:pt x="1294" y="0"/>
                  </a:moveTo>
                  <a:lnTo>
                    <a:pt x="1150" y="306"/>
                  </a:lnTo>
                  <a:lnTo>
                    <a:pt x="1007" y="665"/>
                  </a:lnTo>
                  <a:lnTo>
                    <a:pt x="809" y="1150"/>
                  </a:lnTo>
                  <a:lnTo>
                    <a:pt x="612" y="1742"/>
                  </a:lnTo>
                  <a:lnTo>
                    <a:pt x="432" y="2425"/>
                  </a:lnTo>
                  <a:lnTo>
                    <a:pt x="324" y="2784"/>
                  </a:lnTo>
                  <a:lnTo>
                    <a:pt x="252" y="3179"/>
                  </a:lnTo>
                  <a:lnTo>
                    <a:pt x="163" y="3592"/>
                  </a:lnTo>
                  <a:lnTo>
                    <a:pt x="109" y="4005"/>
                  </a:lnTo>
                  <a:lnTo>
                    <a:pt x="55" y="4436"/>
                  </a:lnTo>
                  <a:lnTo>
                    <a:pt x="19" y="4885"/>
                  </a:lnTo>
                  <a:lnTo>
                    <a:pt x="1" y="5334"/>
                  </a:lnTo>
                  <a:lnTo>
                    <a:pt x="1" y="5800"/>
                  </a:lnTo>
                  <a:lnTo>
                    <a:pt x="19" y="6267"/>
                  </a:lnTo>
                  <a:lnTo>
                    <a:pt x="55" y="6734"/>
                  </a:lnTo>
                  <a:lnTo>
                    <a:pt x="127" y="7219"/>
                  </a:lnTo>
                  <a:lnTo>
                    <a:pt x="234" y="7686"/>
                  </a:lnTo>
                  <a:lnTo>
                    <a:pt x="360" y="8171"/>
                  </a:lnTo>
                  <a:lnTo>
                    <a:pt x="504" y="8638"/>
                  </a:lnTo>
                  <a:lnTo>
                    <a:pt x="701" y="9104"/>
                  </a:lnTo>
                  <a:lnTo>
                    <a:pt x="935" y="9571"/>
                  </a:lnTo>
                  <a:lnTo>
                    <a:pt x="1204" y="10020"/>
                  </a:lnTo>
                  <a:lnTo>
                    <a:pt x="1509" y="10469"/>
                  </a:lnTo>
                  <a:lnTo>
                    <a:pt x="1869" y="10900"/>
                  </a:lnTo>
                  <a:lnTo>
                    <a:pt x="2264" y="11331"/>
                  </a:lnTo>
                  <a:lnTo>
                    <a:pt x="2659" y="11708"/>
                  </a:lnTo>
                  <a:lnTo>
                    <a:pt x="3108" y="12067"/>
                  </a:lnTo>
                  <a:lnTo>
                    <a:pt x="3574" y="12391"/>
                  </a:lnTo>
                  <a:lnTo>
                    <a:pt x="4059" y="12696"/>
                  </a:lnTo>
                  <a:lnTo>
                    <a:pt x="4580" y="12965"/>
                  </a:lnTo>
                  <a:lnTo>
                    <a:pt x="5119" y="13235"/>
                  </a:lnTo>
                  <a:lnTo>
                    <a:pt x="5657" y="13468"/>
                  </a:lnTo>
                  <a:lnTo>
                    <a:pt x="6214" y="13683"/>
                  </a:lnTo>
                  <a:lnTo>
                    <a:pt x="6789" y="13899"/>
                  </a:lnTo>
                  <a:lnTo>
                    <a:pt x="7381" y="14079"/>
                  </a:lnTo>
                  <a:lnTo>
                    <a:pt x="7974" y="14240"/>
                  </a:lnTo>
                  <a:lnTo>
                    <a:pt x="8566" y="14402"/>
                  </a:lnTo>
                  <a:lnTo>
                    <a:pt x="9159" y="14545"/>
                  </a:lnTo>
                  <a:lnTo>
                    <a:pt x="9752" y="14671"/>
                  </a:lnTo>
                  <a:lnTo>
                    <a:pt x="10901" y="14887"/>
                  </a:lnTo>
                  <a:lnTo>
                    <a:pt x="12032" y="15066"/>
                  </a:lnTo>
                  <a:lnTo>
                    <a:pt x="13092" y="15228"/>
                  </a:lnTo>
                  <a:lnTo>
                    <a:pt x="14959" y="15479"/>
                  </a:lnTo>
                  <a:lnTo>
                    <a:pt x="15713" y="15623"/>
                  </a:lnTo>
                  <a:lnTo>
                    <a:pt x="16037" y="15677"/>
                  </a:lnTo>
                  <a:lnTo>
                    <a:pt x="16324" y="15749"/>
                  </a:lnTo>
                  <a:lnTo>
                    <a:pt x="16557" y="15820"/>
                  </a:lnTo>
                  <a:lnTo>
                    <a:pt x="16755" y="15910"/>
                  </a:lnTo>
                  <a:lnTo>
                    <a:pt x="16916" y="15982"/>
                  </a:lnTo>
                  <a:lnTo>
                    <a:pt x="17006" y="16090"/>
                  </a:lnTo>
                  <a:lnTo>
                    <a:pt x="17006" y="16108"/>
                  </a:lnTo>
                  <a:lnTo>
                    <a:pt x="17006" y="16162"/>
                  </a:lnTo>
                  <a:lnTo>
                    <a:pt x="16952" y="16323"/>
                  </a:lnTo>
                  <a:lnTo>
                    <a:pt x="16719" y="16880"/>
                  </a:lnTo>
                  <a:lnTo>
                    <a:pt x="16306" y="17724"/>
                  </a:lnTo>
                  <a:lnTo>
                    <a:pt x="15785" y="18801"/>
                  </a:lnTo>
                  <a:lnTo>
                    <a:pt x="14420" y="21477"/>
                  </a:lnTo>
                  <a:lnTo>
                    <a:pt x="12840" y="24511"/>
                  </a:lnTo>
                  <a:lnTo>
                    <a:pt x="11242" y="27546"/>
                  </a:lnTo>
                  <a:lnTo>
                    <a:pt x="9859" y="30168"/>
                  </a:lnTo>
                  <a:lnTo>
                    <a:pt x="8495" y="32736"/>
                  </a:lnTo>
                  <a:lnTo>
                    <a:pt x="20490" y="38787"/>
                  </a:lnTo>
                  <a:lnTo>
                    <a:pt x="20993" y="37907"/>
                  </a:lnTo>
                  <a:lnTo>
                    <a:pt x="21585" y="36866"/>
                  </a:lnTo>
                  <a:lnTo>
                    <a:pt x="22340" y="35483"/>
                  </a:lnTo>
                  <a:lnTo>
                    <a:pt x="23237" y="33831"/>
                  </a:lnTo>
                  <a:lnTo>
                    <a:pt x="24225" y="31946"/>
                  </a:lnTo>
                  <a:lnTo>
                    <a:pt x="25266" y="29863"/>
                  </a:lnTo>
                  <a:lnTo>
                    <a:pt x="25805" y="28767"/>
                  </a:lnTo>
                  <a:lnTo>
                    <a:pt x="26344" y="27636"/>
                  </a:lnTo>
                  <a:lnTo>
                    <a:pt x="26883" y="26487"/>
                  </a:lnTo>
                  <a:lnTo>
                    <a:pt x="27403" y="25320"/>
                  </a:lnTo>
                  <a:lnTo>
                    <a:pt x="27924" y="24152"/>
                  </a:lnTo>
                  <a:lnTo>
                    <a:pt x="28409" y="22967"/>
                  </a:lnTo>
                  <a:lnTo>
                    <a:pt x="28894" y="21782"/>
                  </a:lnTo>
                  <a:lnTo>
                    <a:pt x="29343" y="20615"/>
                  </a:lnTo>
                  <a:lnTo>
                    <a:pt x="29756" y="19448"/>
                  </a:lnTo>
                  <a:lnTo>
                    <a:pt x="30133" y="18316"/>
                  </a:lnTo>
                  <a:lnTo>
                    <a:pt x="30474" y="17203"/>
                  </a:lnTo>
                  <a:lnTo>
                    <a:pt x="30761" y="16108"/>
                  </a:lnTo>
                  <a:lnTo>
                    <a:pt x="31013" y="15066"/>
                  </a:lnTo>
                  <a:lnTo>
                    <a:pt x="31120" y="14563"/>
                  </a:lnTo>
                  <a:lnTo>
                    <a:pt x="31210" y="14061"/>
                  </a:lnTo>
                  <a:lnTo>
                    <a:pt x="31282" y="13576"/>
                  </a:lnTo>
                  <a:lnTo>
                    <a:pt x="31336" y="13109"/>
                  </a:lnTo>
                  <a:lnTo>
                    <a:pt x="31390" y="12660"/>
                  </a:lnTo>
                  <a:lnTo>
                    <a:pt x="31408" y="12211"/>
                  </a:lnTo>
                  <a:lnTo>
                    <a:pt x="31426" y="11798"/>
                  </a:lnTo>
                  <a:lnTo>
                    <a:pt x="31408" y="11385"/>
                  </a:lnTo>
                  <a:lnTo>
                    <a:pt x="31390" y="10990"/>
                  </a:lnTo>
                  <a:lnTo>
                    <a:pt x="31336" y="10613"/>
                  </a:lnTo>
                  <a:lnTo>
                    <a:pt x="31300" y="10397"/>
                  </a:lnTo>
                  <a:lnTo>
                    <a:pt x="31228" y="10200"/>
                  </a:lnTo>
                  <a:lnTo>
                    <a:pt x="31138" y="10002"/>
                  </a:lnTo>
                  <a:lnTo>
                    <a:pt x="31031" y="9805"/>
                  </a:lnTo>
                  <a:lnTo>
                    <a:pt x="30905" y="9607"/>
                  </a:lnTo>
                  <a:lnTo>
                    <a:pt x="30743" y="9410"/>
                  </a:lnTo>
                  <a:lnTo>
                    <a:pt x="30582" y="9230"/>
                  </a:lnTo>
                  <a:lnTo>
                    <a:pt x="30384" y="9051"/>
                  </a:lnTo>
                  <a:lnTo>
                    <a:pt x="30187" y="8871"/>
                  </a:lnTo>
                  <a:lnTo>
                    <a:pt x="29953" y="8691"/>
                  </a:lnTo>
                  <a:lnTo>
                    <a:pt x="29720" y="8530"/>
                  </a:lnTo>
                  <a:lnTo>
                    <a:pt x="29450" y="8368"/>
                  </a:lnTo>
                  <a:lnTo>
                    <a:pt x="28894" y="8045"/>
                  </a:lnTo>
                  <a:lnTo>
                    <a:pt x="28283" y="7740"/>
                  </a:lnTo>
                  <a:lnTo>
                    <a:pt x="27619" y="7452"/>
                  </a:lnTo>
                  <a:lnTo>
                    <a:pt x="26919" y="7165"/>
                  </a:lnTo>
                  <a:lnTo>
                    <a:pt x="26182" y="6914"/>
                  </a:lnTo>
                  <a:lnTo>
                    <a:pt x="25410" y="6662"/>
                  </a:lnTo>
                  <a:lnTo>
                    <a:pt x="24620" y="6429"/>
                  </a:lnTo>
                  <a:lnTo>
                    <a:pt x="23812" y="6213"/>
                  </a:lnTo>
                  <a:lnTo>
                    <a:pt x="22986" y="5998"/>
                  </a:lnTo>
                  <a:lnTo>
                    <a:pt x="22160" y="5800"/>
                  </a:lnTo>
                  <a:lnTo>
                    <a:pt x="21334" y="5621"/>
                  </a:lnTo>
                  <a:lnTo>
                    <a:pt x="20526" y="5441"/>
                  </a:lnTo>
                  <a:lnTo>
                    <a:pt x="18928" y="5136"/>
                  </a:lnTo>
                  <a:lnTo>
                    <a:pt x="17455" y="4885"/>
                  </a:lnTo>
                  <a:lnTo>
                    <a:pt x="16108" y="4651"/>
                  </a:lnTo>
                  <a:lnTo>
                    <a:pt x="14079" y="4346"/>
                  </a:lnTo>
                  <a:lnTo>
                    <a:pt x="13487" y="4238"/>
                  </a:lnTo>
                  <a:lnTo>
                    <a:pt x="13307" y="4202"/>
                  </a:lnTo>
                  <a:lnTo>
                    <a:pt x="13235" y="4166"/>
                  </a:lnTo>
                  <a:lnTo>
                    <a:pt x="13181" y="4130"/>
                  </a:lnTo>
                  <a:lnTo>
                    <a:pt x="13146" y="4059"/>
                  </a:lnTo>
                  <a:lnTo>
                    <a:pt x="13074" y="3879"/>
                  </a:lnTo>
                  <a:lnTo>
                    <a:pt x="13020" y="3628"/>
                  </a:lnTo>
                  <a:lnTo>
                    <a:pt x="12984" y="3340"/>
                  </a:lnTo>
                  <a:lnTo>
                    <a:pt x="12948" y="3017"/>
                  </a:lnTo>
                  <a:lnTo>
                    <a:pt x="12912" y="2676"/>
                  </a:lnTo>
                  <a:lnTo>
                    <a:pt x="12894" y="1940"/>
                  </a:lnTo>
                  <a:lnTo>
                    <a:pt x="12894" y="1221"/>
                  </a:lnTo>
                  <a:lnTo>
                    <a:pt x="12912" y="593"/>
                  </a:lnTo>
                  <a:lnTo>
                    <a:pt x="1293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37"/>
            <p:cNvSpPr/>
            <p:nvPr/>
          </p:nvSpPr>
          <p:spPr>
            <a:xfrm>
              <a:off x="5815550" y="2822925"/>
              <a:ext cx="785650" cy="969700"/>
            </a:xfrm>
            <a:custGeom>
              <a:rect b="b" l="l" r="r" t="t"/>
              <a:pathLst>
                <a:path extrusionOk="0" fill="none" h="38788" w="31426">
                  <a:moveTo>
                    <a:pt x="20490" y="38787"/>
                  </a:moveTo>
                  <a:lnTo>
                    <a:pt x="8495" y="32736"/>
                  </a:lnTo>
                  <a:lnTo>
                    <a:pt x="8495" y="32736"/>
                  </a:lnTo>
                  <a:lnTo>
                    <a:pt x="9859" y="30168"/>
                  </a:lnTo>
                  <a:lnTo>
                    <a:pt x="11242" y="27546"/>
                  </a:lnTo>
                  <a:lnTo>
                    <a:pt x="12840" y="24511"/>
                  </a:lnTo>
                  <a:lnTo>
                    <a:pt x="14420" y="21477"/>
                  </a:lnTo>
                  <a:lnTo>
                    <a:pt x="15785" y="18801"/>
                  </a:lnTo>
                  <a:lnTo>
                    <a:pt x="16306" y="17724"/>
                  </a:lnTo>
                  <a:lnTo>
                    <a:pt x="16719" y="16880"/>
                  </a:lnTo>
                  <a:lnTo>
                    <a:pt x="16952" y="16323"/>
                  </a:lnTo>
                  <a:lnTo>
                    <a:pt x="17006" y="16162"/>
                  </a:lnTo>
                  <a:lnTo>
                    <a:pt x="17006" y="16108"/>
                  </a:lnTo>
                  <a:lnTo>
                    <a:pt x="17006" y="16090"/>
                  </a:lnTo>
                  <a:lnTo>
                    <a:pt x="17006" y="16090"/>
                  </a:lnTo>
                  <a:lnTo>
                    <a:pt x="16916" y="15982"/>
                  </a:lnTo>
                  <a:lnTo>
                    <a:pt x="16755" y="15910"/>
                  </a:lnTo>
                  <a:lnTo>
                    <a:pt x="16557" y="15820"/>
                  </a:lnTo>
                  <a:lnTo>
                    <a:pt x="16324" y="15749"/>
                  </a:lnTo>
                  <a:lnTo>
                    <a:pt x="16037" y="15677"/>
                  </a:lnTo>
                  <a:lnTo>
                    <a:pt x="15713" y="15623"/>
                  </a:lnTo>
                  <a:lnTo>
                    <a:pt x="14959" y="15479"/>
                  </a:lnTo>
                  <a:lnTo>
                    <a:pt x="13092" y="15228"/>
                  </a:lnTo>
                  <a:lnTo>
                    <a:pt x="12032" y="15066"/>
                  </a:lnTo>
                  <a:lnTo>
                    <a:pt x="10901" y="14887"/>
                  </a:lnTo>
                  <a:lnTo>
                    <a:pt x="9752" y="14671"/>
                  </a:lnTo>
                  <a:lnTo>
                    <a:pt x="9159" y="14545"/>
                  </a:lnTo>
                  <a:lnTo>
                    <a:pt x="8566" y="14402"/>
                  </a:lnTo>
                  <a:lnTo>
                    <a:pt x="7974" y="14240"/>
                  </a:lnTo>
                  <a:lnTo>
                    <a:pt x="7381" y="14079"/>
                  </a:lnTo>
                  <a:lnTo>
                    <a:pt x="6789" y="13899"/>
                  </a:lnTo>
                  <a:lnTo>
                    <a:pt x="6214" y="13683"/>
                  </a:lnTo>
                  <a:lnTo>
                    <a:pt x="5657" y="13468"/>
                  </a:lnTo>
                  <a:lnTo>
                    <a:pt x="5119" y="13235"/>
                  </a:lnTo>
                  <a:lnTo>
                    <a:pt x="4580" y="12965"/>
                  </a:lnTo>
                  <a:lnTo>
                    <a:pt x="4059" y="12696"/>
                  </a:lnTo>
                  <a:lnTo>
                    <a:pt x="3574" y="12391"/>
                  </a:lnTo>
                  <a:lnTo>
                    <a:pt x="3108" y="12067"/>
                  </a:lnTo>
                  <a:lnTo>
                    <a:pt x="2659" y="11708"/>
                  </a:lnTo>
                  <a:lnTo>
                    <a:pt x="2264" y="11331"/>
                  </a:lnTo>
                  <a:lnTo>
                    <a:pt x="2264" y="11331"/>
                  </a:lnTo>
                  <a:lnTo>
                    <a:pt x="1869" y="10900"/>
                  </a:lnTo>
                  <a:lnTo>
                    <a:pt x="1509" y="10469"/>
                  </a:lnTo>
                  <a:lnTo>
                    <a:pt x="1204" y="10020"/>
                  </a:lnTo>
                  <a:lnTo>
                    <a:pt x="935" y="9571"/>
                  </a:lnTo>
                  <a:lnTo>
                    <a:pt x="701" y="9104"/>
                  </a:lnTo>
                  <a:lnTo>
                    <a:pt x="504" y="8638"/>
                  </a:lnTo>
                  <a:lnTo>
                    <a:pt x="360" y="8171"/>
                  </a:lnTo>
                  <a:lnTo>
                    <a:pt x="234" y="7686"/>
                  </a:lnTo>
                  <a:lnTo>
                    <a:pt x="127" y="7219"/>
                  </a:lnTo>
                  <a:lnTo>
                    <a:pt x="55" y="6734"/>
                  </a:lnTo>
                  <a:lnTo>
                    <a:pt x="19" y="6267"/>
                  </a:lnTo>
                  <a:lnTo>
                    <a:pt x="1" y="5800"/>
                  </a:lnTo>
                  <a:lnTo>
                    <a:pt x="1" y="5334"/>
                  </a:lnTo>
                  <a:lnTo>
                    <a:pt x="19" y="4885"/>
                  </a:lnTo>
                  <a:lnTo>
                    <a:pt x="55" y="4436"/>
                  </a:lnTo>
                  <a:lnTo>
                    <a:pt x="109" y="4005"/>
                  </a:lnTo>
                  <a:lnTo>
                    <a:pt x="163" y="3592"/>
                  </a:lnTo>
                  <a:lnTo>
                    <a:pt x="252" y="3179"/>
                  </a:lnTo>
                  <a:lnTo>
                    <a:pt x="324" y="2784"/>
                  </a:lnTo>
                  <a:lnTo>
                    <a:pt x="432" y="2425"/>
                  </a:lnTo>
                  <a:lnTo>
                    <a:pt x="612" y="1742"/>
                  </a:lnTo>
                  <a:lnTo>
                    <a:pt x="809" y="1150"/>
                  </a:lnTo>
                  <a:lnTo>
                    <a:pt x="1007" y="665"/>
                  </a:lnTo>
                  <a:lnTo>
                    <a:pt x="1150" y="306"/>
                  </a:lnTo>
                  <a:lnTo>
                    <a:pt x="1294" y="0"/>
                  </a:lnTo>
                  <a:lnTo>
                    <a:pt x="12930" y="0"/>
                  </a:lnTo>
                  <a:lnTo>
                    <a:pt x="12930" y="0"/>
                  </a:lnTo>
                  <a:lnTo>
                    <a:pt x="12912" y="593"/>
                  </a:lnTo>
                  <a:lnTo>
                    <a:pt x="12894" y="1221"/>
                  </a:lnTo>
                  <a:lnTo>
                    <a:pt x="12894" y="1940"/>
                  </a:lnTo>
                  <a:lnTo>
                    <a:pt x="12912" y="2676"/>
                  </a:lnTo>
                  <a:lnTo>
                    <a:pt x="12948" y="3017"/>
                  </a:lnTo>
                  <a:lnTo>
                    <a:pt x="12984" y="3340"/>
                  </a:lnTo>
                  <a:lnTo>
                    <a:pt x="13020" y="3628"/>
                  </a:lnTo>
                  <a:lnTo>
                    <a:pt x="13074" y="3879"/>
                  </a:lnTo>
                  <a:lnTo>
                    <a:pt x="13146" y="4059"/>
                  </a:lnTo>
                  <a:lnTo>
                    <a:pt x="13181" y="4130"/>
                  </a:lnTo>
                  <a:lnTo>
                    <a:pt x="13235" y="4166"/>
                  </a:lnTo>
                  <a:lnTo>
                    <a:pt x="13235" y="4166"/>
                  </a:lnTo>
                  <a:lnTo>
                    <a:pt x="13307" y="4202"/>
                  </a:lnTo>
                  <a:lnTo>
                    <a:pt x="13487" y="4238"/>
                  </a:lnTo>
                  <a:lnTo>
                    <a:pt x="14079" y="4346"/>
                  </a:lnTo>
                  <a:lnTo>
                    <a:pt x="16108" y="4651"/>
                  </a:lnTo>
                  <a:lnTo>
                    <a:pt x="17455" y="4885"/>
                  </a:lnTo>
                  <a:lnTo>
                    <a:pt x="18928" y="5136"/>
                  </a:lnTo>
                  <a:lnTo>
                    <a:pt x="20526" y="5441"/>
                  </a:lnTo>
                  <a:lnTo>
                    <a:pt x="21334" y="5621"/>
                  </a:lnTo>
                  <a:lnTo>
                    <a:pt x="22160" y="5800"/>
                  </a:lnTo>
                  <a:lnTo>
                    <a:pt x="22986" y="5998"/>
                  </a:lnTo>
                  <a:lnTo>
                    <a:pt x="23812" y="6213"/>
                  </a:lnTo>
                  <a:lnTo>
                    <a:pt x="24620" y="6429"/>
                  </a:lnTo>
                  <a:lnTo>
                    <a:pt x="25410" y="6662"/>
                  </a:lnTo>
                  <a:lnTo>
                    <a:pt x="26182" y="6914"/>
                  </a:lnTo>
                  <a:lnTo>
                    <a:pt x="26919" y="7165"/>
                  </a:lnTo>
                  <a:lnTo>
                    <a:pt x="27619" y="7452"/>
                  </a:lnTo>
                  <a:lnTo>
                    <a:pt x="28283" y="7740"/>
                  </a:lnTo>
                  <a:lnTo>
                    <a:pt x="28894" y="8045"/>
                  </a:lnTo>
                  <a:lnTo>
                    <a:pt x="29450" y="8368"/>
                  </a:lnTo>
                  <a:lnTo>
                    <a:pt x="29720" y="8530"/>
                  </a:lnTo>
                  <a:lnTo>
                    <a:pt x="29953" y="8691"/>
                  </a:lnTo>
                  <a:lnTo>
                    <a:pt x="30187" y="8871"/>
                  </a:lnTo>
                  <a:lnTo>
                    <a:pt x="30384" y="9051"/>
                  </a:lnTo>
                  <a:lnTo>
                    <a:pt x="30582" y="9230"/>
                  </a:lnTo>
                  <a:lnTo>
                    <a:pt x="30743" y="9410"/>
                  </a:lnTo>
                  <a:lnTo>
                    <a:pt x="30905" y="9607"/>
                  </a:lnTo>
                  <a:lnTo>
                    <a:pt x="31031" y="9805"/>
                  </a:lnTo>
                  <a:lnTo>
                    <a:pt x="31138" y="10002"/>
                  </a:lnTo>
                  <a:lnTo>
                    <a:pt x="31228" y="10200"/>
                  </a:lnTo>
                  <a:lnTo>
                    <a:pt x="31300" y="10397"/>
                  </a:lnTo>
                  <a:lnTo>
                    <a:pt x="31336" y="10613"/>
                  </a:lnTo>
                  <a:lnTo>
                    <a:pt x="31336" y="10613"/>
                  </a:lnTo>
                  <a:lnTo>
                    <a:pt x="31390" y="10990"/>
                  </a:lnTo>
                  <a:lnTo>
                    <a:pt x="31408" y="11385"/>
                  </a:lnTo>
                  <a:lnTo>
                    <a:pt x="31426" y="11798"/>
                  </a:lnTo>
                  <a:lnTo>
                    <a:pt x="31408" y="12211"/>
                  </a:lnTo>
                  <a:lnTo>
                    <a:pt x="31390" y="12660"/>
                  </a:lnTo>
                  <a:lnTo>
                    <a:pt x="31336" y="13109"/>
                  </a:lnTo>
                  <a:lnTo>
                    <a:pt x="31282" y="13576"/>
                  </a:lnTo>
                  <a:lnTo>
                    <a:pt x="31210" y="14061"/>
                  </a:lnTo>
                  <a:lnTo>
                    <a:pt x="31120" y="14563"/>
                  </a:lnTo>
                  <a:lnTo>
                    <a:pt x="31013" y="15066"/>
                  </a:lnTo>
                  <a:lnTo>
                    <a:pt x="30761" y="16108"/>
                  </a:lnTo>
                  <a:lnTo>
                    <a:pt x="30474" y="17203"/>
                  </a:lnTo>
                  <a:lnTo>
                    <a:pt x="30133" y="18316"/>
                  </a:lnTo>
                  <a:lnTo>
                    <a:pt x="29756" y="19448"/>
                  </a:lnTo>
                  <a:lnTo>
                    <a:pt x="29343" y="20615"/>
                  </a:lnTo>
                  <a:lnTo>
                    <a:pt x="28894" y="21782"/>
                  </a:lnTo>
                  <a:lnTo>
                    <a:pt x="28409" y="22967"/>
                  </a:lnTo>
                  <a:lnTo>
                    <a:pt x="27924" y="24152"/>
                  </a:lnTo>
                  <a:lnTo>
                    <a:pt x="27403" y="25320"/>
                  </a:lnTo>
                  <a:lnTo>
                    <a:pt x="26883" y="26487"/>
                  </a:lnTo>
                  <a:lnTo>
                    <a:pt x="26344" y="27636"/>
                  </a:lnTo>
                  <a:lnTo>
                    <a:pt x="25805" y="28767"/>
                  </a:lnTo>
                  <a:lnTo>
                    <a:pt x="25266" y="29863"/>
                  </a:lnTo>
                  <a:lnTo>
                    <a:pt x="24225" y="31946"/>
                  </a:lnTo>
                  <a:lnTo>
                    <a:pt x="23237" y="33831"/>
                  </a:lnTo>
                  <a:lnTo>
                    <a:pt x="22340" y="35483"/>
                  </a:lnTo>
                  <a:lnTo>
                    <a:pt x="21585" y="36866"/>
                  </a:lnTo>
                  <a:lnTo>
                    <a:pt x="20993" y="37907"/>
                  </a:lnTo>
                  <a:lnTo>
                    <a:pt x="20490" y="387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37"/>
            <p:cNvSpPr/>
            <p:nvPr/>
          </p:nvSpPr>
          <p:spPr>
            <a:xfrm>
              <a:off x="6063375" y="3601350"/>
              <a:ext cx="276100" cy="145925"/>
            </a:xfrm>
            <a:custGeom>
              <a:rect b="b" l="l" r="r" t="t"/>
              <a:pathLst>
                <a:path extrusionOk="0" h="5837" w="11044">
                  <a:moveTo>
                    <a:pt x="18" y="1"/>
                  </a:moveTo>
                  <a:lnTo>
                    <a:pt x="0" y="19"/>
                  </a:lnTo>
                  <a:lnTo>
                    <a:pt x="0" y="37"/>
                  </a:lnTo>
                  <a:lnTo>
                    <a:pt x="539" y="324"/>
                  </a:lnTo>
                  <a:lnTo>
                    <a:pt x="1078" y="629"/>
                  </a:lnTo>
                  <a:lnTo>
                    <a:pt x="2137" y="1240"/>
                  </a:lnTo>
                  <a:lnTo>
                    <a:pt x="3197" y="1814"/>
                  </a:lnTo>
                  <a:lnTo>
                    <a:pt x="4256" y="2371"/>
                  </a:lnTo>
                  <a:lnTo>
                    <a:pt x="6411" y="3502"/>
                  </a:lnTo>
                  <a:lnTo>
                    <a:pt x="8566" y="4616"/>
                  </a:lnTo>
                  <a:lnTo>
                    <a:pt x="9769" y="5226"/>
                  </a:lnTo>
                  <a:lnTo>
                    <a:pt x="11008" y="5837"/>
                  </a:lnTo>
                  <a:lnTo>
                    <a:pt x="11026" y="5837"/>
                  </a:lnTo>
                  <a:lnTo>
                    <a:pt x="11044" y="5801"/>
                  </a:lnTo>
                  <a:lnTo>
                    <a:pt x="11044" y="5783"/>
                  </a:lnTo>
                  <a:lnTo>
                    <a:pt x="10002" y="5172"/>
                  </a:lnTo>
                  <a:lnTo>
                    <a:pt x="8943" y="4580"/>
                  </a:lnTo>
                  <a:lnTo>
                    <a:pt x="6806" y="3412"/>
                  </a:lnTo>
                  <a:lnTo>
                    <a:pt x="4669" y="2263"/>
                  </a:lnTo>
                  <a:lnTo>
                    <a:pt x="3592" y="1724"/>
                  </a:lnTo>
                  <a:lnTo>
                    <a:pt x="2496" y="1168"/>
                  </a:lnTo>
                  <a:lnTo>
                    <a:pt x="1257" y="575"/>
                  </a:lnTo>
                  <a:lnTo>
                    <a:pt x="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37"/>
            <p:cNvSpPr/>
            <p:nvPr/>
          </p:nvSpPr>
          <p:spPr>
            <a:xfrm>
              <a:off x="5908050" y="2863775"/>
              <a:ext cx="449850" cy="765875"/>
            </a:xfrm>
            <a:custGeom>
              <a:rect b="b" l="l" r="r" t="t"/>
              <a:pathLst>
                <a:path extrusionOk="0" h="30635" w="17994">
                  <a:moveTo>
                    <a:pt x="126" y="0"/>
                  </a:moveTo>
                  <a:lnTo>
                    <a:pt x="108" y="18"/>
                  </a:lnTo>
                  <a:lnTo>
                    <a:pt x="36" y="1006"/>
                  </a:lnTo>
                  <a:lnTo>
                    <a:pt x="18" y="1491"/>
                  </a:lnTo>
                  <a:lnTo>
                    <a:pt x="0" y="1994"/>
                  </a:lnTo>
                  <a:lnTo>
                    <a:pt x="0" y="2478"/>
                  </a:lnTo>
                  <a:lnTo>
                    <a:pt x="36" y="2963"/>
                  </a:lnTo>
                  <a:lnTo>
                    <a:pt x="90" y="3466"/>
                  </a:lnTo>
                  <a:lnTo>
                    <a:pt x="180" y="3951"/>
                  </a:lnTo>
                  <a:lnTo>
                    <a:pt x="234" y="4184"/>
                  </a:lnTo>
                  <a:lnTo>
                    <a:pt x="305" y="4418"/>
                  </a:lnTo>
                  <a:lnTo>
                    <a:pt x="377" y="4651"/>
                  </a:lnTo>
                  <a:lnTo>
                    <a:pt x="467" y="4867"/>
                  </a:lnTo>
                  <a:lnTo>
                    <a:pt x="575" y="5082"/>
                  </a:lnTo>
                  <a:lnTo>
                    <a:pt x="682" y="5316"/>
                  </a:lnTo>
                  <a:lnTo>
                    <a:pt x="790" y="5513"/>
                  </a:lnTo>
                  <a:lnTo>
                    <a:pt x="916" y="5729"/>
                  </a:lnTo>
                  <a:lnTo>
                    <a:pt x="1221" y="6124"/>
                  </a:lnTo>
                  <a:lnTo>
                    <a:pt x="1526" y="6483"/>
                  </a:lnTo>
                  <a:lnTo>
                    <a:pt x="1886" y="6824"/>
                  </a:lnTo>
                  <a:lnTo>
                    <a:pt x="2263" y="7129"/>
                  </a:lnTo>
                  <a:lnTo>
                    <a:pt x="2676" y="7435"/>
                  </a:lnTo>
                  <a:lnTo>
                    <a:pt x="3107" y="7722"/>
                  </a:lnTo>
                  <a:lnTo>
                    <a:pt x="3538" y="8009"/>
                  </a:lnTo>
                  <a:lnTo>
                    <a:pt x="3987" y="8261"/>
                  </a:lnTo>
                  <a:lnTo>
                    <a:pt x="4436" y="8494"/>
                  </a:lnTo>
                  <a:lnTo>
                    <a:pt x="4902" y="8709"/>
                  </a:lnTo>
                  <a:lnTo>
                    <a:pt x="5369" y="8925"/>
                  </a:lnTo>
                  <a:lnTo>
                    <a:pt x="5854" y="9123"/>
                  </a:lnTo>
                  <a:lnTo>
                    <a:pt x="6339" y="9302"/>
                  </a:lnTo>
                  <a:lnTo>
                    <a:pt x="6824" y="9464"/>
                  </a:lnTo>
                  <a:lnTo>
                    <a:pt x="7811" y="9787"/>
                  </a:lnTo>
                  <a:lnTo>
                    <a:pt x="8799" y="10056"/>
                  </a:lnTo>
                  <a:lnTo>
                    <a:pt x="9787" y="10326"/>
                  </a:lnTo>
                  <a:lnTo>
                    <a:pt x="12031" y="10882"/>
                  </a:lnTo>
                  <a:lnTo>
                    <a:pt x="14276" y="11439"/>
                  </a:lnTo>
                  <a:lnTo>
                    <a:pt x="16574" y="11996"/>
                  </a:lnTo>
                  <a:lnTo>
                    <a:pt x="16826" y="12049"/>
                  </a:lnTo>
                  <a:lnTo>
                    <a:pt x="17059" y="12121"/>
                  </a:lnTo>
                  <a:lnTo>
                    <a:pt x="17293" y="12247"/>
                  </a:lnTo>
                  <a:lnTo>
                    <a:pt x="17508" y="12373"/>
                  </a:lnTo>
                  <a:lnTo>
                    <a:pt x="17598" y="12462"/>
                  </a:lnTo>
                  <a:lnTo>
                    <a:pt x="17652" y="12552"/>
                  </a:lnTo>
                  <a:lnTo>
                    <a:pt x="17706" y="12660"/>
                  </a:lnTo>
                  <a:lnTo>
                    <a:pt x="17760" y="12768"/>
                  </a:lnTo>
                  <a:lnTo>
                    <a:pt x="17778" y="12875"/>
                  </a:lnTo>
                  <a:lnTo>
                    <a:pt x="17796" y="12983"/>
                  </a:lnTo>
                  <a:lnTo>
                    <a:pt x="17813" y="13091"/>
                  </a:lnTo>
                  <a:lnTo>
                    <a:pt x="17796" y="13217"/>
                  </a:lnTo>
                  <a:lnTo>
                    <a:pt x="17760" y="13450"/>
                  </a:lnTo>
                  <a:lnTo>
                    <a:pt x="17724" y="13684"/>
                  </a:lnTo>
                  <a:lnTo>
                    <a:pt x="17652" y="13899"/>
                  </a:lnTo>
                  <a:lnTo>
                    <a:pt x="17580" y="14132"/>
                  </a:lnTo>
                  <a:lnTo>
                    <a:pt x="17149" y="15210"/>
                  </a:lnTo>
                  <a:lnTo>
                    <a:pt x="16718" y="16251"/>
                  </a:lnTo>
                  <a:lnTo>
                    <a:pt x="16269" y="17293"/>
                  </a:lnTo>
                  <a:lnTo>
                    <a:pt x="15353" y="19394"/>
                  </a:lnTo>
                  <a:lnTo>
                    <a:pt x="14384" y="21459"/>
                  </a:lnTo>
                  <a:lnTo>
                    <a:pt x="13396" y="23524"/>
                  </a:lnTo>
                  <a:lnTo>
                    <a:pt x="12390" y="25553"/>
                  </a:lnTo>
                  <a:lnTo>
                    <a:pt x="11349" y="27582"/>
                  </a:lnTo>
                  <a:lnTo>
                    <a:pt x="10307" y="29611"/>
                  </a:lnTo>
                  <a:lnTo>
                    <a:pt x="9787" y="30617"/>
                  </a:lnTo>
                  <a:lnTo>
                    <a:pt x="9787" y="30635"/>
                  </a:lnTo>
                  <a:lnTo>
                    <a:pt x="9823" y="30635"/>
                  </a:lnTo>
                  <a:lnTo>
                    <a:pt x="10936" y="28624"/>
                  </a:lnTo>
                  <a:lnTo>
                    <a:pt x="12013" y="26595"/>
                  </a:lnTo>
                  <a:lnTo>
                    <a:pt x="13055" y="24565"/>
                  </a:lnTo>
                  <a:lnTo>
                    <a:pt x="14078" y="22500"/>
                  </a:lnTo>
                  <a:lnTo>
                    <a:pt x="15066" y="20453"/>
                  </a:lnTo>
                  <a:lnTo>
                    <a:pt x="15551" y="19412"/>
                  </a:lnTo>
                  <a:lnTo>
                    <a:pt x="16018" y="18370"/>
                  </a:lnTo>
                  <a:lnTo>
                    <a:pt x="16467" y="17329"/>
                  </a:lnTo>
                  <a:lnTo>
                    <a:pt x="16916" y="16287"/>
                  </a:lnTo>
                  <a:lnTo>
                    <a:pt x="17347" y="15246"/>
                  </a:lnTo>
                  <a:lnTo>
                    <a:pt x="17760" y="14186"/>
                  </a:lnTo>
                  <a:lnTo>
                    <a:pt x="17885" y="13773"/>
                  </a:lnTo>
                  <a:lnTo>
                    <a:pt x="17939" y="13576"/>
                  </a:lnTo>
                  <a:lnTo>
                    <a:pt x="17993" y="13360"/>
                  </a:lnTo>
                  <a:lnTo>
                    <a:pt x="17993" y="13145"/>
                  </a:lnTo>
                  <a:lnTo>
                    <a:pt x="17993" y="12929"/>
                  </a:lnTo>
                  <a:lnTo>
                    <a:pt x="17957" y="12732"/>
                  </a:lnTo>
                  <a:lnTo>
                    <a:pt x="17885" y="12534"/>
                  </a:lnTo>
                  <a:lnTo>
                    <a:pt x="17831" y="12427"/>
                  </a:lnTo>
                  <a:lnTo>
                    <a:pt x="17760" y="12337"/>
                  </a:lnTo>
                  <a:lnTo>
                    <a:pt x="17670" y="12247"/>
                  </a:lnTo>
                  <a:lnTo>
                    <a:pt x="17598" y="12175"/>
                  </a:lnTo>
                  <a:lnTo>
                    <a:pt x="17400" y="12049"/>
                  </a:lnTo>
                  <a:lnTo>
                    <a:pt x="17185" y="11960"/>
                  </a:lnTo>
                  <a:lnTo>
                    <a:pt x="16952" y="11870"/>
                  </a:lnTo>
                  <a:lnTo>
                    <a:pt x="16718" y="11816"/>
                  </a:lnTo>
                  <a:lnTo>
                    <a:pt x="16269" y="11708"/>
                  </a:lnTo>
                  <a:lnTo>
                    <a:pt x="11636" y="10559"/>
                  </a:lnTo>
                  <a:lnTo>
                    <a:pt x="9571" y="10056"/>
                  </a:lnTo>
                  <a:lnTo>
                    <a:pt x="8530" y="9769"/>
                  </a:lnTo>
                  <a:lnTo>
                    <a:pt x="7506" y="9464"/>
                  </a:lnTo>
                  <a:lnTo>
                    <a:pt x="7003" y="9302"/>
                  </a:lnTo>
                  <a:lnTo>
                    <a:pt x="6501" y="9123"/>
                  </a:lnTo>
                  <a:lnTo>
                    <a:pt x="5998" y="8943"/>
                  </a:lnTo>
                  <a:lnTo>
                    <a:pt x="5513" y="8745"/>
                  </a:lnTo>
                  <a:lnTo>
                    <a:pt x="5028" y="8530"/>
                  </a:lnTo>
                  <a:lnTo>
                    <a:pt x="4543" y="8296"/>
                  </a:lnTo>
                  <a:lnTo>
                    <a:pt x="4076" y="8063"/>
                  </a:lnTo>
                  <a:lnTo>
                    <a:pt x="3609" y="7794"/>
                  </a:lnTo>
                  <a:lnTo>
                    <a:pt x="3179" y="7524"/>
                  </a:lnTo>
                  <a:lnTo>
                    <a:pt x="2748" y="7237"/>
                  </a:lnTo>
                  <a:lnTo>
                    <a:pt x="2335" y="6932"/>
                  </a:lnTo>
                  <a:lnTo>
                    <a:pt x="1939" y="6591"/>
                  </a:lnTo>
                  <a:lnTo>
                    <a:pt x="1580" y="6231"/>
                  </a:lnTo>
                  <a:lnTo>
                    <a:pt x="1401" y="6034"/>
                  </a:lnTo>
                  <a:lnTo>
                    <a:pt x="1239" y="5836"/>
                  </a:lnTo>
                  <a:lnTo>
                    <a:pt x="1096" y="5621"/>
                  </a:lnTo>
                  <a:lnTo>
                    <a:pt x="952" y="5405"/>
                  </a:lnTo>
                  <a:lnTo>
                    <a:pt x="826" y="5190"/>
                  </a:lnTo>
                  <a:lnTo>
                    <a:pt x="700" y="4957"/>
                  </a:lnTo>
                  <a:lnTo>
                    <a:pt x="611" y="4723"/>
                  </a:lnTo>
                  <a:lnTo>
                    <a:pt x="521" y="4472"/>
                  </a:lnTo>
                  <a:lnTo>
                    <a:pt x="431" y="4238"/>
                  </a:lnTo>
                  <a:lnTo>
                    <a:pt x="377" y="3987"/>
                  </a:lnTo>
                  <a:lnTo>
                    <a:pt x="269" y="3502"/>
                  </a:lnTo>
                  <a:lnTo>
                    <a:pt x="198" y="2999"/>
                  </a:lnTo>
                  <a:lnTo>
                    <a:pt x="144" y="2514"/>
                  </a:lnTo>
                  <a:lnTo>
                    <a:pt x="126" y="2012"/>
                  </a:lnTo>
                  <a:lnTo>
                    <a:pt x="108" y="1006"/>
                  </a:lnTo>
                  <a:lnTo>
                    <a:pt x="126" y="503"/>
                  </a:lnTo>
                  <a:lnTo>
                    <a:pt x="162" y="18"/>
                  </a:lnTo>
                  <a:lnTo>
                    <a:pt x="1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37"/>
            <p:cNvSpPr/>
            <p:nvPr/>
          </p:nvSpPr>
          <p:spPr>
            <a:xfrm>
              <a:off x="6510950" y="3815925"/>
              <a:ext cx="529750" cy="270300"/>
            </a:xfrm>
            <a:custGeom>
              <a:rect b="b" l="l" r="r" t="t"/>
              <a:pathLst>
                <a:path extrusionOk="0" h="10812" w="21190">
                  <a:moveTo>
                    <a:pt x="0" y="1"/>
                  </a:moveTo>
                  <a:lnTo>
                    <a:pt x="252" y="1635"/>
                  </a:lnTo>
                  <a:lnTo>
                    <a:pt x="503" y="3251"/>
                  </a:lnTo>
                  <a:lnTo>
                    <a:pt x="773" y="4831"/>
                  </a:lnTo>
                  <a:lnTo>
                    <a:pt x="1042" y="6286"/>
                  </a:lnTo>
                  <a:lnTo>
                    <a:pt x="1060" y="8279"/>
                  </a:lnTo>
                  <a:lnTo>
                    <a:pt x="1078" y="9644"/>
                  </a:lnTo>
                  <a:lnTo>
                    <a:pt x="1096" y="10111"/>
                  </a:lnTo>
                  <a:lnTo>
                    <a:pt x="1114" y="10236"/>
                  </a:lnTo>
                  <a:lnTo>
                    <a:pt x="1132" y="10290"/>
                  </a:lnTo>
                  <a:lnTo>
                    <a:pt x="1239" y="10326"/>
                  </a:lnTo>
                  <a:lnTo>
                    <a:pt x="1455" y="10380"/>
                  </a:lnTo>
                  <a:lnTo>
                    <a:pt x="2155" y="10452"/>
                  </a:lnTo>
                  <a:lnTo>
                    <a:pt x="3161" y="10506"/>
                  </a:lnTo>
                  <a:lnTo>
                    <a:pt x="4418" y="10578"/>
                  </a:lnTo>
                  <a:lnTo>
                    <a:pt x="5890" y="10631"/>
                  </a:lnTo>
                  <a:lnTo>
                    <a:pt x="7524" y="10685"/>
                  </a:lnTo>
                  <a:lnTo>
                    <a:pt x="11044" y="10757"/>
                  </a:lnTo>
                  <a:lnTo>
                    <a:pt x="14564" y="10793"/>
                  </a:lnTo>
                  <a:lnTo>
                    <a:pt x="17652" y="10811"/>
                  </a:lnTo>
                  <a:lnTo>
                    <a:pt x="18909" y="10793"/>
                  </a:lnTo>
                  <a:lnTo>
                    <a:pt x="19915" y="10793"/>
                  </a:lnTo>
                  <a:lnTo>
                    <a:pt x="20597" y="10757"/>
                  </a:lnTo>
                  <a:lnTo>
                    <a:pt x="20795" y="10739"/>
                  </a:lnTo>
                  <a:lnTo>
                    <a:pt x="20920" y="10721"/>
                  </a:lnTo>
                  <a:lnTo>
                    <a:pt x="20974" y="10703"/>
                  </a:lnTo>
                  <a:lnTo>
                    <a:pt x="21010" y="10667"/>
                  </a:lnTo>
                  <a:lnTo>
                    <a:pt x="21100" y="10578"/>
                  </a:lnTo>
                  <a:lnTo>
                    <a:pt x="21154" y="10470"/>
                  </a:lnTo>
                  <a:lnTo>
                    <a:pt x="21172" y="10326"/>
                  </a:lnTo>
                  <a:lnTo>
                    <a:pt x="21190" y="10147"/>
                  </a:lnTo>
                  <a:lnTo>
                    <a:pt x="21172" y="9967"/>
                  </a:lnTo>
                  <a:lnTo>
                    <a:pt x="21154" y="9770"/>
                  </a:lnTo>
                  <a:lnTo>
                    <a:pt x="21100" y="9572"/>
                  </a:lnTo>
                  <a:lnTo>
                    <a:pt x="21046" y="9357"/>
                  </a:lnTo>
                  <a:lnTo>
                    <a:pt x="20974" y="9159"/>
                  </a:lnTo>
                  <a:lnTo>
                    <a:pt x="20884" y="8961"/>
                  </a:lnTo>
                  <a:lnTo>
                    <a:pt x="20777" y="8764"/>
                  </a:lnTo>
                  <a:lnTo>
                    <a:pt x="20669" y="8584"/>
                  </a:lnTo>
                  <a:lnTo>
                    <a:pt x="20561" y="8405"/>
                  </a:lnTo>
                  <a:lnTo>
                    <a:pt x="20435" y="8261"/>
                  </a:lnTo>
                  <a:lnTo>
                    <a:pt x="20310" y="8135"/>
                  </a:lnTo>
                  <a:lnTo>
                    <a:pt x="20166" y="8046"/>
                  </a:lnTo>
                  <a:lnTo>
                    <a:pt x="19951" y="7920"/>
                  </a:lnTo>
                  <a:lnTo>
                    <a:pt x="19322" y="7579"/>
                  </a:lnTo>
                  <a:lnTo>
                    <a:pt x="18496" y="7166"/>
                  </a:lnTo>
                  <a:lnTo>
                    <a:pt x="17544" y="6699"/>
                  </a:lnTo>
                  <a:lnTo>
                    <a:pt x="15874" y="5909"/>
                  </a:lnTo>
                  <a:lnTo>
                    <a:pt x="14330" y="5191"/>
                  </a:lnTo>
                  <a:lnTo>
                    <a:pt x="12750" y="4454"/>
                  </a:lnTo>
                  <a:lnTo>
                    <a:pt x="1221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37"/>
            <p:cNvSpPr/>
            <p:nvPr/>
          </p:nvSpPr>
          <p:spPr>
            <a:xfrm>
              <a:off x="6516775" y="3869350"/>
              <a:ext cx="530675" cy="221350"/>
            </a:xfrm>
            <a:custGeom>
              <a:rect b="b" l="l" r="r" t="t"/>
              <a:pathLst>
                <a:path extrusionOk="0" h="8854" w="21227">
                  <a:moveTo>
                    <a:pt x="1" y="1"/>
                  </a:moveTo>
                  <a:lnTo>
                    <a:pt x="37" y="755"/>
                  </a:lnTo>
                  <a:lnTo>
                    <a:pt x="109" y="1886"/>
                  </a:lnTo>
                  <a:lnTo>
                    <a:pt x="216" y="3233"/>
                  </a:lnTo>
                  <a:lnTo>
                    <a:pt x="342" y="4670"/>
                  </a:lnTo>
                  <a:lnTo>
                    <a:pt x="486" y="6052"/>
                  </a:lnTo>
                  <a:lnTo>
                    <a:pt x="629" y="7220"/>
                  </a:lnTo>
                  <a:lnTo>
                    <a:pt x="701" y="7686"/>
                  </a:lnTo>
                  <a:lnTo>
                    <a:pt x="755" y="8046"/>
                  </a:lnTo>
                  <a:lnTo>
                    <a:pt x="809" y="8297"/>
                  </a:lnTo>
                  <a:lnTo>
                    <a:pt x="827" y="8369"/>
                  </a:lnTo>
                  <a:lnTo>
                    <a:pt x="863" y="8405"/>
                  </a:lnTo>
                  <a:lnTo>
                    <a:pt x="971" y="8441"/>
                  </a:lnTo>
                  <a:lnTo>
                    <a:pt x="1186" y="8477"/>
                  </a:lnTo>
                  <a:lnTo>
                    <a:pt x="1491" y="8512"/>
                  </a:lnTo>
                  <a:lnTo>
                    <a:pt x="1886" y="8548"/>
                  </a:lnTo>
                  <a:lnTo>
                    <a:pt x="2910" y="8620"/>
                  </a:lnTo>
                  <a:lnTo>
                    <a:pt x="4203" y="8674"/>
                  </a:lnTo>
                  <a:lnTo>
                    <a:pt x="5693" y="8728"/>
                  </a:lnTo>
                  <a:lnTo>
                    <a:pt x="7345" y="8764"/>
                  </a:lnTo>
                  <a:lnTo>
                    <a:pt x="10919" y="8818"/>
                  </a:lnTo>
                  <a:lnTo>
                    <a:pt x="14474" y="8854"/>
                  </a:lnTo>
                  <a:lnTo>
                    <a:pt x="17617" y="8854"/>
                  </a:lnTo>
                  <a:lnTo>
                    <a:pt x="18910" y="8836"/>
                  </a:lnTo>
                  <a:lnTo>
                    <a:pt x="19915" y="8818"/>
                  </a:lnTo>
                  <a:lnTo>
                    <a:pt x="20615" y="8782"/>
                  </a:lnTo>
                  <a:lnTo>
                    <a:pt x="20831" y="8764"/>
                  </a:lnTo>
                  <a:lnTo>
                    <a:pt x="20939" y="8746"/>
                  </a:lnTo>
                  <a:lnTo>
                    <a:pt x="20993" y="8728"/>
                  </a:lnTo>
                  <a:lnTo>
                    <a:pt x="21046" y="8692"/>
                  </a:lnTo>
                  <a:lnTo>
                    <a:pt x="21136" y="8602"/>
                  </a:lnTo>
                  <a:lnTo>
                    <a:pt x="21190" y="8477"/>
                  </a:lnTo>
                  <a:lnTo>
                    <a:pt x="21208" y="8315"/>
                  </a:lnTo>
                  <a:lnTo>
                    <a:pt x="21226" y="8153"/>
                  </a:lnTo>
                  <a:lnTo>
                    <a:pt x="21208" y="7956"/>
                  </a:lnTo>
                  <a:lnTo>
                    <a:pt x="21190" y="7758"/>
                  </a:lnTo>
                  <a:lnTo>
                    <a:pt x="21136" y="7543"/>
                  </a:lnTo>
                  <a:lnTo>
                    <a:pt x="21064" y="7327"/>
                  </a:lnTo>
                  <a:lnTo>
                    <a:pt x="20993" y="7112"/>
                  </a:lnTo>
                  <a:lnTo>
                    <a:pt x="20903" y="6914"/>
                  </a:lnTo>
                  <a:lnTo>
                    <a:pt x="20795" y="6699"/>
                  </a:lnTo>
                  <a:lnTo>
                    <a:pt x="20687" y="6519"/>
                  </a:lnTo>
                  <a:lnTo>
                    <a:pt x="20562" y="6340"/>
                  </a:lnTo>
                  <a:lnTo>
                    <a:pt x="20436" y="6196"/>
                  </a:lnTo>
                  <a:lnTo>
                    <a:pt x="20310" y="6070"/>
                  </a:lnTo>
                  <a:lnTo>
                    <a:pt x="20095" y="5927"/>
                  </a:lnTo>
                  <a:lnTo>
                    <a:pt x="19754" y="5729"/>
                  </a:lnTo>
                  <a:lnTo>
                    <a:pt x="18766" y="5226"/>
                  </a:lnTo>
                  <a:lnTo>
                    <a:pt x="17491" y="4598"/>
                  </a:lnTo>
                  <a:lnTo>
                    <a:pt x="16090" y="3933"/>
                  </a:lnTo>
                  <a:lnTo>
                    <a:pt x="13558" y="2748"/>
                  </a:lnTo>
                  <a:lnTo>
                    <a:pt x="12427" y="2245"/>
                  </a:lnTo>
                  <a:lnTo>
                    <a:pt x="12499" y="37"/>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37"/>
            <p:cNvSpPr/>
            <p:nvPr/>
          </p:nvSpPr>
          <p:spPr>
            <a:xfrm>
              <a:off x="6560325" y="4066425"/>
              <a:ext cx="474550" cy="5425"/>
            </a:xfrm>
            <a:custGeom>
              <a:rect b="b" l="l" r="r" t="t"/>
              <a:pathLst>
                <a:path extrusionOk="0" h="217" w="18982">
                  <a:moveTo>
                    <a:pt x="3843" y="1"/>
                  </a:moveTo>
                  <a:lnTo>
                    <a:pt x="1599" y="37"/>
                  </a:lnTo>
                  <a:lnTo>
                    <a:pt x="719" y="55"/>
                  </a:lnTo>
                  <a:lnTo>
                    <a:pt x="19" y="73"/>
                  </a:lnTo>
                  <a:lnTo>
                    <a:pt x="1" y="91"/>
                  </a:lnTo>
                  <a:lnTo>
                    <a:pt x="19" y="91"/>
                  </a:lnTo>
                  <a:lnTo>
                    <a:pt x="719" y="127"/>
                  </a:lnTo>
                  <a:lnTo>
                    <a:pt x="1599" y="145"/>
                  </a:lnTo>
                  <a:lnTo>
                    <a:pt x="3843" y="181"/>
                  </a:lnTo>
                  <a:lnTo>
                    <a:pt x="6537" y="216"/>
                  </a:lnTo>
                  <a:lnTo>
                    <a:pt x="15085" y="216"/>
                  </a:lnTo>
                  <a:lnTo>
                    <a:pt x="17347" y="198"/>
                  </a:lnTo>
                  <a:lnTo>
                    <a:pt x="18927" y="163"/>
                  </a:lnTo>
                  <a:lnTo>
                    <a:pt x="18963" y="163"/>
                  </a:lnTo>
                  <a:lnTo>
                    <a:pt x="18981" y="145"/>
                  </a:lnTo>
                  <a:lnTo>
                    <a:pt x="18963" y="127"/>
                  </a:lnTo>
                  <a:lnTo>
                    <a:pt x="18927" y="109"/>
                  </a:lnTo>
                  <a:lnTo>
                    <a:pt x="17347" y="91"/>
                  </a:lnTo>
                  <a:lnTo>
                    <a:pt x="15085" y="55"/>
                  </a:lnTo>
                  <a:lnTo>
                    <a:pt x="94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37"/>
            <p:cNvSpPr/>
            <p:nvPr/>
          </p:nvSpPr>
          <p:spPr>
            <a:xfrm>
              <a:off x="6746175" y="3905725"/>
              <a:ext cx="94300" cy="24275"/>
            </a:xfrm>
            <a:custGeom>
              <a:rect b="b" l="l" r="r" t="t"/>
              <a:pathLst>
                <a:path extrusionOk="0" h="971" w="3772">
                  <a:moveTo>
                    <a:pt x="2479" y="0"/>
                  </a:moveTo>
                  <a:lnTo>
                    <a:pt x="2246" y="18"/>
                  </a:lnTo>
                  <a:lnTo>
                    <a:pt x="1994" y="36"/>
                  </a:lnTo>
                  <a:lnTo>
                    <a:pt x="1743" y="72"/>
                  </a:lnTo>
                  <a:lnTo>
                    <a:pt x="1509" y="126"/>
                  </a:lnTo>
                  <a:lnTo>
                    <a:pt x="1276" y="198"/>
                  </a:lnTo>
                  <a:lnTo>
                    <a:pt x="1042" y="288"/>
                  </a:lnTo>
                  <a:lnTo>
                    <a:pt x="809" y="377"/>
                  </a:lnTo>
                  <a:lnTo>
                    <a:pt x="593" y="485"/>
                  </a:lnTo>
                  <a:lnTo>
                    <a:pt x="396" y="611"/>
                  </a:lnTo>
                  <a:lnTo>
                    <a:pt x="198" y="755"/>
                  </a:lnTo>
                  <a:lnTo>
                    <a:pt x="1" y="898"/>
                  </a:lnTo>
                  <a:lnTo>
                    <a:pt x="1" y="934"/>
                  </a:lnTo>
                  <a:lnTo>
                    <a:pt x="1" y="952"/>
                  </a:lnTo>
                  <a:lnTo>
                    <a:pt x="37" y="970"/>
                  </a:lnTo>
                  <a:lnTo>
                    <a:pt x="55" y="970"/>
                  </a:lnTo>
                  <a:lnTo>
                    <a:pt x="504" y="844"/>
                  </a:lnTo>
                  <a:lnTo>
                    <a:pt x="953" y="719"/>
                  </a:lnTo>
                  <a:lnTo>
                    <a:pt x="1402" y="611"/>
                  </a:lnTo>
                  <a:lnTo>
                    <a:pt x="1850" y="521"/>
                  </a:lnTo>
                  <a:lnTo>
                    <a:pt x="2317" y="431"/>
                  </a:lnTo>
                  <a:lnTo>
                    <a:pt x="2766" y="360"/>
                  </a:lnTo>
                  <a:lnTo>
                    <a:pt x="3233" y="288"/>
                  </a:lnTo>
                  <a:lnTo>
                    <a:pt x="3700" y="252"/>
                  </a:lnTo>
                  <a:lnTo>
                    <a:pt x="3718" y="234"/>
                  </a:lnTo>
                  <a:lnTo>
                    <a:pt x="3754" y="216"/>
                  </a:lnTo>
                  <a:lnTo>
                    <a:pt x="3772" y="198"/>
                  </a:lnTo>
                  <a:lnTo>
                    <a:pt x="3772" y="162"/>
                  </a:lnTo>
                  <a:lnTo>
                    <a:pt x="3772" y="144"/>
                  </a:lnTo>
                  <a:lnTo>
                    <a:pt x="3754" y="108"/>
                  </a:lnTo>
                  <a:lnTo>
                    <a:pt x="3736" y="90"/>
                  </a:lnTo>
                  <a:lnTo>
                    <a:pt x="3700" y="90"/>
                  </a:lnTo>
                  <a:lnTo>
                    <a:pt x="3467" y="54"/>
                  </a:lnTo>
                  <a:lnTo>
                    <a:pt x="3233" y="18"/>
                  </a:lnTo>
                  <a:lnTo>
                    <a:pt x="29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37"/>
            <p:cNvSpPr/>
            <p:nvPr/>
          </p:nvSpPr>
          <p:spPr>
            <a:xfrm>
              <a:off x="6768175" y="3919200"/>
              <a:ext cx="93850" cy="24700"/>
            </a:xfrm>
            <a:custGeom>
              <a:rect b="b" l="l" r="r" t="t"/>
              <a:pathLst>
                <a:path extrusionOk="0" h="988" w="3754">
                  <a:moveTo>
                    <a:pt x="2497" y="0"/>
                  </a:moveTo>
                  <a:lnTo>
                    <a:pt x="2245" y="18"/>
                  </a:lnTo>
                  <a:lnTo>
                    <a:pt x="1994" y="36"/>
                  </a:lnTo>
                  <a:lnTo>
                    <a:pt x="1761" y="90"/>
                  </a:lnTo>
                  <a:lnTo>
                    <a:pt x="1509" y="144"/>
                  </a:lnTo>
                  <a:lnTo>
                    <a:pt x="1276" y="198"/>
                  </a:lnTo>
                  <a:lnTo>
                    <a:pt x="1042" y="287"/>
                  </a:lnTo>
                  <a:lnTo>
                    <a:pt x="809" y="377"/>
                  </a:lnTo>
                  <a:lnTo>
                    <a:pt x="593" y="485"/>
                  </a:lnTo>
                  <a:lnTo>
                    <a:pt x="396" y="611"/>
                  </a:lnTo>
                  <a:lnTo>
                    <a:pt x="198" y="754"/>
                  </a:lnTo>
                  <a:lnTo>
                    <a:pt x="19" y="916"/>
                  </a:lnTo>
                  <a:lnTo>
                    <a:pt x="1" y="934"/>
                  </a:lnTo>
                  <a:lnTo>
                    <a:pt x="19" y="970"/>
                  </a:lnTo>
                  <a:lnTo>
                    <a:pt x="37" y="988"/>
                  </a:lnTo>
                  <a:lnTo>
                    <a:pt x="73" y="988"/>
                  </a:lnTo>
                  <a:lnTo>
                    <a:pt x="504" y="844"/>
                  </a:lnTo>
                  <a:lnTo>
                    <a:pt x="952" y="718"/>
                  </a:lnTo>
                  <a:lnTo>
                    <a:pt x="1401" y="611"/>
                  </a:lnTo>
                  <a:lnTo>
                    <a:pt x="1868" y="521"/>
                  </a:lnTo>
                  <a:lnTo>
                    <a:pt x="2317" y="431"/>
                  </a:lnTo>
                  <a:lnTo>
                    <a:pt x="2766" y="359"/>
                  </a:lnTo>
                  <a:lnTo>
                    <a:pt x="3233" y="287"/>
                  </a:lnTo>
                  <a:lnTo>
                    <a:pt x="3700" y="234"/>
                  </a:lnTo>
                  <a:lnTo>
                    <a:pt x="3718" y="234"/>
                  </a:lnTo>
                  <a:lnTo>
                    <a:pt x="3736" y="216"/>
                  </a:lnTo>
                  <a:lnTo>
                    <a:pt x="3754" y="180"/>
                  </a:lnTo>
                  <a:lnTo>
                    <a:pt x="3754" y="144"/>
                  </a:lnTo>
                  <a:lnTo>
                    <a:pt x="3736" y="108"/>
                  </a:lnTo>
                  <a:lnTo>
                    <a:pt x="3700" y="90"/>
                  </a:lnTo>
                  <a:lnTo>
                    <a:pt x="3466" y="54"/>
                  </a:lnTo>
                  <a:lnTo>
                    <a:pt x="3233" y="18"/>
                  </a:lnTo>
                  <a:lnTo>
                    <a:pt x="29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37"/>
            <p:cNvSpPr/>
            <p:nvPr/>
          </p:nvSpPr>
          <p:spPr>
            <a:xfrm>
              <a:off x="6790625" y="3932650"/>
              <a:ext cx="94300" cy="24725"/>
            </a:xfrm>
            <a:custGeom>
              <a:rect b="b" l="l" r="r" t="t"/>
              <a:pathLst>
                <a:path extrusionOk="0" h="989" w="3772">
                  <a:moveTo>
                    <a:pt x="2479" y="1"/>
                  </a:moveTo>
                  <a:lnTo>
                    <a:pt x="2245" y="19"/>
                  </a:lnTo>
                  <a:lnTo>
                    <a:pt x="1994" y="55"/>
                  </a:lnTo>
                  <a:lnTo>
                    <a:pt x="1742" y="91"/>
                  </a:lnTo>
                  <a:lnTo>
                    <a:pt x="1509" y="144"/>
                  </a:lnTo>
                  <a:lnTo>
                    <a:pt x="1276" y="216"/>
                  </a:lnTo>
                  <a:lnTo>
                    <a:pt x="1042" y="288"/>
                  </a:lnTo>
                  <a:lnTo>
                    <a:pt x="809" y="378"/>
                  </a:lnTo>
                  <a:lnTo>
                    <a:pt x="593" y="486"/>
                  </a:lnTo>
                  <a:lnTo>
                    <a:pt x="396" y="611"/>
                  </a:lnTo>
                  <a:lnTo>
                    <a:pt x="198" y="755"/>
                  </a:lnTo>
                  <a:lnTo>
                    <a:pt x="1" y="917"/>
                  </a:lnTo>
                  <a:lnTo>
                    <a:pt x="1" y="935"/>
                  </a:lnTo>
                  <a:lnTo>
                    <a:pt x="1" y="970"/>
                  </a:lnTo>
                  <a:lnTo>
                    <a:pt x="37" y="988"/>
                  </a:lnTo>
                  <a:lnTo>
                    <a:pt x="54" y="988"/>
                  </a:lnTo>
                  <a:lnTo>
                    <a:pt x="503" y="845"/>
                  </a:lnTo>
                  <a:lnTo>
                    <a:pt x="952" y="737"/>
                  </a:lnTo>
                  <a:lnTo>
                    <a:pt x="1401" y="611"/>
                  </a:lnTo>
                  <a:lnTo>
                    <a:pt x="1868" y="522"/>
                  </a:lnTo>
                  <a:lnTo>
                    <a:pt x="2317" y="432"/>
                  </a:lnTo>
                  <a:lnTo>
                    <a:pt x="2784" y="360"/>
                  </a:lnTo>
                  <a:lnTo>
                    <a:pt x="3233" y="306"/>
                  </a:lnTo>
                  <a:lnTo>
                    <a:pt x="3700" y="252"/>
                  </a:lnTo>
                  <a:lnTo>
                    <a:pt x="3736" y="234"/>
                  </a:lnTo>
                  <a:lnTo>
                    <a:pt x="3754" y="216"/>
                  </a:lnTo>
                  <a:lnTo>
                    <a:pt x="3772" y="198"/>
                  </a:lnTo>
                  <a:lnTo>
                    <a:pt x="3772" y="162"/>
                  </a:lnTo>
                  <a:lnTo>
                    <a:pt x="3736" y="126"/>
                  </a:lnTo>
                  <a:lnTo>
                    <a:pt x="3700" y="91"/>
                  </a:lnTo>
                  <a:lnTo>
                    <a:pt x="3466" y="55"/>
                  </a:lnTo>
                  <a:lnTo>
                    <a:pt x="3233" y="19"/>
                  </a:lnTo>
                  <a:lnTo>
                    <a:pt x="298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37"/>
            <p:cNvSpPr/>
            <p:nvPr/>
          </p:nvSpPr>
          <p:spPr>
            <a:xfrm>
              <a:off x="6812625" y="3946125"/>
              <a:ext cx="94300" cy="24725"/>
            </a:xfrm>
            <a:custGeom>
              <a:rect b="b" l="l" r="r" t="t"/>
              <a:pathLst>
                <a:path extrusionOk="0" h="989" w="3772">
                  <a:moveTo>
                    <a:pt x="2497" y="0"/>
                  </a:moveTo>
                  <a:lnTo>
                    <a:pt x="2245" y="18"/>
                  </a:lnTo>
                  <a:lnTo>
                    <a:pt x="1994" y="54"/>
                  </a:lnTo>
                  <a:lnTo>
                    <a:pt x="1760" y="90"/>
                  </a:lnTo>
                  <a:lnTo>
                    <a:pt x="1509" y="144"/>
                  </a:lnTo>
                  <a:lnTo>
                    <a:pt x="1275" y="216"/>
                  </a:lnTo>
                  <a:lnTo>
                    <a:pt x="1042" y="288"/>
                  </a:lnTo>
                  <a:lnTo>
                    <a:pt x="809" y="396"/>
                  </a:lnTo>
                  <a:lnTo>
                    <a:pt x="593" y="503"/>
                  </a:lnTo>
                  <a:lnTo>
                    <a:pt x="396" y="629"/>
                  </a:lnTo>
                  <a:lnTo>
                    <a:pt x="198" y="755"/>
                  </a:lnTo>
                  <a:lnTo>
                    <a:pt x="18" y="916"/>
                  </a:lnTo>
                  <a:lnTo>
                    <a:pt x="1" y="952"/>
                  </a:lnTo>
                  <a:lnTo>
                    <a:pt x="1" y="970"/>
                  </a:lnTo>
                  <a:lnTo>
                    <a:pt x="36" y="988"/>
                  </a:lnTo>
                  <a:lnTo>
                    <a:pt x="72" y="988"/>
                  </a:lnTo>
                  <a:lnTo>
                    <a:pt x="503" y="862"/>
                  </a:lnTo>
                  <a:lnTo>
                    <a:pt x="952" y="737"/>
                  </a:lnTo>
                  <a:lnTo>
                    <a:pt x="1401" y="629"/>
                  </a:lnTo>
                  <a:lnTo>
                    <a:pt x="1868" y="521"/>
                  </a:lnTo>
                  <a:lnTo>
                    <a:pt x="2317" y="431"/>
                  </a:lnTo>
                  <a:lnTo>
                    <a:pt x="2784" y="360"/>
                  </a:lnTo>
                  <a:lnTo>
                    <a:pt x="3233" y="306"/>
                  </a:lnTo>
                  <a:lnTo>
                    <a:pt x="3700" y="252"/>
                  </a:lnTo>
                  <a:lnTo>
                    <a:pt x="3736" y="252"/>
                  </a:lnTo>
                  <a:lnTo>
                    <a:pt x="3754" y="234"/>
                  </a:lnTo>
                  <a:lnTo>
                    <a:pt x="3771" y="198"/>
                  </a:lnTo>
                  <a:lnTo>
                    <a:pt x="3771" y="162"/>
                  </a:lnTo>
                  <a:lnTo>
                    <a:pt x="3754" y="126"/>
                  </a:lnTo>
                  <a:lnTo>
                    <a:pt x="3700" y="108"/>
                  </a:lnTo>
                  <a:lnTo>
                    <a:pt x="3466" y="54"/>
                  </a:lnTo>
                  <a:lnTo>
                    <a:pt x="3233" y="36"/>
                  </a:lnTo>
                  <a:lnTo>
                    <a:pt x="2981" y="18"/>
                  </a:lnTo>
                  <a:lnTo>
                    <a:pt x="27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37"/>
            <p:cNvSpPr/>
            <p:nvPr/>
          </p:nvSpPr>
          <p:spPr>
            <a:xfrm>
              <a:off x="6800500" y="3826700"/>
              <a:ext cx="100150" cy="87125"/>
            </a:xfrm>
            <a:custGeom>
              <a:rect b="b" l="l" r="r" t="t"/>
              <a:pathLst>
                <a:path extrusionOk="0" h="3485" w="4006">
                  <a:moveTo>
                    <a:pt x="3143" y="378"/>
                  </a:moveTo>
                  <a:lnTo>
                    <a:pt x="3269" y="396"/>
                  </a:lnTo>
                  <a:lnTo>
                    <a:pt x="3377" y="432"/>
                  </a:lnTo>
                  <a:lnTo>
                    <a:pt x="3484" y="504"/>
                  </a:lnTo>
                  <a:lnTo>
                    <a:pt x="3556" y="611"/>
                  </a:lnTo>
                  <a:lnTo>
                    <a:pt x="3592" y="755"/>
                  </a:lnTo>
                  <a:lnTo>
                    <a:pt x="3610" y="935"/>
                  </a:lnTo>
                  <a:lnTo>
                    <a:pt x="3574" y="1168"/>
                  </a:lnTo>
                  <a:lnTo>
                    <a:pt x="3538" y="1312"/>
                  </a:lnTo>
                  <a:lnTo>
                    <a:pt x="3484" y="1438"/>
                  </a:lnTo>
                  <a:lnTo>
                    <a:pt x="3413" y="1563"/>
                  </a:lnTo>
                  <a:lnTo>
                    <a:pt x="3305" y="1671"/>
                  </a:lnTo>
                  <a:lnTo>
                    <a:pt x="3197" y="1779"/>
                  </a:lnTo>
                  <a:lnTo>
                    <a:pt x="3071" y="1886"/>
                  </a:lnTo>
                  <a:lnTo>
                    <a:pt x="2802" y="2066"/>
                  </a:lnTo>
                  <a:lnTo>
                    <a:pt x="2497" y="2246"/>
                  </a:lnTo>
                  <a:lnTo>
                    <a:pt x="2191" y="2371"/>
                  </a:lnTo>
                  <a:lnTo>
                    <a:pt x="1653" y="2605"/>
                  </a:lnTo>
                  <a:lnTo>
                    <a:pt x="899" y="2874"/>
                  </a:lnTo>
                  <a:lnTo>
                    <a:pt x="539" y="3018"/>
                  </a:lnTo>
                  <a:lnTo>
                    <a:pt x="162" y="3179"/>
                  </a:lnTo>
                  <a:lnTo>
                    <a:pt x="432" y="2766"/>
                  </a:lnTo>
                  <a:lnTo>
                    <a:pt x="719" y="2353"/>
                  </a:lnTo>
                  <a:lnTo>
                    <a:pt x="1006" y="1958"/>
                  </a:lnTo>
                  <a:lnTo>
                    <a:pt x="1312" y="1563"/>
                  </a:lnTo>
                  <a:lnTo>
                    <a:pt x="1635" y="1186"/>
                  </a:lnTo>
                  <a:lnTo>
                    <a:pt x="1976" y="845"/>
                  </a:lnTo>
                  <a:lnTo>
                    <a:pt x="2156" y="719"/>
                  </a:lnTo>
                  <a:lnTo>
                    <a:pt x="2425" y="576"/>
                  </a:lnTo>
                  <a:lnTo>
                    <a:pt x="2551" y="504"/>
                  </a:lnTo>
                  <a:lnTo>
                    <a:pt x="2712" y="450"/>
                  </a:lnTo>
                  <a:lnTo>
                    <a:pt x="2856" y="414"/>
                  </a:lnTo>
                  <a:lnTo>
                    <a:pt x="3000" y="378"/>
                  </a:lnTo>
                  <a:close/>
                  <a:moveTo>
                    <a:pt x="3017" y="1"/>
                  </a:moveTo>
                  <a:lnTo>
                    <a:pt x="2892" y="19"/>
                  </a:lnTo>
                  <a:lnTo>
                    <a:pt x="2748" y="37"/>
                  </a:lnTo>
                  <a:lnTo>
                    <a:pt x="2622" y="73"/>
                  </a:lnTo>
                  <a:lnTo>
                    <a:pt x="2371" y="181"/>
                  </a:lnTo>
                  <a:lnTo>
                    <a:pt x="2138" y="306"/>
                  </a:lnTo>
                  <a:lnTo>
                    <a:pt x="1922" y="468"/>
                  </a:lnTo>
                  <a:lnTo>
                    <a:pt x="1599" y="755"/>
                  </a:lnTo>
                  <a:lnTo>
                    <a:pt x="1312" y="1060"/>
                  </a:lnTo>
                  <a:lnTo>
                    <a:pt x="1024" y="1402"/>
                  </a:lnTo>
                  <a:lnTo>
                    <a:pt x="773" y="1743"/>
                  </a:lnTo>
                  <a:lnTo>
                    <a:pt x="539" y="2102"/>
                  </a:lnTo>
                  <a:lnTo>
                    <a:pt x="342" y="2479"/>
                  </a:lnTo>
                  <a:lnTo>
                    <a:pt x="162" y="2874"/>
                  </a:lnTo>
                  <a:lnTo>
                    <a:pt x="1" y="3287"/>
                  </a:lnTo>
                  <a:lnTo>
                    <a:pt x="1" y="3305"/>
                  </a:lnTo>
                  <a:lnTo>
                    <a:pt x="19" y="3323"/>
                  </a:lnTo>
                  <a:lnTo>
                    <a:pt x="37" y="3323"/>
                  </a:lnTo>
                  <a:lnTo>
                    <a:pt x="37" y="3377"/>
                  </a:lnTo>
                  <a:lnTo>
                    <a:pt x="73" y="3431"/>
                  </a:lnTo>
                  <a:lnTo>
                    <a:pt x="108" y="3467"/>
                  </a:lnTo>
                  <a:lnTo>
                    <a:pt x="180" y="3485"/>
                  </a:lnTo>
                  <a:lnTo>
                    <a:pt x="216" y="3485"/>
                  </a:lnTo>
                  <a:lnTo>
                    <a:pt x="1006" y="3215"/>
                  </a:lnTo>
                  <a:lnTo>
                    <a:pt x="1401" y="3072"/>
                  </a:lnTo>
                  <a:lnTo>
                    <a:pt x="1796" y="2928"/>
                  </a:lnTo>
                  <a:lnTo>
                    <a:pt x="2191" y="2784"/>
                  </a:lnTo>
                  <a:lnTo>
                    <a:pt x="2551" y="2605"/>
                  </a:lnTo>
                  <a:lnTo>
                    <a:pt x="2928" y="2389"/>
                  </a:lnTo>
                  <a:lnTo>
                    <a:pt x="3251" y="2156"/>
                  </a:lnTo>
                  <a:lnTo>
                    <a:pt x="3448" y="1994"/>
                  </a:lnTo>
                  <a:lnTo>
                    <a:pt x="3628" y="1815"/>
                  </a:lnTo>
                  <a:lnTo>
                    <a:pt x="3790" y="1599"/>
                  </a:lnTo>
                  <a:lnTo>
                    <a:pt x="3897" y="1384"/>
                  </a:lnTo>
                  <a:lnTo>
                    <a:pt x="3951" y="1258"/>
                  </a:lnTo>
                  <a:lnTo>
                    <a:pt x="3987" y="1132"/>
                  </a:lnTo>
                  <a:lnTo>
                    <a:pt x="4005" y="1024"/>
                  </a:lnTo>
                  <a:lnTo>
                    <a:pt x="4005" y="899"/>
                  </a:lnTo>
                  <a:lnTo>
                    <a:pt x="3987" y="773"/>
                  </a:lnTo>
                  <a:lnTo>
                    <a:pt x="3951" y="647"/>
                  </a:lnTo>
                  <a:lnTo>
                    <a:pt x="3897" y="522"/>
                  </a:lnTo>
                  <a:lnTo>
                    <a:pt x="3826" y="414"/>
                  </a:lnTo>
                  <a:lnTo>
                    <a:pt x="3736" y="288"/>
                  </a:lnTo>
                  <a:lnTo>
                    <a:pt x="3628" y="198"/>
                  </a:lnTo>
                  <a:lnTo>
                    <a:pt x="3520" y="127"/>
                  </a:lnTo>
                  <a:lnTo>
                    <a:pt x="3395" y="73"/>
                  </a:lnTo>
                  <a:lnTo>
                    <a:pt x="3269" y="37"/>
                  </a:lnTo>
                  <a:lnTo>
                    <a:pt x="3143" y="19"/>
                  </a:lnTo>
                  <a:lnTo>
                    <a:pt x="30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37"/>
            <p:cNvSpPr/>
            <p:nvPr/>
          </p:nvSpPr>
          <p:spPr>
            <a:xfrm>
              <a:off x="6696350" y="3845575"/>
              <a:ext cx="111800" cy="67800"/>
            </a:xfrm>
            <a:custGeom>
              <a:rect b="b" l="l" r="r" t="t"/>
              <a:pathLst>
                <a:path extrusionOk="0" h="2712" w="4472">
                  <a:moveTo>
                    <a:pt x="988" y="377"/>
                  </a:moveTo>
                  <a:lnTo>
                    <a:pt x="1150" y="395"/>
                  </a:lnTo>
                  <a:lnTo>
                    <a:pt x="1312" y="413"/>
                  </a:lnTo>
                  <a:lnTo>
                    <a:pt x="1455" y="431"/>
                  </a:lnTo>
                  <a:lnTo>
                    <a:pt x="1742" y="503"/>
                  </a:lnTo>
                  <a:lnTo>
                    <a:pt x="1958" y="593"/>
                  </a:lnTo>
                  <a:lnTo>
                    <a:pt x="2371" y="844"/>
                  </a:lnTo>
                  <a:lnTo>
                    <a:pt x="2766" y="1113"/>
                  </a:lnTo>
                  <a:lnTo>
                    <a:pt x="3161" y="1437"/>
                  </a:lnTo>
                  <a:lnTo>
                    <a:pt x="3538" y="1742"/>
                  </a:lnTo>
                  <a:lnTo>
                    <a:pt x="3915" y="2065"/>
                  </a:lnTo>
                  <a:lnTo>
                    <a:pt x="4274" y="2406"/>
                  </a:lnTo>
                  <a:lnTo>
                    <a:pt x="3879" y="2352"/>
                  </a:lnTo>
                  <a:lnTo>
                    <a:pt x="3484" y="2299"/>
                  </a:lnTo>
                  <a:lnTo>
                    <a:pt x="2694" y="2209"/>
                  </a:lnTo>
                  <a:lnTo>
                    <a:pt x="2120" y="2137"/>
                  </a:lnTo>
                  <a:lnTo>
                    <a:pt x="1796" y="2065"/>
                  </a:lnTo>
                  <a:lnTo>
                    <a:pt x="1455" y="1993"/>
                  </a:lnTo>
                  <a:lnTo>
                    <a:pt x="1150" y="1868"/>
                  </a:lnTo>
                  <a:lnTo>
                    <a:pt x="1006" y="1796"/>
                  </a:lnTo>
                  <a:lnTo>
                    <a:pt x="863" y="1724"/>
                  </a:lnTo>
                  <a:lnTo>
                    <a:pt x="737" y="1634"/>
                  </a:lnTo>
                  <a:lnTo>
                    <a:pt x="629" y="1526"/>
                  </a:lnTo>
                  <a:lnTo>
                    <a:pt x="539" y="1419"/>
                  </a:lnTo>
                  <a:lnTo>
                    <a:pt x="485" y="1293"/>
                  </a:lnTo>
                  <a:lnTo>
                    <a:pt x="396" y="1078"/>
                  </a:lnTo>
                  <a:lnTo>
                    <a:pt x="360" y="898"/>
                  </a:lnTo>
                  <a:lnTo>
                    <a:pt x="378" y="754"/>
                  </a:lnTo>
                  <a:lnTo>
                    <a:pt x="414" y="629"/>
                  </a:lnTo>
                  <a:lnTo>
                    <a:pt x="485" y="539"/>
                  </a:lnTo>
                  <a:lnTo>
                    <a:pt x="593" y="467"/>
                  </a:lnTo>
                  <a:lnTo>
                    <a:pt x="701" y="413"/>
                  </a:lnTo>
                  <a:lnTo>
                    <a:pt x="845" y="395"/>
                  </a:lnTo>
                  <a:lnTo>
                    <a:pt x="988" y="377"/>
                  </a:lnTo>
                  <a:close/>
                  <a:moveTo>
                    <a:pt x="1006" y="0"/>
                  </a:moveTo>
                  <a:lnTo>
                    <a:pt x="881" y="18"/>
                  </a:lnTo>
                  <a:lnTo>
                    <a:pt x="737" y="36"/>
                  </a:lnTo>
                  <a:lnTo>
                    <a:pt x="611" y="72"/>
                  </a:lnTo>
                  <a:lnTo>
                    <a:pt x="503" y="126"/>
                  </a:lnTo>
                  <a:lnTo>
                    <a:pt x="396" y="198"/>
                  </a:lnTo>
                  <a:lnTo>
                    <a:pt x="288" y="269"/>
                  </a:lnTo>
                  <a:lnTo>
                    <a:pt x="198" y="377"/>
                  </a:lnTo>
                  <a:lnTo>
                    <a:pt x="126" y="485"/>
                  </a:lnTo>
                  <a:lnTo>
                    <a:pt x="55" y="629"/>
                  </a:lnTo>
                  <a:lnTo>
                    <a:pt x="19" y="754"/>
                  </a:lnTo>
                  <a:lnTo>
                    <a:pt x="1" y="880"/>
                  </a:lnTo>
                  <a:lnTo>
                    <a:pt x="1" y="1006"/>
                  </a:lnTo>
                  <a:lnTo>
                    <a:pt x="1" y="1131"/>
                  </a:lnTo>
                  <a:lnTo>
                    <a:pt x="37" y="1257"/>
                  </a:lnTo>
                  <a:lnTo>
                    <a:pt x="90" y="1365"/>
                  </a:lnTo>
                  <a:lnTo>
                    <a:pt x="144" y="1473"/>
                  </a:lnTo>
                  <a:lnTo>
                    <a:pt x="216" y="1580"/>
                  </a:lnTo>
                  <a:lnTo>
                    <a:pt x="396" y="1760"/>
                  </a:lnTo>
                  <a:lnTo>
                    <a:pt x="593" y="1939"/>
                  </a:lnTo>
                  <a:lnTo>
                    <a:pt x="809" y="2065"/>
                  </a:lnTo>
                  <a:lnTo>
                    <a:pt x="1024" y="2191"/>
                  </a:lnTo>
                  <a:lnTo>
                    <a:pt x="1419" y="2335"/>
                  </a:lnTo>
                  <a:lnTo>
                    <a:pt x="1814" y="2442"/>
                  </a:lnTo>
                  <a:lnTo>
                    <a:pt x="2227" y="2514"/>
                  </a:lnTo>
                  <a:lnTo>
                    <a:pt x="2640" y="2568"/>
                  </a:lnTo>
                  <a:lnTo>
                    <a:pt x="3053" y="2622"/>
                  </a:lnTo>
                  <a:lnTo>
                    <a:pt x="3466" y="2658"/>
                  </a:lnTo>
                  <a:lnTo>
                    <a:pt x="4292" y="2712"/>
                  </a:lnTo>
                  <a:lnTo>
                    <a:pt x="4364" y="2712"/>
                  </a:lnTo>
                  <a:lnTo>
                    <a:pt x="4400" y="2676"/>
                  </a:lnTo>
                  <a:lnTo>
                    <a:pt x="4436" y="2622"/>
                  </a:lnTo>
                  <a:lnTo>
                    <a:pt x="4454" y="2568"/>
                  </a:lnTo>
                  <a:lnTo>
                    <a:pt x="4454" y="2514"/>
                  </a:lnTo>
                  <a:lnTo>
                    <a:pt x="4472" y="2514"/>
                  </a:lnTo>
                  <a:lnTo>
                    <a:pt x="4472" y="2478"/>
                  </a:lnTo>
                  <a:lnTo>
                    <a:pt x="4221" y="2119"/>
                  </a:lnTo>
                  <a:lnTo>
                    <a:pt x="3951" y="1778"/>
                  </a:lnTo>
                  <a:lnTo>
                    <a:pt x="3646" y="1473"/>
                  </a:lnTo>
                  <a:lnTo>
                    <a:pt x="3341" y="1167"/>
                  </a:lnTo>
                  <a:lnTo>
                    <a:pt x="3017" y="898"/>
                  </a:lnTo>
                  <a:lnTo>
                    <a:pt x="2658" y="647"/>
                  </a:lnTo>
                  <a:lnTo>
                    <a:pt x="2299" y="413"/>
                  </a:lnTo>
                  <a:lnTo>
                    <a:pt x="1922" y="216"/>
                  </a:lnTo>
                  <a:lnTo>
                    <a:pt x="1671" y="108"/>
                  </a:lnTo>
                  <a:lnTo>
                    <a:pt x="1419" y="36"/>
                  </a:lnTo>
                  <a:lnTo>
                    <a:pt x="115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37"/>
            <p:cNvSpPr/>
            <p:nvPr/>
          </p:nvSpPr>
          <p:spPr>
            <a:xfrm>
              <a:off x="5751825" y="2822925"/>
              <a:ext cx="1085525" cy="1042425"/>
            </a:xfrm>
            <a:custGeom>
              <a:rect b="b" l="l" r="r" t="t"/>
              <a:pathLst>
                <a:path extrusionOk="0" h="41697" w="43421">
                  <a:moveTo>
                    <a:pt x="2011" y="0"/>
                  </a:moveTo>
                  <a:lnTo>
                    <a:pt x="1814" y="413"/>
                  </a:lnTo>
                  <a:lnTo>
                    <a:pt x="1616" y="898"/>
                  </a:lnTo>
                  <a:lnTo>
                    <a:pt x="1365" y="1545"/>
                  </a:lnTo>
                  <a:lnTo>
                    <a:pt x="1095" y="2317"/>
                  </a:lnTo>
                  <a:lnTo>
                    <a:pt x="808" y="3197"/>
                  </a:lnTo>
                  <a:lnTo>
                    <a:pt x="682" y="3681"/>
                  </a:lnTo>
                  <a:lnTo>
                    <a:pt x="557" y="4184"/>
                  </a:lnTo>
                  <a:lnTo>
                    <a:pt x="431" y="4687"/>
                  </a:lnTo>
                  <a:lnTo>
                    <a:pt x="305" y="5226"/>
                  </a:lnTo>
                  <a:lnTo>
                    <a:pt x="216" y="5764"/>
                  </a:lnTo>
                  <a:lnTo>
                    <a:pt x="126" y="6321"/>
                  </a:lnTo>
                  <a:lnTo>
                    <a:pt x="72" y="6896"/>
                  </a:lnTo>
                  <a:lnTo>
                    <a:pt x="18" y="7452"/>
                  </a:lnTo>
                  <a:lnTo>
                    <a:pt x="0" y="8027"/>
                  </a:lnTo>
                  <a:lnTo>
                    <a:pt x="0" y="8602"/>
                  </a:lnTo>
                  <a:lnTo>
                    <a:pt x="36" y="9158"/>
                  </a:lnTo>
                  <a:lnTo>
                    <a:pt x="108" y="9733"/>
                  </a:lnTo>
                  <a:lnTo>
                    <a:pt x="198" y="10272"/>
                  </a:lnTo>
                  <a:lnTo>
                    <a:pt x="323" y="10810"/>
                  </a:lnTo>
                  <a:lnTo>
                    <a:pt x="503" y="11349"/>
                  </a:lnTo>
                  <a:lnTo>
                    <a:pt x="593" y="11600"/>
                  </a:lnTo>
                  <a:lnTo>
                    <a:pt x="718" y="11852"/>
                  </a:lnTo>
                  <a:lnTo>
                    <a:pt x="826" y="12103"/>
                  </a:lnTo>
                  <a:lnTo>
                    <a:pt x="970" y="12337"/>
                  </a:lnTo>
                  <a:lnTo>
                    <a:pt x="1113" y="12588"/>
                  </a:lnTo>
                  <a:lnTo>
                    <a:pt x="1257" y="12822"/>
                  </a:lnTo>
                  <a:lnTo>
                    <a:pt x="1437" y="13037"/>
                  </a:lnTo>
                  <a:lnTo>
                    <a:pt x="1616" y="13253"/>
                  </a:lnTo>
                  <a:lnTo>
                    <a:pt x="1796" y="13468"/>
                  </a:lnTo>
                  <a:lnTo>
                    <a:pt x="2011" y="13683"/>
                  </a:lnTo>
                  <a:lnTo>
                    <a:pt x="2227" y="13881"/>
                  </a:lnTo>
                  <a:lnTo>
                    <a:pt x="2460" y="14061"/>
                  </a:lnTo>
                  <a:lnTo>
                    <a:pt x="2730" y="14258"/>
                  </a:lnTo>
                  <a:lnTo>
                    <a:pt x="2999" y="14438"/>
                  </a:lnTo>
                  <a:lnTo>
                    <a:pt x="3304" y="14617"/>
                  </a:lnTo>
                  <a:lnTo>
                    <a:pt x="3609" y="14779"/>
                  </a:lnTo>
                  <a:lnTo>
                    <a:pt x="3951" y="14940"/>
                  </a:lnTo>
                  <a:lnTo>
                    <a:pt x="4292" y="15102"/>
                  </a:lnTo>
                  <a:lnTo>
                    <a:pt x="5010" y="15407"/>
                  </a:lnTo>
                  <a:lnTo>
                    <a:pt x="5800" y="15677"/>
                  </a:lnTo>
                  <a:lnTo>
                    <a:pt x="6626" y="15946"/>
                  </a:lnTo>
                  <a:lnTo>
                    <a:pt x="7506" y="16179"/>
                  </a:lnTo>
                  <a:lnTo>
                    <a:pt x="8404" y="16413"/>
                  </a:lnTo>
                  <a:lnTo>
                    <a:pt x="9338" y="16610"/>
                  </a:lnTo>
                  <a:lnTo>
                    <a:pt x="10289" y="16808"/>
                  </a:lnTo>
                  <a:lnTo>
                    <a:pt x="11277" y="16988"/>
                  </a:lnTo>
                  <a:lnTo>
                    <a:pt x="12265" y="17149"/>
                  </a:lnTo>
                  <a:lnTo>
                    <a:pt x="13252" y="17293"/>
                  </a:lnTo>
                  <a:lnTo>
                    <a:pt x="14240" y="17436"/>
                  </a:lnTo>
                  <a:lnTo>
                    <a:pt x="15228" y="17562"/>
                  </a:lnTo>
                  <a:lnTo>
                    <a:pt x="17167" y="17778"/>
                  </a:lnTo>
                  <a:lnTo>
                    <a:pt x="18999" y="17957"/>
                  </a:lnTo>
                  <a:lnTo>
                    <a:pt x="22213" y="18245"/>
                  </a:lnTo>
                  <a:lnTo>
                    <a:pt x="23506" y="18352"/>
                  </a:lnTo>
                  <a:lnTo>
                    <a:pt x="24511" y="18460"/>
                  </a:lnTo>
                  <a:lnTo>
                    <a:pt x="24889" y="18514"/>
                  </a:lnTo>
                  <a:lnTo>
                    <a:pt x="25194" y="18568"/>
                  </a:lnTo>
                  <a:lnTo>
                    <a:pt x="25391" y="18622"/>
                  </a:lnTo>
                  <a:lnTo>
                    <a:pt x="25463" y="18640"/>
                  </a:lnTo>
                  <a:lnTo>
                    <a:pt x="25499" y="18676"/>
                  </a:lnTo>
                  <a:lnTo>
                    <a:pt x="25553" y="18747"/>
                  </a:lnTo>
                  <a:lnTo>
                    <a:pt x="25607" y="18837"/>
                  </a:lnTo>
                  <a:lnTo>
                    <a:pt x="25732" y="19124"/>
                  </a:lnTo>
                  <a:lnTo>
                    <a:pt x="25858" y="19519"/>
                  </a:lnTo>
                  <a:lnTo>
                    <a:pt x="25984" y="20004"/>
                  </a:lnTo>
                  <a:lnTo>
                    <a:pt x="26128" y="20579"/>
                  </a:lnTo>
                  <a:lnTo>
                    <a:pt x="26289" y="21225"/>
                  </a:lnTo>
                  <a:lnTo>
                    <a:pt x="26594" y="22752"/>
                  </a:lnTo>
                  <a:lnTo>
                    <a:pt x="26918" y="24511"/>
                  </a:lnTo>
                  <a:lnTo>
                    <a:pt x="27259" y="26451"/>
                  </a:lnTo>
                  <a:lnTo>
                    <a:pt x="27582" y="28498"/>
                  </a:lnTo>
                  <a:lnTo>
                    <a:pt x="27905" y="30581"/>
                  </a:lnTo>
                  <a:lnTo>
                    <a:pt x="28516" y="34657"/>
                  </a:lnTo>
                  <a:lnTo>
                    <a:pt x="29019" y="38177"/>
                  </a:lnTo>
                  <a:lnTo>
                    <a:pt x="29486" y="41589"/>
                  </a:lnTo>
                  <a:lnTo>
                    <a:pt x="43420" y="41696"/>
                  </a:lnTo>
                  <a:lnTo>
                    <a:pt x="43294" y="40511"/>
                  </a:lnTo>
                  <a:lnTo>
                    <a:pt x="43115" y="39146"/>
                  </a:lnTo>
                  <a:lnTo>
                    <a:pt x="42863" y="37369"/>
                  </a:lnTo>
                  <a:lnTo>
                    <a:pt x="42558" y="35250"/>
                  </a:lnTo>
                  <a:lnTo>
                    <a:pt x="42163" y="32843"/>
                  </a:lnTo>
                  <a:lnTo>
                    <a:pt x="41948" y="31551"/>
                  </a:lnTo>
                  <a:lnTo>
                    <a:pt x="41714" y="30240"/>
                  </a:lnTo>
                  <a:lnTo>
                    <a:pt x="41463" y="28875"/>
                  </a:lnTo>
                  <a:lnTo>
                    <a:pt x="41193" y="27510"/>
                  </a:lnTo>
                  <a:lnTo>
                    <a:pt x="40906" y="26110"/>
                  </a:lnTo>
                  <a:lnTo>
                    <a:pt x="40583" y="24709"/>
                  </a:lnTo>
                  <a:lnTo>
                    <a:pt x="40260" y="23326"/>
                  </a:lnTo>
                  <a:lnTo>
                    <a:pt x="39919" y="21944"/>
                  </a:lnTo>
                  <a:lnTo>
                    <a:pt x="39559" y="20597"/>
                  </a:lnTo>
                  <a:lnTo>
                    <a:pt x="39182" y="19268"/>
                  </a:lnTo>
                  <a:lnTo>
                    <a:pt x="38787" y="17975"/>
                  </a:lnTo>
                  <a:lnTo>
                    <a:pt x="38374" y="16736"/>
                  </a:lnTo>
                  <a:lnTo>
                    <a:pt x="37943" y="15569"/>
                  </a:lnTo>
                  <a:lnTo>
                    <a:pt x="37710" y="15012"/>
                  </a:lnTo>
                  <a:lnTo>
                    <a:pt x="37476" y="14456"/>
                  </a:lnTo>
                  <a:lnTo>
                    <a:pt x="37243" y="13935"/>
                  </a:lnTo>
                  <a:lnTo>
                    <a:pt x="37010" y="13432"/>
                  </a:lnTo>
                  <a:lnTo>
                    <a:pt x="36776" y="12947"/>
                  </a:lnTo>
                  <a:lnTo>
                    <a:pt x="36525" y="12480"/>
                  </a:lnTo>
                  <a:lnTo>
                    <a:pt x="36273" y="12049"/>
                  </a:lnTo>
                  <a:lnTo>
                    <a:pt x="36022" y="11636"/>
                  </a:lnTo>
                  <a:lnTo>
                    <a:pt x="35770" y="11241"/>
                  </a:lnTo>
                  <a:lnTo>
                    <a:pt x="35501" y="10882"/>
                  </a:lnTo>
                  <a:lnTo>
                    <a:pt x="35232" y="10559"/>
                  </a:lnTo>
                  <a:lnTo>
                    <a:pt x="34962" y="10254"/>
                  </a:lnTo>
                  <a:lnTo>
                    <a:pt x="34675" y="9984"/>
                  </a:lnTo>
                  <a:lnTo>
                    <a:pt x="34388" y="9733"/>
                  </a:lnTo>
                  <a:lnTo>
                    <a:pt x="34172" y="9571"/>
                  </a:lnTo>
                  <a:lnTo>
                    <a:pt x="33939" y="9410"/>
                  </a:lnTo>
                  <a:lnTo>
                    <a:pt x="33687" y="9266"/>
                  </a:lnTo>
                  <a:lnTo>
                    <a:pt x="33418" y="9104"/>
                  </a:lnTo>
                  <a:lnTo>
                    <a:pt x="32826" y="8817"/>
                  </a:lnTo>
                  <a:lnTo>
                    <a:pt x="32197" y="8548"/>
                  </a:lnTo>
                  <a:lnTo>
                    <a:pt x="31497" y="8296"/>
                  </a:lnTo>
                  <a:lnTo>
                    <a:pt x="30760" y="8063"/>
                  </a:lnTo>
                  <a:lnTo>
                    <a:pt x="29988" y="7847"/>
                  </a:lnTo>
                  <a:lnTo>
                    <a:pt x="29180" y="7632"/>
                  </a:lnTo>
                  <a:lnTo>
                    <a:pt x="28354" y="7452"/>
                  </a:lnTo>
                  <a:lnTo>
                    <a:pt x="27492" y="7273"/>
                  </a:lnTo>
                  <a:lnTo>
                    <a:pt x="26612" y="7111"/>
                  </a:lnTo>
                  <a:lnTo>
                    <a:pt x="25715" y="6968"/>
                  </a:lnTo>
                  <a:lnTo>
                    <a:pt x="24817" y="6824"/>
                  </a:lnTo>
                  <a:lnTo>
                    <a:pt x="23919" y="6698"/>
                  </a:lnTo>
                  <a:lnTo>
                    <a:pt x="22141" y="6483"/>
                  </a:lnTo>
                  <a:lnTo>
                    <a:pt x="20399" y="6321"/>
                  </a:lnTo>
                  <a:lnTo>
                    <a:pt x="18765" y="6177"/>
                  </a:lnTo>
                  <a:lnTo>
                    <a:pt x="17257" y="6088"/>
                  </a:lnTo>
                  <a:lnTo>
                    <a:pt x="15928" y="6016"/>
                  </a:lnTo>
                  <a:lnTo>
                    <a:pt x="14833" y="5962"/>
                  </a:lnTo>
                  <a:lnTo>
                    <a:pt x="13989" y="5926"/>
                  </a:lnTo>
                  <a:lnTo>
                    <a:pt x="13270" y="5908"/>
                  </a:lnTo>
                  <a:lnTo>
                    <a:pt x="13432" y="5477"/>
                  </a:lnTo>
                  <a:lnTo>
                    <a:pt x="13558" y="5010"/>
                  </a:lnTo>
                  <a:lnTo>
                    <a:pt x="13665" y="4543"/>
                  </a:lnTo>
                  <a:lnTo>
                    <a:pt x="13737" y="4041"/>
                  </a:lnTo>
                  <a:lnTo>
                    <a:pt x="13809" y="3556"/>
                  </a:lnTo>
                  <a:lnTo>
                    <a:pt x="13863" y="3053"/>
                  </a:lnTo>
                  <a:lnTo>
                    <a:pt x="13899" y="2586"/>
                  </a:lnTo>
                  <a:lnTo>
                    <a:pt x="13917" y="2119"/>
                  </a:lnTo>
                  <a:lnTo>
                    <a:pt x="13935" y="1275"/>
                  </a:lnTo>
                  <a:lnTo>
                    <a:pt x="13917" y="611"/>
                  </a:lnTo>
                  <a:lnTo>
                    <a:pt x="1388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37"/>
            <p:cNvSpPr/>
            <p:nvPr/>
          </p:nvSpPr>
          <p:spPr>
            <a:xfrm>
              <a:off x="5751825" y="2822925"/>
              <a:ext cx="1085525" cy="1042425"/>
            </a:xfrm>
            <a:custGeom>
              <a:rect b="b" l="l" r="r" t="t"/>
              <a:pathLst>
                <a:path extrusionOk="0" fill="none" h="41697" w="43421">
                  <a:moveTo>
                    <a:pt x="43420" y="41696"/>
                  </a:moveTo>
                  <a:lnTo>
                    <a:pt x="29486" y="41589"/>
                  </a:lnTo>
                  <a:lnTo>
                    <a:pt x="29486" y="41589"/>
                  </a:lnTo>
                  <a:lnTo>
                    <a:pt x="29019" y="38177"/>
                  </a:lnTo>
                  <a:lnTo>
                    <a:pt x="28516" y="34657"/>
                  </a:lnTo>
                  <a:lnTo>
                    <a:pt x="27905" y="30581"/>
                  </a:lnTo>
                  <a:lnTo>
                    <a:pt x="27582" y="28498"/>
                  </a:lnTo>
                  <a:lnTo>
                    <a:pt x="27259" y="26451"/>
                  </a:lnTo>
                  <a:lnTo>
                    <a:pt x="26918" y="24511"/>
                  </a:lnTo>
                  <a:lnTo>
                    <a:pt x="26594" y="22752"/>
                  </a:lnTo>
                  <a:lnTo>
                    <a:pt x="26289" y="21225"/>
                  </a:lnTo>
                  <a:lnTo>
                    <a:pt x="26128" y="20579"/>
                  </a:lnTo>
                  <a:lnTo>
                    <a:pt x="25984" y="20004"/>
                  </a:lnTo>
                  <a:lnTo>
                    <a:pt x="25858" y="19519"/>
                  </a:lnTo>
                  <a:lnTo>
                    <a:pt x="25732" y="19124"/>
                  </a:lnTo>
                  <a:lnTo>
                    <a:pt x="25607" y="18837"/>
                  </a:lnTo>
                  <a:lnTo>
                    <a:pt x="25553" y="18747"/>
                  </a:lnTo>
                  <a:lnTo>
                    <a:pt x="25499" y="18676"/>
                  </a:lnTo>
                  <a:lnTo>
                    <a:pt x="25499" y="18676"/>
                  </a:lnTo>
                  <a:lnTo>
                    <a:pt x="25463" y="18640"/>
                  </a:lnTo>
                  <a:lnTo>
                    <a:pt x="25391" y="18622"/>
                  </a:lnTo>
                  <a:lnTo>
                    <a:pt x="25194" y="18568"/>
                  </a:lnTo>
                  <a:lnTo>
                    <a:pt x="24889" y="18514"/>
                  </a:lnTo>
                  <a:lnTo>
                    <a:pt x="24511" y="18460"/>
                  </a:lnTo>
                  <a:lnTo>
                    <a:pt x="23506" y="18352"/>
                  </a:lnTo>
                  <a:lnTo>
                    <a:pt x="22213" y="18245"/>
                  </a:lnTo>
                  <a:lnTo>
                    <a:pt x="18999" y="17957"/>
                  </a:lnTo>
                  <a:lnTo>
                    <a:pt x="17167" y="17778"/>
                  </a:lnTo>
                  <a:lnTo>
                    <a:pt x="15228" y="17562"/>
                  </a:lnTo>
                  <a:lnTo>
                    <a:pt x="14240" y="17436"/>
                  </a:lnTo>
                  <a:lnTo>
                    <a:pt x="13252" y="17293"/>
                  </a:lnTo>
                  <a:lnTo>
                    <a:pt x="12265" y="17149"/>
                  </a:lnTo>
                  <a:lnTo>
                    <a:pt x="11277" y="16988"/>
                  </a:lnTo>
                  <a:lnTo>
                    <a:pt x="10289" y="16808"/>
                  </a:lnTo>
                  <a:lnTo>
                    <a:pt x="9338" y="16610"/>
                  </a:lnTo>
                  <a:lnTo>
                    <a:pt x="8404" y="16413"/>
                  </a:lnTo>
                  <a:lnTo>
                    <a:pt x="7506" y="16179"/>
                  </a:lnTo>
                  <a:lnTo>
                    <a:pt x="6626" y="15946"/>
                  </a:lnTo>
                  <a:lnTo>
                    <a:pt x="5800" y="15677"/>
                  </a:lnTo>
                  <a:lnTo>
                    <a:pt x="5010" y="15407"/>
                  </a:lnTo>
                  <a:lnTo>
                    <a:pt x="4292" y="15102"/>
                  </a:lnTo>
                  <a:lnTo>
                    <a:pt x="3951" y="14940"/>
                  </a:lnTo>
                  <a:lnTo>
                    <a:pt x="3609" y="14779"/>
                  </a:lnTo>
                  <a:lnTo>
                    <a:pt x="3304" y="14617"/>
                  </a:lnTo>
                  <a:lnTo>
                    <a:pt x="2999" y="14438"/>
                  </a:lnTo>
                  <a:lnTo>
                    <a:pt x="2730" y="14258"/>
                  </a:lnTo>
                  <a:lnTo>
                    <a:pt x="2460" y="14061"/>
                  </a:lnTo>
                  <a:lnTo>
                    <a:pt x="2227" y="13881"/>
                  </a:lnTo>
                  <a:lnTo>
                    <a:pt x="2011" y="13683"/>
                  </a:lnTo>
                  <a:lnTo>
                    <a:pt x="2011" y="13683"/>
                  </a:lnTo>
                  <a:lnTo>
                    <a:pt x="1796" y="13468"/>
                  </a:lnTo>
                  <a:lnTo>
                    <a:pt x="1616" y="13253"/>
                  </a:lnTo>
                  <a:lnTo>
                    <a:pt x="1437" y="13037"/>
                  </a:lnTo>
                  <a:lnTo>
                    <a:pt x="1257" y="12822"/>
                  </a:lnTo>
                  <a:lnTo>
                    <a:pt x="1113" y="12588"/>
                  </a:lnTo>
                  <a:lnTo>
                    <a:pt x="970" y="12337"/>
                  </a:lnTo>
                  <a:lnTo>
                    <a:pt x="826" y="12103"/>
                  </a:lnTo>
                  <a:lnTo>
                    <a:pt x="718" y="11852"/>
                  </a:lnTo>
                  <a:lnTo>
                    <a:pt x="593" y="11600"/>
                  </a:lnTo>
                  <a:lnTo>
                    <a:pt x="503" y="11349"/>
                  </a:lnTo>
                  <a:lnTo>
                    <a:pt x="323" y="10810"/>
                  </a:lnTo>
                  <a:lnTo>
                    <a:pt x="198" y="10272"/>
                  </a:lnTo>
                  <a:lnTo>
                    <a:pt x="108" y="9733"/>
                  </a:lnTo>
                  <a:lnTo>
                    <a:pt x="36" y="9158"/>
                  </a:lnTo>
                  <a:lnTo>
                    <a:pt x="0" y="8602"/>
                  </a:lnTo>
                  <a:lnTo>
                    <a:pt x="0" y="8027"/>
                  </a:lnTo>
                  <a:lnTo>
                    <a:pt x="18" y="7452"/>
                  </a:lnTo>
                  <a:lnTo>
                    <a:pt x="72" y="6896"/>
                  </a:lnTo>
                  <a:lnTo>
                    <a:pt x="126" y="6321"/>
                  </a:lnTo>
                  <a:lnTo>
                    <a:pt x="216" y="5764"/>
                  </a:lnTo>
                  <a:lnTo>
                    <a:pt x="305" y="5226"/>
                  </a:lnTo>
                  <a:lnTo>
                    <a:pt x="431" y="4687"/>
                  </a:lnTo>
                  <a:lnTo>
                    <a:pt x="557" y="4184"/>
                  </a:lnTo>
                  <a:lnTo>
                    <a:pt x="682" y="3681"/>
                  </a:lnTo>
                  <a:lnTo>
                    <a:pt x="808" y="3197"/>
                  </a:lnTo>
                  <a:lnTo>
                    <a:pt x="1095" y="2317"/>
                  </a:lnTo>
                  <a:lnTo>
                    <a:pt x="1365" y="1545"/>
                  </a:lnTo>
                  <a:lnTo>
                    <a:pt x="1616" y="898"/>
                  </a:lnTo>
                  <a:lnTo>
                    <a:pt x="1814" y="413"/>
                  </a:lnTo>
                  <a:lnTo>
                    <a:pt x="2011" y="0"/>
                  </a:lnTo>
                  <a:lnTo>
                    <a:pt x="13881" y="0"/>
                  </a:lnTo>
                  <a:lnTo>
                    <a:pt x="13881" y="0"/>
                  </a:lnTo>
                  <a:lnTo>
                    <a:pt x="13917" y="611"/>
                  </a:lnTo>
                  <a:lnTo>
                    <a:pt x="13935" y="1275"/>
                  </a:lnTo>
                  <a:lnTo>
                    <a:pt x="13917" y="2119"/>
                  </a:lnTo>
                  <a:lnTo>
                    <a:pt x="13899" y="2586"/>
                  </a:lnTo>
                  <a:lnTo>
                    <a:pt x="13863" y="3053"/>
                  </a:lnTo>
                  <a:lnTo>
                    <a:pt x="13809" y="3556"/>
                  </a:lnTo>
                  <a:lnTo>
                    <a:pt x="13737" y="4041"/>
                  </a:lnTo>
                  <a:lnTo>
                    <a:pt x="13665" y="4543"/>
                  </a:lnTo>
                  <a:lnTo>
                    <a:pt x="13558" y="5010"/>
                  </a:lnTo>
                  <a:lnTo>
                    <a:pt x="13432" y="5477"/>
                  </a:lnTo>
                  <a:lnTo>
                    <a:pt x="13270" y="5908"/>
                  </a:lnTo>
                  <a:lnTo>
                    <a:pt x="13270" y="5908"/>
                  </a:lnTo>
                  <a:lnTo>
                    <a:pt x="13989" y="5926"/>
                  </a:lnTo>
                  <a:lnTo>
                    <a:pt x="14833" y="5962"/>
                  </a:lnTo>
                  <a:lnTo>
                    <a:pt x="15928" y="6016"/>
                  </a:lnTo>
                  <a:lnTo>
                    <a:pt x="17257" y="6088"/>
                  </a:lnTo>
                  <a:lnTo>
                    <a:pt x="18765" y="6177"/>
                  </a:lnTo>
                  <a:lnTo>
                    <a:pt x="20399" y="6321"/>
                  </a:lnTo>
                  <a:lnTo>
                    <a:pt x="22141" y="6483"/>
                  </a:lnTo>
                  <a:lnTo>
                    <a:pt x="23919" y="6698"/>
                  </a:lnTo>
                  <a:lnTo>
                    <a:pt x="24817" y="6824"/>
                  </a:lnTo>
                  <a:lnTo>
                    <a:pt x="25715" y="6968"/>
                  </a:lnTo>
                  <a:lnTo>
                    <a:pt x="26612" y="7111"/>
                  </a:lnTo>
                  <a:lnTo>
                    <a:pt x="27492" y="7273"/>
                  </a:lnTo>
                  <a:lnTo>
                    <a:pt x="28354" y="7452"/>
                  </a:lnTo>
                  <a:lnTo>
                    <a:pt x="29180" y="7632"/>
                  </a:lnTo>
                  <a:lnTo>
                    <a:pt x="29988" y="7847"/>
                  </a:lnTo>
                  <a:lnTo>
                    <a:pt x="30760" y="8063"/>
                  </a:lnTo>
                  <a:lnTo>
                    <a:pt x="31497" y="8296"/>
                  </a:lnTo>
                  <a:lnTo>
                    <a:pt x="32197" y="8548"/>
                  </a:lnTo>
                  <a:lnTo>
                    <a:pt x="32826" y="8817"/>
                  </a:lnTo>
                  <a:lnTo>
                    <a:pt x="33418" y="9104"/>
                  </a:lnTo>
                  <a:lnTo>
                    <a:pt x="33687" y="9266"/>
                  </a:lnTo>
                  <a:lnTo>
                    <a:pt x="33939" y="9410"/>
                  </a:lnTo>
                  <a:lnTo>
                    <a:pt x="34172" y="9571"/>
                  </a:lnTo>
                  <a:lnTo>
                    <a:pt x="34388" y="9733"/>
                  </a:lnTo>
                  <a:lnTo>
                    <a:pt x="34388" y="9733"/>
                  </a:lnTo>
                  <a:lnTo>
                    <a:pt x="34675" y="9984"/>
                  </a:lnTo>
                  <a:lnTo>
                    <a:pt x="34962" y="10254"/>
                  </a:lnTo>
                  <a:lnTo>
                    <a:pt x="35232" y="10559"/>
                  </a:lnTo>
                  <a:lnTo>
                    <a:pt x="35501" y="10882"/>
                  </a:lnTo>
                  <a:lnTo>
                    <a:pt x="35770" y="11241"/>
                  </a:lnTo>
                  <a:lnTo>
                    <a:pt x="36022" y="11636"/>
                  </a:lnTo>
                  <a:lnTo>
                    <a:pt x="36273" y="12049"/>
                  </a:lnTo>
                  <a:lnTo>
                    <a:pt x="36525" y="12480"/>
                  </a:lnTo>
                  <a:lnTo>
                    <a:pt x="36776" y="12947"/>
                  </a:lnTo>
                  <a:lnTo>
                    <a:pt x="37010" y="13432"/>
                  </a:lnTo>
                  <a:lnTo>
                    <a:pt x="37243" y="13935"/>
                  </a:lnTo>
                  <a:lnTo>
                    <a:pt x="37476" y="14456"/>
                  </a:lnTo>
                  <a:lnTo>
                    <a:pt x="37710" y="15012"/>
                  </a:lnTo>
                  <a:lnTo>
                    <a:pt x="37943" y="15569"/>
                  </a:lnTo>
                  <a:lnTo>
                    <a:pt x="38374" y="16736"/>
                  </a:lnTo>
                  <a:lnTo>
                    <a:pt x="38787" y="17975"/>
                  </a:lnTo>
                  <a:lnTo>
                    <a:pt x="39182" y="19268"/>
                  </a:lnTo>
                  <a:lnTo>
                    <a:pt x="39559" y="20597"/>
                  </a:lnTo>
                  <a:lnTo>
                    <a:pt x="39919" y="21944"/>
                  </a:lnTo>
                  <a:lnTo>
                    <a:pt x="40260" y="23326"/>
                  </a:lnTo>
                  <a:lnTo>
                    <a:pt x="40583" y="24709"/>
                  </a:lnTo>
                  <a:lnTo>
                    <a:pt x="40906" y="26110"/>
                  </a:lnTo>
                  <a:lnTo>
                    <a:pt x="41193" y="27510"/>
                  </a:lnTo>
                  <a:lnTo>
                    <a:pt x="41463" y="28875"/>
                  </a:lnTo>
                  <a:lnTo>
                    <a:pt x="41714" y="30240"/>
                  </a:lnTo>
                  <a:lnTo>
                    <a:pt x="41948" y="31551"/>
                  </a:lnTo>
                  <a:lnTo>
                    <a:pt x="42163" y="32843"/>
                  </a:lnTo>
                  <a:lnTo>
                    <a:pt x="42558" y="35250"/>
                  </a:lnTo>
                  <a:lnTo>
                    <a:pt x="42863" y="37369"/>
                  </a:lnTo>
                  <a:lnTo>
                    <a:pt x="43115" y="39146"/>
                  </a:lnTo>
                  <a:lnTo>
                    <a:pt x="43294" y="40511"/>
                  </a:lnTo>
                  <a:lnTo>
                    <a:pt x="43420" y="416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37"/>
            <p:cNvSpPr/>
            <p:nvPr/>
          </p:nvSpPr>
          <p:spPr>
            <a:xfrm>
              <a:off x="6498825" y="3801575"/>
              <a:ext cx="312025" cy="8550"/>
            </a:xfrm>
            <a:custGeom>
              <a:rect b="b" l="l" r="r" t="t"/>
              <a:pathLst>
                <a:path extrusionOk="0" h="342" w="12481">
                  <a:moveTo>
                    <a:pt x="2766" y="0"/>
                  </a:moveTo>
                  <a:lnTo>
                    <a:pt x="2084" y="18"/>
                  </a:lnTo>
                  <a:lnTo>
                    <a:pt x="1383" y="36"/>
                  </a:lnTo>
                  <a:lnTo>
                    <a:pt x="701" y="72"/>
                  </a:lnTo>
                  <a:lnTo>
                    <a:pt x="19" y="90"/>
                  </a:lnTo>
                  <a:lnTo>
                    <a:pt x="1" y="90"/>
                  </a:lnTo>
                  <a:lnTo>
                    <a:pt x="1" y="108"/>
                  </a:lnTo>
                  <a:lnTo>
                    <a:pt x="19" y="126"/>
                  </a:lnTo>
                  <a:lnTo>
                    <a:pt x="629" y="144"/>
                  </a:lnTo>
                  <a:lnTo>
                    <a:pt x="1240" y="180"/>
                  </a:lnTo>
                  <a:lnTo>
                    <a:pt x="2461" y="234"/>
                  </a:lnTo>
                  <a:lnTo>
                    <a:pt x="4867" y="288"/>
                  </a:lnTo>
                  <a:lnTo>
                    <a:pt x="7309" y="306"/>
                  </a:lnTo>
                  <a:lnTo>
                    <a:pt x="9733" y="342"/>
                  </a:lnTo>
                  <a:lnTo>
                    <a:pt x="11098" y="342"/>
                  </a:lnTo>
                  <a:lnTo>
                    <a:pt x="12463" y="306"/>
                  </a:lnTo>
                  <a:lnTo>
                    <a:pt x="12481" y="288"/>
                  </a:lnTo>
                  <a:lnTo>
                    <a:pt x="12481" y="270"/>
                  </a:lnTo>
                  <a:lnTo>
                    <a:pt x="12463" y="252"/>
                  </a:lnTo>
                  <a:lnTo>
                    <a:pt x="11260" y="162"/>
                  </a:lnTo>
                  <a:lnTo>
                    <a:pt x="10039" y="108"/>
                  </a:lnTo>
                  <a:lnTo>
                    <a:pt x="7614" y="54"/>
                  </a:lnTo>
                  <a:lnTo>
                    <a:pt x="5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37"/>
            <p:cNvSpPr/>
            <p:nvPr/>
          </p:nvSpPr>
          <p:spPr>
            <a:xfrm>
              <a:off x="5841600" y="2865575"/>
              <a:ext cx="114050" cy="106425"/>
            </a:xfrm>
            <a:custGeom>
              <a:rect b="b" l="l" r="r" t="t"/>
              <a:pathLst>
                <a:path extrusionOk="0" h="4257" w="4562">
                  <a:moveTo>
                    <a:pt x="4472" y="0"/>
                  </a:moveTo>
                  <a:lnTo>
                    <a:pt x="4454" y="36"/>
                  </a:lnTo>
                  <a:lnTo>
                    <a:pt x="4400" y="198"/>
                  </a:lnTo>
                  <a:lnTo>
                    <a:pt x="4400" y="216"/>
                  </a:lnTo>
                  <a:lnTo>
                    <a:pt x="4292" y="593"/>
                  </a:lnTo>
                  <a:lnTo>
                    <a:pt x="4202" y="970"/>
                  </a:lnTo>
                  <a:lnTo>
                    <a:pt x="4131" y="1329"/>
                  </a:lnTo>
                  <a:lnTo>
                    <a:pt x="4023" y="1706"/>
                  </a:lnTo>
                  <a:lnTo>
                    <a:pt x="3969" y="1904"/>
                  </a:lnTo>
                  <a:lnTo>
                    <a:pt x="3879" y="2083"/>
                  </a:lnTo>
                  <a:lnTo>
                    <a:pt x="3789" y="2263"/>
                  </a:lnTo>
                  <a:lnTo>
                    <a:pt x="3682" y="2424"/>
                  </a:lnTo>
                  <a:lnTo>
                    <a:pt x="3556" y="2586"/>
                  </a:lnTo>
                  <a:lnTo>
                    <a:pt x="3430" y="2730"/>
                  </a:lnTo>
                  <a:lnTo>
                    <a:pt x="3287" y="2873"/>
                  </a:lnTo>
                  <a:lnTo>
                    <a:pt x="3125" y="2999"/>
                  </a:lnTo>
                  <a:lnTo>
                    <a:pt x="2766" y="3215"/>
                  </a:lnTo>
                  <a:lnTo>
                    <a:pt x="2389" y="3412"/>
                  </a:lnTo>
                  <a:lnTo>
                    <a:pt x="2012" y="3592"/>
                  </a:lnTo>
                  <a:lnTo>
                    <a:pt x="1617" y="3735"/>
                  </a:lnTo>
                  <a:lnTo>
                    <a:pt x="1222" y="3861"/>
                  </a:lnTo>
                  <a:lnTo>
                    <a:pt x="827" y="3987"/>
                  </a:lnTo>
                  <a:lnTo>
                    <a:pt x="18" y="4184"/>
                  </a:lnTo>
                  <a:lnTo>
                    <a:pt x="0" y="4202"/>
                  </a:lnTo>
                  <a:lnTo>
                    <a:pt x="0" y="4220"/>
                  </a:lnTo>
                  <a:lnTo>
                    <a:pt x="0" y="4238"/>
                  </a:lnTo>
                  <a:lnTo>
                    <a:pt x="18" y="4256"/>
                  </a:lnTo>
                  <a:lnTo>
                    <a:pt x="485" y="4238"/>
                  </a:lnTo>
                  <a:lnTo>
                    <a:pt x="952" y="4184"/>
                  </a:lnTo>
                  <a:lnTo>
                    <a:pt x="1401" y="4094"/>
                  </a:lnTo>
                  <a:lnTo>
                    <a:pt x="1850" y="3969"/>
                  </a:lnTo>
                  <a:lnTo>
                    <a:pt x="2263" y="3843"/>
                  </a:lnTo>
                  <a:lnTo>
                    <a:pt x="2658" y="3663"/>
                  </a:lnTo>
                  <a:lnTo>
                    <a:pt x="3035" y="3466"/>
                  </a:lnTo>
                  <a:lnTo>
                    <a:pt x="3394" y="3232"/>
                  </a:lnTo>
                  <a:lnTo>
                    <a:pt x="3556" y="3107"/>
                  </a:lnTo>
                  <a:lnTo>
                    <a:pt x="3700" y="2963"/>
                  </a:lnTo>
                  <a:lnTo>
                    <a:pt x="3825" y="2802"/>
                  </a:lnTo>
                  <a:lnTo>
                    <a:pt x="3951" y="2640"/>
                  </a:lnTo>
                  <a:lnTo>
                    <a:pt x="4059" y="2460"/>
                  </a:lnTo>
                  <a:lnTo>
                    <a:pt x="4149" y="2281"/>
                  </a:lnTo>
                  <a:lnTo>
                    <a:pt x="4238" y="2101"/>
                  </a:lnTo>
                  <a:lnTo>
                    <a:pt x="4292" y="1904"/>
                  </a:lnTo>
                  <a:lnTo>
                    <a:pt x="4382" y="1473"/>
                  </a:lnTo>
                  <a:lnTo>
                    <a:pt x="4454" y="1042"/>
                  </a:lnTo>
                  <a:lnTo>
                    <a:pt x="4526" y="539"/>
                  </a:lnTo>
                  <a:lnTo>
                    <a:pt x="4562" y="36"/>
                  </a:lnTo>
                  <a:lnTo>
                    <a:pt x="454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37"/>
            <p:cNvSpPr/>
            <p:nvPr/>
          </p:nvSpPr>
          <p:spPr>
            <a:xfrm>
              <a:off x="6032850" y="2860175"/>
              <a:ext cx="106400" cy="136500"/>
            </a:xfrm>
            <a:custGeom>
              <a:rect b="b" l="l" r="r" t="t"/>
              <a:pathLst>
                <a:path extrusionOk="0" h="5460" w="4256">
                  <a:moveTo>
                    <a:pt x="3322" y="1"/>
                  </a:moveTo>
                  <a:lnTo>
                    <a:pt x="3286" y="19"/>
                  </a:lnTo>
                  <a:lnTo>
                    <a:pt x="3286" y="37"/>
                  </a:lnTo>
                  <a:lnTo>
                    <a:pt x="3232" y="270"/>
                  </a:lnTo>
                  <a:lnTo>
                    <a:pt x="3179" y="521"/>
                  </a:lnTo>
                  <a:lnTo>
                    <a:pt x="3107" y="988"/>
                  </a:lnTo>
                  <a:lnTo>
                    <a:pt x="3017" y="1473"/>
                  </a:lnTo>
                  <a:lnTo>
                    <a:pt x="2909" y="1958"/>
                  </a:lnTo>
                  <a:lnTo>
                    <a:pt x="2784" y="2425"/>
                  </a:lnTo>
                  <a:lnTo>
                    <a:pt x="2658" y="2892"/>
                  </a:lnTo>
                  <a:lnTo>
                    <a:pt x="2604" y="3125"/>
                  </a:lnTo>
                  <a:lnTo>
                    <a:pt x="2568" y="3233"/>
                  </a:lnTo>
                  <a:lnTo>
                    <a:pt x="2514" y="3359"/>
                  </a:lnTo>
                  <a:lnTo>
                    <a:pt x="2460" y="3466"/>
                  </a:lnTo>
                  <a:lnTo>
                    <a:pt x="2388" y="3556"/>
                  </a:lnTo>
                  <a:lnTo>
                    <a:pt x="2299" y="3628"/>
                  </a:lnTo>
                  <a:lnTo>
                    <a:pt x="2191" y="3682"/>
                  </a:lnTo>
                  <a:lnTo>
                    <a:pt x="2065" y="3700"/>
                  </a:lnTo>
                  <a:lnTo>
                    <a:pt x="1975" y="3664"/>
                  </a:lnTo>
                  <a:lnTo>
                    <a:pt x="1904" y="3628"/>
                  </a:lnTo>
                  <a:lnTo>
                    <a:pt x="1832" y="3538"/>
                  </a:lnTo>
                  <a:lnTo>
                    <a:pt x="1796" y="3448"/>
                  </a:lnTo>
                  <a:lnTo>
                    <a:pt x="1778" y="3323"/>
                  </a:lnTo>
                  <a:lnTo>
                    <a:pt x="1760" y="3197"/>
                  </a:lnTo>
                  <a:lnTo>
                    <a:pt x="1742" y="3053"/>
                  </a:lnTo>
                  <a:lnTo>
                    <a:pt x="1760" y="2766"/>
                  </a:lnTo>
                  <a:lnTo>
                    <a:pt x="1796" y="2479"/>
                  </a:lnTo>
                  <a:lnTo>
                    <a:pt x="1850" y="2084"/>
                  </a:lnTo>
                  <a:lnTo>
                    <a:pt x="1940" y="1060"/>
                  </a:lnTo>
                  <a:lnTo>
                    <a:pt x="1993" y="539"/>
                  </a:lnTo>
                  <a:lnTo>
                    <a:pt x="2065" y="37"/>
                  </a:lnTo>
                  <a:lnTo>
                    <a:pt x="2065" y="19"/>
                  </a:lnTo>
                  <a:lnTo>
                    <a:pt x="2029" y="19"/>
                  </a:lnTo>
                  <a:lnTo>
                    <a:pt x="2029" y="37"/>
                  </a:lnTo>
                  <a:lnTo>
                    <a:pt x="1796" y="952"/>
                  </a:lnTo>
                  <a:lnTo>
                    <a:pt x="1706" y="1419"/>
                  </a:lnTo>
                  <a:lnTo>
                    <a:pt x="1598" y="1886"/>
                  </a:lnTo>
                  <a:lnTo>
                    <a:pt x="1544" y="2353"/>
                  </a:lnTo>
                  <a:lnTo>
                    <a:pt x="1491" y="2802"/>
                  </a:lnTo>
                  <a:lnTo>
                    <a:pt x="1455" y="3018"/>
                  </a:lnTo>
                  <a:lnTo>
                    <a:pt x="1455" y="3215"/>
                  </a:lnTo>
                  <a:lnTo>
                    <a:pt x="1491" y="3413"/>
                  </a:lnTo>
                  <a:lnTo>
                    <a:pt x="1544" y="3610"/>
                  </a:lnTo>
                  <a:lnTo>
                    <a:pt x="1616" y="3736"/>
                  </a:lnTo>
                  <a:lnTo>
                    <a:pt x="1724" y="3826"/>
                  </a:lnTo>
                  <a:lnTo>
                    <a:pt x="1850" y="3897"/>
                  </a:lnTo>
                  <a:lnTo>
                    <a:pt x="1993" y="3933"/>
                  </a:lnTo>
                  <a:lnTo>
                    <a:pt x="1957" y="4005"/>
                  </a:lnTo>
                  <a:lnTo>
                    <a:pt x="1922" y="4149"/>
                  </a:lnTo>
                  <a:lnTo>
                    <a:pt x="1886" y="4310"/>
                  </a:lnTo>
                  <a:lnTo>
                    <a:pt x="1868" y="4400"/>
                  </a:lnTo>
                  <a:lnTo>
                    <a:pt x="1868" y="4490"/>
                  </a:lnTo>
                  <a:lnTo>
                    <a:pt x="1886" y="4526"/>
                  </a:lnTo>
                  <a:lnTo>
                    <a:pt x="1042" y="4903"/>
                  </a:lnTo>
                  <a:lnTo>
                    <a:pt x="772" y="5011"/>
                  </a:lnTo>
                  <a:lnTo>
                    <a:pt x="521" y="5136"/>
                  </a:lnTo>
                  <a:lnTo>
                    <a:pt x="270" y="5262"/>
                  </a:lnTo>
                  <a:lnTo>
                    <a:pt x="18" y="5406"/>
                  </a:lnTo>
                  <a:lnTo>
                    <a:pt x="0" y="5424"/>
                  </a:lnTo>
                  <a:lnTo>
                    <a:pt x="0" y="5442"/>
                  </a:lnTo>
                  <a:lnTo>
                    <a:pt x="18" y="5460"/>
                  </a:lnTo>
                  <a:lnTo>
                    <a:pt x="54" y="5460"/>
                  </a:lnTo>
                  <a:lnTo>
                    <a:pt x="593" y="5298"/>
                  </a:lnTo>
                  <a:lnTo>
                    <a:pt x="1114" y="5083"/>
                  </a:lnTo>
                  <a:lnTo>
                    <a:pt x="1652" y="4867"/>
                  </a:lnTo>
                  <a:lnTo>
                    <a:pt x="2173" y="4652"/>
                  </a:lnTo>
                  <a:lnTo>
                    <a:pt x="2712" y="4454"/>
                  </a:lnTo>
                  <a:lnTo>
                    <a:pt x="3214" y="4221"/>
                  </a:lnTo>
                  <a:lnTo>
                    <a:pt x="3717" y="3969"/>
                  </a:lnTo>
                  <a:lnTo>
                    <a:pt x="4220" y="3700"/>
                  </a:lnTo>
                  <a:lnTo>
                    <a:pt x="4256" y="3682"/>
                  </a:lnTo>
                  <a:lnTo>
                    <a:pt x="4256" y="3646"/>
                  </a:lnTo>
                  <a:lnTo>
                    <a:pt x="4238" y="3610"/>
                  </a:lnTo>
                  <a:lnTo>
                    <a:pt x="4202" y="3610"/>
                  </a:lnTo>
                  <a:lnTo>
                    <a:pt x="3645" y="3772"/>
                  </a:lnTo>
                  <a:lnTo>
                    <a:pt x="3107" y="3969"/>
                  </a:lnTo>
                  <a:lnTo>
                    <a:pt x="2586" y="4185"/>
                  </a:lnTo>
                  <a:lnTo>
                    <a:pt x="2065" y="4418"/>
                  </a:lnTo>
                  <a:lnTo>
                    <a:pt x="2029" y="4436"/>
                  </a:lnTo>
                  <a:lnTo>
                    <a:pt x="2065" y="4310"/>
                  </a:lnTo>
                  <a:lnTo>
                    <a:pt x="2065" y="4239"/>
                  </a:lnTo>
                  <a:lnTo>
                    <a:pt x="2083" y="4149"/>
                  </a:lnTo>
                  <a:lnTo>
                    <a:pt x="2101" y="3987"/>
                  </a:lnTo>
                  <a:lnTo>
                    <a:pt x="2101" y="3915"/>
                  </a:lnTo>
                  <a:lnTo>
                    <a:pt x="2227" y="3897"/>
                  </a:lnTo>
                  <a:lnTo>
                    <a:pt x="2353" y="3844"/>
                  </a:lnTo>
                  <a:lnTo>
                    <a:pt x="2460" y="3772"/>
                  </a:lnTo>
                  <a:lnTo>
                    <a:pt x="2550" y="3682"/>
                  </a:lnTo>
                  <a:lnTo>
                    <a:pt x="2658" y="3520"/>
                  </a:lnTo>
                  <a:lnTo>
                    <a:pt x="2730" y="3359"/>
                  </a:lnTo>
                  <a:lnTo>
                    <a:pt x="2801" y="3179"/>
                  </a:lnTo>
                  <a:lnTo>
                    <a:pt x="2837" y="3000"/>
                  </a:lnTo>
                  <a:lnTo>
                    <a:pt x="3071" y="2102"/>
                  </a:lnTo>
                  <a:lnTo>
                    <a:pt x="3179" y="1581"/>
                  </a:lnTo>
                  <a:lnTo>
                    <a:pt x="3250" y="1078"/>
                  </a:lnTo>
                  <a:lnTo>
                    <a:pt x="3340" y="557"/>
                  </a:lnTo>
                  <a:lnTo>
                    <a:pt x="3376" y="55"/>
                  </a:lnTo>
                  <a:lnTo>
                    <a:pt x="3358" y="19"/>
                  </a:lnTo>
                  <a:lnTo>
                    <a:pt x="3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37"/>
            <p:cNvSpPr/>
            <p:nvPr/>
          </p:nvSpPr>
          <p:spPr>
            <a:xfrm>
              <a:off x="5793125" y="2854350"/>
              <a:ext cx="721875" cy="939625"/>
            </a:xfrm>
            <a:custGeom>
              <a:rect b="b" l="l" r="r" t="t"/>
              <a:pathLst>
                <a:path extrusionOk="0" h="37585" w="28875">
                  <a:moveTo>
                    <a:pt x="1113" y="0"/>
                  </a:moveTo>
                  <a:lnTo>
                    <a:pt x="826" y="880"/>
                  </a:lnTo>
                  <a:lnTo>
                    <a:pt x="700" y="1293"/>
                  </a:lnTo>
                  <a:lnTo>
                    <a:pt x="575" y="1724"/>
                  </a:lnTo>
                  <a:lnTo>
                    <a:pt x="467" y="2155"/>
                  </a:lnTo>
                  <a:lnTo>
                    <a:pt x="377" y="2586"/>
                  </a:lnTo>
                  <a:lnTo>
                    <a:pt x="287" y="3017"/>
                  </a:lnTo>
                  <a:lnTo>
                    <a:pt x="216" y="3448"/>
                  </a:lnTo>
                  <a:lnTo>
                    <a:pt x="162" y="3879"/>
                  </a:lnTo>
                  <a:lnTo>
                    <a:pt x="108" y="4328"/>
                  </a:lnTo>
                  <a:lnTo>
                    <a:pt x="54" y="4741"/>
                  </a:lnTo>
                  <a:lnTo>
                    <a:pt x="18" y="5172"/>
                  </a:lnTo>
                  <a:lnTo>
                    <a:pt x="0" y="5603"/>
                  </a:lnTo>
                  <a:lnTo>
                    <a:pt x="0" y="6034"/>
                  </a:lnTo>
                  <a:lnTo>
                    <a:pt x="18" y="6447"/>
                  </a:lnTo>
                  <a:lnTo>
                    <a:pt x="54" y="6878"/>
                  </a:lnTo>
                  <a:lnTo>
                    <a:pt x="108" y="7291"/>
                  </a:lnTo>
                  <a:lnTo>
                    <a:pt x="180" y="7722"/>
                  </a:lnTo>
                  <a:lnTo>
                    <a:pt x="269" y="8081"/>
                  </a:lnTo>
                  <a:lnTo>
                    <a:pt x="377" y="8440"/>
                  </a:lnTo>
                  <a:lnTo>
                    <a:pt x="521" y="8799"/>
                  </a:lnTo>
                  <a:lnTo>
                    <a:pt x="682" y="9122"/>
                  </a:lnTo>
                  <a:lnTo>
                    <a:pt x="844" y="9446"/>
                  </a:lnTo>
                  <a:lnTo>
                    <a:pt x="1042" y="9769"/>
                  </a:lnTo>
                  <a:lnTo>
                    <a:pt x="1257" y="10056"/>
                  </a:lnTo>
                  <a:lnTo>
                    <a:pt x="1491" y="10343"/>
                  </a:lnTo>
                  <a:lnTo>
                    <a:pt x="1724" y="10631"/>
                  </a:lnTo>
                  <a:lnTo>
                    <a:pt x="1993" y="10900"/>
                  </a:lnTo>
                  <a:lnTo>
                    <a:pt x="2263" y="11152"/>
                  </a:lnTo>
                  <a:lnTo>
                    <a:pt x="2550" y="11385"/>
                  </a:lnTo>
                  <a:lnTo>
                    <a:pt x="2837" y="11618"/>
                  </a:lnTo>
                  <a:lnTo>
                    <a:pt x="3143" y="11834"/>
                  </a:lnTo>
                  <a:lnTo>
                    <a:pt x="3466" y="12031"/>
                  </a:lnTo>
                  <a:lnTo>
                    <a:pt x="3789" y="12229"/>
                  </a:lnTo>
                  <a:lnTo>
                    <a:pt x="4184" y="12426"/>
                  </a:lnTo>
                  <a:lnTo>
                    <a:pt x="4561" y="12606"/>
                  </a:lnTo>
                  <a:lnTo>
                    <a:pt x="4974" y="12786"/>
                  </a:lnTo>
                  <a:lnTo>
                    <a:pt x="5369" y="12947"/>
                  </a:lnTo>
                  <a:lnTo>
                    <a:pt x="5782" y="13091"/>
                  </a:lnTo>
                  <a:lnTo>
                    <a:pt x="6195" y="13217"/>
                  </a:lnTo>
                  <a:lnTo>
                    <a:pt x="7039" y="13468"/>
                  </a:lnTo>
                  <a:lnTo>
                    <a:pt x="7883" y="13666"/>
                  </a:lnTo>
                  <a:lnTo>
                    <a:pt x="8727" y="13845"/>
                  </a:lnTo>
                  <a:lnTo>
                    <a:pt x="10451" y="14168"/>
                  </a:lnTo>
                  <a:lnTo>
                    <a:pt x="12301" y="14527"/>
                  </a:lnTo>
                  <a:lnTo>
                    <a:pt x="14168" y="14851"/>
                  </a:lnTo>
                  <a:lnTo>
                    <a:pt x="16036" y="15174"/>
                  </a:lnTo>
                  <a:lnTo>
                    <a:pt x="17885" y="15461"/>
                  </a:lnTo>
                  <a:lnTo>
                    <a:pt x="18909" y="15605"/>
                  </a:lnTo>
                  <a:lnTo>
                    <a:pt x="20040" y="15731"/>
                  </a:lnTo>
                  <a:lnTo>
                    <a:pt x="22375" y="16000"/>
                  </a:lnTo>
                  <a:lnTo>
                    <a:pt x="23434" y="16144"/>
                  </a:lnTo>
                  <a:lnTo>
                    <a:pt x="24314" y="16269"/>
                  </a:lnTo>
                  <a:lnTo>
                    <a:pt x="24655" y="16341"/>
                  </a:lnTo>
                  <a:lnTo>
                    <a:pt x="24942" y="16413"/>
                  </a:lnTo>
                  <a:lnTo>
                    <a:pt x="25122" y="16485"/>
                  </a:lnTo>
                  <a:lnTo>
                    <a:pt x="25194" y="16521"/>
                  </a:lnTo>
                  <a:lnTo>
                    <a:pt x="25230" y="16539"/>
                  </a:lnTo>
                  <a:lnTo>
                    <a:pt x="25266" y="16610"/>
                  </a:lnTo>
                  <a:lnTo>
                    <a:pt x="25320" y="16736"/>
                  </a:lnTo>
                  <a:lnTo>
                    <a:pt x="25427" y="17113"/>
                  </a:lnTo>
                  <a:lnTo>
                    <a:pt x="25553" y="17616"/>
                  </a:lnTo>
                  <a:lnTo>
                    <a:pt x="25697" y="18227"/>
                  </a:lnTo>
                  <a:lnTo>
                    <a:pt x="26002" y="19573"/>
                  </a:lnTo>
                  <a:lnTo>
                    <a:pt x="26253" y="20830"/>
                  </a:lnTo>
                  <a:lnTo>
                    <a:pt x="26648" y="22788"/>
                  </a:lnTo>
                  <a:lnTo>
                    <a:pt x="26990" y="24763"/>
                  </a:lnTo>
                  <a:lnTo>
                    <a:pt x="27331" y="26738"/>
                  </a:lnTo>
                  <a:lnTo>
                    <a:pt x="27618" y="28749"/>
                  </a:lnTo>
                  <a:lnTo>
                    <a:pt x="27905" y="30868"/>
                  </a:lnTo>
                  <a:lnTo>
                    <a:pt x="28211" y="33113"/>
                  </a:lnTo>
                  <a:lnTo>
                    <a:pt x="28480" y="35375"/>
                  </a:lnTo>
                  <a:lnTo>
                    <a:pt x="28606" y="36471"/>
                  </a:lnTo>
                  <a:lnTo>
                    <a:pt x="28713" y="37512"/>
                  </a:lnTo>
                  <a:lnTo>
                    <a:pt x="28713" y="37530"/>
                  </a:lnTo>
                  <a:lnTo>
                    <a:pt x="28749" y="37548"/>
                  </a:lnTo>
                  <a:lnTo>
                    <a:pt x="28785" y="37584"/>
                  </a:lnTo>
                  <a:lnTo>
                    <a:pt x="28839" y="37566"/>
                  </a:lnTo>
                  <a:lnTo>
                    <a:pt x="28857" y="37530"/>
                  </a:lnTo>
                  <a:lnTo>
                    <a:pt x="28875" y="37512"/>
                  </a:lnTo>
                  <a:lnTo>
                    <a:pt x="28785" y="36614"/>
                  </a:lnTo>
                  <a:lnTo>
                    <a:pt x="28624" y="35160"/>
                  </a:lnTo>
                  <a:lnTo>
                    <a:pt x="28408" y="33346"/>
                  </a:lnTo>
                  <a:lnTo>
                    <a:pt x="28157" y="31317"/>
                  </a:lnTo>
                  <a:lnTo>
                    <a:pt x="27869" y="29216"/>
                  </a:lnTo>
                  <a:lnTo>
                    <a:pt x="27600" y="27241"/>
                  </a:lnTo>
                  <a:lnTo>
                    <a:pt x="27367" y="25535"/>
                  </a:lnTo>
                  <a:lnTo>
                    <a:pt x="27151" y="24260"/>
                  </a:lnTo>
                  <a:lnTo>
                    <a:pt x="26756" y="22033"/>
                  </a:lnTo>
                  <a:lnTo>
                    <a:pt x="26541" y="20830"/>
                  </a:lnTo>
                  <a:lnTo>
                    <a:pt x="26325" y="19645"/>
                  </a:lnTo>
                  <a:lnTo>
                    <a:pt x="26110" y="18550"/>
                  </a:lnTo>
                  <a:lnTo>
                    <a:pt x="25894" y="17598"/>
                  </a:lnTo>
                  <a:lnTo>
                    <a:pt x="25786" y="17185"/>
                  </a:lnTo>
                  <a:lnTo>
                    <a:pt x="25697" y="16826"/>
                  </a:lnTo>
                  <a:lnTo>
                    <a:pt x="25589" y="16557"/>
                  </a:lnTo>
                  <a:lnTo>
                    <a:pt x="25517" y="16341"/>
                  </a:lnTo>
                  <a:lnTo>
                    <a:pt x="25481" y="16287"/>
                  </a:lnTo>
                  <a:lnTo>
                    <a:pt x="25409" y="16251"/>
                  </a:lnTo>
                  <a:lnTo>
                    <a:pt x="25194" y="16162"/>
                  </a:lnTo>
                  <a:lnTo>
                    <a:pt x="24889" y="16090"/>
                  </a:lnTo>
                  <a:lnTo>
                    <a:pt x="24493" y="16000"/>
                  </a:lnTo>
                  <a:lnTo>
                    <a:pt x="24027" y="15928"/>
                  </a:lnTo>
                  <a:lnTo>
                    <a:pt x="23488" y="15856"/>
                  </a:lnTo>
                  <a:lnTo>
                    <a:pt x="22267" y="15713"/>
                  </a:lnTo>
                  <a:lnTo>
                    <a:pt x="19591" y="15425"/>
                  </a:lnTo>
                  <a:lnTo>
                    <a:pt x="18298" y="15282"/>
                  </a:lnTo>
                  <a:lnTo>
                    <a:pt x="17167" y="15138"/>
                  </a:lnTo>
                  <a:lnTo>
                    <a:pt x="15335" y="14833"/>
                  </a:lnTo>
                  <a:lnTo>
                    <a:pt x="13522" y="14527"/>
                  </a:lnTo>
                  <a:lnTo>
                    <a:pt x="11690" y="14204"/>
                  </a:lnTo>
                  <a:lnTo>
                    <a:pt x="9894" y="13863"/>
                  </a:lnTo>
                  <a:lnTo>
                    <a:pt x="9050" y="13701"/>
                  </a:lnTo>
                  <a:lnTo>
                    <a:pt x="8224" y="13522"/>
                  </a:lnTo>
                  <a:lnTo>
                    <a:pt x="7398" y="13342"/>
                  </a:lnTo>
                  <a:lnTo>
                    <a:pt x="6572" y="13109"/>
                  </a:lnTo>
                  <a:lnTo>
                    <a:pt x="6177" y="13001"/>
                  </a:lnTo>
                  <a:lnTo>
                    <a:pt x="5764" y="12857"/>
                  </a:lnTo>
                  <a:lnTo>
                    <a:pt x="5369" y="12714"/>
                  </a:lnTo>
                  <a:lnTo>
                    <a:pt x="4974" y="12570"/>
                  </a:lnTo>
                  <a:lnTo>
                    <a:pt x="4597" y="12391"/>
                  </a:lnTo>
                  <a:lnTo>
                    <a:pt x="4220" y="12211"/>
                  </a:lnTo>
                  <a:lnTo>
                    <a:pt x="3843" y="12013"/>
                  </a:lnTo>
                  <a:lnTo>
                    <a:pt x="3484" y="11798"/>
                  </a:lnTo>
                  <a:lnTo>
                    <a:pt x="3179" y="11600"/>
                  </a:lnTo>
                  <a:lnTo>
                    <a:pt x="2873" y="11385"/>
                  </a:lnTo>
                  <a:lnTo>
                    <a:pt x="2604" y="11169"/>
                  </a:lnTo>
                  <a:lnTo>
                    <a:pt x="2317" y="10936"/>
                  </a:lnTo>
                  <a:lnTo>
                    <a:pt x="2065" y="10685"/>
                  </a:lnTo>
                  <a:lnTo>
                    <a:pt x="1814" y="10415"/>
                  </a:lnTo>
                  <a:lnTo>
                    <a:pt x="1580" y="10146"/>
                  </a:lnTo>
                  <a:lnTo>
                    <a:pt x="1365" y="9859"/>
                  </a:lnTo>
                  <a:lnTo>
                    <a:pt x="1131" y="9535"/>
                  </a:lnTo>
                  <a:lnTo>
                    <a:pt x="952" y="9194"/>
                  </a:lnTo>
                  <a:lnTo>
                    <a:pt x="772" y="8835"/>
                  </a:lnTo>
                  <a:lnTo>
                    <a:pt x="629" y="8476"/>
                  </a:lnTo>
                  <a:lnTo>
                    <a:pt x="503" y="8099"/>
                  </a:lnTo>
                  <a:lnTo>
                    <a:pt x="395" y="7722"/>
                  </a:lnTo>
                  <a:lnTo>
                    <a:pt x="323" y="7345"/>
                  </a:lnTo>
                  <a:lnTo>
                    <a:pt x="269" y="6950"/>
                  </a:lnTo>
                  <a:lnTo>
                    <a:pt x="234" y="6519"/>
                  </a:lnTo>
                  <a:lnTo>
                    <a:pt x="216" y="6088"/>
                  </a:lnTo>
                  <a:lnTo>
                    <a:pt x="198" y="5657"/>
                  </a:lnTo>
                  <a:lnTo>
                    <a:pt x="216" y="5208"/>
                  </a:lnTo>
                  <a:lnTo>
                    <a:pt x="234" y="4777"/>
                  </a:lnTo>
                  <a:lnTo>
                    <a:pt x="252" y="4346"/>
                  </a:lnTo>
                  <a:lnTo>
                    <a:pt x="305" y="3915"/>
                  </a:lnTo>
                  <a:lnTo>
                    <a:pt x="359" y="3502"/>
                  </a:lnTo>
                  <a:lnTo>
                    <a:pt x="503" y="2604"/>
                  </a:lnTo>
                  <a:lnTo>
                    <a:pt x="682" y="1742"/>
                  </a:lnTo>
                  <a:lnTo>
                    <a:pt x="898" y="880"/>
                  </a:lnTo>
                  <a:lnTo>
                    <a:pt x="1167" y="18"/>
                  </a:lnTo>
                  <a:lnTo>
                    <a:pt x="11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37"/>
            <p:cNvSpPr/>
            <p:nvPr/>
          </p:nvSpPr>
          <p:spPr>
            <a:xfrm>
              <a:off x="6220950" y="3270950"/>
              <a:ext cx="224025" cy="303050"/>
            </a:xfrm>
            <a:custGeom>
              <a:rect b="b" l="l" r="r" t="t"/>
              <a:pathLst>
                <a:path extrusionOk="0" h="12122" w="8961">
                  <a:moveTo>
                    <a:pt x="18" y="0"/>
                  </a:moveTo>
                  <a:lnTo>
                    <a:pt x="0" y="36"/>
                  </a:lnTo>
                  <a:lnTo>
                    <a:pt x="0" y="54"/>
                  </a:lnTo>
                  <a:lnTo>
                    <a:pt x="36" y="54"/>
                  </a:lnTo>
                  <a:lnTo>
                    <a:pt x="1131" y="216"/>
                  </a:lnTo>
                  <a:lnTo>
                    <a:pt x="3197" y="485"/>
                  </a:lnTo>
                  <a:lnTo>
                    <a:pt x="6734" y="934"/>
                  </a:lnTo>
                  <a:lnTo>
                    <a:pt x="7740" y="6070"/>
                  </a:lnTo>
                  <a:lnTo>
                    <a:pt x="8440" y="9787"/>
                  </a:lnTo>
                  <a:lnTo>
                    <a:pt x="8817" y="11852"/>
                  </a:lnTo>
                  <a:lnTo>
                    <a:pt x="8853" y="11996"/>
                  </a:lnTo>
                  <a:lnTo>
                    <a:pt x="8871" y="12085"/>
                  </a:lnTo>
                  <a:lnTo>
                    <a:pt x="8889" y="12121"/>
                  </a:lnTo>
                  <a:lnTo>
                    <a:pt x="8925" y="12103"/>
                  </a:lnTo>
                  <a:lnTo>
                    <a:pt x="8943" y="12085"/>
                  </a:lnTo>
                  <a:lnTo>
                    <a:pt x="8943" y="12013"/>
                  </a:lnTo>
                  <a:lnTo>
                    <a:pt x="8961" y="11852"/>
                  </a:lnTo>
                  <a:lnTo>
                    <a:pt x="8907" y="11457"/>
                  </a:lnTo>
                  <a:lnTo>
                    <a:pt x="8835" y="10882"/>
                  </a:lnTo>
                  <a:lnTo>
                    <a:pt x="8602" y="9392"/>
                  </a:lnTo>
                  <a:lnTo>
                    <a:pt x="8296" y="7560"/>
                  </a:lnTo>
                  <a:lnTo>
                    <a:pt x="7955" y="5639"/>
                  </a:lnTo>
                  <a:lnTo>
                    <a:pt x="7345" y="2191"/>
                  </a:lnTo>
                  <a:lnTo>
                    <a:pt x="7129" y="1096"/>
                  </a:lnTo>
                  <a:lnTo>
                    <a:pt x="7057" y="808"/>
                  </a:lnTo>
                  <a:lnTo>
                    <a:pt x="7039" y="683"/>
                  </a:lnTo>
                  <a:lnTo>
                    <a:pt x="6483" y="611"/>
                  </a:lnTo>
                  <a:lnTo>
                    <a:pt x="5603" y="503"/>
                  </a:lnTo>
                  <a:lnTo>
                    <a:pt x="3358" y="270"/>
                  </a:lnTo>
                  <a:lnTo>
                    <a:pt x="1203" y="72"/>
                  </a:lnTo>
                  <a:lnTo>
                    <a:pt x="431" y="18"/>
                  </a:lnTo>
                  <a:lnTo>
                    <a:pt x="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37"/>
            <p:cNvSpPr/>
            <p:nvPr/>
          </p:nvSpPr>
          <p:spPr>
            <a:xfrm>
              <a:off x="6093900" y="2970175"/>
              <a:ext cx="537825" cy="116300"/>
            </a:xfrm>
            <a:custGeom>
              <a:rect b="b" l="l" r="r" t="t"/>
              <a:pathLst>
                <a:path extrusionOk="0" h="4652" w="21513">
                  <a:moveTo>
                    <a:pt x="54" y="0"/>
                  </a:moveTo>
                  <a:lnTo>
                    <a:pt x="18" y="18"/>
                  </a:lnTo>
                  <a:lnTo>
                    <a:pt x="0" y="36"/>
                  </a:lnTo>
                  <a:lnTo>
                    <a:pt x="18" y="72"/>
                  </a:lnTo>
                  <a:lnTo>
                    <a:pt x="36" y="108"/>
                  </a:lnTo>
                  <a:lnTo>
                    <a:pt x="1401" y="234"/>
                  </a:lnTo>
                  <a:lnTo>
                    <a:pt x="2820" y="341"/>
                  </a:lnTo>
                  <a:lnTo>
                    <a:pt x="4256" y="467"/>
                  </a:lnTo>
                  <a:lnTo>
                    <a:pt x="5603" y="611"/>
                  </a:lnTo>
                  <a:lnTo>
                    <a:pt x="7901" y="862"/>
                  </a:lnTo>
                  <a:lnTo>
                    <a:pt x="10200" y="1149"/>
                  </a:lnTo>
                  <a:lnTo>
                    <a:pt x="12319" y="1455"/>
                  </a:lnTo>
                  <a:lnTo>
                    <a:pt x="13360" y="1616"/>
                  </a:lnTo>
                  <a:lnTo>
                    <a:pt x="14420" y="1814"/>
                  </a:lnTo>
                  <a:lnTo>
                    <a:pt x="15354" y="1993"/>
                  </a:lnTo>
                  <a:lnTo>
                    <a:pt x="16287" y="2227"/>
                  </a:lnTo>
                  <a:lnTo>
                    <a:pt x="17203" y="2496"/>
                  </a:lnTo>
                  <a:lnTo>
                    <a:pt x="18119" y="2819"/>
                  </a:lnTo>
                  <a:lnTo>
                    <a:pt x="18550" y="2981"/>
                  </a:lnTo>
                  <a:lnTo>
                    <a:pt x="18999" y="3179"/>
                  </a:lnTo>
                  <a:lnTo>
                    <a:pt x="19430" y="3376"/>
                  </a:lnTo>
                  <a:lnTo>
                    <a:pt x="19861" y="3592"/>
                  </a:lnTo>
                  <a:lnTo>
                    <a:pt x="20292" y="3825"/>
                  </a:lnTo>
                  <a:lnTo>
                    <a:pt x="20705" y="4076"/>
                  </a:lnTo>
                  <a:lnTo>
                    <a:pt x="21100" y="4364"/>
                  </a:lnTo>
                  <a:lnTo>
                    <a:pt x="21459" y="4651"/>
                  </a:lnTo>
                  <a:lnTo>
                    <a:pt x="21495" y="4651"/>
                  </a:lnTo>
                  <a:lnTo>
                    <a:pt x="21513" y="4633"/>
                  </a:lnTo>
                  <a:lnTo>
                    <a:pt x="21495" y="4615"/>
                  </a:lnTo>
                  <a:lnTo>
                    <a:pt x="21100" y="4256"/>
                  </a:lnTo>
                  <a:lnTo>
                    <a:pt x="20687" y="3915"/>
                  </a:lnTo>
                  <a:lnTo>
                    <a:pt x="20256" y="3610"/>
                  </a:lnTo>
                  <a:lnTo>
                    <a:pt x="19825" y="3304"/>
                  </a:lnTo>
                  <a:lnTo>
                    <a:pt x="19358" y="3053"/>
                  </a:lnTo>
                  <a:lnTo>
                    <a:pt x="18873" y="2819"/>
                  </a:lnTo>
                  <a:lnTo>
                    <a:pt x="18388" y="2604"/>
                  </a:lnTo>
                  <a:lnTo>
                    <a:pt x="17886" y="2406"/>
                  </a:lnTo>
                  <a:lnTo>
                    <a:pt x="16970" y="2101"/>
                  </a:lnTo>
                  <a:lnTo>
                    <a:pt x="16036" y="1832"/>
                  </a:lnTo>
                  <a:lnTo>
                    <a:pt x="15084" y="1616"/>
                  </a:lnTo>
                  <a:lnTo>
                    <a:pt x="14132" y="1437"/>
                  </a:lnTo>
                  <a:lnTo>
                    <a:pt x="13055" y="1239"/>
                  </a:lnTo>
                  <a:lnTo>
                    <a:pt x="11978" y="1078"/>
                  </a:lnTo>
                  <a:lnTo>
                    <a:pt x="10882" y="916"/>
                  </a:lnTo>
                  <a:lnTo>
                    <a:pt x="9805" y="772"/>
                  </a:lnTo>
                  <a:lnTo>
                    <a:pt x="8584" y="611"/>
                  </a:lnTo>
                  <a:lnTo>
                    <a:pt x="7381" y="485"/>
                  </a:lnTo>
                  <a:lnTo>
                    <a:pt x="6160" y="359"/>
                  </a:lnTo>
                  <a:lnTo>
                    <a:pt x="4939" y="252"/>
                  </a:lnTo>
                  <a:lnTo>
                    <a:pt x="3717" y="162"/>
                  </a:lnTo>
                  <a:lnTo>
                    <a:pt x="2496" y="90"/>
                  </a:lnTo>
                  <a:lnTo>
                    <a:pt x="1275" y="36"/>
                  </a:lnTo>
                  <a:lnTo>
                    <a:pt x="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37"/>
            <p:cNvSpPr/>
            <p:nvPr/>
          </p:nvSpPr>
          <p:spPr>
            <a:xfrm>
              <a:off x="6022075" y="2473200"/>
              <a:ext cx="415725" cy="306650"/>
            </a:xfrm>
            <a:custGeom>
              <a:rect b="b" l="l" r="r" t="t"/>
              <a:pathLst>
                <a:path extrusionOk="0" h="12266" w="16629">
                  <a:moveTo>
                    <a:pt x="1149" y="1"/>
                  </a:moveTo>
                  <a:lnTo>
                    <a:pt x="1024" y="19"/>
                  </a:lnTo>
                  <a:lnTo>
                    <a:pt x="898" y="55"/>
                  </a:lnTo>
                  <a:lnTo>
                    <a:pt x="790" y="109"/>
                  </a:lnTo>
                  <a:lnTo>
                    <a:pt x="683" y="163"/>
                  </a:lnTo>
                  <a:lnTo>
                    <a:pt x="593" y="216"/>
                  </a:lnTo>
                  <a:lnTo>
                    <a:pt x="485" y="288"/>
                  </a:lnTo>
                  <a:lnTo>
                    <a:pt x="395" y="378"/>
                  </a:lnTo>
                  <a:lnTo>
                    <a:pt x="323" y="468"/>
                  </a:lnTo>
                  <a:lnTo>
                    <a:pt x="252" y="576"/>
                  </a:lnTo>
                  <a:lnTo>
                    <a:pt x="180" y="683"/>
                  </a:lnTo>
                  <a:lnTo>
                    <a:pt x="126" y="809"/>
                  </a:lnTo>
                  <a:lnTo>
                    <a:pt x="72" y="935"/>
                  </a:lnTo>
                  <a:lnTo>
                    <a:pt x="36" y="1060"/>
                  </a:lnTo>
                  <a:lnTo>
                    <a:pt x="18" y="1204"/>
                  </a:lnTo>
                  <a:lnTo>
                    <a:pt x="0" y="1348"/>
                  </a:lnTo>
                  <a:lnTo>
                    <a:pt x="0" y="1509"/>
                  </a:lnTo>
                  <a:lnTo>
                    <a:pt x="0" y="1671"/>
                  </a:lnTo>
                  <a:lnTo>
                    <a:pt x="18" y="1833"/>
                  </a:lnTo>
                  <a:lnTo>
                    <a:pt x="54" y="2012"/>
                  </a:lnTo>
                  <a:lnTo>
                    <a:pt x="108" y="2192"/>
                  </a:lnTo>
                  <a:lnTo>
                    <a:pt x="377" y="3054"/>
                  </a:lnTo>
                  <a:lnTo>
                    <a:pt x="683" y="3933"/>
                  </a:lnTo>
                  <a:lnTo>
                    <a:pt x="1042" y="4813"/>
                  </a:lnTo>
                  <a:lnTo>
                    <a:pt x="1419" y="5693"/>
                  </a:lnTo>
                  <a:lnTo>
                    <a:pt x="1832" y="6555"/>
                  </a:lnTo>
                  <a:lnTo>
                    <a:pt x="2263" y="7399"/>
                  </a:lnTo>
                  <a:lnTo>
                    <a:pt x="2730" y="8207"/>
                  </a:lnTo>
                  <a:lnTo>
                    <a:pt x="3197" y="8979"/>
                  </a:lnTo>
                  <a:lnTo>
                    <a:pt x="3681" y="9698"/>
                  </a:lnTo>
                  <a:lnTo>
                    <a:pt x="3933" y="10021"/>
                  </a:lnTo>
                  <a:lnTo>
                    <a:pt x="4166" y="10344"/>
                  </a:lnTo>
                  <a:lnTo>
                    <a:pt x="4418" y="10631"/>
                  </a:lnTo>
                  <a:lnTo>
                    <a:pt x="4669" y="10901"/>
                  </a:lnTo>
                  <a:lnTo>
                    <a:pt x="4920" y="11152"/>
                  </a:lnTo>
                  <a:lnTo>
                    <a:pt x="5172" y="11386"/>
                  </a:lnTo>
                  <a:lnTo>
                    <a:pt x="5423" y="11601"/>
                  </a:lnTo>
                  <a:lnTo>
                    <a:pt x="5675" y="11781"/>
                  </a:lnTo>
                  <a:lnTo>
                    <a:pt x="5908" y="11942"/>
                  </a:lnTo>
                  <a:lnTo>
                    <a:pt x="6159" y="12068"/>
                  </a:lnTo>
                  <a:lnTo>
                    <a:pt x="6393" y="12158"/>
                  </a:lnTo>
                  <a:lnTo>
                    <a:pt x="6626" y="12230"/>
                  </a:lnTo>
                  <a:lnTo>
                    <a:pt x="6860" y="12265"/>
                  </a:lnTo>
                  <a:lnTo>
                    <a:pt x="7093" y="12265"/>
                  </a:lnTo>
                  <a:lnTo>
                    <a:pt x="7309" y="12248"/>
                  </a:lnTo>
                  <a:lnTo>
                    <a:pt x="7524" y="12212"/>
                  </a:lnTo>
                  <a:lnTo>
                    <a:pt x="8027" y="12104"/>
                  </a:lnTo>
                  <a:lnTo>
                    <a:pt x="8566" y="11960"/>
                  </a:lnTo>
                  <a:lnTo>
                    <a:pt x="9158" y="11763"/>
                  </a:lnTo>
                  <a:lnTo>
                    <a:pt x="9769" y="11529"/>
                  </a:lnTo>
                  <a:lnTo>
                    <a:pt x="10397" y="11260"/>
                  </a:lnTo>
                  <a:lnTo>
                    <a:pt x="11044" y="10973"/>
                  </a:lnTo>
                  <a:lnTo>
                    <a:pt x="11690" y="10667"/>
                  </a:lnTo>
                  <a:lnTo>
                    <a:pt x="12337" y="10344"/>
                  </a:lnTo>
                  <a:lnTo>
                    <a:pt x="12983" y="10021"/>
                  </a:lnTo>
                  <a:lnTo>
                    <a:pt x="13594" y="9680"/>
                  </a:lnTo>
                  <a:lnTo>
                    <a:pt x="14186" y="9356"/>
                  </a:lnTo>
                  <a:lnTo>
                    <a:pt x="14743" y="9015"/>
                  </a:lnTo>
                  <a:lnTo>
                    <a:pt x="15264" y="8710"/>
                  </a:lnTo>
                  <a:lnTo>
                    <a:pt x="15731" y="8423"/>
                  </a:lnTo>
                  <a:lnTo>
                    <a:pt x="16144" y="8135"/>
                  </a:lnTo>
                  <a:lnTo>
                    <a:pt x="16305" y="8010"/>
                  </a:lnTo>
                  <a:lnTo>
                    <a:pt x="16431" y="7848"/>
                  </a:lnTo>
                  <a:lnTo>
                    <a:pt x="16539" y="7668"/>
                  </a:lnTo>
                  <a:lnTo>
                    <a:pt x="16592" y="7489"/>
                  </a:lnTo>
                  <a:lnTo>
                    <a:pt x="16628" y="7273"/>
                  </a:lnTo>
                  <a:lnTo>
                    <a:pt x="16628" y="7058"/>
                  </a:lnTo>
                  <a:lnTo>
                    <a:pt x="16592" y="6825"/>
                  </a:lnTo>
                  <a:lnTo>
                    <a:pt x="16539" y="6591"/>
                  </a:lnTo>
                  <a:lnTo>
                    <a:pt x="16467" y="6358"/>
                  </a:lnTo>
                  <a:lnTo>
                    <a:pt x="16359" y="6106"/>
                  </a:lnTo>
                  <a:lnTo>
                    <a:pt x="16233" y="5855"/>
                  </a:lnTo>
                  <a:lnTo>
                    <a:pt x="16090" y="5603"/>
                  </a:lnTo>
                  <a:lnTo>
                    <a:pt x="15928" y="5334"/>
                  </a:lnTo>
                  <a:lnTo>
                    <a:pt x="15766" y="5083"/>
                  </a:lnTo>
                  <a:lnTo>
                    <a:pt x="15587" y="4831"/>
                  </a:lnTo>
                  <a:lnTo>
                    <a:pt x="15389" y="4580"/>
                  </a:lnTo>
                  <a:lnTo>
                    <a:pt x="15174" y="4346"/>
                  </a:lnTo>
                  <a:lnTo>
                    <a:pt x="14958" y="4113"/>
                  </a:lnTo>
                  <a:lnTo>
                    <a:pt x="14527" y="3682"/>
                  </a:lnTo>
                  <a:lnTo>
                    <a:pt x="14294" y="3485"/>
                  </a:lnTo>
                  <a:lnTo>
                    <a:pt x="14079" y="3305"/>
                  </a:lnTo>
                  <a:lnTo>
                    <a:pt x="13845" y="3125"/>
                  </a:lnTo>
                  <a:lnTo>
                    <a:pt x="13630" y="2982"/>
                  </a:lnTo>
                  <a:lnTo>
                    <a:pt x="13414" y="2856"/>
                  </a:lnTo>
                  <a:lnTo>
                    <a:pt x="13217" y="2748"/>
                  </a:lnTo>
                  <a:lnTo>
                    <a:pt x="13019" y="2659"/>
                  </a:lnTo>
                  <a:lnTo>
                    <a:pt x="12822" y="2605"/>
                  </a:lnTo>
                  <a:lnTo>
                    <a:pt x="12660" y="2569"/>
                  </a:lnTo>
                  <a:lnTo>
                    <a:pt x="12498" y="2569"/>
                  </a:lnTo>
                  <a:lnTo>
                    <a:pt x="12355" y="2587"/>
                  </a:lnTo>
                  <a:lnTo>
                    <a:pt x="12229" y="2659"/>
                  </a:lnTo>
                  <a:lnTo>
                    <a:pt x="11582" y="3089"/>
                  </a:lnTo>
                  <a:lnTo>
                    <a:pt x="10882" y="3610"/>
                  </a:lnTo>
                  <a:lnTo>
                    <a:pt x="9410" y="4706"/>
                  </a:lnTo>
                  <a:lnTo>
                    <a:pt x="8745" y="5172"/>
                  </a:lnTo>
                  <a:lnTo>
                    <a:pt x="8153" y="5568"/>
                  </a:lnTo>
                  <a:lnTo>
                    <a:pt x="7919" y="5693"/>
                  </a:lnTo>
                  <a:lnTo>
                    <a:pt x="7704" y="5801"/>
                  </a:lnTo>
                  <a:lnTo>
                    <a:pt x="7542" y="5855"/>
                  </a:lnTo>
                  <a:lnTo>
                    <a:pt x="7488" y="5873"/>
                  </a:lnTo>
                  <a:lnTo>
                    <a:pt x="7434" y="5855"/>
                  </a:lnTo>
                  <a:lnTo>
                    <a:pt x="7327" y="5819"/>
                  </a:lnTo>
                  <a:lnTo>
                    <a:pt x="7201" y="5765"/>
                  </a:lnTo>
                  <a:lnTo>
                    <a:pt x="7075" y="5675"/>
                  </a:lnTo>
                  <a:lnTo>
                    <a:pt x="6950" y="5568"/>
                  </a:lnTo>
                  <a:lnTo>
                    <a:pt x="6608" y="5244"/>
                  </a:lnTo>
                  <a:lnTo>
                    <a:pt x="6177" y="4777"/>
                  </a:lnTo>
                  <a:lnTo>
                    <a:pt x="5621" y="4131"/>
                  </a:lnTo>
                  <a:lnTo>
                    <a:pt x="4885" y="3269"/>
                  </a:lnTo>
                  <a:lnTo>
                    <a:pt x="2766" y="791"/>
                  </a:lnTo>
                  <a:lnTo>
                    <a:pt x="2622" y="647"/>
                  </a:lnTo>
                  <a:lnTo>
                    <a:pt x="2496" y="522"/>
                  </a:lnTo>
                  <a:lnTo>
                    <a:pt x="2353" y="396"/>
                  </a:lnTo>
                  <a:lnTo>
                    <a:pt x="2209" y="306"/>
                  </a:lnTo>
                  <a:lnTo>
                    <a:pt x="2083" y="216"/>
                  </a:lnTo>
                  <a:lnTo>
                    <a:pt x="1940" y="145"/>
                  </a:lnTo>
                  <a:lnTo>
                    <a:pt x="1796" y="91"/>
                  </a:lnTo>
                  <a:lnTo>
                    <a:pt x="1670" y="55"/>
                  </a:lnTo>
                  <a:lnTo>
                    <a:pt x="1527" y="19"/>
                  </a:lnTo>
                  <a:lnTo>
                    <a:pt x="1401"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37"/>
            <p:cNvSpPr/>
            <p:nvPr/>
          </p:nvSpPr>
          <p:spPr>
            <a:xfrm>
              <a:off x="6022075" y="2473200"/>
              <a:ext cx="415725" cy="306650"/>
            </a:xfrm>
            <a:custGeom>
              <a:rect b="b" l="l" r="r" t="t"/>
              <a:pathLst>
                <a:path extrusionOk="0" fill="none" h="12266" w="16629">
                  <a:moveTo>
                    <a:pt x="108" y="2192"/>
                  </a:moveTo>
                  <a:lnTo>
                    <a:pt x="108" y="2192"/>
                  </a:lnTo>
                  <a:lnTo>
                    <a:pt x="377" y="3054"/>
                  </a:lnTo>
                  <a:lnTo>
                    <a:pt x="683" y="3933"/>
                  </a:lnTo>
                  <a:lnTo>
                    <a:pt x="1042" y="4813"/>
                  </a:lnTo>
                  <a:lnTo>
                    <a:pt x="1419" y="5693"/>
                  </a:lnTo>
                  <a:lnTo>
                    <a:pt x="1832" y="6555"/>
                  </a:lnTo>
                  <a:lnTo>
                    <a:pt x="2263" y="7399"/>
                  </a:lnTo>
                  <a:lnTo>
                    <a:pt x="2730" y="8207"/>
                  </a:lnTo>
                  <a:lnTo>
                    <a:pt x="3197" y="8979"/>
                  </a:lnTo>
                  <a:lnTo>
                    <a:pt x="3681" y="9698"/>
                  </a:lnTo>
                  <a:lnTo>
                    <a:pt x="3933" y="10021"/>
                  </a:lnTo>
                  <a:lnTo>
                    <a:pt x="4166" y="10344"/>
                  </a:lnTo>
                  <a:lnTo>
                    <a:pt x="4418" y="10631"/>
                  </a:lnTo>
                  <a:lnTo>
                    <a:pt x="4669" y="10901"/>
                  </a:lnTo>
                  <a:lnTo>
                    <a:pt x="4920" y="11152"/>
                  </a:lnTo>
                  <a:lnTo>
                    <a:pt x="5172" y="11386"/>
                  </a:lnTo>
                  <a:lnTo>
                    <a:pt x="5423" y="11601"/>
                  </a:lnTo>
                  <a:lnTo>
                    <a:pt x="5675" y="11781"/>
                  </a:lnTo>
                  <a:lnTo>
                    <a:pt x="5908" y="11942"/>
                  </a:lnTo>
                  <a:lnTo>
                    <a:pt x="6159" y="12068"/>
                  </a:lnTo>
                  <a:lnTo>
                    <a:pt x="6393" y="12158"/>
                  </a:lnTo>
                  <a:lnTo>
                    <a:pt x="6626" y="12230"/>
                  </a:lnTo>
                  <a:lnTo>
                    <a:pt x="6860" y="12265"/>
                  </a:lnTo>
                  <a:lnTo>
                    <a:pt x="7093" y="12265"/>
                  </a:lnTo>
                  <a:lnTo>
                    <a:pt x="7093" y="12265"/>
                  </a:lnTo>
                  <a:lnTo>
                    <a:pt x="7309" y="12248"/>
                  </a:lnTo>
                  <a:lnTo>
                    <a:pt x="7524" y="12212"/>
                  </a:lnTo>
                  <a:lnTo>
                    <a:pt x="8027" y="12104"/>
                  </a:lnTo>
                  <a:lnTo>
                    <a:pt x="8566" y="11960"/>
                  </a:lnTo>
                  <a:lnTo>
                    <a:pt x="9158" y="11763"/>
                  </a:lnTo>
                  <a:lnTo>
                    <a:pt x="9769" y="11529"/>
                  </a:lnTo>
                  <a:lnTo>
                    <a:pt x="10397" y="11260"/>
                  </a:lnTo>
                  <a:lnTo>
                    <a:pt x="11044" y="10973"/>
                  </a:lnTo>
                  <a:lnTo>
                    <a:pt x="11690" y="10667"/>
                  </a:lnTo>
                  <a:lnTo>
                    <a:pt x="12337" y="10344"/>
                  </a:lnTo>
                  <a:lnTo>
                    <a:pt x="12983" y="10021"/>
                  </a:lnTo>
                  <a:lnTo>
                    <a:pt x="13594" y="9680"/>
                  </a:lnTo>
                  <a:lnTo>
                    <a:pt x="14186" y="9356"/>
                  </a:lnTo>
                  <a:lnTo>
                    <a:pt x="14743" y="9015"/>
                  </a:lnTo>
                  <a:lnTo>
                    <a:pt x="15264" y="8710"/>
                  </a:lnTo>
                  <a:lnTo>
                    <a:pt x="15731" y="8423"/>
                  </a:lnTo>
                  <a:lnTo>
                    <a:pt x="16144" y="8135"/>
                  </a:lnTo>
                  <a:lnTo>
                    <a:pt x="16144" y="8135"/>
                  </a:lnTo>
                  <a:lnTo>
                    <a:pt x="16305" y="8010"/>
                  </a:lnTo>
                  <a:lnTo>
                    <a:pt x="16431" y="7848"/>
                  </a:lnTo>
                  <a:lnTo>
                    <a:pt x="16539" y="7668"/>
                  </a:lnTo>
                  <a:lnTo>
                    <a:pt x="16592" y="7489"/>
                  </a:lnTo>
                  <a:lnTo>
                    <a:pt x="16628" y="7273"/>
                  </a:lnTo>
                  <a:lnTo>
                    <a:pt x="16628" y="7058"/>
                  </a:lnTo>
                  <a:lnTo>
                    <a:pt x="16592" y="6825"/>
                  </a:lnTo>
                  <a:lnTo>
                    <a:pt x="16539" y="6591"/>
                  </a:lnTo>
                  <a:lnTo>
                    <a:pt x="16467" y="6358"/>
                  </a:lnTo>
                  <a:lnTo>
                    <a:pt x="16359" y="6106"/>
                  </a:lnTo>
                  <a:lnTo>
                    <a:pt x="16233" y="5855"/>
                  </a:lnTo>
                  <a:lnTo>
                    <a:pt x="16090" y="5603"/>
                  </a:lnTo>
                  <a:lnTo>
                    <a:pt x="15928" y="5334"/>
                  </a:lnTo>
                  <a:lnTo>
                    <a:pt x="15766" y="5083"/>
                  </a:lnTo>
                  <a:lnTo>
                    <a:pt x="15587" y="4831"/>
                  </a:lnTo>
                  <a:lnTo>
                    <a:pt x="15389" y="4580"/>
                  </a:lnTo>
                  <a:lnTo>
                    <a:pt x="15174" y="4346"/>
                  </a:lnTo>
                  <a:lnTo>
                    <a:pt x="14958" y="4113"/>
                  </a:lnTo>
                  <a:lnTo>
                    <a:pt x="14527" y="3682"/>
                  </a:lnTo>
                  <a:lnTo>
                    <a:pt x="14294" y="3485"/>
                  </a:lnTo>
                  <a:lnTo>
                    <a:pt x="14079" y="3305"/>
                  </a:lnTo>
                  <a:lnTo>
                    <a:pt x="13845" y="3125"/>
                  </a:lnTo>
                  <a:lnTo>
                    <a:pt x="13630" y="2982"/>
                  </a:lnTo>
                  <a:lnTo>
                    <a:pt x="13414" y="2856"/>
                  </a:lnTo>
                  <a:lnTo>
                    <a:pt x="13217" y="2748"/>
                  </a:lnTo>
                  <a:lnTo>
                    <a:pt x="13019" y="2659"/>
                  </a:lnTo>
                  <a:lnTo>
                    <a:pt x="12822" y="2605"/>
                  </a:lnTo>
                  <a:lnTo>
                    <a:pt x="12660" y="2569"/>
                  </a:lnTo>
                  <a:lnTo>
                    <a:pt x="12498" y="2569"/>
                  </a:lnTo>
                  <a:lnTo>
                    <a:pt x="12355" y="2587"/>
                  </a:lnTo>
                  <a:lnTo>
                    <a:pt x="12229" y="2659"/>
                  </a:lnTo>
                  <a:lnTo>
                    <a:pt x="12229" y="2659"/>
                  </a:lnTo>
                  <a:lnTo>
                    <a:pt x="11582" y="3089"/>
                  </a:lnTo>
                  <a:lnTo>
                    <a:pt x="10882" y="3610"/>
                  </a:lnTo>
                  <a:lnTo>
                    <a:pt x="9410" y="4706"/>
                  </a:lnTo>
                  <a:lnTo>
                    <a:pt x="8745" y="5172"/>
                  </a:lnTo>
                  <a:lnTo>
                    <a:pt x="8153" y="5568"/>
                  </a:lnTo>
                  <a:lnTo>
                    <a:pt x="7919" y="5693"/>
                  </a:lnTo>
                  <a:lnTo>
                    <a:pt x="7704" y="5801"/>
                  </a:lnTo>
                  <a:lnTo>
                    <a:pt x="7542" y="5855"/>
                  </a:lnTo>
                  <a:lnTo>
                    <a:pt x="7488" y="5873"/>
                  </a:lnTo>
                  <a:lnTo>
                    <a:pt x="7434" y="5855"/>
                  </a:lnTo>
                  <a:lnTo>
                    <a:pt x="7434" y="5855"/>
                  </a:lnTo>
                  <a:lnTo>
                    <a:pt x="7327" y="5819"/>
                  </a:lnTo>
                  <a:lnTo>
                    <a:pt x="7201" y="5765"/>
                  </a:lnTo>
                  <a:lnTo>
                    <a:pt x="7075" y="5675"/>
                  </a:lnTo>
                  <a:lnTo>
                    <a:pt x="6950" y="5568"/>
                  </a:lnTo>
                  <a:lnTo>
                    <a:pt x="6608" y="5244"/>
                  </a:lnTo>
                  <a:lnTo>
                    <a:pt x="6177" y="4777"/>
                  </a:lnTo>
                  <a:lnTo>
                    <a:pt x="5621" y="4131"/>
                  </a:lnTo>
                  <a:lnTo>
                    <a:pt x="4885" y="3269"/>
                  </a:lnTo>
                  <a:lnTo>
                    <a:pt x="2766" y="791"/>
                  </a:lnTo>
                  <a:lnTo>
                    <a:pt x="2766" y="791"/>
                  </a:lnTo>
                  <a:lnTo>
                    <a:pt x="2622" y="647"/>
                  </a:lnTo>
                  <a:lnTo>
                    <a:pt x="2496" y="522"/>
                  </a:lnTo>
                  <a:lnTo>
                    <a:pt x="2353" y="396"/>
                  </a:lnTo>
                  <a:lnTo>
                    <a:pt x="2209" y="306"/>
                  </a:lnTo>
                  <a:lnTo>
                    <a:pt x="2083" y="216"/>
                  </a:lnTo>
                  <a:lnTo>
                    <a:pt x="1940" y="145"/>
                  </a:lnTo>
                  <a:lnTo>
                    <a:pt x="1796" y="91"/>
                  </a:lnTo>
                  <a:lnTo>
                    <a:pt x="1670" y="55"/>
                  </a:lnTo>
                  <a:lnTo>
                    <a:pt x="1527" y="19"/>
                  </a:lnTo>
                  <a:lnTo>
                    <a:pt x="1401" y="1"/>
                  </a:lnTo>
                  <a:lnTo>
                    <a:pt x="1275" y="1"/>
                  </a:lnTo>
                  <a:lnTo>
                    <a:pt x="1149" y="1"/>
                  </a:lnTo>
                  <a:lnTo>
                    <a:pt x="1024" y="19"/>
                  </a:lnTo>
                  <a:lnTo>
                    <a:pt x="898" y="55"/>
                  </a:lnTo>
                  <a:lnTo>
                    <a:pt x="790" y="109"/>
                  </a:lnTo>
                  <a:lnTo>
                    <a:pt x="683" y="163"/>
                  </a:lnTo>
                  <a:lnTo>
                    <a:pt x="593" y="216"/>
                  </a:lnTo>
                  <a:lnTo>
                    <a:pt x="485" y="288"/>
                  </a:lnTo>
                  <a:lnTo>
                    <a:pt x="395" y="378"/>
                  </a:lnTo>
                  <a:lnTo>
                    <a:pt x="323" y="468"/>
                  </a:lnTo>
                  <a:lnTo>
                    <a:pt x="252" y="576"/>
                  </a:lnTo>
                  <a:lnTo>
                    <a:pt x="180" y="683"/>
                  </a:lnTo>
                  <a:lnTo>
                    <a:pt x="126" y="809"/>
                  </a:lnTo>
                  <a:lnTo>
                    <a:pt x="72" y="935"/>
                  </a:lnTo>
                  <a:lnTo>
                    <a:pt x="36" y="1060"/>
                  </a:lnTo>
                  <a:lnTo>
                    <a:pt x="18" y="1204"/>
                  </a:lnTo>
                  <a:lnTo>
                    <a:pt x="0" y="1348"/>
                  </a:lnTo>
                  <a:lnTo>
                    <a:pt x="0" y="1509"/>
                  </a:lnTo>
                  <a:lnTo>
                    <a:pt x="0" y="1671"/>
                  </a:lnTo>
                  <a:lnTo>
                    <a:pt x="18" y="1833"/>
                  </a:lnTo>
                  <a:lnTo>
                    <a:pt x="54" y="2012"/>
                  </a:lnTo>
                  <a:lnTo>
                    <a:pt x="108" y="21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37"/>
            <p:cNvSpPr/>
            <p:nvPr/>
          </p:nvSpPr>
          <p:spPr>
            <a:xfrm>
              <a:off x="6358750" y="2470075"/>
              <a:ext cx="150425" cy="120325"/>
            </a:xfrm>
            <a:custGeom>
              <a:rect b="b" l="l" r="r" t="t"/>
              <a:pathLst>
                <a:path extrusionOk="0" h="4813" w="6017">
                  <a:moveTo>
                    <a:pt x="3862" y="0"/>
                  </a:moveTo>
                  <a:lnTo>
                    <a:pt x="3646" y="18"/>
                  </a:lnTo>
                  <a:lnTo>
                    <a:pt x="3251" y="72"/>
                  </a:lnTo>
                  <a:lnTo>
                    <a:pt x="2838" y="144"/>
                  </a:lnTo>
                  <a:lnTo>
                    <a:pt x="2443" y="252"/>
                  </a:lnTo>
                  <a:lnTo>
                    <a:pt x="2048" y="377"/>
                  </a:lnTo>
                  <a:lnTo>
                    <a:pt x="1671" y="521"/>
                  </a:lnTo>
                  <a:lnTo>
                    <a:pt x="917" y="772"/>
                  </a:lnTo>
                  <a:lnTo>
                    <a:pt x="1" y="3825"/>
                  </a:lnTo>
                  <a:lnTo>
                    <a:pt x="1815" y="2999"/>
                  </a:lnTo>
                  <a:lnTo>
                    <a:pt x="3108" y="2406"/>
                  </a:lnTo>
                  <a:lnTo>
                    <a:pt x="3556" y="2227"/>
                  </a:lnTo>
                  <a:lnTo>
                    <a:pt x="3772" y="2137"/>
                  </a:lnTo>
                  <a:lnTo>
                    <a:pt x="3844" y="2155"/>
                  </a:lnTo>
                  <a:lnTo>
                    <a:pt x="3898" y="2173"/>
                  </a:lnTo>
                  <a:lnTo>
                    <a:pt x="3952" y="2227"/>
                  </a:lnTo>
                  <a:lnTo>
                    <a:pt x="3969" y="2299"/>
                  </a:lnTo>
                  <a:lnTo>
                    <a:pt x="4023" y="2460"/>
                  </a:lnTo>
                  <a:lnTo>
                    <a:pt x="4059" y="2640"/>
                  </a:lnTo>
                  <a:lnTo>
                    <a:pt x="4059" y="2694"/>
                  </a:lnTo>
                  <a:lnTo>
                    <a:pt x="4041" y="2801"/>
                  </a:lnTo>
                  <a:lnTo>
                    <a:pt x="3987" y="3071"/>
                  </a:lnTo>
                  <a:lnTo>
                    <a:pt x="3934" y="3430"/>
                  </a:lnTo>
                  <a:lnTo>
                    <a:pt x="3898" y="3807"/>
                  </a:lnTo>
                  <a:lnTo>
                    <a:pt x="3898" y="4005"/>
                  </a:lnTo>
                  <a:lnTo>
                    <a:pt x="3898" y="4184"/>
                  </a:lnTo>
                  <a:lnTo>
                    <a:pt x="3934" y="4346"/>
                  </a:lnTo>
                  <a:lnTo>
                    <a:pt x="3987" y="4507"/>
                  </a:lnTo>
                  <a:lnTo>
                    <a:pt x="4077" y="4633"/>
                  </a:lnTo>
                  <a:lnTo>
                    <a:pt x="4131" y="4687"/>
                  </a:lnTo>
                  <a:lnTo>
                    <a:pt x="4185" y="4723"/>
                  </a:lnTo>
                  <a:lnTo>
                    <a:pt x="4257" y="4759"/>
                  </a:lnTo>
                  <a:lnTo>
                    <a:pt x="4329" y="4795"/>
                  </a:lnTo>
                  <a:lnTo>
                    <a:pt x="4418" y="4813"/>
                  </a:lnTo>
                  <a:lnTo>
                    <a:pt x="4616" y="4813"/>
                  </a:lnTo>
                  <a:lnTo>
                    <a:pt x="4706" y="4777"/>
                  </a:lnTo>
                  <a:lnTo>
                    <a:pt x="4795" y="4759"/>
                  </a:lnTo>
                  <a:lnTo>
                    <a:pt x="4885" y="4705"/>
                  </a:lnTo>
                  <a:lnTo>
                    <a:pt x="4975" y="4651"/>
                  </a:lnTo>
                  <a:lnTo>
                    <a:pt x="5047" y="4579"/>
                  </a:lnTo>
                  <a:lnTo>
                    <a:pt x="5191" y="4418"/>
                  </a:lnTo>
                  <a:lnTo>
                    <a:pt x="5334" y="4220"/>
                  </a:lnTo>
                  <a:lnTo>
                    <a:pt x="5460" y="3987"/>
                  </a:lnTo>
                  <a:lnTo>
                    <a:pt x="5568" y="3753"/>
                  </a:lnTo>
                  <a:lnTo>
                    <a:pt x="5657" y="3502"/>
                  </a:lnTo>
                  <a:lnTo>
                    <a:pt x="5747" y="3232"/>
                  </a:lnTo>
                  <a:lnTo>
                    <a:pt x="5819" y="2981"/>
                  </a:lnTo>
                  <a:lnTo>
                    <a:pt x="5927" y="2496"/>
                  </a:lnTo>
                  <a:lnTo>
                    <a:pt x="5999" y="2119"/>
                  </a:lnTo>
                  <a:lnTo>
                    <a:pt x="6017" y="1868"/>
                  </a:lnTo>
                  <a:lnTo>
                    <a:pt x="5999" y="1778"/>
                  </a:lnTo>
                  <a:lnTo>
                    <a:pt x="5981" y="1670"/>
                  </a:lnTo>
                  <a:lnTo>
                    <a:pt x="5927" y="1544"/>
                  </a:lnTo>
                  <a:lnTo>
                    <a:pt x="5855" y="1419"/>
                  </a:lnTo>
                  <a:lnTo>
                    <a:pt x="5675" y="1114"/>
                  </a:lnTo>
                  <a:lnTo>
                    <a:pt x="5568" y="952"/>
                  </a:lnTo>
                  <a:lnTo>
                    <a:pt x="5442" y="790"/>
                  </a:lnTo>
                  <a:lnTo>
                    <a:pt x="5298" y="647"/>
                  </a:lnTo>
                  <a:lnTo>
                    <a:pt x="5155" y="503"/>
                  </a:lnTo>
                  <a:lnTo>
                    <a:pt x="4993" y="377"/>
                  </a:lnTo>
                  <a:lnTo>
                    <a:pt x="4813" y="252"/>
                  </a:lnTo>
                  <a:lnTo>
                    <a:pt x="4634" y="162"/>
                  </a:lnTo>
                  <a:lnTo>
                    <a:pt x="4454" y="72"/>
                  </a:lnTo>
                  <a:lnTo>
                    <a:pt x="4257" y="36"/>
                  </a:lnTo>
                  <a:lnTo>
                    <a:pt x="4059"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37"/>
            <p:cNvSpPr/>
            <p:nvPr/>
          </p:nvSpPr>
          <p:spPr>
            <a:xfrm>
              <a:off x="6383000" y="2466025"/>
              <a:ext cx="149975" cy="120350"/>
            </a:xfrm>
            <a:custGeom>
              <a:rect b="b" l="l" r="r" t="t"/>
              <a:pathLst>
                <a:path extrusionOk="0" h="4814" w="5999">
                  <a:moveTo>
                    <a:pt x="3825" y="1"/>
                  </a:moveTo>
                  <a:lnTo>
                    <a:pt x="3574" y="37"/>
                  </a:lnTo>
                  <a:lnTo>
                    <a:pt x="3287" y="90"/>
                  </a:lnTo>
                  <a:lnTo>
                    <a:pt x="2964" y="162"/>
                  </a:lnTo>
                  <a:lnTo>
                    <a:pt x="2317" y="342"/>
                  </a:lnTo>
                  <a:lnTo>
                    <a:pt x="1653" y="539"/>
                  </a:lnTo>
                  <a:lnTo>
                    <a:pt x="1042" y="737"/>
                  </a:lnTo>
                  <a:lnTo>
                    <a:pt x="521" y="916"/>
                  </a:lnTo>
                  <a:lnTo>
                    <a:pt x="19" y="1096"/>
                  </a:lnTo>
                  <a:lnTo>
                    <a:pt x="1" y="3825"/>
                  </a:lnTo>
                  <a:lnTo>
                    <a:pt x="1" y="3825"/>
                  </a:lnTo>
                  <a:lnTo>
                    <a:pt x="1814" y="2981"/>
                  </a:lnTo>
                  <a:lnTo>
                    <a:pt x="3089" y="2407"/>
                  </a:lnTo>
                  <a:lnTo>
                    <a:pt x="3556" y="2209"/>
                  </a:lnTo>
                  <a:lnTo>
                    <a:pt x="3772" y="2137"/>
                  </a:lnTo>
                  <a:lnTo>
                    <a:pt x="3843" y="2137"/>
                  </a:lnTo>
                  <a:lnTo>
                    <a:pt x="3897" y="2173"/>
                  </a:lnTo>
                  <a:lnTo>
                    <a:pt x="3933" y="2227"/>
                  </a:lnTo>
                  <a:lnTo>
                    <a:pt x="3969" y="2299"/>
                  </a:lnTo>
                  <a:lnTo>
                    <a:pt x="4023" y="2461"/>
                  </a:lnTo>
                  <a:lnTo>
                    <a:pt x="4059" y="2622"/>
                  </a:lnTo>
                  <a:lnTo>
                    <a:pt x="4041" y="2694"/>
                  </a:lnTo>
                  <a:lnTo>
                    <a:pt x="4041" y="2784"/>
                  </a:lnTo>
                  <a:lnTo>
                    <a:pt x="3987" y="3053"/>
                  </a:lnTo>
                  <a:lnTo>
                    <a:pt x="3933" y="3412"/>
                  </a:lnTo>
                  <a:lnTo>
                    <a:pt x="3879" y="3807"/>
                  </a:lnTo>
                  <a:lnTo>
                    <a:pt x="3879" y="3987"/>
                  </a:lnTo>
                  <a:lnTo>
                    <a:pt x="3897" y="4167"/>
                  </a:lnTo>
                  <a:lnTo>
                    <a:pt x="3933" y="4346"/>
                  </a:lnTo>
                  <a:lnTo>
                    <a:pt x="3987" y="4490"/>
                  </a:lnTo>
                  <a:lnTo>
                    <a:pt x="4059" y="4616"/>
                  </a:lnTo>
                  <a:lnTo>
                    <a:pt x="4113" y="4669"/>
                  </a:lnTo>
                  <a:lnTo>
                    <a:pt x="4167" y="4723"/>
                  </a:lnTo>
                  <a:lnTo>
                    <a:pt x="4239" y="4759"/>
                  </a:lnTo>
                  <a:lnTo>
                    <a:pt x="4328" y="4777"/>
                  </a:lnTo>
                  <a:lnTo>
                    <a:pt x="4400" y="4795"/>
                  </a:lnTo>
                  <a:lnTo>
                    <a:pt x="4508" y="4813"/>
                  </a:lnTo>
                  <a:lnTo>
                    <a:pt x="4598" y="4795"/>
                  </a:lnTo>
                  <a:lnTo>
                    <a:pt x="4705" y="4777"/>
                  </a:lnTo>
                  <a:lnTo>
                    <a:pt x="4795" y="4741"/>
                  </a:lnTo>
                  <a:lnTo>
                    <a:pt x="4885" y="4687"/>
                  </a:lnTo>
                  <a:lnTo>
                    <a:pt x="4957" y="4633"/>
                  </a:lnTo>
                  <a:lnTo>
                    <a:pt x="5047" y="4562"/>
                  </a:lnTo>
                  <a:lnTo>
                    <a:pt x="5190" y="4400"/>
                  </a:lnTo>
                  <a:lnTo>
                    <a:pt x="5334" y="4203"/>
                  </a:lnTo>
                  <a:lnTo>
                    <a:pt x="5460" y="3987"/>
                  </a:lnTo>
                  <a:lnTo>
                    <a:pt x="5567" y="3736"/>
                  </a:lnTo>
                  <a:lnTo>
                    <a:pt x="5657" y="3484"/>
                  </a:lnTo>
                  <a:lnTo>
                    <a:pt x="5747" y="3233"/>
                  </a:lnTo>
                  <a:lnTo>
                    <a:pt x="5819" y="2981"/>
                  </a:lnTo>
                  <a:lnTo>
                    <a:pt x="5926" y="2497"/>
                  </a:lnTo>
                  <a:lnTo>
                    <a:pt x="5980" y="2102"/>
                  </a:lnTo>
                  <a:lnTo>
                    <a:pt x="5998" y="1868"/>
                  </a:lnTo>
                  <a:lnTo>
                    <a:pt x="5998" y="1778"/>
                  </a:lnTo>
                  <a:lnTo>
                    <a:pt x="5962" y="1671"/>
                  </a:lnTo>
                  <a:lnTo>
                    <a:pt x="5926" y="1545"/>
                  </a:lnTo>
                  <a:lnTo>
                    <a:pt x="5855" y="1401"/>
                  </a:lnTo>
                  <a:lnTo>
                    <a:pt x="5675" y="1096"/>
                  </a:lnTo>
                  <a:lnTo>
                    <a:pt x="5567" y="952"/>
                  </a:lnTo>
                  <a:lnTo>
                    <a:pt x="5424" y="791"/>
                  </a:lnTo>
                  <a:lnTo>
                    <a:pt x="5298" y="647"/>
                  </a:lnTo>
                  <a:lnTo>
                    <a:pt x="5136" y="503"/>
                  </a:lnTo>
                  <a:lnTo>
                    <a:pt x="4975" y="360"/>
                  </a:lnTo>
                  <a:lnTo>
                    <a:pt x="4813" y="252"/>
                  </a:lnTo>
                  <a:lnTo>
                    <a:pt x="4634" y="144"/>
                  </a:lnTo>
                  <a:lnTo>
                    <a:pt x="4436" y="72"/>
                  </a:lnTo>
                  <a:lnTo>
                    <a:pt x="4239" y="19"/>
                  </a:lnTo>
                  <a:lnTo>
                    <a:pt x="4041"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37"/>
            <p:cNvSpPr/>
            <p:nvPr/>
          </p:nvSpPr>
          <p:spPr>
            <a:xfrm>
              <a:off x="6427450" y="2518100"/>
              <a:ext cx="59275" cy="65125"/>
            </a:xfrm>
            <a:custGeom>
              <a:rect b="b" l="l" r="r" t="t"/>
              <a:pathLst>
                <a:path extrusionOk="0" h="2605" w="2371">
                  <a:moveTo>
                    <a:pt x="2047" y="1"/>
                  </a:moveTo>
                  <a:lnTo>
                    <a:pt x="1940" y="19"/>
                  </a:lnTo>
                  <a:lnTo>
                    <a:pt x="1832" y="54"/>
                  </a:lnTo>
                  <a:lnTo>
                    <a:pt x="1545" y="162"/>
                  </a:lnTo>
                  <a:lnTo>
                    <a:pt x="1257" y="306"/>
                  </a:lnTo>
                  <a:lnTo>
                    <a:pt x="629" y="611"/>
                  </a:lnTo>
                  <a:lnTo>
                    <a:pt x="324" y="773"/>
                  </a:lnTo>
                  <a:lnTo>
                    <a:pt x="18" y="952"/>
                  </a:lnTo>
                  <a:lnTo>
                    <a:pt x="0" y="970"/>
                  </a:lnTo>
                  <a:lnTo>
                    <a:pt x="18" y="988"/>
                  </a:lnTo>
                  <a:lnTo>
                    <a:pt x="288" y="880"/>
                  </a:lnTo>
                  <a:lnTo>
                    <a:pt x="557" y="737"/>
                  </a:lnTo>
                  <a:lnTo>
                    <a:pt x="1186" y="467"/>
                  </a:lnTo>
                  <a:lnTo>
                    <a:pt x="1760" y="198"/>
                  </a:lnTo>
                  <a:lnTo>
                    <a:pt x="1886" y="144"/>
                  </a:lnTo>
                  <a:lnTo>
                    <a:pt x="1976" y="126"/>
                  </a:lnTo>
                  <a:lnTo>
                    <a:pt x="2047" y="126"/>
                  </a:lnTo>
                  <a:lnTo>
                    <a:pt x="2065" y="144"/>
                  </a:lnTo>
                  <a:lnTo>
                    <a:pt x="2083" y="162"/>
                  </a:lnTo>
                  <a:lnTo>
                    <a:pt x="2137" y="252"/>
                  </a:lnTo>
                  <a:lnTo>
                    <a:pt x="2173" y="414"/>
                  </a:lnTo>
                  <a:lnTo>
                    <a:pt x="2209" y="557"/>
                  </a:lnTo>
                  <a:lnTo>
                    <a:pt x="2209" y="701"/>
                  </a:lnTo>
                  <a:lnTo>
                    <a:pt x="2173" y="845"/>
                  </a:lnTo>
                  <a:lnTo>
                    <a:pt x="2137" y="988"/>
                  </a:lnTo>
                  <a:lnTo>
                    <a:pt x="2065" y="1276"/>
                  </a:lnTo>
                  <a:lnTo>
                    <a:pt x="2030" y="1581"/>
                  </a:lnTo>
                  <a:lnTo>
                    <a:pt x="2012" y="1724"/>
                  </a:lnTo>
                  <a:lnTo>
                    <a:pt x="2012" y="1868"/>
                  </a:lnTo>
                  <a:lnTo>
                    <a:pt x="2030" y="2012"/>
                  </a:lnTo>
                  <a:lnTo>
                    <a:pt x="2065" y="2137"/>
                  </a:lnTo>
                  <a:lnTo>
                    <a:pt x="2173" y="2389"/>
                  </a:lnTo>
                  <a:lnTo>
                    <a:pt x="2317" y="2604"/>
                  </a:lnTo>
                  <a:lnTo>
                    <a:pt x="2353" y="2604"/>
                  </a:lnTo>
                  <a:lnTo>
                    <a:pt x="2371" y="2586"/>
                  </a:lnTo>
                  <a:lnTo>
                    <a:pt x="2353" y="2586"/>
                  </a:lnTo>
                  <a:lnTo>
                    <a:pt x="2281" y="2425"/>
                  </a:lnTo>
                  <a:lnTo>
                    <a:pt x="2227" y="2281"/>
                  </a:lnTo>
                  <a:lnTo>
                    <a:pt x="2191" y="2102"/>
                  </a:lnTo>
                  <a:lnTo>
                    <a:pt x="2191" y="1940"/>
                  </a:lnTo>
                  <a:lnTo>
                    <a:pt x="2173" y="1778"/>
                  </a:lnTo>
                  <a:lnTo>
                    <a:pt x="2173" y="1599"/>
                  </a:lnTo>
                  <a:lnTo>
                    <a:pt x="2191" y="1437"/>
                  </a:lnTo>
                  <a:lnTo>
                    <a:pt x="2227" y="1258"/>
                  </a:lnTo>
                  <a:lnTo>
                    <a:pt x="2317" y="970"/>
                  </a:lnTo>
                  <a:lnTo>
                    <a:pt x="2371" y="665"/>
                  </a:lnTo>
                  <a:lnTo>
                    <a:pt x="2353" y="521"/>
                  </a:lnTo>
                  <a:lnTo>
                    <a:pt x="2335" y="378"/>
                  </a:lnTo>
                  <a:lnTo>
                    <a:pt x="2281" y="234"/>
                  </a:lnTo>
                  <a:lnTo>
                    <a:pt x="2209" y="108"/>
                  </a:lnTo>
                  <a:lnTo>
                    <a:pt x="2191" y="54"/>
                  </a:lnTo>
                  <a:lnTo>
                    <a:pt x="2137" y="19"/>
                  </a:lnTo>
                  <a:lnTo>
                    <a:pt x="21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37"/>
            <p:cNvSpPr/>
            <p:nvPr/>
          </p:nvSpPr>
          <p:spPr>
            <a:xfrm>
              <a:off x="6297250" y="2400925"/>
              <a:ext cx="283300" cy="288700"/>
            </a:xfrm>
            <a:custGeom>
              <a:rect b="b" l="l" r="r" t="t"/>
              <a:pathLst>
                <a:path extrusionOk="0" h="11548" w="11332">
                  <a:moveTo>
                    <a:pt x="10883" y="1"/>
                  </a:moveTo>
                  <a:lnTo>
                    <a:pt x="10703" y="37"/>
                  </a:lnTo>
                  <a:lnTo>
                    <a:pt x="10416" y="127"/>
                  </a:lnTo>
                  <a:lnTo>
                    <a:pt x="9626" y="396"/>
                  </a:lnTo>
                  <a:lnTo>
                    <a:pt x="8602" y="791"/>
                  </a:lnTo>
                  <a:lnTo>
                    <a:pt x="7471" y="1258"/>
                  </a:lnTo>
                  <a:lnTo>
                    <a:pt x="6286" y="1779"/>
                  </a:lnTo>
                  <a:lnTo>
                    <a:pt x="5729" y="2048"/>
                  </a:lnTo>
                  <a:lnTo>
                    <a:pt x="5190" y="2317"/>
                  </a:lnTo>
                  <a:lnTo>
                    <a:pt x="4706" y="2569"/>
                  </a:lnTo>
                  <a:lnTo>
                    <a:pt x="4275" y="2820"/>
                  </a:lnTo>
                  <a:lnTo>
                    <a:pt x="3915" y="3054"/>
                  </a:lnTo>
                  <a:lnTo>
                    <a:pt x="3646" y="3269"/>
                  </a:lnTo>
                  <a:lnTo>
                    <a:pt x="1581" y="5083"/>
                  </a:lnTo>
                  <a:lnTo>
                    <a:pt x="1" y="6501"/>
                  </a:lnTo>
                  <a:lnTo>
                    <a:pt x="3664" y="11547"/>
                  </a:lnTo>
                  <a:lnTo>
                    <a:pt x="5119" y="10937"/>
                  </a:lnTo>
                  <a:lnTo>
                    <a:pt x="6304" y="10452"/>
                  </a:lnTo>
                  <a:lnTo>
                    <a:pt x="7220" y="10093"/>
                  </a:lnTo>
                  <a:lnTo>
                    <a:pt x="7615" y="9913"/>
                  </a:lnTo>
                  <a:lnTo>
                    <a:pt x="8010" y="9716"/>
                  </a:lnTo>
                  <a:lnTo>
                    <a:pt x="8369" y="9482"/>
                  </a:lnTo>
                  <a:lnTo>
                    <a:pt x="8728" y="9231"/>
                  </a:lnTo>
                  <a:lnTo>
                    <a:pt x="9051" y="8961"/>
                  </a:lnTo>
                  <a:lnTo>
                    <a:pt x="9374" y="8674"/>
                  </a:lnTo>
                  <a:lnTo>
                    <a:pt x="9662" y="8351"/>
                  </a:lnTo>
                  <a:lnTo>
                    <a:pt x="9931" y="8010"/>
                  </a:lnTo>
                  <a:lnTo>
                    <a:pt x="10182" y="7615"/>
                  </a:lnTo>
                  <a:lnTo>
                    <a:pt x="10398" y="7184"/>
                  </a:lnTo>
                  <a:lnTo>
                    <a:pt x="10578" y="6753"/>
                  </a:lnTo>
                  <a:lnTo>
                    <a:pt x="10649" y="6537"/>
                  </a:lnTo>
                  <a:lnTo>
                    <a:pt x="10703" y="6340"/>
                  </a:lnTo>
                  <a:lnTo>
                    <a:pt x="10739" y="6142"/>
                  </a:lnTo>
                  <a:lnTo>
                    <a:pt x="10757" y="5963"/>
                  </a:lnTo>
                  <a:lnTo>
                    <a:pt x="10757" y="5819"/>
                  </a:lnTo>
                  <a:lnTo>
                    <a:pt x="10721" y="5693"/>
                  </a:lnTo>
                  <a:lnTo>
                    <a:pt x="10649" y="5585"/>
                  </a:lnTo>
                  <a:lnTo>
                    <a:pt x="10613" y="5550"/>
                  </a:lnTo>
                  <a:lnTo>
                    <a:pt x="10560" y="5532"/>
                  </a:lnTo>
                  <a:lnTo>
                    <a:pt x="10506" y="5514"/>
                  </a:lnTo>
                  <a:lnTo>
                    <a:pt x="10452" y="5496"/>
                  </a:lnTo>
                  <a:lnTo>
                    <a:pt x="10290" y="5514"/>
                  </a:lnTo>
                  <a:lnTo>
                    <a:pt x="10111" y="5550"/>
                  </a:lnTo>
                  <a:lnTo>
                    <a:pt x="9949" y="5621"/>
                  </a:lnTo>
                  <a:lnTo>
                    <a:pt x="9787" y="5711"/>
                  </a:lnTo>
                  <a:lnTo>
                    <a:pt x="9644" y="5819"/>
                  </a:lnTo>
                  <a:lnTo>
                    <a:pt x="9339" y="6088"/>
                  </a:lnTo>
                  <a:lnTo>
                    <a:pt x="9033" y="6376"/>
                  </a:lnTo>
                  <a:lnTo>
                    <a:pt x="8728" y="6663"/>
                  </a:lnTo>
                  <a:lnTo>
                    <a:pt x="8566" y="6789"/>
                  </a:lnTo>
                  <a:lnTo>
                    <a:pt x="8405" y="6896"/>
                  </a:lnTo>
                  <a:lnTo>
                    <a:pt x="8243" y="7004"/>
                  </a:lnTo>
                  <a:lnTo>
                    <a:pt x="8064" y="7076"/>
                  </a:lnTo>
                  <a:lnTo>
                    <a:pt x="7884" y="7112"/>
                  </a:lnTo>
                  <a:lnTo>
                    <a:pt x="7704" y="7148"/>
                  </a:lnTo>
                  <a:lnTo>
                    <a:pt x="7525" y="7130"/>
                  </a:lnTo>
                  <a:lnTo>
                    <a:pt x="7345" y="7094"/>
                  </a:lnTo>
                  <a:lnTo>
                    <a:pt x="7184" y="7040"/>
                  </a:lnTo>
                  <a:lnTo>
                    <a:pt x="7040" y="6968"/>
                  </a:lnTo>
                  <a:lnTo>
                    <a:pt x="6896" y="6878"/>
                  </a:lnTo>
                  <a:lnTo>
                    <a:pt x="6771" y="6771"/>
                  </a:lnTo>
                  <a:lnTo>
                    <a:pt x="6645" y="6645"/>
                  </a:lnTo>
                  <a:lnTo>
                    <a:pt x="6537" y="6519"/>
                  </a:lnTo>
                  <a:lnTo>
                    <a:pt x="6447" y="6393"/>
                  </a:lnTo>
                  <a:lnTo>
                    <a:pt x="6358" y="6250"/>
                  </a:lnTo>
                  <a:lnTo>
                    <a:pt x="6286" y="6106"/>
                  </a:lnTo>
                  <a:lnTo>
                    <a:pt x="6232" y="5963"/>
                  </a:lnTo>
                  <a:lnTo>
                    <a:pt x="6142" y="5693"/>
                  </a:lnTo>
                  <a:lnTo>
                    <a:pt x="6124" y="5567"/>
                  </a:lnTo>
                  <a:lnTo>
                    <a:pt x="6106" y="5442"/>
                  </a:lnTo>
                  <a:lnTo>
                    <a:pt x="6106" y="5208"/>
                  </a:lnTo>
                  <a:lnTo>
                    <a:pt x="6142" y="5065"/>
                  </a:lnTo>
                  <a:lnTo>
                    <a:pt x="6178" y="4921"/>
                  </a:lnTo>
                  <a:lnTo>
                    <a:pt x="6232" y="4777"/>
                  </a:lnTo>
                  <a:lnTo>
                    <a:pt x="6286" y="4616"/>
                  </a:lnTo>
                  <a:lnTo>
                    <a:pt x="6376" y="4454"/>
                  </a:lnTo>
                  <a:lnTo>
                    <a:pt x="6483" y="4293"/>
                  </a:lnTo>
                  <a:lnTo>
                    <a:pt x="6609" y="4113"/>
                  </a:lnTo>
                  <a:lnTo>
                    <a:pt x="6771" y="3951"/>
                  </a:lnTo>
                  <a:lnTo>
                    <a:pt x="6950" y="3790"/>
                  </a:lnTo>
                  <a:lnTo>
                    <a:pt x="7166" y="3610"/>
                  </a:lnTo>
                  <a:lnTo>
                    <a:pt x="7399" y="3449"/>
                  </a:lnTo>
                  <a:lnTo>
                    <a:pt x="7669" y="3287"/>
                  </a:lnTo>
                  <a:lnTo>
                    <a:pt x="7974" y="3125"/>
                  </a:lnTo>
                  <a:lnTo>
                    <a:pt x="8297" y="2964"/>
                  </a:lnTo>
                  <a:lnTo>
                    <a:pt x="8925" y="2676"/>
                  </a:lnTo>
                  <a:lnTo>
                    <a:pt x="9464" y="2407"/>
                  </a:lnTo>
                  <a:lnTo>
                    <a:pt x="9931" y="2120"/>
                  </a:lnTo>
                  <a:lnTo>
                    <a:pt x="10326" y="1850"/>
                  </a:lnTo>
                  <a:lnTo>
                    <a:pt x="10631" y="1581"/>
                  </a:lnTo>
                  <a:lnTo>
                    <a:pt x="10883" y="1348"/>
                  </a:lnTo>
                  <a:lnTo>
                    <a:pt x="11080" y="1114"/>
                  </a:lnTo>
                  <a:lnTo>
                    <a:pt x="11206" y="881"/>
                  </a:lnTo>
                  <a:lnTo>
                    <a:pt x="11296" y="683"/>
                  </a:lnTo>
                  <a:lnTo>
                    <a:pt x="11332" y="504"/>
                  </a:lnTo>
                  <a:lnTo>
                    <a:pt x="11332" y="360"/>
                  </a:lnTo>
                  <a:lnTo>
                    <a:pt x="11296" y="216"/>
                  </a:lnTo>
                  <a:lnTo>
                    <a:pt x="11224" y="127"/>
                  </a:lnTo>
                  <a:lnTo>
                    <a:pt x="11134" y="55"/>
                  </a:lnTo>
                  <a:lnTo>
                    <a:pt x="11026" y="19"/>
                  </a:lnTo>
                  <a:lnTo>
                    <a:pt x="10883"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37"/>
            <p:cNvSpPr/>
            <p:nvPr/>
          </p:nvSpPr>
          <p:spPr>
            <a:xfrm>
              <a:off x="6450350" y="2474550"/>
              <a:ext cx="71400" cy="106875"/>
            </a:xfrm>
            <a:custGeom>
              <a:rect b="b" l="l" r="r" t="t"/>
              <a:pathLst>
                <a:path extrusionOk="0" h="4275" w="2856">
                  <a:moveTo>
                    <a:pt x="2855" y="3484"/>
                  </a:moveTo>
                  <a:lnTo>
                    <a:pt x="2817" y="3517"/>
                  </a:lnTo>
                  <a:lnTo>
                    <a:pt x="2837" y="3502"/>
                  </a:lnTo>
                  <a:lnTo>
                    <a:pt x="2855" y="3484"/>
                  </a:lnTo>
                  <a:close/>
                  <a:moveTo>
                    <a:pt x="2227" y="1"/>
                  </a:moveTo>
                  <a:lnTo>
                    <a:pt x="2011" y="91"/>
                  </a:lnTo>
                  <a:lnTo>
                    <a:pt x="1724" y="216"/>
                  </a:lnTo>
                  <a:lnTo>
                    <a:pt x="1401" y="396"/>
                  </a:lnTo>
                  <a:lnTo>
                    <a:pt x="1060" y="611"/>
                  </a:lnTo>
                  <a:lnTo>
                    <a:pt x="898" y="737"/>
                  </a:lnTo>
                  <a:lnTo>
                    <a:pt x="736" y="881"/>
                  </a:lnTo>
                  <a:lnTo>
                    <a:pt x="575" y="1042"/>
                  </a:lnTo>
                  <a:lnTo>
                    <a:pt x="431" y="1204"/>
                  </a:lnTo>
                  <a:lnTo>
                    <a:pt x="305" y="1383"/>
                  </a:lnTo>
                  <a:lnTo>
                    <a:pt x="198" y="1581"/>
                  </a:lnTo>
                  <a:lnTo>
                    <a:pt x="90" y="1796"/>
                  </a:lnTo>
                  <a:lnTo>
                    <a:pt x="36" y="2030"/>
                  </a:lnTo>
                  <a:lnTo>
                    <a:pt x="0" y="2209"/>
                  </a:lnTo>
                  <a:lnTo>
                    <a:pt x="0" y="2389"/>
                  </a:lnTo>
                  <a:lnTo>
                    <a:pt x="0" y="2587"/>
                  </a:lnTo>
                  <a:lnTo>
                    <a:pt x="18" y="2766"/>
                  </a:lnTo>
                  <a:lnTo>
                    <a:pt x="72" y="2946"/>
                  </a:lnTo>
                  <a:lnTo>
                    <a:pt x="126" y="3107"/>
                  </a:lnTo>
                  <a:lnTo>
                    <a:pt x="198" y="3287"/>
                  </a:lnTo>
                  <a:lnTo>
                    <a:pt x="305" y="3448"/>
                  </a:lnTo>
                  <a:lnTo>
                    <a:pt x="395" y="3592"/>
                  </a:lnTo>
                  <a:lnTo>
                    <a:pt x="485" y="3736"/>
                  </a:lnTo>
                  <a:lnTo>
                    <a:pt x="593" y="3879"/>
                  </a:lnTo>
                  <a:lnTo>
                    <a:pt x="718" y="3987"/>
                  </a:lnTo>
                  <a:lnTo>
                    <a:pt x="844" y="4095"/>
                  </a:lnTo>
                  <a:lnTo>
                    <a:pt x="988" y="4185"/>
                  </a:lnTo>
                  <a:lnTo>
                    <a:pt x="1149" y="4239"/>
                  </a:lnTo>
                  <a:lnTo>
                    <a:pt x="1329" y="4275"/>
                  </a:lnTo>
                  <a:lnTo>
                    <a:pt x="1545" y="4275"/>
                  </a:lnTo>
                  <a:lnTo>
                    <a:pt x="1760" y="4221"/>
                  </a:lnTo>
                  <a:lnTo>
                    <a:pt x="1958" y="4149"/>
                  </a:lnTo>
                  <a:lnTo>
                    <a:pt x="2155" y="4041"/>
                  </a:lnTo>
                  <a:lnTo>
                    <a:pt x="2335" y="3915"/>
                  </a:lnTo>
                  <a:lnTo>
                    <a:pt x="2514" y="3772"/>
                  </a:lnTo>
                  <a:lnTo>
                    <a:pt x="2817" y="3517"/>
                  </a:lnTo>
                  <a:lnTo>
                    <a:pt x="2532" y="3718"/>
                  </a:lnTo>
                  <a:lnTo>
                    <a:pt x="2388" y="3844"/>
                  </a:lnTo>
                  <a:lnTo>
                    <a:pt x="2227" y="3933"/>
                  </a:lnTo>
                  <a:lnTo>
                    <a:pt x="2065" y="4041"/>
                  </a:lnTo>
                  <a:lnTo>
                    <a:pt x="1886" y="4113"/>
                  </a:lnTo>
                  <a:lnTo>
                    <a:pt x="1706" y="4149"/>
                  </a:lnTo>
                  <a:lnTo>
                    <a:pt x="1527" y="4185"/>
                  </a:lnTo>
                  <a:lnTo>
                    <a:pt x="1347" y="4167"/>
                  </a:lnTo>
                  <a:lnTo>
                    <a:pt x="1185" y="4131"/>
                  </a:lnTo>
                  <a:lnTo>
                    <a:pt x="1024" y="4059"/>
                  </a:lnTo>
                  <a:lnTo>
                    <a:pt x="880" y="3969"/>
                  </a:lnTo>
                  <a:lnTo>
                    <a:pt x="754" y="3862"/>
                  </a:lnTo>
                  <a:lnTo>
                    <a:pt x="647" y="3736"/>
                  </a:lnTo>
                  <a:lnTo>
                    <a:pt x="539" y="3592"/>
                  </a:lnTo>
                  <a:lnTo>
                    <a:pt x="449" y="3431"/>
                  </a:lnTo>
                  <a:lnTo>
                    <a:pt x="359" y="3269"/>
                  </a:lnTo>
                  <a:lnTo>
                    <a:pt x="288" y="3107"/>
                  </a:lnTo>
                  <a:lnTo>
                    <a:pt x="234" y="2946"/>
                  </a:lnTo>
                  <a:lnTo>
                    <a:pt x="180" y="2766"/>
                  </a:lnTo>
                  <a:lnTo>
                    <a:pt x="162" y="2587"/>
                  </a:lnTo>
                  <a:lnTo>
                    <a:pt x="162" y="2407"/>
                  </a:lnTo>
                  <a:lnTo>
                    <a:pt x="162" y="2227"/>
                  </a:lnTo>
                  <a:lnTo>
                    <a:pt x="198" y="2048"/>
                  </a:lnTo>
                  <a:lnTo>
                    <a:pt x="252" y="1886"/>
                  </a:lnTo>
                  <a:lnTo>
                    <a:pt x="305" y="1725"/>
                  </a:lnTo>
                  <a:lnTo>
                    <a:pt x="377" y="1581"/>
                  </a:lnTo>
                  <a:lnTo>
                    <a:pt x="467" y="1437"/>
                  </a:lnTo>
                  <a:lnTo>
                    <a:pt x="557" y="1294"/>
                  </a:lnTo>
                  <a:lnTo>
                    <a:pt x="647" y="1168"/>
                  </a:lnTo>
                  <a:lnTo>
                    <a:pt x="772" y="1042"/>
                  </a:lnTo>
                  <a:lnTo>
                    <a:pt x="880" y="935"/>
                  </a:lnTo>
                  <a:lnTo>
                    <a:pt x="1203" y="665"/>
                  </a:lnTo>
                  <a:lnTo>
                    <a:pt x="1527" y="432"/>
                  </a:lnTo>
                  <a:lnTo>
                    <a:pt x="1886" y="216"/>
                  </a:lnTo>
                  <a:lnTo>
                    <a:pt x="2245" y="19"/>
                  </a:lnTo>
                  <a:lnTo>
                    <a:pt x="2263" y="19"/>
                  </a:lnTo>
                  <a:lnTo>
                    <a:pt x="2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37"/>
            <p:cNvSpPr/>
            <p:nvPr/>
          </p:nvSpPr>
          <p:spPr>
            <a:xfrm>
              <a:off x="6013100" y="2463325"/>
              <a:ext cx="180925" cy="231675"/>
            </a:xfrm>
            <a:custGeom>
              <a:rect b="b" l="l" r="r" t="t"/>
              <a:pathLst>
                <a:path extrusionOk="0" h="9267" w="7237">
                  <a:moveTo>
                    <a:pt x="952" y="1"/>
                  </a:moveTo>
                  <a:lnTo>
                    <a:pt x="844" y="19"/>
                  </a:lnTo>
                  <a:lnTo>
                    <a:pt x="736" y="37"/>
                  </a:lnTo>
                  <a:lnTo>
                    <a:pt x="647" y="73"/>
                  </a:lnTo>
                  <a:lnTo>
                    <a:pt x="557" y="127"/>
                  </a:lnTo>
                  <a:lnTo>
                    <a:pt x="467" y="198"/>
                  </a:lnTo>
                  <a:lnTo>
                    <a:pt x="395" y="270"/>
                  </a:lnTo>
                  <a:lnTo>
                    <a:pt x="323" y="342"/>
                  </a:lnTo>
                  <a:lnTo>
                    <a:pt x="269" y="450"/>
                  </a:lnTo>
                  <a:lnTo>
                    <a:pt x="198" y="558"/>
                  </a:lnTo>
                  <a:lnTo>
                    <a:pt x="108" y="791"/>
                  </a:lnTo>
                  <a:lnTo>
                    <a:pt x="54" y="1078"/>
                  </a:lnTo>
                  <a:lnTo>
                    <a:pt x="18" y="1401"/>
                  </a:lnTo>
                  <a:lnTo>
                    <a:pt x="0" y="1761"/>
                  </a:lnTo>
                  <a:lnTo>
                    <a:pt x="36" y="2156"/>
                  </a:lnTo>
                  <a:lnTo>
                    <a:pt x="72" y="2587"/>
                  </a:lnTo>
                  <a:lnTo>
                    <a:pt x="162" y="3054"/>
                  </a:lnTo>
                  <a:lnTo>
                    <a:pt x="269" y="3538"/>
                  </a:lnTo>
                  <a:lnTo>
                    <a:pt x="431" y="4221"/>
                  </a:lnTo>
                  <a:lnTo>
                    <a:pt x="611" y="4903"/>
                  </a:lnTo>
                  <a:lnTo>
                    <a:pt x="826" y="5567"/>
                  </a:lnTo>
                  <a:lnTo>
                    <a:pt x="1060" y="6232"/>
                  </a:lnTo>
                  <a:lnTo>
                    <a:pt x="1311" y="6878"/>
                  </a:lnTo>
                  <a:lnTo>
                    <a:pt x="1598" y="7525"/>
                  </a:lnTo>
                  <a:lnTo>
                    <a:pt x="1886" y="8153"/>
                  </a:lnTo>
                  <a:lnTo>
                    <a:pt x="2209" y="8782"/>
                  </a:lnTo>
                  <a:lnTo>
                    <a:pt x="2424" y="9141"/>
                  </a:lnTo>
                  <a:lnTo>
                    <a:pt x="2514" y="9267"/>
                  </a:lnTo>
                  <a:lnTo>
                    <a:pt x="6662" y="5675"/>
                  </a:lnTo>
                  <a:lnTo>
                    <a:pt x="7237" y="5190"/>
                  </a:lnTo>
                  <a:lnTo>
                    <a:pt x="7147" y="5083"/>
                  </a:lnTo>
                  <a:lnTo>
                    <a:pt x="6860" y="4741"/>
                  </a:lnTo>
                  <a:lnTo>
                    <a:pt x="6483" y="4328"/>
                  </a:lnTo>
                  <a:lnTo>
                    <a:pt x="5926" y="3736"/>
                  </a:lnTo>
                  <a:lnTo>
                    <a:pt x="5172" y="2946"/>
                  </a:lnTo>
                  <a:lnTo>
                    <a:pt x="4166" y="1958"/>
                  </a:lnTo>
                  <a:lnTo>
                    <a:pt x="3843" y="1635"/>
                  </a:lnTo>
                  <a:lnTo>
                    <a:pt x="3538" y="1348"/>
                  </a:lnTo>
                  <a:lnTo>
                    <a:pt x="3232" y="1096"/>
                  </a:lnTo>
                  <a:lnTo>
                    <a:pt x="2945" y="863"/>
                  </a:lnTo>
                  <a:lnTo>
                    <a:pt x="2658" y="665"/>
                  </a:lnTo>
                  <a:lnTo>
                    <a:pt x="2406" y="486"/>
                  </a:lnTo>
                  <a:lnTo>
                    <a:pt x="2155" y="342"/>
                  </a:lnTo>
                  <a:lnTo>
                    <a:pt x="1921" y="216"/>
                  </a:lnTo>
                  <a:lnTo>
                    <a:pt x="1616" y="91"/>
                  </a:lnTo>
                  <a:lnTo>
                    <a:pt x="1329" y="19"/>
                  </a:lnTo>
                  <a:lnTo>
                    <a:pt x="1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37"/>
            <p:cNvSpPr/>
            <p:nvPr/>
          </p:nvSpPr>
          <p:spPr>
            <a:xfrm>
              <a:off x="6013100" y="2463325"/>
              <a:ext cx="180925" cy="231675"/>
            </a:xfrm>
            <a:custGeom>
              <a:rect b="b" l="l" r="r" t="t"/>
              <a:pathLst>
                <a:path extrusionOk="0" fill="none" h="9267" w="7237">
                  <a:moveTo>
                    <a:pt x="269" y="3538"/>
                  </a:moveTo>
                  <a:lnTo>
                    <a:pt x="269" y="3538"/>
                  </a:lnTo>
                  <a:lnTo>
                    <a:pt x="431" y="4221"/>
                  </a:lnTo>
                  <a:lnTo>
                    <a:pt x="611" y="4903"/>
                  </a:lnTo>
                  <a:lnTo>
                    <a:pt x="826" y="5567"/>
                  </a:lnTo>
                  <a:lnTo>
                    <a:pt x="1060" y="6232"/>
                  </a:lnTo>
                  <a:lnTo>
                    <a:pt x="1311" y="6878"/>
                  </a:lnTo>
                  <a:lnTo>
                    <a:pt x="1598" y="7525"/>
                  </a:lnTo>
                  <a:lnTo>
                    <a:pt x="1886" y="8153"/>
                  </a:lnTo>
                  <a:lnTo>
                    <a:pt x="2209" y="8782"/>
                  </a:lnTo>
                  <a:lnTo>
                    <a:pt x="2209" y="8782"/>
                  </a:lnTo>
                  <a:lnTo>
                    <a:pt x="2424" y="9141"/>
                  </a:lnTo>
                  <a:lnTo>
                    <a:pt x="2514" y="9267"/>
                  </a:lnTo>
                  <a:lnTo>
                    <a:pt x="6662" y="5675"/>
                  </a:lnTo>
                  <a:lnTo>
                    <a:pt x="7237" y="5190"/>
                  </a:lnTo>
                  <a:lnTo>
                    <a:pt x="7237" y="5190"/>
                  </a:lnTo>
                  <a:lnTo>
                    <a:pt x="7147" y="5083"/>
                  </a:lnTo>
                  <a:lnTo>
                    <a:pt x="6860" y="4741"/>
                  </a:lnTo>
                  <a:lnTo>
                    <a:pt x="6860" y="4741"/>
                  </a:lnTo>
                  <a:lnTo>
                    <a:pt x="6483" y="4328"/>
                  </a:lnTo>
                  <a:lnTo>
                    <a:pt x="5926" y="3736"/>
                  </a:lnTo>
                  <a:lnTo>
                    <a:pt x="5172" y="2946"/>
                  </a:lnTo>
                  <a:lnTo>
                    <a:pt x="4166" y="1958"/>
                  </a:lnTo>
                  <a:lnTo>
                    <a:pt x="4166" y="1958"/>
                  </a:lnTo>
                  <a:lnTo>
                    <a:pt x="3843" y="1635"/>
                  </a:lnTo>
                  <a:lnTo>
                    <a:pt x="3538" y="1348"/>
                  </a:lnTo>
                  <a:lnTo>
                    <a:pt x="3232" y="1096"/>
                  </a:lnTo>
                  <a:lnTo>
                    <a:pt x="2945" y="863"/>
                  </a:lnTo>
                  <a:lnTo>
                    <a:pt x="2658" y="665"/>
                  </a:lnTo>
                  <a:lnTo>
                    <a:pt x="2406" y="486"/>
                  </a:lnTo>
                  <a:lnTo>
                    <a:pt x="2155" y="342"/>
                  </a:lnTo>
                  <a:lnTo>
                    <a:pt x="1921" y="216"/>
                  </a:lnTo>
                  <a:lnTo>
                    <a:pt x="1921" y="216"/>
                  </a:lnTo>
                  <a:lnTo>
                    <a:pt x="1616" y="91"/>
                  </a:lnTo>
                  <a:lnTo>
                    <a:pt x="1329" y="19"/>
                  </a:lnTo>
                  <a:lnTo>
                    <a:pt x="1203" y="1"/>
                  </a:lnTo>
                  <a:lnTo>
                    <a:pt x="1077" y="1"/>
                  </a:lnTo>
                  <a:lnTo>
                    <a:pt x="952" y="1"/>
                  </a:lnTo>
                  <a:lnTo>
                    <a:pt x="844" y="19"/>
                  </a:lnTo>
                  <a:lnTo>
                    <a:pt x="736" y="37"/>
                  </a:lnTo>
                  <a:lnTo>
                    <a:pt x="647" y="73"/>
                  </a:lnTo>
                  <a:lnTo>
                    <a:pt x="557" y="127"/>
                  </a:lnTo>
                  <a:lnTo>
                    <a:pt x="467" y="198"/>
                  </a:lnTo>
                  <a:lnTo>
                    <a:pt x="395" y="270"/>
                  </a:lnTo>
                  <a:lnTo>
                    <a:pt x="323" y="342"/>
                  </a:lnTo>
                  <a:lnTo>
                    <a:pt x="269" y="450"/>
                  </a:lnTo>
                  <a:lnTo>
                    <a:pt x="198" y="558"/>
                  </a:lnTo>
                  <a:lnTo>
                    <a:pt x="108" y="791"/>
                  </a:lnTo>
                  <a:lnTo>
                    <a:pt x="54" y="1078"/>
                  </a:lnTo>
                  <a:lnTo>
                    <a:pt x="18" y="1401"/>
                  </a:lnTo>
                  <a:lnTo>
                    <a:pt x="0" y="1761"/>
                  </a:lnTo>
                  <a:lnTo>
                    <a:pt x="36" y="2156"/>
                  </a:lnTo>
                  <a:lnTo>
                    <a:pt x="72" y="2587"/>
                  </a:lnTo>
                  <a:lnTo>
                    <a:pt x="162" y="3054"/>
                  </a:lnTo>
                  <a:lnTo>
                    <a:pt x="269" y="35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37"/>
            <p:cNvSpPr/>
            <p:nvPr/>
          </p:nvSpPr>
          <p:spPr>
            <a:xfrm>
              <a:off x="6057525" y="2575575"/>
              <a:ext cx="168825" cy="155350"/>
            </a:xfrm>
            <a:custGeom>
              <a:rect b="b" l="l" r="r" t="t"/>
              <a:pathLst>
                <a:path extrusionOk="0" h="6214" w="6753">
                  <a:moveTo>
                    <a:pt x="5388" y="0"/>
                  </a:moveTo>
                  <a:lnTo>
                    <a:pt x="5101" y="251"/>
                  </a:lnTo>
                  <a:lnTo>
                    <a:pt x="4508" y="754"/>
                  </a:lnTo>
                  <a:lnTo>
                    <a:pt x="432" y="4292"/>
                  </a:lnTo>
                  <a:lnTo>
                    <a:pt x="1" y="4669"/>
                  </a:lnTo>
                  <a:lnTo>
                    <a:pt x="1078" y="6213"/>
                  </a:lnTo>
                  <a:lnTo>
                    <a:pt x="5711" y="2119"/>
                  </a:lnTo>
                  <a:lnTo>
                    <a:pt x="6753" y="1203"/>
                  </a:lnTo>
                  <a:lnTo>
                    <a:pt x="53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37"/>
            <p:cNvSpPr/>
            <p:nvPr/>
          </p:nvSpPr>
          <p:spPr>
            <a:xfrm>
              <a:off x="6057525" y="2575575"/>
              <a:ext cx="168825" cy="155350"/>
            </a:xfrm>
            <a:custGeom>
              <a:rect b="b" l="l" r="r" t="t"/>
              <a:pathLst>
                <a:path extrusionOk="0" fill="none" h="6214" w="6753">
                  <a:moveTo>
                    <a:pt x="1" y="4669"/>
                  </a:moveTo>
                  <a:lnTo>
                    <a:pt x="1078" y="6213"/>
                  </a:lnTo>
                  <a:lnTo>
                    <a:pt x="5711" y="2119"/>
                  </a:lnTo>
                  <a:lnTo>
                    <a:pt x="6753" y="1203"/>
                  </a:lnTo>
                  <a:lnTo>
                    <a:pt x="6753" y="1203"/>
                  </a:lnTo>
                  <a:lnTo>
                    <a:pt x="5388" y="0"/>
                  </a:lnTo>
                  <a:lnTo>
                    <a:pt x="5101" y="251"/>
                  </a:lnTo>
                  <a:lnTo>
                    <a:pt x="4508" y="754"/>
                  </a:lnTo>
                  <a:lnTo>
                    <a:pt x="432" y="4292"/>
                  </a:lnTo>
                  <a:lnTo>
                    <a:pt x="1" y="46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37"/>
            <p:cNvSpPr/>
            <p:nvPr/>
          </p:nvSpPr>
          <p:spPr>
            <a:xfrm>
              <a:off x="6013100" y="2462875"/>
              <a:ext cx="187225" cy="268050"/>
            </a:xfrm>
            <a:custGeom>
              <a:rect b="b" l="l" r="r" t="t"/>
              <a:pathLst>
                <a:path extrusionOk="0" h="10722" w="7489">
                  <a:moveTo>
                    <a:pt x="1077" y="1"/>
                  </a:moveTo>
                  <a:lnTo>
                    <a:pt x="970" y="19"/>
                  </a:lnTo>
                  <a:lnTo>
                    <a:pt x="844" y="37"/>
                  </a:lnTo>
                  <a:lnTo>
                    <a:pt x="754" y="55"/>
                  </a:lnTo>
                  <a:lnTo>
                    <a:pt x="647" y="91"/>
                  </a:lnTo>
                  <a:lnTo>
                    <a:pt x="557" y="145"/>
                  </a:lnTo>
                  <a:lnTo>
                    <a:pt x="467" y="216"/>
                  </a:lnTo>
                  <a:lnTo>
                    <a:pt x="395" y="288"/>
                  </a:lnTo>
                  <a:lnTo>
                    <a:pt x="323" y="360"/>
                  </a:lnTo>
                  <a:lnTo>
                    <a:pt x="269" y="468"/>
                  </a:lnTo>
                  <a:lnTo>
                    <a:pt x="216" y="576"/>
                  </a:lnTo>
                  <a:lnTo>
                    <a:pt x="108" y="809"/>
                  </a:lnTo>
                  <a:lnTo>
                    <a:pt x="54" y="1096"/>
                  </a:lnTo>
                  <a:lnTo>
                    <a:pt x="18" y="1419"/>
                  </a:lnTo>
                  <a:lnTo>
                    <a:pt x="0" y="1779"/>
                  </a:lnTo>
                  <a:lnTo>
                    <a:pt x="36" y="2174"/>
                  </a:lnTo>
                  <a:lnTo>
                    <a:pt x="72" y="2605"/>
                  </a:lnTo>
                  <a:lnTo>
                    <a:pt x="162" y="3072"/>
                  </a:lnTo>
                  <a:lnTo>
                    <a:pt x="269" y="3556"/>
                  </a:lnTo>
                  <a:lnTo>
                    <a:pt x="431" y="4239"/>
                  </a:lnTo>
                  <a:lnTo>
                    <a:pt x="611" y="4921"/>
                  </a:lnTo>
                  <a:lnTo>
                    <a:pt x="826" y="5585"/>
                  </a:lnTo>
                  <a:lnTo>
                    <a:pt x="1060" y="6250"/>
                  </a:lnTo>
                  <a:lnTo>
                    <a:pt x="1311" y="6896"/>
                  </a:lnTo>
                  <a:lnTo>
                    <a:pt x="1598" y="7543"/>
                  </a:lnTo>
                  <a:lnTo>
                    <a:pt x="1886" y="8171"/>
                  </a:lnTo>
                  <a:lnTo>
                    <a:pt x="2209" y="8800"/>
                  </a:lnTo>
                  <a:lnTo>
                    <a:pt x="1778" y="9177"/>
                  </a:lnTo>
                  <a:lnTo>
                    <a:pt x="2855" y="10721"/>
                  </a:lnTo>
                  <a:lnTo>
                    <a:pt x="7488" y="6627"/>
                  </a:lnTo>
                  <a:lnTo>
                    <a:pt x="6662" y="5693"/>
                  </a:lnTo>
                  <a:lnTo>
                    <a:pt x="6285" y="5262"/>
                  </a:lnTo>
                  <a:lnTo>
                    <a:pt x="3861" y="2479"/>
                  </a:lnTo>
                  <a:lnTo>
                    <a:pt x="1939" y="234"/>
                  </a:lnTo>
                  <a:lnTo>
                    <a:pt x="1616" y="109"/>
                  </a:lnTo>
                  <a:lnTo>
                    <a:pt x="1347" y="37"/>
                  </a:lnTo>
                  <a:lnTo>
                    <a:pt x="1203" y="19"/>
                  </a:lnTo>
                  <a:lnTo>
                    <a:pt x="107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37"/>
            <p:cNvSpPr/>
            <p:nvPr/>
          </p:nvSpPr>
          <p:spPr>
            <a:xfrm>
              <a:off x="5766175" y="2462875"/>
              <a:ext cx="416625" cy="443575"/>
            </a:xfrm>
            <a:custGeom>
              <a:rect b="b" l="l" r="r" t="t"/>
              <a:pathLst>
                <a:path extrusionOk="0" h="17743" w="16665">
                  <a:moveTo>
                    <a:pt x="11152" y="1"/>
                  </a:moveTo>
                  <a:lnTo>
                    <a:pt x="10883" y="19"/>
                  </a:lnTo>
                  <a:lnTo>
                    <a:pt x="10595" y="73"/>
                  </a:lnTo>
                  <a:lnTo>
                    <a:pt x="10308" y="145"/>
                  </a:lnTo>
                  <a:lnTo>
                    <a:pt x="10021" y="270"/>
                  </a:lnTo>
                  <a:lnTo>
                    <a:pt x="9733" y="432"/>
                  </a:lnTo>
                  <a:lnTo>
                    <a:pt x="9428" y="647"/>
                  </a:lnTo>
                  <a:lnTo>
                    <a:pt x="9123" y="899"/>
                  </a:lnTo>
                  <a:lnTo>
                    <a:pt x="8800" y="1222"/>
                  </a:lnTo>
                  <a:lnTo>
                    <a:pt x="8441" y="1617"/>
                  </a:lnTo>
                  <a:lnTo>
                    <a:pt x="8099" y="2030"/>
                  </a:lnTo>
                  <a:lnTo>
                    <a:pt x="7722" y="2497"/>
                  </a:lnTo>
                  <a:lnTo>
                    <a:pt x="7363" y="3018"/>
                  </a:lnTo>
                  <a:lnTo>
                    <a:pt x="6986" y="3556"/>
                  </a:lnTo>
                  <a:lnTo>
                    <a:pt x="6609" y="4131"/>
                  </a:lnTo>
                  <a:lnTo>
                    <a:pt x="6214" y="4724"/>
                  </a:lnTo>
                  <a:lnTo>
                    <a:pt x="5460" y="5998"/>
                  </a:lnTo>
                  <a:lnTo>
                    <a:pt x="4687" y="7327"/>
                  </a:lnTo>
                  <a:lnTo>
                    <a:pt x="3951" y="8674"/>
                  </a:lnTo>
                  <a:lnTo>
                    <a:pt x="3251" y="10003"/>
                  </a:lnTo>
                  <a:lnTo>
                    <a:pt x="2587" y="11314"/>
                  </a:lnTo>
                  <a:lnTo>
                    <a:pt x="1958" y="12553"/>
                  </a:lnTo>
                  <a:lnTo>
                    <a:pt x="934" y="14690"/>
                  </a:lnTo>
                  <a:lnTo>
                    <a:pt x="252" y="16162"/>
                  </a:lnTo>
                  <a:lnTo>
                    <a:pt x="1" y="16701"/>
                  </a:lnTo>
                  <a:lnTo>
                    <a:pt x="1886" y="16988"/>
                  </a:lnTo>
                  <a:lnTo>
                    <a:pt x="3646" y="17222"/>
                  </a:lnTo>
                  <a:lnTo>
                    <a:pt x="5280" y="17401"/>
                  </a:lnTo>
                  <a:lnTo>
                    <a:pt x="6824" y="17545"/>
                  </a:lnTo>
                  <a:lnTo>
                    <a:pt x="8225" y="17635"/>
                  </a:lnTo>
                  <a:lnTo>
                    <a:pt x="9536" y="17706"/>
                  </a:lnTo>
                  <a:lnTo>
                    <a:pt x="10721" y="17742"/>
                  </a:lnTo>
                  <a:lnTo>
                    <a:pt x="11781" y="17742"/>
                  </a:lnTo>
                  <a:lnTo>
                    <a:pt x="12714" y="17724"/>
                  </a:lnTo>
                  <a:lnTo>
                    <a:pt x="13540" y="17706"/>
                  </a:lnTo>
                  <a:lnTo>
                    <a:pt x="14241" y="17670"/>
                  </a:lnTo>
                  <a:lnTo>
                    <a:pt x="14815" y="17635"/>
                  </a:lnTo>
                  <a:lnTo>
                    <a:pt x="15587" y="17545"/>
                  </a:lnTo>
                  <a:lnTo>
                    <a:pt x="15839" y="17509"/>
                  </a:lnTo>
                  <a:lnTo>
                    <a:pt x="15480" y="11026"/>
                  </a:lnTo>
                  <a:lnTo>
                    <a:pt x="15695" y="10757"/>
                  </a:lnTo>
                  <a:lnTo>
                    <a:pt x="15893" y="10452"/>
                  </a:lnTo>
                  <a:lnTo>
                    <a:pt x="16126" y="10057"/>
                  </a:lnTo>
                  <a:lnTo>
                    <a:pt x="16252" y="9841"/>
                  </a:lnTo>
                  <a:lnTo>
                    <a:pt x="16360" y="9590"/>
                  </a:lnTo>
                  <a:lnTo>
                    <a:pt x="16449" y="9338"/>
                  </a:lnTo>
                  <a:lnTo>
                    <a:pt x="16539" y="9087"/>
                  </a:lnTo>
                  <a:lnTo>
                    <a:pt x="16611" y="8818"/>
                  </a:lnTo>
                  <a:lnTo>
                    <a:pt x="16647" y="8530"/>
                  </a:lnTo>
                  <a:lnTo>
                    <a:pt x="16665" y="8243"/>
                  </a:lnTo>
                  <a:lnTo>
                    <a:pt x="16647" y="7974"/>
                  </a:lnTo>
                  <a:lnTo>
                    <a:pt x="16629" y="7794"/>
                  </a:lnTo>
                  <a:lnTo>
                    <a:pt x="16593" y="7615"/>
                  </a:lnTo>
                  <a:lnTo>
                    <a:pt x="16467" y="7202"/>
                  </a:lnTo>
                  <a:lnTo>
                    <a:pt x="16306" y="6717"/>
                  </a:lnTo>
                  <a:lnTo>
                    <a:pt x="16108" y="6214"/>
                  </a:lnTo>
                  <a:lnTo>
                    <a:pt x="15875" y="5675"/>
                  </a:lnTo>
                  <a:lnTo>
                    <a:pt x="15605" y="5119"/>
                  </a:lnTo>
                  <a:lnTo>
                    <a:pt x="15067" y="3987"/>
                  </a:lnTo>
                  <a:lnTo>
                    <a:pt x="14492" y="2928"/>
                  </a:lnTo>
                  <a:lnTo>
                    <a:pt x="13989" y="2030"/>
                  </a:lnTo>
                  <a:lnTo>
                    <a:pt x="13612" y="1384"/>
                  </a:lnTo>
                  <a:lnTo>
                    <a:pt x="13468" y="1186"/>
                  </a:lnTo>
                  <a:lnTo>
                    <a:pt x="13397" y="1078"/>
                  </a:lnTo>
                  <a:lnTo>
                    <a:pt x="13181" y="881"/>
                  </a:lnTo>
                  <a:lnTo>
                    <a:pt x="12948" y="701"/>
                  </a:lnTo>
                  <a:lnTo>
                    <a:pt x="12714" y="522"/>
                  </a:lnTo>
                  <a:lnTo>
                    <a:pt x="12463" y="378"/>
                  </a:lnTo>
                  <a:lnTo>
                    <a:pt x="12211" y="252"/>
                  </a:lnTo>
                  <a:lnTo>
                    <a:pt x="11960" y="145"/>
                  </a:lnTo>
                  <a:lnTo>
                    <a:pt x="11709" y="73"/>
                  </a:lnTo>
                  <a:lnTo>
                    <a:pt x="11439" y="19"/>
                  </a:lnTo>
                  <a:lnTo>
                    <a:pt x="1115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37"/>
            <p:cNvSpPr/>
            <p:nvPr/>
          </p:nvSpPr>
          <p:spPr>
            <a:xfrm>
              <a:off x="5766175" y="2462875"/>
              <a:ext cx="416625" cy="443575"/>
            </a:xfrm>
            <a:custGeom>
              <a:rect b="b" l="l" r="r" t="t"/>
              <a:pathLst>
                <a:path extrusionOk="0" fill="none" h="17743" w="16665">
                  <a:moveTo>
                    <a:pt x="15839" y="17509"/>
                  </a:moveTo>
                  <a:lnTo>
                    <a:pt x="15839" y="17509"/>
                  </a:lnTo>
                  <a:lnTo>
                    <a:pt x="15587" y="17545"/>
                  </a:lnTo>
                  <a:lnTo>
                    <a:pt x="14815" y="17635"/>
                  </a:lnTo>
                  <a:lnTo>
                    <a:pt x="14241" y="17670"/>
                  </a:lnTo>
                  <a:lnTo>
                    <a:pt x="13540" y="17706"/>
                  </a:lnTo>
                  <a:lnTo>
                    <a:pt x="12714" y="17724"/>
                  </a:lnTo>
                  <a:lnTo>
                    <a:pt x="11781" y="17742"/>
                  </a:lnTo>
                  <a:lnTo>
                    <a:pt x="10721" y="17742"/>
                  </a:lnTo>
                  <a:lnTo>
                    <a:pt x="9536" y="17706"/>
                  </a:lnTo>
                  <a:lnTo>
                    <a:pt x="8225" y="17635"/>
                  </a:lnTo>
                  <a:lnTo>
                    <a:pt x="6824" y="17545"/>
                  </a:lnTo>
                  <a:lnTo>
                    <a:pt x="5280" y="17401"/>
                  </a:lnTo>
                  <a:lnTo>
                    <a:pt x="3646" y="17222"/>
                  </a:lnTo>
                  <a:lnTo>
                    <a:pt x="1886" y="16988"/>
                  </a:lnTo>
                  <a:lnTo>
                    <a:pt x="1" y="16701"/>
                  </a:lnTo>
                  <a:lnTo>
                    <a:pt x="1" y="16701"/>
                  </a:lnTo>
                  <a:lnTo>
                    <a:pt x="252" y="16162"/>
                  </a:lnTo>
                  <a:lnTo>
                    <a:pt x="934" y="14690"/>
                  </a:lnTo>
                  <a:lnTo>
                    <a:pt x="1958" y="12553"/>
                  </a:lnTo>
                  <a:lnTo>
                    <a:pt x="2587" y="11314"/>
                  </a:lnTo>
                  <a:lnTo>
                    <a:pt x="3251" y="10003"/>
                  </a:lnTo>
                  <a:lnTo>
                    <a:pt x="3951" y="8674"/>
                  </a:lnTo>
                  <a:lnTo>
                    <a:pt x="4687" y="7327"/>
                  </a:lnTo>
                  <a:lnTo>
                    <a:pt x="5460" y="5998"/>
                  </a:lnTo>
                  <a:lnTo>
                    <a:pt x="6214" y="4724"/>
                  </a:lnTo>
                  <a:lnTo>
                    <a:pt x="6609" y="4131"/>
                  </a:lnTo>
                  <a:lnTo>
                    <a:pt x="6986" y="3556"/>
                  </a:lnTo>
                  <a:lnTo>
                    <a:pt x="7363" y="3018"/>
                  </a:lnTo>
                  <a:lnTo>
                    <a:pt x="7722" y="2497"/>
                  </a:lnTo>
                  <a:lnTo>
                    <a:pt x="8099" y="2030"/>
                  </a:lnTo>
                  <a:lnTo>
                    <a:pt x="8441" y="1617"/>
                  </a:lnTo>
                  <a:lnTo>
                    <a:pt x="8800" y="1222"/>
                  </a:lnTo>
                  <a:lnTo>
                    <a:pt x="9123" y="899"/>
                  </a:lnTo>
                  <a:lnTo>
                    <a:pt x="9123" y="899"/>
                  </a:lnTo>
                  <a:lnTo>
                    <a:pt x="9428" y="647"/>
                  </a:lnTo>
                  <a:lnTo>
                    <a:pt x="9733" y="432"/>
                  </a:lnTo>
                  <a:lnTo>
                    <a:pt x="10021" y="270"/>
                  </a:lnTo>
                  <a:lnTo>
                    <a:pt x="10308" y="145"/>
                  </a:lnTo>
                  <a:lnTo>
                    <a:pt x="10595" y="73"/>
                  </a:lnTo>
                  <a:lnTo>
                    <a:pt x="10883" y="19"/>
                  </a:lnTo>
                  <a:lnTo>
                    <a:pt x="11152" y="1"/>
                  </a:lnTo>
                  <a:lnTo>
                    <a:pt x="11439" y="19"/>
                  </a:lnTo>
                  <a:lnTo>
                    <a:pt x="11709" y="73"/>
                  </a:lnTo>
                  <a:lnTo>
                    <a:pt x="11960" y="145"/>
                  </a:lnTo>
                  <a:lnTo>
                    <a:pt x="12211" y="252"/>
                  </a:lnTo>
                  <a:lnTo>
                    <a:pt x="12463" y="378"/>
                  </a:lnTo>
                  <a:lnTo>
                    <a:pt x="12714" y="522"/>
                  </a:lnTo>
                  <a:lnTo>
                    <a:pt x="12948" y="701"/>
                  </a:lnTo>
                  <a:lnTo>
                    <a:pt x="13181" y="881"/>
                  </a:lnTo>
                  <a:lnTo>
                    <a:pt x="13397" y="1078"/>
                  </a:lnTo>
                  <a:lnTo>
                    <a:pt x="13397" y="1078"/>
                  </a:lnTo>
                  <a:lnTo>
                    <a:pt x="13468" y="1186"/>
                  </a:lnTo>
                  <a:lnTo>
                    <a:pt x="13612" y="1384"/>
                  </a:lnTo>
                  <a:lnTo>
                    <a:pt x="13989" y="2030"/>
                  </a:lnTo>
                  <a:lnTo>
                    <a:pt x="14492" y="2928"/>
                  </a:lnTo>
                  <a:lnTo>
                    <a:pt x="15067" y="3987"/>
                  </a:lnTo>
                  <a:lnTo>
                    <a:pt x="15605" y="5119"/>
                  </a:lnTo>
                  <a:lnTo>
                    <a:pt x="15875" y="5675"/>
                  </a:lnTo>
                  <a:lnTo>
                    <a:pt x="16108" y="6214"/>
                  </a:lnTo>
                  <a:lnTo>
                    <a:pt x="16306" y="6717"/>
                  </a:lnTo>
                  <a:lnTo>
                    <a:pt x="16467" y="7202"/>
                  </a:lnTo>
                  <a:lnTo>
                    <a:pt x="16593" y="7615"/>
                  </a:lnTo>
                  <a:lnTo>
                    <a:pt x="16629" y="7794"/>
                  </a:lnTo>
                  <a:lnTo>
                    <a:pt x="16647" y="7974"/>
                  </a:lnTo>
                  <a:lnTo>
                    <a:pt x="16647" y="7974"/>
                  </a:lnTo>
                  <a:lnTo>
                    <a:pt x="16665" y="8243"/>
                  </a:lnTo>
                  <a:lnTo>
                    <a:pt x="16647" y="8530"/>
                  </a:lnTo>
                  <a:lnTo>
                    <a:pt x="16611" y="8818"/>
                  </a:lnTo>
                  <a:lnTo>
                    <a:pt x="16539" y="9087"/>
                  </a:lnTo>
                  <a:lnTo>
                    <a:pt x="16449" y="9338"/>
                  </a:lnTo>
                  <a:lnTo>
                    <a:pt x="16360" y="9590"/>
                  </a:lnTo>
                  <a:lnTo>
                    <a:pt x="16252" y="9841"/>
                  </a:lnTo>
                  <a:lnTo>
                    <a:pt x="16126" y="10057"/>
                  </a:lnTo>
                  <a:lnTo>
                    <a:pt x="15893" y="10452"/>
                  </a:lnTo>
                  <a:lnTo>
                    <a:pt x="15695" y="10757"/>
                  </a:lnTo>
                  <a:lnTo>
                    <a:pt x="15480" y="11026"/>
                  </a:lnTo>
                  <a:lnTo>
                    <a:pt x="15839" y="175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37"/>
            <p:cNvSpPr/>
            <p:nvPr/>
          </p:nvSpPr>
          <p:spPr>
            <a:xfrm>
              <a:off x="6040475" y="2357825"/>
              <a:ext cx="105975" cy="187675"/>
            </a:xfrm>
            <a:custGeom>
              <a:rect b="b" l="l" r="r" t="t"/>
              <a:pathLst>
                <a:path extrusionOk="0" h="7507" w="4239">
                  <a:moveTo>
                    <a:pt x="1688" y="1"/>
                  </a:moveTo>
                  <a:lnTo>
                    <a:pt x="1096" y="1366"/>
                  </a:lnTo>
                  <a:lnTo>
                    <a:pt x="1060" y="1473"/>
                  </a:lnTo>
                  <a:lnTo>
                    <a:pt x="1006" y="1581"/>
                  </a:lnTo>
                  <a:lnTo>
                    <a:pt x="862" y="1940"/>
                  </a:lnTo>
                  <a:lnTo>
                    <a:pt x="737" y="2192"/>
                  </a:lnTo>
                  <a:lnTo>
                    <a:pt x="629" y="2479"/>
                  </a:lnTo>
                  <a:lnTo>
                    <a:pt x="449" y="2982"/>
                  </a:lnTo>
                  <a:lnTo>
                    <a:pt x="288" y="3485"/>
                  </a:lnTo>
                  <a:lnTo>
                    <a:pt x="126" y="3987"/>
                  </a:lnTo>
                  <a:lnTo>
                    <a:pt x="0" y="4508"/>
                  </a:lnTo>
                  <a:lnTo>
                    <a:pt x="18" y="4580"/>
                  </a:lnTo>
                  <a:lnTo>
                    <a:pt x="72" y="4706"/>
                  </a:lnTo>
                  <a:lnTo>
                    <a:pt x="306" y="5047"/>
                  </a:lnTo>
                  <a:lnTo>
                    <a:pt x="629" y="5514"/>
                  </a:lnTo>
                  <a:lnTo>
                    <a:pt x="1042" y="6017"/>
                  </a:lnTo>
                  <a:lnTo>
                    <a:pt x="1275" y="6268"/>
                  </a:lnTo>
                  <a:lnTo>
                    <a:pt x="1527" y="6501"/>
                  </a:lnTo>
                  <a:lnTo>
                    <a:pt x="1778" y="6735"/>
                  </a:lnTo>
                  <a:lnTo>
                    <a:pt x="2030" y="6950"/>
                  </a:lnTo>
                  <a:lnTo>
                    <a:pt x="2281" y="7148"/>
                  </a:lnTo>
                  <a:lnTo>
                    <a:pt x="2532" y="7309"/>
                  </a:lnTo>
                  <a:lnTo>
                    <a:pt x="2784" y="7417"/>
                  </a:lnTo>
                  <a:lnTo>
                    <a:pt x="2909" y="7471"/>
                  </a:lnTo>
                  <a:lnTo>
                    <a:pt x="3035" y="7507"/>
                  </a:lnTo>
                  <a:lnTo>
                    <a:pt x="3053" y="7489"/>
                  </a:lnTo>
                  <a:lnTo>
                    <a:pt x="3071" y="7453"/>
                  </a:lnTo>
                  <a:lnTo>
                    <a:pt x="3053" y="7309"/>
                  </a:lnTo>
                  <a:lnTo>
                    <a:pt x="2999" y="7094"/>
                  </a:lnTo>
                  <a:lnTo>
                    <a:pt x="2927" y="6861"/>
                  </a:lnTo>
                  <a:lnTo>
                    <a:pt x="2766" y="6394"/>
                  </a:lnTo>
                  <a:lnTo>
                    <a:pt x="2694" y="6178"/>
                  </a:lnTo>
                  <a:lnTo>
                    <a:pt x="2838" y="5765"/>
                  </a:lnTo>
                  <a:lnTo>
                    <a:pt x="2945" y="5406"/>
                  </a:lnTo>
                  <a:lnTo>
                    <a:pt x="3053" y="5047"/>
                  </a:lnTo>
                  <a:lnTo>
                    <a:pt x="3125" y="4903"/>
                  </a:lnTo>
                  <a:lnTo>
                    <a:pt x="4238" y="2748"/>
                  </a:lnTo>
                  <a:lnTo>
                    <a:pt x="2012" y="324"/>
                  </a:lnTo>
                  <a:lnTo>
                    <a:pt x="1688"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37"/>
            <p:cNvSpPr/>
            <p:nvPr/>
          </p:nvSpPr>
          <p:spPr>
            <a:xfrm>
              <a:off x="6067850" y="2357825"/>
              <a:ext cx="78600" cy="122150"/>
            </a:xfrm>
            <a:custGeom>
              <a:rect b="b" l="l" r="r" t="t"/>
              <a:pathLst>
                <a:path extrusionOk="0" h="4886" w="3144">
                  <a:moveTo>
                    <a:pt x="593" y="1"/>
                  </a:moveTo>
                  <a:lnTo>
                    <a:pt x="1" y="1366"/>
                  </a:lnTo>
                  <a:lnTo>
                    <a:pt x="37" y="1617"/>
                  </a:lnTo>
                  <a:lnTo>
                    <a:pt x="73" y="1886"/>
                  </a:lnTo>
                  <a:lnTo>
                    <a:pt x="144" y="2138"/>
                  </a:lnTo>
                  <a:lnTo>
                    <a:pt x="216" y="2389"/>
                  </a:lnTo>
                  <a:lnTo>
                    <a:pt x="288" y="2641"/>
                  </a:lnTo>
                  <a:lnTo>
                    <a:pt x="396" y="2874"/>
                  </a:lnTo>
                  <a:lnTo>
                    <a:pt x="504" y="3125"/>
                  </a:lnTo>
                  <a:lnTo>
                    <a:pt x="629" y="3341"/>
                  </a:lnTo>
                  <a:lnTo>
                    <a:pt x="755" y="3574"/>
                  </a:lnTo>
                  <a:lnTo>
                    <a:pt x="917" y="3790"/>
                  </a:lnTo>
                  <a:lnTo>
                    <a:pt x="1060" y="3987"/>
                  </a:lnTo>
                  <a:lnTo>
                    <a:pt x="1240" y="4185"/>
                  </a:lnTo>
                  <a:lnTo>
                    <a:pt x="1419" y="4382"/>
                  </a:lnTo>
                  <a:lnTo>
                    <a:pt x="1617" y="4562"/>
                  </a:lnTo>
                  <a:lnTo>
                    <a:pt x="1814" y="4724"/>
                  </a:lnTo>
                  <a:lnTo>
                    <a:pt x="2030" y="4885"/>
                  </a:lnTo>
                  <a:lnTo>
                    <a:pt x="3143" y="2748"/>
                  </a:lnTo>
                  <a:lnTo>
                    <a:pt x="917" y="324"/>
                  </a:lnTo>
                  <a:lnTo>
                    <a:pt x="59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37"/>
            <p:cNvSpPr/>
            <p:nvPr/>
          </p:nvSpPr>
          <p:spPr>
            <a:xfrm>
              <a:off x="6053050" y="2213725"/>
              <a:ext cx="189475" cy="250075"/>
            </a:xfrm>
            <a:custGeom>
              <a:rect b="b" l="l" r="r" t="t"/>
              <a:pathLst>
                <a:path extrusionOk="0" h="10003" w="7579">
                  <a:moveTo>
                    <a:pt x="3879" y="1"/>
                  </a:moveTo>
                  <a:lnTo>
                    <a:pt x="3520" y="19"/>
                  </a:lnTo>
                  <a:lnTo>
                    <a:pt x="3161" y="55"/>
                  </a:lnTo>
                  <a:lnTo>
                    <a:pt x="2802" y="127"/>
                  </a:lnTo>
                  <a:lnTo>
                    <a:pt x="2460" y="234"/>
                  </a:lnTo>
                  <a:lnTo>
                    <a:pt x="2119" y="378"/>
                  </a:lnTo>
                  <a:lnTo>
                    <a:pt x="1958" y="468"/>
                  </a:lnTo>
                  <a:lnTo>
                    <a:pt x="1796" y="557"/>
                  </a:lnTo>
                  <a:lnTo>
                    <a:pt x="1634" y="665"/>
                  </a:lnTo>
                  <a:lnTo>
                    <a:pt x="1491" y="791"/>
                  </a:lnTo>
                  <a:lnTo>
                    <a:pt x="1329" y="935"/>
                  </a:lnTo>
                  <a:lnTo>
                    <a:pt x="1185" y="1078"/>
                  </a:lnTo>
                  <a:lnTo>
                    <a:pt x="1060" y="1240"/>
                  </a:lnTo>
                  <a:lnTo>
                    <a:pt x="934" y="1401"/>
                  </a:lnTo>
                  <a:lnTo>
                    <a:pt x="808" y="1581"/>
                  </a:lnTo>
                  <a:lnTo>
                    <a:pt x="683" y="1796"/>
                  </a:lnTo>
                  <a:lnTo>
                    <a:pt x="575" y="1994"/>
                  </a:lnTo>
                  <a:lnTo>
                    <a:pt x="485" y="2227"/>
                  </a:lnTo>
                  <a:lnTo>
                    <a:pt x="395" y="2461"/>
                  </a:lnTo>
                  <a:lnTo>
                    <a:pt x="306" y="2730"/>
                  </a:lnTo>
                  <a:lnTo>
                    <a:pt x="234" y="3000"/>
                  </a:lnTo>
                  <a:lnTo>
                    <a:pt x="162" y="3287"/>
                  </a:lnTo>
                  <a:lnTo>
                    <a:pt x="108" y="3592"/>
                  </a:lnTo>
                  <a:lnTo>
                    <a:pt x="72" y="3897"/>
                  </a:lnTo>
                  <a:lnTo>
                    <a:pt x="36" y="4239"/>
                  </a:lnTo>
                  <a:lnTo>
                    <a:pt x="18" y="4598"/>
                  </a:lnTo>
                  <a:lnTo>
                    <a:pt x="0" y="4957"/>
                  </a:lnTo>
                  <a:lnTo>
                    <a:pt x="0" y="5352"/>
                  </a:lnTo>
                  <a:lnTo>
                    <a:pt x="18" y="5729"/>
                  </a:lnTo>
                  <a:lnTo>
                    <a:pt x="54" y="6106"/>
                  </a:lnTo>
                  <a:lnTo>
                    <a:pt x="108" y="6447"/>
                  </a:lnTo>
                  <a:lnTo>
                    <a:pt x="162" y="6771"/>
                  </a:lnTo>
                  <a:lnTo>
                    <a:pt x="234" y="7058"/>
                  </a:lnTo>
                  <a:lnTo>
                    <a:pt x="323" y="7345"/>
                  </a:lnTo>
                  <a:lnTo>
                    <a:pt x="413" y="7615"/>
                  </a:lnTo>
                  <a:lnTo>
                    <a:pt x="521" y="7848"/>
                  </a:lnTo>
                  <a:lnTo>
                    <a:pt x="629" y="8081"/>
                  </a:lnTo>
                  <a:lnTo>
                    <a:pt x="754" y="8279"/>
                  </a:lnTo>
                  <a:lnTo>
                    <a:pt x="880" y="8476"/>
                  </a:lnTo>
                  <a:lnTo>
                    <a:pt x="1006" y="8656"/>
                  </a:lnTo>
                  <a:lnTo>
                    <a:pt x="1149" y="8818"/>
                  </a:lnTo>
                  <a:lnTo>
                    <a:pt x="1293" y="8979"/>
                  </a:lnTo>
                  <a:lnTo>
                    <a:pt x="1437" y="9105"/>
                  </a:lnTo>
                  <a:lnTo>
                    <a:pt x="1598" y="9231"/>
                  </a:lnTo>
                  <a:lnTo>
                    <a:pt x="1904" y="9446"/>
                  </a:lnTo>
                  <a:lnTo>
                    <a:pt x="2209" y="9608"/>
                  </a:lnTo>
                  <a:lnTo>
                    <a:pt x="2514" y="9733"/>
                  </a:lnTo>
                  <a:lnTo>
                    <a:pt x="2819" y="9823"/>
                  </a:lnTo>
                  <a:lnTo>
                    <a:pt x="3089" y="9895"/>
                  </a:lnTo>
                  <a:lnTo>
                    <a:pt x="3340" y="9949"/>
                  </a:lnTo>
                  <a:lnTo>
                    <a:pt x="3717" y="9985"/>
                  </a:lnTo>
                  <a:lnTo>
                    <a:pt x="3915" y="10003"/>
                  </a:lnTo>
                  <a:lnTo>
                    <a:pt x="4130" y="9985"/>
                  </a:lnTo>
                  <a:lnTo>
                    <a:pt x="4382" y="9967"/>
                  </a:lnTo>
                  <a:lnTo>
                    <a:pt x="4651" y="9913"/>
                  </a:lnTo>
                  <a:lnTo>
                    <a:pt x="4938" y="9841"/>
                  </a:lnTo>
                  <a:lnTo>
                    <a:pt x="5244" y="9733"/>
                  </a:lnTo>
                  <a:lnTo>
                    <a:pt x="5549" y="9590"/>
                  </a:lnTo>
                  <a:lnTo>
                    <a:pt x="5693" y="9500"/>
                  </a:lnTo>
                  <a:lnTo>
                    <a:pt x="5836" y="9392"/>
                  </a:lnTo>
                  <a:lnTo>
                    <a:pt x="5998" y="9267"/>
                  </a:lnTo>
                  <a:lnTo>
                    <a:pt x="6142" y="9141"/>
                  </a:lnTo>
                  <a:lnTo>
                    <a:pt x="6285" y="8997"/>
                  </a:lnTo>
                  <a:lnTo>
                    <a:pt x="6429" y="8836"/>
                  </a:lnTo>
                  <a:lnTo>
                    <a:pt x="6555" y="8674"/>
                  </a:lnTo>
                  <a:lnTo>
                    <a:pt x="6680" y="8476"/>
                  </a:lnTo>
                  <a:lnTo>
                    <a:pt x="6806" y="8279"/>
                  </a:lnTo>
                  <a:lnTo>
                    <a:pt x="6932" y="8063"/>
                  </a:lnTo>
                  <a:lnTo>
                    <a:pt x="7039" y="7812"/>
                  </a:lnTo>
                  <a:lnTo>
                    <a:pt x="7147" y="7561"/>
                  </a:lnTo>
                  <a:lnTo>
                    <a:pt x="7237" y="7273"/>
                  </a:lnTo>
                  <a:lnTo>
                    <a:pt x="7309" y="6986"/>
                  </a:lnTo>
                  <a:lnTo>
                    <a:pt x="7399" y="6663"/>
                  </a:lnTo>
                  <a:lnTo>
                    <a:pt x="7452" y="6322"/>
                  </a:lnTo>
                  <a:lnTo>
                    <a:pt x="7506" y="5963"/>
                  </a:lnTo>
                  <a:lnTo>
                    <a:pt x="7542" y="5585"/>
                  </a:lnTo>
                  <a:lnTo>
                    <a:pt x="7560" y="5190"/>
                  </a:lnTo>
                  <a:lnTo>
                    <a:pt x="7578" y="4813"/>
                  </a:lnTo>
                  <a:lnTo>
                    <a:pt x="7578" y="4472"/>
                  </a:lnTo>
                  <a:lnTo>
                    <a:pt x="7560" y="4131"/>
                  </a:lnTo>
                  <a:lnTo>
                    <a:pt x="7542" y="3808"/>
                  </a:lnTo>
                  <a:lnTo>
                    <a:pt x="7488" y="3502"/>
                  </a:lnTo>
                  <a:lnTo>
                    <a:pt x="7434" y="3215"/>
                  </a:lnTo>
                  <a:lnTo>
                    <a:pt x="7381" y="2928"/>
                  </a:lnTo>
                  <a:lnTo>
                    <a:pt x="7309" y="2676"/>
                  </a:lnTo>
                  <a:lnTo>
                    <a:pt x="7219" y="2425"/>
                  </a:lnTo>
                  <a:lnTo>
                    <a:pt x="7129" y="2192"/>
                  </a:lnTo>
                  <a:lnTo>
                    <a:pt x="7039" y="1976"/>
                  </a:lnTo>
                  <a:lnTo>
                    <a:pt x="6932" y="1761"/>
                  </a:lnTo>
                  <a:lnTo>
                    <a:pt x="6806" y="1581"/>
                  </a:lnTo>
                  <a:lnTo>
                    <a:pt x="6680" y="1401"/>
                  </a:lnTo>
                  <a:lnTo>
                    <a:pt x="6555" y="1222"/>
                  </a:lnTo>
                  <a:lnTo>
                    <a:pt x="6411" y="1078"/>
                  </a:lnTo>
                  <a:lnTo>
                    <a:pt x="6267" y="935"/>
                  </a:lnTo>
                  <a:lnTo>
                    <a:pt x="6124" y="809"/>
                  </a:lnTo>
                  <a:lnTo>
                    <a:pt x="5962" y="683"/>
                  </a:lnTo>
                  <a:lnTo>
                    <a:pt x="5800" y="575"/>
                  </a:lnTo>
                  <a:lnTo>
                    <a:pt x="5639" y="468"/>
                  </a:lnTo>
                  <a:lnTo>
                    <a:pt x="5298" y="306"/>
                  </a:lnTo>
                  <a:lnTo>
                    <a:pt x="4956" y="180"/>
                  </a:lnTo>
                  <a:lnTo>
                    <a:pt x="4597" y="91"/>
                  </a:lnTo>
                  <a:lnTo>
                    <a:pt x="4238" y="37"/>
                  </a:lnTo>
                  <a:lnTo>
                    <a:pt x="3879"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37"/>
            <p:cNvSpPr/>
            <p:nvPr/>
          </p:nvSpPr>
          <p:spPr>
            <a:xfrm>
              <a:off x="6053050" y="2213725"/>
              <a:ext cx="189475" cy="250075"/>
            </a:xfrm>
            <a:custGeom>
              <a:rect b="b" l="l" r="r" t="t"/>
              <a:pathLst>
                <a:path extrusionOk="0" fill="none" h="10003" w="7579">
                  <a:moveTo>
                    <a:pt x="7542" y="5585"/>
                  </a:moveTo>
                  <a:lnTo>
                    <a:pt x="7542" y="5585"/>
                  </a:lnTo>
                  <a:lnTo>
                    <a:pt x="7506" y="5963"/>
                  </a:lnTo>
                  <a:lnTo>
                    <a:pt x="7452" y="6322"/>
                  </a:lnTo>
                  <a:lnTo>
                    <a:pt x="7399" y="6663"/>
                  </a:lnTo>
                  <a:lnTo>
                    <a:pt x="7309" y="6986"/>
                  </a:lnTo>
                  <a:lnTo>
                    <a:pt x="7237" y="7273"/>
                  </a:lnTo>
                  <a:lnTo>
                    <a:pt x="7147" y="7561"/>
                  </a:lnTo>
                  <a:lnTo>
                    <a:pt x="7039" y="7812"/>
                  </a:lnTo>
                  <a:lnTo>
                    <a:pt x="6932" y="8063"/>
                  </a:lnTo>
                  <a:lnTo>
                    <a:pt x="6806" y="8279"/>
                  </a:lnTo>
                  <a:lnTo>
                    <a:pt x="6680" y="8476"/>
                  </a:lnTo>
                  <a:lnTo>
                    <a:pt x="6555" y="8674"/>
                  </a:lnTo>
                  <a:lnTo>
                    <a:pt x="6429" y="8836"/>
                  </a:lnTo>
                  <a:lnTo>
                    <a:pt x="6285" y="8997"/>
                  </a:lnTo>
                  <a:lnTo>
                    <a:pt x="6142" y="9141"/>
                  </a:lnTo>
                  <a:lnTo>
                    <a:pt x="5998" y="9267"/>
                  </a:lnTo>
                  <a:lnTo>
                    <a:pt x="5836" y="9392"/>
                  </a:lnTo>
                  <a:lnTo>
                    <a:pt x="5693" y="9500"/>
                  </a:lnTo>
                  <a:lnTo>
                    <a:pt x="5549" y="9590"/>
                  </a:lnTo>
                  <a:lnTo>
                    <a:pt x="5244" y="9733"/>
                  </a:lnTo>
                  <a:lnTo>
                    <a:pt x="4938" y="9841"/>
                  </a:lnTo>
                  <a:lnTo>
                    <a:pt x="4651" y="9913"/>
                  </a:lnTo>
                  <a:lnTo>
                    <a:pt x="4382" y="9967"/>
                  </a:lnTo>
                  <a:lnTo>
                    <a:pt x="4130" y="9985"/>
                  </a:lnTo>
                  <a:lnTo>
                    <a:pt x="3915" y="10003"/>
                  </a:lnTo>
                  <a:lnTo>
                    <a:pt x="3717" y="9985"/>
                  </a:lnTo>
                  <a:lnTo>
                    <a:pt x="3717" y="9985"/>
                  </a:lnTo>
                  <a:lnTo>
                    <a:pt x="3340" y="9949"/>
                  </a:lnTo>
                  <a:lnTo>
                    <a:pt x="3089" y="9895"/>
                  </a:lnTo>
                  <a:lnTo>
                    <a:pt x="2819" y="9823"/>
                  </a:lnTo>
                  <a:lnTo>
                    <a:pt x="2514" y="9733"/>
                  </a:lnTo>
                  <a:lnTo>
                    <a:pt x="2209" y="9608"/>
                  </a:lnTo>
                  <a:lnTo>
                    <a:pt x="1904" y="9446"/>
                  </a:lnTo>
                  <a:lnTo>
                    <a:pt x="1598" y="9231"/>
                  </a:lnTo>
                  <a:lnTo>
                    <a:pt x="1437" y="9105"/>
                  </a:lnTo>
                  <a:lnTo>
                    <a:pt x="1293" y="8979"/>
                  </a:lnTo>
                  <a:lnTo>
                    <a:pt x="1149" y="8818"/>
                  </a:lnTo>
                  <a:lnTo>
                    <a:pt x="1006" y="8656"/>
                  </a:lnTo>
                  <a:lnTo>
                    <a:pt x="880" y="8476"/>
                  </a:lnTo>
                  <a:lnTo>
                    <a:pt x="754" y="8279"/>
                  </a:lnTo>
                  <a:lnTo>
                    <a:pt x="629" y="8081"/>
                  </a:lnTo>
                  <a:lnTo>
                    <a:pt x="521" y="7848"/>
                  </a:lnTo>
                  <a:lnTo>
                    <a:pt x="413" y="7615"/>
                  </a:lnTo>
                  <a:lnTo>
                    <a:pt x="323" y="7345"/>
                  </a:lnTo>
                  <a:lnTo>
                    <a:pt x="234" y="7058"/>
                  </a:lnTo>
                  <a:lnTo>
                    <a:pt x="162" y="6771"/>
                  </a:lnTo>
                  <a:lnTo>
                    <a:pt x="108" y="6447"/>
                  </a:lnTo>
                  <a:lnTo>
                    <a:pt x="54" y="6106"/>
                  </a:lnTo>
                  <a:lnTo>
                    <a:pt x="18" y="5729"/>
                  </a:lnTo>
                  <a:lnTo>
                    <a:pt x="0" y="5352"/>
                  </a:lnTo>
                  <a:lnTo>
                    <a:pt x="0" y="5352"/>
                  </a:lnTo>
                  <a:lnTo>
                    <a:pt x="0" y="4957"/>
                  </a:lnTo>
                  <a:lnTo>
                    <a:pt x="18" y="4598"/>
                  </a:lnTo>
                  <a:lnTo>
                    <a:pt x="36" y="4239"/>
                  </a:lnTo>
                  <a:lnTo>
                    <a:pt x="72" y="3897"/>
                  </a:lnTo>
                  <a:lnTo>
                    <a:pt x="108" y="3592"/>
                  </a:lnTo>
                  <a:lnTo>
                    <a:pt x="162" y="3287"/>
                  </a:lnTo>
                  <a:lnTo>
                    <a:pt x="234" y="3000"/>
                  </a:lnTo>
                  <a:lnTo>
                    <a:pt x="306" y="2730"/>
                  </a:lnTo>
                  <a:lnTo>
                    <a:pt x="395" y="2461"/>
                  </a:lnTo>
                  <a:lnTo>
                    <a:pt x="485" y="2227"/>
                  </a:lnTo>
                  <a:lnTo>
                    <a:pt x="575" y="1994"/>
                  </a:lnTo>
                  <a:lnTo>
                    <a:pt x="683" y="1796"/>
                  </a:lnTo>
                  <a:lnTo>
                    <a:pt x="808" y="1581"/>
                  </a:lnTo>
                  <a:lnTo>
                    <a:pt x="934" y="1401"/>
                  </a:lnTo>
                  <a:lnTo>
                    <a:pt x="1060" y="1240"/>
                  </a:lnTo>
                  <a:lnTo>
                    <a:pt x="1185" y="1078"/>
                  </a:lnTo>
                  <a:lnTo>
                    <a:pt x="1329" y="935"/>
                  </a:lnTo>
                  <a:lnTo>
                    <a:pt x="1491" y="791"/>
                  </a:lnTo>
                  <a:lnTo>
                    <a:pt x="1634" y="665"/>
                  </a:lnTo>
                  <a:lnTo>
                    <a:pt x="1796" y="557"/>
                  </a:lnTo>
                  <a:lnTo>
                    <a:pt x="1958" y="468"/>
                  </a:lnTo>
                  <a:lnTo>
                    <a:pt x="2119" y="378"/>
                  </a:lnTo>
                  <a:lnTo>
                    <a:pt x="2460" y="234"/>
                  </a:lnTo>
                  <a:lnTo>
                    <a:pt x="2802" y="127"/>
                  </a:lnTo>
                  <a:lnTo>
                    <a:pt x="3161" y="55"/>
                  </a:lnTo>
                  <a:lnTo>
                    <a:pt x="3520" y="19"/>
                  </a:lnTo>
                  <a:lnTo>
                    <a:pt x="3879" y="1"/>
                  </a:lnTo>
                  <a:lnTo>
                    <a:pt x="3879" y="1"/>
                  </a:lnTo>
                  <a:lnTo>
                    <a:pt x="4238" y="37"/>
                  </a:lnTo>
                  <a:lnTo>
                    <a:pt x="4597" y="91"/>
                  </a:lnTo>
                  <a:lnTo>
                    <a:pt x="4956" y="180"/>
                  </a:lnTo>
                  <a:lnTo>
                    <a:pt x="5298" y="306"/>
                  </a:lnTo>
                  <a:lnTo>
                    <a:pt x="5639" y="468"/>
                  </a:lnTo>
                  <a:lnTo>
                    <a:pt x="5800" y="575"/>
                  </a:lnTo>
                  <a:lnTo>
                    <a:pt x="5962" y="683"/>
                  </a:lnTo>
                  <a:lnTo>
                    <a:pt x="6124" y="809"/>
                  </a:lnTo>
                  <a:lnTo>
                    <a:pt x="6267" y="935"/>
                  </a:lnTo>
                  <a:lnTo>
                    <a:pt x="6411" y="1078"/>
                  </a:lnTo>
                  <a:lnTo>
                    <a:pt x="6555" y="1222"/>
                  </a:lnTo>
                  <a:lnTo>
                    <a:pt x="6680" y="1401"/>
                  </a:lnTo>
                  <a:lnTo>
                    <a:pt x="6806" y="1581"/>
                  </a:lnTo>
                  <a:lnTo>
                    <a:pt x="6932" y="1761"/>
                  </a:lnTo>
                  <a:lnTo>
                    <a:pt x="7039" y="1976"/>
                  </a:lnTo>
                  <a:lnTo>
                    <a:pt x="7129" y="2192"/>
                  </a:lnTo>
                  <a:lnTo>
                    <a:pt x="7219" y="2425"/>
                  </a:lnTo>
                  <a:lnTo>
                    <a:pt x="7309" y="2676"/>
                  </a:lnTo>
                  <a:lnTo>
                    <a:pt x="7381" y="2928"/>
                  </a:lnTo>
                  <a:lnTo>
                    <a:pt x="7434" y="3215"/>
                  </a:lnTo>
                  <a:lnTo>
                    <a:pt x="7488" y="3502"/>
                  </a:lnTo>
                  <a:lnTo>
                    <a:pt x="7542" y="3808"/>
                  </a:lnTo>
                  <a:lnTo>
                    <a:pt x="7560" y="4131"/>
                  </a:lnTo>
                  <a:lnTo>
                    <a:pt x="7578" y="4472"/>
                  </a:lnTo>
                  <a:lnTo>
                    <a:pt x="7578" y="4813"/>
                  </a:lnTo>
                  <a:lnTo>
                    <a:pt x="7560" y="5190"/>
                  </a:lnTo>
                  <a:lnTo>
                    <a:pt x="7542" y="55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37"/>
            <p:cNvSpPr/>
            <p:nvPr/>
          </p:nvSpPr>
          <p:spPr>
            <a:xfrm>
              <a:off x="6043175" y="2210150"/>
              <a:ext cx="199350" cy="145925"/>
            </a:xfrm>
            <a:custGeom>
              <a:rect b="b" l="l" r="r" t="t"/>
              <a:pathLst>
                <a:path extrusionOk="0" h="5837" w="7974">
                  <a:moveTo>
                    <a:pt x="4238" y="0"/>
                  </a:moveTo>
                  <a:lnTo>
                    <a:pt x="3897" y="36"/>
                  </a:lnTo>
                  <a:lnTo>
                    <a:pt x="3574" y="90"/>
                  </a:lnTo>
                  <a:lnTo>
                    <a:pt x="3268" y="162"/>
                  </a:lnTo>
                  <a:lnTo>
                    <a:pt x="2963" y="234"/>
                  </a:lnTo>
                  <a:lnTo>
                    <a:pt x="2694" y="341"/>
                  </a:lnTo>
                  <a:lnTo>
                    <a:pt x="2442" y="449"/>
                  </a:lnTo>
                  <a:lnTo>
                    <a:pt x="2227" y="557"/>
                  </a:lnTo>
                  <a:lnTo>
                    <a:pt x="2029" y="665"/>
                  </a:lnTo>
                  <a:lnTo>
                    <a:pt x="1886" y="790"/>
                  </a:lnTo>
                  <a:lnTo>
                    <a:pt x="1796" y="844"/>
                  </a:lnTo>
                  <a:lnTo>
                    <a:pt x="1670" y="916"/>
                  </a:lnTo>
                  <a:lnTo>
                    <a:pt x="1527" y="1024"/>
                  </a:lnTo>
                  <a:lnTo>
                    <a:pt x="1311" y="1203"/>
                  </a:lnTo>
                  <a:lnTo>
                    <a:pt x="1078" y="1437"/>
                  </a:lnTo>
                  <a:lnTo>
                    <a:pt x="790" y="1742"/>
                  </a:lnTo>
                  <a:lnTo>
                    <a:pt x="467" y="2137"/>
                  </a:lnTo>
                  <a:lnTo>
                    <a:pt x="377" y="2245"/>
                  </a:lnTo>
                  <a:lnTo>
                    <a:pt x="305" y="2353"/>
                  </a:lnTo>
                  <a:lnTo>
                    <a:pt x="198" y="2622"/>
                  </a:lnTo>
                  <a:lnTo>
                    <a:pt x="108" y="2891"/>
                  </a:lnTo>
                  <a:lnTo>
                    <a:pt x="36" y="3196"/>
                  </a:lnTo>
                  <a:lnTo>
                    <a:pt x="0" y="3502"/>
                  </a:lnTo>
                  <a:lnTo>
                    <a:pt x="0" y="3807"/>
                  </a:lnTo>
                  <a:lnTo>
                    <a:pt x="18" y="4112"/>
                  </a:lnTo>
                  <a:lnTo>
                    <a:pt x="36" y="4418"/>
                  </a:lnTo>
                  <a:lnTo>
                    <a:pt x="90" y="4705"/>
                  </a:lnTo>
                  <a:lnTo>
                    <a:pt x="162" y="4974"/>
                  </a:lnTo>
                  <a:lnTo>
                    <a:pt x="234" y="5208"/>
                  </a:lnTo>
                  <a:lnTo>
                    <a:pt x="305" y="5423"/>
                  </a:lnTo>
                  <a:lnTo>
                    <a:pt x="395" y="5603"/>
                  </a:lnTo>
                  <a:lnTo>
                    <a:pt x="503" y="5728"/>
                  </a:lnTo>
                  <a:lnTo>
                    <a:pt x="593" y="5800"/>
                  </a:lnTo>
                  <a:lnTo>
                    <a:pt x="647" y="5836"/>
                  </a:lnTo>
                  <a:lnTo>
                    <a:pt x="683" y="5836"/>
                  </a:lnTo>
                  <a:lnTo>
                    <a:pt x="772" y="5818"/>
                  </a:lnTo>
                  <a:lnTo>
                    <a:pt x="898" y="5782"/>
                  </a:lnTo>
                  <a:lnTo>
                    <a:pt x="1006" y="5710"/>
                  </a:lnTo>
                  <a:lnTo>
                    <a:pt x="1149" y="5603"/>
                  </a:lnTo>
                  <a:lnTo>
                    <a:pt x="1293" y="5495"/>
                  </a:lnTo>
                  <a:lnTo>
                    <a:pt x="1437" y="5333"/>
                  </a:lnTo>
                  <a:lnTo>
                    <a:pt x="1580" y="5154"/>
                  </a:lnTo>
                  <a:lnTo>
                    <a:pt x="1724" y="4956"/>
                  </a:lnTo>
                  <a:lnTo>
                    <a:pt x="1868" y="4723"/>
                  </a:lnTo>
                  <a:lnTo>
                    <a:pt x="2011" y="4471"/>
                  </a:lnTo>
                  <a:lnTo>
                    <a:pt x="2137" y="4184"/>
                  </a:lnTo>
                  <a:lnTo>
                    <a:pt x="2263" y="3879"/>
                  </a:lnTo>
                  <a:lnTo>
                    <a:pt x="2353" y="3538"/>
                  </a:lnTo>
                  <a:lnTo>
                    <a:pt x="2402" y="3340"/>
                  </a:lnTo>
                  <a:lnTo>
                    <a:pt x="2388" y="3430"/>
                  </a:lnTo>
                  <a:lnTo>
                    <a:pt x="2245" y="4202"/>
                  </a:lnTo>
                  <a:lnTo>
                    <a:pt x="2173" y="4489"/>
                  </a:lnTo>
                  <a:lnTo>
                    <a:pt x="2155" y="4597"/>
                  </a:lnTo>
                  <a:lnTo>
                    <a:pt x="2119" y="4669"/>
                  </a:lnTo>
                  <a:lnTo>
                    <a:pt x="2101" y="4705"/>
                  </a:lnTo>
                  <a:lnTo>
                    <a:pt x="2155" y="4651"/>
                  </a:lnTo>
                  <a:lnTo>
                    <a:pt x="2263" y="4471"/>
                  </a:lnTo>
                  <a:lnTo>
                    <a:pt x="2424" y="4202"/>
                  </a:lnTo>
                  <a:lnTo>
                    <a:pt x="2586" y="3843"/>
                  </a:lnTo>
                  <a:lnTo>
                    <a:pt x="2658" y="3609"/>
                  </a:lnTo>
                  <a:lnTo>
                    <a:pt x="2748" y="3376"/>
                  </a:lnTo>
                  <a:lnTo>
                    <a:pt x="2801" y="3107"/>
                  </a:lnTo>
                  <a:lnTo>
                    <a:pt x="2873" y="2819"/>
                  </a:lnTo>
                  <a:lnTo>
                    <a:pt x="2909" y="2514"/>
                  </a:lnTo>
                  <a:lnTo>
                    <a:pt x="2945" y="2191"/>
                  </a:lnTo>
                  <a:lnTo>
                    <a:pt x="3376" y="2496"/>
                  </a:lnTo>
                  <a:lnTo>
                    <a:pt x="3807" y="2783"/>
                  </a:lnTo>
                  <a:lnTo>
                    <a:pt x="4274" y="3017"/>
                  </a:lnTo>
                  <a:lnTo>
                    <a:pt x="4741" y="3232"/>
                  </a:lnTo>
                  <a:lnTo>
                    <a:pt x="5046" y="3322"/>
                  </a:lnTo>
                  <a:lnTo>
                    <a:pt x="5315" y="3394"/>
                  </a:lnTo>
                  <a:lnTo>
                    <a:pt x="5549" y="3448"/>
                  </a:lnTo>
                  <a:lnTo>
                    <a:pt x="5746" y="3466"/>
                  </a:lnTo>
                  <a:lnTo>
                    <a:pt x="5908" y="3484"/>
                  </a:lnTo>
                  <a:lnTo>
                    <a:pt x="6124" y="3484"/>
                  </a:lnTo>
                  <a:lnTo>
                    <a:pt x="6159" y="3466"/>
                  </a:lnTo>
                  <a:lnTo>
                    <a:pt x="6159" y="3448"/>
                  </a:lnTo>
                  <a:lnTo>
                    <a:pt x="6124" y="3412"/>
                  </a:lnTo>
                  <a:lnTo>
                    <a:pt x="5998" y="3340"/>
                  </a:lnTo>
                  <a:lnTo>
                    <a:pt x="5567" y="3125"/>
                  </a:lnTo>
                  <a:lnTo>
                    <a:pt x="5298" y="2999"/>
                  </a:lnTo>
                  <a:lnTo>
                    <a:pt x="5046" y="2855"/>
                  </a:lnTo>
                  <a:lnTo>
                    <a:pt x="4831" y="2712"/>
                  </a:lnTo>
                  <a:lnTo>
                    <a:pt x="4741" y="2622"/>
                  </a:lnTo>
                  <a:lnTo>
                    <a:pt x="4669" y="2550"/>
                  </a:lnTo>
                  <a:lnTo>
                    <a:pt x="5046" y="2730"/>
                  </a:lnTo>
                  <a:lnTo>
                    <a:pt x="5423" y="2927"/>
                  </a:lnTo>
                  <a:lnTo>
                    <a:pt x="5908" y="3143"/>
                  </a:lnTo>
                  <a:lnTo>
                    <a:pt x="6429" y="3376"/>
                  </a:lnTo>
                  <a:lnTo>
                    <a:pt x="6968" y="3574"/>
                  </a:lnTo>
                  <a:lnTo>
                    <a:pt x="7470" y="3735"/>
                  </a:lnTo>
                  <a:lnTo>
                    <a:pt x="7704" y="3789"/>
                  </a:lnTo>
                  <a:lnTo>
                    <a:pt x="7901" y="3825"/>
                  </a:lnTo>
                  <a:lnTo>
                    <a:pt x="7937" y="3807"/>
                  </a:lnTo>
                  <a:lnTo>
                    <a:pt x="7955" y="3735"/>
                  </a:lnTo>
                  <a:lnTo>
                    <a:pt x="7955" y="3627"/>
                  </a:lnTo>
                  <a:lnTo>
                    <a:pt x="7973" y="3484"/>
                  </a:lnTo>
                  <a:lnTo>
                    <a:pt x="7955" y="3304"/>
                  </a:lnTo>
                  <a:lnTo>
                    <a:pt x="7937" y="3107"/>
                  </a:lnTo>
                  <a:lnTo>
                    <a:pt x="7901" y="2873"/>
                  </a:lnTo>
                  <a:lnTo>
                    <a:pt x="7865" y="2640"/>
                  </a:lnTo>
                  <a:lnTo>
                    <a:pt x="7794" y="2370"/>
                  </a:lnTo>
                  <a:lnTo>
                    <a:pt x="7686" y="2119"/>
                  </a:lnTo>
                  <a:lnTo>
                    <a:pt x="7578" y="1850"/>
                  </a:lnTo>
                  <a:lnTo>
                    <a:pt x="7434" y="1580"/>
                  </a:lnTo>
                  <a:lnTo>
                    <a:pt x="7255" y="1311"/>
                  </a:lnTo>
                  <a:lnTo>
                    <a:pt x="7057" y="1060"/>
                  </a:lnTo>
                  <a:lnTo>
                    <a:pt x="6824" y="808"/>
                  </a:lnTo>
                  <a:lnTo>
                    <a:pt x="6554" y="593"/>
                  </a:lnTo>
                  <a:lnTo>
                    <a:pt x="6411" y="485"/>
                  </a:lnTo>
                  <a:lnTo>
                    <a:pt x="6249" y="413"/>
                  </a:lnTo>
                  <a:lnTo>
                    <a:pt x="5944" y="252"/>
                  </a:lnTo>
                  <a:lnTo>
                    <a:pt x="5603" y="144"/>
                  </a:lnTo>
                  <a:lnTo>
                    <a:pt x="5262" y="72"/>
                  </a:lnTo>
                  <a:lnTo>
                    <a:pt x="4920" y="18"/>
                  </a:lnTo>
                  <a:lnTo>
                    <a:pt x="45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37"/>
            <p:cNvSpPr/>
            <p:nvPr/>
          </p:nvSpPr>
          <p:spPr>
            <a:xfrm>
              <a:off x="6148675" y="2346175"/>
              <a:ext cx="22900" cy="31900"/>
            </a:xfrm>
            <a:custGeom>
              <a:rect b="b" l="l" r="r" t="t"/>
              <a:pathLst>
                <a:path extrusionOk="0" h="1276" w="916">
                  <a:moveTo>
                    <a:pt x="539" y="0"/>
                  </a:moveTo>
                  <a:lnTo>
                    <a:pt x="449" y="18"/>
                  </a:lnTo>
                  <a:lnTo>
                    <a:pt x="359" y="54"/>
                  </a:lnTo>
                  <a:lnTo>
                    <a:pt x="269" y="108"/>
                  </a:lnTo>
                  <a:lnTo>
                    <a:pt x="198" y="180"/>
                  </a:lnTo>
                  <a:lnTo>
                    <a:pt x="144" y="251"/>
                  </a:lnTo>
                  <a:lnTo>
                    <a:pt x="90" y="359"/>
                  </a:lnTo>
                  <a:lnTo>
                    <a:pt x="54" y="467"/>
                  </a:lnTo>
                  <a:lnTo>
                    <a:pt x="18" y="575"/>
                  </a:lnTo>
                  <a:lnTo>
                    <a:pt x="0" y="682"/>
                  </a:lnTo>
                  <a:lnTo>
                    <a:pt x="0" y="790"/>
                  </a:lnTo>
                  <a:lnTo>
                    <a:pt x="0" y="898"/>
                  </a:lnTo>
                  <a:lnTo>
                    <a:pt x="36" y="988"/>
                  </a:lnTo>
                  <a:lnTo>
                    <a:pt x="72" y="1078"/>
                  </a:lnTo>
                  <a:lnTo>
                    <a:pt x="126" y="1149"/>
                  </a:lnTo>
                  <a:lnTo>
                    <a:pt x="198" y="1221"/>
                  </a:lnTo>
                  <a:lnTo>
                    <a:pt x="287" y="1257"/>
                  </a:lnTo>
                  <a:lnTo>
                    <a:pt x="395" y="1275"/>
                  </a:lnTo>
                  <a:lnTo>
                    <a:pt x="485" y="1257"/>
                  </a:lnTo>
                  <a:lnTo>
                    <a:pt x="575" y="1221"/>
                  </a:lnTo>
                  <a:lnTo>
                    <a:pt x="647" y="1167"/>
                  </a:lnTo>
                  <a:lnTo>
                    <a:pt x="718" y="1095"/>
                  </a:lnTo>
                  <a:lnTo>
                    <a:pt x="772" y="1006"/>
                  </a:lnTo>
                  <a:lnTo>
                    <a:pt x="826" y="916"/>
                  </a:lnTo>
                  <a:lnTo>
                    <a:pt x="880" y="808"/>
                  </a:lnTo>
                  <a:lnTo>
                    <a:pt x="898" y="700"/>
                  </a:lnTo>
                  <a:lnTo>
                    <a:pt x="916" y="593"/>
                  </a:lnTo>
                  <a:lnTo>
                    <a:pt x="916" y="485"/>
                  </a:lnTo>
                  <a:lnTo>
                    <a:pt x="916" y="377"/>
                  </a:lnTo>
                  <a:lnTo>
                    <a:pt x="898" y="269"/>
                  </a:lnTo>
                  <a:lnTo>
                    <a:pt x="862" y="180"/>
                  </a:lnTo>
                  <a:lnTo>
                    <a:pt x="808" y="108"/>
                  </a:lnTo>
                  <a:lnTo>
                    <a:pt x="754" y="54"/>
                  </a:lnTo>
                  <a:lnTo>
                    <a:pt x="664" y="18"/>
                  </a:lnTo>
                  <a:lnTo>
                    <a:pt x="539" y="0"/>
                  </a:lnTo>
                  <a:close/>
                </a:path>
              </a:pathLst>
            </a:custGeom>
            <a:solidFill>
              <a:srgbClr val="A88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37"/>
            <p:cNvSpPr/>
            <p:nvPr/>
          </p:nvSpPr>
          <p:spPr>
            <a:xfrm>
              <a:off x="6148675" y="2346175"/>
              <a:ext cx="22900" cy="31900"/>
            </a:xfrm>
            <a:custGeom>
              <a:rect b="b" l="l" r="r" t="t"/>
              <a:pathLst>
                <a:path extrusionOk="0" fill="none" h="1276" w="916">
                  <a:moveTo>
                    <a:pt x="539" y="0"/>
                  </a:moveTo>
                  <a:lnTo>
                    <a:pt x="539" y="0"/>
                  </a:lnTo>
                  <a:lnTo>
                    <a:pt x="449" y="18"/>
                  </a:lnTo>
                  <a:lnTo>
                    <a:pt x="359" y="54"/>
                  </a:lnTo>
                  <a:lnTo>
                    <a:pt x="269" y="108"/>
                  </a:lnTo>
                  <a:lnTo>
                    <a:pt x="198" y="180"/>
                  </a:lnTo>
                  <a:lnTo>
                    <a:pt x="144" y="251"/>
                  </a:lnTo>
                  <a:lnTo>
                    <a:pt x="90" y="359"/>
                  </a:lnTo>
                  <a:lnTo>
                    <a:pt x="54" y="467"/>
                  </a:lnTo>
                  <a:lnTo>
                    <a:pt x="18" y="575"/>
                  </a:lnTo>
                  <a:lnTo>
                    <a:pt x="0" y="682"/>
                  </a:lnTo>
                  <a:lnTo>
                    <a:pt x="0" y="790"/>
                  </a:lnTo>
                  <a:lnTo>
                    <a:pt x="0" y="898"/>
                  </a:lnTo>
                  <a:lnTo>
                    <a:pt x="36" y="988"/>
                  </a:lnTo>
                  <a:lnTo>
                    <a:pt x="72" y="1078"/>
                  </a:lnTo>
                  <a:lnTo>
                    <a:pt x="126" y="1149"/>
                  </a:lnTo>
                  <a:lnTo>
                    <a:pt x="198" y="1221"/>
                  </a:lnTo>
                  <a:lnTo>
                    <a:pt x="287" y="1257"/>
                  </a:lnTo>
                  <a:lnTo>
                    <a:pt x="287" y="1257"/>
                  </a:lnTo>
                  <a:lnTo>
                    <a:pt x="395" y="1275"/>
                  </a:lnTo>
                  <a:lnTo>
                    <a:pt x="395" y="1275"/>
                  </a:lnTo>
                  <a:lnTo>
                    <a:pt x="485" y="1257"/>
                  </a:lnTo>
                  <a:lnTo>
                    <a:pt x="575" y="1221"/>
                  </a:lnTo>
                  <a:lnTo>
                    <a:pt x="647" y="1167"/>
                  </a:lnTo>
                  <a:lnTo>
                    <a:pt x="718" y="1095"/>
                  </a:lnTo>
                  <a:lnTo>
                    <a:pt x="772" y="1006"/>
                  </a:lnTo>
                  <a:lnTo>
                    <a:pt x="826" y="916"/>
                  </a:lnTo>
                  <a:lnTo>
                    <a:pt x="880" y="808"/>
                  </a:lnTo>
                  <a:lnTo>
                    <a:pt x="898" y="700"/>
                  </a:lnTo>
                  <a:lnTo>
                    <a:pt x="916" y="593"/>
                  </a:lnTo>
                  <a:lnTo>
                    <a:pt x="916" y="485"/>
                  </a:lnTo>
                  <a:lnTo>
                    <a:pt x="916" y="377"/>
                  </a:lnTo>
                  <a:lnTo>
                    <a:pt x="898" y="269"/>
                  </a:lnTo>
                  <a:lnTo>
                    <a:pt x="862" y="180"/>
                  </a:lnTo>
                  <a:lnTo>
                    <a:pt x="808" y="108"/>
                  </a:lnTo>
                  <a:lnTo>
                    <a:pt x="754" y="54"/>
                  </a:lnTo>
                  <a:lnTo>
                    <a:pt x="664" y="18"/>
                  </a:lnTo>
                  <a:lnTo>
                    <a:pt x="664" y="18"/>
                  </a:lnTo>
                  <a:lnTo>
                    <a:pt x="53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37"/>
            <p:cNvSpPr/>
            <p:nvPr/>
          </p:nvSpPr>
          <p:spPr>
            <a:xfrm>
              <a:off x="6206575" y="2349750"/>
              <a:ext cx="18875" cy="31900"/>
            </a:xfrm>
            <a:custGeom>
              <a:rect b="b" l="l" r="r" t="t"/>
              <a:pathLst>
                <a:path extrusionOk="0" h="1276" w="755">
                  <a:moveTo>
                    <a:pt x="414" y="1"/>
                  </a:moveTo>
                  <a:lnTo>
                    <a:pt x="324" y="19"/>
                  </a:lnTo>
                  <a:lnTo>
                    <a:pt x="252" y="55"/>
                  </a:lnTo>
                  <a:lnTo>
                    <a:pt x="180" y="108"/>
                  </a:lnTo>
                  <a:lnTo>
                    <a:pt x="126" y="198"/>
                  </a:lnTo>
                  <a:lnTo>
                    <a:pt x="72" y="288"/>
                  </a:lnTo>
                  <a:lnTo>
                    <a:pt x="36" y="396"/>
                  </a:lnTo>
                  <a:lnTo>
                    <a:pt x="18" y="504"/>
                  </a:lnTo>
                  <a:lnTo>
                    <a:pt x="1" y="629"/>
                  </a:lnTo>
                  <a:lnTo>
                    <a:pt x="1" y="737"/>
                  </a:lnTo>
                  <a:lnTo>
                    <a:pt x="18" y="863"/>
                  </a:lnTo>
                  <a:lnTo>
                    <a:pt x="36" y="970"/>
                  </a:lnTo>
                  <a:lnTo>
                    <a:pt x="72" y="1060"/>
                  </a:lnTo>
                  <a:lnTo>
                    <a:pt x="126" y="1150"/>
                  </a:lnTo>
                  <a:lnTo>
                    <a:pt x="180" y="1222"/>
                  </a:lnTo>
                  <a:lnTo>
                    <a:pt x="252" y="1258"/>
                  </a:lnTo>
                  <a:lnTo>
                    <a:pt x="342" y="1276"/>
                  </a:lnTo>
                  <a:lnTo>
                    <a:pt x="449" y="1276"/>
                  </a:lnTo>
                  <a:lnTo>
                    <a:pt x="521" y="1222"/>
                  </a:lnTo>
                  <a:lnTo>
                    <a:pt x="593" y="1168"/>
                  </a:lnTo>
                  <a:lnTo>
                    <a:pt x="647" y="1096"/>
                  </a:lnTo>
                  <a:lnTo>
                    <a:pt x="683" y="988"/>
                  </a:lnTo>
                  <a:lnTo>
                    <a:pt x="719" y="881"/>
                  </a:lnTo>
                  <a:lnTo>
                    <a:pt x="737" y="773"/>
                  </a:lnTo>
                  <a:lnTo>
                    <a:pt x="755" y="647"/>
                  </a:lnTo>
                  <a:lnTo>
                    <a:pt x="755" y="539"/>
                  </a:lnTo>
                  <a:lnTo>
                    <a:pt x="737" y="414"/>
                  </a:lnTo>
                  <a:lnTo>
                    <a:pt x="719" y="306"/>
                  </a:lnTo>
                  <a:lnTo>
                    <a:pt x="683" y="216"/>
                  </a:lnTo>
                  <a:lnTo>
                    <a:pt x="647" y="126"/>
                  </a:lnTo>
                  <a:lnTo>
                    <a:pt x="593" y="73"/>
                  </a:lnTo>
                  <a:lnTo>
                    <a:pt x="521" y="19"/>
                  </a:lnTo>
                  <a:lnTo>
                    <a:pt x="449" y="1"/>
                  </a:lnTo>
                  <a:close/>
                </a:path>
              </a:pathLst>
            </a:custGeom>
            <a:solidFill>
              <a:srgbClr val="A88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37"/>
            <p:cNvSpPr/>
            <p:nvPr/>
          </p:nvSpPr>
          <p:spPr>
            <a:xfrm>
              <a:off x="6206575" y="2349750"/>
              <a:ext cx="18875" cy="31900"/>
            </a:xfrm>
            <a:custGeom>
              <a:rect b="b" l="l" r="r" t="t"/>
              <a:pathLst>
                <a:path extrusionOk="0" fill="none" h="1276" w="755">
                  <a:moveTo>
                    <a:pt x="414" y="1"/>
                  </a:moveTo>
                  <a:lnTo>
                    <a:pt x="414" y="1"/>
                  </a:lnTo>
                  <a:lnTo>
                    <a:pt x="324" y="19"/>
                  </a:lnTo>
                  <a:lnTo>
                    <a:pt x="252" y="55"/>
                  </a:lnTo>
                  <a:lnTo>
                    <a:pt x="180" y="108"/>
                  </a:lnTo>
                  <a:lnTo>
                    <a:pt x="126" y="198"/>
                  </a:lnTo>
                  <a:lnTo>
                    <a:pt x="72" y="288"/>
                  </a:lnTo>
                  <a:lnTo>
                    <a:pt x="36" y="396"/>
                  </a:lnTo>
                  <a:lnTo>
                    <a:pt x="18" y="504"/>
                  </a:lnTo>
                  <a:lnTo>
                    <a:pt x="1" y="629"/>
                  </a:lnTo>
                  <a:lnTo>
                    <a:pt x="1" y="737"/>
                  </a:lnTo>
                  <a:lnTo>
                    <a:pt x="18" y="863"/>
                  </a:lnTo>
                  <a:lnTo>
                    <a:pt x="36" y="970"/>
                  </a:lnTo>
                  <a:lnTo>
                    <a:pt x="72" y="1060"/>
                  </a:lnTo>
                  <a:lnTo>
                    <a:pt x="126" y="1150"/>
                  </a:lnTo>
                  <a:lnTo>
                    <a:pt x="180" y="1222"/>
                  </a:lnTo>
                  <a:lnTo>
                    <a:pt x="252" y="1258"/>
                  </a:lnTo>
                  <a:lnTo>
                    <a:pt x="342" y="1276"/>
                  </a:lnTo>
                  <a:lnTo>
                    <a:pt x="342" y="1276"/>
                  </a:lnTo>
                  <a:lnTo>
                    <a:pt x="360" y="1276"/>
                  </a:lnTo>
                  <a:lnTo>
                    <a:pt x="360" y="1276"/>
                  </a:lnTo>
                  <a:lnTo>
                    <a:pt x="449" y="1276"/>
                  </a:lnTo>
                  <a:lnTo>
                    <a:pt x="521" y="1222"/>
                  </a:lnTo>
                  <a:lnTo>
                    <a:pt x="593" y="1168"/>
                  </a:lnTo>
                  <a:lnTo>
                    <a:pt x="647" y="1096"/>
                  </a:lnTo>
                  <a:lnTo>
                    <a:pt x="683" y="988"/>
                  </a:lnTo>
                  <a:lnTo>
                    <a:pt x="719" y="881"/>
                  </a:lnTo>
                  <a:lnTo>
                    <a:pt x="737" y="773"/>
                  </a:lnTo>
                  <a:lnTo>
                    <a:pt x="755" y="647"/>
                  </a:lnTo>
                  <a:lnTo>
                    <a:pt x="755" y="539"/>
                  </a:lnTo>
                  <a:lnTo>
                    <a:pt x="737" y="414"/>
                  </a:lnTo>
                  <a:lnTo>
                    <a:pt x="719" y="306"/>
                  </a:lnTo>
                  <a:lnTo>
                    <a:pt x="683" y="216"/>
                  </a:lnTo>
                  <a:lnTo>
                    <a:pt x="647" y="126"/>
                  </a:lnTo>
                  <a:lnTo>
                    <a:pt x="593" y="73"/>
                  </a:lnTo>
                  <a:lnTo>
                    <a:pt x="521" y="19"/>
                  </a:lnTo>
                  <a:lnTo>
                    <a:pt x="449" y="1"/>
                  </a:lnTo>
                  <a:lnTo>
                    <a:pt x="449" y="1"/>
                  </a:lnTo>
                  <a:lnTo>
                    <a:pt x="41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37"/>
            <p:cNvSpPr/>
            <p:nvPr/>
          </p:nvSpPr>
          <p:spPr>
            <a:xfrm>
              <a:off x="6211075" y="2327750"/>
              <a:ext cx="18425" cy="12600"/>
            </a:xfrm>
            <a:custGeom>
              <a:rect b="b" l="l" r="r" t="t"/>
              <a:pathLst>
                <a:path extrusionOk="0" h="504" w="737">
                  <a:moveTo>
                    <a:pt x="126" y="1"/>
                  </a:moveTo>
                  <a:lnTo>
                    <a:pt x="72" y="19"/>
                  </a:lnTo>
                  <a:lnTo>
                    <a:pt x="36" y="55"/>
                  </a:lnTo>
                  <a:lnTo>
                    <a:pt x="18" y="91"/>
                  </a:lnTo>
                  <a:lnTo>
                    <a:pt x="0" y="145"/>
                  </a:lnTo>
                  <a:lnTo>
                    <a:pt x="36" y="234"/>
                  </a:lnTo>
                  <a:lnTo>
                    <a:pt x="72" y="324"/>
                  </a:lnTo>
                  <a:lnTo>
                    <a:pt x="144" y="396"/>
                  </a:lnTo>
                  <a:lnTo>
                    <a:pt x="234" y="432"/>
                  </a:lnTo>
                  <a:lnTo>
                    <a:pt x="323" y="486"/>
                  </a:lnTo>
                  <a:lnTo>
                    <a:pt x="413" y="504"/>
                  </a:lnTo>
                  <a:lnTo>
                    <a:pt x="521" y="504"/>
                  </a:lnTo>
                  <a:lnTo>
                    <a:pt x="611" y="486"/>
                  </a:lnTo>
                  <a:lnTo>
                    <a:pt x="682" y="468"/>
                  </a:lnTo>
                  <a:lnTo>
                    <a:pt x="718" y="414"/>
                  </a:lnTo>
                  <a:lnTo>
                    <a:pt x="736" y="360"/>
                  </a:lnTo>
                  <a:lnTo>
                    <a:pt x="736" y="306"/>
                  </a:lnTo>
                  <a:lnTo>
                    <a:pt x="718" y="252"/>
                  </a:lnTo>
                  <a:lnTo>
                    <a:pt x="665" y="198"/>
                  </a:lnTo>
                  <a:lnTo>
                    <a:pt x="413" y="73"/>
                  </a:lnTo>
                  <a:lnTo>
                    <a:pt x="341" y="37"/>
                  </a:lnTo>
                  <a:lnTo>
                    <a:pt x="269" y="19"/>
                  </a:lnTo>
                  <a:lnTo>
                    <a:pt x="1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37"/>
            <p:cNvSpPr/>
            <p:nvPr/>
          </p:nvSpPr>
          <p:spPr>
            <a:xfrm>
              <a:off x="6152250" y="2322375"/>
              <a:ext cx="18875" cy="11700"/>
            </a:xfrm>
            <a:custGeom>
              <a:rect b="b" l="l" r="r" t="t"/>
              <a:pathLst>
                <a:path extrusionOk="0" h="468" w="755">
                  <a:moveTo>
                    <a:pt x="504" y="0"/>
                  </a:moveTo>
                  <a:lnTo>
                    <a:pt x="432" y="18"/>
                  </a:lnTo>
                  <a:lnTo>
                    <a:pt x="360" y="54"/>
                  </a:lnTo>
                  <a:lnTo>
                    <a:pt x="91" y="144"/>
                  </a:lnTo>
                  <a:lnTo>
                    <a:pt x="37" y="180"/>
                  </a:lnTo>
                  <a:lnTo>
                    <a:pt x="19" y="234"/>
                  </a:lnTo>
                  <a:lnTo>
                    <a:pt x="1" y="288"/>
                  </a:lnTo>
                  <a:lnTo>
                    <a:pt x="19" y="360"/>
                  </a:lnTo>
                  <a:lnTo>
                    <a:pt x="37" y="395"/>
                  </a:lnTo>
                  <a:lnTo>
                    <a:pt x="91" y="431"/>
                  </a:lnTo>
                  <a:lnTo>
                    <a:pt x="198" y="467"/>
                  </a:lnTo>
                  <a:lnTo>
                    <a:pt x="288" y="467"/>
                  </a:lnTo>
                  <a:lnTo>
                    <a:pt x="396" y="449"/>
                  </a:lnTo>
                  <a:lnTo>
                    <a:pt x="486" y="413"/>
                  </a:lnTo>
                  <a:lnTo>
                    <a:pt x="575" y="377"/>
                  </a:lnTo>
                  <a:lnTo>
                    <a:pt x="647" y="324"/>
                  </a:lnTo>
                  <a:lnTo>
                    <a:pt x="719" y="252"/>
                  </a:lnTo>
                  <a:lnTo>
                    <a:pt x="755" y="162"/>
                  </a:lnTo>
                  <a:lnTo>
                    <a:pt x="755" y="108"/>
                  </a:lnTo>
                  <a:lnTo>
                    <a:pt x="737" y="54"/>
                  </a:lnTo>
                  <a:lnTo>
                    <a:pt x="701" y="18"/>
                  </a:lnTo>
                  <a:lnTo>
                    <a:pt x="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37"/>
            <p:cNvSpPr/>
            <p:nvPr/>
          </p:nvSpPr>
          <p:spPr>
            <a:xfrm>
              <a:off x="6160325" y="2354700"/>
              <a:ext cx="9475" cy="17975"/>
            </a:xfrm>
            <a:custGeom>
              <a:rect b="b" l="l" r="r" t="t"/>
              <a:pathLst>
                <a:path extrusionOk="0" h="719" w="379">
                  <a:moveTo>
                    <a:pt x="360" y="0"/>
                  </a:moveTo>
                  <a:lnTo>
                    <a:pt x="342" y="18"/>
                  </a:lnTo>
                  <a:lnTo>
                    <a:pt x="324" y="252"/>
                  </a:lnTo>
                  <a:lnTo>
                    <a:pt x="288" y="341"/>
                  </a:lnTo>
                  <a:lnTo>
                    <a:pt x="270" y="449"/>
                  </a:lnTo>
                  <a:lnTo>
                    <a:pt x="216" y="539"/>
                  </a:lnTo>
                  <a:lnTo>
                    <a:pt x="163" y="611"/>
                  </a:lnTo>
                  <a:lnTo>
                    <a:pt x="91" y="665"/>
                  </a:lnTo>
                  <a:lnTo>
                    <a:pt x="1" y="701"/>
                  </a:lnTo>
                  <a:lnTo>
                    <a:pt x="1" y="719"/>
                  </a:lnTo>
                  <a:lnTo>
                    <a:pt x="109" y="701"/>
                  </a:lnTo>
                  <a:lnTo>
                    <a:pt x="198" y="647"/>
                  </a:lnTo>
                  <a:lnTo>
                    <a:pt x="270" y="557"/>
                  </a:lnTo>
                  <a:lnTo>
                    <a:pt x="306" y="467"/>
                  </a:lnTo>
                  <a:lnTo>
                    <a:pt x="342" y="341"/>
                  </a:lnTo>
                  <a:lnTo>
                    <a:pt x="360" y="234"/>
                  </a:lnTo>
                  <a:lnTo>
                    <a:pt x="378" y="108"/>
                  </a:lnTo>
                  <a:lnTo>
                    <a:pt x="3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37"/>
            <p:cNvSpPr/>
            <p:nvPr/>
          </p:nvSpPr>
          <p:spPr>
            <a:xfrm>
              <a:off x="6153600" y="2347075"/>
              <a:ext cx="15750" cy="22450"/>
            </a:xfrm>
            <a:custGeom>
              <a:rect b="b" l="l" r="r" t="t"/>
              <a:pathLst>
                <a:path extrusionOk="0" h="898" w="630">
                  <a:moveTo>
                    <a:pt x="324" y="0"/>
                  </a:moveTo>
                  <a:lnTo>
                    <a:pt x="252" y="18"/>
                  </a:lnTo>
                  <a:lnTo>
                    <a:pt x="180" y="54"/>
                  </a:lnTo>
                  <a:lnTo>
                    <a:pt x="126" y="90"/>
                  </a:lnTo>
                  <a:lnTo>
                    <a:pt x="90" y="162"/>
                  </a:lnTo>
                  <a:lnTo>
                    <a:pt x="54" y="233"/>
                  </a:lnTo>
                  <a:lnTo>
                    <a:pt x="19" y="323"/>
                  </a:lnTo>
                  <a:lnTo>
                    <a:pt x="1" y="395"/>
                  </a:lnTo>
                  <a:lnTo>
                    <a:pt x="1" y="575"/>
                  </a:lnTo>
                  <a:lnTo>
                    <a:pt x="19" y="646"/>
                  </a:lnTo>
                  <a:lnTo>
                    <a:pt x="37" y="718"/>
                  </a:lnTo>
                  <a:lnTo>
                    <a:pt x="72" y="790"/>
                  </a:lnTo>
                  <a:lnTo>
                    <a:pt x="126" y="844"/>
                  </a:lnTo>
                  <a:lnTo>
                    <a:pt x="198" y="880"/>
                  </a:lnTo>
                  <a:lnTo>
                    <a:pt x="270" y="898"/>
                  </a:lnTo>
                  <a:lnTo>
                    <a:pt x="342" y="898"/>
                  </a:lnTo>
                  <a:lnTo>
                    <a:pt x="414" y="880"/>
                  </a:lnTo>
                  <a:lnTo>
                    <a:pt x="467" y="844"/>
                  </a:lnTo>
                  <a:lnTo>
                    <a:pt x="521" y="790"/>
                  </a:lnTo>
                  <a:lnTo>
                    <a:pt x="557" y="718"/>
                  </a:lnTo>
                  <a:lnTo>
                    <a:pt x="593" y="646"/>
                  </a:lnTo>
                  <a:lnTo>
                    <a:pt x="629" y="485"/>
                  </a:lnTo>
                  <a:lnTo>
                    <a:pt x="629" y="323"/>
                  </a:lnTo>
                  <a:lnTo>
                    <a:pt x="629" y="233"/>
                  </a:lnTo>
                  <a:lnTo>
                    <a:pt x="593" y="162"/>
                  </a:lnTo>
                  <a:lnTo>
                    <a:pt x="557" y="108"/>
                  </a:lnTo>
                  <a:lnTo>
                    <a:pt x="521" y="54"/>
                  </a:lnTo>
                  <a:lnTo>
                    <a:pt x="467" y="18"/>
                  </a:lnTo>
                  <a:lnTo>
                    <a:pt x="3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37"/>
            <p:cNvSpPr/>
            <p:nvPr/>
          </p:nvSpPr>
          <p:spPr>
            <a:xfrm>
              <a:off x="6145525" y="2345275"/>
              <a:ext cx="14375" cy="10800"/>
            </a:xfrm>
            <a:custGeom>
              <a:rect b="b" l="l" r="r" t="t"/>
              <a:pathLst>
                <a:path extrusionOk="0" h="432" w="575">
                  <a:moveTo>
                    <a:pt x="0" y="0"/>
                  </a:moveTo>
                  <a:lnTo>
                    <a:pt x="0" y="144"/>
                  </a:lnTo>
                  <a:lnTo>
                    <a:pt x="18" y="270"/>
                  </a:lnTo>
                  <a:lnTo>
                    <a:pt x="54" y="323"/>
                  </a:lnTo>
                  <a:lnTo>
                    <a:pt x="90" y="359"/>
                  </a:lnTo>
                  <a:lnTo>
                    <a:pt x="144" y="395"/>
                  </a:lnTo>
                  <a:lnTo>
                    <a:pt x="216" y="413"/>
                  </a:lnTo>
                  <a:lnTo>
                    <a:pt x="270" y="431"/>
                  </a:lnTo>
                  <a:lnTo>
                    <a:pt x="342" y="413"/>
                  </a:lnTo>
                  <a:lnTo>
                    <a:pt x="395" y="395"/>
                  </a:lnTo>
                  <a:lnTo>
                    <a:pt x="449" y="359"/>
                  </a:lnTo>
                  <a:lnTo>
                    <a:pt x="521" y="270"/>
                  </a:lnTo>
                  <a:lnTo>
                    <a:pt x="575" y="144"/>
                  </a:lnTo>
                  <a:lnTo>
                    <a:pt x="575" y="108"/>
                  </a:lnTo>
                  <a:lnTo>
                    <a:pt x="557" y="90"/>
                  </a:lnTo>
                  <a:lnTo>
                    <a:pt x="539" y="90"/>
                  </a:lnTo>
                  <a:lnTo>
                    <a:pt x="413" y="162"/>
                  </a:lnTo>
                  <a:lnTo>
                    <a:pt x="342" y="198"/>
                  </a:lnTo>
                  <a:lnTo>
                    <a:pt x="270" y="216"/>
                  </a:lnTo>
                  <a:lnTo>
                    <a:pt x="198" y="198"/>
                  </a:lnTo>
                  <a:lnTo>
                    <a:pt x="126" y="144"/>
                  </a:lnTo>
                  <a:lnTo>
                    <a:pt x="72" y="90"/>
                  </a:lnTo>
                  <a:lnTo>
                    <a:pt x="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37"/>
            <p:cNvSpPr/>
            <p:nvPr/>
          </p:nvSpPr>
          <p:spPr>
            <a:xfrm>
              <a:off x="6207475" y="2357400"/>
              <a:ext cx="6750" cy="19325"/>
            </a:xfrm>
            <a:custGeom>
              <a:rect b="b" l="l" r="r" t="t"/>
              <a:pathLst>
                <a:path extrusionOk="0" h="773" w="270">
                  <a:moveTo>
                    <a:pt x="54" y="0"/>
                  </a:moveTo>
                  <a:lnTo>
                    <a:pt x="36" y="108"/>
                  </a:lnTo>
                  <a:lnTo>
                    <a:pt x="18" y="216"/>
                  </a:lnTo>
                  <a:lnTo>
                    <a:pt x="0" y="341"/>
                  </a:lnTo>
                  <a:lnTo>
                    <a:pt x="18" y="449"/>
                  </a:lnTo>
                  <a:lnTo>
                    <a:pt x="54" y="557"/>
                  </a:lnTo>
                  <a:lnTo>
                    <a:pt x="90" y="664"/>
                  </a:lnTo>
                  <a:lnTo>
                    <a:pt x="180" y="736"/>
                  </a:lnTo>
                  <a:lnTo>
                    <a:pt x="270" y="772"/>
                  </a:lnTo>
                  <a:lnTo>
                    <a:pt x="270" y="754"/>
                  </a:lnTo>
                  <a:lnTo>
                    <a:pt x="198" y="700"/>
                  </a:lnTo>
                  <a:lnTo>
                    <a:pt x="126" y="629"/>
                  </a:lnTo>
                  <a:lnTo>
                    <a:pt x="90" y="557"/>
                  </a:lnTo>
                  <a:lnTo>
                    <a:pt x="72" y="449"/>
                  </a:lnTo>
                  <a:lnTo>
                    <a:pt x="54" y="359"/>
                  </a:lnTo>
                  <a:lnTo>
                    <a:pt x="54" y="251"/>
                  </a:lnTo>
                  <a:lnTo>
                    <a:pt x="72" y="18"/>
                  </a:lnTo>
                  <a:lnTo>
                    <a:pt x="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37"/>
            <p:cNvSpPr/>
            <p:nvPr/>
          </p:nvSpPr>
          <p:spPr>
            <a:xfrm>
              <a:off x="6207925" y="2350650"/>
              <a:ext cx="15725" cy="22925"/>
            </a:xfrm>
            <a:custGeom>
              <a:rect b="b" l="l" r="r" t="t"/>
              <a:pathLst>
                <a:path extrusionOk="0" h="917" w="629">
                  <a:moveTo>
                    <a:pt x="324" y="1"/>
                  </a:moveTo>
                  <a:lnTo>
                    <a:pt x="252" y="19"/>
                  </a:lnTo>
                  <a:lnTo>
                    <a:pt x="198" y="37"/>
                  </a:lnTo>
                  <a:lnTo>
                    <a:pt x="144" y="72"/>
                  </a:lnTo>
                  <a:lnTo>
                    <a:pt x="90" y="144"/>
                  </a:lnTo>
                  <a:lnTo>
                    <a:pt x="54" y="198"/>
                  </a:lnTo>
                  <a:lnTo>
                    <a:pt x="36" y="288"/>
                  </a:lnTo>
                  <a:lnTo>
                    <a:pt x="0" y="450"/>
                  </a:lnTo>
                  <a:lnTo>
                    <a:pt x="18" y="611"/>
                  </a:lnTo>
                  <a:lnTo>
                    <a:pt x="36" y="701"/>
                  </a:lnTo>
                  <a:lnTo>
                    <a:pt x="54" y="773"/>
                  </a:lnTo>
                  <a:lnTo>
                    <a:pt x="90" y="827"/>
                  </a:lnTo>
                  <a:lnTo>
                    <a:pt x="144" y="881"/>
                  </a:lnTo>
                  <a:lnTo>
                    <a:pt x="216" y="916"/>
                  </a:lnTo>
                  <a:lnTo>
                    <a:pt x="360" y="916"/>
                  </a:lnTo>
                  <a:lnTo>
                    <a:pt x="431" y="881"/>
                  </a:lnTo>
                  <a:lnTo>
                    <a:pt x="485" y="845"/>
                  </a:lnTo>
                  <a:lnTo>
                    <a:pt x="539" y="791"/>
                  </a:lnTo>
                  <a:lnTo>
                    <a:pt x="575" y="719"/>
                  </a:lnTo>
                  <a:lnTo>
                    <a:pt x="611" y="647"/>
                  </a:lnTo>
                  <a:lnTo>
                    <a:pt x="629" y="486"/>
                  </a:lnTo>
                  <a:lnTo>
                    <a:pt x="629" y="396"/>
                  </a:lnTo>
                  <a:lnTo>
                    <a:pt x="629" y="306"/>
                  </a:lnTo>
                  <a:lnTo>
                    <a:pt x="611" y="234"/>
                  </a:lnTo>
                  <a:lnTo>
                    <a:pt x="575" y="162"/>
                  </a:lnTo>
                  <a:lnTo>
                    <a:pt x="521" y="90"/>
                  </a:lnTo>
                  <a:lnTo>
                    <a:pt x="467" y="55"/>
                  </a:lnTo>
                  <a:lnTo>
                    <a:pt x="413" y="19"/>
                  </a:lnTo>
                  <a:lnTo>
                    <a:pt x="32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37"/>
            <p:cNvSpPr/>
            <p:nvPr/>
          </p:nvSpPr>
          <p:spPr>
            <a:xfrm>
              <a:off x="6219600" y="2352450"/>
              <a:ext cx="13475" cy="9450"/>
            </a:xfrm>
            <a:custGeom>
              <a:rect b="b" l="l" r="r" t="t"/>
              <a:pathLst>
                <a:path extrusionOk="0" h="378" w="539">
                  <a:moveTo>
                    <a:pt x="18" y="0"/>
                  </a:moveTo>
                  <a:lnTo>
                    <a:pt x="0" y="18"/>
                  </a:lnTo>
                  <a:lnTo>
                    <a:pt x="0" y="36"/>
                  </a:lnTo>
                  <a:lnTo>
                    <a:pt x="0" y="54"/>
                  </a:lnTo>
                  <a:lnTo>
                    <a:pt x="36" y="180"/>
                  </a:lnTo>
                  <a:lnTo>
                    <a:pt x="90" y="288"/>
                  </a:lnTo>
                  <a:lnTo>
                    <a:pt x="126" y="324"/>
                  </a:lnTo>
                  <a:lnTo>
                    <a:pt x="180" y="360"/>
                  </a:lnTo>
                  <a:lnTo>
                    <a:pt x="216" y="378"/>
                  </a:lnTo>
                  <a:lnTo>
                    <a:pt x="288" y="378"/>
                  </a:lnTo>
                  <a:lnTo>
                    <a:pt x="341" y="360"/>
                  </a:lnTo>
                  <a:lnTo>
                    <a:pt x="395" y="324"/>
                  </a:lnTo>
                  <a:lnTo>
                    <a:pt x="449" y="288"/>
                  </a:lnTo>
                  <a:lnTo>
                    <a:pt x="485" y="252"/>
                  </a:lnTo>
                  <a:lnTo>
                    <a:pt x="521" y="126"/>
                  </a:lnTo>
                  <a:lnTo>
                    <a:pt x="539" y="0"/>
                  </a:lnTo>
                  <a:lnTo>
                    <a:pt x="521" y="0"/>
                  </a:lnTo>
                  <a:lnTo>
                    <a:pt x="467" y="72"/>
                  </a:lnTo>
                  <a:lnTo>
                    <a:pt x="413" y="126"/>
                  </a:lnTo>
                  <a:lnTo>
                    <a:pt x="341" y="162"/>
                  </a:lnTo>
                  <a:lnTo>
                    <a:pt x="270" y="162"/>
                  </a:lnTo>
                  <a:lnTo>
                    <a:pt x="198" y="144"/>
                  </a:lnTo>
                  <a:lnTo>
                    <a:pt x="144" y="108"/>
                  </a:lnTo>
                  <a:lnTo>
                    <a:pt x="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37"/>
            <p:cNvSpPr/>
            <p:nvPr/>
          </p:nvSpPr>
          <p:spPr>
            <a:xfrm>
              <a:off x="6156750" y="2413950"/>
              <a:ext cx="14375" cy="7650"/>
            </a:xfrm>
            <a:custGeom>
              <a:rect b="b" l="l" r="r" t="t"/>
              <a:pathLst>
                <a:path extrusionOk="0" h="306" w="575">
                  <a:moveTo>
                    <a:pt x="18" y="1"/>
                  </a:moveTo>
                  <a:lnTo>
                    <a:pt x="0" y="19"/>
                  </a:lnTo>
                  <a:lnTo>
                    <a:pt x="18" y="90"/>
                  </a:lnTo>
                  <a:lnTo>
                    <a:pt x="54" y="180"/>
                  </a:lnTo>
                  <a:lnTo>
                    <a:pt x="108" y="252"/>
                  </a:lnTo>
                  <a:lnTo>
                    <a:pt x="180" y="288"/>
                  </a:lnTo>
                  <a:lnTo>
                    <a:pt x="288" y="306"/>
                  </a:lnTo>
                  <a:lnTo>
                    <a:pt x="395" y="288"/>
                  </a:lnTo>
                  <a:lnTo>
                    <a:pt x="485" y="252"/>
                  </a:lnTo>
                  <a:lnTo>
                    <a:pt x="575" y="198"/>
                  </a:lnTo>
                  <a:lnTo>
                    <a:pt x="575" y="180"/>
                  </a:lnTo>
                  <a:lnTo>
                    <a:pt x="413" y="216"/>
                  </a:lnTo>
                  <a:lnTo>
                    <a:pt x="252" y="198"/>
                  </a:lnTo>
                  <a:lnTo>
                    <a:pt x="180" y="180"/>
                  </a:lnTo>
                  <a:lnTo>
                    <a:pt x="126" y="126"/>
                  </a:lnTo>
                  <a:lnTo>
                    <a:pt x="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37"/>
            <p:cNvSpPr/>
            <p:nvPr/>
          </p:nvSpPr>
          <p:spPr>
            <a:xfrm>
              <a:off x="6164375" y="2318775"/>
              <a:ext cx="43125" cy="86225"/>
            </a:xfrm>
            <a:custGeom>
              <a:rect b="b" l="l" r="r" t="t"/>
              <a:pathLst>
                <a:path extrusionOk="0" h="3449" w="1725">
                  <a:moveTo>
                    <a:pt x="1383" y="1"/>
                  </a:moveTo>
                  <a:lnTo>
                    <a:pt x="1383" y="19"/>
                  </a:lnTo>
                  <a:lnTo>
                    <a:pt x="1383" y="360"/>
                  </a:lnTo>
                  <a:lnTo>
                    <a:pt x="1401" y="701"/>
                  </a:lnTo>
                  <a:lnTo>
                    <a:pt x="1455" y="1365"/>
                  </a:lnTo>
                  <a:lnTo>
                    <a:pt x="1509" y="2030"/>
                  </a:lnTo>
                  <a:lnTo>
                    <a:pt x="1527" y="2371"/>
                  </a:lnTo>
                  <a:lnTo>
                    <a:pt x="1527" y="2694"/>
                  </a:lnTo>
                  <a:lnTo>
                    <a:pt x="1311" y="2604"/>
                  </a:lnTo>
                  <a:lnTo>
                    <a:pt x="1078" y="2551"/>
                  </a:lnTo>
                  <a:lnTo>
                    <a:pt x="1060" y="2587"/>
                  </a:lnTo>
                  <a:lnTo>
                    <a:pt x="1060" y="2640"/>
                  </a:lnTo>
                  <a:lnTo>
                    <a:pt x="1078" y="2856"/>
                  </a:lnTo>
                  <a:lnTo>
                    <a:pt x="1078" y="3089"/>
                  </a:lnTo>
                  <a:lnTo>
                    <a:pt x="1078" y="3215"/>
                  </a:lnTo>
                  <a:lnTo>
                    <a:pt x="827" y="3197"/>
                  </a:lnTo>
                  <a:lnTo>
                    <a:pt x="575" y="3215"/>
                  </a:lnTo>
                  <a:lnTo>
                    <a:pt x="324" y="3269"/>
                  </a:lnTo>
                  <a:lnTo>
                    <a:pt x="90" y="3359"/>
                  </a:lnTo>
                  <a:lnTo>
                    <a:pt x="19" y="3395"/>
                  </a:lnTo>
                  <a:lnTo>
                    <a:pt x="1" y="3430"/>
                  </a:lnTo>
                  <a:lnTo>
                    <a:pt x="19" y="3448"/>
                  </a:lnTo>
                  <a:lnTo>
                    <a:pt x="54" y="3448"/>
                  </a:lnTo>
                  <a:lnTo>
                    <a:pt x="360" y="3413"/>
                  </a:lnTo>
                  <a:lnTo>
                    <a:pt x="647" y="3395"/>
                  </a:lnTo>
                  <a:lnTo>
                    <a:pt x="934" y="3395"/>
                  </a:lnTo>
                  <a:lnTo>
                    <a:pt x="1240" y="3413"/>
                  </a:lnTo>
                  <a:lnTo>
                    <a:pt x="1240" y="3017"/>
                  </a:lnTo>
                  <a:lnTo>
                    <a:pt x="1240" y="2766"/>
                  </a:lnTo>
                  <a:lnTo>
                    <a:pt x="1329" y="2820"/>
                  </a:lnTo>
                  <a:lnTo>
                    <a:pt x="1491" y="2892"/>
                  </a:lnTo>
                  <a:lnTo>
                    <a:pt x="1653" y="2928"/>
                  </a:lnTo>
                  <a:lnTo>
                    <a:pt x="1689" y="2928"/>
                  </a:lnTo>
                  <a:lnTo>
                    <a:pt x="1724" y="2892"/>
                  </a:lnTo>
                  <a:lnTo>
                    <a:pt x="1706" y="2174"/>
                  </a:lnTo>
                  <a:lnTo>
                    <a:pt x="1653" y="1455"/>
                  </a:lnTo>
                  <a:lnTo>
                    <a:pt x="1563" y="737"/>
                  </a:lnTo>
                  <a:lnTo>
                    <a:pt x="1437" y="19"/>
                  </a:lnTo>
                  <a:lnTo>
                    <a:pt x="14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37"/>
            <p:cNvSpPr/>
            <p:nvPr/>
          </p:nvSpPr>
          <p:spPr>
            <a:xfrm>
              <a:off x="6162125" y="2401375"/>
              <a:ext cx="20675" cy="13950"/>
            </a:xfrm>
            <a:custGeom>
              <a:rect b="b" l="l" r="r" t="t"/>
              <a:pathLst>
                <a:path extrusionOk="0" h="558" w="827">
                  <a:moveTo>
                    <a:pt x="270" y="1"/>
                  </a:moveTo>
                  <a:lnTo>
                    <a:pt x="144" y="73"/>
                  </a:lnTo>
                  <a:lnTo>
                    <a:pt x="55" y="144"/>
                  </a:lnTo>
                  <a:lnTo>
                    <a:pt x="1" y="234"/>
                  </a:lnTo>
                  <a:lnTo>
                    <a:pt x="1" y="342"/>
                  </a:lnTo>
                  <a:lnTo>
                    <a:pt x="19" y="414"/>
                  </a:lnTo>
                  <a:lnTo>
                    <a:pt x="73" y="486"/>
                  </a:lnTo>
                  <a:lnTo>
                    <a:pt x="162" y="540"/>
                  </a:lnTo>
                  <a:lnTo>
                    <a:pt x="288" y="557"/>
                  </a:lnTo>
                  <a:lnTo>
                    <a:pt x="396" y="522"/>
                  </a:lnTo>
                  <a:lnTo>
                    <a:pt x="504" y="468"/>
                  </a:lnTo>
                  <a:lnTo>
                    <a:pt x="593" y="396"/>
                  </a:lnTo>
                  <a:lnTo>
                    <a:pt x="665" y="306"/>
                  </a:lnTo>
                  <a:lnTo>
                    <a:pt x="791" y="144"/>
                  </a:lnTo>
                  <a:lnTo>
                    <a:pt x="827" y="73"/>
                  </a:lnTo>
                  <a:lnTo>
                    <a:pt x="701" y="37"/>
                  </a:lnTo>
                  <a:lnTo>
                    <a:pt x="5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37"/>
            <p:cNvSpPr/>
            <p:nvPr/>
          </p:nvSpPr>
          <p:spPr>
            <a:xfrm>
              <a:off x="6162125" y="2406775"/>
              <a:ext cx="16650" cy="8550"/>
            </a:xfrm>
            <a:custGeom>
              <a:rect b="b" l="l" r="r" t="t"/>
              <a:pathLst>
                <a:path extrusionOk="0" h="342" w="666">
                  <a:moveTo>
                    <a:pt x="342" y="0"/>
                  </a:moveTo>
                  <a:lnTo>
                    <a:pt x="234" y="18"/>
                  </a:lnTo>
                  <a:lnTo>
                    <a:pt x="126" y="36"/>
                  </a:lnTo>
                  <a:lnTo>
                    <a:pt x="1" y="90"/>
                  </a:lnTo>
                  <a:lnTo>
                    <a:pt x="1" y="108"/>
                  </a:lnTo>
                  <a:lnTo>
                    <a:pt x="1" y="144"/>
                  </a:lnTo>
                  <a:lnTo>
                    <a:pt x="37" y="234"/>
                  </a:lnTo>
                  <a:lnTo>
                    <a:pt x="109" y="306"/>
                  </a:lnTo>
                  <a:lnTo>
                    <a:pt x="180" y="341"/>
                  </a:lnTo>
                  <a:lnTo>
                    <a:pt x="288" y="341"/>
                  </a:lnTo>
                  <a:lnTo>
                    <a:pt x="396" y="324"/>
                  </a:lnTo>
                  <a:lnTo>
                    <a:pt x="486" y="270"/>
                  </a:lnTo>
                  <a:lnTo>
                    <a:pt x="575" y="198"/>
                  </a:lnTo>
                  <a:lnTo>
                    <a:pt x="665" y="126"/>
                  </a:lnTo>
                  <a:lnTo>
                    <a:pt x="611" y="72"/>
                  </a:lnTo>
                  <a:lnTo>
                    <a:pt x="575" y="36"/>
                  </a:lnTo>
                  <a:lnTo>
                    <a:pt x="504" y="18"/>
                  </a:lnTo>
                  <a:lnTo>
                    <a:pt x="432" y="0"/>
                  </a:lnTo>
                  <a:close/>
                </a:path>
              </a:pathLst>
            </a:custGeom>
            <a:solidFill>
              <a:srgbClr val="FF9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37"/>
            <p:cNvSpPr/>
            <p:nvPr/>
          </p:nvSpPr>
          <p:spPr>
            <a:xfrm>
              <a:off x="6022075" y="2208800"/>
              <a:ext cx="184975" cy="175100"/>
            </a:xfrm>
            <a:custGeom>
              <a:rect b="b" l="l" r="r" t="t"/>
              <a:pathLst>
                <a:path extrusionOk="0" h="7004" w="7399">
                  <a:moveTo>
                    <a:pt x="4597" y="0"/>
                  </a:moveTo>
                  <a:lnTo>
                    <a:pt x="4310" y="18"/>
                  </a:lnTo>
                  <a:lnTo>
                    <a:pt x="4005" y="54"/>
                  </a:lnTo>
                  <a:lnTo>
                    <a:pt x="3699" y="90"/>
                  </a:lnTo>
                  <a:lnTo>
                    <a:pt x="3412" y="162"/>
                  </a:lnTo>
                  <a:lnTo>
                    <a:pt x="3107" y="270"/>
                  </a:lnTo>
                  <a:lnTo>
                    <a:pt x="2802" y="395"/>
                  </a:lnTo>
                  <a:lnTo>
                    <a:pt x="2514" y="539"/>
                  </a:lnTo>
                  <a:lnTo>
                    <a:pt x="2191" y="737"/>
                  </a:lnTo>
                  <a:lnTo>
                    <a:pt x="1886" y="970"/>
                  </a:lnTo>
                  <a:lnTo>
                    <a:pt x="1616" y="1221"/>
                  </a:lnTo>
                  <a:lnTo>
                    <a:pt x="1365" y="1491"/>
                  </a:lnTo>
                  <a:lnTo>
                    <a:pt x="1131" y="1778"/>
                  </a:lnTo>
                  <a:lnTo>
                    <a:pt x="916" y="2065"/>
                  </a:lnTo>
                  <a:lnTo>
                    <a:pt x="736" y="2335"/>
                  </a:lnTo>
                  <a:lnTo>
                    <a:pt x="575" y="2622"/>
                  </a:lnTo>
                  <a:lnTo>
                    <a:pt x="431" y="2909"/>
                  </a:lnTo>
                  <a:lnTo>
                    <a:pt x="305" y="3161"/>
                  </a:lnTo>
                  <a:lnTo>
                    <a:pt x="216" y="3412"/>
                  </a:lnTo>
                  <a:lnTo>
                    <a:pt x="126" y="3646"/>
                  </a:lnTo>
                  <a:lnTo>
                    <a:pt x="72" y="3843"/>
                  </a:lnTo>
                  <a:lnTo>
                    <a:pt x="18" y="4023"/>
                  </a:lnTo>
                  <a:lnTo>
                    <a:pt x="0" y="4166"/>
                  </a:lnTo>
                  <a:lnTo>
                    <a:pt x="0" y="4274"/>
                  </a:lnTo>
                  <a:lnTo>
                    <a:pt x="18" y="4382"/>
                  </a:lnTo>
                  <a:lnTo>
                    <a:pt x="72" y="4543"/>
                  </a:lnTo>
                  <a:lnTo>
                    <a:pt x="252" y="4956"/>
                  </a:lnTo>
                  <a:lnTo>
                    <a:pt x="503" y="5459"/>
                  </a:lnTo>
                  <a:lnTo>
                    <a:pt x="772" y="5998"/>
                  </a:lnTo>
                  <a:lnTo>
                    <a:pt x="1042" y="6465"/>
                  </a:lnTo>
                  <a:lnTo>
                    <a:pt x="1257" y="6824"/>
                  </a:lnTo>
                  <a:lnTo>
                    <a:pt x="1347" y="6950"/>
                  </a:lnTo>
                  <a:lnTo>
                    <a:pt x="1383" y="7003"/>
                  </a:lnTo>
                  <a:lnTo>
                    <a:pt x="1419" y="7003"/>
                  </a:lnTo>
                  <a:lnTo>
                    <a:pt x="1401" y="6914"/>
                  </a:lnTo>
                  <a:lnTo>
                    <a:pt x="1329" y="6698"/>
                  </a:lnTo>
                  <a:lnTo>
                    <a:pt x="1275" y="6483"/>
                  </a:lnTo>
                  <a:lnTo>
                    <a:pt x="1203" y="6016"/>
                  </a:lnTo>
                  <a:lnTo>
                    <a:pt x="1167" y="5531"/>
                  </a:lnTo>
                  <a:lnTo>
                    <a:pt x="1167" y="5046"/>
                  </a:lnTo>
                  <a:lnTo>
                    <a:pt x="1185" y="4561"/>
                  </a:lnTo>
                  <a:lnTo>
                    <a:pt x="1239" y="4094"/>
                  </a:lnTo>
                  <a:lnTo>
                    <a:pt x="1311" y="3610"/>
                  </a:lnTo>
                  <a:lnTo>
                    <a:pt x="1419" y="3161"/>
                  </a:lnTo>
                  <a:lnTo>
                    <a:pt x="1527" y="2730"/>
                  </a:lnTo>
                  <a:lnTo>
                    <a:pt x="1670" y="2335"/>
                  </a:lnTo>
                  <a:lnTo>
                    <a:pt x="1814" y="1958"/>
                  </a:lnTo>
                  <a:lnTo>
                    <a:pt x="1993" y="1634"/>
                  </a:lnTo>
                  <a:lnTo>
                    <a:pt x="2155" y="1347"/>
                  </a:lnTo>
                  <a:lnTo>
                    <a:pt x="2353" y="1132"/>
                  </a:lnTo>
                  <a:lnTo>
                    <a:pt x="2442" y="1024"/>
                  </a:lnTo>
                  <a:lnTo>
                    <a:pt x="2532" y="952"/>
                  </a:lnTo>
                  <a:lnTo>
                    <a:pt x="2622" y="898"/>
                  </a:lnTo>
                  <a:lnTo>
                    <a:pt x="2730" y="844"/>
                  </a:lnTo>
                  <a:lnTo>
                    <a:pt x="3125" y="719"/>
                  </a:lnTo>
                  <a:lnTo>
                    <a:pt x="3520" y="629"/>
                  </a:lnTo>
                  <a:lnTo>
                    <a:pt x="3933" y="557"/>
                  </a:lnTo>
                  <a:lnTo>
                    <a:pt x="4346" y="503"/>
                  </a:lnTo>
                  <a:lnTo>
                    <a:pt x="4741" y="467"/>
                  </a:lnTo>
                  <a:lnTo>
                    <a:pt x="5118" y="449"/>
                  </a:lnTo>
                  <a:lnTo>
                    <a:pt x="5495" y="449"/>
                  </a:lnTo>
                  <a:lnTo>
                    <a:pt x="5854" y="467"/>
                  </a:lnTo>
                  <a:lnTo>
                    <a:pt x="6465" y="521"/>
                  </a:lnTo>
                  <a:lnTo>
                    <a:pt x="6950" y="575"/>
                  </a:lnTo>
                  <a:lnTo>
                    <a:pt x="7398" y="647"/>
                  </a:lnTo>
                  <a:lnTo>
                    <a:pt x="7398" y="647"/>
                  </a:lnTo>
                  <a:lnTo>
                    <a:pt x="7147" y="485"/>
                  </a:lnTo>
                  <a:lnTo>
                    <a:pt x="6896" y="359"/>
                  </a:lnTo>
                  <a:lnTo>
                    <a:pt x="6626" y="252"/>
                  </a:lnTo>
                  <a:lnTo>
                    <a:pt x="6339" y="162"/>
                  </a:lnTo>
                  <a:lnTo>
                    <a:pt x="6142" y="126"/>
                  </a:lnTo>
                  <a:lnTo>
                    <a:pt x="5800" y="72"/>
                  </a:lnTo>
                  <a:lnTo>
                    <a:pt x="5369" y="18"/>
                  </a:lnTo>
                  <a:lnTo>
                    <a:pt x="48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37"/>
            <p:cNvSpPr/>
            <p:nvPr/>
          </p:nvSpPr>
          <p:spPr>
            <a:xfrm>
              <a:off x="6022075" y="2208800"/>
              <a:ext cx="184975" cy="175100"/>
            </a:xfrm>
            <a:custGeom>
              <a:rect b="b" l="l" r="r" t="t"/>
              <a:pathLst>
                <a:path extrusionOk="0" fill="none" h="7004" w="7399">
                  <a:moveTo>
                    <a:pt x="1401" y="6914"/>
                  </a:moveTo>
                  <a:lnTo>
                    <a:pt x="1401" y="6914"/>
                  </a:lnTo>
                  <a:lnTo>
                    <a:pt x="1419" y="7003"/>
                  </a:lnTo>
                  <a:lnTo>
                    <a:pt x="1401" y="7003"/>
                  </a:lnTo>
                  <a:lnTo>
                    <a:pt x="1383" y="7003"/>
                  </a:lnTo>
                  <a:lnTo>
                    <a:pt x="1347" y="6950"/>
                  </a:lnTo>
                  <a:lnTo>
                    <a:pt x="1257" y="6824"/>
                  </a:lnTo>
                  <a:lnTo>
                    <a:pt x="1042" y="6465"/>
                  </a:lnTo>
                  <a:lnTo>
                    <a:pt x="772" y="5998"/>
                  </a:lnTo>
                  <a:lnTo>
                    <a:pt x="503" y="5459"/>
                  </a:lnTo>
                  <a:lnTo>
                    <a:pt x="252" y="4956"/>
                  </a:lnTo>
                  <a:lnTo>
                    <a:pt x="72" y="4543"/>
                  </a:lnTo>
                  <a:lnTo>
                    <a:pt x="18" y="4382"/>
                  </a:lnTo>
                  <a:lnTo>
                    <a:pt x="0" y="4274"/>
                  </a:lnTo>
                  <a:lnTo>
                    <a:pt x="0" y="4274"/>
                  </a:lnTo>
                  <a:lnTo>
                    <a:pt x="0" y="4166"/>
                  </a:lnTo>
                  <a:lnTo>
                    <a:pt x="18" y="4023"/>
                  </a:lnTo>
                  <a:lnTo>
                    <a:pt x="72" y="3843"/>
                  </a:lnTo>
                  <a:lnTo>
                    <a:pt x="126" y="3646"/>
                  </a:lnTo>
                  <a:lnTo>
                    <a:pt x="216" y="3412"/>
                  </a:lnTo>
                  <a:lnTo>
                    <a:pt x="305" y="3161"/>
                  </a:lnTo>
                  <a:lnTo>
                    <a:pt x="431" y="2909"/>
                  </a:lnTo>
                  <a:lnTo>
                    <a:pt x="575" y="2622"/>
                  </a:lnTo>
                  <a:lnTo>
                    <a:pt x="736" y="2335"/>
                  </a:lnTo>
                  <a:lnTo>
                    <a:pt x="916" y="2065"/>
                  </a:lnTo>
                  <a:lnTo>
                    <a:pt x="1131" y="1778"/>
                  </a:lnTo>
                  <a:lnTo>
                    <a:pt x="1365" y="1491"/>
                  </a:lnTo>
                  <a:lnTo>
                    <a:pt x="1616" y="1221"/>
                  </a:lnTo>
                  <a:lnTo>
                    <a:pt x="1886" y="970"/>
                  </a:lnTo>
                  <a:lnTo>
                    <a:pt x="2191" y="737"/>
                  </a:lnTo>
                  <a:lnTo>
                    <a:pt x="2514" y="539"/>
                  </a:lnTo>
                  <a:lnTo>
                    <a:pt x="2514" y="539"/>
                  </a:lnTo>
                  <a:lnTo>
                    <a:pt x="2802" y="395"/>
                  </a:lnTo>
                  <a:lnTo>
                    <a:pt x="3107" y="270"/>
                  </a:lnTo>
                  <a:lnTo>
                    <a:pt x="3412" y="162"/>
                  </a:lnTo>
                  <a:lnTo>
                    <a:pt x="3699" y="90"/>
                  </a:lnTo>
                  <a:lnTo>
                    <a:pt x="4005" y="54"/>
                  </a:lnTo>
                  <a:lnTo>
                    <a:pt x="4310" y="18"/>
                  </a:lnTo>
                  <a:lnTo>
                    <a:pt x="4597" y="0"/>
                  </a:lnTo>
                  <a:lnTo>
                    <a:pt x="4867" y="0"/>
                  </a:lnTo>
                  <a:lnTo>
                    <a:pt x="5369" y="18"/>
                  </a:lnTo>
                  <a:lnTo>
                    <a:pt x="5800" y="72"/>
                  </a:lnTo>
                  <a:lnTo>
                    <a:pt x="6142" y="126"/>
                  </a:lnTo>
                  <a:lnTo>
                    <a:pt x="6339" y="162"/>
                  </a:lnTo>
                  <a:lnTo>
                    <a:pt x="6339" y="162"/>
                  </a:lnTo>
                  <a:lnTo>
                    <a:pt x="6626" y="252"/>
                  </a:lnTo>
                  <a:lnTo>
                    <a:pt x="6896" y="359"/>
                  </a:lnTo>
                  <a:lnTo>
                    <a:pt x="7147" y="485"/>
                  </a:lnTo>
                  <a:lnTo>
                    <a:pt x="7398" y="647"/>
                  </a:lnTo>
                  <a:lnTo>
                    <a:pt x="7398" y="647"/>
                  </a:lnTo>
                  <a:lnTo>
                    <a:pt x="6950" y="575"/>
                  </a:lnTo>
                  <a:lnTo>
                    <a:pt x="6465" y="521"/>
                  </a:lnTo>
                  <a:lnTo>
                    <a:pt x="5854" y="467"/>
                  </a:lnTo>
                  <a:lnTo>
                    <a:pt x="5495" y="449"/>
                  </a:lnTo>
                  <a:lnTo>
                    <a:pt x="5118" y="449"/>
                  </a:lnTo>
                  <a:lnTo>
                    <a:pt x="4741" y="467"/>
                  </a:lnTo>
                  <a:lnTo>
                    <a:pt x="4346" y="503"/>
                  </a:lnTo>
                  <a:lnTo>
                    <a:pt x="3933" y="557"/>
                  </a:lnTo>
                  <a:lnTo>
                    <a:pt x="3520" y="629"/>
                  </a:lnTo>
                  <a:lnTo>
                    <a:pt x="3125" y="719"/>
                  </a:lnTo>
                  <a:lnTo>
                    <a:pt x="2730" y="844"/>
                  </a:lnTo>
                  <a:lnTo>
                    <a:pt x="2730" y="844"/>
                  </a:lnTo>
                  <a:lnTo>
                    <a:pt x="2622" y="898"/>
                  </a:lnTo>
                  <a:lnTo>
                    <a:pt x="2532" y="952"/>
                  </a:lnTo>
                  <a:lnTo>
                    <a:pt x="2442" y="1024"/>
                  </a:lnTo>
                  <a:lnTo>
                    <a:pt x="2353" y="1132"/>
                  </a:lnTo>
                  <a:lnTo>
                    <a:pt x="2155" y="1347"/>
                  </a:lnTo>
                  <a:lnTo>
                    <a:pt x="1993" y="1634"/>
                  </a:lnTo>
                  <a:lnTo>
                    <a:pt x="1814" y="1958"/>
                  </a:lnTo>
                  <a:lnTo>
                    <a:pt x="1670" y="2335"/>
                  </a:lnTo>
                  <a:lnTo>
                    <a:pt x="1527" y="2730"/>
                  </a:lnTo>
                  <a:lnTo>
                    <a:pt x="1419" y="3161"/>
                  </a:lnTo>
                  <a:lnTo>
                    <a:pt x="1311" y="3610"/>
                  </a:lnTo>
                  <a:lnTo>
                    <a:pt x="1239" y="4094"/>
                  </a:lnTo>
                  <a:lnTo>
                    <a:pt x="1185" y="4561"/>
                  </a:lnTo>
                  <a:lnTo>
                    <a:pt x="1167" y="5046"/>
                  </a:lnTo>
                  <a:lnTo>
                    <a:pt x="1167" y="5531"/>
                  </a:lnTo>
                  <a:lnTo>
                    <a:pt x="1203" y="6016"/>
                  </a:lnTo>
                  <a:lnTo>
                    <a:pt x="1275" y="6483"/>
                  </a:lnTo>
                  <a:lnTo>
                    <a:pt x="1329" y="6698"/>
                  </a:lnTo>
                  <a:lnTo>
                    <a:pt x="1401" y="69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37"/>
            <p:cNvSpPr/>
            <p:nvPr/>
          </p:nvSpPr>
          <p:spPr>
            <a:xfrm>
              <a:off x="6064725" y="2173325"/>
              <a:ext cx="41325" cy="53900"/>
            </a:xfrm>
            <a:custGeom>
              <a:rect b="b" l="l" r="r" t="t"/>
              <a:pathLst>
                <a:path extrusionOk="0" h="2156" w="1653">
                  <a:moveTo>
                    <a:pt x="1544" y="1"/>
                  </a:moveTo>
                  <a:lnTo>
                    <a:pt x="1347" y="90"/>
                  </a:lnTo>
                  <a:lnTo>
                    <a:pt x="1149" y="198"/>
                  </a:lnTo>
                  <a:lnTo>
                    <a:pt x="988" y="324"/>
                  </a:lnTo>
                  <a:lnTo>
                    <a:pt x="826" y="468"/>
                  </a:lnTo>
                  <a:lnTo>
                    <a:pt x="682" y="611"/>
                  </a:lnTo>
                  <a:lnTo>
                    <a:pt x="557" y="773"/>
                  </a:lnTo>
                  <a:lnTo>
                    <a:pt x="449" y="916"/>
                  </a:lnTo>
                  <a:lnTo>
                    <a:pt x="341" y="1078"/>
                  </a:lnTo>
                  <a:lnTo>
                    <a:pt x="180" y="1347"/>
                  </a:lnTo>
                  <a:lnTo>
                    <a:pt x="72" y="1581"/>
                  </a:lnTo>
                  <a:lnTo>
                    <a:pt x="0" y="1814"/>
                  </a:lnTo>
                  <a:lnTo>
                    <a:pt x="144" y="1976"/>
                  </a:lnTo>
                  <a:lnTo>
                    <a:pt x="287" y="2138"/>
                  </a:lnTo>
                  <a:lnTo>
                    <a:pt x="323" y="2156"/>
                  </a:lnTo>
                  <a:lnTo>
                    <a:pt x="377" y="2156"/>
                  </a:lnTo>
                  <a:lnTo>
                    <a:pt x="521" y="2138"/>
                  </a:lnTo>
                  <a:lnTo>
                    <a:pt x="700" y="2102"/>
                  </a:lnTo>
                  <a:lnTo>
                    <a:pt x="898" y="2048"/>
                  </a:lnTo>
                  <a:lnTo>
                    <a:pt x="1096" y="1958"/>
                  </a:lnTo>
                  <a:lnTo>
                    <a:pt x="1275" y="1868"/>
                  </a:lnTo>
                  <a:lnTo>
                    <a:pt x="1419" y="1778"/>
                  </a:lnTo>
                  <a:lnTo>
                    <a:pt x="1509" y="1671"/>
                  </a:lnTo>
                  <a:lnTo>
                    <a:pt x="1562" y="1581"/>
                  </a:lnTo>
                  <a:lnTo>
                    <a:pt x="1598" y="1455"/>
                  </a:lnTo>
                  <a:lnTo>
                    <a:pt x="1616" y="1347"/>
                  </a:lnTo>
                  <a:lnTo>
                    <a:pt x="1652" y="1204"/>
                  </a:lnTo>
                  <a:lnTo>
                    <a:pt x="1652" y="934"/>
                  </a:lnTo>
                  <a:lnTo>
                    <a:pt x="1652" y="647"/>
                  </a:lnTo>
                  <a:lnTo>
                    <a:pt x="1616" y="396"/>
                  </a:lnTo>
                  <a:lnTo>
                    <a:pt x="1598" y="198"/>
                  </a:lnTo>
                  <a:lnTo>
                    <a:pt x="15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37"/>
            <p:cNvSpPr/>
            <p:nvPr/>
          </p:nvSpPr>
          <p:spPr>
            <a:xfrm>
              <a:off x="6064725" y="2173325"/>
              <a:ext cx="41325" cy="53900"/>
            </a:xfrm>
            <a:custGeom>
              <a:rect b="b" l="l" r="r" t="t"/>
              <a:pathLst>
                <a:path extrusionOk="0" fill="none" h="2156" w="1653">
                  <a:moveTo>
                    <a:pt x="0" y="1814"/>
                  </a:moveTo>
                  <a:lnTo>
                    <a:pt x="0" y="1814"/>
                  </a:lnTo>
                  <a:lnTo>
                    <a:pt x="72" y="1581"/>
                  </a:lnTo>
                  <a:lnTo>
                    <a:pt x="180" y="1347"/>
                  </a:lnTo>
                  <a:lnTo>
                    <a:pt x="341" y="1078"/>
                  </a:lnTo>
                  <a:lnTo>
                    <a:pt x="449" y="916"/>
                  </a:lnTo>
                  <a:lnTo>
                    <a:pt x="557" y="773"/>
                  </a:lnTo>
                  <a:lnTo>
                    <a:pt x="682" y="611"/>
                  </a:lnTo>
                  <a:lnTo>
                    <a:pt x="826" y="468"/>
                  </a:lnTo>
                  <a:lnTo>
                    <a:pt x="988" y="324"/>
                  </a:lnTo>
                  <a:lnTo>
                    <a:pt x="1149" y="198"/>
                  </a:lnTo>
                  <a:lnTo>
                    <a:pt x="1347" y="90"/>
                  </a:lnTo>
                  <a:lnTo>
                    <a:pt x="1544" y="1"/>
                  </a:lnTo>
                  <a:lnTo>
                    <a:pt x="1544" y="1"/>
                  </a:lnTo>
                  <a:lnTo>
                    <a:pt x="1598" y="198"/>
                  </a:lnTo>
                  <a:lnTo>
                    <a:pt x="1616" y="396"/>
                  </a:lnTo>
                  <a:lnTo>
                    <a:pt x="1652" y="647"/>
                  </a:lnTo>
                  <a:lnTo>
                    <a:pt x="1652" y="934"/>
                  </a:lnTo>
                  <a:lnTo>
                    <a:pt x="1652" y="1204"/>
                  </a:lnTo>
                  <a:lnTo>
                    <a:pt x="1616" y="1347"/>
                  </a:lnTo>
                  <a:lnTo>
                    <a:pt x="1598" y="1455"/>
                  </a:lnTo>
                  <a:lnTo>
                    <a:pt x="1562" y="1581"/>
                  </a:lnTo>
                  <a:lnTo>
                    <a:pt x="1509" y="1671"/>
                  </a:lnTo>
                  <a:lnTo>
                    <a:pt x="1509" y="1671"/>
                  </a:lnTo>
                  <a:lnTo>
                    <a:pt x="1419" y="1778"/>
                  </a:lnTo>
                  <a:lnTo>
                    <a:pt x="1275" y="1868"/>
                  </a:lnTo>
                  <a:lnTo>
                    <a:pt x="1096" y="1958"/>
                  </a:lnTo>
                  <a:lnTo>
                    <a:pt x="898" y="2048"/>
                  </a:lnTo>
                  <a:lnTo>
                    <a:pt x="700" y="2102"/>
                  </a:lnTo>
                  <a:lnTo>
                    <a:pt x="521" y="2138"/>
                  </a:lnTo>
                  <a:lnTo>
                    <a:pt x="377" y="2156"/>
                  </a:lnTo>
                  <a:lnTo>
                    <a:pt x="323" y="2156"/>
                  </a:lnTo>
                  <a:lnTo>
                    <a:pt x="287" y="2138"/>
                  </a:lnTo>
                  <a:lnTo>
                    <a:pt x="287" y="2138"/>
                  </a:lnTo>
                  <a:lnTo>
                    <a:pt x="144" y="1976"/>
                  </a:lnTo>
                  <a:lnTo>
                    <a:pt x="0" y="18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37"/>
            <p:cNvSpPr/>
            <p:nvPr/>
          </p:nvSpPr>
          <p:spPr>
            <a:xfrm>
              <a:off x="6062475" y="2205650"/>
              <a:ext cx="7200" cy="12600"/>
            </a:xfrm>
            <a:custGeom>
              <a:rect b="b" l="l" r="r" t="t"/>
              <a:pathLst>
                <a:path extrusionOk="0" h="504" w="288">
                  <a:moveTo>
                    <a:pt x="0" y="1"/>
                  </a:moveTo>
                  <a:lnTo>
                    <a:pt x="54" y="360"/>
                  </a:lnTo>
                  <a:lnTo>
                    <a:pt x="90" y="503"/>
                  </a:lnTo>
                  <a:lnTo>
                    <a:pt x="144" y="360"/>
                  </a:lnTo>
                  <a:lnTo>
                    <a:pt x="288" y="54"/>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37"/>
            <p:cNvSpPr/>
            <p:nvPr/>
          </p:nvSpPr>
          <p:spPr>
            <a:xfrm>
              <a:off x="6071900" y="2226750"/>
              <a:ext cx="5400" cy="475"/>
            </a:xfrm>
            <a:custGeom>
              <a:rect b="b" l="l" r="r" t="t"/>
              <a:pathLst>
                <a:path extrusionOk="0" fill="none" h="19" w="216">
                  <a:moveTo>
                    <a:pt x="0" y="1"/>
                  </a:moveTo>
                  <a:lnTo>
                    <a:pt x="0" y="1"/>
                  </a:lnTo>
                  <a:lnTo>
                    <a:pt x="54" y="19"/>
                  </a:lnTo>
                  <a:lnTo>
                    <a:pt x="144" y="19"/>
                  </a:lnTo>
                  <a:lnTo>
                    <a:pt x="144" y="19"/>
                  </a:lnTo>
                  <a:lnTo>
                    <a:pt x="198" y="19"/>
                  </a:lnTo>
                  <a:lnTo>
                    <a:pt x="198" y="19"/>
                  </a:lnTo>
                  <a:lnTo>
                    <a:pt x="216" y="19"/>
                  </a:lnTo>
                  <a:lnTo>
                    <a:pt x="216" y="19"/>
                  </a:lnTo>
                  <a:lnTo>
                    <a:pt x="108" y="19"/>
                  </a:lnTo>
                  <a:lnTo>
                    <a:pt x="108" y="19"/>
                  </a:lnTo>
                  <a:lnTo>
                    <a:pt x="54" y="1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37"/>
            <p:cNvSpPr/>
            <p:nvPr/>
          </p:nvSpPr>
          <p:spPr>
            <a:xfrm>
              <a:off x="6062475" y="2205650"/>
              <a:ext cx="7200" cy="12600"/>
            </a:xfrm>
            <a:custGeom>
              <a:rect b="b" l="l" r="r" t="t"/>
              <a:pathLst>
                <a:path extrusionOk="0" fill="none" h="504" w="288">
                  <a:moveTo>
                    <a:pt x="0" y="1"/>
                  </a:moveTo>
                  <a:lnTo>
                    <a:pt x="0" y="1"/>
                  </a:lnTo>
                  <a:lnTo>
                    <a:pt x="54" y="360"/>
                  </a:lnTo>
                  <a:lnTo>
                    <a:pt x="90" y="503"/>
                  </a:lnTo>
                  <a:lnTo>
                    <a:pt x="90" y="503"/>
                  </a:lnTo>
                  <a:lnTo>
                    <a:pt x="90" y="503"/>
                  </a:lnTo>
                  <a:lnTo>
                    <a:pt x="90" y="503"/>
                  </a:lnTo>
                  <a:lnTo>
                    <a:pt x="144" y="360"/>
                  </a:lnTo>
                  <a:lnTo>
                    <a:pt x="288" y="54"/>
                  </a:lnTo>
                  <a:lnTo>
                    <a:pt x="288" y="54"/>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37"/>
            <p:cNvSpPr/>
            <p:nvPr/>
          </p:nvSpPr>
          <p:spPr>
            <a:xfrm>
              <a:off x="6076825" y="2224500"/>
              <a:ext cx="10350" cy="2725"/>
            </a:xfrm>
            <a:custGeom>
              <a:rect b="b" l="l" r="r" t="t"/>
              <a:pathLst>
                <a:path extrusionOk="0" h="109" w="414">
                  <a:moveTo>
                    <a:pt x="414" y="1"/>
                  </a:moveTo>
                  <a:lnTo>
                    <a:pt x="198" y="55"/>
                  </a:lnTo>
                  <a:lnTo>
                    <a:pt x="47" y="100"/>
                  </a:lnTo>
                  <a:lnTo>
                    <a:pt x="47" y="100"/>
                  </a:lnTo>
                  <a:lnTo>
                    <a:pt x="198" y="73"/>
                  </a:lnTo>
                  <a:lnTo>
                    <a:pt x="414" y="19"/>
                  </a:lnTo>
                  <a:lnTo>
                    <a:pt x="414" y="1"/>
                  </a:lnTo>
                  <a:close/>
                  <a:moveTo>
                    <a:pt x="47" y="100"/>
                  </a:moveTo>
                  <a:lnTo>
                    <a:pt x="1" y="109"/>
                  </a:lnTo>
                  <a:lnTo>
                    <a:pt x="19" y="109"/>
                  </a:lnTo>
                  <a:lnTo>
                    <a:pt x="47" y="10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37"/>
            <p:cNvSpPr/>
            <p:nvPr/>
          </p:nvSpPr>
          <p:spPr>
            <a:xfrm>
              <a:off x="6076825" y="2224500"/>
              <a:ext cx="10350" cy="2725"/>
            </a:xfrm>
            <a:custGeom>
              <a:rect b="b" l="l" r="r" t="t"/>
              <a:pathLst>
                <a:path extrusionOk="0" fill="none" h="109" w="414">
                  <a:moveTo>
                    <a:pt x="414" y="1"/>
                  </a:moveTo>
                  <a:lnTo>
                    <a:pt x="414" y="1"/>
                  </a:lnTo>
                  <a:lnTo>
                    <a:pt x="198" y="55"/>
                  </a:lnTo>
                  <a:lnTo>
                    <a:pt x="19" y="109"/>
                  </a:lnTo>
                  <a:lnTo>
                    <a:pt x="19" y="109"/>
                  </a:lnTo>
                  <a:lnTo>
                    <a:pt x="1" y="109"/>
                  </a:lnTo>
                  <a:lnTo>
                    <a:pt x="1" y="109"/>
                  </a:lnTo>
                  <a:lnTo>
                    <a:pt x="198" y="73"/>
                  </a:lnTo>
                  <a:lnTo>
                    <a:pt x="414" y="19"/>
                  </a:lnTo>
                  <a:lnTo>
                    <a:pt x="414" y="19"/>
                  </a:lnTo>
                  <a:lnTo>
                    <a:pt x="41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37"/>
            <p:cNvSpPr/>
            <p:nvPr/>
          </p:nvSpPr>
          <p:spPr>
            <a:xfrm>
              <a:off x="6064725" y="2207000"/>
              <a:ext cx="22450" cy="20225"/>
            </a:xfrm>
            <a:custGeom>
              <a:rect b="b" l="l" r="r" t="t"/>
              <a:pathLst>
                <a:path extrusionOk="0" h="809" w="898">
                  <a:moveTo>
                    <a:pt x="198" y="0"/>
                  </a:moveTo>
                  <a:lnTo>
                    <a:pt x="54" y="306"/>
                  </a:lnTo>
                  <a:lnTo>
                    <a:pt x="0" y="449"/>
                  </a:lnTo>
                  <a:lnTo>
                    <a:pt x="144" y="629"/>
                  </a:lnTo>
                  <a:lnTo>
                    <a:pt x="287" y="791"/>
                  </a:lnTo>
                  <a:lnTo>
                    <a:pt x="341" y="809"/>
                  </a:lnTo>
                  <a:lnTo>
                    <a:pt x="503" y="809"/>
                  </a:lnTo>
                  <a:lnTo>
                    <a:pt x="682" y="755"/>
                  </a:lnTo>
                  <a:lnTo>
                    <a:pt x="898" y="701"/>
                  </a:lnTo>
                  <a:lnTo>
                    <a:pt x="772" y="449"/>
                  </a:lnTo>
                  <a:lnTo>
                    <a:pt x="629" y="234"/>
                  </a:lnTo>
                  <a:lnTo>
                    <a:pt x="557" y="144"/>
                  </a:lnTo>
                  <a:lnTo>
                    <a:pt x="449" y="90"/>
                  </a:lnTo>
                  <a:lnTo>
                    <a:pt x="323" y="36"/>
                  </a:lnTo>
                  <a:lnTo>
                    <a:pt x="19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37"/>
            <p:cNvSpPr/>
            <p:nvPr/>
          </p:nvSpPr>
          <p:spPr>
            <a:xfrm>
              <a:off x="6064725" y="2207000"/>
              <a:ext cx="22450" cy="20225"/>
            </a:xfrm>
            <a:custGeom>
              <a:rect b="b" l="l" r="r" t="t"/>
              <a:pathLst>
                <a:path extrusionOk="0" fill="none" h="809" w="898">
                  <a:moveTo>
                    <a:pt x="198" y="0"/>
                  </a:moveTo>
                  <a:lnTo>
                    <a:pt x="198" y="0"/>
                  </a:lnTo>
                  <a:lnTo>
                    <a:pt x="54" y="306"/>
                  </a:lnTo>
                  <a:lnTo>
                    <a:pt x="0" y="449"/>
                  </a:lnTo>
                  <a:lnTo>
                    <a:pt x="0" y="449"/>
                  </a:lnTo>
                  <a:lnTo>
                    <a:pt x="144" y="629"/>
                  </a:lnTo>
                  <a:lnTo>
                    <a:pt x="287" y="791"/>
                  </a:lnTo>
                  <a:lnTo>
                    <a:pt x="287" y="791"/>
                  </a:lnTo>
                  <a:lnTo>
                    <a:pt x="287" y="791"/>
                  </a:lnTo>
                  <a:lnTo>
                    <a:pt x="341" y="809"/>
                  </a:lnTo>
                  <a:lnTo>
                    <a:pt x="395" y="809"/>
                  </a:lnTo>
                  <a:lnTo>
                    <a:pt x="395" y="809"/>
                  </a:lnTo>
                  <a:lnTo>
                    <a:pt x="503" y="809"/>
                  </a:lnTo>
                  <a:lnTo>
                    <a:pt x="503" y="809"/>
                  </a:lnTo>
                  <a:lnTo>
                    <a:pt x="682" y="755"/>
                  </a:lnTo>
                  <a:lnTo>
                    <a:pt x="898" y="701"/>
                  </a:lnTo>
                  <a:lnTo>
                    <a:pt x="898" y="701"/>
                  </a:lnTo>
                  <a:lnTo>
                    <a:pt x="772" y="449"/>
                  </a:lnTo>
                  <a:lnTo>
                    <a:pt x="629" y="234"/>
                  </a:lnTo>
                  <a:lnTo>
                    <a:pt x="629" y="234"/>
                  </a:lnTo>
                  <a:lnTo>
                    <a:pt x="557" y="144"/>
                  </a:lnTo>
                  <a:lnTo>
                    <a:pt x="449" y="90"/>
                  </a:lnTo>
                  <a:lnTo>
                    <a:pt x="323" y="36"/>
                  </a:lnTo>
                  <a:lnTo>
                    <a:pt x="19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37"/>
            <p:cNvSpPr/>
            <p:nvPr/>
          </p:nvSpPr>
          <p:spPr>
            <a:xfrm>
              <a:off x="5998275" y="2224500"/>
              <a:ext cx="68250" cy="37300"/>
            </a:xfrm>
            <a:custGeom>
              <a:rect b="b" l="l" r="r" t="t"/>
              <a:pathLst>
                <a:path extrusionOk="0" h="1492" w="2730">
                  <a:moveTo>
                    <a:pt x="2407" y="1"/>
                  </a:moveTo>
                  <a:lnTo>
                    <a:pt x="2137" y="37"/>
                  </a:lnTo>
                  <a:lnTo>
                    <a:pt x="1832" y="91"/>
                  </a:lnTo>
                  <a:lnTo>
                    <a:pt x="1473" y="162"/>
                  </a:lnTo>
                  <a:lnTo>
                    <a:pt x="1060" y="252"/>
                  </a:lnTo>
                  <a:lnTo>
                    <a:pt x="665" y="396"/>
                  </a:lnTo>
                  <a:lnTo>
                    <a:pt x="485" y="468"/>
                  </a:lnTo>
                  <a:lnTo>
                    <a:pt x="306" y="557"/>
                  </a:lnTo>
                  <a:lnTo>
                    <a:pt x="144" y="647"/>
                  </a:lnTo>
                  <a:lnTo>
                    <a:pt x="0" y="737"/>
                  </a:lnTo>
                  <a:lnTo>
                    <a:pt x="108" y="863"/>
                  </a:lnTo>
                  <a:lnTo>
                    <a:pt x="252" y="988"/>
                  </a:lnTo>
                  <a:lnTo>
                    <a:pt x="431" y="1114"/>
                  </a:lnTo>
                  <a:lnTo>
                    <a:pt x="665" y="1258"/>
                  </a:lnTo>
                  <a:lnTo>
                    <a:pt x="934" y="1365"/>
                  </a:lnTo>
                  <a:lnTo>
                    <a:pt x="1060" y="1419"/>
                  </a:lnTo>
                  <a:lnTo>
                    <a:pt x="1222" y="1455"/>
                  </a:lnTo>
                  <a:lnTo>
                    <a:pt x="1383" y="1473"/>
                  </a:lnTo>
                  <a:lnTo>
                    <a:pt x="1545" y="1491"/>
                  </a:lnTo>
                  <a:lnTo>
                    <a:pt x="1617" y="1473"/>
                  </a:lnTo>
                  <a:lnTo>
                    <a:pt x="1706" y="1437"/>
                  </a:lnTo>
                  <a:lnTo>
                    <a:pt x="1796" y="1401"/>
                  </a:lnTo>
                  <a:lnTo>
                    <a:pt x="1904" y="1330"/>
                  </a:lnTo>
                  <a:lnTo>
                    <a:pt x="2119" y="1168"/>
                  </a:lnTo>
                  <a:lnTo>
                    <a:pt x="2317" y="988"/>
                  </a:lnTo>
                  <a:lnTo>
                    <a:pt x="2497" y="791"/>
                  </a:lnTo>
                  <a:lnTo>
                    <a:pt x="2640" y="593"/>
                  </a:lnTo>
                  <a:lnTo>
                    <a:pt x="2730" y="450"/>
                  </a:lnTo>
                  <a:lnTo>
                    <a:pt x="2730" y="396"/>
                  </a:lnTo>
                  <a:lnTo>
                    <a:pt x="2730" y="360"/>
                  </a:lnTo>
                  <a:lnTo>
                    <a:pt x="2586" y="162"/>
                  </a:lnTo>
                  <a:lnTo>
                    <a:pt x="240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37"/>
            <p:cNvSpPr/>
            <p:nvPr/>
          </p:nvSpPr>
          <p:spPr>
            <a:xfrm>
              <a:off x="5998275" y="2224500"/>
              <a:ext cx="68250" cy="37300"/>
            </a:xfrm>
            <a:custGeom>
              <a:rect b="b" l="l" r="r" t="t"/>
              <a:pathLst>
                <a:path extrusionOk="0" fill="none" h="1492" w="2730">
                  <a:moveTo>
                    <a:pt x="2407" y="1"/>
                  </a:moveTo>
                  <a:lnTo>
                    <a:pt x="2407" y="1"/>
                  </a:lnTo>
                  <a:lnTo>
                    <a:pt x="2137" y="37"/>
                  </a:lnTo>
                  <a:lnTo>
                    <a:pt x="1832" y="91"/>
                  </a:lnTo>
                  <a:lnTo>
                    <a:pt x="1473" y="162"/>
                  </a:lnTo>
                  <a:lnTo>
                    <a:pt x="1060" y="252"/>
                  </a:lnTo>
                  <a:lnTo>
                    <a:pt x="665" y="396"/>
                  </a:lnTo>
                  <a:lnTo>
                    <a:pt x="485" y="468"/>
                  </a:lnTo>
                  <a:lnTo>
                    <a:pt x="306" y="557"/>
                  </a:lnTo>
                  <a:lnTo>
                    <a:pt x="144" y="647"/>
                  </a:lnTo>
                  <a:lnTo>
                    <a:pt x="0" y="737"/>
                  </a:lnTo>
                  <a:lnTo>
                    <a:pt x="0" y="737"/>
                  </a:lnTo>
                  <a:lnTo>
                    <a:pt x="108" y="863"/>
                  </a:lnTo>
                  <a:lnTo>
                    <a:pt x="252" y="988"/>
                  </a:lnTo>
                  <a:lnTo>
                    <a:pt x="431" y="1114"/>
                  </a:lnTo>
                  <a:lnTo>
                    <a:pt x="665" y="1258"/>
                  </a:lnTo>
                  <a:lnTo>
                    <a:pt x="934" y="1365"/>
                  </a:lnTo>
                  <a:lnTo>
                    <a:pt x="1060" y="1419"/>
                  </a:lnTo>
                  <a:lnTo>
                    <a:pt x="1222" y="1455"/>
                  </a:lnTo>
                  <a:lnTo>
                    <a:pt x="1383" y="1473"/>
                  </a:lnTo>
                  <a:lnTo>
                    <a:pt x="1545" y="1491"/>
                  </a:lnTo>
                  <a:lnTo>
                    <a:pt x="1545" y="1491"/>
                  </a:lnTo>
                  <a:lnTo>
                    <a:pt x="1617" y="1473"/>
                  </a:lnTo>
                  <a:lnTo>
                    <a:pt x="1706" y="1437"/>
                  </a:lnTo>
                  <a:lnTo>
                    <a:pt x="1796" y="1401"/>
                  </a:lnTo>
                  <a:lnTo>
                    <a:pt x="1904" y="1330"/>
                  </a:lnTo>
                  <a:lnTo>
                    <a:pt x="2119" y="1168"/>
                  </a:lnTo>
                  <a:lnTo>
                    <a:pt x="2317" y="988"/>
                  </a:lnTo>
                  <a:lnTo>
                    <a:pt x="2497" y="791"/>
                  </a:lnTo>
                  <a:lnTo>
                    <a:pt x="2640" y="593"/>
                  </a:lnTo>
                  <a:lnTo>
                    <a:pt x="2730" y="450"/>
                  </a:lnTo>
                  <a:lnTo>
                    <a:pt x="2730" y="396"/>
                  </a:lnTo>
                  <a:lnTo>
                    <a:pt x="2730" y="360"/>
                  </a:lnTo>
                  <a:lnTo>
                    <a:pt x="2730" y="360"/>
                  </a:lnTo>
                  <a:lnTo>
                    <a:pt x="2586" y="162"/>
                  </a:lnTo>
                  <a:lnTo>
                    <a:pt x="240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37"/>
            <p:cNvSpPr/>
            <p:nvPr/>
          </p:nvSpPr>
          <p:spPr>
            <a:xfrm>
              <a:off x="6048550" y="2223150"/>
              <a:ext cx="18425" cy="12600"/>
            </a:xfrm>
            <a:custGeom>
              <a:rect b="b" l="l" r="r" t="t"/>
              <a:pathLst>
                <a:path extrusionOk="0" h="504" w="737">
                  <a:moveTo>
                    <a:pt x="1" y="1"/>
                  </a:moveTo>
                  <a:lnTo>
                    <a:pt x="1" y="109"/>
                  </a:lnTo>
                  <a:lnTo>
                    <a:pt x="396" y="55"/>
                  </a:lnTo>
                  <a:lnTo>
                    <a:pt x="1" y="1"/>
                  </a:lnTo>
                  <a:close/>
                  <a:moveTo>
                    <a:pt x="575" y="216"/>
                  </a:moveTo>
                  <a:lnTo>
                    <a:pt x="719" y="414"/>
                  </a:lnTo>
                  <a:lnTo>
                    <a:pt x="719" y="450"/>
                  </a:lnTo>
                  <a:lnTo>
                    <a:pt x="701" y="504"/>
                  </a:lnTo>
                  <a:lnTo>
                    <a:pt x="737" y="486"/>
                  </a:lnTo>
                  <a:lnTo>
                    <a:pt x="737" y="432"/>
                  </a:lnTo>
                  <a:lnTo>
                    <a:pt x="719" y="396"/>
                  </a:lnTo>
                  <a:lnTo>
                    <a:pt x="575" y="21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37"/>
            <p:cNvSpPr/>
            <p:nvPr/>
          </p:nvSpPr>
          <p:spPr>
            <a:xfrm>
              <a:off x="6058425" y="2224500"/>
              <a:ext cx="8550" cy="11250"/>
            </a:xfrm>
            <a:custGeom>
              <a:rect b="b" l="l" r="r" t="t"/>
              <a:pathLst>
                <a:path extrusionOk="0" fill="none" h="450" w="342">
                  <a:moveTo>
                    <a:pt x="1" y="1"/>
                  </a:moveTo>
                  <a:lnTo>
                    <a:pt x="1" y="1"/>
                  </a:lnTo>
                  <a:lnTo>
                    <a:pt x="180" y="162"/>
                  </a:lnTo>
                  <a:lnTo>
                    <a:pt x="324" y="360"/>
                  </a:lnTo>
                  <a:lnTo>
                    <a:pt x="324" y="360"/>
                  </a:lnTo>
                  <a:lnTo>
                    <a:pt x="324" y="396"/>
                  </a:lnTo>
                  <a:lnTo>
                    <a:pt x="306" y="450"/>
                  </a:lnTo>
                  <a:lnTo>
                    <a:pt x="306" y="450"/>
                  </a:lnTo>
                  <a:lnTo>
                    <a:pt x="342" y="432"/>
                  </a:lnTo>
                  <a:lnTo>
                    <a:pt x="342" y="432"/>
                  </a:lnTo>
                  <a:lnTo>
                    <a:pt x="342" y="378"/>
                  </a:lnTo>
                  <a:lnTo>
                    <a:pt x="324" y="342"/>
                  </a:lnTo>
                  <a:lnTo>
                    <a:pt x="324" y="342"/>
                  </a:lnTo>
                  <a:lnTo>
                    <a:pt x="180" y="162"/>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37"/>
            <p:cNvSpPr/>
            <p:nvPr/>
          </p:nvSpPr>
          <p:spPr>
            <a:xfrm>
              <a:off x="6048550" y="2223150"/>
              <a:ext cx="9900" cy="2725"/>
            </a:xfrm>
            <a:custGeom>
              <a:rect b="b" l="l" r="r" t="t"/>
              <a:pathLst>
                <a:path extrusionOk="0" fill="none" h="109" w="396">
                  <a:moveTo>
                    <a:pt x="1" y="1"/>
                  </a:moveTo>
                  <a:lnTo>
                    <a:pt x="1" y="1"/>
                  </a:lnTo>
                  <a:lnTo>
                    <a:pt x="1" y="109"/>
                  </a:lnTo>
                  <a:lnTo>
                    <a:pt x="1" y="109"/>
                  </a:lnTo>
                  <a:lnTo>
                    <a:pt x="396" y="55"/>
                  </a:lnTo>
                  <a:lnTo>
                    <a:pt x="396" y="5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37"/>
            <p:cNvSpPr/>
            <p:nvPr/>
          </p:nvSpPr>
          <p:spPr>
            <a:xfrm>
              <a:off x="6060225" y="2235275"/>
              <a:ext cx="6750" cy="10350"/>
            </a:xfrm>
            <a:custGeom>
              <a:rect b="b" l="l" r="r" t="t"/>
              <a:pathLst>
                <a:path extrusionOk="0" h="414" w="270">
                  <a:moveTo>
                    <a:pt x="270" y="1"/>
                  </a:moveTo>
                  <a:lnTo>
                    <a:pt x="234" y="19"/>
                  </a:lnTo>
                  <a:lnTo>
                    <a:pt x="162" y="180"/>
                  </a:lnTo>
                  <a:lnTo>
                    <a:pt x="1" y="378"/>
                  </a:lnTo>
                  <a:lnTo>
                    <a:pt x="108" y="414"/>
                  </a:lnTo>
                  <a:lnTo>
                    <a:pt x="216" y="198"/>
                  </a:lnTo>
                  <a:lnTo>
                    <a:pt x="27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37"/>
            <p:cNvSpPr/>
            <p:nvPr/>
          </p:nvSpPr>
          <p:spPr>
            <a:xfrm>
              <a:off x="6060225" y="2235275"/>
              <a:ext cx="6750" cy="10350"/>
            </a:xfrm>
            <a:custGeom>
              <a:rect b="b" l="l" r="r" t="t"/>
              <a:pathLst>
                <a:path extrusionOk="0" fill="none" h="414" w="270">
                  <a:moveTo>
                    <a:pt x="270" y="1"/>
                  </a:moveTo>
                  <a:lnTo>
                    <a:pt x="270" y="1"/>
                  </a:lnTo>
                  <a:lnTo>
                    <a:pt x="234" y="19"/>
                  </a:lnTo>
                  <a:lnTo>
                    <a:pt x="234" y="19"/>
                  </a:lnTo>
                  <a:lnTo>
                    <a:pt x="162" y="180"/>
                  </a:lnTo>
                  <a:lnTo>
                    <a:pt x="1" y="378"/>
                  </a:lnTo>
                  <a:lnTo>
                    <a:pt x="1" y="378"/>
                  </a:lnTo>
                  <a:lnTo>
                    <a:pt x="108" y="414"/>
                  </a:lnTo>
                  <a:lnTo>
                    <a:pt x="108" y="414"/>
                  </a:lnTo>
                  <a:lnTo>
                    <a:pt x="216" y="198"/>
                  </a:lnTo>
                  <a:lnTo>
                    <a:pt x="27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37"/>
            <p:cNvSpPr/>
            <p:nvPr/>
          </p:nvSpPr>
          <p:spPr>
            <a:xfrm>
              <a:off x="6048550" y="2224500"/>
              <a:ext cx="17975" cy="20225"/>
            </a:xfrm>
            <a:custGeom>
              <a:rect b="b" l="l" r="r" t="t"/>
              <a:pathLst>
                <a:path extrusionOk="0" h="809" w="719">
                  <a:moveTo>
                    <a:pt x="396" y="1"/>
                  </a:moveTo>
                  <a:lnTo>
                    <a:pt x="1" y="55"/>
                  </a:lnTo>
                  <a:lnTo>
                    <a:pt x="19" y="198"/>
                  </a:lnTo>
                  <a:lnTo>
                    <a:pt x="55" y="324"/>
                  </a:lnTo>
                  <a:lnTo>
                    <a:pt x="108" y="468"/>
                  </a:lnTo>
                  <a:lnTo>
                    <a:pt x="180" y="593"/>
                  </a:lnTo>
                  <a:lnTo>
                    <a:pt x="324" y="701"/>
                  </a:lnTo>
                  <a:lnTo>
                    <a:pt x="468" y="809"/>
                  </a:lnTo>
                  <a:lnTo>
                    <a:pt x="629" y="611"/>
                  </a:lnTo>
                  <a:lnTo>
                    <a:pt x="701" y="450"/>
                  </a:lnTo>
                  <a:lnTo>
                    <a:pt x="719" y="396"/>
                  </a:lnTo>
                  <a:lnTo>
                    <a:pt x="719" y="360"/>
                  </a:lnTo>
                  <a:lnTo>
                    <a:pt x="575" y="162"/>
                  </a:lnTo>
                  <a:lnTo>
                    <a:pt x="39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37"/>
            <p:cNvSpPr/>
            <p:nvPr/>
          </p:nvSpPr>
          <p:spPr>
            <a:xfrm>
              <a:off x="6048550" y="2224500"/>
              <a:ext cx="17975" cy="20225"/>
            </a:xfrm>
            <a:custGeom>
              <a:rect b="b" l="l" r="r" t="t"/>
              <a:pathLst>
                <a:path extrusionOk="0" fill="none" h="809" w="719">
                  <a:moveTo>
                    <a:pt x="396" y="1"/>
                  </a:moveTo>
                  <a:lnTo>
                    <a:pt x="396" y="1"/>
                  </a:lnTo>
                  <a:lnTo>
                    <a:pt x="1" y="55"/>
                  </a:lnTo>
                  <a:lnTo>
                    <a:pt x="1" y="55"/>
                  </a:lnTo>
                  <a:lnTo>
                    <a:pt x="19" y="198"/>
                  </a:lnTo>
                  <a:lnTo>
                    <a:pt x="55" y="324"/>
                  </a:lnTo>
                  <a:lnTo>
                    <a:pt x="108" y="468"/>
                  </a:lnTo>
                  <a:lnTo>
                    <a:pt x="180" y="593"/>
                  </a:lnTo>
                  <a:lnTo>
                    <a:pt x="180" y="593"/>
                  </a:lnTo>
                  <a:lnTo>
                    <a:pt x="324" y="701"/>
                  </a:lnTo>
                  <a:lnTo>
                    <a:pt x="468" y="809"/>
                  </a:lnTo>
                  <a:lnTo>
                    <a:pt x="468" y="809"/>
                  </a:lnTo>
                  <a:lnTo>
                    <a:pt x="629" y="611"/>
                  </a:lnTo>
                  <a:lnTo>
                    <a:pt x="701" y="450"/>
                  </a:lnTo>
                  <a:lnTo>
                    <a:pt x="701" y="450"/>
                  </a:lnTo>
                  <a:lnTo>
                    <a:pt x="719" y="396"/>
                  </a:lnTo>
                  <a:lnTo>
                    <a:pt x="719" y="360"/>
                  </a:lnTo>
                  <a:lnTo>
                    <a:pt x="719" y="360"/>
                  </a:lnTo>
                  <a:lnTo>
                    <a:pt x="575" y="162"/>
                  </a:lnTo>
                  <a:lnTo>
                    <a:pt x="396" y="1"/>
                  </a:lnTo>
                  <a:lnTo>
                    <a:pt x="396" y="1"/>
                  </a:lnTo>
                  <a:lnTo>
                    <a:pt x="39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37"/>
            <p:cNvSpPr/>
            <p:nvPr/>
          </p:nvSpPr>
          <p:spPr>
            <a:xfrm>
              <a:off x="6053050" y="2211500"/>
              <a:ext cx="27850" cy="27850"/>
            </a:xfrm>
            <a:custGeom>
              <a:rect b="b" l="l" r="r" t="t"/>
              <a:pathLst>
                <a:path extrusionOk="0" h="1114" w="1114">
                  <a:moveTo>
                    <a:pt x="467" y="0"/>
                  </a:moveTo>
                  <a:lnTo>
                    <a:pt x="377" y="36"/>
                  </a:lnTo>
                  <a:lnTo>
                    <a:pt x="270" y="72"/>
                  </a:lnTo>
                  <a:lnTo>
                    <a:pt x="180" y="144"/>
                  </a:lnTo>
                  <a:lnTo>
                    <a:pt x="108" y="233"/>
                  </a:lnTo>
                  <a:lnTo>
                    <a:pt x="54" y="323"/>
                  </a:lnTo>
                  <a:lnTo>
                    <a:pt x="18" y="431"/>
                  </a:lnTo>
                  <a:lnTo>
                    <a:pt x="0" y="539"/>
                  </a:lnTo>
                  <a:lnTo>
                    <a:pt x="0" y="646"/>
                  </a:lnTo>
                  <a:lnTo>
                    <a:pt x="36" y="736"/>
                  </a:lnTo>
                  <a:lnTo>
                    <a:pt x="72" y="844"/>
                  </a:lnTo>
                  <a:lnTo>
                    <a:pt x="144" y="934"/>
                  </a:lnTo>
                  <a:lnTo>
                    <a:pt x="234" y="1006"/>
                  </a:lnTo>
                  <a:lnTo>
                    <a:pt x="323" y="1059"/>
                  </a:lnTo>
                  <a:lnTo>
                    <a:pt x="431" y="1095"/>
                  </a:lnTo>
                  <a:lnTo>
                    <a:pt x="539" y="1113"/>
                  </a:lnTo>
                  <a:lnTo>
                    <a:pt x="647" y="1113"/>
                  </a:lnTo>
                  <a:lnTo>
                    <a:pt x="736" y="1077"/>
                  </a:lnTo>
                  <a:lnTo>
                    <a:pt x="844" y="1042"/>
                  </a:lnTo>
                  <a:lnTo>
                    <a:pt x="934" y="970"/>
                  </a:lnTo>
                  <a:lnTo>
                    <a:pt x="1006" y="880"/>
                  </a:lnTo>
                  <a:lnTo>
                    <a:pt x="1060" y="790"/>
                  </a:lnTo>
                  <a:lnTo>
                    <a:pt x="1096" y="682"/>
                  </a:lnTo>
                  <a:lnTo>
                    <a:pt x="1114" y="575"/>
                  </a:lnTo>
                  <a:lnTo>
                    <a:pt x="1114" y="467"/>
                  </a:lnTo>
                  <a:lnTo>
                    <a:pt x="1078" y="377"/>
                  </a:lnTo>
                  <a:lnTo>
                    <a:pt x="1042" y="269"/>
                  </a:lnTo>
                  <a:lnTo>
                    <a:pt x="970" y="180"/>
                  </a:lnTo>
                  <a:lnTo>
                    <a:pt x="880" y="108"/>
                  </a:lnTo>
                  <a:lnTo>
                    <a:pt x="790" y="54"/>
                  </a:lnTo>
                  <a:lnTo>
                    <a:pt x="683" y="18"/>
                  </a:lnTo>
                  <a:lnTo>
                    <a:pt x="5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37"/>
            <p:cNvSpPr/>
            <p:nvPr/>
          </p:nvSpPr>
          <p:spPr>
            <a:xfrm>
              <a:off x="6032400" y="2320575"/>
              <a:ext cx="42675" cy="68700"/>
            </a:xfrm>
            <a:custGeom>
              <a:rect b="b" l="l" r="r" t="t"/>
              <a:pathLst>
                <a:path extrusionOk="0" h="2748" w="1707">
                  <a:moveTo>
                    <a:pt x="449" y="1"/>
                  </a:moveTo>
                  <a:lnTo>
                    <a:pt x="323" y="19"/>
                  </a:lnTo>
                  <a:lnTo>
                    <a:pt x="270" y="54"/>
                  </a:lnTo>
                  <a:lnTo>
                    <a:pt x="216" y="90"/>
                  </a:lnTo>
                  <a:lnTo>
                    <a:pt x="144" y="180"/>
                  </a:lnTo>
                  <a:lnTo>
                    <a:pt x="72" y="306"/>
                  </a:lnTo>
                  <a:lnTo>
                    <a:pt x="18" y="467"/>
                  </a:lnTo>
                  <a:lnTo>
                    <a:pt x="0" y="647"/>
                  </a:lnTo>
                  <a:lnTo>
                    <a:pt x="0" y="845"/>
                  </a:lnTo>
                  <a:lnTo>
                    <a:pt x="0" y="1042"/>
                  </a:lnTo>
                  <a:lnTo>
                    <a:pt x="36" y="1258"/>
                  </a:lnTo>
                  <a:lnTo>
                    <a:pt x="72" y="1473"/>
                  </a:lnTo>
                  <a:lnTo>
                    <a:pt x="126" y="1689"/>
                  </a:lnTo>
                  <a:lnTo>
                    <a:pt x="198" y="1904"/>
                  </a:lnTo>
                  <a:lnTo>
                    <a:pt x="270" y="2084"/>
                  </a:lnTo>
                  <a:lnTo>
                    <a:pt x="359" y="2263"/>
                  </a:lnTo>
                  <a:lnTo>
                    <a:pt x="467" y="2407"/>
                  </a:lnTo>
                  <a:lnTo>
                    <a:pt x="575" y="2532"/>
                  </a:lnTo>
                  <a:lnTo>
                    <a:pt x="701" y="2622"/>
                  </a:lnTo>
                  <a:lnTo>
                    <a:pt x="790" y="2658"/>
                  </a:lnTo>
                  <a:lnTo>
                    <a:pt x="880" y="2694"/>
                  </a:lnTo>
                  <a:lnTo>
                    <a:pt x="988" y="2730"/>
                  </a:lnTo>
                  <a:lnTo>
                    <a:pt x="1078" y="2748"/>
                  </a:lnTo>
                  <a:lnTo>
                    <a:pt x="1203" y="2730"/>
                  </a:lnTo>
                  <a:lnTo>
                    <a:pt x="1329" y="2712"/>
                  </a:lnTo>
                  <a:lnTo>
                    <a:pt x="1419" y="2658"/>
                  </a:lnTo>
                  <a:lnTo>
                    <a:pt x="1509" y="2604"/>
                  </a:lnTo>
                  <a:lnTo>
                    <a:pt x="1616" y="2515"/>
                  </a:lnTo>
                  <a:lnTo>
                    <a:pt x="1706" y="2407"/>
                  </a:lnTo>
                  <a:lnTo>
                    <a:pt x="1670" y="1258"/>
                  </a:lnTo>
                  <a:lnTo>
                    <a:pt x="1545" y="1024"/>
                  </a:lnTo>
                  <a:lnTo>
                    <a:pt x="1419" y="809"/>
                  </a:lnTo>
                  <a:lnTo>
                    <a:pt x="1239" y="557"/>
                  </a:lnTo>
                  <a:lnTo>
                    <a:pt x="1042" y="306"/>
                  </a:lnTo>
                  <a:lnTo>
                    <a:pt x="934" y="198"/>
                  </a:lnTo>
                  <a:lnTo>
                    <a:pt x="808" y="108"/>
                  </a:lnTo>
                  <a:lnTo>
                    <a:pt x="701" y="54"/>
                  </a:lnTo>
                  <a:lnTo>
                    <a:pt x="575"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37"/>
            <p:cNvSpPr/>
            <p:nvPr/>
          </p:nvSpPr>
          <p:spPr>
            <a:xfrm>
              <a:off x="6043625" y="2335400"/>
              <a:ext cx="22450" cy="44450"/>
            </a:xfrm>
            <a:custGeom>
              <a:rect b="b" l="l" r="r" t="t"/>
              <a:pathLst>
                <a:path extrusionOk="0" h="1778" w="898">
                  <a:moveTo>
                    <a:pt x="0" y="0"/>
                  </a:moveTo>
                  <a:lnTo>
                    <a:pt x="162" y="108"/>
                  </a:lnTo>
                  <a:lnTo>
                    <a:pt x="287" y="234"/>
                  </a:lnTo>
                  <a:lnTo>
                    <a:pt x="395" y="395"/>
                  </a:lnTo>
                  <a:lnTo>
                    <a:pt x="503" y="557"/>
                  </a:lnTo>
                  <a:lnTo>
                    <a:pt x="575" y="718"/>
                  </a:lnTo>
                  <a:lnTo>
                    <a:pt x="647" y="898"/>
                  </a:lnTo>
                  <a:lnTo>
                    <a:pt x="683" y="1078"/>
                  </a:lnTo>
                  <a:lnTo>
                    <a:pt x="736" y="1275"/>
                  </a:lnTo>
                  <a:lnTo>
                    <a:pt x="700" y="1203"/>
                  </a:lnTo>
                  <a:lnTo>
                    <a:pt x="647" y="1131"/>
                  </a:lnTo>
                  <a:lnTo>
                    <a:pt x="593" y="1078"/>
                  </a:lnTo>
                  <a:lnTo>
                    <a:pt x="521" y="1042"/>
                  </a:lnTo>
                  <a:lnTo>
                    <a:pt x="449" y="1024"/>
                  </a:lnTo>
                  <a:lnTo>
                    <a:pt x="377" y="1006"/>
                  </a:lnTo>
                  <a:lnTo>
                    <a:pt x="305" y="1024"/>
                  </a:lnTo>
                  <a:lnTo>
                    <a:pt x="234" y="1042"/>
                  </a:lnTo>
                  <a:lnTo>
                    <a:pt x="162" y="1060"/>
                  </a:lnTo>
                  <a:lnTo>
                    <a:pt x="162" y="1078"/>
                  </a:lnTo>
                  <a:lnTo>
                    <a:pt x="162" y="1096"/>
                  </a:lnTo>
                  <a:lnTo>
                    <a:pt x="305" y="1096"/>
                  </a:lnTo>
                  <a:lnTo>
                    <a:pt x="431" y="1131"/>
                  </a:lnTo>
                  <a:lnTo>
                    <a:pt x="539" y="1203"/>
                  </a:lnTo>
                  <a:lnTo>
                    <a:pt x="629" y="1311"/>
                  </a:lnTo>
                  <a:lnTo>
                    <a:pt x="718" y="1526"/>
                  </a:lnTo>
                  <a:lnTo>
                    <a:pt x="790" y="1742"/>
                  </a:lnTo>
                  <a:lnTo>
                    <a:pt x="808" y="1760"/>
                  </a:lnTo>
                  <a:lnTo>
                    <a:pt x="844" y="1778"/>
                  </a:lnTo>
                  <a:lnTo>
                    <a:pt x="862" y="1760"/>
                  </a:lnTo>
                  <a:lnTo>
                    <a:pt x="880" y="1724"/>
                  </a:lnTo>
                  <a:lnTo>
                    <a:pt x="898" y="1598"/>
                  </a:lnTo>
                  <a:lnTo>
                    <a:pt x="898" y="1473"/>
                  </a:lnTo>
                  <a:lnTo>
                    <a:pt x="880" y="1221"/>
                  </a:lnTo>
                  <a:lnTo>
                    <a:pt x="826" y="952"/>
                  </a:lnTo>
                  <a:lnTo>
                    <a:pt x="718" y="700"/>
                  </a:lnTo>
                  <a:lnTo>
                    <a:pt x="665" y="575"/>
                  </a:lnTo>
                  <a:lnTo>
                    <a:pt x="593" y="467"/>
                  </a:lnTo>
                  <a:lnTo>
                    <a:pt x="521" y="359"/>
                  </a:lnTo>
                  <a:lnTo>
                    <a:pt x="431" y="252"/>
                  </a:lnTo>
                  <a:lnTo>
                    <a:pt x="341" y="162"/>
                  </a:lnTo>
                  <a:lnTo>
                    <a:pt x="234" y="90"/>
                  </a:lnTo>
                  <a:lnTo>
                    <a:pt x="126" y="36"/>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37"/>
            <p:cNvSpPr/>
            <p:nvPr/>
          </p:nvSpPr>
          <p:spPr>
            <a:xfrm>
              <a:off x="6051700" y="2377600"/>
              <a:ext cx="9900" cy="9450"/>
            </a:xfrm>
            <a:custGeom>
              <a:rect b="b" l="l" r="r" t="t"/>
              <a:pathLst>
                <a:path extrusionOk="0" h="378" w="396">
                  <a:moveTo>
                    <a:pt x="180" y="0"/>
                  </a:moveTo>
                  <a:lnTo>
                    <a:pt x="108" y="18"/>
                  </a:lnTo>
                  <a:lnTo>
                    <a:pt x="54" y="54"/>
                  </a:lnTo>
                  <a:lnTo>
                    <a:pt x="18" y="108"/>
                  </a:lnTo>
                  <a:lnTo>
                    <a:pt x="0" y="180"/>
                  </a:lnTo>
                  <a:lnTo>
                    <a:pt x="18" y="251"/>
                  </a:lnTo>
                  <a:lnTo>
                    <a:pt x="54" y="323"/>
                  </a:lnTo>
                  <a:lnTo>
                    <a:pt x="108" y="359"/>
                  </a:lnTo>
                  <a:lnTo>
                    <a:pt x="180" y="377"/>
                  </a:lnTo>
                  <a:lnTo>
                    <a:pt x="270" y="377"/>
                  </a:lnTo>
                  <a:lnTo>
                    <a:pt x="324" y="341"/>
                  </a:lnTo>
                  <a:lnTo>
                    <a:pt x="377" y="269"/>
                  </a:lnTo>
                  <a:lnTo>
                    <a:pt x="395" y="198"/>
                  </a:lnTo>
                  <a:lnTo>
                    <a:pt x="395" y="162"/>
                  </a:lnTo>
                  <a:lnTo>
                    <a:pt x="377" y="90"/>
                  </a:lnTo>
                  <a:lnTo>
                    <a:pt x="324" y="36"/>
                  </a:lnTo>
                  <a:lnTo>
                    <a:pt x="2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37"/>
            <p:cNvSpPr/>
            <p:nvPr/>
          </p:nvSpPr>
          <p:spPr>
            <a:xfrm>
              <a:off x="6043175" y="2369500"/>
              <a:ext cx="7200" cy="6775"/>
            </a:xfrm>
            <a:custGeom>
              <a:rect b="b" l="l" r="r" t="t"/>
              <a:pathLst>
                <a:path extrusionOk="0" h="271" w="288">
                  <a:moveTo>
                    <a:pt x="90" y="1"/>
                  </a:moveTo>
                  <a:lnTo>
                    <a:pt x="54" y="37"/>
                  </a:lnTo>
                  <a:lnTo>
                    <a:pt x="18" y="73"/>
                  </a:lnTo>
                  <a:lnTo>
                    <a:pt x="0" y="127"/>
                  </a:lnTo>
                  <a:lnTo>
                    <a:pt x="0" y="145"/>
                  </a:lnTo>
                  <a:lnTo>
                    <a:pt x="18" y="198"/>
                  </a:lnTo>
                  <a:lnTo>
                    <a:pt x="54" y="234"/>
                  </a:lnTo>
                  <a:lnTo>
                    <a:pt x="90" y="270"/>
                  </a:lnTo>
                  <a:lnTo>
                    <a:pt x="198" y="270"/>
                  </a:lnTo>
                  <a:lnTo>
                    <a:pt x="252" y="234"/>
                  </a:lnTo>
                  <a:lnTo>
                    <a:pt x="270" y="180"/>
                  </a:lnTo>
                  <a:lnTo>
                    <a:pt x="287" y="127"/>
                  </a:lnTo>
                  <a:lnTo>
                    <a:pt x="270" y="73"/>
                  </a:lnTo>
                  <a:lnTo>
                    <a:pt x="252" y="37"/>
                  </a:lnTo>
                  <a:lnTo>
                    <a:pt x="1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37"/>
            <p:cNvSpPr/>
            <p:nvPr/>
          </p:nvSpPr>
          <p:spPr>
            <a:xfrm>
              <a:off x="5983000" y="2496100"/>
              <a:ext cx="578250" cy="418875"/>
            </a:xfrm>
            <a:custGeom>
              <a:rect b="b" l="l" r="r" t="t"/>
              <a:pathLst>
                <a:path extrusionOk="0" h="16755" w="23130">
                  <a:moveTo>
                    <a:pt x="917" y="1"/>
                  </a:moveTo>
                  <a:lnTo>
                    <a:pt x="791" y="19"/>
                  </a:lnTo>
                  <a:lnTo>
                    <a:pt x="665" y="55"/>
                  </a:lnTo>
                  <a:lnTo>
                    <a:pt x="558" y="126"/>
                  </a:lnTo>
                  <a:lnTo>
                    <a:pt x="450" y="198"/>
                  </a:lnTo>
                  <a:lnTo>
                    <a:pt x="360" y="288"/>
                  </a:lnTo>
                  <a:lnTo>
                    <a:pt x="288" y="396"/>
                  </a:lnTo>
                  <a:lnTo>
                    <a:pt x="216" y="503"/>
                  </a:lnTo>
                  <a:lnTo>
                    <a:pt x="163" y="629"/>
                  </a:lnTo>
                  <a:lnTo>
                    <a:pt x="109" y="773"/>
                  </a:lnTo>
                  <a:lnTo>
                    <a:pt x="73" y="934"/>
                  </a:lnTo>
                  <a:lnTo>
                    <a:pt x="37" y="1078"/>
                  </a:lnTo>
                  <a:lnTo>
                    <a:pt x="1" y="1419"/>
                  </a:lnTo>
                  <a:lnTo>
                    <a:pt x="1" y="1796"/>
                  </a:lnTo>
                  <a:lnTo>
                    <a:pt x="55" y="2173"/>
                  </a:lnTo>
                  <a:lnTo>
                    <a:pt x="127" y="2569"/>
                  </a:lnTo>
                  <a:lnTo>
                    <a:pt x="252" y="3000"/>
                  </a:lnTo>
                  <a:lnTo>
                    <a:pt x="396" y="3466"/>
                  </a:lnTo>
                  <a:lnTo>
                    <a:pt x="576" y="3951"/>
                  </a:lnTo>
                  <a:lnTo>
                    <a:pt x="773" y="4454"/>
                  </a:lnTo>
                  <a:lnTo>
                    <a:pt x="989" y="4975"/>
                  </a:lnTo>
                  <a:lnTo>
                    <a:pt x="1240" y="5513"/>
                  </a:lnTo>
                  <a:lnTo>
                    <a:pt x="1491" y="6052"/>
                  </a:lnTo>
                  <a:lnTo>
                    <a:pt x="1779" y="6609"/>
                  </a:lnTo>
                  <a:lnTo>
                    <a:pt x="2084" y="7166"/>
                  </a:lnTo>
                  <a:lnTo>
                    <a:pt x="2389" y="7740"/>
                  </a:lnTo>
                  <a:lnTo>
                    <a:pt x="3054" y="8871"/>
                  </a:lnTo>
                  <a:lnTo>
                    <a:pt x="3772" y="10003"/>
                  </a:lnTo>
                  <a:lnTo>
                    <a:pt x="4508" y="11098"/>
                  </a:lnTo>
                  <a:lnTo>
                    <a:pt x="5262" y="12140"/>
                  </a:lnTo>
                  <a:lnTo>
                    <a:pt x="5657" y="12642"/>
                  </a:lnTo>
                  <a:lnTo>
                    <a:pt x="6035" y="13127"/>
                  </a:lnTo>
                  <a:lnTo>
                    <a:pt x="6412" y="13594"/>
                  </a:lnTo>
                  <a:lnTo>
                    <a:pt x="6789" y="14025"/>
                  </a:lnTo>
                  <a:lnTo>
                    <a:pt x="7166" y="14456"/>
                  </a:lnTo>
                  <a:lnTo>
                    <a:pt x="7525" y="14833"/>
                  </a:lnTo>
                  <a:lnTo>
                    <a:pt x="7884" y="15192"/>
                  </a:lnTo>
                  <a:lnTo>
                    <a:pt x="8225" y="15515"/>
                  </a:lnTo>
                  <a:lnTo>
                    <a:pt x="8566" y="15803"/>
                  </a:lnTo>
                  <a:lnTo>
                    <a:pt x="8872" y="16054"/>
                  </a:lnTo>
                  <a:lnTo>
                    <a:pt x="9195" y="16270"/>
                  </a:lnTo>
                  <a:lnTo>
                    <a:pt x="9482" y="16449"/>
                  </a:lnTo>
                  <a:lnTo>
                    <a:pt x="9752" y="16575"/>
                  </a:lnTo>
                  <a:lnTo>
                    <a:pt x="10003" y="16665"/>
                  </a:lnTo>
                  <a:lnTo>
                    <a:pt x="10308" y="16719"/>
                  </a:lnTo>
                  <a:lnTo>
                    <a:pt x="10631" y="16754"/>
                  </a:lnTo>
                  <a:lnTo>
                    <a:pt x="11350" y="16754"/>
                  </a:lnTo>
                  <a:lnTo>
                    <a:pt x="11745" y="16719"/>
                  </a:lnTo>
                  <a:lnTo>
                    <a:pt x="12176" y="16683"/>
                  </a:lnTo>
                  <a:lnTo>
                    <a:pt x="12607" y="16611"/>
                  </a:lnTo>
                  <a:lnTo>
                    <a:pt x="13056" y="16521"/>
                  </a:lnTo>
                  <a:lnTo>
                    <a:pt x="13505" y="16431"/>
                  </a:lnTo>
                  <a:lnTo>
                    <a:pt x="13989" y="16324"/>
                  </a:lnTo>
                  <a:lnTo>
                    <a:pt x="14959" y="16054"/>
                  </a:lnTo>
                  <a:lnTo>
                    <a:pt x="15947" y="15749"/>
                  </a:lnTo>
                  <a:lnTo>
                    <a:pt x="16952" y="15408"/>
                  </a:lnTo>
                  <a:lnTo>
                    <a:pt x="17922" y="15031"/>
                  </a:lnTo>
                  <a:lnTo>
                    <a:pt x="18892" y="14654"/>
                  </a:lnTo>
                  <a:lnTo>
                    <a:pt x="19790" y="14241"/>
                  </a:lnTo>
                  <a:lnTo>
                    <a:pt x="20634" y="13845"/>
                  </a:lnTo>
                  <a:lnTo>
                    <a:pt x="21406" y="13450"/>
                  </a:lnTo>
                  <a:lnTo>
                    <a:pt x="22070" y="13073"/>
                  </a:lnTo>
                  <a:lnTo>
                    <a:pt x="22627" y="12714"/>
                  </a:lnTo>
                  <a:lnTo>
                    <a:pt x="22860" y="12553"/>
                  </a:lnTo>
                  <a:lnTo>
                    <a:pt x="23058" y="12391"/>
                  </a:lnTo>
                  <a:lnTo>
                    <a:pt x="23112" y="12319"/>
                  </a:lnTo>
                  <a:lnTo>
                    <a:pt x="23130" y="12229"/>
                  </a:lnTo>
                  <a:lnTo>
                    <a:pt x="23130" y="12104"/>
                  </a:lnTo>
                  <a:lnTo>
                    <a:pt x="23112" y="11978"/>
                  </a:lnTo>
                  <a:lnTo>
                    <a:pt x="23058" y="11816"/>
                  </a:lnTo>
                  <a:lnTo>
                    <a:pt x="23004" y="11637"/>
                  </a:lnTo>
                  <a:lnTo>
                    <a:pt x="22914" y="11457"/>
                  </a:lnTo>
                  <a:lnTo>
                    <a:pt x="22806" y="11260"/>
                  </a:lnTo>
                  <a:lnTo>
                    <a:pt x="22537" y="10829"/>
                  </a:lnTo>
                  <a:lnTo>
                    <a:pt x="22214" y="10380"/>
                  </a:lnTo>
                  <a:lnTo>
                    <a:pt x="21837" y="9913"/>
                  </a:lnTo>
                  <a:lnTo>
                    <a:pt x="21442" y="9428"/>
                  </a:lnTo>
                  <a:lnTo>
                    <a:pt x="21011" y="8979"/>
                  </a:lnTo>
                  <a:lnTo>
                    <a:pt x="20580" y="8548"/>
                  </a:lnTo>
                  <a:lnTo>
                    <a:pt x="20149" y="8153"/>
                  </a:lnTo>
                  <a:lnTo>
                    <a:pt x="19754" y="7812"/>
                  </a:lnTo>
                  <a:lnTo>
                    <a:pt x="19359" y="7543"/>
                  </a:lnTo>
                  <a:lnTo>
                    <a:pt x="19197" y="7435"/>
                  </a:lnTo>
                  <a:lnTo>
                    <a:pt x="19035" y="7363"/>
                  </a:lnTo>
                  <a:lnTo>
                    <a:pt x="18874" y="7309"/>
                  </a:lnTo>
                  <a:lnTo>
                    <a:pt x="18748" y="7273"/>
                  </a:lnTo>
                  <a:lnTo>
                    <a:pt x="18622" y="7273"/>
                  </a:lnTo>
                  <a:lnTo>
                    <a:pt x="18533" y="7291"/>
                  </a:lnTo>
                  <a:lnTo>
                    <a:pt x="17778" y="7614"/>
                  </a:lnTo>
                  <a:lnTo>
                    <a:pt x="17042" y="7920"/>
                  </a:lnTo>
                  <a:lnTo>
                    <a:pt x="16342" y="8189"/>
                  </a:lnTo>
                  <a:lnTo>
                    <a:pt x="15659" y="8440"/>
                  </a:lnTo>
                  <a:lnTo>
                    <a:pt x="14995" y="8656"/>
                  </a:lnTo>
                  <a:lnTo>
                    <a:pt x="14385" y="8853"/>
                  </a:lnTo>
                  <a:lnTo>
                    <a:pt x="13792" y="9015"/>
                  </a:lnTo>
                  <a:lnTo>
                    <a:pt x="13235" y="9159"/>
                  </a:lnTo>
                  <a:lnTo>
                    <a:pt x="12732" y="9284"/>
                  </a:lnTo>
                  <a:lnTo>
                    <a:pt x="12266" y="9374"/>
                  </a:lnTo>
                  <a:lnTo>
                    <a:pt x="11853" y="9428"/>
                  </a:lnTo>
                  <a:lnTo>
                    <a:pt x="11493" y="9482"/>
                  </a:lnTo>
                  <a:lnTo>
                    <a:pt x="11170" y="9500"/>
                  </a:lnTo>
                  <a:lnTo>
                    <a:pt x="10919" y="9500"/>
                  </a:lnTo>
                  <a:lnTo>
                    <a:pt x="10721" y="9464"/>
                  </a:lnTo>
                  <a:lnTo>
                    <a:pt x="10578" y="9410"/>
                  </a:lnTo>
                  <a:lnTo>
                    <a:pt x="10380" y="9284"/>
                  </a:lnTo>
                  <a:lnTo>
                    <a:pt x="10129" y="9069"/>
                  </a:lnTo>
                  <a:lnTo>
                    <a:pt x="9823" y="8782"/>
                  </a:lnTo>
                  <a:lnTo>
                    <a:pt x="9464" y="8422"/>
                  </a:lnTo>
                  <a:lnTo>
                    <a:pt x="8638" y="7561"/>
                  </a:lnTo>
                  <a:lnTo>
                    <a:pt x="7687" y="6519"/>
                  </a:lnTo>
                  <a:lnTo>
                    <a:pt x="6663" y="5388"/>
                  </a:lnTo>
                  <a:lnTo>
                    <a:pt x="5621" y="4185"/>
                  </a:lnTo>
                  <a:lnTo>
                    <a:pt x="3646" y="1886"/>
                  </a:lnTo>
                  <a:lnTo>
                    <a:pt x="3359" y="1581"/>
                  </a:lnTo>
                  <a:lnTo>
                    <a:pt x="3090" y="1294"/>
                  </a:lnTo>
                  <a:lnTo>
                    <a:pt x="2838" y="1042"/>
                  </a:lnTo>
                  <a:lnTo>
                    <a:pt x="2605" y="809"/>
                  </a:lnTo>
                  <a:lnTo>
                    <a:pt x="2371" y="629"/>
                  </a:lnTo>
                  <a:lnTo>
                    <a:pt x="2156" y="468"/>
                  </a:lnTo>
                  <a:lnTo>
                    <a:pt x="1940" y="324"/>
                  </a:lnTo>
                  <a:lnTo>
                    <a:pt x="1743" y="216"/>
                  </a:lnTo>
                  <a:lnTo>
                    <a:pt x="1563" y="126"/>
                  </a:lnTo>
                  <a:lnTo>
                    <a:pt x="1384" y="55"/>
                  </a:lnTo>
                  <a:lnTo>
                    <a:pt x="1222" y="19"/>
                  </a:lnTo>
                  <a:lnTo>
                    <a:pt x="1060"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37"/>
            <p:cNvSpPr/>
            <p:nvPr/>
          </p:nvSpPr>
          <p:spPr>
            <a:xfrm>
              <a:off x="5983000" y="2496100"/>
              <a:ext cx="578250" cy="418875"/>
            </a:xfrm>
            <a:custGeom>
              <a:rect b="b" l="l" r="r" t="t"/>
              <a:pathLst>
                <a:path extrusionOk="0" fill="none" h="16755" w="23130">
                  <a:moveTo>
                    <a:pt x="127" y="2569"/>
                  </a:moveTo>
                  <a:lnTo>
                    <a:pt x="127" y="2569"/>
                  </a:lnTo>
                  <a:lnTo>
                    <a:pt x="252" y="3000"/>
                  </a:lnTo>
                  <a:lnTo>
                    <a:pt x="396" y="3466"/>
                  </a:lnTo>
                  <a:lnTo>
                    <a:pt x="576" y="3951"/>
                  </a:lnTo>
                  <a:lnTo>
                    <a:pt x="773" y="4454"/>
                  </a:lnTo>
                  <a:lnTo>
                    <a:pt x="989" y="4975"/>
                  </a:lnTo>
                  <a:lnTo>
                    <a:pt x="1240" y="5513"/>
                  </a:lnTo>
                  <a:lnTo>
                    <a:pt x="1491" y="6052"/>
                  </a:lnTo>
                  <a:lnTo>
                    <a:pt x="1779" y="6609"/>
                  </a:lnTo>
                  <a:lnTo>
                    <a:pt x="2084" y="7166"/>
                  </a:lnTo>
                  <a:lnTo>
                    <a:pt x="2389" y="7740"/>
                  </a:lnTo>
                  <a:lnTo>
                    <a:pt x="3054" y="8871"/>
                  </a:lnTo>
                  <a:lnTo>
                    <a:pt x="3772" y="10003"/>
                  </a:lnTo>
                  <a:lnTo>
                    <a:pt x="4508" y="11098"/>
                  </a:lnTo>
                  <a:lnTo>
                    <a:pt x="5262" y="12140"/>
                  </a:lnTo>
                  <a:lnTo>
                    <a:pt x="5657" y="12642"/>
                  </a:lnTo>
                  <a:lnTo>
                    <a:pt x="6035" y="13127"/>
                  </a:lnTo>
                  <a:lnTo>
                    <a:pt x="6412" y="13594"/>
                  </a:lnTo>
                  <a:lnTo>
                    <a:pt x="6789" y="14025"/>
                  </a:lnTo>
                  <a:lnTo>
                    <a:pt x="7166" y="14456"/>
                  </a:lnTo>
                  <a:lnTo>
                    <a:pt x="7525" y="14833"/>
                  </a:lnTo>
                  <a:lnTo>
                    <a:pt x="7884" y="15192"/>
                  </a:lnTo>
                  <a:lnTo>
                    <a:pt x="8225" y="15515"/>
                  </a:lnTo>
                  <a:lnTo>
                    <a:pt x="8566" y="15803"/>
                  </a:lnTo>
                  <a:lnTo>
                    <a:pt x="8872" y="16054"/>
                  </a:lnTo>
                  <a:lnTo>
                    <a:pt x="9195" y="16270"/>
                  </a:lnTo>
                  <a:lnTo>
                    <a:pt x="9482" y="16449"/>
                  </a:lnTo>
                  <a:lnTo>
                    <a:pt x="9752" y="16575"/>
                  </a:lnTo>
                  <a:lnTo>
                    <a:pt x="10003" y="16665"/>
                  </a:lnTo>
                  <a:lnTo>
                    <a:pt x="10003" y="16665"/>
                  </a:lnTo>
                  <a:lnTo>
                    <a:pt x="10308" y="16719"/>
                  </a:lnTo>
                  <a:lnTo>
                    <a:pt x="10631" y="16754"/>
                  </a:lnTo>
                  <a:lnTo>
                    <a:pt x="10973" y="16754"/>
                  </a:lnTo>
                  <a:lnTo>
                    <a:pt x="11350" y="16754"/>
                  </a:lnTo>
                  <a:lnTo>
                    <a:pt x="11745" y="16719"/>
                  </a:lnTo>
                  <a:lnTo>
                    <a:pt x="12176" y="16683"/>
                  </a:lnTo>
                  <a:lnTo>
                    <a:pt x="12607" y="16611"/>
                  </a:lnTo>
                  <a:lnTo>
                    <a:pt x="13056" y="16521"/>
                  </a:lnTo>
                  <a:lnTo>
                    <a:pt x="13505" y="16431"/>
                  </a:lnTo>
                  <a:lnTo>
                    <a:pt x="13989" y="16324"/>
                  </a:lnTo>
                  <a:lnTo>
                    <a:pt x="14959" y="16054"/>
                  </a:lnTo>
                  <a:lnTo>
                    <a:pt x="15947" y="15749"/>
                  </a:lnTo>
                  <a:lnTo>
                    <a:pt x="16952" y="15408"/>
                  </a:lnTo>
                  <a:lnTo>
                    <a:pt x="17922" y="15031"/>
                  </a:lnTo>
                  <a:lnTo>
                    <a:pt x="18892" y="14654"/>
                  </a:lnTo>
                  <a:lnTo>
                    <a:pt x="19790" y="14241"/>
                  </a:lnTo>
                  <a:lnTo>
                    <a:pt x="20634" y="13845"/>
                  </a:lnTo>
                  <a:lnTo>
                    <a:pt x="21406" y="13450"/>
                  </a:lnTo>
                  <a:lnTo>
                    <a:pt x="22070" y="13073"/>
                  </a:lnTo>
                  <a:lnTo>
                    <a:pt x="22627" y="12714"/>
                  </a:lnTo>
                  <a:lnTo>
                    <a:pt x="22860" y="12553"/>
                  </a:lnTo>
                  <a:lnTo>
                    <a:pt x="23058" y="12391"/>
                  </a:lnTo>
                  <a:lnTo>
                    <a:pt x="23058" y="12391"/>
                  </a:lnTo>
                  <a:lnTo>
                    <a:pt x="23112" y="12319"/>
                  </a:lnTo>
                  <a:lnTo>
                    <a:pt x="23130" y="12229"/>
                  </a:lnTo>
                  <a:lnTo>
                    <a:pt x="23130" y="12104"/>
                  </a:lnTo>
                  <a:lnTo>
                    <a:pt x="23112" y="11978"/>
                  </a:lnTo>
                  <a:lnTo>
                    <a:pt x="23058" y="11816"/>
                  </a:lnTo>
                  <a:lnTo>
                    <a:pt x="23004" y="11637"/>
                  </a:lnTo>
                  <a:lnTo>
                    <a:pt x="22914" y="11457"/>
                  </a:lnTo>
                  <a:lnTo>
                    <a:pt x="22806" y="11260"/>
                  </a:lnTo>
                  <a:lnTo>
                    <a:pt x="22537" y="10829"/>
                  </a:lnTo>
                  <a:lnTo>
                    <a:pt x="22214" y="10380"/>
                  </a:lnTo>
                  <a:lnTo>
                    <a:pt x="21837" y="9913"/>
                  </a:lnTo>
                  <a:lnTo>
                    <a:pt x="21442" y="9428"/>
                  </a:lnTo>
                  <a:lnTo>
                    <a:pt x="21011" y="8979"/>
                  </a:lnTo>
                  <a:lnTo>
                    <a:pt x="20580" y="8548"/>
                  </a:lnTo>
                  <a:lnTo>
                    <a:pt x="20149" y="8153"/>
                  </a:lnTo>
                  <a:lnTo>
                    <a:pt x="19754" y="7812"/>
                  </a:lnTo>
                  <a:lnTo>
                    <a:pt x="19359" y="7543"/>
                  </a:lnTo>
                  <a:lnTo>
                    <a:pt x="19197" y="7435"/>
                  </a:lnTo>
                  <a:lnTo>
                    <a:pt x="19035" y="7363"/>
                  </a:lnTo>
                  <a:lnTo>
                    <a:pt x="18874" y="7309"/>
                  </a:lnTo>
                  <a:lnTo>
                    <a:pt x="18748" y="7273"/>
                  </a:lnTo>
                  <a:lnTo>
                    <a:pt x="18622" y="7273"/>
                  </a:lnTo>
                  <a:lnTo>
                    <a:pt x="18533" y="7291"/>
                  </a:lnTo>
                  <a:lnTo>
                    <a:pt x="18533" y="7291"/>
                  </a:lnTo>
                  <a:lnTo>
                    <a:pt x="17778" y="7614"/>
                  </a:lnTo>
                  <a:lnTo>
                    <a:pt x="17042" y="7920"/>
                  </a:lnTo>
                  <a:lnTo>
                    <a:pt x="16342" y="8189"/>
                  </a:lnTo>
                  <a:lnTo>
                    <a:pt x="15659" y="8440"/>
                  </a:lnTo>
                  <a:lnTo>
                    <a:pt x="14995" y="8656"/>
                  </a:lnTo>
                  <a:lnTo>
                    <a:pt x="14385" y="8853"/>
                  </a:lnTo>
                  <a:lnTo>
                    <a:pt x="13792" y="9015"/>
                  </a:lnTo>
                  <a:lnTo>
                    <a:pt x="13235" y="9159"/>
                  </a:lnTo>
                  <a:lnTo>
                    <a:pt x="12732" y="9284"/>
                  </a:lnTo>
                  <a:lnTo>
                    <a:pt x="12266" y="9374"/>
                  </a:lnTo>
                  <a:lnTo>
                    <a:pt x="11853" y="9428"/>
                  </a:lnTo>
                  <a:lnTo>
                    <a:pt x="11493" y="9482"/>
                  </a:lnTo>
                  <a:lnTo>
                    <a:pt x="11170" y="9500"/>
                  </a:lnTo>
                  <a:lnTo>
                    <a:pt x="10919" y="9500"/>
                  </a:lnTo>
                  <a:lnTo>
                    <a:pt x="10721" y="9464"/>
                  </a:lnTo>
                  <a:lnTo>
                    <a:pt x="10578" y="9410"/>
                  </a:lnTo>
                  <a:lnTo>
                    <a:pt x="10578" y="9410"/>
                  </a:lnTo>
                  <a:lnTo>
                    <a:pt x="10380" y="9284"/>
                  </a:lnTo>
                  <a:lnTo>
                    <a:pt x="10129" y="9069"/>
                  </a:lnTo>
                  <a:lnTo>
                    <a:pt x="9823" y="8782"/>
                  </a:lnTo>
                  <a:lnTo>
                    <a:pt x="9464" y="8422"/>
                  </a:lnTo>
                  <a:lnTo>
                    <a:pt x="8638" y="7561"/>
                  </a:lnTo>
                  <a:lnTo>
                    <a:pt x="7687" y="6519"/>
                  </a:lnTo>
                  <a:lnTo>
                    <a:pt x="6663" y="5388"/>
                  </a:lnTo>
                  <a:lnTo>
                    <a:pt x="5621" y="4185"/>
                  </a:lnTo>
                  <a:lnTo>
                    <a:pt x="3646" y="1886"/>
                  </a:lnTo>
                  <a:lnTo>
                    <a:pt x="3646" y="1886"/>
                  </a:lnTo>
                  <a:lnTo>
                    <a:pt x="3359" y="1581"/>
                  </a:lnTo>
                  <a:lnTo>
                    <a:pt x="3090" y="1294"/>
                  </a:lnTo>
                  <a:lnTo>
                    <a:pt x="2838" y="1042"/>
                  </a:lnTo>
                  <a:lnTo>
                    <a:pt x="2605" y="809"/>
                  </a:lnTo>
                  <a:lnTo>
                    <a:pt x="2371" y="629"/>
                  </a:lnTo>
                  <a:lnTo>
                    <a:pt x="2156" y="468"/>
                  </a:lnTo>
                  <a:lnTo>
                    <a:pt x="1940" y="324"/>
                  </a:lnTo>
                  <a:lnTo>
                    <a:pt x="1743" y="216"/>
                  </a:lnTo>
                  <a:lnTo>
                    <a:pt x="1563" y="126"/>
                  </a:lnTo>
                  <a:lnTo>
                    <a:pt x="1384" y="55"/>
                  </a:lnTo>
                  <a:lnTo>
                    <a:pt x="1222" y="19"/>
                  </a:lnTo>
                  <a:lnTo>
                    <a:pt x="1060" y="1"/>
                  </a:lnTo>
                  <a:lnTo>
                    <a:pt x="917" y="1"/>
                  </a:lnTo>
                  <a:lnTo>
                    <a:pt x="791" y="19"/>
                  </a:lnTo>
                  <a:lnTo>
                    <a:pt x="665" y="55"/>
                  </a:lnTo>
                  <a:lnTo>
                    <a:pt x="558" y="126"/>
                  </a:lnTo>
                  <a:lnTo>
                    <a:pt x="450" y="198"/>
                  </a:lnTo>
                  <a:lnTo>
                    <a:pt x="360" y="288"/>
                  </a:lnTo>
                  <a:lnTo>
                    <a:pt x="288" y="396"/>
                  </a:lnTo>
                  <a:lnTo>
                    <a:pt x="216" y="503"/>
                  </a:lnTo>
                  <a:lnTo>
                    <a:pt x="163" y="629"/>
                  </a:lnTo>
                  <a:lnTo>
                    <a:pt x="109" y="773"/>
                  </a:lnTo>
                  <a:lnTo>
                    <a:pt x="73" y="934"/>
                  </a:lnTo>
                  <a:lnTo>
                    <a:pt x="37" y="1078"/>
                  </a:lnTo>
                  <a:lnTo>
                    <a:pt x="1" y="1419"/>
                  </a:lnTo>
                  <a:lnTo>
                    <a:pt x="1" y="1796"/>
                  </a:lnTo>
                  <a:lnTo>
                    <a:pt x="55" y="2173"/>
                  </a:lnTo>
                  <a:lnTo>
                    <a:pt x="127" y="256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37"/>
            <p:cNvSpPr/>
            <p:nvPr/>
          </p:nvSpPr>
          <p:spPr>
            <a:xfrm>
              <a:off x="6425650" y="2507775"/>
              <a:ext cx="301700" cy="303050"/>
            </a:xfrm>
            <a:custGeom>
              <a:rect b="b" l="l" r="r" t="t"/>
              <a:pathLst>
                <a:path extrusionOk="0" h="12122" w="12068">
                  <a:moveTo>
                    <a:pt x="11691" y="1"/>
                  </a:moveTo>
                  <a:lnTo>
                    <a:pt x="11619" y="19"/>
                  </a:lnTo>
                  <a:lnTo>
                    <a:pt x="11547" y="54"/>
                  </a:lnTo>
                  <a:lnTo>
                    <a:pt x="11439" y="162"/>
                  </a:lnTo>
                  <a:lnTo>
                    <a:pt x="11331" y="306"/>
                  </a:lnTo>
                  <a:lnTo>
                    <a:pt x="11188" y="503"/>
                  </a:lnTo>
                  <a:lnTo>
                    <a:pt x="10847" y="1078"/>
                  </a:lnTo>
                  <a:lnTo>
                    <a:pt x="10380" y="1940"/>
                  </a:lnTo>
                  <a:lnTo>
                    <a:pt x="9787" y="3107"/>
                  </a:lnTo>
                  <a:lnTo>
                    <a:pt x="9590" y="3466"/>
                  </a:lnTo>
                  <a:lnTo>
                    <a:pt x="9392" y="3789"/>
                  </a:lnTo>
                  <a:lnTo>
                    <a:pt x="9213" y="4059"/>
                  </a:lnTo>
                  <a:lnTo>
                    <a:pt x="9015" y="4310"/>
                  </a:lnTo>
                  <a:lnTo>
                    <a:pt x="8817" y="4526"/>
                  </a:lnTo>
                  <a:lnTo>
                    <a:pt x="8620" y="4723"/>
                  </a:lnTo>
                  <a:lnTo>
                    <a:pt x="8422" y="4885"/>
                  </a:lnTo>
                  <a:lnTo>
                    <a:pt x="8225" y="5011"/>
                  </a:lnTo>
                  <a:lnTo>
                    <a:pt x="8027" y="5136"/>
                  </a:lnTo>
                  <a:lnTo>
                    <a:pt x="7830" y="5226"/>
                  </a:lnTo>
                  <a:lnTo>
                    <a:pt x="7650" y="5298"/>
                  </a:lnTo>
                  <a:lnTo>
                    <a:pt x="7453" y="5352"/>
                  </a:lnTo>
                  <a:lnTo>
                    <a:pt x="7273" y="5406"/>
                  </a:lnTo>
                  <a:lnTo>
                    <a:pt x="7076" y="5424"/>
                  </a:lnTo>
                  <a:lnTo>
                    <a:pt x="6716" y="5459"/>
                  </a:lnTo>
                  <a:lnTo>
                    <a:pt x="6268" y="5495"/>
                  </a:lnTo>
                  <a:lnTo>
                    <a:pt x="5837" y="5531"/>
                  </a:lnTo>
                  <a:lnTo>
                    <a:pt x="5388" y="5585"/>
                  </a:lnTo>
                  <a:lnTo>
                    <a:pt x="4957" y="5657"/>
                  </a:lnTo>
                  <a:lnTo>
                    <a:pt x="4526" y="5729"/>
                  </a:lnTo>
                  <a:lnTo>
                    <a:pt x="4095" y="5819"/>
                  </a:lnTo>
                  <a:lnTo>
                    <a:pt x="3664" y="5926"/>
                  </a:lnTo>
                  <a:lnTo>
                    <a:pt x="3251" y="6034"/>
                  </a:lnTo>
                  <a:lnTo>
                    <a:pt x="2820" y="6160"/>
                  </a:lnTo>
                  <a:lnTo>
                    <a:pt x="2407" y="6303"/>
                  </a:lnTo>
                  <a:lnTo>
                    <a:pt x="1994" y="6447"/>
                  </a:lnTo>
                  <a:lnTo>
                    <a:pt x="1599" y="6609"/>
                  </a:lnTo>
                  <a:lnTo>
                    <a:pt x="1186" y="6788"/>
                  </a:lnTo>
                  <a:lnTo>
                    <a:pt x="791" y="6968"/>
                  </a:lnTo>
                  <a:lnTo>
                    <a:pt x="396" y="7165"/>
                  </a:lnTo>
                  <a:lnTo>
                    <a:pt x="1" y="7363"/>
                  </a:lnTo>
                  <a:lnTo>
                    <a:pt x="162" y="7596"/>
                  </a:lnTo>
                  <a:lnTo>
                    <a:pt x="575" y="8207"/>
                  </a:lnTo>
                  <a:lnTo>
                    <a:pt x="1204" y="9033"/>
                  </a:lnTo>
                  <a:lnTo>
                    <a:pt x="1563" y="9500"/>
                  </a:lnTo>
                  <a:lnTo>
                    <a:pt x="1958" y="9985"/>
                  </a:lnTo>
                  <a:lnTo>
                    <a:pt x="2389" y="10451"/>
                  </a:lnTo>
                  <a:lnTo>
                    <a:pt x="2802" y="10882"/>
                  </a:lnTo>
                  <a:lnTo>
                    <a:pt x="3233" y="11295"/>
                  </a:lnTo>
                  <a:lnTo>
                    <a:pt x="3448" y="11457"/>
                  </a:lnTo>
                  <a:lnTo>
                    <a:pt x="3664" y="11619"/>
                  </a:lnTo>
                  <a:lnTo>
                    <a:pt x="3861" y="11762"/>
                  </a:lnTo>
                  <a:lnTo>
                    <a:pt x="4077" y="11888"/>
                  </a:lnTo>
                  <a:lnTo>
                    <a:pt x="4274" y="11996"/>
                  </a:lnTo>
                  <a:lnTo>
                    <a:pt x="4454" y="12068"/>
                  </a:lnTo>
                  <a:lnTo>
                    <a:pt x="4633" y="12104"/>
                  </a:lnTo>
                  <a:lnTo>
                    <a:pt x="4813" y="12121"/>
                  </a:lnTo>
                  <a:lnTo>
                    <a:pt x="4993" y="12104"/>
                  </a:lnTo>
                  <a:lnTo>
                    <a:pt x="5136" y="12068"/>
                  </a:lnTo>
                  <a:lnTo>
                    <a:pt x="5244" y="11996"/>
                  </a:lnTo>
                  <a:lnTo>
                    <a:pt x="5406" y="11888"/>
                  </a:lnTo>
                  <a:lnTo>
                    <a:pt x="5837" y="11565"/>
                  </a:lnTo>
                  <a:lnTo>
                    <a:pt x="6393" y="11116"/>
                  </a:lnTo>
                  <a:lnTo>
                    <a:pt x="7022" y="10577"/>
                  </a:lnTo>
                  <a:lnTo>
                    <a:pt x="7650" y="10003"/>
                  </a:lnTo>
                  <a:lnTo>
                    <a:pt x="8261" y="9428"/>
                  </a:lnTo>
                  <a:lnTo>
                    <a:pt x="8782" y="8889"/>
                  </a:lnTo>
                  <a:lnTo>
                    <a:pt x="8997" y="8656"/>
                  </a:lnTo>
                  <a:lnTo>
                    <a:pt x="9177" y="8440"/>
                  </a:lnTo>
                  <a:lnTo>
                    <a:pt x="9500" y="8009"/>
                  </a:lnTo>
                  <a:lnTo>
                    <a:pt x="9787" y="7578"/>
                  </a:lnTo>
                  <a:lnTo>
                    <a:pt x="10074" y="7129"/>
                  </a:lnTo>
                  <a:lnTo>
                    <a:pt x="10344" y="6663"/>
                  </a:lnTo>
                  <a:lnTo>
                    <a:pt x="10577" y="6196"/>
                  </a:lnTo>
                  <a:lnTo>
                    <a:pt x="10811" y="5729"/>
                  </a:lnTo>
                  <a:lnTo>
                    <a:pt x="11008" y="5226"/>
                  </a:lnTo>
                  <a:lnTo>
                    <a:pt x="11188" y="4741"/>
                  </a:lnTo>
                  <a:lnTo>
                    <a:pt x="11457" y="3969"/>
                  </a:lnTo>
                  <a:lnTo>
                    <a:pt x="11655" y="3269"/>
                  </a:lnTo>
                  <a:lnTo>
                    <a:pt x="11834" y="2622"/>
                  </a:lnTo>
                  <a:lnTo>
                    <a:pt x="11960" y="2048"/>
                  </a:lnTo>
                  <a:lnTo>
                    <a:pt x="12032" y="1527"/>
                  </a:lnTo>
                  <a:lnTo>
                    <a:pt x="12050" y="1293"/>
                  </a:lnTo>
                  <a:lnTo>
                    <a:pt x="12068" y="1096"/>
                  </a:lnTo>
                  <a:lnTo>
                    <a:pt x="12068" y="898"/>
                  </a:lnTo>
                  <a:lnTo>
                    <a:pt x="12050" y="719"/>
                  </a:lnTo>
                  <a:lnTo>
                    <a:pt x="12014" y="575"/>
                  </a:lnTo>
                  <a:lnTo>
                    <a:pt x="11978" y="432"/>
                  </a:lnTo>
                  <a:lnTo>
                    <a:pt x="11870" y="198"/>
                  </a:lnTo>
                  <a:lnTo>
                    <a:pt x="11816" y="90"/>
                  </a:lnTo>
                  <a:lnTo>
                    <a:pt x="11762" y="36"/>
                  </a:lnTo>
                  <a:lnTo>
                    <a:pt x="11691" y="1"/>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37"/>
            <p:cNvSpPr/>
            <p:nvPr/>
          </p:nvSpPr>
          <p:spPr>
            <a:xfrm>
              <a:off x="6534300" y="2433250"/>
              <a:ext cx="213700" cy="196200"/>
            </a:xfrm>
            <a:custGeom>
              <a:rect b="b" l="l" r="r" t="t"/>
              <a:pathLst>
                <a:path extrusionOk="0" h="7848" w="8548">
                  <a:moveTo>
                    <a:pt x="4669" y="1"/>
                  </a:moveTo>
                  <a:lnTo>
                    <a:pt x="4579" y="19"/>
                  </a:lnTo>
                  <a:lnTo>
                    <a:pt x="4507" y="19"/>
                  </a:lnTo>
                  <a:lnTo>
                    <a:pt x="4436" y="55"/>
                  </a:lnTo>
                  <a:lnTo>
                    <a:pt x="4346" y="91"/>
                  </a:lnTo>
                  <a:lnTo>
                    <a:pt x="4292" y="144"/>
                  </a:lnTo>
                  <a:lnTo>
                    <a:pt x="4220" y="198"/>
                  </a:lnTo>
                  <a:lnTo>
                    <a:pt x="4166" y="252"/>
                  </a:lnTo>
                  <a:lnTo>
                    <a:pt x="72" y="6609"/>
                  </a:lnTo>
                  <a:lnTo>
                    <a:pt x="18" y="6699"/>
                  </a:lnTo>
                  <a:lnTo>
                    <a:pt x="0" y="6788"/>
                  </a:lnTo>
                  <a:lnTo>
                    <a:pt x="18" y="6878"/>
                  </a:lnTo>
                  <a:lnTo>
                    <a:pt x="90" y="6968"/>
                  </a:lnTo>
                  <a:lnTo>
                    <a:pt x="144" y="7004"/>
                  </a:lnTo>
                  <a:lnTo>
                    <a:pt x="198" y="7022"/>
                  </a:lnTo>
                  <a:lnTo>
                    <a:pt x="3789" y="7848"/>
                  </a:lnTo>
                  <a:lnTo>
                    <a:pt x="3951" y="7848"/>
                  </a:lnTo>
                  <a:lnTo>
                    <a:pt x="4040" y="7830"/>
                  </a:lnTo>
                  <a:lnTo>
                    <a:pt x="4112" y="7812"/>
                  </a:lnTo>
                  <a:lnTo>
                    <a:pt x="4184" y="7758"/>
                  </a:lnTo>
                  <a:lnTo>
                    <a:pt x="4256" y="7722"/>
                  </a:lnTo>
                  <a:lnTo>
                    <a:pt x="4310" y="7668"/>
                  </a:lnTo>
                  <a:lnTo>
                    <a:pt x="4364" y="7597"/>
                  </a:lnTo>
                  <a:lnTo>
                    <a:pt x="8476" y="1258"/>
                  </a:lnTo>
                  <a:lnTo>
                    <a:pt x="8530" y="1168"/>
                  </a:lnTo>
                  <a:lnTo>
                    <a:pt x="8548" y="1078"/>
                  </a:lnTo>
                  <a:lnTo>
                    <a:pt x="8530" y="988"/>
                  </a:lnTo>
                  <a:lnTo>
                    <a:pt x="8458" y="899"/>
                  </a:lnTo>
                  <a:lnTo>
                    <a:pt x="8404" y="863"/>
                  </a:lnTo>
                  <a:lnTo>
                    <a:pt x="8332" y="845"/>
                  </a:lnTo>
                  <a:lnTo>
                    <a:pt x="4759" y="19"/>
                  </a:lnTo>
                  <a:lnTo>
                    <a:pt x="46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37"/>
            <p:cNvSpPr/>
            <p:nvPr/>
          </p:nvSpPr>
          <p:spPr>
            <a:xfrm>
              <a:off x="6526200" y="2431900"/>
              <a:ext cx="213725" cy="196225"/>
            </a:xfrm>
            <a:custGeom>
              <a:rect b="b" l="l" r="r" t="t"/>
              <a:pathLst>
                <a:path extrusionOk="0" h="7849" w="8549">
                  <a:moveTo>
                    <a:pt x="4580" y="1"/>
                  </a:moveTo>
                  <a:lnTo>
                    <a:pt x="4508" y="19"/>
                  </a:lnTo>
                  <a:lnTo>
                    <a:pt x="4436" y="37"/>
                  </a:lnTo>
                  <a:lnTo>
                    <a:pt x="4347" y="73"/>
                  </a:lnTo>
                  <a:lnTo>
                    <a:pt x="4293" y="127"/>
                  </a:lnTo>
                  <a:lnTo>
                    <a:pt x="4221" y="180"/>
                  </a:lnTo>
                  <a:lnTo>
                    <a:pt x="4167" y="252"/>
                  </a:lnTo>
                  <a:lnTo>
                    <a:pt x="73" y="6609"/>
                  </a:lnTo>
                  <a:lnTo>
                    <a:pt x="19" y="6681"/>
                  </a:lnTo>
                  <a:lnTo>
                    <a:pt x="1" y="6789"/>
                  </a:lnTo>
                  <a:lnTo>
                    <a:pt x="19" y="6878"/>
                  </a:lnTo>
                  <a:lnTo>
                    <a:pt x="73" y="6968"/>
                  </a:lnTo>
                  <a:lnTo>
                    <a:pt x="145" y="7004"/>
                  </a:lnTo>
                  <a:lnTo>
                    <a:pt x="198" y="7022"/>
                  </a:lnTo>
                  <a:lnTo>
                    <a:pt x="3790" y="7848"/>
                  </a:lnTo>
                  <a:lnTo>
                    <a:pt x="3951" y="7848"/>
                  </a:lnTo>
                  <a:lnTo>
                    <a:pt x="4041" y="7830"/>
                  </a:lnTo>
                  <a:lnTo>
                    <a:pt x="4113" y="7794"/>
                  </a:lnTo>
                  <a:lnTo>
                    <a:pt x="4185" y="7758"/>
                  </a:lnTo>
                  <a:lnTo>
                    <a:pt x="4257" y="7722"/>
                  </a:lnTo>
                  <a:lnTo>
                    <a:pt x="4311" y="7651"/>
                  </a:lnTo>
                  <a:lnTo>
                    <a:pt x="4364" y="7597"/>
                  </a:lnTo>
                  <a:lnTo>
                    <a:pt x="8477" y="1240"/>
                  </a:lnTo>
                  <a:lnTo>
                    <a:pt x="8531" y="1150"/>
                  </a:lnTo>
                  <a:lnTo>
                    <a:pt x="8548" y="1060"/>
                  </a:lnTo>
                  <a:lnTo>
                    <a:pt x="8531" y="971"/>
                  </a:lnTo>
                  <a:lnTo>
                    <a:pt x="8459" y="881"/>
                  </a:lnTo>
                  <a:lnTo>
                    <a:pt x="8405" y="845"/>
                  </a:lnTo>
                  <a:lnTo>
                    <a:pt x="8333" y="827"/>
                  </a:lnTo>
                  <a:lnTo>
                    <a:pt x="4760"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37"/>
            <p:cNvSpPr/>
            <p:nvPr/>
          </p:nvSpPr>
          <p:spPr>
            <a:xfrm>
              <a:off x="6535200" y="2438200"/>
              <a:ext cx="195750" cy="183175"/>
            </a:xfrm>
            <a:custGeom>
              <a:rect b="b" l="l" r="r" t="t"/>
              <a:pathLst>
                <a:path extrusionOk="0" h="7327" w="7830">
                  <a:moveTo>
                    <a:pt x="4310" y="0"/>
                  </a:moveTo>
                  <a:lnTo>
                    <a:pt x="4238" y="18"/>
                  </a:lnTo>
                  <a:lnTo>
                    <a:pt x="4148" y="54"/>
                  </a:lnTo>
                  <a:lnTo>
                    <a:pt x="4076" y="108"/>
                  </a:lnTo>
                  <a:lnTo>
                    <a:pt x="3987" y="162"/>
                  </a:lnTo>
                  <a:lnTo>
                    <a:pt x="3915" y="270"/>
                  </a:lnTo>
                  <a:lnTo>
                    <a:pt x="3843" y="377"/>
                  </a:lnTo>
                  <a:lnTo>
                    <a:pt x="72" y="6195"/>
                  </a:lnTo>
                  <a:lnTo>
                    <a:pt x="36" y="6267"/>
                  </a:lnTo>
                  <a:lnTo>
                    <a:pt x="18" y="6321"/>
                  </a:lnTo>
                  <a:lnTo>
                    <a:pt x="0" y="6393"/>
                  </a:lnTo>
                  <a:lnTo>
                    <a:pt x="18" y="6447"/>
                  </a:lnTo>
                  <a:lnTo>
                    <a:pt x="36" y="6501"/>
                  </a:lnTo>
                  <a:lnTo>
                    <a:pt x="72" y="6537"/>
                  </a:lnTo>
                  <a:lnTo>
                    <a:pt x="126" y="6572"/>
                  </a:lnTo>
                  <a:lnTo>
                    <a:pt x="180" y="6590"/>
                  </a:lnTo>
                  <a:lnTo>
                    <a:pt x="3394" y="7327"/>
                  </a:lnTo>
                  <a:lnTo>
                    <a:pt x="3538" y="7327"/>
                  </a:lnTo>
                  <a:lnTo>
                    <a:pt x="3681" y="7273"/>
                  </a:lnTo>
                  <a:lnTo>
                    <a:pt x="3825" y="7201"/>
                  </a:lnTo>
                  <a:lnTo>
                    <a:pt x="3879" y="7147"/>
                  </a:lnTo>
                  <a:lnTo>
                    <a:pt x="3915" y="7075"/>
                  </a:lnTo>
                  <a:lnTo>
                    <a:pt x="7686" y="1257"/>
                  </a:lnTo>
                  <a:lnTo>
                    <a:pt x="7758" y="1132"/>
                  </a:lnTo>
                  <a:lnTo>
                    <a:pt x="7811" y="1024"/>
                  </a:lnTo>
                  <a:lnTo>
                    <a:pt x="7829" y="952"/>
                  </a:lnTo>
                  <a:lnTo>
                    <a:pt x="7829" y="880"/>
                  </a:lnTo>
                  <a:lnTo>
                    <a:pt x="7793" y="826"/>
                  </a:lnTo>
                  <a:lnTo>
                    <a:pt x="7758" y="790"/>
                  </a:lnTo>
                  <a:lnTo>
                    <a:pt x="7704" y="754"/>
                  </a:lnTo>
                  <a:lnTo>
                    <a:pt x="7650" y="736"/>
                  </a:lnTo>
                  <a:lnTo>
                    <a:pt x="7003" y="593"/>
                  </a:lnTo>
                  <a:lnTo>
                    <a:pt x="6931" y="611"/>
                  </a:lnTo>
                  <a:lnTo>
                    <a:pt x="6878" y="665"/>
                  </a:lnTo>
                  <a:lnTo>
                    <a:pt x="6878" y="683"/>
                  </a:lnTo>
                  <a:lnTo>
                    <a:pt x="6824" y="754"/>
                  </a:lnTo>
                  <a:lnTo>
                    <a:pt x="6770" y="772"/>
                  </a:lnTo>
                  <a:lnTo>
                    <a:pt x="6644" y="772"/>
                  </a:lnTo>
                  <a:lnTo>
                    <a:pt x="5154" y="431"/>
                  </a:lnTo>
                  <a:lnTo>
                    <a:pt x="5100" y="413"/>
                  </a:lnTo>
                  <a:lnTo>
                    <a:pt x="5064" y="377"/>
                  </a:lnTo>
                  <a:lnTo>
                    <a:pt x="5046" y="341"/>
                  </a:lnTo>
                  <a:lnTo>
                    <a:pt x="5082" y="270"/>
                  </a:lnTo>
                  <a:lnTo>
                    <a:pt x="5100" y="252"/>
                  </a:lnTo>
                  <a:lnTo>
                    <a:pt x="5118" y="216"/>
                  </a:lnTo>
                  <a:lnTo>
                    <a:pt x="5118" y="198"/>
                  </a:lnTo>
                  <a:lnTo>
                    <a:pt x="5118" y="162"/>
                  </a:lnTo>
                  <a:lnTo>
                    <a:pt x="5100" y="144"/>
                  </a:lnTo>
                  <a:lnTo>
                    <a:pt x="44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37"/>
            <p:cNvSpPr/>
            <p:nvPr/>
          </p:nvSpPr>
          <p:spPr>
            <a:xfrm>
              <a:off x="6679300" y="2447175"/>
              <a:ext cx="12150" cy="3625"/>
            </a:xfrm>
            <a:custGeom>
              <a:rect b="b" l="l" r="r" t="t"/>
              <a:pathLst>
                <a:path extrusionOk="0" h="145" w="486">
                  <a:moveTo>
                    <a:pt x="36" y="0"/>
                  </a:moveTo>
                  <a:lnTo>
                    <a:pt x="18" y="18"/>
                  </a:lnTo>
                  <a:lnTo>
                    <a:pt x="0" y="18"/>
                  </a:lnTo>
                  <a:lnTo>
                    <a:pt x="0" y="36"/>
                  </a:lnTo>
                  <a:lnTo>
                    <a:pt x="18" y="54"/>
                  </a:lnTo>
                  <a:lnTo>
                    <a:pt x="36" y="54"/>
                  </a:lnTo>
                  <a:lnTo>
                    <a:pt x="431" y="144"/>
                  </a:lnTo>
                  <a:lnTo>
                    <a:pt x="449" y="144"/>
                  </a:lnTo>
                  <a:lnTo>
                    <a:pt x="467" y="126"/>
                  </a:lnTo>
                  <a:lnTo>
                    <a:pt x="485" y="108"/>
                  </a:lnTo>
                  <a:lnTo>
                    <a:pt x="485" y="90"/>
                  </a:lnTo>
                  <a:lnTo>
                    <a:pt x="467" y="90"/>
                  </a:lnTo>
                  <a:lnTo>
                    <a:pt x="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37"/>
            <p:cNvSpPr/>
            <p:nvPr/>
          </p:nvSpPr>
          <p:spPr>
            <a:xfrm>
              <a:off x="6589500" y="2474100"/>
              <a:ext cx="108675" cy="78150"/>
            </a:xfrm>
            <a:custGeom>
              <a:rect b="b" l="l" r="r" t="t"/>
              <a:pathLst>
                <a:path extrusionOk="0" h="3126" w="4347">
                  <a:moveTo>
                    <a:pt x="1617" y="1"/>
                  </a:moveTo>
                  <a:lnTo>
                    <a:pt x="1" y="2497"/>
                  </a:lnTo>
                  <a:lnTo>
                    <a:pt x="2730" y="3125"/>
                  </a:lnTo>
                  <a:lnTo>
                    <a:pt x="4346" y="629"/>
                  </a:lnTo>
                  <a:lnTo>
                    <a:pt x="161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37"/>
            <p:cNvSpPr/>
            <p:nvPr/>
          </p:nvSpPr>
          <p:spPr>
            <a:xfrm>
              <a:off x="6611500" y="2549525"/>
              <a:ext cx="42225" cy="13050"/>
            </a:xfrm>
            <a:custGeom>
              <a:rect b="b" l="l" r="r" t="t"/>
              <a:pathLst>
                <a:path extrusionOk="0" h="522" w="1689">
                  <a:moveTo>
                    <a:pt x="91" y="1"/>
                  </a:moveTo>
                  <a:lnTo>
                    <a:pt x="1" y="144"/>
                  </a:lnTo>
                  <a:lnTo>
                    <a:pt x="1581" y="521"/>
                  </a:lnTo>
                  <a:lnTo>
                    <a:pt x="1689" y="360"/>
                  </a:lnTo>
                  <a:lnTo>
                    <a:pt x="91"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37"/>
            <p:cNvSpPr/>
            <p:nvPr/>
          </p:nvSpPr>
          <p:spPr>
            <a:xfrm>
              <a:off x="6600275" y="2555800"/>
              <a:ext cx="48075" cy="12600"/>
            </a:xfrm>
            <a:custGeom>
              <a:rect b="b" l="l" r="r" t="t"/>
              <a:pathLst>
                <a:path extrusionOk="0" h="504" w="1923">
                  <a:moveTo>
                    <a:pt x="37" y="1"/>
                  </a:moveTo>
                  <a:lnTo>
                    <a:pt x="1" y="73"/>
                  </a:lnTo>
                  <a:lnTo>
                    <a:pt x="1886" y="504"/>
                  </a:lnTo>
                  <a:lnTo>
                    <a:pt x="1922" y="432"/>
                  </a:lnTo>
                  <a:lnTo>
                    <a:pt x="37"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37"/>
            <p:cNvSpPr/>
            <p:nvPr/>
          </p:nvSpPr>
          <p:spPr>
            <a:xfrm>
              <a:off x="6598050" y="2558950"/>
              <a:ext cx="48050" cy="12600"/>
            </a:xfrm>
            <a:custGeom>
              <a:rect b="b" l="l" r="r" t="t"/>
              <a:pathLst>
                <a:path extrusionOk="0" h="504" w="1922">
                  <a:moveTo>
                    <a:pt x="54" y="1"/>
                  </a:moveTo>
                  <a:lnTo>
                    <a:pt x="0" y="72"/>
                  </a:lnTo>
                  <a:lnTo>
                    <a:pt x="1886" y="503"/>
                  </a:lnTo>
                  <a:lnTo>
                    <a:pt x="1921" y="432"/>
                  </a:lnTo>
                  <a:lnTo>
                    <a:pt x="54"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37"/>
            <p:cNvSpPr/>
            <p:nvPr/>
          </p:nvSpPr>
          <p:spPr>
            <a:xfrm>
              <a:off x="6595800" y="2562550"/>
              <a:ext cx="48050" cy="12600"/>
            </a:xfrm>
            <a:custGeom>
              <a:rect b="b" l="l" r="r" t="t"/>
              <a:pathLst>
                <a:path extrusionOk="0" h="504" w="1922">
                  <a:moveTo>
                    <a:pt x="54" y="0"/>
                  </a:moveTo>
                  <a:lnTo>
                    <a:pt x="0" y="72"/>
                  </a:lnTo>
                  <a:lnTo>
                    <a:pt x="1886" y="503"/>
                  </a:lnTo>
                  <a:lnTo>
                    <a:pt x="1922" y="431"/>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37"/>
            <p:cNvSpPr/>
            <p:nvPr/>
          </p:nvSpPr>
          <p:spPr>
            <a:xfrm>
              <a:off x="6701750" y="2467375"/>
              <a:ext cx="9900" cy="3175"/>
            </a:xfrm>
            <a:custGeom>
              <a:rect b="b" l="l" r="r" t="t"/>
              <a:pathLst>
                <a:path extrusionOk="0" h="127" w="396">
                  <a:moveTo>
                    <a:pt x="54" y="0"/>
                  </a:moveTo>
                  <a:lnTo>
                    <a:pt x="0" y="54"/>
                  </a:lnTo>
                  <a:lnTo>
                    <a:pt x="341" y="126"/>
                  </a:lnTo>
                  <a:lnTo>
                    <a:pt x="395" y="72"/>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37"/>
            <p:cNvSpPr/>
            <p:nvPr/>
          </p:nvSpPr>
          <p:spPr>
            <a:xfrm>
              <a:off x="6699950" y="2470075"/>
              <a:ext cx="9900" cy="3600"/>
            </a:xfrm>
            <a:custGeom>
              <a:rect b="b" l="l" r="r" t="t"/>
              <a:pathLst>
                <a:path extrusionOk="0" h="144" w="396">
                  <a:moveTo>
                    <a:pt x="54" y="0"/>
                  </a:moveTo>
                  <a:lnTo>
                    <a:pt x="0" y="54"/>
                  </a:lnTo>
                  <a:lnTo>
                    <a:pt x="341" y="144"/>
                  </a:lnTo>
                  <a:lnTo>
                    <a:pt x="395" y="72"/>
                  </a:lnTo>
                  <a:lnTo>
                    <a:pt x="54"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37"/>
            <p:cNvSpPr/>
            <p:nvPr/>
          </p:nvSpPr>
          <p:spPr>
            <a:xfrm>
              <a:off x="6698600" y="2472750"/>
              <a:ext cx="9450" cy="3625"/>
            </a:xfrm>
            <a:custGeom>
              <a:rect b="b" l="l" r="r" t="t"/>
              <a:pathLst>
                <a:path extrusionOk="0" h="145" w="378">
                  <a:moveTo>
                    <a:pt x="36" y="1"/>
                  </a:moveTo>
                  <a:lnTo>
                    <a:pt x="0" y="55"/>
                  </a:lnTo>
                  <a:lnTo>
                    <a:pt x="324" y="145"/>
                  </a:lnTo>
                  <a:lnTo>
                    <a:pt x="378" y="73"/>
                  </a:lnTo>
                  <a:lnTo>
                    <a:pt x="36"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37"/>
            <p:cNvSpPr/>
            <p:nvPr/>
          </p:nvSpPr>
          <p:spPr>
            <a:xfrm>
              <a:off x="6584575" y="2542350"/>
              <a:ext cx="6750" cy="5850"/>
            </a:xfrm>
            <a:custGeom>
              <a:rect b="b" l="l" r="r" t="t"/>
              <a:pathLst>
                <a:path extrusionOk="0" h="234" w="270">
                  <a:moveTo>
                    <a:pt x="108" y="0"/>
                  </a:moveTo>
                  <a:lnTo>
                    <a:pt x="72" y="18"/>
                  </a:lnTo>
                  <a:lnTo>
                    <a:pt x="36" y="36"/>
                  </a:lnTo>
                  <a:lnTo>
                    <a:pt x="0" y="90"/>
                  </a:lnTo>
                  <a:lnTo>
                    <a:pt x="0" y="144"/>
                  </a:lnTo>
                  <a:lnTo>
                    <a:pt x="18" y="198"/>
                  </a:lnTo>
                  <a:lnTo>
                    <a:pt x="36" y="234"/>
                  </a:lnTo>
                  <a:lnTo>
                    <a:pt x="108" y="216"/>
                  </a:lnTo>
                  <a:lnTo>
                    <a:pt x="180" y="180"/>
                  </a:lnTo>
                  <a:lnTo>
                    <a:pt x="234" y="144"/>
                  </a:lnTo>
                  <a:lnTo>
                    <a:pt x="270" y="90"/>
                  </a:lnTo>
                  <a:lnTo>
                    <a:pt x="270" y="54"/>
                  </a:lnTo>
                  <a:lnTo>
                    <a:pt x="234" y="36"/>
                  </a:lnTo>
                  <a:lnTo>
                    <a:pt x="198" y="36"/>
                  </a:lnTo>
                  <a:lnTo>
                    <a:pt x="162" y="54"/>
                  </a:lnTo>
                  <a:lnTo>
                    <a:pt x="126" y="90"/>
                  </a:lnTo>
                  <a:lnTo>
                    <a:pt x="144" y="54"/>
                  </a:lnTo>
                  <a:lnTo>
                    <a:pt x="144" y="18"/>
                  </a:lnTo>
                  <a:lnTo>
                    <a:pt x="1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37"/>
            <p:cNvSpPr/>
            <p:nvPr/>
          </p:nvSpPr>
          <p:spPr>
            <a:xfrm>
              <a:off x="6561675" y="2576900"/>
              <a:ext cx="64225" cy="26975"/>
            </a:xfrm>
            <a:custGeom>
              <a:rect b="b" l="l" r="r" t="t"/>
              <a:pathLst>
                <a:path extrusionOk="0" h="1079" w="2569">
                  <a:moveTo>
                    <a:pt x="378" y="1"/>
                  </a:moveTo>
                  <a:lnTo>
                    <a:pt x="1" y="576"/>
                  </a:lnTo>
                  <a:lnTo>
                    <a:pt x="2191" y="1078"/>
                  </a:lnTo>
                  <a:lnTo>
                    <a:pt x="2568" y="504"/>
                  </a:lnTo>
                  <a:lnTo>
                    <a:pt x="37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37"/>
            <p:cNvSpPr/>
            <p:nvPr/>
          </p:nvSpPr>
          <p:spPr>
            <a:xfrm>
              <a:off x="6442250" y="2543250"/>
              <a:ext cx="214625" cy="153100"/>
            </a:xfrm>
            <a:custGeom>
              <a:rect b="b" l="l" r="r" t="t"/>
              <a:pathLst>
                <a:path extrusionOk="0" h="6124" w="8585">
                  <a:moveTo>
                    <a:pt x="7902" y="0"/>
                  </a:moveTo>
                  <a:lnTo>
                    <a:pt x="7758" y="36"/>
                  </a:lnTo>
                  <a:lnTo>
                    <a:pt x="7615" y="90"/>
                  </a:lnTo>
                  <a:lnTo>
                    <a:pt x="7453" y="162"/>
                  </a:lnTo>
                  <a:lnTo>
                    <a:pt x="7292" y="234"/>
                  </a:lnTo>
                  <a:lnTo>
                    <a:pt x="6968" y="449"/>
                  </a:lnTo>
                  <a:lnTo>
                    <a:pt x="6645" y="700"/>
                  </a:lnTo>
                  <a:lnTo>
                    <a:pt x="6124" y="1131"/>
                  </a:lnTo>
                  <a:lnTo>
                    <a:pt x="5604" y="1509"/>
                  </a:lnTo>
                  <a:lnTo>
                    <a:pt x="5119" y="1832"/>
                  </a:lnTo>
                  <a:lnTo>
                    <a:pt x="4634" y="2137"/>
                  </a:lnTo>
                  <a:lnTo>
                    <a:pt x="4167" y="2406"/>
                  </a:lnTo>
                  <a:lnTo>
                    <a:pt x="3700" y="2658"/>
                  </a:lnTo>
                  <a:lnTo>
                    <a:pt x="2856" y="3125"/>
                  </a:lnTo>
                  <a:lnTo>
                    <a:pt x="2443" y="3358"/>
                  </a:lnTo>
                  <a:lnTo>
                    <a:pt x="2066" y="3574"/>
                  </a:lnTo>
                  <a:lnTo>
                    <a:pt x="1689" y="3825"/>
                  </a:lnTo>
                  <a:lnTo>
                    <a:pt x="1348" y="4076"/>
                  </a:lnTo>
                  <a:lnTo>
                    <a:pt x="1025" y="4346"/>
                  </a:lnTo>
                  <a:lnTo>
                    <a:pt x="719" y="4669"/>
                  </a:lnTo>
                  <a:lnTo>
                    <a:pt x="432" y="5010"/>
                  </a:lnTo>
                  <a:lnTo>
                    <a:pt x="288" y="5208"/>
                  </a:lnTo>
                  <a:lnTo>
                    <a:pt x="163" y="5405"/>
                  </a:lnTo>
                  <a:lnTo>
                    <a:pt x="55" y="5603"/>
                  </a:lnTo>
                  <a:lnTo>
                    <a:pt x="1" y="5746"/>
                  </a:lnTo>
                  <a:lnTo>
                    <a:pt x="1" y="5818"/>
                  </a:lnTo>
                  <a:lnTo>
                    <a:pt x="1" y="5890"/>
                  </a:lnTo>
                  <a:lnTo>
                    <a:pt x="19" y="5926"/>
                  </a:lnTo>
                  <a:lnTo>
                    <a:pt x="37" y="5980"/>
                  </a:lnTo>
                  <a:lnTo>
                    <a:pt x="73" y="6016"/>
                  </a:lnTo>
                  <a:lnTo>
                    <a:pt x="109" y="6052"/>
                  </a:lnTo>
                  <a:lnTo>
                    <a:pt x="234" y="6106"/>
                  </a:lnTo>
                  <a:lnTo>
                    <a:pt x="396" y="6123"/>
                  </a:lnTo>
                  <a:lnTo>
                    <a:pt x="576" y="6123"/>
                  </a:lnTo>
                  <a:lnTo>
                    <a:pt x="791" y="6106"/>
                  </a:lnTo>
                  <a:lnTo>
                    <a:pt x="1025" y="6052"/>
                  </a:lnTo>
                  <a:lnTo>
                    <a:pt x="1563" y="5926"/>
                  </a:lnTo>
                  <a:lnTo>
                    <a:pt x="2174" y="5746"/>
                  </a:lnTo>
                  <a:lnTo>
                    <a:pt x="2820" y="5531"/>
                  </a:lnTo>
                  <a:lnTo>
                    <a:pt x="3485" y="5280"/>
                  </a:lnTo>
                  <a:lnTo>
                    <a:pt x="4149" y="5010"/>
                  </a:lnTo>
                  <a:lnTo>
                    <a:pt x="5334" y="4525"/>
                  </a:lnTo>
                  <a:lnTo>
                    <a:pt x="6196" y="4130"/>
                  </a:lnTo>
                  <a:lnTo>
                    <a:pt x="6519" y="3987"/>
                  </a:lnTo>
                  <a:lnTo>
                    <a:pt x="6448" y="3987"/>
                  </a:lnTo>
                  <a:lnTo>
                    <a:pt x="6394" y="3969"/>
                  </a:lnTo>
                  <a:lnTo>
                    <a:pt x="6358" y="3951"/>
                  </a:lnTo>
                  <a:lnTo>
                    <a:pt x="6340" y="3915"/>
                  </a:lnTo>
                  <a:lnTo>
                    <a:pt x="6340" y="3861"/>
                  </a:lnTo>
                  <a:lnTo>
                    <a:pt x="6358" y="3807"/>
                  </a:lnTo>
                  <a:lnTo>
                    <a:pt x="6430" y="3663"/>
                  </a:lnTo>
                  <a:lnTo>
                    <a:pt x="6573" y="3484"/>
                  </a:lnTo>
                  <a:lnTo>
                    <a:pt x="6753" y="3286"/>
                  </a:lnTo>
                  <a:lnTo>
                    <a:pt x="7202" y="2801"/>
                  </a:lnTo>
                  <a:lnTo>
                    <a:pt x="7687" y="2263"/>
                  </a:lnTo>
                  <a:lnTo>
                    <a:pt x="7920" y="1975"/>
                  </a:lnTo>
                  <a:lnTo>
                    <a:pt x="8136" y="1688"/>
                  </a:lnTo>
                  <a:lnTo>
                    <a:pt x="8315" y="1419"/>
                  </a:lnTo>
                  <a:lnTo>
                    <a:pt x="8459" y="1167"/>
                  </a:lnTo>
                  <a:lnTo>
                    <a:pt x="8513" y="1042"/>
                  </a:lnTo>
                  <a:lnTo>
                    <a:pt x="8549" y="916"/>
                  </a:lnTo>
                  <a:lnTo>
                    <a:pt x="8566" y="808"/>
                  </a:lnTo>
                  <a:lnTo>
                    <a:pt x="8584" y="700"/>
                  </a:lnTo>
                  <a:lnTo>
                    <a:pt x="8566" y="503"/>
                  </a:lnTo>
                  <a:lnTo>
                    <a:pt x="8513" y="341"/>
                  </a:lnTo>
                  <a:lnTo>
                    <a:pt x="8459" y="216"/>
                  </a:lnTo>
                  <a:lnTo>
                    <a:pt x="8387" y="126"/>
                  </a:lnTo>
                  <a:lnTo>
                    <a:pt x="8279" y="54"/>
                  </a:lnTo>
                  <a:lnTo>
                    <a:pt x="8171" y="18"/>
                  </a:lnTo>
                  <a:lnTo>
                    <a:pt x="8046" y="0"/>
                  </a:lnTo>
                  <a:close/>
                </a:path>
              </a:pathLst>
            </a:custGeom>
            <a:solidFill>
              <a:srgbClr val="FFC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37"/>
            <p:cNvSpPr/>
            <p:nvPr/>
          </p:nvSpPr>
          <p:spPr>
            <a:xfrm>
              <a:off x="6206125" y="2604300"/>
              <a:ext cx="336275" cy="134700"/>
            </a:xfrm>
            <a:custGeom>
              <a:rect b="b" l="l" r="r" t="t"/>
              <a:pathLst>
                <a:path extrusionOk="0" h="5388" w="13451">
                  <a:moveTo>
                    <a:pt x="13397" y="0"/>
                  </a:moveTo>
                  <a:lnTo>
                    <a:pt x="13379" y="18"/>
                  </a:lnTo>
                  <a:lnTo>
                    <a:pt x="13397" y="36"/>
                  </a:lnTo>
                  <a:lnTo>
                    <a:pt x="13412" y="52"/>
                  </a:lnTo>
                  <a:lnTo>
                    <a:pt x="13361" y="90"/>
                  </a:lnTo>
                  <a:lnTo>
                    <a:pt x="13253" y="144"/>
                  </a:lnTo>
                  <a:lnTo>
                    <a:pt x="13073" y="234"/>
                  </a:lnTo>
                  <a:lnTo>
                    <a:pt x="12768" y="377"/>
                  </a:lnTo>
                  <a:lnTo>
                    <a:pt x="12157" y="683"/>
                  </a:lnTo>
                  <a:lnTo>
                    <a:pt x="11583" y="1006"/>
                  </a:lnTo>
                  <a:lnTo>
                    <a:pt x="11044" y="1365"/>
                  </a:lnTo>
                  <a:lnTo>
                    <a:pt x="10793" y="1545"/>
                  </a:lnTo>
                  <a:lnTo>
                    <a:pt x="10559" y="1742"/>
                  </a:lnTo>
                  <a:lnTo>
                    <a:pt x="10326" y="1958"/>
                  </a:lnTo>
                  <a:lnTo>
                    <a:pt x="10110" y="2173"/>
                  </a:lnTo>
                  <a:lnTo>
                    <a:pt x="9949" y="2371"/>
                  </a:lnTo>
                  <a:lnTo>
                    <a:pt x="9787" y="2568"/>
                  </a:lnTo>
                  <a:lnTo>
                    <a:pt x="9626" y="2784"/>
                  </a:lnTo>
                  <a:lnTo>
                    <a:pt x="9531" y="2945"/>
                  </a:lnTo>
                  <a:lnTo>
                    <a:pt x="9051" y="3161"/>
                  </a:lnTo>
                  <a:lnTo>
                    <a:pt x="8548" y="3376"/>
                  </a:lnTo>
                  <a:lnTo>
                    <a:pt x="8009" y="3574"/>
                  </a:lnTo>
                  <a:lnTo>
                    <a:pt x="7489" y="3753"/>
                  </a:lnTo>
                  <a:lnTo>
                    <a:pt x="6537" y="4094"/>
                  </a:lnTo>
                  <a:lnTo>
                    <a:pt x="5567" y="4418"/>
                  </a:lnTo>
                  <a:lnTo>
                    <a:pt x="4598" y="4687"/>
                  </a:lnTo>
                  <a:lnTo>
                    <a:pt x="3628" y="4938"/>
                  </a:lnTo>
                  <a:lnTo>
                    <a:pt x="3143" y="5046"/>
                  </a:lnTo>
                  <a:lnTo>
                    <a:pt x="2658" y="5118"/>
                  </a:lnTo>
                  <a:lnTo>
                    <a:pt x="2515" y="5136"/>
                  </a:lnTo>
                  <a:lnTo>
                    <a:pt x="2102" y="5136"/>
                  </a:lnTo>
                  <a:lnTo>
                    <a:pt x="1958" y="5100"/>
                  </a:lnTo>
                  <a:lnTo>
                    <a:pt x="1832" y="5064"/>
                  </a:lnTo>
                  <a:lnTo>
                    <a:pt x="1706" y="5010"/>
                  </a:lnTo>
                  <a:lnTo>
                    <a:pt x="1581" y="4956"/>
                  </a:lnTo>
                  <a:lnTo>
                    <a:pt x="1383" y="4813"/>
                  </a:lnTo>
                  <a:lnTo>
                    <a:pt x="1186" y="4651"/>
                  </a:lnTo>
                  <a:lnTo>
                    <a:pt x="1006" y="4490"/>
                  </a:lnTo>
                  <a:lnTo>
                    <a:pt x="827" y="4310"/>
                  </a:lnTo>
                  <a:lnTo>
                    <a:pt x="432" y="3951"/>
                  </a:lnTo>
                  <a:lnTo>
                    <a:pt x="36" y="3610"/>
                  </a:lnTo>
                  <a:lnTo>
                    <a:pt x="19" y="3592"/>
                  </a:lnTo>
                  <a:lnTo>
                    <a:pt x="1" y="3610"/>
                  </a:lnTo>
                  <a:lnTo>
                    <a:pt x="1" y="3628"/>
                  </a:lnTo>
                  <a:lnTo>
                    <a:pt x="467" y="4112"/>
                  </a:lnTo>
                  <a:lnTo>
                    <a:pt x="934" y="4561"/>
                  </a:lnTo>
                  <a:lnTo>
                    <a:pt x="1096" y="4759"/>
                  </a:lnTo>
                  <a:lnTo>
                    <a:pt x="1293" y="4956"/>
                  </a:lnTo>
                  <a:lnTo>
                    <a:pt x="1491" y="5118"/>
                  </a:lnTo>
                  <a:lnTo>
                    <a:pt x="1706" y="5280"/>
                  </a:lnTo>
                  <a:lnTo>
                    <a:pt x="1940" y="5351"/>
                  </a:lnTo>
                  <a:lnTo>
                    <a:pt x="2173" y="5387"/>
                  </a:lnTo>
                  <a:lnTo>
                    <a:pt x="2407" y="5387"/>
                  </a:lnTo>
                  <a:lnTo>
                    <a:pt x="2658" y="5369"/>
                  </a:lnTo>
                  <a:lnTo>
                    <a:pt x="3179" y="5298"/>
                  </a:lnTo>
                  <a:lnTo>
                    <a:pt x="3700" y="5190"/>
                  </a:lnTo>
                  <a:lnTo>
                    <a:pt x="4203" y="5064"/>
                  </a:lnTo>
                  <a:lnTo>
                    <a:pt x="4705" y="4938"/>
                  </a:lnTo>
                  <a:lnTo>
                    <a:pt x="5711" y="4633"/>
                  </a:lnTo>
                  <a:lnTo>
                    <a:pt x="6214" y="4472"/>
                  </a:lnTo>
                  <a:lnTo>
                    <a:pt x="6699" y="4310"/>
                  </a:lnTo>
                  <a:lnTo>
                    <a:pt x="7183" y="4130"/>
                  </a:lnTo>
                  <a:lnTo>
                    <a:pt x="7668" y="3933"/>
                  </a:lnTo>
                  <a:lnTo>
                    <a:pt x="8853" y="3412"/>
                  </a:lnTo>
                  <a:lnTo>
                    <a:pt x="9554" y="3089"/>
                  </a:lnTo>
                  <a:lnTo>
                    <a:pt x="9733" y="2838"/>
                  </a:lnTo>
                  <a:lnTo>
                    <a:pt x="9913" y="2622"/>
                  </a:lnTo>
                  <a:lnTo>
                    <a:pt x="10128" y="2407"/>
                  </a:lnTo>
                  <a:lnTo>
                    <a:pt x="10344" y="2191"/>
                  </a:lnTo>
                  <a:lnTo>
                    <a:pt x="10811" y="1796"/>
                  </a:lnTo>
                  <a:lnTo>
                    <a:pt x="11278" y="1419"/>
                  </a:lnTo>
                  <a:lnTo>
                    <a:pt x="11870" y="1042"/>
                  </a:lnTo>
                  <a:lnTo>
                    <a:pt x="12481" y="665"/>
                  </a:lnTo>
                  <a:lnTo>
                    <a:pt x="13001" y="341"/>
                  </a:lnTo>
                  <a:lnTo>
                    <a:pt x="13289" y="144"/>
                  </a:lnTo>
                  <a:lnTo>
                    <a:pt x="13379" y="108"/>
                  </a:lnTo>
                  <a:lnTo>
                    <a:pt x="13432" y="72"/>
                  </a:lnTo>
                  <a:lnTo>
                    <a:pt x="13450" y="54"/>
                  </a:lnTo>
                  <a:lnTo>
                    <a:pt x="13450" y="18"/>
                  </a:lnTo>
                  <a:lnTo>
                    <a:pt x="1343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37"/>
            <p:cNvSpPr/>
            <p:nvPr/>
          </p:nvSpPr>
          <p:spPr>
            <a:xfrm>
              <a:off x="6206125" y="2604300"/>
              <a:ext cx="336275" cy="134700"/>
            </a:xfrm>
            <a:custGeom>
              <a:rect b="b" l="l" r="r" t="t"/>
              <a:pathLst>
                <a:path extrusionOk="0" fill="none" h="5388" w="13451">
                  <a:moveTo>
                    <a:pt x="36" y="3610"/>
                  </a:moveTo>
                  <a:lnTo>
                    <a:pt x="36" y="3610"/>
                  </a:lnTo>
                  <a:lnTo>
                    <a:pt x="432" y="3951"/>
                  </a:lnTo>
                  <a:lnTo>
                    <a:pt x="827" y="4310"/>
                  </a:lnTo>
                  <a:lnTo>
                    <a:pt x="827" y="4310"/>
                  </a:lnTo>
                  <a:lnTo>
                    <a:pt x="1006" y="4490"/>
                  </a:lnTo>
                  <a:lnTo>
                    <a:pt x="1186" y="4651"/>
                  </a:lnTo>
                  <a:lnTo>
                    <a:pt x="1383" y="4813"/>
                  </a:lnTo>
                  <a:lnTo>
                    <a:pt x="1581" y="4956"/>
                  </a:lnTo>
                  <a:lnTo>
                    <a:pt x="1581" y="4956"/>
                  </a:lnTo>
                  <a:lnTo>
                    <a:pt x="1706" y="5010"/>
                  </a:lnTo>
                  <a:lnTo>
                    <a:pt x="1832" y="5064"/>
                  </a:lnTo>
                  <a:lnTo>
                    <a:pt x="1958" y="5100"/>
                  </a:lnTo>
                  <a:lnTo>
                    <a:pt x="2102" y="5136"/>
                  </a:lnTo>
                  <a:lnTo>
                    <a:pt x="2245" y="5136"/>
                  </a:lnTo>
                  <a:lnTo>
                    <a:pt x="2371" y="5136"/>
                  </a:lnTo>
                  <a:lnTo>
                    <a:pt x="2515" y="5136"/>
                  </a:lnTo>
                  <a:lnTo>
                    <a:pt x="2658" y="5118"/>
                  </a:lnTo>
                  <a:lnTo>
                    <a:pt x="2658" y="5118"/>
                  </a:lnTo>
                  <a:lnTo>
                    <a:pt x="3143" y="5046"/>
                  </a:lnTo>
                  <a:lnTo>
                    <a:pt x="3628" y="4938"/>
                  </a:lnTo>
                  <a:lnTo>
                    <a:pt x="3628" y="4938"/>
                  </a:lnTo>
                  <a:lnTo>
                    <a:pt x="4598" y="4687"/>
                  </a:lnTo>
                  <a:lnTo>
                    <a:pt x="5567" y="4418"/>
                  </a:lnTo>
                  <a:lnTo>
                    <a:pt x="6537" y="4094"/>
                  </a:lnTo>
                  <a:lnTo>
                    <a:pt x="7489" y="3753"/>
                  </a:lnTo>
                  <a:lnTo>
                    <a:pt x="7489" y="3753"/>
                  </a:lnTo>
                  <a:lnTo>
                    <a:pt x="8009" y="3574"/>
                  </a:lnTo>
                  <a:lnTo>
                    <a:pt x="8548" y="3376"/>
                  </a:lnTo>
                  <a:lnTo>
                    <a:pt x="9051" y="3161"/>
                  </a:lnTo>
                  <a:lnTo>
                    <a:pt x="9572" y="2927"/>
                  </a:lnTo>
                  <a:lnTo>
                    <a:pt x="9500" y="2999"/>
                  </a:lnTo>
                  <a:lnTo>
                    <a:pt x="9500" y="2999"/>
                  </a:lnTo>
                  <a:lnTo>
                    <a:pt x="9626" y="2784"/>
                  </a:lnTo>
                  <a:lnTo>
                    <a:pt x="9787" y="2568"/>
                  </a:lnTo>
                  <a:lnTo>
                    <a:pt x="9949" y="2371"/>
                  </a:lnTo>
                  <a:lnTo>
                    <a:pt x="10110" y="2173"/>
                  </a:lnTo>
                  <a:lnTo>
                    <a:pt x="10110" y="2173"/>
                  </a:lnTo>
                  <a:lnTo>
                    <a:pt x="10326" y="1958"/>
                  </a:lnTo>
                  <a:lnTo>
                    <a:pt x="10559" y="1742"/>
                  </a:lnTo>
                  <a:lnTo>
                    <a:pt x="10793" y="1545"/>
                  </a:lnTo>
                  <a:lnTo>
                    <a:pt x="11044" y="1365"/>
                  </a:lnTo>
                  <a:lnTo>
                    <a:pt x="11044" y="1365"/>
                  </a:lnTo>
                  <a:lnTo>
                    <a:pt x="11583" y="1006"/>
                  </a:lnTo>
                  <a:lnTo>
                    <a:pt x="12157" y="683"/>
                  </a:lnTo>
                  <a:lnTo>
                    <a:pt x="12157" y="683"/>
                  </a:lnTo>
                  <a:lnTo>
                    <a:pt x="12768" y="377"/>
                  </a:lnTo>
                  <a:lnTo>
                    <a:pt x="13073" y="234"/>
                  </a:lnTo>
                  <a:lnTo>
                    <a:pt x="13073" y="234"/>
                  </a:lnTo>
                  <a:lnTo>
                    <a:pt x="13253" y="144"/>
                  </a:lnTo>
                  <a:lnTo>
                    <a:pt x="13361" y="90"/>
                  </a:lnTo>
                  <a:lnTo>
                    <a:pt x="13432" y="36"/>
                  </a:lnTo>
                  <a:lnTo>
                    <a:pt x="13432" y="36"/>
                  </a:lnTo>
                  <a:lnTo>
                    <a:pt x="13414" y="54"/>
                  </a:lnTo>
                  <a:lnTo>
                    <a:pt x="13397" y="36"/>
                  </a:lnTo>
                  <a:lnTo>
                    <a:pt x="13379" y="18"/>
                  </a:lnTo>
                  <a:lnTo>
                    <a:pt x="13397" y="0"/>
                  </a:lnTo>
                  <a:lnTo>
                    <a:pt x="13414" y="0"/>
                  </a:lnTo>
                  <a:lnTo>
                    <a:pt x="13414" y="0"/>
                  </a:lnTo>
                  <a:lnTo>
                    <a:pt x="13414" y="0"/>
                  </a:lnTo>
                  <a:lnTo>
                    <a:pt x="13432" y="0"/>
                  </a:lnTo>
                  <a:lnTo>
                    <a:pt x="13450" y="18"/>
                  </a:lnTo>
                  <a:lnTo>
                    <a:pt x="13450" y="18"/>
                  </a:lnTo>
                  <a:lnTo>
                    <a:pt x="13450" y="54"/>
                  </a:lnTo>
                  <a:lnTo>
                    <a:pt x="13450" y="54"/>
                  </a:lnTo>
                  <a:lnTo>
                    <a:pt x="13432" y="72"/>
                  </a:lnTo>
                  <a:lnTo>
                    <a:pt x="13379" y="108"/>
                  </a:lnTo>
                  <a:lnTo>
                    <a:pt x="13289" y="144"/>
                  </a:lnTo>
                  <a:lnTo>
                    <a:pt x="13001" y="341"/>
                  </a:lnTo>
                  <a:lnTo>
                    <a:pt x="13001" y="341"/>
                  </a:lnTo>
                  <a:lnTo>
                    <a:pt x="12481" y="665"/>
                  </a:lnTo>
                  <a:lnTo>
                    <a:pt x="12481" y="665"/>
                  </a:lnTo>
                  <a:lnTo>
                    <a:pt x="11870" y="1042"/>
                  </a:lnTo>
                  <a:lnTo>
                    <a:pt x="11278" y="1419"/>
                  </a:lnTo>
                  <a:lnTo>
                    <a:pt x="11278" y="1419"/>
                  </a:lnTo>
                  <a:lnTo>
                    <a:pt x="10811" y="1796"/>
                  </a:lnTo>
                  <a:lnTo>
                    <a:pt x="10344" y="2191"/>
                  </a:lnTo>
                  <a:lnTo>
                    <a:pt x="10344" y="2191"/>
                  </a:lnTo>
                  <a:lnTo>
                    <a:pt x="10128" y="2407"/>
                  </a:lnTo>
                  <a:lnTo>
                    <a:pt x="9913" y="2622"/>
                  </a:lnTo>
                  <a:lnTo>
                    <a:pt x="9913" y="2622"/>
                  </a:lnTo>
                  <a:lnTo>
                    <a:pt x="9733" y="2838"/>
                  </a:lnTo>
                  <a:lnTo>
                    <a:pt x="9554" y="3089"/>
                  </a:lnTo>
                  <a:lnTo>
                    <a:pt x="9554" y="3089"/>
                  </a:lnTo>
                  <a:lnTo>
                    <a:pt x="8853" y="3412"/>
                  </a:lnTo>
                  <a:lnTo>
                    <a:pt x="7668" y="3933"/>
                  </a:lnTo>
                  <a:lnTo>
                    <a:pt x="7668" y="3933"/>
                  </a:lnTo>
                  <a:lnTo>
                    <a:pt x="7183" y="4130"/>
                  </a:lnTo>
                  <a:lnTo>
                    <a:pt x="6699" y="4310"/>
                  </a:lnTo>
                  <a:lnTo>
                    <a:pt x="6214" y="4472"/>
                  </a:lnTo>
                  <a:lnTo>
                    <a:pt x="5711" y="4633"/>
                  </a:lnTo>
                  <a:lnTo>
                    <a:pt x="5711" y="4633"/>
                  </a:lnTo>
                  <a:lnTo>
                    <a:pt x="4705" y="4938"/>
                  </a:lnTo>
                  <a:lnTo>
                    <a:pt x="4203" y="5064"/>
                  </a:lnTo>
                  <a:lnTo>
                    <a:pt x="3700" y="5190"/>
                  </a:lnTo>
                  <a:lnTo>
                    <a:pt x="3700" y="5190"/>
                  </a:lnTo>
                  <a:lnTo>
                    <a:pt x="3179" y="5298"/>
                  </a:lnTo>
                  <a:lnTo>
                    <a:pt x="2658" y="5369"/>
                  </a:lnTo>
                  <a:lnTo>
                    <a:pt x="2658" y="5369"/>
                  </a:lnTo>
                  <a:lnTo>
                    <a:pt x="2407" y="5387"/>
                  </a:lnTo>
                  <a:lnTo>
                    <a:pt x="2173" y="5387"/>
                  </a:lnTo>
                  <a:lnTo>
                    <a:pt x="1940" y="5351"/>
                  </a:lnTo>
                  <a:lnTo>
                    <a:pt x="1706" y="5280"/>
                  </a:lnTo>
                  <a:lnTo>
                    <a:pt x="1706" y="5280"/>
                  </a:lnTo>
                  <a:lnTo>
                    <a:pt x="1491" y="5118"/>
                  </a:lnTo>
                  <a:lnTo>
                    <a:pt x="1293" y="4956"/>
                  </a:lnTo>
                  <a:lnTo>
                    <a:pt x="1096" y="4759"/>
                  </a:lnTo>
                  <a:lnTo>
                    <a:pt x="934" y="4561"/>
                  </a:lnTo>
                  <a:lnTo>
                    <a:pt x="934" y="4561"/>
                  </a:lnTo>
                  <a:lnTo>
                    <a:pt x="467" y="4112"/>
                  </a:lnTo>
                  <a:lnTo>
                    <a:pt x="1" y="3628"/>
                  </a:lnTo>
                  <a:lnTo>
                    <a:pt x="1" y="3628"/>
                  </a:lnTo>
                  <a:lnTo>
                    <a:pt x="1" y="3628"/>
                  </a:lnTo>
                  <a:lnTo>
                    <a:pt x="1" y="3610"/>
                  </a:lnTo>
                  <a:lnTo>
                    <a:pt x="1" y="3610"/>
                  </a:lnTo>
                  <a:lnTo>
                    <a:pt x="19" y="3592"/>
                  </a:lnTo>
                  <a:lnTo>
                    <a:pt x="36" y="361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37"/>
            <p:cNvSpPr/>
            <p:nvPr/>
          </p:nvSpPr>
          <p:spPr>
            <a:xfrm>
              <a:off x="5977625" y="2491625"/>
              <a:ext cx="231225" cy="295850"/>
            </a:xfrm>
            <a:custGeom>
              <a:rect b="b" l="l" r="r" t="t"/>
              <a:pathLst>
                <a:path extrusionOk="0" h="11834" w="9249">
                  <a:moveTo>
                    <a:pt x="880" y="0"/>
                  </a:moveTo>
                  <a:lnTo>
                    <a:pt x="737" y="36"/>
                  </a:lnTo>
                  <a:lnTo>
                    <a:pt x="593" y="90"/>
                  </a:lnTo>
                  <a:lnTo>
                    <a:pt x="485" y="162"/>
                  </a:lnTo>
                  <a:lnTo>
                    <a:pt x="378" y="252"/>
                  </a:lnTo>
                  <a:lnTo>
                    <a:pt x="288" y="377"/>
                  </a:lnTo>
                  <a:lnTo>
                    <a:pt x="198" y="503"/>
                  </a:lnTo>
                  <a:lnTo>
                    <a:pt x="144" y="665"/>
                  </a:lnTo>
                  <a:lnTo>
                    <a:pt x="90" y="844"/>
                  </a:lnTo>
                  <a:lnTo>
                    <a:pt x="36" y="1042"/>
                  </a:lnTo>
                  <a:lnTo>
                    <a:pt x="18" y="1257"/>
                  </a:lnTo>
                  <a:lnTo>
                    <a:pt x="0" y="1509"/>
                  </a:lnTo>
                  <a:lnTo>
                    <a:pt x="0" y="1760"/>
                  </a:lnTo>
                  <a:lnTo>
                    <a:pt x="18" y="2047"/>
                  </a:lnTo>
                  <a:lnTo>
                    <a:pt x="54" y="2352"/>
                  </a:lnTo>
                  <a:lnTo>
                    <a:pt x="90" y="2676"/>
                  </a:lnTo>
                  <a:lnTo>
                    <a:pt x="144" y="3017"/>
                  </a:lnTo>
                  <a:lnTo>
                    <a:pt x="234" y="3376"/>
                  </a:lnTo>
                  <a:lnTo>
                    <a:pt x="324" y="3735"/>
                  </a:lnTo>
                  <a:lnTo>
                    <a:pt x="431" y="4094"/>
                  </a:lnTo>
                  <a:lnTo>
                    <a:pt x="539" y="4471"/>
                  </a:lnTo>
                  <a:lnTo>
                    <a:pt x="809" y="5226"/>
                  </a:lnTo>
                  <a:lnTo>
                    <a:pt x="1114" y="5980"/>
                  </a:lnTo>
                  <a:lnTo>
                    <a:pt x="1455" y="6716"/>
                  </a:lnTo>
                  <a:lnTo>
                    <a:pt x="1814" y="7452"/>
                  </a:lnTo>
                  <a:lnTo>
                    <a:pt x="2173" y="8153"/>
                  </a:lnTo>
                  <a:lnTo>
                    <a:pt x="2532" y="8835"/>
                  </a:lnTo>
                  <a:lnTo>
                    <a:pt x="2892" y="9463"/>
                  </a:lnTo>
                  <a:lnTo>
                    <a:pt x="3233" y="10038"/>
                  </a:lnTo>
                  <a:lnTo>
                    <a:pt x="3807" y="10990"/>
                  </a:lnTo>
                  <a:lnTo>
                    <a:pt x="4220" y="11618"/>
                  </a:lnTo>
                  <a:lnTo>
                    <a:pt x="4364" y="11834"/>
                  </a:lnTo>
                  <a:lnTo>
                    <a:pt x="9248" y="7937"/>
                  </a:lnTo>
                  <a:lnTo>
                    <a:pt x="7991" y="6554"/>
                  </a:lnTo>
                  <a:lnTo>
                    <a:pt x="6501" y="4848"/>
                  </a:lnTo>
                  <a:lnTo>
                    <a:pt x="4472" y="2514"/>
                  </a:lnTo>
                  <a:lnTo>
                    <a:pt x="3897" y="1886"/>
                  </a:lnTo>
                  <a:lnTo>
                    <a:pt x="3628" y="1616"/>
                  </a:lnTo>
                  <a:lnTo>
                    <a:pt x="3358" y="1347"/>
                  </a:lnTo>
                  <a:lnTo>
                    <a:pt x="3107" y="1113"/>
                  </a:lnTo>
                  <a:lnTo>
                    <a:pt x="2856" y="898"/>
                  </a:lnTo>
                  <a:lnTo>
                    <a:pt x="2622" y="718"/>
                  </a:lnTo>
                  <a:lnTo>
                    <a:pt x="2389" y="539"/>
                  </a:lnTo>
                  <a:lnTo>
                    <a:pt x="2155" y="395"/>
                  </a:lnTo>
                  <a:lnTo>
                    <a:pt x="1940" y="269"/>
                  </a:lnTo>
                  <a:lnTo>
                    <a:pt x="1742" y="180"/>
                  </a:lnTo>
                  <a:lnTo>
                    <a:pt x="1545" y="108"/>
                  </a:lnTo>
                  <a:lnTo>
                    <a:pt x="1365" y="36"/>
                  </a:lnTo>
                  <a:lnTo>
                    <a:pt x="11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37"/>
            <p:cNvSpPr/>
            <p:nvPr/>
          </p:nvSpPr>
          <p:spPr>
            <a:xfrm>
              <a:off x="5977625" y="2491625"/>
              <a:ext cx="231225" cy="295850"/>
            </a:xfrm>
            <a:custGeom>
              <a:rect b="b" l="l" r="r" t="t"/>
              <a:pathLst>
                <a:path extrusionOk="0" fill="none" h="11834" w="9249">
                  <a:moveTo>
                    <a:pt x="9248" y="7937"/>
                  </a:moveTo>
                  <a:lnTo>
                    <a:pt x="4364" y="11834"/>
                  </a:lnTo>
                  <a:lnTo>
                    <a:pt x="4364" y="11834"/>
                  </a:lnTo>
                  <a:lnTo>
                    <a:pt x="4220" y="11618"/>
                  </a:lnTo>
                  <a:lnTo>
                    <a:pt x="3807" y="10990"/>
                  </a:lnTo>
                  <a:lnTo>
                    <a:pt x="3233" y="10038"/>
                  </a:lnTo>
                  <a:lnTo>
                    <a:pt x="2892" y="9463"/>
                  </a:lnTo>
                  <a:lnTo>
                    <a:pt x="2532" y="8835"/>
                  </a:lnTo>
                  <a:lnTo>
                    <a:pt x="2173" y="8153"/>
                  </a:lnTo>
                  <a:lnTo>
                    <a:pt x="1814" y="7452"/>
                  </a:lnTo>
                  <a:lnTo>
                    <a:pt x="1455" y="6716"/>
                  </a:lnTo>
                  <a:lnTo>
                    <a:pt x="1114" y="5980"/>
                  </a:lnTo>
                  <a:lnTo>
                    <a:pt x="809" y="5226"/>
                  </a:lnTo>
                  <a:lnTo>
                    <a:pt x="539" y="4471"/>
                  </a:lnTo>
                  <a:lnTo>
                    <a:pt x="431" y="4094"/>
                  </a:lnTo>
                  <a:lnTo>
                    <a:pt x="324" y="3735"/>
                  </a:lnTo>
                  <a:lnTo>
                    <a:pt x="234" y="3376"/>
                  </a:lnTo>
                  <a:lnTo>
                    <a:pt x="144" y="3017"/>
                  </a:lnTo>
                  <a:lnTo>
                    <a:pt x="144" y="3017"/>
                  </a:lnTo>
                  <a:lnTo>
                    <a:pt x="90" y="2676"/>
                  </a:lnTo>
                  <a:lnTo>
                    <a:pt x="54" y="2352"/>
                  </a:lnTo>
                  <a:lnTo>
                    <a:pt x="18" y="2047"/>
                  </a:lnTo>
                  <a:lnTo>
                    <a:pt x="0" y="1760"/>
                  </a:lnTo>
                  <a:lnTo>
                    <a:pt x="0" y="1509"/>
                  </a:lnTo>
                  <a:lnTo>
                    <a:pt x="18" y="1257"/>
                  </a:lnTo>
                  <a:lnTo>
                    <a:pt x="36" y="1042"/>
                  </a:lnTo>
                  <a:lnTo>
                    <a:pt x="90" y="844"/>
                  </a:lnTo>
                  <a:lnTo>
                    <a:pt x="144" y="665"/>
                  </a:lnTo>
                  <a:lnTo>
                    <a:pt x="198" y="503"/>
                  </a:lnTo>
                  <a:lnTo>
                    <a:pt x="288" y="377"/>
                  </a:lnTo>
                  <a:lnTo>
                    <a:pt x="378" y="252"/>
                  </a:lnTo>
                  <a:lnTo>
                    <a:pt x="485" y="162"/>
                  </a:lnTo>
                  <a:lnTo>
                    <a:pt x="593" y="90"/>
                  </a:lnTo>
                  <a:lnTo>
                    <a:pt x="737" y="36"/>
                  </a:lnTo>
                  <a:lnTo>
                    <a:pt x="880" y="0"/>
                  </a:lnTo>
                  <a:lnTo>
                    <a:pt x="1024" y="0"/>
                  </a:lnTo>
                  <a:lnTo>
                    <a:pt x="1186" y="0"/>
                  </a:lnTo>
                  <a:lnTo>
                    <a:pt x="1365" y="36"/>
                  </a:lnTo>
                  <a:lnTo>
                    <a:pt x="1545" y="108"/>
                  </a:lnTo>
                  <a:lnTo>
                    <a:pt x="1742" y="180"/>
                  </a:lnTo>
                  <a:lnTo>
                    <a:pt x="1940" y="269"/>
                  </a:lnTo>
                  <a:lnTo>
                    <a:pt x="2155" y="395"/>
                  </a:lnTo>
                  <a:lnTo>
                    <a:pt x="2389" y="539"/>
                  </a:lnTo>
                  <a:lnTo>
                    <a:pt x="2622" y="718"/>
                  </a:lnTo>
                  <a:lnTo>
                    <a:pt x="2856" y="898"/>
                  </a:lnTo>
                  <a:lnTo>
                    <a:pt x="3107" y="1113"/>
                  </a:lnTo>
                  <a:lnTo>
                    <a:pt x="3358" y="1347"/>
                  </a:lnTo>
                  <a:lnTo>
                    <a:pt x="3628" y="1616"/>
                  </a:lnTo>
                  <a:lnTo>
                    <a:pt x="3897" y="1886"/>
                  </a:lnTo>
                  <a:lnTo>
                    <a:pt x="4472" y="2514"/>
                  </a:lnTo>
                  <a:lnTo>
                    <a:pt x="4472" y="2514"/>
                  </a:lnTo>
                  <a:lnTo>
                    <a:pt x="6501" y="4848"/>
                  </a:lnTo>
                  <a:lnTo>
                    <a:pt x="7991" y="6554"/>
                  </a:lnTo>
                  <a:lnTo>
                    <a:pt x="9248" y="79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37"/>
            <p:cNvSpPr/>
            <p:nvPr/>
          </p:nvSpPr>
          <p:spPr>
            <a:xfrm>
              <a:off x="6126675" y="2597125"/>
              <a:ext cx="79475" cy="91150"/>
            </a:xfrm>
            <a:custGeom>
              <a:rect b="b" l="l" r="r" t="t"/>
              <a:pathLst>
                <a:path extrusionOk="0" h="3646" w="3179">
                  <a:moveTo>
                    <a:pt x="0" y="0"/>
                  </a:moveTo>
                  <a:lnTo>
                    <a:pt x="0" y="18"/>
                  </a:lnTo>
                  <a:lnTo>
                    <a:pt x="359" y="485"/>
                  </a:lnTo>
                  <a:lnTo>
                    <a:pt x="736" y="952"/>
                  </a:lnTo>
                  <a:lnTo>
                    <a:pt x="1527" y="1850"/>
                  </a:lnTo>
                  <a:lnTo>
                    <a:pt x="1922" y="2316"/>
                  </a:lnTo>
                  <a:lnTo>
                    <a:pt x="2335" y="2765"/>
                  </a:lnTo>
                  <a:lnTo>
                    <a:pt x="2550" y="2963"/>
                  </a:lnTo>
                  <a:lnTo>
                    <a:pt x="2748" y="3178"/>
                  </a:lnTo>
                  <a:lnTo>
                    <a:pt x="2945" y="3394"/>
                  </a:lnTo>
                  <a:lnTo>
                    <a:pt x="3143" y="3627"/>
                  </a:lnTo>
                  <a:lnTo>
                    <a:pt x="3161" y="3645"/>
                  </a:lnTo>
                  <a:lnTo>
                    <a:pt x="3179" y="3627"/>
                  </a:lnTo>
                  <a:lnTo>
                    <a:pt x="3179" y="3609"/>
                  </a:lnTo>
                  <a:lnTo>
                    <a:pt x="3179" y="3591"/>
                  </a:lnTo>
                  <a:lnTo>
                    <a:pt x="2945" y="3358"/>
                  </a:lnTo>
                  <a:lnTo>
                    <a:pt x="2730" y="3089"/>
                  </a:lnTo>
                  <a:lnTo>
                    <a:pt x="2353" y="2622"/>
                  </a:lnTo>
                  <a:lnTo>
                    <a:pt x="1598" y="1760"/>
                  </a:lnTo>
                  <a:lnTo>
                    <a:pt x="826" y="862"/>
                  </a:lnTo>
                  <a:lnTo>
                    <a:pt x="431" y="431"/>
                  </a:lnTo>
                  <a:lnTo>
                    <a:pt x="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37"/>
            <p:cNvSpPr/>
            <p:nvPr/>
          </p:nvSpPr>
          <p:spPr>
            <a:xfrm>
              <a:off x="6126675" y="2597125"/>
              <a:ext cx="79475" cy="91150"/>
            </a:xfrm>
            <a:custGeom>
              <a:rect b="b" l="l" r="r" t="t"/>
              <a:pathLst>
                <a:path extrusionOk="0" fill="none" h="3646" w="3179">
                  <a:moveTo>
                    <a:pt x="18" y="0"/>
                  </a:moveTo>
                  <a:lnTo>
                    <a:pt x="18" y="0"/>
                  </a:lnTo>
                  <a:lnTo>
                    <a:pt x="431" y="431"/>
                  </a:lnTo>
                  <a:lnTo>
                    <a:pt x="826" y="862"/>
                  </a:lnTo>
                  <a:lnTo>
                    <a:pt x="1598" y="1760"/>
                  </a:lnTo>
                  <a:lnTo>
                    <a:pt x="1598" y="1760"/>
                  </a:lnTo>
                  <a:lnTo>
                    <a:pt x="2353" y="2622"/>
                  </a:lnTo>
                  <a:lnTo>
                    <a:pt x="2730" y="3089"/>
                  </a:lnTo>
                  <a:lnTo>
                    <a:pt x="2730" y="3089"/>
                  </a:lnTo>
                  <a:lnTo>
                    <a:pt x="2945" y="3358"/>
                  </a:lnTo>
                  <a:lnTo>
                    <a:pt x="3179" y="3591"/>
                  </a:lnTo>
                  <a:lnTo>
                    <a:pt x="3179" y="3591"/>
                  </a:lnTo>
                  <a:lnTo>
                    <a:pt x="3179" y="3609"/>
                  </a:lnTo>
                  <a:lnTo>
                    <a:pt x="3179" y="3627"/>
                  </a:lnTo>
                  <a:lnTo>
                    <a:pt x="3161" y="3645"/>
                  </a:lnTo>
                  <a:lnTo>
                    <a:pt x="3143" y="3627"/>
                  </a:lnTo>
                  <a:lnTo>
                    <a:pt x="3143" y="3627"/>
                  </a:lnTo>
                  <a:lnTo>
                    <a:pt x="2945" y="3394"/>
                  </a:lnTo>
                  <a:lnTo>
                    <a:pt x="2748" y="3178"/>
                  </a:lnTo>
                  <a:lnTo>
                    <a:pt x="2550" y="2963"/>
                  </a:lnTo>
                  <a:lnTo>
                    <a:pt x="2335" y="2765"/>
                  </a:lnTo>
                  <a:lnTo>
                    <a:pt x="2335" y="2765"/>
                  </a:lnTo>
                  <a:lnTo>
                    <a:pt x="1922" y="2316"/>
                  </a:lnTo>
                  <a:lnTo>
                    <a:pt x="1527" y="1850"/>
                  </a:lnTo>
                  <a:lnTo>
                    <a:pt x="1527" y="1850"/>
                  </a:lnTo>
                  <a:lnTo>
                    <a:pt x="736" y="952"/>
                  </a:lnTo>
                  <a:lnTo>
                    <a:pt x="359" y="485"/>
                  </a:lnTo>
                  <a:lnTo>
                    <a:pt x="0" y="18"/>
                  </a:lnTo>
                  <a:lnTo>
                    <a:pt x="0" y="18"/>
                  </a:lnTo>
                  <a:lnTo>
                    <a:pt x="0" y="0"/>
                  </a:lnTo>
                  <a:lnTo>
                    <a:pt x="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37"/>
            <p:cNvSpPr/>
            <p:nvPr/>
          </p:nvSpPr>
          <p:spPr>
            <a:xfrm>
              <a:off x="6001875" y="2632125"/>
              <a:ext cx="88000" cy="160300"/>
            </a:xfrm>
            <a:custGeom>
              <a:rect b="b" l="l" r="r" t="t"/>
              <a:pathLst>
                <a:path extrusionOk="0" h="6412" w="3520">
                  <a:moveTo>
                    <a:pt x="0" y="1"/>
                  </a:moveTo>
                  <a:lnTo>
                    <a:pt x="341" y="809"/>
                  </a:lnTo>
                  <a:lnTo>
                    <a:pt x="736" y="1617"/>
                  </a:lnTo>
                  <a:lnTo>
                    <a:pt x="539" y="1419"/>
                  </a:lnTo>
                  <a:lnTo>
                    <a:pt x="305" y="1150"/>
                  </a:lnTo>
                  <a:lnTo>
                    <a:pt x="90" y="881"/>
                  </a:lnTo>
                  <a:lnTo>
                    <a:pt x="72" y="863"/>
                  </a:lnTo>
                  <a:lnTo>
                    <a:pt x="54" y="863"/>
                  </a:lnTo>
                  <a:lnTo>
                    <a:pt x="54" y="881"/>
                  </a:lnTo>
                  <a:lnTo>
                    <a:pt x="54" y="898"/>
                  </a:lnTo>
                  <a:lnTo>
                    <a:pt x="485" y="1473"/>
                  </a:lnTo>
                  <a:lnTo>
                    <a:pt x="700" y="1742"/>
                  </a:lnTo>
                  <a:lnTo>
                    <a:pt x="808" y="1868"/>
                  </a:lnTo>
                  <a:lnTo>
                    <a:pt x="916" y="1976"/>
                  </a:lnTo>
                  <a:lnTo>
                    <a:pt x="1598" y="3269"/>
                  </a:lnTo>
                  <a:lnTo>
                    <a:pt x="2047" y="4077"/>
                  </a:lnTo>
                  <a:lnTo>
                    <a:pt x="2514" y="4849"/>
                  </a:lnTo>
                  <a:lnTo>
                    <a:pt x="2999" y="5621"/>
                  </a:lnTo>
                  <a:lnTo>
                    <a:pt x="3484" y="6411"/>
                  </a:lnTo>
                  <a:lnTo>
                    <a:pt x="3520" y="6411"/>
                  </a:lnTo>
                  <a:lnTo>
                    <a:pt x="3520" y="6393"/>
                  </a:lnTo>
                  <a:lnTo>
                    <a:pt x="3520" y="6375"/>
                  </a:lnTo>
                  <a:lnTo>
                    <a:pt x="3286" y="5980"/>
                  </a:lnTo>
                  <a:lnTo>
                    <a:pt x="3053" y="5585"/>
                  </a:lnTo>
                  <a:lnTo>
                    <a:pt x="2604" y="4777"/>
                  </a:lnTo>
                  <a:lnTo>
                    <a:pt x="2173" y="3969"/>
                  </a:lnTo>
                  <a:lnTo>
                    <a:pt x="1742" y="3161"/>
                  </a:lnTo>
                  <a:lnTo>
                    <a:pt x="1293" y="2389"/>
                  </a:lnTo>
                  <a:lnTo>
                    <a:pt x="880" y="1581"/>
                  </a:lnTo>
                  <a:lnTo>
                    <a:pt x="449" y="791"/>
                  </a:lnTo>
                  <a:lnTo>
                    <a:pt x="1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37"/>
            <p:cNvSpPr/>
            <p:nvPr/>
          </p:nvSpPr>
          <p:spPr>
            <a:xfrm>
              <a:off x="6001875" y="2632125"/>
              <a:ext cx="88000" cy="160300"/>
            </a:xfrm>
            <a:custGeom>
              <a:rect b="b" l="l" r="r" t="t"/>
              <a:pathLst>
                <a:path extrusionOk="0" fill="none" h="6412" w="3520">
                  <a:moveTo>
                    <a:pt x="90" y="881"/>
                  </a:moveTo>
                  <a:lnTo>
                    <a:pt x="90" y="881"/>
                  </a:lnTo>
                  <a:lnTo>
                    <a:pt x="305" y="1150"/>
                  </a:lnTo>
                  <a:lnTo>
                    <a:pt x="539" y="1419"/>
                  </a:lnTo>
                  <a:lnTo>
                    <a:pt x="539" y="1419"/>
                  </a:lnTo>
                  <a:lnTo>
                    <a:pt x="736" y="1617"/>
                  </a:lnTo>
                  <a:lnTo>
                    <a:pt x="736" y="1617"/>
                  </a:lnTo>
                  <a:lnTo>
                    <a:pt x="341" y="809"/>
                  </a:lnTo>
                  <a:lnTo>
                    <a:pt x="0" y="1"/>
                  </a:lnTo>
                  <a:lnTo>
                    <a:pt x="0" y="1"/>
                  </a:lnTo>
                  <a:lnTo>
                    <a:pt x="0" y="1"/>
                  </a:lnTo>
                  <a:lnTo>
                    <a:pt x="18" y="1"/>
                  </a:lnTo>
                  <a:lnTo>
                    <a:pt x="18" y="1"/>
                  </a:lnTo>
                  <a:lnTo>
                    <a:pt x="449" y="791"/>
                  </a:lnTo>
                  <a:lnTo>
                    <a:pt x="880" y="1581"/>
                  </a:lnTo>
                  <a:lnTo>
                    <a:pt x="1293" y="2389"/>
                  </a:lnTo>
                  <a:lnTo>
                    <a:pt x="1742" y="3161"/>
                  </a:lnTo>
                  <a:lnTo>
                    <a:pt x="1742" y="3161"/>
                  </a:lnTo>
                  <a:lnTo>
                    <a:pt x="2173" y="3969"/>
                  </a:lnTo>
                  <a:lnTo>
                    <a:pt x="2604" y="4777"/>
                  </a:lnTo>
                  <a:lnTo>
                    <a:pt x="3053" y="5585"/>
                  </a:lnTo>
                  <a:lnTo>
                    <a:pt x="3286" y="5980"/>
                  </a:lnTo>
                  <a:lnTo>
                    <a:pt x="3520" y="6375"/>
                  </a:lnTo>
                  <a:lnTo>
                    <a:pt x="3520" y="6375"/>
                  </a:lnTo>
                  <a:lnTo>
                    <a:pt x="3520" y="6393"/>
                  </a:lnTo>
                  <a:lnTo>
                    <a:pt x="3520" y="6411"/>
                  </a:lnTo>
                  <a:lnTo>
                    <a:pt x="3520" y="6411"/>
                  </a:lnTo>
                  <a:lnTo>
                    <a:pt x="3502" y="6411"/>
                  </a:lnTo>
                  <a:lnTo>
                    <a:pt x="3484" y="6411"/>
                  </a:lnTo>
                  <a:lnTo>
                    <a:pt x="3484" y="6411"/>
                  </a:lnTo>
                  <a:lnTo>
                    <a:pt x="2999" y="5621"/>
                  </a:lnTo>
                  <a:lnTo>
                    <a:pt x="2514" y="4849"/>
                  </a:lnTo>
                  <a:lnTo>
                    <a:pt x="2047" y="4077"/>
                  </a:lnTo>
                  <a:lnTo>
                    <a:pt x="1598" y="3269"/>
                  </a:lnTo>
                  <a:lnTo>
                    <a:pt x="1598" y="3269"/>
                  </a:lnTo>
                  <a:lnTo>
                    <a:pt x="916" y="1976"/>
                  </a:lnTo>
                  <a:lnTo>
                    <a:pt x="916" y="1976"/>
                  </a:lnTo>
                  <a:lnTo>
                    <a:pt x="808" y="1868"/>
                  </a:lnTo>
                  <a:lnTo>
                    <a:pt x="700" y="1742"/>
                  </a:lnTo>
                  <a:lnTo>
                    <a:pt x="700" y="1742"/>
                  </a:lnTo>
                  <a:lnTo>
                    <a:pt x="485" y="1473"/>
                  </a:lnTo>
                  <a:lnTo>
                    <a:pt x="485" y="1473"/>
                  </a:lnTo>
                  <a:lnTo>
                    <a:pt x="54" y="898"/>
                  </a:lnTo>
                  <a:lnTo>
                    <a:pt x="54" y="898"/>
                  </a:lnTo>
                  <a:lnTo>
                    <a:pt x="54" y="881"/>
                  </a:lnTo>
                  <a:lnTo>
                    <a:pt x="54" y="863"/>
                  </a:lnTo>
                  <a:lnTo>
                    <a:pt x="72" y="863"/>
                  </a:lnTo>
                  <a:lnTo>
                    <a:pt x="90" y="8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37"/>
            <p:cNvSpPr/>
            <p:nvPr/>
          </p:nvSpPr>
          <p:spPr>
            <a:xfrm>
              <a:off x="6068300" y="2672525"/>
              <a:ext cx="171975" cy="150875"/>
            </a:xfrm>
            <a:custGeom>
              <a:rect b="b" l="l" r="r" t="t"/>
              <a:pathLst>
                <a:path extrusionOk="0" h="6035" w="6879">
                  <a:moveTo>
                    <a:pt x="5585" y="1"/>
                  </a:moveTo>
                  <a:lnTo>
                    <a:pt x="1" y="4472"/>
                  </a:lnTo>
                  <a:lnTo>
                    <a:pt x="1024" y="6034"/>
                  </a:lnTo>
                  <a:lnTo>
                    <a:pt x="6878" y="1258"/>
                  </a:lnTo>
                  <a:lnTo>
                    <a:pt x="558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37"/>
            <p:cNvSpPr/>
            <p:nvPr/>
          </p:nvSpPr>
          <p:spPr>
            <a:xfrm>
              <a:off x="6068300" y="2672525"/>
              <a:ext cx="171975" cy="150875"/>
            </a:xfrm>
            <a:custGeom>
              <a:rect b="b" l="l" r="r" t="t"/>
              <a:pathLst>
                <a:path extrusionOk="0" fill="none" h="6035" w="6879">
                  <a:moveTo>
                    <a:pt x="6878" y="1258"/>
                  </a:moveTo>
                  <a:lnTo>
                    <a:pt x="5585" y="1"/>
                  </a:lnTo>
                  <a:lnTo>
                    <a:pt x="1" y="4472"/>
                  </a:lnTo>
                  <a:lnTo>
                    <a:pt x="1024" y="6034"/>
                  </a:lnTo>
                  <a:lnTo>
                    <a:pt x="6878" y="12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37"/>
            <p:cNvSpPr/>
            <p:nvPr/>
          </p:nvSpPr>
          <p:spPr>
            <a:xfrm>
              <a:off x="6068300" y="2672525"/>
              <a:ext cx="171975" cy="150875"/>
            </a:xfrm>
            <a:custGeom>
              <a:rect b="b" l="l" r="r" t="t"/>
              <a:pathLst>
                <a:path extrusionOk="0" h="6035" w="6879">
                  <a:moveTo>
                    <a:pt x="5585" y="1"/>
                  </a:moveTo>
                  <a:lnTo>
                    <a:pt x="5226" y="288"/>
                  </a:lnTo>
                  <a:lnTo>
                    <a:pt x="5208" y="306"/>
                  </a:lnTo>
                  <a:lnTo>
                    <a:pt x="468" y="4095"/>
                  </a:lnTo>
                  <a:lnTo>
                    <a:pt x="414" y="4131"/>
                  </a:lnTo>
                  <a:lnTo>
                    <a:pt x="1" y="4472"/>
                  </a:lnTo>
                  <a:lnTo>
                    <a:pt x="1024" y="6034"/>
                  </a:lnTo>
                  <a:lnTo>
                    <a:pt x="6878" y="1258"/>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37"/>
            <p:cNvSpPr/>
            <p:nvPr/>
          </p:nvSpPr>
          <p:spPr>
            <a:xfrm>
              <a:off x="6068300" y="2672525"/>
              <a:ext cx="171975" cy="150875"/>
            </a:xfrm>
            <a:custGeom>
              <a:rect b="b" l="l" r="r" t="t"/>
              <a:pathLst>
                <a:path extrusionOk="0" fill="none" h="6035" w="6879">
                  <a:moveTo>
                    <a:pt x="5585" y="1"/>
                  </a:moveTo>
                  <a:lnTo>
                    <a:pt x="5226" y="288"/>
                  </a:lnTo>
                  <a:lnTo>
                    <a:pt x="5208" y="306"/>
                  </a:lnTo>
                  <a:lnTo>
                    <a:pt x="468" y="4095"/>
                  </a:lnTo>
                  <a:lnTo>
                    <a:pt x="414" y="4131"/>
                  </a:lnTo>
                  <a:lnTo>
                    <a:pt x="1" y="4472"/>
                  </a:lnTo>
                  <a:lnTo>
                    <a:pt x="1024" y="6034"/>
                  </a:lnTo>
                  <a:lnTo>
                    <a:pt x="6878" y="1258"/>
                  </a:lnTo>
                  <a:lnTo>
                    <a:pt x="55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37"/>
            <p:cNvSpPr/>
            <p:nvPr/>
          </p:nvSpPr>
          <p:spPr>
            <a:xfrm>
              <a:off x="6085375" y="2683750"/>
              <a:ext cx="110000" cy="86675"/>
            </a:xfrm>
            <a:custGeom>
              <a:rect b="b" l="l" r="r" t="t"/>
              <a:pathLst>
                <a:path extrusionOk="0" h="3467" w="4400">
                  <a:moveTo>
                    <a:pt x="4346" y="1"/>
                  </a:moveTo>
                  <a:lnTo>
                    <a:pt x="3807" y="432"/>
                  </a:lnTo>
                  <a:lnTo>
                    <a:pt x="3268" y="863"/>
                  </a:lnTo>
                  <a:lnTo>
                    <a:pt x="2712" y="1276"/>
                  </a:lnTo>
                  <a:lnTo>
                    <a:pt x="2155" y="1689"/>
                  </a:lnTo>
                  <a:lnTo>
                    <a:pt x="1060" y="2551"/>
                  </a:lnTo>
                  <a:lnTo>
                    <a:pt x="521" y="2982"/>
                  </a:lnTo>
                  <a:lnTo>
                    <a:pt x="0" y="3430"/>
                  </a:lnTo>
                  <a:lnTo>
                    <a:pt x="0" y="3448"/>
                  </a:lnTo>
                  <a:lnTo>
                    <a:pt x="0" y="3466"/>
                  </a:lnTo>
                  <a:lnTo>
                    <a:pt x="36" y="3466"/>
                  </a:lnTo>
                  <a:lnTo>
                    <a:pt x="611" y="3089"/>
                  </a:lnTo>
                  <a:lnTo>
                    <a:pt x="1167" y="2676"/>
                  </a:lnTo>
                  <a:lnTo>
                    <a:pt x="1724" y="2263"/>
                  </a:lnTo>
                  <a:lnTo>
                    <a:pt x="2281" y="1832"/>
                  </a:lnTo>
                  <a:lnTo>
                    <a:pt x="2819" y="1401"/>
                  </a:lnTo>
                  <a:lnTo>
                    <a:pt x="3340" y="952"/>
                  </a:lnTo>
                  <a:lnTo>
                    <a:pt x="3861" y="486"/>
                  </a:lnTo>
                  <a:lnTo>
                    <a:pt x="4382" y="37"/>
                  </a:lnTo>
                  <a:lnTo>
                    <a:pt x="4400" y="19"/>
                  </a:lnTo>
                  <a:lnTo>
                    <a:pt x="43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37"/>
            <p:cNvSpPr/>
            <p:nvPr/>
          </p:nvSpPr>
          <p:spPr>
            <a:xfrm>
              <a:off x="6066950" y="2775775"/>
              <a:ext cx="50775" cy="50325"/>
            </a:xfrm>
            <a:custGeom>
              <a:rect b="b" l="l" r="r" t="t"/>
              <a:pathLst>
                <a:path extrusionOk="0" h="2013" w="2031">
                  <a:moveTo>
                    <a:pt x="486" y="1"/>
                  </a:moveTo>
                  <a:lnTo>
                    <a:pt x="37" y="306"/>
                  </a:lnTo>
                  <a:lnTo>
                    <a:pt x="1" y="324"/>
                  </a:lnTo>
                  <a:lnTo>
                    <a:pt x="19" y="360"/>
                  </a:lnTo>
                  <a:lnTo>
                    <a:pt x="252" y="773"/>
                  </a:lnTo>
                  <a:lnTo>
                    <a:pt x="504" y="1168"/>
                  </a:lnTo>
                  <a:lnTo>
                    <a:pt x="1007" y="1940"/>
                  </a:lnTo>
                  <a:lnTo>
                    <a:pt x="1060" y="2012"/>
                  </a:lnTo>
                  <a:lnTo>
                    <a:pt x="1114" y="1958"/>
                  </a:lnTo>
                  <a:lnTo>
                    <a:pt x="1581" y="1545"/>
                  </a:lnTo>
                  <a:lnTo>
                    <a:pt x="2030" y="1132"/>
                  </a:lnTo>
                  <a:lnTo>
                    <a:pt x="1527" y="1473"/>
                  </a:lnTo>
                  <a:lnTo>
                    <a:pt x="1090" y="1802"/>
                  </a:lnTo>
                  <a:lnTo>
                    <a:pt x="1090" y="1802"/>
                  </a:lnTo>
                  <a:lnTo>
                    <a:pt x="629" y="1078"/>
                  </a:lnTo>
                  <a:lnTo>
                    <a:pt x="121" y="349"/>
                  </a:lnTo>
                  <a:lnTo>
                    <a:pt x="4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ital Marketing Proposal by Slidesgo">
  <a:themeElements>
    <a:clrScheme name="Simple Light">
      <a:dk1>
        <a:srgbClr val="000000"/>
      </a:dk1>
      <a:lt1>
        <a:srgbClr val="FFFFFF"/>
      </a:lt1>
      <a:dk2>
        <a:srgbClr val="EFEFEF"/>
      </a:dk2>
      <a:lt2>
        <a:srgbClr val="4D5061"/>
      </a:lt2>
      <a:accent1>
        <a:srgbClr val="61C7D0"/>
      </a:accent1>
      <a:accent2>
        <a:srgbClr val="48BFBF"/>
      </a:accent2>
      <a:accent3>
        <a:srgbClr val="46A3AB"/>
      </a:accent3>
      <a:accent4>
        <a:srgbClr val="438C97"/>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